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3.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4.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notesSlides/notesSlide5.xml" ContentType="application/vnd.openxmlformats-officedocument.presentationml.notesSlide+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notesSlides/notesSlide6.xml" ContentType="application/vnd.openxmlformats-officedocument.presentationml.notesSlide+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notesSlides/notesSlide7.xml" ContentType="application/vnd.openxmlformats-officedocument.presentationml.notesSlide+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notesSlides/notesSlide8.xml" ContentType="application/vnd.openxmlformats-officedocument.presentationml.notesSlide+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notesSlides/notesSlide9.xml" ContentType="application/vnd.openxmlformats-officedocument.presentationml.notesSlide+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notesSlides/notesSlide10.xml" ContentType="application/vnd.openxmlformats-officedocument.presentationml.notesSlide+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notesSlides/notesSlide11.xml" ContentType="application/vnd.openxmlformats-officedocument.presentationml.notesSlide+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notesSlides/notesSlide12.xml" ContentType="application/vnd.openxmlformats-officedocument.presentationml.notesSlide+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notesSlides/notesSlide13.xml" ContentType="application/vnd.openxmlformats-officedocument.presentationml.notesSlide+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notesSlides/notesSlide14.xml" ContentType="application/vnd.openxmlformats-officedocument.presentationml.notesSlide+xml"/>
  <Override PartName="/ppt/ink/ink4065.xml" ContentType="application/inkml+xml"/>
  <Override PartName="/ppt/ink/ink4066.xml" ContentType="application/inkml+xml"/>
  <Override PartName="/ppt/ink/ink4067.xml" ContentType="application/inkml+xml"/>
  <Override PartName="/ppt/notesSlides/notesSlide15.xml" ContentType="application/vnd.openxmlformats-officedocument.presentationml.notesSlide+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notesSlides/notesSlide16.xml" ContentType="application/vnd.openxmlformats-officedocument.presentationml.notesSlide+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notesSlides/notesSlide17.xml" ContentType="application/vnd.openxmlformats-officedocument.presentationml.notesSlide+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notesSlides/notesSlide18.xml" ContentType="application/vnd.openxmlformats-officedocument.presentationml.notesSlide+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notesSlides/notesSlide19.xml" ContentType="application/vnd.openxmlformats-officedocument.presentationml.notesSlide+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notesSlides/notesSlide20.xml" ContentType="application/vnd.openxmlformats-officedocument.presentationml.notesSlide+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notesSlides/notesSlide21.xml" ContentType="application/vnd.openxmlformats-officedocument.presentationml.notesSlide+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422" r:id="rId17"/>
    <p:sldId id="1423" r:id="rId18"/>
    <p:sldId id="1369" r:id="rId19"/>
    <p:sldId id="1333" r:id="rId20"/>
    <p:sldId id="1334" r:id="rId21"/>
    <p:sldId id="1335" r:id="rId22"/>
    <p:sldId id="1336" r:id="rId23"/>
    <p:sldId id="1337" r:id="rId24"/>
    <p:sldId id="1338" r:id="rId25"/>
    <p:sldId id="1339" r:id="rId26"/>
    <p:sldId id="1340" r:id="rId27"/>
    <p:sldId id="1341" r:id="rId28"/>
    <p:sldId id="1342" r:id="rId29"/>
    <p:sldId id="1343" r:id="rId30"/>
    <p:sldId id="1344" r:id="rId31"/>
    <p:sldId id="1345" r:id="rId32"/>
    <p:sldId id="1346"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73" d="100"/>
          <a:sy n="73" d="100"/>
        </p:scale>
        <p:origin x="4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1.796"/>
    </inkml:context>
    <inkml:brush xml:id="br0">
      <inkml:brushProperty name="width" value="0.025" units="cm"/>
      <inkml:brushProperty name="height" value="0.025" units="cm"/>
    </inkml:brush>
  </inkml:definitions>
  <inkml:trace contextRef="#ctx0" brushRef="#br0">20 301 7399,'-4'-15'861,"-1"1"1,2-1-1,0 0 1,1 0-1,-1-29 1,4 38-533,-1 0 0,1 1 0,0-1 0,0 0 0,1 1-1,0 0 1,0-1 0,0 1 0,0 0 0,1 0 0,0 0 0,0 0 0,0 0 0,1 1 0,0-1 0,0 1 0,0 0 0,8-6 0,2 0 255,0 1 1,1 1 0,-1 0-1,2 1 1,-1 1 0,1 0-1,0 1 1,0 1 0,22-3-1,8 1 226,1 2-1,50 3 0,-76 2-693,0 0-1,0 1 0,39 10 1,-54-10-112,1 0 0,-1 1 0,1-1-1,-1 1 1,0 1 0,0-1 0,6 6 0,-10-8-5,1 2 0,-1-1 0,0 0 0,0 0 0,0 1 0,0-1 0,0 1 0,-1-1 0,1 1 0,-1 0 0,0 0 0,0-1 0,0 1 0,0 0-1,0 0 1,0 5 0,-1-4 4,-1 0 0,1 0 0,-1-1-1,0 1 1,0-1 0,0 1 0,0 0 0,-1-1-1,0 0 1,1 1 0,-1-1 0,0 0-1,-1 0 1,1 0 0,-1 0 0,1 0-1,-1-1 1,0 1 0,0-1 0,-5 4-1,-9 6 61,-1-1 0,-26 12 0,41-21-53,-5 2 32,-22 12 229,-1-1 0,0-2 0,-54 15 0,96-29-731,0 1 0,1 0 0,-1 0 0,0 1 0,0 0 1,1 1-1,14 5 0,-22-6 387,1 0 1,-1 0 0,1 0-1,-1 1 1,0-1 0,0 1-1,0 0 1,0 0 0,0 1-1,0-1 1,-1 1 0,1 0-1,-1 0 1,0 0 0,0 1-1,0-1 1,0 1 0,0-1-1,-1 1 1,0 0 0,1 0-1,-1 0 1,-1 0 0,2 5-1,-3-6 107,0-1-1,0 1 1,0 0-1,-1-1 1,0 1-1,1-1 1,-1 1-1,0-1 1,0 1 0,0-1-1,0 1 1,-1-1-1,1 0 1,-1 0-1,1 1 1,-1-1-1,0 0 1,0-1-1,0 1 1,0 0-1,0-1 1,0 1-1,-1-1 1,1 1 0,0-1-1,-4 1 1,-9 5 562,0 0 1,-31 8 0,41-14-517,-9 4 100,0-2 0,0 1-1,0-2 1,-1 0 0,1 0 0,-1-2-1,1 1 1,-22-4 0,35 3-253,0 0 1,0-1-1,0 1 1,0 0-1,0-1 1,0 1-1,1 0 1,-1-1 0,0 1-1,0-1 1,0 0-1,1 1 1,-1-1-1,0 0 1,1 1-1,-1-1 1,1 0-1,-1 0 1,0 1-1,1-1 1,0 0 0,-1 0-1,1 0 1,0 0-1,-1 0 1,1 1-1,0-1 1,0 0-1,0 0 1,-1 0-1,1 0 1,0 0-1,0 0 1,1 0-1,-1 0 1,0 0 0,0 0-1,0 0 1,1 0-1,-1 0 1,1-1-1,0-2-543,1 1 0,0-1 0,-1 0-1,1 1 1,1-1 0,-1 1 0,0 0-1,5-5 1,20-17-5101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3.794"/>
    </inkml:context>
    <inkml:brush xml:id="br0">
      <inkml:brushProperty name="width" value="0.025" units="cm"/>
      <inkml:brushProperty name="height" value="0.025" units="cm"/>
      <inkml:brushProperty name="color" value="#004F8B"/>
    </inkml:brush>
  </inkml:definitions>
  <inkml:trace contextRef="#ctx0" brushRef="#br0">70 0 15310,'-1'0'157,"0"0"0,1 1 0,-1-1 0,0 0 0,1 0 0,-1 1 0,1-1 0,-1 0 0,1 1 0,-1-1 0,1 1 0,-1-1 0,1 1 0,-1-1 0,1 1 0,-1-1 0,1 1 0,-1-1 0,1 1 0,0-1 0,0 1 0,-1 1 0,-9 29 727,8-25-526,-11 44 1125,2 0 0,2 1-1,-3 91 1,12-141-1457,0 0-1,0-1 1,0 1-1,0 0 1,1 0-1,-1 0 1,0 0-1,1-1 1,-1 1-1,0 0 1,1 0-1,-1-1 1,1 1-1,-1 0 1,1-1-1,0 1 1,-1 0 0,1-1-1,0 1 1,-1-1-1,1 1 1,0-1-1,0 1 1,-1-1-1,1 0 1,0 1-1,0-1 1,0 0-1,-1 0 1,1 1-1,0-1 1,0 0-1,0 0 1,0 0 0,0 0-1,0 0 1,-1 0-1,1 0 1,0-1-1,0 1 1,0 0-1,1-1 1,40-11 365,-8-6-274,-25 12-113,0 1 1,1 0 0,0 1 0,0 0-1,0 1 1,13-3 0,-22 6-9,1 0 1,-1 0-1,0 0 1,1 0-1,-1 0 1,0 0-1,0 1 0,1-1 1,-1 0-1,0 1 1,0 0-1,1-1 1,-1 1-1,0-1 1,0 1-1,0 0 0,0 0 1,0 0-1,0 0 1,0 0-1,0 0 1,0 0-1,-1 0 1,1 0-1,0 0 0,0 0 1,-1 0-1,1 1 1,-1-1-1,1 0 1,-1 0-1,0 1 1,0-1-1,1 0 0,-1 1 1,0-1-1,0 3 1,0 59 323,-1-50-126,0-1-49,-1-1-1,0 1 1,0-1 0,-1 0 0,-1 0-1,0 0 1,0 0 0,-12 19 0,14-27-83,1 1 0,-1-1-1,0 0 1,-1 0 0,1 0 0,0 0 0,-1-1 0,0 1 0,1 0 0,-1-1-1,0 0 1,0 0 0,-1 0 0,1 0 0,0 0 0,-1-1 0,1 0 0,-1 1 0,1-1-1,-1 0 1,1-1 0,-1 1 0,0-1 0,0 1 0,1-1 0,-1 0 0,0-1-1,1 1 1,-1-1 0,0 1 0,-4-3 0,6 2-170,-1-1-1,1 0 1,0 1-1,0-1 1,0 0 0,0-1-1,0 1 1,1 0-1,-1 0 1,0-1 0,1 1-1,0-1 1,0 1-1,0-1 1,0 0 0,0 1-1,0-1 1,1 0-1,-1 0 1,1 0 0,0 1-1,0-5 1,-1-6-1762,1 1 0,0 0 1,4-24-1,7 5-3490,8 0-1863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4.285"/>
    </inkml:context>
    <inkml:brush xml:id="br0">
      <inkml:brushProperty name="width" value="0.025" units="cm"/>
      <inkml:brushProperty name="height" value="0.025" units="cm"/>
      <inkml:brushProperty name="color" value="#004F8B"/>
    </inkml:brush>
  </inkml:definitions>
  <inkml:trace contextRef="#ctx0" brushRef="#br0">22 122 16367,'0'0'5371,"9"0"-3700,1-2-1250,-1 0 0,1 0 0,-1-1 0,1 0 1,-1 0-1,12-7 0,-17 9-368,-1-1 1,0 0-1,1 0 1,-1 0 0,0 0-1,0 0 1,0-1-1,0 1 1,-1-1-1,1 0 1,-1 1 0,1-1-1,-1-1 1,0 1-1,0 0 1,-1 0-1,1-1 1,-1 1 0,1-1-1,-1 1 1,0-1-1,1-7 1,-2 10-35,0 1-1,-1-1 1,1 0 0,0 1 0,0-1-1,-1 0 1,1 1 0,0-1 0,-1 0-1,1 1 1,0-1 0,-1 1 0,1-1-1,-1 1 1,1-1 0,-1 1 0,1-1 0,-1 1-1,0-1 1,1 1 0,-1 0 0,1-1-1,-1 1 1,0 0 0,1 0 0,-1-1-1,0 1 1,1 0 0,-1 0 0,0 0-1,0 0 1,1 0 0,-1 0 0,0 0 0,1 0-1,-1 0 1,0 0 0,-1 1 0,-30 8 108,22-2-116,2 0 0,-1 0-1,1 1 1,0 0 0,0 0 0,1 1-1,0 0 1,-7 14 0,9-17 16,2 0 0,-1 1 0,1 0 0,0 0 0,0 0 0,1 0 0,0 1 0,0-1 0,0 0 0,1 1 0,0-1 0,1 1 0,0 11 0,1-17-14,-1-1-1,1 1 1,0-1-1,-1 0 0,1 0 1,0 1-1,0-1 0,0 0 1,0 0-1,0 0 1,0 0-1,0 0 0,0 0 1,0 0-1,1 0 0,-1-1 1,0 1-1,0 0 1,1-1-1,-1 1 0,1-1 1,-1 1-1,0-1 1,1 0-1,-1 1 0,1-1 1,-1 0-1,1 0 0,-1 0 1,1 0-1,-1 0 1,1-1-1,1 0 0,4 1 42,0-1-1,0-1 1,0 0-1,0 0 1,0 0-1,6-4 1,8-6 4,0-2 0,-2-1 1,1 0-1,-2-1 0,0-1 0,-1-1 0,-1-1 1,-1 0-1,0-1 0,22-40 0,-36 104-373,-2-41 315,0 13-111,-1 0-1,2 0 1,0 0 0,1 0-1,4 16 1,-5-28 55,1-1-1,0 1 1,0-1-1,0 0 1,1 0 0,-1 1-1,1-1 1,-1 0 0,1 0-1,0-1 1,0 1-1,1 0 1,-1-1 0,0 1-1,1-1 1,0 0 0,-1 0-1,1 0 1,0 0 0,0 0-1,0 0 1,0-1-1,1 0 1,-1 1 0,0-1-1,1 0 1,-1-1 0,0 1-1,7 0 1,-7-1-410,0 0 0,-1 0 1,1 0-1,0 0 0,0 0 1,0 0-1,0-1 0,0 0 1,-1 1-1,1-1 0,0 0 1,0 0-1,-1-1 0,1 1 0,-1 0 1,5-4-1,17-18-7323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4.648"/>
    </inkml:context>
    <inkml:brush xml:id="br0">
      <inkml:brushProperty name="width" value="0.025" units="cm"/>
      <inkml:brushProperty name="height" value="0.025" units="cm"/>
      <inkml:brushProperty name="color" value="#004F8B"/>
    </inkml:brush>
  </inkml:definitions>
  <inkml:trace contextRef="#ctx0" brushRef="#br0">39 0 18930,'0'0'3363,"-39"47"-3427,48-30-1954,7-2-4068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4.992"/>
    </inkml:context>
    <inkml:brush xml:id="br0">
      <inkml:brushProperty name="width" value="0.025" units="cm"/>
      <inkml:brushProperty name="height" value="0.025" units="cm"/>
      <inkml:brushProperty name="color" value="#004F8B"/>
    </inkml:brush>
  </inkml:definitions>
  <inkml:trace contextRef="#ctx0" brushRef="#br0">100 250 13485,'0'0'4148,"0"-8"-497,-1-26-912,1 33-2677,0 1 0,0-1 1,0 1-1,0-1 0,0 0 1,0 1-1,0-1 1,0 0-1,0 1 0,0-1 1,0 1-1,-1-1 0,1 0 1,0 1-1,-1-1 0,1 1 1,0-1-1,-1 1 0,1-1 1,0 1-1,-1-1 1,1 1-1,-1 0 0,1-1 1,-1 1-1,1-1 0,-1 1 1,1 0-1,-1 0 0,0-1 1,1 1-1,-1 0 0,1 0 1,-1 0-1,0 0 0,1-1 1,-1 1-1,0 0 1,1 0-1,-1 0 0,1 0 1,-1 0-1,0 1 0,1-1 1,-1 0-1,1 0 0,-1 0 1,0 1-1,1-1 0,-1 0 1,1 0-1,-1 1 0,1-1 1,-1 0-1,1 1 1,-1 0-1,-25 23 291,19-13-289,1 1 0,0 0-1,0 0 1,1 1 0,1-1-1,0 1 1,1 0-1,0 0 1,1 1 0,0-1-1,1 15 1,1-27-53,0 0 1,0 0-1,0 0 1,1 0-1,-1 0 1,0 0-1,0 0 0,1 0 1,-1 0-1,0 0 1,1 0-1,-1 0 1,1-1-1,0 1 1,-1 0-1,1 0 1,-1-1-1,1 1 0,0 0 1,0-1-1,-1 1 1,1 0-1,0-1 1,0 1-1,0-1 1,0 0-1,1 1 1,1 0 25,-1-1-1,1 1 1,0-1 0,-1 0 0,1 0 0,0 0 0,0-1 0,-1 1 0,1 0 0,2-2 0,6-1 102,-1-1-1,0 0 1,0 0-1,13-9 1,11-9 23,-1-2 0,-1-1 0,47-48 1,-62 55-80,0 0 1,-2-2 0,0 0-1,-2 0 1,0-1 0,-1-1 0,11-29-1,-17 16 255,-10 25-258,-9 20-145,2 6 62,1 2 1,1-1 0,1 1-1,0 0 1,-7 31-1,2-11 7,5-19-143,2-1-1,0 1 1,2 0-1,0 1 1,1-1-1,0 1 1,2 34-1,1-52 29,0 0 0,1 0-1,-1 0 1,1 0-1,-1 0 1,1 0 0,0 0-1,0 0 1,0 0-1,0-1 1,0 1-1,0 0 1,1-1 0,-1 1-1,0-1 1,1 1-1,-1-1 1,1 0 0,0 1-1,-1-1 1,1 0-1,0 0 1,0 0 0,0-1-1,2 2 1,1-1-585,-1 0 0,1 0-1,0 0 1,-1-1 0,1 0 0,-1 1 0,1-2 0,0 1 0,-1-1-1,8-1 1,21-11-8261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5.516"/>
    </inkml:context>
    <inkml:brush xml:id="br0">
      <inkml:brushProperty name="width" value="0.025" units="cm"/>
      <inkml:brushProperty name="height" value="0.025" units="cm"/>
      <inkml:brushProperty name="color" value="#004F8B"/>
    </inkml:brush>
  </inkml:definitions>
  <inkml:trace contextRef="#ctx0" brushRef="#br0">57 0 18001,'0'0'3278,"-8"9"-908,5-4-2106,-28 36 1610,29-38-1689,0 1-1,1-1 0,-1 0 0,1 1 0,-1-1 0,1 1 0,0-1 1,0 1-1,1 0 0,-1-1 0,1 1 0,0 0 0,0-1 1,0 6-1,1-8-166,-1 0 1,1 0 0,0 0 0,-1 0-1,1 0 1,0-1 0,0 1-1,-1 0 1,1-1 0,0 1 0,0 0-1,0-1 1,0 1 0,0-1 0,0 1-1,0-1 1,0 0 0,0 1-1,0-1 1,0 0 0,0 0 0,0 0-1,1 0 1,-1 0 0,0 0 0,0 0-1,0 0 1,0 0 0,0 0-1,0-1 1,0 1 0,0 0 0,0-1-1,0 1 1,0-1 0,0 1-1,2-2 1,2 0 10,0 0 0,0 0-1,-1 0 1,1-1 0,0 0 0,6-5 0,-10 6-18,1 0 1,-1-1 0,1 1-1,-1-1 1,0 1 0,0-1-1,0 0 1,0 1 0,0-1-1,-1 0 1,1 0 0,-1 0 0,0-3-1,0 6-9,0 0 0,0-1 0,0 1 0,0-1-1,0 1 1,0-1 0,0 1 0,0-1 0,0 1-1,0-1 1,-1 1 0,1-1 0,0 1 0,0-1-1,0 1 1,-1 0 0,1-1 0,0 1 0,-1-1-1,1 1 1,0 0 0,-1-1 0,1 1 0,0 0 0,-1-1-1,1 1 1,-1 0 0,0 0-7,0 0 0,0 0 0,0 0 1,0 0-1,0 1 0,0-1 0,0 0 0,0 1 1,0-1-1,0 1 0,0-1 0,0 1 0,0 0 0,0-1 1,0 1-1,0 0 0,1-1 0,-2 3 0,-3 2-16,0 1-1,1 0 0,0 0 0,0 1 0,1 0 0,-1-1 1,2 1-1,-1 0 0,1 0 0,0 0 0,-2 10 1,1-1 11,1-1 0,1 0 1,0 1-1,2 23 1,-1-37 10,0 0 1,1 0-1,-1 0 1,1 0-1,0 0 1,0 0-1,-1 0 1,1 0-1,1-1 1,-1 1 0,0 0-1,0 0 1,1-1-1,-1 1 1,0-1-1,1 1 1,0-1-1,-1 0 1,1 0-1,0 1 1,0-1-1,-1 0 1,1 0-1,0-1 1,0 1-1,0 0 1,0-1 0,0 1-1,1-1 1,-1 0-1,0 0 1,0 1-1,0-1 1,0-1-1,0 1 1,0 0-1,3-1 1,6 0 16,-1-1 1,0 0-1,0 0 0,0-1 1,0-1-1,12-5 1,20-15-275,0-2 1,49-40 0,-22 15 289,-70 65 1341,-5 5-1148,4-14-223,-11 30 465,12-34-456,1-1 0,0 1-1,0-1 1,0 1 0,0 0 0,0-1 0,0 1 0,0-1-1,0 1 1,0-1 0,1 1 0,-1-1 0,0 1-1,0 0 1,0-1 0,1 1 0,-1-1 0,0 1 0,1-1-1,-1 1 1,0-1 0,1 0 0,-1 1 0,1-1 0,-1 1-1,0-1 1,1 0 0,-1 1 0,1-1 0,-1 0 0,1 0-1,0 1 1,-1-1 0,1 0 0,-1 0 0,1 0-1,-1 0 1,1 0 0,-1 0 0,1 1 0,0-1 0,-1-1-1,1 1 1,-1 0 0,1 0 0,-1 0 0,1 0 0,0 0-1,-1 0 1,1-1 0,-1 1 0,1 0 0,-1 0 0,1-1-1,-1 1 1,1 0 0,-1-1 0,71-30 291,-59 25-325,-1 0 0,1 1 1,1 0-1,-1 1 1,1 0-1,-1 1 0,16-2 1,-26 4-8,0 1 0,1-1 0,-1 1 0,1 0 1,-1 0-1,0 0 0,1 0 0,-1 1 0,0-1 0,1 1 1,-1-1-1,0 1 0,1 0 0,-1 0 0,0 0 0,0 0 1,0 0-1,0 0 0,0 1 0,0-1 0,0 1 1,2 2-1,-3-1 23,1 0 0,-1 0 1,0 1-1,0-1 0,0 1 1,0-1-1,-1 1 0,1-1 1,-1 1-1,0-1 0,0 1 1,0 0-1,0-1 0,-2 6 1,-11 26-785,6-26-2073,-2-6-3838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6.209"/>
    </inkml:context>
    <inkml:brush xml:id="br0">
      <inkml:brushProperty name="width" value="0.025" units="cm"/>
      <inkml:brushProperty name="height" value="0.025" units="cm"/>
      <inkml:brushProperty name="color" value="#004F8B"/>
    </inkml:brush>
  </inkml:definitions>
  <inkml:trace contextRef="#ctx0" brushRef="#br0">39 164 11275,'0'0'14659,"8"2"-13880,-5-1-730,0 0 0,0 0-1,0-1 1,0 0-1,0 1 1,0-1 0,0 0-1,0 0 1,0-1 0,0 1-1,0-1 1,-1 1-1,1-1 1,0 0 0,0 0-1,0 0 1,4-3 0,-3 1-7,1-1 1,-1 1 0,0-1-1,0 0 1,0-1 0,0 1 0,-1-1-1,0 1 1,0-1 0,4-9 0,-4 7-17,0 1 1,0 0 0,-1-1 0,0 0-1,-1 1 1,0-1 0,0 0 0,1-12-1,-2 17-18,0 1 0,-1-1 0,1 1 0,0-1 0,0 1-1,-1-1 1,1 1 0,-1-1 0,1 1 0,-1-1 0,0 1-1,0 0 1,1 0 0,-1-1 0,0 1 0,0 0 0,0 0-1,-2-2 1,1 3-6,1-1-1,-1 0 0,0 0 1,0 1-1,0-1 1,1 1-1,-1 0 0,0-1 1,0 1-1,0 0 1,0 0-1,0 0 1,0 0-1,0 1 0,0-1 1,1 0-1,-1 1 1,-3 1-1,-1 0-3,0 1 0,1 0 0,-1 0 0,1 0 0,-1 1 0,1-1 0,1 2 0,-1-1 0,0 0 0,1 1 0,0 0 0,0 0 0,0 0 0,1 0 0,0 1 0,-5 11 0,1-4 17,2 1-1,0 0 1,1 1 0,0-1 0,1 1 0,-1 17-1,4-29-12,0 0 1,0 0-1,0-1 0,0 1 0,0 0 0,1-1 0,0 1 0,-1 0 0,1-1 0,0 1 0,0-1 0,1 1 1,-1-1-1,0 1 0,1-1 0,-1 0 0,1 0 0,0 0 0,0 0 0,0 0 0,0 0 0,0 0 0,0-1 1,0 1-1,1-1 0,-1 1 0,1-1 0,-1 0 0,1 0 0,-1 0 0,1 0 0,0-1 0,-1 1 0,1-1 0,0 1 1,-1-1-1,5 0 0,5 1 23,0-1-1,0 0 1,0-1 0,0 0 0,-1-1-1,1 0 1,17-6 0,-5-2-4,0-1-1,-1-1 1,-1-1 0,35-26-1,22-13 139,-79 52-143,1 0 1,-1-1 0,0 1 0,0 0 0,1 0 0,-1 0 0,0-1 0,0 1 0,1 0 0,-1 0 0,0 0 0,1 0 0,-1 0 0,0 0 0,1 0 0,-1-1 0,0 1 0,1 0 0,-1 0 0,0 0 0,1 0 0,-1 1 0,0-1 0,1 0 0,-1 0 0,0 0 0,0 0 0,1 0 0,-1 0 0,0 0 0,1 0 0,-1 1 0,0-1 0,0 0 0,1 0 0,-1 1 0,1 13 435,-14 30 34,8-28-398,5-14-83,-1 0 1,1 0-1,-1 0 0,1 0 0,0 0 0,0 0 0,0 0 0,0 0 0,0 0 0,0 1 0,0-1 0,1 0 0,-1 0 0,2 2 0,-2-3 2,1 0 0,-1 0 0,1-1 0,0 1 0,-1-1 0,1 1 0,-1 0 0,1-1 0,0 1 0,0-1 0,-1 0 0,1 1 0,0-1 0,0 0 0,0 1 0,-1-1 0,1 0 0,0 0 0,0 0 0,0 1 0,0-1 0,-1 0 0,3-1 0,3 0 20,1 0 0,-1 0 0,0-1-1,0-1 1,0 1 0,0-1 0,0 1 0,5-5 0,-10 7-27,7-6-3,0 1-1,1 0 0,0 1 0,0 0 1,0 0-1,0 1 0,1 0 0,-1 1 1,15-2-1,-23 4 3,0 1-1,0-1 1,0 1 0,0-1-1,-1 1 1,1-1 0,0 1-1,0 0 1,0-1 0,-1 1-1,1 0 1,0 0 0,-1-1-1,1 1 1,-1 0 0,1 0-1,-1 0 1,1 0 0,-1 0-1,1 0 1,-1 0 0,0 0-1,0 0 1,1 0 0,-1 0-1,0 0 1,0 0 0,0 0-1,0 0 1,0 1 0,-1 44-3530,1-33-3093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7.084"/>
    </inkml:context>
    <inkml:brush xml:id="br0">
      <inkml:brushProperty name="width" value="0.025" units="cm"/>
      <inkml:brushProperty name="height" value="0.025" units="cm"/>
      <inkml:brushProperty name="color" value="#004F8B"/>
    </inkml:brush>
  </inkml:definitions>
  <inkml:trace contextRef="#ctx0" brushRef="#br0">124 195 7847,'0'0'8318,"3"-10"-4982,8-34-693,-10 43-2548,-1 0 0,1 0 0,-1 0 0,0 0 1,0 0-1,0 0 0,1 0 0,-1 0 0,0-1 1,0 1-1,0 0 0,-1 0 0,1 0 0,0 0 1,0 0-1,-1 0 0,1 0 0,0 0 0,-1 0 1,1 0-1,-1 0 0,1 0 0,-1 0 0,0 0 1,1 0-1,-1 1 0,0-1 0,0 0 0,0 0 1,1 1-1,-1-1 0,0 1 0,0-1 0,0 0 0,0 1 1,0 0-1,0-1 0,0 1 0,0 0 0,0-1 1,0 1-1,0 0 0,-1 0 0,1 0 0,0 0 1,0 0-1,-2 0 0,-1 0-5,-1 1 0,1-1-1,0 1 1,0 0 0,0 0 0,-1 0 0,1 1-1,0-1 1,0 1 0,-3 2 0,1 0-69,1 1 0,0 0 0,1 0 0,-1 0 0,1 0 0,0 1 0,0-1 1,0 1-1,1 0 0,0 0 0,0 1 0,1-1 0,-1 0 0,2 1 0,-1 0 0,1-1 0,-1 1 0,2 0 1,-1 9-1,1-15-19,1 0 1,-1 0-1,0 1 1,1-1-1,-1 0 1,0 0 0,1 0-1,0 0 1,-1 0-1,1 0 1,0 0-1,-1 0 1,1-1 0,0 1-1,0 0 1,0 0-1,0 0 1,0-1-1,0 1 1,0-1 0,0 1-1,0 0 1,0-1-1,0 0 1,0 1-1,0-1 1,0 0 0,0 1-1,0-1 1,1 0-1,-1 0 1,0 0-1,0 0 1,0 0 0,0 0-1,1-1 1,-1 1-1,0 0 1,0 0-1,2-2 1,50-15 175,-27 2-144,-1 0 1,-1-2 0,-1-1 0,38-36 0,-48 42 16,-1 0 0,0-1 0,-1 0 0,-1 0 0,0-1 0,-1-1 0,12-23-1,-37 90 76,8-30-73,1 1 0,1-1 0,1 1 0,1 1 0,-2 43 0,6-65-40,-1 0 1,1 0 0,1 0 0,-1 1 0,0-1 0,1 0 0,-1 0-1,1 0 1,-1 0 0,1 0 0,0 0 0,0 0 0,0 0 0,0 0-1,0 0 1,1 0 0,-1 0 0,1-1 0,-1 1 0,1-1 0,-1 1-1,4 1 1,-3-1 4,1-1 0,0 0 0,0-1-1,0 1 1,0 0 0,0-1 0,0 0-1,0 1 1,0-1 0,0-1-1,0 1 1,0 0 0,0-1 0,4 0-1,3-2 9,-1 0-1,0-1 0,-1 1 1,1-2-1,-1 1 0,1-1 1,-1 0-1,-1-1 0,13-10 1,-14 9-28,0-1 0,-1 1 0,0-1 1,0 0-1,7-14 0,-10 18-1,-1 0-1,1 1 0,-1-1 0,0 0 1,0 0-1,0 0 0,-1 0 1,1 0-1,-1 0 0,0 0 1,0 0-1,-1 0 0,1 0 1,-1 0-1,-1-7 0,1 10 0,1 1 0,0-1 0,-1 0-1,1 0 1,-1 1 0,0-1 0,1 0 0,-1 1-1,0-1 1,1 0 0,-1 1 0,0-1 0,1 1-1,-1-1 1,0 1 0,0 0 0,0-1 0,1 1-1,-1 0 1,0-1 0,0 1 0,0 0 0,0 0-1,0 0 1,0 0 0,0 0 0,1 0 0,-1 0-1,0 0 1,0 0 0,0 0 0,0 1 0,0-1-1,0 0 1,1 1 0,-1-1 0,0 0 0,0 1-1,0-1 1,0 2 0,-31 23-64,26-17 75,-1 0 1,2 1-1,-1 0 1,2 1-1,-1-1 1,1 1-1,0 0 1,1 0-1,-3 17 1,6-26-5,0 1 0,0 0 0,0 0 1,1-1-1,-1 1 0,1 0 0,-1-1 1,1 1-1,0 0 0,0-1 0,0 1 1,0-1-1,0 1 0,0-1 0,0 0 1,0 1-1,0-1 0,1 0 0,-1 0 1,0 0-1,1 0 0,-1 0 0,1 0 0,-1 0 1,1 0-1,0-1 0,-1 1 0,1-1 1,0 1-1,-1-1 0,1 1 0,0-1 1,3 0-1,11 3 24,1-2 0,28 1 0,-30-2 1,-2 1 19,13-1-84,0 1 1,0 1-1,-1 1 1,1 2-1,-1 0 1,27 10-1,-50-45 2760,-6 7-2717,-1-1 0,-10-23 0,9 29-25,1 1 1,0-1-1,1 0 1,-2-34-1,7 52-88,0 0-1,0-1 0,-1 1 1,1 0-1,0 0 0,0 0 1,0 0-1,0 0 0,0 0 1,0 0-1,0 0 0,0 0 1,0 0-1,-1 0 0,1 1 1,0-1-1,1 1 0,61 26-6170,-17-11-741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7.984"/>
    </inkml:context>
    <inkml:brush xml:id="br0">
      <inkml:brushProperty name="width" value="0.025" units="cm"/>
      <inkml:brushProperty name="height" value="0.025" units="cm"/>
      <inkml:brushProperty name="color" value="#004F8B"/>
    </inkml:brush>
  </inkml:definitions>
  <inkml:trace contextRef="#ctx0" brushRef="#br0">277 27 11531,'0'-1'214,"1"0"1,-1 0-1,0 1 1,0-1-1,0 0 1,0 0-1,0 0 1,0 0-1,0 0 1,0 0-1,0 1 1,0-1-1,-1 0 1,1 0-1,0 0 1,-1 0-1,1 1 0,0-1 1,-1 0-1,1 0 1,-1 1-1,1-1 1,-1 0-1,0 1 1,1-1-1,-1 0 1,1 1-1,-1-1 1,0 1-1,0-1 1,1 1-1,-1-1 1,0 1-1,0 0 1,-1-1-1,-1 1-38,0 1 0,1-1-1,-1 1 1,1 0 0,-1 0 0,1 0-1,0 0 1,-1 0 0,1 1-1,0-1 1,0 1 0,-3 1 0,-11 11 199,0 0 0,-16 20-1,15-14-114,0 1-1,0 1 0,2 0 0,1 1 0,1 1 0,1 0 0,1 1 0,1 0 0,2 0 0,0 1 0,1 1 1,2-1-1,1 1 0,-2 51 0,6-73-255,0-1 1,0 1-1,0-1 1,1 1-1,-1-1 1,1 1-1,0-1 1,0 1-1,1-1 1,-1 0-1,1 0 1,0 1-1,0-1 1,1 0-1,-1-1 1,1 1-1,0 0 1,0-1-1,0 1 1,0-1-1,0 0 1,1 0-1,0-1 1,-1 1-1,1-1 1,0 1-1,0-1 1,1 0-1,-1-1 1,0 1-1,0-1 1,1 0-1,-1 0 1,1 0-1,-1-1 1,1 1-1,6-1 1,3 0 25,1 0 1,0 0-1,-1-2 0,1 1 1,-1-2-1,0 0 1,22-8-1,-28 8-12,0 0 0,0-1 0,0 0 0,0 0 0,-1-1 0,0 0 0,0 0 0,0 0 0,-1-1 0,0 0-1,0-1 1,0 1 0,-1-1 0,6-9 0,-10 15 32,-1 0 0,1 0 0,-1 0 0,1 0 0,-1 0 0,1 0 0,-1 0 0,0 0 0,1 0 0,-1 0 0,0 0-1,0 0 1,0 0 0,0-1 0,0 1 0,0 0 0,0 0 0,0 0 0,0 0 0,0 0 0,-1 0 0,1 0 0,0 0 0,-1 0 0,1 0 0,-2-2 0,1 2 5,-1 0 1,1-1-1,-1 1 1,1 0-1,-1 0 1,0 0-1,0 0 1,0 1 0,1-1-1,-1 0 1,0 1-1,0-1 1,-3 0-1,-10 0 42,1 0-1,0 1 1,-19 2-1,26-2-120,1 1 19,-1 0 1,1 0 0,-1 1 0,1-1-1,-1 1 1,-8 5 0,12-6-4,1 0-1,-1 0 1,1 1 0,0-1 0,-1 1-1,1 0 1,0-1 0,0 1-1,0 0 1,0 0 0,0 0 0,1 1-1,-1-1 1,1 0 0,-1 1 0,1-1-1,0 1 1,-1 2 0,2-4 2,0 0 0,0-1 0,0 1 1,1 0-1,-1 0 0,0-1 0,0 1 0,1 0 1,-1-1-1,1 1 0,-1-1 0,0 1 0,1 0 1,-1-1-1,1 1 0,-1-1 0,1 1 0,-1-1 0,1 1 1,0-1-1,-1 0 0,1 1 0,0-1 0,-1 0 1,1 1-1,0-1 0,-1 0 0,1 0 0,0 0 1,-1 0-1,1 0 0,0 0 0,0 0 0,-1 0 0,1 0 1,0 0-1,0 0 0,-1 0 0,1 0 0,0 0 1,0-1-1,36-4-113,-21 0-99,0 0 0,0-2 1,15-8-1,-20 8-179,1 1 1,-1 1-1,1 0 1,1 1 0,-1 0-1,25-4 1,-35 8 403,0 1 1,-1-1 0,1 1-1,0-1 1,-1 1 0,1-1-1,0 1 1,-1 0 0,1 0-1,-1 0 1,1 0 0,-1 0-1,0 0 1,1 0 0,-1 0-1,0 1 1,0-1 0,0 0-1,0 1 1,0-1 0,0 1-1,0-1 1,0 1-1,-1-1 1,1 1 0,-1 0-1,1-1 1,-1 1 0,0 0-1,1 0 1,-1-1 0,0 4-1,5 63 1262,-5-62-1162,0 94 2146,0-99-2290,0-1 1,0 0-1,0 1 1,0-1-1,0 0 0,0 1 1,0-1-1,0 0 1,1 1-1,-1-1 1,0 0-1,0 0 1,0 1-1,1-1 0,-1 0 1,0 0-1,0 0 1,0 1-1,1-1 1,-1 0-1,0 0 1,1 0-1,-1 1 0,0-1 1,0 0-1,1 0 1,-1 0-1,0 0 1,1 0-1,-1 0 1,0 0-1,1 0 0,-1 0 1,0 0-1,1 0 1,-1 0-1,0 0 1,1 0-1,-1 0 1,0 0-1,1 0 0,-1 0 1,0-1-1,0 1 1,1 0-1,-1 0 1,0 0-1,1 0 1,-1-1-1,0 1 0,0 0 1,0 0-1,1-1 1,-1 1-1,0 0 1,0 0-1,1-1 1,15-12-4341,-1-7-2723,-2-6-7009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8.477"/>
    </inkml:context>
    <inkml:brush xml:id="br0">
      <inkml:brushProperty name="width" value="0.025" units="cm"/>
      <inkml:brushProperty name="height" value="0.025" units="cm"/>
      <inkml:brushProperty name="color" value="#004F8B"/>
    </inkml:brush>
  </inkml:definitions>
  <inkml:trace contextRef="#ctx0" brushRef="#br0">13 396 7335,'0'0'13650,"-3"9"-12070,-6 29-133,9-37-1399,0 0 1,0 1-1,0-1 0,0 0 1,0 0-1,1 0 0,-1 0 1,0 0-1,1 0 0,-1 0 1,0 0-1,1 0 0,-1 0 1,1 0-1,0 0 0,-1 0 1,1 0-1,0-1 0,-1 1 1,1 0-1,0 0 0,0-1 1,0 1-1,0-1 0,0 1 1,0 0-1,0-1 0,0 0 1,0 1-1,0-1 0,0 0 1,0 1-1,0-1 0,0 0 1,0 0-1,2 0 0,41 0 341,-41 0-345,5-2-11,0 0-1,0 0 1,0 0 0,0-1-1,-1 0 1,1 0 0,-1-1-1,0 0 1,0-1 0,0 1 0,0-1-1,-1-1 1,0 1 0,0-1-1,0 0 1,9-14 0,-8 11 138,-1 0 1,0 0-1,-1-1 1,0 0 0,-1 0-1,0 0 1,0-1-1,-1 1 1,-1-1 0,1 0-1,-2 0 1,1-13-1,-2 24-163,0-1-1,-1 0 0,1 1 0,0-1 0,-1 1 1,1-1-1,-1 1 0,1-1 0,0 1 0,-1-1 1,1 1-1,-1-1 0,1 1 0,-1 0 0,0-1 0,1 1 1,-1 0-1,1 0 0,-1-1 0,0 1 0,1 0 1,-1 0-1,0 0 0,1 0 0,-1 0 0,0-1 0,1 1 1,-1 1-1,0-1 0,1 0 0,-1 0 0,1 0 1,-1 0-1,0 0 0,1 0 0,-1 1 0,0-1 1,1 0-1,-1 1 0,1-1 0,-1 0 0,1 1 0,-1-1 1,1 1-1,-1-1 0,1 1 0,-1-1 0,1 1 1,-1-1-1,1 1 0,-1 0 0,-6 12-34,0 0 0,1 0-1,0 0 1,1 0 0,1 1 0,0 0-1,1 0 1,-2 19 0,4-29 27,-1 7 0,-2 8 6,1-1 1,1 1-1,0-1 0,2 22 1,0-39-3,0 1 1,0 0-1,1 0 1,-1-1-1,1 1 1,-1-1-1,1 1 0,-1 0 1,1-1-1,0 1 1,0-1-1,0 0 1,0 1-1,0-1 1,0 0-1,0 1 1,0-1-1,1 0 1,-1 0-1,0 0 1,1 0-1,-1 0 1,1 0-1,-1-1 1,1 1-1,-1 0 1,1-1-1,0 1 1,-1-1-1,1 0 1,0 1-1,-1-1 1,1 0-1,0 0 1,-1 0-1,4 0 1,1-1 21,1 0 0,0 0 0,0 0 0,-1-1 0,1 0 0,-1 0 0,0 0 0,8-5 0,11-8 2,-1-1 1,0-1 0,-2-1-1,0-1 1,-1-1-1,21-25 1,-8 3-3,-1-1 0,36-64 0,-59 92 1,-1-2 0,-1 1 1,0-1-1,-1 0 0,-1 0 1,-1-1-1,5-27 0,-10 45-13,0-1 0,1 0-1,-1 0 1,0 0-1,0 0 1,0 0-1,0 0 1,0 0-1,0 0 1,0 0 0,0 0-1,0 0 1,0 0-1,-1 0 1,1 0-1,0 0 1,-1 0 0,1 0-1,-1 0 1,1 0-1,-1 1 1,1-1-1,-1 0 1,0-1-1,0 2-3,0 0 0,0 0-1,0 0 1,0 0-1,0 0 1,0 0 0,0 0-1,1 0 1,-1 1-1,0-1 1,0 0 0,0 1-1,0-1 1,0 0-1,0 1 1,1-1 0,-1 1-1,0-1 1,0 1-1,0 0 1,-37 37 143,9 1-22,1 0 0,-31 63 0,49-82-37,1-1 1,1 1-1,1 1 0,1 0 1,0-1-1,2 2 1,-4 40-1,8-59-161,0 0 0,0 0 1,0 0-1,0 0 0,1 0 0,-1 0 0,1 0 0,0 0 0,0 0 1,0-1-1,0 1 0,0 0 0,0-1 0,1 1 0,0-1 0,-1 1 1,1-1-1,0 0 0,0 0 0,0 1 0,0-2 0,1 1 0,-1 0 0,0 0 1,1-1-1,0 1 0,-1-1 0,1 0 0,0 0 0,-1 0 0,6 1 1,-3 0-508,1-2 1,-1 1 0,1 0 0,-1-1 0,0 0 0,1-1 0,7 0 0,-7 0-602,0-1 0,0 0 0,0 0 1,0 0-1,0 0 0,6-5 1,28-20-12114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8.807"/>
    </inkml:context>
    <inkml:brush xml:id="br0">
      <inkml:brushProperty name="width" value="0.025" units="cm"/>
      <inkml:brushProperty name="height" value="0.025" units="cm"/>
      <inkml:brushProperty name="color" value="#004F8B"/>
    </inkml:brush>
  </inkml:definitions>
  <inkml:trace contextRef="#ctx0" brushRef="#br0">198 275 19378,'0'0'1895,"-12"4"-69,2-1-1650,0 0 0,0 1-1,0 1 1,0-1 0,1 2 0,0-1-1,0 1 1,0 1 0,1-1 0,0 1 0,0 1-1,-7 9 1,5-4 181,1 0 0,0 0 1,-8 18-1,14-26-294,1-1 0,0 1 0,0 1 0,0-1 0,1 0 0,0 0 0,0 1 0,0-1 0,1 1 0,-1-1 0,1 1 0,2 9-1,-2-13-59,1-1-1,-1 0 0,1 1 0,0-1 1,0 0-1,0 0 0,0 1 0,0-1 0,0 0 1,0 0-1,0 0 0,0 0 0,0 0 1,0-1-1,1 1 0,-1 0 0,0 0 0,1-1 1,-1 1-1,0-1 0,1 1 0,-1-1 1,1 0-1,-1 1 0,1-1 0,-1 0 0,1 0 1,-1 0-1,3-1 0,47-6 118,-33 0-110,1-1-1,-2 0 1,1-1-1,-1-1 0,-1-1 1,0-1-1,0 0 1,-2 0-1,16-17 1,5-9-90,-1-1 1,36-56-1,-50 65 406,-1-1-1,-1-1 1,-2-1 0,-1 0-1,12-40 1,-42 81-6,1 10-299,1 2-1,0 0 0,2 0 1,0 1-1,1 0 1,1 1-1,1 0 0,2 0 1,0 1-1,-5 36 1,11-58-77,-2 12 35,1-1 0,1 0 0,1 19 1,9 0-2943,-9-30 2383,0 1 0,0-1 1,1 0-1,-1 1 0,0-1 0,1 0 0,-1 0 0,0 0 0,1 0 0,-1 0 0,1 0 0,0 0 1,-1 0-1,1-1 0,2 2 0,23 0-16957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2.153"/>
    </inkml:context>
    <inkml:brush xml:id="br0">
      <inkml:brushProperty name="width" value="0.025" units="cm"/>
      <inkml:brushProperty name="height" value="0.025" units="cm"/>
    </inkml:brush>
  </inkml:definitions>
  <inkml:trace contextRef="#ctx0" brushRef="#br0">0 63 13100,'0'0'13464,"11"1"-12776,8 0-595,1-1 0,0-1 0,-1-1-1,1 0 1,-1-2 0,1 0 0,21-8-1,-28 7-74,-8 4-22,0 0-1,0-1 1,0 0-1,-1 0 0,1 0 1,0-1-1,-1 1 1,0-1-1,1 0 0,-1 0 1,7-8-1,-30 12-59,6 3 73,1 1 1,0 1-1,1 0 0,-1 0 1,1 1-1,0 1 0,1 0 1,0 0-1,0 1 0,1 0 1,0 1-1,1 0 1,-1 0-1,2 1 0,-11 19 1,17-28-22,-1 1 1,1-1-1,0 1 1,-1-1-1,1 1 1,1 0-1,-1-1 1,0 1-1,1 0 1,-1 0-1,1-1 1,0 1-1,0 0 1,0 0-1,0 0 1,0 0-1,1-1 1,-1 1 0,1 0-1,0 0 1,1 3-1,0-4-99,1 0 0,-1 0 0,0 0 0,1 0 0,-1-1 0,1 1 0,-1-1 0,1 1 0,0-1 0,-1 0 1,1 0-1,0-1 0,0 1 0,0 0 0,0-1 0,0 0 0,0 1 0,0-1 0,5-1 0,5 1-986,0 0 0,0-1 0,0-1 0,0 0 0,17-5 0,27-15-5624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9.530"/>
    </inkml:context>
    <inkml:brush xml:id="br0">
      <inkml:brushProperty name="width" value="0.025" units="cm"/>
      <inkml:brushProperty name="height" value="0.025" units="cm"/>
      <inkml:brushProperty name="color" value="#004F8B"/>
    </inkml:brush>
  </inkml:definitions>
  <inkml:trace contextRef="#ctx0" brushRef="#br0">75 0 5157,'0'0'16213,"-7"7"-14633,1-2-1437,1 1 0,0 0 0,0 0 0,0 0 0,1 0 0,0 1 0,0 0 0,1 0 0,0 0 0,0 0 0,0 0 0,1 0 0,-2 13 0,1-3 125,1-9-205,0 0 0,0 0 1,1 0-1,0 1 1,1-1-1,0 0 1,0 0-1,1 0 0,1 11 1,-1-19-49,-1 1-1,1-1 1,0 1 0,-1-1-1,1 1 1,-1-1 0,1 1 0,0-1-1,0 0 1,-1 1 0,1-1-1,0 0 1,0 1 0,-1-1 0,1 0-1,0 0 1,0 0 0,-1 0-1,1 0 1,0 0 0,0 0 0,0 0-1,-1 0 1,1 0 0,0 0 0,0-1-1,-1 1 1,1 0 0,0 0-1,0-1 1,-1 1 0,1-1 0,0 1-1,-1 0 1,2-2 0,22-14 512,23-34-83,-36 37-415,1 1 0,0-1 0,25-17 0,-37 29-31,1 1 1,-1-1-1,1 1 0,-1-1 0,1 1 0,-1 0 1,1-1-1,-1 1 0,1 0 0,0 0 0,-1-1 0,1 1 1,0 0-1,-1 0 0,1 0 0,0 0 0,-1 0 0,1 0 1,0 0-1,-1 0 0,1 0 0,-1 0 0,1 0 0,0 0 1,-1 1-1,1-1 0,0 0 0,-1 0 0,1 1 1,-1-1-1,1 0 0,-1 1 0,1-1 0,-1 1 0,1-1 1,-1 1-1,1-1 0,-1 1 0,1-1 0,-1 1 0,0-1 1,1 1-1,-1-1 0,0 1 0,1-1 0,-1 1 0,0 0 1,0-1-1,0 1 0,0 0 0,0-1 0,1 1 1,-1 0-1,0-1 0,0 1 0,-1 1 0,2 49 116,-2-38-22,1 127 228,0-139-303,0 0-1,0 0 0,0-1 1,0 1-1,-1 0 1,1 0-1,0 0 1,1 0-1,-1-1 1,0 1-1,0 0 1,0 0-1,0 0 1,1-1-1,-1 1 1,0 0-1,1 0 1,-1-1-1,0 1 0,1 0 1,-1-1-1,1 1 1,-1 0-1,1-1 1,0 1-1,-1-1 1,1 1-1,0-1 1,-1 1-1,1-1 1,0 1-1,-1-1 1,1 0-1,0 1 1,0-1-1,0 0 0,-1 0 1,1 1-1,0-1 1,0 0-1,0 0 1,-1 0-1,1 0 1,0 0-1,0 0 1,0 0-1,0-1 1,-1 1-1,1 0 1,0 0-1,0-1 1,-1 1-1,1 0 0,0-1 1,0 1-1,-1-1 1,1 1-1,0-1 1,0 0-1,44-33 720,-8-8-588,-28 30-183,1 1-1,0 0 1,1 0 0,0 1 0,18-12-1,-28 21 14,-1 1-1,1 0 1,-1-1 0,1 1-1,-1 0 1,0 0-1,1-1 1,-1 1-1,1 0 1,-1 0 0,1 0-1,0-1 1,-1 1-1,1 0 1,-1 0-1,1 0 1,-1 0-1,1 0 1,-1 0 0,1 0-1,-1 0 1,1 1-1,-1-1 1,1 0-1,-1 0 1,1 0 0,-1 0-1,1 1 1,-1-1-1,1 0 1,-1 0-1,1 1 1,-1-1 0,0 1-1,1-1 1,-1 0-1,1 1 1,-1-1-1,0 1 1,1 0-1,4 29-178,-11 35 175,2-49-212,-3 24-976,9-18-2475,0-22 3227,-1 0 1,0 0-1,0 0 1,1-1-1,-1 1 1,0 0 0,0-1-1,0 1 1,0-1-1,1 0 1,-1 1-1,0-1 1,0 0 0,0 1-1,1-3 1,19-16-5396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0.112"/>
    </inkml:context>
    <inkml:brush xml:id="br0">
      <inkml:brushProperty name="width" value="0.025" units="cm"/>
      <inkml:brushProperty name="height" value="0.025" units="cm"/>
      <inkml:brushProperty name="color" value="#004F8B"/>
    </inkml:brush>
  </inkml:definitions>
  <inkml:trace contextRef="#ctx0" brushRef="#br0">166 300 16592,'0'0'2557,"-10"4"-86,-3 2-1938,0 2 0,0 0 0,1 1 0,0 0 0,1 0 0,0 1 0,0 1-1,1 0 1,0 1 0,-11 17 0,3 0 1,18-29-532,0 0-1,0 0 1,0 1 0,0-1 0,0 0-1,0 0 1,0 0 0,0 1 0,0-1-1,0 0 1,0 0 0,0 0 0,0 1-1,0-1 1,0 0 0,0 0 0,0 0-1,0 1 1,0-1 0,0 0 0,1 0-1,-1 0 1,0 0 0,0 0 0,0 1-1,0-1 1,0 0 0,1 0 0,-1 0-1,0 0 1,0 0 0,0 0 0,1 0-1,-1 1 1,0-1 0,0 0 0,0 0-1,1 0 1,-1 0 0,0 0 0,0 0-1,0 0 1,1 0 0,-1 0 0,0 0-1,0 0 1,0 0 0,1 0 0,-1 0-1,0 0 1,0-1 0,0 1 0,1 0-1,-1 0 1,0 0 0,0 0 0,0 0-1,0 0 1,1-1 0,10-3 117,-2-2-121,0 1-1,0 0 1,1 0 0,-1 1-1,1 1 1,12-4-1,-19 6-8,0 1-1,0-1 0,0 1 0,0 0 0,0-1 0,0 1 1,0 1-1,0-1 0,0 0 0,0 1 0,0-1 0,-1 1 0,1 0 1,0 0-1,0 0 0,-1 1 0,1-1 0,0 0 0,-1 1 1,0 0-1,1 0 0,-1 0 0,0 0 0,0 0 0,0 0 1,3 4-1,6 14 52,15 24-28,-25-43 14,0-1 0,-1 1 0,1 0 0,0-1 0,-1 1 0,1 0 0,0-1 0,0 1 0,0-1 0,-1 0 0,1 1 0,0-1 0,0 1 0,0-1 0,0 0 0,0 0 0,0 0 0,0 1 0,0-1 0,0 0 0,0 0 0,0 0 0,-1 0 0,1-1 0,0 1 0,0 0 0,0 0 0,0-1 0,0 1 0,0 0 0,0-1 0,0 1 0,-1-1 0,1 1 0,0-1 0,0 1 0,0-1 0,-1 0 0,1 1 0,0-1 0,-1 0 0,1 1 0,0-2 0,7-8-89,0 0 1,-1-1 0,-1 0-1,1 0 1,-2 0 0,1-1 0,-2 0-1,1 0 1,-2 0 0,0 0-1,0-1 1,-1 1 0,-1-1 0,1-14-1,6 20-8275,25-1 2529,9-2 1373,-35 6 3977,1-1-1,-1 0 0,1 0 0,-2-1 0,1 1 0,0-2 1,7-9-1,-6 5 822,0 0 0,-1 0-1,0 0 1,7-20 0,-7 13 1547,0-1 0,-2 1 0,-1-1 0,0 0 0,-1-1 0,1-34 0,-28 103-94,16-27-1816,-14 32-205,2 0 0,-22 104 0,36-105-2521,12-21-6739,3-21 1213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0.551"/>
    </inkml:context>
    <inkml:brush xml:id="br0">
      <inkml:brushProperty name="width" value="0.025" units="cm"/>
      <inkml:brushProperty name="height" value="0.025" units="cm"/>
      <inkml:brushProperty name="color" value="#004F8B"/>
    </inkml:brush>
  </inkml:definitions>
  <inkml:trace contextRef="#ctx0" brushRef="#br0">1 541 9449,'0'0'6539,"6"-9"-5017,-3 5-1429,47-72 239,-3-1-1,-3-3 1,48-121 0,-78 165-224,5-21 4151,-25 84-3582,0 0 1,-20 48 0,-2 6 177,12-26 31,1 0 0,4 1 0,1 1 0,-2 73 1,12-124-858,0-1 1,0 1 0,1 0-1,0-1 1,0 1 0,0 0-1,1-1 1,0 1 0,0-1-1,0 0 1,6 9-1,-6-11-35,0-1 0,-1 0 0,1 0 0,0-1 0,0 1 0,0 0 0,1-1 0,-1 1 0,0-1 0,1 1 0,-1-1 0,1 0 0,-1 0 0,1 0 0,-1-1-1,1 1 1,0-1 0,-1 1 0,1-1 0,0 0 0,-1 0 0,1 0 0,0 0 0,-1 0 0,1-1 0,5-1 0,-6 1-69,1 0 0,-1 0 1,1 0-1,-1 0 0,1-1 0,-1 1 1,0-1-1,1 0 0,-1 1 0,0-1 1,0 0-1,0 0 0,-1 0 0,1-1 1,0 1-1,-1 0 0,0-1 0,1 1 1,-1-1-1,0 1 0,0-1 1,0 0-1,-1 1 0,1-1 0,-1 0 1,1 0-1,-1 1 0,0-1 0,0 0 1,0-3-1,-1-2-107,1 0 1,-1 0-1,0 0 1,-1 0-1,1 0 1,-2 0-1,1 1 1,-1-1-1,-6-10 1,-5-3-38,-1 0 1,-28-28-1,28 33 405,1 0 0,1 0-1,0-1 1,-16-29-1,29 45-112,0 1-1,0-1 0,-1 1 1,1-1-1,0 0 0,0 1 1,0-1-1,0 1 0,0-1 1,0 1-1,0-1 1,0 1-1,0-1 0,0 0 1,0 1-1,0-1 0,0 1 1,0-1-1,0 1 1,1-1-1,-1 1 0,0-1 1,0 1-1,1-1 0,-1 1 1,0-1-1,1 1 0,-1-1 1,0 1-1,1-1 1,-1 1-1,1 0 0,-1-1 1,1 1-1,-1 0 0,1-1 1,30-8 569,42 6-1606,-66 3 930,93-5-5907,-46-2-892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1.389"/>
    </inkml:context>
    <inkml:brush xml:id="br0">
      <inkml:brushProperty name="width" value="0.025" units="cm"/>
      <inkml:brushProperty name="height" value="0.025" units="cm"/>
      <inkml:brushProperty name="color" value="#004F8B"/>
    </inkml:brush>
  </inkml:definitions>
  <inkml:trace contextRef="#ctx0" brushRef="#br0">20 21 16816,'0'0'2514,"-2"11"-357,0 1-1676,-4 20 898,2 0 0,-1 66 0,5-97-1375,0 0 0,0 0 0,0 0 0,0 0 0,0-1 0,0 1 1,1 0-1,-1 0 0,0 0 0,1 0 0,-1 0 0,1 0 0,-1 0 1,1 0-1,-1 0 0,1-1 0,-1 1 0,1 0 0,0 0 0,-1-1 0,1 1 1,0 0-1,0-1 0,0 1 0,0-1 0,-1 1 0,2 0 0,0-1 14,0 0 0,0 0 1,0 0-1,0 0 0,0 0 0,0 0 0,0 0 0,0-1 0,0 1 0,0-1 0,0 1 0,3-3 0,3-1 93,0 0-1,0 0 1,0-1 0,-1-1-1,9-7 1,68-83 1011,-25 27-162,-58 67-953,0 0-1,1 0 1,-1 1 0,1-1 0,-1 1-1,1-1 1,0 1 0,-1 0-1,1 0 1,0 0 0,0 0 0,0 0-1,0 0 1,0 0 0,0 0-1,0 1 1,0-1 0,3 0 0,-3 2-4,-1-1 0,0 1-1,0-1 1,0 1 0,0-1 0,0 1 0,0 0 0,0-1 0,0 1 0,-1 0 0,1 0 0,0 0 0,0-1 0,-1 1 0,1 0 0,0 0 0,-1 0 0,1 0 0,-1 0 0,1 0 0,-1 1 0,0-1 0,1 2 0,2 10 45,-1 1 0,0-1 0,-1 1 0,-1 17 1,0-25-3,-1 30 11,0-21-46,0 0 0,1 0 0,4 19 0,-4-34-5,0 1 0,0 0 0,0-1 1,1 1-1,-1-1 0,0 0 0,1 1 0,-1-1 0,0 1 0,1-1 0,-1 1 0,1-1 0,-1 0 0,0 1 1,1-1-1,-1 0 0,1 1 0,-1-1 0,1 0 0,-1 0 0,1 0 0,0 1 0,-1-1 0,1 0 0,-1 0 0,1 0 1,-1 0-1,1 0 0,-1 0 0,1 0 0,0 0 0,-1 0 0,1 0 0,-1 0 0,1-1 0,-1 1 0,1 0 1,-1 0-1,1 0 0,0-1 0,22-10 310,39-42 111,6-5-403,-63 54-27,0 1 1,0 0-1,0 1 0,0-1 1,1 1-1,-1 0 0,1 0 1,-1 1-1,1 0 0,0 0 1,0 0-1,7 0 0,-12 1-2,0 1-1,0-1 0,0 1 1,0 0-1,0-1 0,0 1 0,0 0 1,0-1-1,0 1 0,0 0 0,0 0 1,0 0-1,-1 0 0,1 0 0,0 0 1,-1 0-1,1 0 0,0 0 1,-1 0-1,1 1 0,-1-1 0,0 0 1,0 0-1,1 0 0,-1 1 0,0-1 1,0 0-1,0 0 0,0 0 1,0 3-1,-2 45 52,2-43-32,-19 93 146,63-141 935,-15 8-1023,-12 13-62,1 1 0,1 0 0,42-33 0,-60 52-28,0 0 1,0 0 0,1-1 0,-1 2 0,1-1 0,-1 0 0,1 0-1,-1 0 1,1 1 0,-1-1 0,1 1 0,0-1 0,-1 1-1,1 0 1,0 0 0,0-1 0,-1 1 0,1 0 0,0 1 0,-1-1-1,1 0 1,3 1 0,-4 0 6,0 0 0,0 0 1,0 0-1,0 0 0,0 1 0,0-1 0,0 0 0,0 1 1,0-1-1,-1 0 0,1 1 0,0-1 0,-1 1 0,1-1 1,-1 1-1,0-1 0,1 1 0,-1-1 0,0 3 0,0 5-1,0 0 0,0 0-1,-1 0 1,0-1 0,0 1-1,-1 0 1,-4 12 0,3-14-168,-20 41-423,22-46 361,0 0-1,0 0 1,0-1-1,0 1 1,-1-1-1,1 1 1,-1-1-1,0 1 1,1-1 0,-1 0-1,0 0 1,-2 2-1,3-3 26,1 0 0,-1 0 0,1 0-1,-1 0 1,1 0 0,-1 0 0,1 0 0,-1 0-1,1 0 1,-1 0 0,1-1 0,-1 1-1,1 0 1,0 0 0,-1 0 0,1-1 0,-1 1-1,1 0 1,0 0 0,-1-1 0,1 1 0,0 0-1,-1-1 1,1 1 0,0 0 0,-1-1 0,1 1-1,0-1 1,0 1 0,-1 0 0,1-1-1,0 1 1,0-1 0,0 1 0,0-1 0,0 1-1,0-1 1,0 1 0,-1-1 0,1 1 0,1-1-1,-1 1 1,0 0 0,0-2 0,-5-21-11715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1.763"/>
    </inkml:context>
    <inkml:brush xml:id="br0">
      <inkml:brushProperty name="width" value="0.025" units="cm"/>
      <inkml:brushProperty name="height" value="0.025" units="cm"/>
      <inkml:brushProperty name="color" value="#004F8B"/>
    </inkml:brush>
  </inkml:definitions>
  <inkml:trace contextRef="#ctx0" brushRef="#br0">0 1 17104,'0'0'9001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2.535"/>
    </inkml:context>
    <inkml:brush xml:id="br0">
      <inkml:brushProperty name="width" value="0.025" units="cm"/>
      <inkml:brushProperty name="height" value="0.025" units="cm"/>
      <inkml:brushProperty name="color" value="#004F8B"/>
    </inkml:brush>
  </inkml:definitions>
  <inkml:trace contextRef="#ctx0" brushRef="#br0">309 186 5862,'5'-14'3469,"0"2"-2805,18-59 2537,-16 16 1727,-6 54-4776,-1 0-1,0-1 1,0 1 0,0 0 0,-1-1-1,1 1 1,0 0 0,0 0 0,-1-1 0,1 1-1,-1 0 1,1 0 0,-1-1 0,0 1-1,1 0 1,-1 0 0,0 0 0,0 0 0,0 0-1,0 0 1,0 0 0,0 0 0,0 0-1,0 1 1,0-1 0,0 0 0,0 1 0,-2-2-1,0 2 9,0-1 0,0 1 0,0 0 0,0 0 0,-1 0 0,1 0 0,0 0 0,0 1 0,0 0 0,0-1 0,-5 3 0,-4 2 13,1 0-1,0 0 1,0 1-1,1 0 1,-15 11-1,5 3-96,1-1-1,1 2 0,0 1 1,2 0-1,0 1 1,2 1-1,0 0 0,2 1 1,1 1-1,0-1 1,2 2-1,1-1 0,2 1 1,0 1-1,-3 45 1,9-70-75,0-1 0,0 1 0,0 0-1,0 0 1,0-1 0,1 1 0,-1 0 0,1 0 0,0-1 0,-1 1 0,1 0 0,0-1 0,1 1 0,-1-1 0,0 0 0,1 1 0,-1-1 0,4 3 0,-3-4-2,0 1 0,0-1 0,0 0 0,0 0 0,0 0 0,0 0 0,0-1-1,1 1 1,-1-1 0,0 1 0,1-1 0,-1 0 0,0 1 0,1-1 0,-1-1 0,0 1 0,3-1 0,11-2-31,-1-1 0,-1-1 0,1 0 0,-1-1 0,16-9 0,-15 7-32,-12 7 46,0-1 0,0 0 0,1 1 0,-1-1 0,1 1 0,-1 0 0,1 0 0,0 1 0,6-2 0,-9 3 14,0 0 0,0-1 0,0 1 0,0-1 0,0 1-1,-1 0 1,1 0 0,0 0 0,0-1 0,-1 1 0,1 0 0,0 0 0,-1 0 0,1 0 0,-1 0 0,1 0 0,-1 0 0,0 0-1,1 1 1,-1-1 0,0 0 0,0 0 0,0 0 0,1 0 0,-1 0 0,0 0 0,-1 1 0,1-1 0,0 0 0,0 0 0,0 0-1,-1 2 1,-9 34 77,10-36-69,-1 0 0,1 1 0,-1-1-1,0 1 1,1-1 0,-1 0-1,0 0 1,0 1 0,0-1 0,0 0-1,0 0 1,0 0 0,-1 0-1,1 0 1,0 0 0,0 0 0,-1-1-1,1 1 1,0 0 0,-1-1-1,-2 2 1,3-3 2,0 1 0,1-1 0,-1 1 1,0-1-1,1 1 0,-1-1 0,1 0 0,-1 1 0,1-1 0,-1 0 0,1 1 0,-1-1 0,1 0 0,0 0 0,-1 0 1,1 1-1,0-1 0,-1 0 0,1 0 0,0 0 0,0 0 0,0 1 0,0-1 0,0 0 0,0 0 0,0 0 0,1-1 1,-2-33 5,2 27-8,-2-8-19,0 11 5,1 0 0,0 0 0,-1 0 0,2 0 1,-1 0-1,1 0 0,-1 0 0,1 0 0,1 0 0,-1 0 0,1 0 0,2-4 0,-4 9-5,0-1 0,0 1-1,0 0 1,1 0 0,-1 0 0,0-1 0,0 1 0,0 0-1,1 0 1,-1 0 0,0 0 0,1 0 0,-1 0 0,0 0-1,0 0 1,1 0 0,-1 0 0,0 0 0,0 0 0,1 0-1,-1 0 1,0 0 0,1 0 0,-1 0 0,0 0 0,0 0-1,1 0 1,-1 0 0,0 0 0,0 0 0,1 0 0,-1 1-1,0-1 1,0 0 0,1 0 0,-1 0 0,0 0 0,0 1-1,0-1 1,0 0 0,1 0 0,-1 1 0,0-1 0,0 0-1,0 0 1,0 1 0,0-1 0,0 0 0,1 0 0,-1 1-1,0-1 1,0 0 0,0 0 0,0 1 0,0-1 0,0 1-1,4 16-51,-4-17 65,7 47-27,-6-30 18,2 0-1,0 0 1,9 28-1,-12-44 18,0 0-1,1 0 1,-1 0-1,0 0 1,1 0-1,-1 0 1,0 0-1,1 0 1,0-1 0,-1 1-1,1 0 1,-1 0-1,1 0 1,0-1-1,0 1 1,-1 0 0,1-1-1,0 1 1,0-1-1,0 1 1,0-1-1,0 1 1,0-1-1,0 1 1,0-1 0,0 0-1,0 0 1,0 1-1,0-1 1,1 0-1,1-1 25,-1 0-1,0 1 1,0-1-1,0 0 1,0-1-1,0 1 1,0 0-1,0 0 0,0-1 1,0 1-1,0-1 1,2-3-1,4-4 89,-1-1-1,0 0 0,-1 0 1,7-14-1,2-18-73,11-23 14,-23 99-117,-6 3 334,-1-1 0,-2 0 0,-2-1-1,-14 43 1,6-22-405,24-62-3554,32-57-6298,-22 19-369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2.896"/>
    </inkml:context>
    <inkml:brush xml:id="br0">
      <inkml:brushProperty name="width" value="0.025" units="cm"/>
      <inkml:brushProperty name="height" value="0.025" units="cm"/>
      <inkml:brushProperty name="color" value="#004F8B"/>
    </inkml:brush>
  </inkml:definitions>
  <inkml:trace contextRef="#ctx0" brushRef="#br0">7 45 8552,'0'0'5872,"4"-9"-1617,12-26-1121,-16 35-3083,0 0 0,0 0 0,0 1 0,0-1 0,0 0 0,0 0 0,0 0 1,0 1-1,0-1 0,0 0 0,0 0 0,0 0 0,0 1 0,0-1 0,0 0 0,0 0 0,0 0 1,0 1-1,0-1 0,0 0 0,1 0 0,-1 0 0,0 0 0,0 1 0,0-1 0,0 0 1,0 0-1,1 0 0,-1 0 0,0 0 0,0 1 0,0-1 0,0 0 0,1 0 0,-1 0 1,0 0-1,0 0 0,0 0 0,1 0 0,-1 0 0,0 0 0,0 0 0,1 0 0,-1 0 0,0 0 1,0 0-1,0 0 0,1 0 0,-1 0 0,0 0 0,0 0 0,0 0 0,1 0 0,-1 0 1,0 0-1,0-1 0,0 1 0,0 0 0,1 0 0,-1 0 0,0 0 0,0 0 0,0-1 1,0 1-1,4 19 150,-3 44 280,-2 0 1,-3-1-1,-18 94 1,17-126-486,-2 59-1768,9-32-4245,2-40 140,5-7-3007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3.228"/>
    </inkml:context>
    <inkml:brush xml:id="br0">
      <inkml:brushProperty name="width" value="0.025" units="cm"/>
      <inkml:brushProperty name="height" value="0.025" units="cm"/>
      <inkml:brushProperty name="color" value="#004F8B"/>
    </inkml:brush>
  </inkml:definitions>
  <inkml:trace contextRef="#ctx0" brushRef="#br0">0 129 15182,'0'0'3508,"6"9"-1928,-4-5-1468,0 0 1,0 0-1,0 0 1,1-1-1,-1 1 1,1-1-1,0 1 1,0-1-1,0 0 1,1 0-1,-1-1 1,1 1-1,0-1 1,-1 1-1,1-1 1,0-1-1,0 1 1,0 0-1,0-1 1,1 0-1,-1 0 1,0 0-1,1 0 1,-1-1-1,0 0 1,1 0-1,8-1 0,-7 0 33,1 0-1,0-1 0,-1-1 0,1 1 0,-1-1 0,0 0 0,0 0 0,0-1 0,0 1 0,0-1 1,-1-1-1,0 1 0,6-7 0,-8 9-90,-1 0-1,0-1 1,1 1 0,-1-1 0,0 1-1,0-1 1,0 0 0,-1 0 0,1 0-1,-1 0 1,1 0 0,-1 0 0,0 0-1,0 0 1,-1 0 0,1-1 0,-1 1-1,1 0 1,-1-1 0,0 1 0,0 0 0,-1-1-1,1 1 1,0 0 0,-1-1 0,0 1-1,0 0 1,0 0 0,-3-5 0,4 7-40,-1 0 1,0-1 0,0 1 0,0 0 0,0 0 0,-1 0 0,1 0-1,0 0 1,0 0 0,-1 0 0,1 0 0,0 1 0,-1-1 0,1 0-1,-1 1 1,1 0 0,-1-1 0,1 1 0,-1 0 0,1-1 0,-1 1-1,0 0 1,1 0 0,-1 0 0,1 0 0,-1 1 0,1-1-1,-1 0 1,1 1 0,-1-1 0,-2 2 0,0-1-27,1 1-1,0 0 1,-1 0 0,1 0-1,0 0 1,0 0 0,0 0-1,0 1 1,0 0 0,1-1-1,-1 1 1,-1 4 0,-3 5-9,0 1 1,1 1 0,1-1 0,0 1 0,-3 15 0,6-20 74,0 0 1,1-1 0,0 1 0,0 0 0,1 0-1,0 0 1,1 0 0,0 0 0,2 12 0,-2-19-42,0-1 1,0 1 0,0-1 0,0 0 0,0 1-1,0-1 1,0 0 0,0 1 0,1-1 0,-1 0 0,0 0-1,1 0 1,-1 0 0,1-1 0,-1 1 0,1 0-1,-1 0 1,1-1 0,0 1 0,-1-1 0,1 0-1,0 1 1,-1-1 0,1 0 0,0 0 0,0 0-1,-1 0 1,1 0 0,0-1 0,-1 1 0,4-1-1,3-1 24,-1 1 0,1-1 0,-1-1-1,0 1 1,14-8 0,-4-1-59,-1 0 1,0-2 0,0 1 0,-1-2 0,-1 0 0,14-19 0,-19 22 4,0 0-1,-2 0 1,1-1 0,-1-1 0,-1 1-1,0-1 1,-1 0 0,-1 0 0,6-24-1,-9 20 285,-7 33-111,-5 33 30,5-13-158,2 1-1,2 0 1,1-1 0,6 53 0,-5-87-53,0 0 1,0 0 0,0 0 0,0 0 0,1-1 0,-1 1-1,0 0 1,1 0 0,0 0 0,-1-1 0,1 1 0,0 0-1,0-1 1,0 1 0,0 0 0,0-1 0,0 1 0,0-1-1,1 0 1,-1 1 0,0-1 0,1 0 0,-1 0 0,1 0-1,0 0 1,-1 0 0,1 0 0,0 0 0,-1-1 0,1 1-1,0 0 1,0-1 0,0 0 0,0 1 0,-1-1 0,1 0-1,0 0 1,0 0 0,0 0 0,0 0 0,0-1 0,0 1-1,-1-1 1,1 1 0,2-1 0,2-2-219,0 1 1,-1-1-1,1 0 1,-1-1-1,0 1 0,1-1 1,-2 0-1,1 0 1,0-1-1,-1 1 0,0-1 1,5-6-1,9-28-5389,-3-6-2493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3.557"/>
    </inkml:context>
    <inkml:brush xml:id="br0">
      <inkml:brushProperty name="width" value="0.025" units="cm"/>
      <inkml:brushProperty name="height" value="0.025" units="cm"/>
      <inkml:brushProperty name="color" value="#004F8B"/>
    </inkml:brush>
  </inkml:definitions>
  <inkml:trace contextRef="#ctx0" brushRef="#br0">2 0 15695,'0'0'1890,"-2"65"-1762,7-42-64,11 1-673,2-7-2049,3-3-1506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3.951"/>
    </inkml:context>
    <inkml:brush xml:id="br0">
      <inkml:brushProperty name="width" value="0.025" units="cm"/>
      <inkml:brushProperty name="height" value="0.025" units="cm"/>
      <inkml:brushProperty name="color" value="#004F8B"/>
    </inkml:brush>
  </inkml:definitions>
  <inkml:trace contextRef="#ctx0" brushRef="#br0">294 279 16400,'0'0'1211,"-12"-1"450,0 0-1444,0 1 0,1 0 0,-1 0 0,0 1 1,0 1-1,1 0 0,-1 0 0,1 1 1,-1 1-1,1 0 0,0 0 0,-20 12 1,19-7-179,-1 1 0,1 1 0,1-1 1,0 2-1,-11 13 0,19-21 43,-1 0-1,1 1 1,0-1-1,1 1 1,-1 0-1,1-1 0,0 1 1,0 0-1,0 1 1,1-1-1,0 0 1,0 0-1,0 1 0,1-1 1,-1 0-1,1 1 1,1-1-1,0 9 1,0-13-80,0 1 0,0 0 1,0-1-1,1 1 1,-1-1-1,0 1 1,1-1-1,-1 1 1,1-1-1,-1 0 1,1 0-1,0 0 0,-1 0 1,1 0-1,0 0 1,0 0-1,0-1 1,-1 1-1,1-1 1,0 1-1,0-1 0,0 0 1,0 1-1,0-1 1,4-1-1,55-1-1242,-58 1 1055,9-1-1095,1-1 0,-1 0-1,0-1 1,0 0 0,17-9-1,21-11-6764</inkml:trace>
  <inkml:trace contextRef="#ctx0" brushRef="#br0" timeOffset="1">478 19 12172,'0'0'2290,"-10"-4"315,3 1-2120,5 1-384,0 1 1,-1 0-1,1 0 1,0-1-1,-1 2 1,1-1-1,-1 0 0,0 0 1,1 1-1,-1-1 1,0 1-1,1 0 1,-1 0-1,0 0 1,1 0-1,-1 0 1,0 1-1,1-1 1,-1 1-1,0 0 0,1 0 1,-1 0-1,1 0 1,-1 0-1,1 0 1,-3 3-1,-9 13 237,1 2-1,0 0 1,2 0-1,0 1 1,1 0 0,1 1-1,-7 22 1,-2 3 586,14-36-708,-3 6 236,1 0 0,0 0 0,1 0 1,-4 21-1,9-36-446,0-1 1,0 1-1,0-1 0,0 0 1,0 1-1,0-1 0,0 1 1,0-1-1,0 1 0,0-1 1,0 1-1,0-1 0,0 1 1,0-1-1,0 0 0,0 1 0,1-1 1,-1 1-1,0-1 0,0 0 1,0 1-1,1-1 0,-1 1 1,0-1-1,1 0 0,-1 1 1,0-1-1,1 0 0,-1 0 1,0 1-1,1-1 0,-1 0 1,0 0-1,1 1 0,-1-1 1,1 0-1,0 0 0,21-4 130,21-19-224,1-11-986,-34 24 707,1 1 1,0 1-1,1 0 0,0 0 0,0 1 0,0 0 0,20-6 0,-31 13 394,0 0 0,0-1 0,0 1 0,0 0 0,0 0-1,0 0 1,0 0 0,0 0 0,0 0 0,0 1 0,0-1 0,0 0 0,0 0-1,0 1 1,0-1 0,0 0 0,-1 1 0,1-1 0,0 1 0,0-1 0,0 1-1,0 0 1,-1-1 0,1 1 0,0 0 0,-1 0 0,1-1 0,0 1 0,-1 0 0,1 0-1,-1 0 1,0 0 0,1 0 0,-1 0 0,0 0 0,1-1 0,-1 1 0,0 0-1,0 0 1,0 0 0,0 2 0,1 50 2053,-2-39-1643,-17 122-1302,24-148-15043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2.515"/>
    </inkml:context>
    <inkml:brush xml:id="br0">
      <inkml:brushProperty name="width" value="0.025" units="cm"/>
      <inkml:brushProperty name="height" value="0.025" units="cm"/>
    </inkml:brush>
  </inkml:definitions>
  <inkml:trace contextRef="#ctx0" brushRef="#br0">201 100 16624,'-12'6'2664,"9"-5"-2540,-90 51 3004,84-46-2585,-1 0-1,1 1 1,0 0-1,1 0 1,-1 1 0,1 1-1,1-1 1,-10 15-1,16-22-509,0 0 1,1 0-1,-1 0 0,0 0 0,1 0 1,-1 1-1,1-1 0,-1 0 0,1 1 0,0-1 1,0 0-1,-1 1 0,1-1 0,0 0 0,0 1 1,0-1-1,0 0 0,0 1 0,1-1 0,-1 0 1,0 1-1,1-1 0,-1 0 0,1 0 0,-1 1 1,1-1-1,0 0 0,-1 0 0,2 2 0,1-1-9,-1 0-1,1 0 0,0-1 0,0 1 0,0-1 1,0 0-1,0 1 0,0-1 0,0-1 0,0 1 0,0 0 1,4 0-1,10 0 5,-1 0 0,1-1 0,32-4 0,-32 0-85,0 0 1,-1-1-1,0-1 1,0 0-1,-1-1 1,1-1-1,-2-1 1,28-19-1,1-6-44,54-57 1,-83 77 73,-4 6 23,-1-1 0,-1 0 0,0 0 1,0-1-1,-1 0 0,7-12 0,-50 72 1364,23-35-1149,1 2-1,-16 25 0,23-33-111,1 0-1,0 0 0,0 1 0,1 0 0,0 0 0,1 0 0,0 0 0,1 0 0,0 0 0,0 0 0,2 21 0,0-25-340,1 1 1,0-1-1,0 0 0,0 1 1,1-1-1,0 0 0,0 0 1,0-1-1,1 1 0,0-1 1,0 1-1,0-1 0,1-1 1,0 1-1,0-1 0,0 1 1,0-1-1,1-1 0,6 4 1,19 6-6630,-1-9-6993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5.310"/>
    </inkml:context>
    <inkml:brush xml:id="br0">
      <inkml:brushProperty name="width" value="0.025" units="cm"/>
      <inkml:brushProperty name="height" value="0.025" units="cm"/>
      <inkml:brushProperty name="color" value="#004F8B"/>
    </inkml:brush>
  </inkml:definitions>
  <inkml:trace contextRef="#ctx0" brushRef="#br0">236 120 3876,'-1'-8'10041,"2"5"-9763,-1 0-1,-1 0 1,1 0 0,0 1-1,-1-1 1,1 0-1,-1 0 1,0 1 0,0-1-1,0 1 1,0-1-1,0 1 1,-1-1 0,1 1-1,-1 0 1,1-1-1,-1 1 1,0 0-1,0 0 1,0 0 0,0 1-1,0-1 1,-1 0-1,1 1 1,0-1 0,-1 1-1,1 0 1,-1 0-1,1 0 1,-1 0 0,0 0-1,0 1 1,1-1-1,-1 1 1,0-1 0,0 1-1,1 0 1,-6 1-1,3-1-243,-1 1 0,1-1 0,0 1 0,0 0 0,0 1 0,-1-1 0,2 1 0,-1 0 0,0 0 0,0 0 0,1 1 0,-1 0 0,1 0 0,0 0 0,-1 0 0,2 1 0,-1 0 0,0 0 0,1 0 0,-1 0 0,-3 8 0,1-3-113,2 0 0,-1 0 0,1 0 0,1 1 0,0-1-1,0 1 1,1 0 0,0 0 0,1 0 0,-1 16 0,3-24 45,-1-1 1,0 0 0,0 1 0,1-1 0,-1 1-1,1-1 1,-1 0 0,1 0 0,0 1-1,0-1 1,-1 0 0,1 0 0,0 0 0,0 0-1,0 0 1,0 0 0,0 0 0,0 0-1,1 0 1,-1 0 0,0 0 0,0-1 0,1 1-1,-1-1 1,0 1 0,1-1 0,-1 1-1,0-1 1,1 0 0,-1 0 0,1 1 0,-1-1-1,0 0 1,1 0 0,-1-1 0,3 1 0,69-8-888,-46 3 38,-24 5 778,1 0 0,-1 0 0,1 0 0,-1 0 0,0 1 0,1-1 0,-1 1 0,1 0-1,-1 0 1,0 0 0,0 0 0,0 1 0,1-1 0,-2 1 0,1 0 0,0 0 0,0 0 0,0 0-1,4 5 1,-4-2 82,1 0-1,-1 0 1,1 1 0,-2-1-1,1 1 1,0 0-1,-1 0 1,0 0-1,-1 0 1,2 7-1,0 15 549,-1 0 0,-1-1-1,-5 53 1,1-60-149,0-1 1,-1 1-1,-1-1 1,-1 0-1,0 0 1,-2-1 0,-15 30-1,17-37-193,0-1-1,-1 0 1,0 0-1,-1-1 1,1 0-1,-2 0 1,1-1-1,-1 0 1,-1 0 0,1-1-1,-1 0 1,0-1-1,-23 10 1,31-15-193,0 0 0,-1 0 0,1 0 0,-1-1 0,1 1 0,-1-1 0,1 1 1,-1-1-1,1 0 0,-1 0 0,0 0 0,1 0 0,-1-1 0,1 1 0,-1-1 0,1 1 0,-1-1 1,-2-1-1,4 1-11,0 0 0,-1 0 0,1-1 0,0 1 0,-1 0 1,1-1-1,0 1 0,0-1 0,0 1 0,0-1 1,0 1-1,1-1 0,-1 0 0,0 0 0,1 1 0,-1-1 1,1 0-1,0 0 0,-1-2 0,1-3-27,0 0 0,1 0-1,-1 0 1,2 0-1,-1 0 1,1 0 0,-1 0-1,2 1 1,-1-1 0,1 1-1,0-1 1,4-5 0,80-112-1290,-44 65 13,60-109 0,-93 147 1409,0 0 0,-1-1 0,-2 0-1,0 0 1,-1-1 0,-1 0 0,-2 0-1,0 0 1,0-35 0,-3 57-57,0-1 1,0 1-1,0-1 1,0 1-1,0-1 1,0 1-1,0-1 1,0 1-1,-1-1 1,1 1-1,0 0 1,-1-1-1,0 1 1,1-1-1,-1 1 1,0 0-1,1-1 1,-1 1-1,0 0 1,0 0-1,0 0 1,0 0-1,0 0 0,-2-2 1,2 4-24,-1-1 0,1 0 0,0 1 0,0-1 0,0 1 0,-1-1 0,1 1 0,0-1 1,0 1-1,0 0 0,0 0 0,0-1 0,0 1 0,0 0 0,0 0 0,1 0 0,-1 0 0,0 0 0,0 0 0,1 0 0,-1 0 0,1 1 0,-1-1 0,1 0 1,-1 0-1,1 0 0,-1 3 0,-5 13-7,1 1 0,1 0 1,0 0-1,1 0 0,1 0 1,1 1-1,0-1 0,2 0 1,3 26-1,-4-41 43,1-1 0,0 1 0,0 0 0,0 0 0,0 0 1,0-1-1,1 1 0,-1-1 0,1 1 0,-1-1 0,1 1 0,0-1 0,0 0 0,0 0 0,0 0 0,1 0 1,-1 0-1,1 0 0,-1-1 0,1 1 0,-1-1 0,1 0 0,0 0 0,0 0 0,-1 0 0,1 0 0,0-1 1,0 1-1,0-1 0,0 0 0,0 1 0,4-2 0,1 1 108,0 0 0,0-1-1,0 0 1,0-1 0,0 0 0,-1 0-1,1 0 1,0-1 0,-1-1 0,0 1 0,8-6-1,1-2-73,-2 0 0,0-2 0,0 1 0,-1-2 0,-1 0 0,0 0 0,14-24 0,-19 27-49,0-1-1,-1-1 1,0 0 0,-1 1 0,0-2 0,-1 1 0,-1 0 0,0-1-1,-1 1 1,1-23 0,-3 36-27,0 0-1,0-1 1,0 1 0,0 0-1,0 0 1,1 0-1,-1 0 1,0-1 0,0 1-1,0 0 1,0 0-1,0 0 1,0-1 0,0 1-1,0 0 1,0 0-1,0 0 1,0-1 0,0 1-1,0 0 1,0 0-1,0 0 1,0 0 0,0-1-1,-1 1 1,1 0-1,0 0 1,0 0 0,0-1-1,0 1 1,0 0-1,0 0 1,0 0 0,-1 0-1,1 0 1,0 0-1,0-1 1,0 1 0,0 0-1,-1 0 1,1 0-1,0 0 1,0 0 0,0 0-1,0 0 1,-1 0-1,1 0 1,0 0 0,0 0-1,0 0 1,-1 0 0,1 0-1,-9 11-102,-6 21 33,7-6 112,2 0 0,0 1 0,2 0 0,2 0 0,0 39 0,1-64-30,1 0 0,0 0 0,0 0-1,0-1 1,0 1 0,1 0 0,-1 0 0,1 0 0,-1 0-1,1 0 1,-1 0 0,1-1 0,0 1 0,0 0 0,0-1-1,0 1 1,0 0 0,0-1 0,1 1 0,-1-1 0,0 0-1,1 1 1,-1-1 0,1 0 0,-1 0 0,1 0 0,0 0-1,0 0 1,-1 0 0,1-1 0,0 1 0,0-1 0,0 1-1,0-1 1,-1 1 0,1-1 0,0 0 0,0 0 0,0 0-1,3 0 1,1-1 22,-1 0 0,1 0 0,0-1-1,-1 0 1,1 0 0,-1 0 0,1 0 0,-1-1 0,0 0-1,0 0 1,0 0 0,6-6 0,-3 1-11,0 1 1,-1-1-1,0 0 0,0-1 1,-1 0-1,0 0 0,0 0 1,-1-1-1,-1 0 0,1 0 1,-2 0-1,1-1 0,-1 1 1,-1-1-1,3-20 0,-19 50-127,10 3 109,0-1 0,1 1 0,1 0 1,2 32-1,0-53 4,0 1-1,0-1 1,0 1 0,0 0 0,0-1-1,0 1 1,0-1 0,1 0 0,-1 1-1,0-1 1,1 1 0,0-1 0,-1 1 0,1-1-1,0 0 1,-1 1 0,1-1 0,0 0-1,0 0 1,0 0 0,0 0 0,0 0-1,1 0 1,-1 0 0,0 0 0,0 0 0,1 0-1,-1-1 1,0 1 0,1 0 0,-1-1-1,1 1 1,-1-1 0,1 0 0,-1 1-1,1-1 1,-1 0 0,1 0 0,-1 0 0,1 0-1,1 0 1,1-1 19,1 0 0,-1 0 1,1 0-1,-1 0 0,1 0 0,-1-1 0,0 0 0,0 0 1,0 0-1,0-1 0,0 1 0,6-6 0,1-2-10,-1-2 0,0 1 0,0-1 0,-1 0 0,-1-1 0,0 0 0,-1-1 0,0 1 0,-1-1 0,-1-1 0,0 1 1,-1-1-1,0 0 0,-1 0 0,1-28 0,-3 43-20,-1-1 1,0 1 0,0 0 0,0 0 0,0-1 0,0 1 0,0 0 0,0 0-1,0 0 1,0-1 0,0 1 0,0 0 0,0 0 0,0-1 0,0 1 0,0 0-1,0 0 1,0-1 0,0 1 0,0 0 0,0 0 0,0-1 0,0 1 0,-1 0-1,1 0 1,0 0 0,0-1 0,0 1 0,0 0 0,0 0 0,-1 0 0,1 0 0,0-1-1,0 1 1,0 0 0,-1 0 0,1 0 0,0 0 0,0 0 0,0 0 0,-1 0-1,1 0 1,0-1 0,0 1 0,-1 0 0,1 0 0,0 0 0,0 0 0,-1 0-1,1 0 1,0 0 0,0 0 0,-1 1 0,1-1 0,0 0 0,0 0 0,-1 0-1,1 0 1,0 0 0,0 0 0,0 0 0,-1 0 0,1 1 0,0-1 0,0 0-1,-1 0 1,-11 15-161,5 0 182,1 1 1,0 0-1,1 0 0,1 0 1,0 1-1,1-1 1,1 1-1,0 19 0,2-35-10,0 0 0,-1 1-1,1-1 1,0 0-1,0 0 1,0 1-1,0-1 1,0 0 0,0 0-1,1 1 1,-1-1-1,0 0 1,0 0 0,1 0-1,-1 0 1,1 1-1,-1-1 1,1 0 0,0 0-1,-1 0 1,1 0-1,0 0 1,0 0 0,0 0-1,-1-1 1,1 1-1,0 0 1,0 0-1,0-1 1,0 1 0,1 0-1,-1-1 1,0 1-1,0-1 1,0 1 0,0-1-1,1 0 1,-1 0-1,0 1 1,0-1 0,0 0-1,1 0 1,-1 0-1,0 0 1,0-1-1,1 1 1,-1 0 0,0 0-1,0-1 1,0 1-1,1 0 1,-1-1 0,0 0-1,0 1 1,0-1-1,1 0 1,7-4 29,0 0 1,-1 0-1,0 0 0,0-1 1,11-11-1,-10 10-44,-2-1 0,1-1 0,-1 1 0,-1-1 0,1 0 0,-2-1 0,1 0 0,-1 0 0,-1 0 0,1 0 0,-2-1 0,0 1 0,0-1 0,-1 0 0,2-14 0,-4 25 5,-1 0 1,1 0-1,0 0 0,0 0 0,0 0 1,0 0-1,0 1 0,0-1 1,0 0-1,-1 0 0,1 0 1,0 0-1,0 0 0,0 0 1,0 0-1,0 0 0,0 0 1,0 0-1,-1 0 0,1 0 1,0 0-1,0 0 0,0 0 1,0-1-1,0 1 0,0 0 1,0 0-1,-1 0 0,1 0 1,0 0-1,0 0 0,0 0 1,0 0-1,0 0 0,0 0 0,0 0 1,0 0-1,0-1 0,0 1 1,-1 0-1,1 0 0,0 0 1,0 0-1,0 0 0,0 0 1,0 0-1,0-1 0,0 1 1,0 0-1,0 0 0,0 0 1,0 0-1,0 0 0,0 0 1,0-1-1,0 1 0,0 0 1,0 0-1,0 0 0,0 0 1,0 0-1,0 0 0,1 0 1,-1-1-1,0 1 0,0 0 0,0 0 1,0 0-1,0 0 0,-8 12-102,-6 18 22,6-6 83,1-1 1,2 1 0,0 0 0,2 1-1,-2 44 1,5-67-85,0-1-1,0 1 1,0-1-1,0 0 0,0 1 1,1-1-1,-1 1 1,0-1-1,1 0 1,-1 1-1,1-1 0,-1 0 1,1 1-1,0-1 1,-1 0-1,1 0 1,0 0-1,0 1 0,0-1 1,0 0-1,0 0 1,0 0-1,0-1 1,0 1-1,0 0 0,1 0 1,-1-1-1,0 1 1,2 0-1,-1-1-314,0 1 0,-1-1 0,1 0 0,0 0 0,0 0 0,-1-1 0,1 1 0,0 0 0,0-1 0,-1 1 0,1-1 0,0 1 0,-1-1 0,1 0 0,0 0 0,2-1 0,18-18-6979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5.657"/>
    </inkml:context>
    <inkml:brush xml:id="br0">
      <inkml:brushProperty name="width" value="0.025" units="cm"/>
      <inkml:brushProperty name="height" value="0.025" units="cm"/>
      <inkml:brushProperty name="color" value="#004F8B"/>
    </inkml:brush>
  </inkml:definitions>
  <inkml:trace contextRef="#ctx0" brushRef="#br0">14 1 15919,'-8'0'2274,"6"9"-961,-2 10-1248,4 5-482,4 0-1441,6-2-2754,5-1-2883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6.269"/>
    </inkml:context>
    <inkml:brush xml:id="br0">
      <inkml:brushProperty name="width" value="0.025" units="cm"/>
      <inkml:brushProperty name="height" value="0.025" units="cm"/>
      <inkml:brushProperty name="color" value="#004F8B"/>
    </inkml:brush>
  </inkml:definitions>
  <inkml:trace contextRef="#ctx0" brushRef="#br0">166 392 11435,'0'0'6112,"-9"-1"-5081,4 1-965,0 0 0,0 0 1,0 1-1,0 0 0,0 0 1,0 0-1,0 0 1,1 1-1,-1-1 0,0 1 1,1 1-1,0-1 1,-1 1-1,1-1 0,0 1 1,0 0-1,0 1 0,1-1 1,-1 1-1,1-1 1,0 1-1,-3 5 0,0-2 177,0 0 0,0 1 0,1 0-1,1 0 1,-1 0 0,1 1-1,1-1 1,-1 1 0,1 0 0,1 0-1,0 0 1,0 0 0,1 0-1,-1 18 1,2-26-225,1 1-1,-1-1 1,0 1-1,0-1 0,1 0 1,-1 1-1,1-1 1,-1 1-1,1-1 1,0 0-1,0 0 1,-1 1-1,1-1 1,0 0-1,0 0 1,0 0-1,0 0 1,0 0-1,0 0 1,1 0-1,-1 0 1,0 0-1,2 0 0,0 0-2,0 0-1,0 0 0,0 0 1,0-1-1,0 1 1,0-1-1,0 0 0,0 0 1,1 0-1,4-1 0,0 0 2,0-1 0,-1 0 0,1 0 0,0-1 0,-1 1 0,1-2 0,-1 1 0,7-6 0,3-5 63,0-1 1,-1 0-1,-1-2 1,-1 1-1,0-2 1,-1 0-1,-1-1 1,19-39-1,-18 30 305,-2-1 1,0 0-1,-2 0 1,-2-1-1,9-59 0,-15 81-326,0 0 0,-1 1 0,0-1 0,-1 0 0,1 0-1,-1 1 1,-1-1 0,0 0 0,0 1 0,-5-14 0,5 19-64,1-1 0,-1 1 0,0 0-1,0-1 1,0 1 0,0 0 0,-1 0 0,1 0 0,0 1 0,-1-1 0,1 0 0,-1 1 0,0 0 0,0 0 0,1-1 0,-1 2 0,0-1 0,0 0 0,0 0 0,0 1 0,0 0 0,0 0 0,0 0 0,0 0 0,0 0 0,0 0 0,0 1 0,0-1 0,0 1 0,1 0-1,-5 2 1,-4 1-17,0 0-1,0 1 1,1 1-1,0-1 1,0 2-1,0 0 1,1 0-1,0 0 1,0 1-1,1 1 1,-11 13-1,11-12 32,0 0 1,0 1-1,1 0 0,1 0 0,0 0 0,0 1 0,1 0 1,1 0-1,0 0 0,-3 18 0,7-28 0,-1 1-1,1 0 0,0 0 1,0-1-1,0 1 0,0 0 1,1-1-1,-1 1 0,1 0 1,0-1-1,-1 1 0,1-1 1,0 1-1,1-1 0,-1 1 1,0-1-1,1 0 0,-1 0 1,1 0-1,0 0 0,-1 0 1,1 0-1,0 0 0,0 0 0,1-1 1,-1 1-1,0-1 0,0 1 1,1-1-1,-1 0 0,1 0 1,-1 0-1,1 0 0,0 0 1,3 0-1,10 1-136,1 1 0,0-2 1,0 0-1,27-3 0,-12 1-585,-16 1 6,-1 0 1,1 1-1,-1 1 0,1 0 1,26 8-1,-39-9 697,1 0 1,0 1-1,0 0 1,-1 0-1,1 0 0,-1 0 1,0 0-1,1 1 1,-1-1-1,0 1 0,0 0 1,-1 0-1,1 0 1,-1 0-1,1 0 0,-1 1 1,0-1-1,0 1 0,-1 0 1,1-1-1,-1 1 1,0 0-1,0 0 0,0 0 1,0 0-1,0 0 1,-1 4-1,1 5 412,-1 1 1,0-1 0,-1 0-1,0 1 1,-1-1-1,-1 0 1,0 0-1,-9 23 1,9-27-370,33-60-1954,22-91-2706,-11-4 3414,29-86 4398,-57 205-1800,-5 18-166,-4 17 621,-2 23-1556,-3 0 0,0 1 0,-2-1-1,-2 0 1,-13 50 0,-3 27-101,20-102-164,-6 33 73,2-1 1,2 1-1,1 0 1,6 68-1,-4-105-140,1-1-1,-1 1 1,1 0-1,0-1 1,-1 1-1,1-1 1,0 1-1,0-1 1,0 1-1,0-1 1,0 0-1,0 1 1,0-1-1,1 0 1,-1 0-1,0 0 1,3 2-1,-4-3-49,1 0 0,-1 0 0,1 1 0,-1-1 0,1 0 0,-1 0 0,1 0 0,-1 0 0,1 0 0,-1 0 0,1 0 0,-1 0 0,1 0 0,-1 0 0,1 0 0,-1-1 0,1 1 0,-1 0 0,1 0-1,-1 0 1,1-1 0,-1 1 0,0 0 0,1 0 0,-1-1 0,1 1 0,-1 0 0,0-1 0,1 1 0,-1 0 0,0-1 0,1 1 0,-1-1 0,0 1 0,0-1 0,1 1 0,-1-1 0,0 1 0,0 0 0,0-1 0,0 1 0,0-1-1,0 1 1,0-1 0,1 1 0,-2-1 0,1 1 0,0-1 0,0 1 0,0-1 0,0 1 0,0-1 0,0 1 0,0-1 0,-1 1 0,1-1 0,0 0 0,-1-5-317,0 0 1,0 0-1,-1 0 0,0 0 1,0 0-1,0 0 0,-1 1 1,0-1-1,0 1 1,-4-6-1,-44-54 794,26 35-65,-65-85 5575,90 114-5790,-1 1-1,1 0 1,0-1-1,-1 1 1,1 0 0,0-1-1,0 1 1,0 0-1,0-1 1,-1 1-1,1 0 1,0-1 0,0 1-1,0 0 1,0-1-1,0 1 1,0-1-1,0 1 1,0 0 0,0-1-1,0 1 1,0 0-1,0-1 1,0 1-1,0-1 1,0 1 0,0 0-1,1-1 1,-1 1-1,0 0 1,0-1-1,0 1 1,1 0 0,-1-1-1,17-6 1396,34 4-1139,-35 2-37,136-2-1316,-37 2-7489,-61-3-720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6.651"/>
    </inkml:context>
    <inkml:brush xml:id="br0">
      <inkml:brushProperty name="width" value="0.025" units="cm"/>
      <inkml:brushProperty name="height" value="0.025" units="cm"/>
      <inkml:brushProperty name="color" value="#004F8B"/>
    </inkml:brush>
  </inkml:definitions>
  <inkml:trace contextRef="#ctx0" brushRef="#br0">1 269 16400,'0'0'9961,"19"45"-8936,-14-7-481,-1 4-415,-2 2-97,3-2-321,4-8-896,0-10-1441,1-13-2051,6-11-5252</inkml:trace>
  <inkml:trace contextRef="#ctx0" brushRef="#br0" timeOffset="1">98 0 15471,'0'0'8648,"-50"43"-8648,47-26-801,3-4-2178,0-7-5925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7.076"/>
    </inkml:context>
    <inkml:brush xml:id="br0">
      <inkml:brushProperty name="width" value="0.025" units="cm"/>
      <inkml:brushProperty name="height" value="0.025" units="cm"/>
      <inkml:brushProperty name="color" value="#004F8B"/>
    </inkml:brush>
  </inkml:definitions>
  <inkml:trace contextRef="#ctx0" brushRef="#br0">193 12 16560,'0'0'10452,"-11"-3"-10281,6 1-169,-1 0-1,1 1 1,-1 0-1,1 0 1,-1 0-1,1 0 1,-1 1-1,0 0 1,1 0-1,-1 1 1,1 0-1,-1 0 1,1 0-1,-1 0 1,1 1-1,0 0 1,-1 0 0,1 1-1,0-1 1,-5 4-1,-30 28-206,39-33 155,1-1 1,-1 1 0,0 0 0,0-1 0,1 1 0,-1 0 0,0-1 0,1 1 0,-1 0 0,1 0 0,-1 0 0,1 0 0,-1-1 0,1 1 0,0 0 0,-1 0 0,1 0-1,0 0 1,0 0 0,0 0 0,0 0 0,0 0 0,0 0 0,0 0 0,0 0 0,0 0 0,0 0 0,0 0 0,1 0 0,-1 0 0,0-1 0,1 1 0,-1 0 0,0 0-1,1 0 1,-1 0 0,1 0 0,0-1 0,-1 1 0,1 0 0,0-1 0,-1 1 0,1 0 0,0-1 0,0 1 0,0-1 0,-1 1 0,1-1 0,2 1 0,16 6-1259,1-2 1,0 0-1,-1-1 1,27 1-1,38 8-4534,-76-12 5449,11 4-764,0 0 0,35 15 0,-50-18 1293,-1 0 1,1 0-1,0 1 0,-1-1 0,1 1 0,-1 0 0,0 0 1,5 5-1,-7-7 113,0 1 1,0-1-1,-1 0 1,1 1 0,0-1-1,-1 1 1,1-1-1,-1 1 1,1 0-1,-1-1 1,0 1-1,1-1 1,-1 1-1,0 0 1,0-1 0,0 1-1,-1-1 1,1 1-1,0 0 1,0-1-1,-1 1 1,0 2-1,-1-1 230,-1 0 0,1 0-1,0 0 1,-1 0 0,1-1-1,-1 1 1,0-1-1,0 1 1,0-1 0,0 0-1,0 0 1,0 0-1,-1-1 1,1 1 0,-6 1-1,-59 16 3076,63-18-3251,-17 5 160,1-1-1,-1-2 1,0 0-1,0-1 1,0-1-1,0-1 0,-43-6 1,63 6-567,1-1 0,-1 1 1,0-1-1,0 0 0,1 1 0,-1-1 1,1 0-1,-1 0 0,0 0 0,1 0 0,0 0 1,-1 0-1,1-1 0,0 1 0,-1 0 1,1-1-1,0 1 0,0-1 0,0 1 1,0-1-1,0 0 0,1 1 0,-1-1 1,0 0-1,1 0 0,-1-2 0,1 1-439,0 0 0,0-1-1,0 1 1,1 0 0,-1 0 0,1 0-1,0 0 1,0 0 0,0-1 0,0 2 0,0-1-1,1 0 1,-1 0 0,1 0 0,2-2-1,27-32-7405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7.422"/>
    </inkml:context>
    <inkml:brush xml:id="br0">
      <inkml:brushProperty name="width" value="0.025" units="cm"/>
      <inkml:brushProperty name="height" value="0.025" units="cm"/>
      <inkml:brushProperty name="color" value="#004F8B"/>
    </inkml:brush>
  </inkml:definitions>
  <inkml:trace contextRef="#ctx0" brushRef="#br0">211 0 11082,'0'0'15135,"-8"11"-14057,-1 2-872,1 1 0,0 1 0,1 0-1,0 0 1,2 0 0,0 0 0,0 1 0,-3 27 0,2-3 43,3 0-1,2 68 1,2-92-232,0 1 0,1 0-1,1-1 1,1 1-1,0-1 1,1 0 0,1 0-1,0-1 1,9 16-1,-14-30-91,-1 0 0,1 1-1,0-1 1,-1 0-1,1 0 1,0 0 0,0 0-1,0 0 1,-1 0-1,1 0 1,0 0-1,0 0 1,1 0 0,-1 0-1,0 0 1,0-1-1,0 1 1,0 0 0,2 0-1,-2-2-44,-1 1 0,1-1 0,-1 1-1,1-1 1,-1 0 0,1 1 0,-1-1 0,1 0-1,-1 0 1,0 1 0,0-1 0,1 0 0,-1 0 0,0 1-1,0-1 1,0 0 0,0 0 0,0 1 0,0-1 0,0 0-1,0 0 1,0-1 0,-9-58-3818,1 36 3473,-2 0 0,-13-23 0,-5 1 1613,-1 1 0,-57-67 1,85 111-1022,0 0 0,0 1-1,0-1 1,0 0 0,1 0 0,-1 0 0,0 0-1,1 0 1,-1 0 0,1 0 0,-1 0 0,1-1-1,-1 1 1,1 0 0,0 0 0,0 0 0,0 0-1,-1-1 1,1 1 0,0-1 0,1 1-81,-1 0-1,1 1 1,-1-1 0,1 0 0,0 1-1,-1-1 1,1 1 0,-1-1 0,1 1-1,0 0 1,-1-1 0,1 1 0,0 0 0,0-1-1,-1 1 1,1 0 0,0 0 0,0 0-1,-1-1 1,1 1 0,0 0 0,1 0-1,63 7 46,-46-4 155,210 17-120,-131-18-2617,-28-2-2885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8.335"/>
    </inkml:context>
    <inkml:brush xml:id="br0">
      <inkml:brushProperty name="width" value="0.025" units="cm"/>
      <inkml:brushProperty name="height" value="0.025" units="cm"/>
      <inkml:brushProperty name="color" value="#004F8B"/>
    </inkml:brush>
  </inkml:definitions>
  <inkml:trace contextRef="#ctx0" brushRef="#br0">161 23 9097,'0'0'2738,"-10"5"-1910,4-2-1143,-13 6 1107,0 1 1,-35 26-1,50-33-555,0 0 0,0-1 1,0 2-1,1-1 0,-1 0 0,1 1 0,0 0 0,0-1 0,0 1 0,1 0 1,0 1-1,-1-1 0,1 0 0,1 1 0,-1-1 0,1 1 0,-1 0 0,1-1 1,1 1-1,-1 0 0,1 0 0,-1 5 0,2-9-228,-1 1 0,1-1 0,-1 0 0,1 1 0,0-1 1,-1 0-1,1 1 0,0-1 0,0 0 0,0 0 0,0 0 0,0 0 0,0 0 0,0 0 0,1 0 0,-1 0 0,0 0 0,0 0 1,1-1-1,-1 1 0,0 0 0,1-1 0,-1 0 0,1 1 0,1-1 0,44 6 65,-44-6-58,141 0 808,228-30 1,-119 6 142,692-30-360,18-1 435,-874 49-839,836-40 3048,-998 55-4382,-20 1-6167,76-10 1724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9.057"/>
    </inkml:context>
    <inkml:brush xml:id="br0">
      <inkml:brushProperty name="width" value="0.025" units="cm"/>
      <inkml:brushProperty name="height" value="0.025" units="cm"/>
      <inkml:brushProperty name="color" value="#004F8B"/>
    </inkml:brush>
  </inkml:definitions>
  <inkml:trace contextRef="#ctx0" brushRef="#br0">957 181 16752,'-190'43'-5707,"1"3"3724,-68 16 4390,0-9 4782,194-45-4776,63-8-2397,0 0 0,0-1 0,0 1 0,0 0 0,0 0 0,0 0 0,0-1 1,0 1-1,0 0 0,0 0 0,0-1 0,0 1 0,0 0 0,0 0 0,0 0 1,0-1-1,0 1 0,0 0 0,0 0 0,0-1 0,0 1 0,0 0 0,0 0 0,0 0 1,1-1-1,-1 1 0,0 0 0,0 0 0,0 0 0,0 0 0,0-1 0,1 1 1,-1 0-1,0 0 0,0 0 0,0 0 0,1 0 0,-1 0 0,0 0 0,0 0 0,0-1 1,1 1-1,-1 0 0,0 0 0,0 0 0,1 0 0,-1 0 0,0 0 0,0 0 1,0 0-1,1 0 0,30-11 338,0 0 0,0 2 0,1 1 0,50-5 0,-46 7 11,1024-120 752,-813 101-1161,1772-115-95,-1789 133 306,467-9 1444,-743 13-7467,15-6-3193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8.267"/>
    </inkml:context>
    <inkml:brush xml:id="br0">
      <inkml:brushProperty name="width" value="0.025" units="cm"/>
      <inkml:brushProperty name="height" value="0.025" units="cm"/>
      <inkml:brushProperty name="color" value="#004F8B"/>
    </inkml:brush>
  </inkml:definitions>
  <inkml:trace contextRef="#ctx0" brushRef="#br0">70 41 4356,'0'0'20761,"1"14"-20499,-4 28 18,-1 0 1,-3 0-1,-1 0 1,-15 45-1,19-70-86,-2 5 194,1 0 1,1 0 0,1 1-1,0 35 1,3-57-360,0 0 0,0 0 0,0 0 0,0 0 0,0 0 0,0 0 0,1 0 0,-1 0 0,0 0-1,1 0 1,-1-1 0,0 1 0,1 0 0,-1 0 0,1 0 0,-1 0 0,1-1 0,0 1 0,-1 0 0,1-1 0,0 1 0,0 0 0,-1-1 0,1 1 0,0-1 0,0 1-1,0-1 1,0 1 0,-1-1 0,3 1 0,0-1 26,0 0 0,0 1-1,0-1 1,1 0-1,-1-1 1,0 1 0,0 0-1,0-1 1,6-2 0,5-1 146,-1-2 0,1 0 0,19-12-1,11-11 33,-1-1 0,-2-3 0,48-48-1,-69 61-177,-1-1-1,-1 0 0,-1-1 1,-1-1-1,-1-1 0,-1 0 1,-2-1-1,11-27 0,-21 46-134,0 0 0,0 1 0,-1-1 0,0 0 0,0 0 0,0-7 0,-1 12 9,0 1 0,0 0-1,0-1 1,0 1 0,-1 0 0,1-1 0,0 1 0,0 0-1,-1 0 1,1-1 0,0 1 0,0 0 0,-1 0 0,1-1-1,0 1 1,-1 0 0,1 0 0,0 0 0,-1 0-1,1-1 1,0 1 0,-1 0 0,1 0 0,0 0 0,-1 0-1,1 0 1,-1 0 0,1 0 0,0 0 0,-1 0 0,1 0-1,0 0 1,-1 0 0,1 0 0,0 0 0,-1 1 0,1-1-1,0 0 1,-1 0 0,1 0 0,0 0 0,-1 1-1,1-1 1,0 0 0,-1 0 0,1 1 0,0-1 0,0 0-1,0 1 1,-1-1 0,1 0 0,0 0 0,0 1 0,-19 14-3672,-4 9-2097,-3 3-1933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8.631"/>
    </inkml:context>
    <inkml:brush xml:id="br0">
      <inkml:brushProperty name="width" value="0.025" units="cm"/>
      <inkml:brushProperty name="height" value="0.025" units="cm"/>
      <inkml:brushProperty name="color" value="#004F8B"/>
    </inkml:brush>
  </inkml:definitions>
  <inkml:trace contextRef="#ctx0" brushRef="#br0">1 1 11819,'0'0'7367,"42"52"-4356,-17-38-833,5 2-1089,-5-1-865,-2 1-128,3-1-352,-5-5-1922,-1-5-1666,-1-5-5028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18.284"/>
    </inkml:context>
    <inkml:brush xml:id="br0">
      <inkml:brushProperty name="width" value="0.025" units="cm"/>
      <inkml:brushProperty name="height" value="0.025" units="cm"/>
    </inkml:brush>
  </inkml:definitions>
  <inkml:trace contextRef="#ctx0" brushRef="#br0">39 86 13741,'0'0'625,"-7"2"42,-24 7-165,31-9-504,0 0 1,0 0 0,1 0-1,-1 0 1,0 0 0,0 0-1,0 1 1,0-1-1,1 0 1,-1 0 0,0 0-1,0 0 1,0 0 0,0 0-1,0 1 1,0-1-1,1 0 1,-1 0 0,0 0-1,0 0 1,0 1 0,0-1-1,0 0 1,0 0 0,0 0-1,0 0 1,0 1-1,0-1 1,0 0 0,0 0-1,0 0 1,0 1 0,0-1-1,0 0 1,0 0 0,0 0-1,0 0 1,0 1-1,0-1 1,0 0 0,0 0-1,0 0 1,0 0 0,-1 1-1,1-1 1,0 0 0,0 0-1,0 0 1,0 0-1,0 0 1,0 0 0,-1 1-1,1-1 1,0 0 0,0 0-1,0 0 1,0 0 0,-1 0-1,1 0 1,0 0-1,0 0 1,14 5-32,52 5 73,0-3 0,1-3-1,104-8 1,-102 2-17,1931-1 3009,-1230 9-2108,1117-42 287,-1860 34-1193,2064-81 514,-1967 80-392,-18 0 468,201 19 0,-284-13-781,13 2 780,-24-2-9080,-31-17 1239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9.008"/>
    </inkml:context>
    <inkml:brush xml:id="br0">
      <inkml:brushProperty name="width" value="0.025" units="cm"/>
      <inkml:brushProperty name="height" value="0.025" units="cm"/>
      <inkml:brushProperty name="color" value="#004F8B"/>
    </inkml:brush>
  </inkml:definitions>
  <inkml:trace contextRef="#ctx0" brushRef="#br0">207 12 10346,'0'0'5413,"-11"-1"-2717,0 0-2260,4 0-223,1 0 0,-1 0 0,1 0-1,-1 1 1,0 0 0,1 1-1,-1-1 1,1 1 0,-1 1 0,1-1-1,-1 1 1,1 0 0,0 0-1,0 1 1,0 0 0,0 0-1,-6 5 1,4 0 84,0 0 0,1 0 0,0 1 0,-9 16 0,13-21-157,1 1 0,0-1 1,0 0-1,0 0 0,1 1 1,-1-1-1,1 1 0,0 0 0,1-1 1,-1 1-1,1 0 0,0-1 0,0 8 1,1-11-109,-1 0 1,1 0 0,0 0-1,-1 0 1,1 0 0,0-1-1,0 1 1,0 0 0,-1-1-1,1 1 1,0 0 0,0-1-1,0 1 1,0-1 0,0 0-1,0 1 1,0-1 0,0 0-1,0 1 1,0-1 0,1 0 0,-1 0-1,0 0 1,0 0 0,0 0-1,0 0 1,0 0 0,1-1-1,34-4 590,-14-2-512,-1-2 0,0 0 0,-1-1 0,0-1 0,0-1 0,21-18 0,-17 13-128,1 1 0,53-26 0,-78 42 10,1-1 0,0 1 1,0-1-1,0 0 1,-1 1-1,1 0 1,0-1-1,0 1 1,0 0-1,0-1 1,0 1-1,0 0 0,0 0 1,0 0-1,0 0 1,0 0-1,-1 0 1,1 0-1,0 0 1,0 0-1,0 0 0,0 0 1,0 1-1,0-1 1,0 0-1,0 1 1,0-1-1,0 1 1,-1-1-1,1 1 1,0-1-1,0 1 0,-1 0 1,1-1-1,0 1 1,-1 0-1,1-1 1,-1 1-1,1 0 1,-1 0-1,1 0 0,-1 0 1,1-1-1,-1 2 1,1 4 0,0 0 1,-1 1-1,0-1 0,0 0 1,0 0-1,-2 6 0,1 0 95,-4 14 33,3-21-31,1-1 0,0 1 0,0-1-1,0 1 1,1-1 0,0 1 0,0 0 0,0-1-1,2 9 1,-2-12-57,1-1 1,-1 1-1,1-1 0,-1 1 0,1-1 0,-1 0 0,1 1 0,0-1 1,-1 0-1,1 1 0,0-1 0,-1 0 0,1 0 0,0 1 0,-1-1 1,1 0-1,0 0 0,-1 0 0,1 0 0,0 0 0,-1 0 0,1 0 1,0 0-1,0-1 0,-1 1 0,1 0 0,0 0 0,-1 0 0,1-1 1,-1 1-1,2-1 0,21-9 326,-12 2-304,1 0-1,-1-2 0,11-10 0,-16 13-89,0 0-1,1 1 1,0 0-1,1 0 0,-1 0 1,1 1-1,0 1 1,0-1-1,18-6 0,-26 11 17,1 0-1,-1 0 0,1 0 1,0 0-1,-1 0 0,1 0 1,0 0-1,-1 0 0,1 0 0,-1 0 1,1 0-1,0 0 0,-1 1 1,1-1-1,-1 0 0,1 0 1,0 1-1,-1-1 0,1 0 1,-1 1-1,1-1 0,-1 0 0,1 1 1,-1-1-1,0 1 0,1-1 1,-1 1-1,1-1 0,-1 1 1,0-1-1,1 1 0,-1 1 0,5 27-142,-11 34 235,5-60-92,-3 47 393,15-51 550,1-6-812,0-1 0,0 0 0,-1-1 1,0 0-1,-1-1 0,11-13 0,22-18-107,-35 34-6,-3 1-121,2 1 0,-1-1 1,0 1-1,1 1 0,0-1 0,0 1 1,0 0-1,1 1 0,-1 0 1,17-5-1,-23 9 116,0-1 0,0 0 1,0 1-1,0-1 0,0 0 1,0 1-1,0-1 0,-1 1 0,1 0 1,0-1-1,0 1 0,0 0 1,0-1-1,-1 1 0,1 0 0,0 0 1,-1 0-1,1 0 0,-1 0 1,1-1-1,-1 1 0,1 0 0,-1 0 1,0 0-1,1 0 0,-1 1 1,0-1-1,0 0 0,0 0 0,0 0 1,0 0-1,0 0 0,0 2 1,0 48-251,-1-39-292,1-6-125,0 1-951,0-2-2993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9.680"/>
    </inkml:context>
    <inkml:brush xml:id="br0">
      <inkml:brushProperty name="width" value="0.025" units="cm"/>
      <inkml:brushProperty name="height" value="0.025" units="cm"/>
      <inkml:brushProperty name="color" value="#004F8B"/>
    </inkml:brush>
  </inkml:definitions>
  <inkml:trace contextRef="#ctx0" brushRef="#br0">19 1 14798,'0'0'7244,"-2"11"-6368,-7 273 4640,9-257-3874,0-75-8,-1 60-2370,-3-11-2545,1-24-3389,7 3 1523,0-5-1921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0.216"/>
    </inkml:context>
    <inkml:brush xml:id="br0">
      <inkml:brushProperty name="width" value="0.025" units="cm"/>
      <inkml:brushProperty name="height" value="0.025" units="cm"/>
      <inkml:brushProperty name="color" value="#004F8B"/>
    </inkml:brush>
  </inkml:definitions>
  <inkml:trace contextRef="#ctx0" brushRef="#br0">87 0 12812,'0'0'8691,"-3"9"-7501,-24 110 2162,-12 122-1,37-233-3316,-5 47 349,-2 63 0,9-118-381,1 1 0,-1-1 0,0 0-1,0 0 1,1 1 0,-1-1 0,0 0 0,0 0-1,1 0 1,-1 0 0,0 0 0,1 1 0,-1-1-1,0 0 1,1 0 0,-1 0 0,0 0-1,1 0 1,-1 0 0,0 0 0,1 0 0,-1 0-1,0 0 1,1 0 0,-1 0 0,0 0 0,1-1-1,-1 1 1,0 0 0,1 0 0,-1 0 0,0 0-1,0 0 1,1-1 0,-1 1 0,0 0 0,1 0-1,-1-1 1,0 1 0,0 0 0,0 0-1,1-1 1,-1 1 0,0 0 0,0-1 0,0 1-1,0 0 1,1-1 0,14-13 84,12-19 26,-13 15-86,1 0-1,28-25 0,-39 39-35,1 0-1,0 1 0,-1-1 1,1 1-1,1 0 0,-1 1 1,0-1-1,1 1 0,-1 0 1,1 1-1,0-1 0,-1 1 1,1 0-1,0 0 0,8 1 1,-12 0 4,1 1-1,-1-1 1,0 1 0,0-1 0,0 1-1,0 0 1,0 0 0,0 0 0,0 0-1,0 0 1,0 1 0,0-1-1,0 1 1,-1-1 0,1 1 0,0-1-1,-1 1 1,0 0 0,1 0 0,-1 0-1,0 0 1,0 0 0,0 0 0,0 0-1,0 0 1,-1 0 0,1 0 0,0 1-1,-1-1 1,0 0 0,0 0 0,1 3-1,-1-1 15,0 0 0,0 0 0,0 0-1,0 0 1,0 0 0,-1 0 0,1 0-1,-1 0 1,0 0 0,-1 0 0,1 0-1,-1 0 1,0-1 0,1 1 0,-2-1-1,1 1 1,-5 5 0,0-3 102,0-1-1,0 1 1,-1-1 0,0-1 0,0 0 0,0 0 0,-1 0 0,1-1-1,-1 0 1,0-1 0,1 0 0,-1 0 0,0-1 0,-1 0 0,1 0-1,-11-2 1,18 1-168,0 0-1,0-1 1,0 1 0,1-1-1,-1 1 1,0-1 0,1 0-1,-1 0 1,1 0-1,-1 1 1,1-1 0,-1-1-1,1 1 1,-1 0 0,1 0-1,0-1 1,0 1-1,-1 0 1,1-1 0,0 1-1,1-1 1,-1 1-1,0-1 1,0 0 0,1 1-1,-1-1 1,1 0 0,-1 0-1,1 1 1,0-1-1,-1 0 1,1 0 0,0-2-1,0 2-254,1 1 0,-1-1 0,0 0 0,1 1 0,-1-1 0,1 1 0,-1-1 0,1 1 0,0-1 0,-1 1 0,1 0 0,0-1 0,0 1 0,0 0 0,0 0 0,0-1 0,0 1 0,1 0 0,-1 0 0,0 0 0,1 0 0,-1 1 0,0-1 0,1 0 0,1 0 0,43-14-11464,-17 5 2407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0.565"/>
    </inkml:context>
    <inkml:brush xml:id="br0">
      <inkml:brushProperty name="width" value="0.025" units="cm"/>
      <inkml:brushProperty name="height" value="0.025" units="cm"/>
      <inkml:brushProperty name="color" value="#004F8B"/>
    </inkml:brush>
  </inkml:definitions>
  <inkml:trace contextRef="#ctx0" brushRef="#br0">0 253 12556,'0'0'12844,"2"59"-12235,-2-33-257,0-1-256,0-4-64,0-5-32,0-7-512,11-9-930,3 0-480,0-16-192,2-7-1025,-4-8-1857,-1-4 479</inkml:trace>
  <inkml:trace contextRef="#ctx0" brushRef="#br0" timeOffset="1">69 76 6919,'0'0'2914,"-17"-59"834,11 46-801,1 9-865,3 4-801,-1 3-897,-1 7-256,4 2-96,-5 0-32,5-2-32,0-1-929,0-4-1024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0.891"/>
    </inkml:context>
    <inkml:brush xml:id="br0">
      <inkml:brushProperty name="width" value="0.025" units="cm"/>
      <inkml:brushProperty name="height" value="0.025" units="cm"/>
      <inkml:brushProperty name="color" value="#004F8B"/>
    </inkml:brush>
  </inkml:definitions>
  <inkml:trace contextRef="#ctx0" brushRef="#br0">23 36 9289,'33'-35'3187,"-29"34"1370,-2 10-3459,-3 8-849,-5 20 2490,-17 53 1,14-58-1609,1-1 0,-6 49 0,14-79-1119,-1 0 0,1 0-1,0 0 1,0 0-1,0 0 1,0 0-1,0 1 1,0-1-1,0 0 1,1 0-1,-1 0 1,0 0-1,1 0 1,-1 0-1,0 0 1,1 0-1,-1 0 1,1 0-1,0 0 1,-1 0-1,1 0 1,0 0 0,0 0-1,-1-1 1,1 1-1,0 0 1,0-1-1,1 2 1,1-1 9,-1-1 0,0 0 0,0 1 0,1-1 0,-1 0 0,0 0 0,1 0 0,-1 0 0,0 0 0,1-1 0,-1 1 0,0-1-1,3 0 1,7-4 47,0 1-1,0-2 0,21-13 0,-17 8-41,-12 8-24,0-1-1,0 1 1,0 1-1,0-1 1,1 0-1,-1 1 1,1 0-1,-1 0 1,1 1-1,8-3 1,-12 5 6,0-1 0,-1 1 0,1-1 1,0 1-1,-1-1 0,1 1 0,0-1 0,-1 1 0,1 0 1,-1-1-1,1 1 0,-1 0 0,1 0 0,-1-1 0,0 1 1,1 0-1,-1 0 0,0 0 0,1-1 0,-1 1 0,0 0 0,0 0 1,0 0-1,0 1 0,4 32 206,-3-22-157,1-6 234,4 13-1423,-5-19 783,0 1 1,-1-1-1,1 0 1,0 0 0,0 0-1,0 0 1,-1 0-1,1 0 1,0 0 0,0 0-1,-1 0 1,1 0-1,0-1 1,0 1 0,0 0-1,-1 0 1,1-1-1,0 1 1,-1 0 0,1-1-1,0 1 1,-1-1-1,1 1 1,0-1 0,-1 1-1,1-1 1,0 0-1,6-5-6190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1.698"/>
    </inkml:context>
    <inkml:brush xml:id="br0">
      <inkml:brushProperty name="width" value="0.025" units="cm"/>
      <inkml:brushProperty name="height" value="0.025" units="cm"/>
      <inkml:brushProperty name="color" value="#004F8B"/>
    </inkml:brush>
  </inkml:definitions>
  <inkml:trace contextRef="#ctx0" brushRef="#br0">100 357 16335,'0'0'5419,"-9"-1"-3748,5 1-1599,1 0 0,-1 0 0,1 0-1,-1 0 1,1 1 0,-1 0 0,1-1 0,0 1 0,-1 0 0,1 1 0,0-1 0,0 1 0,0-1 0,0 1 0,0 0-1,0 0 1,0 0 0,0 0 0,1 1 0,-1-1 0,1 1 0,0 0 0,0-1 0,0 1 0,0 0 0,0 0-1,1 1 1,-1-1 0,1 0 0,0 0 0,0 1 0,0-1 0,-1 4 0,2-4-69,-1 0 1,0-1 0,1 1-1,0 0 1,-1-1-1,1 1 1,0 0-1,1-1 1,-1 1 0,0 0-1,1 0 1,0 2-1,-1-4 1,1 0 0,-1 0-1,1 0 1,0 0 0,-1 0-1,1 0 1,0 0 0,0 0 0,-1 0-1,1 0 1,0-1 0,0 1-1,0 0 1,0-1 0,0 1-1,0 0 1,0-1 0,0 1-1,3 0 1,-1-1-24,1 0 0,0 1-1,0-1 1,0-1 0,0 1 0,0 0 0,-1-1-1,1 0 1,0 0 0,0 0 0,-1 0 0,1-1 0,-1 1-1,1-1 1,4-4 0,7-3-634,-2-1 0,1-1 1,-1 0-1,-1 0 0,14-17 0,-1-4-3672,-1-1-3744,-43 119 13125,20-86-4903,0 1 0,-1-1-1,1 0 1,-1 1 0,1-1 0,0 0 0,-1 0 0,1 1-1,0-1 1,-1 0 0,1 0 0,0 0 0,-1 0-1,1 0 1,0 0 0,-1 0 0,1 0 0,0-1 0,-1 1-1,1 0 1,0 0 0,-1 0 0,1-1 0,0 0 0,7-2 126,-1-1 1,-1 0 0,1 0 0,-1-1 0,1 1 0,-1-2 0,-1 1 0,6-6 0,42-55 420,-40 49-625,9-12 932,37-65 1,-53 83-910,0-2 0,-1 1 0,0-1 1,-1 1-1,0-1 0,-1 0 0,-1 0 0,2-26 1,-4 39-116,0-1 1,0 1 0,0 0-1,1-1 1,-1 1 0,0-1-1,0 1 1,0-1 0,0 1-1,0-1 1,0 1-1,0 0 1,0-1 0,0 1-1,-1-1 1,1 1 0,0-1-1,0 1 1,0-1 0,0 1-1,-1 0 1,1-1 0,0 1-1,0 0 1,-1-1-1,1 1 1,0 0 0,-1-1-1,1 1 1,0 0 0,-1-1-1,1 1 1,-1 0 0,1 0-1,0-1 1,-1 1 0,-13 11-180,-11 29 272,-54 148 1219,68-156-651,2 1 1,1 0-1,2 0 1,-3 36-1,8-66-611,1 0 0,0 0 0,0 0 0,0 0 0,0 0 0,1 0 0,-1 0 0,1-1 0,0 1 0,0 0 0,0 0 0,0 0 0,0-1 0,1 1 0,-1-1 0,1 1 0,-1-1 0,1 1 0,0-1 0,0 0 0,4 3 0,-4-4-14,0 0-1,0 0 1,0 0 0,1 0 0,-1-1-1,0 1 1,0-1 0,1 1-1,-1-1 1,0 0 0,1 0-1,-1 0 1,0 0 0,0-1 0,1 1-1,-1 0 1,0-1 0,0 0-1,1 1 1,-1-1 0,0 0 0,0 0-1,0-1 1,0 1 0,0 0-1,0 0 1,-1-1 0,4-2-1,-1 0 0,0 0-1,0 0 0,-1-1 1,1 1-1,-1-1 0,0 0 0,0 0 1,-1 0-1,1 0 0,-1 0 0,0-1 1,-1 1-1,1-1 0,0-7 0,1-5 28,-2 0-1,0 1 0,-2-24 0,-3 26-13,-3 16-94,-5 21-105,11-18 173,0 0 1,0 1-1,1-1 1,-1 0-1,1 0 1,0 0-1,0 0 0,0 1 1,1-1-1,-1 0 1,1 0-1,0 0 1,0 0-1,3 6 0,-2-8 4,-1 0-1,1 0 0,0 0 1,1 0-1,-1 0 0,0-1 1,0 1-1,1-1 0,-1 1 1,1-1-1,-1 0 0,1 0 1,0 0-1,-1 0 0,1 0 1,0-1-1,0 1 0,-1-1 1,1 0-1,0 0 0,0 0 1,4 0-1,3-1 8,-1 0 0,0-1 0,0 0 0,1 0-1,-1-1 1,0 0 0,-1 0 0,1-1 0,-1-1 0,0 1 0,13-10 0,-15 10-12,0 0 1,-1-1-1,1 0 1,-1 0-1,0 0 1,0-1-1,-1 1 1,1-1-1,-1 0 1,-1-1-1,1 1 1,-1 0-1,0-1 1,-1 0-1,4-13 1,-6 20-3,0 0 1,0 0-1,0 0 0,1 0 1,-1 0-1,0-1 1,0 1-1,0 0 1,0 0-1,0 0 1,0 0-1,0-1 0,0 1 1,0 0-1,0 0 1,0 0-1,0 0 1,0-1-1,0 1 0,0 0 1,0 0-1,0 0 1,0 0-1,0 0 1,0-1-1,0 1 0,0 0 1,-1 0-1,1 0 1,0 0-1,0-1 1,0 1-1,0 0 0,0 0 1,0 0-1,0 0 1,-1 0-1,1 0 1,0 0-1,0 0 1,0-1-1,0 1 0,0 0 1,-1 0-1,1 0 1,0 0-1,0 0 1,0 0-1,0 0 0,-1 0 1,-9 7-20,-8 14 59,3-1 48,6-10-44,1 1 0,0 1 0,0-1 0,1 1 0,1 1 0,0-1 0,1 1 0,0 0 0,-3 14 0,8-27-57,0 1 0,0-1 0,0 0 0,0 0 0,0 0 1,0 1-1,0-1 0,0 0 0,0 0 0,0 1 0,0-1 0,0 0 0,0 0 0,0 0 0,0 1 0,0-1 1,0 0-1,0 0 0,0 0 0,0 0 0,0 1 0,0-1 0,1 0 0,-1 0 0,0 0 0,0 1 0,0-1 1,0 0-1,0 0 0,1 0 0,-1 0 0,0 0 0,0 0 0,0 1 0,0-1 0,1 0 0,-1 0 1,0 0-1,0 0 0,0 0 0,1 0 0,-1 0 0,0 0 0,0 0 0,1 0 0,11-6-883,10-12-1751,-15 9 700,0 1 1,-1-1 0,-1-1 0,10-18-1,0-15-6115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2.050"/>
    </inkml:context>
    <inkml:brush xml:id="br0">
      <inkml:brushProperty name="width" value="0.025" units="cm"/>
      <inkml:brushProperty name="height" value="0.025" units="cm"/>
      <inkml:brushProperty name="color" value="#004F8B"/>
    </inkml:brush>
  </inkml:definitions>
  <inkml:trace contextRef="#ctx0" brushRef="#br0">58 1 17360,'0'0'4997,"-51"44"-4901,46-16-64,3-1-288,2-2-1890,0-3-2210,7-1-3812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2.394"/>
    </inkml:context>
    <inkml:brush xml:id="br0">
      <inkml:brushProperty name="width" value="0.025" units="cm"/>
      <inkml:brushProperty name="height" value="0.025" units="cm"/>
      <inkml:brushProperty name="color" value="#004F8B"/>
    </inkml:brush>
  </inkml:definitions>
  <inkml:trace contextRef="#ctx0" brushRef="#br0">78 1 15727,'0'0'5173,"-7"7"-3812,-38 46 798,42-48-1953,0 0 0,0 0 0,0 0 0,1 0 0,0 0 0,0 0 0,0 1 0,0-1 0,1 1 0,0-1 0,0 1 0,0 7 0,2-11-192,-1-1 0,1 0 0,-1 0 0,1 1 0,-1-1 0,1 0 0,0 0 0,0 0 0,0 0 0,-1 0 0,1 0 0,0 0 0,0 0 0,1 0 0,-1 0 0,0 0 0,0-1 0,0 1 0,0 0 0,1-1 0,-1 1 0,0-1 0,1 1 0,-1-1 0,0 0 1,1 0-1,-1 0 0,0 1 0,1-1 0,-1 0 0,3-1 0,49-2 337,-32-2-282,-1 0 0,32-14-1,-38 12-92,1 2 0,0 0 0,-1 1 0,2 0 0,-1 1 0,22-1 0,-37 4 19,1 0 0,-1 0 0,1 0 0,-1 0 0,1 0 0,0 0 0,-1 0 0,1 1 0,-1-1 0,1 0 0,-1 0 1,1 1-1,-1-1 0,1 0 0,-1 1 0,1-1 0,-1 0 0,0 1 0,1-1 0,-1 1 0,0-1 0,1 1 0,-1-1 0,0 1 0,1-1 0,-1 1 0,0-1 1,0 1-1,0-1 0,1 1 0,-1-1 0,0 1 0,0 0 0,-2 28 158,-14 24 262,11-40-266,-6 26 567,14-39-632,0 0-1,0 0 1,0 0-1,0-1 1,0 1 0,-1-1-1,1 1 1,0-1 0,0 0-1,0 0 1,4-3 0,48-29 104,21-12-491,-70 42 174,-1 1 0,0 0 0,0 0-1,1 0 1,-1 1 0,1 0 0,-1 0 0,1 0 0,0 1-1,-1-1 1,1 2 0,5-1 0,-9 1 121,-1 0 0,0 0 0,0 0 0,0 0 0,0 0 0,0 0 0,-1 0 1,1 1-1,0-1 0,0 0 0,-1 0 0,1 1 0,-1-1 0,1 0 0,-1 1 0,1-1 0,-1 0 0,0 1 0,0-1 1,0 1-1,0-1 0,0 1 0,0-1 0,0 0 0,0 1 0,0-1 0,-1 1 0,0 1 0,-10 45 473,-5-14-252,-5 11 16,15-16-4579,6-38-2964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10.977"/>
    </inkml:context>
    <inkml:brush xml:id="br0">
      <inkml:brushProperty name="width" value="0.025" units="cm"/>
      <inkml:brushProperty name="height" value="0.025" units="cm"/>
      <inkml:brushProperty name="color" value="#004F8B"/>
    </inkml:brush>
  </inkml:definitions>
  <inkml:trace contextRef="#ctx0" brushRef="#br0">135 1 10826,'-57'4'1195,"-20"3"2943,120 8-1116,169 30-2650,430 32 1,221-62-371,292-92-361,-82 3 788,-1015 72 451,-58 2-817,0 0 0,0-1 0,0 1 0,0 0 0,0 0 0,0 0 0,0 0 0,0 0 0,0 0 0,-32 0-265,-55-1-6979,36-4-2716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30.394"/>
    </inkml:context>
    <inkml:brush xml:id="br0">
      <inkml:brushProperty name="width" value="0.025" units="cm"/>
      <inkml:brushProperty name="height" value="0.025" units="cm"/>
    </inkml:brush>
  </inkml:definitions>
  <inkml:trace contextRef="#ctx0" brushRef="#br0">4135 532 3844,'-11'-4'5066,"-43"-19"-4143,2-2 1,0-3-1,-50-35 1,54 29-724,0 3 1,-2 2-1,-2 3 1,-102-39 0,53 34-436,-187-34 1,-419-30 1358,507 82-787,-316 20 1,381 5-660,1 7 0,-243 66 1,286-57 339,2 4 0,2 4-1,1 3 1,-155 98 0,195-105 117,1 2 1,2 2-1,2 2 0,1 1 0,1 3 0,-40 57 0,61-72-104,1 0 0,1 2 0,1 0 0,2 0 0,-11 36 0,18-43-9,1 0 0,0 0 0,2 0 0,0 0 0,2 1 0,1-1 0,0 1 0,5 25 0,0-25 5,1 0 0,1 0 0,1 0 1,1-1-1,0 0 0,2-1 1,1 0-1,1-1 0,0 0 0,2-1 1,0 0-1,35 31 0,-9-12-125,3-2-1,0-3 0,2-1 0,75 38 1,-28-26-23,1-3 0,3-5 1,0-4-1,2-5 0,136 21 1,-21-20 311,328 1 0,-311-32-48,0-10 1,-1-11-1,-1-9 0,-2-10 0,-2-10 1,-3-10-1,-2-10 0,-4-9 0,-4-9 1,-4-10-1,207-135 0,-398 226-133,212-149 35,-204 139-26,-2 0 1,0-2 0,-1 0-1,-1-2 1,-2 0 0,28-44-1,-43 61 2,0 0-1,0 0 1,-1-1-1,0 1 1,-1-1-1,1 0 0,-2 1 1,1-1-1,-1 0 1,0 0-1,0 0 1,-1 0-1,0 0 1,-1 0-1,0 0 1,0 0-1,-3-10 1,0 9-10,0 0 0,0 0 1,-1 1-1,0-1 1,0 1-1,-1 0 1,0 1-1,-1 0 1,0 0-1,0 0 0,0 0 1,-1 1-1,-15-10 1,-12-4-43,-1 2 0,-1 0 0,0 3 0,-1 1 0,-58-13 0,-207-26-13,-123 19-1036,-1 26-3792,223 8 1295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22.740"/>
    </inkml:context>
    <inkml:brush xml:id="br0">
      <inkml:brushProperty name="width" value="0.025" units="cm"/>
      <inkml:brushProperty name="height" value="0.025" units="cm"/>
    </inkml:brush>
  </inkml:definitions>
  <inkml:trace contextRef="#ctx0" brushRef="#br0">1 135 14253,'0'0'1031,"8"-4"-668,10-4-79,1 1 0,0 1 0,0 1 0,38-6 0,94-4 465,-88 10-607,177-18 183,315-22 756,-393 39-642,234 23 1,-43 22-124,492 39 30,-453-60-328,251 15 172,0 39 125,-187-17 125,-355-51-202,0-3 0,155-20-1,52-17-2783,-282 32-1223,-15-4-3272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31.480"/>
    </inkml:context>
    <inkml:brush xml:id="br0">
      <inkml:brushProperty name="width" value="0.025" units="cm"/>
      <inkml:brushProperty name="height" value="0.025" units="cm"/>
    </inkml:brush>
  </inkml:definitions>
  <inkml:trace contextRef="#ctx0" brushRef="#br0">3435 783 3940,'0'-31'936,"-1"-1"1,-2 1-1,-1 1 1,-12-48-1,10 60-703,0 0 0,-1 0 0,-1 1 0,-1 0 0,-1 0 0,0 1 0,-1 1 0,-22-26 0,8 17 48,0 2 0,-2 0-1,0 2 1,-1 1 0,-1 1-1,-1 1 1,0 2-1,-55-19 1,-6 4-105,-171-33 0,-22 14-117,-2 14-1,-330 0 1,534 37 17,0 3-1,0 4 1,1 4-1,1 3 1,0 4-1,1 3 1,2 3-1,0 4 1,2 3 0,2 3-1,1 4 1,-110 80-1,146-93-83,2 1 0,0 2 0,2 1 0,2 2 0,-35 45 0,51-57 1,0 1 0,1 0-1,1 1 1,2 0 0,0 1 0,1 0-1,1 0 1,2 1 0,0 0-1,-3 41 1,7-35-10,2 1 0,1-1 0,2 0-1,0 0 1,2 0 0,2 0 0,1-1 0,20 52 0,-12-46 61,2-1 0,2 0 0,1-1 0,1-1 1,2-1-1,42 43 0,-17-28 5,2-2-1,2-2 1,2-3 0,2-2-1,1-3 1,2-2 0,1-3 0,112 38-1,-38-25-17,3-7-1,1-5 1,168 14 0,-58-22 295,426-15 1,-465-22-125,-1-10 0,287-69 0,-348 54-105,-2-7-1,214-98 1,-260 95-34,-2-4-1,-3-5 1,-2-3 0,100-88 0,-158 120-44,-2-2 0,-1-1 0,-2-2 0,-1-1 0,30-48 0,-51 70-58,0 0 0,-1-1 0,-1 0 0,0 0 1,0 0-1,-2-1 0,0 1 0,0-1 0,-1 0 1,-1 0-1,-1-1 0,0 1 0,-1 0 0,-1 0 1,0-1-1,-1 1 0,0 0 0,-2 0 0,-6-20 1,2 18-78,0 0 1,-1 0 0,-1 1-1,-1 1 1,0-1 0,-1 2-1,-1-1 1,-26-21-1,1 4 21,-1 2 0,-55-30 0,7 12 85,-1 4 1,-2 5-1,-2 3 0,-2 4 1,-107-21-1,-497-56-3947,398 82 1208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33.980"/>
    </inkml:context>
    <inkml:brush xml:id="br0">
      <inkml:brushProperty name="width" value="0.025" units="cm"/>
      <inkml:brushProperty name="height" value="0.025" units="cm"/>
    </inkml:brush>
  </inkml:definitions>
  <inkml:trace contextRef="#ctx0" brushRef="#br0">801 410 1121,'0'0'2274,"-3"-11"-1126,-4-30-172,2-1-1,2 1 1,2-44-1,1 69-709,0 2 213,0 1 0,0-1 1,-1 0-1,-1 1 0,0 0 0,-5-15 0,6 24-387,-1 0-1,0 0 1,0 0 0,0 1-1,-1-1 1,1 1-1,-1 0 1,0 0 0,0 0-1,0 0 1,0 0-1,-1 0 1,1 1 0,-1 0-1,1 0 1,-1 0-1,0 0 1,0 0-1,0 1 1,0-1 0,0 1-1,0 0 1,0 1-1,-6-1 1,-7-1-84,-1 1 1,1 2-1,0-1 1,-1 2-1,1 0 1,0 1-1,0 1 1,0 1-1,1 0 1,0 1-1,0 1 1,0 0-1,-22 15 1,-6 6 0,2 2 0,2 2 0,-48 46 0,66-56-10,0 1 1,1 1 0,2 1-1,0 1 1,2 0-1,0 1 1,-15 38 0,23-43-6,1-1 0,1 1 0,1 0 0,1 0 0,1 1 0,1-1-1,1 1 1,2 0 0,0 0 0,5 43 0,-3-57 1,0 0 0,0-1 0,1 1 0,0 0 0,1-1 0,0 0 0,0 1 0,0-2 0,1 1 0,1 0 0,-1-1 0,1 0 0,0 0 0,1-1 0,0 0 0,0 0 0,0 0 0,0-1-1,1 0 1,0-1 0,0 0 0,0 0 0,1 0 0,0-1 0,8 2 0,11 2 93,0-1 0,1-2 1,-1-1-1,1 0 0,-1-3 0,50-4 0,-36-1 18,0-2 1,-1-1-1,0-3 0,-1-1 0,71-31 1,-82 29-82,0-1 0,-1-1 0,-1-1 1,-1-2-1,-1 0 0,0-2 0,-1-1 1,25-31-1,-38 40-9,-1-1 0,-1 0 0,0-1 0,-1 0 1,-1 0-1,0-1 0,-1 0 0,-1 0 0,4-19 0,-8 26-78,1 1 1,-1 0-1,-1 0 0,1 0 0,-1-1 0,-1 1 0,0 0 1,0 0-1,0 0 0,-1 0 0,0 0 0,-1 0 0,0 0 1,0 0-1,-1 1 0,1 0 0,-2-1 0,1 2 1,-1-1-1,-8-9 0,-4 0-1167,0 1 0,-1 1-1,-25-16 1,-16-5-3992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35.076"/>
    </inkml:context>
    <inkml:brush xml:id="br0">
      <inkml:brushProperty name="width" value="0.025" units="cm"/>
      <inkml:brushProperty name="height" value="0.025" units="cm"/>
    </inkml:brush>
  </inkml:definitions>
  <inkml:trace contextRef="#ctx0" brushRef="#br0">453 1 8904,'-7'0'881,"0"0"-853,0 0 0,0 1 0,0 0 0,0 0 0,0 0 0,0 1 0,1 0 0,-1 0 0,1 1 1,-1 0-1,1 0 0,0 0 0,0 1 0,0 0 0,-5 5 0,-13 14-9,1 2 1,1 1 0,1 0 0,2 1 0,-23 41 0,6 0 505,-32 87 0,52-116-262,1 1 1,3 1-1,1 0 0,2 1 1,2-1-1,1 2 0,3-1 1,2 54-1,1-89-254,1 1-1,0 0 1,0-1-1,1 1 1,0 0-1,0-1 1,1 0-1,0 0 1,0 1-1,1-2 1,-1 1 0,2 0-1,-1-1 1,1 0-1,0 0 1,0 0-1,1-1 1,8 7-1,-5-6 75,0 0 0,1-1 0,0-1-1,0 0 1,1 0 0,-1-1 0,1 0 0,-1-1-1,1 0 1,0 0 0,0-2 0,16 1 0,-3-3 116,0 0 1,1-2 0,-2 0-1,1-2 1,0 0 0,-1-2-1,-1 0 1,29-16 0,-3-1-57,-2-2 0,73-57 0,-81 54-116,0-2 0,-3-2 0,-1-1 0,-1-2 0,44-64 1,-63 79-20,-1 1 1,-1-2 0,-1 0 0,-2 0 0,0-1-1,-1 0 1,-1 0 0,-1-1 0,-2 0 0,0 0 0,-1 0-1,-2-39 1,-2 54-11,0 1 0,0-1 0,-1 1 0,0 0 0,0-1 0,-1 1 0,0 0 0,-1 1 1,0-1-1,-1 1 0,1 0 0,-2 0 0,-8-11 0,6 11-99,0 0 1,0 0-1,-1 1 1,-1 1-1,1-1 1,-1 1-1,0 1 1,0 0-1,0 0 1,-1 1 0,-12-3-1,-15-1-903,0 1 0,0 3 0,-57-1 0,41 3-457,-36-5-2041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46.343"/>
    </inkml:context>
    <inkml:brush xml:id="br0">
      <inkml:brushProperty name="width" value="0.025" units="cm"/>
      <inkml:brushProperty name="height" value="0.025" units="cm"/>
    </inkml:brush>
  </inkml:definitions>
  <inkml:trace contextRef="#ctx0" brushRef="#br0">1 81 3716,'0'0'2466,"3"-57"-3875,4 34-2755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46.726"/>
    </inkml:context>
    <inkml:brush xml:id="br0">
      <inkml:brushProperty name="width" value="0.025" units="cm"/>
      <inkml:brushProperty name="height" value="0.025" units="cm"/>
    </inkml:brush>
  </inkml:definitions>
  <inkml:trace contextRef="#ctx0" brushRef="#br0">433 223 6022,'-15'-1'191,"-1"0"1,0 1-1,1 0 1,-1 1-1,0 1 1,1 1-1,0 0 1,0 1-1,0 1 1,0 0-1,0 1 1,1 0-1,0 1 1,0 1-1,-23 17 1,24-15-92,1 1 0,-1 0 0,2 0 0,0 1 0,0 1-1,1 0 1,1 0 0,0 1 0,1 0 0,0 0 0,-5 17 0,4-4 52,1 0-1,1 1 1,2 0-1,0 0 1,0 44 0,3 2 467,2 0 0,14 92 1,-8-126-539,1-1 0,2-1 0,2 0-1,2 0 1,33 68 0,-40-93-78,1-1 0,1-1 0,0 0 0,1 0-1,0 0 1,0-1 0,1 0 0,0-1 0,1 0 0,0-1 0,1 0 0,-1-1-1,1 0 1,21 8 0,-23-12 17,0 0 1,0 0-1,1-1 0,-1 0 1,0-1-1,1 0 0,-1-1 0,1 0 1,-1-1-1,0 0 0,1 0 0,-1-1 1,0-1-1,0 1 0,0-2 0,0 1 1,0-2-1,-1 1 0,16-11 1,-7 2 212,0 0 1,0-1-1,-2-1 1,0-1 0,0 0-1,-2-1 1,0-1-1,17-27 1,-15 15 62,-1 0 0,-1-1 0,-1 0 0,-2-1-1,8-35 1,-6 0-34,-3 0-1,-3-1 0,-3-1 0,-9-133 0,0 142-217,-3 1 1,-17-63-1,17 91-70,-1 1 0,-2 0 1,-1 0-1,-1 1 0,-28-43 1,37 66-21,0-1 0,-1 1 0,0 0 0,0 0 0,0 1 0,-1-1 0,0 1 0,0 0 0,0 1 0,-1 0 0,1 0 0,-1 0 0,0 1 0,0 0 0,-1 0 0,1 0 0,0 1 0,-1 0 0,0 1 0,1 0 0,-1 0 0,0 1 0,0 0 0,1 0 0,-1 0 0,0 1 0,1 1 0,-1-1 0,1 1 0,-1 0 0,1 1 0,0 0 0,-10 5 0,-3 4-279,0 1 1,1 0-1,0 2 1,1 0 0,1 2-1,-20 22 1,-25 23-2568,35-43-743,9-16-4287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54.747"/>
    </inkml:context>
    <inkml:brush xml:id="br0">
      <inkml:brushProperty name="width" value="0.025" units="cm"/>
      <inkml:brushProperty name="height" value="0.025" units="cm"/>
    </inkml:brush>
  </inkml:definitions>
  <inkml:trace contextRef="#ctx0" brushRef="#br0">57 77 9961,'0'0'2990,"-6"11"-1570,-1-1-1173,1-3-66,1 0 0,1 0 0,-1 0 0,1 1 0,0-1 0,1 1-1,0 0 1,0 0 0,1 1 0,-3 11 0,6-19-178,-1-1 0,0 1 0,0 0-1,1 0 1,-1 0 0,0 0 0,1 0 0,-1 0 0,1-1 0,-1 1 0,1 0 0,0 0 0,-1-1 0,1 1 0,0 0 0,-1-1 0,1 1-1,0-1 1,0 1 0,0-1 0,-1 1 0,1-1 0,0 1 0,0-1 0,0 0 0,0 0 0,0 1 0,0-1 0,0 0 0,0 0 0,1 0 0,40 1-79,-30-1 100,46-3 406,95-17-1,41-3 52,161 31 446,-218 0-614,241-19 1,82-67-191,9 0-34,-381 69-47,0 3 0,0 5-1,125 13 1,125 47 24,85 8 124,528-63-14,-609-14-90,197 6-68,199-5-10,1048-3 83,-1169 15-54,437 26-34,-28 1-6,-257-33 96,408 5 263,-397 30-306,-43-2-4,-181-19-46,1044 37 0,-493-18 9,-2-40 9,265 42 14,-1359-32-26,680 19 500,-545-33-362,-146 14-5,-41 4 112,5 13-1500,13-5-1259,-3-5-4470,7-6-4084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25:52.470"/>
    </inkml:context>
    <inkml:brush xml:id="br0">
      <inkml:brushProperty name="width" value="0.035" units="cm"/>
      <inkml:brushProperty name="height" value="0.035" units="cm"/>
    </inkml:brush>
  </inkml:definitions>
  <inkml:trace contextRef="#ctx0" brushRef="#br0">701 0 7482,'-169'74'2194,"85"-37"-1002,52-22-877,0 2 0,1 1-1,1 1 1,1 1 0,1 2 0,-44 42 0,53-43-143,1 1 1,1 0-1,1 1 0,1 1 0,1 1 0,2 0 0,-20 53 1,19-38-34,3 1 0,1 1 0,2-1 0,-3 71 0,8-45-115,3-1 1,3 0 0,3 0 0,3 0-1,27 98 1,-24-122-48,1-1-1,3-1 1,1-1 0,1 0-1,3-2 1,1 0-1,1-1 1,2-1 0,47 47-1,-20-33-18,2-1 1,2-4-1,80 48 0,-57-45 3,2-5 0,98 37 0,-111-55 7,2-4-1,0-2 0,1-4 1,0-3-1,91 3 1,366-25-184,-435 3 165,0-5 0,-2-3-1,1-4 1,-2-4 0,112-46-1,-117 34 30,-1-4-1,134-85 0,74-82 32,-203 137-2,90-94 0,-146 130 9,-2-1-1,-1-3 1,-2 0-1,-1-1 1,-3-2 0,26-53-1,-42 73-5,0-1-1,-1 0 1,-2 0-1,0-1 0,-1 0 1,-1 0-1,-1 0 1,-2 0-1,0 0 1,-1-1-1,-1 1 0,-2 0 1,0 0-1,-11-40 1,4 36 15,-1 0 0,-2 0 0,0 2 0,-1 0 0,-2 0 0,-1 1 0,0 1 0,-2 1 0,-37-35 0,6 13-13,-2 3-1,-1 1 0,-69-37 1,56 39-95,-2 3 0,-2 2 1,0 4-1,-2 2 0,-110-24 1,66 28 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25:53.719"/>
    </inkml:context>
    <inkml:brush xml:id="br0">
      <inkml:brushProperty name="width" value="0.035" units="cm"/>
      <inkml:brushProperty name="height" value="0.035" units="cm"/>
    </inkml:brush>
  </inkml:definitions>
  <inkml:trace contextRef="#ctx0" brushRef="#br0">3471 221 10010,'-49'-13'86,"-88"-11"0,34 7-162,-158-47-429,145 33-20,-146-20 0,128 38 1070,-193 7-1,-137 39 677,382-23-1111,0 4 0,1 3-1,0 4 1,2 3 0,-91 40 0,-221 138 139,326-162-29,2 3 1,2 4 0,-97 93 0,127-106-134,3 1 1,1 1-1,1 1 1,2 1-1,2 1 0,1 1 1,3 1-1,-16 47 0,16-28-66,2 0 0,3 1 0,2 0 0,3 1 0,1 81 0,7-115-19,1 0 0,1 1 0,2-1-1,1-1 1,1 1 0,16 42 0,-14-50 0,1 0 1,1 0-1,1-1 1,0 0-1,2-1 1,0 0-1,1-1 1,1-1-1,17 15 1,7 2 8,2-1 0,1-3 1,2-1-1,0-2 0,2-2 1,73 27-1,-61-31-4,2-3 0,0-2 0,0-2 0,1-3 0,69 1 0,-43-10-4,-1-4 0,1-3 1,-1-5-1,140-35 0,-60-1 5,216-93 0,-151 34-8,357-222 0,-96-10-8,-422 284 6,106-103 0,-145 124 19,-2 0 0,-1-1 0,-2-2 0,-1-1 1,24-51-1,-40 70 10,-1 0 0,-1-1 0,-1 0 0,-1 0 0,0 0 0,-2 0 0,0-1 0,0-30 0,-3 36 3,-1-1 1,-1 0-1,0 0 1,-1 1-1,-1-1 1,0 1-1,-1 0 1,0 0 0,-1 0-1,-1 1 1,-15-25-1,4 15-21,-1 1 0,-1 0-1,-1 2 1,0 0 0,-2 1 0,0 1 0,-1 2-1,0 0 1,-2 1 0,-48-19 0,13 10-507,-1 3 1,0 3-1,-117-17 0,91 24 177,0 3 0,-95 6 0,-6 14-323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25:56.574"/>
    </inkml:context>
    <inkml:brush xml:id="br0">
      <inkml:brushProperty name="width" value="0.035" units="cm"/>
      <inkml:brushProperty name="height" value="0.035" units="cm"/>
    </inkml:brush>
  </inkml:definitions>
  <inkml:trace contextRef="#ctx0" brushRef="#br0">618 136 6601,'0'-6'193,"-1"0"-1,1 1 1,-1-1-1,-1 0 1,1 1-1,-1-1 1,0 1-1,0 0 1,-1 0-1,1 0 0,-1 0 1,0 0-1,-1 0 1,-6-7-1,5 7-25,-1 0 0,1 1-1,-1 0 1,0 0 0,0 1 0,0 0-1,-1 0 1,1 0 0,-1 0 0,-12-2-1,4 3-15,-1-1 0,1 2 0,-1 0 0,1 1 0,-1 1 0,1 0 0,-1 1 0,1 1 0,0 0 0,-19 8 0,21-7-20,1 2-1,0 0 1,0 0 0,0 1 0,1 1-1,0 0 1,0 0 0,-15 17 0,12-10-30,0 2 0,2-1 1,0 2-1,1-1 0,-10 21 0,2 5-55,2 2 0,2 0 0,1 1 0,-8 56 0,13-47-22,2 1 0,2 0 0,3 1 0,2-1 1,3 0-1,2 0 0,3 0 0,2 0 1,2-2-1,3 1 0,41 96 0,-46-129-31,1-1 0,1 0-1,0-1 1,2 0 0,1-1 0,0-1-1,31 29 1,-38-40-1,0-1 1,0 0-1,1-1 0,0 0 1,0 0-1,1 0 0,-1-1 1,18 4-1,-19-6 2,0-1-1,0 0 1,0 0-1,1-1 1,-1 0 0,0-1-1,0 0 1,0 0-1,0 0 1,0-1-1,0 0 1,9-5 0,-5 2 1,-1-1 1,0 0 0,0-1-1,0 0 1,-1-1 0,0 0-1,-1-1 1,0 0 0,0 0-1,-1-1 1,0 0 0,-1-1-1,0 1 1,7-16 0,3-9-2,-2-1 0,-2-1 0,13-55 1,-3-13 17,-4 0 0,-5-2 1,1-151-1,-15 227 7,-1 0-1,-2 0 1,-11-57 0,11 76-1,-1 0 1,0-1 0,-1 1 0,0 1 0,-1-1 0,0 1 0,-1 0 0,0 0 0,0 1-1,-1 0 1,-18-17 0,10 14 18,-1 1 0,-1 0 0,0 1 0,0 1 0,-1 0 0,-1 2 0,-29-10 0,-146-27-249,163 39 74,4-1 43,8-1-28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26:17.064"/>
    </inkml:context>
    <inkml:brush xml:id="br0">
      <inkml:brushProperty name="width" value="0.035" units="cm"/>
      <inkml:brushProperty name="height" value="0.035" units="cm"/>
    </inkml:brush>
  </inkml:definitions>
  <inkml:trace contextRef="#ctx0" brushRef="#br0">1507 0 12539,'0'4'76,"3"26"67,1 1 0,1-1 0,1-1 0,17 49 0,21 24-131,-7-16-26,28 95 1,-36-50 12,-28-129 4,-1 0 0,1 0 0,-1 0 1,1 0-1,0-1 0,0 1 1,-1 0-1,1 0 0,1-1 0,-1 1 1,0 0-1,0-1 0,1 1 1,1 1-1,-2-3 7,-1 0-1,0 1 1,0-1 0,0 0 0,0 0 0,0 1 0,0-1-1,0 0 1,0 0 0,0 1 0,0-1 0,0 0-1,0 0 1,0 1 0,0-1 0,0 0 0,0 0-1,0 1 1,0-1 0,0 0 0,-1 0 0,1 0-1,0 1 1,0-1 0,0 0 0,0 0 0,0 0 0,-1 1-1,1-1 1,0 0 0,0 0 0,0 0 0,-1 0-1,1 1 1,0-1 0,0 0 0,0 0 0,-1 0-1,1 0 1,0 0 0,0 0 0,-1 0 0,-15 8 199,10-5-115,-301 165 1815,-51 26-435,290-162-1286,-2-3-1,-1-3 1,-100 22-1,143-42-155,-1-2 0,0-1 0,0-1 0,0-2 0,-44-4 0,26-3-15,2-2 0,-76-24 0,73 15-7,-38-10-16,76 25 4,0 1 0,0 0-1,0 0 1,0 1 0,-1 1 0,-11 0 0,21 0-13,0 0 1,0 0-1,1 0 0,-1 0 0,0 0 0,0 0 0,1 1 0,-1-1 0,0 0 0,0 0 1,1 1-1,-1-1 0,0 0 0,1 1 0,-1-1 0,0 0 0,1 1 0,-1-1 0,0 1 1,1-1-1,-1 1 0,1-1 0,-1 1 0,1 0 0,-1-1 0,1 1 0,0 0 0,-1-1 1,1 1-1,0 0 0,-1-1 0,1 1 0,0 0 0,0 0 0,0-1 0,0 1 0,0 0 1,0 0-1,0-1 0,0 3 0,0-3-1,0 1 1,1 0-1,-1-1 0,0 1 0,1 0 1,-1-1-1,0 1 0,1-1 1,-1 1-1,1 0 0,-1-1 0,1 1 1,0-1-1,-1 1 0,1-1 1,-1 0-1,1 1 0,0-1 0,-1 0 1,1 1-1,0-1 0,-1 0 1,1 0-1,0 0 0,0 1 1,-1-1-1,1 0 0,0 0 0,0 0 1,-1 0-1,1 0 0,0 0 1,0-1-1,-1 1 0,1 0 0,0 0 1,-1 0-1,2-1 0,11-8-210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49.142"/>
    </inkml:context>
    <inkml:brush xml:id="br0">
      <inkml:brushProperty name="width" value="0.025" units="cm"/>
      <inkml:brushProperty name="height" value="0.025" units="cm"/>
    </inkml:brush>
  </inkml:definitions>
  <inkml:trace contextRef="#ctx0" brushRef="#br0">42 1 4228,'0'0'8008,"8"0"-6418,178 1 4262,266 18-4214,279-3-245,-623-22-720,-610 27-261,352-12-375,-212 16-219,-141 7-117,494-30 291,12 1-8,14 2 8,52 0 226,96-4-1,-67-3-145,830-52-734,-860 45 251,-63 4 299,-18 2 96,-70-3-113,-95 7-1,98 1 74,-291 18 467,124-4-1906,85-12-3699,120-4-1100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1.527"/>
    </inkml:context>
    <inkml:brush xml:id="br0">
      <inkml:brushProperty name="width" value="0.025" units="cm"/>
      <inkml:brushProperty name="height" value="0.025" units="cm"/>
    </inkml:brush>
  </inkml:definitions>
  <inkml:trace contextRef="#ctx0" brushRef="#br0">1 47 10378,'0'0'2530,"7"-46"-11883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3.494"/>
    </inkml:context>
    <inkml:brush xml:id="br0">
      <inkml:brushProperty name="width" value="0.025" units="cm"/>
      <inkml:brushProperty name="height" value="0.025" units="cm"/>
    </inkml:brush>
  </inkml:definitions>
  <inkml:trace contextRef="#ctx0" brushRef="#br0">0 27 5765,'6'-6'8465,"-5"4"-7829,0 0 1,0 1-1,0-1 0,0 1 1,0 0-1,1-1 1,-1 1-1,1 0 1,-1 0-1,0 0 0,1 0 1,0 0-1,-1 0 1,1 0-1,2 0 0,-3 3-526,0 0-1,0 1 0,0-1 1,-1 0-1,1 1 0,-1-1 0,0 1 1,0-1-1,0 0 0,0 1 0,0-1 1,-1 4-1,1 1 72,-6 82 235,0 11-600,14-35-3625,-7-53-1608,-1-9 1743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3.827"/>
    </inkml:context>
    <inkml:brush xml:id="br0">
      <inkml:brushProperty name="width" value="0.025" units="cm"/>
      <inkml:brushProperty name="height" value="0.025" units="cm"/>
    </inkml:brush>
  </inkml:definitions>
  <inkml:trace contextRef="#ctx0" brushRef="#br0">0 73 13132,'0'0'7111,"59"9"-4805,-10-13-384,8-9-609,5-4-672,5 0-449,-5 4-160,-4 4-32,-15 2-64,-6 6-769,-11 1-1088,-13 0-322,-8 0-1280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174"/>
    </inkml:context>
    <inkml:brush xml:id="br0">
      <inkml:brushProperty name="width" value="0.025" units="cm"/>
      <inkml:brushProperty name="height" value="0.025" units="cm"/>
    </inkml:brush>
  </inkml:definitions>
  <inkml:trace contextRef="#ctx0" brushRef="#br0">1 78 14510,'0'0'6021,"67"-36"-3971,-24 29-320,4-2-769,12 0-545,-6 1-288,5 4-128,-5 0-640,-5 3-1698,-9 1-1858,-5 0-4677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523"/>
    </inkml:context>
    <inkml:brush xml:id="br0">
      <inkml:brushProperty name="width" value="0.025" units="cm"/>
      <inkml:brushProperty name="height" value="0.025" units="cm"/>
    </inkml:brush>
  </inkml:definitions>
  <inkml:trace contextRef="#ctx0" brushRef="#br0">269 62 16111,'0'0'4901,"5"-8"-2846,13-28-619,-17 36-1404,-1 0-1,0-1 1,0 1-1,1-1 0,-1 1 1,0-1-1,0 1 1,0-1-1,0 1 1,0-1-1,0 1 1,0-1-1,0 1 0,0-1 1,0 1-1,0-1 1,0 1-1,0-1 1,0 1-1,-1-1 1,1 1-1,0 0 0,0-1 1,0 1-1,-1-1 1,1 1-1,0-1 1,-1 1-1,1 0 1,0-1-1,-1 1 0,1 0 1,0-1-1,-1 1 1,1 0-1,-1 0 1,1-1-1,0 1 1,-1 0-1,1 0 0,-1 0 1,1 0-1,-1-1 1,1 1-1,-1 0 1,1 0-1,-1 0 1,0 0-1,-28 0 211,24 0-146,-12 3-82,0 0-1,0 1 1,0 1-1,1 0 1,0 1 0,0 1-1,1 1 1,0 0-1,0 1 1,1 0-1,0 1 1,-19 18-1,31-26-7,0-1 0,0 1 0,0 0-1,0-1 1,1 1 0,-1 0 0,1 0-1,-1 0 1,1 0 0,0 0 0,0 0-1,0 0 1,0 1 0,0-1 0,0 0-1,0 1 1,1-1 0,-1 1 0,1-1-1,0 0 1,0 1 0,0 3 0,1-4 1,0 0 0,0 0 0,0 0 0,1 0 0,-1 0 0,1 0 0,-1-1 0,1 1 1,0 0-1,0-1 0,0 1 0,0-1 0,0 0 0,0 0 0,0 1 0,0-2 0,0 1 0,0 0 0,1 0 1,-1-1-1,4 2 0,81 14-64,-67-13-147,1 0 0,-1 1 0,0 1 0,0 1 0,30 14 0,-48-19 194,0 0 0,0 0 1,0 0-1,0 0 1,0 0-1,0 1 0,-1-1 1,1 1-1,0 0 1,-1-1-1,1 1 0,-1 0 1,1 0-1,-1 0 1,0 0-1,0 0 0,0 0 1,0 0-1,0 1 1,-1-1-1,1 0 0,0 4 1,-1-3 51,-1 0 0,1 1 0,-1-1 1,1 0-1,-1 1 0,0-1 0,0 0 1,-1 0-1,1 0 0,-1 0 0,1 0 0,-1 0 1,-4 4-1,-2 2 252,0 0 0,0-1 0,-1 0 0,0-1 0,0 0 0,-1 0 0,-18 8 0,19-11-58,-1-1 1,0 0-1,0-1 0,0 0 0,0-1 1,0 0-1,-18-1 0,24 0-321,0 0 1,0-1-1,-1 0 0,1 0 0,0 0 1,0 0-1,0 0 0,0-1 0,-5-3 1,7 4-152,1 0 1,0 0-1,-1 0 1,1 0 0,0-1-1,-1 1 1,1 0-1,0-1 1,0 1-1,0-1 1,0 1 0,0-1-1,1 0 1,-1 1-1,0-1 1,1 0-1,-1 0 1,1 1 0,0-1-1,0 0 1,-1 0-1,1-2 1,4-12-6710,14 0-6214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931"/>
    </inkml:context>
    <inkml:brush xml:id="br0">
      <inkml:brushProperty name="width" value="0.025" units="cm"/>
      <inkml:brushProperty name="height" value="0.025" units="cm"/>
    </inkml:brush>
  </inkml:definitions>
  <inkml:trace contextRef="#ctx0" brushRef="#br0">0 29 14382,'0'0'10666,"78"11"-8648,-26-11-481,10 0-832,1-6-609,-4-3 0,-10 0-801,-13 1-2274,-17 0-3427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5.862"/>
    </inkml:context>
    <inkml:brush xml:id="br0">
      <inkml:brushProperty name="width" value="0.025" units="cm"/>
      <inkml:brushProperty name="height" value="0.025" units="cm"/>
    </inkml:brush>
  </inkml:definitions>
  <inkml:trace contextRef="#ctx0" brushRef="#br0">27 95 8648,'0'0'4885,"5"-10"-1693,-3 5-2636,23-47 3255,-24 49-3263,1 1 1,0-1-1,-1 1 0,1 0 1,0-1-1,1 1 1,-1 0-1,0 0 0,1 0 1,4-2-1,-7 4-518,0 0-1,0-1 0,0 1 0,1 0 0,-1 0 0,0 0 1,0 0-1,0 0 0,1 0 0,-1 0 0,0 0 1,0 0-1,1 0 0,-1 1 0,0-1 0,0 0 1,0 0-1,1 0 0,-1 0 0,0 0 0,0 0 1,0 0-1,1 0 0,-1 1 0,0-1 0,0 0 0,0 0 1,0 0-1,0 0 0,1 1 0,-1-1 0,0 0 1,0 0-1,0 0 0,0 1 0,0-1 0,0 0 1,0 0-1,0 0 0,0 1 0,0-1 0,0 0 1,0 0-1,0 1 0,0-1 0,1 19 291,-7 19-162,-29 69 175,23-79-316,2 1-1,1 0 1,2 0 0,-6 48-1,12-76-6,1-1 1,0 1-1,0-1 0,0 1 1,0-1-1,0 1 0,0-1 1,0 1-1,0-1 0,1 1 0,-1-1 1,0 1-1,0-1 0,0 1 1,0-1-1,1 1 0,-1-1 1,0 0-1,0 1 0,1-1 0,-1 1 1,0-1-1,1 0 0,-1 1 1,0-1-1,1 0 0,-1 1 1,1-1-1,-1 0 0,0 0 0,1 1 1,-1-1-1,1 0 0,-1 0 1,2 0-1,21-4 722,23-20 455,33-33-629,124-118 0,-201 173-907,0 1 0,0-1 0,0 0 0,0 0 0,-1 0 0,1 0 0,-1-1 0,1 1 0,-1 0 0,0 0 0,2-5 0,-10 2-3562,-14 8-33,2 5-4416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7.471"/>
    </inkml:context>
    <inkml:brush xml:id="br0">
      <inkml:brushProperty name="width" value="0.025" units="cm"/>
      <inkml:brushProperty name="height" value="0.025" units="cm"/>
    </inkml:brush>
  </inkml:definitions>
  <inkml:trace contextRef="#ctx0" brushRef="#br0">2 121 10858,'0'0'15188,"0"9"-14852,-1 1-281,1-2-74,-1 1 0,1 0 0,1 0 1,0 0-1,3 14 0,-3-20-63,0-1 0,0 1 0,0-1 1,0 1-1,0-1 0,1 1 1,-1-1-1,1 0 0,0 1 0,-1-1 1,1 0-1,0 0 0,0 0 1,1-1-1,-1 1 0,0 0 0,1-1 1,-1 1-1,0-1 0,1 0 0,0 0 1,-1 0-1,1 0 0,0-1 1,2 1-1,5 1 2,-1-1 0,1 0 0,0-1 0,-1 0 0,1-1 1,-1 0-1,18-4 0,-17 2-854,-1 0 0,1 0 0,-1-1 1,0 0-1,0 0 0,0-1 0,0-1 1,-1 1-1,0-1 0,0-1 0,-1 0 0,1 0 1,-1 0-1,-1-1 0,0 0 0,0 0 1,0 0-1,-1-1 0,0 0 0,3-9 0,-6 0 11301,-10 18-2603,-5 10-3724,4 4-4846,4-3 955,1 1 1,1-1-1,0 1 1,0-1-1,1 1 0,1 0 1,-1 23-1,2-35-142,0 1 0,0-1 0,0 1 0,0 0 1,0-1-1,0 1 0,1-1 0,-1 1 0,0-1 0,0 1 0,0 0 0,1-1 0,-1 1 0,0-1 0,1 1 0,-1-1 0,0 1 0,1-1 0,-1 0 0,1 1 0,-1-1 0,1 1 0,-1-1 0,1 0 0,-1 1 0,1-1 0,-1 0 0,1 0 0,-1 0 0,2 1 0,22-2 438,21-16 366,-29 5-711,0 0 0,21-25-1,-32 33 10,-1 0 0,-1 0-1,1-1 1,0 0 0,-1 1-1,0-1 1,0-1-1,-1 1 1,1 0 0,-1-1-1,-1 1 1,1-1 0,1-9-1,-24 36-76,12-10-44,1 1 0,1 1 0,-1 0 0,2 0 0,0 0 0,1 1 0,0-1 0,1 1 0,0 0 0,1 1 0,-1 21 0,4-35 14,0-1-1,0 1 1,0-1-1,0 1 0,0-1 1,0 1-1,0-1 1,1 1-1,-1-1 1,0 1-1,0-1 1,1 1-1,-1-1 1,0 1-1,0-1 1,1 0-1,-1 1 1,0-1-1,1 1 1,-1-1-1,1 0 0,-1 1 1,0-1-1,1 0 1,-1 0-1,1 1 1,-1-1-1,1 0 1,-1 0-1,1 0 1,-1 0-1,1 1 1,24-2 135,20-15 56,-37 10-65,1 0-1,-1 0 1,0 0 0,0-1-1,0 0 1,-1-1 0,0 0 0,-1 0-1,0 0 1,0-1 0,7-14-1,-10 17-128,0 0 0,0 1 0,1-1 0,0 1 0,0 0 1,1 0-1,-1 1 0,1-1 0,9-5 0,-12 8-36,1 0 0,-1 0 1,1 0-1,0 1 0,0-1 1,0 1-1,0 0 0,0 0 0,0 0 1,0 0-1,1 0 0,-1 1 1,0-1-1,0 1 0,0 0 1,1 0-1,-1 0 0,0 1 1,0-1-1,1 1 0,4 1 0,-6 0 24,-1-1 0,1 0 0,0 1 0,-1 0 0,0-1 0,1 1-1,-1 0 1,0-1 0,0 1 0,0 0 0,0 0 0,0 0-1,-1 0 1,1 0 0,0 0 0,-1 0 0,0 0 0,1 1-1,-1-1 1,0 0 0,0 0 0,-1 3 0,-4 49 22,4-45-10,-1 0 1,-1-1-1,0 1 0,0-1 1,0 0-1,-1 0 1,0 0-1,-8 10 1,37-81 576,-20 51-535,-1 0 1,0-1-1,0 1 1,-2-1-1,1 0 0,-2 0 1,1-23 394,4 35-450,1 0 16,-1 0 0,0-1 0,0 0 0,11-4 0,17-6-372,-27 11 286,-1-1-43,1 1 0,-1-1 0,1 2 1,-1-1-1,12 1 0,-17 0 112,0 0 1,1 1-1,-1-1 1,0 0-1,0 1 1,0-1-1,0 1 1,0-1 0,1 1-1,-1-1 1,0 1-1,0 0 1,0-1-1,0 1 1,-1 0-1,1 0 1,0 0-1,0 0 1,0 0-1,-1 0 1,1 0-1,0 0 1,-1 0-1,1 0 1,-1 0 0,0 1-1,1-1 1,-1 0-1,0 0 1,0 0-1,1 1 1,-1-1-1,0 0 1,0 0-1,-1 3 1,1 21-28,-2 1 1,-1 0 0,-7 26-1,9-50 44,1-1 1,-1 1-1,1-1 0,-1 1 0,1-1 0,0 1 0,0-1 0,-1 1 0,1-1 1,0 1-1,0-1 0,0 1 0,1-1 0,-1 1 0,0-1 0,1 1 0,-1-1 1,1 1-1,-1-1 0,1 1 0,0-1 0,-1 0 0,1 1 0,0-1 1,0 0-1,0 0 0,0 0 0,2 2 0,0-2 15,0 0 0,0-1 0,1 1 0,-1-1 0,0 0 0,0 0 0,0 0 0,1-1 0,-1 1-1,0-1 1,0 1 0,0-1 0,6-2 0,5-3 47,-1 1 0,1-2 0,-1 0 0,0 0 0,-1-1 0,20-17 0,-24 19 35,-1 0 1,0 0-1,-1-1 0,0 0 0,0-1 1,0 1-1,-1-1 0,0 0 0,-1 0 1,1-1-1,4-14 0,-8 21-87,-1 1 0,0-1-1,1 0 1,-1 1 0,0-1 0,0 0 0,0 1-1,0-1 1,0 0 0,0 1 0,0-1 0,-1 0-1,1 1 1,-2-3 0,2 3-18,0 1 0,0 0 1,-1-1-1,1 1 0,0-1 1,-1 1-1,1 0 0,0-1 0,-1 1 1,1 0-1,-1 0 0,1-1 0,0 1 1,-1 0-1,1 0 0,-1-1 0,1 1 1,-1 0-1,1 0 0,-1 0 1,1 0-1,-1 0 0,1 0 0,-1 0 1,1 0-1,-1 0 0,1 0 0,-1 0 1,0 0-1,0 1-4,-1 0 1,1-1-1,-1 1 0,1 0 0,0 0 1,-1 0-1,1 0 0,0 0 1,0 0-1,0 0 0,0 0 1,0 0-1,0 1 0,0-1 0,0 0 1,0 1-1,1-1 0,-1 1 1,1-1-1,-1 1 0,1-1 0,-1 1 1,1-1-1,0 1 0,0-1 1,0 1-1,0 1 0,3-1 27,0-1-1,0 0 0,1 0 1,-1 0-1,1-1 1,-1 1-1,1-1 1,-1 0-1,1 0 0,-1 0 1,1 0-1,4-1 1,-2 1 9,11-1-24,-1 0 0,1-2-1,-1 0 1,1 0-1,-1-2 1,19-7-1,-25 8 5,-1 0 0,1 0 0,-1-1-1,0 0 1,0-1 0,-1 0 0,0 0-1,0-1 1,0 0 0,-1 0 0,8-11-1,-14 18-1,-1 0 0,0-1-1,1 1 1,-1 0-1,0-1 1,0 1-1,1 0 1,-1-1-1,0 1 1,0-1-1,1 1 1,-1 0-1,0-1 1,0 1 0,0-1-1,0 1 1,0-1-1,0 1 1,0-1-1,0 1 1,0 0-1,0-1 1,0 1-1,0-1 1,0 1-1,0-1 1,0 1-1,0 0 1,0-1 0,-1 1-1,1-1 1,0 1-1,0 0 1,-1-1-1,-16-2-6,-21 13-91,29-6 89,1 0-1,0 1 1,1 0-1,-1 0 1,1 1-1,0 0 1,1 0-1,-1 0 1,1 1 0,0 0-1,1 1 1,-7 10-1,10-15 7,0 0-1,1 0 1,0 0 0,-1 0-1,1 0 1,0 0-1,0 0 1,1 0 0,-1 0-1,0 1 1,1-1-1,0 0 1,0 0 0,0 0-1,0 1 1,1-1-1,-1 0 1,1 0 0,0 0-1,0 1 1,0-1-1,0 0 1,0 0 0,1 0-1,-1-1 1,1 1-1,0 0 1,0-1 0,0 1-1,0-1 1,0 1-1,1-1 1,-1 0 0,1 0-1,-1 0 1,1 0 0,3 1-1,8 5-131,1-1 0,0 0 0,1-1 0,-1-1 0,1 0 0,20 3 0,54 1-3975,-24-8-2290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7.962"/>
    </inkml:context>
    <inkml:brush xml:id="br0">
      <inkml:brushProperty name="width" value="0.025" units="cm"/>
      <inkml:brushProperty name="height" value="0.025" units="cm"/>
    </inkml:brush>
  </inkml:definitions>
  <inkml:trace contextRef="#ctx0" brushRef="#br0">3 22 23799,'-2'-8'992,"2"0"-607,0 4-129,7 3-320,5 1-993,4 0-2402,-3 0-2755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8.309"/>
    </inkml:context>
    <inkml:brush xml:id="br0">
      <inkml:brushProperty name="width" value="0.025" units="cm"/>
      <inkml:brushProperty name="height" value="0.025" units="cm"/>
    </inkml:brush>
  </inkml:definitions>
  <inkml:trace contextRef="#ctx0" brushRef="#br0">0 16 13485,'0'0'13741,"23"-16"-29724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59.800"/>
    </inkml:context>
    <inkml:brush xml:id="br0">
      <inkml:brushProperty name="width" value="0.025" units="cm"/>
      <inkml:brushProperty name="height" value="0.025" units="cm"/>
    </inkml:brush>
  </inkml:definitions>
  <inkml:trace contextRef="#ctx0" brushRef="#br0">228 2 3235,'0'0'4308,"-8"-1"-2498,2 0-1593,0 1 0,0 0 0,0 0 0,0 1 0,0-1 0,0 1 0,0 1 0,0-1 0,0 1 0,1 0 0,-1 0 0,1 0 0,-1 1 0,1 0 0,0 0 0,0 0 0,0 1 0,1 0 0,-6 5 0,-1 3 148,1 0 0,1 0 0,0 1 1,1 1-1,0 0 0,1 0 0,1 0 0,0 1 0,1 0 0,0 0 1,1 0-1,-3 24 0,2 15-90,1 0 1,6 68-1,-2-118-285,1 22 26,2-1 1,0 1 0,2-1-1,1 0 1,1 0 0,14 34-1,-16-48-10,0 0-1,1-1 0,0 0 1,1 0-1,0-1 1,0 1-1,11 9 1,-13-15 3,0 0 1,1 0-1,-1 0 1,0 0-1,1-1 1,0 0-1,0 0 1,0-1-1,0 0 1,1 0 0,-1 0-1,0-1 1,12 2-1,-12-3 38,-1 0 1,0 0-1,1-1 0,-1 1 0,0-1 0,0 0 1,1 0-1,-1-1 0,0 0 0,0 0 0,-1 0 1,1 0-1,0-1 0,8-6 0,-6 3 106,0-1 0,0 0 0,0 0 0,-1 0 0,0-1 0,-1 0 0,8-15 0,-2-1 229,-1 0 1,-1 0 0,-1-1 0,-1-1-1,4-31 1,-5 14-44,-1 0-1,-3 0 1,-3-60-1,0 85-320,-1 0-1,-1 1 1,-1-1 0,0 1-1,-1 0 1,-1 0 0,0 1-1,-1-1 1,-1 1 0,-19-28-1,25 41-124,0 0 0,-1 1 0,1-1 0,-1 1 0,1-1 0,-1 1 0,0 0 0,0 0 0,0 0 0,0 1 0,0-1 0,-1 1 0,1-1-1,0 1 1,-5-1 0,-11 3-3239,0 7-3505,13-4-190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4.529"/>
    </inkml:context>
    <inkml:brush xml:id="br0">
      <inkml:brushProperty name="width" value="0.025" units="cm"/>
      <inkml:brushProperty name="height" value="0.025" units="cm"/>
    </inkml:brush>
  </inkml:definitions>
  <inkml:trace contextRef="#ctx0" brushRef="#br0">410 13 14638,'0'0'1826,"-10"-2"-214,-2-1-1205,-1 0 1,1 1-1,0 1 1,-1 0-1,1 0 1,-1 2-1,1-1 1,-1 1-1,1 1 1,0 1-1,0-1 1,0 2-1,0 0 1,-22 10-1,19-4-25,0 0-1,1 0 0,0 2 1,1 0-1,1 0 0,0 1 1,0 0-1,1 1 0,1 1 1,-14 25-1,17-27-290,1-1 0,1 2 1,0-1-1,0 1 0,1 0 0,1 0 0,0 0 1,1 0-1,1 0 0,0 1 0,1-1 1,1 0-1,3 23 0,-2-31-65,0-1-1,0 0 1,0 0-1,1 0 1,-1 0-1,1 0 1,1 0-1,-1-1 1,1 1 0,0-1-1,0 0 1,0 0-1,0 0 1,1-1-1,-1 0 1,1 0-1,0 0 1,0 0 0,0-1-1,0 0 1,0 0-1,1 0 1,-1 0-1,1-1 1,-1 0-1,1 0 1,11 0 0,-10-1 28,0 1 0,1-1 1,-1 0-1,0 0 0,0-1 1,0 0-1,1 0 0,-1-1 1,0 0-1,-1 0 0,1-1 1,0 0-1,-1 0 0,1 0 1,-1-1-1,0 0 0,0 0 1,0-1-1,-1 1 1,0-1-1,8-9 0,-11 12-5,-1-1 1,1 1-1,-1 0 0,0-1 0,0 1 1,0-1-1,0 1 0,0-1 0,0 0 1,-1 1-1,1-1 0,-1 0 0,0 1 1,1-1-1,-2-4 0,1 5-30,-1 1 1,1-1-1,-1 0 0,0 1 1,0-1-1,1 1 0,-1 0 1,0-1-1,0 1 0,0 0 0,-1-1 1,1 1-1,0 0 0,0 0 1,-1 0-1,1 0 0,0 0 1,-4-1-1,-2-1-25,-1 0 1,-1 1-1,1 0 1,0 0-1,0 1 1,-1 0-1,1 0 1,-9 1-1,16 1-307,11-1 177,21-6 94,-14-1 18,-12 3-5,0 2 1,0-1 0,0 1 0,0-1-1,0 2 1,1-1 0,-1 0 0,1 1-1,-1 0 1,1 0 0,0 1-1,-1 0 1,1 0 0,7 1 0,-12 0 16,1 0 0,-1 0 0,1 0 0,-1 0 0,0 1 0,0-1 0,0 0 0,0 1 0,0-1 1,0 1-1,0-1 0,0 1 0,-1 0 0,1-1 0,0 1 0,-1 0 0,1-1 0,-1 1 0,0 0 0,0 2 0,2 41 51,-2-37 2,-3 138 236,3-146-337,0 0-1,0 0 0,0 0 1,0 1-1,0-1 0,0 0 0,0 0 1,0 1-1,0-1 0,0 0 1,0 0-1,0 0 0,0 1 0,0-1 1,0 0-1,0 0 0,0 1 1,0-1-1,1 0 0,-1 0 0,0 0 1,0 0-1,0 1 0,0-1 1,0 0-1,1 0 0,-1 0 0,0 0 1,0 1-1,0-1 0,1 0 1,-1 0-1,0 0 0,0 0 0,0 0 1,1 0-1,-1 0 0,0 0 1,0 0-1,1 0 0,-1 0 0,0 0 1,13-5-2454,8-14-3166,-4-10-3924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5.208"/>
    </inkml:context>
    <inkml:brush xml:id="br0">
      <inkml:brushProperty name="width" value="0.025" units="cm"/>
      <inkml:brushProperty name="height" value="0.025" units="cm"/>
    </inkml:brush>
  </inkml:definitions>
  <inkml:trace contextRef="#ctx0" brushRef="#br0">202 1 20692,'0'0'4612,"-9"8"-4548,-21 24 700,1 2 1,1 1-1,3 1 1,-36 67-1,58-98-695,0 0 0,1 0-1,-1 1 1,1-1 0,1 1 0,-1 0-1,1-1 1,0 1 0,0 0-1,1 0 1,0 0 0,0 0 0,0 0-1,1 5 1,0-7-56,1-1 0,-1 0 1,0 1-1,1-1 0,0 0 0,0 0 1,0 0-1,0 0 0,0-1 0,0 1 0,1 0 1,-1-1-1,1 0 0,0 0 0,0 0 1,0 0-1,0 0 0,0 0 0,0-1 0,0 1 1,1-1-1,-1 0 0,1 0 0,3 1 1,56 9 147,-59-10-139,0-1 0,0 1 0,0-1 0,0 0 0,0-1 0,0 1 0,0 0 0,0-1 0,0 0 0,0 0 0,0 0 0,0-1 0,5-2 0,-9 4 1,1-1 0,0 1 0,-1-1-1,1 1 1,-1-1 0,1 1 0,-1-1 0,1 1-1,-1-1 1,1 1 0,-1-1 0,1 0 0,-1 1-1,0-1 1,1 0 0,-1 0 0,0 1-1,1-1 1,-1 0 0,0 0 0,0 1 0,0-1-1,0 0 1,0 0 0,0 1 0,0-1 0,0 0-1,0-1 1,-18-14 247,-30 1-192,-14 15 47,47 1-9,43-3-111,-9-1-118,0 0-1,0-1 1,-1-1 0,1 0-1,-1-2 1,0 0 0,-1-1 0,23-14-1,-39 21-7,-7 5 172,5-3-38,0 0 0,0 0 0,0-1 0,0 1 0,0 0 0,0 0 0,0 0 1,0 0-1,1 0 0,-1 1 0,1-1 0,-1 0 0,0 0 0,1 0 0,0 1 1,-1-1-1,1 2 0,12-1 91,-11-2-114,-1 0 1,1-1-1,0 1 1,-1 0 0,1 0-1,0 0 1,0-1-1,-1 1 1,1 0 0,0 0-1,0 0 1,-1 0-1,1 0 1,0 0 0,0 1-1,-1-1 1,1 0-1,0 0 1,0 1 0,-1-1-1,1 0 1,0 0-1,-1 1 1,1-1 0,-1 1-1,1-1 1,0 1-1,-1-1 1,1 1-1,-1-1 1,1 1 0,-1 0-1,1-1 1,-1 1-1,0-1 1,1 1 0,-1 0-1,0 0 1,1 0-1,-2 5 39,0 0-1,0 0 1,0-1-1,-1 1 0,0-1 1,0 1-1,-1-1 0,1 0 1,-1 0-1,-4 5 0,4-5 25,0-1 0,0 0 0,1 1 0,0 0 0,0-1 0,0 1-1,0 0 1,0 0 0,1 0 0,0 0 0,0 1 0,1-1 0,-1 0 0,2 8 0,-1-13-268,1 1 1,0 0 0,0 0 0,0-1-1,1 1 1,-1 0 0,0-1 0,0 1 0,0-1-1,0 0 1,0 1 0,1-1 0,-1 0-1,0 0 1,0 0 0,1 1 0,-1-1 0,0-1-1,0 1 1,1 0 0,-1 0 0,2-1 0,2 1-2093,6 0-4393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5.627"/>
    </inkml:context>
    <inkml:brush xml:id="br0">
      <inkml:brushProperty name="width" value="0.025" units="cm"/>
      <inkml:brushProperty name="height" value="0.025" units="cm"/>
    </inkml:brush>
  </inkml:definitions>
  <inkml:trace contextRef="#ctx0" brushRef="#br0">0 1 14286,'0'0'13292,"46"17"-12235,-8-16-416,-3 1-513,2-2-128,-2 0-1666,-3 0-3715,-7-8-7239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099"/>
    </inkml:context>
    <inkml:brush xml:id="br0">
      <inkml:brushProperty name="width" value="0.025" units="cm"/>
      <inkml:brushProperty name="height" value="0.025" units="cm"/>
    </inkml:brush>
  </inkml:definitions>
  <inkml:trace contextRef="#ctx0" brushRef="#br0">29 1 20243,'0'0'2402,"-6"68"-1056,1-29-834,2 3-416,-3 1-32,6 3-800,-5-5-1282,1-6-1474,4-3-3746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544"/>
    </inkml:context>
    <inkml:brush xml:id="br0">
      <inkml:brushProperty name="width" value="0.025" units="cm"/>
      <inkml:brushProperty name="height" value="0.025" units="cm"/>
    </inkml:brush>
  </inkml:definitions>
  <inkml:trace contextRef="#ctx0" brushRef="#br0">1 107 14606,'6'-8'2407,"-1"1"-2023,1 0 0,0 1 0,0-1 0,1 1 0,0 1 0,0-1 0,0 1 0,1 0 0,-1 1 0,1-1 0,0 2 0,1-1 0,16-4 0,0 2 51,0 1-1,0 1 0,0 1 1,0 2-1,1 0 1,-1 2-1,36 4 0,-58-5-419,-1 1-1,1-1 1,0 1-1,-1-1 1,1 1-1,-1 0 1,1 0-1,-1 0 1,1 0-1,-1 0 0,1 0 1,-1 1-1,0-1 1,0 1-1,0 0 1,0 0-1,0 0 1,0 0-1,-1 0 0,1 0 1,0 0-1,-1 0 1,0 1-1,1-1 1,-1 0-1,0 1 1,0-1-1,-1 1 0,1 0 1,0-1-1,0 5 1,-2-2 66,0 0 0,1 0-1,-1 0 1,-1 0 0,1 0 0,-1-1 0,0 1-1,0 0 1,0-1 0,-1 0 0,1 1 0,-1-1 0,0 0-1,0 0 1,-1-1 0,-4 5 0,-13 12 311,0-1 0,-1-2 0,-2 0 0,1-1 0,-2-1 0,-35 15 0,75-32-578,0 2 0,-1-1 1,1 2-1,0 0 1,0 1-1,-1 0 0,1 1 1,25 9-1,-38-11 154,0 0 0,0 0 0,0 1 0,0-1 0,0 1 0,0-1 0,0 1 0,0 0 0,-1 0 0,1 0 0,-1 0 0,0 0 0,1 0-1,-1 0 1,0 0 0,0 0 0,0 1 0,0-1 0,-1 0 0,1 1 0,-1-1 0,1 1 0,-1-1 0,0 1 0,0-1 0,0 0 0,0 1 0,-1-1 0,1 1 0,0-1 0,-1 1 0,0-1 0,0 0 0,1 1 0,-3 2 0,-1 2 107,0-1-1,0 0 1,0 0 0,-1-1 0,0 1-1,0-1 1,0 0 0,-1 0-1,1-1 1,-1 0 0,-7 4 0,4-3 227,-1 0 1,0 0-1,0-1 0,0 0 1,0-1-1,-1-1 1,1 1-1,-1-1 1,0-1-1,-12 0 1,20-1-376,-1 0 1,1 0 0,0-1 0,-1 0 0,1 1-1,-1-1 1,1 0 0,0-1 0,0 1 0,-1-1 0,1 1-1,0-1 1,1 0 0,-1 0 0,0 0 0,0 0 0,1-1-1,-1 1 1,1-1 0,0 0 0,0 1 0,0-1 0,0 0-1,0 0 1,1 0 0,-1 0 0,1-1 0,0 1-1,0 0 1,0-1 0,0 1 0,1-1 0,-1 1 0,1-5-1,-2-47-5026,12 21-1509,9 12-849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954"/>
    </inkml:context>
    <inkml:brush xml:id="br0">
      <inkml:brushProperty name="width" value="0.025" units="cm"/>
      <inkml:brushProperty name="height" value="0.025" units="cm"/>
    </inkml:brush>
  </inkml:definitions>
  <inkml:trace contextRef="#ctx0" brushRef="#br0">157 60 17969,'0'0'4431,"8"-3"-2808,-5 2-1471,34-10 557,-35 10-657,0 1 0,0-1 0,0 0 0,-1 0 0,1 0 0,0 0 0,-1 0 0,1 0 0,0 0 0,-1 0 0,0-1 0,1 1-1,-1-1 1,0 1 0,1-1 0,-1 1 0,0-1 0,0 0 0,1-3 0,-2 4-10,-1 0-1,1 0 1,-1 1-1,1-1 1,-1 0-1,1 0 0,-1 0 1,0 0-1,1 1 1,-1-1-1,0 0 1,1 1-1,-1-1 1,0 0-1,0 1 1,0-1-1,0 1 1,0-1-1,0 1 1,0 0-1,0-1 0,0 1 1,0 0-1,0 0 1,0 0-1,0-1 1,0 1-1,0 0 1,0 0-1,0 0 1,-1 1-1,-44-2 392,39 1-314,-3 0 76,-1 0 0,0 1 0,0 1-1,1-1 1,-1 2 0,1 0-1,-17 6 1,23-7-164,1-1-1,0 1 1,-1 0 0,1 0-1,0 0 1,0 0 0,1 0-1,-1 1 1,0 0-1,1-1 1,-1 1 0,1 0-1,0 0 1,0 0 0,0 0-1,1 1 1,-1-1 0,1 1-1,-1-1 1,1 1-1,0-1 1,0 1 0,1-1-1,-1 1 1,1 6 0,0-8-33,1-1 1,-1 1-1,1 0 0,-1-1 1,1 1-1,0 0 1,-1-1-1,1 1 1,0-1-1,0 0 1,0 1-1,1-1 1,-1 0-1,0 1 1,0-1-1,1 0 1,-1 0-1,0 0 1,1 0-1,-1 0 1,1-1-1,0 1 1,-1 0-1,1-1 1,-1 1-1,1-1 1,0 1-1,3-1 1,53 7-786,-57-7 758,82 1-3213,-27-6-2826,-12-6-2740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7.316"/>
    </inkml:context>
    <inkml:brush xml:id="br0">
      <inkml:brushProperty name="width" value="0.025" units="cm"/>
      <inkml:brushProperty name="height" value="0.025" units="cm"/>
    </inkml:brush>
  </inkml:definitions>
  <inkml:trace contextRef="#ctx0" brushRef="#br0">159 132 6758,'0'0'9279,"-9"-2"-5601,4 0-3518,1 1 0,0 1 0,0-1-1,0 0 1,-1 1 0,1 0 0,0 0 0,-1 0 0,1 0 0,0 1 0,0 0 0,0 0 0,-1 0 0,1 0 0,0 1 0,0 0 0,1-1 0,-1 1 0,0 1 0,0-1 0,1 0 0,0 1 0,-1 0 0,1 0 0,0 0 0,0 0 0,-2 4 0,0-1-29,1 0 1,0 0 0,0 1-1,0 0 1,1 0 0,0 0-1,1 0 1,-1 0 0,1 0-1,0 1 1,1-1 0,0 1-1,0-1 1,1 13 0,0-19-103,0 0 1,1 1 0,-1-1 0,0 0-1,1 0 1,-1 1 0,1-1-1,-1 0 1,1 0 0,-1 0 0,1 0-1,0 0 1,-1 0 0,1 0-1,0 0 1,0 0 0,0 0 0,0 0-1,0-1 1,0 1 0,0 0-1,0-1 1,0 1 0,1-1 0,-1 1-1,0-1 1,0 1 0,0-1-1,1 0 1,-1 0 0,0 1-1,0-1 1,1 0 0,-1 0 0,0 0-1,0 0 1,1-1 0,-1 1-1,2-1 1,2 1 101,1-1 0,0 0-1,0 0 1,-1-1 0,1 1-1,-1-1 1,1-1 0,5-2 0,2-4-45,0-1 0,0 0-1,-1-1 1,0 0 0,-1-1 0,-1 0 0,0-1 0,10-16 0,-6 7 176,-2 0 0,-1-1-1,0 0 1,11-38 0,-19 38 117,-15 37-378,-15 34-125,16-25-61,0 0 0,2 0 0,1 1 0,1 0 0,1 1-1,1-1 1,1 1 0,-1 49 0,4-72-61,1 0 1,1 0-1,-1 0 0,0 0 0,0 0 0,1 0 0,-1 0 0,1 0 0,0 0 1,0 0-1,-1 0 0,1 0 0,0-1 0,3 4 0,-3-4-255,1 1 0,-1-1 0,1 0 0,0 0 0,-1 0-1,1 0 1,0-1 0,0 1 0,0 0 0,0-1 0,0 1-1,0-1 1,0 1 0,4-1 0,19 1-9332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7.679"/>
    </inkml:context>
    <inkml:brush xml:id="br0">
      <inkml:brushProperty name="width" value="0.025" units="cm"/>
      <inkml:brushProperty name="height" value="0.025" units="cm"/>
    </inkml:brush>
  </inkml:definitions>
  <inkml:trace contextRef="#ctx0" brushRef="#br0">27 1 15407,'0'0'13965,"-26"51"-12460,26-39-1056,0-2-481,3-2-1025,3-5-3396,2-3-9320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6.497"/>
    </inkml:context>
    <inkml:brush xml:id="br0">
      <inkml:brushProperty name="width" value="0.025" units="cm"/>
      <inkml:brushProperty name="height" value="0.025" units="cm"/>
    </inkml:brush>
  </inkml:definitions>
  <inkml:trace contextRef="#ctx0" brushRef="#br0">2 1 14926,'0'0'10890,"-1"47"-26584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9:11.015"/>
    </inkml:context>
    <inkml:brush xml:id="br0">
      <inkml:brushProperty name="width" value="0.025" units="cm"/>
      <inkml:brushProperty name="height" value="0.025" units="cm"/>
    </inkml:brush>
  </inkml:definitions>
  <inkml:trace contextRef="#ctx0" brushRef="#br0">0 149 4740,'0'0'11275,"8"-5"-10325,6-6-888,1 0 0,0 2 0,1 0 0,0 0 0,0 2-1,1 0 1,0 1 0,0 1 0,0 0 0,1 1 0,29-2-1,89 6-4,-82 3 161,0-3 0,-1-3 1,1-1-1,56-14 0,-61 7-146,56-7-1,-87 16-61,-1 1 1,1 1-1,-1 0 0,1 1 0,-1 1 0,0 1 0,18 5 0,12 2 30,0-1-1,1-3 0,0-2 0,53-2 0,16 2 406,-24-2-338,0-4 0,0-4-1,106-21 1,-193 26-107,27-4-42,59-3 0,-82 8 38,0 0 0,1 1 0,-1 1 0,0 0 1,0 0-1,1 0 0,-2 2 0,1-1 0,17 10 0,-9-4 63,0-1 0,1-1-1,-1 0 1,1-1 0,1-1 0,-1-1-1,36 3 1,9-4-30,69-6 0,25 1-2084,-155 2 1956,0 1 0,0 0-1,0 0 1,0 0 0,0 0-1,0 0 1,0 1-1,-1-1 1,1 1 0,0 0-1,-1 0 1,1 0-1,-1 0 1,0 0 0,0 0-1,0 1 1,0-1 0,2 4-1,5 4-2117,-5-4-2406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01.084"/>
    </inkml:context>
    <inkml:brush xml:id="br0">
      <inkml:brushProperty name="width" value="0.025" units="cm"/>
      <inkml:brushProperty name="height" value="0.025" units="cm"/>
    </inkml:brush>
  </inkml:definitions>
  <inkml:trace contextRef="#ctx0" brushRef="#br0">425 100 5894,'0'0'368,"-9"-7"2440,3 0-2451,-1 2 0,0-1 0,-1 1 0,1 0 0,-1 1 0,0 0 0,0 0 0,0 0 0,-1 1 0,1 1-1,-1-1 1,0 1 0,1 1 0,-15-1 0,16 2-269,0 0-1,0 1 0,0 0 1,0 0-1,0 1 0,0 0 1,1 0-1,-1 1 0,1 0 1,-1 0-1,1 0 0,0 1 1,-6 4-1,3 0 26,0 0 1,0 1-1,1 0 0,0 0 1,0 0-1,1 1 0,-6 11 1,-2 10 108,1-1 0,1 2 0,2-1 0,-12 54 1,10-29-174,4 1-1,1 0 1,3 0 0,3 1 0,2-1 0,9 67-1,-4-97-43,1-1 0,0 1 0,2-2 0,2 1 0,0-1 0,16 29 0,-18-41 1,0 1 0,0-1 1,1-1-1,1 0 1,0 0-1,1-1 0,0 0 1,1-1-1,0 0 1,0-1-1,1 0 0,17 8 1,-22-13 8,1-1 0,-1 0 0,1 0 0,0-1 0,-1 0 1,1 0-1,0-1 0,0 0 0,0-1 0,1 0 0,-1-1 0,0 0 0,15-3 0,-12 1 41,0-2-1,1 1 0,-1-2 0,-1 1 0,1-2 1,-1 1-1,0-2 0,16-13 0,-4-1 104,0-1 0,-2-1 0,-1-1 0,-1-1 0,-1-1 0,-2 0 0,14-30 0,-9 12-34,-3-1 0,-2 0 0,-1-2-1,-3 1 1,-2-2 0,-2 1-1,-3-1 1,-1-1 0,-2 1 0,-8-80-1,3 111-113,0 0 0,-1 1 0,0-1 0,-1 1 0,-2 0 0,1 0 0,-2 0 0,0 1 0,-1 0 0,-1 1 0,0 0 0,-18-19 0,21 27-136,1 0-1,-1 1 0,-1 0 1,1 1-1,-1-1 0,0 2 1,0-1-1,-1 1 0,1 0 0,-1 1 1,-10-3-1,11 4-261,-1 1 0,1 0 0,-1 0 0,1 1-1,-1 0 1,1 1 0,-1 0 0,1 0 0,-1 1 0,1 0 0,0 0-1,0 1 1,-14 7 0,-25 16-4108,8 3-800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033"/>
    </inkml:context>
    <inkml:brush xml:id="br0">
      <inkml:brushProperty name="width" value="0.025" units="cm"/>
      <inkml:brushProperty name="height" value="0.025" units="cm"/>
    </inkml:brush>
  </inkml:definitions>
  <inkml:trace contextRef="#ctx0" brushRef="#br0">1 1 4516,'0'0'17377,"8"1"-15546,-3 1-1526,0-1 0,0 1 0,-1 0 0,1 0 0,0 0 0,-1 1 0,1-1 0,-1 1 0,0 0 0,0 1 0,0-1 0,-1 1 0,1-1 0,5 9 0,0-1-42,1 1 0,0-2 1,1 0-1,0 0 0,1-1 0,0 0 1,0-1-1,1 0 0,-1-1 0,17 6 1,28 3-4919,7-11-8197,-47-5 990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395"/>
    </inkml:context>
    <inkml:brush xml:id="br0">
      <inkml:brushProperty name="width" value="0.025" units="cm"/>
      <inkml:brushProperty name="height" value="0.025" units="cm"/>
    </inkml:brush>
  </inkml:definitions>
  <inkml:trace contextRef="#ctx0" brushRef="#br0">252 1 5990,'0'0'9417,"-11"58"-7688,6-25 193,-4 6-352,-1 5-578,-6 3-639,-2 4-225,-3-2-128,-2-1 32,0 2-320,0-2-193,-4-2 33,4-3-930,0-6-1248,4-8-2211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775"/>
    </inkml:context>
    <inkml:brush xml:id="br0">
      <inkml:brushProperty name="width" value="0.025" units="cm"/>
      <inkml:brushProperty name="height" value="0.025" units="cm"/>
    </inkml:brush>
  </inkml:definitions>
  <inkml:trace contextRef="#ctx0" brushRef="#br0">1 0 16303,'0'0'11531,"62"15"-10378,-18-9-704,2 0-385,-2 1-64,1-2-705,-3 0-1024,-14-1-2083,-5-4-928,-10 0-3108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107"/>
    </inkml:context>
    <inkml:brush xml:id="br0">
      <inkml:brushProperty name="width" value="0.025" units="cm"/>
      <inkml:brushProperty name="height" value="0.025" units="cm"/>
    </inkml:brush>
  </inkml:definitions>
  <inkml:trace contextRef="#ctx0" brushRef="#br0">0 1 15471,'0'0'5957,"61"17"-4259,-14-17-33,14 0-1152,4 0-417,-1-3-416,-4-1-1570,-12 0-1729,-9-1-3108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420"/>
    </inkml:context>
    <inkml:brush xml:id="br0">
      <inkml:brushProperty name="width" value="0.025" units="cm"/>
      <inkml:brushProperty name="height" value="0.025" units="cm"/>
    </inkml:brush>
  </inkml:definitions>
  <inkml:trace contextRef="#ctx0" brushRef="#br0">23 31 16047,'0'0'6374,"-23"47"-4804,23-29-193,0 2-416,11 0-609,10-5-224,4-4-160,7-6-1057,1-5-768,-1 0-450,-4-5-992,-3-14-3139</inkml:trace>
  <inkml:trace contextRef="#ctx0" brushRef="#br0" timeOffset="1">308 0 6726,'0'0'9129,"-28"45"-5606,12-16-1152,-2 5-129,0 5-32,2 2-705,1 2-736,6 0-481,3-1-224,-2-4-800,8-5-866,0-7-128,0-9-287,0-8-802,5-9-2498,4-5-4581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801"/>
    </inkml:context>
    <inkml:brush xml:id="br0">
      <inkml:brushProperty name="width" value="0.025" units="cm"/>
      <inkml:brushProperty name="height" value="0.025" units="cm"/>
    </inkml:brush>
  </inkml:definitions>
  <inkml:trace contextRef="#ctx0" brushRef="#br0">63 1 10314,'0'0'15310,"-18"69"-13420,2-34-737,2 2-288,7-2-577,2-6-160,3-4-320,2-8-993,0-7-609,5-8-512,-1-2-1473,1-7-2660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6.164"/>
    </inkml:context>
    <inkml:brush xml:id="br0">
      <inkml:brushProperty name="width" value="0.025" units="cm"/>
      <inkml:brushProperty name="height" value="0.025" units="cm"/>
    </inkml:brush>
  </inkml:definitions>
  <inkml:trace contextRef="#ctx0" brushRef="#br0">3 57 5990,'0'0'18935,"-1"-8"-17302,1 6-1586,0 1-1,-1-1 1,1 1-1,0-1 0,0 0 1,0 1-1,0-1 1,0 1-1,0-1 0,0 0 1,1 1-1,-1-1 1,0 1-1,1-1 0,0 1 1,-1-1-1,1 1 1,0 0-1,0-1 0,-1 1 1,1 0-1,0-1 1,0 1-1,2-2 0,2 1 21,0 1 0,0-1-1,-1 1 1,1 0-1,0 0 1,0 0-1,0 1 1,0 0 0,8 0-1,8 0-8,0 1 1,-1 0-1,1 1 0,-1 2 0,1 0 0,28 10 0,-45-13-62,1 1 0,-1-1-1,0 1 1,1 0 0,-1 1-1,0-1 1,0 1 0,-1 0 0,1 0-1,0 0 1,-1 0 0,0 1-1,0-1 1,0 1 0,0 0-1,0 0 1,-1 0 0,0 0-1,0 0 1,0 0 0,0 1-1,-1-1 1,1 1 0,-1-1 0,0 1-1,-1 0 1,1-1 0,-1 1-1,0 0 1,0-1 0,0 1-1,-1 0 1,1 0 0,-3 6-1,0-3 107,0 0 0,0 0-1,-1 0 1,0-1 0,-1 0-1,1 0 1,-1 0 0,-1 0-1,1-1 1,-1 1 0,0-1-1,-1-1 1,1 1 0,-1-1-1,-10 5 1,6-3 56,0-1 0,0-1 0,0 1-1,0-2 1,-1 0 0,0 0 0,0-1 0,0 0 0,-1-1 0,-11 0 0,11-1-353,-23-3-1333,16-11-4410,9-4-4376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21.859"/>
    </inkml:context>
    <inkml:brush xml:id="br0">
      <inkml:brushProperty name="width" value="0.025" units="cm"/>
      <inkml:brushProperty name="height" value="0.025" units="cm"/>
    </inkml:brush>
  </inkml:definitions>
  <inkml:trace contextRef="#ctx0" brushRef="#br0">0 365 10346,'0'0'6950,"73"-27"-5540,-20 1-449,25-5-161,7-5-191,9-1-449,1-1-64,-5 1-32,-8 5-32,-10 4-32,-15 7-416,-11 2-449,-9 6-544,-8 2-1410,-10 3-2050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6.544"/>
    </inkml:context>
    <inkml:brush xml:id="br0">
      <inkml:brushProperty name="width" value="0.025" units="cm"/>
      <inkml:brushProperty name="height" value="0.025" units="cm"/>
    </inkml:brush>
  </inkml:definitions>
  <inkml:trace contextRef="#ctx0" brushRef="#br0">62 42 10122,'-8'1'1009,"7"-1"-827,-28 3 822,28-3-901,0 0 0,0 0 0,0 1 0,-1-1 0,1 0 0,0 1 0,0-1 0,0 0 0,0 1 0,0 0 0,0-1 0,0 1 0,0 0 0,0-1 0,0 1 0,0 0 0,0 0 0,0 0 0,0 0 0,1 0 0,-1 0 0,-1 1 0,3-1-67,-1-1-1,0 1 1,0 0 0,0 0-1,1-1 1,-1 1 0,0 0-1,1-1 1,-1 1 0,0 0-1,1-1 1,-1 1 0,1-1-1,-1 1 1,1-1 0,-1 1-1,1-1 1,0 1 0,-1-1-1,1 1 1,0-1 0,-1 0 0,1 1-1,0-1 1,-1 0 0,1 0-1,0 1 1,0-1 0,-1 0-1,1 0 1,1 0 0,32 5 674,-27-4-475,89 7 976,138-6 0,-117-3-974,178-3 545,533-77 0,-785 76-2320,-41 5-1787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7.395"/>
    </inkml:context>
    <inkml:brush xml:id="br0">
      <inkml:brushProperty name="width" value="0.025" units="cm"/>
      <inkml:brushProperty name="height" value="0.025" units="cm"/>
    </inkml:brush>
  </inkml:definitions>
  <inkml:trace contextRef="#ctx0" brushRef="#br0">71 84 8776,'-10'0'988,"-30"0"480,39 0-1372,1 0 1,-1 0-1,0 0 1,0 0-1,1 0 0,-1 0 1,0 0-1,1 0 0,-1 0 1,0 0-1,0 0 1,1 0-1,-1 0 0,0 0 1,1-1-1,-1 1 1,0 0-1,1-1 0,-1 1 1,0 0-1,1-1 0,-1 1 1,1-1-1,-1 1 1,1-1-1,-1 1 0,1-1 1,-1 1-1,1-1 1,-1 1-1,1-1 0,-1-1 1,1 2-20,1-1 0,-1 0 0,0 1 0,1-1 0,-1 1 0,0-1 0,1 0 0,-1 1 0,1-1 0,-1 1 0,0-1 0,1 1 0,0-1 0,-1 1 0,1-1 0,-1 1 0,1 0 0,0-1 0,-1 1 0,1 0 0,-1-1 0,1 1 0,0 0 0,-1 0 0,2 0 1,24-5 236,1 2 1,0 1-1,0 1 1,28 3 0,2-1 87,542 5 136,313-3 722,-2-64-565,-880 58-636,-40 6 0,-23 6-204,-46 14-4030,45-17-1681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09.317"/>
    </inkml:context>
    <inkml:brush xml:id="br0">
      <inkml:brushProperty name="width" value="0.025" units="cm"/>
      <inkml:brushProperty name="height" value="0.025" units="cm"/>
    </inkml:brush>
  </inkml:definitions>
  <inkml:trace contextRef="#ctx0" brushRef="#br0">911 122 5349,'0'0'2365,"-9"-5"-1345,-8-5-840,-25-15 1852,-50-22 0,76 41-1554,-1-1 1,1 2-1,-1 0 0,0 2 1,0-1-1,-1 2 1,-21-1-1,16 4-422,1 1 0,-1 1-1,1 1 1,-1 1 0,1 1-1,0 1 1,1 1 0,0 0 0,0 2-1,1 1 1,0 0 0,1 1-1,-30 25 1,25-16-19,1 0 1,1 2-1,1 0 0,1 2 1,1 0-1,1 1 0,2 1 1,0 0-1,-16 42 0,20-37-18,2 1-1,1 0 0,1 0 0,2 1 1,1 0-1,2 0 0,1 0 0,2 1 1,1-1-1,2 0 0,2 0 0,0 0 1,3 0-1,12 36 0,-12-45-8,2-1-1,1 1 1,1-2-1,1 0 0,0 0 1,2-1-1,1-1 1,0 0-1,2-2 1,0 0-1,1 0 1,1-2-1,1-1 1,0 0-1,2-1 1,-1-2-1,1 0 1,48 18-1,-38-21-17,0 0-1,1-3 1,0-1-1,40 3 0,-53-8 12,0 0-1,-1-1 1,1-2-1,0 0 0,-1-1 1,1-1-1,-1-1 0,23-8 1,-23 3 13,0-1 1,0-1 0,-1-1-1,-1 0 1,0-2 0,-1 0-1,-1-1 1,0 0 0,-1-1 0,0-1-1,-2-1 1,0 0 0,15-32-1,0-5 210,-3-1 0,-2-2 0,25-103 0,-33 99 345,10-89-1,-22 121-408,-2-1-1,-1 1 1,-1 0-1,-10-61 0,8 79-200,0 0-1,-1 0 1,-1 0-1,0 0 1,-1 1-1,0 0 1,-1 1-1,0-1 1,-1 1-1,0 0 1,0 1-1,-2 0 1,1 0-1,-1 1 1,0 0-1,-1 1 1,0 0-1,0 1 1,-20-9-1,16 9-394,0 1 0,0 1 0,-1 0 0,0 2-1,1 0 1,-31-3 0,28 6-504,-1 0 0,1 1 1,0 1-1,0 0 0,0 2 0,-20 6 0,-3 3-3578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8.039"/>
    </inkml:context>
    <inkml:brush xml:id="br0">
      <inkml:brushProperty name="width" value="0.025" units="cm"/>
      <inkml:brushProperty name="height" value="0.025" units="cm"/>
    </inkml:brush>
  </inkml:definitions>
  <inkml:trace contextRef="#ctx0" brushRef="#br0">0 1 12107,'0'0'2851,"67"31"-1249,-29-22-33,9-2-127,19-3-514,8-2-287,8-1-513,1 0-32,-4-1-897,-1-2-3010,-9-18-7208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8.668"/>
    </inkml:context>
    <inkml:brush xml:id="br0">
      <inkml:brushProperty name="width" value="0.025" units="cm"/>
      <inkml:brushProperty name="height" value="0.025" units="cm"/>
    </inkml:brush>
  </inkml:definitions>
  <inkml:trace contextRef="#ctx0" brushRef="#br0">211 1 6887,'-10'0'774,"-14"-1"-463,-63 2-319,82-1 180,-1 1-1,1-1 0,0 1 0,0 0 1,-1 1-1,1-1 0,0 1 0,0 0 1,1 1-1,-1-1 0,0 1 0,1 0 1,-8 6-1,11-9-103,0 1 0,0 0 0,0 0 0,0-1 1,0 1-1,1 0 0,-1 0 0,0 0 0,1 0 0,-1 0 1,0 0-1,1 0 0,-1 0 0,1 1 0,0-1 0,-1 0 1,1 0-1,0 0 0,0 0 0,0 1 0,-1-1 0,1 0 1,1 0-1,-1 0 0,0 0 0,0 1 0,0-1 0,1 0 1,-1 0-1,0 0 0,1 0 0,-1 0 0,1 0 0,-1 0 1,1 0-1,0 0 0,-1 0 0,1 0 0,0 0 0,0 0 0,0 0 1,0 0-1,-1-1 0,1 1 0,0 0 0,0-1 0,1 1 1,-1-1-1,0 1 0,2 0 0,5 2 77,1 1 0,0-2 0,-1 1 0,1-1-1,12 1 1,119 7 1591,174-8-1,-146-4-1303,-110 2-365,681-9 341,-5-54-8,-645 47-453,-139 11-7496,0 4-1579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9.319"/>
    </inkml:context>
    <inkml:brush xml:id="br0">
      <inkml:brushProperty name="width" value="0.025" units="cm"/>
      <inkml:brushProperty name="height" value="0.025" units="cm"/>
    </inkml:brush>
  </inkml:definitions>
  <inkml:trace contextRef="#ctx0" brushRef="#br0">1 45 8168,'0'0'4276,"12"3"-1730,196 39 2359,15-20-3730,226-11-1238,-268-16-330,0-8 1,-1-8-1,181-45 1,-359 66-110,13-5-881,-15-1-5257,-9-1-3824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2.177"/>
    </inkml:context>
    <inkml:brush xml:id="br0">
      <inkml:brushProperty name="width" value="0.025" units="cm"/>
      <inkml:brushProperty name="height" value="0.025" units="cm"/>
    </inkml:brush>
  </inkml:definitions>
  <inkml:trace contextRef="#ctx0" brushRef="#br0">11 19 2723,'0'0'24727,"-3"10"-24097,3-9-629,-1 4 41,-1 0 0,1 0 0,0 0 0,0 1 0,0-1 1,1 0-1,0 12 0,1-15-42,-1 0 0,1 0 1,0 0-1,0 0 0,-1 0 1,1 0-1,1 0 0,-1-1 1,0 1-1,0 0 0,1 0 0,-1-1 1,1 1-1,-1-1 0,1 0 1,0 1-1,-1-1 0,1 0 1,0 0-1,0 0 0,0 0 0,0 0 1,0 0-1,0-1 0,0 1 1,0-1-1,0 1 0,1-1 1,1 0-1,45 2-758,-40-3 2,0-1 0,-1 1 0,1-2 0,-1 1 0,1-1 0,14-7 0,-19 8 467,0 0 0,1-1 0,-1 0 0,0 0 0,0 0 0,0 0 0,-1 0-1,1-1 1,-1 1 0,0-1 0,0 0 0,0 0 0,0 0 0,-1-1 0,0 1-1,0-1 1,0 1 0,0-1 0,-1 0 0,1 1 0,-1-1 0,-1 0 0,2-9 0,-6 15 4177,-11 15-1803,-9 24 15,2 2-1,-21 54 1,30-63-2224,1 1 1,2 1-1,2-1 1,1 2 0,1-1-1,0 50 1,7-63-3288,5-13-2921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8.153"/>
    </inkml:context>
    <inkml:brush xml:id="br0">
      <inkml:brushProperty name="width" value="0.025" units="cm"/>
      <inkml:brushProperty name="height" value="0.025" units="cm"/>
    </inkml:brush>
  </inkml:definitions>
  <inkml:trace contextRef="#ctx0" brushRef="#br0">0 1 8584,'0'0'13223,"5"9"-11237,27 44 166,53 68-1,-82-118-2356,-1 0 1,1 0-1,0 0 1,0-1-1,0 1 1,0-1-1,1 0 1,-1 0-1,1 0 1,-1 0-1,1-1 1,0 1-1,0-1 1,0 0-1,-1 0 1,6 0-1,-6-1-710,0 0 1,1 0-1,-1 0 0,0 0 0,0-1 0,1 0 1,-1 1-1,0-1 0,0 0 0,0-1 0,0 1 1,6-4-1,14-13-10499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8.532"/>
    </inkml:context>
    <inkml:brush xml:id="br0">
      <inkml:brushProperty name="width" value="0.025" units="cm"/>
      <inkml:brushProperty name="height" value="0.025" units="cm"/>
    </inkml:brush>
  </inkml:definitions>
  <inkml:trace contextRef="#ctx0" brushRef="#br0">225 0 10378,'0'0'11755,"-19"51"-10025,1-16-481,-1 11-416,-4 2-353,-4 5-288,4-2-128,4 1-32,-2-3-32,3-6-96,4-7-32,5-3-256,3-5-1122,1-7-1697,2-8-3331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9.601"/>
    </inkml:context>
    <inkml:brush xml:id="br0">
      <inkml:brushProperty name="width" value="0.025" units="cm"/>
      <inkml:brushProperty name="height" value="0.025" units="cm"/>
    </inkml:brush>
  </inkml:definitions>
  <inkml:trace contextRef="#ctx0" brushRef="#br0">1 34 10442,'0'0'9513,"55"-9"-7591,-20 0-673,13 1-416,3 4-449,0 0-288,-1 4-32,-9 0-96,-4 0-897,-18 5-961,-8 1-992,-11-2-2756,-11 1-4611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9.997"/>
    </inkml:context>
    <inkml:brush xml:id="br0">
      <inkml:brushProperty name="width" value="0.025" units="cm"/>
      <inkml:brushProperty name="height" value="0.025" units="cm"/>
    </inkml:brush>
  </inkml:definitions>
  <inkml:trace contextRef="#ctx0" brushRef="#br0">1 6 13132,'0'0'5061,"76"16"-2370,-23-15-898,9-1-704,7 0-800,-2 0-193,-5-3-609,-9-6-2401,-5-2-4133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5.548"/>
    </inkml:context>
    <inkml:brush xml:id="br0">
      <inkml:brushProperty name="width" value="0.025" units="cm"/>
      <inkml:brushProperty name="height" value="0.025" units="cm"/>
    </inkml:brush>
  </inkml:definitions>
  <inkml:trace contextRef="#ctx0" brushRef="#br0">201 9 8680,'0'0'17377,"-12"-3"-17196,5 2-148,3 0-22,0 0 1,0 0-1,0 0 1,0 1-1,0-1 0,0 1 1,-1 0-1,1 1 1,0-1-1,0 1 1,0-1-1,0 1 1,0 0-1,0 1 1,0-1-1,0 1 0,1 0 1,-1-1-1,-3 4 1,-6 6 158,0 0-1,1 0 1,1 1 0,-13 16 0,22-25-131,-1 0 0,1 1 0,-1-1 1,1 1-1,0 0 0,0-1 1,0 1-1,1 0 0,-1 0 1,1 0-1,0 0 0,0 1 1,1-1-1,-1 0 0,1 0 1,0 0-1,0 1 0,0-1 0,1 0 1,-1 0-1,3 8 0,-1-10-27,-1 0 0,1 0-1,-1 0 1,1 0 0,0-1-1,0 1 1,0 0-1,0-1 1,0 0 0,0 0-1,0 1 1,1-1 0,-1-1-1,0 1 1,0 0 0,1 0-1,-1-1 1,1 1 0,4-1-1,55 3 36,-50-3-102,20 0-1487,45-6 1,-4-12-6021,-36 3-1166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5.913"/>
    </inkml:context>
    <inkml:brush xml:id="br0">
      <inkml:brushProperty name="width" value="0.025" units="cm"/>
      <inkml:brushProperty name="height" value="0.025" units="cm"/>
    </inkml:brush>
  </inkml:definitions>
  <inkml:trace contextRef="#ctx0" brushRef="#br0">48 0 14574,'0'0'10858,"-39"68"-9577,34-41-800,1 1-321,4 2-96,0-4-64,0 0-128,0-5-545,0-4-512,0-8-801,0-2-865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11.704"/>
    </inkml:context>
    <inkml:brush xml:id="br0">
      <inkml:brushProperty name="width" value="0.025" units="cm"/>
      <inkml:brushProperty name="height" value="0.025" units="cm"/>
    </inkml:brush>
  </inkml:definitions>
  <inkml:trace contextRef="#ctx0" brushRef="#br0">197 90 3716,'0'0'2834,"-9"0"-1478,-2 1-947,1 0-1,-1 0 1,0 2-1,1-1 1,0 1-1,-1 0 1,-17 10 0,22-10-204,1 0 1,0 0-1,0 0 0,0 1 1,1 0-1,-1 0 1,1 1-1,0-1 1,0 1-1,1-1 1,-1 1-1,1 1 0,0-1 1,0 0-1,1 1 1,0-1-1,-3 8 1,1 10 11,0-1 1,1 1 0,1 0-1,1-1 1,2 1 0,3 30-1,31 135 294,-25-145-462,30 110 49,-34-136-97,0 0 0,2 0 0,0-1 0,1 0 0,0 0 0,16 20 0,-23-34 22,0 1 0,1 0 0,-1-1-1,1 0 1,-1 1 0,1-1-1,0 0 1,-1 0 0,1-1-1,0 1 1,0 0 0,0-1-1,1 0 1,-1 0 0,0 0 0,0 0-1,1 0 1,-1-1 0,1 1-1,-1-1 1,0 0 0,1 0-1,-1 0 1,1-1 0,6 0-1,-6-1 65,1 0-1,-1 0 0,0-1 0,1 1 0,-1-1 0,0 0 1,0 0-1,-1 0 0,1 0 0,-1-1 0,1 0 0,-1 1 0,0-1 1,0 0-1,-1-1 0,1 1 0,1-6 0,9-19 294,-3-1-1,0-1 1,8-48-1,7-99 666,-19 122-864,2-4 147,-3 0-1,-6-110 0,0 160-300,-1 1 0,0 0 0,0 0 0,-1 0-1,0 0 1,-1 0 0,0 0 0,0 1 0,-1-1-1,0 1 1,0 1 0,-1-1 0,0 1 0,-8-8-1,9 10-32,0 0-1,-1 1 0,0-1 0,0 1 0,-1 0 0,1 1 1,-1-1-1,1 1 0,-1 1 0,0-1 0,0 1 0,-1 0 1,1 1-1,0 0 0,-1 0 0,1 0 0,0 1 0,-10 1 1,15-1-112,-1 1 0,1-1 1,0 1-1,0 0 0,0 0 0,0-1 1,0 2-1,0-1 0,0 0 1,0 0-1,0 1 0,1-1 1,-1 1-1,1-1 0,-1 1 0,1 0 1,-1-1-1,1 1 0,-2 4 1,-11 23-5319,11-22 2784,-2 4-5879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257"/>
    </inkml:context>
    <inkml:brush xml:id="br0">
      <inkml:brushProperty name="width" value="0.025" units="cm"/>
      <inkml:brushProperty name="height" value="0.025" units="cm"/>
    </inkml:brush>
  </inkml:definitions>
  <inkml:trace contextRef="#ctx0" brushRef="#br0">1 135 1249,'0'0'25016,"51"1"-24023,-10 1-577,1-2-352,4 0-32,-5 0-1057,-2 0-2946,-6-1-3621</inkml:trace>
  <inkml:trace contextRef="#ctx0" brushRef="#br0" timeOffset="1">636 0 15214,'0'0'7560,"-23"49"-5222,21-30-737,-1 4-608,3-1-769,0 0-160,3-1-672,3-1-1922,-1-2-866,-2-4 97,-3-3-993,0-7-1762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601"/>
    </inkml:context>
    <inkml:brush xml:id="br0">
      <inkml:brushProperty name="width" value="0.025" units="cm"/>
      <inkml:brushProperty name="height" value="0.025" units="cm"/>
    </inkml:brush>
  </inkml:definitions>
  <inkml:trace contextRef="#ctx0" brushRef="#br0">1 288 17136,'0'0'7303,"74"2"-5637,-35-2-705,5-7-513,4 1-288,-11-4-128,-3 4-224,-8-2-705,-8 3-160,-4 1-1185,-9 0-1121,-5 0-2274,0-3-5062</inkml:trace>
  <inkml:trace contextRef="#ctx0" brushRef="#br0" timeOffset="1">94 32 12075,'0'0'14190,"78"-31"-13902,-35 31-256,1 0-64,0 0-1826,-3 0-2306,-4 0-3363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947"/>
    </inkml:context>
    <inkml:brush xml:id="br0">
      <inkml:brushProperty name="width" value="0.025" units="cm"/>
      <inkml:brushProperty name="height" value="0.025" units="cm"/>
    </inkml:brush>
  </inkml:definitions>
  <inkml:trace contextRef="#ctx0" brushRef="#br0">179 1 14798,'0'0'12332,"0"50"-11820,4-34-480,7 2-64,-8 4-1089,-1 1-1441,-2 2-769,0 1 672,-5-3-320,-6-4-929,7-5-5284</inkml:trace>
  <inkml:trace contextRef="#ctx0" brushRef="#br0" timeOffset="1">1 111 14253,'0'0'11467,"74"-4"-10602,-33 4-705,7 5-160,-4-2-480,-5-3-2467,-4 0-2402,-3-1-7463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7.796"/>
    </inkml:context>
    <inkml:brush xml:id="br0">
      <inkml:brushProperty name="width" value="0.025" units="cm"/>
      <inkml:brushProperty name="height" value="0.025" units="cm"/>
    </inkml:brush>
  </inkml:definitions>
  <inkml:trace contextRef="#ctx0" brushRef="#br0">236 105 3908,'10'-6'1174,"-2"1"39,39-23 3734,-44 26-4279,0 0 1,0-1 0,0 1 0,0-1 0,0 0 0,0 0 0,-1 0 0,0 0 0,1 0 0,-1-1-1,-1 1 1,1-1 0,1-4 0,-2 8-546,-1-1-1,0 1 1,0-1-1,0 1 1,0-1 0,0 1-1,0-1 1,0 0-1,0 1 1,0-1-1,-1 1 1,1-1 0,0 1-1,0-1 1,0 1-1,-1-1 1,1 1-1,0-1 1,0 1 0,-1 0-1,1-1 1,0 1-1,-1-1 1,1 1-1,-1 0 1,1-1 0,0 1-1,-1 0 1,1-1-1,-1 1 1,1 0-1,-2-1 1,-24-3 1134,-27 7-927,38 1-291,1 0 1,-1 1-1,1 1 0,1 0 0,-1 0 1,1 2-1,0 0 0,0 0 0,1 1 1,1 1-1,-1 0 0,1 0 0,1 1 0,0 0 1,1 1-1,0 0 0,0 1 0,2 0 1,-12 24-1,18-34-21,0-1 0,0 1 0,0 0-1,0 0 1,0 0 0,1-1 0,-1 1 0,1 0 0,0 0 0,0 0 0,0 0 0,0 0-1,1 0 1,-1-1 0,1 1 0,-1 0 0,1 0 0,0 0 0,0-1 0,1 1 0,-1 0-1,0-1 1,1 0 0,0 1 0,-1-1 0,1 0 0,0 1 0,4 2 0,0-1 3,0-1 0,1 0 0,-1-1 1,1 1-1,0-1 0,0-1 1,-1 1-1,1-1 0,0 0 0,0-1 1,8 0-1,-14 0-18,75-2 74,-70 2-70,-1-1 1,0 0-1,0 0 1,0-1-1,0 0 0,0 0 1,0 0-1,-1 0 1,1-1-1,-1 0 0,1 0 1,4-4-1,-8 6 6,-1 1 0,1 0 1,-1 0-1,1-1 0,-1 1 0,1 0 0,-1-1 0,1 1 0,-1-1 0,1 1 1,-1 0-1,1-1 0,-1 1 0,0-1 0,1 1 0,-1-1 0,0 1 0,0-1 1,1 0-1,-1 1 0,0-1 0,0 1 0,0-1 0,0 0 0,0 1 1,0-1-1,0 1 0,0-1 0,0 0 0,0 1 0,0-1 0,0 1 0,0-1 1,0 0-1,0 1 0,-1-1 0,1 1 0,0-1 0,0 1 0,-1-1 0,1 1 1,0-1-1,-1 1 0,1-1 0,-1 1 0,1-1 0,-1 1 0,1 0 1,0-1-1,-1 1 0,0 0 0,1-1 0,-1 1 0,1 0 0,-1 0 0,1-1 1,-1 1-1,1 0 0,-1 0 0,0 0 0,1 0 0,-1 0 0,1 0 0,-1 0 1,0 0-1,0 0 0,-47-3 697,43 3-698,-2 0 45,5 0-44,0-1 0,-1 1 0,1 0 0,-1 0 0,1 0-1,-1 0 1,1 0 0,-1 0 0,1 1 0,-1-1 0,1 1 0,0 0 0,-1 0-1,1 0 1,0 0 0,-1 0 0,1 0 0,0 0 0,-3 3 0,17-3 83,2-2-79,1-1 0,-1 0 1,0-2-1,0 1 1,0-2-1,19-8 0,-16 6-221,1 0 0,-1 2 1,24-5-1,-41 10 200,1 0 1,-1 0 0,0 0-1,0 0 1,1 0 0,-1 0-1,0 0 1,0 0 0,1 0-1,-1 0 1,0 0-1,0 0 1,1 0 0,-1 0-1,0 1 1,0-1 0,0 0-1,1 0 1,-1 0 0,0 0-1,0 0 1,0 0 0,1 1-1,-1-1 1,0 0-1,0 0 1,0 0 0,0 1-1,0-1 1,1 0 0,-1 0-1,0 0 1,0 1 0,0-1-1,0 0 1,0 0 0,0 1-1,0-1 1,0 0-1,0 0 1,0 1 0,0-1-1,0 0 1,-3 18-32,-12 15 164,1-8 52,5-11-154,1 1-1,0 0 1,1 1 0,1 0 0,0 0 0,1 0-1,1 1 1,1-1 0,-3 21 0,10-22-2123,5-12-2567,7-3-5517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6.791"/>
    </inkml:context>
    <inkml:brush xml:id="br0">
      <inkml:brushProperty name="width" value="0.025" units="cm"/>
      <inkml:brushProperty name="height" value="0.025" units="cm"/>
    </inkml:brush>
  </inkml:definitions>
  <inkml:trace contextRef="#ctx0" brushRef="#br0">18 0 17200,'0'0'8264,"-18"54"-6630,18-33-321,0 3-320,9-2-449,11 1-384,-3-1-95,5-4-33,-3-2-96,4-7-833,5-3-128,-3-6-289,0 0-992,3-10-1025,1-11-1409,-5-4-2659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7.137"/>
    </inkml:context>
    <inkml:brush xml:id="br0">
      <inkml:brushProperty name="width" value="0.025" units="cm"/>
      <inkml:brushProperty name="height" value="0.025" units="cm"/>
    </inkml:brush>
  </inkml:definitions>
  <inkml:trace contextRef="#ctx0" brushRef="#br0">181 1 10954,'0'0'10346,"-50"59"-8680,27-13 159,-5 5-575,5 6-321,0 0-257,5-3-512,8-3-128,4-8-192,6-9-833,0-14-1217,11-16-801,0-4-2786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7.498"/>
    </inkml:context>
    <inkml:brush xml:id="br0">
      <inkml:brushProperty name="width" value="0.025" units="cm"/>
      <inkml:brushProperty name="height" value="0.025" units="cm"/>
    </inkml:brush>
  </inkml:definitions>
  <inkml:trace contextRef="#ctx0" brushRef="#br0">30 1 6887,'0'0'19954,"20"46"-18801,8-43-480,7-3-449,8 0-160,-2 0-608,-2-5-1442,-8 2-1441,-11 2-1025,-6 0-1346</inkml:trace>
  <inkml:trace contextRef="#ctx0" brushRef="#br0" timeOffset="1">55 89 4708,'0'0'12716,"-55"25"-9961,55-21-1057,11 0-481,14-3 160,13-1-96,10 0-480,-2 0-577,4 0-160,-6 0-96,-9 0-1281,-3 0-2370,-3 0-4966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8.714"/>
    </inkml:context>
    <inkml:brush xml:id="br0">
      <inkml:brushProperty name="width" value="0.025" units="cm"/>
      <inkml:brushProperty name="height" value="0.025" units="cm"/>
    </inkml:brush>
  </inkml:definitions>
  <inkml:trace contextRef="#ctx0" brushRef="#br0">32 1 15855,'0'0'9396,"0"9"-8825,2 27-368,-2-35-199,0 1 1,1-1-1,-1 0 1,1 1 0,-1-1-1,1 0 1,0 0-1,0 0 1,-1 0 0,1 0-1,0 0 1,0 0 0,0 0-1,0 0 1,0 0-1,0 0 1,0 0 0,1-1-1,-1 1 1,0 0-1,0-1 1,1 1 0,-1-1-1,0 0 1,1 1-1,-1-1 1,2 0 0,40 2 69,-31-2-42,1 0-9,0 0-38,-1 0 0,0 1 1,1 1-1,16 4 0,-27-6 11,1 1 0,-1 0 0,1 0-1,-1 0 1,0 0 0,1 0-1,-1 1 1,0-1 0,0 1 0,0-1-1,0 1 1,0 0 0,0 0 0,0 0-1,-1 0 1,1 0 0,-1 0-1,1 0 1,-1 1 0,0-1 0,0 1-1,0-1 1,0 0 0,0 1 0,0 0-1,0 3 1,-1-1 121,1 0 0,-1-1 1,0 1-1,-1 0 0,1-1 0,-1 1 0,0 0 0,0-1 1,0 1-1,0-1 0,-1 1 0,0-1 0,0 0 0,0 0 1,-1 0-1,1 0 0,-1 0 0,0 0 0,0 0 1,0-1-1,-1 0 0,1 0 0,-1 0 0,0 0 0,1 0 1,-1-1-1,-1 1 0,1-1 0,-8 3 0,-4 1 75,0-1 0,0-1 0,-1 0 0,0-1 0,1-1-1,-1-1 1,-18 0 0,33-1-293,1 0 1,-1 0-1,1 0 0,0-1 1,-1 1-1,1-1 0,0 1 1,-1-1-1,1 1 0,0-1 0,-1 1 1,1-1-1,0 0 0,0 0 1,0 0-1,0 0 0,0 0 1,0 0-1,0 0 0,0 0 0,0 0 1,0 0-1,1 0 0,-1-1 1,0 1-1,1 0 0,-1 0 1,1-1-1,0 1 0,-1-1 0,1 1 1,0 0-1,0-1 0,0 1 1,0-1-1,0-1 0,0-6-1844,0 0 0,0-1-1,2 1 1,1-12-1,7-16-7577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044"/>
    </inkml:context>
    <inkml:brush xml:id="br0">
      <inkml:brushProperty name="width" value="0.025" units="cm"/>
      <inkml:brushProperty name="height" value="0.025" units="cm"/>
    </inkml:brush>
  </inkml:definitions>
  <inkml:trace contextRef="#ctx0" brushRef="#br0">0 33 12780,'0'0'12300,"69"-33"-11083,-35 33-641,1 0-544,4 0-32,7 5-1921,2-2-2532,-5 0-4931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376"/>
    </inkml:context>
    <inkml:brush xml:id="br0">
      <inkml:brushProperty name="width" value="0.025" units="cm"/>
      <inkml:brushProperty name="height" value="0.025" units="cm"/>
    </inkml:brush>
  </inkml:definitions>
  <inkml:trace contextRef="#ctx0" brushRef="#br0">179 0 18962,'-9'4'2183,"-6"3"-1682,1 1 0,1 0-1,-1 1 1,1 0-1,1 1 1,0 0 0,-13 14-1,20-18-479,0 0 0,0 1 0,0 0 0,1 0 0,0 0 0,0 0 0,0 0 0,1 1 0,0-1 0,1 1 0,0 0 0,0 0 0,1 0 0,0 0 0,0 0 0,1 0 0,0 11 0,0-16-20,1-1 1,-1 0-1,1 0 0,0 1 1,-1-1-1,1 0 0,0 0 1,0 0-1,0 0 0,0 0 1,1 0-1,-1 0 0,1 0 1,-1 0-1,1-1 0,0 1 1,-1 0-1,1-1 0,2 2 1,1 0 6,0-1 1,0 0 0,0 1 0,0-2 0,0 1-1,0 0 1,1-1 0,5 1 0,2-1 9,-1 0 1,1-1-1,-1 0 1,1-1-1,-1-1 1,23-5-1,-24 3 14,0 0 0,1-1-1,-2-1 1,1 0 0,-1 0 0,0-1-1,0 0 1,0-1 0,13-14 0,-19 17 100,1 1 0,-1-1 1,0 0-1,-1 0 0,1 0 1,-1-1-1,0 1 0,0-1 1,-1 0-1,1 0 0,-1 0 0,-1 0 1,1 0-1,-1 0 0,0-1 1,0 1-1,-1 0 0,0-1 1,0 1-1,-1-7 0,-1 9-90,1 1-1,-1 0 0,0 0 1,1 0-1,-2 0 0,1 0 0,0 0 1,0 1-1,-1-1 0,0 1 1,1-1-1,-1 1 0,0 0 1,0 0-1,0 1 0,0-1 1,-1 0-1,1 1 0,0 0 0,-1 0 1,1 0-1,-1 0 0,1 0 1,-1 1-1,-5-1 0,-12-1-86,-1 1 0,-37 2 0,57-1 51,-4 1-143,0 0-1,1 0 0,-1 1 0,1 0 1,-1 0-1,-8 4 0,-5 11-3062,18-16 2836,1-1 0,-1 1 0,1 0 1,0 0-1,-1-1 0,1 1 0,0 0 0,0 0 0,0 0 0,0 0 1,0-1-1,-1 1 0,1 0 0,1 0 0,-1 0 0,0 0 0,0-1 1,0 1-1,0 0 0,1 0 0,-1 0 0,0-1 0,1 1 1,0 1-1,6 4-9229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16.106"/>
    </inkml:context>
    <inkml:brush xml:id="br0">
      <inkml:brushProperty name="width" value="0.025" units="cm"/>
      <inkml:brushProperty name="height" value="0.025" units="cm"/>
    </inkml:brush>
  </inkml:definitions>
  <inkml:trace contextRef="#ctx0" brushRef="#br0">1266 121 8968,'-16'-7'1479,"-40"-17"-1367,-2 3 0,0 2 1,-82-15-1,96 28 482,0 1 0,0 3 1,-80 6-1,100-2-526,1 2-1,-1 1 0,1 1 1,1 0-1,-1 2 1,1 1-1,0 1 0,-36 22 1,25-8-13,0 1 1,2 1 0,1 2-1,2 1 1,0 1 0,2 2-1,2 0 1,1 2-1,1 1 1,-20 44 0,20-33 122,3 0 1,2 2-1,1 0 0,3 0 1,2 1-1,2 1 1,-4 96-1,13-126-165,1 0-1,1 0 1,0 0-1,2 0 1,0 0-1,2 0 1,0-1 0,1 0-1,0 0 1,2-1-1,0 0 1,1-1-1,1 0 1,1 0-1,0-1 1,27 26 0,-20-24-6,0-2 0,1-1 0,0 0 1,2-1-1,-1-2 0,2 0 0,-1-1 1,2-2-1,-1 0 0,1-1 0,1-1 1,-1-2-1,33 4 0,-10-6-59,1-1 0,0-3 0,-1-1 0,1-3 0,-1-2-1,0-2 1,0-2 0,-1-2 0,-1-2 0,0-2 0,-1-1 0,-1-3 0,67-43 0,-74 39 131,0-1 1,-1-2-1,-2-1 1,-1-2 0,-1-1-1,-2-1 1,-1-2-1,-2-1 1,-1 0 0,-2-2-1,-2-1 1,-1-1-1,-3-1 1,25-80-1,-31 76 168,-2-1 0,-2 1-1,-2-1 1,-2-81-1,-4 107-387,0 0-1,-1 0 1,-1 0 0,-1 0-1,-1 1 1,-1-1-1,0 1 1,-2 0-1,0 1 1,-1 0-1,-1 0 1,0 1 0,-16-19-1,18 28-206,0 0 0,-1 0-1,0 1 1,-1 0 0,0 1 0,0 0 0,0 0-1,0 1 1,-1 1 0,0 0 0,0 0 0,0 1-1,0 0 1,-1 1 0,1 1 0,-1-1 0,0 2-1,1 0 1,-1 0 0,1 1 0,-13 2 0,-76 18-4676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736"/>
    </inkml:context>
    <inkml:brush xml:id="br0">
      <inkml:brushProperty name="width" value="0.025" units="cm"/>
      <inkml:brushProperty name="height" value="0.025" units="cm"/>
    </inkml:brush>
  </inkml:definitions>
  <inkml:trace contextRef="#ctx0" brushRef="#br0">76 1 18353,'0'0'5125,"-42"71"-2979,28-37-929,3 4-416,2 0-545,9-4-192,0-5-64,4-7 32,8-9-672,0-5-513,-1-8-705,-6 0-448,-5-5-993,0-12-3524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115"/>
    </inkml:context>
    <inkml:brush xml:id="br0">
      <inkml:brushProperty name="width" value="0.025" units="cm"/>
      <inkml:brushProperty name="height" value="0.025" units="cm"/>
    </inkml:brush>
  </inkml:definitions>
  <inkml:trace contextRef="#ctx0" brushRef="#br0">0 0 14414,'0'0'8039,"82"26"-6982,-35-24-640,3-2-353,5 0-1602,-9-3-4067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444"/>
    </inkml:context>
    <inkml:brush xml:id="br0">
      <inkml:brushProperty name="width" value="0.025" units="cm"/>
      <inkml:brushProperty name="height" value="0.025" units="cm"/>
    </inkml:brush>
  </inkml:definitions>
  <inkml:trace contextRef="#ctx0" brushRef="#br0">101 10 15695,'0'0'4884,"-10"5"-3778,5-3-994,-1 1 0,1 0 0,-1 1 0,1-1 0,0 1 0,1 0 0,-1 0 0,0 0 0,1 1 1,0 0-1,0 0 0,1 0 0,-1 0 0,1 0 0,0 1 0,-3 8 0,3-4-10,0-1 0,1 1 0,0-1 0,0 1 0,1 0 1,1-1-1,0 18 0,1-25-67,-1 0 0,0 1 0,1-1 0,0 0 0,0 1 0,-1-1 0,1 0 0,0 0 0,1 0 0,-1 0 0,0 0 0,1 0 0,-1 0 0,1 0 0,-1 0 0,1-1 0,0 1 0,0-1 0,0 1 0,0-1 0,0 0 0,0 0 0,0 1 0,0-2 0,0 1 0,1 0 0,-1 0 0,0-1 0,1 1 0,-1-1 0,0 0 0,1 1 0,-1-1 0,1 0 0,3-1 0,-2 0 41,1 1 0,0-1 0,-1 0 1,1-1-1,0 1 0,-1-1 0,0 0 0,1 0 0,-1 0 0,0-1 1,0 1-1,0-1 0,0 0 0,-1 0 0,1-1 0,-1 1 0,0-1 1,0 1-1,0-1 0,0 0 0,-1 0 0,1-1 0,-1 1 0,0 0 1,1-6-1,2-2 154,-1 0 0,0 0 0,-1 0 1,-1-1-1,0 0 0,0 1 0,-2-1 1,0-17-1,0 28-223,0 1 0,0-1 0,0 1 1,0 0-1,-1-1 0,1 1 0,0 0 1,-1 0-1,1-1 0,-1 1 0,1 0 1,-1 0-1,0-1 0,0 1 0,1 0 1,-1 0-1,0 0 0,0 0 0,0 0 0,0 0 1,0 1-1,0-1 0,-1 0 0,1 0 1,0 1-1,0-1 0,0 1 0,-1-1 1,1 1-1,0-1 0,-1 1 0,1 0 0,0 0 1,-1-1-1,1 1 0,0 0 0,-1 0 1,1 1-1,-1-1 0,1 0 0,0 0 1,-1 1-1,0 0 0,-2-1-35,0 1 1,0 1-1,1-1 1,-1 1-1,1-1 0,-1 1 1,1 0-1,0 0 0,0 0 1,0 1-1,0-1 1,0 1-1,0 0 0,-4 5 1,5-2-404,-1-1-1,0 0 1,1 1 0,0 0 0,1-1 0,-3 12 0,6 18-7362,4-23 544</inkml:trace>
  <inkml:trace contextRef="#ctx0" brushRef="#br0" timeOffset="1">217 125 17777,'0'0'7239,"-43"69"-4965,29-39-801,1-1-480,6-1-608,4-6-353,3-4-609,0-6-1377,9-4-1249,0-8-961,1 0-4612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817"/>
    </inkml:context>
    <inkml:brush xml:id="br0">
      <inkml:brushProperty name="width" value="0.025" units="cm"/>
      <inkml:brushProperty name="height" value="0.025" units="cm"/>
    </inkml:brush>
  </inkml:definitions>
  <inkml:trace contextRef="#ctx0" brushRef="#br0">134 14 17681,'0'0'6801,"-10"-1"-5034,6 1-1725,0-1 0,0 1 0,0 0 0,0 1 0,0-1 0,0 1 0,0-1 0,0 1 0,1 0 0,-1 1 0,0-1 1,0 1-1,1 0 0,-1 0 0,1 0 0,0 0 0,-1 0 0,1 1 0,0-1 0,0 1 0,1 0 0,-1 0 0,1 0 0,-1 0 0,1 1 0,0-1 0,0 1 0,0-1 1,1 1-1,-1 0 0,1-1 0,-2 7 0,2-7-50,1-1 1,-1 0 0,0 1-1,1-1 1,-1 1 0,1-1-1,0 1 1,0-1-1,0 1 1,0-1 0,0 0-1,1 1 1,-1-1 0,1 1-1,-1-1 1,1 1 0,0-1-1,0 0 1,0 0-1,0 1 1,0-1 0,1 0-1,-1 0 1,3 2 0,0-1-24,1 0 0,0 0 0,0 0 0,0-1 1,0 0-1,0 0 0,0 0 0,0-1 0,1 1 0,7 0 1,34 3-389,-33-4 309,0 1-1,-1 0 0,1 1 1,25 8-1,-38-11 118,0 1 1,0-1-1,0 1 1,0-1-1,0 1 1,0 0-1,0 0 0,0 0 1,0-1-1,0 1 1,0 0-1,-1 0 1,1 0-1,0 0 0,-1 0 1,1 0-1,0 0 1,-1 1-1,0-1 0,1 0 1,-1 0-1,0 0 1,1 0-1,-1 1 1,0-1-1,0 0 0,0 0 1,0 1-1,0-1 1,0 0-1,0 0 0,-1 0 1,1 1-1,0-1 1,-1 0-1,1 0 1,-1 0-1,1 0 0,-1 0 1,0 0-1,1 0 1,-1 0-1,0 0 0,0 0 1,1 0-1,-1 0 1,-1 1-1,-6 6 143,1 1 0,-1-1 0,-15 11 0,21-17-134,-14 11 237,-1-2 0,0 1 0,-18 8 0,28-16-155,0-1 0,-1 0 0,1 0-1,0-1 1,-1 0 0,1-1-1,-1 1 1,0-1 0,0-1-1,-15 0 1,23 0-91,-1 0 0,1 0 0,-1 0 0,1 0 0,-1 0 0,1 0 0,-1 0 1,1 0-1,-1 0 0,1-1 0,-1 1 0,1 0 0,-1 0 0,1-1 0,0 1 0,-1 0 0,1 0 0,-1-1 0,1 1 0,0-1 0,-1 1 1,1 0-1,0-1 0,-1 1 0,1-1 0,0 1 0,0-1 0,0 1 0,-1-1 0,1 1 0,0 0 0,0-2 0,6-17 41,19-14-292,64-32-239,-72 54 562,1 0 0,-2-1 0,0 0 1,0-2-1,-1 1 0,-1-2 0,0 0 1,20-31-1,-33 44-56,1 0 0,-2 0 0,1 0 0,0 0 0,0-1 0,-1 1 0,1 0 0,-1-1 0,0 1 0,0 0 0,0-1 0,0 1-1,0 0 1,0-1 0,-1 1 0,1 0 0,-1 0 0,1-1 0,-1 1 0,0 0 0,0 0 0,0 0 0,0 0 0,0 0 0,-1 0 0,1 0 0,0 0 0,-1 0 0,0 1 0,1-1 0,-1 1 0,0-1 0,0 1 0,-4-3 0,2 2-310,0-1 0,0 1 1,0 0-1,0 1 0,0-1 1,-1 1-1,1 0 0,-1 0 1,1 0-1,-1 0 0,1 1 1,-1 0-1,0 0 0,1 0 1,-1 0-1,1 1 0,-8 1 1,10-1-135,1 0 0,-1 0 0,1 0 0,-1 0 0,1 0 0,-1 0 0,1 1 0,0-1 0,-1 0 0,1 1 0,0-1 0,0 1 0,-1 2 0,-3 10-5440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1.160"/>
    </inkml:context>
    <inkml:brush xml:id="br0">
      <inkml:brushProperty name="width" value="0.025" units="cm"/>
      <inkml:brushProperty name="height" value="0.025" units="cm"/>
    </inkml:brush>
  </inkml:definitions>
  <inkml:trace contextRef="#ctx0" brushRef="#br0">15 0 4708,'0'0'16576,"-1"9"-14755,-2 9-892,0-5-82,0 0 1,1 0-1,1 0 1,0 1-1,1-1 0,0 0 1,4 23-1,-3-34-858,0 0 0,0 0-1,1 0 1,-1 0 0,1-1-1,-1 1 1,1 0 0,-1-1-1,1 0 1,0 1 0,0-1-1,0 0 1,0 0 0,0 0-1,0 0 1,0 0 0,0 0-1,0-1 1,0 1 0,1-1-1,-1 1 1,0-1 0,0 0-1,1 0 1,-1 0 0,0 0-1,0 0 1,1 0 0,-1-1-1,0 1 1,0-1 0,3-1 0,1 1-571,1-1 1,-1 0-1,0 0 1,0-1 0,0 0-1,0 0 1,-1 0 0,1-1-1,9-7 1,11-28-7170,-16 17 1830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1.506"/>
    </inkml:context>
    <inkml:brush xml:id="br0">
      <inkml:brushProperty name="width" value="0.025" units="cm"/>
      <inkml:brushProperty name="height" value="0.025" units="cm"/>
    </inkml:brush>
  </inkml:definitions>
  <inkml:trace contextRef="#ctx0" brushRef="#br0">143 1 16207,'0'0'7175,"-33"62"-4260,19-32-929,-2 3-417,-2 2-608,2 2-512,0-1-353,4 0-64,1-2-321,4-3-1280,7-4-833,0-6-161,0-10-3907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2.484"/>
    </inkml:context>
    <inkml:brush xml:id="br0">
      <inkml:brushProperty name="width" value="0.025" units="cm"/>
      <inkml:brushProperty name="height" value="0.025" units="cm"/>
    </inkml:brush>
  </inkml:definitions>
  <inkml:trace contextRef="#ctx0" brushRef="#br0">1 142 4773,'0'0'9769,"12"-5"-8008,85-35 759,101-34-1206,-177 68-1388,1 1-1,-1 1 1,1 1 0,0 1 0,0 0 0,1 2 0,34 4 0,-47-2 63,0 1-1,-1 0 1,0 0 0,0 1 0,0 0-1,0 1 1,0 0 0,8 7 0,-9-7 17,-1 1 1,1-1 0,0-1 0,1 0 0,-1 0-1,1 0 1,0-1 0,-1-1 0,1 1-1,17 1 1,3-5 269,1-1 0,0-2 0,-1 0 0,0-2 0,50-17 0,-53 14-259,0 1 1,0 1-1,1 2 0,0 0 0,0 2 0,0 1 1,38 2-1,-60 1 7,-1 0 1,0 0 0,0 0-1,0 0 1,0 1-1,0 0 1,-1-1 0,1 1-1,0 1 1,-1-1-1,1 0 1,-1 1 0,0 0-1,0 0 1,0 0 0,3 4-1,22 19 1458,-25-24-1331,0 0 0,0 0 0,0 0 0,0-1-1,1 0 1,-1 0 0,1 0 0,-1 0 0,1 0-1,-1-1 1,1 1 0,-1-1 0,1 0 0,0 0-1,-1 0 1,1-1 0,-1 1 0,4-2 0,9-2 390,-1-1 0,28-12 0,-4 0-140,-16 10-394,0 0 1,0 2-1,0 0 0,1 2 0,0 0 0,0 2 0,0 0 0,27 4 0,-15 8-274,-35-11 186,1 1 0,-1-1 0,0 1 0,1 0 0,-1 0 0,0-1 0,0 1 0,1 0 0,-1 0 0,0 0 0,0 0 0,0 0 0,0 0 0,-1 0 0,1 1 0,0-1 0,0 0 0,-1 0 0,1 1 0,0-1 0,-1 1 0,1 2 0,-10-14-5657,-3-8-818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2.831"/>
    </inkml:context>
    <inkml:brush xml:id="br0">
      <inkml:brushProperty name="width" value="0.025" units="cm"/>
      <inkml:brushProperty name="height" value="0.025" units="cm"/>
    </inkml:brush>
  </inkml:definitions>
  <inkml:trace contextRef="#ctx0" brushRef="#br0">197 0 7495,'0'0'20222,"-9"13"-20073,-130 207-1147,121-201-1794,18-18 2496,-1-1 1,0 1 0,1-1-1,-1 1 1,0-1 0,1 0-1,-1 1 1,0-1 0,0 0-1,1 0 1,-1 0 0,0 1-1,0-1 1,1 0 0,-1 0 0,0 0-1,0 0 1,1 0 0,-1 0-1,0 0 1,0-1 0,1 1-1,-1 0 1,0 0 0,0-1-1,1 1 1,-1 0 0,0-1-1,1 1 1,-2-1 0,-6-12-7227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3.175"/>
    </inkml:context>
    <inkml:brush xml:id="br0">
      <inkml:brushProperty name="width" value="0.025" units="cm"/>
      <inkml:brushProperty name="height" value="0.025" units="cm"/>
    </inkml:brush>
  </inkml:definitions>
  <inkml:trace contextRef="#ctx0" brushRef="#br0">1 275 10090,'0'0'9336,"9"1"-6821,0 0-2095,-1 0-1,0-1 1,0 0 0,0-1 0,0 0 0,0 0 0,0-1-1,0 0 1,0 0 0,0-1 0,0 0 0,-1 0-1,11-7 1,14-10-178,-2-2-1,-1-1 1,0-1 0,-2-1-1,-1-1 1,-1-2-1,38-53 1,-63 81-254,0 0 1,0 0-1,0 1 0,0-1 1,0 0-1,0 0 0,0 0 1,0 1-1,0-1 0,0 0 1,0 0-1,0 0 0,0 0 1,0 1-1,0-1 0,0 0 1,0 0-1,0 0 0,0 0 1,1 0-1,-1 1 1,0-1-1,0 0 0,0 0 1,0 0-1,0 0 0,1 0 1,-1 0-1,0 0 0,0 1 1,0-1-1,0 0 0,0 0 1,1 0-1,-1 0 0,0 0 1,0 0-1,0 0 0,1 0 1,-1 0-1,0 0 1,0 0-1,0 0 0,0 0 1,1 0-1,-1 0 0,0 0 1,0 0-1,0 0 0,0 0 1,1 0-1,-1-1 0,0 1 1,0 0-1,0 0 0,0 0 1,1 0-1,-1 0 0,0 0 1,0 0-1,0-1 1,0 1-1,0 0 0,0 0 1,0 0-1,0 0 0,1-1 1,-1 1-1,0 0 0,3 26-318,-3 36-126,-2-38-164,1-7-164,0-1 0,1 1 0,3 21 0,-2-33-122,0 1 0,1-1 0,-1 0 0,1 1 0,0-1 0,0 0 0,1-1 0,4 8 0,9 6-8511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4.682"/>
    </inkml:context>
    <inkml:brush xml:id="br0">
      <inkml:brushProperty name="width" value="0.025" units="cm"/>
      <inkml:brushProperty name="height" value="0.025" units="cm"/>
    </inkml:brush>
  </inkml:definitions>
  <inkml:trace contextRef="#ctx0" brushRef="#br0">1 1 7143,'5'0'14926,"-5"12"-12876,0 6-673,-3 7-544,3 3-449,-2 3-288,2-4-64,0-2-32,2-1 0,7-7-512,1-4-865,-3-6-609,0-6-481,-3-1-2561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24.453"/>
    </inkml:context>
    <inkml:brush xml:id="br0">
      <inkml:brushProperty name="width" value="0.025" units="cm"/>
      <inkml:brushProperty name="height" value="0.025" units="cm"/>
    </inkml:brush>
  </inkml:definitions>
  <inkml:trace contextRef="#ctx0" brushRef="#br0">16818 529 10378,'-11'-2'2482,"-183"-40"-1466,80 16-1478,-138-15-1,-277 18 1513,101 8 308,-257-32-866,-716-38 302,796 60-245,-511-19-153,-769-34-200,399 13 467,-1 32 186,1076 31-634,-1145 5-894,416 62 299,4 61 338,864-90 7,-366 97 1,514-97 9,2 5 0,1 5 0,3 6 0,2 5 0,-124 81 0,153-80 14,3 4-1,-78 74 1,128-103-15,1 1 1,1 1-1,2 2 1,2 2-1,2 0 0,-39 77 1,55-93 18,2 0 0,0 0 1,2 1-1,0 0 0,2 1 0,0-1 1,2 1-1,1 0 0,1-1 0,1 1 1,1 0-1,1-1 0,1 1 1,1-1-1,2 0 0,0-1 0,1 1 1,2-1-1,0-1 0,1 0 1,2 0-1,0-2 0,1 1 0,1-1 1,1-1-1,29 27 0,-6-13-11,2-3 0,1-1 0,1-1 0,1-3 0,1-2 0,1-2-1,1-2 1,1-1 0,75 15 0,28-2 66,280 20 0,871-25 85,-1026-27-111,1192-33 103,58 1-117,2333-31 61,-2203-23-13,101-3 299,-835 52-177,-6-41-131,99-67-95,-793 101 32,-2-8 0,321-125 0,-442 137 44,143-82 0,-197 96-16,-2-2 0,-1-2 0,-1-1 0,-2-3 0,43-47 0,-70 68 1,0 0-1,-2-1 1,1 0 0,-2-1 0,0 0-1,-1-1 1,11-31 0,-16 38-13,-1 1 0,0-1 0,-1 0 0,0 1 0,0-1 0,-1 0 0,0 0 0,-1 0 0,0 0 0,0 1-1,-1-1 1,-1 0 0,1 1 0,-2 0 0,1-1 0,-6-8 0,-6-6 1,0 0 1,-2 1-1,-1 1 0,-1 1 0,0 0 0,-2 2 1,0 0-1,-1 1 0,-1 1 0,-47-25 0,-10 0 4,-1 5-1,-97-32 1,-56-9-188,-3 11 1,-3 10-1,-2 10 1,-365-23-1,419 61-2267,1 0-2291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031"/>
    </inkml:context>
    <inkml:brush xml:id="br0">
      <inkml:brushProperty name="width" value="0.025" units="cm"/>
      <inkml:brushProperty name="height" value="0.025" units="cm"/>
    </inkml:brush>
  </inkml:definitions>
  <inkml:trace contextRef="#ctx0" brushRef="#br0">0 30 13004,'0'0'14350,"80"5"-14190,-32-6-128,5-4-96,0-3-1794,-5-1-2210,-10-2-3106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396"/>
    </inkml:context>
    <inkml:brush xml:id="br0">
      <inkml:brushProperty name="width" value="0.025" units="cm"/>
      <inkml:brushProperty name="height" value="0.025" units="cm"/>
    </inkml:brush>
  </inkml:definitions>
  <inkml:trace contextRef="#ctx0" brushRef="#br0">1 33 16944,'0'0'5290,"12"-4"-3170,84-19 377,-84 21-2302,0 0 0,0 1 0,0 0 0,0 1 0,0 1 0,1 0 0,16 4 0,-28-5-194,1 0 1,-1 1-1,0-1 1,1 0-1,-1 1 0,0 0 1,1-1-1,-1 1 1,0 0-1,0-1 0,0 1 1,0 0-1,0 0 1,0 0-1,0 0 0,0 0 1,0 0-1,0 0 1,0 1-1,0-1 0,-1 0 1,1 0-1,-1 1 1,1-1-1,-1 0 1,1 2-1,-1 0 2,0-1 0,0 1-1,0 0 1,-1-1 0,1 1 0,-1-1 0,0 1-1,0-1 1,0 0 0,0 1 0,0-1 0,0 0-1,-3 3 1,-3 5 73,0-1 0,-1 0 0,0 0 1,-1 0-1,-10 7 0,-21 7 453,8-5-145,33-17-385,-1-1-1,0 0 1,0 0-1,0 0 1,0 0-1,1 0 1,-1 0-1,0 0 1,0 0-1,0 0 1,0 0-1,0 1 1,1-1-1,-1 0 1,0 0-1,0 0 1,0 0-1,0 0 1,0 1-1,0-1 1,0 0-1,0 0 1,0 0-1,0 0 1,1 1-1,-1-1 1,0 0-1,0 0 1,0 0-1,0 1 1,0-1-1,0 0 1,0 0-1,0 0 1,0 0-1,0 1 1,-1-1-1,1 0 1,0 0-1,0 0 1,0 0-1,0 1 1,18-3-519,0 1 1,0 0 0,0 1 0,27 5 0,-42-5 440,0 1 0,0 0 1,1 0-1,-1 0 1,0 0-1,0 0 0,0 1 1,0-1-1,-1 1 1,1 0-1,0 0 0,-1 0 1,1 0-1,2 4 0,-4-4 68,0 0-1,1 0 0,-1 1 0,-1-1 0,1 0 0,0 1 1,-1-1-1,1 1 0,-1-1 0,0 0 0,1 1 0,-1-1 0,0 1 1,-1-1-1,1 1 0,0-1 0,-1 1 0,1-1 0,-1 1 0,0-1 1,-2 4-1,0 0 226,0-1 1,0 0 0,-1 0-1,0-1 1,0 1 0,0-1-1,0 1 1,-1-1 0,0-1-1,1 1 1,-1-1 0,-1 0-1,1 0 1,-11 5 0,6-4-4,0 0 0,0-1 1,0 0-1,0 0 1,0-1-1,-1 0 1,-18 0-1,28-2-252,1 0-1,-1 0 1,1 0-1,-1 0 1,1 0-1,-1 0 1,1 0-1,0 0 1,-1-1-1,1 1 1,-1 0-1,1 0 1,-1 0-1,1-1 1,0 1-1,-1 0 1,1 0-1,0-1 1,-1 1 0,1 0-1,0-1 1,-1 1-1,1 0 1,0-1-1,0 1 1,-1-1-1,1 1 1,0 0-1,0-1 1,0 1-1,0-1 1,-1 1-1,1-1 1,0 1-1,0-1 1,0 0-1,6-22-3396,19-18-6504,-1 18-495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741"/>
    </inkml:context>
    <inkml:brush xml:id="br0">
      <inkml:brushProperty name="width" value="0.025" units="cm"/>
      <inkml:brushProperty name="height" value="0.025" units="cm"/>
    </inkml:brush>
  </inkml:definitions>
  <inkml:trace contextRef="#ctx0" brushRef="#br0">92 65 16464,'0'0'9651,"-9"3"-8786,4-1-787,0 1-1,0-1 1,0 1-1,1 0 1,-1 1-1,1-1 1,-1 1-1,1 0 1,0 0-1,1 0 1,-1 0-1,1 1 1,0-1 0,0 1-1,0 0 1,1 0-1,-1 0 1,1 0-1,0 1 1,1-1-1,-1 0 1,0 7-1,1-9-17,0 1 0,1-1 1,-1 1-1,1-1 0,-1 1 0,1-1 0,0 1 0,1-1 0,-1 1 0,0-1 1,1 0-1,0 1 0,0-1 0,0 1 0,0-1 0,0 0 0,1 0 0,0 0 1,-1 0-1,5 6 0,-2-7 41,0 1 0,0-1 0,0 1 0,0-1-1,1-1 1,-1 1 0,0 0 0,1-1 0,-1 0 0,1 0 0,0 0 0,-1-1 0,1 0 0,0 0 0,5 0 0,-1-1-65,0 0 0,-1 0 0,1-1 1,-1 0-1,1-1 0,-1 0 1,0 0-1,0-1 0,0 0 1,0 0-1,-1-1 0,0 0 0,0 0 1,0-1-1,11-10 0,-13 10-16,0 1 0,0-1 0,-1 0 0,1 0 0,-1 0 0,0-1 0,-1 1 0,0-1 0,0 0 0,0 0 0,-1 0 0,0 0 0,0-1 0,-1 1 0,0 0 1,0-1-1,0 1 0,-2-15 0,0 20-26,1-1 1,-1 0-1,0 1 1,0-1-1,0 1 1,-1-1-1,1 1 1,-1 0-1,1 0 1,-1-1-1,0 1 1,1 0-1,-1 0 1,0 0-1,0 1 1,-1-1-1,1 0 1,0 1-1,-4-2 1,0 0 73,1 1 0,-1-1 1,0 2-1,0-1 0,0 0 1,0 1-1,0 0 0,0 1 1,-6-1-1,6 1-191,1 0 1,0 1-1,0-1 1,0 1-1,-1 0 1,1 0-1,0 1 1,0 0-1,1 0 1,-8 4-1,10-5-147,0 0 1,0 1-1,0-1 0,0 1 1,0-1-1,0 1 0,1 0 1,-1 0-1,1 0 0,-1 0 1,1 0-1,0 0 0,0 0 0,0 0 1,0 0-1,0 1 0,0-1 1,1 0-1,-1 1 0,1-1 1,0 0-1,-1 4 0,4 5-4203,10-3-2008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075"/>
    </inkml:context>
    <inkml:brush xml:id="br0">
      <inkml:brushProperty name="width" value="0.025" units="cm"/>
      <inkml:brushProperty name="height" value="0.025" units="cm"/>
    </inkml:brush>
  </inkml:definitions>
  <inkml:trace contextRef="#ctx0" brushRef="#br0">0 41 480,'0'0'29468,"76"7"-28955,-39-14-385,2-1-128,-5 0-1153,-7-4-1954,-8 0-3908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530"/>
    </inkml:context>
    <inkml:brush xml:id="br0">
      <inkml:brushProperty name="width" value="0.025" units="cm"/>
      <inkml:brushProperty name="height" value="0.025" units="cm"/>
    </inkml:brush>
  </inkml:definitions>
  <inkml:trace contextRef="#ctx0" brushRef="#br0">1 1 7911,'0'0'14676,"11"0"-12621,46-1-297,108 4 1417,-163-3-3171,0 0 1,-1 0 0,1 1-1,0-1 1,0 0-1,0 1 1,0-1 0,-1 1-1,1 0 1,0-1 0,-1 1-1,1 0 1,0 0 0,-1 0-1,1 0 1,-1 1-1,3 1 1,-4-2-3,0 0 0,1 0 1,-1-1-1,0 1 0,0 0 0,1 0 0,-1 0 0,0 0 0,0 0 1,0 0-1,0 0 0,0 0 0,0 0 0,-1 0 0,1 0 1,0 0-1,0 0 0,-1 0 0,1 0 0,0 0 0,-1-1 0,1 1 1,-2 1-1,-1 3 10,-1 0 0,0 0 1,-1 0-1,1-1 0,-1 1 0,0-1 1,0 0-1,-7 3 0,-20 10 46,-46 17 0,-4 1 29,87-36-88,-1 0-1,1 0 0,0 0 1,0 1-1,0 0 1,9 1-1,12-2-8,-14 0-9,87-7-415,-87 7 325,0 1 0,0 1 0,0 0-1,0 1 1,-1 0 0,15 5 0,-25-7 103,1 0 0,-1 0 0,1 0 1,-1 1-1,0-1 0,1 1 0,-1-1 1,0 1-1,1 0 0,-1-1 0,0 1 1,1 0-1,-1 0 0,0 0 0,0 0 1,0 0-1,0 0 0,0 0 0,0 1 1,0-1-1,-1 0 0,1 0 1,0 1-1,-1-1 0,1 0 0,0 1 1,-1-1-1,0 1 0,1-1 0,-1 1 1,0-1-1,0 0 0,0 1 0,0-1 1,0 1-1,0-1 0,0 1 0,0-1 1,-1 1-1,1-1 0,-1 1 0,1-1 1,-1 0-1,1 1 0,-1-1 0,-1 3 1,-2 1 119,0 0 1,-1 0-1,1 0 1,-1-1-1,0 1 1,0-1-1,0 0 1,-1 0 0,-7 3-1,-5 1 140,1-1 0,-2 0 0,1-1 0,-1-2-1,0 0 1,0 0 0,0-2 0,-38 0 0,72-16-8219,9 3 1271,6-3-3193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876"/>
    </inkml:context>
    <inkml:brush xml:id="br0">
      <inkml:brushProperty name="width" value="0.025" units="cm"/>
      <inkml:brushProperty name="height" value="0.025" units="cm"/>
    </inkml:brush>
  </inkml:definitions>
  <inkml:trace contextRef="#ctx0" brushRef="#br0">173 53 8968,'0'0'18236,"-10"-7"-17264,7 5-939,1-1-25,0 1-1,0 0 1,-1 0 0,1 1-1,-1-1 1,1 0 0,-1 1-1,0-1 1,0 1 0,1 0-1,-1 0 1,0 0 0,0 0-1,0 1 1,0-1 0,0 1 0,0 0-1,0 0 1,0 0 0,0 0-1,0 0 1,0 1 0,0-1-1,0 1 1,0 0 0,0 0-1,0 0 1,0 0 0,0 1-1,1-1 1,-1 1 0,1-1 0,-1 1-1,1 0 1,-3 2 0,-2 4 0,0 0 1,0 1 0,0-1 0,1 2 0,-5 11-1,8-17-6,1 0 0,1 0-1,-1 1 1,1-1 0,0 1 0,0-1-1,0 1 1,0-1 0,1 1-1,0-1 1,0 1 0,0 0 0,0-1-1,1 1 1,1 4 0,-1-7 2,0 0 0,0 0 0,0 0 0,0-1-1,1 1 1,-1 0 0,1-1 0,-1 1 0,1-1 0,0 0 0,-1 1 0,1-1 0,0 0 0,0 0 0,0 0 0,0 0 0,0 0 0,0-1 0,0 1 0,0-1 0,0 1 0,0-1 0,1 0 0,2 1 0,57-1 202,-58-1-186,8-1 5,1 0 0,-1-1 0,1-1 0,-1 0 0,0-1 0,-1 0 0,1-1 0,-1 0 0,0-1 0,0 0 0,-1-1 0,0 0 0,0 0 0,-1-1 0,0 0 0,-1-1 0,0 0 0,13-21 0,-20 29 4,0 1-1,0-1 0,0 1 1,0-1-1,-1 0 0,1 1 0,0-1 1,-1 0-1,1 0 0,-1 0 1,0 1-1,1-1 0,-1 0 0,0 0 1,0 0-1,0 1 0,0-1 1,-1 0-1,1 0 0,0 0 0,-1 0 1,1 1-1,-1-1 0,0 0 1,0 1-1,-1-3 0,0 2-11,0 1 0,0-1 0,0 1 0,-1-1 0,1 1 0,0 0 0,-1 0 0,1 0 0,-1 0 0,1 1 0,-1-1 0,0 1 0,1-1 0,-1 1 0,-5 0 0,-4 0-83,0 1 0,0 0 0,1 1 0,-1 0 0,0 0 0,0 2 0,-13 5 0,-19 17-808,42-25 706,0 1 0,-1 0-1,1 0 1,0 0 0,0 0-1,1 0 1,-1 1 0,0-1 0,1 0-1,0 1 1,-1 0 0,1-1-1,0 1 1,0-1 0,-1 5 0,3-6 28,-1 0 1,0 0-1,1 0 0,-1 0 1,0 0-1,1-1 1,-1 1-1,1 0 1,-1 0-1,1 0 1,0-1-1,-1 1 1,1 0-1,0-1 1,0 1-1,-1-1 1,1 1-1,0-1 1,0 1-1,0-1 1,0 1-1,-1-1 1,1 0-1,0 1 0,0-1 1,0 0-1,0 0 1,0 0-1,0 0 1,0 0-1,0 0 1,0 0-1,0 0 1,1 0-1,46-1-3119,-40 0 1985,36-2-4470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7.206"/>
    </inkml:context>
    <inkml:brush xml:id="br0">
      <inkml:brushProperty name="width" value="0.025" units="cm"/>
      <inkml:brushProperty name="height" value="0.025" units="cm"/>
    </inkml:brush>
  </inkml:definitions>
  <inkml:trace contextRef="#ctx0" brushRef="#br0">171 25 1826,'0'0'26457,"-11"5"-25624,-9 4-677,0 0 1,1 1 0,-25 18 0,38-24-148,1 1 0,-1 0-1,1 0 1,0 0 0,0 0-1,1 1 1,-7 9-1,10-12-6,0-1 0,-1 1 0,1 0-1,0-1 1,0 1 0,1 0 0,-1 0-1,0 0 1,1 0 0,0 0-1,0 0 1,0-1 0,0 1 0,0 0-1,1 0 1,-1 0 0,1 0-1,0 0 1,1 3 0,-1-3 4,1-1 0,0 0 0,0 1 0,-1-1 0,1 0 0,1 0-1,-1 0 1,0-1 0,0 1 0,1-1 0,-1 1 0,1-1 0,-1 0 0,1 0 0,-1 0 0,1 0 0,0 0 0,0 0 0,-1-1 0,4 1 0,59 4 259,-54-6-235,0 0 0,0-1 0,0 0 0,-1-1 0,1 0 0,-1 0 0,0-1 0,0 0 0,0-1 0,18-12 0,-21 13 77,-1 0-1,0-1 1,0 0 0,0 0 0,-1-1 0,1 1-1,-1-1 1,-1 0 0,1-1 0,-1 1 0,0-1 0,-1 0-1,1 0 1,-1 0 0,-1 0 0,3-10 0,-4 15-92,-1 0-1,0 0 1,0 0 0,0 0 0,0-1 0,0 1 0,0 0 0,0 0-1,-1 0 1,1 0 0,-1 1 0,1-1 0,-1 0 0,0 0 0,0 0-1,0 0 1,0 0 0,0 1 0,0-1 0,-1 1 0,-2-4 0,1 2-2,-1 1-1,0-1 1,0 1 0,0 0 0,0 0 0,0 0 0,-1 0 0,1 1 0,-7-2 0,-9-1-126,-1 1-1,1 1 1,-29 1 0,44 1 40,-34 10-1915,39-10 1858,-1 0-1,0 0 1,0 1-1,1-1 0,-1 0 1,0 1-1,1-1 1,-1 0-1,1 1 1,-1-1-1,0 1 0,1-1 1,-1 1-1,1-1 1,-1 1-1,1 0 0,-1-1 1,1 1-1,0 0 1,-1-1-1,1 1 0,0 0 1,-1-1-1,1 1 1,0 0-1,0 0 0,0-1 1,0 1-1,0 0 1,0 0-1,0-1 0,0 1 1,0 0-1,0 0 1,0-1-1,0 1 0,0 0 1,1 0-1,-1-1 1,0 1-1,1 0 0,-1-1 1,0 1-1,1 0 1,-1-1-1,1 1 0,-1-1 1,1 1-1,-1-1 1,2 2-1,0-1-353,1 1 1,-1 0-1,1-1 0,0 0 0,0 0 1,0 1-1,-1-2 0,1 1 0,0 0 1,0 0-1,1-1 0,2 0 0,23 2-5938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7.580"/>
    </inkml:context>
    <inkml:brush xml:id="br0">
      <inkml:brushProperty name="width" value="0.025" units="cm"/>
      <inkml:brushProperty name="height" value="0.025" units="cm"/>
    </inkml:brush>
  </inkml:definitions>
  <inkml:trace contextRef="#ctx0" brushRef="#br0">62 251 9161,'0'0'20462,"-5"11"-19459,-5 12-640,1-4-192,0 0-1,2 1 1,0 0 0,-7 36 0,14-55-169,-1 0-1,1 1 0,0-1 0,0 0 0,0 1 1,1-1-1,-1 0 0,0 0 0,0 1 0,1-1 0,-1 0 1,1 0-1,-1 1 0,1-1 0,-1 0 0,1 0 1,0 0-1,-1 0 0,1 0 0,0 0 0,0 0 1,0 0-1,0 0 0,1 1 0,1-1 6,-1 0 1,1 0-1,0 0 0,-1 0 0,1 0 0,0 0 1,0-1-1,-1 1 0,1-1 0,5 0 1,2 0-113,-1-1 1,1 0-1,0-1 1,-1 0-1,17-5 1,-15 2-537,-1 0 0,0 0 0,0-1 0,0 0 0,11-10 0,-14 10-698,0 0 0,0-1 0,-1 0 1,0 0-1,0-1 0,8-14 0,1-16-6936</inkml:trace>
  <inkml:trace contextRef="#ctx0" brushRef="#br0" timeOffset="1">163 7 14958,'0'0'15727,"14"-7"-18994,-1 11-3844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8.786"/>
    </inkml:context>
    <inkml:brush xml:id="br0">
      <inkml:brushProperty name="width" value="0.025" units="cm"/>
      <inkml:brushProperty name="height" value="0.025" units="cm"/>
    </inkml:brush>
  </inkml:definitions>
  <inkml:trace contextRef="#ctx0" brushRef="#br0">0 284 3587,'0'0'12455,"12"-10"-11457,1-2-942,2 1-1,-1 1 0,2 0 1,-1 1-1,1 0 0,1 2 1,25-9-1,-10 9 118,0 2 0,0 1 0,1 2 0,0 1 0,-1 2 0,1 1 0,-1 1 0,1 2 0,54 15 0,-72-15-400,-1-2 0,1 0 0,0-1 0,-1 0 0,1-1-1,0-1 1,0 0 0,0-2 0,0 1 0,0-2 0,-1 1 0,1-2 0,-1 0 0,22-10 0,-3-2 1869,0 1-1,1 2 1,1 2-1,0 1 1,71-11-1,-13 8-794,92-12-670,200-2 0,-372 27-206,1 1 1,0 0-1,-1 0 0,0 2 0,18 4 0,-24-4 201,0-1 1,0 2-1,0-1 1,0 1-1,-1 0 1,0 0 0,1 1-1,-2 0 1,1 0-1,10 11 1,-12-10-7,0-1 0,1-1 0,-1 1 0,1-1 0,0 1 0,1-1 0,-1-1 0,1 1 0,10 4 0,-13-7-165,1 0 0,-1 0 0,0-1 0,1 1 0,-1-1 0,1 0 0,-1 0 0,1 0 0,0 0 0,-1-1 1,1 1-1,-1-1 0,0 0 0,1 0 0,-1 0 0,0 0 0,1-1 0,-1 0 0,5-3 0,1 0-244,-1-1-1,0 0 1,0-1-1,-1 1 0,13-15 1,-1-13-2839,-18 31 2205,1-1 1,-1 0-1,-1 1 0,1-1 1,-1 0-1,1 0 1,-1 0-1,0-4 0,-3-10-10803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9.374"/>
    </inkml:context>
    <inkml:brush xml:id="br0">
      <inkml:brushProperty name="width" value="0.025" units="cm"/>
      <inkml:brushProperty name="height" value="0.025" units="cm"/>
    </inkml:brush>
  </inkml:definitions>
  <inkml:trace contextRef="#ctx0" brushRef="#br0">1169 236 3940,'0'0'12161,"10"7"-11590,1 0-300,-1-2 370,-1 1 1,0 0 0,0 0 0,-1 0-1,14 14 1,-22-19-571,0-1 1,0 0-1,1 1 0,-1-1 1,0 1-1,0-1 1,0 1-1,0-1 0,0 0 1,1 1-1,-1-1 0,0 1 1,0-1-1,0 1 0,0-1 1,0 1-1,-1-1 1,1 0-1,0 1 0,0-1 1,0 1-1,0-1 0,0 1 1,-1-1-1,1 0 0,0 1 1,0-1-1,0 0 0,-1 1 1,1-1-1,0 0 1,-1 1-1,1-1 0,0 0 1,-1 1-1,1-1 0,-1 0 1,1 0-1,0 1 0,-1-1 1,1 0-1,-1 0 1,1 0-1,0 0 0,-1 0 1,1 0-1,-1 0 0,1 0 1,-1 0-1,1 0 0,-1 0 1,1 0-1,0 0 1,-1 0-1,-31 2 750,31-2-656,-22-2 131,2-1 0,-1-1-1,0-2 1,1 0-1,0-1 1,0 0 0,-34-20-1,-49-16 671,48 29-742,-1 2 0,0 3 0,0 2 0,-77 1 0,-15-2 87,45 4-39,70 4-177,0-1 0,-1-2 0,-55-11-1,83 11-121,0 0-1,0-1 0,0 0 0,0 0 1,1-1-1,0 0 0,0 0 0,0 0 1,0-1-1,1 1 0,0-1 0,0-1 1,1 1-1,-8-13 0,12 18-57,0 0 0,0 1 0,0-1 0,0 0 0,0 1 0,0-1 0,1 0 0,-1 1 0,0-1 0,0 0 0,1 1 0,-1-1 0,0 1 0,0-1 0,1 0 0,-1 1 0,1-1 0,-1 1 0,0-1 0,1 1 0,-1 0 0,1-1 0,0 1 0,-1-1 0,1 1 0,-1 0-1,1-1 1,-1 1 0,2-1 0,25-10-2757,-17 7 889,17-10-3273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43.051"/>
    </inkml:context>
    <inkml:brush xml:id="br0">
      <inkml:brushProperty name="width" value="0.025" units="cm"/>
      <inkml:brushProperty name="height" value="0.025" units="cm"/>
    </inkml:brush>
  </inkml:definitions>
  <inkml:trace contextRef="#ctx0" brushRef="#br0">1 109 9833,'136'-17'1347,"209"0"-1,138 36-46,1117 29-1131,-988-39 175,1743-23 1012,140-18-622,-1419 24-673,534-19-16,-287 4 263,-314 3-15,495-4 551,-1439 23-570,-25-1-114,0 2-1,1 2 1,-2 1 0,77 17 0,-112-19-273,0 0 1,-1 1 0,1-1 0,-1 1 0,0 0-1,1 0 1,-1 0 0,0 0 0,5 5 0,12 17-4457,-11-11 143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9.909"/>
    </inkml:context>
    <inkml:brush xml:id="br0">
      <inkml:brushProperty name="width" value="0.025" units="cm"/>
      <inkml:brushProperty name="height" value="0.025" units="cm"/>
    </inkml:brush>
  </inkml:definitions>
  <inkml:trace contextRef="#ctx0" brushRef="#br0">1 166 7015,'0'0'16090,"7"1"-15615,-2-2-381,0 1 0,1-1 0,-1 0 0,0 0 0,0 0 1,0-1-1,0 1 0,0-1 0,0-1 0,0 1 1,0-1-1,-1 0 0,1 0 0,-1 0 0,0 0 0,0-1 1,0 0-1,-1 1 0,1-2 0,-1 1 0,0 0 0,0-1 1,0 1-1,2-8 0,18-73 1011,-22 84-1115,-1 1 0,1-1 0,-1 1 0,0-1 0,1 1 0,-1 0 0,1-1 1,-1 1-1,1 0 0,-1-1 0,1 1 0,0 0 0,-1 0 0,1-1 0,-1 1 0,1 0 0,-1 0 0,1 0 0,0 0 0,-1 0 1,1 0-1,0 0 0,-1 0 0,1 0 0,-1 0 0,1 0 0,0 0 0,-1 1 0,1-1 0,-1 0 0,1 0 0,-1 1 1,1-1-1,-1 0 0,1 1 0,0-1 0,19 13-306,-10-6-71,0 1 0,0-1 1,1-1-1,0 0 1,1 0-1,14 4 1,-17-7-834,0-1 0,0 0 0,0-1 0,0 0 0,17-1 0,21-3-9601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0.848"/>
    </inkml:context>
    <inkml:brush xml:id="br0">
      <inkml:brushProperty name="width" value="0.025" units="cm"/>
      <inkml:brushProperty name="height" value="0.025" units="cm"/>
    </inkml:brush>
  </inkml:definitions>
  <inkml:trace contextRef="#ctx0" brushRef="#br0">6 0 5541,'0'0'19603,"-4"74"-18899,2-41-447,2 3-225,0-4 0,7 1-96,4-4-449,1-2-127,-1-2-385,-2-3-1153,-4-5-705,-5-5-2050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178"/>
    </inkml:context>
    <inkml:brush xml:id="br0">
      <inkml:brushProperty name="width" value="0.025" units="cm"/>
      <inkml:brushProperty name="height" value="0.025" units="cm"/>
    </inkml:brush>
  </inkml:definitions>
  <inkml:trace contextRef="#ctx0" brushRef="#br0">1 3 7751,'0'0'12364,"42"-3"-10859,-8 3-448,5 1-480,0 5-513,8-4-673,-8-2-2497,4 0-4454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512"/>
    </inkml:context>
    <inkml:brush xml:id="br0">
      <inkml:brushProperty name="width" value="0.025" units="cm"/>
      <inkml:brushProperty name="height" value="0.025" units="cm"/>
    </inkml:brush>
  </inkml:definitions>
  <inkml:trace contextRef="#ctx0" brushRef="#br0">72 8 15887,'0'0'5120,"9"-3"-3727,-6 2-1353,1 0 0,-1 1 0,1-1 0,-1 0 0,1 1 0,-1 0 0,1 0 0,-1 0 0,1 0 0,-1 1 0,1-1 0,5 3 0,-7-2-34,1 0 0,-1 0 0,0 0 0,-1 1 0,1-1-1,0 1 1,0-1 0,-1 1 0,1 0 0,0 0 0,-1-1 0,0 1-1,1 0 1,-1 1 0,0-1 0,0 0 0,0 0 0,-1 0 0,1 0-1,0 1 1,-1-1 0,0 0 0,1 1 0,-1-1 0,0 4-1,0-2 63,0 0 0,0 1 0,0-1 0,-1 0-1,0 1 1,0-1 0,0 0 0,0 0-1,0 0 1,-1 0 0,0 0 0,0 0 0,0 0-1,0-1 1,-1 1 0,-2 3 0,-6 4 520,0 1 1,-1-2 0,-15 12-1,19-17-347,0 1 0,0 1 0,0-1 0,1 1 0,0 1 0,0-1-1,1 1 1,-10 16 0,16-23-232,-1 0-1,1 0 1,-1 0 0,1 0-1,0 0 1,-1 0 0,1 0-1,0 0 1,0 0-1,0 0 1,0 0 0,0 0-1,0 1 1,0-1 0,0 0-1,0 0 1,0 0-1,1 0 1,-1 0 0,0 0-1,1 0 1,-1 0 0,1 0-1,-1 0 1,1 0-1,0 0 1,0 1 0,2-1 6,-1 1 1,0 0-1,0-1 1,1 0-1,-1 1 1,1-1-1,0 0 1,-1 0-1,1 0 1,5 0-1,9 2-158,1-2 0,32 0 0,-37-2-192,0 1-779,0 0 0,0-1 0,-1-1 0,1 0 0,22-7 0,15-10-5767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859"/>
    </inkml:context>
    <inkml:brush xml:id="br0">
      <inkml:brushProperty name="width" value="0.025" units="cm"/>
      <inkml:brushProperty name="height" value="0.025" units="cm"/>
    </inkml:brush>
  </inkml:definitions>
  <inkml:trace contextRef="#ctx0" brushRef="#br0">141 28 18193,'-11'5'1634,"-2"1"-1059,0 0 1,1 1-1,-1 1 1,1 0 0,-14 12-1,23-17-475,-1 0 1,1 0-1,0 1 0,0-1 1,0 1-1,0 0 1,1-1-1,-1 1 0,1 1 1,0-1-1,0 0 0,1 0 1,-1 1-1,1-1 0,0 1 1,0-1-1,0 1 0,1 0 1,0-1-1,0 1 0,0 0 1,0-1-1,2 9 0,0-10-61,-1 0-1,1 1 0,0-1 0,1 0 0,-1 0 0,0 0 1,1 0-1,0-1 0,0 1 0,0 0 0,0-1 1,0 0-1,0 0 0,0 0 0,1 0 0,-1-1 1,1 1-1,-1-1 0,1 0 0,0 0 0,-1 0 1,1 0-1,0-1 0,7 0 0,1 2 174,1-1 0,-1-1 0,1 0 1,-1-1-1,1 0 0,19-5 0,-24 3-117,0 0 0,-1-1 1,1 0-1,-1 0 0,0-1 0,0 0 1,0 0-1,0-1 0,-1 0 0,0 0 1,0 0-1,6-10 0,-10 14-69,-1 0 0,1-1 1,0 1-1,-1-1 0,1 1 0,-1-1 0,0 0 0,0 1 1,0-1-1,0 0 0,0 0 0,-1 0 0,1 0 0,-1 0 0,0 0 1,0 0-1,0 0 0,0 1 0,-1-1 0,1 0 0,-1 0 0,1 0 1,-1 0-1,0 0 0,0 1 0,-1-1 0,1 0 0,0 1 1,-1-1-1,0 1 0,1-1 0,-1 1 0,0 0 0,0 0 0,0 0 1,-1 0-1,1 0 0,-5-2 0,-57-28-1204,18 15-4236,22 8-1457,6 3-8066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2.281"/>
    </inkml:context>
    <inkml:brush xml:id="br0">
      <inkml:brushProperty name="width" value="0.025" units="cm"/>
      <inkml:brushProperty name="height" value="0.025" units="cm"/>
    </inkml:brush>
  </inkml:definitions>
  <inkml:trace contextRef="#ctx0" brushRef="#br0">1 88 224,'0'0'17339,"8"-4"-16084,16-9-1062,1 2 1,0 1-1,1 2 0,0 0 1,34-6-1,-13 6-642,1 3 0,61-1 0,-103 6 432,-1 0 0,0 0 0,0 1 0,0-1 0,1 1 0,-1 0 0,0 1 0,0-1 0,0 1 0,-1 0 0,7 3 0,-8-2 98,0-1 1,0 1 0,0 0 0,0 0 0,0 0 0,-1 0 0,0 0 0,1 1 0,-1-1 0,-1 1 0,1-1 0,0 1 0,-1 0 0,2 7 0,-1-4 244,-1 0 1,2 0 0,-1 0-1,1 0 1,0 0-1,0-1 1,1 1-1,6 7 1,-8-11-216,1-1 0,0 0 1,0 0-1,0 0 0,0-1 0,0 1 0,0-1 1,0 0-1,1 0 0,-1 0 0,0 0 0,1 0 1,-1-1-1,1 1 0,-1-1 0,1 0 0,-1 0 1,1 0-1,-1-1 0,5 0 0,18-4 144,0-1 1,0-1-1,0-2 0,-1 0 0,26-14 1,-31 12-553,1 2 1,0 0 0,1 2 0,0 0 0,0 1-1,0 2 1,38-4 0,-38 13 145,-19 7 322,1 9 71,-4-21-331,1 1 1,-1-1-1,1 1 1,-1-1-1,1 1 1,-1-1 0,1 1-1,0-1 1,-1 0-1,1 1 1,0-1-1,-1 0 1,1 1-1,0-1 1,0 0-1,-1 0 1,1 0 0,0 0-1,0 0 1,-1 0-1,1 0 1,0 0-1,0 0 1,-1 0-1,1 0 1,0 0-1,-1 0 1,1-1 0,0 1-1,0 0 1,-1 0-1,1-1 1,0 1-1,-1-1 1,1 1-1,-1-1 1,1 1-1,-1-1 1,2 0 0,22-22-6907,-1-5-5673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3.091"/>
    </inkml:context>
    <inkml:brush xml:id="br0">
      <inkml:brushProperty name="width" value="0.025" units="cm"/>
      <inkml:brushProperty name="height" value="0.025" units="cm"/>
    </inkml:brush>
  </inkml:definitions>
  <inkml:trace contextRef="#ctx0" brushRef="#br0">2264 497 12139,'0'0'12588,"-12"-5"-12556,-348-113 163,115 42-101,165 49-70,-310-95 501,317 104-423,-1 4-1,0 2 1,-107-2-1,-329 13 321,489-1-1396,0-1 0,0-1 0,0-2 0,1 1-1,-24-12 1,-28-7-2294,68 23 1918,1 0-1,-1-1 1,1 1-1,0-1 0,-1 0 1,1 0-1,0 0 0,-4-4 1,-4-4-3807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3.453"/>
    </inkml:context>
    <inkml:brush xml:id="br0">
      <inkml:brushProperty name="width" value="0.025" units="cm"/>
      <inkml:brushProperty name="height" value="0.025" units="cm"/>
    </inkml:brush>
  </inkml:definitions>
  <inkml:trace contextRef="#ctx0" brushRef="#br0">226 124 3555,'0'-18'1762,"0"-1"-1346,2 0-384,5 2-1313,-2-1-961</inkml:trace>
  <inkml:trace contextRef="#ctx0" brushRef="#br0" timeOffset="1">251 0 5541,'0'0'15599,"2"4"-14195,-1-2-1258,0 0-1,0-1 1,0 1-1,-1 0 1,1 0-1,0 0 1,-1 0-1,1 0 1,-1 0-1,0 0 1,0 0-1,0 0 1,0 0-1,0 0 1,0 0-1,-1 0 1,1 0-1,0 0 1,-1 0-1,0 0 1,0 1-1,-2 1 7,1 0 0,0 0 0,-1-1 0,0 1 0,0-1 1,0 0-1,0 0 0,-1 0 0,-5 4 0,-12 5-24,0 0 0,-1-1 0,-25 8 0,11-4 46,14-6-164,18-8-12,0 0 0,0 1 0,-1 0 0,1 0-1,0 0 1,0 0 0,1 0 0,-1 1-1,1 0 1,-1 0 0,-4 5 0,8-8-16,0 1 1,0-1 0,0 1-1,0 0 1,0-1 0,0 1-1,0 0 1,0-1 0,0 1-1,0-1 1,0 1 0,1 0-1,-1-1 1,0 1-1,0-1 1,1 1 0,-1-1-1,0 1 1,1 0 0,-1-1-1,0 1 1,1-1 0,-1 0-1,1 1 1,-1-1 0,1 1-1,-1-1 1,1 0 0,-1 1-1,1-1 1,-1 0-1,1 0 1,0 1 0,-1-1-1,1 0 1,-1 0 0,1 0-1,0 0 1,-1 0 0,2 0-1,32 8-111,-30-8 89,347 50-2693,-114-38-6620,-115-11-2733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3.391"/>
    </inkml:context>
    <inkml:brush xml:id="br0">
      <inkml:brushProperty name="width" value="0.025" units="cm"/>
      <inkml:brushProperty name="height" value="0.025" units="cm"/>
    </inkml:brush>
  </inkml:definitions>
  <inkml:trace contextRef="#ctx0" brushRef="#br0">0 0 7911,'0'0'4965,"46"1"-4388,-12-1 608,7 0-705,13 0-191,7 0-65,8 6-128,7 1 32,-2-1-128,-3-2-609,-4-4-1537,-8 0-2114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3.912"/>
    </inkml:context>
    <inkml:brush xml:id="br0">
      <inkml:brushProperty name="width" value="0.025" units="cm"/>
      <inkml:brushProperty name="height" value="0.025" units="cm"/>
    </inkml:brush>
  </inkml:definitions>
  <inkml:trace contextRef="#ctx0" brushRef="#br0">0 32 11435,'0'0'6854,"68"14"-6565,-10-12-193,13-2-32,17-1-1249,17-19-3236,6-6-2657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1:24.250"/>
    </inkml:context>
    <inkml:brush xml:id="br0">
      <inkml:brushProperty name="width" value="0.025" units="cm"/>
      <inkml:brushProperty name="height" value="0.025" units="cm"/>
    </inkml:brush>
  </inkml:definitions>
  <inkml:trace contextRef="#ctx0" brushRef="#br0">0 436 9929,'0'0'2691,"4"10"-657,-3-7-1972,0 1 52,0-1-1,0 1 1,0-1-1,1 0 1,-1 1-1,1-1 1,0 0-1,0 0 1,0 0-1,0 0 1,0 0-1,1-1 1,-1 1-1,1-1 1,0 1-1,0-1 1,0 0-1,0 0 1,0 0-1,0-1 1,0 1-1,1-1 1,-1 0-1,1 0 1,-1 0-1,1 0 1,4 0-1,10 0 393,0-2 0,0 0 0,-1 0 0,1-2 0,28-7 0,88-36 1277,-43 13-1205,976-311 2599,-1006 324-2782,0 0-166,86-17 1,-137 41-12,-9-1-1613,-13-1-8607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4.366"/>
    </inkml:context>
    <inkml:brush xml:id="br0">
      <inkml:brushProperty name="width" value="0.025" units="cm"/>
      <inkml:brushProperty name="height" value="0.025" units="cm"/>
    </inkml:brush>
  </inkml:definitions>
  <inkml:trace contextRef="#ctx0" brushRef="#br0">1 34 7944,'0'0'11787,"51"0"-11275,-7 0 97,8 0-257,10 0-256,8-2-320,-1-10-2819,4-7-5541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7.999"/>
    </inkml:context>
    <inkml:brush xml:id="br0">
      <inkml:brushProperty name="width" value="0.025" units="cm"/>
      <inkml:brushProperty name="height" value="0.025" units="cm"/>
    </inkml:brush>
  </inkml:definitions>
  <inkml:trace contextRef="#ctx0" brushRef="#br0">0 1 4516,'0'0'18161,"66"26"-16591,-20-21-513,10-1-416,10 0-449,-1-1-128,-3 2-64,-9-2-737,-14 2-1089,-16 1-736,-17-2-1698,-6 0-2146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8.363"/>
    </inkml:context>
    <inkml:brush xml:id="br0">
      <inkml:brushProperty name="width" value="0.025" units="cm"/>
      <inkml:brushProperty name="height" value="0.025" units="cm"/>
    </inkml:brush>
  </inkml:definitions>
  <inkml:trace contextRef="#ctx0" brushRef="#br0">0 0 13805,'0'0'5733,"69"21"-4323,-30-18 191,11-1-576,1-2-512,4 0-481,1 0-256,-1-6-2147,-3-3-4900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5.481"/>
    </inkml:context>
    <inkml:brush xml:id="br0">
      <inkml:brushProperty name="width" value="0.025" units="cm"/>
      <inkml:brushProperty name="height" value="0.025" units="cm"/>
    </inkml:brush>
  </inkml:definitions>
  <inkml:trace contextRef="#ctx0" brushRef="#br0">1 283 7783,'0'0'13928,"8"0"-12460,0-1-1192,0-1 1,0 1-1,-1-1 0,1-1 0,0 0 0,-1 0 1,0 0-1,1-1 0,-1 0 0,-1 0 0,9-7 0,80-71 481,-54 45-637,89-85 45,-140 155-432,1-15 205,-2 1-244,1 0-1,0 1 1,2 0 0,0 0 0,1 1-1,2-1 1,0 2 0,-3 32 0,12-30-1872,-3-23 1944,0-1 0,-1 1-1,1-1 1,0 1 0,0 0 0,0-1-1,0 1 1,-1-1 0,1 0 0,0 1 0,0-1-1,0 0 1,0 1 0,0-1 0,0 0-1,0 0 1,0 0 0,0 0 0,0 0-1,0 0 1,0 0 0,0 0 0,1-1-1,18-2-5685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5.828"/>
    </inkml:context>
    <inkml:brush xml:id="br0">
      <inkml:brushProperty name="width" value="0.025" units="cm"/>
      <inkml:brushProperty name="height" value="0.025" units="cm"/>
    </inkml:brush>
  </inkml:definitions>
  <inkml:trace contextRef="#ctx0" brushRef="#br0">105 1 15791,'-10'7'2082,"-2"2"-1220,1 0 0,0 1 0,-15 16 0,22-22-671,1 1 0,-1-1 0,1 1-1,0 0 1,1 0 0,-1 0 0,1 0-1,0 0 1,0 0 0,0 1 0,1-1 0,0 1-1,0-1 1,0 12 0,1-15-176,0-1-1,0 1 1,1 0 0,-1-1 0,1 1-1,-1 0 1,1-1 0,-1 1-1,1-1 1,0 1 0,0-1 0,0 1-1,0-1 1,0 0 0,0 0-1,0 1 1,0-1 0,1 0 0,-1 0-1,3 1 1,0 1 17,0-1-1,0 0 1,1 0 0,-1-1 0,1 1-1,-1-1 1,8 1 0,-2-1 49,0 0 0,-1 0 0,1-1 0,-1-1 0,1 0 0,-1 0 1,14-4-1,-16 2-11,-1 0-1,1 0 1,-1-1 0,1 0 0,-1 0 0,0-1-1,-1 0 1,1 0 0,-1 0 0,7-9 0,-10 12-26,0 0 0,0-1 0,0 1 0,0-1 0,-1 1 0,1-1 0,-1 0 0,0 0 0,0 1 0,0-1 0,0 0 0,0 0 1,0 0-1,-1 0 0,0 0 0,1-1 0,-1 1 0,0 0 0,-1 0 0,1 0 0,0 0 0,-1 0 0,0 0 0,0 0 0,0 0 0,0 0 1,-2-4-1,0 4-27,1 1 0,-1-1 1,0 1-1,1 0 0,-1 0 1,0 0-1,0 1 0,-1-1 1,1 0-1,0 1 1,0 0-1,-1 0 0,1 0 1,-1 0-1,-5 0 0,0 0-48,0 0 0,0 1 0,0 0 0,0 0 0,-9 2-1,17-2-53,0 0 1,0 0-1,0 0 0,0 0 0,0 1 0,0-1 0,0 0 0,0 1 0,0-1 0,0 1 0,0-1 1,0 1-1,0-1 0,0 1 0,0 0 0,1-1 0,-1 1 0,0 0 0,1 0 0,-1-1 1,0 1-1,1 0 0,-1 0 0,1 0 0,-1 0 0,1 0 0,-1 0 0,1 0 0,0 0 0,-1 0 1,1 0-1,0 0 0,0 0 0,0 0 0,0 0 0,0 0 0,0 0 0,0 0 0,0 0 1,0 1-1,1 0 0,0 0-310,0 0 0,-1 0 0,1 0 0,0 0-1,0-1 1,0 1 0,1 0 0,-1-1 0,0 1 0,0-1 0,1 1 0,-1-1 0,1 0 0,-1 1 0,1-1 0,0 0 0,0 0 0,-1 0 0,1 0 0,0-1-1,3 2 1,20 0-4190,6-1-775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6.163"/>
    </inkml:context>
    <inkml:brush xml:id="br0">
      <inkml:brushProperty name="width" value="0.025" units="cm"/>
      <inkml:brushProperty name="height" value="0.025" units="cm"/>
    </inkml:brush>
  </inkml:definitions>
  <inkml:trace contextRef="#ctx0" brushRef="#br0">180 1 5285,'-8'1'10074,"-2"0"-9358,-1 1 1,1 0-1,0 1 1,0 0 0,0 1-1,0 0 1,1 1-1,-1 0 1,-10 7 0,16-9-567,-1 0 1,1 1 0,-1-1 0,1 1 0,0 0 0,0 0 0,1 1 0,-1-1 0,1 1 0,0-1 0,0 1-1,1 0 1,-1 0 0,1 1 0,0-1 0,1 0 0,-1 1 0,1-1 0,0 1 0,0 8 0,1-12-137,0 0 0,0 0 1,0-1-1,1 1 0,-1 0 1,1 0-1,-1 0 0,1 0 1,0-1-1,-1 1 0,1 0 1,0 0-1,0-1 0,0 1 1,1-1-1,-1 1 0,0-1 1,1 1-1,-1-1 0,3 2 1,1 0 8,-1-1 1,0 0 0,1 0 0,-1 0-1,1 0 1,-1-1 0,1 0 0,6 1-1,1 0 24,1-1 0,-1-1 0,1 0-1,0 0 1,22-5 0,-27 3-26,-1 0 0,1-1-1,-1 0 1,0 0 0,0-1-1,0 0 1,-1 0 0,1-1 0,-1 1-1,0-1 1,6-7 0,-9 9 38,0 0 0,0-1 0,-1 1 0,1 0 0,-1-1 0,0 1 0,0-1 0,0 0 0,-1 1 0,1-1 0,-1 0 0,0 0 0,0 0 0,0 0 0,-1 0 0,0 0 0,1 0 0,-1 0 0,-1-1 1,1 1-1,0 0 0,-1 0 0,-1-4 0,0 4-29,0 1 1,-1 0-1,1 0 0,0 0 1,-1 0-1,0 0 1,0 0-1,0 1 1,0-1-1,0 1 1,-1 0-1,1 0 0,-1 0 1,1 1-1,-1-1 1,1 1-1,-1 0 1,0 0-1,0 0 1,0 0-1,0 1 0,0-1 1,1 1-1,-6 0 1,4 0-50,-1 0 0,1-1 1,0 2-1,0-1 0,0 0 1,0 1-1,0 0 0,0 1 0,0-1 1,0 1-1,0 0 0,0 0 1,0 0-1,1 0 0,-1 1 0,1 0 1,0 0-1,-5 4 0,3 7-1578,6-14 1400,0 0 1,0 1-1,0-1 1,0 0-1,0 0 1,0 1-1,0-1 1,0 0-1,0 0 0,0 0 1,0 1-1,0-1 1,0 0-1,0 0 1,1 1-1,-1-1 1,0 0-1,0 0 0,0 0 1,0 1-1,0-1 1,1 0-1,-1 0 1,0 0-1,0 0 1,0 1-1,1-1 0,-1 0 1,0 0-1,0 0 1,1 0-1,-1 0 1,0 0-1,0 0 1,0 0-1,1 0 0,-1 0 1,0 0-1,1 0 1,16 1-9168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7.497"/>
    </inkml:context>
    <inkml:brush xml:id="br0">
      <inkml:brushProperty name="width" value="0.025" units="cm"/>
      <inkml:brushProperty name="height" value="0.025" units="cm"/>
    </inkml:brush>
  </inkml:definitions>
  <inkml:trace contextRef="#ctx0" brushRef="#br0">1 0 11275,'0'0'11819,"49"16"-10826,-49 6-224,0 3-385,0 2-256,0 1-96,0-2-32,0-5 0,0-4-32,0-3-545,0-4-672,0-4-865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7.812"/>
    </inkml:context>
    <inkml:brush xml:id="br0">
      <inkml:brushProperty name="width" value="0.025" units="cm"/>
      <inkml:brushProperty name="height" value="0.025" units="cm"/>
    </inkml:brush>
  </inkml:definitions>
  <inkml:trace contextRef="#ctx0" brushRef="#br0">1 23 13741,'0'0'7527,"67"-6"-7014,-24 5-353,4-2-96,3 1-705,1-2-2242,-5-3-3459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8.200"/>
    </inkml:context>
    <inkml:brush xml:id="br0">
      <inkml:brushProperty name="width" value="0.025" units="cm"/>
      <inkml:brushProperty name="height" value="0.025" units="cm"/>
    </inkml:brush>
  </inkml:definitions>
  <inkml:trace contextRef="#ctx0" brushRef="#br0">174 47 3812,'0'0'11130,"-10"0"-7185,4-1-3811,1 1 0,-1-1 1,0 1-1,0 1 0,0-1 0,1 1 0,-1 0 0,0 1 0,1-1 0,-1 1 1,1 0-1,-1 0 0,1 1 0,0 0 0,0 0 0,0 0 0,0 0 0,1 1 1,-1 0-1,1 0 0,0 0 0,0 0 0,-3 5 0,2-2-79,1 0 0,-1 1 0,2-1 0,-1 1-1,1 0 1,0 0 0,1 0 0,-1 0 0,0 13 0,2-19-39,1 0 0,0 0 0,0 1 0,0-1 1,0 0-1,0 1 0,1-1 0,-1 0 0,1 0 1,-1 0-1,1 0 0,0 1 0,0-1 0,0 0 0,0 0 1,0 0-1,0-1 0,1 1 0,-1 0 0,1 0 1,-1-1-1,1 1 0,-1-1 0,1 1 0,0-1 0,0 0 1,0 1-1,0-1 0,0 0 0,0 0 0,0-1 1,0 1-1,0 0 0,1-1 0,-1 1 0,0-1 1,0 0-1,1 0 0,1 0 0,4 1 34,0 0 1,0-1-1,0 0 0,0-1 0,0 0 1,0 0-1,0-1 0,0 0 0,0 0 1,-1 0-1,1-1 0,-1-1 0,0 1 1,0-1-1,0 0 0,8-7 0,-10 6 10,0 0 0,0 0 0,0-1 0,-1 0-1,0 0 1,0 0 0,0 0 0,-1-1 0,0 1 0,0-1 0,-1 0-1,0 0 1,0 0 0,0 0 0,-1 0 0,0 0 0,-1 0-1,1-10 1,-2 13-10,0 0 0,1 0 0,-1 0 0,0 1-1,-1-1 1,1 0 0,-1 1 0,0-1 0,1 1 0,-2-1 0,1 1-1,0 0 1,-1 0 0,1 0 0,-1 0 0,0 1 0,0-1-1,0 1 1,0-1 0,0 1 0,-5-2 0,6 2-125,0 1 1,0 0 0,0 0-1,0 0 1,0 1 0,0-1-1,-1 0 1,1 1-1,0-1 1,0 1 0,0 0-1,-1 0 1,1 0 0,0 0-1,-1 0 1,1 0-1,0 0 1,0 1 0,0-1-1,-1 1 1,1 0 0,0 0-1,0 0 1,0 0-1,0 0 1,0 0 0,0 0-1,1 1 1,-1-1 0,0 0-1,0 1 1,1 0-1,-1-1 1,1 1 0,0 0-1,0 0 1,-2 3 0,-5 25-7496,7-17 288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8.561"/>
    </inkml:context>
    <inkml:brush xml:id="br0">
      <inkml:brushProperty name="width" value="0.025" units="cm"/>
      <inkml:brushProperty name="height" value="0.025" units="cm"/>
    </inkml:brush>
  </inkml:definitions>
  <inkml:trace contextRef="#ctx0" brushRef="#br0">50 1 7655,'0'0'12268,"-37"53"-9161,30-38-865,3 1-897,3 2-416,1-2-513,0-1-351,0-1-33,1-1-673,5-4-929,-1-5-1088,4-3-1154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56.448"/>
    </inkml:context>
    <inkml:brush xml:id="br0">
      <inkml:brushProperty name="width" value="0.025" units="cm"/>
      <inkml:brushProperty name="height" value="0.025" units="cm"/>
    </inkml:brush>
  </inkml:definitions>
  <inkml:trace contextRef="#ctx0" brushRef="#br0">174 1190 6182,'-61'14'957,"34"-8"277,0 1 1,-31 12-1,162-62-251,-35 9-721,1 4 1,2 3 0,101-25 0,910-143 2163,16 106-2124,231-44 80,-10-81 345,-952 150-53,116-3 594,603-5 0,-961 69-1266,524-41-36,-598 36-746,-1-3-1,76-26 1,-95 24-1285,0-1 0,45-27 0,-9-4-4966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063"/>
    </inkml:context>
    <inkml:brush xml:id="br0">
      <inkml:brushProperty name="width" value="0.025" units="cm"/>
      <inkml:brushProperty name="height" value="0.025" units="cm"/>
    </inkml:brush>
  </inkml:definitions>
  <inkml:trace contextRef="#ctx0" brushRef="#br0">101 56 17104,'0'0'5461,"-9"2"-5231,5-1-234,-27 10 127,30-11-132,0 1-1,0 0 1,0 0-1,0-1 1,0 1 0,0 0-1,0 0 1,0 0-1,1 0 1,-1 0-1,0 0 1,0 0-1,1 1 1,-1-1-1,1 0 1,-1 0 0,1 0-1,0 1 1,-1-1-1,1 0 1,0 0-1,0 1 1,0-1-1,0 0 1,0 1-1,0-1 1,0 0 0,1 2-1,2 0 1,0-1-1,0 1 0,1-1 1,-1 0-1,1 0 1,-1 0-1,1-1 1,7 3-1,0 1-32,38 17-311,-30-14 27,0 0 1,32 21 0,-50-28 316,0 0 1,0-1-1,0 1 0,0 0 1,0-1-1,0 1 0,0 0 1,0 0-1,-1 0 1,1 0-1,0 0 0,-1 0 1,1 0-1,0 0 1,-1 0-1,1 0 0,-1 0 1,0 0-1,1 1 1,-1-1-1,0 0 0,0 0 1,0 0-1,0 1 1,0-1-1,0 0 0,0 0 1,0 2-1,-1 0 28,0-1 0,-1 0 0,1 1 0,-1-1 0,1 0 0,-1 0 0,0 0 0,1 0 0,-1 0 0,0 0 0,0 0 0,-3 1 0,-6 4 206,0 0 0,0-1-1,-1 0 1,-14 5 0,14-7 82,1 0 0,-1-1 1,-1 0-1,1-1 0,-17 1 1,27-3-260,0 0 0,-1 0 0,1 0 0,0 0 0,-1 0 0,1 0 0,0-1 0,0 1 0,-1-1 0,1 0 0,0 0 0,0 1 0,0-1 0,0-1 0,0 1-1,0 0 1,0 0 0,0-1 0,0 1 0,1-1 0,-1 1 0,1-1 0,-1 0 0,1 0 0,-1 0 0,1 0 0,0 0 0,0 0 0,0 0 0,0 0 0,0 0 0,1 0 0,-1-1 0,1 1 0,-1-3 0,1 2-69,-1 1 0,1-1-1,0 0 1,0 0 0,1 1 0,-1-1 0,1 0-1,-1 1 1,1-1 0,0 1 0,0-1-1,0 1 1,0-1 0,0 1 0,1-1-1,-1 1 1,1 0 0,-1 0 0,1 0 0,0 0-1,0 0 1,0 0 0,0 0 0,0 1-1,0-1 1,1 1 0,-1 0 0,1-1-1,2 0 1,10-4-34,0 1 0,0 1-1,1 0 1,17-2 0,14-4 82,-35 6-5,0 0 1,0 0-1,0-1 1,14-9-1,-23 13 63,0-1-1,-1 1 1,1-1-1,-1 0 1,0 0-1,1 0 1,-1 0-1,0-1 1,0 1-1,0-1 1,0 1 0,-1-1-1,1 1 1,-1-1-1,0 0 1,1 0-1,-1 0 1,0 0-1,-1 0 1,1 0-1,-1 0 1,1 0-1,-1-4 1,-1 4-52,0 1 0,0-1 0,0 0-1,0 1 1,-1-1 0,1 0 0,-1 1 0,0 0 0,0-1 0,0 1 0,0 0 0,0 0 0,0 0 0,-1 0 0,1 1 0,0-1 0,-1 1 0,0-1 0,1 1 0,-1 0 0,0 0 0,-4-1 0,-5-3-55,0 1 1,-1 1 0,-22-4-1,27 6-82,-23 1-1639,31 0 1510,-1 0-1,0 0 0,0 1 0,0-1 0,1 0 1,-1 1-1,0-1 0,1 1 0,-1-1 1,0 1-1,1-1 0,-1 1 0,1 0 1,-1-1-1,1 1 0,-1 0 0,1-1 1,-1 1-1,1 0 0,0-1 0,-1 1 1,1 0-1,0 0 0,0 0 0,-1-1 1,1 1-1,0 0 0,0 0 0,0 0 1,0 0-1,0-1 0,0 2 0,0 10-5835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394"/>
    </inkml:context>
    <inkml:brush xml:id="br0">
      <inkml:brushProperty name="width" value="0.025" units="cm"/>
      <inkml:brushProperty name="height" value="0.025" units="cm"/>
    </inkml:brush>
  </inkml:definitions>
  <inkml:trace contextRef="#ctx0" brushRef="#br0">1 8 13261,'0'0'14798,"78"18"-14702,-41-18-32,-4 0-993,-4-1-1473,-5-10-2243,-1-2-5829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804"/>
    </inkml:context>
    <inkml:brush xml:id="br0">
      <inkml:brushProperty name="width" value="0.025" units="cm"/>
      <inkml:brushProperty name="height" value="0.025" units="cm"/>
    </inkml:brush>
  </inkml:definitions>
  <inkml:trace contextRef="#ctx0" brushRef="#br0">1 0 7847,'0'0'17745,"56"47"-17232,-24-39-385,7-3-64,2-2-352,1-3-1154,-3-1-1537,-5-12-3363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0.146"/>
    </inkml:context>
    <inkml:brush xml:id="br0">
      <inkml:brushProperty name="width" value="0.025" units="cm"/>
      <inkml:brushProperty name="height" value="0.025" units="cm"/>
    </inkml:brush>
  </inkml:definitions>
  <inkml:trace contextRef="#ctx0" brushRef="#br0">141 0 9513,'0'0'8648,"-55"54"-6053,32-27-33,0 3-896,5 4-513,6-1-545,3 2-416,9 2-159,0-1-482,0-6-2594,14-9-3523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0.560"/>
    </inkml:context>
    <inkml:brush xml:id="br0">
      <inkml:brushProperty name="width" value="0.025" units="cm"/>
      <inkml:brushProperty name="height" value="0.025" units="cm"/>
    </inkml:brush>
  </inkml:definitions>
  <inkml:trace contextRef="#ctx0" brushRef="#br0">0 81 16784,'0'0'9737,"80"-9"-9288,-36 2-385,11-2-64,3-6-1506,2-5-3651,-5-1-8968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077"/>
    </inkml:context>
    <inkml:brush xml:id="br0">
      <inkml:brushProperty name="width" value="0.025" units="cm"/>
      <inkml:brushProperty name="height" value="0.025" units="cm"/>
    </inkml:brush>
  </inkml:definitions>
  <inkml:trace contextRef="#ctx0" brushRef="#br0">0 0 6662,'0'0'16934,"10"1"-16064,9 1-459,53 4 579,-67-5-958,0 0 1,0 0 0,0 0 0,0 0-1,0 1 1,0 0 0,0 0 0,-1 0-1,1 1 1,-1 0 0,5 3 0,-8-5-30,0 0 0,-1-1 0,1 1 0,0 0 0,-1 0 0,1 0 0,-1 0 0,1 0 0,-1 0 1,0 0-1,1 0 0,-1 0 0,0 1 0,0-1 0,0 0 0,0 0 0,0 0 0,0 0 0,0 0 1,0 0-1,0 0 0,0 0 0,0 0 0,-1 1 0,1-1 0,-1 0 0,1 0 0,-1 0 0,1 0 1,-1-1-1,1 1 0,-1 0 0,0 0 0,1 0 0,-1 0 0,0-1 0,-1 2 0,-40 29 205,32-25-122,0 0 32,6-4-69,1-1 0,0 1 0,0 0 0,0 0 0,1 0 0,-1 0 0,0 1 0,1-1 0,-5 6 0,11-6-61,0-1 0,0 0 0,0 0-1,0 0 1,1-1 0,-1 1 0,0-1 0,5 0 0,-5 0-60,3 1-71,1-1 0,-1 1 1,1 1-1,-1 0 0,0 0 1,0 0-1,0 1 0,0 0 1,0 0-1,-1 0 0,11 8 1,-14-8 163,1 0-1,-1 1 1,0-1 0,1 1-1,-2-1 1,1 1 0,0 0 0,-1 0-1,0 0 1,0 1 0,0-1 0,0 0-1,-1 1 1,0-1 0,0 1 0,0 0-1,0-1 1,-1 1 0,0 6-1,0-9 60,-1 0-1,1 0 0,-1-1 0,0 1 0,0 0 0,0-1 0,0 1 0,0-1 1,0 1-1,0-1 0,-1 0 0,1 1 0,0-1 0,-1 0 0,1 0 0,-1 0 1,1 0-1,-1 0 0,0 0 0,1 0 0,-1-1 0,0 1 0,0-1 0,0 1 1,1-1-1,-1 0 0,0 1 0,-3-1 0,-58 5 1731,62-5-1772,-19 1 305,11 0-291,-1-1 0,0 0 0,0 0 0,-16-4 0,27 4-117,-1 0-1,0 0 1,1 0-1,-1 0 1,1 0-1,-1 0 1,0 0-1,1-1 1,-1 1-1,0 0 1,1 0-1,-1 0 0,0-1 1,1 1-1,-1 0 1,0 0-1,0-1 1,1 1-1,-1 0 1,0 0-1,0-1 1,1 1-1,-1 0 1,0-1-1,0 1 1,0 0-1,0-1 1,0 1-1,1 0 1,-1-1-1,0 1 1,0-1-1,0 1 1,0 0-1,0-1 1,0 1-1,0 0 0,0-1 1,0 1-1,0-1 1,-1 1-1,1 0 1,0-1-1,0 1 1,0 0-1,0-1 1,0 1-1,-1 0 1,1-1-1,0 1 1,0 0-1,-1 0 1,1-1-1,0 1 1,0 0-1,-1 0 1,1-1-1,0 1 1,-1 0-1,1 0 1,0 0-1,-1-1 1,1 1-1,0 0 0,-1 0 1,1 0-1,-1 0 1,1 0-1,29-14-5662,-28 13 5226,27-11-6289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437"/>
    </inkml:context>
    <inkml:brush xml:id="br0">
      <inkml:brushProperty name="width" value="0.025" units="cm"/>
      <inkml:brushProperty name="height" value="0.025" units="cm"/>
    </inkml:brush>
  </inkml:definitions>
  <inkml:trace contextRef="#ctx0" brushRef="#br0">188 90 14958,'0'0'9278,"-12"-7"-8723,5 3-471,4 2-66,1 0 0,0 0 0,-1 1-1,1-1 1,-1 1 0,0 0 0,1-1 0,-1 1 0,0 0 0,0 1-1,0-1 1,0 0 0,0 1 0,0 0 0,0-1 0,1 1 0,-1 1 0,0-1-1,0 0 1,0 1 0,0-1 0,0 1 0,0 0 0,0 0 0,0 0-1,-4 3 1,-1 1 34,1 0 1,0 1-1,1 0 0,0 0 0,0 1 0,0 0 0,0 0 0,1 0 0,0 1 1,1-1-1,0 1 0,0 0 0,1 1 0,0-1 0,0 0 0,-2 12 0,5-18-35,0-1 0,0 0 0,-1 1 0,1-1 0,1 0 0,-1 1 0,0-1 0,0 0 0,0 1 0,1-1 0,-1 0 0,1 1 0,-1-1 0,1 0 0,-1 0-1,1 0 1,0 1 0,-1-1 0,1 0 0,0 0 0,0 0 0,0 0 0,0 0 0,0-1 0,0 1 0,2 1 0,0 0 6,0-1 1,1 0 0,-1 0 0,0 0-1,1 0 1,-1 0 0,1-1-1,-1 0 1,1 1 0,4-2-1,1 1-4,1-1-1,-1 0 1,0-1-1,0 0 0,0-1 1,0 0-1,12-5 0,-11 1-36,0 1 0,0-2 0,-1 1 0,-1-1 0,1-1 0,-1 1 0,0-1 0,7-12 0,-12 16 32,1 0 0,-1 0-1,0 0 1,-1-1-1,1 1 1,-1-1-1,0 1 1,0-1 0,-1 0-1,0 0 1,0 1-1,0-1 1,-1 0 0,0 0-1,0 0 1,0 0-1,-1 0 1,-1-6-1,1 10-13,0 0 0,1 1 0,-1-1-1,0 0 1,-1 1 0,1-1-1,0 1 1,0 0 0,-1-1-1,1 1 1,-1 0 0,1 0 0,-1 0-1,1 0 1,-1 0 0,0 0-1,1 0 1,-1 1 0,0-1 0,0 0-1,0 1 1,0 0 0,1-1-1,-1 1 1,0 0 0,0 0-1,0 0 1,0 0 0,0 0 0,0 1-1,1-1 1,-1 0 0,0 1-1,-3 1 1,0-1-128,-1 1 1,1-1-1,0 1 0,0 0 1,1 1-1,-1-1 0,0 1 1,1 0-1,-1 0 0,-7 8 1,-5 20-2211,16-29 1955,1-1 0,-1 0 1,1 1-1,-1-1 0,1 0 1,0 1-1,-1-1 0,1 1 1,0-1-1,0 1 0,0-1 1,0 0-1,0 1 0,0-1 1,1 1-1,-1-1 0,0 1 1,1-1-1,-1 0 0,1 1 1,1 1-1,11 4-5105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797"/>
    </inkml:context>
    <inkml:brush xml:id="br0">
      <inkml:brushProperty name="width" value="0.025" units="cm"/>
      <inkml:brushProperty name="height" value="0.025" units="cm"/>
    </inkml:brush>
  </inkml:definitions>
  <inkml:trace contextRef="#ctx0" brushRef="#br0">202 20 10762,'0'0'10447,"-8"-3"-8295,3 2-2046,0-1-1,-1 1 1,1 0 0,-1 0 0,1 1 0,-1-1 0,0 1-1,1 1 1,-1-1 0,1 1 0,-1 0 0,1 0 0,-1 0 0,1 1-1,0 0 1,0 0 0,0 1 0,0-1 0,0 1 0,0 0-1,0 0 1,-5 5 0,3-1-13,-1 0-1,1 0 1,0 1 0,0 0 0,-6 10-1,10-15-40,1 0-1,0 1 1,0-1-1,1 1 1,-1-1 0,1 1-1,0-1 1,0 1-1,0 0 1,0 0-1,1 0 1,-1-1-1,1 1 1,0 0-1,0 0 1,1 0 0,0 4-1,0-6-35,0 1 1,1-1-1,-1 0 0,1 0 1,0 0-1,-1-1 0,1 1 1,0 0-1,0-1 0,0 1 1,0-1-1,0 1 0,1-1 1,-1 0-1,0 0 1,0 0-1,1 0 0,-1-1 1,1 1-1,-1-1 0,1 1 1,-1-1-1,1 0 0,4 0 1,3 1 11,0-1 0,0-1 0,0 1 0,0-1 0,11-3 0,-14 1-8,0 1 1,0-1-1,0-1 1,0 1-1,0-1 1,-1 0-1,0-1 1,0 1-1,0-1 1,0 0 0,6-9-1,-8 10 65,-1 0-1,0-1 1,0 1-1,0-1 0,0 1 1,-1-1-1,0 0 1,0 0-1,0 0 1,-1 0-1,1 0 1,-1 0-1,0-1 1,-1 1-1,1 0 1,-1-1-1,-1-5 1,0 9-60,0-1 0,0 1 0,0-1 0,0 1 0,0-1 0,-1 1 0,0 0 0,1 0 0,-1 0 0,0 0 0,0 0 1,0 0-1,0 1 0,0-1 0,0 0 0,-1 1 0,1 0 0,0-1 0,-1 1 0,1 0 0,-1 1 0,0-1 0,1 0 0,-1 1 0,0-1 1,1 1-1,-1 0 0,-4 0 0,-39 2-2257,43-2 1241,-1 1 0,1 0 0,0 0-1,0 0 1,-1 0 0,1 1-1,0 0 1,-5 3 0,2 0-9686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2.268"/>
    </inkml:context>
    <inkml:brush xml:id="br0">
      <inkml:brushProperty name="width" value="0.025" units="cm"/>
      <inkml:brushProperty name="height" value="0.025" units="cm"/>
    </inkml:brush>
  </inkml:definitions>
  <inkml:trace contextRef="#ctx0" brushRef="#br0">107 1 11018,'0'0'9481,"-9"1"-6310,4 0-2989,0 0 0,1 0 0,-1 0-1,1 1 1,0-1 0,-1 1-1,1 0 1,0 0 0,0 0-1,0 1 1,0 0 0,0 0 0,1 0-1,-1 0 1,1 0 0,0 0-1,0 1 1,0 0 0,1 0 0,-1 0-1,1 0 1,0 0 0,0 0-1,0 0 1,-1 5 0,2-6-138,-1 0-1,1 0 1,1 0-1,-1 0 1,0 0 0,1 0-1,-1 0 1,1 0 0,0 0-1,0 1 1,1-1 0,-1 0-1,0 0 1,1 0 0,0 0-1,0 0 1,0 0 0,0 0-1,0 0 1,0 0 0,1-1-1,0 1 1,-1-1 0,1 1-1,0-1 1,0 1 0,4 2-1,-1-2-11,1 0-1,0 0 0,1 0 0,-1-1 0,0 0 1,1 0-1,-1-1 0,1 1 0,-1-1 0,1-1 1,0 0-1,7 0 0,2 0-186,0 0-1,0-1 1,1-1-1,22-5 1,-33 5-258,0 0-1,0 0 1,0-1 0,0 0 0,-1 0-1,7-4 1,-9 4-347,1 0 1,0 0-1,-1-1 1,0 0-1,1 1 1,-1-1-1,-1 0 1,6-9-1,4-20-7130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2.645"/>
    </inkml:context>
    <inkml:brush xml:id="br0">
      <inkml:brushProperty name="width" value="0.025" units="cm"/>
      <inkml:brushProperty name="height" value="0.025" units="cm"/>
    </inkml:brush>
  </inkml:definitions>
  <inkml:trace contextRef="#ctx0" brushRef="#br0">36 0 18417,'0'0'7720,"-36"60"-6791,43-43-705,20-8-480,1-9-3780,11-8-10442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5.261"/>
    </inkml:context>
    <inkml:brush xml:id="br0">
      <inkml:brushProperty name="width" value="0.025" units="cm"/>
      <inkml:brushProperty name="height" value="0.025" units="cm"/>
    </inkml:brush>
  </inkml:definitions>
  <inkml:trace contextRef="#ctx0" brushRef="#br0">1 64 14446,'0'0'9032,"55"17"-7334,-7-17-865,5-9-673,10 0-96,-1-4-865,0-2-2178,-12-1-2434,-6-2-6951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39.874"/>
    </inkml:context>
    <inkml:brush xml:id="br0">
      <inkml:brushProperty name="width" value="0.025" units="cm"/>
      <inkml:brushProperty name="height" value="0.025" units="cm"/>
    </inkml:brush>
  </inkml:definitions>
  <inkml:trace contextRef="#ctx0" brushRef="#br0">4867 39 4869,'0'0'8157,"-7"-6"-7784,2 2-350,1 1-1,-1-1 0,0 1 1,0 0-1,0 1 0,0-1 0,-1 1 1,1 0-1,-1 1 0,1-1 1,-1 1-1,0 0 0,1 0 0,-1 1 1,0 0-1,-6 0 0,-61 4-174,-1 3 0,-84 20 0,31-5 219,-103 7 1345,-348 0 0,-322 18-681,-243 74 1452,733-57-1493,6 30 643,229-51-1108,-130 45 194,125-34-235,174-55-1337,11-5-342,17-13-2121,-14 12 1803,26-23-6611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0.630"/>
    </inkml:context>
    <inkml:brush xml:id="br0">
      <inkml:brushProperty name="width" value="0.025" units="cm"/>
      <inkml:brushProperty name="height" value="0.025" units="cm"/>
    </inkml:brush>
  </inkml:definitions>
  <inkml:trace contextRef="#ctx0" brushRef="#br0">1539 25 7815,'0'0'2237,"8"-3"-1249,41-18 2583,-84 30-627,9-3-2882,-263 64 376,-39 12 21,49 24-382,-83 25 38,342-125-164,-117 39 423,122-39-269,0 1-1,1 0 1,0 0-1,1 2 1,0 0-1,-23 20 1,59-42-3565,1-9-1761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1.384"/>
    </inkml:context>
    <inkml:brush xml:id="br0">
      <inkml:brushProperty name="width" value="0.025" units="cm"/>
      <inkml:brushProperty name="height" value="0.025" units="cm"/>
    </inkml:brush>
  </inkml:definitions>
  <inkml:trace contextRef="#ctx0" brushRef="#br0">1 1 5125,'0'0'12310,"7"8"-11264,46 44 65,2-3 0,72 49 0,72 64-696,-153-117-408,-31-27-114,2-1 0,1-1 0,0 0 0,0-2 0,22 13 0,-17-19-2290,-1-7-2899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2.571"/>
    </inkml:context>
    <inkml:brush xml:id="br0">
      <inkml:brushProperty name="width" value="0.025" units="cm"/>
      <inkml:brushProperty name="height" value="0.025" units="cm"/>
    </inkml:brush>
  </inkml:definitions>
  <inkml:trace contextRef="#ctx0" brushRef="#br0">0 0 9673,'0'0'2119,"9"10"-496,6 3-1194,0 0-1,1-1 0,0-1 0,1 0 1,0-1-1,0-1 0,1-1 0,29 9 1,94 26 71,63 22 3095,-168-50-3049,0 1 0,-1 1-1,50 34 1,-50-27 148,-1 1 0,-1 2 0,47 50 0,-80-77-729,0 0 0,0 0 0,0 1 0,1-1 0,-1 0 0,0 0 0,0 0 0,0 1 0,1-1 1,-1 0-1,0 0 0,0 0 0,1 0 0,-1 0 0,0 1 0,1-1 0,-1 0 0,0 0 0,0 0 0,1 0 1,-1 0-1,0 0 0,1 0 0,-1 0 0,0 0 0,0 0 0,1 0 0,-1 0 0,0 0 0,1 0 1,-1 0-1,0-1 0,0 1 0,1 0 0,-1 0 0,0 0 0,0 0 0,1 0 0,-1-1 0,0 1 0,0 0 1,1 0-1,-1 0 0,0-1 0,0 1 0,8-15-4690,-5 11 2311,11-20-13531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4.712"/>
    </inkml:context>
    <inkml:brush xml:id="br0">
      <inkml:brushProperty name="width" value="0.025" units="cm"/>
      <inkml:brushProperty name="height" value="0.025" units="cm"/>
    </inkml:brush>
  </inkml:definitions>
  <inkml:trace contextRef="#ctx0" brushRef="#br0">59 74 9545,'0'0'7287,"-9"-1"-5221,-2-2-1409,-27-1 3250,50 25-2594,-9-17-1249,0-1-1,0 1 1,1-1-1,-1 0 1,1 1-1,0-2 0,0 1 1,0 0-1,0-1 1,1 0-1,-1 0 1,1 0-1,-1 0 1,1-1-1,0 0 0,7 2 1,-11-4-18,0 0 0,0 1 0,0-1 0,0 0 0,0 1 0,0-1 0,0 0 1,0 0-1,-1 0 0,1 0 0,0 0 0,0 0 0,-1 0 0,1 0 0,-1 0 0,1 0 0,-1 0 0,1-1 1,-1 1-1,0 0 0,0 0 0,1 0 0,-1 0 0,0-1 0,0 1 0,0 0 0,0 0 0,-1-1 1,1 1-1,0 0 0,-1-2 0,1-2 109,-1 0 0,1 1 0,-1-1 1,0 1-1,0-1 0,0 1 0,-1 0 1,-2-6-1,2 8-110,1 0 0,-1 0 0,0 1 0,0-1 0,0 0 0,0 1 0,0-1 0,0 1 0,0-1 0,0 1 0,-1 0 0,1 0 0,0 0 0,-1 0 0,1 1 0,-1-1 0,1 0 0,-1 1 0,1 0 0,-1 0 0,1 0 0,-1 0 0,-4 0 0,6 1-43,-1-1 1,1 1 0,-1-1-1,1 1 1,-1 0 0,1 0 0,-1 0-1,1-1 1,0 1 0,-1 1-1,1-1 1,0 0 0,0 0-1,0 0 1,0 1 0,0-1 0,0 0-1,0 1 1,0-1 0,0 1-1,1-1 1,-1 1 0,1-1-1,-1 1 1,1-1 0,-1 1 0,1 0-1,0-1 1,0 1 0,0 0-1,0-1 1,0 1 0,0 0 0,1-1-1,-1 1 1,1 2 0,0-3-3,0 1 1,0 0 0,0 0 0,0 0 0,1-1 0,-1 1 0,0-1-1,1 1 1,0-1 0,-1 0 0,1 1 0,0-1 0,-1 0 0,1 0-1,0 0 1,0 0 0,0 0 0,0-1 0,0 1 0,0-1 0,0 1-1,0-1 1,0 0 0,0 0 0,0 1 0,4-2 0,59-1 141,-63 3-129,0-1 0,1-1 1,-1 1-1,1 0 0,-1 0 0,0-1 0,1 0 1,-1 1-1,0-1 0,0 0 0,1 0 0,-1 0 1,0 0-1,0-1 0,0 1 0,0 0 0,0-1 1,-1 0-1,1 1 0,0-1 0,-1 0 0,1 0 0,-1 0 1,0 0-1,1 0 0,-1 0 0,0 0 0,0 0 1,-1-1-1,1 1 0,0 0 0,-1-1 0,1-3 1,-1 5-12,-1 0 1,1 0-1,-1 1 1,0-1 0,1 0-1,-1 0 1,0 1 0,0-1-1,0 0 1,1 1-1,-1-1 1,0 1 0,0-1-1,0 1 1,0 0 0,0-1-1,0 1 1,0 0-1,0-1 1,0 1 0,0 0-1,0 0 1,0 0 0,0 0-1,0 0 1,0 0 0,0 0-1,0 0 1,0 1-1,0-1 1,0 0 0,-1 1-1,-36 11-83,35-10 77,0 0 1,-1 0-1,1 0 1,1 1 0,-1 0-1,0 0 1,1-1-1,-1 2 1,1-1-1,0 0 1,0 0-1,0 1 1,0-1-1,1 1 1,-1-1-1,1 1 1,0 0-1,0-1 1,0 5-1,2-7 9,0-1-1,0 1 1,-1 0-1,1-1 1,0 0-1,0 1 0,0-1 1,0 1-1,0-1 1,0 0-1,0 0 0,0 0 1,0 1-1,1-1 1,-1 0-1,0 0 0,0-1 1,0 1-1,0 0 1,0 0-1,0 0 0,0-1 1,1 1-1,27-7 109,10-16-21,-37 21-84,0 1 0,0 0 1,-1-1-1,1 0 0,0 1 0,-1-1 1,1 0-1,-1 0 0,0 0 0,0 0 1,1 0-1,-1 0 0,0 0 1,-1 0-1,1 0 0,0-1 0,0-1 1,-21 12-122,15-5 107,1 0 0,0 1-1,0-1 1,1 1-1,-1 0 1,1 0-1,-1 0 1,1 1-1,1-1 1,-1 1-1,1-1 1,-1 1-1,0 5 1,3-10 6,0 1 0,1-1 0,-1 0 0,0 1 0,1-1 0,-1 0 0,1 1 0,-1-1 0,1 0 0,-1 0 0,0 0 0,1 1 0,-1-1 0,1 0 0,-1 0 0,1 0 0,-1 0 0,1 0 0,-1 0 0,1 0 0,-1 0 0,1 0 0,-1 0 0,1 0 0,-1 0 0,1 0 0,-1-1 0,1 1 0,-1 0 0,1 0 0,-1 0 0,1-1 0,-1 1 0,0 0 0,1-1 0,-1 1 0,1-1 0,19-9 64,-13 4-47,0 0 0,-1 0 0,0-1 0,9-11-1,-14 16-10,1 1 0,-1-1 0,1 0 0,-1 0 0,0-1-1,0 1 1,0 0 0,0 0 0,-1 0 0,1-1 0,0 1-1,-1 0 1,0-1 0,1 1 0,-1 0 0,0-1 0,0 1-1,-1-1 1,1 1 0,0 0 0,-1-1 0,-1-3 0,1 5-9,0 0 0,0 0 0,0 1 0,0-1 0,0 0 0,-1 0 1,1 1-1,0-1 0,0 0 0,-1 1 0,1 0 0,0-1 0,-1 1 1,1 0-1,-1-1 0,1 1 0,-1 0 0,1 0 0,0 0 0,-1 0 1,1 0-1,-1 1 0,1-1 0,0 0 0,-1 1 0,1-1 0,-3 2 1,-38 16-95,36-14 85,-43 32-42,46-34 48,1 0 0,-1 0 0,1 0 0,0 0 0,0 0-1,0 1 1,0-1 0,0 1 0,0 0 0,1-1 0,-1 1 0,1 0-1,0 0 1,0 0 0,0 0 0,0 3 0,2-5 5,1 0 1,-1-1 0,1 1 0,-1 0-1,1-1 1,0 1 0,-1-1 0,1 0-1,0 1 1,-1-1 0,1 0-1,0 0 1,-1 0 0,1 0 0,0-1-1,-1 1 1,1 0 0,0-1 0,1 0-1,5-1 8,0-1 0,-1 0-1,0-1 1,0 0 0,0 0-1,0 0 1,-1-1 0,8-7-1,-10 10-5,-1-1 1,0 0-1,0 0 0,0-1 0,0 1 0,0-1 1,-1 0-1,1 1 0,-1-1 0,0 0 0,0 0 0,-1 0 1,1-1-1,-1 1 0,0 0 0,1-7 0,-2 11-1,0 0-1,0-1 1,0 1-1,0 0 1,0-1-1,0 1 1,0 0-1,-1-1 1,1 1-1,0 0 1,0-1-1,0 1 0,0 0 1,0 0-1,-1-1 1,1 1-1,0 0 1,0-1-1,0 1 1,-1 0-1,1 0 1,0 0-1,0-1 1,-1 1-1,1 0 0,0 0 1,-1 0-1,1-1 1,0 1-1,-1 0 1,1 0-1,0 0 1,-1 0-1,1 0 1,0 0-1,-1 0 1,1 0-1,-1 0 0,-18 4-71,-15 14-32,32-16 50,-1 0 0,1 0 1,0 0-1,-1 0 0,1 0 1,0 0-1,0 0 0,1 1 1,-1-1-1,0 1 0,1 0 0,0-1 1,-1 1-1,1 0 0,0 0 1,0 2-1,2-4-229,0 0-1,0-1 1,0 1 0,0-1-1,0 1 1,0-1 0,0 0-1,0 0 1,0 1 0,0-1-1,0 0 1,0 0 0,1 0-1,-1 0 1,0 0 0,0 0-1,0 0 1,1-1 0,1 1-1018,12 0-5067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6.906"/>
    </inkml:context>
    <inkml:brush xml:id="br0">
      <inkml:brushProperty name="width" value="0.025" units="cm"/>
      <inkml:brushProperty name="height" value="0.025" units="cm"/>
    </inkml:brush>
  </inkml:definitions>
  <inkml:trace contextRef="#ctx0" brushRef="#br0">1 1 13229,'0'0'1169,"10"10"806,35 36 5,-2 3 1,46 69-1,9 58-1515,-97-175-413,-1 0-1,1 1 1,0-1 0,0 0-1,0 0 1,0 0 0,1 0-1,-1 0 1,0 0 0,0 0-1,0 0 1,1-1 0,-1 1-1,1 0 1,-1-1 0,0 1-1,1-1 1,-1 0 0,1 1-1,-1-1 1,3 0 0,9-6-960,-8-11-3576,-5 7-1868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7.359"/>
    </inkml:context>
    <inkml:brush xml:id="br0">
      <inkml:brushProperty name="width" value="0.025" units="cm"/>
      <inkml:brushProperty name="height" value="0.025" units="cm"/>
    </inkml:brush>
  </inkml:definitions>
  <inkml:trace contextRef="#ctx0" brushRef="#br0">1 120 10602,'0'0'6860,"11"5"-5120,17 7-632,106 38 1131,-120-46-2019,0 0 0,0-1 1,0-1-1,0 0 0,0-1 0,1-1 0,-1 0 0,19-3 0,-29 2-84,0 0 0,0 0 0,-1-1 0,1 1 0,0-1 0,-1 0 0,1 0 0,-1 0 1,0-1-1,0 1 0,0-1 0,0 0 0,0 1 0,3-6 0,31-51 129,-11 14-2673,-7 19-1574,2-8-2851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59.434"/>
    </inkml:context>
    <inkml:brush xml:id="br0">
      <inkml:brushProperty name="width" value="0.025" units="cm"/>
      <inkml:brushProperty name="height" value="0.025" units="cm"/>
    </inkml:brush>
  </inkml:definitions>
  <inkml:trace contextRef="#ctx0" brushRef="#br0">452 1 13357,'0'0'6406,"-10"11"-6305,-1 1 59,0 0 0,1 1 1,1 0-1,1 1 0,0 0 0,0 1 0,1-1 0,-6 23 0,-11 61 611,-15 124 0,5-18 245,6-23 464,-7 251 1,6-47-1442,-108 664 1349,124-987-1360,8-41 45,0 0 0,2 0 0,-1 28 0,4-48-65,1 0-1,-1-1 1,1 1 0,0-1 0,-1 1-1,1-1 1,0 0 0,-1 1 0,1-1-1,0 0 1,-1 1 0,1-1-1,0 0 1,0 0 0,0 0 0,-1 0-1,1 0 1,0 0 0,0 0 0,-1 0-1,1 0 1,0 0 0,0 0-1,0 0 1,-1 0 0,2-1 0,28-4 66,90-19-174,188-12 1,-145 20 47,712-40-375,-44 106 205,-787-46 230,1097 29 118,-596-30-91,-385 7-2020,24 1-2063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59.845"/>
    </inkml:context>
    <inkml:brush xml:id="br0">
      <inkml:brushProperty name="width" value="0.025" units="cm"/>
      <inkml:brushProperty name="height" value="0.025" units="cm"/>
    </inkml:brush>
  </inkml:definitions>
  <inkml:trace contextRef="#ctx0" brushRef="#br0">50 1 10378,'0'0'11552,"9"2"-9678,107 14 1410,-66-11-3074,95 23 1,-141-27-211,0 0 0,0 1 0,0-1 0,0 1 1,0-1-1,-1 1 0,1 0 0,-1 0 0,1 1 1,-1-1-1,0 1 0,0 0 0,0 0 0,0 0 0,0 0 1,-1 0-1,1 1 0,-1-1 0,0 1 0,0-1 1,0 1-1,-1 0 0,1 0 0,-1 0 0,0 0 0,0 0 1,0 0-1,0 5 0,-1-2 24,-1 0 1,0 0-1,0 0 0,0 0 1,-1 0-1,0 0 0,-1 0 1,1 0-1,-1 0 1,0-1-1,-1 0 0,0 0 1,0 0-1,0 0 0,-7 7 1,-36 34 779,-2-3 1,-3-1 0,-70 44 0,25-17-2188,76-56-1204,9-7-3170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1.277"/>
    </inkml:context>
    <inkml:brush xml:id="br0">
      <inkml:brushProperty name="width" value="0.025" units="cm"/>
      <inkml:brushProperty name="height" value="0.025" units="cm"/>
    </inkml:brush>
  </inkml:definitions>
  <inkml:trace contextRef="#ctx0" brushRef="#br0">43 485 13869,'0'0'1452,"-7"8"-171,2-2-942,2-4-90,1 1 0,-1 0-1,0 0 1,1 0 0,0 1 0,-1-1-1,1 1 1,1-1 0,-1 1 0,0 0-1,1-1 1,0 1 0,0 0 0,0 0-1,0 7 1,1-10-181,0-1 1,0 1-1,0 0 0,1-1 0,-1 1 0,0 0 1,1-1-1,-1 1 0,0 0 0,1-1 0,-1 1 1,1-1-1,-1 1 0,1-1 0,-1 1 0,1-1 1,0 1-1,-1-1 0,1 0 0,-1 1 0,1-1 1,0 0-1,-1 0 0,1 1 0,0-1 1,0 0-1,-1 0 0,1 0 0,0 0 0,-1 0 1,1 0-1,0 0 0,1 0 0,29-3 1249,-18-1-1051,-1-1 0,1 0 1,-1-1-1,0 0 0,-1-1 1,1 0-1,-2-1 0,16-13 1,76-81 512,-71 70-609,-1-2-1,-2-1 1,-2-1-1,-1-2 1,-2 0 0,-2-1-1,-1-2 1,22-65 0,-43 114-136,0 0 0,1 0 1,-1 1-1,2-1 1,0 10-1,1 13-32,-2 13-152,-1 13 330,9 78 0,-5-118-431,0 0-1,0 0 1,2 0 0,0-1 0,1 1 0,1-1 0,0 0 0,19 29 0,6-11-4650,2-17-4323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5.730"/>
    </inkml:context>
    <inkml:brush xml:id="br0">
      <inkml:brushProperty name="width" value="0.025" units="cm"/>
      <inkml:brushProperty name="height" value="0.025" units="cm"/>
    </inkml:brush>
  </inkml:definitions>
  <inkml:trace contextRef="#ctx0" brushRef="#br0">1 386 8872,'0'0'13854,"10"-12"-12926,-7 9-865,123-153 760,-106 129-652,-2-1 0,0-1 0,-2-1 0,18-44 0,-26 47 299,-17 41-137,-16 42-250,17-38-68,1 0 0,1 1-1,1 0 1,0 0 0,2 0 0,0 1 0,1-1-1,1 38 1,1-56-55,0 0 0,1 0 0,-1 0 0,0 0 0,0 0 0,1 0 0,-1 0 0,1 1 0,-1-1 0,1 0 0,-1-1 0,1 1 0,0 0 0,-1 0 0,1 0 0,0 0 0,0 0 0,0-1 0,0 1 0,0 0 0,0-1 0,-1 1 0,1-1 0,1 1 0,-1-1 0,0 1 0,0-1-1,0 0 1,0 1 0,0-1 0,0 0 0,0 0 0,0 0 0,0 0 0,1 0 0,-1 0 0,0 0 0,0 0 0,0-1 0,0 1 0,0 0 0,0-1 0,0 1 0,0 0 0,2-2 0,3 0-711,-1-1-1,0 1 1,1-1-1,-1 0 1,-1 0-1,1-1 1,7-6 0,13-20-5479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2.454"/>
    </inkml:context>
    <inkml:brush xml:id="br0">
      <inkml:brushProperty name="width" value="0.025" units="cm"/>
      <inkml:brushProperty name="height" value="0.025" units="cm"/>
    </inkml:brush>
  </inkml:definitions>
  <inkml:trace contextRef="#ctx0" brushRef="#br0">70 34 11915,'0'0'10533,"-8"11"-8633,-3 7-1303,1 0 0,-12 29 0,18-38-447,1 0 1,0 0-1,1 0 0,0 1 1,0-1-1,1 1 0,0-1 1,1 1-1,1 14 0,-1-22-118,1 0 1,0 1-1,0-1 0,0 0 0,0 0 0,0 1 1,0-1-1,0 0 0,1 0 0,-1 0 1,1 0-1,-1-1 0,1 1 0,0 0 1,0-1-1,0 1 0,0-1 0,0 1 0,0-1 1,0 0-1,0 0 0,0 0 0,1 0 1,-1-1-1,0 1 0,1 0 0,-1-1 0,1 0 1,-1 1-1,0-1 0,1 0 0,-1 0 1,1-1-1,3 1 0,1-1-4,1 0 0,-1 0 0,0 0 0,1-1 0,-1 0 0,0 0 0,0-1 0,0 0 0,0 0 0,8-6 0,-8 3-333,1 0 0,-1 0 0,-1-1 0,1 0 0,-1 0 0,0 0 0,-1-1 0,0 0 0,8-15 0,-9 12-941,0-1 1,0 1-1,-1-1 0,-1 1 1,0-1-1,0 0 1,-1-17-1,0-28-8123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2.816"/>
    </inkml:context>
    <inkml:brush xml:id="br0">
      <inkml:brushProperty name="width" value="0.025" units="cm"/>
      <inkml:brushProperty name="height" value="0.025" units="cm"/>
    </inkml:brush>
  </inkml:definitions>
  <inkml:trace contextRef="#ctx0" brushRef="#br0">24 0 15951,'0'0'10346,"-23"38"-18226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3.306"/>
    </inkml:context>
    <inkml:brush xml:id="br0">
      <inkml:brushProperty name="width" value="0.025" units="cm"/>
      <inkml:brushProperty name="height" value="0.025" units="cm"/>
    </inkml:brush>
  </inkml:definitions>
  <inkml:trace contextRef="#ctx0" brushRef="#br0">1 0 17585,'0'0'11114,"42"32"-10089,-17-16-384,3-3-353,2 0-224,4-1-64,3-3 32,-7-1-384,-1 1-833,-1 0-865,-9-2-1986,-5-5-1281,2-2-3075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3.654"/>
    </inkml:context>
    <inkml:brush xml:id="br0">
      <inkml:brushProperty name="width" value="0.025" units="cm"/>
      <inkml:brushProperty name="height" value="0.025" units="cm"/>
    </inkml:brush>
  </inkml:definitions>
  <inkml:trace contextRef="#ctx0" brushRef="#br0">292 1 19763,'0'0'3843,"-48"37"-544,15-5-1088,-3 12-994,-3 12-352,-1 8-513,6 3-256,2-1-96,15-7-1185,6-13-1762,9-19-2370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7.551"/>
    </inkml:context>
    <inkml:brush xml:id="br0">
      <inkml:brushProperty name="width" value="0.025" units="cm"/>
      <inkml:brushProperty name="height" value="0.025" units="cm"/>
    </inkml:brush>
  </inkml:definitions>
  <inkml:trace contextRef="#ctx0" brushRef="#br0">1 0 9833,'0'0'15129,"3"13"-13613,5 25-787,-3 1 0,-1 0-1,-2 74 1,-10 51 17,1-32-2744,5-44-7891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8.796"/>
    </inkml:context>
    <inkml:brush xml:id="br0">
      <inkml:brushProperty name="width" value="0.025" units="cm"/>
      <inkml:brushProperty name="height" value="0.025" units="cm"/>
    </inkml:brush>
  </inkml:definitions>
  <inkml:trace contextRef="#ctx0" brushRef="#br0">161 51 12011,'0'0'7068,"-7"-8"-4532,3 3-2289,0 1 1,0-1-1,0 1 0,0 0 1,0 1-1,-1-1 0,-6-3 1,9 6-196,0 0 1,0 0-1,-1 0 1,1 0-1,0 1 1,-1-1-1,1 1 1,0-1-1,-1 1 1,1 0-1,-1 0 1,1 0-1,0 0 1,-1 1-1,1-1 1,0 1-1,-1-1 1,1 1-1,0 0 1,-1 0-1,1 0 1,0 0-1,0 0 1,0 0-1,0 0 1,0 1-1,-2 1 1,0 1-3,-1 1 0,1 0 0,0-1 0,0 1 1,1 0-1,-1 1 0,1-1 0,0 1 0,0-1 0,1 1 0,0 0 1,0 0-1,0 0 0,1 0 0,-1 10 0,1-13-6,1 0 0,0 0 0,0-1 0,0 1-1,0 0 1,1 0 0,-1-1 0,1 1 0,0 0-1,0-1 1,-1 1 0,2 0 0,-1-1 0,0 0-1,0 1 1,1-1 0,0 0 0,-1 1 0,1-1 0,0 0-1,0 0 1,0 0 0,0-1 0,0 1 0,1-1-1,-1 1 1,0-1 0,1 1 0,-1-1 0,1 0-1,-1 0 1,1 0 0,0-1 0,-1 1 0,1-1 0,5 1-1,-1-1 4,0 1-1,-1-2 0,1 1 0,0-1 1,-1 0-1,1 0 0,0-1 0,-1 1 1,0-2-1,1 1 0,-1-1 1,0 0-1,0 0 0,0 0 0,-1-1 1,1 0-1,-1 0 0,0-1 0,0 1 1,0-1-1,-1 0 0,0-1 0,0 1 1,0-1-1,0 1 0,-1-1 1,0 0-1,0 0 0,-1-1 0,0 1 1,0-1-1,2-9 0,-4 16-51,0-1 0,1 1 0,-1-1 0,0 0-1,0 1 1,0-1 0,1 1 0,-1-1 0,0 1 0,0-1 0,0 0-1,0 1 1,0-1 0,0 1 0,0-1 0,0 0 0,0 1 0,-1-1-1,1 1 1,0-1 0,0 1 0,0-1 0,-1 1 0,1-1 0,0 1-1,-1-1 1,1 1 0,0-1 0,-1 1 0,1-1 0,0 1 0,-1-1-1,1 1 1,-1 0 0,1-1 0,-1 1 0,1 0 0,-1 0 0,1-1-1,-1 1 1,0 0 0,1 0 0,-1 0 0,1 0 0,-1-1 0,1 1 0,-1 0-1,0 0 1,1 0 0,-1 0 0,1 0 0,-1 1 0,0-1 0,1 0-1,-1 0 1,1 0 0,-1 0 0,1 1 0,-1-1 0,1 0 0,-1 0-1,1 1 1,-1-1 0,1 0 0,-1 1 0,0 0 0,-32 24-1199,26-17 459,1 1 0,0 0 0,0 0 0,-6 16 0,-1 19-8294,12-25-923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140"/>
    </inkml:context>
    <inkml:brush xml:id="br0">
      <inkml:brushProperty name="width" value="0.025" units="cm"/>
      <inkml:brushProperty name="height" value="0.025" units="cm"/>
    </inkml:brush>
  </inkml:definitions>
  <inkml:trace contextRef="#ctx0" brushRef="#br0">62 0 18770,'0'0'2979,"-33"59"-257,17-28-1152,7-1-481,6-6-737,3-6-512,0-6-2018,12-11-2819,4-1-5060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516"/>
    </inkml:context>
    <inkml:brush xml:id="br0">
      <inkml:brushProperty name="width" value="0.025" units="cm"/>
      <inkml:brushProperty name="height" value="0.025" units="cm"/>
    </inkml:brush>
  </inkml:definitions>
  <inkml:trace contextRef="#ctx0" brushRef="#br0">75 0 14446,'0'0'7751,"-8"3"-7441,4-3-297,1 0 1,0 1 0,0 0-1,0 0 1,1 0 0,-1 0 0,0 0-1,0 0 1,0 1 0,1-1-1,-1 1 1,1 0 0,-1 0 0,1 0-1,0 0 1,0 0 0,0 1-1,0-1 1,0 0 0,0 1-1,1 0 1,-1-1 0,1 1 0,-1 0-1,1 0 1,0 0 0,0 0-1,1 0 1,-1 0 0,1 0 0,-1 0-1,1 0 1,0 0 0,0 0-1,0 0 1,1 5 0,3-3 18,-1 0 0,0 1 1,1-1-1,0-1 0,1 1 1,-1 0-1,1-1 0,-1 0 1,1 0-1,1 0 1,-1-1-1,10 5 0,3 4-30,-12-7-69,0-1 0,-1 1 0,0 0 0,0 0 1,-1 0-1,1 1 0,-1 0 0,7 11 1,-11-15 70,1-1 1,0 1 0,-1 0 0,1-1 0,-1 1 0,1-1 0,-1 1 0,0 0 0,0-1 0,0 1 0,1 0-1,-2-1 1,1 1 0,0 0 0,0-1 0,0 1 0,-1 0 0,1-1 0,-1 1 0,0-1 0,1 1-1,-1-1 1,0 1 0,0-1 0,0 1 0,0-1 0,0 0 0,0 0 0,0 1 0,0-1 0,0 0-1,-1 0 1,1 0 0,-1 0 0,1 0 0,0 0 0,-1-1 0,1 1 0,-1-1 0,0 1 0,-2 0-1,1 1 176,-1-1 0,1 0-1,0 0 1,0 0 0,-1 0-1,1 0 1,0-1-1,-1 1 1,1-1 0,-1 0-1,1 0 1,-1 0-1,1-1 1,0 1 0,-1-1-1,1 0 1,0 0-1,-1 0 1,1 0 0,0-1-1,0 1 1,0-1-1,0 0 1,0 1 0,0-1-1,-3-4 1,4 3-128,-1-1 0,1 0 0,0 0 0,0 0 0,0 0 0,0 0 0,1 0 0,0-1 0,0 1 0,0 0 0,0-1 0,0 1 0,1-1 0,0 1 0,0-1 0,0 1 0,1-1 0,0 1 0,0-1 0,1-4 0,-1 4-59,1 0 0,0 0 0,0 0 0,0 0 1,0 0-1,1 1 0,0-1 0,0 1 0,0-1 0,1 1 0,-1 0 0,1 0 0,5-4 0,4-2-12,1 1-1,28-15 1,21-15 25,-63 39-49,1 0 0,-1 0 0,0 0-1,1 0 1,-1 0 0,0-1 0,0 1 0,1 0 0,-1 0 0,0 0 0,0-1 0,0 1 0,1 0 0,-1 0 0,0-1 0,0 1 0,0 0 0,0 0 0,1-1 0,-1 1 0,0 0 0,0-1 0,0 1 0,0 0 0,0 0 0,0-1 0,0 1 0,0 0 0,0-1 0,0 1 0,0 0 0,0-1 0,0 1 0,0 0 0,0-1-1,0 1 1,0 0 0,0 0 0,-1-1 0,1 1 0,0 0 0,0-1 0,0 1 0,0 0 0,-1 0 0,1 0 0,0-1 0,0 1 0,-1 0 0,1 0 0,0 0 0,0-1 0,-1 1 0,1 0 0,0 0 0,0 0 0,-1 0 0,1 0 0,0 0 0,-1 0 0,1-1 0,0 1 0,-1 0 0,1 0 0,0 0 0,0 0-1,-1 0 1,1 0 0,-1 1 0,0-2-701,-1 1-1,1 0 0,-1 0 0,1 0 0,0 0 1,-1 0-1,1 0 0,-1 0 0,1 0 0,-1 1 1,1-1-1,0 0 0,-1 1 0,-1 0 1,-2 9-6506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861"/>
    </inkml:context>
    <inkml:brush xml:id="br0">
      <inkml:brushProperty name="width" value="0.025" units="cm"/>
      <inkml:brushProperty name="height" value="0.025" units="cm"/>
    </inkml:brush>
  </inkml:definitions>
  <inkml:trace contextRef="#ctx0" brushRef="#br0">26 0 19314,'0'0'11467,"2"8"-11584,-1-4-177,1-1 0,-1 1 0,1-1 0,0 1 1,0-1-1,0 0 0,0 1 0,1-1 0,-1 0 0,1-1 1,0 1-1,3 2 0,-5-4 7,1 0 0,0 0 0,-1 0 0,1 0 0,0-1 0,0 1 0,-1-1 1,1 1-1,0-1 0,0 0 0,0 1 0,0-1 0,0 0 0,-1 0 0,1-1 0,0 1 0,0 0 0,0-1 0,0 1 0,-1-1 0,1 1 0,0-1 0,0 0 1,-1 0-1,1 1 0,-1-1 0,1-1 0,-1 1 0,1 0 0,-1 0 0,1 0 0,-1-1 0,2-1 0,-3 3 403,0 0 0,0 0 0,0 0 0,0 0 0,0 0 0,0 0 0,0 0 0,0 1 0,0-1 0,0 0 0,0 0 0,0 0 0,0 0 0,0 0 0,0 0 0,0 0 0,0 0 0,0 0 0,1 0 0,-1 0 0,0 0 0,0 1 0,0-1 0,0 0 0,0 0 0,0 0 0,0 0 0,0 0 0,0 0 0,0 0 0,1 0 0,-1 0 0,0 0 0,0 0 0,0 0 0,0 0 0,0 0 0,0 0 0,0 0 0,-9 22 2760,-28 48-181,19-36-1519,6-11-396,2 0 1,-12 37 0,19-48-1667,0 0 0,1 0 0,1 0 0,-1 15 1,2-13-5772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8.385"/>
    </inkml:context>
    <inkml:brush xml:id="br0">
      <inkml:brushProperty name="width" value="0.025" units="cm"/>
      <inkml:brushProperty name="height" value="0.025" units="cm"/>
    </inkml:brush>
  </inkml:definitions>
  <inkml:trace contextRef="#ctx0" brushRef="#br0">0 17 15791,'0'0'10410,"52"27"-9994,-26-27-288,4 0-128,4-6-1057,-2-11-3011,-7-4-4868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6.057"/>
    </inkml:context>
    <inkml:brush xml:id="br0">
      <inkml:brushProperty name="width" value="0.025" units="cm"/>
      <inkml:brushProperty name="height" value="0.025" units="cm"/>
    </inkml:brush>
  </inkml:definitions>
  <inkml:trace contextRef="#ctx0" brushRef="#br0">124 1 14830,'-8'12'2039,"-6"7"-1231,-48 73 2846,56-83-3166,0 1 1,1 1 0,1-1-1,0 1 1,0 0 0,1 0-1,-4 22 1,7-32-476,0 1 0,0-1 0,0 0 0,0 1 0,0-1 0,0 0 0,0 0 0,1 1 0,-1-1 0,0 0 0,1 1 0,-1-1 0,1 0 0,-1 0 0,1 0 0,0 0 0,0 0 0,-1 0 0,1 0 0,0 0 0,0 0 0,0 0 0,0 0 0,0 0 0,0 0 0,0-1 0,0 1 0,1 0 0,-1-1 0,0 1 0,0-1 0,0 0 0,1 1 0,-1-1 0,0 0 0,1 1 0,-1-1 0,0 0 0,1 0 0,-1 0 0,0 0 0,2-1 0,2 1 20,-1-1 0,1 0 0,-1 1 0,1-2 0,-1 1 0,1 0 0,-1-1 0,0 0 0,0 0 0,0 0 0,5-4 0,-2 0 12,-1 0 0,0 0 0,0-1 0,0 0-1,-1 0 1,0 0 0,-1-1 0,1 0 0,5-14 0,-8 17-8,0-1 0,-1 1 1,1 0-1,-1-1 0,0 1 1,-1-1-1,1 0 1,-1 1-1,0-1 0,-1 1 1,1-1-1,-1 1 1,0-1-1,-1 1 0,1-1 1,-4-7-1,5 12-70,-1 0 1,1 0-1,0 0 0,0 0 1,-1 0-1,1 0 0,0 0 1,-1 0-1,1 1 0,-1-1 1,1 0-1,-1 0 0,0 0 1,1 1-1,-1-1 0,0 0 1,1 1-1,-1-1 0,0 0 0,0 1 1,0-1-1,0 1 0,0-1 1,1 1-1,-1 0 0,0-1 1,0 1-1,0 0 0,0 0 1,0-1-1,0 1 0,0 0 1,0 0-1,0 0 0,0 0 1,0 1-1,0-1 0,0 0 1,0 0-1,0 0 0,0 1 0,0-1 1,0 1-1,0-1 0,0 0 1,1 1-1,-1 0 0,-2 0 1,1 2-411,-1 0 0,1 0 1,-1 0-1,1 0 0,0 1 1,0-1-1,0 0 0,1 1 1,-1-1-1,1 1 1,-2 6-1,0 31-9284,6-24 1426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4.509"/>
    </inkml:context>
    <inkml:brush xml:id="br0">
      <inkml:brushProperty name="width" value="0.025" units="cm"/>
      <inkml:brushProperty name="height" value="0.025" units="cm"/>
    </inkml:brush>
  </inkml:definitions>
  <inkml:trace contextRef="#ctx0" brushRef="#br0">1 0 5990,'0'0'13837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7.388"/>
    </inkml:context>
    <inkml:brush xml:id="br0">
      <inkml:brushProperty name="width" value="0.025" units="cm"/>
      <inkml:brushProperty name="height" value="0.025" units="cm"/>
    </inkml:brush>
  </inkml:definitions>
  <inkml:trace contextRef="#ctx0" brushRef="#br0">232 194 3171,'0'0'-64,"5"-11"640,5-8 457,25-57 5561,-31 67-4991,-1-1-1,0 0 1,0 0-1,-1 0 1,0 0-1,0-11 1,-2 21-1535,0-1-1,0 1 1,0-1-1,-1 1 1,1-1 0,0 1-1,-1 0 1,1-1-1,0 1 1,-1-1 0,1 1-1,0 0 1,-1-1-1,1 1 1,-1 0 0,1 0-1,-1-1 1,1 1 0,-1 0-1,1 0 1,-1 0-1,1-1 1,-1 1 0,1 0-1,-1 0 1,1 0-1,-1 0 1,1 0 0,-1 0-1,1 0 1,-1 0-1,1 0 1,-2 1 0,-19 1 174,11 1-257,0 1-1,0 0 1,0 0 0,1 1-1,0 0 1,0 1-1,0 0 1,1 0 0,-12 12-1,-1 2 5,0 2 0,-19 26 0,27-30-1,0 1-1,1 0 0,-9 21 1,18-33 5,0-1 0,0 1 0,0 0 0,1 0-1,1-1 1,-1 2 0,1-1 0,0 0 0,0 0 0,1 0 0,0 0 0,0 0 0,3 12 0,-2-17 16,0 0 1,0 0 0,1 0 0,-1 0-1,0 0 1,1 0 0,0 0-1,-1-1 1,1 1 0,0 0 0,0-1-1,0 0 1,0 1 0,0-1-1,0 0 1,1 0 0,-1 0 0,0 0-1,0-1 1,1 1 0,-1-1 0,0 1-1,1-1 1,-1 0 0,5 0-1,6 1 202,1-1-1,-1 0 1,16-3-1,-16 1-60,0 0-1,-1-1 1,1-1-1,-1 0 0,0 0 1,0-1-1,0-1 1,0 0-1,-1 0 1,0-1-1,17-15 1,-28 22-139,0 0 0,1 0 0,-1-1 0,0 1 0,1 0 0,-1-1 0,0 1 0,0 0 0,0-1 0,1 1 0,-1 0 0,0-1 0,0 1 1,0-1-1,0 1 0,1 0 0,-1-1 0,0 1 0,0-1 0,0 1 0,0-1 0,0 1 0,0 0 0,0-1 0,0 1 0,0-1 0,-1 1 0,1 0 0,0-1 0,0 1 0,0-1 0,0 1 1,-1 0-1,1-1 0,0 1 0,0 0 0,-1-1 0,-18-7 655,-29 6 362,46 2-1007,-6 0-42,-19 0-147,27 0 164,-1-1 0,1 1-1,-1 0 1,0 0-1,1 0 1,-1 1 0,0-1-1,1 0 1,-1 0-1,1 0 1,-1 0-1,1 0 1,-1 1 0,0-1-1,1 0 1,-1 1-1,1-1 1,-1 0 0,1 1-1,-1-1 1,1 1-1,0-1 1,-1 0-1,1 1 1,-1-1 0,1 1-1,0 0 1,-1-1-1,1 1 1,0 0 0,21-3-119,-7-4 24,1 0 0,-1-1 1,18-12-1,-22 13-30,-1 0 1,2 0-1,-1 1 0,1 0 0,0 1 1,0 0-1,0 1 0,14-3 0,-24 6 90,0 0 0,0 0 0,0 0-1,0 0 1,0 1 0,0-1 0,0 0-1,0 1 1,0-1 0,0 0 0,0 1-1,-1-1 1,1 1 0,0-1 0,0 1-1,0 0 1,-1-1 0,1 1 0,0 0-1,-1 0 1,1-1 0,-1 1 0,1 0 0,-1 0-1,1 0 1,-1 0 0,1 0 0,-1-1-1,0 1 1,0 0 0,1 0 0,-1 0-1,0 0 1,0 0 0,0 2 0,1 44 36,-2-32-39,0 1 88,-1 0 0,-7 31 0,6-31-188,0 0 0,-2 30 0,7-41-2152,5-10 322,10-19-1642,-2-9-2151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7.737"/>
    </inkml:context>
    <inkml:brush xml:id="br0">
      <inkml:brushProperty name="width" value="0.025" units="cm"/>
      <inkml:brushProperty name="height" value="0.025" units="cm"/>
    </inkml:brush>
  </inkml:definitions>
  <inkml:trace contextRef="#ctx0" brushRef="#br0">39 0 15599,'0'0'1206,"-5"12"81,1-4-1214,-18 54 2758,20-56-2583,0 0 0,1 0 0,0 0 1,0 0-1,0 0 0,1 0 0,0 1 1,0-1-1,2 11 0,-1-17-243,-1 1 0,1 0 0,0 0 0,-1 0-1,1-1 1,-1 1 0,1 0 0,0-1 0,0 1 0,-1-1-1,1 1 1,0-1 0,0 1 0,0-1 0,0 0 0,0 1-1,-1-1 1,1 0 0,0 0 0,0 1 0,0-1 0,0 0-1,0 0 1,0 0 0,0 0 0,0 0 0,0 0 0,0-1-1,0 1 1,0 0 0,0 0 0,-1-1 0,1 1 0,0 0-1,0-1 1,0 1 0,0-1 0,-1 1 0,1-1 0,1-1-1,33-20 305,-29 16-351,-4 3 85,1 0-1,0 1 1,-1-1-1,1 1 0,1 0 1,-1-1-1,7-2 1,-9 5-35,0 0 1,0 0-1,0 0 1,0 0 0,0 0-1,0 0 1,0 0 0,1 0-1,-1 0 1,0 1-1,0-1 1,0 0 0,0 1-1,0-1 1,0 1 0,0-1-1,0 1 1,-1 0-1,1-1 1,0 1 0,0 0-1,0 0 1,-1-1 0,1 1-1,0 0 1,-1 0-1,1 0 1,-1 0 0,1 0-1,-1 0 1,1 0 0,0 2-1,1 2 9,1-1 0,0 1 0,0-1 1,1 1-1,-1-1 0,1 0 0,0 0 0,0-1 0,0 1 0,1-1 0,-1 0 0,1 0 0,0 0 0,0-1 0,0 1 0,0-1 1,0 0-1,0-1 0,0 1 0,1-1 0,-1 0 0,1-1 0,6 1 0,1-2-536,1 0-1,-1 0 1,0-1-1,0-1 1,0 0-1,0-1 1,-1-1-1,21-9 1,-32 13 242,1 0 1,-1 0 0,1 1-1,0-1 1,-1 0-1,1 1 1,0-1-1,0 1 1,-1 0-1,1-1 1,0 1-1,0 0 1,2 0 0,-3 1 221,0-1 1,0 1 0,0 0 0,0 0 0,-1 0-1,1 0 1,0 0 0,0 0 0,-1 0 0,1 0 0,-1 0-1,1 0 1,-1 0 0,1 0 0,-1 0 0,0 0-1,1 0 1,-1 0 0,0 3 0,1-1 15,-1-3-105,0 1-1,0 0 0,0-1 0,0 1 1,0-1-1,0 1 0,1-1 1,-1 1-1,0-1 0,0 1 0,1-1 1,-1 1-1,0-1 0,1 1 0,-1-1 1,0 1-1,1-1 0,-1 0 0,0 1 1,1-1-1,-1 1 0,1-1 1,-1 0-1,2 1 0,9 0-3891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097"/>
    </inkml:context>
    <inkml:brush xml:id="br0">
      <inkml:brushProperty name="width" value="0.025" units="cm"/>
      <inkml:brushProperty name="height" value="0.025" units="cm"/>
    </inkml:brush>
  </inkml:definitions>
  <inkml:trace contextRef="#ctx0" brushRef="#br0">77 131 11435,'0'0'1398,"-9"8"65,7-6-1428,-38 36 1321,38-36-1205,-1 0 1,1 1-1,0-1 0,0 1 0,0-1 0,1 1 1,-1 0-1,0-1 0,1 1 0,0 0 0,0 0 0,0 0 1,0 0-1,0 1 0,1-1 0,-1 6 0,4-8-45,0-1-1,0 0 0,0 1 0,0-1 0,-1 0 1,1-1-1,0 1 0,0 0 0,0-1 1,0 1-1,0-1 0,0 0 0,2-2 1,9-4 63,-1-1 0,0-1 0,-1 0-1,0-1 1,0 0 0,-1-1 0,0 0 0,-1-1 0,-1 0 0,0 0 0,0-1 0,-1 0 0,-1-1 0,0 0 0,-1 0 0,8-25 0,-14 30 2002,-2 10-947,-11 20-700,-11 40-738,21-51 230,0 1 1,1-1 0,1 0 0,0 1 0,0-1 0,2 20 0,-1-28-156,1 1 0,-1-1 0,1 0 0,0 0 0,0 0 0,-1 1 0,1-1 0,1 0 0,-1 0 0,0-1 0,0 1 0,1 0 0,-1 0 0,1 0 0,0-1 0,-1 1 0,1-1 0,0 0 0,0 1 0,0-1 0,0 0 1,0 0-1,0 0 0,0 0 0,0 0 0,1-1 0,-1 1 0,0-1 0,0 1 0,1-1 0,-1 0 0,0 0 0,1 0 0,-1 0 0,0 0 0,4-2 0,23-3-4345,3-12-3251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443"/>
    </inkml:context>
    <inkml:brush xml:id="br0">
      <inkml:brushProperty name="width" value="0.025" units="cm"/>
      <inkml:brushProperty name="height" value="0.025" units="cm"/>
    </inkml:brush>
  </inkml:definitions>
  <inkml:trace contextRef="#ctx0" brushRef="#br0">113 1 11691,'0'0'4207,"-9"4"-1586,-48 28 131,53-30-2643,0 1 0,0 0 0,0 0 1,1 1-1,-1-1 0,1 1 0,0-1 1,0 1-1,0 0 0,1 0 0,-1 1 1,1-1-1,-3 9 0,6-12-184,-1-1-1,0 1 0,1 0 1,-1-1-1,1 1 0,0-1 0,-1 1 1,1 0-1,-1-1 0,1 0 1,0 1-1,0-1 0,-1 1 1,1-1-1,0 0 0,0 1 1,-1-1-1,1 0 0,0 0 1,0 0-1,0 0 0,-1 1 1,1-1-1,0 0 0,0-1 1,0 1-1,-1 0 0,3 0 1,35 0-1220,-31 0 460,27-2-2021,-23 1 2472,0 0-1,0 1 1,0 0 0,-1 1-1,15 3 1,-24-4 506,0 1 0,0-1 0,0 1 0,0-1 1,0 1-1,-1-1 0,1 1 0,0 0 0,-1 0 0,1-1 0,0 1 0,-1 0 1,1 0-1,-1 0 0,1-1 0,-1 1 0,1 0 0,-1 0 0,0 0 0,1 0 1,-1 0-1,0 0 0,0 0 0,0 0 0,1 0 0,-1 0 0,0 0 1,-1 0-1,1 0 0,0 0 0,0 0 0,-1 1 0,1 1 182,-1 0 1,1-1-1,-1 1 0,0-1 1,0 1-1,0-1 0,0 1 1,-1-1-1,1 0 0,-1 1 1,-1 1-1,-3 2-19,1-2 1,-1 1-1,0-1 1,0 0-1,0 0 1,0 0-1,-1-1 0,1 0 1,-1 0-1,0-1 1,0 0-1,0 0 1,0-1-1,0 1 1,-1-2-1,-13 1 0,20-1-420,0 0 0,1 0 0,-1 0 0,0 0 0,1 0 0,-1 0 0,1-1 0,-1 1 0,0 0 0,1 0 0,-1-1 0,1 1 0,-1 0 0,0 0 0,1-1 0,-1 1 0,1-1 0,-1 1 0,1-1 0,-1 1-1,1-1 1,0 1 0,-1-1 0,1 1 0,-1-1 0,1 1 0,0-1 0,0 0 0,-1 1 0,1-1 0,0 1 0,0-1 0,0 0 0,0 1 0,0-1 0,0-1 0,-1-15-5342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776"/>
    </inkml:context>
    <inkml:brush xml:id="br0">
      <inkml:brushProperty name="width" value="0.025" units="cm"/>
      <inkml:brushProperty name="height" value="0.025" units="cm"/>
    </inkml:brush>
  </inkml:definitions>
  <inkml:trace contextRef="#ctx0" brushRef="#br0">214 0 13164,'-12'3'3743,"-9"3"-2881,1 0 0,-1 1 0,-37 20 0,53-25-712,0 1 0,0 0 0,0 0 0,0 0 0,0 0 0,0 1 0,1 0 0,0 0 0,0 0 0,0 1 0,0-1 0,1 1 0,-1 0-1,1 0 1,0 0 0,1 0 0,0 1 0,-1-1 0,2 1 0,-1 0 0,1-1 0,-2 9 0,3-13-150,0 0 1,0 0 0,0 0-1,1 0 1,-1 1-1,0-1 1,0 0-1,1 0 1,-1 0 0,0 0-1,1 0 1,-1 0-1,1 0 1,0 0-1,-1 0 1,1-1-1,0 1 1,-1 0 0,1 0-1,0 0 1,0-1-1,0 1 1,0 0-1,0-1 1,0 1 0,0-1-1,1 1 1,1 0 39,1 0 0,0 0 0,-1 0 0,1-1 0,-1 0 0,1 1 0,0-1 0,6-1 0,-1 0 95,0-1-1,0 0 1,-1 0-1,1-1 1,-1 0 0,15-7-1,-14 5-80,0-1-1,-1-1 1,0 0-1,0 0 0,0 0 1,-1-1-1,0 0 1,0-1-1,-1 1 0,0-1 1,-1 0-1,6-13 0,-63 103-1142,49-73 1037,-1-1-1,1 0 1,0 1-1,0 0 1,1 0-1,0 0 0,1 0 1,0 0-1,0 0 1,0 0-1,1 0 1,2 15-1,-2-22-104,1 0 1,0 0-1,-1 0 1,1 0-1,0 0 0,-1 0 1,1 0-1,0 0 1,0-1-1,0 1 0,0 0 1,0-1-1,-1 1 0,1-1 1,1 1-1,-1-1 1,0 1-1,0-1 0,0 1 1,0-1-1,0 0 1,0 0-1,0 0 0,0 0 1,2 0-1,31-4-6667,-5-14-2673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158"/>
    </inkml:context>
    <inkml:brush xml:id="br0">
      <inkml:brushProperty name="width" value="0.025" units="cm"/>
      <inkml:brushProperty name="height" value="0.025" units="cm"/>
    </inkml:brush>
  </inkml:definitions>
  <inkml:trace contextRef="#ctx0" brushRef="#br0">117 0 18097,'-9'10'1447,"-9"9"-193,1 0 1,-19 29 0,32-42-1097,0 0 0,0 0 0,0 1 0,1-1 0,0 1 0,0 0 1,0 0-1,1 0 0,0 0 0,1 1 0,-1-1 0,2 0 0,-1 1 1,1-1-1,0 9 0,1-14-190,0-1-1,-1 0 1,1 0 0,0 0 0,0 0 0,0 0 0,0 0-1,0 0 1,0-1 0,0 1 0,1 0 0,-1 0 0,0-1-1,0 1 1,1-1 0,-1 1 0,0-1 0,1 0-1,-1 1 1,0-1 0,1 0 0,-1 0 0,0 0 0,1 0-1,-1 0 1,0 0 0,1 0 0,-1-1 0,3 1 0,41-9-215,-33 5-40,2-1 225,0 1-1,0 1 1,0 0 0,23-1 0,-36 7 261,0-1-1,-1 1 1,1-1-1,0 1 1,-1-1 0,1 1-1,-1 0 1,0-1-1,0 1 1,0-1 0,0 1-1,0 0 1,-1-1-1,-1 5 1,-9 19 365,10-22-465,-1-1 1,0 0-1,1 0 1,-1 1-1,1-1 1,0 1-1,0-1 1,0 1 0,1 0-1,-1-1 1,1 1-1,0 4 1,3-7-71,-1 0 0,1 0 0,0 0 0,-1-1 1,1 1-1,0-1 0,0 1 0,-1-1 0,1 0 0,0 0 1,0 0-1,4-1 0,0 0 40,10 1-190,67-3-298,-43-6-2138,-6-8-3405,-26 5-775,-7 0-4314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504"/>
    </inkml:context>
    <inkml:brush xml:id="br0">
      <inkml:brushProperty name="width" value="0.025" units="cm"/>
      <inkml:brushProperty name="height" value="0.025" units="cm"/>
    </inkml:brush>
  </inkml:definitions>
  <inkml:trace contextRef="#ctx0" brushRef="#br0">0 133 16976,'0'0'9097,"62"-46"-8937,-18 46-128,6 0-929,-8 0-4036,-3 0-6854</inkml:trace>
  <inkml:trace contextRef="#ctx0" brushRef="#br0" timeOffset="1">453 1 17777,'0'0'5349,"-23"69"-4164,14-40-64,9 2-833,-5 5-224,3-1-416,-1-2-545,3 1-128,0-8-288,5-5-160,9-7-1,0-10-1280,11-4-2916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899"/>
    </inkml:context>
    <inkml:brush xml:id="br0">
      <inkml:brushProperty name="width" value="0.025" units="cm"/>
      <inkml:brushProperty name="height" value="0.025" units="cm"/>
    </inkml:brush>
  </inkml:definitions>
  <inkml:trace contextRef="#ctx0" brushRef="#br0">50 75 20147,'0'0'7367,"-50"70"-6534,50-43-385,0 2-256,0-3-160,4-4 0,7-5 1,3-8-130,2-5-95,0-4-64,1 0-801,1-12-641,-7-7-1280,-1-3-2147,-1-3-8456</inkml:trace>
  <inkml:trace contextRef="#ctx0" brushRef="#br0" timeOffset="1">62 0 18770,'0'0'5733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247"/>
    </inkml:context>
    <inkml:brush xml:id="br0">
      <inkml:brushProperty name="width" value="0.025" units="cm"/>
      <inkml:brushProperty name="height" value="0.025" units="cm"/>
    </inkml:brush>
  </inkml:definitions>
  <inkml:trace contextRef="#ctx0" brushRef="#br0">129 132 15471,'0'0'4559,"-10"3"-2520,0 1-1794,0 0 0,1 0 0,-1 1 0,1 0 0,-13 9 1,18-11-164,1 0 0,-1 1 0,0-1 0,1 1 0,0 0 0,0 0 0,0 0 1,0 0-1,0 1 0,1-1 0,0 1 0,0-1 0,0 1 0,1 0 0,-1 0 0,0 6 1,1-8-78,1 1 1,-1-1 0,1 0 0,0 0-1,0 0 1,0 0 0,0 0-1,1 0 1,-1 1 0,1-1 0,0 0-1,-1 0 1,1 0 0,1 0 0,-1-1-1,0 1 1,1 0 0,0 0-1,-1-1 1,1 1 0,0-1 0,0 0-1,0 1 1,5 3 0,-2-4 29,0 0 1,0 0 0,-1 0-1,1-1 1,0 1 0,1-1-1,-1 0 1,0-1 0,0 1-1,0-1 1,1 0 0,-1-1-1,0 1 1,9-3 0,-3 1 11,0-2 1,0 1-1,-1-1 1,0-1 0,1 0-1,-1-1 1,-1 1-1,1-2 1,-1 0 0,0 0-1,-1 0 1,0-1 0,0 0-1,9-12 1,-11 12-16,0 0-1,0 0 1,-1 0 0,0-1 0,0 0-1,-1 0 1,-1 0 0,1 0 0,-1-1 0,-1 1-1,0-1 1,0 0 0,-1 0 0,0 0 0,0 0-1,-2-14 1,0 20-34,0 1 0,0 0-1,0-1 1,-1 1 0,1 0-1,-1 0 1,1 0 0,-1 0-1,0 0 1,0 0 0,0 0 0,-1 1-1,1-1 1,-1 1 0,0 0-1,1-1 1,-1 1 0,0 0 0,0 1-1,0-1 1,0 0 0,-1 1-1,1 0 1,0 0 0,-1 0 0,1 0-1,0 0 1,-1 1 0,1 0-1,-1-1 1,1 1 0,-6 1-1,-1-1-11,0 0 0,1 1 1,-1 1-1,0-1 0,0 2 0,0-1 0,1 1 0,0 1 0,-1 0 0,-11 7 0,-19 21 339,29-12 22,11-19-338,0 0 0,0 0-1,0-1 1,0 1 0,0 0-1,1 0 1,-1-1 0,0 1 0,1 0-1,-1-1 1,0 1 0,1 0-1,-1-1 1,1 1 0,-1-1 0,1 1-1,-1-1 1,1 1 0,0-1 0,-1 1-1,1-1 1,-1 1 0,1-1-1,0 0 1,0 1 0,-1-1 0,1 0-1,0 0 1,0 1 0,27 7 19,52 9 1,-46-11-1010,44 14 0,-69-17 730,0 0 1,-1 1-1,1 0 1,-1 0-1,1 1 1,-1 0 0,-1 1-1,1 0 1,9 9-1,-15-12 339,0-1-1,0 1 1,0 0-1,0-1 1,0 1-1,-1 0 1,1 0-1,-1 1 1,0-1-1,0 0 1,0 0-1,0 1 1,-1-1-1,1 0 1,-1 1-1,0 3 1,0-5-148,0-1 1,-1 1 0,1-1 0,0 1 0,-1-1 0,1 1 0,-1-1 0,1 0-1,-1 1 1,0-1 0,0 0 0,1 1 0,-1-1 0,0 0 0,0 0 0,0 0-1,0 0 1,-1 0 0,0 1 0,-24 5-5472,2-7-7185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6.418"/>
    </inkml:context>
    <inkml:brush xml:id="br0">
      <inkml:brushProperty name="width" value="0.025" units="cm"/>
      <inkml:brushProperty name="height" value="0.025" units="cm"/>
    </inkml:brush>
  </inkml:definitions>
  <inkml:trace contextRef="#ctx0" brushRef="#br0">142 1 13261,'0'0'6203,"-10"2"-4447,3 1-1637,-1 0 0,1 1 0,-1 0 1,1 0-1,0 0 0,0 1 0,1 0 0,0 0 0,-1 0 0,2 1 1,-1 0-1,1 1 0,0-1 0,0 1 0,0 0 0,1 0 0,1 0 0,-7 15 1,8-16 31,-1 1 0,1-1 0,1 1 0,-1 0 0,1 0 0,-1 13 0,2-18-141,0-1 0,0 1 0,0 0-1,0-1 1,0 1 0,0-1 0,1 1-1,-1-1 1,1 1 0,-1-1 0,1 1-1,-1-1 1,1 1 0,0-1 0,0 0 0,0 1-1,-1-1 1,1 0 0,1 0 0,-1 1-1,0-1 1,0 0 0,0 0 0,0 0-1,1-1 1,-1 1 0,1 0 0,-1 0-1,0-1 1,1 1 0,-1-1 0,1 1 0,-1-1-1,1 0 1,1 1 0,3-1 63,0 0 0,0 0 1,0-1-1,0 1 0,0-1 0,0-1 1,-1 1-1,1-1 0,0 0 1,-1 0-1,0-1 0,1 0 0,-1 0 1,0 0-1,0 0 0,-1-1 0,1 0 1,7-8-1,-8 9-21,-1-1-1,0 0 1,0 0 0,0-1 0,0 1 0,-1-1 0,0 1-1,0-1 1,0 0 0,0 0 0,-1 0 0,0 0-1,0 0 1,0 0 0,-1 0 0,1 0 0,-1 0 0,0 0-1,-1 0 1,1-1 0,-1 1 0,-2-7 0,2 10-48,-1-1 0,1 1 0,0 0 0,-1 0 0,1 0 0,-1 0 0,0 0 0,0 0 0,1 0 0,-1 0 0,0 1 0,-1-1 0,1 1 0,0 0 0,0-1 0,-1 1 0,1 0 0,-1 0 0,1 1 0,0-1 0,-1 0 0,0 1 0,1 0 0,-1-1 0,1 1 0,-1 0 1,0 0-1,-4 1 0,4-1-72,-1 1 0,1-1 1,-1 0-1,1 1 1,-1 0-1,1 0 0,0 0 1,-1 0-1,1 1 1,0-1-1,0 1 0,0 0 1,0 0-1,0 0 1,0 0-1,1 1 0,-1-1 1,1 1-1,-1-1 1,-3 6-1,5-3-301,-1-1-1,1 1 1,-1-1-1,1 1 1,1-1 0,-1 1-1,0-1 1,1 1-1,0 0 1,0-1-1,2 9 1,-2-11-342,1 1 1,0-1-1,-1 1 1,1-1-1,0 1 0,0-1 1,1 0-1,-1 1 1,0-1-1,1 0 0,-1 0 1,1 0-1,3 3 0,11 6-10024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580"/>
    </inkml:context>
    <inkml:brush xml:id="br0">
      <inkml:brushProperty name="width" value="0.025" units="cm"/>
      <inkml:brushProperty name="height" value="0.025" units="cm"/>
    </inkml:brush>
  </inkml:definitions>
  <inkml:trace contextRef="#ctx0" brushRef="#br0">0 16 20563,'0'0'4100,"51"-13"-10121,-12 11-7336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992"/>
    </inkml:context>
    <inkml:brush xml:id="br0">
      <inkml:brushProperty name="width" value="0.025" units="cm"/>
      <inkml:brushProperty name="height" value="0.025" units="cm"/>
    </inkml:brush>
  </inkml:definitions>
  <inkml:trace contextRef="#ctx0" brushRef="#br0">218 26 8264,'0'0'14542,"-11"-5"-13309,4 1-1098,4 2-113,0 0-1,0 0 1,0 1 0,0-1 0,0 1 0,-1-1-1,1 1 1,-1 0 0,1 0 0,-1 1 0,0-1 0,1 1-1,-1-1 1,1 1 0,-1 1 0,0-1 0,1 0-1,-1 1 1,-6 1 0,1 3-16,-1 0 0,1 1 0,0-1 0,1 2 0,-1-1 1,1 1-1,1 1 0,-10 10 0,13-14 30,0 1 1,0 0 0,1 0-1,0 0 1,0 1 0,0-1-1,0 1 1,1 0-1,0 0 1,0 0 0,0 0-1,1 0 1,0 0-1,0 0 1,1 9 0,0-13-13,0-1 0,1 1 0,0-1 0,-1 0 1,1 1-1,0-1 0,0 0 0,-1 1 0,1-1 1,0 0-1,0 0 0,0 0 0,1 0 1,-1 0-1,0 0 0,0 0 0,1 0 0,-1 0 1,0 0-1,1-1 0,-1 1 0,1-1 1,-1 1-1,1-1 0,-1 1 0,1-1 0,-1 0 1,1 0-1,-1 0 0,1 0 0,-1 0 0,1 0 1,-1 0-1,3-1 0,5 1 197,0-1 0,-1 0 0,1-1 0,0 0-1,8-3 1,0-3 35,0 1 0,0-2 0,0 0 1,26-21-1,-34 23 2,0-1 0,0 0 0,0 0 0,-1-1 0,-1 0 0,1 0 0,-2-1 1,12-19-1,-32 58-931,8-18 483,-1 1 0,2 0 0,0 1 0,0-1 0,1 1 0,1 0 0,0 0 0,1 0 0,-1 22 0,3-34 64,0 0 0,0 0 0,0 1 0,1-1 0,-1 0 0,0 0 0,1 0 0,-1 0 0,1 0 0,-1 0-1,1 0 1,0 0 0,-1 0 0,1 0 0,0 0 0,0-1 0,-1 1 0,1 0 0,0 0 0,0-1 0,0 1 0,0-1 0,0 1 0,0-1 0,0 1 0,0-1 0,0 1 0,2-1 0,34 1-5796,-4-5-3826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1.599"/>
    </inkml:context>
    <inkml:brush xml:id="br0">
      <inkml:brushProperty name="width" value="0.025" units="cm"/>
      <inkml:brushProperty name="height" value="0.025" units="cm"/>
    </inkml:brush>
  </inkml:definitions>
  <inkml:trace contextRef="#ctx0" brushRef="#br0">1 0 6502,'0'0'22838,"18"46"-25913,-8-41-1986,-1-2-5573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1.926"/>
    </inkml:context>
    <inkml:brush xml:id="br0">
      <inkml:brushProperty name="width" value="0.025" units="cm"/>
      <inkml:brushProperty name="height" value="0.025" units="cm"/>
    </inkml:brush>
  </inkml:definitions>
  <inkml:trace contextRef="#ctx0" brushRef="#br0">0 13 17649,'0'0'8328,"18"-12"-29020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2.616"/>
    </inkml:context>
    <inkml:brush xml:id="br0">
      <inkml:brushProperty name="width" value="0.025" units="cm"/>
      <inkml:brushProperty name="height" value="0.025" units="cm"/>
    </inkml:brush>
  </inkml:definitions>
  <inkml:trace contextRef="#ctx0" brushRef="#br0">151 0 10250,'0'0'15086,"-4"9"-14493,-9 15-219,-27 37 0,20-32-211,-31 57 1,47-78-159,1 0 0,0 0-1,0 0 1,0 0 0,1 1 0,1-1-1,-1 1 1,1 0 0,1-1-1,-1 1 1,2 0 0,1 13 0,-1-19 2,0 0 0,0 0 0,0 0 0,1-1 0,-1 1 0,1 0 0,-1-1 0,1 0 0,0 1 0,0-1 1,0 0-1,1 0 0,-1 0 0,1 0 0,-1 0 0,1-1 0,-1 1 0,1-1 0,0 1 0,0-1 0,-1 0 1,1 0-1,0 0 0,0-1 0,4 1 0,11 2-465,-1-1-1,0-1 1,21 0 0,-27-1-333,37-2-4622,-2-4-4992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262"/>
    </inkml:context>
    <inkml:brush xml:id="br0">
      <inkml:brushProperty name="width" value="0.025" units="cm"/>
      <inkml:brushProperty name="height" value="0.025" units="cm"/>
    </inkml:brush>
  </inkml:definitions>
  <inkml:trace contextRef="#ctx0" brushRef="#br0">79 0 10122,'0'0'14680,"-3"5"-12710,-7 14-1369,2 0-1,1 1 1,0 0-1,2 0 1,0 1-1,1-1 1,-2 41 0,6-61-222,7-1-291,1 0 1,0 0 0,-1-1 0,1 0-1,-1 0 1,0-1 0,0 0 0,12-6-1,-12 5-92,0 1 1,-1-1-1,1 2 0,1-1 0,-1 1 0,0 0 0,1 0 0,12 0 0,-19 2-11,-1 0-1,1 0 1,0 0 0,0 0-1,-1 0 1,1 1 0,0-1 0,0 0-1,-1 0 1,1 1 0,0-1-1,-1 0 1,1 1 0,-1-1 0,1 1-1,0-1 1,-1 1 0,1-1-1,-1 1 1,1-1 0,-1 1-1,1 0 1,-1-1 0,0 1 0,1 0-1,-1-1 1,1 2 0,2 27-127,-4-21 148,0 0 0,0-1 0,0 1 0,-1-1 0,-4 11 0,5-16 6,0 1 0,0-1 0,0 1-1,0-1 1,0 0 0,-1 1 0,1-1-1,-1 0 1,0 0 0,1 0 0,-1 0 0,0-1-1,0 1 1,0 0 0,-1-1 0,1 1 0,0-1-1,0 0 1,-1 0 0,1 1 0,-1-2 0,1 1-1,-1 0 1,-3 0 0,1-1 10,0-1 0,0 0 0,0-1 0,1 1 0,-1-1 0,0 0 1,1 0-1,-1 0 0,1-1 0,0 0 0,-1 1 0,-2-5 0,-11-7-58,15 11-50,-1-1 1,1 1-1,-1 0 1,1 1-1,-1-1 1,0 1-1,0-1 1,0 1-1,-1 0 1,1 1-1,0-1 1,-6 0-1,14 12-10525,7 1 5063,3-6-2993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604"/>
    </inkml:context>
    <inkml:brush xml:id="br0">
      <inkml:brushProperty name="width" value="0.025" units="cm"/>
      <inkml:brushProperty name="height" value="0.025" units="cm"/>
    </inkml:brush>
  </inkml:definitions>
  <inkml:trace contextRef="#ctx0" brushRef="#br0">27 0 22453,'0'0'9673,"-27"40"-39973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945"/>
    </inkml:context>
    <inkml:brush xml:id="br0">
      <inkml:brushProperty name="width" value="0.025" units="cm"/>
      <inkml:brushProperty name="height" value="0.025" units="cm"/>
    </inkml:brush>
  </inkml:definitions>
  <inkml:trace contextRef="#ctx0" brushRef="#br0">11 165 20019,'0'0'11499,"-10"7"-16528,22-7-576,4 0-4132</inkml:trace>
  <inkml:trace contextRef="#ctx0" brushRef="#br0" timeOffset="1">362 1 8872,'0'0'18888,"-12"0"-18371,0 0-502,0 2 0,0 0 0,0 0 0,0 1-1,0 1 1,0 0 0,1 0 0,0 1-1,0 1 1,0 0 0,1 0 0,-13 10 0,19-13-8,-1 0 1,1 0 0,0 1 0,0 0 0,0-1 0,0 1 0,1 1-1,-1-1 1,1 0 0,0 1 0,1 0 0,-1-1 0,1 1-1,0 0 1,0 1 0,-2 6 0,4-11 1,1 0-1,-1 0 1,0 0 0,0 1-1,1-1 1,-1 0-1,1 0 1,-1 0 0,1 0-1,-1 0 1,1 0 0,0 0-1,0 0 1,-1-1-1,1 1 1,0 0 0,0 0-1,0 0 1,0-1 0,0 1-1,0-1 1,0 1-1,0 0 1,0-1 0,0 0-1,0 1 1,0-1-1,0 0 1,0 1 0,1-1-1,-1 0 1,1 0 0,46 5 313,-44-4-310,17 0-292,75 0-2803,-87-1 772,0-2-1,0 1 1,-1-1-1,16-5 1,0-4-9877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4.304"/>
    </inkml:context>
    <inkml:brush xml:id="br0">
      <inkml:brushProperty name="width" value="0.025" units="cm"/>
      <inkml:brushProperty name="height" value="0.025" units="cm"/>
    </inkml:brush>
  </inkml:definitions>
  <inkml:trace contextRef="#ctx0" brushRef="#br0">118 1 1698,'0'0'24396,"8"8"-23029,-3-5-1289,11 11 197,0 0 0,-1 2 0,0-1 0,17 25 1,-29-35-249,0-1 0,0 1 0,0 0 1,-1 0-1,1 0 0,-1 0 0,0 1 1,-1-1-1,1 0 0,-1 1 0,0-1 1,-1 1-1,1-1 0,-1 1 0,0-1 1,0 1-1,-1 0 0,0-1 1,0 1-1,0-1 0,0 0 0,-1 1 1,0-1-1,-5 9 0,-1-2-329,-1 0 0,0 0-1,-1 0 1,0-1 0,-1-1 0,-19 16 0,14-15-965,0 0 0,-1-1-1,0 0 1,-30 11 0,12-10-9788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4.683"/>
    </inkml:context>
    <inkml:brush xml:id="br0">
      <inkml:brushProperty name="width" value="0.025" units="cm"/>
      <inkml:brushProperty name="height" value="0.025" units="cm"/>
    </inkml:brush>
  </inkml:definitions>
  <inkml:trace contextRef="#ctx0" brushRef="#br0">0 26 19667,'0'0'3203,"75"5"-1057,-15-5-513,12-8-800,3 1-705,1-1-128,-13 1-1121,-17 6-1666,-24 1-1152,-13 0-1378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6.781"/>
    </inkml:context>
    <inkml:brush xml:id="br0">
      <inkml:brushProperty name="width" value="0.025" units="cm"/>
      <inkml:brushProperty name="height" value="0.025" units="cm"/>
    </inkml:brush>
  </inkml:definitions>
  <inkml:trace contextRef="#ctx0" brushRef="#br0">45 37 19795,'0'0'8936,"-44"35"-7655,49-35-1281,14-5-64,4-8-1121,2-3-1826,2-1-2370,-4-4-3811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5.049"/>
    </inkml:context>
    <inkml:brush xml:id="br0">
      <inkml:brushProperty name="width" value="0.025" units="cm"/>
      <inkml:brushProperty name="height" value="0.025" units="cm"/>
    </inkml:brush>
  </inkml:definitions>
  <inkml:trace contextRef="#ctx0" brushRef="#br0">0 70 20307,'0'0'3492,"76"3"-674,-14-7-351,13-6-1154,1-2-1025,-7-1-224,-13 6-128,-13 0-961,-18 4-1217,-15-1-833,-10 0-1377,0-5-2691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5.412"/>
    </inkml:context>
    <inkml:brush xml:id="br0">
      <inkml:brushProperty name="width" value="0.025" units="cm"/>
      <inkml:brushProperty name="height" value="0.025" units="cm"/>
    </inkml:brush>
  </inkml:definitions>
  <inkml:trace contextRef="#ctx0" brushRef="#br0">408 0 13100,'0'0'8040,"-64"36"-5670,30 2-512,-7 14-256,-3 14-674,-5 8-415,6 8-353,1-1-128,8-1 0,11-7-673,2-11-3138,8-16-4645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6.378"/>
    </inkml:context>
    <inkml:brush xml:id="br0">
      <inkml:brushProperty name="width" value="0.025" units="cm"/>
      <inkml:brushProperty name="height" value="0.025" units="cm"/>
    </inkml:brush>
  </inkml:definitions>
  <inkml:trace contextRef="#ctx0" brushRef="#br0">172 30 14670,'0'0'6603,"-8"-6"-4366,8 6-2223,-5-3 236,1 0-1,-1 0 1,0 0 0,0 1 0,0 0-1,0 0 1,-8-2 0,11 3-200,-1 1 0,0 0-1,0 0 1,0 0 0,0 0 0,0 1 0,1-1 0,-1 1 0,0 0 0,0-1-1,1 1 1,-1 0 0,0 1 0,1-1 0,-1 0 0,1 1 0,0 0 0,-1-1-1,1 1 1,-4 4 0,1-1-48,-1 0 0,1 1 0,1 0 0,-1 0 0,1 0-1,0 0 1,0 1 0,1-1 0,0 1 0,0 0 0,0 0 0,1 0 0,0 0 0,1 0-1,-1 1 1,1 13 0,0-20 8,1 0-1,0 0 1,0 0 0,0 0-1,0 0 1,0 0-1,1 0 1,-1-1 0,0 1-1,0 0 1,1 0 0,-1 0-1,0 0 1,1 0-1,-1 0 1,1-1 0,-1 1-1,1 0 1,-1 0-1,1-1 1,0 1 0,-1 0-1,1-1 1,0 1-1,0 0 1,-1-1 0,1 1-1,1 0 1,0-1 84,0 0 0,0 1 0,0-1 0,1 0 0,-1 0 0,0 0 0,0-1 0,0 1 0,0 0 0,0-1 0,0 1 0,3-2 0,2-1 213,0-1 1,0 1 0,0-1 0,-1 0 0,13-10-1,-5-1-131,0 0 1,-1-1-1,16-26 0,-29 57-994,-7 14 723,-7 3-1,10-23-118,-1 1-1,1 0 0,1 0 0,0 0 0,0 0 0,1 1 0,-2 15 0,4-25 136,0 0 0,0 0-1,0 0 1,0 0 0,0 0-1,1 0 1,-1 0 0,0 0 0,0 0-1,1 0 1,-1 0 0,0 0-1,1 0 1,-1 0 0,1 0 0,-1-1-1,1 1 1,0 0 0,-1 0-1,1 0 1,0-1 0,0 1 0,-1 0-1,1-1 1,0 1 0,0-1 0,0 1-1,0-1 1,1 1 0,35 1-3992,-5-5-1518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6.759"/>
    </inkml:context>
    <inkml:brush xml:id="br0">
      <inkml:brushProperty name="width" value="0.025" units="cm"/>
      <inkml:brushProperty name="height" value="0.025" units="cm"/>
    </inkml:brush>
  </inkml:definitions>
  <inkml:trace contextRef="#ctx0" brushRef="#br0">1 1 21204,'0'0'9449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107"/>
    </inkml:context>
    <inkml:brush xml:id="br0">
      <inkml:brushProperty name="width" value="0.025" units="cm"/>
      <inkml:brushProperty name="height" value="0.025" units="cm"/>
    </inkml:brush>
  </inkml:definitions>
  <inkml:trace contextRef="#ctx0" brushRef="#br0">20 1 15503,'0'0'13260,"-19"20"-18929,22-24-1025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500"/>
    </inkml:context>
    <inkml:brush xml:id="br0">
      <inkml:brushProperty name="width" value="0.025" units="cm"/>
      <inkml:brushProperty name="height" value="0.025" units="cm"/>
    </inkml:brush>
  </inkml:definitions>
  <inkml:trace contextRef="#ctx0" brushRef="#br0">140 3 14318,'0'0'15476,"-9"-1"-15679,6 0 177,-1 1 1,0 0 0,0 0 0,1 0-1,-1 0 1,0 0 0,0 1-1,1 0 1,-1 0 0,0 0-1,1 0 1,-1 1 0,1-1 0,0 1-1,-4 2 1,0 1-15,0 0 0,1 0 0,0 1-1,0 0 1,0 0 0,1 1 0,-6 8 0,9-12 38,0 0 0,0-1 1,1 1-1,-1 0 0,1-1 1,0 1-1,0 0 0,0 0 1,0 0-1,1 0 1,-1 0-1,1 0 0,-1 4 1,2-5 9,-1-1 1,0 0 0,1 0 0,-1 1 0,1-1-1,-1 0 1,1 0 0,-1 0 0,1 0-1,0 0 1,0 0 0,0 0 0,-1 0 0,1 0-1,0 0 1,0-1 0,0 1 0,0 0 0,0-1-1,1 1 1,-1 0 0,0-1 0,0 1-1,0-1 1,1 0 0,-1 1 0,0-1 0,0 0-1,0 0 1,1 0 0,-1 0 0,3 0 0,93 2 706,-47-10-3818,-8-10-9003,-32 12-2212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862"/>
    </inkml:context>
    <inkml:brush xml:id="br0">
      <inkml:brushProperty name="width" value="0.025" units="cm"/>
      <inkml:brushProperty name="height" value="0.025" units="cm"/>
    </inkml:brush>
  </inkml:definitions>
  <inkml:trace contextRef="#ctx0" brushRef="#br0">199 1 7591,'0'0'14761,"0"8"-13661,1 4-823,1-1 0,0 1 0,1-1 0,0 1 0,1-1 0,0 0 0,1 0 0,0 0 1,1-1-1,13 19 0,-14-21-259,0-1 1,0 1-1,-1 0 0,0 0 1,-1 1-1,0-1 1,0 1-1,-1 0 0,0 0 1,0 0-1,-1 0 1,0 0-1,-1 14 1,-1-15-176,0 1 1,-1-1 0,0-1 0,-1 1-1,0 0 1,0 0 0,0-1 0,-1 0-1,0 0 1,-1 0 0,1 0 0,-1 0-1,-1-1 1,1 0 0,-9 7 0,-2 1-1245,0-1 1,-2-1-1,-27 16 1,-26 6-5122,9-9-1512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224"/>
    </inkml:context>
    <inkml:brush xml:id="br0">
      <inkml:brushProperty name="width" value="0.025" units="cm"/>
      <inkml:brushProperty name="height" value="0.025" units="cm"/>
    </inkml:brush>
  </inkml:definitions>
  <inkml:trace contextRef="#ctx0" brushRef="#br0">212 1 11915,'0'0'2499,"-45"10"-193,19 13-1602,-3 8 353,5 10-832,-3 10-97,6 2 160,1 4 289,6-4-65,9-3 129,5-8-289,11-7-160,22-11 32,11-6-95,17-9-1603,2-3-2690,10-6-5060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614"/>
    </inkml:context>
    <inkml:brush xml:id="br0">
      <inkml:brushProperty name="width" value="0.025" units="cm"/>
      <inkml:brushProperty name="height" value="0.025" units="cm"/>
    </inkml:brush>
  </inkml:definitions>
  <inkml:trace contextRef="#ctx0" brushRef="#br0">1 0 22197,'0'0'10570</inkml:trace>
  <inkml:trace contextRef="#ctx0" brushRef="#br0" timeOffset="1">40 135 14830,'0'0'13293,"-16"14"-30398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961"/>
    </inkml:context>
    <inkml:brush xml:id="br0">
      <inkml:brushProperty name="width" value="0.025" units="cm"/>
      <inkml:brushProperty name="height" value="0.025" units="cm"/>
    </inkml:brush>
  </inkml:definitions>
  <inkml:trace contextRef="#ctx0" brushRef="#br0">252 3 5573,'0'0'20820,"-11"-1"-20292,3 0-512,1 1 1,-1 0-1,0 1 0,0 0 0,1 0 0,-1 0 0,1 1 0,-1 1 0,1-1 0,0 1 0,-1 0 0,1 1 0,1-1 0,-13 10 0,-53 42 188,68-51-148,0 0 0,0 1 0,0-1 0,0 0 0,1 1 0,-1 0 0,1 0 0,0 0 0,1 0 0,-1 1 0,1-1-1,0 1 1,-1 5 0,3-9-44,0-1 0,0 1 0,0-1 0,0 1 0,0 0-1,1-1 1,-1 1 0,1-1 0,-1 1 0,1-1 0,-1 0 0,1 1-1,0-1 1,-1 0 0,1 1 0,0-1 0,0 0 0,0 0 0,0 0-1,0 1 1,0-1 0,1 0 0,-1-1 0,0 1 0,1 0 0,-1 0-1,0 0 1,1-1 0,-1 1 0,1-1 0,-1 1 0,1-1 0,-1 0-1,1 1 1,-1-1 0,1 0 0,1 0 0,11 1 36,0 0-1,0-1 1,18-2 0,-15 1-145,71-11-2756,-30-2-3967,-19 2-2944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7.070"/>
    </inkml:context>
    <inkml:brush xml:id="br0">
      <inkml:brushProperty name="width" value="0.025" units="cm"/>
      <inkml:brushProperty name="height" value="0.025" units="cm"/>
    </inkml:brush>
  </inkml:definitions>
  <inkml:trace contextRef="#ctx0" brushRef="#br0">4 0 7079,'0'0'7714,"-1"14"-7410,-1 33 289,7 90-1,1-73-264,-4 0 1,-1 0-1,-11 72 0,10-132-299,-1-1-1,1 0 0,0 1 1,0-1-1,0 0 1,1 0-1,-1 1 0,1-1 1,0 0-1,0 0 0,0 0 1,0 0-1,0 0 0,2 3 1,-2-5-20,0 0 0,0 0 0,1 0 0,-1 0 0,0-1 0,0 1 0,0 0 0,1-1 0,-1 1 0,0-1 0,1 1 0,-1-1 0,1 0 0,-1 0 0,0 1 0,1-1 0,-1 0 0,1 0 0,-1-1 0,0 1 0,1 0 0,-1 0 0,1-1-1,-1 1 1,0 0 0,1-1 0,-1 0 0,0 1 0,0-1 0,1 0 0,-1 0 0,0 1 0,0-1 0,0 0 0,0 0 0,1-1 0,7-7 17,0 1-1,-1-2 1,0 1-1,-1-1 1,0 0 0,0 0-1,-1-1 1,7-17-1,7-8 23,14-30-10,18-29-7,-51 109-132,-21 326 208,20-339-109,0 1 0,-1-1 1,1 1-1,0-1 1,0 1-1,0-1 0,1 1 1,-1-1-1,0 0 1,0 1-1,1-1 0,-1 1 1,1-1-1,-1 1 0,1-1 1,0 0-1,0 1 1,-1-1-1,1 0 0,0 0 1,0 0-1,0 0 1,0 0-1,3 2 0,-3-3 2,1 1-1,0-1 0,-1 0 1,1 0-1,0 0 0,-1 0 0,1-1 1,0 1-1,-1 0 0,1-1 1,0 1-1,-1-1 0,1 1 0,-1-1 1,1 0-1,-1 0 0,0 0 1,2-1-1,9-6 10,-1-1 1,0-1-1,17-20 1,33-48-231,-4-3 1,56-106 0,-101 167 112,-6 14-77,-8 17 161,-7 22 148,-52 104 603,43-104-495,2 1-1,2 0 0,1 1 1,-12 50-1,25-85-229,1 0 0,-1-1-1,0 1 1,0 0 0,1 0 0,-1 0-1,0 0 1,1-1 0,-1 1 0,0 0 0,0 0-1,1 0 1,-1 0 0,0 0 0,1 0-1,-1 0 1,0 0 0,1 0 0,-1 0 0,0 0-1,1 0 1,-1 0 0,0 0 0,1 0 0,-1 0-1,0 0 1,1 0 0,-1 0 0,0 0-1,1 1 1,-1-1 0,0 0 0,0 0 0,1 0-1,-1 1 1,0-1 0,0 0 0,1 0-1,-1 0 1,0 1 0,0-1 0,0 0 0,1 1-1,-1-1 1,0 0 0,0 1 0,0-1-1,0 0 1,0 0 0,0 1 0,0-1 0,0 0-1,0 1 1,0-1 0,0 0 0,0 1 0,0-1-1,0 0 1,0 1 0,0-1 0,0 0-1,0 1 1,0-1 0,23-20 39,6-17-20,-2-1 1,-1-1-1,24-47 1,39-60-877,-75 130 783,-10 20 65,-6 11 59,-7 19 202,-2 0 1,-1 0-1,-19 35 0,-19 50 342,49-118-579,1 1 0,-1-1 0,0 0 0,1 1 0,-1-1 0,1 0 0,0 1 0,-1-1 0,1 1 0,0-1 0,0 1 0,0-1 0,0 1 0,0-1 0,0 1 0,0-1 0,0 0 0,1 1 0,-1-1 0,0 1 0,1-1 0,0 2 0,0-3-12,0 0 1,1 0-1,-1 0 1,0 0-1,0 0 1,0 0-1,0 0 1,0 0-1,0-1 1,0 1-1,1 0 1,-1-1-1,0 1 1,0-1-1,0 1 1,0-1 0,0 0-1,-1 1 1,1-1-1,2-1 1,52-50 111,126-174-539,-152 198 70,-29 29 351,0-1 0,-1 0-1,1 1 1,0-1 0,0 0 0,0 1 0,0-1-1,0 1 1,0-1 0,0 0 0,0 1 0,0-1-1,0 0 1,0 1 0,0-1 0,0 1 0,0-1-1,0 0 1,0 1 0,0-1 0,0 1 0,0-1-1,0 0 1,1 1 0,-1-1 0,0 0 0,0 1-1,0-1 1,1 0 0,-1 1 0,0-1 0,0 0-1,1 0 1,-1 1 0,0-1 0,1 0 0,-1 0-1,0 0 1,1 1 0,-1-1 0,1 0-1,-1 0 1,0 0 0,1 0 0,-1 0 0,0 0-1,1 0 1,-1 0 0,1 0 0,-1 0 0,0 0-1,1 0 1,-1 0 0,1 0 0,-1 0 0,0 0-1,1 0 1,-1 0 0,0-1 0,1 1 0,-1 0-1,0 0 1,1 0 0,-1-1 0,0 1 0,1 0-1,-1 0 1,0-1 0,1 1 0,-6 34 203,4-33-186,-9 37 419,-28 64 0,27-78-379,1 0 0,1 0-1,1 1 1,2 0-1,0 0 1,-3 44-1,9-68-56,0-1 0,-1 1 0,1-1 0,0 1-1,1-1 1,-1 1 0,0-1 0,0 1-1,0-1 1,0 0 0,0 1 0,0-1 0,1 1-1,-1-1 1,0 1 0,0-1 0,1 1-1,-1-1 1,0 0 0,0 1 0,1-1 0,-1 0-1,1 1 1,-1-1 0,0 0 0,1 1 0,-1-1-1,1 0 1,-1 0 0,0 0 0,1 1-1,-1-1 1,1 0 0,-1 0 0,1 0 0,-1 0-1,1 0 1,-1 0 0,1 0 0,-1 0-1,1 0 1,-1 0 0,1 0 0,-1 0 0,1 0-1,-1 0 1,1 0 0,-1-1 0,1 1-1,-1 0 1,0 0 0,1-1 0,-1 1 0,1 0-1,-1 0 1,0-1 0,1 1 0,-1-1-1,29-20-11,4-15-136,-1-1-1,44-69 1,9-11-1186,-85 116 1343,0 1-1,0 0 1,0 0-1,0 0 1,0-1 0,0 1-1,0 0 1,0 0-1,0 0 1,0 0 0,0 0-1,0-1 1,1 1 0,-1 0-1,0 0 1,0 0-1,0 0 1,0 0 0,0 0-1,0-1 1,1 1-1,-1 0 1,0 0 0,0 0-1,0 0 1,0 0-1,1 0 1,-1 0 0,0 0-1,0 0 1,0 0 0,0 0-1,1 0 1,-1 0-1,0 0 1,0 0 0,0 0-1,0 0 1,1 0-1,-1 0 1,0 0 0,0 0-1,0 0 1,0 0-1,1 0 1,-1 0 0,0 1-1,0-1 1,0 0 0,0 0-1,0 0 1,1 0-1,-1 0 1,0 0 0,0 1-1,0-1 1,0 0-1,0 0 1,0 0 0,0 0-1,0 0 1,0 1-1,1-1 1,-1 0 0,0 0-1,0 0 1,0 0 0,0 1-1,0 22 473,-7 29 229,-4-13-518,1-6-46,2 1-1,1 0 0,-4 66 0,10-98-146,1-1 0,0 0 0,0 1 0,0-1 0,0 0 0,0 1 0,0-1 0,0 0 0,1 1 0,-1-1 0,0 0 0,1 1 0,-1-1 0,1 0 0,-1 0 0,1 0 0,0 1 0,-1-1 0,1 0 0,0 0 0,0 0 0,0 0 0,0 0 0,0 0 0,2 1 0,-2-2-6,1 0 1,0 0-1,-1 0 1,1 0 0,0 0-1,-1 0 1,1 0 0,0 0-1,-1-1 1,1 1-1,-1 0 1,1-1 0,0 0-1,-1 1 1,1-1 0,-1 0-1,2-1 1,7-4-64,0-1 0,0-1 1,0 0-1,9-11 0,8-9-308,-1-1 0,-2-2 0,-1 0 0,-1-2 0,23-45 0,-46 111 1596,-7 14-420,-14 48-1,13-61-742,1 0 1,2 0-1,-4 60 0,29-109-428,14-23-30,-1-1 0,36-57 0,45-94-738,-107 180 1121,-2 3 700,-3 9-168,-8 23 124,-17 39-74,-87 156-257,126-246-670,1-1 0,26-33 0,16-24-575,4-37 1026,-212 373 1143,117-196-1174,25-46-149,6-11 22,4-10-85,15-22-403,25-41-1,8-13-397,-30 43 431,-12 25 482,0 1-1,16-23 1,-27 45 149,-32 51 378,-4-1 1,-1-1-1,-75 73 0,114-125-478,0 1-1,0-1 0,0-1 1,0 1-1,0 0 0,-1 0 1,1 0-1,0 0 0,0-1 1,-1 1-1,1-1 1,0 1-1,-1-1 0,1 1 1,0-1-1,-1 0 0,1 0 1,-1 0-1,-2 0 0,3 0-14,0 0 0,0-1 0,0 0 0,0 1 0,1-1 0,-1 1 0,0-1 0,0 0 0,0 0 0,1 1 0,-1-1 0,0 0 0,1 0 0,-1 0 0,1 0 0,-1 0 0,1 0 0,-1 0-1,1 0 1,-1-1 0,-1-9-131,0-1 0,1 1 0,0 0 0,0-13 0,1 8 34,-2-11-62,1-5-422,-11-61 0,11 86 561,0 0 0,-1 1 0,0-1 0,0 1 0,-1-1 0,0 1 0,0 0 0,0 0 0,-1 0 0,0 0 0,0 1 0,0 0 0,-1 0 0,0 0 0,-6-5 0,8 8 77,0 0-1,0 1 1,-1-1-1,1 1 0,0 0 1,-1 0-1,1 0 1,-1 1-1,1-1 0,-1 1 1,1 0-1,-1 0 0,0 0 1,1 0-1,-1 1 1,1-1-1,-1 1 0,1 0 1,0 0-1,-1 0 0,1 1 1,0-1-1,-6 4 1,-4 3 90,1 0 0,-1 1 0,1 0 0,-12 13 0,-12 12 87,1 2 1,-52 69-1,83-99-234,1-1 0,0 1-1,0 0 1,0 0 0,1 0-1,-2 6 1,3-11-8,1 0-1,0 0 1,-1 0 0,1 0-1,0 0 1,0 0 0,0 0-1,-1 0 1,1 0 0,0 0-1,0 0 1,1 0 0,-1 0-1,0 0 1,0 0 0,0 0-1,1 0 1,-1 0 0,0 0-1,1 0 1,-1 0-1,1 0 1,-1-1 0,1 1-1,0 0 1,-1 0 0,1 0-1,0-1 1,-1 1 0,1 0-1,0-1 1,0 1 0,0-1-1,0 1 1,0-1 0,0 1-1,0-1 1,-1 1 0,1-1-1,0 0 1,0 0-1,2 1 1,22 0-304,0-1 0,0-1 0,1-1 0,-1-1 0,39-10 0,-30 6-347,72-6 1,-95 13 687,1 0 1,-1 1-1,0 0 0,1 1 0,-1 0 0,0 0 0,0 2 0,0-1 1,-1 1-1,15 8 0,74 47 1345,-72-41-1207,1 0 0,1-2 1,0-1-1,1-2 1,0 0-1,2-3 1,40 10-1,-40-15-263,1-2 1,-1-2-1,1 0 0,0-3 0,-1 0 1,47-10-1,181-63-4082,-160 43 1532,-89 28 2373,13-4-552,0 1 1,1 1 0,47-4 0,-68 9 882,1 0 1,0 1 0,0 0-1,0 0 1,0 1 0,0-1-1,-1 1 1,1 0 0,0 1-1,0-1 1,-1 1 0,1 0-1,-1 0 1,0 0 0,1 0-1,-1 1 1,0 0 0,0 0-1,-1 0 1,1 0 0,0 1 0,-1-1-1,0 1 1,0 0 0,0 0-1,3 7 1,5 17 1230,-2 1 0,-1 0 0,-2 1-1,0-1 1,2 57 0,-5-45-891,2 0 0,13 49 0,-17-85-437,0 0 0,1 0 0,0 0 0,0 0-1,0 0 1,1 0 0,-1-1 0,1 1 0,0-1 0,1 0 0,-1 0 0,1 0 0,0 0 0,0-1-1,0 1 1,0-1 0,0 0 0,1 0 0,0 0 0,-1-1 0,1 0 0,0 0 0,0 0 0,0 0 0,0-1-1,1 0 1,-1 0 0,0 0 0,1-1 0,-1 0 0,0 0 0,1 0 0,-1 0 0,0-1 0,0 0-1,1 0 1,-1-1 0,0 1 0,0-1 0,0 0 0,5-4 0,7-3-1009,-1 0-1,0-2 1,0 0 0,25-24 0,5-12-2592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7.127"/>
    </inkml:context>
    <inkml:brush xml:id="br0">
      <inkml:brushProperty name="width" value="0.025" units="cm"/>
      <inkml:brushProperty name="height" value="0.025" units="cm"/>
    </inkml:brush>
  </inkml:definitions>
  <inkml:trace contextRef="#ctx0" brushRef="#br0">164 45 14446,'0'0'6790,"-11"-6"-5776,5 2-767,4 2-182,0 1 0,0-1 0,0 1 0,-1-1 0,1 1 0,0 0 0,0 0 0,-1 0 0,1 0 0,-1 0 0,1 0-1,-1 1 1,1-1 0,-1 1 0,1 0 0,-1 0 0,1 0 0,-1 0 0,0 0 0,1 0 0,-1 1 0,1-1 0,-1 1 0,1 0 0,-1 0 0,1 0 0,0 0-1,-4 2 1,-1 3 121,1-1 0,0 1-1,0 0 1,0 1-1,1 0 1,0-1 0,1 2-1,-1-1 1,1 0-1,1 1 1,-1 0-1,1 0 1,1 0 0,0 0-1,0 0 1,-2 17-1,5-23-176,-1 0 0,1 0 0,-1 0-1,1-1 1,0 1 0,0 0 0,0-1-1,0 1 1,0 0 0,0-1 0,1 1-1,-1-1 1,0 1 0,1-1 0,-1 0-1,1 0 1,0 0 0,-1 0 0,1 0-1,0 0 1,0 0 0,-1 0 0,1-1-1,0 1 1,0-1 0,0 1 0,0-1-1,0 0 1,0 0 0,0 1 0,2-2-1,6 2 13,-1 0 0,1-1 0,-1-1 0,1 0 0,12-2 0,-16 1-1,0-1-1,-1 1 1,1-1 0,0 0-1,-1-1 1,0 1 0,0-1-1,0 0 1,0-1-1,-1 1 1,1-1 0,-1 1-1,0-1 1,-1-1 0,1 1-1,-1 0 1,0-1-1,0 0 1,-1 0 0,2-6-1,-3 9-34,0 1 0,0-1-1,0 0 1,0 0-1,-1 0 1,1 0-1,-1 0 1,0 0 0,0 0-1,0 0 1,0 0-1,0 0 1,-1 0-1,0 0 1,1 0 0,-1 0-1,0 0 1,0 0-1,-1 0 1,1 1 0,-1-1-1,1 1 1,-1-1-1,0 1 1,0-1-1,0 1 1,0 0 0,0 0-1,0 0 1,-1 0-1,1 0 1,-1 1-1,1-1 1,-1 1 0,0-1-1,0 1 1,1 0-1,-1 0 1,0 0-1,0 1 1,0-1 0,-4 0-1,1 0-192,-1 0 0,1 1-1,0 0 1,0 0 0,0 0 0,-1 0 0,1 1-1,-8 2 1,12-2 42,0-1 0,0 1 1,0 0-1,0-1 0,1 1 0,-1 0 0,0 0 0,1 0 1,-1 1-1,1-1 0,-1 0 0,1 0 0,-1 1 0,1-1 1,0 1-1,0-1 0,0 1 0,0 0 0,0-1 0,0 1 1,0 0-1,0 0 0,1 0 0,-1 0 0,1-1 0,0 1 1,-1 0-1,1 0 0,0 4 0,0-6-22,0 1 0,0 0 1,0-1-1,0 1 0,0 0 0,0 0 0,0-1 1,0 1-1,0 0 0,0-1 0,1 1 0,-1 0 1,0-1-1,1 1 0,-1-1 0,0 1 0,1 0 1,-1-1-1,0 1 0,1-1 0,-1 1 0,1-1 1,-1 1-1,1-1 0,0 0 0,-1 1 0,1-1 1,-1 0-1,1 1 0,0-1 0,-1 0 0,1 0 1,0 1-1,-1-1 0,1 0 0,0 0 0,-1 0 1,2 0-1,19 3-5610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5.312"/>
    </inkml:context>
    <inkml:brush xml:id="br0">
      <inkml:brushProperty name="width" value="0.025" units="cm"/>
      <inkml:brushProperty name="height" value="0.025" units="cm"/>
    </inkml:brush>
  </inkml:definitions>
  <inkml:trace contextRef="#ctx0" brushRef="#br0">25 216 4516,'0'0'9529,"-4"8"-5888,-1 0-2994,3-6-405,0 1 0,1-1 0,-1 1-1,1 0 1,-1 0 0,1-1 0,0 1-1,0 0 1,0 0 0,0 0 0,1 0 0,-1 5-1,17-10 2295,5-9-1926,0-2 1,-1 0-1,0-1 0,-2-1 0,1-1 1,30-34-1,-31 31-387,87-99 252,-105 118-476,1 0 0,-1 0 0,0 0 0,0 0 0,0-1 0,0 1 0,0 0 0,0 0 0,1 0 0,-1 0 0,0 0 0,0 0 0,0 0 0,0 0 0,0 0 0,1 0 0,-1 0 0,0-1 0,0 1 0,0 0 0,0 0 0,0 0 0,1 0 0,-1 0 0,0 0 0,0 0 0,0 1 0,0-1 0,1 0 0,-1 0 0,0 0 0,0 0 0,0 0 0,0 0 0,0 0 0,1 0 0,-1 0 0,0 0 0,0 0 0,0 0 0,0 1 0,0-1 0,0 0 0,0 0 0,1 0 0,-1 0 0,0 0 0,0 0 0,0 1 0,0-1 0,0 0 0,3 15-83,-4 21-27,1-32 118,-15 118 25,8-85-595,-2 68-1,9-104 484,0-1-1,-1 1 0,1 0 0,0-1 1,0 1-1,0 0 0,0 0 0,0-1 1,0 1-1,0 0 0,1 0 0,-1-1 1,0 1-1,0 0 0,0-1 0,1 1 1,-1 0-1,0-1 0,1 1 0,-1 0 1,1-1-1,-1 1 0,0-1 0,1 1 1,0-1-1,-1 1 0,1-1 0,-1 1 1,1-1-1,-1 1 0,1-1 0,0 0 0,-1 1 1,1-1-1,0 0 0,-1 0 0,1 0 1,0 1-1,0-1 0,-1 0 0,1 0 1,0 0-1,0 0 0,-1 0 0,1 0 1,0 0-1,-1 0 0,1-1 0,0 1 1,0 0-1,0-1 0,2 0-575,0 0-1,0-1 1,0 1 0,0-1 0,-1 1-1,1-1 1,-1 0 0,1 0-1,-1-1 1,3-2 0,5-14-6284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5.657"/>
    </inkml:context>
    <inkml:brush xml:id="br0">
      <inkml:brushProperty name="width" value="0.025" units="cm"/>
      <inkml:brushProperty name="height" value="0.025" units="cm"/>
    </inkml:brush>
  </inkml:definitions>
  <inkml:trace contextRef="#ctx0" brushRef="#br0">0 62 15567,'0'0'3715,"62"-5"-768,-18-5-353,6-1-896,10-1-481,4 2-640,-2 2-513,0 2-32,-2 6-577,-5 0-832,-9 0-801,-7 0-545,-6 1-960,-6-1-1730,-8 0-1570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063"/>
    </inkml:context>
    <inkml:brush xml:id="br0">
      <inkml:brushProperty name="width" value="0.025" units="cm"/>
      <inkml:brushProperty name="height" value="0.025" units="cm"/>
    </inkml:brush>
  </inkml:definitions>
  <inkml:trace contextRef="#ctx0" brushRef="#br0">232 1 12780,'0'0'8312,"-10"1"-7602,2 1-664,-1 0 0,1 0 0,0 1 0,0 0 0,0 0-1,1 1 1,-1 0 0,1 1 0,0-1 0,0 1 0,1 1 0,-1-1 0,1 1 0,-6 8 0,-3 3 160,1 1 0,1 0 1,1 1-1,-15 30 1,23-40-86,0 0 0,1 0 0,-1 1 0,2 0 0,-1-1 0,2 1 0,-1 0 0,1 0 0,1 0 0,0 0 0,0 0 0,3 15 0,-3-23-102,1 1 0,1 0-1,-1-1 1,0 0 0,1 1 0,-1-1 0,1 0 0,-1 0 0,1 0 0,0 0-1,0 0 1,0 0 0,0 0 0,0-1 0,1 1 0,-1-1 0,0 1 0,1-1 0,-1 0-1,1 0 1,0 0 0,-1-1 0,1 1 0,-1 0 0,1-1 0,0 0 0,0 1 0,-1-1-1,1 0 1,3-1 0,1 1 169,1 0-1,-1-1 1,1 0-1,-1 0 1,0 0-1,1-1 1,-1-1-1,0 1 1,0-1-1,7-3 1,-5-1-22,0 1-1,0-1 1,-1 0 0,0-1 0,0 0 0,0 0 0,-1-1 0,-1 0 0,1 0 0,-2-1 0,1 0 0,-1 0 0,-1 0 0,1 0 0,-2-1 0,0 0 0,0 1 0,-1-1 0,0 0 0,-1 0 0,0-1 0,-1-17 0,0 26-186,0 1 0,-1-1 1,1 1-1,-1 0 0,1-1 1,-1 1-1,0 0 0,0-1 1,0 1-1,0 0 0,0 0 1,0 0-1,0 0 0,-1 0 1,1 0-1,-1 0 0,0 1 1,0-1-1,1 0 0,-1 1 1,0-1-1,0 1 0,0 0 1,-1 0-1,1 0 0,0 0 1,0 0-1,0 0 0,-1 0 1,1 1-1,-1-1 0,1 1 1,0 0-1,-1 0 1,1 0-1,-1 0 0,-2 0 1,-1 1-162,1 0 0,0 0 1,0 1-1,0-1 1,0 1-1,0 0 0,0 0 1,1 1-1,-1-1 1,1 1-1,0 0 0,-1 1 1,1-1-1,1 1 1,-1-1-1,-4 7 1,3-2-411,0 0 0,0 1 0,1-1 0,0 1 0,-5 16 0,0 24-4853,8-18-1875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410"/>
    </inkml:context>
    <inkml:brush xml:id="br0">
      <inkml:brushProperty name="width" value="0.025" units="cm"/>
      <inkml:brushProperty name="height" value="0.025" units="cm"/>
    </inkml:brush>
  </inkml:definitions>
  <inkml:trace contextRef="#ctx0" brushRef="#br0">89 0 20019,'0'0'2242,"-41"83"-288,21-35-577,6 1-1056,5-7-289,4-9-353,5-11-1761,4-8-1569,10-14-609,2-1-321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755"/>
    </inkml:context>
    <inkml:brush xml:id="br0">
      <inkml:brushProperty name="width" value="0.025" units="cm"/>
      <inkml:brushProperty name="height" value="0.025" units="cm"/>
    </inkml:brush>
  </inkml:definitions>
  <inkml:trace contextRef="#ctx0" brushRef="#br0">1 23 22549,'0'0'7810,"10"-4"-6955,3 0-757,1 0 0,-1 1 0,0 0 1,1 1-1,-1 1 0,23 0 0,-32 1-137,0-1 0,0 1-1,-1 1 1,1-1-1,0 1 1,0-1 0,0 1-1,-1 0 1,1 0 0,-1 1-1,1-1 1,-1 1-1,1 0 1,-1 0 0,0 0-1,0 0 1,0 0-1,0 1 1,0-1 0,0 1-1,-1 0 1,1 0 0,-1 0-1,0 0 1,0 0-1,0 1 1,0-1 0,-1 1-1,1-1 1,-1 1-1,0-1 1,0 1 0,0 4-1,0-2 77,-1 0-1,0 1 0,0-1 1,-1 0-1,0 1 0,0-1 1,-1 0-1,1 0 0,-1 0 1,-1 0-1,1 0 0,-1 0 1,0-1-1,0 1 1,-1-1-1,1 0 0,-1 0 1,-7 7-1,-7 5 193,0-1 0,-1-1 0,-30 19 0,48-34-229,39-3-232,-21 3 165,84-4-434,-33 4-3478,-38 0 78,14 0-6776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7.182"/>
    </inkml:context>
    <inkml:brush xml:id="br0">
      <inkml:brushProperty name="width" value="0.025" units="cm"/>
      <inkml:brushProperty name="height" value="0.025" units="cm"/>
    </inkml:brush>
  </inkml:definitions>
  <inkml:trace contextRef="#ctx0" brushRef="#br0">0 0 8936,'0'0'19603,"76"6"-18450,-32-5-608,10 2-449,-1-1-96,3 5-737,-8 0-1281,-4 0-1569,-14-2-1858,-14-1-3364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7.529"/>
    </inkml:context>
    <inkml:brush xml:id="br0">
      <inkml:brushProperty name="width" value="0.025" units="cm"/>
      <inkml:brushProperty name="height" value="0.025" units="cm"/>
    </inkml:brush>
  </inkml:definitions>
  <inkml:trace contextRef="#ctx0" brushRef="#br0">1 1 11371,'0'0'11371,"90"21"-8841,-19-21-929,3-1-672,1-7-704,-3 1-642,-15 3-4419,-13 2-7208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8.018"/>
    </inkml:context>
    <inkml:brush xml:id="br0">
      <inkml:brushProperty name="width" value="0.025" units="cm"/>
      <inkml:brushProperty name="height" value="0.025" units="cm"/>
    </inkml:brush>
  </inkml:definitions>
  <inkml:trace contextRef="#ctx0" brushRef="#br0">1 224 4676,'0'0'23559,"2"6"-22577,-2-5-952,0 0 1,0 0-1,0-1 1,1 1-1,-1 0 1,0 0-1,0 0 0,1 0 1,-1 0-1,1-1 1,-1 1-1,1 0 0,-1 0 1,1-1-1,0 1 1,-1 0-1,1-1 1,0 1-1,0 0 0,-1-1 1,1 1-1,0-1 1,0 0-1,0 1 1,-1-1-1,1 0 0,0 1 1,0-1-1,0 0 1,0 0-1,0 0 1,0 1-1,0-1 0,0 0 1,0 0-1,0-1 1,1 1-1,4-2 99,0-1 0,0 0 0,0 0-1,0-1 1,7-6 0,-7 6-94,21-14 5,0-2 0,-1-1-1,-1-1 1,-1-1 0,-1-1-1,35-49 1,-41 54-234,-19 37-153,-18 43-41,18-57 431,-5 17-117,-1-2-153,1 0 0,1 0 1,1 1-1,1 0 1,0 0-1,0 22 1,8-25-2407,-4-16 2364,0-1-1,1 1 1,-1-1 0,1 0 0,-1 1-1,1-1 1,-1 0 0,1 0 0,0 1-1,-1-1 1,1 0 0,-1 0 0,1 0-1,0 0 1,-1 1 0,1-1 0,-1 0-1,1 0 1,0 0 0,-1 0 0,1-1-1,-1 1 1,1 0 0,0 0 0,-1 0-1,2-1 1,12-5-8555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9.037"/>
    </inkml:context>
    <inkml:brush xml:id="br0">
      <inkml:brushProperty name="width" value="0.025" units="cm"/>
      <inkml:brushProperty name="height" value="0.025" units="cm"/>
    </inkml:brush>
  </inkml:definitions>
  <inkml:trace contextRef="#ctx0" brushRef="#br0">101 170 9161,'0'0'2375,"-11"2"-597,-2-1-830,-31 4 1961,14 2 4252,30-7-7100,0 0 0,-1 0 0,1 1 0,0-1 0,0 0 0,0 0 0,0 0 0,-1 1 0,1-1 0,0 0 0,0 0 0,0 0 0,0 1 0,0-1 0,0 0 0,0 0-1,0 1 1,0-1 0,0 0 0,0 0 0,0 1 0,0-1 0,0 0 0,0 0 0,0 1 0,0-1 0,0 0 0,0 0 0,0 1 0,0-1 0,0 0 0,0 0 0,0 1 0,0-1 0,1 0 0,-1 0-1,0 0 1,0 1 0,0-1 0,0 0 0,1 0 0,-1 0 0,0 0 0,0 1 0,0-1 0,1 0 0,-1 0 0,0 0 0,0 0 0,1 0 0,-1 0 0,0 0 0,0 0 0,1 0 0,-1 1 0,14 8 684,1-2-635,0-1 0,0-1 0,1 0 0,-1-1 0,1 0 0,0-2 0,0 0 0,0 0 0,0-2-1,21-1 1,21-4-54,87-20 0,-76 12 16,1022-104 763,-437 62 156,-635 53-979,140-10-296,-158 12-213,-29-4-12085,17-4-396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9.852"/>
    </inkml:context>
    <inkml:brush xml:id="br0">
      <inkml:brushProperty name="width" value="0.025" units="cm"/>
      <inkml:brushProperty name="height" value="0.025" units="cm"/>
    </inkml:brush>
  </inkml:definitions>
  <inkml:trace contextRef="#ctx0" brushRef="#br0">1 210 16496,'0'0'231,"1"1"0,0-1 0,-1 0 0,1 0 0,0 1 0,-1-1 0,1 0 0,0 0 0,-1 0 1,1 0-1,0 0 0,0 0 0,-1 0 0,1 0 0,0 0 0,-1 0 0,1 0 0,0 0 0,-1-1 1,1 1-1,0 0 0,-1 0 0,1-1 0,0 1 0,-1-1 0,1 1 0,-1 0 0,1-1 0,0 0 0,23-12 1704,29-25-472,-1-3 0,54-56 1,-89 80-1274,-16 17-198,-1 0-1,0 0 1,0 0-1,0 0 1,0 0-1,1 0 1,-1 0-1,0 0 1,0 0-1,0 0 1,1 0-1,-1 0 1,0 0-1,0 0 1,0 0-1,0 0 1,1 0-1,-1 0 1,0 0-1,0 0 1,0 0-1,1 0 1,-1 0-1,0 0 1,0 0-1,0 1 1,0-1-1,0 0 1,1 0-1,-1 0 1,0 0-1,0 0 1,0 1-1,0-1 1,0 0-1,0 0 1,0 0-1,0 0 1,1 1-1,-1-1 1,0 0-1,0 0 1,0 0-1,0 0 1,0 1-1,0-1 1,0 0-1,0 0 1,0 0-1,0 1 1,0-1-1,0 0 1,0 0-1,0 0 1,-1 0-1,1 1 1,2 23-103,-4 26 199,0-39-526,-2 43 1305,8-29-2513,8-7-4114,-3-12-2349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7.498"/>
    </inkml:context>
    <inkml:brush xml:id="br0">
      <inkml:brushProperty name="width" value="0.025" units="cm"/>
      <inkml:brushProperty name="height" value="0.025" units="cm"/>
    </inkml:brush>
  </inkml:definitions>
  <inkml:trace contextRef="#ctx0" brushRef="#br0">262 8 17168,'-11'3'1938,"-12"3"-940,0 2 0,1 0-1,-24 13 1,37-17-675,-1 1 0,1 1-1,1 0 1,-1 0 0,1 0-1,0 1 1,0 1 0,1-1-1,0 1 1,1 0 0,-7 9 0,12-15-310,0-1 1,1 1 0,-1 0-1,0-1 1,0 1 0,1 0 0,-1 0-1,1-1 1,0 1 0,-1 0 0,1 0-1,0-1 1,0 1 0,0 0 0,0 0-1,1 2 1,-1-3-10,0-1 0,1 1 1,-1 0-1,1 0 0,-1 0 0,1-1 0,-1 1 1,1 0-1,-1 0 0,1-1 0,0 1 0,-1-1 1,1 1-1,0 0 0,0-1 0,0 0 0,-1 1 1,1-1-1,0 1 0,0-1 0,0 0 0,1 1 1,1-1-7,0 1 0,-1-1 1,1 0-1,0 0 0,0 0 1,0-1-1,0 1 0,0-1 1,-1 1-1,1-1 1,0 0-1,0 0 0,-1 0 1,1 0-1,-1-1 0,1 1 1,-1-1-1,3-1 0,3-5-90,0 0-1,-1 0 0,0 0 0,-1-1 1,1 0-1,7-15 0,-12 20 87,0 0 0,0-1 0,0 1 0,0-1 0,-1 1 0,0-1 0,1 0 0,-2 0 0,1 1 0,-1-1 0,1 0 0,-1 0 0,-1 0 0,1 1 0,-1-1 0,0 0-1,-1-5 1,1 9 0,0 0 0,0 1 0,0-1 0,0 0-1,0 0 1,0 0 0,0 1 0,0-1 0,0 0-1,0 1 1,0-1 0,-1 1 0,1-1 0,0 1 0,0 0-1,-1-1 1,1 1 0,0 0 0,-1 0 0,1 0-1,0 0 1,-1 0 0,1 0 0,0 1 0,0-1-1,-1 0 1,1 1 0,0-1 0,0 1 0,-1-1-1,0 1 1,-39 18-46,31-12-96,-40 32 405,48-37-374,-1 0-1,1 1 0,0-1 1,0 1-1,0 0 1,0-1-1,0 1 0,1 0 1,-1 0-1,1 0 0,0 0 1,0 1-1,0-1 0,0 0 1,-1 7-1,2-10-19,0 0 0,0 0-1,0 0 1,0 1 0,0-1-1,0 0 1,0 0 0,0 1-1,0-1 1,0 0 0,0 0-1,0 0 1,0 1 0,0-1-1,1 0 1,-1 0 0,0 0-1,0 1 1,0-1 0,0 0-1,0 0 1,0 0 0,0 0-1,1 1 1,-1-1 0,0 0-1,0 0 1,0 0 0,0 0-1,1 0 1,-1 0 0,0 1-1,0-1 1,0 0 0,1 0-1,-1 0 1,0 0 0,0 0-1,0 0 1,1 0 0,-1 0-1,0 0 1,0 0 0,1 0-1,-1 0 1,0 0 0,0 0-1,0 0 1,1 0 0,-1 0-1,13 0-7031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0.260"/>
    </inkml:context>
    <inkml:brush xml:id="br0">
      <inkml:brushProperty name="width" value="0.025" units="cm"/>
      <inkml:brushProperty name="height" value="0.025" units="cm"/>
    </inkml:brush>
  </inkml:definitions>
  <inkml:trace contextRef="#ctx0" brushRef="#br0">1 129 10442,'0'0'9150,"10"0"-6390,43 0-334,0-2-1,92-15 1,115-37-2079,-95 18-81,-71 19-523,-82 14-3143,-44 15-3150,10-8 256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0.704"/>
    </inkml:context>
    <inkml:brush xml:id="br0">
      <inkml:brushProperty name="width" value="0.025" units="cm"/>
      <inkml:brushProperty name="height" value="0.025" units="cm"/>
    </inkml:brush>
  </inkml:definitions>
  <inkml:trace contextRef="#ctx0" brushRef="#br0">94 1 12716,'0'0'19063,"1"6"-19890,-2 73-3070,5-78 3868,1 0-1,-1 0 1,1 0 0,0-1 0,-1 1-1,1-1 1,0 0 0,6-1 0,-4 1-23,-5-1 61,1 1 1,-1 0-1,1 1 1,-1-1-1,1 0 1,-1 1-1,1-1 0,-1 1 1,1 0-1,-1 0 1,0 0-1,1 0 1,-1 0-1,0 0 0,0 1 1,0-1-1,0 1 1,0-1-1,0 1 0,0 0 1,-1 0-1,1 0 1,-1 0-1,1 0 1,-1 0-1,0 0 0,0 0 1,0 1-1,0-1 1,0 0-1,0 1 1,0-1-1,-1 1 0,0-1 1,1 4-1,-1-2 94,0-1-1,0 1 1,-1-1-1,1 1 1,-1-1 0,0 0-1,0 1 1,0-1-1,0 0 1,-1 0-1,1 1 1,-1-1-1,0 0 1,0 0-1,0-1 1,0 1 0,0 0-1,0-1 1,-1 1-1,0-1 1,1 0-1,-1 0 1,0 0-1,0 0 1,-6 2-1,2-1 48,0 0 0,0-1-1,-1 0 1,1-1-1,-1 1 1,1-1-1,-1-1 1,1 0 0,-14-1-1,17 1-523,0-1 0,0 0 0,0 0 1,0 0-1,0-1 0,1 1 0,-1-1 0,-5-3 0,6 3-546,1 0 0,0 0-1,-1 0 1,1 0 0,0 0 0,0-1 0,0 1 0,0 0-1,1-1 1,-1 0 0,1 0 0,-2-3 0,-6-16-13649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1.066"/>
    </inkml:context>
    <inkml:brush xml:id="br0">
      <inkml:brushProperty name="width" value="0.025" units="cm"/>
      <inkml:brushProperty name="height" value="0.025" units="cm"/>
    </inkml:brush>
  </inkml:definitions>
  <inkml:trace contextRef="#ctx0" brushRef="#br0">0 34 10922,'0'0'11403,"66"-16"-8424,-31 14-1025,13 0-609,-2 2-1025,4 0-512,-3-4-1922,-2-5-5189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2.249"/>
    </inkml:context>
    <inkml:brush xml:id="br0">
      <inkml:brushProperty name="width" value="0.025" units="cm"/>
      <inkml:brushProperty name="height" value="0.025" units="cm"/>
    </inkml:brush>
  </inkml:definitions>
  <inkml:trace contextRef="#ctx0" brushRef="#br0">0 61 15887,'0'0'7367,"52"-9"-6022,-19 2-800,12-3-481,2-1-32,-4 1-416,1 1-962,-10 5-608,-11 4-416,-14 0-1698,-9 8-2114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2.613"/>
    </inkml:context>
    <inkml:brush xml:id="br0">
      <inkml:brushProperty name="width" value="0.025" units="cm"/>
      <inkml:brushProperty name="height" value="0.025" units="cm"/>
    </inkml:brush>
  </inkml:definitions>
  <inkml:trace contextRef="#ctx0" brushRef="#br0">0 0 18321,'0'0'5381,"48"6"-3106,-18-6-834,9 0-1025,0-2-352,-2 0-1409,-7 2-2499,-3 0-4227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5.746"/>
    </inkml:context>
    <inkml:brush xml:id="br0">
      <inkml:brushProperty name="width" value="0.025" units="cm"/>
      <inkml:brushProperty name="height" value="0.025" units="cm"/>
    </inkml:brush>
  </inkml:definitions>
  <inkml:trace contextRef="#ctx0" brushRef="#br0">51 16 3940,'0'0'20862,"2"-4"-19164,8-8-250,-4 22 445,-5-7-1831,0-1-1,1 0 1,-1 0-1,0 0 1,1 1 0,-1-1-1,1 0 1,-1-1 0,1 1-1,0 0 1,0 0 0,2 1-1,8 3-36,1-1 0,0 0-1,25 6 1,-25-9-76,-1 2 1,0 0-1,0 0 0,17 10 1,-25-12 43,0 1 0,-1-1-1,1 1 1,-1 0 0,1 0 0,-1 1 0,0-1 0,0 1 0,-1-1-1,1 1 1,-1 0 0,0 0 0,0 0 0,0 0 0,0 0 0,-1 1 0,1 3-1,0-3 28,-1 1-1,0-1 1,0 0-1,-1 0 0,0 0 1,0 0-1,0 1 0,0-1 1,-1 0-1,0 0 0,0 0 1,0 0-1,0 0 1,-1 0-1,0 0 0,0 0 1,-1-1-1,1 1 0,-1-1 1,0 1-1,0-1 1,0 0-1,-1 0 0,1-1 1,-6 5-1,0-2 102,0 0 0,0 0 0,0-1-1,-1 0 1,0-1 0,0 0 0,0-1 0,0 0 0,-1 0 0,1-1-1,-16 1 1,17-2-80,0 0 0,1 0-1,-1-1 1,0-1 0,0 1-1,-12-4 1,18 3-195,1 0 1,-1 0-1,1 0 1,0 0-1,-1 0 1,1 0-1,0-1 1,0 0-1,0 1 1,0-1-1,0 0 1,0 0-1,1 0 1,-1 0-1,0 0 1,1 0 0,0 0-1,0-1 1,-1 1-1,1 0 1,0-1-1,1 1 1,-1-1-1,0 1 1,1-1-1,-1-2 1,-2-31-5132,2-5-3086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6.111"/>
    </inkml:context>
    <inkml:brush xml:id="br0">
      <inkml:brushProperty name="width" value="0.025" units="cm"/>
      <inkml:brushProperty name="height" value="0.025" units="cm"/>
    </inkml:brush>
  </inkml:definitions>
  <inkml:trace contextRef="#ctx0" brushRef="#br0">0 105 19891,'0'0'4868,"59"-8"-2690,-17 0 97,17-5-994,8-1-1089,6-4-384,-10 2-2274,-6 2-4421,-7 0-12587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44.378"/>
    </inkml:context>
    <inkml:brush xml:id="br0">
      <inkml:brushProperty name="width" value="0.025" units="cm"/>
      <inkml:brushProperty name="height" value="0.025" units="cm"/>
    </inkml:brush>
  </inkml:definitions>
  <inkml:trace contextRef="#ctx0" brushRef="#br0">874 150 3491,'-82'-1'2132,"-148"5"1852,189-1-3223,-1 1 0,1 3 1,-58 16-1,89-18-739,0-1 0,1 1-1,-1 0 1,1 1 0,0 0 0,0 1 0,1 0-1,0 0 1,0 1 0,0 0 0,1 0 0,-7 12-1,-8 12 98,2 1 1,-17 37-1,12-15 261,3 1 0,2 1 0,2 1 0,3 1 0,-13 112 0,20-80-159,4 0 0,4 0 1,15 115-1,-6-137-153,36 137-1,-36-176-70,2 1 1,0-2-1,2 0 1,2 0 0,0-1-1,35 45 1,-42-63-13,1 0 0,1 0 0,0-1 0,0 0 0,0-1-1,1-1 1,0 1 0,1-2 0,0 1 0,0-2 0,0 1 0,0-2 0,1 0 0,0 0 0,0-1 0,0-1 0,0 0 0,1-1 0,-1 0 0,15-2 0,-3-1 70,-1-1 1,0-2-1,1 0 1,-2-2-1,1 0 0,-1-2 1,0 0-1,-1-2 0,0 0 1,22-16-1,18-17 89,-2-3-1,-2-3 1,-2-2-1,-2-2 1,-3-3-1,-3-1 1,-2-3-1,-2-2 1,-4-2-1,-2-1 1,-3-2-1,-4-1 1,-2-2-1,-3-1 1,-4-1-1,23-129 1,-38 150-85,-2-1-1,-2-1 1,-2 1 0,-9-71 0,5 101-146,-1-1 1,-2 1 0,0 0-1,-1 0 1,-1 1 0,-1 0-1,-1 1 1,-1-1 0,0 2 0,-2 0-1,-30-37 1,35 49-13,0-1 0,-1 1 0,0 1 0,0 0 1,-1 0-1,0 1 0,0 0 0,-1 0 0,1 2 0,-1-1 0,0 1 0,-1 1 1,1 0-1,0 0 0,-1 1 0,0 1 0,1 0 0,-1 0 0,-13 2 0,3 1-202,-1 2-1,1 0 0,0 2 1,0 0-1,1 1 0,0 2 1,0 0-1,-37 23 0,-17 13-3269,4-4-3849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26.493"/>
    </inkml:context>
    <inkml:brush xml:id="br0">
      <inkml:brushProperty name="width" value="0.025" units="cm"/>
      <inkml:brushProperty name="height" value="0.025" units="cm"/>
    </inkml:brush>
  </inkml:definitions>
  <inkml:trace contextRef="#ctx0" brushRef="#br0">95 24 8776,'0'0'10127,"9"-3"-9454,9-2-514,0 0 1,1 1-1,-1 1 0,32 0 1,88 3-36,-72 1-84,144 18 35,-368-8 768,19-5-673,30-3 308,-125 21 0,295-18-504,-25-6 42,187-4-2429,-77-13-6321,-106 9 3748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29.833"/>
    </inkml:context>
    <inkml:brush xml:id="br0">
      <inkml:brushProperty name="width" value="0.025" units="cm"/>
      <inkml:brushProperty name="height" value="0.025" units="cm"/>
    </inkml:brush>
  </inkml:definitions>
  <inkml:trace contextRef="#ctx0" brushRef="#br0">25 130 5285,'0'0'3614,"0"-10"-1345,1-2-1823,1-45 2237,-2 53-2080,0 0 1,0 0-1,0 0 0,-1 0 0,1 1 0,-1-1 0,0 0 0,0 0 1,-1 1-1,1-1 0,-3-4 0,5 18 3995,-2 17-4401,0-10-97,-7 56-55,1-36 353,17-167 542,-16 283-876,28-341 198,-33 307-384,0 4 126,12-127 2,1 1 1,-1-1-1,0 1 0,1 0 1,0-1-1,0 1 0,4-6 0,4-7 14,40-119 12,-34 86 0,-20 120-491,-8-10-536,2-1 0,-2 78 0,13-118-2266,4-17-2334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7.829"/>
    </inkml:context>
    <inkml:brush xml:id="br0">
      <inkml:brushProperty name="width" value="0.025" units="cm"/>
      <inkml:brushProperty name="height" value="0.025" units="cm"/>
    </inkml:brush>
  </inkml:definitions>
  <inkml:trace contextRef="#ctx0" brushRef="#br0">244 17 17873,'-10'-2'1244,"-5"-1"-704,-1 2 0,1-1 0,-1 2 0,-17 1 0,26 0-383,0-1-1,1 2 1,-1-1 0,1 1-1,-1 0 1,1 0 0,0 1-1,0 0 1,0 0 0,0 0-1,1 1 1,-1 0 0,1 0-1,-6 6 1,6-5 45,0 1 0,1 0 0,-1 0 1,1 1-1,1 0 0,-1-1 0,-3 12 0,6-16-176,1-1-1,-1 0 0,0 1 0,1-1 0,0 1 1,-1-1-1,1 1 0,0-1 0,-1 1 0,1-1 1,0 1-1,0-1 0,1 1 0,-1-1 0,0 1 1,0-1-1,1 1 0,-1-1 0,1 1 0,-1-1 1,1 1-1,-1-1 0,1 0 0,0 1 0,0-1 1,0 0-1,0 0 0,0 1 0,0-1 0,0 0 1,0 0-1,0 0 0,1 0 0,-1-1 0,0 1 1,1 0-1,-1 0 0,0-1 0,1 1 1,-1-1-1,1 1 0,1-1 0,8 2 3,0-1 1,0 0-1,1 0 0,-1-2 1,0 1-1,0-1 0,0-1 1,0 0-1,0-1 0,0 0 1,0 0-1,-1-1 0,0-1 1,0 0-1,0 0 0,0-1 0,-1 0 1,0 0-1,0-1 0,0-1 1,-1 1-1,11-14 0,-17 18-16,-1 1-1,1-1 0,-1 0 1,1 1-1,-1-1 0,0 0 1,0 0-1,0 0 0,0 0 1,0 0-1,-1 0 0,1-5 0,-1 6-11,0 1 0,-1 0-1,1 0 1,0-1-1,0 1 1,-1 0-1,1 0 1,-1 0 0,1-1-1,-1 1 1,1 0-1,-1 0 1,0 0-1,0 0 1,1 0-1,-1 0 1,0 0 0,0 0-1,0 0 1,0 1-1,0-1 1,0 0-1,0 0 1,0 1-1,-1-1 1,1 1 0,0-1-1,0 1 1,0 0-1,-3-1 1,-8-1-128,0 0-1,-1 1 1,1 0 0,0 1-1,0 1 1,0 0 0,-17 3-1,-47 14-6035,63-16-493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48.753"/>
    </inkml:context>
    <inkml:brush xml:id="br0">
      <inkml:brushProperty name="width" value="0.025" units="cm"/>
      <inkml:brushProperty name="height" value="0.025" units="cm"/>
    </inkml:brush>
  </inkml:definitions>
  <inkml:trace contextRef="#ctx0" brushRef="#br0">74 30 10250,'0'0'2349,"-11"-2"128,-43-10 482,45 9 3210,183 3-3588,236 0-2199,-510-1-43,-221 10-69,267-1-118,-49 2 288,114-19-360,4 3-153,1 1-1,-1 0 1,1 1-1,0 1 1,0 0-1,18 0 1,103 2-3503,-72 2-1190,-6-1-3295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51.537"/>
    </inkml:context>
    <inkml:brush xml:id="br0">
      <inkml:brushProperty name="width" value="0.025" units="cm"/>
      <inkml:brushProperty name="height" value="0.025" units="cm"/>
    </inkml:brush>
  </inkml:definitions>
  <inkml:trace contextRef="#ctx0" brushRef="#br0">44 1 4612,'-4'45'10122,"-12"25"-6400,-3 23-3456,15-36-1120,3 83 0,6-75-3572,13 65 0,-13-96 716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2.557"/>
    </inkml:context>
    <inkml:brush xml:id="br0">
      <inkml:brushProperty name="width" value="0.025" units="cm"/>
      <inkml:brushProperty name="height" value="0.025" units="cm"/>
    </inkml:brush>
  </inkml:definitions>
  <inkml:trace contextRef="#ctx0" brushRef="#br0">1 91 4740,'0'0'5109,"4"-9"-1986,-1 0-2408,15-37 2781,1 20 3061,-18 31-3283,0 23-2710,-6 395 2095,11-388-1629,-3-22-2129,-2 0-5036,-1-27-1306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4.414"/>
    </inkml:context>
    <inkml:brush xml:id="br0">
      <inkml:brushProperty name="width" value="0.025" units="cm"/>
      <inkml:brushProperty name="height" value="0.025" units="cm"/>
    </inkml:brush>
  </inkml:definitions>
  <inkml:trace contextRef="#ctx0" brushRef="#br0">107 0 10346,'0'0'11403,"-8"5"-10325,-25 15-502,32-20-560,0 1-1,0-1 1,0 1-1,0 0 0,0 0 1,1-1-1,-1 1 0,0 0 1,1 0-1,-1 0 0,0 0 1,1 0-1,-1 0 0,1 0 1,-1 0-1,1 0 0,-1 1 1,9 9 42,25-4 221,-24-7-96,1 0 0,-1 1 0,0 0 1,0 0-1,0 1 0,0 0 0,0 1 0,0 0 0,8 5 0,-13-6-175,0 0 1,-1 0 0,1 1-1,-1-1 1,0 1-1,0 0 1,0 0 0,0 1-1,0-1 1,0 0 0,-1 1-1,0 0 1,0 0-1,0-1 1,0 1 0,-1 0-1,1 0 1,-1 1 0,0-1-1,0 0 1,0 0-1,-1 5 1,1-6 37,-1 0 1,0-1-1,1 1 1,-1 0-1,0-1 0,-1 1 1,1 0-1,0-1 1,-1 1-1,1-1 0,-1 1 1,0-1-1,0 1 1,0-1-1,0 1 1,-1-1-1,1 0 0,-1 1 1,1-1-1,-4 3 1,1-2 79,1-1 0,-1-1 0,0 1 0,1 0 0,-1-1 0,0 0 0,0 0 0,0 0 0,0-1 0,0 1 0,0-1 0,0 0 0,-5 0 0,0 0-131,0-1 1,0 1-1,0-2 1,0 1 0,0-1-1,0 0 1,1-1-1,-1 0 1,1-1-1,-11-6 1,14 7-781,0 0 1,0-1-1,0 0 0,1 0 1,-1 0-1,1-1 0,0 1 0,1-1 1,-1 0-1,-3-7 0,-5-16-7692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4.745"/>
    </inkml:context>
    <inkml:brush xml:id="br0">
      <inkml:brushProperty name="width" value="0.025" units="cm"/>
      <inkml:brushProperty name="height" value="0.025" units="cm"/>
    </inkml:brush>
  </inkml:definitions>
  <inkml:trace contextRef="#ctx0" brushRef="#br0">1 79 19442,'0'0'9962,"67"-46"-8425,-39 32-992,6 2-513,-2 7-256,1 4-1250,-4 1-1665,-6 0-2626,-2 6-4357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5.106"/>
    </inkml:context>
    <inkml:brush xml:id="br0">
      <inkml:brushProperty name="width" value="0.025" units="cm"/>
      <inkml:brushProperty name="height" value="0.025" units="cm"/>
    </inkml:brush>
  </inkml:definitions>
  <inkml:trace contextRef="#ctx0" brushRef="#br0">134 3 19859,'0'0'2076,"-11"6"-495,2 0-1464,0-1 1,1 1 0,-1 1-1,1 0 1,0 0 0,1 1 0,0-1-1,0 2 1,1-1 0,0 1 0,0 0-1,1 0 1,0 0 0,1 1-1,0 0 1,0 0 0,1 0 0,-4 18-1,7-26-117,0 0 1,0 0-1,0 0 0,0 0 0,0-1 0,0 1 0,0 0 0,1 0 0,-1 0 1,0-1-1,1 1 0,0 0 0,-1 0 0,1-1 0,0 1 0,0 0 0,0-1 1,0 1-1,0-1 0,0 0 0,1 1 0,-1-1 0,0 0 0,1 1 0,2 1 1,-1-2 33,0 0 1,0-1 0,0 1 0,0 0 0,0-1 0,0 1-1,0-1 1,0 0 0,0 0 0,0 0 0,0-1 0,0 1-1,0-1 1,0 0 0,5-2 0,2-1 153,0-1 1,0-1 0,-1 0-1,0-1 1,0 1-1,0-2 1,-1 1-1,0-1 1,-1 0-1,0-1 1,0 0-1,0 0 1,-1 0-1,-1-1 1,0 0 0,0 0-1,-1-1 1,0 1-1,-1-1 1,0 1-1,2-17 1,-5 26-167,0 0-1,0 0 1,0 0 0,0 0-1,0 0 1,0 0 0,0 0-1,0 0 1,0 0 0,-1 0 0,1 0-1,0 0 1,-1 0 0,1 0-1,-1 0 1,1 0 0,-1 1 0,1-1-1,-1 0 1,0 0 0,1 0-1,-1 1 1,0-1 0,0 0-1,0 1 1,1-1 0,-3 0 0,1 0-14,0 1-1,1 0 1,-1 0 0,0 0 0,0 0 0,0 0 0,0 0 0,0 0 0,1 1 0,-1-1 0,0 0 0,0 1-1,1 0 1,-3 1 0,-3 1-40,1 0 0,-1 1 0,1 0 0,0 0 0,1 0 0,-1 1 0,-6 7 0,9-8-250,0 0 1,0 0 0,0 0 0,1 1 0,0-1-1,0 1 1,-3 9 0,5-13 63,-1 0 0,1 0 0,0 0 0,0 0 0,0 0 0,0 0 0,0 1 0,0-1 0,0 0 0,1 0 0,-1 0 0,0 0 0,1 0 0,-1 0 0,0-1 0,1 1 0,-1 0 0,1 0 0,-1 0 0,1 0 0,0 0 0,-1-1 0,1 1 0,0 0 0,0 0 0,0-1 0,-1 1 0,1-1 0,0 1 0,0-1 0,0 1 0,0-1 0,0 1 0,0-1 0,0 0 0,0 1 0,0-1 0,0 0 0,0 0 0,0 0 0,0 0 0,0 0 0,0 0 0,2 0 0,29 0-6514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5.464"/>
    </inkml:context>
    <inkml:brush xml:id="br0">
      <inkml:brushProperty name="width" value="0.025" units="cm"/>
      <inkml:brushProperty name="height" value="0.025" units="cm"/>
    </inkml:brush>
  </inkml:definitions>
  <inkml:trace contextRef="#ctx0" brushRef="#br0">139 22 19859,'-9'2'2776,"1"1"-2324,1 0 1,-1 1 0,0 0-1,1 0 1,0 1 0,0-1-1,0 2 1,1-1 0,0 1-1,0 0 1,-7 9 0,8-9-376,1-1 0,0 1 0,0 0 0,1 0 0,0 0 0,0 0 0,0 0 0,1 1 0,0-1 1,0 1-1,1 0 0,0 0 0,0-1 0,0 1 0,1 0 0,0 8 0,1-13-73,-1-1-1,0 1 0,0-1 1,1 1-1,-1-1 1,1 0-1,-1 1 1,1-1-1,0 0 0,-1 1 1,1-1-1,0 0 1,0 0-1,0 0 0,0 1 1,0-1-1,0 0 1,0 0-1,1-1 1,-1 1-1,0 0 0,0 0 1,1-1-1,1 2 1,1-1 12,0 0 1,-1 0-1,1-1 1,0 1-1,0-1 1,0 0-1,0 0 1,0 0 0,5-1-1,0-1 13,0 0-1,0 0 1,0-1 0,0 0 0,0 0-1,-1-1 1,12-7 0,-13 6 81,0-1 0,-1 0 0,0 0 0,0 0 0,0-1 0,-1 0 0,0 0 0,-1-1 0,1 0 0,-1 1 0,-1-1 0,0-1 0,4-13 0,-6 19-84,0 0 0,-1 0 0,1 0 1,-1-1-1,0 1 0,0 0 0,0 0 0,0 0 1,-1 0-1,1-1 0,-1 1 0,0 0 1,0 0-1,0 0 0,0 0 0,-1 0 1,1 1-1,-1-1 0,1 0 0,-1 1 0,0-1 1,0 1-1,0-1 0,-1 1 0,1 0 1,0 0-1,-1 0 0,0 0 0,1 1 0,-1-1 1,0 0-1,0 1 0,0 0 0,0 0 1,0 0-1,0 0 0,0 0 0,0 1 0,-6-1 1,4 0-154,-1 0 0,1 1-1,-1 0 1,1 0 0,-1 0 0,1 0 0,-1 1 0,1 0 0,-11 3 0,12-3-532,0 1 0,1 0 0,-1 0 0,0 0 0,0 0 0,1 1 0,-1 0 0,-2 2 0,-11 16-8347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150"/>
    </inkml:context>
    <inkml:brush xml:id="br0">
      <inkml:brushProperty name="width" value="0.025" units="cm"/>
      <inkml:brushProperty name="height" value="0.025" units="cm"/>
    </inkml:brush>
  </inkml:definitions>
  <inkml:trace contextRef="#ctx0" brushRef="#br0">84 68 8456,'0'0'17558,"8"-8"-17163,-2 2-329,1 0 0,0 1 0,0 0 0,0 0 0,1 1 0,-1 0 0,1 0 0,0 1 0,0 0 0,0 1 0,1-1 0,-1 1 0,9 0 0,-7 0 71,-2 1-55,0-1 1,0 2-1,0-1 1,14 2-1,-21-1-69,0 0-1,0 0 0,0 0 0,0 0 0,0 0 0,0 1 0,0-1 1,0 0-1,0 1 0,0-1 0,-1 1 0,1-1 0,0 1 1,0-1-1,0 1 0,-1 0 0,1-1 0,0 1 0,-1 0 0,1-1 1,0 1-1,-1 0 0,1 0 0,-1 0 0,0 0 0,1-1 1,-1 1-1,1 0 0,-1 0 0,0 0 0,0 0 0,0 0 0,0 0 1,1 0-1,-1 0 0,0 0 0,-1 0 0,1 0 0,0 0 1,0 0-1,0 0 0,-1 0 0,1 0 0,0 0 0,-1-1 0,0 3 1,-2 2 69,0 1 0,0-1 0,-1 0 1,1 0-1,-1 0 0,0 0 1,-1-1-1,1 1 0,-1-1 1,0 0-1,0-1 0,-8 5 0,-70 35 653,77-40-647,0 0 0,-1-1 0,1 1 0,-1-1 0,0-1 0,0 1 1,-14 0-1,39-17-40,-14 13-54,0 0 1,-1 1 0,1 0-1,0 0 1,0 0 0,0 0 0,0 1-1,0 0 1,0 0 0,0 0-1,0 0 1,0 0 0,0 1 0,0-1-1,0 1 1,0 0 0,-1 1-1,1-1 1,0 1 0,0-1-1,-1 1 1,4 3 0,-3-2-1,-1 0 1,0 1 0,0-1-1,0 1 1,0 0 0,-1-1-1,0 1 1,0 1-1,0-1 1,0 0 0,0 0-1,-1 1 1,0-1-1,0 1 1,0-1 0,0 1-1,-1-1 1,0 1 0,0 5-1,1-4 9,-1 1-1,-1 0 1,1 0 0,-1 0-1,0 0 1,-1-1 0,0 1-1,0-1 1,0 1 0,-1-1-1,-5 11 1,5-14 50,0 0 0,0 1 0,0-1 0,0 0 0,-1 0 1,1-1-1,-1 1 0,0-1 0,0 0 0,0 0 0,0 0 0,0 0 1,0-1-1,-1 0 0,1 0 0,0 0 0,-1 0 0,1-1 0,-7 1 1,1 0 108,-1-1 1,0 0-1,0 0 1,-21-4 0,30 3-183,0 1 1,0-1 0,0 1-1,-1-1 1,1 0-1,0 0 1,0 0-1,0 0 1,0 0 0,0 0-1,0 0 1,1-1-1,-1 1 1,0-1 0,1 1-1,-1-1 1,1 0-1,-1 1 1,1-1 0,0 0-1,0 0 1,0 0-1,0 0 1,0 0 0,0 0-1,0 0 1,1-1-1,-1 1 1,1 0-1,0 0 1,-1-4 0,2 5-317,-1-1 1,1 1-1,-1-1 1,1 1-1,0-1 1,-1 1-1,1 0 1,0-1-1,0 1 1,0 0-1,0 0 1,0-1-1,0 1 1,0 0-1,1 0 1,-1 0-1,0 1 1,0-1-1,1 0 0,-1 0 1,1 1-1,-1-1 1,4 0-1,5-4-2352,9-9-4065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591"/>
    </inkml:context>
    <inkml:brush xml:id="br0">
      <inkml:brushProperty name="width" value="0.025" units="cm"/>
      <inkml:brushProperty name="height" value="0.025" units="cm"/>
    </inkml:brush>
  </inkml:definitions>
  <inkml:trace contextRef="#ctx0" brushRef="#br0">82 27 17617,'0'0'2669,"8"-3"-246,11-3-1357,1 1 0,-1 1-1,1 0 1,33-1-1,-53 5-1056,1 0 0,0 0 0,-1 1-1,1-1 1,-1 0 0,1 0 0,-1 0-1,1 0 1,0 0 0,-1 1 0,1-1-1,-1 0 1,1 0 0,-1 1 0,1-1 0,-1 0-1,0 1 1,1-1 0,-1 1 0,1-1-1,-1 0 1,0 1 0,1-1 0,-1 1 0,0-1-1,1 1 1,-1-1 0,0 1 0,0 0-1,0-1 1,1 1 0,-1-1 0,0 1 0,0-1-1,0 1 1,0-1 0,0 1 0,0 0-1,0-1 1,0 1 0,0-1 0,-1 1 0,1-1-1,0 1 1,0 0 0,0-1 0,-1 1-1,1-1 1,0 1 0,0-1 0,-1 1 0,1-1-1,-1 1 1,-18 29 756,-1-8-329,-2-2 1,-29 21-1,-5 5-42,101-44-373,-35-2-78,0 0-1,0 1 1,0 0 0,0 1-1,19 5 1,-27-6 49,0-1 0,-1 1 1,1 0-1,-1-1 0,1 1 1,-1 0-1,1 0 0,-1 0 1,0 0-1,1 0 0,-1 0 1,0 0-1,0 1 0,0-1 1,0 0-1,0 1 0,0-1 1,0 1-1,0-1 0,-1 1 1,1-1-1,-1 1 0,1 0 1,-1-1-1,1 1 0,-1 0 1,0-1-1,0 1 0,0 0 1,0-1-1,0 1 0,0 0 1,0-1-1,-1 1 0,1 0 1,0-1-1,-1 1 0,0-1 1,1 1-1,-1 0 0,0-1 1,0 0-1,0 1 0,0-1 1,0 1-1,-2 1 0,-1 3 79,-1-1-1,0 0 1,0 0 0,-1 0-1,0 0 1,1-1-1,-1 0 1,-1 0-1,1-1 1,0 1 0,-1-1-1,-13 4 1,11-4 22,0-1 0,1 0 0,-1 0 1,0 0-1,0-1 0,0-1 0,-1 1 1,1-2-1,0 1 0,-10-3 0,19 3-170,0 0-1,-1 0 1,1 0-1,-1-1 0,1 1 1,0 0-1,-1 0 0,1-1 1,0 1-1,-1 0 0,1-1 1,0 1-1,-1-1 1,1 1-1,0 0 0,0-1 1,0 1-1,-1-1 0,1 1 1,0 0-1,0-1 0,0 1 1,0-1-1,0 1 0,0-1 1,0 1-1,0-1 1,0 1-1,0-1 0,0 1 1,0 0-1,0-1 0,0 1 1,0-1-1,0 1 0,1-1 1,-1 1-1,0-1 0,11-16-6850,3 9 597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968"/>
    </inkml:context>
    <inkml:brush xml:id="br0">
      <inkml:brushProperty name="width" value="0.025" units="cm"/>
      <inkml:brushProperty name="height" value="0.025" units="cm"/>
    </inkml:brush>
  </inkml:definitions>
  <inkml:trace contextRef="#ctx0" brushRef="#br0">29 0 7687,'0'0'21140,"1"56"-20179,-1-31-512,-7 4-321,-1 0-128,4 2-513,-5-6-992,9 0-1090,-2-9-1376,2-7-738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7.941"/>
    </inkml:context>
    <inkml:brush xml:id="br0">
      <inkml:brushProperty name="width" value="0.025" units="cm"/>
      <inkml:brushProperty name="height" value="0.025" units="cm"/>
    </inkml:brush>
  </inkml:definitions>
  <inkml:trace contextRef="#ctx0" brushRef="#br0">0 1 11691,'0'0'1666,"16"47"-225,-13-17-576,12 1-577,-3 1-224,0-1-32,3-2 32,-5 0-416,-3-3-161,-5-2 385,-2-1 64,-5 2-352,-13-3-1410,0-3-1729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0.349"/>
    </inkml:context>
    <inkml:brush xml:id="br0">
      <inkml:brushProperty name="width" value="0.025" units="cm"/>
      <inkml:brushProperty name="height" value="0.025" units="cm"/>
    </inkml:brush>
  </inkml:definitions>
  <inkml:trace contextRef="#ctx0" brushRef="#br0">50 48 13068,'0'0'4090,"9"-5"-973,-4 2-2772,51-27 3283,-53 28-3421,0 1 0,0-1 1,0 1-1,0 0 0,1 0 0,-1 1 1,1-1-1,-1 1 0,0-1 0,1 1 1,-1 0-1,1 0 0,-1 1 0,0-1 1,1 1-1,-1-1 0,7 3 0,-9-1-186,0-1-1,0 0 0,0 0 1,0 0-1,0 1 0,0-1 1,0 0-1,0 1 0,0-1 0,0 1 1,-1 0-1,1-1 0,-1 1 1,1-1-1,-1 1 0,0 0 1,1-1-1,-1 1 0,0 0 0,0-1 1,0 1-1,0 0 0,-1-1 1,1 1-1,0 0 0,-1-1 1,1 1-1,-1-1 0,0 1 0,-1 2 1,0 3 105,-1-1 1,0 0 0,-1 0-1,1 0 1,-1 0 0,-5 5 0,7-8-54,0-1 1,1 0 0,-1 0 0,0 0-1,0 0 1,-1-1 0,1 1-1,0-1 1,-1 1 0,1-1 0,-1 0-1,1 0 1,-1 0 0,1 0 0,-6 1-1,33-6 53,-23 3-160,1 0 0,-1 1 1,0-1-1,1 1 0,-1-1 1,1 1-1,-1 0 0,1 0 1,-1 0-1,0 0 0,1 0 1,-1 1-1,1-1 0,-1 1 1,0-1-1,1 1 0,-1 0 1,0 0-1,0 0 0,4 2 0,-4-2-7,0 1 0,1-1 0,-1 1 0,0 0 0,0-1 0,0 1 0,0 0 0,0 0 0,-1 1 0,1-1 0,0 0 0,-1 0-1,0 1 1,1-1 0,-1 1 0,0-1 0,0 1 0,-1-1 0,1 1 0,-1 0 0,1-1 0,-1 1 0,0 0 0,0 0 0,0-1-1,0 5 1,-2-3 115,1 0-1,-1 0 1,1 0-1,-1 0 0,-1-1 1,1 1-1,0-1 1,-1 1-1,0-1 0,0 0 1,0 0-1,0 0 1,0 0-1,0-1 0,-1 1 1,-6 3-1,2-1 110,-1 0 1,0-1-1,-1 0 0,1-1 0,-1 0 0,1 0 0,-1-1 0,0 0 1,0 0-1,0-2 0,0 1 0,-17-2 0,25 1-256,1-1-1,-1 0 1,0 1 0,1-1-1,-1 0 1,1 0 0,-1 0-1,1 0 1,0 0 0,-1-1-1,1 1 1,0 0 0,0-1-1,-1 1 1,1 0 0,1-1-1,-1 0 1,0 1 0,0-1-1,0 1 1,0-4 0,-9-41-5755,8 34 2689,-3-14-5024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0.706"/>
    </inkml:context>
    <inkml:brush xml:id="br0">
      <inkml:brushProperty name="width" value="0.025" units="cm"/>
      <inkml:brushProperty name="height" value="0.025" units="cm"/>
    </inkml:brush>
  </inkml:definitions>
  <inkml:trace contextRef="#ctx0" brushRef="#br0">0 28 15855,'0'0'13805,"55"-27"-13004,-20 27-705,4 0-64,6 0-641,-6 0-1889,-2 6-2242,-7 0-3172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1.099"/>
    </inkml:context>
    <inkml:brush xml:id="br0">
      <inkml:brushProperty name="width" value="0.025" units="cm"/>
      <inkml:brushProperty name="height" value="0.025" units="cm"/>
    </inkml:brush>
  </inkml:definitions>
  <inkml:trace contextRef="#ctx0" brushRef="#br0">280 124 13485,'0'0'9897,"6"61"-9064,-12-34-257,-8 4-223,-5 5-193,-6 2-96,-1 0-64,1-3 0,0-3 64,5-7-32,5-7 0,7-9-224,3-9-1217,5-13-5062,0-8-928</inkml:trace>
  <inkml:trace contextRef="#ctx0" brushRef="#br0" timeOffset="1">180 34 13004,'0'0'9401,"-10"6"-9016,5-4-228,0 1 0,1 0 0,-1 0 0,1 0 0,-1 0 0,1 1 0,0 0 0,0 0 0,1 0 0,-1 0 0,1 1 0,0-1 0,0 1 0,1 0 0,-1 0 0,1 0 0,0 0 0,0 0 0,0 0 0,1 0-1,-1 7 1,2-12-105,1 1 0,-1-1 0,0 1 0,1-1-1,-1 1 1,0-1 0,1 1 0,-1-1-1,0 0 1,1 1 0,-1-1 0,1 1-1,-1-1 1,1 0 0,-1 0 0,1 1 0,-1-1-1,1 0 1,-1 0 0,1 1 0,-1-1-1,1 0 1,0 0 0,-1 0 0,1 0-1,-1 0 1,1 0 0,0 0 0,-1 0-1,1 0 1,-1 0 0,1 0 0,-1-1 0,1 1-1,-1 0 1,1 0 0,0 0 0,-1-1-1,1 1 1,-1 0 0,1-1 0,-1 1-1,28-12 195,-16 4-176,0-1 1,0 1-1,15-17 0,-23 21-49,-1 1 0,0 0 1,0-1-1,0 0 0,-1 1 0,1-1 0,-1 0 0,0-1 0,0 1 1,0 0-1,-1 0 0,1-1 0,-1 1 0,0-1 0,0-5 0,-1 9-19,-1 1 0,1-1-1,-1 0 1,0 1 0,1-1-1,-1 0 1,1 1 0,-1-1-1,0 1 1,0-1 0,1 1-1,-1-1 1,0 1 0,0-1-1,0 1 1,1 0 0,-1 0-1,0-1 1,0 1 0,0 0-1,0 0 1,0 0-1,0 0 1,1 0 0,-1 0-1,0 0 1,0 0 0,0 0-1,0 0 1,0 1 0,0-1-1,1 0 1,-1 1 0,0-1-1,-1 1 1,-35 11-248,19-2-357,1 2 1,0 0-1,1 1 1,-26 25-1,31-25-1048,0-1-1,0 2 0,-12 20 0,13-9-2357,8-4-1196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1.445"/>
    </inkml:context>
    <inkml:brush xml:id="br0">
      <inkml:brushProperty name="width" value="0.025" units="cm"/>
      <inkml:brushProperty name="height" value="0.025" units="cm"/>
    </inkml:brush>
  </inkml:definitions>
  <inkml:trace contextRef="#ctx0" brushRef="#br0">14 1 15759,'0'0'7351,"-2"8"-5200,-1 0-1878,1-3-95,1 0 0,-1 0 0,1 0 1,0 0-1,0 0 0,1 0 0,0 6 0,0-9-151,0 0-1,1 0 1,-1 0-1,1 0 1,-1 0-1,1-1 1,0 1-1,0 0 1,0 0-1,0 0 0,0-1 1,1 1-1,-1 0 1,0-1-1,1 1 1,-1-1-1,1 0 1,-1 1-1,1-1 1,0 0-1,0 0 0,-1 0 1,1 0-1,2 0 1,2 2 34,-1-1 0,0-1 0,0 1 0,1-1 0,-1 0 1,1 0-1,-1-1 0,1 1 0,-1-1 0,1 0 0,-1-1 0,1 1 1,-1-1-1,0 0 0,7-3 0,-10 3 27,1 0-1,-1 0 1,0 0-1,0 0 1,0-1-1,0 1 1,0-1-1,0 1 1,0-1-1,-1 0 1,1 0 0,-1 0-1,1 0 1,-1 0-1,1 0 1,-1 0-1,0 0 1,0 0-1,0-1 1,-1 1-1,1 0 1,0-1-1,-1 1 1,0-1 0,1 1-1,-1-1 1,0 1-1,0 0 1,0-1-1,-1 1 1,1-1-1,-1 1 1,1-1-1,-1 1 1,0 0 0,-1-3-1,1 3-71,0 0 0,0 0 1,0 1-1,0-1 0,-1 0 0,1 1 0,-1 0 0,1-1 1,-1 1-1,1 0 0,-1-1 0,0 1 0,0 0 0,1 0 0,-1 0 1,0 1-1,0-1 0,0 0 0,0 1 0,0-1 0,0 1 1,0 0-1,0 0 0,0 0 0,0 0 0,0 0 0,-1 0 0,1 0 1,0 1-1,0-1 0,-2 1 0,-2 0-156,-1 1-1,1-1 1,0 1 0,0 0 0,1 0-1,-1 1 1,0-1 0,1 1-1,-7 5 1,-5 12-2055,10-4-4659,7-11-2045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1.769"/>
    </inkml:context>
    <inkml:brush xml:id="br0">
      <inkml:brushProperty name="width" value="0.025" units="cm"/>
      <inkml:brushProperty name="height" value="0.025" units="cm"/>
    </inkml:brush>
  </inkml:definitions>
  <inkml:trace contextRef="#ctx0" brushRef="#br0">88 127 1345,'0'0'2088,"-8"-1"-1939,-23-5 903,-12 2 6646,42 1-7673,0-1 1,0 1 0,0 0 0,0-1-1,1 1 1,0-1 0,-1 1-1,2 0 1,-1-1 0,1-4 0,-1 7-87,0 0 1,0-1-1,1 1 1,-1 0 0,1-1-1,-1 1 1,1 0-1,-1 0 1,1 0 0,0 0-1,-1 0 1,1-1-1,0 1 1,0 0 0,0 1-1,0-1 1,0 0-1,1-1 1,-1 2 68,0-1 1,0 1-1,-1-1 0,1 1 1,0-1-1,-1 0 0,1 1 1,-1-1-1,1 0 0,-1 1 0,1-1 1,-1 0-1,1 1 0,-1-1 1,1 0-1,-1 0 0,0 0 1,0 0-1,1 1 0,-1-1 1,0 0-1,0 0 0,0 0 1,0 0-1,0 0 0,0 0 1,0 1-1,0-1 0,0 0 1,-1 0-1,1 0 0,0 0 0,-1-1 1,-13-23-75,25 40 10616,4-5-10432,6 2 414,-2 1 1,0 0-1,20 19 1,8 6-506,101 90 13,-116-97-27,0-1-1,2-2 0,1-1 0,58 34 0,-37-28 10,-1 2 0,58 49-1,-52-38 5,69 41 0,-50-37 82,-2 3 0,-2 3 0,-3 3 0,77 81 0,-43-42 227,-69-66-177,-1 1 1,53 63 0,-54-52-75,3-2 0,1-2 0,85 65 0,-91-82-56,58 29-1,-60-36 3,-2 2 0,53 38-1,256 209-27,-335-262-4,58 51 31,-46-39-19,0-1 0,0 0 1,37 22-1,-29-21-109,-21-12-14,1 0-1,0 0 0,0-1 0,0 1 1,0-1-1,1 0 0,-1 0 1,0 0-1,1-1 0,0 0 0,-1 0 1,1 0-1,0 0 0,7 0 0,-11-1-53,-1 0-1,0 0 0,1-1 0,-1 1 0,0 0 0,0 0 1,1 0-1,-1 0 0,0-1 0,0 1 0,1 0 0,-1 0 0,0 0 1,0-1-1,0 1 0,1 0 0,-1 0 0,0-1 0,0 1 0,0 0 1,0-1-1,0 1 0,1 0 0,-1-1 0,0 1 0,0 0 0,0 0 1,0-1-1,0 1 0,0 0 0,0-1 0,0 1 0,0 0 0,0-1 1,-1 0-1,1-1-1375,0-10-7784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1.759"/>
    </inkml:context>
    <inkml:brush xml:id="br0">
      <inkml:brushProperty name="width" value="0.025" units="cm"/>
      <inkml:brushProperty name="height" value="0.025" units="cm"/>
    </inkml:brush>
  </inkml:definitions>
  <inkml:trace contextRef="#ctx0" brushRef="#br0">23 0 16367,'0'0'7298,"0"11"-6855,2 115 391,-5 183-776,-8-240-488,2-17-1892,7-16-4167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2.105"/>
    </inkml:context>
    <inkml:brush xml:id="br0">
      <inkml:brushProperty name="width" value="0.025" units="cm"/>
      <inkml:brushProperty name="height" value="0.025" units="cm"/>
    </inkml:brush>
  </inkml:definitions>
  <inkml:trace contextRef="#ctx0" brushRef="#br0">0 1 21172,'0'0'3139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2.480"/>
    </inkml:context>
    <inkml:brush xml:id="br0">
      <inkml:brushProperty name="width" value="0.025" units="cm"/>
      <inkml:brushProperty name="height" value="0.025" units="cm"/>
    </inkml:brush>
  </inkml:definitions>
  <inkml:trace contextRef="#ctx0" brushRef="#br0">1 0 19346,'0'0'6695,"16"11"-15632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3.612"/>
    </inkml:context>
    <inkml:brush xml:id="br0">
      <inkml:brushProperty name="width" value="0.025" units="cm"/>
      <inkml:brushProperty name="height" value="0.025" units="cm"/>
    </inkml:brush>
  </inkml:definitions>
  <inkml:trace contextRef="#ctx0" brushRef="#br0">0 287 4164,'0'0'19912,"11"1"-18930,-2-2-907,0 1 0,0-1 0,0-1-1,0 0 1,0 0 0,0 0 0,-1-1-1,1-1 1,-1 0 0,1 0-1,-1 0 1,-1-1 0,1 0 0,-1-1-1,8-6 1,15-12-7,53-54-1,-73 67-49,0-1-1,-1 1 1,-1-2 0,1 1-1,-2-1 1,0 0 0,-1-1-1,6-15 1,-16 53 95,1 1 0,1 0 0,1 25 0,8 39-1790,-5-77 537,0 0 0,1-1 0,1 1 1,7 19-1,-8-27 10,-1 0 1,0 1-1,0-1 0,-1 1 1,1-1-1,-1 1 1,0 0-1,0 0 0,0 7 1,-1 3-4156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3.940"/>
    </inkml:context>
    <inkml:brush xml:id="br0">
      <inkml:brushProperty name="width" value="0.025" units="cm"/>
      <inkml:brushProperty name="height" value="0.025" units="cm"/>
    </inkml:brush>
  </inkml:definitions>
  <inkml:trace contextRef="#ctx0" brushRef="#br0">1 32 15150,'0'0'3716,"58"1"-1826,-10-1-577,3-7-128,11 3-608,2 1-353,5 0-160,-5 0-609,-4 1-1409,-7-2-1537,-11-3-3395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8.315"/>
    </inkml:context>
    <inkml:brush xml:id="br0">
      <inkml:brushProperty name="width" value="0.025" units="cm"/>
      <inkml:brushProperty name="height" value="0.025" units="cm"/>
    </inkml:brush>
  </inkml:definitions>
  <inkml:trace contextRef="#ctx0" brushRef="#br0">1 219 13100,'0'0'3332,"46"23"-1443,9-23-255,14-15-449,5-10-480,9 1-417,0-3-192,-5 0-96,-14 1-128,-9 2-833,-22 0-1826,-15-2-3298,-18 3-4838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4.347"/>
    </inkml:context>
    <inkml:brush xml:id="br0">
      <inkml:brushProperty name="width" value="0.025" units="cm"/>
      <inkml:brushProperty name="height" value="0.025" units="cm"/>
    </inkml:brush>
  </inkml:definitions>
  <inkml:trace contextRef="#ctx0" brushRef="#br0">0 215 8936,'0'0'8723,"8"0"-6913,0-1-1561,0-1 1,1 0-1,-1 0 0,0-1 1,0 0-1,0-1 0,-1 0 1,1 0-1,-1 0 0,0-1 1,0 0-1,10-11 0,84-83 437,-93 89-604,9-6-1,13-18 84,-31 67 38,-22 59 399,17-71-334,0 1 0,1-1 0,1 1 1,-2 36-1,6-57-313,0 0 0,0 1 0,0-1-1,0 0 1,0 0 0,0 0 0,1 0 0,-1 0 0,0 1 0,1-1 0,-1 0 0,0 0 0,1 0 0,-1 0 0,1 0-1,0 0 1,-1 0 0,1 0 0,0 0 0,0-1 0,-1 1 0,1 0 0,0 0 0,0-1 0,0 1 0,0 0-1,0-1 1,0 1 0,0-1 0,0 1 0,0-1 0,0 0 0,0 1 0,1-1 0,0 0 0,0 0-244,-1 0 1,0 0-1,1 0 1,-1-1-1,0 1 1,0-1-1,1 1 1,-1-1-1,0 1 1,0-1-1,1 0 1,-1 0-1,0 1 0,0-1 1,0 0-1,0 0 1,0 0-1,0 0 1,0 0-1,0-2 1,12-22-8451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4.692"/>
    </inkml:context>
    <inkml:brush xml:id="br0">
      <inkml:brushProperty name="width" value="0.025" units="cm"/>
      <inkml:brushProperty name="height" value="0.025" units="cm"/>
    </inkml:brush>
  </inkml:definitions>
  <inkml:trace contextRef="#ctx0" brushRef="#br0">1 1 15887,'0'0'9801,"0"51"-9224,28-50-417,6-1-64,5 0-704,1-2-2179,-1-11-1986,-9-2-3779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055"/>
    </inkml:context>
    <inkml:brush xml:id="br0">
      <inkml:brushProperty name="width" value="0.025" units="cm"/>
      <inkml:brushProperty name="height" value="0.025" units="cm"/>
    </inkml:brush>
  </inkml:definitions>
  <inkml:trace contextRef="#ctx0" brushRef="#br0">263 47 7495,'0'0'11291,"5"-7"-8574,18-24-710,-23 30-1981,0 1 0,0 0 0,0 0-1,0 0 1,0 0 0,0 0 0,1-1-1,-1 1 1,0 0 0,0 0 0,0 0 0,0 0-1,0-1 1,0 1 0,0 0 0,0 0-1,0 0 1,0 0 0,0-1 0,0 1 0,0 0-1,0 0 1,0 0 0,0-1 0,0 1-1,0 0 1,0 0 0,0 0 0,0 0-1,0-1 1,0 1 0,0 0 0,0 0 0,0 0-1,0 0 1,-1-1 0,1 1 0,0 0-1,0 0 1,0 0 0,0 0 0,0 0 0,0-1-1,-1 1 1,1 0 0,0 0 0,0 0-1,0 0 1,-1 0 0,1 0 0,0 0 0,0 0-1,0 0 1,0 0 0,-1 0 0,1 0-1,0 0 1,0 0 0,0 0 0,-1 0-1,1 0 1,0 0 0,0 0 0,0 0 0,-1 0-1,-11 2 91,12-2-80,-11 3 2,0 1 0,0 0 1,0 1-1,1 0 1,0 1-1,0 0 1,-18 14-1,8-3-69,1 0-1,-26 31 1,40-42 29,-12 13-11,-26 41 0,40-56 12,1 0 0,-1 1-1,1-1 1,0 1 0,0 0 0,0 0 0,0 0 0,1 0-1,0 0 1,0 0 0,0 0 0,1 0 0,0 0 0,0 0-1,0 0 1,1 7 0,0-10 4,0-1-1,0 0 0,-1 0 1,1 0-1,0 0 1,0 0-1,0 0 1,1 0-1,-1 0 0,0 0 1,0 0-1,0 0 1,1-1-1,-1 1 1,0 0-1,1-1 1,-1 1-1,0-1 0,1 0 1,-1 1-1,1-1 1,-1 0-1,1 0 1,-1 0-1,3 0 0,40-5 122,-31 0-105,-1 0 0,1 0 0,-1-2-1,0 0 1,0 0 0,-1-1 0,0 0 0,14-14 0,-10 9 93,-1-2 0,-1 1 1,0-2-1,-1 0 0,12-22 0,-20 32-18,0-1-1,-1 0 1,0 0-1,0 0 1,-1 0-1,0-1 0,0 1 1,-1-1-1,0 1 1,0-1-1,-1-15 1,0 22-95,0 0 0,0 0 0,-1 0 0,1 0 0,0 0 0,-1 0 1,1 0-1,-1 0 0,1 0 0,-1 1 0,0-1 0,1 0 0,-1 0 1,0 0-1,0 1 0,1-1 0,-1 0 0,0 1 0,0-1 1,0 0-1,0 1 0,0-1 0,0 1 0,0 0 0,0-1 0,0 1 1,0 0-1,0 0 0,0-1 0,0 1 0,0 0 0,0 0 0,0 0 1,0 0-1,0 0 0,-1 1 0,-1-1 0,-1 1-22,0 0 0,0 0 0,-1 0 0,1 1 0,0-1 0,0 1 0,1 0-1,-6 3 1,-1 2-243,1 1 0,1 0 0,-1 1 0,1-1 0,1 2 0,-12 17 0,12-16-1257,1 0 0,0 1 0,-5 17 0,6-10-4125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432"/>
    </inkml:context>
    <inkml:brush xml:id="br0">
      <inkml:brushProperty name="width" value="0.025" units="cm"/>
      <inkml:brushProperty name="height" value="0.025" units="cm"/>
    </inkml:brush>
  </inkml:definitions>
  <inkml:trace contextRef="#ctx0" brushRef="#br0">42 1 17457,'0'0'3171,"-31"50"-225,23-28-1024,6-2-1634,2-1-256,2-4-704,12-3-1602,-2-4-865,4-7-2723,-2-1-2818</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776"/>
    </inkml:context>
    <inkml:brush xml:id="br0">
      <inkml:brushProperty name="width" value="0.025" units="cm"/>
      <inkml:brushProperty name="height" value="0.025" units="cm"/>
    </inkml:brush>
  </inkml:definitions>
  <inkml:trace contextRef="#ctx0" brushRef="#br0">177 0 15951,'0'0'5413,"-9"1"-5066,4-1-345,1 1-1,0-1 0,0 1 1,0 0-1,-1 1 0,1-1 1,0 1-1,0-1 0,1 1 1,-1 0-1,0 1 0,1-1 1,-1 1-1,1-1 0,0 1 1,0 0-1,0 0 0,0 1 1,0-1-1,1 1 0,-1-1 1,1 1-1,0 0 0,0-1 1,1 1-1,-1 0 0,1 1 1,0-1-1,0 0 0,0 0 1,-1 8-1,2-10-1,1 0 1,-1 0-1,0 1 0,0-1 1,1 0-1,0 0 0,-1 0 1,1 0-1,0 0 1,0 0-1,0 0 0,0 0 1,0 0-1,0-1 0,1 1 1,-1 0-1,0-1 0,1 1 1,0-1-1,-1 1 1,1-1-1,0 0 0,0 1 1,0-1-1,0 0 0,-1 0 1,1-1-1,1 1 1,3 1-1,10 2-21,0 0-1,0-1 1,23 1 0,26 6-76,-64-10 84,0 1 1,0-1-1,0 0 1,1 1-1,-1-1 0,0 1 1,0-1-1,0 1 1,0-1-1,0 1 0,0 0 1,0-1-1,0 1 1,0 0-1,0 0 0,-1 0 1,1-1-1,0 1 1,0 0-1,-1 0 0,1 0 1,-1 1-1,1-1 1,-1 0-1,1 0 0,0 2 1,-2-1 2,1-1 0,-1 1 0,1 0 0,-1-1 0,0 1 1,1-1-1,-1 1 0,0-1 0,0 1 0,0-1 0,0 0 0,0 1 0,0-1 0,0 0 1,-1 0-1,-1 1 0,-6 5 21,-1 0 0,0-1 0,-1 0-1,-12 5 1,5-4 577,0 0-1,-1-1 0,1-1 0,-1-1 0,0-1 1,0-1-1,-1 0 0,-23-1 0,42-1-578,1 0-1,-1 0 0,1 0 0,-1 0 1,0 0-1,1 0 0,-1 0 0,1 0 1,-1 0-1,1 0 0,-1 0 1,0 0-1,1 0 0,-1 0 0,1-1 1,-1 1-1,1 0 0,-1 0 0,1-1 1,-1 1-1,1 0 0,-1-1 1,1 1-1,-1-1 0,1 1 0,0 0 1,-1-1-1,1 1 0,0-1 0,-1 1 1,1-1-1,0 1 0,0-1 0,-1 1 1,1-1-1,0 1 0,0-1 1,0 0-1,0 1 0,0-1 0,-1 1 1,1-1-1,0 1 0,1-1 0,-1 0 1,0 1-1,0-1 0,0 1 1,0-1-1,0 1 0,0-1 0,1 0 1,-1 1-1,0-1 0,0 1 0,1-1 1,-1 1-1,1 0 0,-1-1 0,0 1 1,1-1-1,-1 1 0,1-1 1,30-26 187,13 4 256,73-25 0,-84 36 4,1-1 1,-2-2 0,0-1 0,49-34-1,-79 49-443,-1 1 1,0-1-1,1 0 0,-1 0 0,0 0 0,0 0 0,1 0 0,-1 0 0,0-1 0,0 1 0,0 0 0,0-1 0,-1 1 1,1 0-1,0-1 0,-1 1 0,1-1 0,0 1 0,-1-1 0,0 1 0,1-1 0,-1-1 0,-1 2-9,1-1 0,-1 1 0,1 0-1,-1 0 1,0 0 0,0 0 0,0 0 0,1 1-1,-1-1 1,0 0 0,0 0 0,0 1-1,0-1 1,-1 0 0,1 1 0,0-1-1,0 1 1,0-1 0,0 1 0,0 0 0,-2-1-1,-10-2-180,0 1 0,0 1-1,-24-1 1,18 2-375,-77 1-3021,33 4-6177,30 1-4808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0.727"/>
    </inkml:context>
    <inkml:brush xml:id="br0">
      <inkml:brushProperty name="width" value="0.025" units="cm"/>
      <inkml:brushProperty name="height" value="0.025" units="cm"/>
    </inkml:brush>
  </inkml:definitions>
  <inkml:trace contextRef="#ctx0" brushRef="#br0">1 1 17713,'0'0'7527,"2"48"-5926,3-25-191,4 3-674,1 0-479,5-2-225,9-8-32,-1-5-609,2-7-960,4-4-1474,-1-5-1506,-3-14-1857,-11-4-2754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1.054"/>
    </inkml:context>
    <inkml:brush xml:id="br0">
      <inkml:brushProperty name="width" value="0.025" units="cm"/>
      <inkml:brushProperty name="height" value="0.025" units="cm"/>
    </inkml:brush>
  </inkml:definitions>
  <inkml:trace contextRef="#ctx0" brushRef="#br0">154 1 12011,'0'0'6791,"-40"71"-4293,18-32-1121,-1 7-288,2 2 225,2 0-385,3-6-769,5-6-128,9-10-320,2-9-1794,11-17-9289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1.416"/>
    </inkml:context>
    <inkml:brush xml:id="br0">
      <inkml:brushProperty name="width" value="0.025" units="cm"/>
      <inkml:brushProperty name="height" value="0.025" units="cm"/>
    </inkml:brush>
  </inkml:definitions>
  <inkml:trace contextRef="#ctx0" brushRef="#br0">0 0 20179,'0'0'7527,"66"26"-7046,-31-26-417,9 0-513,-1-2-2530,-6-7-3427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9.363"/>
    </inkml:context>
    <inkml:brush xml:id="br0">
      <inkml:brushProperty name="width" value="0.025" units="cm"/>
      <inkml:brushProperty name="height" value="0.025" units="cm"/>
    </inkml:brush>
  </inkml:definitions>
  <inkml:trace contextRef="#ctx0" brushRef="#br0">102 53 11115,'0'0'8327,"-1"-8"-6613,0 7-1714,-10-31 1816,10 31-1755,1 0 0,-1 0 0,0 1-1,1-1 1,-1 0 0,0 0 0,0 1-1,0-1 1,0 0 0,0 1-1,0-1 1,0 1 0,0-1 0,0 1-1,0 0 1,0-1 0,0 1 0,0 0-1,0 0 1,0 0 0,0 0 0,-1 0-1,1 0 1,0 0 0,0 0 0,0 0-1,0 0 1,0 0 0,0 1 0,0-1-1,0 1 1,0-1 0,0 1 0,0-1-1,0 1 1,0-1 0,0 1 0,-1 1-1,-2 1 4,0 0-1,1 0 0,-1 1 0,1-1 0,0 1 1,0 0-1,0 0 0,0 0 0,1 0 1,0 0-1,0 1 0,0-1 0,0 1 1,1 0-1,-1-1 0,0 7 0,0 0 109,1 1-1,0-1 0,0 1 1,1-1-1,2 20 1,-2-29-163,1 0 1,-1 0-1,0 0 1,1 0-1,-1 0 0,1-1 1,0 1-1,0 0 1,0 0-1,0 0 1,0-1-1,0 1 1,0 0-1,0-1 1,0 1-1,1-1 1,-1 0-1,1 1 1,-1-1-1,1 0 1,0 0-1,-1 0 0,3 1 1,-1-1 21,1 0 0,-1 0 0,1 0 0,-1-1 0,1 0 1,-1 1-1,1-1 0,-1-1 0,1 1 0,-1 0 0,1-1 0,3-1 0,1 0 45,0 0 0,0-1 0,-1 0 0,0 0 0,1-1 1,-1 0-1,0 0 0,-1-1 0,1 0 0,9-9 0,-13 10-43,-1 1 0,1 0 1,-1-1-1,0 0 1,0 1-1,-1-1 0,1 0 1,-1 0-1,1 0 0,-1 0 1,-1 0-1,1 0 0,0 0 1,-1 0-1,0 0 1,0 0-1,0-1 0,-1 1 1,0-6-1,0 10-34,1-1-1,-1 0 1,0 1 0,1-1-1,-1 1 1,1-1-1,-1 1 1,0-1 0,0 1-1,1 0 1,-1-1 0,0 1-1,0 0 1,1 0-1,-1-1 1,0 1 0,0 0-1,1 0 1,-1 0 0,0 0-1,0 0 1,0 0-1,0 0 1,1 0 0,-1 0-1,0 0 1,0 1 0,1-1-1,-1 0 1,0 1 0,0-1-1,1 0 1,-1 1-1,0-1 1,1 1 0,-1-1-1,0 1 1,1-1 0,-1 1-1,1-1 1,-1 1-1,1 0 1,-1 0 0,-23 28-756,16-1-913,7-12-1345,6-5-4599,7-7 567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9.692"/>
    </inkml:context>
    <inkml:brush xml:id="br0">
      <inkml:brushProperty name="width" value="0.025" units="cm"/>
      <inkml:brushProperty name="height" value="0.025" units="cm"/>
    </inkml:brush>
  </inkml:definitions>
  <inkml:trace contextRef="#ctx0" brushRef="#br0">64 0 14414,'0'0'3939,"-23"52"-1056,11-23-353,0 0-1056,3-2-930,2-5-480,7-4-128,0-8-1569,7-9-1026,12-1-1537,-5-13-3939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8.641"/>
    </inkml:context>
    <inkml:brush xml:id="br0">
      <inkml:brushProperty name="width" value="0.025" units="cm"/>
      <inkml:brushProperty name="height" value="0.025" units="cm"/>
    </inkml:brush>
  </inkml:definitions>
  <inkml:trace contextRef="#ctx0" brushRef="#br0">0 143 14862,'0'0'3139,"64"11"-1057,-13-14-352,22-12-481,10-9-448,2 0-545,4 0-224,-10 2-1441,-15 0-3012,-9 2-7398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0.041"/>
    </inkml:context>
    <inkml:brush xml:id="br0">
      <inkml:brushProperty name="width" value="0.025" units="cm"/>
      <inkml:brushProperty name="height" value="0.025" units="cm"/>
    </inkml:brush>
  </inkml:definitions>
  <inkml:trace contextRef="#ctx0" brushRef="#br0">98 49 18097,'0'0'5632,"-9"3"-5039,1 0-488,-1 1 0,1 0 0,0 0 0,1 1 0,-12 8 0,17-12-103,0 1 0,0-1 0,0 1 0,0 0 1,0-1-1,0 1 0,0 0 0,1 0 0,-1 0 0,1 1 0,0-1 0,-1 0 1,1 1-1,0-1 0,0 0 0,0 1 0,1-1 0,-1 1 0,1-1 0,-1 1 1,1 0-1,0-1 0,0 1 0,0-1 0,0 1 0,0 0 0,1-1 0,-1 1 1,2 2-1,-1-4-4,0 1 1,0-1-1,0 0 1,0 0-1,0 0 1,0 0-1,0 0 1,1-1 0,-1 1-1,0 0 1,1 0-1,-1-1 1,0 1-1,1-1 1,-1 1-1,1-1 1,-1 0-1,1 0 1,1 1 0,35 1 14,-27-1-83,8 0-330,-10-1 147,0 0-1,0 1 1,0 0-1,0 1 1,0 0-1,11 4 0,-18-5 241,0 0 0,0 0 0,0 0 0,-1 0 0,1 1 0,0-1 0,-1 1-1,1-1 1,-1 1 0,1 0 0,-1-1 0,0 1 0,0 0 0,1 0 0,-2 0 0,1 0-1,0 0 1,0 0 0,0 0 0,-1 0 0,0 0 0,1 1 0,-1-1 0,0 0 0,0 0-1,0 0 1,0 1 0,0-1 0,0 0 0,-1 0 0,0 3 0,-2 3 173,-1 0 0,0 0 0,0 0 0,-1 0 1,0-1-1,0 0 0,0 0 0,-1 0 0,0-1 0,-1 0 0,1 0 1,-1 0-1,0-1 0,-1 0 0,1 0 0,-1-1 0,0 0 1,0-1-1,0 1 0,-17 3 0,24-7-101,-1 0-1,1 0 1,-1 0-1,1 0 1,-1 0-1,1 0 1,0 0 0,-1-1-1,1 1 1,-1-1-1,1 1 1,0-1-1,-1 1 1,1-1 0,0 0-1,0 0 1,-1 1-1,1-1 1,0 0-1,0 0 1,0 0 0,0 0-1,0 0 1,0-1-1,0 0 1,-1-1-21,1-1 1,-1 1-1,1 0 0,0-1 1,0 1-1,1-1 0,-1 1 1,1-1-1,-1 0 0,1-4 1,1-1-46,0 0 0,0 0 1,0 0-1,1 0 0,0 0 1,1 0-1,0 0 0,5-7 0,-1 5 5,0 1-1,1 1 1,1-1-1,0 1 1,0 1-1,1 0 1,0 0-1,0 1 1,0 0-1,1 1 1,0 0-1,1 0 1,14-4-1,13-8 1,-37 17 16,0 0 0,0 0 0,0 0 0,0 0-1,0 0 1,0-1 0,0 1 0,-1-1 0,1 1 0,-1-1 0,1 0 0,-1 1 0,0-1-1,3-3 1,-4 4 7,0 0 0,0 0-1,0 0 1,1 0 0,-1 0 0,0 0-1,0 0 1,0 0 0,0 0-1,-1 0 1,1 0 0,0 0 0,0 0-1,-1 0 1,1 0 0,0 0-1,-1 0 1,1 0 0,-1 0 0,1 0-1,-1 0 1,0 0 0,-3-3 58,1 1 0,-1-1 0,0 1 0,0 0 0,0 1 0,-1-1 0,1 1 0,-1 0 0,1 0 0,-9-3 0,-3 1 101,1 0-1,-1 1 1,1 1 0,-1 1 0,0 0 0,-18 1 0,34 0-204,0 0-1,-1 0 0,1 0 0,-1 0 0,1 0 1,-1 0-1,1 0 0,0 0 0,-1 1 0,1-1 1,-1 0-1,1 0 0,0 0 0,-1 0 0,1 1 1,0-1-1,-1 0 0,1 0 0,0 1 0,-1-1 1,1 0-1,0 1 0,0-1 0,-1 0 0,1 1 1,0-1-1,0 0 0,-1 1 0,1-1 0,0 0 1,0 1-1,0-1 0,0 1 0,0 0 0,5 15-2601,19 11-5277,-5-16-937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0.413"/>
    </inkml:context>
    <inkml:brush xml:id="br0">
      <inkml:brushProperty name="width" value="0.025" units="cm"/>
      <inkml:brushProperty name="height" value="0.025" units="cm"/>
    </inkml:brush>
  </inkml:definitions>
  <inkml:trace contextRef="#ctx0" brushRef="#br0">29 0 17969,'0'0'4132,"-19"48"-1121,10-23-833,9-2-1025,0-3-577,0-5-479,5-5-33,9-4-32,0-4-96,2-2-513,2 0-384,-2 0-640,0-8-1538,2-4-769,-2-3-1505,-4-3-2018</inkml:trace>
  <inkml:trace contextRef="#ctx0" brushRef="#br0" timeOffset="1">194 40 12684,'0'0'7335,"-20"57"-4645,6-27-447,-5 4-418,4 3-63,-4-1-577,5 1-640,5-6-417,4-6-192,5-6-1089,0-8-1474,0-4-3106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1.156"/>
    </inkml:context>
    <inkml:brush xml:id="br0">
      <inkml:brushProperty name="width" value="0.025" units="cm"/>
      <inkml:brushProperty name="height" value="0.025" units="cm"/>
    </inkml:brush>
  </inkml:definitions>
  <inkml:trace contextRef="#ctx0" brushRef="#br0">0 15 12204,'0'0'13612,"48"-15"-13323,-14 15-129,4 0-128,1 2-32,0 0-801,-7 2-2498,-9 0-2659,-7-4-4932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1.548"/>
    </inkml:context>
    <inkml:brush xml:id="br0">
      <inkml:brushProperty name="width" value="0.025" units="cm"/>
      <inkml:brushProperty name="height" value="0.025" units="cm"/>
    </inkml:brush>
  </inkml:definitions>
  <inkml:trace contextRef="#ctx0" brushRef="#br0">0 1 15182,'0'0'8104,"87"17"-8072,-28-17-64,-6-5-3139,1 0-6502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2.304"/>
    </inkml:context>
    <inkml:brush xml:id="br0">
      <inkml:brushProperty name="width" value="0.025" units="cm"/>
      <inkml:brushProperty name="height" value="0.025" units="cm"/>
    </inkml:brush>
  </inkml:definitions>
  <inkml:trace contextRef="#ctx0" brushRef="#br0">25 183 6887,'0'0'10954,"-4"8"-8659,0-2-1639,2-4-423,0 0 0,1 0 0,-1 0 0,1 1 1,0-1-1,-1 1 0,1-1 0,0 1 0,0-1 0,1 1 0,-1 0 0,0-1 0,1 4 0,13-7 3002,10-9-2735,-1-1 0,0-1 0,-1 0 0,0-2 0,24-21 1,3-1-406,-2 1-92,-31 22-73,1 1 0,0 1 0,0 0 0,21-9 0,-49 49-469,7-20 490,-2 1-18,0 2 0,0-1 0,1 1-1,0 0 1,1 0 0,1 0 0,0 1 0,1-1-1,-4 27 1,7-39 18,0 1 0,0-1-1,0 1 1,0 0 0,0-1-1,0 1 1,1-1 0,-1 1-1,0-1 1,0 1 0,0-1-1,1 1 1,-1-1 0,0 1-1,1-1 1,-1 1 0,0-1-1,1 1 1,-1-1 0,1 0-1,-1 1 1,0-1 0,1 0-1,-1 1 1,1-1 0,-1 0-1,1 1 1,0-1 0,-1 0-1,1 0 1,-1 0 0,1 0 0,0 1-1,27-4-2734,25-17-5151,-17-1-793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2.700"/>
    </inkml:context>
    <inkml:brush xml:id="br0">
      <inkml:brushProperty name="width" value="0.025" units="cm"/>
      <inkml:brushProperty name="height" value="0.025" units="cm"/>
    </inkml:brush>
  </inkml:definitions>
  <inkml:trace contextRef="#ctx0" brushRef="#br0">61 3 15727,'0'0'7329,"-10"12"-6368,-26 38-187,34-48-752,1 0 0,-1 0-1,1 0 1,0 0 0,0 0-1,0 1 1,0-1 0,0 0-1,0 1 1,0-1 0,1 1-1,-1-1 1,1 1 0,0-1-1,0 1 1,0-1 0,0 1-1,0-1 1,0 1-1,1-1 1,-1 1 0,1-1-1,0 1 1,0-1 0,0 0-1,0 1 1,0-1 0,0 0-1,1 0 1,-1 0 0,0 0-1,1 0 1,0 0 0,0 0-1,-1-1 1,1 1 0,0 0-1,1-1 1,-1 0 0,0 1-1,0-1 1,0 0-1,1 0 1,-1 0 0,0-1-1,4 2 1,0 0-23,1-1 0,-1 1-1,1-1 1,-1 0 0,1-1 0,-1 1 0,1-1-1,0-1 1,-1 1 0,1-1 0,-1 0 0,1-1-1,-1 1 1,1-1 0,7-4 0,-11 4 33,0 1 0,0-1 0,0 0 0,-1 0 0,1 0 0,0 0-1,-1-1 1,0 1 0,0-1 0,0 0 0,0 1 0,0-1 0,0 0 0,-1 0 0,1 0 0,-1 0 0,0 0 0,0 0 0,0-1 0,0 1 0,-1 0 0,1-1 0,-1 1 0,0 0 0,0-1 0,0 1 0,0 0 0,-1-1 0,1 1 0,-1 0 0,-1-4 0,0 3 51,1 1 1,-2-1 0,1 0 0,0 1-1,-1-1 1,1 1 0,-1 0-1,0 0 1,0 0 0,-1 0 0,1 0-1,0 1 1,-1 0 0,0 0-1,1 0 1,-1 0 0,0 0 0,0 0-1,0 1 1,0 0 0,0 0-1,-1 0 1,-6 0 0,8 1-97,-1 0 1,1 0-1,-1 0 1,1 1 0,-1-1-1,1 1 1,-1 0-1,1 0 1,-1 0-1,-4 3 1,7-4-84,0 1 0,0 0 1,0-1-1,0 1 1,1-1-1,-1 1 0,0 0 1,0 0-1,1-1 0,-1 1 1,1 0-1,-1 0 0,1 0 1,-1 0-1,1 0 1,-1 0-1,1-1 0,0 1 1,-1 0-1,1 0 0,0 0 1,0 0-1,0 0 1,0 1-1,0-1 0,0 0 1,0 0-1,0 0 0,0 0 1,0 0-1,1 0 1,-1 0-1,0 0 0,1-1 1,-1 1-1,0 0 0,1 0 1,0 0-1,-1 0 0,1 0 1,-1 0-1,2 0 1,0 1-388,0 0 1,1 0 0,-1-1-1,1 1 1,-1-1-1,1 0 1,-1 0 0,1 0-1,0 0 1,-1 0 0,1 0-1,0-1 1,3 1 0,23 2-5615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3.048"/>
    </inkml:context>
    <inkml:brush xml:id="br0">
      <inkml:brushProperty name="width" value="0.025" units="cm"/>
      <inkml:brushProperty name="height" value="0.025" units="cm"/>
    </inkml:brush>
  </inkml:definitions>
  <inkml:trace contextRef="#ctx0" brushRef="#br0">167 3 6822,'0'0'9572,"-10"0"-4933,1 0-4104,-1 1 0,1 0 0,-1 1 1,1-1-1,0 2 0,0-1 0,0 1 0,-12 6 0,17-7-454,0 0 1,0 0-1,1 0 0,-1 0 1,1 1-1,-1-1 0,1 1 1,0 0-1,0 0 0,0 0 1,0 0-1,1 1 0,-1-1 1,1 1-1,0-1 0,0 1 1,0 0-1,1 0 0,-1 0 1,1 0-1,0 0 0,0 0 1,0 0-1,0 7 0,1-10-77,1 1-1,-1 0 0,0 0 0,0-1 0,1 1 0,-1 0 0,1-1 0,-1 1 1,1 0-1,0-1 0,-1 1 0,1-1 0,0 1 0,0-1 0,0 0 1,0 1-1,1-1 0,-1 0 0,0 0 0,0 0 0,3 2 0,0-1 6,0 0 0,0 0 0,0 0 0,0-1-1,0 0 1,0 0 0,1 0 0,7 1 0,-4-2 0,1 1 0,-1-1 0,0-1 0,1 0 1,-1 0-1,0 0 0,0-1 0,0-1 0,9-2 1,-12 3 30,0-1 0,0 1 0,0-1 0,-1 0 0,1 0 0,-1 0 0,0-1 0,0 1 0,0-1 0,0 0 0,-1 0 0,1 0 0,-1-1 0,0 1 0,0-1 0,-1 0 0,1 0 0,-1 0 0,0 0 0,-1 0 0,1 0 0,-1-1 0,0 1 1,0 0-1,0-10 0,-2 13 6,0 0 0,0 1 1,1-1-1,-1 1 1,0-1-1,0 0 1,0 1-1,-1 0 0,1-1 1,0 1-1,-1 0 1,1-1-1,0 1 0,-1 0 1,0 0-1,1 0 1,-1 0-1,1 1 1,-1-1-1,0 0 0,0 1 1,1-1-1,-1 1 1,0-1-1,0 1 0,0 0 1,0 0-1,0 0 1,-1 0-1,-60-1-98,59 2-68,0-1-1,0 1 1,0 0 0,0 0 0,0 0 0,0 1 0,0-1 0,0 1 0,1 0 0,-5 2 0,-4 7-3441,3 2-4172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3.376"/>
    </inkml:context>
    <inkml:brush xml:id="br0">
      <inkml:brushProperty name="width" value="0.025" units="cm"/>
      <inkml:brushProperty name="height" value="0.025" units="cm"/>
    </inkml:brush>
  </inkml:definitions>
  <inkml:trace contextRef="#ctx0" brushRef="#br0">0 23 14894,'0'0'9193,"83"19"-7816,-35-19-640,5 0-513,-2-9-224,-1-1-1153,-6 0-2851,-14-2-4804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064"/>
    </inkml:context>
    <inkml:brush xml:id="br0">
      <inkml:brushProperty name="width" value="0.025" units="cm"/>
      <inkml:brushProperty name="height" value="0.025" units="cm"/>
    </inkml:brush>
  </inkml:definitions>
  <inkml:trace contextRef="#ctx0" brushRef="#br0">0 55 6534,'0'0'11024,"14"-7"-8136,3-1-2225,0 1 1,1 0-1,0 1 0,0 1 0,0 1 1,1 0-1,19-1 0,-29 5-368,3-1-18,1 1 0,-1 0 0,1 1-1,11 2 1,-22-3-255,-1 0 1,1 0-1,-1 0 0,0 1 0,1-1 0,-1 0 0,1 1 1,-1-1-1,0 1 0,1 0 0,-1-1 0,0 1 0,1 0 1,-1 0-1,0 0 0,0 0 0,0 0 0,0 0 0,0 0 1,0 0-1,0 0 0,0 1 0,0-1 0,-1 0 0,1 1 0,-1-1 1,1 0-1,-1 1 0,1-1 0,-1 1 0,1-1 0,-1 0 1,0 1-1,0-1 0,0 1 0,0-1 0,0 1 0,0-1 1,-1 1-1,1-1 0,0 1 0,-1 1 0,-2 2 14,0 1-1,0-1 0,0 0 1,-1 0-1,0 0 1,0 0-1,0-1 1,0 1-1,-1-1 0,1 0 1,-1-1-1,0 1 1,-1-1-1,-7 4 1,-12 6 2,-43 15 1,54-23-3,-11 4-80,24-4-46,15-2-52,-5-2 127,17 2-94,1 1 0,-1 1 1,0 1-1,0 1 0,28 12 0,-53-18 106,0-1-1,1 0 0,-1 1 0,0-1 1,0 1-1,0-1 0,0 1 1,1 0-1,-1-1 0,0 1 1,0 0-1,0 0 0,0 0 1,-1 0-1,1 0 0,0 0 0,0 0 1,0 0-1,-1 0 0,1 0 1,-1 0-1,1 0 0,-1 1 1,1-1-1,-1 0 0,0 0 1,1 1-1,-1-1 0,0 0 0,0 1 1,0-1-1,0 0 0,0 0 1,0 1-1,0-1 0,-1 0 1,1 1-1,0-1 0,-1 0 1,1 0-1,-1 0 0,1 1 1,-1-1-1,0 0 0,1 0 0,-1 0 1,0 0-1,0 0 0,0 0 1,0 0-1,0-1 0,0 1 1,0 0-1,0 0 0,0-1 1,-2 2-1,-7 5 238,-1 0 0,1-1 1,-1-1-1,-17 7 0,7-4 85,-1-2 0,1-1-1,-1 0 1,0-2 0,0 0 0,-24-1 0,46-2-367,0 0 0,0 0 0,0 0 0,0 0 0,0 0 0,0 0 0,0-1 0,0 1 0,0 0 0,1 0 1,-1 0-1,0 0 0,0 0 0,0 0 0,0 0 0,0 0 0,0-1 0,0 1 0,0 0 0,0 0 0,0 0 1,0 0-1,0 0 0,-1 0 0,1 0 0,0 0 0,0-1 0,0 1 0,0 0 0,0 0 0,0 0 0,0 0 0,0 0 1,0 0-1,0 0 0,0 0 0,0 0 0,0 0 0,0 0 0,-1-1 0,1 1 0,0 0 0,0 0 0,0 0 1,0 0-1,0 0 0,0 0 0,0 0 0,0 0 0,-1 0 0,1 0 0,0 0 0,0 0 0,0 0 0,0 0 0,0 0 1,0 0-1,0 0 0,0 0 0,-1 0 0,1 0 0,0 0 0,0 0 0,0 0 0,0 0 0,0 1 0,12-10-2374,20-6-2894,6 1-1854,5-1-4355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413"/>
    </inkml:context>
    <inkml:brush xml:id="br0">
      <inkml:brushProperty name="width" value="0.025" units="cm"/>
      <inkml:brushProperty name="height" value="0.025" units="cm"/>
    </inkml:brush>
  </inkml:definitions>
  <inkml:trace contextRef="#ctx0" brushRef="#br0">236 34 15278,'0'0'3983,"-13"-1"-1287,3-1-2529,1 1 1,0 1-1,0-1 1,0 2-1,0-1 1,-1 1-1,1 1 0,0 0 1,0 0-1,1 0 1,-1 1-1,0 1 1,1-1-1,0 1 1,0 1-1,0 0 1,0 0-1,-11 10 0,14-10-138,0 0 0,1 0 0,0 0-1,0 0 1,1 0 0,-1 1 0,1 0-1,0 0 1,1 0 0,-1 0-1,-1 7 1,4-11-25,-1 0 0,1 0 0,0 0 0,0 0 0,0 0 0,0 0-1,0 0 1,0 0 0,0 0 0,0 0 0,1 0 0,-1 0 0,1 0 0,0 0 0,-1 0-1,1 0 1,0-1 0,0 1 0,0 0 0,0-1 0,1 1 0,-1 0 0,0-1 0,1 0-1,-1 1 1,1-1 0,-1 0 0,1 0 0,0 0 0,-1 0 0,1 0 0,0 0 0,0 0-1,0 0 1,0-1 0,-1 1 0,1-1 0,4 1 0,3 1 11,1-1-1,-1-1 1,1 1 0,-1-1 0,1-1-1,-1 0 1,1 0 0,-1-1 0,1 0-1,-1-1 1,0 0 0,0 0 0,0-1-1,-1 0 1,1-1 0,10-7 0,-13 8 104,0-1 0,0 1 1,-1-1-1,0 0 0,0 0 1,0 0-1,0-1 0,-1 0 0,0 0 1,0 0-1,-1 0 0,0-1 1,0 1-1,0-1 0,-1 0 1,0 0-1,0 0 0,-1 0 1,0 0-1,0 0 0,0 0 0,-1-9 1,0 14-98,-1 1 1,1 0 0,0 0-1,0 0 1,-1-1-1,1 1 1,0 0 0,-1 0-1,1 0 1,-1 0 0,0 0-1,1-1 1,-1 1-1,0 0 1,0 0 0,1 1-1,-1-1 1,0 0 0,0 0-1,0 0 1,0 1-1,0-1 1,0 0 0,0 1-1,-2-1 1,0 0-13,-1 0 1,1 0-1,0 1 0,0-1 1,-1 1-1,1 0 0,0 0 1,0 0-1,-7 2 0,4-1-20,0 0 0,0 1-1,0 0 1,0 0-1,0 0 1,0 1-1,1 0 1,-1 0-1,1 0 1,-7 6-1,9-6-114,0 1 0,1-1 0,-1 1 0,1 0 0,0 0 0,0 0 0,0 0 0,1 0 0,-2 4 0,3-7-82,-1 0 1,1 0 0,0 0-1,0 0 1,0 0 0,0 0-1,0 0 1,0 0 0,0 0-1,0 0 1,0 0 0,0 0-1,0 0 1,1 0 0,-1 0-1,0 0 1,1 0 0,-1 0-1,1-1 1,-1 1 0,1 0-1,-1 0 1,1 0-1,0-1 1,-1 1 0,1 0-1,0 0 1,0-1 0,-1 1-1,1-1 1,0 1 0,0-1-1,0 1 1,0-1 0,0 0-1,0 1 1,0-1 0,0 0-1,0 0 1,0 1 0,-1-1-1,1 0 1,2 0 0,24 0-7172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9.096"/>
    </inkml:context>
    <inkml:brush xml:id="br0">
      <inkml:brushProperty name="width" value="0.025" units="cm"/>
      <inkml:brushProperty name="height" value="0.025" units="cm"/>
    </inkml:brush>
  </inkml:definitions>
  <inkml:trace contextRef="#ctx0" brushRef="#br0">2 11 6118,'0'0'12321,"1"9"-11595,-1 102 1044,-2-71-1401,5 60 1,-4-99-365,1 1 0,0 0 0,0-1 0,1 1 0,-1-1 0,0 1 0,0 0 0,1-1 0,-1 1 0,1-1 0,0 1 0,-1-1 0,1 1 0,0-1 0,0 0 0,0 1 0,0-1 0,0 0 0,0 0 0,0 1 0,0-1 0,0 0 0,1 0 0,-1 0 0,0-1 0,1 1 0,-1 0 0,1 0 0,-1-1 0,1 1 0,-1-1 0,1 1 0,-1-1 0,4 1 0,-2-2 67,0 1 0,0-1 0,0 0 0,0 0 0,0 0 0,0 0 0,0-1 0,0 1 0,0-1 0,0 1 0,-1-1 0,1 0 0,0 0 0,-1-1 0,0 1-1,3-3 1,14-20 264,-1-1-1,-1 0 1,-1-1-1,13-33 1,-10 21-102,26-40 1,-39 78-139,-3 12-112,-2 20-25,-1-28 66,0 149 151,0-151-208,0 0 0,0 0 1,0 0-1,0 0 1,0 0-1,0 0 0,1 1 1,-1-1-1,0 0 0,1 0 1,-1 0-1,0 0 1,1-1-1,0 1 0,-1 0 1,1 0-1,-1 0 0,1 0 1,0 0-1,0-1 1,1 2-1,-1-1-146,0-1 0,-1 0-1,1 0 1,0 1 0,0-1 0,0 0-1,0 0 1,0 0 0,0 0 0,-1 0 0,1 0-1,0 0 1,0 0 0,0 0 0,0 0-1,0-1 1,0 1 0,-1 0 0,1-1-1,0 1 1,0-1 0,0 1 0,-1 0 0,1-1-1,0 0 1,-1 1 0,1-1 0,0 1-1,-1-1 1,1 0 0,-1 1 0,1-1 0,-1 0-1,1 0 1,-1 0 0,0 1 0,1-2-1,7-20-5960,2-5-3790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764"/>
    </inkml:context>
    <inkml:brush xml:id="br0">
      <inkml:brushProperty name="width" value="0.025" units="cm"/>
      <inkml:brushProperty name="height" value="0.025" units="cm"/>
    </inkml:brush>
  </inkml:definitions>
  <inkml:trace contextRef="#ctx0" brushRef="#br0">81 0 12588,'0'0'12940,"-9"5"-12054,3-1-711,-1 0 0,0 1-1,1-1 1,0 2 0,0-1 0,-8 10-1,12-12-148,0-1 0,0 1 0,0-1 0,0 1 1,1-1-1,-1 1 0,1 0 0,0 0 0,0 0 0,0 0 0,0 0 0,1 0 0,-1 0 0,1 0 0,-1 0 0,1 0 0,0 1 0,0-1 0,1 0 0,-1 0 0,1 0 0,-1 0 0,1 0 0,2 4 0,-2-4-24,1-1 1,0 0-1,0 0 0,0 0 0,0 0 1,0 0-1,0-1 0,0 1 0,0-1 1,1 1-1,-1-1 0,1 0 1,-1 0-1,1 0 0,0 0 0,-1 0 1,1-1-1,0 1 0,4-1 0,60 4-294,-57-4 112,1-1 30,-1 1-1,1-1 1,-1-1-1,0 0 1,0-1-1,1 1 1,18-10-1,-26 11 287,0 0 0,0-1 0,0 0 0,0 0 0,0 0-1,0 0 1,0 0 0,-1 0 0,1-1 0,-1 1 0,0-1-1,1 0 1,-1 0 0,-1 0 0,1 0 0,0 0 0,-1 0-1,1 0 1,-1 0 0,0-1 0,0 1 0,0 0 0,-1-1 0,1 1-1,-1-1 1,0 1 0,0-7 0,-1 7-88,1 1 0,-1 0 0,0 0 0,0 1 0,0-1 0,0 0 0,-1 0 0,1 0 0,0 1 0,-1-1 0,1 0 1,-1 1-1,0 0 0,1-1 0,-1 1 0,0 0 0,0 0 0,0 0 0,0 0 0,0 0 0,0 0 0,0 1 0,0-1 0,0 1 0,0-1 0,-1 1 0,-3 0 0,-69-4 863,62 4-861,9 0-89,-51 6-3791,54-6 3663,0 0-1,-1 0 1,1 1 0,-1-1 0,1 1-1,0 0 1,-1-1 0,1 1 0,0 0-1,0 0 1,0-1 0,-1 1 0,1 0-1,0 0 1,0 0 0,0 1 0,0-1-1,1 0 1,-1 0 0,0 0 0,0 1-1,1-1 1,-1 0 0,1 1 0,-1-1-1,1 1 1,0-1 0,-1 0 0,1 1-1,0-1 1,0 1 0,0-1 0,0 2-1,4 6-5586,10 0-2638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5.108"/>
    </inkml:context>
    <inkml:brush xml:id="br0">
      <inkml:brushProperty name="width" value="0.025" units="cm"/>
      <inkml:brushProperty name="height" value="0.025" units="cm"/>
    </inkml:brush>
  </inkml:definitions>
  <inkml:trace contextRef="#ctx0" brushRef="#br0">43 1 18097,'0'0'10570,"-34"46"-10218,27-25-159,5-3-97,2-1-32,0-7 0,14-5 96,11-5-128,4 0 0,1 0-64,-2-8-961,-1-6-1633,-4-4-2563,-11-3-5285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5.485"/>
    </inkml:context>
    <inkml:brush xml:id="br0">
      <inkml:brushProperty name="width" value="0.025" units="cm"/>
      <inkml:brushProperty name="height" value="0.025" units="cm"/>
    </inkml:brush>
  </inkml:definitions>
  <inkml:trace contextRef="#ctx0" brushRef="#br0">0 35 21172,'0'0'10666,"48"-34"-19795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4.306"/>
    </inkml:context>
    <inkml:brush xml:id="br0">
      <inkml:brushProperty name="width" value="0.025" units="cm"/>
      <inkml:brushProperty name="height" value="0.025" units="cm"/>
    </inkml:brush>
  </inkml:definitions>
  <inkml:trace contextRef="#ctx0" brushRef="#br0">0 0 4068,'0'0'20990,"8"2"-20258,1 1-663,0 0 0,-1 1 0,0 0 0,0 1 0,0 0 0,0 0 0,-1 1 0,0 0 0,0 0 0,11 13 0,-1-2-150,-3-4-1177,1 0 1,31 22 0,-40-32 293,0 0 0,0 0 0,0 0 0,0-1 1,0 0-1,0 0 0,11 1 0,1-2-3867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4.654"/>
    </inkml:context>
    <inkml:brush xml:id="br0">
      <inkml:brushProperty name="width" value="0.025" units="cm"/>
      <inkml:brushProperty name="height" value="0.025" units="cm"/>
    </inkml:brush>
  </inkml:definitions>
  <inkml:trace contextRef="#ctx0" brushRef="#br0">110 1 7079,'0'0'11883,"-25"69"-10410,11-36-223,5 6-418,-7 2-511,6-1-257,-1-2-32,4-1-641,-2-6-1088,4-10-2115,1-8-3683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017"/>
    </inkml:context>
    <inkml:brush xml:id="br0">
      <inkml:brushProperty name="width" value="0.025" units="cm"/>
      <inkml:brushProperty name="height" value="0.025" units="cm"/>
    </inkml:brush>
  </inkml:definitions>
  <inkml:trace contextRef="#ctx0" brushRef="#br0">179 0 13677,'0'0'6822,"-65"63"-6181,38-27 32,-1 1-193,5 1-96,5 1-31,6-1-129,6-2-128,6-5-32,0-3-32,15-5-224,6-5-1089,5-9-1121,3-9-3332,6 0-8039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359"/>
    </inkml:context>
    <inkml:brush xml:id="br0">
      <inkml:brushProperty name="width" value="0.025" units="cm"/>
      <inkml:brushProperty name="height" value="0.025" units="cm"/>
    </inkml:brush>
  </inkml:definitions>
  <inkml:trace contextRef="#ctx0" brushRef="#br0">0 175 10698,'0'0'11846,"11"-7"-10922,199-160-300,-209 170-667,-1-1 0,0 1 0,0 0-1,0-1 1,0 1 0,0 0 0,-1-1 0,0 1-1,1 0 1,-3 4 0,-14 35-5,11-28-160,0 0 1,0 1-1,1 0 1,1 0-1,1 1 1,0-1-1,-1 20 1,6-29-3311,7-4-2958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707"/>
    </inkml:context>
    <inkml:brush xml:id="br0">
      <inkml:brushProperty name="width" value="0.025" units="cm"/>
      <inkml:brushProperty name="height" value="0.025" units="cm"/>
    </inkml:brush>
  </inkml:definitions>
  <inkml:trace contextRef="#ctx0" brushRef="#br0">0 1 8168,'0'0'14093,"51"10"-13997,-24-7-576,1-3-2211,-5 0-3587,2 0-4676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054"/>
    </inkml:context>
    <inkml:brush xml:id="br0">
      <inkml:brushProperty name="width" value="0.025" units="cm"/>
      <inkml:brushProperty name="height" value="0.025" units="cm"/>
    </inkml:brush>
  </inkml:definitions>
  <inkml:trace contextRef="#ctx0" brushRef="#br0">159 4 14157,'0'0'2077,"-9"0"-550,3-1-1382,0 1-1,1 0 1,-1 0 0,1 0-1,-1 1 1,0-1 0,1 1-1,-1 1 1,1-1 0,0 1-1,-1 0 1,1 0 0,0 1 0,0-1-1,0 1 1,1 0 0,-1 1-1,-6 5 1,6-5-40,2 0-1,-1 0 1,0 1-1,1-1 1,0 1-1,0-1 1,0 1-1,1 0 1,-1 0-1,1 0 1,0 1-1,1-1 1,-1 0-1,1 1 1,0-1-1,1 1 1,-1-1-1,1 8 1,0-12-94,0 0 0,1 0 0,-1-1 1,0 1-1,1 0 0,-1 0 0,1 0 0,-1-1 1,1 1-1,-1 0 0,1-1 0,-1 1 0,1 0 0,0-1 1,-1 1-1,1-1 0,0 1 0,-1-1 0,1 1 0,0-1 1,0 1-1,-1-1 0,1 0 0,0 0 0,1 1 1,31 2 135,-24-3-131,0-1 0,-1-1 0,1 1 0,16-6 0,-18 3-43,0 0 0,0 0 0,-1 0 1,1-1-1,-1 0 0,0-1 0,-1 1 0,10-13 1,-11 14 60,-1 0 1,0 0-1,0-1 1,-1 1 0,1-1-1,-1 0 1,0 0-1,0 0 1,-1 0-1,0 0 1,0 0 0,0-1-1,0 1 1,-1-6-1,0 10-11,0 0-1,0 1 0,-1-1 1,1 0-1,-1 0 0,1 1 1,-1-1-1,1 0 0,-1 1 1,1-1-1,-1 0 1,0 1-1,1-1 0,-1 1 1,0-1-1,0 1 0,1 0 1,-1-1-1,0 1 0,0 0 1,1-1-1,-1 1 0,0 0 1,0 0-1,0 0 0,0 0 1,1 0-1,-1 0 0,0 0 1,0 0-1,0 0 0,0 0 1,0 0-1,1 0 1,-1 0-1,-1 1 0,-33 11-155,32-9 2,0-1-1,0 1 0,1 0 1,-1 0-1,0 0 1,1 0-1,0 0 0,0 1 1,0-1-1,0 1 1,-2 6-1,-2 26-6563,6-20-528</inkml:trace>
  <inkml:trace contextRef="#ctx0" brushRef="#br0" timeOffset="1">226 182 15599,'0'0'4260,"-39"63"-3427,34-41-545,1 2-224,4-5-801,0-4-1889,11-8-3044,3-6-5156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447"/>
    </inkml:context>
    <inkml:brush xml:id="br0">
      <inkml:brushProperty name="width" value="0.025" units="cm"/>
      <inkml:brushProperty name="height" value="0.025" units="cm"/>
    </inkml:brush>
  </inkml:definitions>
  <inkml:trace contextRef="#ctx0" brushRef="#br0">104 102 10890,'0'0'9150,"-8"1"-8386,-41 14-186,48-14-563,0-1-1,0 0 0,0 0 0,0 1 0,0-1 1,0 1-1,0-1 0,0 1 0,1-1 0,-1 1 1,0 0-1,0-1 0,0 1 0,1 0 0,-1 0 1,0-1-1,1 1 0,-1 0 0,1 0 0,-1 0 1,1 0-1,-1 0 0,1 0 0,-1 0 0,1 0 1,0 0-1,0 0 0,-1 0 0,1 0 0,0 0 0,0 0 1,0 0-1,0 0 0,0 0 0,1 0 0,-1 0 1,0 0-1,0 0 0,1 0 0,-1 0 0,0 0 1,1 0-1,-1 0 0,1 0 0,0 0 0,-1 0 1,1-1-1,-1 1 0,1 0 0,0 0 0,0-1 1,0 1-1,-1 0 0,1-1 0,0 1 0,2 0 1,3 3-94,1 0 0,1 0 0,-1 0-1,0-1 1,16 4 0,-17-6-79,-1 1 0,1-1 0,-1 1 0,1 1 0,-1-1-1,0 1 1,0-1 0,0 1 0,0 1 0,-1-1 0,1 1-1,6 7 1,-10-9 156,0-1 0,0 1-1,0-1 1,0 1 0,0-1-1,-1 1 1,1 0 0,-1-1-1,1 1 1,-1 0 0,0-1 0,0 1-1,1 0 1,-1 0 0,0-1-1,-1 1 1,1 0 0,0 0-1,0-1 1,-1 1 0,1 0-1,-2 3 1,0-2 123,0 0 0,0 0 0,0 0 0,-1 0 0,1 0 0,-1-1 0,1 1 0,-1-1-1,0 0 1,-5 3 0,0 1 368,-1-2-1,0 1 0,0-1 1,0-1-1,-1 0 0,1 0 1,-13 2-1,20-5-457,0 0 0,-1 1-1,1-1 1,0 0 0,0 0 0,0 0 0,-1-1 0,1 1 0,0 0-1,0-1 1,0 1 0,0-1 0,0 0 0,0 0 0,0 0 0,0 0-1,0 0 1,0 0 0,0 0 0,0-1 0,1 1 0,-4-4 0,4 2-171,-1 0 1,1 1-1,0-1 1,0 0-1,0-1 1,0 1-1,0 0 1,1 0 0,-1 0-1,1 0 1,0-1-1,0 1 1,0 0-1,1 0 1,0-4-1,0 4 95,0 0 0,0 0 0,0 0 0,1 0-1,-1 0 1,1 1 0,0-1 0,0 0 0,0 1-1,0 0 1,0-1 0,0 1 0,1 0 0,-1 0-1,1 0 1,0 1 0,-1-1 0,1 1 0,0-1-1,0 1 1,4-1 0,72-21 262,-61 19-198,-9 2 179,-1-1-1,1 1 1,-1-1-1,0-1 1,0 1-1,0-1 1,0-1-1,9-6 1,-15 9-71,0 0 0,0-1 1,0 1-1,0 0 0,0-1 1,0 1-1,-1-1 0,1 0 1,-1 0-1,1 1 0,-1-1 1,0 0-1,0 0 0,-1 0 1,1 0-1,-1-1 0,1 1 1,-1 0-1,0 0 1,0 0-1,0 0 0,0 0 1,-1 0-1,0 0 0,1 0 1,-3-6-1,1 5-84,0 0 0,-1 0 0,1 0-1,-1 1 1,0-1 0,0 1 0,0-1 0,0 1 0,0 0-1,-1 0 1,0 1 0,1-1 0,-1 1 0,0 0 0,0 0 0,-9-3-1,6 2-370,0 0 0,-1 0 0,1 1 0,-1 1 0,0-1 0,1 1 0,-1 0 0,0 1 0,-9 0 0,17 0 146,-1 1-1,0-1 0,0 0 0,1 1 1,-1-1-1,0 1 0,1-1 1,-1 0-1,0 1 0,1-1 0,-1 1 1,1 0-1,-1-1 0,1 1 1,-1-1-1,1 1 0,-1 0 0,1-1 1,0 1-1,-1 0 0,1 0 1,0-1-1,0 1 0,-1 0 0,1 0 1,0 0-1,0-1 0,0 1 1,0 0-1,0 0 0,0-1 0,0 1 1,0 0-1,1 0 0,-1 0 1,0-1-1,1 2 0,-1 5-1976,0 10-4551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9.646"/>
    </inkml:context>
    <inkml:brush xml:id="br0">
      <inkml:brushProperty name="width" value="0.025" units="cm"/>
      <inkml:brushProperty name="height" value="0.025" units="cm"/>
    </inkml:brush>
  </inkml:definitions>
  <inkml:trace contextRef="#ctx0" brushRef="#br0">46 12 16688,'0'0'3176,"-6"10"-1756,0-1-1217,1 0 0,0 0 0,1 0 0,0 0-1,1 1 1,0-1 0,0 1 0,1 0 0,-2 19 0,3-21-183,2 0 0,-1-1 1,1 1-1,0-1 0,1 1 0,0 0 1,0-1-1,0 0 0,1 0 1,6 11-1,-7-14-9,0-1 0,0 0 0,1 0 0,-1 0 0,1 0 0,0 0 0,0 0 0,0-1-1,0 1 1,0-1 0,0 0 0,1 0 0,-1 0 0,1 0 0,0-1 0,-1 0 0,1 1 0,0-1 0,0-1 0,0 1 0,-1 0 0,8-1 0,-8 0 84,1-1 0,-1 0 1,0 0-1,0 0 0,0-1 0,0 1 0,0-1 1,0 0-1,0 1 0,-1-1 0,1-1 1,-1 1-1,1 0 0,-1 0 0,0-1 1,0 0-1,0 1 0,0-1 0,0 0 1,-1 0-1,1 0 0,-1 0 0,0 0 1,2-4-1,3-11-12,0-1 1,6-32 0,-10 42-64,-1 0 0,0 0 1,-1-1-1,-1-12 0,-3 16-94,-3 14-40,-4 11-8,9-14 112,0 1 0,1 0 0,0 0 0,1 0 0,-1 0-1,1 0 1,0 0 0,0-1 0,3 13 0,-3-16 6,1 0 0,0 1 0,0-1-1,0 0 1,0 0 0,0 0 0,0 0 0,0 0 0,1 0 0,-1-1 0,1 1 0,-1 0 0,1-1 0,0 1 0,0-1 0,0 0 0,0 1 0,0-1 0,0 0 0,0 0 0,0 0 0,0-1 0,0 1 0,0 0 0,1-1 0,-1 1 0,0-1 0,3 0 0,2 1 17,1-1 0,-1-1 0,1 1 0,-1-1 0,0 0 0,1-1 0,-1 1 0,0-1 0,0-1 0,0 0 0,-1 0 0,1 0 0,0 0 1,-1-1-1,0-1 0,0 1 0,0-1 0,-1 1 0,1-2 0,-1 1 0,0-1 0,-1 1 0,0-1 0,1-1 0,-2 1 0,1 0 0,-1-1 0,0 0 1,0 0-1,-1 0 0,0 0 0,0 0 0,-1 0 0,0-1 0,0 1 0,0-1 0,-2-7 0,2 14-13,-1 0 0,0 0 0,0 0 0,0 0-1,0 0 1,0 0 0,-1 1 0,1-1 0,0 0 0,0 0 0,-1 0-1,1 0 1,0 0 0,-1 1 0,1-1 0,-1 0 0,1 0 0,-1 1 0,1-1-1,-1 0 1,0 0 0,1 1 0,-1-1 0,0 1 0,1-1 0,-1 1-1,0-1 1,0 1 0,0-1 0,1 1 0,-1 0 0,0-1 0,0 1 0,0 0-1,0 0 1,0 0 0,0 0 0,-1 0 0,0 0-12,0 0 0,0 0 0,0 1 0,0-1 0,0 1 1,0-1-1,1 1 0,-1 0 0,0 0 0,0 0 0,1 0 0,-1 0 1,0 0-1,1 0 0,-1 0 0,1 1 0,-2 2 0,-2 2 2,0 0 0,1 1 0,0 0 0,1-1 0,-1 1 0,1 1 0,1-1 0,-1 0 0,1 1 0,1-1 0,-1 1 0,1 0 0,1-1 0,-1 1-1,1 0 1,2 11 0,-2-17-41,1 1-1,0-1 1,0 1-1,1-1 0,-1 0 1,0 1-1,1-1 1,0 0-1,-1 0 1,1 0-1,0 0 0,0 0 1,0-1-1,0 1 1,0-1-1,0 1 0,1-1 1,2 1-1,47 21-7313,-44-21 4809,3 2-3641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796"/>
    </inkml:context>
    <inkml:brush xml:id="br0">
      <inkml:brushProperty name="width" value="0.025" units="cm"/>
      <inkml:brushProperty name="height" value="0.025" units="cm"/>
    </inkml:brush>
  </inkml:definitions>
  <inkml:trace contextRef="#ctx0" brushRef="#br0">261 0 5669,'0'0'13389,"34"52"-11051,-29-24-800,-5 3-321,-5 6-256,-9 3-385,-13 5-319,-5-1-129,-3 3-96,-4 1 0,-2-5-192,2-6-1698,2-9-2979,7-8-6950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59.466"/>
    </inkml:context>
    <inkml:brush xml:id="br0">
      <inkml:brushProperty name="width" value="0.025" units="cm"/>
      <inkml:brushProperty name="height" value="0.025" units="cm"/>
    </inkml:brush>
  </inkml:definitions>
  <inkml:trace contextRef="#ctx0" brushRef="#br0">1 1 12364,'0'0'10345,"60"0"-9640,-30 0-545,4 0-96,3 0-64,-3 3-256,-1 1-1377,-8-1-994,-6-1-1313,-11-2-1473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59.809"/>
    </inkml:context>
    <inkml:brush xml:id="br0">
      <inkml:brushProperty name="width" value="0.025" units="cm"/>
      <inkml:brushProperty name="height" value="0.025" units="cm"/>
    </inkml:brush>
  </inkml:definitions>
  <inkml:trace contextRef="#ctx0" brushRef="#br0">1 0 14061,'0'0'6887,"78"6"-5414,-36-6-544,4 0-801,-5 0-96,2 0-1121,-8 0-2626,-9 0-4037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0.314"/>
    </inkml:context>
    <inkml:brush xml:id="br0">
      <inkml:brushProperty name="width" value="0.025" units="cm"/>
      <inkml:brushProperty name="height" value="0.025" units="cm"/>
    </inkml:brush>
  </inkml:definitions>
  <inkml:trace contextRef="#ctx0" brushRef="#br0">7 220 5765,'0'0'10805,"-2"7"-8360,1-4-2376,-3 24 2098,11-20-430,13-13 82,2-9-1393,1-2 0,-2 0-1,-1-2 1,29-32-1,-7 8-353,-10 7-34,-25 26-26,1 1 1,0 0-1,1 1 0,0 0 1,10-7-1,-19 15-16,1 1-1,-1 0 1,0-1 0,1 1-1,-1 0 1,0 0-1,0 0 1,1-1 0,-1 1-1,0 0 1,0 0 0,0 0-1,0 0 1,0-1 0,0 1-1,0 0 1,-1 0-1,1 0 1,0-1 0,0 1-1,-1 0 1,1 0 0,0-1-1,-1 1 1,0 1 0,-8 29-102,-3 0 8,-15 40 341,26-65-384,-1-1 0,1 0 1,0 1-1,1-1 0,-1 1 0,1-1 0,0 1 1,1-1-1,-1 1 0,3 9 0,-3-14-47,1-1 0,-1 1 1,1-1-1,-1 1 0,1-1 0,-1 1 0,1-1 1,-1 1-1,1-1 0,0 1 0,-1-1 0,1 0 1,0 1-1,-1-1 0,1 0 0,0 1 0,-1-1 0,1 0 1,0 0-1,0 0 0,-1 0 0,1 0 0,0 0 1,0 0-1,-1 0 0,1 0 0,0 0 0,0 0 0,-1 0 1,1-1-1,0 1 0,0-1 0,18-6-5881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0.659"/>
    </inkml:context>
    <inkml:brush xml:id="br0">
      <inkml:brushProperty name="width" value="0.025" units="cm"/>
      <inkml:brushProperty name="height" value="0.025" units="cm"/>
    </inkml:brush>
  </inkml:definitions>
  <inkml:trace contextRef="#ctx0" brushRef="#br0">85 5 14894,'0'0'2536,"-8"6"122,-1-1-2102,1 0-1,0 1 1,0 0-1,-10 11 0,15-15-483,1 1 0,0 0 0,-1-1 0,1 1 0,0 0 0,1 1 0,-1-1 0,1 0 1,-1 0-1,1 1 0,0-1 0,0 1 0,0-1 0,1 1 0,-1-1 0,1 1 0,0-1 0,0 1 0,0 4 0,1-5-65,1-1 1,-1 0 0,0 0 0,1 0-1,-1 0 1,1 0 0,0-1-1,-1 1 1,1 0 0,0-1 0,0 1-1,0-1 1,0 0 0,0 1 0,1-1-1,-1 0 1,0 0 0,0-1-1,1 1 1,-1 0 0,1-1 0,-1 0-1,1 1 1,-1-1 0,0 0 0,1 0-1,3-1 1,4 2 48,-1-1 1,1-1-1,0 1 1,0-2-1,18-3 1,-20 1 6,-1 1 0,1-1 0,-1-1 0,0 1 0,0-1 0,0-1 0,0 1 0,5-8-1,-10 11-15,1 0 0,-1 0 0,0 0-1,-1 0 1,1 0 0,0-1-1,-1 1 1,1-1 0,-1 1-1,0-1 1,1 1 0,-1-1-1,-1 0 1,1 0 0,0 0-1,-1 1 1,1-1 0,-1 0-1,0 0 1,0 0 0,0 0 0,0 0-1,-1 0 1,1 1 0,-1-1-1,0 0 1,-1-4 0,0 5-28,0 1 1,1-1 0,-1 0 0,0 1-1,-1 0 1,1-1 0,0 1 0,0 0-1,-1 0 1,1 0 0,0 1-1,-1-1 1,1 0 0,-1 1 0,1-1-1,-1 1 1,1 0 0,-6 0 0,-47 3-64,49-2 37,-1 1 0,1-1 0,0 1 1,0 0-1,0 1 0,0-1 0,-8 6 1,11-6-99,1-1 0,0 1 0,0-1 0,0 1 0,0-1 0,0 1 0,0 0 0,0 0 0,0 0 0,1 0 0,-1 1 0,1-1 0,0 0 0,0 0 0,0 1 0,0-1 0,0 1 0,0-1 0,0 1 0,0 4 0,1-6 1,1 0-1,-1 0 0,0 0 0,0-1 1,1 1-1,-1 0 0,0 0 0,1 0 0,-1-1 1,1 1-1,-1 0 0,1-1 0,0 1 0,-1-1 1,1 1-1,-1 0 0,1-1 0,0 1 1,0-1-1,-1 0 0,1 1 0,0-1 0,0 0 1,-1 1-1,1-1 0,0 0 0,0 0 0,0 0 1,0 1-1,0-1 0,0 0 0,33 1-2218,-28-1 1556,38-2-4390,3-5-3021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006"/>
    </inkml:context>
    <inkml:brush xml:id="br0">
      <inkml:brushProperty name="width" value="0.025" units="cm"/>
      <inkml:brushProperty name="height" value="0.025" units="cm"/>
    </inkml:brush>
  </inkml:definitions>
  <inkml:trace contextRef="#ctx0" brushRef="#br0">101 10 15759,'0'0'3481,"-10"2"-519,4-1-2647,-1 0-1,1 1 1,-1-1 0,1 2-1,0-1 1,0 1-1,-11 6 1,15-8-286,-1 1 0,1 0 1,0-1-1,0 1 0,1 0 0,-1 0 0,0 0 0,1 0 1,-1 0-1,1 0 0,-1 1 0,1-1 0,0 0 1,0 1-1,0-1 0,0 1 0,1-1 0,-1 1 1,1-1-1,-1 1 0,1 0 0,0-1 0,0 1 1,0 0-1,0-1 0,1 1 0,-1-1 0,2 4 1,-1-2-25,1-1 1,0 1 0,0-1 0,0 1 0,0-1 0,1 0 0,-1 0 0,1 0 0,0 0 0,0-1 0,0 1 0,0-1 0,0 0 0,1 0 0,-1 0 0,0 0 0,1 0 0,0-1 0,-1 1 0,1-1-1,0 0 1,0-1 0,0 1 0,0 0 0,0-1 0,7 0 0,-6 0 12,1 1-1,-1-1 0,1 0 1,-1-1-1,1 1 1,-1-1-1,1 0 0,-1-1 1,0 1-1,0-1 1,1 0-1,-1 0 0,-1-1 1,1 0-1,0 0 0,0 0 1,-1 0-1,8-7 1,-10 8 72,0 0 1,-1-1 0,1 1-1,0 0 1,-1-1 0,1 1-1,-1-1 1,0 1 0,1-1-1,-1 0 1,-1 1-1,1-1 1,0 0 0,-1 0-1,1 0 1,-1 1 0,0-1-1,0 0 1,0 0 0,0 0-1,-1 0 1,1 0 0,-1 1-1,1-1 1,-1 0 0,0 0-1,0 1 1,0-1 0,-1 0-1,1 1 1,-1 0 0,1-1-1,-4-3 1,0 3-90,1-1 0,-1 1 0,0 0 0,0 0 1,0 1-1,0-1 0,0 1 0,-1 0 0,1 1 0,-1-1 0,1 1 1,-1 0-1,0 1 0,1-1 0,-1 1 0,-6 1 0,12-1-147,-1 0-1,1 0 1,-1 0-1,1 0 1,-1 0-1,1 0 1,-1 0-1,1 0 1,-1 0-1,1 1 1,0-1-1,-1 0 1,1 0-1,-1 1 1,1-1-1,0 0 1,-1 1-1,1-1 1,0 0-1,-1 1 1,1-1-1,0 0 0,-1 1 1,1-1-1,0 1 1,0-1-1,0 1 1,-1-1-1,1 0 1,0 1-1,0 0 1,-1 9-6070,1-9 5696,0 9-11897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382"/>
    </inkml:context>
    <inkml:brush xml:id="br0">
      <inkml:brushProperty name="width" value="0.025" units="cm"/>
      <inkml:brushProperty name="height" value="0.025" units="cm"/>
    </inkml:brush>
  </inkml:definitions>
  <inkml:trace contextRef="#ctx0" brushRef="#br0">1 35 9385,'0'0'14510,"78"8"-13806,-27-9-544,4-6-160,2-2-1761,-2-4-2820,-4 0-6245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807"/>
    </inkml:context>
    <inkml:brush xml:id="br0">
      <inkml:brushProperty name="width" value="0.025" units="cm"/>
      <inkml:brushProperty name="height" value="0.025" units="cm"/>
    </inkml:brush>
  </inkml:definitions>
  <inkml:trace contextRef="#ctx0" brushRef="#br0">1 0 11531,'0'0'7132,"11"0"-5894,15 1-601,0 0-1,0 2 1,0 1-1,48 13 0,-73-17-636,0 0 1,0 1-1,0-1 0,0 0 1,0 1-1,0-1 0,0 1 1,-1-1-1,1 1 0,0-1 1,0 1-1,0 0 0,-1-1 1,1 1-1,0 0 0,-1-1 1,1 1-1,-1 0 0,1 0 1,-1 0-1,1 0 0,-1-1 1,1 1-1,-1 0 0,1 2 1,-2-2 7,1 0 0,0 0 0,-1 0 1,1 0-1,-1 0 0,0 0 0,1 0 1,-1 0-1,0 0 0,1 0 0,-1 0 1,0 0-1,0-1 0,0 1 0,0 0 1,0-1-1,-1 2 0,-54 23 1016,49-22-641,-16 5 486,-32 16 1161,69-20-1879,8-2-152,7-3-240,44 2-1267,-68 0 1299,1-1 1,0 1 0,-1 0-1,1 1 1,-1-1-1,0 1 1,1 0 0,-1 1-1,0-1 1,5 4-1,-9-5 197,0-1 0,-1 1-1,1 0 1,0-1-1,0 1 1,-1 0-1,1-1 1,0 1-1,-1 0 1,1 0 0,0 0-1,-1 0 1,1 0-1,-1-1 1,0 1-1,1 0 1,-1 0-1,0 0 1,1 0 0,-1 0-1,0 0 1,0 0-1,0 0 1,0 0-1,0 0 1,0 0-1,0 0 1,-1 2 0,0-1 65,0 0 0,0 1-1,0-1 1,-1 0 0,1 0 0,-1 0 0,1 0 0,-1 0 0,0-1 0,0 1 0,-2 1 0,-8 5 513,1 0-1,-1-2 1,-14 7-1,25-13-518,-13 7 369,1-1 0,-1-1-1,0 0 1,0-1 0,0-1 0,0 0-1,-21 1 1,44-15-3336,43-21-8067,-15 14-858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184"/>
    </inkml:context>
    <inkml:brush xml:id="br0">
      <inkml:brushProperty name="width" value="0.025" units="cm"/>
      <inkml:brushProperty name="height" value="0.025" units="cm"/>
    </inkml:brush>
  </inkml:definitions>
  <inkml:trace contextRef="#ctx0" brushRef="#br0">97 47 15310,'0'0'7101,"-7"0"-5596,3 0-1415,0 1 1,0 0-1,0 0 1,0 0-1,0 0 0,0 0 1,0 1-1,0 0 1,1 0-1,-1 0 0,1 0 1,0 0-1,-1 1 1,1-1-1,0 1 0,0 0 1,1 0-1,-1 0 1,1 0-1,-1 1 1,1-1-1,0 1 0,0-1 1,0 1-1,1 0 1,0 0-1,-1 0 0,1-1 1,0 1-1,0 8 1,0-9-79,1-1 0,-1 1 0,1 0 0,0-1 0,-1 1 0,1-1 0,0 1 1,1 0-1,-1-1 0,0 1 0,1-1 0,0 1 0,-1-1 0,1 1 0,0-1 1,0 1-1,0-1 0,1 0 0,-1 1 0,1-1 0,-1 0 0,1 0 0,0 0 1,-1 0-1,3 1 0,1 0 3,0-1 1,0 0-1,0 0 1,0 0 0,0-1-1,1 0 1,-1 0-1,0 0 1,0-1-1,1 1 1,7-2-1,-7 1 14,1-1-1,0-1 0,-1 1 1,1-1-1,-1 0 0,0 0 0,0-1 1,1 0-1,-2 0 0,1 0 0,0-1 1,-1 0-1,1 0 0,-1 0 1,0-1-1,-1 1 0,1-1 0,-1-1 1,0 1-1,0 0 0,0-1 1,-1 0-1,0 0 0,0 0 0,-1 0 1,1 0-1,-1-1 0,-1 1 1,1-1-1,-1 1 0,0-1 0,-1 0 1,0 1-1,0-1 0,0 0 0,-2-8 1,2 13-11,-1 0 0,0 0 0,1 0 0,-1 1 0,0-1 0,0 0 0,0 1 0,0-1 0,0 1 0,0-1 0,0 1 0,-1 0 0,1-1 0,-1 1 0,1 0 0,-1 0 0,1 0 0,-1 0 0,1 0 0,-1 0 1,0 1-1,0-1 0,1 0 0,-1 1 0,0-1 0,0 1 0,0 0 0,0 0 0,0 0 0,1 0 0,-1 0 0,0 0 0,0 0 0,0 0 0,-3 2 0,1-2-47,-1 1-1,1 0 1,0 0-1,-1 1 1,1-1 0,0 1-1,0 0 1,0 0-1,0 0 1,1 1 0,-1-1-1,1 1 1,-1 0-1,-4 5 1,5-4-352,1 1 0,-1-1 0,1 1 1,0 0-1,0 0 0,-3 8 0,5-12 160,0 0 0,0 0-1,-1 0 1,1 0 0,0 0 0,0 0-1,0 0 1,0 0 0,0 0-1,0 0 1,0 0 0,0 0 0,1 0-1,-1 0 1,0 0 0,1 0 0,-1 0-1,0 0 1,1-1 0,-1 1 0,1 0-1,0 0 1,-1 0 0,1-1 0,-1 1-1,1 0 1,0-1 0,0 1 0,-1 0-1,1-1 1,0 1 0,0-1 0,0 1-1,0-1 1,0 0 0,0 1 0,0-1-1,0 0 1,0 1 0,-1-1 0,1 0-1,0 0 1,1 0 0,24 1-5283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527"/>
    </inkml:context>
    <inkml:brush xml:id="br0">
      <inkml:brushProperty name="width" value="0.025" units="cm"/>
      <inkml:brushProperty name="height" value="0.025" units="cm"/>
    </inkml:brush>
  </inkml:definitions>
  <inkml:trace contextRef="#ctx0" brushRef="#br0">105 1 17392,'0'0'6241,"-9"3"-4314,0 2-1597,1-1-1,0 1 0,0 0 1,0 1-1,0 0 1,-12 12-1,18-15-309,-1-1 0,1 1 1,0-1-1,0 1 0,0 0 0,0 0 0,0 0 0,1 0 1,-1 0-1,1 0 0,0 1 0,0-1 0,0 0 1,0 1-1,0-1 0,1 1 0,0-1 0,-1 0 0,1 1 1,1-1-1,-1 1 0,0-1 0,1 1 0,0-1 1,0 0-1,1 5 0,1-5-15,-1 0 1,0 0-1,1-1 0,-1 1 1,1-1-1,0 0 0,0 0 1,0 0-1,0 0 0,0-1 1,0 1-1,1-1 0,-1 0 1,0 1-1,1-2 0,-1 1 1,1 0-1,-1-1 0,1 1 1,6-1-1,-3 0-3,1 1 1,0-2-1,0 1 0,-1-1 1,1 0-1,0 0 1,-1-1-1,14-5 0,-16 4 14,0 0 1,1 0-1,-1-1 0,0 0 0,-1 0 0,1-1 0,-1 1 0,0-1 0,0 0 0,0 0 0,4-9 0,-7 12 31,0 1-1,0-1 0,0 0 1,0 0-1,-1 0 0,1 0 0,-1 1 1,1-1-1,-1 0 0,0 0 1,1 0-1,-1 0 0,0 0 0,0 0 1,-1 0-1,1 0 0,0 0 1,-1 0-1,1 0 0,-1 0 1,0 0-1,1 0 0,-1 1 0,0-1 1,0 0-1,0 0 0,0 1 1,-1-1-1,1 1 0,0-1 0,-1 1 1,1 0-1,-1-1 0,1 1 1,-1 0-1,0 0 0,1 0 0,-1 0 1,-2-1-1,-5-1 20,-1-1 0,0 2 1,0-1-1,1 1 0,-1 1 1,-1 0-1,-13 0 0,20 1-283,0 0 1,0 0-1,0 1 0,1-1 1,-1 1-1,0 0 0,0 1 1,0-1-1,-6 4 0,9-5-123,0 1 1,-1 0-1,1 0 0,0 0 0,0 0 0,0 0 0,0 1 1,0-1-1,0 0 0,0 0 0,0 1 0,1-1 1,-1 0-1,0 1 0,1-1 0,-1 1 0,1-1 0,0 1 1,-1-1-1,1 1 0,0-1 0,0 1 0,0-1 0,0 4 1,5 4-5987,11-3-2232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0.006"/>
    </inkml:context>
    <inkml:brush xml:id="br0">
      <inkml:brushProperty name="width" value="0.025" units="cm"/>
      <inkml:brushProperty name="height" value="0.025" units="cm"/>
    </inkml:brush>
  </inkml:definitions>
  <inkml:trace contextRef="#ctx0" brushRef="#br0">158 5 12300,'0'0'3288,"-11"-1"-507,3 1-2178,-6-2-24,1 1 0,-1 0-1,1 2 1,-16 1 0,26-2-578,1 0 1,-1 0 0,1 1-1,0-1 1,-1 1-1,1 0 1,0-1-1,-1 1 1,1 0 0,0 0-1,0 0 1,0 1-1,0-1 1,0 1-1,0-1 1,0 1 0,0-1-1,1 1 1,-1 0-1,1 0 1,-1 0-1,1 0 1,0 0 0,0 0-1,-1 0 1,2 0-1,-1 1 1,0-1 0,0 0-1,1 1 1,-1-1-1,1 0 1,-1 4-1,5-5-27,-1 1 0,1-1 0,-1 0 0,1 0 0,0 0-1,0 0 1,-1-1 0,1 0 0,6 0 0,-4 1 37,35 1 18,-29-2-76,-1 0 0,1 1 0,0 0 0,-1 1 0,1 0 0,-1 1 0,13 5 0,-23-8 47,0 1 1,0-1-1,0 1 1,0-1 0,-1 1-1,1-1 1,0 1 0,0-1-1,-1 1 1,1 0 0,0-1-1,-1 1 1,1 0-1,-1 0 1,1 0 0,-1-1-1,1 1 1,-1 0 0,0 0-1,1 0 1,-1 0 0,0 0-1,0 0 1,0 0-1,1 0 1,-1 1 0,-1 1 51,1-1-1,-1 0 1,1 1 0,-1-1 0,0 0 0,0 0 0,0 0 0,0 0-1,0 1 1,-3 1 0,-37 38 1111,37-38-1061,-4 3-50,1-1-1,-1 0 0,0 0 1,-1 0-1,1-1 1,-1-1-1,0 1 1,0-1-1,-1-1 0,-17 5 1,26-8-247,1-1 1,-1 1-1,0-1 0,1 1 1,-1-1-1,0 1 0,1-1 1,-1 1-1,1-1 0,-1 1 1,1-1-1,-1 0 0,1 1 1,-1-1-1,1 0 1,0 1-1,-1-1 0,1 0 1,0 1-1,-1-1 0,1 0 1,0 0-1,0 0 0,0 1 1,0-1-1,0 0 0,0 0 1,0 0-1,0 1 1,0-1-1,0 0 0,0 0 1,1 1-1,-1-1 0,0 0 1,1 0-1,-1 1 0,1-2 1,10-36-5881,7-1-1148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860"/>
    </inkml:context>
    <inkml:brush xml:id="br0">
      <inkml:brushProperty name="width" value="0.025" units="cm"/>
      <inkml:brushProperty name="height" value="0.025" units="cm"/>
    </inkml:brush>
  </inkml:definitions>
  <inkml:trace contextRef="#ctx0" brushRef="#br0">40 204 16624,'0'0'10730,"-3"10"-8744,-4 12-1219,-16 49 525,21-66-1272,1 0-1,0-1 0,0 1 0,0 0 0,1 0 1,0 0-1,0 0 0,0 0 0,0 0 1,1 0-1,2 9 0,-2-13-35,0 1 0,1-1 0,-1 0 0,0 1 0,1-1 0,-1 0-1,1 0 1,-1 0 0,1 0 0,0 0 0,-1 0 0,1-1 0,0 1 0,0 0 0,-1-1 0,1 1 0,0-1 0,0 0 0,4 0 0,42 2-729,-37-2 364,0 0-480,0 0-1,1-1 1,-1 0-1,13-3 1,-19 2-273,-1 1 1,1-1 0,-1 0 0,0 0 0,0 0 0,0-1 0,7-5 0,9-9-8759</inkml:trace>
  <inkml:trace contextRef="#ctx0" brushRef="#br0" timeOffset="1">30 1 18578,'0'0'9288,"62"1"-14573,-41 1-11947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8.225"/>
    </inkml:context>
    <inkml:brush xml:id="br0">
      <inkml:brushProperty name="width" value="0.025" units="cm"/>
      <inkml:brushProperty name="height" value="0.025" units="cm"/>
    </inkml:brush>
  </inkml:definitions>
  <inkml:trace contextRef="#ctx0" brushRef="#br0">1 6 12204,'0'0'9064,"67"-5"-6630,-44 5-832,3 4-865,-3 12-417,-1 1-256,-1 1-64,-7-2-256,11-3-1025,-11-4-353,5-6-448,-1-3-865,-2-1-1345,-2-14-833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8.590"/>
    </inkml:context>
    <inkml:brush xml:id="br0">
      <inkml:brushProperty name="width" value="0.025" units="cm"/>
      <inkml:brushProperty name="height" value="0.025" units="cm"/>
    </inkml:brush>
  </inkml:definitions>
  <inkml:trace contextRef="#ctx0" brushRef="#br0">174 0 14029,'0'0'5574,"-45"58"-3332,22-19-833,-1 8-352,-1 4-288,2 4-385,9 0-256,3-4-64,2-9-256,9-8-1025,0-13-1057,11-13-1922,5-8-8648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9.031"/>
    </inkml:context>
    <inkml:brush xml:id="br0">
      <inkml:brushProperty name="width" value="0.025" units="cm"/>
      <inkml:brushProperty name="height" value="0.025" units="cm"/>
    </inkml:brush>
  </inkml:definitions>
  <inkml:trace contextRef="#ctx0" brushRef="#br0">0 1 4388,'0'0'21877,"57"22"-21012,-20-16-513,2-1-192,2-4-160,1 2-288,-8-3-1858,-9 0-3075,-2-1-7751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9.377"/>
    </inkml:context>
    <inkml:brush xml:id="br0">
      <inkml:brushProperty name="width" value="0.025" units="cm"/>
      <inkml:brushProperty name="height" value="0.025" units="cm"/>
    </inkml:brush>
  </inkml:definitions>
  <inkml:trace contextRef="#ctx0" brushRef="#br0">1 27 18834,'0'0'1986,"48"0"768,-4 0-1024,4-4-1121,10-3-417,-6 2-256,-6 0-2371,-4-1-4195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29.342"/>
    </inkml:context>
    <inkml:brush xml:id="br0">
      <inkml:brushProperty name="width" value="0.025" units="cm"/>
      <inkml:brushProperty name="height" value="0.025" units="cm"/>
    </inkml:brush>
  </inkml:definitions>
  <inkml:trace contextRef="#ctx0" brushRef="#br0">149 1 9673,'0'0'14035,"6"9"-13806,7 14-191,6 11 5,24 33-1,-41-64 6,1 0 0,-1 0-1,0 0 1,0 0 0,0 1 0,0-1 0,0 1-1,-1-1 1,0 1 0,1 0 0,-2 0 0,1-1-1,0 1 1,-1 0 0,1 0 0,-1 0 0,0 0-1,0 0 1,-1 0 0,1-1 0,-1 1 0,0 0-1,0 0 1,0-1 0,-1 1 0,1 0-1,-1-1 1,0 1 0,0-1 0,0 0 0,0 0-1,0 0 1,-5 4 0,2-1 72,-1-1-1,-1 0 1,1 0 0,-1-1-1,0 1 1,0-2 0,0 1-1,0-1 1,-1 0 0,1 0-1,-1-1 1,0 0-1,0 0 1,0-1 0,-12 1-1,20-2-121,-9 0-25,-1 0 1,1 0-1,0-1 1,0 0 0,-15-4-1,22 4-196,0 0-1,0 1 1,0-1 0,1 0-1,-1 0 1,0 0 0,1 0-1,-1-1 1,1 1-1,-1 0 1,1-1 0,-1 1-1,-1-3 1,2 2-353,0 0-1,0 0 1,1 0 0,-1 0 0,0 0 0,1-1-1,0 1 1,-1 0 0,1 0 0,0 0 0,0 0-1,0 0 1,0-1 0,1 1 0,0-3 0,6-19-11569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29.674"/>
    </inkml:context>
    <inkml:brush xml:id="br0">
      <inkml:brushProperty name="width" value="0.025" units="cm"/>
      <inkml:brushProperty name="height" value="0.025" units="cm"/>
    </inkml:brush>
  </inkml:definitions>
  <inkml:trace contextRef="#ctx0" brushRef="#br0">1 36 19250,'0'0'11403,"62"-32"-11563,-20 29-1153,4 2-1346,0 1-1185,-1 0-768,-8 0-2723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039"/>
    </inkml:context>
    <inkml:brush xml:id="br0">
      <inkml:brushProperty name="width" value="0.025" units="cm"/>
      <inkml:brushProperty name="height" value="0.025" units="cm"/>
    </inkml:brush>
  </inkml:definitions>
  <inkml:trace contextRef="#ctx0" brushRef="#br0">188 0 6086,'0'0'12929,"-10"5"-11941,-5 4-494,1 0 0,0 2 1,0-1-1,1 2 0,1-1 0,0 2 0,-13 16 1,18-21-256,1 0 1,0 0 0,1 0-1,0 1 1,0 0 0,1 0-1,0 0 1,1 1 0,0-1-1,0 1 1,1 0-1,0 0 1,0-1 0,1 21-1,1-27-227,1-1-1,0 0 0,-1 0 1,1 0-1,0-1 0,0 1 0,0 0 1,0 0-1,0 0 0,1-1 0,-1 1 1,0 0-1,1-1 0,0 0 1,-1 1-1,1-1 0,0 0 0,-1 0 1,1 0-1,0 0 0,0 0 1,0 0-1,0 0 0,0 0 0,0-1 1,0 1-1,0-1 0,0 0 1,0 0-1,0 0 0,1 0 0,-1 0 1,3 0-1,3 0-35,-1-1 1,0 0-1,1 0 0,-1 0 1,0-1-1,0 0 0,0 0 1,12-6-1,-11 3-48,0-1 0,0 0-1,0 0 1,-1-1 0,0 0-1,-1 0 1,1 0 0,-1-1-1,-1 0 1,7-12-1,-9 15 85,0-1-1,0 1 0,-1-1 0,0 1 1,0-1-1,-1 0 0,0 0 1,1 0-1,-2 0 0,1 0 0,-1 1 1,0-1-1,0 0 0,-1 0 0,0 0 1,0 0-1,0 0 0,-3-7 0,3 10-6,-1 1 0,1 0 0,0 0-1,-1 0 1,1 0 0,-1 0 0,0 1-1,0-1 1,0 0 0,0 1 0,0-1-1,0 1 1,0 0 0,0 0 0,0-1-1,-1 2 1,1-1 0,0 0 0,-1 0-1,1 1 1,-1-1 0,1 1 0,-1 0-1,1 0 1,-1 0 0,1 0 0,-1 0-1,1 0 1,-1 1 0,1-1 0,-1 1-1,-2 1 1,-2 0-22,-1 0 0,1 0-1,0 1 1,0 0 0,1 1-1,-1-1 1,1 1 0,-1 1 0,-7 6-1,12-10-119,1 1-1,0-1 0,0 0 0,0 1 0,-1-1 0,1 1 1,0-1-1,1 1 0,-1-1 0,0 1 0,0 0 0,1-1 1,-1 1-1,1 0 0,-1 0 0,1 2 0,0-3-69,0-1 0,1 1 0,-1 0 0,0 0 0,1-1 0,-1 1-1,1 0 1,-1 0 0,1-1 0,-1 1 0,1-1 0,-1 1 0,1 0-1,0-1 1,-1 1 0,1-1 0,0 1 0,-1-1 0,1 0-1,0 1 1,0-1 0,0 0 0,-1 1 0,1-1 0,0 0 0,0 0-1,0 0 1,0 0 0,-1 0 0,1 0 0,0 0 0,0 0 0,0 0-1,1-1 1,24 1-5793,5-2-3513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432"/>
    </inkml:context>
    <inkml:brush xml:id="br0">
      <inkml:brushProperty name="width" value="0.025" units="cm"/>
      <inkml:brushProperty name="height" value="0.025" units="cm"/>
    </inkml:brush>
  </inkml:definitions>
  <inkml:trace contextRef="#ctx0" brushRef="#br0">59 1 7399,'0'0'14339,"-7"11"-14334,-2 6-11,0 0 0,1 0 0,0 1 0,-5 20 0,12-33 8,0 0-1,0 0 0,0 0 1,1 0-1,-1 0 0,1 0 1,0 0-1,1 0 0,-1 0 1,3 9-1,-2-12 8,0 1 0,0-1 0,1 0 0,-1 1 0,0-1 0,1 0 0,-1 0 0,1 0 0,0 0 0,0 0 0,0-1 0,0 1 0,0 0 0,0-1 0,0 1 0,1-1 0,-1 0 0,1 0 0,-1 0 0,0 0 0,1 0 0,3 0 0,0 1 177,1-1 0,0-1-1,0 1 1,0-1-1,0 0 1,0 0-1,0-1 1,0 0-1,0 0 1,-1-1-1,1 0 1,0 0 0,-1 0-1,1-1 1,-1 0-1,9-6 1,-11 6-51,0 1 1,0-1-1,0 0 0,0-1 1,-1 1-1,0-1 1,1 1-1,-1-1 0,-1 0 1,1 0-1,0-1 1,-1 1-1,0 0 0,0-1 1,0 1-1,-1-1 1,0 0-1,1 0 0,-2 1 1,1-1-1,0 0 1,-1 0-1,0 0 1,-1-6-1,1 8-112,-1 1 1,0-1-1,0 0 1,0 0-1,0 1 1,-1-1-1,1 1 1,-1-1 0,1 1-1,-1 0 1,0-1-1,0 1 1,0 0-1,0 0 1,0 0-1,-1 1 1,1-1-1,0 0 1,-1 1-1,1 0 1,-1-1-1,0 1 1,1 0-1,-1 0 1,0 1-1,0-1 1,0 0-1,0 1 1,-4 0-1,1-1-413,0 1 0,0-1 0,-1 2 0,1-1 0,-11 3 0,13-3-642,0 1 0,0 1 0,0-1 0,0 0 0,1 1 0,-1 0 0,1 0 0,-6 4 1,-3 4-10981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779"/>
    </inkml:context>
    <inkml:brush xml:id="br0">
      <inkml:brushProperty name="width" value="0.025" units="cm"/>
      <inkml:brushProperty name="height" value="0.025" units="cm"/>
    </inkml:brush>
  </inkml:definitions>
  <inkml:trace contextRef="#ctx0" brushRef="#br0">1 10 17521,'0'0'6950,"46"9"-5701,-14-8-736,3-1-417,7 0-641,-1-6-3106,-2-7-3620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0.546"/>
    </inkml:context>
    <inkml:brush xml:id="br0">
      <inkml:brushProperty name="width" value="0.025" units="cm"/>
      <inkml:brushProperty name="height" value="0.025" units="cm"/>
    </inkml:brush>
  </inkml:definitions>
  <inkml:trace contextRef="#ctx0" brushRef="#br0">3 0 11115,'0'0'8754,"0"10"-7686,-2 21-827,1-1 1,2 0-1,1 1 0,7 31 1,50 144-18,-47-185 246,-12-21-437,0 1 1,0-1-1,1 0 0,-1 0 0,0 0 0,1 0 0,-1 1 0,0-1 0,1 0 0,-1 0 1,0 0-1,1 0 0,-1 0 0,1 0 0,-1 0 0,0 0 0,1 0 0,-1 0 0,0 0 1,1 0-1,-1 0 0,1 0 0,-1 0 0,0 0 0,1 0 0,-1-1 0,0 1 0,1 0 0,-1 0 1,0 0-1,1-1 0,1-1 56,-1 0 0,0 1 0,1-1 0,-1 0 0,0-1 1,0 1-1,0 0 0,0 0 0,0 0 0,0-1 0,-1 1 0,1 0 0,-1-1 0,0-3 1,1-4 40,4-81 739,-5 82-813,0 1 0,-1-1 0,0 1 1,0-1-1,-1 1 0,-1-1 0,1 1 1,-5-10-1,-2 8-77,4 19-151,4 20-3,1-27 169,1 0 0,-1 1 0,1-1 0,-1 1 0,1-1 0,0 0 0,0 0 0,0 0 0,0 1 0,1-1 0,-1 0 0,1 0 0,-1-1 0,1 1 0,-1 0 0,1 0 0,0-1 0,0 1 0,0-1 0,4 3 0,-2-3-7,0 1 1,1 0 0,-1-1 0,1 0 0,0 0-1,-1 0 1,1-1 0,0 1 0,-1-1 0,7-1-1,-2 0 19,0 0-1,0 0 0,0-1 0,0 0 0,-1-1 1,1 0-1,-1 0 0,1-1 0,-1 0 1,14-10-1,-16 9 27,1-1 0,-2 0 0,1 0 0,-1 0 0,0 0 0,0-1 0,-1 0 0,7-13 0,-10 12-27,-11 61-88,7-44 241,1 1-1,0-1 1,0 1 0,0 11-1,2-18-99,0 1 7,0 1 1,0-1-1,0 0 0,0 1 0,1-1 0,0 0 1,0 1-1,2 4 0,-2-8-59,0 0 0,0 1 0,0-1-1,0 0 1,0 0 0,0 0 0,1 0-1,-1 0 1,0 0 0,1 0 0,-1 0 0,1-1-1,-1 1 1,1 0 0,-1-1 0,1 1-1,-1-1 1,1 0 0,0 0 0,-1 1 0,1-1-1,0 0 1,-1 0 0,1-1 0,2 1-1,-2-1-100,0 1 0,0 0 0,0-1 0,0 0 0,-1 1 0,1-1-1,0 0 1,0 0 0,-1 0 0,1 0 0,0-1 0,-1 1 0,1 0-1,-1-1 1,0 1 0,1-1 0,-1 1 0,0-1 0,0 1 0,1-3-1,17-40-5892,-11 7-439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1.519"/>
    </inkml:context>
    <inkml:brush xml:id="br0">
      <inkml:brushProperty name="width" value="0.025" units="cm"/>
      <inkml:brushProperty name="height" value="0.025" units="cm"/>
    </inkml:brush>
  </inkml:definitions>
  <inkml:trace contextRef="#ctx0" brushRef="#br0">50 1 14125,'0'0'6406,"-19"52"-4932,5-18-705,3 7-673,6 2-32,5-6-160,0-3-929,14-9-961,6-8-1313,1-12-2595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1.881"/>
    </inkml:context>
    <inkml:brush xml:id="br0">
      <inkml:brushProperty name="width" value="0.025" units="cm"/>
      <inkml:brushProperty name="height" value="0.025" units="cm"/>
    </inkml:brush>
  </inkml:definitions>
  <inkml:trace contextRef="#ctx0" brushRef="#br0">126 0 14990,'0'0'2691,"-7"8"-999,2-3-1406,1-2-73,0 1 0,1 0 0,-1 0 0,1 0 0,0 0 0,0 0 0,0 1 0,1-1 0,-1 1 0,1 0 0,0 0 0,1-1 0,-1 1 0,0 8 0,2-13-212,1 1 1,-1-1 0,1 1 0,-1 0 0,1-1 0,-1 1 0,1-1 0,0 1-1,-1-1 1,1 1 0,0-1 0,0 0 0,-1 1 0,1-1 0,0 0 0,0 1-1,-1-1 1,1 0 0,0 0 0,0 0 0,0 0 0,0 0 0,-1 0-1,1 0 1,1 0 0,31 0 37,-27-1-36,6 1-61,-1 1 1,1 0-1,-1 0 0,0 1 0,1 0 0,-1 1 0,18 7 0,-27-9 53,1 1 0,-1-1-1,0 0 1,1 1-1,-1-1 1,0 1 0,0-1-1,0 1 1,0 0 0,0 0-1,-1 0 1,1 0-1,-1 0 1,1 1 0,-1-1-1,0 0 1,0 1 0,0-1-1,0 1 1,0-1-1,0 1 1,-1-1 0,1 1-1,-1 0 1,0-1 0,1 1-1,-1 0 1,-1-1 0,1 1-1,0 0 1,-1-1-1,1 1 1,-1-1 0,0 1-1,0-1 1,0 1 0,0-1-1,0 1 1,-2 2-1,0 0 211,-1 0 0,1 0 0,-1 0 0,0-1 0,0 1-1,0-1 1,-1 0 0,1 0 0,-1-1 0,0 1-1,0-1 1,-1 0 0,1 0 0,0-1 0,-1 0 0,0 0-1,1 0 1,-1 0 0,0-1 0,0 0 0,-9 0-1,8 0-115,-1-1-1,1 0 0,-1-1 0,0 1 0,1-2 1,-1 1-1,-10-4 0,13 3-306,1 1 0,-1-1 0,1-1 0,-1 1-1,1-1 1,0 1 0,0-1 0,0 0 0,0-1 0,0 1 0,-4-7 0,5 6-576,0-1-1,0 0 1,0 0-1,1 0 1,-1 0 0,1 0-1,1 0 1,-1-1 0,0-6-1,0-19-6193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246"/>
    </inkml:context>
    <inkml:brush xml:id="br0">
      <inkml:brushProperty name="width" value="0.025" units="cm"/>
      <inkml:brushProperty name="height" value="0.025" units="cm"/>
    </inkml:brush>
  </inkml:definitions>
  <inkml:trace contextRef="#ctx0" brushRef="#br0">0 37 11627,'0'0'7271,"64"-24"-4420,-38 19-1218,6 2-800,2 3-705,0 0-897,4-1-3138,1-3-6439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562"/>
    </inkml:context>
    <inkml:brush xml:id="br0">
      <inkml:brushProperty name="width" value="0.025" units="cm"/>
      <inkml:brushProperty name="height" value="0.025" units="cm"/>
    </inkml:brush>
  </inkml:definitions>
  <inkml:trace contextRef="#ctx0" brushRef="#br0">140 8 15887,'-9'3'2803,"-5"2"-1856,1 1 1,0 0 0,0 0 0,-19 14-1,28-17-903,1-1-1,0 1 0,-1 0 0,1-1 1,0 1-1,1 1 0,-1-1 0,1 0 0,-1 1 1,1-1-1,0 1 0,0 0 0,0 0 1,1 0-1,-1 0 0,1 0 0,0 0 0,0 0 1,1 0-1,-1 0 0,1 0 0,0 1 1,0 5-1,1-7-62,0 0 1,0-1-1,1 1 0,-1-1 1,1 0-1,-1 1 1,1-1-1,0 0 0,-1 0 1,1 0-1,0 0 0,0 0 1,1 0-1,-1-1 1,0 1-1,1-1 0,-1 0 1,1 1-1,-1-1 1,1 0-1,-1-1 0,1 1 1,0 0-1,0-1 0,-1 1 1,6-1-1,1 2-35,0-1-1,0-1 0,0 0 1,1 0-1,-1-1 1,0 0-1,11-2 0,-14 0 100,0 0-1,0 0 0,-1-1 0,1 0 1,-1 0-1,1 0 0,-1 0 1,-1-1-1,1 0 0,-1 0 1,0 0-1,0 0 0,0-1 1,0 0-1,-1 0 0,0 0 0,2-7 1,-4 10 53,0 0 1,1-1-1,-2 1 1,1-1-1,0 1 0,-1-1 1,0 0-1,1 1 1,-1-1-1,-1 1 1,1-1-1,0 1 1,-1-1-1,-1-4 1,1 6-57,-1-1 0,1 1 0,0 0 0,-1 0 1,1-1-1,-1 1 0,0 0 0,0 1 1,0-1-1,0 0 0,0 0 0,0 1 0,0 0 1,-1-1-1,1 1 0,0 0 0,-1 0 0,1 0 1,-1 0-1,1 1 0,-5-2 0,-1 1-54,1 0-1,0 0 0,-1 1 1,1 0-1,-1 0 1,1 1-1,-1 0 1,1 0-1,0 1 0,-8 2 1,13-3-166,0-1 0,0 1 0,0 0 0,-1 0 0,1 0 0,1 0 0,-1 0 1,0 0-1,0 1 0,0-1 0,1 1 0,-1-1 0,0 1 0,1 0 0,0 0 0,-1-1 0,1 1 0,0 0 1,0 0-1,0 0 0,0 0 0,0 1 0,0-1 0,1 0 0,-1 0 0,1 0 0,0 1 0,-1-1 1,1 0-1,0 0 0,0 1 0,1-1 0,-1 0 0,0 0 0,1 1 0,0 2 0,9 8-4162,12-4-1655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966"/>
    </inkml:context>
    <inkml:brush xml:id="br0">
      <inkml:brushProperty name="width" value="0.025" units="cm"/>
      <inkml:brushProperty name="height" value="0.025" units="cm"/>
    </inkml:brush>
  </inkml:definitions>
  <inkml:trace contextRef="#ctx0" brushRef="#br0">166 38 18161,'0'0'2504,"-11"0"-433,6-1-1911,-1 1 0,0-1 0,1 2 0,-1-1 0,0 1 0,1 0 0,-1 0 0,1 0 0,-1 1-1,1 0 1,-1 0 0,1 0 0,0 0 0,0 1 0,0 0 0,1 0 0,-1 1 0,1-1 0,-1 1 0,1 0 0,0 0 0,1 0 0,-7 9-1,7-8-108,-1 0 0,1 0-1,0 1 1,0 0 0,1-1-1,-1 1 1,1 0 0,0 0-1,1 0 1,-2 9-1,3-13-45,0 0-1,1-1 0,-1 1 1,0 0-1,0 0 0,1 0 0,-1 0 1,1 0-1,0 0 0,-1 0 1,1-1-1,0 1 0,0 0 0,0-1 1,0 1-1,1-1 0,-1 1 0,0-1 1,1 1-1,-1-1 0,1 0 1,-1 0-1,1 1 0,-1-1 0,1-1 1,0 1-1,0 0 0,-1 0 1,1 0-1,0-1 0,0 1 0,0-1 1,0 0-1,0 1 0,0-1 1,3 0-1,1 0 4,0 1 1,0-1-1,0 0 1,0 0-1,0-1 0,0 1 1,-1-1-1,1-1 1,0 1-1,0-1 1,-1 0-1,1 0 0,-1-1 1,0 1-1,0-1 1,0-1-1,0 1 1,0-1-1,-1 1 0,1-1 1,-1-1-1,0 1 1,0 0-1,-1-1 1,1 0-1,-1 0 0,0 0 1,0 0-1,-1-1 1,0 1-1,0-1 1,0 1-1,0-1 0,-1 0 1,0 0-1,0 0 1,0-11-1,-1 15-76,0 1-1,-1 0 1,1 0-1,0-1 1,0 1 0,-1 0-1,1 0 1,0 0-1,-1 0 1,1-1 0,-1 1-1,0 0 1,1 0-1,-1 0 1,0 0 0,0 0-1,0 0 1,1 1-1,-1-1 1,0 0-1,0 0 1,0 0 0,-1 1-1,1-1 1,0 1-1,0-1 1,0 1 0,-2-1-1,1 0-496,-1 0 0,1 1-1,-1 0 1,0-1 0,1 1 0,-1 0-1,0 0 1,1 0 0,-1 1 0,1-1 0,-1 1-1,1-1 1,-4 2 0,-6 6-6226</inkml:trace>
  <inkml:trace contextRef="#ctx0" brushRef="#br0" timeOffset="1">472 1 14734,'0'0'9337,"-1"12"-8115,-2 15-558,-2-1 0,-11 38-1,14-60-633,1 0-1,0 0 0,-1 1 1,1-1-1,1 0 0,-1 1 0,0-1 1,1 0-1,0 1 0,0-1 0,1 0 1,-1 1-1,1-1 0,1 6 1,0-7-19,0-1 0,-1 0 0,1 0 1,0 0-1,0 0 0,0 0 1,1-1-1,-1 1 0,0-1 0,0 1 1,1-1-1,-1 0 0,1 0 1,0 0-1,-1 0 0,1 0 0,0-1 1,-1 1-1,1-1 0,0 0 1,-1 0-1,1 0 0,4 0 0,3 0-239,-6 1-430,1 0 1,0-1 0,0 1-1,-1-1 1,1-1 0,0 1-1,0 0 1,-1-1 0,1 0-1,0-1 1,-1 1 0,1-1-1,-1 1 1,0-1 0,6-4-1,4-9-8903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3.314"/>
    </inkml:context>
    <inkml:brush xml:id="br0">
      <inkml:brushProperty name="width" value="0.025" units="cm"/>
      <inkml:brushProperty name="height" value="0.025" units="cm"/>
    </inkml:brush>
  </inkml:definitions>
  <inkml:trace contextRef="#ctx0" brushRef="#br0">0 0 17040,'0'0'8616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3.600"/>
    </inkml:context>
    <inkml:brush xml:id="br0">
      <inkml:brushProperty name="width" value="0.025" units="cm"/>
      <inkml:brushProperty name="height" value="0.025" units="cm"/>
    </inkml:brush>
  </inkml:definitions>
  <inkml:trace contextRef="#ctx0" brushRef="#br0">0 0 17745,'0'0'293,"3"9"-74,8 46-181,-2 1-1,2 62 0,0 0 102,3-9 17,4-1 0,4-1 0,6-1 0,47 120 0,-74-223-230,28 53 514,-28-54-578,1 0 1,-1 0 0,1 0 0,-1 0-1,1-1 1,0 1 0,0 0 0,0-1 0,0 1-1,0-1 1,0 0 0,0 1 0,0-1-1,1 0 1,-1 0 0,0-1 0,1 1-1,-1 0 1,1-1 0,-1 0 0,4 1-1,14-3-4869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4.989"/>
    </inkml:context>
    <inkml:brush xml:id="br0">
      <inkml:brushProperty name="width" value="0.025" units="cm"/>
      <inkml:brushProperty name="height" value="0.025" units="cm"/>
    </inkml:brush>
  </inkml:definitions>
  <inkml:trace contextRef="#ctx0" brushRef="#br0">650 1342 15246,'0'0'4559,"8"1"-4169,571-11 234,-411 2-597,1016-67 666,-344 17 702,-579 43-1321,551-36 157,-5-37-120,-645 57-76,238-79-1,-396 109-34,8-3-7,1 0 0,0 1 0,0 0 0,-1 1-1,2 1 1,-1 0 0,0 1 0,0 0-1,0 1 1,0 0 0,0 1 0,0 1-1,18 6 1,-23-7 35,-1 0-1,1 0 1,1 0-1,-1-1 1,0-1-1,0 1 1,0-1-1,1 0 1,-1-1 0,0 0-1,0 0 1,13-5-1,3-2 207,-1-1 0,39-23 0,-42 21-111,1 0 1,0 2-1,30-10 1,6 13-195,-52 7 14,0-1 1,0 0-1,-1 0 0,1 0 1,0-1-1,0 1 0,-1-1 1,1 0-1,0-1 1,-1 1-1,1-1 0,-1 0 1,0 0-1,1 0 0,-1-1 1,0 0-1,-1 1 1,1-1-1,0-1 0,3-3 1,-2 1 72,0-1 0,-1 0 0,1 0 0,-2 0 0,1-1 0,-1 1 0,0-1 1,0 1-1,-1-1 0,0 0 0,-1 0 0,1-11 0,-1 12-4,-1 1 0,0 0 0,0-1 0,-1 1-1,0 0 1,0 0 0,0-1 0,-1 1 0,0 0 0,0 0 0,0 1-1,-1-1 1,0 0 0,0 1 0,-1-1 0,-4-5 0,-315-296-311,314 299 299,-16-12-17,-1 1 0,0 1 0,-2 2-1,0 1 1,0 1 0,-1 1 0,-1 1 0,0 2 0,-36-7 0,-38-3-81,-147-10 1,227 28 94,-715-17-5,525 20-16,-718 43 52,1 50-225,714-70-2,-1454 154 194,1630-174-107,-331 44 980,315-37-565,1 2 1,0 3 0,2 2-1,-75 36 1,122-51-407,-38 23 124,43-24-224,-1-1 1,1 1 0,0 0-1,0 0 1,0 0-1,0 0 1,0 1 0,1-1-1,-1 0 1,0 1 0,1-1-1,0 1 1,0 0 0,-2 4-1,3-7 105,0 0-1,0 1 0,0-1 0,0 0 1,0 0-1,0 0 0,0 1 1,0-1-1,0 0 0,0 0 1,0 0-1,0 1 0,0-1 0,0 0 1,0 0-1,0 1 0,0-1 1,0 0-1,0 0 0,0 0 0,0 1 1,0-1-1,0 0 0,0 0 1,1 0-1,-1 1 0,0-1 1,0 0-1,0 0 0,0 0 0,0 0 1,1 1-1,-1-1 0,0 0 1,0 0-1,0 0 0,1 0 0,-1 0 1,0 0-1,0 0 0,0 0 1,1 1-1,-1-1 0,0 0 1,0 0-1,1 0 0,27 1-8656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5.746"/>
    </inkml:context>
    <inkml:brush xml:id="br0">
      <inkml:brushProperty name="width" value="0.025" units="cm"/>
      <inkml:brushProperty name="height" value="0.025" units="cm"/>
    </inkml:brush>
  </inkml:definitions>
  <inkml:trace contextRef="#ctx0" brushRef="#br0">0 43 18898,'0'0'7527,"50"3"-6726,-13-3-321,12-8-384,5-2-96,2 2-576,-3 1-1186,-5 2-1889,-7 1-2948,-9 1-3234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6.140"/>
    </inkml:context>
    <inkml:brush xml:id="br0">
      <inkml:brushProperty name="width" value="0.025" units="cm"/>
      <inkml:brushProperty name="height" value="0.025" units="cm"/>
    </inkml:brush>
  </inkml:definitions>
  <inkml:trace contextRef="#ctx0" brushRef="#br0">358 1 15439,'0'0'10180,"-5"14"-9929,1-4-226,0 1 1,-1-1 0,0 0-1,-1 0 1,0-1 0,0 1-1,-1-1 1,0 0-1,-16 14 1,-21 11 22,-65 39 0,-11 7 1036,113-69-1021,20-6-28,32-5 5,-30-1-7,25 5-94,-1 2-1,0 1 1,0 2 0,-1 2 0,0 1 0,43 21 0,-1-2-2907,-42-21-2525,-5-7-4639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065"/>
    </inkml:context>
    <inkml:brush xml:id="br0">
      <inkml:brushProperty name="width" value="0.025" units="cm"/>
      <inkml:brushProperty name="height" value="0.025" units="cm"/>
    </inkml:brush>
  </inkml:definitions>
  <inkml:trace contextRef="#ctx0" brushRef="#br0">874 311 6758,'-37'146'8029,"25"-108"-7186,2 1 1,2 0 0,1 0-1,-3 56 1,10-94-846,0 0 1,0 1 0,0-1 0,-1 0 0,2 1-1,-1-1 1,0 1 0,0-1 0,0 0 0,1 1-1,-1-1 1,0 0 0,1 0 0,-1 1 0,1-1-1,0 0 1,-1 0 0,1 0 0,0 1 0,0-1-1,0 0 1,0 0 0,0 0 0,0-1 0,0 1-1,0 0 1,0 0 0,0 0 0,0-1 0,2 2-1,0-2-32,0 0 0,0 0 0,0 0 0,0 0 0,0-1-1,0 1 1,0-1 0,0 0 0,0 1 0,0-1-1,0-1 1,0 1 0,2-2 0,12-7-474,0 0 1,0-1-1,16-15 0,-1-4-2075,40-48 0,-13 12-1278,-58 66 3967,-1-1 1,0 1-1,0-1 0,1 1 1,-1-1-1,0 1 0,1-1 1,-1 1-1,1 0 0,-1-1 1,0 1-1,1-1 0,-1 1 1,1 0-1,-1-1 0,1 1 1,-1 0-1,1 0 0,0-1 1,-1 1-1,1 0 1,-1 0-1,1 0 0,-1 0 1,1 0-1,0 0 0,-1 0 1,1 0-1,-1 0 0,1 0 1,0 0-1,0 0 0,0 21 2564,-20 44 750,16-54-2796,-6 18 195,1 1 1,1 1-1,-4 47 1,10-77-824,1 0 0,0 0-1,0 0 1,-1-1 0,1 1 0,0 0 0,0 0 0,0 0-1,0 0 1,0 0 0,0 0 0,0-1 0,1 1 0,-1 0 0,0 0-1,0 0 1,1 0 0,-1-1 0,1 1 0,-1 0 0,0 0-1,1-1 1,-1 1 0,1 0 0,0-1 0,-1 1 0,1 0 0,0-1-1,-1 1 1,1-1 0,0 1 0,-1-1 0,1 1 0,0-1-1,0 0 1,0 1 0,-1-1 0,1 0 0,0 0 0,0 1 0,0-1-1,0 0 1,0 0 0,0 0 0,-1 0 0,1 0 0,0 0-1,0-1 1,0 1 0,0 0 0,0 0 0,1-1 0,3-1-81,-1 0 0,1 0 1,0-1-1,-1 1 0,1-1 1,-1 0-1,0-1 0,4-3 1,11-12-609,-1-2 0,-1-1 0,0 0 1,-2-1-1,14-27 0,-20 32 304,-1 1-1,0-1 1,-2 0 0,0-1-1,-1 0 1,-1 0 0,0 0-1,0-21 1,-4 39 470,1-1-1,-1 0 1,0 0 0,0 1 0,0-1-1,0 0 1,-1 1 0,1-1 0,0 0-1,-1 1 1,1-1 0,-1 0 0,1 1-1,-1-1 1,0 1 0,1-1 0,-1 1-1,0-1 1,0 1 0,0-1 0,-1 1-1,1 0 1,0 0 0,0 0-1,-1 0 1,1 0 0,0 0 0,-1 0-1,1 0 1,-1 0 0,0 0 0,1 1-1,-1-1 1,1 1 0,-1-1 0,0 1-1,0 0 1,1 0 0,-1-1 0,0 1-1,1 0 1,-1 1 0,-2-1 0,-7 2 248,1 0 1,0 0 0,0 1 0,1 0 0,-1 1 0,-11 6 0,-143 80 2319,-61 28-1423,217-114-1239,0-1 0,0 0 0,0-1 0,-1 0 0,1 0-1,-1-1 1,-10 1 0,16-2-31,0-1 1,0 1-1,1 0 0,-1-1 0,0 1 0,0-1 0,0 0 0,1 0 1,-1 0-1,0 0 0,1 0 0,-1-1 0,1 1 0,0-1 1,-1 0-1,1 1 0,0-1 0,0 0 0,0-1 0,0 1 0,0 0 1,1 0-1,-1-1 0,-1-3 0,-7-17-581,1-2 0,1 1 0,1-1 0,1 0 1,-2-27-1,5 29 109,-1-1 0,-1 1 0,-1 0 0,-1 1-1,-1 0 1,-17-34 0,21 51 562,1-1-1,0 1 1,-1 0-1,0 1 0,0-1 1,-1 1-1,1 0 1,-1 0-1,0 0 0,0 0 1,-1 1-1,1 0 1,0 0-1,-1 1 1,-7-3-1,5 3 178,-1 0 0,1 1-1,-1 0 1,1 0 0,-1 1 0,0 0 0,1 1 0,-1 0-1,-15 3 1,-9 6 602,0 2 0,0 1-1,1 1 1,-40 26 0,36-20-723,17-10 19,-30 16 32,47-25-159,-1 1 0,1-1 0,-1 0 1,0-1-1,1 1 0,-1 0 0,0-1 0,0 1 0,1-1 1,-1 0-1,0 0 0,0 0 0,0 0 0,-2-1 0,4 0-39,0 0-1,0-1 0,0 1 0,1 0 0,-1 0 0,1 0 0,-1 0 0,1-1 1,-1 1-1,1 0 0,-1 0 0,1-1 0,0 1 0,0 0 0,0-1 0,0 1 1,0 0-1,0-1 0,0 1 0,0 0 0,1-1 0,0-1 0,-1-3-185,1-7-131,1-1 1,1 0-1,0 1 1,0-1 0,1 1-1,1 0 1,7-14-1,53-88-2021,-49 89 2133,-18 47 3164,-17 57-490,11-54-2230,1 1 0,1 0 0,2 0 1,0 0-1,2 0 0,0 0 0,4 35 0,-2-56-202,1-1-1,-1 0 0,1 0 0,0 0 0,0 0 0,0 0 0,1-1 0,-1 1 0,1 0 0,-1-1 1,1 1-1,0 0 0,0-1 0,0 0 0,1 0 0,-1 1 0,0-1 0,1-1 0,-1 1 1,1 0-1,0-1 0,0 1 0,-1-1 0,1 0 0,0 1 0,0-2 0,0 1 0,0 0 0,0-1 1,1 1-1,-1-1 0,0 0 0,0 0 0,0 0 0,5-1 0,4 0-118,0-1 1,-1 0-1,1-1 0,-1 0 0,1-1 0,-1 0 1,21-12-1,171-123-3103,-34 20 716,-156 111 2465,-1 1 0,1 1 0,1 0 1,19-6-1,-30 10 153,0 2 1,0-1-1,0 0 1,0 0-1,0 1 1,0 0 0,0-1-1,0 1 1,0 0-1,0 1 1,0-1-1,0 0 1,0 1-1,0 0 1,0 0-1,0 0 1,0 0-1,0 0 1,0 0-1,-1 1 1,1-1 0,0 1-1,-1 0 1,1 0-1,-1 0 1,4 4-1,1 7 346,-1-1 0,0 1 0,-1 1 0,-1-1 0,0 1 0,0 0 0,1 19 0,3 7 312,1 3-313,-4-20-293,0 1 0,1-1 1,1 0-1,1 0 0,13 23 0,-19-41-188,1 0 1,0 0-1,1 0 0,-1-1 0,1 1 1,0-1-1,0 0 0,1 0 0,-1-1 0,1 1 1,0-1-1,-1 0 0,2 0 0,-1-1 1,0 1-1,0-1 0,1 0 0,-1-1 0,1 1 1,0-1-1,-1 0 0,1 0 0,0-1 0,-1 0 1,1 0-1,10-2 0,-6 1-209,1-1 0,0-1-1,-1 0 1,1-1 0,-1 0-1,0 0 1,-1-1 0,1 0 0,-1-1-1,0 0 1,9-8 0,13-13-1394,46-51 0,4-4-763,-80 82 2444,-1-1-1,1 0 0,-1 1 0,1-1 1,0 1-1,-1-1 0,1 1 0,-1 0 1,1-1-1,0 1 0,-1-1 0,1 1 0,0 0 1,-1 0-1,1-1 0,0 1 0,0 0 1,-1 0-1,1 0 0,0 0 0,0 0 1,0 0-1,-1 0 0,2 0 0,2 15 1372,-14 28 792,-7 3-605,-25 46 1,23-53-1424,2 1 0,-13 43 1,29-73-552,3-10 92,12-20-109,18-39-441,-24 44 579,58-132-2114,-57 124 2015,-2 0 1,0-1-1,-2 1 0,5-40 0,-10 61 406,1 0 1,-1 0-1,0 0 0,1 0 1,-1 0-1,0 1 0,0-1 1,-1 0-1,1 0 0,0 0 1,-1 0-1,1 0 0,-1 0 1,1 0-1,-1 0 1,0 0-1,0 1 0,0-1 1,0 0-1,0 1 0,0-1 1,-1 1-1,1-1 0,0 1 1,-1-1-1,1 1 0,-1 0 1,1 0-1,-1 0 0,-2-2 1,0 3 115,-1-1 0,1 1 0,-1-1 0,1 1-1,0 1 1,-1-1 0,1 1 0,-1-1 0,1 1 0,0 0 0,0 1 0,-1-1 0,-4 3 0,-23 12 585,0 1 1,2 1-1,0 2 1,-41 35-1,41-30-562,-1-2 0,-1-1 0,-57 28 1,84-47-201,-1-1 1,1 0 0,-1 0 0,0-1 0,1 1 0,-1-1 0,0 0 0,0-1 0,-10 0-1,13 0-35,1-1 0,-1 1 0,0-1-1,1 1 1,-1-1 0,1 0 0,0 0-1,-1-1 1,1 1 0,0 0-1,-1-1 1,1 1 0,0-1 0,0 0-1,0 1 1,1-1 0,-1 0 0,0 0-1,1-1 1,-1 1 0,1 0 0,0 0-1,-2-3 1,-7-21-591,1 0 0,-8-35 0,13 40 393,-1 1 0,-2 0 0,0 0-1,-1 1 1,-17-32 0,22 47 245,-1-1 1,1 1-1,-1-1 1,0 1 0,0 0-1,0 1 1,0-1-1,-1 1 1,0 0 0,1 0-1,-1 0 1,0 1-1,-1-1 1,1 1 0,-8-2-1,3 2 72,1 1-1,-1 0 0,1 0 1,-1 1-1,1 0 1,-1 1-1,1 0 1,-14 4-1,-8 4 213,0 1 1,0 1-1,2 2 0,-35 21 0,-36 28 281,74-43-527,-1-2 1,0-1-1,-2-1 1,-45 17 0,71-30-98,0-1 1,0 0 0,0 0 0,-1-1-1,1 1 1,0-1 0,-1 1 0,1-1-1,0 0 1,0 0 0,-1-1 0,1 1-1,0-1 1,-1 0 0,-3-1 0,5 1-35,0-1 0,0 0-1,0 1 1,0-1 0,1 0 0,-1 0 0,1 0 0,0 0 0,-1 0 0,1 0 0,0 0 0,0 0 0,0-1 0,1 1 0,-1 0 0,0-1 0,1 1 0,-1-1 0,1 1 0,0-1-1,0-3 1,-1-18-690,0 1 0,2-1 0,1 0 0,1 0 0,1 0 0,0 1 0,2 0 0,1 0 0,15-34 0,-19 57 2226,-1 10-873,0 13 251,-7 61 2041,-1 22-1549,6-95-1282,0 0 0,1 0 0,1-1-1,0 1 1,0-1 0,1 0-1,4 12 1,-5-18-48,0 0 0,0 0-1,1 0 1,-1 0 0,1-1 0,0 1-1,0-1 1,0 1 0,0-1 0,1 0-1,-1-1 1,1 1 0,0 0-1,0-1 1,0 0 0,0 0 0,0 0-1,0-1 1,1 1 0,-1-1 0,0 0-1,1 0 1,-1-1 0,1 1 0,-1-1-1,1 0 1,-1 0 0,1 0 0,-1-1-1,7-1 1,8-2-303,0-1-1,-1-1 1,0 0-1,0-1 1,31-18-1,38-28-1637,43-22-1119,-112 66 2817,-1 1 0,1 1 0,1 0 0,-1 2 0,26-5 0,-39 9 381,0 0 0,0 1-1,0 0 1,0 0 0,0 0 0,0 0 0,0 1 0,0-1 0,0 1-1,-1 1 1,1-1 0,0 1 0,-1 0 0,1 0 0,-1 0 0,1 0-1,-1 1 1,0 0 0,0 0 0,5 5 0,0 2 560,0 2 0,-1-1 0,0 1 0,-1 1 0,9 20 0,-4-10-254,3 7-13,1 0 0,2-1-1,0-1 1,43 46 0,-51-63-434,0-1-1,1-1 1,0 1-1,1-2 1,0 0-1,0 0 1,1-1-1,0-1 1,0 0 0,1-1-1,-1 0 1,1-1-1,27 5 1,-14-7-250,0-1 1,0-1 0,0-1-1,0-1 1,0-2 0,-1 0 0,39-13-1,12-9-1650,82-41 0,-33 13-197,-111 47 2112,-1 1 0,1 1 1,0 0-1,0 1 1,0 0-1,0 2 0,1 0 1,-1 0-1,1 2 0,18 1 1,-30 0 183,0 0 1,0 0 0,0 0 0,-1 1-1,1-1 1,-1 1 0,1 0-1,-1 1 1,0-1 0,1 0-1,-1 1 1,-1 0 0,1-1-1,0 1 1,-1 1 0,1-1 0,-1 0-1,0 0 1,2 5 0,4 8 835,-1 1 0,11 34 0,-9-24-327,-7-21-570,50 125 1259,-46-119-1369,0 0-1,0-1 0,2 0 1,-1-1-1,1 1 0,1-2 0,-1 1 1,20 14-1,-23-20-66,1-1 0,0 0 0,-1 0 0,1 0 0,1-1-1,-1 0 1,0 0 0,0-1 0,1 0 0,-1 0 0,1 0 0,-1-1 0,1 0 0,-1 0 0,1-1-1,-1 0 1,1 0 0,-1 0 0,0-1 0,1 0 0,6-3 0,8-4-526,0-1 0,-1-1 0,0-1 0,29-22 0,-9 0-1385,-1-1 0,36-42 1,-10 10 1201,-95 103 7217,-4 11-3930,-35 47-1147,55-79-1301,-31 32 63,42-44-140,-1 0 1,1 0-1,-1 0 0,0-1 0,0 1 0,0-1 1,0 0-1,0-1 0,-1 1 0,1-1 0,-5 2 0,8-3-31,-1 0-1,1 0 0,0 0 1,0 0-1,0-1 0,0 1 1,0 0-1,0 0 0,0-1 0,0 1 1,0-1-1,0 1 0,0-1 1,0 1-1,0-1 0,0 1 1,0-1-1,0 0 0,0 0 1,1 1-1,-1-1 0,0 0 0,1 0 1,-1 0-1,0 0 0,1 0 1,-1 0-1,1 0 0,-1 0 1,1 0-1,0 0 0,-1-2 1,-5-40-1179,6 37 1028,-1-82-2939,3 59 2026,-2 0 1,-1 0-1,-1 0 0,-1 0 0,-9-33 0,10 55 1041,-1 0-1,0 0 0,0 0 1,0 1-1,-1-1 1,0 1-1,0 0 0,-1 0 1,1 0-1,-10-7 1,9 8 284,-1 1 1,0 0-1,0 0 0,-1 1 1,1 0-1,-1 0 1,1 0-1,-1 1 0,0 0 1,0 0-1,0 1 1,-12-1-1,1 1 397,0 1 1,-1 1-1,1 1 0,0 0 0,0 2 0,1 0 1,-1 0-1,1 2 0,-18 8 0,-26 14 673,-65 41 0,37-18-874,65-38-442,-1 0 0,0-2 0,-1 0 1,0-2-1,-1-1 0,0-1 0,0-1 0,-1-1 1,-32 1-1,53-7-134,0 1 0,0-1 0,0 0 0,0-1 0,1 1 0,-1-1 0,0-1 0,1 1-1,-1-1 1,1-1 0,0 1 0,0-1 0,0 0 0,0 0 0,1-1 0,0 1 0,0-1 0,0 0 0,0-1 0,1 1 0,-7-12 0,-4-10-1649,1-1 1,1 0-1,-17-53 1,7 14-1465,-9-10-1123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0.903"/>
    </inkml:context>
    <inkml:brush xml:id="br0">
      <inkml:brushProperty name="width" value="0.025" units="cm"/>
      <inkml:brushProperty name="height" value="0.025" units="cm"/>
    </inkml:brush>
  </inkml:definitions>
  <inkml:trace contextRef="#ctx0" brushRef="#br0">6 0 15951,'0'0'5734,"-5"59"-5286,21-45-288,5-1-96,-2 0-897,4-2-1729,-3-3-2403,-6-3-2178</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6.703"/>
    </inkml:context>
    <inkml:brush xml:id="br0">
      <inkml:brushProperty name="width" value="0.025" units="cm"/>
      <inkml:brushProperty name="height" value="0.025" units="cm"/>
    </inkml:brush>
  </inkml:definitions>
  <inkml:trace contextRef="#ctx0" brushRef="#br0">1 38 3427,'0'0'577,"64"-25"-577,-36 12-160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041"/>
    </inkml:context>
    <inkml:brush xml:id="br0">
      <inkml:brushProperty name="width" value="0.025" units="cm"/>
      <inkml:brushProperty name="height" value="0.025" units="cm"/>
    </inkml:brush>
  </inkml:definitions>
  <inkml:trace contextRef="#ctx0" brushRef="#br0">94 0 11018,'0'0'12054,"0"10"-10249,-1 35-250,-2 0-1,-12 58 1,6-50-1143,-4 89 0,13-123-587,-1-13 30,1 0 0,-1-1 0,1 1 0,0-1 0,1 1 0,-1 0 0,1-1 0,1 1 0,-1-1 0,1 0 1,-1 1-1,1-1 0,1 0 0,5 9 0,-13-16-7611,-11-4 2679,-7-2 587,-5-6-1495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431"/>
    </inkml:context>
    <inkml:brush xml:id="br0">
      <inkml:brushProperty name="width" value="0.025" units="cm"/>
      <inkml:brushProperty name="height" value="0.025" units="cm"/>
    </inkml:brush>
  </inkml:definitions>
  <inkml:trace contextRef="#ctx0" brushRef="#br0">49 537 1730,'0'0'7351,"-8"-5"-2974,-26-14-747,33 19-3543,1 0 0,0 0-1,-1 0 1,1 0 0,0 0 0,0 0-1,-1 0 1,1 0 0,0 0-1,0-1 1,-1 1 0,1 0 0,0 0-1,0 0 1,-1 0 0,1 0-1,0-1 1,0 1 0,0 0 0,0 0-1,-1 0 1,1-1 0,0 1-1,0 0 1,0 0 0,0-1 0,0 1-1,-1 0 1,1 0 0,0-1 0,0 1-1,0 0 1,0 0 0,0-1-1,0 1 1,0 0 0,0 0 0,0-1-1,0 1 1,0 0 0,0 0-1,0-1 1,0 1 0,0 0 0,0-1-1,1 1 1,-1 0 0,0 0 0,0 0-1,0-1 1,0 1 0,0 0-1,1 0 1,-1-1 0,0 1 0,0 0-1,0 0 1,1 0 0,-1 0-1,0-1 1,0 1 0,1 0 0,-1 0-1,0 0 1,0 0 0,1 0 0,-1 0-1,19-4 198,-18 4 155,184-22 4241,131-22-4444,-309 42-541,0 1-1,-1-1 1,1 0-1,0-1 0,-1 1 1,0-1-1,10-6 0,-16 8 166,1 1 0,0-1-1,0 0 1,0 0 0,-1 1 0,1-1-1,0 0 1,-1 0 0,1 0-1,-1 0 1,1 0 0,-1 1-1,1-1 1,-1 0 0,0 0-1,1 0 1,-1 0 0,0 0 0,0 0-1,0 0 1,0-2 0,0 1-124,-1 0 1,0 0-1,1 0 1,-1 0-1,0 0 1,0 1-1,0-1 1,-1 0-1,1 1 1,0-1-1,-1 1 1,1-1-1,-1 1 1,1-1-1,-4-1 1,-32-23-6144,-8-5-4718</inkml:trace>
  <inkml:trace contextRef="#ctx0" brushRef="#br0" timeOffset="1">62 77 13741,'0'0'11339,"62"-51"-9866,-13 39-800,8 3-513,7 5-128,-6 4-929,2 0-1986,-5 5-1473,-13 7-2915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761"/>
    </inkml:context>
    <inkml:brush xml:id="br0">
      <inkml:brushProperty name="width" value="0.025" units="cm"/>
      <inkml:brushProperty name="height" value="0.025" units="cm"/>
    </inkml:brush>
  </inkml:definitions>
  <inkml:trace contextRef="#ctx0" brushRef="#br0">196 1 17040,'0'0'10058,"-10"4"-9882,-7 3-173,0 2 0,1 0 0,0 0-1,1 2 1,0 0 0,0 1 0,1 0 0,1 1 0,0 1 0,-13 17 0,25-30-6,0 1 1,0-1-1,1 0 1,-1 1-1,0-1 1,0 1-1,1-1 1,-1 1-1,1-1 1,0 1-1,-1 0 1,1-1-1,0 1 1,0-1-1,0 1 1,0 0-1,0 2 1,1-3-10,-1 0 1,1 0-1,-1 0 0,1-1 1,0 1-1,-1 0 0,1 0 0,0 0 1,0 0-1,-1-1 0,1 1 1,0 0-1,0-1 0,0 1 1,0-1-1,0 1 0,0-1 1,0 1-1,2 0 0,6 0-133,0 1 0,0-1 0,0 0 0,0-1 0,10 0 0,-2 0-217,25-1-554,40 3-62,-75-1 952,-1-1 0,1 1-1,-1 1 1,0-1 0,1 1 0,-1 0-1,0 1 1,0-1 0,8 6-1,-13-7 45,1 0-1,0 1 1,-1-1-1,1 1 1,-1 0-1,1-1 1,-1 1-1,0 0 1,1 0-1,-1-1 1,0 1 0,-1 0-1,1 0 1,0 0-1,0 1 1,-1-1-1,1 0 1,-1 0-1,0 0 1,0 0-1,1 0 1,-1 1-1,-1-1 1,1 0-1,0 0 1,0 0-1,-1 0 1,0 0-1,1 1 1,-1-1-1,0 0 1,0 0-1,0-1 1,0 1-1,0 0 1,0 0-1,-1 0 1,-2 2-1,-4 6 283,0-1 0,0 0 0,-1 0 0,0-1 0,-13 9 0,13-10-21,0-1 1,0 0-1,0-1 1,0 0-1,-1 0 1,0-1-1,0 0 1,0-1-1,-1 0 1,1-1-1,-1 0 1,1-1-1,-21 1 1,29-2-331,1-1 0,0 1 1,-1 0-1,1-1 0,0 1 1,-1 0-1,1-1 0,0 0 0,0 1 1,-1-1-1,1 0 0,0 1 1,0-1-1,0 0 0,0 0 0,0 0 1,0 0-1,0 0 0,0 0 1,1 0-1,-1-1 0,0 1 1,1 0-1,-1 0 0,1-1 0,-1 1 1,1 0-1,-1-1 0,1 1 1,0 0-1,0-1 0,0 1 1,-1 0-1,2-1 0,-1 1 0,0-3 1,0 0-795,1-1 0,0 1 1,-1-1-1,1 1 0,1-1 0,-1 1 1,1-1-1,0 1 0,0 0 1,3-4-1,16-20-8508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8.108"/>
    </inkml:context>
    <inkml:brush xml:id="br0">
      <inkml:brushProperty name="width" value="0.025" units="cm"/>
      <inkml:brushProperty name="height" value="0.025" units="cm"/>
    </inkml:brush>
  </inkml:definitions>
  <inkml:trace contextRef="#ctx0" brushRef="#br0">1 19 18578,'0'0'9577,"56"0"-8713,-40 0-703,7 0-161,2 0-545,4 0-1761,-1-7-3395,2-5-6375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8.661"/>
    </inkml:context>
    <inkml:brush xml:id="br0">
      <inkml:brushProperty name="width" value="0.025" units="cm"/>
      <inkml:brushProperty name="height" value="0.025" units="cm"/>
    </inkml:brush>
  </inkml:definitions>
  <inkml:trace contextRef="#ctx0" brushRef="#br0">96 0 8296,'0'0'15727,"3"9"-14932,-1-1-673,0 0 0,-1 0-1,0 0 1,0 0 0,-1 0 0,0 0-1,0 0 1,-1 0 0,0 0-1,0 0 1,-4 11 0,-37 103 439,14-43-111,18-49-233,6-20-9,1 0-1,0 0 1,1 0-1,0 1 1,-2 17 0,4-28-164,0 1 0,0 0 1,0 0-1,1-1 1,-1 1-1,0 0 1,0 0-1,0-1 1,0 1-1,1 0 1,-1 0-1,0-1 1,1 1-1,-1 0 1,1-1-1,-1 1 0,1-1 1,-1 1-1,1 0 1,-1-1-1,1 1 1,-1-1-1,1 1 1,0-1-1,-1 0 1,1 1-1,0-1 1,0 0-1,-1 1 0,1-1 1,0 0-1,0 0 1,-1 0-1,1 1 1,0-1-1,0 0 1,-1 0-1,1 0 1,0 0-1,0-1 1,-1 1-1,1 0 1,0 0-1,0 0 0,-1-1 1,1 1-1,0 0 1,0 0-1,-1-1 1,2 0-1,38-19 860,-8-5-759,-1-1 0,-2-2 1,33-37-1,69-101 117,-63 62-385,-114 146-17205,28-26 6144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9.983"/>
    </inkml:context>
    <inkml:brush xml:id="br0">
      <inkml:brushProperty name="width" value="0.025" units="cm"/>
      <inkml:brushProperty name="height" value="0.025" units="cm"/>
    </inkml:brush>
  </inkml:definitions>
  <inkml:trace contextRef="#ctx0" brushRef="#br0">34 76 6726,'0'0'9412,"-5"10"-4976,2-3-3988,-1 0 233,0-1 0,1 2 0,0-1 0,1 0 0,-1 0 0,1 1 0,1-1-1,0 1 1,0 0 0,0 13 0,1-19-665,1 0 0,0-1-1,0 1 1,0 0 0,0-1-1,0 1 1,0-1 0,0 1-1,1-1 1,-1 0 0,0 0-1,1 1 1,-1-1 0,1 0 0,-1 0-1,1-1 1,0 1 0,-1 0-1,1 0 1,0-1 0,-1 1-1,1-1 1,0 1 0,0-1-1,0 0 1,0 0 0,-1 0-1,1 0 1,0 0 0,0 0-1,3-1 1,2 1-59,0-1-1,-1 0 1,1 0 0,-1 0-1,1-1 1,-1 0-1,12-5 1,-7-1-26,0-1 0,0-1 0,-1 0 0,0 0 0,-1-1 0,0 0 0,-1-1 0,0 0 0,-1 0 0,0-1 0,-1 0 0,8-24 0,-37 63 133,14-9 217,0 0-1,-9 25 0,16-36-201,1 0-1,-1 0 1,1-1-1,0 1 1,0 0-1,0 0 1,1 0-1,0 0 1,0 0-1,1 0 1,2 12-1,-3-17-72,1 1-1,0-1 0,1 1 0,-1-1 0,0 1 1,0-1-1,1 0 0,-1 0 0,0 0 0,1 0 1,0 0-1,-1 0 0,1 0 0,-1 0 1,1 0-1,0-1 0,0 1 0,-1-1 0,1 1 1,0-1-1,0 0 0,-1 0 0,1 0 0,0 0 1,0 0-1,0 0 0,0 0 0,-1-1 1,1 1-1,0 0 0,0-1 0,1 0 0,5-1 10,-1 0-1,0 0 0,1-1 1,-1 1-1,0-2 0,9-5 1,-3 0-3,-1-2 0,0 0 1,-1 0-1,14-18 0,-21 24-9,1-1 0,-1 0 0,-1 0 1,1 0-1,-1 0 0,0 0 0,0-1 0,-1 1 0,0-1 0,0 0 0,-1 0 0,2-9 0,-15 19 56,-2 11-3,1 0 1,-22 30-1,30-38-43,0 1 1,1-1-1,0 1 0,1-1 0,0 1 1,0 0-1,0 0 0,1 1 0,0-1 1,-2 13-1,4-19-13,0-1 1,0 1-1,1 0 0,-1 0 1,0 0-1,0 0 0,1 0 1,-1 0-1,1 0 1,-1-1-1,1 1 0,-1 0 1,1 0-1,-1-1 1,1 1-1,0 0 0,-1-1 1,1 1-1,0 0 1,-1-1-1,1 1 0,0-1 1,0 0-1,0 1 1,0-1-1,1 1 0,34 5 30,-27-6-17,-1 0 1,1 0-1,0-1 0,-1-1 1,1 1-1,9-4 0,-7-2 133,0 0 1,0 0-1,0-1 0,-1 0 1,12-13-1,-15 14-95,0 0 0,0 0 0,1 1 0,0 0 0,0 0 0,1 1 0,-1 0 0,1 1 0,17-7 0,-26 11-52,1 0 0,-1 0 1,0 0-1,1 0 0,-1 0 0,1 0 0,-1 0 0,0-1 0,1 1 0,-1 0 0,1 1 1,-1-1-1,0 0 0,1 0 0,-1 0 0,1 0 0,-1 0 0,0 0 0,1 0 0,-1 1 1,0-1-1,1 0 0,-1 0 0,1 0 0,-1 1 0,0-1 0,0 0 0,1 1 0,-1-1 1,0 0-1,1 0 0,-1 1 0,0-1 0,0 1 0,0-1 0,0 0 0,1 1 0,-1 0 1,-2 20 19,-13 21 71,5-25-56,4-8-12,1 1 0,0-1 1,0 1-1,1 0 0,0 0 1,1 0-1,0 1 0,-2 17 1,5-27 201,20-23 123,8-16-347,0-1 0,29-59 0,-56 98 0,-1 0 0,0-1 0,1 1 0,-1 0 0,0 0 0,1-1 0,-1 1 0,0 0 0,1 0 0,-1 0 0,0 0 0,1-1 0,-1 1 0,1 0 0,-1 0 0,0 0 0,1 0 0,-1 0 0,1 0 0,-1 0 0,0 0 0,1 0 0,-1 0 0,1 0 0,-1 0 0,0 0 0,1 0 0,-1 1 0,1-1 0,-1 0 0,0 0 0,1 0 0,-1 1 0,0-1 0,1 0 0,-1 0 0,0 1 0,1-1 0,-1 0 0,0 1 0,0-1 0,1 0 0,-1 1 0,0-1 0,0 1 0,12 17 0,-10 131-96,-2-148 97,0 0 0,0 0 1,0 0-1,1-1 0,-1 1 0,0 0 0,1 0 1,-1 0-1,1-1 0,-1 1 0,1 0 0,-1-1 1,1 1-1,0 0 0,-1-1 0,1 1 0,0-1 1,-1 1-1,1-1 0,0 1 0,0-1 0,-1 0 1,1 1-1,0-1 0,0 0 0,0 1 0,0-1 1,-1 0-1,1 0 0,0 0 0,0 0 0,0 0 1,0 0-1,0 0 0,-1 0 0,1 0 0,0-1 1,0 1-1,1-1 0,34-9 47,-24 1-48,-1 0 0,-1-1 0,0 0 0,0-1 0,-1 0 0,0 0 0,-1-1 0,0 0 0,-1 0 0,0-1 0,-1 0 0,-1 0 0,8-27 0,-12 30 0,-5 20 0,-4 24 0,8-31 0,-1-1 0,1 0 0,0 1 0,1-1 0,-1 1 0,0-1 0,1 1 0,-1-1 0,1 1 0,0-1 0,0 0 0,0 1 0,0-1 0,0 0 0,0 0 0,1 0 0,-1 0 0,1 0 0,-1 0 0,1 0 0,0-1 0,2 3 0,0-2 0,0 0 0,0 0 0,0 0 0,1-1 0,-1 1 0,0-1 0,1 0 0,-1 0 0,0-1 0,1 1 0,7-1 0,3-1 0,0-1 0,0 0 0,0-1 0,0 0 0,0-1 0,22-10 0,-22 8 0,0-1 0,0 0 0,-1-1 0,0-1 0,-1 0 0,0-1 0,-1-1 0,0 0 0,0 0 0,16-22 0,-27 31 0,0 1 0,0 0 0,0-1 0,0 1 0,0-1 0,0 1 0,-1-1 0,1 0 0,-1 1 0,1-1 0,-1 0 0,0 1 0,0-1 0,1 0 0,-1 1 0,0-1 0,-1-3 0,1 5 0,-1-1 0,1 0 0,-1 1 0,1-1 0,-1 0 0,1 1 0,-1-1 0,1 0 0,-1 1 0,0-1 0,1 1 0,-1-1 0,0 1 0,0-1 0,1 1 0,-1 0 0,0-1 0,0 1 0,0 0 0,0 0 0,1 0 0,-1 0 0,0-1 0,-1 1 0,-3 0 0,-1 0 0,1 1 0,0 0 0,-1-1 0,1 1 0,0 1 0,0-1 0,-1 1 0,-6 3 0,4 0 0,1 0 0,-1 0 0,1 1 0,0-1 0,1 2 0,-1-1 0,1 1 0,1 0 0,-1 0 0,1 0 0,0 1 0,1 0 0,-4 8 0,6-12 0,0 0 0,1 0 0,-1 0 0,1 0 0,0 0 0,0 0 0,0 0 0,1 0 0,0 0 0,0 0 0,0 0 0,0 1 0,0-1 0,1 0 0,0 0 0,0 0 0,0 0 0,0 0 0,0 0 0,1 0 0,0-1 0,0 1 0,0 0 0,0-1 0,1 1 0,-1-1 0,1 0 0,0 0 0,0 0 0,4 3 0,5 2-522,1-1-1,1 0 1,-1 0 0,1-2 0,1 0-1,-1 0 1,1-1 0,-1-1 0,1 0-1,0-1 1,28-1 0,7 0-6023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5.804"/>
    </inkml:context>
    <inkml:brush xml:id="br0">
      <inkml:brushProperty name="width" value="0.025" units="cm"/>
      <inkml:brushProperty name="height" value="0.025" units="cm"/>
      <inkml:brushProperty name="color" value="#E71224"/>
    </inkml:brush>
  </inkml:definitions>
  <inkml:trace contextRef="#ctx0" brushRef="#br0">129 0 16816,'0'0'12924,"3"12"-12390,-2-1-492,0 0 0,-1 0 0,0 0 0,0 0-1,-2-1 1,1 1 0,-1 0 0,-1 0 0,1-1 0,-2 1 0,0-1 0,-7 14-1,-31 56 37,32-65 2,1 1 1,0 1-1,1 0 1,1 0-1,0 1 1,-5 27-1,12-44-70,0 0 0,0 0 0,0 0 0,0 0 0,0-1 0,0 1 0,0 0 0,1 0 0,-1 0 0,0 0 0,1 0 0,-1 0 0,1-1 0,-1 1 0,1 0 0,-1 0 0,1-1 0,-1 1 0,1 0 0,0-1 0,-1 1 0,1 0 0,0-1 0,0 1 0,-1-1 0,1 1 0,0-1 0,0 0 0,0 1 0,0-1 0,0 0 0,-1 0 0,1 1 0,0-1 0,0 0 0,0 0 0,0 0 0,2 0 0,45-1 233,-36 0-177,36-4-76,0-2 0,51-14 0,28-15-5293,-88 22 301,-7-4-2311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6.357"/>
    </inkml:context>
    <inkml:brush xml:id="br0">
      <inkml:brushProperty name="width" value="0.025" units="cm"/>
      <inkml:brushProperty name="height" value="0.025" units="cm"/>
      <inkml:brushProperty name="color" value="#E71224"/>
    </inkml:brush>
  </inkml:definitions>
  <inkml:trace contextRef="#ctx0" brushRef="#br0">111 18 9769,'0'0'16854,"-6"11"-16139,-12 28-508,1 0 0,2 2-1,1-1 1,3 2 0,1 0 0,2 0 0,-3 63 0,11-104-206,0-1 1,0 0 0,0 1-1,0-1 1,0 0 0,0 1 0,0-1-1,0 0 1,0 1 0,0-1-1,0 0 1,0 1 0,0-1-1,0 0 1,0 1 0,1-1-1,-1 0 1,0 0 0,0 1-1,0-1 1,0 0 0,1 0-1,-1 1 1,0-1 0,0 0-1,1 0 1,-1 1 0,0-1-1,0 0 1,1 0 0,-1 0 0,0 0-1,1 0 1,-1 1 0,0-1-1,1 0 1,-1 0 0,0 0-1,1 0 1,-1 0 0,0 0-1,1 0 1,-1 0 0,0 0-1,1 0 1,-1 0 0,0 0-1,1 0 1,-1-1 0,0 1-1,1 0 1,-1 0 0,0 0-1,0 0 1,1-1 0,17-12 144,-8 1-116,0-2 1,0 1-1,-2-1 1,0-1-1,13-29 0,20-82-527,-36 105 385,0 1 0,-2-1 0,-1 0 0,1-25-1,-3 46 113,0-1 0,0 0-1,0 1 1,0-1-1,0 0 1,1 1-1,-1-1 1,0 0-1,-1 1 1,1-1-1,0 0 1,0 1-1,0-1 1,0 0 0,0 1-1,-1-1 1,1 0-1,0 1 1,-1-1-1,1 1 1,0-1-1,-1 1 1,1-1-1,-1 1 1,1-1-1,-1 1 1,1-1-1,-1 1 1,1-1 0,-1 1-1,1 0 1,-1-1-1,0 1 1,1 0-1,-1 0 1,1-1-1,-1 1 1,0 0-1,1 0 1,-1 0-1,0 0 1,1 0 0,-1 0-1,0 0 1,1 0-1,-1 0 1,0 0-1,1 0 1,-1 0-1,0 0 1,1 1-1,-1-1 1,0 0-1,1 1 1,-1-1-1,1 0 1,-1 1 0,0-1-1,-3 3 0,0-1 0,0 1-1,0 0 1,0 0 0,1 0 0,-1 0-1,-4 7 1,0 0 71,0 0 0,1 1 1,0 0-1,0 1 0,2-1 0,-1 1 0,1 0 0,1 1 1,0-1-1,1 1 0,1-1 0,-1 1 0,1 13 0,2-24-50,0-1 0,0 0-1,0 0 1,0 0-1,0 0 1,0 0-1,1 0 1,-1 0-1,0 0 1,1 0 0,-1 0-1,0 0 1,1 0-1,-1 0 1,1-1-1,0 1 1,-1 0 0,1 0-1,0 0 1,-1-1-1,1 1 1,0 0-1,0-1 1,0 1-1,-1 0 1,1-1 0,0 1-1,0-1 1,2 1-1,-1-1 18,1 1 1,0-1-1,0 0 0,0 0 0,-1 0 1,1-1-1,0 1 0,0 0 0,0-1 1,5-2-1,2-1 54,0 0 0,0-1 0,0 0 0,17-13 0,-3-4-69,-2-2-1,-1 0 1,-1-1-1,-1-1 1,25-43-1,-23 36-53,-24 85-161,-13 18 318,9-43 145,1 0-1,1 1 1,1 0 0,0 53 0,4-79-272,1 0 0,-1 0 1,0 0-1,1-1 0,-1 1 1,1 0-1,-1 0 0,1-1 0,0 1 1,0 0-1,0-1 0,0 1 1,0-1-1,0 1 0,0-1 1,1 0-1,-1 1 0,0-1 0,1 0 1,-1 0-1,1 0 0,2 2 1,0-1-2,1-1 1,-1 1 0,1-1 0,0 0-1,-1 0 1,1 0 0,0 0-1,0-1 1,4 0 0,49-8-3233,-52 7 1853,-1-1 0,1 0-1,-1 0 1,0-1 0,0 1 0,6-5-1,6-7-7302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6.749"/>
    </inkml:context>
    <inkml:brush xml:id="br0">
      <inkml:brushProperty name="width" value="0.025" units="cm"/>
      <inkml:brushProperty name="height" value="0.025" units="cm"/>
      <inkml:brushProperty name="color" value="#E71224"/>
    </inkml:brush>
  </inkml:definitions>
  <inkml:trace contextRef="#ctx0" brushRef="#br0">0 27 8136,'0'0'21460,"59"7"-20115,-24-7-672,2 0-545,2-1-64,0-4-64,-5 1-448,-1-2-1090,-4-1-2786,-8-4-4452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1.282"/>
    </inkml:context>
    <inkml:brush xml:id="br0">
      <inkml:brushProperty name="width" value="0.025" units="cm"/>
      <inkml:brushProperty name="height" value="0.025" units="cm"/>
    </inkml:brush>
  </inkml:definitions>
  <inkml:trace contextRef="#ctx0" brushRef="#br0">57 0 9129,'0'0'6048,"-4"10"-4164,-44 81 3247,47-90-5125,1 0 1,-1 0 0,1 0 0,0 0-1,-1 0 1,1 0 0,0 0 0,-1 0-1,1 1 1,0-1 0,0 0-1,0 0 1,0 0 0,0 0 0,0 0-1,0 0 1,0 0 0,1 0 0,-1 1-1,0-1 1,1 0 0,-1 0 0,1 0-1,-1 0 1,1 0 0,-1-1 0,1 1-1,0 0 1,-1 0 0,1 0-1,0 0 1,0-1 0,0 1 0,-1 0-1,1-1 1,0 1 0,0 0 0,0-1-1,0 1 1,0-1 0,0 0 0,0 1-1,0-1 1,1 0 0,-1 0 0,0 0-1,2 1 1,9 0 64,-1 0 0,1-1-1,23-2 1,-11 0-31,-21 3 0,0-1 1,0 1 0,1 0-1,-1-1 1,0 2-1,0-1 1,0 0 0,-1 1-1,1-1 1,0 1 0,2 2-1,-2-2 11,0 0-1,0 0 1,0-1-1,1 1 1,-1-1-1,0 1 1,1-1 0,-1 0-1,6 0 1,0-1 23,-1 0 1,1-1 0,0 0 0,-1 0-1,1-1 1,-1 0 0,1-1 0,-1 0 0,0 0-1,0-1 1,9-6 0,27-15-4293,-20 10-1964,-16 10-235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7.191"/>
    </inkml:context>
    <inkml:brush xml:id="br0">
      <inkml:brushProperty name="width" value="0.025" units="cm"/>
      <inkml:brushProperty name="height" value="0.025" units="cm"/>
      <inkml:brushProperty name="color" value="#E71224"/>
    </inkml:brush>
  </inkml:definitions>
  <inkml:trace contextRef="#ctx0" brushRef="#br0">30 146 4676,'6'-11'7512,"5"-6"-5438,30-52 3810,-22 21 886,-31 136-4869,-17 5-1828,13-45-50,1 1 0,3 1 0,-9 74 0,21-121-20,0-1 1,-1 1-1,1-1 0,0 1 0,0 0 0,0-1 1,0 1-1,1-1 0,-1 1 0,1-1 1,0 1-1,-1-1 0,1 1 0,0-1 1,1 0-1,-1 1 0,0-1 0,3 3 0,-2-4 15,0 0 0,0 0 0,0-1 0,0 1 0,0-1 0,0 0 0,1 1 0,-1-1 0,0 0-1,0 0 1,0-1 0,0 1 0,0 0 0,0-1 0,1 1 0,-1-1 0,0 1 0,0-1 0,0 0 0,-1 0-1,1 0 1,0 0 0,2-2 0,19-10 172,-1-2 0,0 0 0,-2-1 0,0-1 0,25-27 0,84-106 637,-122 142-744,6-8 52,27-35 262,-37 48-415,-1-1 0,0 0 1,0 0-1,0 0 0,0 0 0,0 0 1,-1-1-1,0 1 0,0 0 0,1-8 0,-3 11-662,0 1-1,0-1 1,0 1-1,0-1 0,0 1 1,-1-1-1,1 1 0,0 0 1,0 0-1,-1 0 0,1 0 1,0 0-1,0 0 0,0 0 1,-1 0-1,1 0 1,0 0-1,0 1 0,-2-1 1,-12 6-10136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8.500"/>
    </inkml:context>
    <inkml:brush xml:id="br0">
      <inkml:brushProperty name="width" value="0.025" units="cm"/>
      <inkml:brushProperty name="height" value="0.025" units="cm"/>
      <inkml:brushProperty name="color" value="#E71224"/>
    </inkml:brush>
  </inkml:definitions>
  <inkml:trace contextRef="#ctx0" brushRef="#br0">24 116 15535,'-3'9'3560,"0"-2"-2992,-1 3 796,1 0-1,0 0 0,-3 20 0,6-29-1256,-1 1 0,1 0 0,0 0-1,0 0 1,0 0 0,0-1 0,0 1 0,0 0-1,1 0 1,-1 0 0,0 0 0,1-1 0,0 1-1,-1 0 1,1-1 0,0 1 0,0 0 0,0-1-1,0 1 1,0-1 0,0 1 0,0-1 0,1 0-1,-1 1 1,0-1 0,1 0 0,-1 0-1,1 0 1,-1 0 0,1 0 0,2 1 0,6 0-84,0 0 0,-1 0 0,1-1 1,0 0-1,0-1 0,0 0 0,0 0 1,-1-1-1,1-1 0,0 0 0,-1 0 1,1 0-1,-1-1 0,1-1 0,-1 0 1,0 0-1,12-8 0,-12 6-21,0 0 1,-1 0-1,0-1 1,0 0-1,0 0 0,-1 0 1,0-1-1,-1 0 1,0-1-1,0 0 0,0 0 1,-1 0-1,-1 0 1,0-1-1,0 0 0,3-14 1,-7 24 1,0 1 0,0-1-1,0 0 1,-1 0 0,1 0 0,0 1 0,0-1 0,0 0 0,-1 0-1,1 0 1,0 0 0,0 0 0,-1 0 0,1 1 0,0-1 0,0 0 0,-1 0-1,1 0 1,0 0 0,0 0 0,-1 0 0,1 0 0,0 0 0,-1 0-1,1 0 1,0 0 0,0 0 0,-1 0 0,1-1 0,0 1 0,0 0 0,-1 0-1,1 0 1,0 0 0,0 0 0,-1 0 0,1-1 0,0 1 0,0 0-1,0 0 1,0 0 0,-1-1 0,1 1 0,0 0 0,0 0 0,0 0 0,0-1-1,0 1 1,-1 0 0,1 0 0,0-1 0,0 1 0,0 0 0,0-1-1,0 1 1,0 0 0,0 0 0,0-1 0,0 1 0,-18 18 20,7-4-19,0 0 0,2 1 0,-12 24 0,18-33-4,0-1-1,1 1 1,0 0-1,0 0 1,1 0-1,0 0 1,0 0-1,0 0 0,1 0 1,-1 1-1,2-1 1,-1 0-1,3 12 1,-3-16-4,1-1 0,-1 1 1,1-1-1,0 1 0,0-1 1,-1 0-1,1 1 0,0-1 1,0 0-1,0 0 0,1 1 1,-1-1-1,0 0 0,0 0 1,1 0-1,-1-1 0,0 1 1,1 0-1,-1 0 0,1-1 1,-1 1-1,1-1 0,-1 1 1,1-1-1,0 0 0,-1 1 1,1-1-1,-1 0 0,1 0 1,0 0-1,-1 0 0,1-1 1,-1 1-1,1 0 0,0-1 1,-1 1-1,1-1 0,2-1 1,3 0-11,0-1 0,0 0 1,0-1-1,0 0 1,-1 0-1,11-8 1,-6 2 15,1-1 0,17-23 0,-26 30-2,0-1 1,0 1-1,0-1 0,0 1 1,-1-1-1,0 0 0,0 0 1,0 0-1,-1 0 0,0 0 1,0 0-1,1-6 0,-31 48 122,-6 37-5,33-69-105,0 0 1,0 1-1,0-1 1,1 1-1,0-1 1,0 1-1,1 0 1,-1-1-1,1 1 1,0 0 0,1-1-1,1 7 1,-1-10-9,0-1 1,0 0 0,0 0 0,0-1-1,0 1 1,1 0 0,-1 0 0,0 0 0,1-1-1,-1 1 1,0-1 0,1 1 0,-1-1-1,1 0 1,-1 1 0,1-1 0,-1 0 0,1 0-1,-1 0 1,1 0 0,-1 0 0,1 0-1,-1-1 1,3 1 0,38-8 106,-24 0-96,0 0 0,-1-1-1,-1-1 1,1-1 0,-2 0 0,28-24 0,38-28 1288,-80 63-1295,0-1 1,0 0 0,0 0 0,1 0 0,-1 0 0,0 1-1,1-1 1,-1 1 0,0-1 0,1 1 0,-1-1 0,1 1-1,-1 0 1,1 0 0,-1 0 0,1-1 0,-1 2 0,0-1-1,1 0 1,-1 0 0,1 0 0,-1 1 0,3 0 0,-3 0-10,0 0 1,0 0-1,0 0 0,0 0 1,0 0-1,0 1 1,0-1-1,-1 0 0,1 1 1,0-1-1,-1 1 1,1-1-1,-1 0 0,1 1 1,-1-1-1,0 1 1,0-1-1,1 3 1,-1 5 1,0 0 1,0-1-1,-1 1 1,0 0-1,-1 0 1,-3 12-1,-7 10 161,8-22-21,0 0 0,1 0 1,0 0-1,0 1 0,1-1 0,-1 13 1,3-22-141,1 0 0,-1 0 0,0 1 0,0-1 1,0 0-1,1 0 0,-1 0 0,0 0 1,0 0-1,1 0 0,-1 0 0,0 0 0,0 0 1,1 0-1,-1 0 0,0 0 0,0 0 1,1 0-1,-1 0 0,0 0 0,0 0 0,1 0 1,-1 0-1,0 0 0,0 0 0,1 0 1,-1 0-1,0-1 0,0 1 0,0 0 1,1 0-1,-1 0 0,0 0 0,0-1 0,0 1 1,0 0-1,1 0 0,-1 0 0,0-1 1,0 1-1,0 0 0,0 0 0,0 0 0,0-1 1,0 1-1,0 0 0,1-1 0,9-11 41,-1-11-43,-2-1 0,0 0 0,-1 0 0,-2-1 0,-1 1 0,1-38 0,-2 62 0,1-1 0,-1 1 0,0-1 0,0 1 0,0-1 0,1 1 0,-1 0 0,0 0 0,0 0 0,1 1 0,3 0 0,-4-1 0,244-6-240,-244 6 242,0 0 0,-1 0 0,1 0-1,0 0 1,0 1 0,0-1 0,-1 1 0,1-1 0,0 1 0,0-1 0,-1 1 0,1 0 0,0 0 0,-1 0-1,1 0 1,-1 0 0,1 0 0,-1 0 0,1 0 0,-1 1 0,0-1 0,0 0 0,0 1 0,0-1 0,0 1-1,0-1 1,0 1 0,0 0 0,0 0 0,-1-1 0,1 1 0,-1 0 0,1 0 0,-1-1 0,0 1 0,0 0 0,0 0-1,0 0 1,0 0 0,0-1 0,0 1 0,-1 0 0,1 0 0,0 0 0,-2 2 0,-2 11 28,-1 0-1,-1 0 1,0-1 0,-9 17 0,10-23-27,-1 4-3,4-9 0,0 1 0,0-1 0,0 1 0,0 0 0,1 0 0,-1 0 0,1 0 0,0 0 0,0 6 0,1-9 0,1 0 0,0-1 0,-1 1 0,1-1 0,0 0 0,0 1 0,-1-1 0,1 1 0,0-1 0,0 0 0,0 0 0,0 1 0,-1-1 0,1 0 0,0 0 0,0 0 0,0 0 0,0 0 0,0 0 0,-1 0 0,1 0 0,0 0 0,0-1 0,0 1 0,0 0 0,-1 0 0,1-1 0,1 0 0,27-7 0,-16 1 0,-1-1 0,0-1 0,0 0 0,0 0 0,-1-1 0,-1-1 0,1 0 0,-2 0 0,0-1 0,0 0 0,-1-1 0,0 0 0,-1 0 0,-1 0 0,0-1 0,6-24 0,-11 29 0,-6 14 0,-4 17 0,8-19 0,1 0 0,-1 0 0,0 0 0,1 0 0,0 0 0,0 0 0,0 0 0,0 0 0,0 0 0,1 0 0,-1 0 0,1 0 0,0 0 0,0 0 0,0 0 0,0 0 0,0 0 0,1-1 0,0 1 0,-1 0 0,1-1 0,0 1 0,0-1 0,0 0 0,0 0 0,1 0 0,-1 0 0,0 0 0,1 0 0,0-1 0,-1 1 0,1-1 0,0 1 0,0-1 0,0 0 0,-1 0 0,1-1 0,0 1 0,0-1 0,1 1 0,-1-1 0,0 0 0,4 0 0,5 0 0,1 0 0,-1-1 0,0 0 0,1-1 0,-1 0 0,0-1 0,0 0 0,0-1 0,-1 0 0,1-1 0,-1 0 0,13-9 0,-9 5 0,-2-1 0,0 0 0,0-1 0,-1 0 0,0-1 0,-1 0 0,0-1 0,15-24 0,-24 34 0,0 0 0,0 0 0,-1 0 0,0 0 0,1 0 0,-1 0 0,0 0 0,0 0 0,-1 0 0,1-1 0,-1 1 0,1 0 0,-1-1 0,-1-4 0,1 7 0,0 0 0,0 0 0,-1 0 0,1 0 0,0 1 0,-1-1 0,1 0 0,-1 0 0,1 1 0,-1-1 0,1 0 0,-1 1 0,0-1 0,1 1 0,-1-1 0,0 1 0,1-1 0,-1 1 0,0-1 0,0 1 0,-1-1 0,0 1 0,0-1 0,-1 1 0,1 0 0,0-1 0,0 1 0,-1 1 0,1-1 0,0 0 0,-1 0 0,1 1 0,-4 0 0,-3 3 0,-1 0 0,1 0 0,0 1 0,0 0 0,1 1 0,-1 0 0,1 0 0,1 1 0,-1-1 0,-9 13 0,1-1 0,2 1 0,0 0 0,-17 31 0,27-43 0,1 1 0,0-1 0,0 0 0,0 1 0,1 0 0,0-1 0,0 1 0,1 0 0,-1 13 0,2-18 0,1 0 0,-1 0 0,0 0 0,1 0 0,0 0 0,-1-1 0,1 1 0,1 0 0,-1 0 0,0-1 0,0 1 0,1-1 0,0 1 0,-1-1 0,1 0 0,0 0 0,0 0 0,0 0 0,0 0 0,1 0 0,-1 0 0,0-1 0,1 1 0,-1-1 0,1 1 0,0-1 0,-1 0 0,1 0 0,4 0 0,9 3-512,-1-1 0,1 0 0,0-2 0,0 0 0,0-1 1,19-2-1,-16 0-1549,0 0 1,1-2 0,-1-1-1,31-11 1,8-9-15509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1.106"/>
    </inkml:context>
    <inkml:brush xml:id="br0">
      <inkml:brushProperty name="width" value="0.025" units="cm"/>
      <inkml:brushProperty name="height" value="0.025" units="cm"/>
    </inkml:brush>
  </inkml:definitions>
  <inkml:trace contextRef="#ctx0" brushRef="#br0">0 35 14125,'0'0'11542,"9"-4"-10047,14-3-1405,1 0 0,-1 2 0,1 1 0,0 0 0,0 2 1,0 1-1,0 0 0,31 5 0,-46 0-668,-2 0-2723,-2-3-4484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1.482"/>
    </inkml:context>
    <inkml:brush xml:id="br0">
      <inkml:brushProperty name="width" value="0.025" units="cm"/>
      <inkml:brushProperty name="height" value="0.025" units="cm"/>
    </inkml:brush>
  </inkml:definitions>
  <inkml:trace contextRef="#ctx0" brushRef="#br0">0 0 9385,'0'0'17552,"73"38"-17423,-38-34-97,-1 0-64,0-1-1121,-4-3-2179,-11 0-2241,4-5-10762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3.813"/>
    </inkml:context>
    <inkml:brush xml:id="br0">
      <inkml:brushProperty name="width" value="0.025" units="cm"/>
      <inkml:brushProperty name="height" value="0.025" units="cm"/>
    </inkml:brush>
  </inkml:definitions>
  <inkml:trace contextRef="#ctx0" brushRef="#br0">271 36 2626,'0'0'16149,"-9"-6"-14403,6 3-1599,-2-1 0,1 1 0,0 1 0,0-1 0,-1 1 1,1 0-1,-1 0 0,0 0 0,0 0 0,0 1 0,0 0 0,1 0 0,-2 0 1,1 1-1,0 0 0,0 0 0,0 0 0,0 0 0,0 1 0,0 0 0,0 0 1,0 0-1,0 1 0,-5 2 0,-1 2 22,0 0 0,1 1 0,0 1 0,0 0 0,0 0 0,1 0 0,0 2 0,-10 13 0,14-17-73,1-1 0,0 1 0,1 0 0,-1 0 0,1 0 0,0 0 1,1 0-1,0 1 0,0 0 0,0-1 0,1 1 0,0 0 0,0 0 0,0 0 1,1-1-1,0 1 0,1 7 0,0-11-77,0-1 1,0 1-1,0-1 1,1 1-1,-1-1 0,1 0 1,-1 1-1,1-1 1,0 0-1,0 0 0,0 0 1,0 0-1,0-1 1,0 1-1,1-1 0,-1 1 1,1-1-1,-1 0 0,1 0 1,-1 0-1,1 0 1,-1 0-1,1 0 0,0-1 1,-1 1-1,1-1 1,5 0-1,3 1 70,-1-1 0,1 0 1,0-1-1,0 0 0,21-5 0,-24 4-56,0-1-1,0 0 0,0-1 1,0 0-1,0 0 0,-1-1 1,1 1-1,-1-2 0,7-6 0,-11 9-3,0 0 0,0 0 0,0 0 0,0-1 0,0 1 0,-1-1 0,0 0 0,0 0 0,0 0 0,0 0 0,0 0 0,-1 0 0,0-1 0,0 1 0,0 0 0,0-1 0,-1 1 0,1 0 0,-2-9 0,1 11-19,-1 0 0,1 1 0,-1-1 0,0 0 1,1 0-1,-1 1 0,0-1 0,0 0 1,0 1-1,-1-1 0,1 1 0,0-1 1,0 1-1,-1 0 0,1-1 0,-1 1 0,1 0 1,-1 0-1,0 0 0,1 0 0,-1 0 1,0 1-1,0-1 0,-2 0 0,0 0-34,-1-1 0,1 2 0,-1-1 0,1 0 0,-1 1 0,1 0 0,-1 0 0,1 0 1,-7 2-1,10-2-71,0 0 0,0 0 0,0 0 0,0 1 0,0-1 1,1 0-1,-1 1 0,0-1 0,0 1 0,0-1 0,1 1 1,-1-1-1,0 1 0,1-1 0,-1 1 0,0 0 0,1-1 1,-1 1-1,1 0 0,-1 0 0,1-1 0,-1 1 0,1 0 1,0 0-1,-1 0 0,1 0 0,0-1 0,0 1 0,-1 0 1,1 0-1,0 0 0,0 0 0,0 0 0,0 0 0,0 0 1,0 0-1,1-1 0,-1 1 0,0 0 0,0 0 0,1 0 1,0 1-1,-1 1-653,2-1 1,-1 1-1,0-1 1,0 0 0,1 0-1,-1 1 1,1-1-1,-1 0 1,1 0-1,0 0 1,0-1 0,0 1-1,2 1 1,16 6-8328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157"/>
    </inkml:context>
    <inkml:brush xml:id="br0">
      <inkml:brushProperty name="width" value="0.025" units="cm"/>
      <inkml:brushProperty name="height" value="0.025" units="cm"/>
    </inkml:brush>
  </inkml:definitions>
  <inkml:trace contextRef="#ctx0" brushRef="#br0">86 0 11691,'0'0'5541,"-25"50"-2786,5-20-545,6 0-96,0 3-224,3-2-929,10-5-769,1-2-160,0-6-1057,10-9-929,6-9-897,-3 0-1921,-1-18-5958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534"/>
    </inkml:context>
    <inkml:brush xml:id="br0">
      <inkml:brushProperty name="width" value="0.025" units="cm"/>
      <inkml:brushProperty name="height" value="0.025" units="cm"/>
    </inkml:brush>
  </inkml:definitions>
  <inkml:trace contextRef="#ctx0" brushRef="#br0">1 52 15727,'0'0'5947,"3"-8"-3566,-2 5-2266,0 0 0,1 1 0,-1-1 0,1 1 0,-1-1 0,1 1 0,0 0 0,0-1 0,0 1 0,0 0 0,0 0 0,1 1 0,-1-1 0,0 0 0,1 1 0,-1-1 0,1 1 0,0 0 0,0 0 0,-1 0 0,1 0 0,0 1 0,0-1 0,0 1 0,0-1 0,0 1 0,0 0 0,-1 0 0,1 1 0,0-1 0,0 0 0,0 1 0,0 0 0,0 0 0,-1 0 0,1 0 0,0 0 0,-1 0 0,1 1 0,-1-1 0,1 1 1,-1 0-1,3 2 0,-3-2-99,0 0 0,1 0 0,-2 1 1,1-1-1,0 1 0,0-1 1,-1 1-1,0-1 0,1 1 0,-1 0 1,0 0-1,0 0 0,0 0 1,-1 0-1,1 0 0,-1 0 0,0 0 1,0 0-1,0 0 0,0 0 1,0 0-1,0 0 0,-1 0 0,0 0 1,1 0-1,-1 0 0,0-1 1,-1 1-1,1 0 0,0 0 0,-1-1 1,0 1-1,1-1 0,-1 1 1,0-1-1,0 0 0,0 0 1,-5 4-1,18-8-454,0 0 0,-1 1 1,19 0-1,-27 1 415,0 0 0,0 0 0,0 0 1,0 0-1,0 0 0,0 0 0,0 1 0,-1-1 1,1 1-1,0-1 0,0 1 0,0 0 0,0 0 0,-1-1 1,1 1-1,0 1 0,-1-1 0,1 0 0,-1 0 1,1 1-1,-1-1 0,1 0 0,-1 1 0,0-1 1,0 1-1,0 0 0,0-1 0,0 1 0,0 0 1,0 0-1,-1 0 0,1 0 0,-1-1 0,1 1 0,-1 3 1,1-1 74,-2-1 1,1 0-1,0 1 1,-1-1 0,0 0-1,1 1 1,-1-1-1,-1 0 1,1 0-1,0 0 1,-1 0 0,1 0-1,-1 0 1,0 0-1,0-1 1,0 1-1,-1-1 1,1 1 0,0-1-1,-5 4 1,-1-1 186,0 0 0,0 0-1,0 0 1,0-1 0,-1 0 0,0-1 0,1 0 0,-1 0 0,-1-1 0,1 0 0,0-1-1,0 0 1,-1 0 0,1-1 0,-13-1 0,22 1-288,-1 0 1,0 0-1,1-1 0,-1 1 0,1 0 1,-1 0-1,0 0 0,1-1 1,-1 1-1,1 0 0,-1-1 0,1 1 1,-1 0-1,1-1 0,-1 1 1,1-1-1,-1 1 0,1-1 0,0 1 1,-1-1-1,1 1 0,0-1 1,-1 1-1,1-1 0,0 0 0,0 1 1,-1-1-1,1 1 0,0-1 1,0 0-1,0 1 0,0-1 0,0 0 1,0 1-1,0-1 0,0 1 1,0-1-1,0 0 0,0 1 0,1-1 1,-1 0-1,0 1 0,0-1 0,0 1 1,1-1-1,-1 1 0,0-1 1,1 1-1,-1-1 0,2 0 0,21-27-5495,0 11-83,0 0-2732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897"/>
    </inkml:context>
    <inkml:brush xml:id="br0">
      <inkml:brushProperty name="width" value="0.025" units="cm"/>
      <inkml:brushProperty name="height" value="0.025" units="cm"/>
    </inkml:brush>
  </inkml:definitions>
  <inkml:trace contextRef="#ctx0" brushRef="#br0">4 15 15471,'0'0'14002,"5"-4"-13954,-4 4-48,0-1-3,0 0-1,0 0 0,0 0 1,0 0-1,1 0 1,-1 0-1,0 1 1,1-1-1,-1 1 0,1-1 1,-1 1-1,0-1 1,1 1-1,2 0 0,-3 0 2,1 1 0,-1 0-1,0 0 1,0 0-1,0 0 1,0 1 0,0-1-1,0 0 1,0 0-1,-1 0 1,1 1 0,0-1-1,-1 1 1,1-1-1,-1 0 1,1 1 0,-1-1-1,0 1 1,0-1-1,0 1 1,1 2-1,-1-1-26,1 0-1,0 0 1,0-1-1,1 1 1,-1 0-1,0-1 0,1 1 1,0-1-1,0 1 1,-1-1-1,1 0 0,1 0 1,-1 0-1,0 0 1,0 0-1,1 0 0,-1 0 1,1-1-1,0 0 1,-1 1-1,1-1 1,0 0-1,0 0 0,0 0 1,0-1-1,4 1 1,-3 0-15,0 0 1,0 0 0,0 1 0,0-1 0,0 1-1,-1 0 1,1 0 0,0 0 0,-1 0 0,0 0 0,0 1-1,1 0 1,-1 0 0,3 4 0,-5-6 46,0 0-1,-1 0 1,1-1 0,-1 1 0,1 0 0,-1 0-1,1 0 1,-1 0 0,1 0 0,-1 0 0,0 1 0,0-1-1,0 0 1,1 0 0,-1 0 0,0 0 0,0 0-1,0 0 1,-1 0 0,1 0 0,0 0 0,0 1 0,-1-1-1,1 0 1,0 0 0,-1 0 0,1 0 0,-1 0-1,-1 1 1,0 0 116,0 0 0,0 0 0,-1 0 0,0 0 0,1 0 0,-1-1 0,0 1 0,1-1 0,-1 0-1,-5 2 1,-5 0 614,0 0 0,0 0 0,-25 1 0,34-4-773,-32-2 865,35 3-890,1-1 1,-1 0 0,0 0-1,1 0 1,-1 0 0,1 0 0,-1-1-1,1 1 1,-1 0 0,1 0 0,-1 0-1,0 0 1,1-1 0,-1 1 0,1 0-1,-1 0 1,1-1 0,-1 1-1,1 0 1,0-1 0,-1 1 0,1-1-1,-1 1 1,1 0 0,0-1 0,-1 1-1,1-1 1,0 1 0,-1-1 0,1 1-1,0-1 1,0 0 0,0 1 0,0-1-1,-1 1 1,1-1 0,0 1-1,0-1 1,0 0 0,0 1 0,0-1-1,0 1 1,0-1 0,1 1 0,-1-1-1,0 1 1,0-1 0,0 0 0,0 1-1,1-1 1,-1 0 0,14-3-8104,-3 3-74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240"/>
    </inkml:context>
    <inkml:brush xml:id="br0">
      <inkml:brushProperty name="width" value="0.025" units="cm"/>
      <inkml:brushProperty name="height" value="0.025" units="cm"/>
    </inkml:brush>
  </inkml:definitions>
  <inkml:trace contextRef="#ctx0" brushRef="#br0">78 40 9033,'0'0'6726,"-58"-2"-3971,43 2-545,10-2-160,5 0-225,11-3-768,12 1-352,9-1 128,3 2-417,4 0-352,3 0-32,-1-1-768,-4 1-1282,-3 2-961,-15-2-545,-4 3-864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616"/>
    </inkml:context>
    <inkml:brush xml:id="br0">
      <inkml:brushProperty name="width" value="0.025" units="cm"/>
      <inkml:brushProperty name="height" value="0.025" units="cm"/>
    </inkml:brush>
  </inkml:definitions>
  <inkml:trace contextRef="#ctx0" brushRef="#br0">0 1 10698,'0'0'9673,"64"22"-7943,-28-18-705,1-1-577,-2-2-256,1 1-320,-3-2-1858,-3 0-2978,-7 0-6439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1.627"/>
    </inkml:context>
    <inkml:brush xml:id="br0">
      <inkml:brushProperty name="width" value="0.025" units="cm"/>
      <inkml:brushProperty name="height" value="0.025" units="cm"/>
    </inkml:brush>
  </inkml:definitions>
  <inkml:trace contextRef="#ctx0" brushRef="#br0">133 12 11627,'0'0'10730,"-8"-3"-10644,6 1-111,0 1 0,-1 0 0,1 0 1,-1 0-1,1 1 0,0-1 0,-1 1 1,0-1-1,1 1 0,-1 0 1,1 0-1,-1 0 0,1 0 0,-1 0 1,1 1-1,-1-1 0,1 1 0,-1 0 1,1-1-1,-1 1 0,1 0 0,0 0 1,0 1-1,-1-1 0,1 0 1,0 1-1,0 0 0,0-1 0,1 1 1,-1 0-1,0 0 0,1 0 0,-1 0 1,1 0-1,-1 0 0,1 0 0,0 1 1,0-1-1,0 0 0,0 1 1,0-1-1,1 1 0,-1-1 0,1 1 1,0-1-1,0 1 0,0-1 0,0 4 1,0-4-32,1-1 1,-1 1-1,1-1 0,-1 1 1,1-1-1,0 1 0,0-1 1,0 1-1,0-1 1,0 0-1,0 1 0,0-1 1,0 0-1,0 0 1,1 0-1,-1 0 0,0 0 1,1 0-1,-1 0 1,1 0-1,-1-1 0,1 1 1,-1-1-1,1 1 0,0-1 1,2 1-1,54 9-258,-47-8 251,-9-2 76,34 9 0,-35-8 22,-1-1 0,1 0 0,0 1 0,0-1 1,-1 0-1,1 1 0,0-1 0,-1 1 0,1 0 0,-1-1 0,1 1 0,-1-1 0,1 1 0,-1 0 0,1-1 0,-1 1 0,0 0 0,1 0 0,-1-1 1,0 1-1,1 0 0,-1 0 0,0 0 0,0-1 0,0 1 0,0 0 0,0 0 0,0 0 0,0 0 0,0-1 0,0 1 0,0 0 0,0 0 0,-1 0 1,1-1-1,0 1 0,-1 0 0,1 0 0,0-1 0,-1 1 0,1 0 0,-1-1 0,0 2 0,-4 3 170,0 0 0,0 1 0,0-2 0,0 1-1,-1-1 1,0 0 0,0 0 0,0 0 0,-10 3 0,0 0-248,0 0 1,-32 8 0,26-13-2334,5-2-4126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961"/>
    </inkml:context>
    <inkml:brush xml:id="br0">
      <inkml:brushProperty name="width" value="0.025" units="cm"/>
      <inkml:brushProperty name="height" value="0.025" units="cm"/>
    </inkml:brush>
  </inkml:definitions>
  <inkml:trace contextRef="#ctx0" brushRef="#br0">45 1 11211,'0'0'13730,"-4"12"-12940,-6 23-429,0 1-1,-7 62 1,15-79-881,1 1 1,1-1-1,0 0 0,2 0 1,0 0-1,1 0 1,11 34-1,-8-14-6148,-6-25 834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6.323"/>
    </inkml:context>
    <inkml:brush xml:id="br0">
      <inkml:brushProperty name="width" value="0.025" units="cm"/>
      <inkml:brushProperty name="height" value="0.025" units="cm"/>
    </inkml:brush>
  </inkml:definitions>
  <inkml:trace contextRef="#ctx0" brushRef="#br0">1 0 10122,'0'0'12587,"46"3"-11177,-2 1-353,9 1-513,4-1-416,5 0-96,-4-1-832,-3-3-2211,-7 0-2594,-7-6-5094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6.654"/>
    </inkml:context>
    <inkml:brush xml:id="br0">
      <inkml:brushProperty name="width" value="0.025" units="cm"/>
      <inkml:brushProperty name="height" value="0.025" units="cm"/>
    </inkml:brush>
  </inkml:definitions>
  <inkml:trace contextRef="#ctx0" brushRef="#br0">0 30 13325,'0'0'9929,"50"-22"-9032,-6 18-385,6 1-384,3 3-96,-4 0 1,1 0-386,-9 0-768,-4 0-1698,-9 0-3683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7.566"/>
    </inkml:context>
    <inkml:brush xml:id="br0">
      <inkml:brushProperty name="width" value="0.025" units="cm"/>
      <inkml:brushProperty name="height" value="0.025" units="cm"/>
    </inkml:brush>
  </inkml:definitions>
  <inkml:trace contextRef="#ctx0" brushRef="#br0">46 4 5221,'0'0'20008,"11"-1"-19191,13 0-425,65-1 328,-82 2-704,0 1-1,0 0 0,-1 0 1,1 0-1,0 0 0,-1 1 1,1 0-1,-1 1 0,0 0 1,11 6-1,-15-8-14,0 0 0,-1 0 0,1 1 0,-1-1-1,1 1 1,-1-1 0,0 1 0,0-1 0,0 1 0,0 0 0,0-1-1,0 1 1,0 0 0,0 0 0,0 0 0,-1 0 0,1 0-1,-1 0 1,0 0 0,1 0 0,-1 0 0,0 0 0,0 2 0,-1 0 9,0-1 0,0 1 0,-1-1 1,1 1-1,-1-1 0,1 0 0,-1 1 0,0-1 1,0 0-1,-1 0 0,-3 4 0,-7 5 106,1-1-1,-1 0 1,-1-1-1,-19 11 1,-6-4 376,10-3 148,53-18-582,-9 1-249,1 0 0,0 1-1,0 1 1,0 0-1,21 3 1,-29-2 148,0 1 0,1 0 0,-1 0 0,0 1-1,0 1 1,0-1 0,0 1 0,0 0 0,0 1 0,-1 0 0,12 8 0,-17-11 30,0 1 0,0 0 0,0 0 0,0-1 0,0 1 0,-1 0 1,1 1-1,-1-1 0,1 0 0,-1 0 0,0 1 0,0-1 0,0 0 0,0 1 1,0-1-1,0 5 0,-1-5 24,0 0 1,0 0-1,-1-1 0,1 1 1,0 0-1,-1 0 1,1-1-1,-1 1 0,0 0 1,0-1-1,0 1 1,1 0-1,-1-1 0,-1 1 1,1-1-1,0 0 0,0 1 1,-2 0-1,-3 3 139,0-1 0,-1 0-1,1 0 1,-1 0 0,0-1 0,1 0-1,-2 0 1,1-1 0,-13 3 0,-8 0 129,-1-2 0,0 0 0,1-2 0,-1-1 0,0-1 0,-31-5 0,57 5-395,0 1-1,1-1 0,-1 0 0,0 0 0,1 0 0,-1 0 1,1 0-1,-1 0 0,1-1 0,0 1 0,-1-1 1,-2-2-1,4 3-166,1 0 0,-1 0-1,0-1 1,1 1 0,-1 0 0,0 0 0,1 0 0,0-1 0,-1 1 0,1 0 0,0 0 0,-1-1 0,1 1 0,0 0-1,0-1 1,0 1 0,0 0 0,1-2 0,3-18-7153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5.747"/>
    </inkml:context>
    <inkml:brush xml:id="br0">
      <inkml:brushProperty name="width" value="0.025" units="cm"/>
      <inkml:brushProperty name="height" value="0.025" units="cm"/>
      <inkml:brushProperty name="color" value="#E71224"/>
    </inkml:brush>
  </inkml:definitions>
  <inkml:trace contextRef="#ctx0" brushRef="#br0">1 0 18578,'0'0'2786,"42"5"-10665,-29 3 3042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6.094"/>
    </inkml:context>
    <inkml:brush xml:id="br0">
      <inkml:brushProperty name="width" value="0.025" units="cm"/>
      <inkml:brushProperty name="height" value="0.025" units="cm"/>
      <inkml:brushProperty name="color" value="#E71224"/>
    </inkml:brush>
  </inkml:definitions>
  <inkml:trace contextRef="#ctx0" brushRef="#br0">1 1 14350,'0'0'10666,"5"35"-11851,14-39-3876,-4-13-10250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7.860"/>
    </inkml:context>
    <inkml:brush xml:id="br0">
      <inkml:brushProperty name="width" value="0.025" units="cm"/>
      <inkml:brushProperty name="height" value="0.025" units="cm"/>
      <inkml:brushProperty name="color" value="#E71224"/>
    </inkml:brush>
  </inkml:definitions>
  <inkml:trace contextRef="#ctx0" brushRef="#br0">1 208 14253,'0'0'1917,"8"-2"-924,46-11-931,1 3 1,71-5-1,-51 7-132,542-34 45,4 35 98,-268 6-89,-101-9-907,319-55-1,-479 49-2535,-14-2-1468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04.262"/>
    </inkml:context>
    <inkml:brush xml:id="br0">
      <inkml:brushProperty name="width" value="0.025" units="cm"/>
      <inkml:brushProperty name="height" value="0.025" units="cm"/>
      <inkml:brushProperty name="color" value="#E71224"/>
    </inkml:brush>
  </inkml:definitions>
  <inkml:trace contextRef="#ctx0" brushRef="#br0">0 0 12876,'0'0'6695,"0"47"-6151,0-22-416,2 6-96,7 0 0,2 1-192,3-3-577,0-3-480,2-6-576,-9-7-1411,-5-5-2593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04.593"/>
    </inkml:context>
    <inkml:brush xml:id="br0">
      <inkml:brushProperty name="width" value="0.025" units="cm"/>
      <inkml:brushProperty name="height" value="0.025" units="cm"/>
      <inkml:brushProperty name="color" value="#E71224"/>
    </inkml:brush>
  </inkml:definitions>
  <inkml:trace contextRef="#ctx0" brushRef="#br0">0 51 13485,'0'0'3801,"9"-5"-2755,4-2-831,-1 1 0,1 1 0,0 0 0,1 0 0,-1 2 0,1 0 0,-1 0 0,18 0 0,127-2 515,-120 5-779,-22 0 35,0 1 1,-1 0 0,1 2-1,-1-1 1,0 2-1,0 0 1,18 8-1,-29-11 52,-1 0-1,0 0 0,0 1 0,0 0 0,0-1 0,0 1 0,0 0 0,0 1 0,-1-1 1,1 0-1,-1 1 0,0-1 0,0 1 0,1 0 0,-2 0 0,1 0 0,0 0 0,-1 0 1,1 0-1,-1 0 0,0 0 0,0 1 0,0-1 0,0 0 0,-1 1 0,1-1 0,-1 1 1,0-1-1,0 1 0,0-1 0,-1 1 0,1-1 0,-1 0 0,0 1 0,0-1 0,0 0 1,0 1-1,-3 4 0,-1 2 191,-1-2 1,0 1 0,0 0-1,-1-1 1,0 0-1,0-1 1,-1 0 0,0 0-1,0 0 1,0-1-1,-1 0 1,0-1 0,0 0-1,-17 7 1,8-5-198,0 0 0,-1-2 0,1 0 0,-1 0 0,0-2 1,-1-1-1,-19 1 0,39-3-82,-1 0 0,1 0 0,-1 0 0,0 0 0,1 0 1,-1 0-1,1 0 0,-1 0 0,0 0 0,1 0 0,-1 0 0,1 0 0,-1 0 0,1-1 1,-1 1-1,0 0 0,1 0 0,-1-1 0,1 1 0,-1-1 0,1 1 0,0 0 0,-1-1 1,1 1-1,-1-1 0,1 1 0,0-1 0,-1 1 0,0-2 0,9-16-3851,18-6-3022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0.344"/>
    </inkml:context>
    <inkml:brush xml:id="br0">
      <inkml:brushProperty name="width" value="0.025" units="cm"/>
      <inkml:brushProperty name="height" value="0.025" units="cm"/>
      <inkml:brushProperty name="color" value="#E71224"/>
    </inkml:brush>
  </inkml:definitions>
  <inkml:trace contextRef="#ctx0" brushRef="#br0">1 142 5733,'0'0'4938,"15"0"-3107,672-10 930,15-35 727,187-8-1601,476 76 1370,-519 0-3023,-826-23-206,-10 0 2,0 1 1,0-2-1,0 1 0,1-2 1,-1 1-1,0-1 0,-1-1 1,1 0-1,15-7 0,-24 10-20,-1 0 0,1 0 0,0 0-1,-1-1 1,1 1 0,-1 0 0,1-1-1,-1 1 1,1 0 0,-1-1-1,1 1 1,-1-1 0,0 1 0,1-1-1,-1 1 1,0-1 0,1 1-1,-1-1 1,0 1 0,1-1 0,-1 0-1,0 1 1,0-1 0,0 1 0,0-1-1,0 0 1,1 1 0,-1-1-1,0 1 1,0-1 0,-1 0 0,1 1-1,0-1 1,0 0 0,0 1-1,0-1 1,0 1 0,-1-1 0,1 1-1,0-1 1,-1 1 0,1-1 0,0 0-1,-1 1 1,1 0 0,0-1-1,-1 1 1,1-1 0,-1 1 0,1-1-1,-1 1 1,1 0 0,-1-1-1,1 1 1,-1 0 0,0 0 0,1-1-1,-1 1 1,1 0 0,-1 0 0,1 0-1,-1 0 1,-1 0 0,-40-13-275,13 9-1041,-56-1-1,9 1-3991,27-2-1359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2.001"/>
    </inkml:context>
    <inkml:brush xml:id="br0">
      <inkml:brushProperty name="width" value="0.025" units="cm"/>
      <inkml:brushProperty name="height" value="0.025" units="cm"/>
    </inkml:brush>
  </inkml:definitions>
  <inkml:trace contextRef="#ctx0" brushRef="#br0">148 73 14221,'0'0'5147,"-3"-8"-3562,2 6-1514,0-1 0,0 1 0,0 0-1,0 0 1,0 0 0,-1 0 0,1 0 0,0 0 0,-1 0-1,0 0 1,1 1 0,-1-1 0,0 1 0,0-1 0,0 1-1,0-1 1,0 1 0,-1 0 0,-2-1 0,3 2-52,-1 0 0,1-1 1,-1 1-1,1 0 0,-1 0 0,1 1 1,-1-1-1,1 1 0,-1-1 0,1 1 1,-1 0-1,1 0 0,-1 0 1,1 0-1,0 0 0,0 0 0,0 1 1,-1-1-1,1 1 0,0 0 0,1-1 1,-1 1-1,-2 3 0,-1 1-28,-1 0 0,1 1-1,0 0 1,1 0 0,0 1-1,0-1 1,0 1 0,1 0-1,0 0 1,1 0-1,-1 0 1,2 0 0,-1 1-1,1-1 1,1 0 0,-1 1-1,1-1 1,1 1 0,1 10-1,-1-17 10,-1-1 0,1 1 0,0-1 0,-1 1 0,1-1 0,0 0 0,0 1 0,0-1 0,0 0-1,0 0 1,1 0 0,-1 0 0,0 0 0,0 0 0,1 0 0,-1 0 0,1 0 0,-1-1 0,1 1-1,-1 0 1,1-1 0,-1 0 0,1 1 0,-1-1 0,1 0 0,0 0 0,-1 1 0,1-1 0,-1-1-1,1 1 1,0 0 0,-1 0 0,3-1 0,2 0 49,0 0-1,0-1 0,-1 1 1,1-1-1,0 0 1,-1-1-1,10-5 1,-1-1 289,-2-1-1,1 0 1,-1-1 0,-1 0-1,20-25 1,-26 30-233,-1-1 0,1 1 0,-1-1 0,0-1 0,-1 1 0,0 0 0,0-1 0,-1 0 0,0 1 0,0-1 0,0 0 0,-1 0 0,0-14 0,-1 21-140,0 1-1,0-1 0,0 0 0,0 1 0,0-1 0,0 1 0,0-1 0,0 1 0,0-1 0,0 0 0,0 1 1,0-1-1,0 1 0,0-1 0,-1 1 0,1-1 0,0 1 0,-1-1 0,1 1 0,0-1 0,-1 1 1,1-1-1,0 1 0,-1-1 0,1 1 0,-1 0 0,1-1 0,0 1 0,-1 0 0,1-1 0,-1 1 0,0 0 1,1 0-1,-1-1 0,1 1 0,-1 0 0,1 0 0,-1 0 0,1 0 0,-1 0 0,0 0 0,1 0 1,-1 0-1,1 0 0,-1 0 0,1 0 0,-1 0 0,0 0 0,1 0 0,-1 1 0,1-1 0,-1 0 0,1 0 1,-1 1-1,1-1 0,-1 0 0,1 1 0,-1-1 0,0 1 0,-1 0-277,0 1 0,0 0 0,0-1 0,0 1 0,0 0 0,0 0 1,0 0-1,0 1 0,1-1 0,-1 0 0,-1 5 0,-3 16-3396,3-8-1577,3-2-4670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1.432"/>
    </inkml:context>
    <inkml:brush xml:id="br0">
      <inkml:brushProperty name="width" value="0.025" units="cm"/>
      <inkml:brushProperty name="height" value="0.025" units="cm"/>
      <inkml:brushProperty name="color" value="#E71224"/>
    </inkml:brush>
  </inkml:definitions>
  <inkml:trace contextRef="#ctx0" brushRef="#br0">0 77 9449,'40'-1'6053,"43"3"-4312,9 0-1250,455-27 1329,-184 3-1814,-331 21-142,141-7-1821,-58-3-3920,-18-1-3791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2.158"/>
    </inkml:context>
    <inkml:brush xml:id="br0">
      <inkml:brushProperty name="width" value="0.025" units="cm"/>
      <inkml:brushProperty name="height" value="0.025" units="cm"/>
      <inkml:brushProperty name="color" value="#E71224"/>
    </inkml:brush>
  </inkml:definitions>
  <inkml:trace contextRef="#ctx0" brushRef="#br0">45 57 14478,'0'0'448,"-44"-13"961,44 4 33,10 1-1058,29 0-224,28 1 257,27 0 351,28 3-159,31 3-257,22 1-256,18 0-31,0 2-834,-6 4-1281,-12-4-2338,-8-2-833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6.707"/>
    </inkml:context>
    <inkml:brush xml:id="br0">
      <inkml:brushProperty name="width" value="0.025" units="cm"/>
      <inkml:brushProperty name="height" value="0.025" units="cm"/>
      <inkml:brushProperty name="color" value="#E71224"/>
    </inkml:brush>
  </inkml:definitions>
  <inkml:trace contextRef="#ctx0" brushRef="#br0">1 134 17072,'0'0'1468,"12"6"-907,3 0-483,1 0 0,0-1 0,1-1 0,-1 0 0,1-1 0,28 1 0,122-3 34,-114-2-87,507-22-3000,-85 1 2267,-280 17 1812,906-48 2132,-938 36-2312,340-28 1238,-1 38-3668,-470 8-1873,-19-1-3476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011"/>
    </inkml:context>
    <inkml:brush xml:id="br0">
      <inkml:brushProperty name="width" value="0.025" units="cm"/>
      <inkml:brushProperty name="height" value="0.025" units="cm"/>
      <inkml:brushProperty name="color" value="#E71224"/>
    </inkml:brush>
  </inkml:definitions>
  <inkml:trace contextRef="#ctx0" brushRef="#br0">345 6 15310,'-12'-1'1607,"-1"-1"-1312,0 1-1,0 0 0,-1 1 1,1 0-1,0 1 0,0 1 1,0 0-1,0 1 0,1 1 1,-1-1-1,1 2 0,0 0 1,0 0-1,-13 9 0,15-8-191,0 1 0,1 0 1,0 1-1,0 0 0,0 1 0,1 0 0,1 0 0,-1 0 0,2 1 0,-1 0 0,1 1 1,1-1-1,0 1 0,0 0 0,1 1 0,0-1 0,1 1 0,-2 16 0,5-25-73,0 0-1,0 0 1,1 0-1,-1 0 1,1 0-1,0 0 1,0 0-1,0 0 1,0-1-1,0 1 1,1 0-1,-1 0 1,1-1-1,-1 1 1,1-1-1,0 0 1,0 0-1,0 1 1,1-1-1,-1 0 1,0-1-1,1 1 1,-1 0-1,1-1 1,0 1-1,-1-1 1,1 0-1,0 0 1,0 0-1,0 0 1,4 0-1,11 3 64,0-1 0,1 0 0,34-1 0,-45-2-74,17 1 11,0-1 0,-1-1 1,1-1-1,-1-1 0,0-1 0,0-2 1,0 0-1,39-17 0,-61 23-19,-1 0 0,1-1 0,-1 1 0,1-1 0,-1 0 0,0 0 0,1 1 0,-1-1 0,0 0 0,0 0 0,1 0 0,-1 0 0,0 0 0,0-1 0,0 1 0,0 0 0,1-2-1,-3 2 15,1 1 0,-1-1 0,0 1-1,1-1 1,-1 1 0,1-1 0,-1 1-1,0 0 1,1-1 0,-1 1-1,0 0 1,1-1 0,-1 1 0,0 0-1,0 0 1,1 0 0,-1 0-1,0 0 1,0 0 0,1 0 0,-1 0-1,0 0 1,0 0 0,-60 5 866,48-1-665,0 0-1,1 1 1,-1 0 0,1 1 0,0 1-1,-19 13 1,30-16-18,11-4-134,11-4-4,26-16-14,-35 14-83,0 0 0,0 1 1,0 0-1,0 1 0,1 0 0,0 1 0,-1 1 0,1 0 0,0 0 0,18 1 0,-30 2 25,0 0-1,0-1 1,1 1 0,-1 0 0,0 0-1,0-1 1,0 1 0,0 0-1,0 0 1,0 0 0,0 0 0,0 1-1,-1-1 1,1 0 0,0 0-1,-1 0 1,1 1 0,0-1-1,-1 0 1,0 1 0,1-1 0,-1 0-1,0 1 1,0-1 0,0 1-1,0-1 1,0 0 0,0 1 0,0-1-1,0 1 1,-1 0 0,-7 47 75,-9-12-61,14-32-221,0 0 0,0 0-1,0 0 1,1 0 0,0 1 0,0-1 0,0 1 0,1 0 0,-1-1 0,1 1 0,1 0 0,-1 7 0,19-21-6582,-1-16 284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482"/>
    </inkml:context>
    <inkml:brush xml:id="br0">
      <inkml:brushProperty name="width" value="0.025" units="cm"/>
      <inkml:brushProperty name="height" value="0.025" units="cm"/>
      <inkml:brushProperty name="color" value="#E71224"/>
    </inkml:brush>
  </inkml:definitions>
  <inkml:trace contextRef="#ctx0" brushRef="#br0">127 0 11050,'0'0'14265,"-9"4"-13619,4-2-612,0 0 1,0 0-1,1 0 1,-1 1-1,1 0 1,-1-1-1,1 2 1,0-1-1,0 1 1,1-1 0,-1 1-1,1 0 1,0 0-1,0 0 1,0 1-1,-3 5 1,-2 5 2,1 1 1,0 0-1,2 0 0,-1 0 1,2 1-1,0 0 0,1 0 1,1 0-1,1 0 0,0 31 1,2-46-26,0 1 0,-1-1 0,1 1 0,0 0 0,1-1 0,-1 0 0,0 1 0,1-1 0,-1 0 0,1 0 0,0 0 0,-1 0 0,1 0 0,0 0 0,0 0 0,0 0 0,1-1 0,-1 1 0,0-1 0,1 0 0,-1 0 0,1 0 0,-1 0 0,1 0 0,-1 0 0,1-1 0,0 1 0,-1-1-1,1 0 1,0 0 0,-1 0 0,1 0 0,0 0 0,3-1 0,2 1 5,0-1 0,0 0 0,-1-1-1,1 1 1,0-2 0,-1 1-1,1-1 1,-1 0 0,0 0-1,12-9 1,-15 9-23,0 0 0,-1-1 0,0 0-1,0 1 1,0-1 0,0 0 0,-1-1 0,3-4-1,-4 8 8,-1 0 0,0 0 0,1 0 0,-1 0 0,0 1 0,1-1 0,-1 0 0,0 0 0,0 0 0,0 0 0,1 0 0,-1 0 0,0 0 1,0 0-1,-1 0 0,1 0 0,0 0 0,0 0 0,0 0 0,-1 1 0,1-1 0,0 0 0,-1 0 0,1 0 0,-1 0 0,1 0 0,-1 1 0,1-1 0,-1 0 0,0 0 0,1 1 0,-1-1 0,0 1 0,1-1 0,-1 0 0,0 1 0,0-1 0,0 1 0,0 0 0,1-1 0,-1 1 0,0 0 0,0-1 0,0 1 0,0 0 0,0 0 0,0 0 0,0 0 0,-1 0 0,-6-1 43,0 1-1,1 0 1,-1 0 0,1 1 0,-1 0 0,1 0-1,-1 1 1,1 0 0,-9 3 0,12-4 14,1 1 0,0-1 0,0 1 0,0 0 0,0-1 0,0 2 0,0-1 0,0 0 0,0 0 0,1 1 0,-1-1 0,1 1 0,0 0 0,0 0-1,0 0 1,0 0 0,0 0 0,1 0 0,-1 1 0,1-1 0,-1 6 0,2-8-42,1 0-1,0 0 1,0 0-1,0 0 1,-1 0-1,1 0 1,0-1-1,0 1 0,0 0 1,1-1-1,-1 1 1,0-1-1,0 1 1,0-1-1,0 1 1,0-1-1,1 0 1,-1 0-1,0 1 0,0-1 1,1 0-1,-1 0 1,0 0-1,0-1 1,0 1-1,1 0 1,0-1-1,42-1 124,23-21-123,-57 18-122,0 1 0,0 0 0,1 1 0,-1 0 0,1 1 0,18-2 0,-28 4 100,-1 1 1,1-1 0,0 1-1,-1-1 1,1 1 0,-1-1-1,1 1 1,-1 0 0,1 0 0,-1-1-1,0 1 1,1 0 0,-1-1-1,0 1 1,1 0 0,-1 0-1,0 0 1,0-1 0,0 1 0,0 0-1,0 0 1,0 0 0,0-1-1,0 1 1,0 0 0,0 0 0,-1 1-1,-2 27 26,-6-1-51,-1 8-108,7-11-5600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927"/>
    </inkml:context>
    <inkml:brush xml:id="br0">
      <inkml:brushProperty name="width" value="0.025" units="cm"/>
      <inkml:brushProperty name="height" value="0.025" units="cm"/>
      <inkml:brushProperty name="color" value="#E71224"/>
    </inkml:brush>
  </inkml:definitions>
  <inkml:trace contextRef="#ctx0" brushRef="#br0">1 1 609,'0'0'29179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254"/>
    </inkml:context>
    <inkml:brush xml:id="br0">
      <inkml:brushProperty name="width" value="0.025" units="cm"/>
      <inkml:brushProperty name="height" value="0.025" units="cm"/>
      <inkml:brushProperty name="color" value="#E71224"/>
    </inkml:brush>
  </inkml:definitions>
  <inkml:trace contextRef="#ctx0" brushRef="#br0">1 9 18193,'0'0'9449,"25"6"-14510,-4-21-3843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631"/>
    </inkml:context>
    <inkml:brush xml:id="br0">
      <inkml:brushProperty name="width" value="0.025" units="cm"/>
      <inkml:brushProperty name="height" value="0.025" units="cm"/>
      <inkml:brushProperty name="color" value="#E71224"/>
    </inkml:brush>
  </inkml:definitions>
  <inkml:trace contextRef="#ctx0" brushRef="#br0">0 22 6662,'0'0'19101,"10"0"-17777,47 1-239,86-12 0,29 0-2849,-178 16-2663,-12 2-809,-4-7-3465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961"/>
    </inkml:context>
    <inkml:brush xml:id="br0">
      <inkml:brushProperty name="width" value="0.025" units="cm"/>
      <inkml:brushProperty name="height" value="0.025" units="cm"/>
      <inkml:brushProperty name="color" value="#E71224"/>
    </inkml:brush>
  </inkml:definitions>
  <inkml:trace contextRef="#ctx0" brushRef="#br0">33 0 11082,'0'0'12300,"-27"59"-11499,22-31-161,5-2-351,0-4-193,0-1-96,9-4-256,1 0-930,1-1-607,-7-3-1282,1-3-3844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292"/>
    </inkml:context>
    <inkml:brush xml:id="br0">
      <inkml:brushProperty name="width" value="0.025" units="cm"/>
      <inkml:brushProperty name="height" value="0.025" units="cm"/>
      <inkml:brushProperty name="color" value="#E71224"/>
    </inkml:brush>
  </inkml:definitions>
  <inkml:trace contextRef="#ctx0" brushRef="#br0">12 186 12780,'-2'-11'3192,"1"7"-2963,-2-7 590,1 0-1,1 0 0,-1 0 1,2 0-1,0-16 0,1 23-665,-1 0 0,1 0 0,0 1 0,0-1-1,0 0 1,1 1 0,-1-1 0,1 1 0,0-1-1,0 1 1,0 0 0,0 0 0,0 0 0,1 0 0,-1 0-1,1 1 1,0-1 0,0 1 0,0-1 0,0 1-1,1 0 1,4-2 0,0 1-106,0 0 0,-1 1 1,1-1-1,0 2 0,1-1 1,-1 1-1,0 1 0,0-1 0,0 1 1,1 1-1,-1 0 0,0 0 0,9 2 1,-14-2-33,0-1 1,0 1 0,0 0 0,0 0-1,0 0 1,0 1 0,0-1-1,0 1 1,0 0 0,0 0 0,-1-1-1,1 2 1,-1-1 0,0 0-1,1 0 1,-1 1 0,0 0 0,0-1-1,-1 1 1,1 0 0,0 0-1,-1 0 1,0 0 0,0 0 0,0 0-1,0 0 1,0 0 0,0 0-1,-1 1 1,0-1 0,1 0 0,-1 0-1,-1 1 1,0 4 0,0-3 148,-1 1 1,0-1-1,0 0 1,-1 0-1,1 0 1,-1 0-1,0-1 1,-1 1-1,1-1 1,-1 0-1,0 0 0,0 0 1,0 0-1,-1-1 1,1 1-1,-1-1 1,0 0-1,0-1 1,0 1-1,-9 2 1,13-4-53,20-6-988,-12 3 603,1 1 0,0 0 0,0 1 0,0 0 0,0 0-1,0 1 1,-1 0 0,1 0 0,0 1 0,14 5 0,-20-7 277,1 1 0,-1 0 1,0 0-1,0-1 0,0 2 1,0-1-1,0 0 0,0 0 1,-1 1-1,1-1 0,0 1 1,0-1-1,-1 1 0,1 0 1,-1-1-1,0 1 0,0 0 1,1 0-1,-1 0 0,0 0 0,0 0 1,-1 0-1,1 0 0,0 1 1,-1-1-1,1 0 0,-1 0 1,0 1-1,0-1 0,0 0 1,0 0-1,0 1 0,0-1 1,-1 0-1,1 0 0,-1 1 1,1-1-1,-1 0 0,0 0 1,0 0-1,0 0 0,-2 4 1,-1-2 180,1 1 1,-1-1 0,0 0 0,0 0-1,-1 0 1,1-1 0,-1 1 0,0-1-1,0 0 1,0 0 0,0-1 0,0 0 0,-9 3-1,1 0 379,-1-1-1,0 0 1,0-1 0,-19 1-1,26-4-520,1 1 0,0-1 0,-1-1 0,1 1 0,0-1 0,-1 0 0,-5-2 0,11 2-183,0 1-1,0-1 0,0 1 0,-1-1 1,1 0-1,0 1 0,0-1 1,0 0-1,1 0 0,-1 1 0,0-1 1,0 0-1,0 0 0,0 0 1,1 0-1,-1 0 0,0-2 1,0 1-299,1 0 0,0 1-1,0-1 1,-1 0 0,1 0 0,1 1 0,-1-1 0,0 0 0,0 1 0,1-1 0,-1 0 0,1 1 0,-1-1 0,1 0 0,0 1 0,1-3 0,11-14-7168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2.346"/>
    </inkml:context>
    <inkml:brush xml:id="br0">
      <inkml:brushProperty name="width" value="0.025" units="cm"/>
      <inkml:brushProperty name="height" value="0.025" units="cm"/>
    </inkml:brush>
  </inkml:definitions>
  <inkml:trace contextRef="#ctx0" brushRef="#br0">29 0 14542,'0'0'6710,"-3"11"-6400,-18 87 554,19-87-726,1 0 1,0 0-1,0 0 0,1 1 0,1-1 1,0 0-1,1 0 0,3 13 0,-4-21-131,0 0 0,1 0-1,-1 0 1,1-1-1,0 1 1,0 0 0,0-1-1,0 1 1,0-1-1,1 0 1,-1 0 0,0 0-1,1 0 1,0 0-1,-1-1 1,1 1 0,0-1-1,0 1 1,0-1-1,0 0 1,0 0 0,0 0-1,5 0 1,6 0 24,0 0 0,0-1 0,0 0 0,16-3 0,12 0-24,-41 3-12,0 0 0,0 0 0,0 0 0,0 1 0,0-1 0,0 0 1,0 0-1,0 0 0,0 1 0,0-1 0,0 1 0,0-1 0,0 1 0,0-1 0,0 1 1,0-1-1,-1 1 0,1 0 0,0-1 0,0 1 0,-1 0 0,1 0 0,0 0 1,-1-1-1,2 3 0,-1-1 13,-1 1 1,1-1-1,-1 0 1,1 1-1,-1-1 1,0 1 0,1-1-1,-1 1 1,-1-1-1,1 5 1,-1 0 157,-1-1 0,1 0 1,-1 1-1,0-1 0,-1 0 0,0 0 1,-5 10-1,6-13-34,0 0 1,-1 0-1,1-1 0,-1 1 1,0 0-1,1-1 0,-1 1 1,0-1-1,0 0 0,-1 0 1,1 0-1,0-1 0,-1 1 1,1-1-1,-1 0 0,1 0 1,-1 0-1,0 0 0,1 0 1,-1-1-1,0 0 0,1 0 1,-5 0-1,4-1-251,1 0 0,0 0 0,0 0 0,0-1 0,0 1 0,0-1 0,0 1-1,1-1 1,-1 0 0,1 0 0,-1-1 0,1 1 0,0 0 0,-1-1 0,1 0 0,0 1 0,1-1 0,-1 0 0,0 0-1,1 0 1,0 0 0,0 0 0,0 0 0,0 0 0,-1-7 0,-4-59-7782,6 35 1132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637"/>
    </inkml:context>
    <inkml:brush xml:id="br0">
      <inkml:brushProperty name="width" value="0.025" units="cm"/>
      <inkml:brushProperty name="height" value="0.025" units="cm"/>
      <inkml:brushProperty name="color" value="#E71224"/>
    </inkml:brush>
  </inkml:definitions>
  <inkml:trace contextRef="#ctx0" brushRef="#br0">19 37 16271,'0'0'8467,"8"4"-7308,2 1-954,1-1 1,0-1 0,0 1 0,21 2 0,-28-5-205,0 0 0,0-1 0,0 1 0,1-1 0,-1 0-1,0 0 1,0-1 0,0 1 0,0-1 0,0 0-1,0 0 1,0 0 0,0 0 0,0-1 0,0 0 0,0 0-1,-1 0 1,1 0 0,4-4 0,-7 6 11,-1-1 1,1 1-1,0-1 0,-1 0 1,1 1-1,0-1 1,-1 0-1,1 1 0,-1-1 1,0 0-1,1 0 1,-1 1-1,1-1 0,-1 0 1,0 0-1,0 0 1,0 1-1,1-1 0,-1 0 1,0 0-1,0 0 0,0 0 1,0 0-1,0 0 1,0 1-1,-1-1 0,1 0 1,0 0-1,0 0 1,-1-1-1,0 1 41,0 0 0,-1 0 1,1 0-1,-1 0 0,1 0 0,0 0 0,-1 0 1,0 0-1,1 0 0,-1 1 0,0-1 0,1 1 0,-4-1 1,-55-5 840,54 6-875,0 1 0,-1 0 1,1 0-1,0 0 0,0 1 0,0 0 1,0 0-1,0 0 0,1 1 0,-1 0 0,-5 4 1,8-6-11,1 1 0,0-1 1,0 1-1,0 0 0,0 0 1,0 0-1,0 0 0,0 0 1,1 0-1,-1 0 0,1 0 1,0 1-1,-1-1 1,1 1-1,0-1 0,0 1 1,1-1-1,-1 1 0,0 0 1,1-1-1,0 1 0,0 0 1,0-1-1,0 1 0,0 0 1,0-1-1,0 1 1,2 4-1,0-4-36,-1-1 1,1 1-1,-1-1 0,1 0 1,0 0-1,0 1 1,0-1-1,0-1 0,0 1 1,1 0-1,-1 0 0,0-1 1,1 0-1,-1 1 1,1-1-1,0 0 0,-1 0 1,1 0-1,0-1 0,0 1 1,0-1-1,-1 1 1,5-1-1,70 2-5704,-74-2 5220,37-3-5709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997"/>
    </inkml:context>
    <inkml:brush xml:id="br0">
      <inkml:brushProperty name="width" value="0.025" units="cm"/>
      <inkml:brushProperty name="height" value="0.025" units="cm"/>
      <inkml:brushProperty name="color" value="#E71224"/>
    </inkml:brush>
  </inkml:definitions>
  <inkml:trace contextRef="#ctx0" brushRef="#br0">105 84 15310,'0'0'3438,"-11"6"-240,1-1-2465,1 0-1,-1 1 1,1 0 0,-15 15-1,21-18-534,0 0 1,0 0-1,1 0 0,-1 0 0,1 1 1,0-1-1,0 1 0,0-1 1,0 1-1,0 0 0,1 0 0,0 0 1,0 0-1,0 0 0,0 0 1,1 0-1,0 0 0,-1 1 0,2 7 1,0-10-180,0-1 0,0 1-1,0 0 1,0-1 0,0 1 0,0 0 0,1-1 0,-1 1 0,0-1 0,1 0 0,0 0 0,-1 1 0,1-1 0,-1 0 0,1 0 0,0 0 0,0-1-1,0 1 1,0 0 0,-1-1 0,1 1 0,0-1 0,0 0 0,0 1 0,0-1 0,0 0 0,0 0 0,0 0 0,4-1 0,3 1-7,0-1 0,1 0 0,-1 0 0,0-1 0,13-4 0,-13 2-73,-1-1 0,1 0-1,-1 0 1,1-1-1,-2 0 1,1-1 0,-1 1-1,0-1 1,0-1 0,-1 0-1,0 0 1,6-9 0,4-10-22,26-58 1,-30 58 521,-23 50-223,2-1 0,-13 45 0,19-57-296,0 0-1,1 1 1,1-1 0,0 1 0,0-1-1,1 1 1,1 0 0,0-1 0,3 16-1,-4-24-212,1 0-1,-1-1 0,1 1 1,0 0-1,0-1 1,0 1-1,0-1 0,0 1 1,0-1-1,0 1 1,0-1-1,1 0 0,-1 1 1,0-1-1,1 0 0,-1 0 1,1 0-1,0 0 1,-1 0-1,4 1 0,15 0-6165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2.344"/>
    </inkml:context>
    <inkml:brush xml:id="br0">
      <inkml:brushProperty name="width" value="0.025" units="cm"/>
      <inkml:brushProperty name="height" value="0.025" units="cm"/>
      <inkml:brushProperty name="color" value="#E71224"/>
    </inkml:brush>
  </inkml:definitions>
  <inkml:trace contextRef="#ctx0" brushRef="#br0">31 148 19442,'0'0'7944,"-30"53"-5510,30-41-1377,0 0-833,7-6-160,11-6-576,1 0-3332,1-10-5316</inkml:trace>
  <inkml:trace contextRef="#ctx0" brushRef="#br0" timeOffset="1">456 8 26329,'0'0'5157,"56"-7"-12012,-38 7-3138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2.674"/>
    </inkml:context>
    <inkml:brush xml:id="br0">
      <inkml:brushProperty name="width" value="0.025" units="cm"/>
      <inkml:brushProperty name="height" value="0.025" units="cm"/>
      <inkml:brushProperty name="color" value="#E71224"/>
    </inkml:brush>
  </inkml:definitions>
  <inkml:trace contextRef="#ctx0" brushRef="#br0">1 4 20948,'0'0'9833,"19"12"-15598,-4-27-8104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164"/>
    </inkml:context>
    <inkml:brush xml:id="br0">
      <inkml:brushProperty name="width" value="0.025" units="cm"/>
      <inkml:brushProperty name="height" value="0.025" units="cm"/>
      <inkml:brushProperty name="color" value="#E71224"/>
    </inkml:brush>
  </inkml:definitions>
  <inkml:trace contextRef="#ctx0" brushRef="#br0">41 1 16752,'0'0'9118,"4"8"-7709,-2-1-1270,0 0 0,0 0 0,-1 0-1,0 0 1,0 0 0,0 0 0,-1 0 0,0 0-1,0 0 1,-1 0 0,0 0 0,0 0 0,-5 14-1,-8 22-85,7-21-14,0-1 0,1 1 0,-5 44-1,11-65-13,0 0 0,0 1 0,0-1 0,0 0 0,1 0 0,-1 0 0,0 0 0,1 0 0,-1 0 0,1 0 0,-1 0 0,1 0 0,0 0 0,-1 0 0,1 0 0,0 0 0,0-1 0,-1 1 0,1 0 0,0 0 0,0-1 0,0 1 0,0-1 0,0 1 0,0-1-1,0 1 1,0-1 0,0 1 0,0-1 0,1 0 0,-1 0 0,0 1 0,0-1 0,0 0 0,2 0 0,51-1 552,-38 0-478,24-2 0,71-14 1,-46 4-2851,-44 8 862,-5 0-2937,-8 0-2434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492"/>
    </inkml:context>
    <inkml:brush xml:id="br0">
      <inkml:brushProperty name="width" value="0.025" units="cm"/>
      <inkml:brushProperty name="height" value="0.025" units="cm"/>
      <inkml:brushProperty name="color" value="#E71224"/>
    </inkml:brush>
  </inkml:definitions>
  <inkml:trace contextRef="#ctx0" brushRef="#br0">39 0 11082,'0'0'16016,"-24"47"-15312,16-22-447,1 1-225,7-2-32,0-3 64,6-7-257,6-6-799,0-4-1090,3-4-1474,-7-4-2754,-2-10-5765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854"/>
    </inkml:context>
    <inkml:brush xml:id="br0">
      <inkml:brushProperty name="width" value="0.025" units="cm"/>
      <inkml:brushProperty name="height" value="0.025" units="cm"/>
      <inkml:brushProperty name="color" value="#E71224"/>
    </inkml:brush>
  </inkml:definitions>
  <inkml:trace contextRef="#ctx0" brushRef="#br0">1 10 13965,'0'0'10293,"14"-2"-9300,17-2-750,0 1 1,0 2 0,0 1 0,1 2-1,44 8 1,-69-9-242,73 19 92,-73-18-86,1 0 0,-1 1 1,0 0-1,0 1 1,0 0-1,0 0 0,-1 0 1,7 6-1,-11-8 18,0 0 0,-1-1 0,1 1 0,-1 0 0,1 0 0,-1 0 0,0 0-1,0 0 1,0 0 0,0 1 0,0-1 0,0 0 0,-1 0 0,1 1 0,-1-1 0,0 0 0,1 1 0,-1-1 0,0 1-1,-1-1 1,1 0 0,0 1 0,-1-1 0,1 0 0,-1 1 0,1-1 0,-1 0 0,0 0 0,0 0 0,0 1 0,-1-1 0,1 0-1,0 0 1,-1-1 0,1 1 0,-1 0 0,-1 1 0,-6 6 265,0 0 1,-1 0-1,0-1 1,0-1-1,-16 9 0,-7 3 526,-51 22 0,73-37-652,-1 0-1,1 0 0,-1-1 0,1 0 1,-1-1-1,0-1 0,0 0 0,-23-1 1,33 0-167,1 0 0,-1 0 0,1-1 0,0 1 0,-1 0 1,1-1-1,-1 1 0,1-1 0,0 1 0,0-1 1,-1 0-1,1 0 0,0 1 0,0-1 0,0 0 0,0 0 1,0 0-1,0 0 0,0-1 0,0 1 0,0 0 0,1 0 1,-1 0-1,-1-3 0,1 1-4,1 0 0,-1-1 0,0 1 1,1 0-1,0 0 0,0-1 0,0 1 0,0 0 1,0-1-1,2-5 0,15-35-2420,6 14-4706,-9 22 656,0 6-3736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1.657"/>
    </inkml:context>
    <inkml:brush xml:id="br0">
      <inkml:brushProperty name="width" value="0.025" units="cm"/>
      <inkml:brushProperty name="height" value="0.025" units="cm"/>
      <inkml:brushProperty name="color" value="#E71224"/>
    </inkml:brush>
  </inkml:definitions>
  <inkml:trace contextRef="#ctx0" brushRef="#br0">0 4 7303,'0'0'15236,"12"3"-13016,17 3-1670,-1-2-1,1-1 0,0-2 0,0 0 0,0-2 0,35-5 0,12-6-1008,-53 9-3353,-54 10-5252,8-3 3501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2.018"/>
    </inkml:context>
    <inkml:brush xml:id="br0">
      <inkml:brushProperty name="width" value="0.025" units="cm"/>
      <inkml:brushProperty name="height" value="0.025" units="cm"/>
      <inkml:brushProperty name="color" value="#E71224"/>
    </inkml:brush>
  </inkml:definitions>
  <inkml:trace contextRef="#ctx0" brushRef="#br0">20 0 2242,'0'0'19058,"-19"45"-17072,38-42 160,15-2-608,8-1-449,4 0-545,4-4-416,-4-5-96,2 3-448,-18-1-1282,-4 1-1569,-5 0-1858,-6 0-7591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5.449"/>
    </inkml:context>
    <inkml:brush xml:id="br0">
      <inkml:brushProperty name="width" value="0.025" units="cm"/>
      <inkml:brushProperty name="height" value="0.025" units="cm"/>
      <inkml:brushProperty name="color" value="#E71224"/>
    </inkml:brush>
  </inkml:definitions>
  <inkml:trace contextRef="#ctx0" brushRef="#br0">34 127 7944,'9'-17'6634,"3"-6"2213,-8 24-6060,-5 15-1880,-3 8-454,-1 0 0,-14 39 1,12-44-236,2 0 0,0 0 0,0 0 1,2 0-1,-1 24 0,4-41 263,1-5 4,11-19-382,-1 0-1,-2-2 1,0 1-1,-1-1 1,-2 0-1,0-1 1,-1 1-1,-2-1 1,1-41-1,-10 100-168,5-30 66,0-1 1,0 1-1,0-1 0,1 1 0,-1 0 1,1-1-1,0 1 0,0 0 1,1 4-1,-1-7 3,1 1 0,0-1 1,0 0-1,-1 0 0,1 1 0,0-1 0,0 0 1,1 0-1,-1 0 0,0 0 0,0 0 1,0 0-1,1 0 0,-1 0 0,0-1 0,1 1 1,-1 0-1,1-1 0,-1 1 0,1-1 1,-1 0-1,1 1 0,-1-1 0,1 0 0,-1 0 1,1 0-1,2 0 0,4 0 13,-1 0-1,1-1 0,0 0 1,-1 0-1,1-1 1,-1 0-1,0 0 1,1-1-1,-1 0 1,0 0-1,-1 0 1,1-1-1,0 0 0,-1 0 1,0-1-1,10-10 1,-2 2-2,-1-1 0,-1 0 0,-1-1 0,0 0 0,16-30 0,-35 70 71,1 0 1,2 0-1,1 0 1,0 0-1,1 36 1,3-58-73,-1 1 1,1-1 0,0 0-1,1 1 1,-1-1 0,1 1 0,-1-1-1,1 0 1,0 1 0,0-1-1,1 0 1,-1 0 0,0 0 0,1 0-1,0 0 1,0 0 0,0 0 0,0 0-1,0-1 1,4 4 0,-1-4-190,-1 0 0,1 0 0,0 0 1,-1 0-1,1-1 0,0 0 0,0 0 1,0 0-1,0 0 0,0-1 0,0 0 0,0 0 1,7-1-1,3-3-3791,-8-4-1910,-6-4-4042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2.849"/>
    </inkml:context>
    <inkml:brush xml:id="br0">
      <inkml:brushProperty name="width" value="0.025" units="cm"/>
      <inkml:brushProperty name="height" value="0.025" units="cm"/>
    </inkml:brush>
  </inkml:definitions>
  <inkml:trace contextRef="#ctx0" brushRef="#br0">1 319 13837,'0'0'9364,"8"-10"-8163,-5 6-1125,18-21 161,-2-1 0,0-1-1,-2-1 1,15-34 0,-41 89-390,1 0 1,1 1 0,-6 55-1,11-69 181,2 0-1,0 0 0,1 0 0,0 0 0,1 0 1,0 0-1,1 0 0,1 0 0,1-1 1,7 19-1,19 21 10,12 27-8,-41-73-19,0-1 0,1 1 0,-2 0 0,1-1 0,-1 1 0,0 0 0,-1 0 0,1 0 0,-2 0 0,0 12 0,0-15 2,-1 0 0,1-1 0,0 1 0,-1-1 0,0 1 0,0-1 0,0 0 0,0 0 0,-1 0 0,1 0 0,-1 0 0,0 0 0,0-1 0,0 1 0,0-1 0,0 0 0,0 0 0,-1 0 0,-6 2 0,6-1 48,-1-2-1,1 1 1,-1 0-1,0-1 0,0 0 1,0 0-1,1 0 1,-1-1-1,0 0 0,0 0 1,0 0-1,0 0 0,0-1 1,0 0-1,-6-1 1,9 0-52,0 1 1,0 0 0,0-1 0,0 0-1,0 1 1,1-1 0,-1 0 0,0 0 0,1 0-1,-1 0 1,1 0 0,0 0 0,0-1-1,0 1 1,0 0 0,0-1 0,0 1 0,1 0-1,-1-1 1,1 1 0,0-1 0,-1 1-1,1-1 1,0 1 0,1-4 0,-1-3 9,0-1 0,1 1 0,1-1 0,0 1 0,5-17 0,13-19-17,2 2 1,2 0-1,2 1 1,44-54-1,19-30 8,-73 102 3,0-2 0,-2 1 1,-1-1-1,-1-1 0,-1-1 0,8-29 0,-19 56-11,0 0-1,1 0 1,-1 0-1,0 0 1,0 0-1,0 0 1,0 0-1,1 0 1,-1 0-1,-1 0 1,1 0-1,0 0 1,0 0-1,0 0 1,0 0-1,-1 0 1,1 0-1,0 0 1,-1 0-1,0 0 1,-12 4-51,-17 27-55,16-10 91,2 0-1,0 2 0,-15 39 1,23-51 23,0 0 1,1 1 0,1-1-1,-1 1 1,2 0 0,0 0 0,0 0-1,1 0 1,0 0 0,3 19-1,-2-27-40,0-1 0,1 1 0,-1 0 0,0-1 0,1 1 0,0-1 0,-1 0 0,1 0 0,0 1 0,0-1 0,0 0-1,0 0 1,1-1 0,-1 1 0,0 0 0,1-1 0,0 0 0,-1 1 0,1-1 0,0 0 0,-1 0 0,1 0 0,0-1 0,0 1 0,0-1-1,0 0 1,-1 1 0,7-2 0,-4 2-556,1-1-1,0-1 0,-1 1 0,1-1 1,0 0-1,-1 0 0,1 0 1,-1-1-1,1 0 0,-1 0 1,0 0-1,0-1 0,9-6 1,13-18-6903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5.796"/>
    </inkml:context>
    <inkml:brush xml:id="br0">
      <inkml:brushProperty name="width" value="0.025" units="cm"/>
      <inkml:brushProperty name="height" value="0.025" units="cm"/>
      <inkml:brushProperty name="color" value="#E71224"/>
    </inkml:brush>
  </inkml:definitions>
  <inkml:trace contextRef="#ctx0" brushRef="#br0">0 29 13004,'0'0'12177,"10"7"-10367,0-1-1538,1-1 0,0 0 1,1-1-1,-1 0 0,1 0 0,0-2 1,-1 1-1,1-1 0,1-1 0,-1 0 1,0-1-1,24-2 0,245-33 710,-93 8-4024,-184 25-2144,-12 0-1675,4 1 5012,-8-2-7440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6.141"/>
    </inkml:context>
    <inkml:brush xml:id="br0">
      <inkml:brushProperty name="width" value="0.025" units="cm"/>
      <inkml:brushProperty name="height" value="0.025" units="cm"/>
      <inkml:brushProperty name="color" value="#E71224"/>
    </inkml:brush>
  </inkml:definitions>
  <inkml:trace contextRef="#ctx0" brushRef="#br0">6 41 10730,'0'0'5130,"4"-9"-1153,13-23-507,-17 32-3395,0 0-1,0 0 0,0 1 0,0-1 1,0 0-1,0 0 0,1 0 0,-1 0 0,0 0 1,0 0-1,0 0 0,0 0 0,0 0 1,0 0-1,0 0 0,0 0 0,0 0 0,0 0 1,0 0-1,0 0 0,0 0 0,0 0 1,0 1-1,1-1 0,-1 0 0,0 0 1,0 0-1,0 0 0,0 0 0,0 0 0,0 0 1,0 0-1,0 0 0,0 0 0,0 0 1,0 0-1,1 0 0,-1-1 0,0 1 1,0 0-1,0 0 0,0 0 0,0 0 0,0 0 1,0 0-1,0 0 0,0 0 0,0 0 1,0 0-1,0 0 0,0 0 0,0 0 0,0 0 1,1 0-1,-1 0 0,0 0 0,0-1 1,0 1-1,0 0 0,0 0 0,0 12 1046,-3 16-767,-5 12-106,1 0 1,-4 69-1,10-24-8895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6.504"/>
    </inkml:context>
    <inkml:brush xml:id="br0">
      <inkml:brushProperty name="width" value="0.025" units="cm"/>
      <inkml:brushProperty name="height" value="0.025" units="cm"/>
      <inkml:brushProperty name="color" value="#E71224"/>
    </inkml:brush>
  </inkml:definitions>
  <inkml:trace contextRef="#ctx0" brushRef="#br0">41 155 11403,'0'0'3694,"-7"-8"-203,-20-31-613,27 38-2757,-1 0 1,0 0-1,1 0 1,-1 0-1,0 0 1,1 0-1,-1 0 1,1 0-1,0 0 1,-1-1-1,1 1 1,0 0-1,0 0 1,0 0-1,0-1 1,0 1 0,0 0-1,0 0 1,0-1-1,1 1 1,-1 0-1,0 0 1,1 0-1,-1 0 1,1 0-1,-1-1 1,1 1-1,-1 0 1,1 0-1,0 0 1,0 0-1,-1 0 1,1 1-1,0-1 1,0 0-1,1-1 1,3-1 97,0 1 1,0-1-1,0 1 0,0 0 0,0 0 1,6-1-1,-3 0 124,33-9 84,1 2 0,0 1 0,1 2 0,0 2 0,0 2 0,0 2 0,43 5 0,-77-3-432,-1 1-1,0 0 1,1 0-1,-1 1 1,0 0-1,-1 1 1,1 0-1,9 6 1,-15-9 14,0 1 1,0-1-1,0 1 1,0-1-1,-1 1 1,1 0-1,0 0 1,-1 0-1,1 0 1,-1 0-1,1 0 1,-1 1-1,0-1 1,1 3-1,-2-3 19,0 0 0,0-1 1,0 1-1,0 0 0,0-1 0,0 1 0,-1 0 0,1-1 0,0 1 1,-1 0-1,1-1 0,-1 1 0,0-1 0,0 1 0,1-1 1,-1 1-1,0-1 0,0 0 0,0 1 0,-1-1 0,1 0 1,0 0-1,-3 2 0,-3 2 44,0-1 0,0 1 0,0-1 0,-1-1-1,1 0 1,-1 0 0,0 0 0,0-1 0,0 0 0,-8 0 0,1 1-216,0-2-1,1 0 1,-1-1 0,-27-3-1,42 3 8,-1 0-1,1 0 1,-1 0-1,1 0 1,-1 0-1,0 0 1,1-1-1,-1 1 1,1 0-1,-1 0 1,1-1 0,0 1-1,-1 0 1,1-1-1,-1 1 1,1 0-1,0-1 1,-1 1-1,1-1 1,-1 1-1,1-1 1,0 1-1,0-1 1,-1 1-1,1-1 1,0 1-1,0-1 1,0 1-1,0-1 1,-1 1-1,1-1 1,0 1-1,0-1 1,0 1-1,0-1 1,0 0-1,7-14-8686,9-1-8622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6.964"/>
    </inkml:context>
    <inkml:brush xml:id="br0">
      <inkml:brushProperty name="width" value="0.025" units="cm"/>
      <inkml:brushProperty name="height" value="0.025" units="cm"/>
      <inkml:brushProperty name="color" value="#E71224"/>
    </inkml:brush>
  </inkml:definitions>
  <inkml:trace contextRef="#ctx0" brushRef="#br0">322 110 4548,'1'-6'1919,"0"0"-1,-1 0 1,0-1-1,0 1 1,-2-12-1,1 15-1467,0 0 1,0 0-1,0 0 0,0 1 0,0-1 0,-1 0 0,1 0 0,-1 1 0,0-1 1,-3-3-1,2 3-277,-1 0 0,0 0 0,0 1 0,0 0 0,0-1 0,0 1 0,0 1 0,-1-1 0,1 1 0,-1-1 0,1 1 0,-1 0 0,0 1 0,1-1 0,-1 1 0,-8 1 0,4 0-60,0 0 0,0 1 0,0 0 0,1 0 0,-1 1 0,1 1 0,-1-1 0,1 1 1,0 1-1,1-1 0,-1 1 0,1 1 0,0-1 0,0 1 0,0 1 0,1-1 0,0 1 0,1 0 0,-6 8 0,3-3 44,0-1 0,1 1-1,0 0 1,1 1 0,0 0 0,1 0 0,1 0-1,0 0 1,0 1 0,2 0 0,-3 23 0,5-35-139,0 1 1,0-1 0,0 1-1,1-1 1,-1 0 0,1 1 0,-1-1-1,1 0 1,0 0 0,0 0-1,0 1 1,0-1 0,0 0-1,0 0 1,1 0 0,-1 0-1,0-1 1,1 1 0,0 0 0,-1-1-1,1 1 1,4 2 0,-2-2 14,1 0 0,-1 0 0,1-1 0,0 1 0,-1-1 1,1 0-1,0 0 0,0-1 0,0 0 0,8 0 0,-1 0 24,0-2-1,0 1 1,-1-2-1,1 0 0,-1 0 1,1-1-1,-1 0 1,20-11-1,-22 9-29,-1 1 0,1-2 0,-1 1 0,0-1 0,-1 0 0,0-1 0,0 0 0,-1 0 0,0-1 0,0 1 0,0-1 0,-2 0 0,1-1 0,-1 1 0,0-1-1,-1 0 1,0 0 0,-1 0 0,0 0 0,0-1 0,-1 1 0,-1-1 0,0 1 0,-1-13 0,1 21-29,-1-1 0,0 0-1,0 0 1,0 1 0,0-1-1,-1 1 1,1-1 0,-1 1-1,1-1 1,-1 1 0,0 0-1,0 0 1,0 0 0,0 0-1,0 0 1,0 0 0,-1 0 0,1 1-1,-1-1 1,1 1 0,-1 0-1,1 0 1,-1 0 0,0 0-1,0 0 1,-4 0 0,5 0-74,0 1 0,0 0 0,0-1 1,0 1-1,0 0 0,0 0 0,0 1 0,0-1 1,0 0-1,0 0 0,1 1 0,-1 0 0,0-1 1,0 1-1,0 0 0,0 0 0,1 0 1,-1 0-1,0 0 0,1 0 0,-1 0 0,1 0 1,-1 1-1,1-1 0,0 1 0,-1-1 0,1 1 1,0 0-1,0-1 0,0 1 0,0 0 1,1 0-1,-1 0 0,0-1 0,1 1 0,-1 0 1,0 4-1,1 26-4651,10-14-3996,4-9-4351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7.293"/>
    </inkml:context>
    <inkml:brush xml:id="br0">
      <inkml:brushProperty name="width" value="0.025" units="cm"/>
      <inkml:brushProperty name="height" value="0.025" units="cm"/>
      <inkml:brushProperty name="color" value="#E71224"/>
    </inkml:brush>
  </inkml:definitions>
  <inkml:trace contextRef="#ctx0" brushRef="#br0">13 1 17905,'0'0'2594,"0"48"513,-5-20-993,1 1-961,1 1-480,3-3-513,0-4-192,12-9-1986,4-8-2722,0-6-4549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7.655"/>
    </inkml:context>
    <inkml:brush xml:id="br0">
      <inkml:brushProperty name="width" value="0.025" units="cm"/>
      <inkml:brushProperty name="height" value="0.025" units="cm"/>
      <inkml:brushProperty name="color" value="#E71224"/>
    </inkml:brush>
  </inkml:definitions>
  <inkml:trace contextRef="#ctx0" brushRef="#br0">64 69 6854,'0'0'18898,"-6"8"-17755,1-1-983,0-2-69,0 1-1,0 0 0,1 0 1,0 0-1,0 0 0,1 1 1,0-1-1,0 1 0,0 0 1,1 0-1,0 0 0,1 0 1,-2 12-1,3-18-84,1 0 0,0 0 0,-1 0 0,1 0 0,-1-1 0,1 1 0,0 0 0,0 0 0,0 0 0,-1-1 0,1 1 0,0 0 0,0-1 0,0 1 0,0-1 0,0 1 0,0-1 0,0 1 0,0-1 0,0 0 0,1 0 0,-1 1 0,0-1 0,0 0 0,2 0 0,37 3 94,-30-3-78,13 1 19,58 6-428,-76-7 367,-1 1-1,1 0 0,-1 0 0,0 0 1,0 1-1,0 0 0,0 0 0,0 0 1,0 0-1,0 0 0,0 1 0,-1 0 1,1-1-1,4 7 0,-7-8 53,0 1 0,0 0 0,0 0 0,0 0-1,-1 0 1,1-1 0,-1 1 0,1 0 0,-1 0 0,0 0 0,1 0 0,-1 0-1,0 0 1,-1 0 0,1 0 0,0 0 0,0 0 0,-1 0 0,1 0 0,-1 0-1,0 0 1,1 0 0,-1-1 0,0 1 0,0 0 0,0-1 0,-1 1-1,1 0 1,0-1 0,0 1 0,-3 1 0,-5 6 376,0-1 0,0 0 0,-18 12 0,21-16-348,-2 2-13,-1 0 1,1 0-1,-1-1 0,-1 0 0,1-1 1,0 0-1,-1 0 0,0-1 1,0 0-1,0-1 0,0 0 0,0-1 1,-11 1-1,19-2-170,0-1 0,1 1 0,-1-1 0,1 1 0,-1-1 0,1 0-1,-1 1 1,1-1 0,-1 0 0,1 0 0,0 0 0,-1 0 0,1 0 0,0-1 0,0 1 0,0 0 0,0 0 0,0-1 0,0 1 0,0-1 0,0 1-1,0-1 1,1 1 0,-1-1 0,1 1 0,-1-1 0,1 0 0,0 1 0,-1-4 0,-3-55-5656,4 49 4039,-1-44-6449</inkml:trace>
  <inkml:trace contextRef="#ctx0" brushRef="#br0" timeOffset="1">57 1 16528,'0'0'10057,"51"2"-8039,-24 2-448,1-1-674,4 2-543,2-2-289,-4 0-224,-2-2-1378,0-1-1665,1 0-3459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160"/>
    </inkml:context>
    <inkml:brush xml:id="br0">
      <inkml:brushProperty name="width" value="0.025" units="cm"/>
      <inkml:brushProperty name="height" value="0.025" units="cm"/>
      <inkml:brushProperty name="color" value="#E71224"/>
    </inkml:brush>
  </inkml:definitions>
  <inkml:trace contextRef="#ctx0" brushRef="#br0">0 1 9961,'0'0'20083,"46"29"-19442,-40-8-353,4-4-160,3 0-64,4-2-64,5-5-480,4-6-1154,2-4-992,-3 0-1186,2-18-1825,-4-6-4004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548"/>
    </inkml:context>
    <inkml:brush xml:id="br0">
      <inkml:brushProperty name="width" value="0.025" units="cm"/>
      <inkml:brushProperty name="height" value="0.025" units="cm"/>
      <inkml:brushProperty name="color" value="#E71224"/>
    </inkml:brush>
  </inkml:definitions>
  <inkml:trace contextRef="#ctx0" brushRef="#br0">215 0 14189,'0'0'3556,"-56"61"223,22-17-1216,-2 3-705,3 4-97,6-1-608,6-5-672,14-4-385,7-7-64,4-12-705,10-9-1665,7-13-2370,0 0-5254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941"/>
    </inkml:context>
    <inkml:brush xml:id="br0">
      <inkml:brushProperty name="width" value="0.025" units="cm"/>
      <inkml:brushProperty name="height" value="0.025" units="cm"/>
      <inkml:brushProperty name="color" value="#E71224"/>
    </inkml:brush>
  </inkml:definitions>
  <inkml:trace contextRef="#ctx0" brushRef="#br0">0 37 14798,'0'0'9833,"75"4"-8167,-36-8-769,10-2-609,1-1-288,-1 2-96,-3-1-2114,-5 0-2338,-9 0-5318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9.526"/>
    </inkml:context>
    <inkml:brush xml:id="br0">
      <inkml:brushProperty name="width" value="0.025" units="cm"/>
      <inkml:brushProperty name="height" value="0.025" units="cm"/>
      <inkml:brushProperty name="color" value="#E71224"/>
    </inkml:brush>
  </inkml:definitions>
  <inkml:trace contextRef="#ctx0" brushRef="#br0">0 42 9321,'0'0'9908,"9"-6"-7970,0 0-1522,0 2 0,1-1 1,-1 1-1,1 1 0,0 0 1,0 0-1,14-1 0,-17 2-251,0 1 1,-1 1-1,1-1 0,0 1 0,-1 0 0,1 1 0,0-1 1,-1 1-1,1 1 0,-1-1 0,1 1 0,-1 0 1,0 1-1,11 5 0,-16-7-157,1 0 0,-1 0 1,0 0-1,0 0 0,1 0 1,-1 0-1,0 0 0,0 0 0,0 0 1,-1 1-1,1-1 0,0 0 1,0 1-1,-1-1 0,1 1 0,0-1 1,-1 1-1,0-1 0,1 1 1,-1-1-1,0 1 0,0 0 1,0 2-1,0-1 5,-1 0 1,0 0-1,0 0 1,0 0-1,0 0 1,-1 0-1,1-1 1,-1 1-1,0 0 1,1-1-1,-4 4 1,-5 4 24,-1 1-1,0-2 1,-23 17 0,-7-2 25,30-19 63,1 1-1,0 0 1,0 0 0,0 1-1,-10 11 1,19-18-119,0 1 0,1-1 0,-1 0-1,1 1 1,-1-1 0,0 1 0,1-1 0,0 1-1,-1-1 1,1 1 0,-1 0 0,1-1 0,0 1-1,-1-1 1,1 1 0,0 0 0,-1-1 0,1 1-1,0 0 1,0-1 0,0 1 0,0 0 0,0 0-1,0-1 1,0 1 0,0 0 0,0-1 0,0 1-1,0 0 1,0-1 0,0 1 0,0 0 0,1-1-1,-1 1 1,0 0 0,1-1 0,-1 1 0,0 0-1,1-1 1,-1 1 0,1-1 0,-1 1 0,1-1-1,-1 1 1,1-1 0,-1 1 0,1-1 0,-1 0-1,1 1 1,0-1 0,-1 0 0,1 1 0,0-1-1,-1 0 1,1 0 0,0 0 0,-1 1 0,1-1-1,0 0 1,0 0 0,-1 0 0,2 0 0,54 2-40,-47-2 16,76-7-2422,-29-8-2569,-10-5-3096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3.195"/>
    </inkml:context>
    <inkml:brush xml:id="br0">
      <inkml:brushProperty name="width" value="0.025" units="cm"/>
      <inkml:brushProperty name="height" value="0.025" units="cm"/>
    </inkml:brush>
  </inkml:definitions>
  <inkml:trace contextRef="#ctx0" brushRef="#br0">41 1 12588,'0'0'8354,"-5"12"-7387,-4 14-357,2 1 0,1 0 1,1-1-1,2 2 1,-1 41-1,3-35-428,1 4-6,1 0 0,8 54 0,-9-91-145,0 1 1,0-1-1,0 0 1,0 1-1,1-1 1,-1 0-1,0 0 1,1 1-1,-1-1 1,1 0-1,-1 0 1,1 0-1,0 0 1,0 0-1,-1 0 1,1 1-1,0-2 1,0 1-1,0 0 1,0 0-1,0 0 0,0 0 1,0-1-1,0 1 1,2 0-1,-1-1 8,0 0 0,-1 0-1,1 0 1,-1 0-1,1-1 1,0 1-1,-1 0 1,1-1 0,-1 0-1,1 1 1,-1-1-1,1 0 1,-1 0 0,0 0-1,1 0 1,1-2-1,6-5 67,0-1-1,-1 0 1,0 0-1,7-13 0,5-12-13,-1-1 0,-2-1 0,-2-1-1,-1 0 1,-2-1 0,7-40 0,-50 196-11969,20-87 5445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9.856"/>
    </inkml:context>
    <inkml:brush xml:id="br0">
      <inkml:brushProperty name="width" value="0.025" units="cm"/>
      <inkml:brushProperty name="height" value="0.025" units="cm"/>
      <inkml:brushProperty name="color" value="#E71224"/>
    </inkml:brush>
  </inkml:definitions>
  <inkml:trace contextRef="#ctx0" brushRef="#br0">140 1 17232,'0'0'3086,"-12"4"-113,-53 23 58,61-24-2918,-1-1 0,1 1 0,-1 0 0,1 0 0,0 0 0,0 1 0,0-1-1,1 1 1,-1 0 0,1 0 0,0 0 0,0 0 0,1 1 0,-4 6 0,6-10-119,0 0 1,0 0 0,0-1-1,0 1 1,0 0-1,1-1 1,-1 1 0,0 0-1,0-1 1,1 1-1,-1-1 1,0 1 0,1-1-1,-1 1 1,1 0-1,-1-1 1,1 1 0,-1-1-1,1 0 1,-1 1-1,1-1 1,-1 1 0,1-1-1,0 0 1,-1 1-1,1-1 1,0 0 0,-1 0-1,1 1 1,0-1-1,-1 0 1,1 0 0,0 0-1,-1 0 1,1 0-1,0 0 1,-1 0 0,2 0-1,39 2-377,-30-2 256,8 2-87,-1 0 0,33 9 0,-45-9 193,1 0 1,0 0 0,-1 1 0,1 0 0,-1 0-1,0 1 1,0 0 0,0 0 0,0 0 0,6 8-1,-11-11 32,1 0-1,-1 0 1,0 0-1,0 0 0,-1 0 1,1 1-1,0-1 1,0 0-1,0 1 0,-1-1 1,1 0-1,-1 1 1,1-1-1,-1 1 0,0-1 1,0 1-1,1-1 1,-1 1-1,0-1 0,0 1 1,0 0-1,0-1 1,-1 1-1,1-1 1,-1 3-1,-1-2 48,1 1 0,-1-1-1,1 0 1,-1 0 0,0 0 0,0 0 0,0 0 0,0-1-1,0 1 1,0 0 0,-1-1 0,1 0 0,-4 2-1,-6 2 145,0 0-1,-1-1 1,0 0-1,-21 3 1,26-6-364,1 0 1,-1 0 0,0-1 0,1 0-1,-1 0 1,0 0 0,1-1-1,-14-3 1,18 2-326,0 1 0,0-1 0,0 1 0,0-1 0,0 0 0,1 0 0,-1 0 0,1-1 0,0 1 0,0 0 0,-1-1 0,1 0 0,1 1 0,-1-1 1,0 0-1,1 0 0,-1 0 0,1 0 0,0 0 0,0 0 0,0 0 0,0-6 0,-5-24-6987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245"/>
    </inkml:context>
    <inkml:brush xml:id="br0">
      <inkml:brushProperty name="width" value="0.025" units="cm"/>
      <inkml:brushProperty name="height" value="0.025" units="cm"/>
      <inkml:brushProperty name="color" value="#E71224"/>
    </inkml:brush>
  </inkml:definitions>
  <inkml:trace contextRef="#ctx0" brushRef="#br0">1 29 1441,'0'0'15087,"56"-24"-12141,-26 22-671,6 0-546,3 2-127,1 0-1090,5 0-448,-1 0-640,-3 2-2467,-4-1-3011,-7 0-7078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588"/>
    </inkml:context>
    <inkml:brush xml:id="br0">
      <inkml:brushProperty name="width" value="0.025" units="cm"/>
      <inkml:brushProperty name="height" value="0.025" units="cm"/>
      <inkml:brushProperty name="color" value="#E71224"/>
    </inkml:brush>
  </inkml:definitions>
  <inkml:trace contextRef="#ctx0" brushRef="#br0">118 1 13261,'0'0'7708,"-10"5"-5097,3-1-2392,0 0 1,-1 0 0,1 1 0,1 0-1,-1 0 1,1 1 0,0 0-1,0 0 1,1 0 0,-1 1 0,1-1-1,1 1 1,-1 0 0,1 1-1,1-1 1,-1 1 0,1 0 0,-3 12-1,5-15-213,0-1 0,1 1-1,-1 0 1,1 0 0,0 0 0,1 0-1,-1 0 1,1-1 0,0 1-1,0 0 1,0 0 0,0-1-1,1 1 1,0-1 0,0 1 0,0-1-1,6 8 1,-5-9-3,1 0 0,-1 0 0,1-1 1,0 1-1,0-1 0,0 0 0,0 0 0,0 0 0,1 0 0,-1-1 1,0 0-1,1 0 0,-1 0 0,1 0 0,0-1 0,-1 0 0,1 0 0,-1 0 1,6-1-1,-4 0 31,0 0 0,-1 0 0,1-1 0,-1 0 0,1 0 0,-1-1-1,0 1 1,0-1 0,0 0 0,0 0 0,-1-1 0,1 0 0,-1 1 0,0-1 0,0-1 0,0 1 0,0-1 0,-1 1 0,0-1 0,0 0 0,0 0 0,-1-1 0,1 1 0,-1 0 0,0-1 0,0-5 0,0 6-4,-1 1-1,1-1 1,-1 0 0,-1 1 0,1-1 0,-1 0 0,0 1 0,0-1 0,0 0 0,0 0 0,-1 1-1,0-1 1,0 0 0,0 1 0,-1-1 0,0 1 0,0-1 0,0 1 0,0 0 0,0 0 0,-1 0 0,0 0-1,0 0 1,0 1 0,0-1 0,0 1 0,-1 0 0,0 0 0,1 0 0,-1 0 0,-9-4 0,6 5 1,-1 0 1,1 0 0,-1 1-1,0 0 1,1 0 0,-1 0-1,0 1 1,0 1 0,0-1-1,-11 3 1,16-2-188,0-1 0,1 1 0,-1 0 0,1 0 0,-1 0 0,1 0 0,0 0 0,-1 1 0,1-1 0,0 1 0,0-1 0,0 1 0,0 0 0,-3 3 0,4-3-235,0 0 1,0 0-1,0 0 0,1 0 1,-1 0-1,1 0 1,-1 0-1,1 0 0,0 0 1,0 0-1,0 0 1,0 0-1,0 0 0,0 0 1,1 0-1,-1 0 0,1 0 1,-1-1-1,1 1 1,0 0-1,-1 0 0,3 2 1,9 10-6256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966"/>
    </inkml:context>
    <inkml:brush xml:id="br0">
      <inkml:brushProperty name="width" value="0.025" units="cm"/>
      <inkml:brushProperty name="height" value="0.025" units="cm"/>
      <inkml:brushProperty name="color" value="#E71224"/>
    </inkml:brush>
  </inkml:definitions>
  <inkml:trace contextRef="#ctx0" brushRef="#br0">40 261 15054,'0'0'14414,"-22"66"-13293,12-43-352,3 1-321,7-6-192,0-2-128,7-7-63,16-6-1,7-3-32,3 0-481,-3-9-1088,-1-8-1570,-3-7-2338,-4-5-5542</inkml:trace>
  <inkml:trace contextRef="#ctx0" brushRef="#br0" timeOffset="1">75 1 13196,'0'0'17809,"44"9"-28635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1.609"/>
    </inkml:context>
    <inkml:brush xml:id="br0">
      <inkml:brushProperty name="width" value="0.025" units="cm"/>
      <inkml:brushProperty name="height" value="0.025" units="cm"/>
      <inkml:brushProperty name="color" value="#E71224"/>
    </inkml:brush>
  </inkml:definitions>
  <inkml:trace contextRef="#ctx0" brushRef="#br0">0 1 12172,'0'0'14862,"62"17"-13805,-16-12-513,5-1-384,4 1-96,-3-2-64,-10 3-192,-8-2-1441,-15 2-1474,-14-2-1570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1.999"/>
    </inkml:context>
    <inkml:brush xml:id="br0">
      <inkml:brushProperty name="width" value="0.025" units="cm"/>
      <inkml:brushProperty name="height" value="0.025" units="cm"/>
      <inkml:brushProperty name="color" value="#E71224"/>
    </inkml:brush>
  </inkml:definitions>
  <inkml:trace contextRef="#ctx0" brushRef="#br0">1 0 13741,'0'0'9225,"72"23"-7880,-21-23-480,6 0-641,3 0-128,-8-5-544,-8 1-1923,-16-1-1632,-5-1-4517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2.596"/>
    </inkml:context>
    <inkml:brush xml:id="br0">
      <inkml:brushProperty name="width" value="0.025" units="cm"/>
      <inkml:brushProperty name="height" value="0.025" units="cm"/>
      <inkml:brushProperty name="color" value="#E71224"/>
    </inkml:brush>
  </inkml:definitions>
  <inkml:trace contextRef="#ctx0" brushRef="#br0">6 1 8680,'0'0'19224,"4"9"-18552,-2-2-568,0 0 1,0 0-1,-1 0 0,1 0 0,-2 0 0,1 0 0,-1 0 0,0 0 0,-1 0 0,0 0 0,0 0 1,0 0-1,-3 9 0,2-11-32,0 3 73,0 0 0,0 1 0,0-1 0,1 1 0,1 0 0,0 14 0,0-21-133,1 0 0,-1 0 0,1 0 0,0 0-1,0 0 1,0 0 0,0-1 0,0 1 0,0 0 0,0-1 0,0 1-1,1 0 1,-1-1 0,1 0 0,-1 1 0,1-1 0,0 0 0,-1 0-1,1 0 1,0 0 0,0 0 0,0 0 0,0 0 0,0 0 0,0-1-1,0 1 1,0-1 0,0 0 0,0 0 0,0 1 0,0-1 0,4-1-1,3 2-142,1-1 0,-1 0 0,1-1-1,0 0 1,-1-1 0,0 0-1,18-5 1,-22 4-378,0 1-1,0-1 1,0 1-1,0-1 1,-1-1-1,6-4 0,-6 5-363,-1 0-1,0-1 0,1 0 0,-2 0 0,1 0 1,0 0-1,-1 0 0,2-5 0,3-20-7523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2.958"/>
    </inkml:context>
    <inkml:brush xml:id="br0">
      <inkml:brushProperty name="width" value="0.025" units="cm"/>
      <inkml:brushProperty name="height" value="0.025" units="cm"/>
      <inkml:brushProperty name="color" value="#E71224"/>
    </inkml:brush>
  </inkml:definitions>
  <inkml:trace contextRef="#ctx0" brushRef="#br0">41 1 9993,'0'0'9257,"-34"54"-6150,29-34-1025,3 2-448,2 0-609,0-1-609,21-1-320,-1-4-192,14-5-1345,3-5-1666,-2-5-769,2-1-2434,-7-4-5605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3.336"/>
    </inkml:context>
    <inkml:brush xml:id="br0">
      <inkml:brushProperty name="width" value="0.025" units="cm"/>
      <inkml:brushProperty name="height" value="0.025" units="cm"/>
      <inkml:brushProperty name="color" value="#E71224"/>
    </inkml:brush>
  </inkml:definitions>
  <inkml:trace contextRef="#ctx0" brushRef="#br0">129 37 9865,'0'0'11473,"-9"-4"-10134,6 2-1287,1 1-1,-1-1 0,0 1 0,1 0 0,-1 0 1,0 0-1,0 1 0,0-1 0,1 1 0,-1-1 1,0 1-1,0 0 0,0 0 0,0 0 1,-4 1-1,4 1-8,0-1 0,-1 1 0,1 0 0,0 0 1,0 0-1,1 0 0,-1 1 0,0-1 0,1 1 1,-1 0-1,1-1 0,0 1 0,0 0 0,0 0 1,0 1-1,-1 3 0,-1 0-1,0 0 0,1 1 0,0 0 0,0 0 0,1 0 0,0 0 0,0 0 0,1 0 0,0 0 0,1 1 0,0 9 0,0-15-34,0 0-1,1 0 0,-1 0 1,1 0-1,0-1 0,0 1 1,0 0-1,0 0 1,1 0-1,-1-1 0,1 1 1,0-1-1,-1 1 0,1-1 1,0 0-1,1 1 0,-1-1 1,0 0-1,0-1 1,1 1-1,0 0 0,-1-1 1,1 1-1,0-1 0,-1 0 1,1 0-1,0 0 0,0 0 1,0 0-1,0-1 1,0 1-1,4-1 0,1 1 43,-1-1 0,1 0 0,-1 0-1,1-1 1,-1 0 0,1-1 0,-1 1 0,0-1-1,0-1 1,0 1 0,0-1 0,0-1-1,0 1 1,-1-1 0,0 0 0,0-1 0,0 1-1,0-1 1,0 0 0,-1-1 0,0 1-1,0-1 1,-1 0 0,0 0 0,0-1 0,0 1-1,-1-1 1,1 0 0,-2 0 0,1 0-1,-1 0 1,0-1 0,-1 1 0,1 0 0,-2-1-1,1 1 1,-1-1 0,0 1 0,-2-12 0,2 17-28,0 0 0,-1-1 0,1 1 0,-1 0 0,0 1 0,1-1 0,-1 0 0,0 0 1,0 0-1,0 0 0,-1 1 0,1-1 0,0 0 0,-1 1 0,1-1 0,-1 1 0,1 0 1,-1-1-1,0 1 0,1 0 0,-4-2 0,1 2 14,1 0 0,-1 1 0,1-1-1,0 1 1,-1-1 0,1 1 0,-1 0 0,1 0 0,-1 1 0,1-1 0,-1 1 0,-3 0-1,-1 2 14,0-1 0,-1 1 0,1 1 0,0-1 0,1 1-1,-1 1 1,1 0 0,0 0 0,-12 10 0,14-9-373,0 0 0,1 0 0,-1 0 1,1 1-1,1-1 0,-1 1 0,-3 9 0,7-14 209,-1-1-1,0 1 0,1-1 0,-1 1 0,1-1 1,0 1-1,0 0 0,-1-1 0,1 1 0,0-1 1,0 1-1,1 0 0,-1-1 0,0 1 0,0-1 0,1 1 1,-1 0-1,1-1 0,-1 1 0,1-1 0,0 0 1,0 1-1,-1-1 0,1 1 0,0-1 0,0 0 1,0 0-1,1 0 0,-1 1 0,0-1 0,0 0 1,1-1-1,-1 1 0,0 0 0,1 0 0,-1 0 1,1-1-1,-1 1 0,3 0 0,31 6-4678,5-5-1607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3.698"/>
    </inkml:context>
    <inkml:brush xml:id="br0">
      <inkml:brushProperty name="width" value="0.025" units="cm"/>
      <inkml:brushProperty name="height" value="0.025" units="cm"/>
      <inkml:brushProperty name="color" value="#E71224"/>
    </inkml:brush>
  </inkml:definitions>
  <inkml:trace contextRef="#ctx0" brushRef="#br0">967 109 9673,'4'-8'4185,"1"0"-2881,-3 5-876,0 0 1,0 0 0,-1 1-1,1-1 1,-1 0 0,0-1-1,0 1 1,0 0 0,0 0-1,0 0 1,-1-1 0,1-5-1,-1 9-343,0-1 0,0 1 0,0 0 0,0-1-1,0 1 1,0 0 0,0-1 0,0 1 0,0 0 0,-1-1 0,1 1-1,0 0 1,0-1 0,0 1 0,0 0 0,0-1 0,-1 1-1,1 0 1,0 0 0,0-1 0,-1 1 0,1 0 0,0 0-1,0-1 1,-1 1 0,1 0 0,0 0 0,0 0 0,-1 0-1,1-1 1,0 1 0,-1 0 0,1 0 0,0 0 0,-1 0-1,1 0 1,0 0 0,-1 0 0,-18 5 1105,-13 16-617,27-16-468,0 0-1,0 0 1,1 0 0,-1 1 0,2 0 0,-1-1 0,0 1-1,1 1 1,0-1 0,0 0 0,1 1 0,0-1 0,0 1-1,1 0 1,-1 0 0,1 0 0,1 0 0,0 0-1,0 0 1,0-1 0,1 9 0,1-12-91,0 0 0,0 0 1,0 0-1,0 0 0,0-1 0,0 1 1,1-1-1,0 0 0,-1 1 0,1-1 0,0 0 1,0 0-1,0-1 0,0 1 0,0-1 1,0 1-1,1-1 0,-1 0 0,0 0 1,1-1-1,-1 1 0,0-1 0,7 1 1,0 0 102,0 0 0,0-1 1,0 0-1,0 0 1,0-1-1,0-1 1,13-3-1,-17 3-40,0-1 1,-1 0-1,1 0 0,-1 0 1,0-1-1,0 0 0,0 0 0,0 0 1,-1 0-1,0-1 0,0 0 1,0 0-1,0 0 0,-1 0 0,0 0 1,0-1-1,0 0 0,-1 1 1,0-1-1,0 0 0,0 0 0,-1 0 1,0-1-1,0 1 0,0-8 0,-1 9-127,1 1-1,-2-1 0,1 1 0,0-1 0,-1 0 0,0 1 1,0 0-1,0-1 0,-1 1 0,1 0 0,-1-1 0,0 1 0,-1 0 1,1 0-1,0 1 0,-1-1 0,0 0 0,0 1 0,0 0 0,0-1 1,-1 1-1,1 1 0,-1-1 0,0 0 0,0 1 0,0 0 1,0 0-1,0 0 0,0 0 0,-1 1 0,1 0 0,-1-1 0,1 2 1,-9-2-1,3 1-664,1 1 0,0 0 0,0 1 0,0 0 0,-1 0 0,1 1 0,1 0 0,-1 1 0,0 0 0,0 0 0,1 1 0,0 0 0,-10 6 0,-30 22-7079</inkml:trace>
  <inkml:trace contextRef="#ctx0" brushRef="#br0" timeOffset="1">1 460 5990,'0'0'11178,"8"2"-8290,38 4-1322,1-2-1,-1-3 1,1-1 0,57-9-1,-22 4-963,136-7-197,465-38-1979,-650 43-402,-25 3-997,-24 2-337,-17 2-710,-9 0-1121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3.556"/>
    </inkml:context>
    <inkml:brush xml:id="br0">
      <inkml:brushProperty name="width" value="0.025" units="cm"/>
      <inkml:brushProperty name="height" value="0.025" units="cm"/>
    </inkml:brush>
  </inkml:definitions>
  <inkml:trace contextRef="#ctx0" brushRef="#br0">1 1 8808,'0'0'11435,"62"53"-10698,-41-39-577,-3-3-96,3-3-544,-3-6-1538,-2-2-2114,-1-6-1986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4.139"/>
    </inkml:context>
    <inkml:brush xml:id="br0">
      <inkml:brushProperty name="width" value="0.025" units="cm"/>
      <inkml:brushProperty name="height" value="0.025" units="cm"/>
      <inkml:brushProperty name="color" value="#E71224"/>
    </inkml:brush>
  </inkml:definitions>
  <inkml:trace contextRef="#ctx0" brushRef="#br0">69 15 11211,'0'0'6646,"8"1"-3817,21 2-1465,0-2-1,0-1 0,0-1 0,33-7 1,50 0 110,-98 7-1302,-1 0-68,0 1 0,0 0 0,20 3 0,-32-3-98,1 0 0,-1 0 0,0 0 0,0 0 0,0 0 0,0 1-1,1-1 1,-1 0 0,0 1 0,0-1 0,0 1 0,0-1 0,0 1 0,0-1-1,0 1 1,0 0 0,0-1 0,0 1 0,0 0 0,0 0 0,0 0 0,-1 0-1,1 0 1,0 0 0,-1 0 0,1 0 0,-1 0 0,1 0 0,-1 0 0,1 0-1,-1 1 1,0-1 0,0 0 0,1 0 0,-1 0 0,0 0 0,0 1 0,0-1 0,0 0-1,0 0 1,-1 0 0,1 1 0,0-1 0,0 0 0,-1 0 0,0 2 0,-6 7 49,1-1 1,-1 0-1,-1 0 1,0 0-1,0-1 1,-1 0-1,0-1 1,0 0-1,0-1 1,-18 10-1,11-6-14,-68 44 122,-140 67-1,215-115-128,7-5-29,0 0 0,0 0 0,0 0 0,0 0 0,0 0 0,0 0 0,0 0-1,0-1 1,-1 1 0,1-1 0,0 0 0,0 1 0,-1-1 0,1 0 0,0 0 0,-4-1 0,57-20-790,-27 15 727,-1 2 0,44-3-1,-60 7 99,1-1 0,-1 1 0,0 1 0,1-1 0,-1 1 0,0 1 0,0-1 0,1 1 0,-1 0 0,-1 1 0,1 0 0,0 0 0,8 5 0,4 18 511,-18-24-521,-1-1-1,1 0 0,-1 0 1,1 0-1,-1 0 0,1 0 1,0 1-1,0-1 0,-1 0 1,1-1-1,0 1 0,0 0 0,0 0 1,0 0-1,0 0 0,0-1 1,0 1-1,1 0 0,-1-1 1,0 1-1,0-1 0,0 1 1,1-1-1,-1 0 0,0 0 1,0 1-1,1-1 0,-1 0 1,0 0-1,1 0 0,-1 0 0,0-1 1,0 1-1,1 0 0,-1 0 1,0-1-1,0 1 0,0-1 1,1 1-1,-1-1 0,0 1 1,0-1-1,2-1 0,14-6 93,0 0 0,32-22 0,-42 26-437,-2 0-1,1 0 0,0-1 1,-1 1-1,0-2 0,0 1 1,0 0-1,-1-1 0,0 0 1,0 0-1,4-8 0,-6-2-4082,-2-4-3215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4.779"/>
    </inkml:context>
    <inkml:brush xml:id="br0">
      <inkml:brushProperty name="width" value="0.025" units="cm"/>
      <inkml:brushProperty name="height" value="0.025" units="cm"/>
      <inkml:brushProperty name="color" value="#E71224"/>
    </inkml:brush>
  </inkml:definitions>
  <inkml:trace contextRef="#ctx0" brushRef="#br0">0 0 11147,'0'0'10084,"6"13"-8440,-6-12-1607,5 10 296,0 0 0,-1 0 0,-1 0 0,0 1 0,0 0 0,-1 0 0,1 23 0,-7 341 1062,-3-125-4231,7-226-2284,0-20 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5.136"/>
    </inkml:context>
    <inkml:brush xml:id="br0">
      <inkml:brushProperty name="width" value="0.025" units="cm"/>
      <inkml:brushProperty name="height" value="0.025" units="cm"/>
      <inkml:brushProperty name="color" value="#E71224"/>
    </inkml:brush>
  </inkml:definitions>
  <inkml:trace contextRef="#ctx0" brushRef="#br0">34 0 19026,'0'0'4452,"0"61"-2017,-9-27-1154,0 5-352,-2 1-353,6-2-352,5-2-192,0-4-64,9-6-768,3-8-706,-1-2-864,-4-7-96,-7-5-161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5.485"/>
    </inkml:context>
    <inkml:brush xml:id="br0">
      <inkml:brushProperty name="width" value="0.025" units="cm"/>
      <inkml:brushProperty name="height" value="0.025" units="cm"/>
      <inkml:brushProperty name="color" value="#E71224"/>
    </inkml:brush>
  </inkml:definitions>
  <inkml:trace contextRef="#ctx0" brushRef="#br0">1 20 11531,'0'0'14189,"58"-6"-12715,-22 6-609,3 2-513,1-2-288,-1 0-96,-7 0-1281,-7-4-1858,-4-7-2531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053"/>
    </inkml:context>
    <inkml:brush xml:id="br0">
      <inkml:brushProperty name="width" value="0.025" units="cm"/>
      <inkml:brushProperty name="height" value="0.025" units="cm"/>
      <inkml:brushProperty name="color" value="#E71224"/>
    </inkml:brush>
  </inkml:definitions>
  <inkml:trace contextRef="#ctx0" brushRef="#br0">13 22 10442,'0'0'8835,"10"-4"-7025,8-1-935,-1 1 1,1 1 0,0 0 0,34 0 0,-46 3-708,-1 0 1,1 1 0,0-1 0,-1 1-1,1 1 1,-1-1 0,1 1 0,-1 0-1,0 0 1,6 3 0,-9-3-163,0-1 0,0 1 0,0-1 0,-1 1 0,1 0 0,0 0 0,-1-1 0,1 1 0,-1 1 0,0-1 0,0 0 0,1 0 0,-1 0 0,-1 1 0,1-1-1,0 0 1,0 1 0,-1-1 0,0 1 0,1-1 0,-1 1 0,0-1 0,0 0 0,-1 4 0,0-1 10,0 1 1,0 0-1,-1-1 0,0 0 0,0 1 0,-1-1 0,0 0 0,1 0 0,-2 0 0,1 0 0,0-1 1,-1 1-1,0-1 0,0 0 0,-7 6 0,-13 8 350,-45 29 1,34-24 164,17-12-253,-22 20 874,41-30-1138,1 0-1,-1 0 0,1-1 0,-1 1 0,1-1 0,-1 1 0,1-1 0,-1 1 0,1-1 0,0 0 0,-1 0 1,1 0-1,0 0 0,-1 0 0,1 0 0,1-1 0,-2 1-6,13 0-374,0-1-1,-1-1 1,1 0 0,-1-1-1,24-8 1,28-18-8367,-34 10-795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430"/>
    </inkml:context>
    <inkml:brush xml:id="br0">
      <inkml:brushProperty name="width" value="0.025" units="cm"/>
      <inkml:brushProperty name="height" value="0.025" units="cm"/>
      <inkml:brushProperty name="color" value="#E71224"/>
    </inkml:brush>
  </inkml:definitions>
  <inkml:trace contextRef="#ctx0" brushRef="#br0">121 0 16047,'0'0'6951,"-2"8"-5691,-4 10-653,2-9-518,0 0 0,1 0 0,0 0-1,1 0 1,0 1 0,0-1 0,1 1 0,0-1 0,1 1 0,1 16 0,0-25-86,0 0 0,0 0 1,0 1-1,0-1 0,0 0 0,0 0 0,1 0 0,-1 0 0,0 0 1,0-1-1,1 1 0,-1 0 0,1-1 0,-1 1 0,0 0 0,1-1 1,-1 0-1,1 1 0,-1-1 0,3 0 0,40 4 50,-25-2-49,-16-2-9,0 0 1,1 1-1,-1 0 0,0 0 1,1 0-1,-1 0 0,0 0 1,0 1-1,0-1 0,0 1 1,0 0-1,-1 0 0,1 0 1,0 0-1,-1 1 1,1-1-1,-1 1 0,0-1 1,0 1-1,2 3 0,-4-4 56,1 0-1,-1 0 0,1 1 0,-1-1 1,0 0-1,0 0 0,0 1 0,0-1 1,0 0-1,-1 0 0,1 0 0,-1 1 1,1-1-1,-1 0 0,0 0 0,0 0 1,0 0-1,0 0 0,0 0 1,0 0-1,-1 0 0,1-1 0,-1 1 1,1 0-1,-1-1 0,0 1 0,1-1 1,-1 0-1,0 1 0,0-1 0,-2 1 1,-5 4 238,-1 0 0,0-1 0,0 0 0,0-1 0,-1 0 0,1 0 0,-1-1 0,-18 3-1,24-6-364,0 1-1,0-1 0,1 0 0,-1-1 0,0 1 0,0-1 0,0 0 0,1 0 0,-10-3 1,11 3-175,1-1 1,-1 1 0,0-1 0,1 1 0,0-1 0,-1 0 0,1 0 0,0 0 0,0-1 0,0 1 0,0 0 0,0-1 0,1 1 0,-1-1 0,1 0 0,0 1 0,-2-4-1,-5-31-5284,5-5-3103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795"/>
    </inkml:context>
    <inkml:brush xml:id="br0">
      <inkml:brushProperty name="width" value="0.025" units="cm"/>
      <inkml:brushProperty name="height" value="0.025" units="cm"/>
      <inkml:brushProperty name="color" value="#E71224"/>
    </inkml:brush>
  </inkml:definitions>
  <inkml:trace contextRef="#ctx0" brushRef="#br0">1 0 17040,'0'0'7591,"67"13"-6245,-39-6-1026,9-1-288,2-2-2178,0-2-3235,0-2-7912</inkml:trace>
  <inkml:trace contextRef="#ctx0" brushRef="#br0" timeOffset="1">370 30 17040,'-8'7'2894,"-8"6"-1396,1 1 0,0 0 0,-23 32 0,34-41-1403,0 0 0,0 1 0,0-1 0,1 1 0,0 0 1,0 0-1,1 0 0,0 0 0,0 1 0,0-1 0,1 1 0,0-1 0,0 1 0,0-1 0,1 1 1,0 0-1,0-1 0,3 11 0,-2-14-103,0 0 0,0 0 0,0-1-1,1 1 1,0 0 0,-1-1 0,1 1 0,0-1 0,0 1 0,1-1-1,-1 0 1,0 0 0,1 0 0,-1 0 0,1 0 0,0 0 0,-1-1-1,1 1 1,0-1 0,0 0 0,0 0 0,0 0 0,0 0 0,0-1 0,0 1-1,1-1 1,-1 0 0,0 0 0,0 0 0,4 0 0,-1-1 15,1 1 0,-1-1 1,1 0-1,-1-1 0,0 1 1,1-1-1,-1-1 0,0 1 1,-1-1-1,1 0 0,0 0 1,-1-1-1,10-7 0,-9 4 97,-1 1-1,1-1 0,-2 0 0,1 0 0,-1 0 0,0-1 0,-1 0 0,1 1 0,-2-1 1,1 0-1,-1-1 0,0 1 0,-1 0 0,0-1 0,0 1 0,-1-1 0,0 1 1,-2-14-1,2 20-85,0 0-1,0 0 1,-1 0 0,1 1 0,-1-1 0,1 0 0,-1 1 0,0-1 0,0 0 0,1 1-1,-1-1 1,0 1 0,-1-1 0,1 1 0,0-1 0,0 1 0,-1 0 0,1 0 0,0-1-1,-1 1 1,1 0 0,-1 0 0,0 1 0,1-1 0,-1 0 0,0 0 0,1 1 0,-1-1-1,0 1 1,0 0 0,0-1 0,1 1 0,-1 0 0,0 0 0,0 0 0,0 0 0,1 1-1,-4 0 1,2-1-212,1 1-1,-1-1 0,0 1 0,1 0 0,-1 0 1,1 0-1,-1 1 0,1-1 0,0 1 0,-1-1 1,1 1-1,0 0 0,0-1 0,0 1 1,0 0-1,1 1 0,-1-1 0,0 0 0,1 0 1,0 1-1,-1-1 0,1 1 0,0-1 0,0 1 1,-1 5-1,2 9-5864,3-4-3961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7.142"/>
    </inkml:context>
    <inkml:brush xml:id="br0">
      <inkml:brushProperty name="width" value="0.025" units="cm"/>
      <inkml:brushProperty name="height" value="0.025" units="cm"/>
      <inkml:brushProperty name="color" value="#E71224"/>
    </inkml:brush>
  </inkml:definitions>
  <inkml:trace contextRef="#ctx0" brushRef="#br0">103 322 22261,'0'0'4260,"-51"44"-1313,28-22-961,1 1-801,15-3-1057,7-7-128,0-4 0,13-4-769,8-5-1985,0-7-2627,-1-15-5157</inkml:trace>
  <inkml:trace contextRef="#ctx0" brushRef="#br0" timeOffset="1">114 0 19378,'0'0'7656,"-31"47"-7368,31-31-480,0-7-4421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7.816"/>
    </inkml:context>
    <inkml:brush xml:id="br0">
      <inkml:brushProperty name="width" value="0.025" units="cm"/>
      <inkml:brushProperty name="height" value="0.025" units="cm"/>
      <inkml:brushProperty name="color" value="#E71224"/>
    </inkml:brush>
  </inkml:definitions>
  <inkml:trace contextRef="#ctx0" brushRef="#br0">255 5 4260,'-8'-2'8264,"-2"1"-7096,-1 0 0,1 1 0,0 0-1,0 0 1,-15 3 0,18-1-911,0-1-1,1 1 1,-1 1-1,0-1 0,1 1 1,-1 0-1,1 1 1,0-1-1,0 1 0,-5 5 1,1 0-10,1 0 1,0 0-1,1 1 1,0 0 0,0 1-1,1 0 1,-8 17-1,11-21-178,1 1-1,0 0 1,0 0 0,1 0-1,0 0 1,1 0-1,-1 1 1,2-1 0,-1 0-1,1 1 1,0-1-1,2 12 1,-1-17-56,1 1 1,-1 0-1,0-1 1,1 1-1,0 0 1,0-1-1,0 0 1,0 1-1,0-1 1,1 0-1,-1 0 1,1-1-1,0 1 1,0 0-1,0-1 0,0 0 1,1 1-1,-1-1 1,1-1-1,-1 1 1,1 0-1,-1-1 1,1 0-1,0 0 1,0 0-1,0 0 1,0-1-1,-1 1 1,8-1-1,-1 0 62,0 0-1,0 0 0,0-1 1,0 0-1,0-1 0,-1 0 1,1 0-1,-1-1 1,1 0-1,15-9 0,-17 7 27,-1-1 0,1 0 0,-1 0 0,0-1-1,0 0 1,-1 0 0,0-1 0,0 0 0,-1 0 0,0 0-1,6-14 1,-9 19-67,0 0-1,-1-1 1,0 1-1,1 0 1,-1-1-1,-1 1 1,1-1 0,0 1-1,-1-1 1,0 0-1,1 1 1,-1-1-1,-1 1 1,1-1-1,-1 0 1,1 1-1,-1-1 1,0 1 0,0-1-1,0 1 1,-1 0-1,1 0 1,-1-1-1,0 1 1,0 0-1,0 0 1,0 0 0,-1 1-1,1-1 1,-1 1-1,0-1 1,-5-3-1,6 4-82,0 1 0,-1-1 0,1 0 0,-1 1 0,1 0 0,-1 0 0,0-1 1,0 2-1,1-1 0,-1 0 0,0 0 0,0 1 0,0 0 0,0 0 0,0-1 0,0 2 0,0-1 0,0 0 0,1 1 0,-1-1 0,0 1 0,0 0 0,0 0 0,1 0 0,-1 0 0,0 0 0,1 0 0,-1 1 0,1 0 0,-1-1 0,1 1 0,0 0 0,-3 3 0,-8 24-3505,15 9-3420,7-16-3254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197"/>
    </inkml:context>
    <inkml:brush xml:id="br0">
      <inkml:brushProperty name="width" value="0.025" units="cm"/>
      <inkml:brushProperty name="height" value="0.025" units="cm"/>
      <inkml:brushProperty name="color" value="#E71224"/>
    </inkml:brush>
  </inkml:definitions>
  <inkml:trace contextRef="#ctx0" brushRef="#br0">85 0 20083,'0'0'2626,"-44"72"513,23-34-1281,7-4-1121,8-2-353,6-6-352,0-7-96,7-7-1217,9-6-1185,2-6-1218,-2 0-1889,0-7-4100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3.952"/>
    </inkml:context>
    <inkml:brush xml:id="br0">
      <inkml:brushProperty name="width" value="0.025" units="cm"/>
      <inkml:brushProperty name="height" value="0.025" units="cm"/>
    </inkml:brush>
  </inkml:definitions>
  <inkml:trace contextRef="#ctx0" brushRef="#br0">116 1 10250,'0'0'6507,"-1"8"-5017,-4 48 669,2 0 0,6 75 1,0-98-2062,2-1 0,1 0 0,11 36 0,-14-58-318,0-4-124,-1 0 1,0 0-1,0 0 0,-1 0 1,0 0-1,0 0 0,-1 1 1,1-1-1,-2 8 0,1-14 149,-1 1 0,1-1 0,-1 1 0,1-1 0,-1 1 0,0-1 0,1 1 0,-1-1 0,0 0 0,0 0 0,1 1-1,-1-1 1,0 0 0,1 0 0,-1 0 0,0 0 0,0 0 0,0 0 0,1 0 0,-1 0 0,0 0 0,0 0 0,1 0 0,-1 0 0,0-1 0,1 1-1,-1 0 1,0 0 0,0-1 0,1 1 0,-1-1 0,1 1 0,-1 0 0,0-1 0,0 0 0,-25-15-2418,16 7 2422,-48-45 3821,54 50-2974,0-1 0,0 0 0,0 1 0,1-1 0,0-1 0,0 1 0,1 0 0,-1-1 0,1 1 0,-3-11 0,5 15-534,0-1-1,0 1 1,0-1-1,0 1 1,1-1-1,-1 1 1,0-1-1,1 1 1,-1 0 0,1-1-1,-1 1 1,1 0-1,0-1 1,-1 1-1,1 0 1,0 0 0,0-1-1,0 1 1,0 0-1,0 0 1,0 0-1,0 0 1,0 0 0,0 1-1,1-1 1,-1 0-1,3-1 1,44-14 594,-35 12-373,83-17 204,-65 16-2086,45-15 0,-24-1-4327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664"/>
    </inkml:context>
    <inkml:brush xml:id="br0">
      <inkml:brushProperty name="width" value="0.025" units="cm"/>
      <inkml:brushProperty name="height" value="0.025" units="cm"/>
      <inkml:brushProperty name="color" value="#E71224"/>
    </inkml:brush>
  </inkml:definitions>
  <inkml:trace contextRef="#ctx0" brushRef="#br0">119 40 11339,'0'0'13597,"10"-6"-11900,29-20-506,-18 19-111,-20 7-1068,-1 0 0,0 0 0,0 1 0,1-1 0,-1 0 0,0 0-1,0 0 1,1 1 0,-1-1 0,0 0 0,0 1 0,0-1 0,1 0 0,-1 0 0,0 1 0,0-1 0,0 0 0,0 1 0,0-1-1,0 0 1,1 1 0,-1-1 0,0 0 0,0 1 0,0-1 0,0 0 0,0 1 0,0-1 0,-1 0 0,1 1 0,0-1-1,0 1 1,-13 26 122,-4-9-68,-27 32 43,41-47-104,1 1 0,0 0 0,-1 0 0,1 0 0,1 0 0,-1 0 0,1 0 0,-1 0 0,1 1 0,0-1 0,1 1 0,-1 4 0,1-8-4,1 0 1,-1 0-1,1 0 1,0 0-1,-1 0 1,1-1 0,0 1-1,0 0 1,-1-1-1,1 1 1,0 0-1,0-1 1,0 1-1,0-1 1,0 1-1,0-1 1,0 0-1,0 1 1,0-1 0,0 0-1,0 0 1,0 1-1,0-1 1,0 0-1,0 0 1,0 0-1,0-1 1,1 1-1,43 0 64,-35 0-57,-2 0-12,-1 0 0,0 0 0,1 1-1,-1 1 1,0-1 0,0 1 0,0 0-1,0 1 1,0 0 0,-1 0 0,8 4-1,-11-5 4,0 0 0,0 1-1,0-1 1,-1 0 0,1 1-1,-1 0 1,0-1-1,0 1 1,0 0 0,0 0-1,0 0 1,-1 0-1,1 1 1,-1-1 0,0 0-1,0 1 1,0-1-1,0 1 1,-1-1 0,1 1-1,-1-1 1,0 1 0,0-1-1,-1 7 1,0-7 31,1-1 1,-1-1 0,0 1-1,0 0 1,0 0-1,0 0 1,0 0 0,0-1-1,-1 1 1,1 0-1,0-1 1,-1 1-1,0-1 1,1 0 0,-1 1-1,0-1 1,1 0-1,-1 0 1,0 0 0,0 0-1,0-1 1,0 1-1,0 0 1,0-1 0,0 1-1,-4-1 1,-60 5 1158,61-5-1160,-6 0-34,1 0-1,0-1 0,0 0 1,0-1-1,0 0 0,0 0 1,0-1-1,1-1 0,-1 0 1,1 0-1,0-1 0,-16-10 1,21 12-359,0-1 0,0 0 0,0 0 0,0 0 1,1 0-1,0-1 0,0 1 0,0-1 0,0 0 0,-3-8 1,4 7-606,0 0 1,1 0-1,0 0 1,0-1-1,0 1 1,1 0 0,0 0-1,0-1 1,1 1-1,1-11 1,9-14-7595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995"/>
    </inkml:context>
    <inkml:brush xml:id="br0">
      <inkml:brushProperty name="width" value="0.025" units="cm"/>
      <inkml:brushProperty name="height" value="0.025" units="cm"/>
      <inkml:brushProperty name="color" value="#E71224"/>
    </inkml:brush>
  </inkml:definitions>
  <inkml:trace contextRef="#ctx0" brushRef="#br0">0 27 10730,'0'0'8905,"57"-10"-5542,-27 6-1057,9-1-737,0 2-864,5-2-641,0 5-96,-5 0-2146,-5 0-3043,-7 0-6118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9.353"/>
    </inkml:context>
    <inkml:brush xml:id="br0">
      <inkml:brushProperty name="width" value="0.025" units="cm"/>
      <inkml:brushProperty name="height" value="0.025" units="cm"/>
      <inkml:brushProperty name="color" value="#E71224"/>
    </inkml:brush>
  </inkml:definitions>
  <inkml:trace contextRef="#ctx0" brushRef="#br0">61 0 18129,'0'0'6823,"-52"43"-4485,44-22-961,8 0-704,0 1-417,3 0-192,15-1-32,8-5-32,3-2-512,-1-5-481,2-6-449,-2-3-736,1 0-769,-5-11-928,-4-5-2467</inkml:trace>
  <inkml:trace contextRef="#ctx0" brushRef="#br0" timeOffset="1">303 64 14542,'0'0'7975,"-25"58"-5220,17-31-769,1 4-193,-6 6-479,2 4-546,-3 2-511,5 0-193,1-2-64,2-5-289,1-5-1248,3-12-1410,2-12-3811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9.945"/>
    </inkml:context>
    <inkml:brush xml:id="br0">
      <inkml:brushProperty name="width" value="0.025" units="cm"/>
      <inkml:brushProperty name="height" value="0.025" units="cm"/>
      <inkml:brushProperty name="color" value="#E71224"/>
    </inkml:brush>
  </inkml:definitions>
  <inkml:trace contextRef="#ctx0" brushRef="#br0">0 1 8584,'0'0'16944,"73"4"-16399,-26-4-417,1 0-64,0 0-64,-4 2-224,-8 4-1954,-13-1-1730,-13 1-4004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0.289"/>
    </inkml:context>
    <inkml:brush xml:id="br0">
      <inkml:brushProperty name="width" value="0.025" units="cm"/>
      <inkml:brushProperty name="height" value="0.025" units="cm"/>
      <inkml:brushProperty name="color" value="#E71224"/>
    </inkml:brush>
  </inkml:definitions>
  <inkml:trace contextRef="#ctx0" brushRef="#br0">1 1 11018,'0'0'11179,"74"21"-9161,-21-21-705,6 0-1121,3 0-128,5-2-320,-5-3-2851,-2-1-3747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0.775"/>
    </inkml:context>
    <inkml:brush xml:id="br0">
      <inkml:brushProperty name="width" value="0.025" units="cm"/>
      <inkml:brushProperty name="height" value="0.025" units="cm"/>
      <inkml:brushProperty name="color" value="#E71224"/>
    </inkml:brush>
  </inkml:definitions>
  <inkml:trace contextRef="#ctx0" brushRef="#br0">1 48 13453,'0'0'2813,"10"-6"-272,7-2-1219,0 1 0,35-11 1,-46 16-1108,0 0 0,0 1 0,0 0 0,0 0 1,0 0-1,0 1 0,0 0 0,1 0 0,-1 1 1,0-1-1,0 1 0,0 1 0,0-1 0,0 1 1,7 3-1,-11-4-201,0 1 0,0 0 0,0-1 0,0 1 0,0 0 0,0 0 0,0 0 0,0 1 0,-1-1 0,0 0 0,1 1 0,-1-1 0,0 1 0,0-1 0,0 1 0,0-1 0,0 1 0,-1 0 0,1-1 0,-1 1 0,0 0 0,0 0 0,0-1 0,0 1 1,0 0-1,-1 0 0,1-1 0,-1 1 0,0 0 0,0-1 0,1 1 0,-2-1 0,1 1 0,-2 3 0,-3 5 35,0 0-1,-1 0 1,0-1 0,0 1 0,-1-2 0,-10 11 0,-14 7 226,25-23-207,1 1 0,-1 0 1,1 0-1,0 1 0,0 0 0,0 0 1,1 0-1,0 1 0,0 0 0,1 0 1,-6 11-1,10-17-69,0-1 1,0 1-1,0 0 1,0-1-1,0 1 1,0 0-1,0-1 0,0 1 1,1 0-1,-1-1 1,0 1-1,0 0 1,0-1-1,1 1 1,-1 0-1,0-1 0,1 1 1,-1-1-1,1 1 1,-1-1-1,0 1 1,1-1-1,-1 1 1,1-1-1,0 1 0,-1-1 1,1 0-1,-1 1 1,1-1-1,-1 0 1,1 1-1,0-1 0,-1 0 1,1 0-1,1 1 1,25 3-21,-25-4 25,73 1-1123,2-9-4184,-16-7-2929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105"/>
    </inkml:context>
    <inkml:brush xml:id="br0">
      <inkml:brushProperty name="width" value="0.025" units="cm"/>
      <inkml:brushProperty name="height" value="0.025" units="cm"/>
      <inkml:brushProperty name="color" value="#E71224"/>
    </inkml:brush>
  </inkml:definitions>
  <inkml:trace contextRef="#ctx0" brushRef="#br0">155 52 10410,'-12'3'6998,"-1"0"-6017,0 0-1,0 1 1,0 1-1,-18 10 1,26-13-812,1 0 0,0 1 1,0 0-1,1-1 0,-1 1 0,1 1 0,-1-1 1,1 0-1,0 1 0,0 0 0,0 0 1,1 0-1,0 0 0,-1 0 0,1 0 0,1 1 1,-1-1-1,1 0 0,-1 1 0,0 5 0,2-9-160,0 0-1,0 1 1,0-1-1,0 0 0,0 1 1,0-1-1,1 0 0,-1 1 1,0-1-1,1 0 0,-1 1 1,1-1-1,-1 0 0,1 0 1,0 1-1,-1-1 0,1 0 1,0 0-1,0 0 0,0 0 1,0 0-1,1 1 0,1 0 3,0 0 0,0 0 0,1-1-1,-1 1 1,0-1 0,1 1-1,-1-1 1,6 1 0,7 0 6,1 0 1,31-1 0,-41-1-13,2 0 4,0-1-1,0 0 0,-1 0 0,1-1 0,-1 0 0,0-1 0,1 0 0,-1 0 0,0-1 0,-1 1 0,1-2 0,-1 1 0,10-9 0,-13 10 14,-1 0 1,0 0-1,0 0 0,0 0 0,0-1 1,0 1-1,-1-1 0,1 0 0,-1 0 1,0 0-1,0 0 0,-1 0 0,1 0 1,-1 0-1,0-1 0,0 1 0,0 0 1,-1-1-1,0 1 0,0-1 0,0 1 1,0-1-1,0 1 0,-1 0 1,0-1-1,0 1 0,0 0 0,-2-6 1,1 8 25,1-1 0,-1 0 0,0 0 1,0 0-1,0 1 0,0-1 1,0 1-1,-1 0 0,1-1 1,-1 1-1,0 0 0,1 1 1,-1-1-1,0 0 0,0 1 0,0-1 1,-5 0-1,2 0 48,-1 0-1,0 0 0,1 1 1,-1 0-1,0 0 1,1 1-1,-1 0 1,-12 2-1,15-2-166,0 1-1,-1 0 1,1 0 0,0 0-1,0 0 1,0 1-1,0-1 1,0 1 0,0 0-1,1 1 1,-1-1-1,1 1 1,-5 3 0,7-4-110,-1 0 0,1 0 0,-1 0 0,1 0 0,0 0 0,0 0 0,0 0 0,0 0 0,0 0 0,1 1 0,-1-1 0,1 0 0,0 1 0,-1-1 0,1 0 0,0 1 0,0-1-1,0 0 1,1 1 0,-1-1 0,0 0 0,1 1 0,0-1 0,-1 0 0,3 3 0,10 11-4185,10-5-2281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483"/>
    </inkml:context>
    <inkml:brush xml:id="br0">
      <inkml:brushProperty name="width" value="0.025" units="cm"/>
      <inkml:brushProperty name="height" value="0.025" units="cm"/>
      <inkml:brushProperty name="color" value="#E71224"/>
    </inkml:brush>
  </inkml:definitions>
  <inkml:trace contextRef="#ctx0" brushRef="#br0">156 6 14894,'0'0'3913,"-13"3"-1425,3 0-2196,0 1 1,0 0-1,1 0 0,-1 1 1,1 0-1,0 1 1,-15 11-1,19-13-201,1 0-1,-1 0 0,1 1 1,0-1-1,1 1 1,-1 0-1,1 0 0,0 0 1,0 0-1,1 1 1,0-1-1,-1 1 1,2 0-1,-1-1 0,1 1 1,0 0-1,0 0 1,0 8-1,1-12-86,0-1 1,0 1-1,1 0 0,-1-1 0,0 1 1,1-1-1,-1 1 0,1 0 1,-1-1-1,1 1 0,0-1 1,0 1-1,0-1 0,0 0 1,0 1-1,0-1 0,0 0 0,0 0 1,0 1-1,0-1 0,1 0 1,-1 0-1,1 0 0,1 0 1,1 1 5,1 0 0,0 0 0,-1-1 0,1 0 0,0 0 0,0 0 0,0 0 1,7-1-1,0 0-8,-1 0-1,0-1 1,1 0 0,-1-1 0,0-1 0,0 0 0,11-4 0,-13 3-18,0-1 0,-1 0 0,1-1 0,-1 0 0,-1 0 0,13-12 0,-17 15 175,-1 0 0,1 1 0,-1-1 0,0 0 0,0 0 0,0 0 0,-1-1 0,1 1-1,-1 0 1,1-1 0,-1 1 0,0-1 0,0 1 0,-1-1 0,1 1 0,-1-1 0,0 0-1,0 1 1,0-1 0,0 1 0,-2-7 0,1 7-53,-1 0 0,1 1 0,-1-1 0,0 1 1,0-1-1,0 1 0,0 0 0,0-1 0,-1 1 0,1 0 0,-1 0 0,1 1 0,-1-1 1,0 1-1,0-1 0,0 1 0,0 0 0,0 0 0,0 0 0,-3-1 0,-71-12-186,65 12 137,3 1-324,-44-4-1386,51 5 951,0 0 0,0 0 0,-1 1 0,1-1 0,0 0 0,0 1 0,0 0 0,-1-1 0,1 1 1,-4 2-1,-1 6-7583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824"/>
    </inkml:context>
    <inkml:brush xml:id="br0">
      <inkml:brushProperty name="width" value="0.025" units="cm"/>
      <inkml:brushProperty name="height" value="0.025" units="cm"/>
      <inkml:brushProperty name="color" value="#E71224"/>
    </inkml:brush>
  </inkml:definitions>
  <inkml:trace contextRef="#ctx0" brushRef="#br0">79 0 18674,'0'0'9000,"-57"55"-7943,46-30-160,3 3-609,6-1-128,2 1-128,0-4-96,7-4-864,7-3-1090,-5-4-1121,-4-9-449,-1-4-1505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2.200"/>
    </inkml:context>
    <inkml:brush xml:id="br0">
      <inkml:brushProperty name="width" value="0.025" units="cm"/>
      <inkml:brushProperty name="height" value="0.025" units="cm"/>
      <inkml:brushProperty name="color" value="#E71224"/>
    </inkml:brush>
  </inkml:definitions>
  <inkml:trace contextRef="#ctx0" brushRef="#br0">0 39 11531,'0'0'8552,"67"-5"-7303,-15 4-320,6-2-481,8-1-383,-1-1-33,-8-4-2050,-9-2-7912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5.461"/>
    </inkml:context>
    <inkml:brush xml:id="br0">
      <inkml:brushProperty name="width" value="0.025" units="cm"/>
      <inkml:brushProperty name="height" value="0.025" units="cm"/>
    </inkml:brush>
  </inkml:definitions>
  <inkml:trace contextRef="#ctx0" brushRef="#br0">38 1 13837,'-14'18'7719,"5"-3"-7590,-5-3-162,14-7 1,3-4-192,21-1-1473,0-6-1218,-2-9-4804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2.665"/>
    </inkml:context>
    <inkml:brush xml:id="br0">
      <inkml:brushProperty name="width" value="0.025" units="cm"/>
      <inkml:brushProperty name="height" value="0.025" units="cm"/>
      <inkml:brushProperty name="color" value="#E71224"/>
    </inkml:brush>
  </inkml:definitions>
  <inkml:trace contextRef="#ctx0" brushRef="#br0">1 55 10154,'8'-4'4340,"14"-5"-1880,0 0 1,1 2 0,41-9 0,-43 12-1441,1 2 0,33-1 0,-53 3-1011,-1-1 0,1 1 0,0 0 1,-1 0-1,1 0 0,0 1 0,-1-1 0,1 0 1,-1 0-1,1 1 0,-1-1 0,1 1 1,-1 0-1,1-1 0,-1 1 0,1 0 1,-1 0-1,0 0 0,1 0 0,-1 0 0,0 0 1,0 0-1,0 0 0,0 0 0,2 3 1,-3-2-2,0 0 0,1 0-1,-1 0 1,0 0 0,0 0 0,0 0 0,0 0 0,-1 0 0,1 0 0,-1 0 0,1 0 0,-1 0 0,0 0 0,1 0 0,-1 0 0,-2 3 0,-4 6 31,0 0 0,-1 0 0,-1-1 1,-18 18-1,-9 3 94,14-12 227,-41 43 1,62-61-336,0 0-1,0 0 1,0 0-1,0 0 1,0 1 0,0-1-1,1 0 1,-1 1 0,0-1-1,1 0 1,-1 1-1,1-1 1,0 1 0,-1-1-1,1 1 1,0-1 0,0 2-1,0-2-14,0 0 0,1-1 1,-1 1-1,0 0 0,1-1 0,-1 1 0,1 0 0,-1-1 0,1 1 0,-1-1 1,1 1-1,-1-1 0,1 1 0,-1-1 0,1 1 0,0-1 0,-1 0 0,1 1 0,0-1 1,-1 0-1,1 1 0,0-1 0,1 0 0,6 2-60,1-1 0,-1-1 0,1 0 0,14-1 0,-10 1-231,48-8-3491,0-8-3944,-19 4-1125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086"/>
    </inkml:context>
    <inkml:brush xml:id="br0">
      <inkml:brushProperty name="width" value="0.025" units="cm"/>
      <inkml:brushProperty name="height" value="0.025" units="cm"/>
      <inkml:brushProperty name="color" value="#E71224"/>
    </inkml:brush>
  </inkml:definitions>
  <inkml:trace contextRef="#ctx0" brushRef="#br0">146 0 12684,'0'0'1922,"-8"0"-1863,6 0-15,0 0 0,0 0 0,-1 0 0,1 0 0,0 1 0,0-1 0,0 1 0,0-1 0,0 1 0,0-1 0,0 1 0,0 0 0,0 0 1,0 0-1,-3 3 0,-14 28 3527,6-11 1,11-18-3042,0 0 0,0-1 0,0 1-1,1 0 1,-1 0 0,1 0 0,-1 0 0,1 0 0,0 0 0,0 4-1,4-6-362,1-1 0,0 0 0,0 0-1,0-1 1,0 1 0,-1-1-1,1 0 1,4-1 0,-7 1-170,1 1 0,-1 0-1,0-1 1,1 1 0,-1 0 0,0 0 0,0 0 0,1 0 0,-1 0 0,0 0 0,1 0 0,-1 0 0,0 1 0,0-1 0,1 1 0,-1-1 0,0 0 0,0 1 0,0 0 0,1-1 0,-1 1 0,0 0 0,0 0 0,0 0 0,0-1 0,0 1 0,0 0 0,0 2 0,19 38 14,1 0 12,-19-40-21,-1 1 0,0-1 0,1 1 0,-1-1 0,0 1 0,0-1 0,0 1 0,0-1 0,0 1-1,0 0 1,-1 0 0,1 0 0,-1-1 0,1 1 0,-1 0 0,1 0 0,-1 0 0,0 0 0,0 0 0,0 0 0,0 0 0,0-1-1,-1 1 1,1 0 0,-1 3 0,-1-3 4,1 1 0,-1 0-1,0-1 1,0 1 0,0-1-1,0 0 1,-1 0 0,1 0 0,0 0-1,-1 0 1,0 0 0,1 0-1,-1-1 1,-3 2 0,-1 0 5,1 0 0,-1-1 1,0 0-1,0 0 0,0 0 1,0-1-1,0 0 0,0 0 0,0-1 1,-1 0-1,1 0 0,0-1 1,-10-2-1,15 2-30,-1-1 0,1 1-1,0-1 1,0 0 0,0 0 0,0 0 0,0 0 0,0 0 0,1 0 0,-1 0 0,1-1-1,-1 1 1,1-1 0,0 1 0,0-1 0,0 1 0,0-1 0,0 0 0,1 1 0,-1-1-1,1-4 1,-3-67-4727,3 58 2129,3-25-5251,8 1-4993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464"/>
    </inkml:context>
    <inkml:brush xml:id="br0">
      <inkml:brushProperty name="width" value="0.025" units="cm"/>
      <inkml:brushProperty name="height" value="0.025" units="cm"/>
      <inkml:brushProperty name="color" value="#E71224"/>
    </inkml:brush>
  </inkml:definitions>
  <inkml:trace contextRef="#ctx0" brushRef="#br0">1 13 14318,'0'0'6149,"53"-10"-3362,-27 7-897,4 3-993,2 0-769,2 0-160,-2 0-2563,1 1-3266,-3 2-8233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813"/>
    </inkml:context>
    <inkml:brush xml:id="br0">
      <inkml:brushProperty name="width" value="0.025" units="cm"/>
      <inkml:brushProperty name="height" value="0.025" units="cm"/>
      <inkml:brushProperty name="color" value="#E71224"/>
    </inkml:brush>
  </inkml:definitions>
  <inkml:trace contextRef="#ctx0" brushRef="#br0">98 0 12812,'0'0'8323,"-10"8"-5483,0 0-2290,1 1 0,1 0-1,-1 0 1,2 1 0,-1 0 0,-11 22 0,16-28-495,1 0-1,0 0 0,0 0 1,0 1-1,1-1 1,-1 0-1,1 1 0,0-1 1,0 1-1,1 0 1,-1-1-1,1 1 0,0 0 1,0-1-1,1 1 0,-1-1 1,1 1-1,0-1 1,0 1-1,1-1 0,-1 1 1,1-1-1,0 0 1,0 0-1,5 7 0,-4-8-50,-1 0 1,1 0-1,0 0 0,0 0 0,0-1 0,1 1 0,-1-1 0,1 0 1,-1 0-1,1 0 0,0-1 0,-1 1 0,1-1 0,0 0 0,0 0 1,0 0-1,0 0 0,0-1 0,1 0 0,-1 1 0,0-2 1,0 1-1,0 0 0,0-1 0,0 0 0,0 0 0,0 0 0,0 0 1,7-4-1,-6 2 7,1 0 0,-1 0 1,0 0-1,0-1 1,0 0-1,-1 0 0,1 0 1,-1-1-1,0 1 1,0-1-1,-1 0 0,1 0 1,-1 0-1,0-1 1,-1 1-1,1-1 0,-1 0 1,0 0-1,2-8 1,-3 9 46,0 0 1,-1 0 0,1-1 0,-1 1-1,0-1 1,-1 1 0,1 0-1,-1-1 1,0 1 0,-3-10-1,3 13-44,0 0 0,0 0-1,-1 1 1,1-1-1,0 0 1,-1 1-1,1-1 1,-1 1-1,1-1 1,-1 1-1,0 0 1,1-1-1,-1 1 1,0 0-1,0 0 1,0 1-1,0-1 1,0 0 0,0 1-1,0-1 1,0 1-1,0-1 1,0 1-1,0 0 1,-1 0-1,1 0 1,0 0-1,0 0 1,-4 2-1,3-1-29,1 0 0,-1 0 0,1 0 0,-1 1 0,1 0 0,-1-1 0,1 1 0,0 0 0,0 0 0,0 0 0,0 0 0,0 0 0,0 1 1,1-1-1,-1 1 0,1-1 0,-1 1 0,1-1 0,-1 4 0,-3 23-3275,5-28 2939,1 0 0,-1-1 0,0 1 0,0 0 0,0 0-1,1-1 1,-1 1 0,0 0 0,1-1 0,-1 1 0,1 0 0,-1-1 0,0 1 0,1-1 0,0 1 0,-1-1-1,1 1 1,-1-1 0,1 1 0,0-1 0,-1 1 0,1-1 0,0 0 0,-1 1 0,1-1 0,0 0-1,0 0 1,1 1 0,15 0-9294</inkml:trace>
  <inkml:trace contextRef="#ctx0" brushRef="#br0" timeOffset="1">482 27 15951,'0'0'11019,"-48"66"-10347,32-42-191,7-1-225,4-2-160,5-1-32,0-4-224,0-3-385,12-3 33,1-3-545,1-5-1474,0-2-1761,-3 0-3075</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4.157"/>
    </inkml:context>
    <inkml:brush xml:id="br0">
      <inkml:brushProperty name="width" value="0.025" units="cm"/>
      <inkml:brushProperty name="height" value="0.025" units="cm"/>
      <inkml:brushProperty name="color" value="#E71224"/>
    </inkml:brush>
  </inkml:definitions>
  <inkml:trace contextRef="#ctx0" brushRef="#br0">1 1 19026,'0'0'10314,"47"9"-24632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4.502"/>
    </inkml:context>
    <inkml:brush xml:id="br0">
      <inkml:brushProperty name="width" value="0.025" units="cm"/>
      <inkml:brushProperty name="height" value="0.025" units="cm"/>
      <inkml:brushProperty name="color" value="#E71224"/>
    </inkml:brush>
  </inkml:definitions>
  <inkml:trace contextRef="#ctx0" brushRef="#br0">1 1 4644,'0'0'19827,"44"21"-18321,-40 19-353,-4 10-417,0 9-383,0 4-161,0-1-160,0-2 0,0-5 32,0-9-256,0-12-1506,5-12-1921,-1-14-2211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083"/>
    </inkml:context>
    <inkml:brush xml:id="br0">
      <inkml:brushProperty name="width" value="0.025" units="cm"/>
      <inkml:brushProperty name="height" value="0.025" units="cm"/>
      <inkml:brushProperty name="color" value="#E71224"/>
    </inkml:brush>
  </inkml:definitions>
  <inkml:trace contextRef="#ctx0" brushRef="#br0">22 0 12524,'0'0'15246,"-21"47"-14669,21-39-481,11 0-96,12-3-224,5-2-1474,2-3-2466,-5 0-3907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424"/>
    </inkml:context>
    <inkml:brush xml:id="br0">
      <inkml:brushProperty name="width" value="0.025" units="cm"/>
      <inkml:brushProperty name="height" value="0.025" units="cm"/>
      <inkml:brushProperty name="color" value="#E71224"/>
    </inkml:brush>
  </inkml:definitions>
  <inkml:trace contextRef="#ctx0" brushRef="#br0">6 39 16816,'0'0'10089,"-5"-17"-16463,19-4-6566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813"/>
    </inkml:context>
    <inkml:brush xml:id="br0">
      <inkml:brushProperty name="width" value="0.025" units="cm"/>
      <inkml:brushProperty name="height" value="0.025" units="cm"/>
      <inkml:brushProperty name="color" value="#E71224"/>
    </inkml:brush>
  </inkml:definitions>
  <inkml:trace contextRef="#ctx0" brushRef="#br0">269 16 11787,'0'0'6241,"-10"-4"-3193,7 3-2861,-1-1-48,1 0 1,-1 1-1,1 0 1,-1 0-1,0 0 1,0 0-1,1 0 1,-1 1-1,0 0 1,0 0-1,0 0 1,0 0 0,0 1-1,1-1 1,-1 1-1,0 0 1,0 0-1,1 0 1,-1 1-1,1-1 1,-7 5-1,-7 5 189,0 2 1,1 0-1,1 1 0,0 0 0,-13 18 0,21-24-262,0 0 0,1 1 0,0 0 0,1 1 0,0-1 0,1 1 0,0 0 0,0 0-1,1 0 1,0 1 0,-2 15 0,5-24-61,0 0 0,0 0 0,0 1 0,0-1-1,0 0 1,1 0 0,-1 0 0,0 0 0,1 0 0,0 0-1,0 1 1,-1-2 0,1 1 0,0 0 0,1 0 0,-1 0 0,0 0-1,0-1 1,1 1 0,-1 0 0,1-1 0,-1 1 0,1-1-1,0 0 1,0 1 0,0-1 0,-1 0 0,1 0 0,0 0-1,0-1 1,0 1 0,1 0 0,-1-1 0,0 1 0,0-1-1,0 0 1,0 0 0,0 0 0,1 0 0,3 0 0,1 0 10,0-1 1,0 1-1,1-2 1,-1 1-1,0-1 1,0 0-1,0 0 1,-1 0-1,1-1 1,0 0-1,8-6 1,-7 3 38,-1 0 1,1 0 0,-1-1 0,-1 0-1,1 0 1,-1 0 0,-1-1-1,1 0 1,-1 0 0,0-1 0,-1 1-1,0-1 1,0 0 0,-1 0-1,-1 0 1,1-1 0,-1 1 0,-1 0-1,1-20 1,-1 28-57,-1 1 1,0-1-1,0 1 1,0-1-1,0 0 1,0 1-1,0-1 1,0 1-1,0-1 1,0 1-1,0-1 1,0 0-1,0 1 0,-1-1 1,1 1-1,0-1 1,0 1-1,-1-1 1,1 0-1,0 1 1,0-1-1,-1 1 1,1 0-1,-1-1 1,1 1-1,0-1 0,-1 1 1,1-1-1,-1 1 1,1 0-1,-1 0 1,1-1-1,-1 1 1,0 0-1,1 0 1,-1-1-1,1 1 1,-1 0-1,1 0 0,-1 0 1,0 0-1,1 0 1,-1 0-1,1 0 1,-1 0-1,0 0 1,1 0-1,-1 0 1,1 0-1,-2 1 1,1-1-82,-1 1 1,1 0-1,0 0 1,-1-1-1,1 1 1,0 0-1,0 0 1,0 0 0,0 0-1,0 0 1,0 0-1,0 1 1,0-1-1,0 0 1,0 1-1,1-1 1,-1 0 0,0 1-1,1-1 1,-1 2-1,1 39-6179,4-22 113</inkml:trace>
  <inkml:trace contextRef="#ctx0" brushRef="#br0" timeOffset="1">356 282 19026,'0'0'2723,"-37"57"-513,19-25-673,6-1-480,3-3-416,4-7-417,5-6-160,3-5-929,10-10-2594,-3 0-2531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6.220"/>
    </inkml:context>
    <inkml:brush xml:id="br0">
      <inkml:brushProperty name="width" value="0.025" units="cm"/>
      <inkml:brushProperty name="height" value="0.025" units="cm"/>
      <inkml:brushProperty name="color" value="#E71224"/>
    </inkml:brush>
  </inkml:definitions>
  <inkml:trace contextRef="#ctx0" brushRef="#br0">41 0 9353,'0'0'18177,"-6"9"-17350,4-7-765,-3 6 113,0 0-1,0 0 1,1 1-1,-4 9 1,7-16-163,1-1 0,-1 1 1,0-1-1,1 1 0,-1 0 0,1-1 1,0 1-1,-1-1 0,1 1 0,0 0 0,0-1 1,0 1-1,0-1 0,0 1 0,0 0 0,1-1 1,-1 1-1,1-1 0,-1 1 0,1 0 1,-1-1-1,1 1 0,0-1 0,0 0 0,0 1 1,0-1-1,0 0 0,0 1 0,0-1 0,0 0 1,0 0-1,0 0 0,1 0 0,-1 0 1,0 0-1,1 0 0,2 0 0,13 4-194,1-1-1,0 0 0,32 1 1,-38-5-48,0 0 1,0 1 0,0 1 0,0 0 0,0 1 0,-1 0-1,1 1 1,-1 0 0,0 1 0,0 0 0,13 8 0,-23-12 250,1 0 1,-1 0 0,0 0 0,0 0 0,0 0-1,0 0 1,0 0 0,0 0 0,0 1 0,0-1-1,0 0 1,-1 1 0,1-1 0,-1 0 0,1 1-1,-1-1 1,1 1 0,-1-1 0,0 1 0,0-1-1,1 1 1,-1-1 0,0 1 0,-1 2 0,0-2 83,0 1 1,0-1-1,0 1 1,0 0 0,-1-1-1,1 0 1,-1 1-1,1-1 1,-1 0-1,0 0 1,0 0 0,-3 2-1,-6 5 230,0-1 0,-1-1 0,0 0 0,-14 6 0,18-9-251,0 0 0,-1-1 0,1 0 0,-1 0 0,0-1 0,0 0 0,0 0 0,-16 0 0,22-3-258,0 1-1,0 0 1,0-1 0,0 0 0,0 0-1,0 0 1,0 0 0,0 0 0,0 0-1,0-1 1,1 1 0,-1-1 0,0 0-1,1 0 1,0 0 0,-1 0 0,1-1 0,0 1-1,0 0 1,0-1 0,0 0 0,1 1-1,-1-1 1,1 0 0,-1 0 0,1 0-1,0 0 1,-1-3 0,-9-34-5106,0-5-3224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740"/>
    </inkml:context>
    <inkml:brush xml:id="br0">
      <inkml:brushProperty name="width" value="0.025" units="cm"/>
      <inkml:brushProperty name="height" value="0.025" units="cm"/>
    </inkml:brush>
  </inkml:definitions>
  <inkml:trace contextRef="#ctx0" brushRef="#br0">867 107 5862,'-19'-3'1429,"0"0"1,-1 1 0,1 1 0,-38 3 0,33 2-732,0 1-1,0 0 1,1 2 0,0 1-1,0 0 1,-24 14-1,-138 83 1404,127-69-1913,-1-3-1,-105 43 1,159-74-185,0 0 0,0-1 0,0 1 0,0-1 0,0 0-1,0-1 1,0 1 0,-6-1 0,9 0-30,1-1 0,0 1 1,-1-1-1,1 1 0,0-1 0,-1 1 0,1-1 0,0 0 1,0 1-1,0-1 0,0 0 0,0 0 0,0 0 0,0 0 1,0 0-1,0 0 0,0 0 0,0 0 0,0-1 0,1 1 1,-1 0-1,0 0 0,1-1 0,0 1 0,-1 0 0,1-1 1,0 1-1,-1-1 0,1 1 0,0 0 0,0-3 0,-1-14-692,2 1 0,0 0 0,0-1 0,2 1 0,0 0 0,1 0 0,0 0 0,2 1 0,7-17 0,3-3-1222,2-1-1,40-58 0,-38 73 2141,-8 15 984,-12 7-1101,1 0 0,-1 0 0,0 0-1,1 0 1,-1 0 0,0 0 0,0 0 0,1 0 0,-1 0 0,0 1 0,1-1 0,-1 0 0,0 0 0,0 0 0,1 0 0,-1 0 0,0 1 0,0-1 0,0 0 0,1 0 0,-1 0 0,0 1 0,0-1 0,0 0 0,0 0 0,0 1 0,1-1 0,-1 0 0,0 1 0,0-1 0,0 0 0,0 0 0,0 1 0,0-1 0,0 0 0,0 0 0,0 1 0,0-1 0,0 1 0,2 116 7008,-3-79-6247,2 1 1,6 41-1,-6-69-824,2 1 1,-1-1-1,2 0 1,-1 0 0,2 0-1,-1 0 1,1-1-1,1 1 1,0-1-1,0-1 1,11 13-1,-11-17-62,0 1 0,0-1 0,1 0 0,-1-1 0,1 0 0,0 0 0,0 0 0,1-1 0,-1 0 0,1 0 0,-1-1-1,1 0 1,0 0 0,0-1 0,0 0 0,0 0 0,0-1 0,0 0 0,0-1 0,0 1 0,10-4 0,11-1-531,0-2 0,0-2 0,-1-1 0,36-16 0,67-39-2895,43-18-504,-148 72 3733,1 2 0,0 1 0,0 1 0,49-6 0,-68 12 478,-1 0 0,1 0 0,0 1 0,0 0 0,-1 1 0,1 0 0,0 0 0,-1 1 0,1 0 0,-1 0 0,1 0 0,-1 1 0,0 0 0,0 1 0,0 0 0,-1 0 0,1 0 0,-1 1 0,0 0 0,0 0 0,-1 0 0,1 1 0,8 11 0,11 21 617,-2 1 0,25 56 0,-25-48 469,44 69 1,-58-103-1201,1 0 1,0 0-1,1-2 1,0 1-1,1-1 1,0-1 0,1 0-1,0-1 1,19 11-1,-19-14-265,-1-1 1,1-1-1,0 0 0,0-1 1,0 0-1,1-1 0,-1-1 0,1 0 1,-1 0-1,1-2 0,-1 1 1,1-2-1,-1 0 0,0 0 0,22-8 1,5-4-842,0-2 1,-2-1 0,61-37 0,109-83-6288,-63 38 1411,-140 96 5591,54-29 3893,-58 31-3321,1 1 0,0-1 0,-1 1 0,1-1 0,0 1-1,-1 0 1,1 0 0,0 0 0,-1 0 0,1 0 0,0 0 0,0 0-1,2 1 1,-4-1-130,1 1 0,0-1 0,0 1 1,-1-1-1,1 1 0,0-1 0,-1 1 0,1 0 0,-1-1 0,1 1 0,-1 0 0,1 0 0,-1-1 0,1 1 0,-1 0 0,0 0 0,1 0 0,-1-1 0,0 1 0,0 0 0,0 0 0,0 0 0,0 0 1,0 0-1,0-1 0,0 1 0,0 1 0,0 20 1490,-2-1 1,-5 29-1,-29 85 562,10-46-2030,25-65-468,1-24 241,0 0 0,0 0 0,1 0-1,-1 1 1,0-1 0,1 0 0,-1 0 0,0 0-1,0 0 1,1 0 0,-1 0 0,0 0 0,1 1-1,-1-1 1,0 0 0,1 0 0,-1 0-1,0 0 1,1 0 0,-1-1 0,0 1 0,1 0-1,-1 0 1,0 0 0,1 0 0,-1 0 0,0 0-1,1 0 1,-1-1 0,0 1 0,0 0-1,1 0 1,-1-1 0,0 1 0,1 0 0,31-33-1388,-10 4 356,10-9-1071,-2-1-1,-2-2 1,-2-1 0,30-63 0,-55 103 2191,0 0 1,0-1-1,-1 1 1,1 0-1,0 0 1,-1-1-1,0 1 1,1 0 0,-1-1-1,0 1 1,0-1-1,-1-2 1,1 4 24,0 1 0,0-1 1,-1 1-1,1 0 0,0-1 1,-1 1-1,1 0 0,0-1 1,-1 1-1,1 0 0,0-1 1,-1 1-1,1 0 0,-1 0 0,1-1 1,-1 1-1,1 0 0,0 0 1,-1 0-1,1 0 0,-1-1 1,1 1-1,-1 0 0,1 0 1,-1 0-1,1 0 0,-1 0 1,1 0-1,-1 1 0,1-1 1,-1 0-1,1 0 0,-1 0 1,0 0-1,-5 3 448,-1 0 0,1 0 0,-1 1 0,1-1 0,0 2-1,-7 5 1,-218 206 6279,111-99-6354,116-114-456,1 1-7,0-1 0,0 1-1,0-1 1,-1 0 0,0-1 0,1 1-1,-1-1 1,0 1 0,0-1-1,0 0 1,-1-1 0,1 1 0,-5 1-1,8-3-12,1 0-1,-1 0 0,1 0 0,0 0 0,-1 0 0,1 0 0,-1 0 0,1 0 0,0 0 0,-1-1 0,1 1 0,0 0 0,-1 0 0,1 0 0,-1 0 0,1 0 0,0-1 0,-1 1 0,1 0 0,0 0 0,0-1 0,-1 1 0,1 0 0,0-1 0,0 1 0,-1 0 0,1-1 0,0 1 0,0 0 0,0-1 0,-1 1 0,1 0 0,0-1 0,0 1 0,0-1 0,0 1 1,0 0-1,0-1 0,0 1 0,0-1 0,0 1 0,-2-44-2670,2-21-2466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5.834"/>
    </inkml:context>
    <inkml:brush xml:id="br0">
      <inkml:brushProperty name="width" value="0.025" units="cm"/>
      <inkml:brushProperty name="height" value="0.025" units="cm"/>
    </inkml:brush>
  </inkml:definitions>
  <inkml:trace contextRef="#ctx0" brushRef="#br0">1 37 14606,'0'0'8840,"21"-6"-14701,-10-25-5382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6.613"/>
    </inkml:context>
    <inkml:brush xml:id="br0">
      <inkml:brushProperty name="width" value="0.025" units="cm"/>
      <inkml:brushProperty name="height" value="0.025" units="cm"/>
      <inkml:brushProperty name="color" value="#E71224"/>
    </inkml:brush>
  </inkml:definitions>
  <inkml:trace contextRef="#ctx0" brushRef="#br0">0 17 15310,'0'0'6695,"73"-1"-4037,-38 1-640,4 0-769,0 0-1024,-3 0-353,-3-5-3043,-4-5-5670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128"/>
    </inkml:context>
    <inkml:brush xml:id="br0">
      <inkml:brushProperty name="width" value="0.025" units="cm"/>
      <inkml:brushProperty name="height" value="0.025" units="cm"/>
      <inkml:brushProperty name="color" value="#E71224"/>
    </inkml:brush>
  </inkml:definitions>
  <inkml:trace contextRef="#ctx0" brushRef="#br0">22 1 15150,'0'0'2563,"-16"53"255,10-21 97,6 2-865,0-1-544,0-5-578,11-6-447,10-5-321,9-7-64,6-8-96,5-2-320,-1 0-865,3-11-1314,-10-2-800,-3-3-1025,-8-2-1826,-6 1-1024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475"/>
    </inkml:context>
    <inkml:brush xml:id="br0">
      <inkml:brushProperty name="width" value="0.025" units="cm"/>
      <inkml:brushProperty name="height" value="0.025" units="cm"/>
      <inkml:brushProperty name="color" value="#E71224"/>
    </inkml:brush>
  </inkml:definitions>
  <inkml:trace contextRef="#ctx0" brushRef="#br0">112 0 9769,'0'0'10730,"-11"51"-8872,-3-13-64,-6 6-385,3 5-384,-1 2-256,0-3-417,8-4-288,6-5-32,4-9-96,4-9-1537,8-15-1955,6-6-3618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866"/>
    </inkml:context>
    <inkml:brush xml:id="br0">
      <inkml:brushProperty name="width" value="0.025" units="cm"/>
      <inkml:brushProperty name="height" value="0.025" units="cm"/>
      <inkml:brushProperty name="color" value="#E71224"/>
    </inkml:brush>
  </inkml:definitions>
  <inkml:trace contextRef="#ctx0" brushRef="#br0">32 0 18866,'0'0'9321,"51"0"-8713,-21 0-191,4 0-321,3 0-96,-1 0-1025,-4 0-1089,-11 1-961,-7 2-224,-11-1-1570,-3 1-832</inkml:trace>
  <inkml:trace contextRef="#ctx0" brushRef="#br0" timeOffset="1">0 160 13901,'0'0'9962,"50"28"-8137,-10-28-608,8 0-640,0-5-481,0-2-64,-7 1-672,-10-2-2083,-6-1-2818,-5-1-9770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6.309"/>
    </inkml:context>
    <inkml:brush xml:id="br0">
      <inkml:brushProperty name="width" value="0.025" units="cm"/>
      <inkml:brushProperty name="height" value="0.025" units="cm"/>
      <inkml:brushProperty name="color" value="#E71224"/>
    </inkml:brush>
  </inkml:definitions>
  <inkml:trace contextRef="#ctx0" brushRef="#br0">1 22 17392,'0'0'7314,"8"-4"-4533,24-13-1078,-32 17-1659,1 0-1,-1 0 1,0 0-1,1 0 1,-1-1-1,0 1 1,0 0-1,1 0 1,-1 0 0,0 0-1,0 0 1,1 0-1,-1 0 1,0 0-1,1 0 1,-1 0-1,0 0 1,0 0-1,1 0 1,-1 0-1,0 1 1,1-1-1,-1 0 1,0 0-1,0 0 1,1 0-1,-1 0 1,0 1-1,0-1 1,0 0 0,1 0-1,-1 0 1,0 1-1,0-1 1,0 0-1,1 0 1,-1 0-1,0 1 1,3 15 545,-5 16-292,-1-6-208,0-13-69,1 0 1,1 1-1,0-1 1,1 1-1,2 14 1,-2-25-20,1 1 1,-1-1-1,1 0 1,0 0-1,0 0 1,1 0-1,-1 0 1,1 0-1,-1-1 0,1 1 1,0 0-1,0-1 1,0 1-1,0-1 1,0 0-1,1 0 1,-1 0-1,1 0 0,-1 0 1,1 0-1,0-1 1,0 1-1,0-1 1,0 0-1,0 0 0,5 2 1,1-1-141,0-1-1,0 1 1,0-1-1,0-1 1,14 0-1,-15-1-548,1 0-1,-1-1 1,0 0-1,1 0 1,13-6-1,-15 5-686,0-1-1,0 1 1,-1-2-1,0 1 1,0 0 0,0-1-1,0-1 1,0 1 0,7-10-1,4-11-7443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6.685"/>
    </inkml:context>
    <inkml:brush xml:id="br0">
      <inkml:brushProperty name="width" value="0.025" units="cm"/>
      <inkml:brushProperty name="height" value="0.025" units="cm"/>
      <inkml:brushProperty name="color" value="#E71224"/>
    </inkml:brush>
  </inkml:definitions>
  <inkml:trace contextRef="#ctx0" brushRef="#br0">84 0 11883,'0'0'7976,"-44"55"-5574,26-23-1121,4 2 97,7 2-353,7-6-545,3-8-448,22-11-32,12-11-1826,9-3-1665,6-20-4004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064"/>
    </inkml:context>
    <inkml:brush xml:id="br0">
      <inkml:brushProperty name="width" value="0.025" units="cm"/>
      <inkml:brushProperty name="height" value="0.025" units="cm"/>
      <inkml:brushProperty name="color" value="#E71224"/>
    </inkml:brush>
  </inkml:definitions>
  <inkml:trace contextRef="#ctx0" brushRef="#br0">124 43 16688,'0'0'6283,"-11"5"-4340,3-1-1760,1 0 1,-1 0-1,1 0 0,1 1 0,-1 0 0,1 0 1,-1 1-1,2-1 0,-1 2 0,0-1 0,1 0 1,1 1-1,-1 0 0,1 0 0,0 1 0,0-1 0,1 1 1,-4 12-1,6-16-168,0 0 1,1 0-1,-1 0 1,1 0-1,0 0 1,0 0-1,0 1 1,0-1-1,1 0 1,0 0-1,0 0 0,0 0 1,0 0-1,3 5 1,-3-7-12,1 0 0,0 0 1,0 0-1,0 0 0,0 0 0,1 0 1,-1 0-1,0-1 0,1 1 0,-1-1 1,1 0-1,-1 1 0,1-1 0,0 0 1,0-1-1,-1 1 0,1 0 0,0-1 1,0 0-1,0 0 0,4 0 1,-2 1 3,1-1 0,0 0 0,0 0 1,-1-1-1,1 0 0,0 0 1,-1 0-1,1-1 0,0 1 1,-1-2-1,0 1 0,1 0 1,-1-1-1,0 0 0,-1 0 0,1-1 1,0 1-1,-1-1 0,8-7 1,-8 5 7,0-1 0,0 1 0,0 0 0,-1-1 0,1 0 0,-2 0-1,1 0 1,-1 0 0,0 0 0,0-1 0,-1 1 0,0-1 0,-1 1 0,0-15 0,0 20-5,0 0-1,0 0 1,-1 0 0,1 0-1,-1 0 1,0 0 0,1 0-1,-1 0 1,0 0 0,0 0-1,0 1 1,0-1-1,-1 0 1,1 0 0,0 1-1,-1-1 1,1 1 0,-1-1-1,0 1 1,1 0 0,-1 0-1,-2-2 1,0 1 54,0 1 1,0-1 0,0 1-1,0-1 1,0 1 0,-1 0-1,1 1 1,0-1 0,0 1-1,-9 0 1,10 0-107,0 0 0,0 1 1,0-1-1,0 1 0,0 0 0,0 0 0,0 0 0,0 0 1,0 0-1,0 0 0,0 1 0,1 0 0,-1-1 0,-3 4 1,5-3-105,0-1 0,0 1 1,-1 0-1,2-1 0,-1 1 1,0 0-1,0-1 1,0 1-1,1 0 0,-1 0 1,1-1-1,-1 1 0,1 0 1,0 0-1,0 0 1,0 0-1,0 0 0,0 0 1,0 0-1,1-1 0,-1 1 1,0 0-1,1 0 1,0 0-1,1 3 0,-1-4-418,0 1 0,0 0 0,1 0 0,-1 0-1,1-1 1,-1 1 0,1 0 0,0-1 0,0 0-1,-1 1 1,1-1 0,0 0 0,0 0 0,0 0-1,0 0 1,1 0 0,3 0 0,20 4-7012</inkml:trace>
  <inkml:trace contextRef="#ctx0" brushRef="#br0" timeOffset="1">402 65 9513,'0'0'13533,"-5"10"-12823,5-10-707,-5 11 96,1 0 0,0 1 0,1-1-1,0 1 1,-1 13 0,4-22-69,-1 0 0,1 0 1,0 0-1,0 0 0,0 0 0,0 0 0,1-1 1,-1 1-1,1 0 0,0 0 0,0 0 0,0 0 1,0 0-1,1-1 0,-1 1 0,0-1 0,1 1 0,0-1 1,0 1-1,0-1 0,0 0 0,0 0 0,0 0 1,0 0-1,1 0 0,-1-1 0,1 1 0,-1-1 1,1 1-1,3 0 0,0 0 113,0 0 0,-1-1 0,1 0 0,0-1 0,0 1 0,-1-1 0,1 0 0,0 0 0,0-1 0,0 0 0,0 0 0,-1 0 0,1-1 0,-1 1 0,1-1 0,-1-1 0,1 1 0,-1-1 0,0 0 0,0 0 0,-1 0 0,1-1 0,0 0 0,-1 0 0,0 0 0,0 0 0,0-1 0,-1 0 0,0 1 0,1-1 0,-2 0 0,1-1 0,-1 1 0,1 0 0,-1-1 0,-1 0 0,1 1 0,-1-1 0,0 0 0,0 1 0,-1-1 0,0 0 0,0 0 0,0 0 0,-1 0 0,-1-7 0,1 9-107,0 0 0,0 0-1,-1 1 1,0-1 0,1 1 0,-1-1 0,0 1 0,-1 0 0,1 0-1,-1 0 1,1 0 0,-1 0 0,0 0 0,0 1 0,0 0 0,0-1-1,0 1 1,-1 0 0,1 0 0,-1 1 0,1-1 0,-6-1-1,0 1-45,0-1-1,0 1 0,0 1 0,0-1 0,0 2 0,0-1 0,0 1 0,-14 2 0,21-2-63,0 1 1,0-1-1,0 1 1,0 0-1,0-1 1,0 1-1,0 0 1,0 0-1,1 0 1,-1 1-1,0-1 1,1 0-1,-1 1 1,1-1-1,-1 1 1,1-1-1,0 1 1,0 0-1,-2 3 1,2-4-362,1 1 1,-1-1-1,1 0 1,-1 1-1,1-1 0,0 0 1,0 1-1,0-1 1,0 1-1,0-1 0,0 0 1,0 1-1,0-1 1,0 1-1,1-1 0,-1 0 1,1 1-1,-1-1 0,1 0 1,0 2-1,12 11-10877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424"/>
    </inkml:context>
    <inkml:brush xml:id="br0">
      <inkml:brushProperty name="width" value="0.025" units="cm"/>
      <inkml:brushProperty name="height" value="0.025" units="cm"/>
      <inkml:brushProperty name="color" value="#E71224"/>
    </inkml:brush>
  </inkml:definitions>
  <inkml:trace contextRef="#ctx0" brushRef="#br0">27 0 9897,'0'0'18065,"-22"47"-17296,17-19-384,5 3-289,0-1-64,5 0 0,10-2-64,-7-4-1025,3-3-1057,-2-6-1025,-9-6-513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814"/>
    </inkml:context>
    <inkml:brush xml:id="br0">
      <inkml:brushProperty name="width" value="0.025" units="cm"/>
      <inkml:brushProperty name="height" value="0.025" units="cm"/>
      <inkml:brushProperty name="color" value="#E71224"/>
    </inkml:brush>
  </inkml:definitions>
  <inkml:trace contextRef="#ctx0" brushRef="#br0">1 73 6854,'0'0'13101,"0"-50"-11115,21 46-801,4 0-384,13 4-673,1 0-128,6-1-1153,1-3-2467,-2-6-5733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157"/>
    </inkml:context>
    <inkml:brush xml:id="br0">
      <inkml:brushProperty name="width" value="0.025" units="cm"/>
      <inkml:brushProperty name="height" value="0.025" units="cm"/>
      <inkml:brushProperty name="color" value="#E71224"/>
    </inkml:brush>
  </inkml:definitions>
  <inkml:trace contextRef="#ctx0" brushRef="#br0">121 28 17072,'0'0'3198,"-10"5"-219,4-3-2595,-49 27 2100,53-28-2411,-1 1 0,1-1 0,-1 1-1,1 0 1,0 0 0,-1 0 0,1 0-1,0 1 1,1-1 0,-1 0 0,0 1 0,1 0-1,-1-1 1,1 1 0,0 0 0,0-1-1,0 1 1,0 0 0,-1 5 0,3-7-75,-1 0 0,0-1 0,0 1 0,1-1 0,-1 1 0,0-1 0,1 1 0,-1-1 0,1 1 0,-1-1 0,1 1 1,-1-1-1,1 1 0,-1-1 0,1 0 0,-1 1 0,1-1 0,0 0 0,-1 1 0,1-1 0,0 0 0,-1 0 0,1 0 0,0 1 0,-1-1 0,1 0 1,1 0-1,24 2-136,-19-1 52,15 0-187,75 11-1197,-89-10 1407,0 0 0,-1 0-1,0 1 1,1-1 0,-1 2-1,0-1 1,0 1 0,-1 0-1,1 0 1,6 7 0,-12-11 93,1 1 1,-1 0 0,0 0 0,0 0 0,0 0 0,0 0 0,0 0 0,0 0 0,0 1 0,0-1 0,0 0 0,0 0 0,-1 1 0,1-1 0,-1 1 0,1-1 0,-1 0 0,1 1 0,-1-1 0,0 1 0,0-1 0,1 1 0,-1-1 0,0 1 0,-1-1 0,1 1 0,0-1 0,0 1 0,-1-1 0,1 1 0,0-1 0,-1 1 0,0-1 0,1 0 0,-1 1 0,0-1 0,0 0 0,1 1 0,-1-1 0,0 0 0,0 0 0,0 0 0,-1 0 0,1 0 0,0 0 0,0 0 0,-1-1 0,1 1 0,0 0-1,-1 0 1,-1 0 0,-6 3 139,-1 0-1,1 0 1,-1-1-1,1-1 1,-1 1-1,-14 0 1,11-1-343,0-1 0,0-1 0,0 0 0,-20-4 0,-4-10-3305,3-14-4489,11-3-5678</inkml:trace>
  <inkml:trace contextRef="#ctx0" brushRef="#br0" timeOffset="1">44 17 13293,'0'0'3779,"46"-6"-95,-14 2-1090,4 1-800,8-1-769,9 4-865,-5 0-320,-4 0-2723,6 0-3939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6.290"/>
    </inkml:context>
    <inkml:brush xml:id="br0">
      <inkml:brushProperty name="width" value="0.025" units="cm"/>
      <inkml:brushProperty name="height" value="0.025" units="cm"/>
    </inkml:brush>
  </inkml:definitions>
  <inkml:trace contextRef="#ctx0" brushRef="#br0">1 125 15695,'8'-8'1313,"11"-8"-627,0 0 0,1 0 0,23-12 0,-33 22-321,0 1 1,0 0-1,0 0 1,0 1-1,1 1 1,0-1-1,-1 2 0,1 0 1,0 0-1,18 0 1,-28 2-355,0 0 0,0 0 0,0 0 0,1 0 0,-1 0-1,0 1 1,0-1 0,0 0 0,0 1 0,0-1 0,1 1 0,-1 0 0,0-1 0,0 1 0,0 0 0,0-1 0,-1 1 0,1 0 0,0 0 0,0 0-1,0 0 1,-1 0 0,1 0 0,1 1 0,-1 1 0,0 0 0,-1 0 0,1 0 0,0 0 0,-1 0 0,0 0 0,1 0 0,-1 0 0,-1 5 0,0 4 29,-1-1 0,-1 1-1,0-1 1,-6 15 0,-6 6 15,-1-1 1,-37 52-1,36-59-5,1 0 0,1 1-1,1 1 1,2 0 0,-10 29-1,21-53-19,0-1 0,0 0 0,1 1 0,-1 0-1,1-1 1,0 1 0,-1-1 0,1 1 0,0 0 0,0-1 0,0 1 0,0-1-1,0 1 1,0 0 0,0-1 0,0 1 0,1-1 0,-1 1 0,1 0-1,-1-1 1,1 1 0,0-1 0,0 0 0,-1 1 0,1-1 0,0 1-1,0-1 1,2 2 0,1-1 18,0-1-1,0 0 1,0 0-1,0 0 1,0 0-1,0-1 1,0 1-1,0-1 1,0 0-1,0 0 1,5-1-1,17-4 60,-1 0-1,1-2 0,-1-1 1,0-1-1,-1-1 0,0-1 1,27-17-1,13-4-615,-52 27-28,17-9-1057,-16 1-3365,-17 7-1415,-16-1-5092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512"/>
    </inkml:context>
    <inkml:brush xml:id="br0">
      <inkml:brushProperty name="width" value="0.025" units="cm"/>
      <inkml:brushProperty name="height" value="0.025" units="cm"/>
      <inkml:brushProperty name="color" value="#E71224"/>
    </inkml:brush>
  </inkml:definitions>
  <inkml:trace contextRef="#ctx0" brushRef="#br0">134 10 16720,'-8'2'3432,"0"1"-2845,0 0 0,0 1 0,1 0 0,-1 0-1,1 0 1,0 1 0,0 0 0,0 1-1,1 0 1,0 0 0,-8 9 0,11-11-500,-1 1 1,1 1-1,-1-1 0,2 0 1,-1 1-1,0 0 0,1-1 1,0 1-1,1 0 1,-1 0-1,1 0 0,0 0 1,0 0-1,1 1 0,0-1 1,0 0-1,1 0 1,0 7-1,0-10-85,0 0-1,0 1 1,0-1-1,0 0 1,1 0 0,-1 0-1,1 0 1,0 0-1,0 0 1,0-1-1,0 1 1,0 0 0,1-1-1,-1 0 1,1 0-1,0 0 1,-1 0 0,1 0-1,0 0 1,0-1-1,0 1 1,1-1 0,-1 0-1,0 0 1,0 0-1,7 1 1,-5-1 4,-1-1 0,1 0 0,-1 1 0,1-2 1,-1 1-1,1 0 0,-1-1 0,1 0 0,-1 0 0,1 0 0,-1-1 0,0 1 1,0-1-1,0 0 0,0 0 0,0-1 0,0 1 0,0-1 0,5-6 0,-2 1 8,-1 0-1,0 0 1,-1-1-1,0 0 1,0 0-1,-1-1 1,0 1-1,0-1 1,-1 0-1,-1 0 1,0 0 0,0 0-1,-1-1 1,0 1-1,-1 0 1,-1-16-1,1 24-11,0 0-1,0 0 1,0 0-1,-1 0 1,1 0-1,-1 0 1,1 0-1,-1 0 1,0 0-1,0 0 1,0 0-1,0 1 1,0-1 0,0 0-1,0 0 1,-1 1-1,1-1 1,-1 1-1,1-1 1,-1 1-1,1 0 1,-1 0-1,0 0 1,0 0 0,0 0-1,0 0 1,1 0-1,-1 0 1,0 1-1,0-1 1,0 1-1,-1-1 1,1 1-1,0 0 1,0 0-1,0 0 1,0 0 0,0 0-1,0 1 1,0-1-1,0 0 1,-3 2-1,0-1-37,0 1 0,0-1-1,0 1 1,1 0 0,-1 0-1,1 0 1,-1 1 0,1 0 0,0 0-1,0 0 1,0 0 0,0 0-1,1 1 1,-1 0 0,1 0-1,0 0 1,-3 4 0,-4 32-2892,12-15-2782,10-11-1598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858"/>
    </inkml:context>
    <inkml:brush xml:id="br0">
      <inkml:brushProperty name="width" value="0.025" units="cm"/>
      <inkml:brushProperty name="height" value="0.025" units="cm"/>
      <inkml:brushProperty name="color" value="#E71224"/>
    </inkml:brush>
  </inkml:definitions>
  <inkml:trace contextRef="#ctx0" brushRef="#br0">258 126 13229,'-7'-2'7350,"-6"-2"-6409,1 1 0,-1 1 0,0 0 0,1 1 0,-1 0 0,0 1 0,0 0 0,-20 4 0,27-4-881,1 1 0,-1 0 0,0 1 0,1-1-1,-1 1 1,1 0 0,-1 1 0,1-1 0,0 1-1,0 0 1,0 0 0,0 1 0,1-1-1,-1 1 1,1 0 0,0 0 0,0 1 0,1-1-1,-1 1 1,1 0 0,0 0 0,-4 8-1,6-12-58,1 1-1,-1 0 0,0 0 0,1 0 0,0 0 0,-1 0 1,1-1-1,0 1 0,0 0 0,0 0 0,0 0 0,0 0 1,0 0-1,0 0 0,1 0 0,-1 0 0,1-1 0,0 1 1,-1 0-1,1 0 0,0-1 0,0 1 0,0 0 0,2 1 1,-1-1 0,1 1 1,-1-1 0,1 0-1,0-1 1,0 1 0,0 0-1,0-1 1,0 0 0,0 1-1,0-1 1,0-1 0,1 1-1,2 0 1,2 0-1,-1 0 1,1 0 0,-1-1-1,1 0 1,-1-1-1,1 1 1,-1-2 0,0 1-1,1-1 1,-1 0-1,0 0 1,9-5-1,-11 4 1,0-1-1,-1 0 1,1 0-1,-1 0 0,0-1 1,0 0-1,-1 1 1,1-1-1,-1 0 0,0-1 1,0 1-1,-1-1 1,1 1-1,-1-1 0,0 0 1,-1 0-1,0 1 1,0-1-1,0 0 0,0 0 1,-1 0-1,0-7 1,-1 11-99,1 0 1,-1 0 0,0 0 0,1 0 0,-1 0 0,0 0 0,0 0 0,0 0 0,0 0 0,-1 1 0,1-1 0,0 0 0,-1 1 0,1-1 0,-1 1-1,0-1 1,1 1 0,-1 0 0,0 0 0,0 0 0,0 0 0,0 0 0,0 0 0,0 0 0,0 1 0,0-1 0,0 1 0,-3-1 0,4 1-138,-1-1 1,0 1-1,1 0 1,-1-1-1,0 1 1,0 0 0,1 0-1,-1 0 1,0 1-1,1-1 1,-1 0 0,0 1-1,1-1 1,-1 1-1,0-1 1,1 1-1,-1 0 1,1-1 0,-1 1-1,1 0 1,-1 0-1,1 0 1,0 1-1,-1-1 1,1 0 0,0 0-1,0 1 1,0-1-1,0 0 1,0 1-1,0-1 1,0 1 0,1 0-1,-1-1 1,0 2-1,-1 14-3924,2-3-1933</inkml:trace>
  <inkml:trace contextRef="#ctx0" brushRef="#br0" timeOffset="1">562 0 17168,'0'0'5851,"-1"11"-3160,-3 6-2090,-1 1 1,-1-1 0,0-1 0,-1 1-1,-1-1 1,-11 17 0,14-26-565,1-1-24,0 0-1,1 0 1,-1 0 0,2 1-1,-1-1 1,-2 8-1,5-13-10,0 0-1,0 0 1,0 0 0,0 0-1,0 1 1,0-1-1,0 0 1,0 0 0,1 0-1,-1 0 1,0 0-1,1 0 1,-1 0 0,1 0-1,-1 0 1,1 0-1,-1 0 1,1 0 0,0 0-1,-1 0 1,1 0-1,0 0 1,0-1 0,0 1-1,0 0 1,0 0-1,0-1 1,0 1 0,0-1-1,0 1 1,0-1-1,0 0 1,0 1 0,0-1-1,0 0 1,0 0-1,0 1 1,1-1 0,-1 0-1,0 0 1,0 0-1,0 0 1,0-1 0,2 1-1,6 0-210,1 1 0,-1-2 0,1 1 0,-1-2-1,1 1 1,-1-1 0,0 0 0,1-1 0,-1 0 0,0-1-1,15-8 1,-17 7-998,1 0 0,-1 0 0,0-1 0,-1 0 0,0 0 0,1 0 0,-2-1 0,7-8 1,7-21-10256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9.232"/>
    </inkml:context>
    <inkml:brush xml:id="br0">
      <inkml:brushProperty name="width" value="0.025" units="cm"/>
      <inkml:brushProperty name="height" value="0.025" units="cm"/>
      <inkml:brushProperty name="color" value="#E71224"/>
    </inkml:brush>
  </inkml:definitions>
  <inkml:trace contextRef="#ctx0" brushRef="#br0">1 1 17585,'0'0'9993,"49"20"-9993,-28-11-2114,2-5-7079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0.843"/>
    </inkml:context>
    <inkml:brush xml:id="br0">
      <inkml:brushProperty name="width" value="0.025" units="cm"/>
      <inkml:brushProperty name="height" value="0.025" units="cm"/>
      <inkml:brushProperty name="color" value="#E71224"/>
    </inkml:brush>
  </inkml:definitions>
  <inkml:trace contextRef="#ctx0" brushRef="#br0">0 0 3683,'0'0'25198,"1"8"-24237,7 322 1462,-6-308-2411,1-11-1538,3-9-4289,-3-6-800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1.611"/>
    </inkml:context>
    <inkml:brush xml:id="br0">
      <inkml:brushProperty name="width" value="0.025" units="cm"/>
      <inkml:brushProperty name="height" value="0.025" units="cm"/>
      <inkml:brushProperty name="color" value="#E71224"/>
    </inkml:brush>
  </inkml:definitions>
  <inkml:trace contextRef="#ctx0" brushRef="#br0">30 0 5029,'0'0'25208,"2"11"-24381,-1 4-612,-1 1 1,0-1-1,-1 1 0,0-1 1,-8 28-1,4-22-139,0-5-32,1 1-1,1-1 1,-2 28 0,6-43-41,-1 0 0,1 0-1,-1 0 1,1 0 0,0 0 0,-1 0 0,1 0 0,0 0 0,0-1-1,-1 1 1,1 0 0,0-1 0,0 1 0,0 0 0,0-1 0,0 1-1,0-1 1,0 1 0,0-1 0,0 0 0,0 0 0,0 1 0,0-1-1,1 0 1,-1 0 0,0 0 0,0 0 0,0 0 0,0 0 0,0 0-1,0-1 1,0 1 0,0 0 0,2-1 0,42-8-23,-41 7-166,51-23-3000,-53 24 2145,1-1 0,-1 0 0,1 0-1,-1 0 1,0 0 0,0 0 0,0 0 0,0-1 0,0 1-1,2-5 1,-1-5-6507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1.958"/>
    </inkml:context>
    <inkml:brush xml:id="br0">
      <inkml:brushProperty name="width" value="0.025" units="cm"/>
      <inkml:brushProperty name="height" value="0.025" units="cm"/>
      <inkml:brushProperty name="color" value="#E71224"/>
    </inkml:brush>
  </inkml:definitions>
  <inkml:trace contextRef="#ctx0" brushRef="#br0">56 1 12075,'0'0'15952,"-25"60"-15600,16-30-192,0 3-128,4-1-64,0-1 64,3-4-160,2-6-609,0-8-928,7-9-1090,9-4-576,1-9-2787,1-15-5125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2.335"/>
    </inkml:context>
    <inkml:brush xml:id="br0">
      <inkml:brushProperty name="width" value="0.025" units="cm"/>
      <inkml:brushProperty name="height" value="0.025" units="cm"/>
      <inkml:brushProperty name="color" value="#E71224"/>
    </inkml:brush>
  </inkml:definitions>
  <inkml:trace contextRef="#ctx0" brushRef="#br0">87 35 8584,'0'0'16800,"-9"7"-16309,3-2-402,0 0 0,0 1 0,1 0 0,0 0 0,0 0 0,0 0 1,1 1-1,0 0 0,0 0 0,1 0 0,-1 0 0,2 0 0,-1 1 0,1 0 0,0-1 0,1 1 0,0 0 0,0 0 0,0 0 0,1 0 0,2 15 0,-2-22-62,1-1-1,-1 1 0,0 0 0,0-1 0,1 1 1,-1-1-1,1 1 0,-1 0 0,1-1 1,-1 1-1,0-1 0,1 1 0,0-1 0,-1 0 1,1 1-1,-1-1 0,1 0 0,0 1 1,-1-1-1,1 0 0,-1 1 0,1-1 0,0 0 1,-1 0-1,1 0 0,0 0 0,0 0 1,-1 0-1,1 0 0,0 0 0,-1 0 0,1 0 1,0 0-1,-1 0 0,1 0 0,0-1 1,-1 1-1,1 0 0,0-1 0,-1 1 1,1 0-1,-1-1 0,1 1 0,-1 0 0,1-1 1,-1 1-1,1-1 0,27-21 877,-21 13-797,-1 1 0,-1-2-1,1 1 1,-2 0 0,1-1-1,-1 0 1,-1 0-1,0 0 1,0-1 0,-1 1-1,0-1 1,-1 1-1,0-19 1,-1 28-100,1-1-1,-1 1 1,0 0-1,0-1 1,0 1-1,0-1 1,-1 1-1,1 0 1,0-1 0,0 1-1,-1 0 1,1 0-1,-1-1 1,1 1-1,-1 0 1,0 0-1,1 0 1,-1-1-1,0 1 1,0 0-1,0 0 1,0 0 0,0 0-1,0 1 1,0-1-1,0 0 1,0 0-1,0 0 1,0 1-1,-1-1 1,1 1-1,0-1 1,-1 1-1,1 0 1,0-1 0,0 1-1,-1 0 1,1 0-1,-1 0 1,1 0-1,0 0 1,-1 0-1,1 0 1,-2 1-1,-1-1-40,0 1-1,0 1 0,0-1 0,0 1 0,0-1 0,1 1 1,-1 0-1,1 0 0,-1 1 0,1-1 0,0 1 0,0-1 1,0 1-1,-3 4 0,-14 34-1063,17-19-2011,3-21 2832,0-1 0,1 1 0,-1-1 0,0 1 0,0-1-1,0 1 1,1-1 0,-1 1 0,0-1 0,0 0 0,1 1-1,-1-1 1,0 1 0,1-1 0,-1 0 0,0 1 0,1-1-1,-1 0 1,0 0 0,1 1 0,-1-1 0,1 0-1,-1 0 1,1 0 0,-1 1 0,1-1 0,-1 0 0,1 0-1,-1 0 1,1 0 0,-1 0 0,1 0 0,0 0 0,18 0-8403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2.696"/>
    </inkml:context>
    <inkml:brush xml:id="br0">
      <inkml:brushProperty name="width" value="0.025" units="cm"/>
      <inkml:brushProperty name="height" value="0.025" units="cm"/>
      <inkml:brushProperty name="color" value="#E71224"/>
    </inkml:brush>
  </inkml:definitions>
  <inkml:trace contextRef="#ctx0" brushRef="#br0">56 22 13933,'0'0'7239,"-6"10"-5056,-2 3-1788,2-1 1,-1 1-1,2 0 0,0 0 0,0 0 0,1 1 0,1 0 0,-3 27 0,6-40-390,0 0 0,0 0 0,0 0-1,0-1 1,0 1 0,1 0 0,-1 0 0,0 0 0,0-1 0,1 1 0,-1 0 0,1 0 0,-1-1 0,1 1 0,-1 0 0,1-1 0,-1 1-1,1-1 1,-1 1 0,1-1 0,0 1 0,-1-1 0,1 1 0,0-1 0,0 1 0,-1-1 0,1 0 0,0 1 0,0-1 0,0 0-1,-1 0 1,1 0 0,0 0 0,0 0 0,0 0 0,0 0 0,-1 0 0,1 0 0,0 0 0,0 0 0,0 0 0,-1 0 0,1-1 0,1 0-1,2 1 96,-1-1 0,0 0 0,0 0-1,1-1 1,-1 1 0,0-1 0,0 1-1,-1-1 1,1 0 0,4-4-1,1-1 151,-1-1-1,0 0 0,-1-1 0,0 1 0,0-1 0,-1 0 0,0-1 0,0 1 1,-1-1-1,0 0 0,-1 0 0,0 0 0,-1 0 0,2-13 0,-4 22-231,-1 1 0,1-1 1,0 0-1,0 0 0,0 0 0,-1 0 0,1 0 0,0 0 0,-1 0 0,1 0 0,-1 1 0,1-1 0,-1 0 1,1 0-1,-1 1 0,1-1 0,-1 0 0,0 1 0,1-1 0,-1 0 0,0 1 0,0-1 0,0 1 0,1-1 1,-3 0-1,-30-4 186,28 5-266,0 0 1,1 0 0,-1 1-1,1 0 1,0-1 0,-1 2-1,1-1 1,0 0 0,-1 1-1,1 0 1,0 0 0,-5 4-1,5-3-359,2 1 0,-1 0 0,0 0 0,1 0 0,0 0 0,0 0 0,-3 7 0,-1 18-6129,5-4-4260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8:29.934"/>
    </inkml:context>
    <inkml:brush xml:id="br0">
      <inkml:brushProperty name="width" value="0.025" units="cm"/>
      <inkml:brushProperty name="height" value="0.025" units="cm"/>
      <inkml:brushProperty name="color" value="#E71224"/>
    </inkml:brush>
  </inkml:definitions>
  <inkml:trace contextRef="#ctx0" brushRef="#br0">194 107 2338,'-48'1'657,"31"1"66,0-1 1,1-1-1,-1-1 0,0 0 1,-24-5-1,40 5-656,0 1 0,0 0-1,0 0 1,0 0 0,0-1 0,0 1 0,0 0 0,0-1-1,0 1 1,0-1 0,0 0 0,0 1 0,1-1-1,-1 1 1,0-1 0,0 0 0,0 0 0,1 0 0,-1 1-1,0-1 1,0-2 0,1 3-24,0-1 0,1 0 0,-1 0 0,0 1 0,0-1 0,1 0 0,-1 1 0,1-1 0,-1 1 0,0-1 0,1 0 0,-1 1 0,1-1 0,-1 1 0,1-1 0,0 1 0,-1 0 0,1-1 0,-1 1 0,1-1 1,0 1-1,1 0 0,46-16 412,21 8-378,1 3 1,107 5 0,-66 2-39,716 0-2041,-850-1 2250,0 2 1,-29 6-1,-17 2-11,-149 6 1111,-367-19 0,574 2-1284,555-23-238,-181 3-1034,-260 18 744,128-9-930,-197 2 1236,-34 9 159,0 0 0,0 0 0,0 0 0,1 0 1,-1 0-1,0 0 0,0 0 0,0 0 0,0 0 0,0 0 0,1 0 0,-1 0 0,0 0 1,0 0-1,0-1 0,0 1 0,0 0 0,0 0 0,0 0 0,0 0 0,1 0 0,-1 0 1,0-1-1,0 1 0,0 0 0,0 0 0,0 0 0,0 0 0,0 0 0,0-1 0,0 1 1,0 0-1,0 0 0,0 0 0,0 0 0,0 0 0,0-1 0,0 1 0,0 0 0,0 0 1,0 0-1,0 0 0,0 0 0,0-1 0,-1 1 0,1 0 0,0 0 0,0 0 0,0 0 1,0 0-1,0 0 0,0 0 0,-1-1 0,-19-5 236,-35-1 347,0 2 0,-65 3 1,-120 15 576,-99 29-637,117-12-1192,50-13-1846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8:37.558"/>
    </inkml:context>
    <inkml:brush xml:id="br0">
      <inkml:brushProperty name="width" value="0.025" units="cm"/>
      <inkml:brushProperty name="height" value="0.025" units="cm"/>
      <inkml:brushProperty name="color" value="#E71224"/>
    </inkml:brush>
  </inkml:definitions>
  <inkml:trace contextRef="#ctx0" brushRef="#br0">0 195 3267,'0'0'9438,"12"-6"-8722,25-8-341,0 0 1,1 3 0,1 1-1,-1 2 1,43-3 0,216-10-6,-261 19-357,98-2 62,134-9 13,-206 7-69,0-2-1,74-21 1,-101 15 41,-31 7 37,-24 4 13,-103 8-69,-227 40 0,160-16-33,52-9 2,-186 19 44,543-80 1046,241-16-2844,-23 3-3,-588 55 1282,-335 65 1177,150-15-3708,206-38-2925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6.653"/>
    </inkml:context>
    <inkml:brush xml:id="br0">
      <inkml:brushProperty name="width" value="0.025" units="cm"/>
      <inkml:brushProperty name="height" value="0.025" units="cm"/>
    </inkml:brush>
  </inkml:definitions>
  <inkml:trace contextRef="#ctx0" brushRef="#br0">1 76 17232,'0'0'6951,"51"-22"-6278,-14 11-513,6 0-288,6 1-1314,4 1-1857,-1 3-1890,-3 0-2754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09.039"/>
    </inkml:context>
    <inkml:brush xml:id="br0">
      <inkml:brushProperty name="width" value="0.025" units="cm"/>
      <inkml:brushProperty name="height" value="0.025" units="cm"/>
      <inkml:brushProperty name="color" value="#E71224"/>
    </inkml:brush>
  </inkml:definitions>
  <inkml:trace contextRef="#ctx0" brushRef="#br0">29 1360 3267,'0'0'10650,"-5"5"-9897,-14 15 288,15-15 149,4-6-993,0 0-1,0 0 0,1 0 0,-1 0 1,0 0-1,1 0 0,-1 0 1,1 0-1,0 0 0,-1 0 1,1 0-1,0 0 0,0 0 0,-1 0 1,1 1-1,0-1 0,0 0 1,0 1-1,0-1 0,0 0 0,0 1 1,0-1-1,0 1 0,2-1 1,37-11 526,-4 0 762,-25 6-1238,1 0 0,-1 1 0,2 0-1,-1 0 1,0 2 0,19-5 0,-16 5-197,14-6 114,-1-1 0,0-1-1,38-22 1,43-17-157,226-91 40,-163 65-30,328-166 28,-50 23 1,341-184 34,-607 304 379,-179 101-5083,-10-3-2972,0-11 192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16.609"/>
    </inkml:context>
    <inkml:brush xml:id="br0">
      <inkml:brushProperty name="width" value="0.025" units="cm"/>
      <inkml:brushProperty name="height" value="0.025" units="cm"/>
      <inkml:brushProperty name="color" value="#E71224"/>
    </inkml:brush>
  </inkml:definitions>
  <inkml:trace contextRef="#ctx0" brushRef="#br0">30 88 7399,'0'0'5771,"1"-11"-3091,-1 8-2380,3-39 1644,-3 40-1762,0 1 0,0 0 0,0-1 0,1 1 0,-1-1 0,0 1 0,1 0 0,-1 0 0,1-1 0,-1 1-1,1 0 1,0 0 0,-1 0 0,1-1 0,0 1 0,0 0 0,0 0 0,0 0 0,0 0 0,0 1 0,0-1 0,0 0 0,0 0 0,0 1 0,1-1 0,-1 0 0,0 1 0,0-1 0,3 1 0,-4 0-118,1 0 0,0 1 1,-1-1-1,1 1 0,0-1 1,-1 1-1,1-1 0,-1 1 0,1-1 1,-1 1-1,1-1 0,-1 1 0,1 0 1,-1-1-1,0 1 0,1 0 1,-1-1-1,0 1 0,0 0 0,0 0 1,1-1-1,-1 1 0,0 0 0,0 0 1,0 0-1,3 24 420,-3-23-365,-1 20 136,0 1-1,-1-1 1,-2 1-1,0-1 0,-1 0 1,-14 36-1,9-28-105,1 1-1,-6 42 0,15-72-130,-1 0-1,1 1 1,0-1-1,0 1 1,-1-1-1,1 1 1,0-1-1,0 1 1,1-1-1,-1 1 0,0-1 1,0 1-1,1-1 1,-1 0-1,0 1 1,1-1-1,0 0 1,-1 1-1,1-1 1,0 0-1,0 1 1,-1-1-1,1 0 1,0 0-1,0 0 1,0 0-1,1 0 1,-1 0-1,0 0 1,0 0-1,0-1 0,3 2 1,1-1 89,0 0 1,1-1-1,-1 1 0,0-1 1,0 0-1,1-1 0,-1 1 1,7-2-1,46-11 336,-46 9-628,0 1 0,0 0 0,1 1 0,-1 0 0,1 1 0,-1 0 0,1 1 0,20 3-1,-23 1-2230,-4-2-2262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17.164"/>
    </inkml:context>
    <inkml:brush xml:id="br0">
      <inkml:brushProperty name="width" value="0.025" units="cm"/>
      <inkml:brushProperty name="height" value="0.025" units="cm"/>
      <inkml:brushProperty name="color" value="#E71224"/>
    </inkml:brush>
  </inkml:definitions>
  <inkml:trace contextRef="#ctx0" brushRef="#br0">17 74 13164,'0'0'8451,"0"12"-7757,-10 143 715,3-79 2268,7-75-2763,15-100-255,-7 50-567,4-87 1,-19 152-56,6-12-25,1 1 0,0-1 0,1 0 0,-1 0-1,1 0 1,0 0 0,0 1 0,0-1 0,0 0 0,1-1 0,-1 1-1,1 0 1,0 0 0,0-1 0,5 7 0,-4-8 6,0 0 0,0 0 1,0 0-1,0 0 0,0-1 0,0 1 1,1-1-1,-1 0 0,0 0 1,1 0-1,-1 0 0,1-1 0,-1 1 1,1-1-1,-1 0 0,1 0 1,0 0-1,-1-1 0,7-1 0,-2 1 52,0-1-1,-1-1 1,1 0-1,-1 0 0,0 0 1,0-1-1,0 0 0,0 0 1,-1-1-1,0 0 0,10-9 1,-1-2-13,0 1 1,-1-2-1,12-20 1,-27 71-266,-21 43 137,15-57 63,0 0 0,2 0-1,0 1 1,1 0 0,2 0 0,0 0 0,1 0 0,2 33-1,0-51-84,-1 0 0,1 0 0,0 0 0,0 0 0,0 0 0,0 0 0,1-1 0,-1 1-1,1 0 1,0-1 0,2 4 0,-2-5-251,-1 1 1,1-1-1,-1 0 1,1 0-1,-1 0 1,1 0-1,-1 0 0,1 0 1,0-1-1,-1 1 1,1 0-1,2 0 1,9-1-5503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11.091"/>
    </inkml:context>
    <inkml:brush xml:id="br0">
      <inkml:brushProperty name="width" value="0.025" units="cm"/>
      <inkml:brushProperty name="height" value="0.025" units="cm"/>
      <inkml:brushProperty name="color" value="#004F8B"/>
    </inkml:brush>
  </inkml:definitions>
  <inkml:trace contextRef="#ctx0" brushRef="#br0">0 0 13036,'0'0'3460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5.410"/>
    </inkml:context>
    <inkml:brush xml:id="br0">
      <inkml:brushProperty name="width" value="0.025" units="cm"/>
      <inkml:brushProperty name="height" value="0.025" units="cm"/>
      <inkml:brushProperty name="color" value="#004F8B"/>
    </inkml:brush>
  </inkml:definitions>
  <inkml:trace contextRef="#ctx0" brushRef="#br0">0 1 4516,'0'0'17542,"3"10"-16447,1 11-553,-1-1-1,0 1 1,-2 0 0,-1 23 0,-3 15-2573,3-49 484,0-6-2679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5.769"/>
    </inkml:context>
    <inkml:brush xml:id="br0">
      <inkml:brushProperty name="width" value="0.025" units="cm"/>
      <inkml:brushProperty name="height" value="0.025" units="cm"/>
      <inkml:brushProperty name="color" value="#004F8B"/>
    </inkml:brush>
  </inkml:definitions>
  <inkml:trace contextRef="#ctx0" brushRef="#br0">20 1 9385,'0'0'9161,"-14"57"-8905,12-41-224,-2 0 0,4-3-320,0-3-225,0-5 321,0-3 128,4-2-192,-2 0-193,1-2-672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6.693"/>
    </inkml:context>
    <inkml:brush xml:id="br0">
      <inkml:brushProperty name="width" value="0.025" units="cm"/>
      <inkml:brushProperty name="height" value="0.025" units="cm"/>
      <inkml:brushProperty name="color" value="#004F8B"/>
    </inkml:brush>
  </inkml:definitions>
  <inkml:trace contextRef="#ctx0" brushRef="#br0">0 1 13261,'0'5'2946,"0"0"-1985,6-2 224,8 2-416,7 0-417,11-1-223,9 1-65,8-3-833,8-1-2274,5-1-961,5 0-192,-2 0-3043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7.040"/>
    </inkml:context>
    <inkml:brush xml:id="br0">
      <inkml:brushProperty name="width" value="0.025" units="cm"/>
      <inkml:brushProperty name="height" value="0.025" units="cm"/>
      <inkml:brushProperty name="color" value="#004F8B"/>
    </inkml:brush>
  </inkml:definitions>
  <inkml:trace contextRef="#ctx0" brushRef="#br0">0 12 6406,'0'0'11851,"57"24"-11370,-25-23-193,9-1-192,13 0-640,7 0-2435,2 0-2402</inkml:trace>
  <inkml:trace contextRef="#ctx0" brushRef="#br0" timeOffset="1">705 0 11979,'0'0'4645,"56"5"-3620,-27-4-289,4 2-607,10 1-97,3 1-897,3 2-2851,6-2-1184,-7-1-1955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7.402"/>
    </inkml:context>
    <inkml:brush xml:id="br0">
      <inkml:brushProperty name="width" value="0.025" units="cm"/>
      <inkml:brushProperty name="height" value="0.025" units="cm"/>
      <inkml:brushProperty name="color" value="#004F8B"/>
    </inkml:brush>
  </inkml:definitions>
  <inkml:trace contextRef="#ctx0" brushRef="#br0">0 3 7944,'0'0'2359,"10"1"-656,126 10-534,166-7 0,-132 2-448,-39 0 2824,-131-6-3578,0 0 0,1 0 1,-1 0-1,0-1 1,1 1-1,-1 0 1,1 0-1,-1 0 0,0-1 1,1 1-1,-1 0 1,0-1-1,0 1 1,1 0-1,-1-1 0,0 1 1,0 0-1,1-1 1,-1 1-1,0 0 0,0-1 1,0 1-1,0 0 1,1-1-1,-1 1 1,0-1-1,0 1 0,0-1 1,0 1-1,0 0 1,0-1-1,0 1 1,0-1-1,0 0 0,0-5-2387,5-7-7248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3.197"/>
    </inkml:context>
    <inkml:brush xml:id="br0">
      <inkml:brushProperty name="width" value="0.025" units="cm"/>
      <inkml:brushProperty name="height" value="0.025" units="cm"/>
      <inkml:brushProperty name="color" value="#004F8B"/>
    </inkml:brush>
  </inkml:definitions>
  <inkml:trace contextRef="#ctx0" brushRef="#br0">12 36 4420,'10'-16'2687,"-1"-3"13240,-16 38-14709,1-2-748,1 1-1,-5 26 0,9-39-447,0 0 0,1 0 1,-1 0-1,1 0 0,0 0 0,0 1 1,1-1-1,0 0 0,0 0 0,0 0 1,0 0-1,1-1 0,4 10 0,-5-12-25,0 0-1,0-1 0,1 1 0,-1 0 1,1-1-1,-1 0 0,1 1 1,0-1-1,-1 0 0,1 0 1,0 0-1,0 0 0,0 0 0,0 0 1,0 0-1,0-1 0,0 1 1,0-1-1,0 0 0,0 1 1,0-1-1,0 0 0,0 0 0,1 0 1,-1-1-1,0 1 0,0 0 1,0-1-1,0 1 0,0-1 1,2-1-1,25-17-3180,-27 16 2288,0 1 0,0 0 0,-1-1 0,1 1 0,-1-1 0,1 1 0,-1-1 0,0 0 0,2-4 0,0-8-5158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7.035"/>
    </inkml:context>
    <inkml:brush xml:id="br0">
      <inkml:brushProperty name="width" value="0.025" units="cm"/>
      <inkml:brushProperty name="height" value="0.025" units="cm"/>
    </inkml:brush>
  </inkml:definitions>
  <inkml:trace contextRef="#ctx0" brushRef="#br0">169 21 14350,'0'0'3710,"-8"0"-2872,7 0-839,-2 0 61,1 0 0,-1 0 0,0 0 0,1 1 0,-1-1 1,0 1-1,1-1 0,-1 1 0,0 0 0,1 0 0,0 0 0,-1 0 1,1 1-1,-1-1 0,1 1 0,0-1 0,0 1 0,0 0 1,0 0-1,0 0 0,0 0 0,1 0 0,-1 0 0,1 0 0,-1 0 1,0 4-1,-11 15-126,4-2 1524,30-35-822,-18 14-597,0-1 1,0 0-1,-1 0 0,1 0 0,0-1 0,-1 1 0,0-1 1,0 1-1,0-1 0,0 0 0,2-6 0,-5 10 19,1-1 0,-1 1 0,1-1 1,-1 1-1,1 0 0,-1-1 0,0 1 0,1 0 0,-1-1 0,1 1 1,-1 0-1,0 0 0,1 0 0,-1-1 0,0 1 0,1 0 0,-1 0 0,0 0 1,1 0-1,-1 0 0,1 0 0,-1 0 0,0 1 0,1-1 0,-1 0 0,0 0 1,1 0-1,-2 1 0,-20 6-94,13-3 146,0 1 1,0 1 0,0-1-1,-13 14 1,19-16-53,0 0 0,1 0-1,-1 0 1,1 1 0,0-1 0,0 1-1,0-1 1,0 1 0,1 0 0,-1 0 0,1-1-1,0 1 1,0 0 0,0 8 0,0-6-50,0 0 0,1 1 1,0-1-1,1 0 0,-1 1 0,1-1 1,0 0-1,1 1 0,3 8 1,-4-13-6,0 0 1,0-1 0,0 1 0,1 0 0,-1-1 0,0 0 0,1 1 0,0-1 0,-1 0-1,1 1 1,0-1 0,-1 0 0,1 0 0,0-1 0,0 1 0,0 0 0,0-1 0,0 1-1,0-1 1,0 1 0,0-1 0,0 0 0,0 0 0,0 0 0,0 0 0,0 0-1,0 0 1,0-1 0,0 1 0,0-1 0,0 1 0,-1-1 0,1 0 0,3-1 0,3-2 16,0 0 1,0 0 0,0 0 0,-1-1 0,1-1 0,-1 1 0,-1-1 0,1 0 0,-1 0 0,0-1 0,-1 0 0,1 0 0,6-12 0,-6 9 3,0 0 0,-1-1 1,-1 1-1,0-1 0,0 0 1,-1 0-1,0 0 0,-1 0 0,0-1 1,0-11-1,-2 23-23,0 0-1,-1 1 1,1-1 0,0 0-1,0 0 1,-1 0 0,1 0 0,0 1-1,0-1 1,-1 0 0,1 0-1,0 0 1,-1 0 0,1 0-1,0 0 1,-1 0 0,1 0-1,0 0 1,-1 0 0,1 0-1,0 0 1,0 0 0,-1 0-1,1 0 1,0 0 0,-1 0-1,1 0 1,0 0 0,-1 0-1,1 0 1,0-1 0,0 1 0,-1 0-1,1 0 1,0 0 0,0-1-1,-1 1 1,1 0 0,0 0-1,0 0 1,0-1 0,-1 1-1,1 0 1,0-1 0,0 1-1,0 0 1,0 0 0,0-1-1,0 1 1,-1 0 0,1-1-1,0 1 1,0 0 0,0-1-1,0 1 1,0 0 0,0-1 0,0 1-1,0 0 1,0-1 0,1 1-1,-1 0 1,0 0 0,0-1-1,0 1 1,0 0 0,1-1-1,-16 22 23,11-7 50,0 0-1,1 0 0,1 1 0,0-1 0,1 1 0,0 0 0,2 23 0,0-37-78,-1 0 1,0 1-1,1-1 1,-1 1-1,1-1 1,-1 1-1,1-1 1,-1 0-1,1 1 1,0-1-1,0 0 1,0 0-1,0 0 0,0 1 1,0-1-1,0 0 1,0 0-1,0 0 1,0-1-1,1 1 1,-1 0-1,0 0 1,1-1-1,-1 1 1,0-1-1,1 1 0,-1-1 1,1 1-1,-1-1 1,1 0-1,-1 0 1,1 0-1,-1 0 1,3 0-1,-1 0-144,0 0-1,0-1 1,-1 1-1,1-1 1,0 0-1,-1 0 1,1 0-1,0 0 1,-1 0-1,1 0 1,-1-1-1,0 1 1,1-1-1,-1 1 0,0-1 1,0 0-1,0 0 1,1-2-1,1-2-1113,0-1 0,-1 1-1,0-1 1,-1 1-1,1-1 1,1-12-1,2-19-8098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3.545"/>
    </inkml:context>
    <inkml:brush xml:id="br0">
      <inkml:brushProperty name="width" value="0.025" units="cm"/>
      <inkml:brushProperty name="height" value="0.025" units="cm"/>
      <inkml:brushProperty name="color" value="#004F8B"/>
    </inkml:brush>
  </inkml:definitions>
  <inkml:trace contextRef="#ctx0" brushRef="#br0">91 0 8904,'0'0'13384,"1"8"-12786,0 5-532,-1 0 1,-1 0 0,0 0-1,-1 0 1,0-1 0,-1 1 0,-1-1-1,-7 20 1,-2-2-595,-1-1 1,-26 41-1,38-67 143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4.013"/>
    </inkml:context>
    <inkml:brush xml:id="br0">
      <inkml:brushProperty name="width" value="0.025" units="cm"/>
      <inkml:brushProperty name="height" value="0.025" units="cm"/>
      <inkml:brushProperty name="color" value="#004F8B"/>
    </inkml:brush>
  </inkml:definitions>
  <inkml:trace contextRef="#ctx0" brushRef="#br0">149 0 8616,'0'0'13149,"0"10"-12140,-2 2-927,-1-1 1,0 1 0,-1-1 0,0 0-1,0 0 1,-1 0 0,-1-1 0,0 1-1,0-1 1,-1-1 0,-10 11-1,0 5 87,11-15 139,-1-1 0,0 0 0,0 0 1,0-1-1,-11 8 0,18-19-247,-1-1 0,1 0 0,0 0 0,0 0 0,0 0 0,0 0-1,1 0 1,-1 0 0,2-5 0,41-103-1695,-39 198 1848,-3-81-217,-1 1 0,1 0 0,0-1 0,0 1-1,1-1 1,-1 0 0,1 1 0,4 7 0,-5-11 26,0 0-1,1 0 1,-1 0-1,0 0 1,1 0-1,-1 0 1,1 0-1,-1-1 1,1 1-1,0 0 1,0-1-1,0 1 1,0-1-1,0 0 1,0 0-1,0 0 1,0 0-1,0 0 1,1 0-1,-1 0 1,0-1-1,1 1 1,2-1-1,-5-2 73,0 0 0,-1-1 0,1 1-1,0 0 1,-1 0 0,1-1 0,-1 1-1,0 0 1,0 0 0,0 0 0,-2-4 0,-12-19-59,-1 0 0,-1 1 0,-41-44 0,50 62-82,7 7-55,15 14-62,5-4 168,0-1 0,1 0 1,0-1-1,0-2 0,1 0 0,0-1 0,36 6 1,30-5-5077,-68-7-310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0.440"/>
    </inkml:context>
    <inkml:brush xml:id="br0">
      <inkml:brushProperty name="width" value="0.025" units="cm"/>
      <inkml:brushProperty name="height" value="0.025" units="cm"/>
      <inkml:brushProperty name="color" value="#004F8B"/>
    </inkml:brush>
  </inkml:definitions>
  <inkml:trace contextRef="#ctx0" brushRef="#br0">34 1 14125,'0'0'10666,"-3"8"-10628,-3 6-186,2-6 422,0 0 0,1 1 1,0-1-1,0 1 0,1 0 0,0 0 0,1-1 1,-1 1-1,2 0 0,-1 1 0,1-1 0,2 13 0,-1-20-272,0 0-1,0 0 0,0 0 1,1 0-1,-1-1 0,0 1 1,1 0-1,-1-1 0,1 1 1,0-1-1,-1 0 0,1 1 1,0-1-1,0 0 0,0 0 1,0 0-1,0 0 1,0-1-1,0 1 0,0 0 1,0-1-1,0 1 0,0-1 1,1 0-1,-1 0 0,0 0 1,0 0-1,4-1 0,-2 1-343,-1 0 0,1-1-1,-1 1 1,0-1 0,1 0-1,-1 0 1,0 0 0,1 0-1,-1-1 1,0 1 0,0-1-1,0 0 1,0 0 0,0 0-1,-1 0 1,1 0 0,2-4-1,9-21-5379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0.816"/>
    </inkml:context>
    <inkml:brush xml:id="br0">
      <inkml:brushProperty name="width" value="0.025" units="cm"/>
      <inkml:brushProperty name="height" value="0.025" units="cm"/>
      <inkml:brushProperty name="color" value="#004F8B"/>
    </inkml:brush>
  </inkml:definitions>
  <inkml:trace contextRef="#ctx0" brushRef="#br0">0 0 11179,'0'0'16463,"39"60"-18257,-16-48-2530,-2-6-3875</inkml:trace>
  <inkml:trace contextRef="#ctx0" brushRef="#br0" timeOffset="1">319 136 1089,'0'0'10442,"23"-67"-13037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1.316"/>
    </inkml:context>
    <inkml:brush xml:id="br0">
      <inkml:brushProperty name="width" value="0.025" units="cm"/>
      <inkml:brushProperty name="height" value="0.025" units="cm"/>
      <inkml:brushProperty name="color" value="#004F8B"/>
    </inkml:brush>
  </inkml:definitions>
  <inkml:trace contextRef="#ctx0" brushRef="#br0">211 1 6790,'0'0'14606,"-7"3"-13634,-3 3-718,0 1 0,0 0 0,0 0 0,1 1-1,0 0 1,-8 11 0,-54 66 1559,28-30-721,29-39-546,23-29 174,9-12-262,-18 25-458,12-18-413,0 1-1,-2-2 1,0 1 0,14-40 0,-34 66 211,-5 12 121,11-12 107,0 0 1,1 0-1,0 0 1,0 1-1,-3 15 1,5-22-22,1-1 0,-1 1 0,1-1 0,0 1 0,0-1 0,0 1 0,-1 0 0,1-1 0,1 1 0,-1-1-1,0 1 1,0-1 0,1 1 0,-1-1 0,0 1 0,1-1 0,0 1 0,-1-1 0,1 0 0,0 1 0,0-1 0,-1 0 0,1 0 0,0 1 0,1-1 0,-1 0 0,0 0 0,0 0 0,0 0 0,0 0 0,1 0 0,-1-1 0,0 1 0,1 0 0,-1-1 0,1 1 0,-1-1 0,1 1 0,2-1 0,4 1 32,0-1-1,1 0 1,-1-1 0,0 0 0,0 0 0,14-4 0,-20 5-31,-1 0 0,0-1 1,1 1-1,-1 0 0,1-1 0,-1 1 1,0-1-1,0 0 0,1 1 1,-1-1-1,0 0 0,0 0 0,0 0 1,0 1-1,0-1 0,0 0 1,0-1-1,0 1 0,0 0 0,0 0 1,0 0-1,-1 0 0,1-1 1,0 1-1,-1 0 0,1-1 0,-1 1 1,0 0-1,1-1 0,-1 1 0,0-1 1,0 1-1,0 0 0,0-1 1,0 1-1,0-1 0,0 1 0,-1 0 1,1-1-1,0 1 0,-1-1 1,1 1-1,-1 0 0,1 0 0,-1-1 1,0 1-1,0 0 0,-1-2 1,-4-4-4,0 0 1,-1 0 0,0 0-1,0 1 1,0 0 0,-1 1 0,0-1-1,0 1 1,-17-7 0,-27-18 690,92 41-673,68 29-1474,4-12-3420,-45-16-3898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4.376"/>
    </inkml:context>
    <inkml:brush xml:id="br0">
      <inkml:brushProperty name="width" value="0.025" units="cm"/>
      <inkml:brushProperty name="height" value="0.025" units="cm"/>
      <inkml:brushProperty name="color" value="#004F8B"/>
    </inkml:brush>
  </inkml:definitions>
  <inkml:trace contextRef="#ctx0" brushRef="#br0">1 24 4132,'0'0'19891,"53"-23"-19859,-21 29-64,-2 1-1089,-2-2-1025,-6 0-1089,-10-3-2243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4.739"/>
    </inkml:context>
    <inkml:brush xml:id="br0">
      <inkml:brushProperty name="width" value="0.025" units="cm"/>
      <inkml:brushProperty name="height" value="0.025" units="cm"/>
      <inkml:brushProperty name="color" value="#004F8B"/>
    </inkml:brush>
  </inkml:definitions>
  <inkml:trace contextRef="#ctx0" brushRef="#br0">58 0 6342,'0'0'7815,"-53"17"-5476,48-13-834,5 3-384,19-3-352,12-2 96,11 0-353,9-1-352,6-1-288,0 0-2242,-6-3-4356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5.544"/>
    </inkml:context>
    <inkml:brush xml:id="br0">
      <inkml:brushProperty name="width" value="0.025" units="cm"/>
      <inkml:brushProperty name="height" value="0.025" units="cm"/>
      <inkml:brushProperty name="color" value="#004F8B"/>
    </inkml:brush>
  </inkml:definitions>
  <inkml:trace contextRef="#ctx0" brushRef="#br0">146 57 3171,'0'0'17729,"-4"8"-16683,-1 1-808,1-2-131,0 0 0,0 0 0,1 1-1,0-1 1,0 1 0,0 0 0,1 0 0,1 0 0,-1 0 0,1 0 0,0 0 0,1 10 0,1-16-117,0-1-1,0 0 0,-1 1 0,1-1 0,0 0 0,1 0 1,-1 0-1,0 0 0,0 1 0,0-1 0,1-1 1,-1 1-1,0 0 0,1 0 0,-1 0 0,1-1 1,-1 1-1,1-1 0,-1 1 0,1-1 0,-1 0 1,1 0-1,2 1 0,46 1-536,-38-2 366,16 0-398,-22-1 471,1 0 0,0 1-1,-1 0 1,1 0 0,-1 1 0,1-1 0,-1 2 0,1-1 0,8 4-1,-14-5 119,-1 0-1,1 0 1,-1 1-1,1-1 1,-1 1-1,1-1 1,-1 0-1,1 1 1,-1-1-1,0 1 0,1-1 1,-1 1-1,0-1 1,1 1-1,-1-1 1,0 1-1,0-1 1,1 1-1,-1 0 1,0-1-1,0 1 0,0-1 1,0 1-1,0 0 1,0-1-1,0 1 1,0-1-1,0 1 1,0 0-1,0-1 1,0 1-1,0-1 0,-1 1 1,1 0-1,0-1 1,0 1-1,-1-1 1,1 1-1,0-1 1,-1 1-1,1-1 0,0 1 1,-1-1-1,1 1 1,-1-1-1,1 0 1,-1 1-1,0 0 1,-25 17 1181,7-9-871,0 0 0,-1-2 0,0 0-1,0-1 1,0-1 0,-1-1 0,1-1 0,-1-1-1,-32 0 1,51-2-365,1 0 0,-1 0 0,0-1 0,1 1 0,-1 0 0,1-1 0,-1 1 0,1-1 0,-1 0 0,1 1 0,-1-1 0,1 0 0,0 0 0,0 0 0,-1 0 0,1 0 0,0 0 0,0 0 0,0 0 0,0-1 0,-2-1 0,1-1-249,0 0 1,1 0 0,-1-1 0,1 1 0,0 0 0,0 0-1,0-1 1,0-4 0,0-6-1848,1 0 0,1 0 0,4-29 0,18-38-5608,-3 41 7502,-19 38 880,1 0 1,1 0-1,-1 1 0,0-1 1,0 1-1,1-1 1,0 1-1,4-4 1,-2 4 107,0 1 1,-1-1-1,1 0 1,0 1-1,0 0 1,0 0-1,1 1 1,-1 0-1,0-1 1,7 2-1,57 8 489,-45-5-810,109 8-2507,-44-12-6967,-51-4-454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5.889"/>
    </inkml:context>
    <inkml:brush xml:id="br0">
      <inkml:brushProperty name="width" value="0.025" units="cm"/>
      <inkml:brushProperty name="height" value="0.025" units="cm"/>
      <inkml:brushProperty name="color" value="#004F8B"/>
    </inkml:brush>
  </inkml:definitions>
  <inkml:trace contextRef="#ctx0" brushRef="#br0">229 1 12716,'0'0'2723,"-48"23"704,20-6-929,0-1-480,-1 1-512,6 4-1122,2 1-288,7 0-160,5-1-1121,4-2-577,-1-5-160,1-2-608,3-5-993,-1-7-737,-4 0-4709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6.280"/>
    </inkml:context>
    <inkml:brush xml:id="br0">
      <inkml:brushProperty name="width" value="0.025" units="cm"/>
      <inkml:brushProperty name="height" value="0.025" units="cm"/>
      <inkml:brushProperty name="color" value="#004F8B"/>
    </inkml:brush>
  </inkml:definitions>
  <inkml:trace contextRef="#ctx0" brushRef="#br0">93 46 13004,'0'0'8136,"-5"10"-7474,-11 30-246,15-39-406,1 0 0,-1 0-1,1 0 1,0 0 0,-1 0 0,1 0-1,0 0 1,0 0 0,0 0-1,-1 1 1,1-1 0,0 0 0,0 0-1,1 0 1,-1 0 0,0 0-1,0 0 1,0 0 0,1 0-1,-1 0 1,1 0 0,-1 0 0,1 0-1,-1 0 1,1 0 0,-1 0-1,1 0 1,0 0 0,0-1 0,-1 1-1,1 0 1,0 0 0,0-1-1,0 1 1,0-1 0,0 1 0,0-1-1,0 1 1,0-1 0,0 1-1,0-1 1,0 0 0,0 0-1,0 1 1,0-1 0,0 0 0,2 0-1,1 0 40,-1 0-1,1 0 0,0 0 1,0 0-1,0-1 0,-1 0 1,1 1-1,0-1 1,0-1-1,-1 1 0,5-2 1,-4 0 18,0-1 0,0 1 1,0-1-1,0 1 1,-1-1-1,0 0 0,1-1 1,-1 1-1,-1-1 1,1 1-1,-1-1 0,1 0 1,-1 0-1,1-5 1,-2 8-57,-1 0 0,0 0 0,1 1 0,-1-1 0,0 0 0,0 0 0,0 0 0,0 0 0,-1 1 0,1-1 0,0 0 0,-1 0 0,1 0 0,-1 1 0,1-1 0,-1 0 0,0 1 0,0-1 0,0 1 0,0-1 0,0 1 0,0-1 0,0 1 0,-1-1 0,1 1 0,0 0 0,-1 0 0,1 0 0,-1 0 0,1 0 0,-1 0 0,0 0 0,1 0 0,-1 1 0,0-1 0,0 1 0,1-1 0,-1 1 0,0 0 0,0-1 0,0 1 0,-2 0 0,-1 0-16,-1-1 1,1 0-1,-1 1 1,1 0-1,-1 0 1,1 1-1,-1 0 1,1 0-1,0 0 0,0 0 1,-1 1-1,1 0 1,0 0-1,0 0 1,0 1-1,1 0 1,-1 0-1,1 0 1,-1 0-1,1 1 1,0-1-1,0 1 1,1 0-1,-1 0 1,1 1-1,0-1 1,-3 6-1,3-4-464,1 0 0,0 0 0,0-1 1,0 1-1,1 1 0,0-1 0,0 0 0,1 0 0,0 10 1,4 5-3931,11-5-1207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7.364"/>
    </inkml:context>
    <inkml:brush xml:id="br0">
      <inkml:brushProperty name="width" value="0.025" units="cm"/>
      <inkml:brushProperty name="height" value="0.025" units="cm"/>
    </inkml:brush>
  </inkml:definitions>
  <inkml:trace contextRef="#ctx0" brushRef="#br0">75 1 13421,'-5'12'4681,"4"-11"-4650,-12 29 1544,1 1 0,1 0 0,1 0 0,2 1 0,-6 57 0,13-84-1518,1-1 0,0 1 0,1-1 0,-1 1 0,1-1 0,0 0 0,0 1 0,0-1 0,1 0 0,-1 1 0,1-1 0,0 0 0,0 0 0,1 0 0,-1-1 0,6 7 0,-5-8-63,-1 0-1,1 0 1,-1-1 0,1 0 0,-1 1 0,1-1 0,0 0-1,-1 0 1,1-1 0,0 1 0,0 0 0,0-1 0,0 0-1,-1 0 1,1 0 0,0 0 0,0 0 0,0 0-1,0-1 1,0 1 0,0-1 0,-1 0 0,1 0 0,0 0-1,-1 0 1,1-1 0,3-2 0,2-1-50,0-2-1,-1 1 1,0-1 0,-1 0 0,0 0-1,0-1 1,0 0 0,-1 0 0,0 0 0,0-1-1,4-12 1,-6 15 80,-3 5-27,1 0 1,-1 0-1,0 0 1,0 0-1,1 1 1,-1-1-1,0 0 1,1 1 0,-1-1-1,1 0 1,-1 0-1,1 1 1,-1-1-1,1 1 1,0-1 0,-1 1-1,1-1 1,0 1-1,-1-1 1,1 1-1,0-1 1,-1 1-1,1 0 1,0-1 0,1 1-1,6 16-136,-4 34-64,-4 70 256,0-120-102,0 0-1,0 0 0,0 0 0,0 0 1,0 0-1,0 0 0,1-1 0,-1 1 1,0 0-1,0 0 0,0 0 1,0 0-1,1 0 0,-1 0 0,0 0 1,0 0-1,0 0 0,0 0 0,1 0 1,-1 0-1,0 0 0,0 0 1,0 0-1,0 0 0,1 0 0,-1 0 1,0 0-1,0 0 0,0 0 0,1 0 1,-1 0-1,0 0 0,0 0 1,0 1-1,0-1 0,0 0 0,1 0 1,-1 0-1,0 0 0,0 0 0,0 0 1,0 1-1,0-1 0,0 0 1,0 0-1,0 0 0,1 0 0,-1 0 1,0 1-1,0-1 0,0 0 0,0 0 1,0 0-1,0 1 0,0-1 1,0 0-1,0 0 0,9-16-2895,-3-12-1806,0-6-3364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6.625"/>
    </inkml:context>
    <inkml:brush xml:id="br0">
      <inkml:brushProperty name="width" value="0.025" units="cm"/>
      <inkml:brushProperty name="height" value="0.025" units="cm"/>
      <inkml:brushProperty name="color" value="#004F8B"/>
    </inkml:brush>
  </inkml:definitions>
  <inkml:trace contextRef="#ctx0" brushRef="#br0">160 1 11915,'-12'5'3817,"-2"1"-2823,-6 3 798,-1 0 0,-22 15 1,40-23-1636,-1 1 1,1 0 0,0 0 0,0 0-1,0 0 1,1 1 0,-1-1 0,0 1-1,1-1 1,0 1 0,-1 0 0,1 0-1,0 0 1,1 0 0,-1 0 0,1 1 0,-1-1-1,1 1 1,0-1 0,0 1 0,0-1-1,0 6 1,2-7-151,-1 0 0,1-1 1,0 1-1,-1-1 0,1 1 0,0-1 1,0 0-1,0 1 0,0-1 0,0 0 0,1 1 1,-1-1-1,0 0 0,1 0 0,-1 0 0,1 0 1,-1 0-1,1-1 0,-1 1 0,1 0 1,-1-1-1,1 1 0,0-1 0,-1 1 0,1-1 1,0 0-1,1 0 0,55 4 140,-51-4-128,10 0 3,1 0 0,-1-2 0,0 0 0,23-6 0,-35 7-10,0-1 0,0 1 1,0-1-1,0 0 0,0 0 0,0-1 0,-1 1 1,1-1-1,-1 0 0,0 0 0,1-1 1,-1 1-1,-1-1 0,1 0 0,-1 0 0,1 0 1,-1-1-1,4-6 0,-7 10 25,1-1 0,0 1 0,-1 0 1,1-1-1,-1 1 0,0 0 0,0-1 0,1 1 0,-1 0 0,0-1 1,0 1-1,0-1 0,0 1 0,0 0 0,-1-1 0,1 1 1,0-1-1,-1 1 0,1 0 0,-1 0 0,1-1 0,-1 1 0,0 0 1,-1-2-1,0 1-3,0 0 0,0 0-1,0 0 1,-1 1 0,1-1 0,0 1 0,-1 0 0,1 0 0,-1 0 0,0 0 0,-4-1 0,-8-1-184,0 1 0,0 0 0,-23 1 0,34 1 49,-59 0-6097,36 1-939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1.127"/>
    </inkml:context>
    <inkml:brush xml:id="br0">
      <inkml:brushProperty name="width" value="0.025" units="cm"/>
      <inkml:brushProperty name="height" value="0.025" units="cm"/>
      <inkml:brushProperty name="color" value="#004F8B"/>
    </inkml:brush>
  </inkml:definitions>
  <inkml:trace contextRef="#ctx0" brushRef="#br0">0 1 4548,'0'0'12844,"11"7"-12187,-2-2-523,-1 0-1,1 0 0,1-1 1,-1 0-1,1-1 1,-1 0-1,1-1 1,0 0-1,0 0 1,0-1-1,11 0 1,282-8 1311,117 1-1017,-389 7-349,-1 2 0,0 1 0,1 1-1,-2 2 1,1 0 0,-1 2 0,0 2-1,-1 0 1,0 2 0,-1 1 0,29 20-1,-36-19 565,0 0 0,-1 2 0,-1 0-1,30 37 1,-40-42-404,0-2 0,1 1 0,0-2 0,0 1-1,1-1 1,0 0 0,1-1 0,0 0 0,0-1 0,1 0 0,0-1 0,0 0 0,0-1-1,1 0 1,16 3 0,11 1-325,48 11 254,-28-11-2850,-40-10-1497,3-4-3653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1.898"/>
    </inkml:context>
    <inkml:brush xml:id="br0">
      <inkml:brushProperty name="width" value="0.025" units="cm"/>
      <inkml:brushProperty name="height" value="0.025" units="cm"/>
      <inkml:brushProperty name="color" value="#004F8B"/>
    </inkml:brush>
  </inkml:definitions>
  <inkml:trace contextRef="#ctx0" brushRef="#br0">68 1 15375,'0'0'14136,"-4"12"-13795,-13 29-184,9-25-121,1 0 0,0 1 0,2 0-1,-1 1 1,2-1 0,1 1 0,-3 32-1,6-48-19,1 0 0,0 0 0,-1 0-1,1 0 1,0 0 0,0 0-1,0-1 1,0 1 0,1 0 0,-1-1-1,0 1 1,1-1 0,-1 1 0,1-1-1,-1 1 1,1-1 0,0 0 0,-1 0-1,1 0 1,0 0 0,0 0 0,0 0-1,0-1 1,0 1 0,0-1-1,0 1 1,0-1 0,0 0 0,0 0-1,2 0 1,11 2-13,1-2 0,29-2 0,-35 2-115,-2-1-394,-1 0 0,1 0-1,-1-1 1,1 0 0,-1 0 0,0-1 0,7-3 0,-10 5-358,-1-1 1,1 0-1,-1-1 1,0 1-1,0-1 1,0 1-1,0-1 1,0 0-1,2-4 1,6-10-6179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260"/>
    </inkml:context>
    <inkml:brush xml:id="br0">
      <inkml:brushProperty name="width" value="0.025" units="cm"/>
      <inkml:brushProperty name="height" value="0.025" units="cm"/>
      <inkml:brushProperty name="color" value="#004F8B"/>
    </inkml:brush>
  </inkml:definitions>
  <inkml:trace contextRef="#ctx0" brushRef="#br0">85 1 12236,'0'0'8039,"-48"54"-5060,34-29-641,4 1-768,1 1-834,5-3-415,4-3-257,0-4-32,18-4-641,1-8-1249,4-5-1569,0-1-1666,4-16-5381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608"/>
    </inkml:context>
    <inkml:brush xml:id="br0">
      <inkml:brushProperty name="width" value="0.025" units="cm"/>
      <inkml:brushProperty name="height" value="0.025" units="cm"/>
      <inkml:brushProperty name="color" value="#004F8B"/>
    </inkml:brush>
  </inkml:definitions>
  <inkml:trace contextRef="#ctx0" brushRef="#br0">117 55 16111,'0'0'9988,"-7"7"-9214,-24 24-581,30-30-205,0 0 1,1-1 0,-1 1 0,0 0 0,1 0 0,-1 0 0,1 0 0,-1 0 0,1 0-1,0 0 1,-1 1 0,1-1 0,0 0 0,0 0 0,0 0 0,0 0 0,0 0-1,0 0 1,0 1 0,0-1 0,0 0 0,0 0 0,0 0 0,1 0 0,-1 0 0,1 0-1,-1 0 1,1 0 0,-1 0 0,1 0 0,-1 0 0,1 0 0,0 0 0,1 1-1,32 23-980,-26-20 799,2 2 73,0 1 0,-1 0 0,0 0 0,13 17 0,-20-23 152,0 0-1,0 1 1,0-1 0,0 1-1,-1-1 1,1 1 0,-1 0-1,0 0 1,1-1 0,-1 1-1,-1 0 1,1 0 0,0 0-1,-1 0 1,0 0 0,1 1-1,-1-1 1,0 0 0,-1 0-1,1 0 1,-1 0 0,1 0-1,-3 5 1,1-5 60,0-1 0,0 1 0,0-1 0,0 0 0,0 0 0,-1 0 0,1 0 0,-1-1-1,0 1 1,1-1 0,-1 1 0,0-1 0,0 0 0,0 0 0,0 0 0,0-1 0,0 1 0,0-1 0,0 1 0,0-1 0,0 0 0,-4-1 0,3 1-73,-1 0 1,1 0-1,-1 0 1,0-1-1,1 0 1,-1 0-1,1 0 1,-1 0-1,1-1 1,0 1-1,-1-1 1,1-1 0,0 1-1,-4-3 1,3-1-491,0 0 1,1 0 0,-1 0 0,2-1 0,-1 1 0,0-1 0,-4-13 0,-10-53-8363,11 31 927</inkml:trace>
  <inkml:trace contextRef="#ctx0" brushRef="#br0" timeOffset="1">15 9 7847,'0'0'8809,"53"-5"-5606,-27 5-833,2-3-256,1 2-609,-1 1-1120,-1 0-353,-4 0-481,-6 0-1857,3 1-1890,-11 2-3939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997"/>
    </inkml:context>
    <inkml:brush xml:id="br0">
      <inkml:brushProperty name="width" value="0.025" units="cm"/>
      <inkml:brushProperty name="height" value="0.025" units="cm"/>
      <inkml:brushProperty name="color" value="#004F8B"/>
    </inkml:brush>
  </inkml:definitions>
  <inkml:trace contextRef="#ctx0" brushRef="#br0">56 36 17360,'0'0'12674,"-2"8"-12637,-8 25-53,10-31-38,0 0 0,0 0 0,0-1 0,0 1 0,0 0 0,0 0 0,0-1 0,1 1-1,-1 0 1,1 0 0,-1-1 0,1 1 0,0-1 0,0 1 0,0-1 0,-1 1 0,1-1 0,1 1 0,-1-1 0,0 0 0,0 1 0,2 0-1,33 25-1361,-24-19 975,-8-6 408,0 1 1,0 0 0,-1 0 0,1 1-1,-1-1 1,0 1 0,0 0 0,0 0-1,0 0 1,-1 0 0,1 0 0,-1 0-1,0 1 1,-1-1 0,1 1 0,1 6 0,-3-8 108,0 1 0,0-1 0,0 1 0,-1-1 0,1 1 0,-1 0 0,0-1 0,0 0 0,0 1 0,0-1 0,-1 0 0,0 1 0,1-1 0,-1 0 0,0 0 0,0 0 0,-1-1 0,1 1 0,0 0 0,-1-1 1,0 1-1,-4 2 0,-45 28 1601,49-31-1603,0 0 1,-1-1 0,0 1-1,1-1 1,-1 0 0,0 0 0,1 0-1,-1-1 1,0 1 0,0-1-1,0 0 1,0 0 0,-6-1-1,9 0-269,0-1-1,0 0 1,0 0-1,0 0 1,0 0-1,1 0 1,-1 0-1,1 0 1,-1-1 0,1 1-1,0 0 1,0 0-1,0 0 1,0 0-1,0-1 1,0 1-1,2-4 1,-2-2-1086,0-27-4629,0-5-3560</inkml:trace>
  <inkml:trace contextRef="#ctx0" brushRef="#br0" timeOffset="1">47 18 12684,'0'0'8936,"57"-11"-6245,-27 11-833,0 0-609,4 0-897,-1 0-352,-1 0-1954,-2 0-4131,-1-6-12301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4.761"/>
    </inkml:context>
    <inkml:brush xml:id="br0">
      <inkml:brushProperty name="width" value="0.025" units="cm"/>
      <inkml:brushProperty name="height" value="0.025" units="cm"/>
      <inkml:brushProperty name="color" value="#004F8B"/>
    </inkml:brush>
  </inkml:definitions>
  <inkml:trace contextRef="#ctx0" brushRef="#br0">402 0 6054,'0'0'19650,"-7"8"-19409,-334 434 164,287-360-1969,63-99-3820,11-16 2534,-6 8 343,18-30-3178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106"/>
    </inkml:context>
    <inkml:brush xml:id="br0">
      <inkml:brushProperty name="width" value="0.025" units="cm"/>
      <inkml:brushProperty name="height" value="0.025" units="cm"/>
      <inkml:brushProperty name="color" value="#004F8B"/>
    </inkml:brush>
  </inkml:definitions>
  <inkml:trace contextRef="#ctx0" brushRef="#br0">6 0 10186,'0'0'9886,"3"8"-9330,2 15-318,-2-1 1,0 1-1,-1 0 1,-1 0 0,-2 0-1,-3 25 1,1 31-148,2-35-93,2 49 91,0-84-163,0 0 1,0 0-1,1 0 0,0-1 1,1 1-1,0-1 1,8 16-1,-11-23-34,1-1-1,-1 1 0,1-1 1,-1 0-1,0 1 0,1-1 1,-1 1-1,0-1 0,0 1 1,1-1-1,-1 1 0,0 0 1,0-1-1,0 1 0,1-1 1,-1 1-1,0-1 0,0 1 1,0 0-1,0-1 0,0 1 1,0-1-1,0 1 0,-1-1 1,1 1-1,0-1 0,0 1 0,0 0 1,0-1-1,-1 1 0,-18-5-6419,-3-10-113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454"/>
    </inkml:context>
    <inkml:brush xml:id="br0">
      <inkml:brushProperty name="width" value="0.025" units="cm"/>
      <inkml:brushProperty name="height" value="0.025" units="cm"/>
      <inkml:brushProperty name="color" value="#004F8B"/>
    </inkml:brush>
  </inkml:definitions>
  <inkml:trace contextRef="#ctx0" brushRef="#br0">1 506 13100,'0'0'12204,"76"-21"-11083,-21 16-673,5-1-384,-2-2-416,1 0-2434,-15 0-2564,-10 1-7814</inkml:trace>
  <inkml:trace contextRef="#ctx0" brushRef="#br0" timeOffset="1">562 0 8808,'0'0'12989,"1"10"-11906,0 52 101,-3 0 0,-16 107 0,-3 53-2430,21-214 921,0-1 0,0 1 0,1-1 0,0 1 0,2 9 0,-3-16 271,1 0 0,-1-1 0,0 1 0,0 0 0,1-1 0,-1 1 0,0-1 0,0 1 0,1-1 0,-1 1 0,1-1 0,-1 1 0,1-1 0,-1 1 0,1-1 0,-1 1 0,1-1 0,-1 0 0,1 1 0,-1-1 0,1 0 0,-1 0 0,1 1 0,0-1-1,-1 0 1,1 0 0,1 0 0,-1 0-32,1-1-1,0 1 0,0-1 0,-1 0 0,1 0 0,0 1 1,-1-1-1,1 0 0,-1-1 0,1 1 0,-1 0 0,0 0 0,1-1 1,-1 1-1,1-2 0,6-8-1321,0 0 0,-1-1 0,0 0 0,9-25 0,-15 36 1300,25-60-6928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811"/>
    </inkml:context>
    <inkml:brush xml:id="br0">
      <inkml:brushProperty name="width" value="0.025" units="cm"/>
      <inkml:brushProperty name="height" value="0.025" units="cm"/>
      <inkml:brushProperty name="color" value="#004F8B"/>
    </inkml:brush>
  </inkml:definitions>
  <inkml:trace contextRef="#ctx0" brushRef="#br0">94 1 15759,'0'0'4516,"-41"69"-3267,26-25 65,-1 7-289,5 4-257,4 1-223,3-5-353,4-4-128,0-9-32,6-5 0,4-8 0,4-4 64,-5-2-224,2-3-1890,-6-3-1697,-5-5-5414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7.691"/>
    </inkml:context>
    <inkml:brush xml:id="br0">
      <inkml:brushProperty name="width" value="0.025" units="cm"/>
      <inkml:brushProperty name="height" value="0.025" units="cm"/>
    </inkml:brush>
  </inkml:definitions>
  <inkml:trace contextRef="#ctx0" brushRef="#br0">30 0 7335,'0'0'10858,"-16"51"-9384,9-18 736,4 8-256,-1 3 31,4 2-767,0-3-738,0-2-288,0-6-160,2-8-512,0-6-737,3-7-481,-1-10-320,-3-11-8328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6.442"/>
    </inkml:context>
    <inkml:brush xml:id="br0">
      <inkml:brushProperty name="width" value="0.025" units="cm"/>
      <inkml:brushProperty name="height" value="0.025" units="cm"/>
      <inkml:brushProperty name="color" value="#004F8B"/>
    </inkml:brush>
  </inkml:definitions>
  <inkml:trace contextRef="#ctx0" brushRef="#br0">235 35 4420,'0'0'22576,"-8"3"-22207,1-1-361,1 1 0,-1 0 0,0 0 0,1 1 0,0 0 0,0 0 0,-7 6 0,10-7-14,0 0-1,0-1 1,1 1-1,-1 1 1,0-1-1,1 0 0,0 0 1,0 1-1,0-1 1,0 1-1,1 0 1,-1 0-1,1-1 0,0 1 1,0 0-1,0 0 1,0 6-1,1-10 3,0 0 1,0 1-1,1-1 1,-1 1-1,0-1 0,0 0 1,0 1-1,0-1 0,0 1 1,0-1-1,1 0 0,-1 1 1,0-1-1,0 0 0,0 1 1,1-1-1,-1 0 0,0 1 1,1-1-1,-1 0 0,0 0 1,1 1-1,-1-1 0,0 0 1,1 0-1,-1 0 0,0 1 1,1-1-1,-1 0 0,1 0 1,-1 0-1,0 0 0,1 0 1,-1 0-1,1 0 0,-1 0 1,0 0-1,1 0 0,-1 0 1,1 0-1,-1 0 0,0 0 1,1 0-1,0-1 0,20-7-18,-5-3 75,0-1-1,-1-1 0,0 0 0,16-19 1,29-26 43,-56 96-950,-7-1 822,-1 1 0,-16 66 1,4-28 51,-16 92 258,31-166-198,0-1 1,0 1 0,0-1 0,-1 1 0,1-1-1,-1 0 1,1 0 0,-1 0 0,0 0-1,1 0 1,-1 0 0,0 0 0,0 0-1,1-1 1,-1 1 0,0-1 0,0 1 0,0-1-1,0 0 1,0 0 0,0 1 0,0-2-1,0 1 1,1 0 0,-4-1 0,-51-4 397,38 2-441,1 0 0,-33-13-1,46 15 20,0-1-1,0 1 1,0-1 0,0 0-1,1 0 1,-1 0-1,0-1 1,1 0-1,-1 1 1,1-1 0,0 0-1,0 0 1,0-1-1,1 1 1,-1-1-1,1 1 1,-4-7 0,6 8-42,0 1 1,0-1 0,0 0 0,0 1 0,0-1 0,0 0 0,0 1 0,0-1-1,1 0 1,-1 1 0,1-1 0,-1 1 0,1-1 0,-1 0 0,1 1 0,0 0 0,0-1-1,0 1 1,0-1 0,0 1 0,0 0 0,0 0 0,0 0 0,1-1 0,-1 1-1,3-1 1,43-24-10,-39 22 5,138-55-845,-69 29-1931,-3-2-3899,-27 9-4172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6.806"/>
    </inkml:context>
    <inkml:brush xml:id="br0">
      <inkml:brushProperty name="width" value="0.025" units="cm"/>
      <inkml:brushProperty name="height" value="0.025" units="cm"/>
      <inkml:brushProperty name="color" value="#004F8B"/>
    </inkml:brush>
  </inkml:definitions>
  <inkml:trace contextRef="#ctx0" brushRef="#br0">1 46 22870,'0'0'5477,"55"-23"-6534,-43 13-2531,-6-2-5636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7.432"/>
    </inkml:context>
    <inkml:brush xml:id="br0">
      <inkml:brushProperty name="width" value="0.025" units="cm"/>
      <inkml:brushProperty name="height" value="0.025" units="cm"/>
      <inkml:brushProperty name="color" value="#004F8B"/>
    </inkml:brush>
  </inkml:definitions>
  <inkml:trace contextRef="#ctx0" brushRef="#br0">429 85 4740,'0'-9'11232,"1"2"-10379,-1 3-245,1-1 1,-1 1-1,0 0 1,0 0-1,0-1 0,-1 1 1,0 0-1,-2-8 1,2 11-483,0-1 0,0 0 1,0 1-1,0-1 0,0 1 1,-1 0-1,1-1 0,0 1 1,-1 0-1,1 0 0,-1 0 1,0 0-1,1 0 0,-1 0 1,0 0-1,0 1 0,1-1 1,-1 1-1,0-1 0,0 1 1,0 0-1,0-1 0,0 1 1,0 0-1,1 0 0,-1 1 0,-3-1 1,-5 2-98,1-1 0,0 2 1,0-1-1,0 1 0,1 0 0,-1 1 1,1 0-1,-1 1 0,1-1 1,1 1-1,-1 1 0,1 0 0,-9 8 1,-12 13 88,-43 53 0,46-49 206,1 1 0,-32 58 0,48-76-252,1 2-1,1-1 0,0 1 1,0 0-1,2 0 1,0 0-1,1 1 1,1-1-1,-1 18 1,3-31-72,0 0 0,0 0 0,1 0 1,-1 0-1,1-1 0,-1 1 1,1 0-1,0 0 0,0 0 0,0-1 1,0 1-1,1 0 0,-1-1 0,1 1 1,0-1-1,-1 0 0,1 0 1,0 1-1,0-1 0,4 2 0,-2-1 19,0-1 0,1 1-1,-1-1 1,1 0 0,0 0-1,0-1 1,0 0 0,0 1 0,0-2-1,10 2 1,-2-2 52,0 0 1,0-1-1,-1 0 1,1-1-1,0-1 0,-1 0 1,1 0-1,20-10 1,-26 9 93,1-1 1,-1 0 0,0 0 0,0 0-1,-1-1 1,1 0 0,6-9-1,-12 14-120,0 0 0,1-1-1,-1 1 1,0 0 0,0-1 0,0 1-1,0 0 1,-1-1 0,1 1 0,0-1-1,0 0 1,-1 1 0,1-1 0,-1 1-1,0-1 1,1 0 0,-1 1-1,0-1 1,0 0 0,0 1 0,0-1-1,0 0 1,-1 1 0,1-1 0,0 0-1,-1 1 1,1-1 0,-1 0 0,0 1-1,1-1 1,-1 1 0,0-1 0,0 1-1,0 0 1,0-1 0,0 1-1,0 0 1,0 0 0,-1 0 0,1-1-1,0 1 1,-1 1 0,-1-3 0,-8-1-57,0 0 0,-1 0 0,1 1 1,0 0-1,-1 1 0,0 0 0,0 1 1,1 0-1,-1 1 0,-13 1 0,7 0-83,11 0-24,8 1-65,16 2-30,3-6 191,1 0 0,-1-2 0,0 0 0,0-1 0,30-13 0,-25 10-479,-1 0 0,45-7-1,-68 14 490,0 2 0,0-1 0,0 0 0,0 0-1,0 0 1,0 0 0,0 1 0,-1-1 0,1 0 0,0 1-1,0-1 1,0 0 0,-1 1 0,1-1 0,0 1-1,0 0 1,-1-1 0,1 1 0,0 0 0,-1-1 0,1 1-1,-1 0 1,1-1 0,-1 1 0,1 0 0,-1 0 0,0 0-1,1 0 1,-1-1 0,0 1 0,0 0 0,1 0-1,-1 0 1,0 0 0,0 0 0,0 0 0,0 0 0,0 0-1,0 0 1,-1-1 0,1 1 0,0 0 0,0 0 0,-1 1-1,-11 48 170,12-48-135,-10 25 179,-2 0-1,-16 29 1,-11 24-68,67-109-9874,-6-3 864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7.983"/>
    </inkml:context>
    <inkml:brush xml:id="br0">
      <inkml:brushProperty name="width" value="0.025" units="cm"/>
      <inkml:brushProperty name="height" value="0.025" units="cm"/>
      <inkml:brushProperty name="color" value="#004F8B"/>
    </inkml:brush>
  </inkml:definitions>
  <inkml:trace contextRef="#ctx0" brushRef="#br0">224 0 22197,'0'0'3363,"-10"3"-2178,2-1-1157,0 1 0,0 0 0,0 0 0,1 1 0,0 0 0,-1 1 0,2-1 1,-1 1-1,0 0 0,1 1 0,0 0 0,0 0 0,1 0 0,0 1 0,-5 6 0,6-7-38,-17 27 34,-31 65 0,47-89 3,2 0 0,-1 0 0,1 0 0,1 1 0,0-1 0,0 0 0,0 1 0,1 0 0,1-1 0,0 1 0,0 0 0,1-1 0,2 14 0,0-17-17,0 0-1,0 0 0,0 0 1,1-1-1,0 1 0,0-1 1,0 0-1,0 0 1,1 0-1,0-1 0,0 0 1,0 0-1,1 0 1,-1 0-1,1-1 0,0 0 1,9 4-1,-2-2 214,0 0-1,0-1 0,0 0 1,1-1-1,-1 0 1,1-1-1,20 0 1,-31-2-174,-1 0 0,0 0 1,0 0-1,0 0 0,0-1 0,0 1 1,0-1-1,0 1 0,0-1 1,0 0-1,0 1 0,0-1 1,0 0-1,0 0 0,-1-1 1,1 1-1,0 0 0,-1 0 0,1-1 1,-1 1-1,1-1 0,-1 0 1,0 1-1,1-1 0,-1 0 1,0 0-1,0 0 0,0 1 1,-1-1-1,1 0 0,0 0 0,-1-1 1,1 1-1,-1 0 0,0 0 1,0-2-1,0 0 17,0 0 0,0 1 0,-1-1 0,1 0 0,-1 1-1,0-1 1,0 1 0,0-1 0,-1 1 0,1-1 0,-1 1 0,0 0 0,0 0 0,0 0 0,0 0-1,-1 0 1,1 0 0,-1 1 0,1-1 0,-5-2 0,-2-1-66,-1 0 0,-1 1 0,1 0 0,-1 1 0,1 0 0,-1 1 0,0 0 0,0 1 0,-1 0 0,1 0 0,0 2 0,-1-1 0,-19 3 0,31-2-1,-1 0 1,1 0-1,0 0 0,-1 0 1,1 0-1,0 0 1,-1 0-1,1 0 0,0 0 1,-1 0-1,1 0 0,0 0 1,-1 0-1,1 0 1,0 1-1,0-1 0,-1 0 1,1 0-1,0 0 0,-1 1 1,1-1-1,0 0 0,0 0 1,0 1-1,-1-1 1,1 0-1,0 0 0,0 1 1,0-1-1,-1 0 0,1 1 1,0-1-1,0 0 0,0 1 1,0-1-1,0 0 1,0 1-1,12 7-71,6-6 33,-1-1 1,1 0-1,0-2 1,-1 0-1,1-1 0,-1 0 1,1-2-1,-1 0 1,18-7-1,21-10-970,70-38 0,-110 51 685,-16 8 322,1 0-1,-1 0 1,0 0 0,1 0-1,-1 0 1,0 0-1,1 0 1,-1 0 0,0 0-1,1 0 1,-1 0 0,0 0-1,1 0 1,-1 0 0,0 0-1,0 0 1,1 0 0,-1 0-1,0 0 1,1 1-1,-1-1 1,0 0 0,0 0-1,1 0 1,-1 1 0,0-1-1,0 0 1,1 0 0,-1 0-1,0 1 1,0-1 0,0 0-1,0 1 1,1-1-1,-1 0 1,0 0 0,0 1-1,0-1 1,0 0 0,0 1-1,0-1 1,0 0 0,0 1-1,0-1 1,0 0-1,0 1 1,0-1 0,0 0-1,0 1 1,0-1 0,0 0-1,0 0 1,0 1 0,0-1-1,-1 0 1,1 1 0,0-1-1,0 0 1,0 0-1,-1 1 1,-3 18-25,-12 20 682,-28 50-1,29-62-434,1 1 0,2 0-1,0 0 1,-9 42 0,18-44-1968,3-15-3100,0-4-1475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059"/>
    </inkml:context>
    <inkml:brush xml:id="br0">
      <inkml:brushProperty name="width" value="0.025" units="cm"/>
      <inkml:brushProperty name="height" value="0.025" units="cm"/>
      <inkml:brushProperty name="color" value="#004F8B"/>
    </inkml:brush>
  </inkml:definitions>
  <inkml:trace contextRef="#ctx0" brushRef="#br0">1 33 4708,'0'0'14697,"8"-6"-12930,28-18-331,-36 24-1382,1-1 0,-1 1 0,1 0 0,-1-1 0,1 1-1,-1 0 1,1 0 0,0 0 0,-1 0 0,1 0 0,-1 0 0,1 0 0,0 0 0,-1 0 0,1 0-1,-1 0 1,1 0 0,0 0 0,-1 0 0,1 0 0,-1 0 0,1 1 0,-1-1 0,1 0 0,-1 0 0,1 1-1,-1-1 1,1 1 0,-1-1 0,1 0 0,-1 1 0,1 0 0,9 23 1037,-5 27-169,-5-51-918,0 41 43,-2 0 1,-2 0-1,-10 44 0,-18 52-3407,24-99 604,7-12-4978,1-20 1333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436"/>
    </inkml:context>
    <inkml:brush xml:id="br0">
      <inkml:brushProperty name="width" value="0.025" units="cm"/>
      <inkml:brushProperty name="height" value="0.025" units="cm"/>
      <inkml:brushProperty name="color" value="#004F8B"/>
    </inkml:brush>
  </inkml:definitions>
  <inkml:trace contextRef="#ctx0" brushRef="#br0">0 90 14574,'0'0'7431,"50"9"-5605,-4-18-193,7-4-736,0-3-705,4 3-160,-8-1-416,-10 6-545,-7 4-577,-13 1-511,-8 2-770,-11-6-4324,-5-3 1090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830"/>
    </inkml:context>
    <inkml:brush xml:id="br0">
      <inkml:brushProperty name="width" value="0.025" units="cm"/>
      <inkml:brushProperty name="height" value="0.025" units="cm"/>
      <inkml:brushProperty name="color" value="#004F8B"/>
    </inkml:brush>
  </inkml:definitions>
  <inkml:trace contextRef="#ctx0" brushRef="#br0">0 1 17457,'0'0'6374,"57"6"-4613,-7-3-512,10-1-960,7 0-257,6-2-321,-4 0-1408,-4-3-2531,-8-5-2691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180"/>
    </inkml:context>
    <inkml:brush xml:id="br0">
      <inkml:brushProperty name="width" value="0.025" units="cm"/>
      <inkml:brushProperty name="height" value="0.025" units="cm"/>
      <inkml:brushProperty name="color" value="#004F8B"/>
    </inkml:brush>
  </inkml:definitions>
  <inkml:trace contextRef="#ctx0" brushRef="#br0">307 0 18866,'-11'2'2274,"-6"1"-1834,0 2 1,0 0-1,1 1 1,-1 0-1,1 2 0,1 0 1,-1 1-1,1 0 1,-24 21-1,22-16-318,1 1 0,-24 28 0,36-38-132,0 1-1,0-1 1,0 1 0,1 0 0,0 0 0,0 0 0,1 0 0,-1 1 0,2-1 0,-1 1 0,0-1 0,1 1-1,0 8 1,1-13-36,1 1 0,0 0 0,0-1 0,0 1 0,0-1 0,0 1 0,0-1 0,1 0 0,-1 1 0,1-1-1,-1 0 1,1 0 0,0 0 0,0 0 0,0 0 0,0-1 0,0 1 0,1-1 0,-1 1 0,0-1 0,1 0-1,-1 0 1,1 0 0,-1 0 0,1 0 0,4 1 0,12 3-279,1 0-1,29 3 1,-32-5 250,9 0 57,35 6 61,-58-8-30,1 0-1,-1 0 0,1 0 1,-1 1-1,1-1 1,-1 1-1,0 0 1,0-1-1,0 2 0,0-1 1,0 0-1,5 5 1,-7-4 63,1 0 0,-1-1 0,0 1 0,0 0 0,0 0 0,0 0 1,0 0-1,-1 0 0,1 0 0,-1 1 0,0-1 0,0 0 0,0 0 0,0 0 0,-1 0 1,1 0-1,-1 0 0,0 0 0,-1 4 0,-1 2 102,-1 0 0,1-1-1,-1 0 1,-1 0 0,-6 10 0,-2-1 476,0-1 1,-1 0 0,-1-1-1,-28 22 1,34-30-553,0-1-1,0 0 0,0 0 1,-1-1-1,1 0 0,-2-1 1,1 0-1,0-1 0,-1 0 1,-19 3-1,28-6-187,1 0 0,0 0 0,0 0 0,0-1 0,0 1-1,-1 0 1,1 0 0,0-1 0,0 1 0,0 0 0,0-1 0,0 1 0,0-1 0,0 0 0,0 1 0,0-1 0,0 0-1,0 1 1,0-1 0,0 0 0,1 0 0,-1 0 0,0 0 0,0 0 0,1 0 0,-1 0 0,1 0 0,-1 0 0,1 0-1,-1 0 1,1-1 0,0 1 0,0 0 0,-1 0 0,1 0 0,0 0 0,0-2 0,4-49-8105,9 11-2976</inkml:trace>
  <inkml:trace contextRef="#ctx0" brushRef="#br0" timeOffset="1">693 174 11979,'0'0'10122,"69"34"-8264,-35-23 160,8-1-769,-1-2-929,3-1-256,-3-5-704,-2 0-1186,-6-2-1313,-6-2-705,-11-7-1121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509"/>
    </inkml:context>
    <inkml:brush xml:id="br0">
      <inkml:brushProperty name="width" value="0.025" units="cm"/>
      <inkml:brushProperty name="height" value="0.025" units="cm"/>
      <inkml:brushProperty name="color" value="#004F8B"/>
    </inkml:brush>
  </inkml:definitions>
  <inkml:trace contextRef="#ctx0" brushRef="#br0">1 55 13132,'0'0'12076,"62"38"-10923,-2-38-673,7-11-416,0-3-128,1-1-1505,-3-2-1858,-12-1-673,-3 1-2338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856"/>
    </inkml:context>
    <inkml:brush xml:id="br0">
      <inkml:brushProperty name="width" value="0.025" units="cm"/>
      <inkml:brushProperty name="height" value="0.025" units="cm"/>
      <inkml:brushProperty name="color" value="#004F8B"/>
    </inkml:brush>
  </inkml:definitions>
  <inkml:trace contextRef="#ctx0" brushRef="#br0">169 1 21012,'0'0'1831,"-5"8"-363,-42 61-156,20-32 188,-24 46 0,45-72-1336,0 0 1,1 1-1,1 0 1,0 0 0,0 0-1,1 0 1,1 0-1,0 1 1,0 13 0,2-24-183,0 0 1,0 0-1,0 0 1,1 1 0,-1-1-1,1 0 1,0 0-1,-1 0 1,1 0 0,0 0-1,0 0 1,0 0-1,0 0 1,1 0-1,-1-1 1,0 1 0,1 0-1,0-1 1,-1 1-1,4 2 1,0-2-90,-1 1 0,1-1 0,0 0 0,-1 0 0,1 0 0,0-1 1,0 0-1,10 2 0,-5-2-184,1 0 1,-1-1-1,0 0 1,0-1-1,1 0 0,-1-1 1,0 0-1,0 0 1,10-4-1,6-9-4134,2-2-3028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8.245"/>
    </inkml:context>
    <inkml:brush xml:id="br0">
      <inkml:brushProperty name="width" value="0.025" units="cm"/>
      <inkml:brushProperty name="height" value="0.025" units="cm"/>
    </inkml:brush>
  </inkml:definitions>
  <inkml:trace contextRef="#ctx0" brushRef="#br0">33 112 10954,'0'0'5894,"-6"7"-2899,-20 24-1239,26-28-891,8-6-704,10-6-301,42-40-1646,-56 46 1753,-1 0 1,0 0-1,0-1 1,0 1-1,0-1 1,-1 0-1,1 0 1,-1 0-1,0 0 1,0 0-1,-1-1 1,1 1-1,-1 0 1,2-9-1,-3 13 70,1 13 485,3-9-142,2-13-176,7-19-108,-9 23-78,-9 20 449,-10 15 618,12-25-865,0 0 0,0 1 0,1-1 0,0 0 0,0 1 1,0-1-1,-2 12 0,5-17-207,0 0 0,0 1 1,0-1-1,0 0 1,0 0-1,0 0 0,0-1 1,0 1-1,0 0 0,0 0 1,0 0-1,0-1 0,0 1 1,0-1-1,0 1 0,0 0 1,-1-1-1,1 0 0,0 1 1,0-1-1,0 0 0,19-19 69,-18 16-177,1 0 1,0 0-1,1 1 1,-1-1-1,1 1 1,-1 0-1,1 0 0,0 0 1,0 1-1,0 0 1,0-1-1,7-1 1,-6 14 54,-2 1 1,1 0-1,-1 0 1,2 21-1,2 0 170,2 0 1,0 0-1,3-2 0,19 40 0,6 17 362,-33-77-321,-1 1 0,0-1 0,-1 0 1,-1 1-1,1-1 0,-2 1 0,1 0 1,-1-1-1,-1 1 0,-3 18 0,3-25-20,1 0 0,-1 0 0,-1 0-1,1 0 1,-1 0 0,1 0-1,-1 0 1,0 0 0,0-1 0,-1 1-1,1-1 1,-1 0 0,0 1 0,0-1-1,0 0 1,0-1 0,0 1 0,-1 0-1,1-1 1,-1 0 0,1 0 0,-1 0-1,0 0 1,0-1 0,0 1 0,0-1-1,0 0 1,0 0 0,-8 0 0,10-1-104,0 0 0,-1 0 0,1 0 0,0 0 0,0-1 0,-1 1 0,1-1 0,0 1 0,0-1 0,0 0 0,-1 0 0,1 0 0,0 0 0,0 0 0,0-1 0,1 1 0,-1-1 0,0 1 0,-2-3 0,1 0-20,0-1 1,-1 1-1,2-1 1,-1 0 0,1 0-1,-1 0 1,1 0-1,-1-5 1,-1-8-137,0 0 1,1 0-1,1 0 1,0-19 0,2 20-375,0-1 1,1 0 0,1 0-1,1 1 1,1-1 0,0 1-1,1 0 1,0 0 0,11-19-1,-7 18-2087,1 1-1,1 1 1,0 0 0,28-28-1,-7 12-5271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6.236"/>
    </inkml:context>
    <inkml:brush xml:id="br0">
      <inkml:brushProperty name="width" value="0.025" units="cm"/>
      <inkml:brushProperty name="height" value="0.025" units="cm"/>
      <inkml:brushProperty name="color" value="#004F8B"/>
    </inkml:brush>
  </inkml:definitions>
  <inkml:trace contextRef="#ctx0" brushRef="#br0">107 33 17008,'0'0'6016,"0"10"-5039,0-3-879,0 11 279,0 0-1,-1-1 1,0 1-1,-2-1 1,0 1-1,-10 29 1,-14 9-9,18-41-199,1 1 0,0 1 0,1-1 0,1 1 0,1 0 0,0 1 0,1 0 0,-2 30 0,6-48-163,0 0 0,0-1 1,0 1-1,0 0 0,0 0 0,0 0 0,0-1 0,1 1 0,-1 0 0,0 0 0,0 0 0,0 0 0,1-1 0,-1 1 0,0 0 0,0 0 0,0 0 0,1 0 0,-1 0 0,0 0 0,0 0 0,0 0 0,1 0 0,-1-1 0,0 1 0,0 0 0,1 0 0,-1 0 0,0 0 0,0 0 0,1 1 0,-1-1 0,0 0 0,0 0 0,1 0 0,-1 0 0,0 0 0,0 0 0,0 0 1,1 0-1,-1 0 0,0 1 0,0-1 0,0 0 0,0 0 0,1 0 0,-1 0 0,0 1 0,0-1 0,0 0 0,0 0 0,0 0 0,1 1 0,-1-1 0,0 0 0,0 0 0,0 0 0,0 1 0,0-1 0,0 0 0,0 0 0,0 1 0,13-20 207,35-167-250,-29 99-316,16-27 540,-35 112 262,-8 33 463,8-28-880,-1 0-1,1 0 0,0 0 0,-1 0 0,1 0 1,1 0-1,-1 0 0,0 0 0,1 0 0,0 0 1,-1 0-1,1 0 0,0 0 0,1 0 0,-1 0 1,0-1-1,1 1 0,0 0 0,0-1 0,-1 0 1,1 1-1,1-1 0,-1 0 0,0 0 0,0 0 1,1 0-1,2 2 0,0-2-9,0 0 0,-1 0-1,1-1 1,0 0 0,0 1 0,0-1-1,0-1 1,0 1 0,0-1 0,0 0 0,0 0-1,0-1 1,1 1 0,-1-1 0,0 0-1,5-2 1,-4 0-11,0 1 0,1-2 0,-1 1 0,0-1 0,-1 0-1,1 0 1,-1-1 0,0 1 0,0-1 0,0 0 0,-1-1-1,6-7 1,-2 1-73,0 0 0,-1-1-1,0 0 1,8-23-1,-40 101-143,14-40 426,2 0 0,-12 48 0,17-52-43,1 0 0,0 0 0,2 36 0,2-51-368,0 1-1,0 0 0,0-1 0,0 1 1,1-1-1,0 0 0,4 7 1,-5-10-256,1-1 1,-1 1 0,1-1-1,0 1 1,0-1 0,0 1-1,0-1 1,0 0 0,0 0-1,1 0 1,-1-1 0,1 1-1,-1 0 1,1-1 0,0 0-1,3 2 1,7-1-7829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6.739"/>
    </inkml:context>
    <inkml:brush xml:id="br0">
      <inkml:brushProperty name="width" value="0.025" units="cm"/>
      <inkml:brushProperty name="height" value="0.025" units="cm"/>
      <inkml:brushProperty name="color" value="#004F8B"/>
    </inkml:brush>
  </inkml:definitions>
  <inkml:trace contextRef="#ctx0" brushRef="#br0">77 0 15407,'0'0'1745,"-10"6"188,6-4-1632,-37 24 1856,40-25-2054,-1 0-1,0 0 0,1 1 0,-1-1 0,1 1 1,-1 0-1,1-1 0,0 1 0,0 0 0,0 0 1,0 0-1,0-1 0,0 1 0,0 0 0,1 0 0,-1 0 1,1 0-1,-1 1 0,1-1 0,0 0 0,0 0 1,0 0-1,0 4 0,1-5-101,0 0 0,0 0 1,0 0-1,0 0 0,0 1 0,1-2 1,-1 1-1,0 0 0,0 0 0,1 0 0,-1 0 1,0-1-1,1 1 0,-1-1 0,1 1 1,-1-1-1,1 1 0,-1-1 0,1 0 0,-1 0 1,1 0-1,-1 0 0,1 0 0,1 0 1,41-4-1362,-37 2 806,-1 0 1,1-1 0,-1 0 0,0-1-1,0 1 1,0-1 0,6-6-1,14-17-724,-19 11 3929,-8 33-2286,1-7 101,-1 0 1,2 0-1,-1 1 1,1-1-1,4 14 1,-5-22-548,1 0 0,0 0 0,0-1 1,-1 1-1,1 0 0,0-1 0,0 1 1,1 0-1,-1-1 0,0 0 1,0 1-1,1-1 0,-1 0 0,4 3 1,-4-3-248,1-1 1,0 1 0,0 0 0,0-1 0,0 1 0,0-1 0,0 0 0,1 0-1,-1 0 1,0 0 0,0 0 0,0 0 0,0 0 0,0 0 0,0-1 0,3-1-1,15-7-11384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7.400"/>
    </inkml:context>
    <inkml:brush xml:id="br0">
      <inkml:brushProperty name="width" value="0.025" units="cm"/>
      <inkml:brushProperty name="height" value="0.025" units="cm"/>
      <inkml:brushProperty name="color" value="#004F8B"/>
    </inkml:brush>
  </inkml:definitions>
  <inkml:trace contextRef="#ctx0" brushRef="#br0">1 31 8008,'0'0'15134,"0"9"-13954,4 32-321,-4-40-856,0 1 0,1 0 1,-1 0-1,0-1 0,1 1 0,0 0 0,-1-1 0,1 1 0,0 0 1,0-1-1,0 1 0,0-1 0,0 1 0,0-1 0,0 0 0,0 1 1,0-1-1,1 0 0,-1 0 0,1 0 0,-1 0 0,1 0 0,-1 0 1,1-1-1,-1 1 0,1 0 0,0-1 0,-1 1 0,1-1 0,0 1 1,0-1-1,-1 0 0,1 0 0,0 0 0,0 0 0,0 0 0,-1 0 0,1-1 1,0 1-1,1-1 0,8-1-175,-1 0 0,0 0 0,0-1 1,0-1-1,11-5 0,3-4-378,39-28 0,-7 3 305,-55 37 243,-1 1 0,0 0 0,0 0 0,1 0 0,-1-1 1,0 1-1,1 0 0,-1 0 0,0 0 0,0 0 0,1-1 0,-1 1 1,0 0-1,1 0 0,-1 0 0,0 0 0,1 0 0,-1 0 0,0 0 0,1 0 1,-1 0-1,0 0 0,1 0 0,-1 0 0,0 0 0,1 0 0,-1 1 1,0-1-1,1 0 0,-1 0 0,0 0 0,1 0 0,-1 1 0,0-1 1,0 0-1,1 0 0,-1 0 0,0 1 0,0-1 0,1 0 0,-1 0 1,0 1-1,2 20-94,-11 27 41,8-46 67,-10 40-83,-10 49-150,12-30-3363,8-34-1834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331"/>
    </inkml:context>
    <inkml:brush xml:id="br0">
      <inkml:brushProperty name="width" value="0.025" units="cm"/>
      <inkml:brushProperty name="height" value="0.025" units="cm"/>
      <inkml:brushProperty name="color" value="#004F8B"/>
    </inkml:brush>
  </inkml:definitions>
  <inkml:trace contextRef="#ctx0" brushRef="#br0">116 0 18738,'0'0'1836,"-9"11"-443,8-9-1363,-12 13 696,1 2 1,-16 27 0,26-40-644,-1 1 0,1-1 0,0 1 0,0 0 0,0-1 0,0 1 0,1 0 0,0 0 0,0 0 0,0 0 0,1 0 0,0 0 1,0 0-1,0 1 0,0-1 0,1 0 0,0 0 0,0 0 0,2 5 0,-2-8-74,1 0-1,0 1 1,0-1 0,0 0 0,0 0 0,0 0-1,0-1 1,1 1 0,-1 0 0,0-1 0,1 0-1,-1 1 1,1-1 0,0 0 0,-1 0 0,1-1-1,0 1 1,0 0 0,4-1 0,63 2 159,-50-2-128,110-4-35,-130 4-1,1 0 0,-1 0 0,1 0-1,0 0 1,-1 0 0,1 0 0,-1 1 0,1-1-1,-1 0 1,1 0 0,-1 0 0,1 1-1,-1-1 1,1 0 0,-1 1 0,1-1-1,-1 0 1,1 1 0,-1-1 0,0 1-1,1-1 1,-1 0 0,0 1 0,1-1-1,-1 1 1,0-1 0,0 1 0,1-1-1,-1 1 1,0 0 0,0-1 0,0 1-1,-5 23 542,-20 17 842,16-32-1184,0-1 0,-1 0 0,0 0 0,0-1 0,0-1 0,-1 0 0,0 0-1,0-1 1,0 0 0,-1-1 0,0-1 0,0 1 0,-12 0 0,19-3-389,0-1 0,0 1 0,-1-1 0,1-1 0,0 1 0,0-1 0,0 0-1,0 0 1,-1 0 0,2-1 0,-1 0 0,0 0 0,0 0 0,-4-3 0,5 2-520,0 0 0,0-1 1,0 1-1,1-1 0,0 0 1,0 0-1,0 0 0,0 0 1,1-1-1,-1 1 0,1-1 1,0 0-1,0 1 0,1-1 1,0 0-1,0 0 0,-1-5 1,-2-28-10474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661"/>
    </inkml:context>
    <inkml:brush xml:id="br0">
      <inkml:brushProperty name="width" value="0.025" units="cm"/>
      <inkml:brushProperty name="height" value="0.025" units="cm"/>
      <inkml:brushProperty name="color" value="#004F8B"/>
    </inkml:brush>
  </inkml:definitions>
  <inkml:trace contextRef="#ctx0" brushRef="#br0">1 2 16335,'0'0'7303,"69"-2"-6085,-36 6-866,8 4-448,3-2-2403,9-5-3138,-5-1-9129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990"/>
    </inkml:context>
    <inkml:brush xml:id="br0">
      <inkml:brushProperty name="width" value="0.025" units="cm"/>
      <inkml:brushProperty name="height" value="0.025" units="cm"/>
      <inkml:brushProperty name="color" value="#004F8B"/>
    </inkml:brush>
  </inkml:definitions>
  <inkml:trace contextRef="#ctx0" brushRef="#br0">182 1 18193,'-11'5'2109,"-8"3"-1417,0 2 0,0 0 0,1 1 0,-19 15-1,32-22-711,0-1-1,1 1 0,0 0 1,0 0-1,0 0 0,0 1 1,1 0-1,-1-1 0,1 1 0,0 0 1,1 0-1,-1 1 0,1-1 1,0 1-1,0-1 0,1 1 1,0-1-1,0 1 0,0 0 0,1 0 1,-1-1-1,1 1 0,1 6 1,1-7-41,-1-1 0,1 0 1,0 0-1,0-1 0,1 1 0,-1 0 1,1-1-1,-1 1 0,1-1 0,0 0 1,1 0-1,-1 0 0,0 0 1,1-1-1,0 1 0,-1-1 0,1 0 1,0 0-1,0 0 0,0-1 1,0 1-1,1-1 0,-1 0 0,0 0 1,9 0-1,-4 1 69,0-1 1,-1 0 0,1-1-1,0 0 1,0 0-1,0-1 1,0 0-1,-1-1 1,1 0-1,-1 0 1,1-1-1,10-5 1,-11 3 123,1 0 0,-1-1 0,-1-1 1,1 1-1,-1-1 0,0-1 0,11-15 0,-15 19 88,-1 0-1,1 0 1,-1 0-1,0-1 0,0 1 1,0 0-1,0-1 1,-1 0-1,0 1 0,0-1 1,0 0-1,0 1 1,-1-1-1,0 0 0,0 0 1,0 0-1,-1 1 1,-1-9-1,1 11-168,-1 0-1,1 0 1,-1 0 0,1 0 0,-1 0-1,0 0 1,0 0 0,0 1-1,0-1 1,0 1 0,0-1 0,0 1-1,0 0 1,0 0 0,-1 0-1,1 0 1,0 1 0,-1-1 0,1 0-1,-1 1 1,1 0 0,-1-1-1,1 1 1,-1 0 0,1 0 0,-1 1-1,1-1 1,-1 0 0,1 1 0,-4 1-1,4-2-114,-1 0 0,0 1 0,1-1 0,-1 1-1,1 0 1,-1-1 0,1 1 0,-1 1 0,1-1 0,-1 0-1,1 0 1,0 1 0,0 0 0,0-1 0,0 1 0,0 0 0,0 0-1,0 0 1,0 0 0,1 0 0,-1 0 0,1 1 0,0-1-1,-1 1 1,1-1 0,0 0 0,1 1 0,-2 4 0,2-6-92,0-1 1,0 1 0,0 0 0,0-1 0,0 1-1,0-1 1,1 1 0,-1-1 0,0 1 0,0 0-1,0-1 1,1 1 0,-1-1 0,0 1 0,1-1-1,-1 0 1,0 1 0,1-1 0,-1 1 0,1-1-1,-1 0 1,1 1 0,-1-1 0,1 0 0,-1 1-1,1-1 1,-1 0 0,1 0 0,-1 1-1,1-1 1,1 0 0,22 1-4642,-17-1 2976,33 0-5321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4.357"/>
    </inkml:context>
    <inkml:brush xml:id="br0">
      <inkml:brushProperty name="width" value="0.025" units="cm"/>
      <inkml:brushProperty name="height" value="0.025" units="cm"/>
      <inkml:brushProperty name="color" value="#004F8B"/>
    </inkml:brush>
  </inkml:definitions>
  <inkml:trace contextRef="#ctx0" brushRef="#br0">164 1 18097,'-10'3'2531,"-8"3"-1714,2 1 1,-1 1 0,-18 11 0,30-16-643,0 0 0,0 1 1,0-1-1,0 1 0,1 0 0,-1 0 1,1 1-1,0-1 0,1 1 0,-1 0 0,1 0 1,0 0-1,0 0 0,1 1 0,-5 10 1,7-14-166,0-1 0,0 1 1,-1 0-1,1-1 0,0 1 0,1 0 1,-1-1-1,0 1 0,0 0 1,1-1-1,-1 1 0,1 0 1,-1-1-1,1 1 0,0-1 1,-1 1-1,1-1 0,0 1 1,0-1-1,0 0 0,0 1 1,1-1-1,-1 0 0,0 0 1,0 0-1,1 0 0,-1 0 0,1 0 1,-1 0-1,1 0 0,-1-1 1,1 1-1,-1-1 0,1 1 1,1 0-1,8 1 12,-1 1 0,1-1 0,0-1 0,13 1 0,-22-2-12,21 1 8,-1-1 1,0-1-1,27-4 1,-40 3-16,0 0-1,0 0 0,-1-1 1,1 0-1,-1 0 1,0-1-1,0 0 1,0 0-1,-1-1 1,14-10-1,-19 13 61,0 0-1,0 1 1,0-1-1,0 0 1,-1 0-1,1 0 1,-1 0-1,1 0 1,-1-1 0,0 1-1,0 0 1,0-1-1,0 1 1,0 0-1,-1-1 1,1 1-1,0-6 1,-1 6-4,-1 0 0,1 0 0,-1 0-1,1 0 1,-1 0 0,0 0 0,0 0 0,0 0 0,0 0 0,0 1-1,0-1 1,0 0 0,0 1 0,-1-1 0,1 1 0,-1-1 0,-2-1 0,-2-1-6,0 0 1,-1 0 0,1 0-1,-1 1 1,0 0 0,0 1-1,0-1 1,0 1 0,-1 1-1,-10-2 1,11 2-159,-39 1-23,45 0 18,0 0 0,0 0 1,1 0-1,-1 0 0,0 0 0,0 0 1,0 1-1,0-1 0,0 0 0,1 1 1,-1-1-1,0 0 0,0 1 1,0-1-1,1 1 0,-1-1 0,0 1 1,1 0-1,-1-1 0,0 1 0,1 0 1,-1-1-1,1 1 0,-1 0 1,1 0-1,-1-1 0,1 1 0,0 0 1,-1 0-1,1 0 0,0 0 0,0-1 1,0 1-1,-1 0 0,1 0 1,0 0-1,0 0 0,0 0 0,0 0 1,1 0-1,-1 1 0,1-1-176,-1 0-1,1 0 1,0 1-1,-1-1 1,1 0-1,0-1 0,0 1 1,0 0-1,0 0 1,0 0-1,0 0 1,0-1-1,0 1 1,0 0-1,0-1 1,0 1-1,0-1 1,1 1-1,-1-1 1,0 0-1,0 1 0,1-1 1,-1 0-1,2 0 1,-1 1-275,30 4-5605</inkml:trace>
  <inkml:trace contextRef="#ctx0" brushRef="#br0" timeOffset="1">626 63 8712,'0'0'20275,"78"14"-19314,-27-14-801,2 0-640,1 0-2371,-5-3-2882,-5-4-4965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4.757"/>
    </inkml:context>
    <inkml:brush xml:id="br0">
      <inkml:brushProperty name="width" value="0.025" units="cm"/>
      <inkml:brushProperty name="height" value="0.025" units="cm"/>
      <inkml:brushProperty name="color" value="#004F8B"/>
    </inkml:brush>
  </inkml:definitions>
  <inkml:trace contextRef="#ctx0" brushRef="#br0">9 0 18834,'0'0'2979,"-1"57"-1634,-1-26-769,-2 4-447,2 4-97,2 1-128,0-3-865,6-5-1474,3-8-2081,1-14-3460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138"/>
    </inkml:context>
    <inkml:brush xml:id="br0">
      <inkml:brushProperty name="width" value="0.025" units="cm"/>
      <inkml:brushProperty name="height" value="0.025" units="cm"/>
      <inkml:brushProperty name="color" value="#004F8B"/>
    </inkml:brush>
  </inkml:definitions>
  <inkml:trace contextRef="#ctx0" brushRef="#br0">87 1 15855,'0'0'2157,"-8"4"-428,5-2-1654,-1-1-1,1 1 1,0-1 0,0 1-1,0 0 1,0 1-1,0-1 1,0 0-1,0 1 1,1-1-1,-1 1 1,1 0-1,0 0 1,0 0-1,0 0 1,0 1 0,1-1-1,-1 0 1,1 1-1,0-1 1,0 1-1,0-1 1,0 1-1,1-1 1,-1 1-1,1 7 1,0-9-66,1-1 0,-1 1 0,1-1 0,0 1 0,-1-1 0,1 1 0,0-1 0,0 1 0,0-1 0,0 0 0,0 0 0,0 1 0,0-1 0,0 0 0,1 0 0,-1 0 0,0 0 0,1 0 0,-1-1 0,0 1 0,1 0 0,-1-1 0,1 1 1,0-1-1,-1 1 0,1-1 0,1 1 0,51 4 383,-44-5-327,23 1 49,-10-1-68,-1 1 1,26 4 0,-43-4-72,0 0-1,-1 0 0,1 0 1,0 1-1,-1 0 1,1-1-1,-1 2 1,1-1-1,-1 0 1,0 1-1,0 0 0,0 0 1,0 0-1,-1 1 1,5 4-1,-6-6 14,-1 0 0,0 0 0,1 0-1,-1 0 1,0 1 0,0-1 0,-1 0 0,1 0 0,0 1 0,-1-1-1,0 0 1,1 1 0,-1-1 0,0 1 0,0-1 0,0 0-1,-1 1 1,1-1 0,-1 4 0,-1-2 134,1 0 0,-1 1 0,0-1 1,-1 0-1,1 0 0,-1 0 0,0-1 0,0 1 1,-5 5-1,-2 0 445,0-1 0,-1 0 0,1 0 0,-2-1 1,1 0-1,-16 6 0,18-9-268,-1-1 1,1 0-1,0-1 1,-1 1-1,0-2 1,1 1-1,-1-2 0,0 1 1,-17-2-1,22 0-534,0 0-1,0 0 0,0 0 0,0-1 1,0 0-1,0 0 0,0 0 0,-6-4 1,8 3-642,-1 0-1,0 0 1,1 0 0,0 0 0,0 0-1,0-1 1,0 1 0,1-1 0,-1 0 0,-2-7-1,-5-10-8186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530"/>
    </inkml:context>
    <inkml:brush xml:id="br0">
      <inkml:brushProperty name="width" value="0.025" units="cm"/>
      <inkml:brushProperty name="height" value="0.025" units="cm"/>
      <inkml:brushProperty name="color" value="#004F8B"/>
    </inkml:brush>
  </inkml:definitions>
  <inkml:trace contextRef="#ctx0" brushRef="#br0">1 65 14670,'0'0'8488,"28"-49"-5958,-10 39-1633,8 6-641,4 3-256,9 1 0,4 0-928,4 8-1891,-4-1-1473,-2-1-4100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8.591"/>
    </inkml:context>
    <inkml:brush xml:id="br0">
      <inkml:brushProperty name="width" value="0.025" units="cm"/>
      <inkml:brushProperty name="height" value="0.025" units="cm"/>
    </inkml:brush>
  </inkml:definitions>
  <inkml:trace contextRef="#ctx0" brushRef="#br0">135 2 13837,'0'0'4709,"-12"0"-1928,7 0-2573,-7-1 541,0 0 0,0 2 0,-20 2 0,30-3-665,-1 0 0,1 0 1,0 0-1,0 1 0,0-1 0,0 1 1,0 0-1,0-1 0,0 1 0,0 0 0,0 0 1,0 0-1,1 1 0,-1-1 0,0 0 0,1 1 1,-1-1-1,1 1 0,-1-1 0,1 1 0,0 0 1,-1-1-1,1 1 0,0 0 0,0 0 1,0 0-1,1 0 0,-1 0 0,0 0 0,1 0 1,-1 4-1,1-5-161,0 0 0,1 0 0,-1 0 0,1 0 1,-1 0-1,0 0 0,1 0 0,0 0 0,-1 0 0,1-1 0,0 1 1,-1 0-1,1 0 0,0-1 0,0 1 0,-1 0 0,1-1 1,0 1-1,0-1 0,0 1 0,0-1 0,0 0 0,0 1 0,0-1 1,0 0-1,0 1 0,0-1 0,0 0 0,0 0 0,0 0 1,2 0-1,42 0-2040,-32 0 1477,62 4-640,-70-3 1283,1 0-1,-1 0 0,0 1 0,1 0 0,-1-1 0,0 2 0,0-1 0,0 0 0,-1 1 0,1 0 1,7 6-1,-11-8 96,0 0 1,0 0-1,-1 0 1,1 0-1,0 0 1,0 0-1,-1 1 1,1-1 0,-1 0-1,1 0 1,-1 1-1,1-1 1,-1 0-1,0 1 1,1-1-1,-1 0 1,0 1 0,0-1-1,0 0 1,0 1-1,0-1 1,0 0-1,-1 1 1,1-1-1,0 0 1,-1 0-1,1 1 1,-1-1 0,1 0-1,-1 0 1,0 1-1,1-1 1,-1 0-1,0 0 1,0 0-1,0 0 1,0 0 0,0 0-1,0-1 1,0 1-1,0 0 1,0 0-1,0-1 1,-3 2-1,-5 4 443,-2 0 1,1 0-1,-20 6 0,26-10-446,-7 3-219,1-2 1,-1 1-1,0-1 1,0-1-1,0 0 1,-19 1-1,30-3-15,-1 0-1,1 0 0,0 0 1,-1 0-1,1 0 0,0 0 1,-1 0-1,1 0 1,0-1-1,-1 1 0,1 0 1,0 0-1,0 0 0,-1-1 1,1 1-1,0 0 1,-1 0-1,1-1 0,0 1 1,0 0-1,0 0 1,-1-1-1,1 1 0,0 0 1,0-1-1,0 1 0,0 0 1,0-1-1,0 1 1,0 0-1,-1-1 0,1 1 1,0 0-1,0-1 0,0 1 1,0 0-1,0-1 1,1 1-1,-1 0 0,0-1 1,0 1-1,0 0 1,0-1-1,0 1 0,0 0 1,1-1-1,-1 1 0,0 0 1,0 0-1,0-1 1,1 1-1,8-17-6885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875"/>
    </inkml:context>
    <inkml:brush xml:id="br0">
      <inkml:brushProperty name="width" value="0.025" units="cm"/>
      <inkml:brushProperty name="height" value="0.025" units="cm"/>
      <inkml:brushProperty name="color" value="#004F8B"/>
    </inkml:brush>
  </inkml:definitions>
  <inkml:trace contextRef="#ctx0" brushRef="#br0">204 1 7399,'0'0'13431,"-10"1"-11920,0 1-1267,-1 0-1,1 0 0,0 2 1,0-1-1,1 1 0,-1 0 1,1 1-1,0 0 0,0 1 1,1 0-1,-1 0 1,1 1-1,1 0 0,-1 0 1,1 1-1,-8 11 0,14-18-212,0 1 1,0 0-1,0-1 0,0 1 0,0 0 0,0 0 0,0 0 0,1 0 0,-1 0 0,1 0 0,-1 0 0,0 4 1,2-6-6,-1 0 1,0 1-1,0-1 1,0 1-1,0-1 1,0 0-1,0 1 1,1-1-1,-1 1 1,0-1-1,0 0 1,0 1-1,1-1 1,-1 0-1,0 1 1,1-1 0,-1 0-1,0 0 1,1 1-1,-1-1 1,0 0-1,1 0 1,-1 0-1,1 1 1,-1-1-1,0 0 1,1 0-1,-1 0 1,1 0-1,-1 0 1,0 0-1,1 0 1,-1 0 0,1 0-1,2 0 17,-1 0-1,0-1 1,0 0-1,0 1 1,0-1-1,0 0 1,0 0-1,0 0 1,0 0 0,0 0-1,-1 0 1,1-1-1,0 1 1,-1-1-1,1 1 1,-1-1-1,1 0 1,-1 1-1,0-1 1,2-3-1,-2 1-42,-32 36-165,25-25 255,0 0 1,1 0-1,1 1 0,-1 0 0,1-1 1,0 1-1,-3 11 0,6-16-66,1-1 1,-1 0-1,1 1 0,0-1 1,0 1-1,0-1 0,0 0 1,0 1-1,0-1 0,1 0 0,-1 1 1,1-1-1,0 0 0,0 1 1,-1-1-1,1 0 0,1 0 1,-1 0-1,0 0 0,0 0 1,1 0-1,-1 0 0,1 0 1,0-1-1,0 1 0,-1 0 1,1-1-1,0 0 0,0 1 0,0-1 1,4 2-1,2 1-11,0 0-1,0-1 0,1 0 1,-1 0-1,1 0 1,0-1-1,0-1 1,0 1-1,0-1 0,0-1 1,0 0-1,0 0 1,0-1-1,0 0 1,0 0-1,10-4 0,-14 3 14,0 0-1,0 0 0,0 0 1,0-1-1,-1 1 0,0-1 1,1 0-1,-1-1 0,0 1 0,0-1 1,-1 0-1,1 0 0,-1 0 1,0 0-1,0-1 0,0 1 0,-1-1 1,1 1-1,-1-1 0,0 0 1,-1 0-1,1 0 0,-1 0 1,0-1-1,0 1 0,0 0 0,-1 0 1,0-9-1,-1 6 40,1 0 0,-1 0 0,-1 0 0,1 0 0,-2 0 0,1 0 0,-1 1 0,0-1 0,0 1 0,-1-1 0,-9-12 0,10 16-151,-1-1-1,1 0 1,-1 1 0,0 0-1,-1 0 1,1 0 0,-1 1-1,0-1 1,0 1 0,0 0-1,0 0 1,0 1 0,-1 0-1,1 0 1,-1 0 0,1 0-1,-8 0 1,12 2-96,0 0 1,0-1-1,0 1 1,0 0-1,0 0 0,0 0 1,0 0-1,0 1 1,0-1-1,0 0 0,0 0 1,0 1-1,0-1 1,0 0-1,0 1 0,0-1 1,0 1-1,0-1 1,1 1-1,-1 0 1,0-1-1,0 1 0,1 0 1,-1 0-1,0-1 1,0 3-1,0-1-653,0 0 0,0-1 0,1 1 0,-1 0 0,1 0 0,0 0-1,-1 0 1,1 0 0,0 0 0,0 0 0,0 0 0,1 3 0,4 12-12559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6.250"/>
    </inkml:context>
    <inkml:brush xml:id="br0">
      <inkml:brushProperty name="width" value="0.025" units="cm"/>
      <inkml:brushProperty name="height" value="0.025" units="cm"/>
      <inkml:brushProperty name="color" value="#004F8B"/>
    </inkml:brush>
  </inkml:definitions>
  <inkml:trace contextRef="#ctx0" brushRef="#br0">159 8 19282,'0'0'2814,"-11"-3"-151,7 2-2557,-1 0 0,0 0 0,0 0 0,1 1 0,-1-1 0,0 1-1,0 0 1,0 1 0,1-1 0,-1 1 0,0 0 0,1 0-1,-1 0 1,0 1 0,1 0 0,0 0 0,-1 0 0,1 0 0,0 0-1,0 1 1,0 0 0,0 0 0,1 0 0,-1 0 0,1 1-1,0-1 1,0 1 0,-5 7 0,6-7-90,-1-1-1,1 1 1,0 0 0,0 0-1,1 0 1,-1 1 0,1-1-1,0 0 1,0 0 0,0 1-1,0-1 1,1 1 0,0-1-1,0 1 1,0-1 0,0 0-1,1 1 1,1 7 0,0-8-8,0 0 1,0-1 0,0 0-1,0 1 1,1-1 0,-1 0 0,1 0-1,-1 0 1,1 0 0,0-1-1,0 1 1,1-1 0,-1 0 0,0 0-1,1 0 1,0 0 0,-1-1-1,1 1 1,0-1 0,7 2-1,-2-1 93,0 0 0,0-1 0,1 0-1,-1-1 1,0 0 0,1 0-1,-1-1 1,0 0 0,0-1-1,1 1 1,-1-2 0,14-5 0,-18 6-26,0 0 1,-1 0 0,0-1 0,1 0-1,-1 1 1,0-1 0,0-1 0,-1 1-1,1-1 1,-1 1 0,1-1 0,-1 0-1,0 0 1,-1 0 0,1-1 0,-1 1-1,0-1 1,0 1 0,0-1 0,-1 0-1,1 0 1,-1 0 0,0 0 0,0-9-1,-1 11-55,0 0-1,-1 0 0,1 0 1,-1 0-1,1 0 0,-1 1 1,0-1-1,0 0 0,-1 0 1,1 1-1,0-1 0,-1 1 1,0-1-1,1 1 0,-1 0 1,0 0-1,0-1 0,0 1 1,-1 1-1,1-1 0,0 0 1,-1 0-1,1 1 0,-1 0 1,0-1-1,1 1 0,-1 0 1,0 0-1,0 0 0,-4 0 1,-7-2-61,-1 0 0,1 1 0,-1 0 0,-25 2 1,39 0-56,0 0 0,-1 0 1,1 0-1,0 0 1,0 0-1,0 0 1,0 1-1,0-1 1,-1 0-1,1 1 0,0-1 1,0 1-1,0-1 1,0 1-1,0 0 1,0-1-1,0 1 1,1 0-1,-1 0 0,0-1 1,0 1-1,1 0 1,-1 0-1,-1 2 1,2-2-140,0-1 1,0 1 0,0 0 0,0-1 0,0 1-1,0 0 1,0-1 0,0 1 0,1-1-1,-1 1 1,0 0 0,0-1 0,1 1 0,-1-1-1,0 1 1,1-1 0,-1 1 0,0-1-1,1 1 1,-1-1 0,1 1 0,-1-1 0,1 0-1,-1 1 1,1-1 0,-1 1 0,1-1-1,-1 0 1,1 0 0,0 1 0,-1-1 0,1 0-1,0 0 1,-1 0 0,1 0 0,-1 0-1,1 0 1,0 0 0,-1 0 0,1 0 0,0 0-1,-1 0 1,1 0 0,22 0-11260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6.676"/>
    </inkml:context>
    <inkml:brush xml:id="br0">
      <inkml:brushProperty name="width" value="0.025" units="cm"/>
      <inkml:brushProperty name="height" value="0.025" units="cm"/>
      <inkml:brushProperty name="color" value="#004F8B"/>
    </inkml:brush>
  </inkml:definitions>
  <inkml:trace contextRef="#ctx0" brushRef="#br0">11 1 3459,'0'0'23511,"-11"57"-22134,27-40-128,2 0-704,5-1-385,0-4-128,10-3-192,-1-4-545,2-2-1025,-4-3-2626,-5-1-1986,-11-13-5925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7.020"/>
    </inkml:context>
    <inkml:brush xml:id="br0">
      <inkml:brushProperty name="width" value="0.025" units="cm"/>
      <inkml:brushProperty name="height" value="0.025" units="cm"/>
      <inkml:brushProperty name="color" value="#004F8B"/>
    </inkml:brush>
  </inkml:definitions>
  <inkml:trace contextRef="#ctx0" brushRef="#br0">0 2 18033,'0'0'6118,"73"-2"-13934,-39 15-3586</inkml:trace>
  <inkml:trace contextRef="#ctx0" brushRef="#br0" timeOffset="1">438 166 8904,'0'0'14286,"58"0"-12588,-23 0-1026,11 0-608,4-1-544,5 1-1186,-9 0-1665,-4 0-2659,-17 1-2145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7.413"/>
    </inkml:context>
    <inkml:brush xml:id="br0">
      <inkml:brushProperty name="width" value="0.025" units="cm"/>
      <inkml:brushProperty name="height" value="0.025" units="cm"/>
      <inkml:brushProperty name="color" value="#004F8B"/>
    </inkml:brush>
  </inkml:definitions>
  <inkml:trace contextRef="#ctx0" brushRef="#br0">0 3 10890,'0'0'9705,"46"15"-7174,16-15-705,9 0-417,3 0-865,2 0-415,-12-3-65,-16 1-1121,-23 0-1153,-8-2-1442,-11-3-5220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8.341"/>
    </inkml:context>
    <inkml:brush xml:id="br0">
      <inkml:brushProperty name="width" value="0.025" units="cm"/>
      <inkml:brushProperty name="height" value="0.025" units="cm"/>
      <inkml:brushProperty name="color" value="#004F8B"/>
    </inkml:brush>
  </inkml:definitions>
  <inkml:trace contextRef="#ctx0" brushRef="#br0">21 0 8872,'0'0'15268,"-1"12"-14552,-6 42-88,2-28-560,2 0-1,0 0 1,2 1-1,3 49 1,-1-75-67,-1 1 0,1-1 0,-1 0 0,1 0 0,-1 0 0,1 1 0,0-1 0,0 0 0,-1 0 1,1 0-1,0 0 0,0 0 0,0 0 0,0 0 0,0-1 0,1 1 0,-1 0 0,0 0 0,0-1 0,0 1 0,3 0 0,36 6 135,-25-8-420,1 0-1,29-5 1,-35 3-795,1-1-1,-1 1 1,1-2 0,-1 0 0,9-5-1,12-9-5400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8.674"/>
    </inkml:context>
    <inkml:brush xml:id="br0">
      <inkml:brushProperty name="width" value="0.025" units="cm"/>
      <inkml:brushProperty name="height" value="0.025" units="cm"/>
      <inkml:brushProperty name="color" value="#004F8B"/>
    </inkml:brush>
  </inkml:definitions>
  <inkml:trace contextRef="#ctx0" brushRef="#br0">77 1 10666,'0'0'4452,"-37"50"-1345,21-17-1121,3 1-769,3-1-320,10-4-416,0-8-417,23-11-673,14-10-2178,9-10-3939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054"/>
    </inkml:context>
    <inkml:brush xml:id="br0">
      <inkml:brushProperty name="width" value="0.025" units="cm"/>
      <inkml:brushProperty name="height" value="0.025" units="cm"/>
      <inkml:brushProperty name="color" value="#004F8B"/>
    </inkml:brush>
  </inkml:definitions>
  <inkml:trace contextRef="#ctx0" brushRef="#br0">145 1 17777,'-10'7'1676,"-10"9"-712,1 0 0,-28 33 0,42-44-902,0 0 0,1 1 0,-1 0 0,1 0-1,1 0 1,-1 0 0,1 1 0,0 0 0,0-1 0,1 1 0,0 0 0,0 0 0,1 0 0,0 1 0,0-1 0,0 9 0,2-15-76,-1 1 0,1-1 1,-1 1-1,1-1 0,0 1 0,0-1 0,0 0 1,0 1-1,0-1 0,0 0 0,0 0 0,0 1 0,0-1 1,0 0-1,1 0 0,-1-1 0,0 1 0,1 0 0,-1 0 1,1 0-1,-1-1 0,1 1 0,-1-1 0,1 0 1,0 1-1,-1-1 0,1 0 0,-1 0 0,3 0 0,54 0-70,-50 0 97,3-2-14,0 1 1,1-2-1,-1 1 0,0-2 0,-1 1 0,1-1 0,0-1 0,-1 0 0,10-7 0,-15 9 109,-1 1 0,0-1 0,0 0 0,0 0 0,-1 0 1,1-1-1,-1 1 0,0-1 0,0 0 0,0 0 0,0 0 0,-1 0 0,1 0 0,-1-1 0,0 1 0,0-1 0,-1 0 0,0 1 0,1-1 0,-2 0 0,1 0 0,0 0 0,-1-6 0,0 9-48,-1 0 1,1 0-1,-1 1 0,0-1 0,0 0 1,1 0-1,-1 1 0,0-1 0,-1 0 1,1 1-1,0 0 0,0-1 0,-1 1 0,1-1 1,0 1-1,-1 0 0,1 0 0,-1 0 1,0 0-1,1 0 0,-1 0 0,0 1 1,0-1-1,1 0 0,-1 1 0,0-1 1,0 1-1,0 0 0,0 0 0,-2-1 1,-9 0-41,0 1 1,1 0 0,-17 2 0,24-2-2,-1 1-27,0 0 1,1 0-1,-1 0 1,0 1-1,1 0 1,-10 4-1,13-5-98,0 0 0,0 0 0,0 0-1,0 1 1,0-1 0,0 1 0,0-1 0,0 1-1,0 0 1,1 0 0,-1 0 0,1 0 0,-1 0-1,1 0 1,0 0 0,0 0 0,-2 5-1,3-6-34,0 0 0,0 0 0,1 0 0,-1-1 0,0 1-1,0 0 1,1 0 0,-1 0 0,0-1 0,1 1 0,-1 0-1,1-1 1,-1 1 0,1 0 0,-1-1 0,1 1 0,-1 0-1,1-1 1,0 1 0,-1-1 0,1 1 0,0-1 0,0 1-1,-1-1 1,1 0 0,0 1 0,0-1 0,-1 0 0,1 0-1,0 1 1,0-1 0,0 0 0,0 0 0,0 0 0,-1 0-1,1 0 1,0 0 0,1-1 0,41 1-5044,-37 0 3795,32-3-5881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433"/>
    </inkml:context>
    <inkml:brush xml:id="br0">
      <inkml:brushProperty name="width" value="0.025" units="cm"/>
      <inkml:brushProperty name="height" value="0.025" units="cm"/>
      <inkml:brushProperty name="color" value="#004F8B"/>
    </inkml:brush>
  </inkml:definitions>
  <inkml:trace contextRef="#ctx0" brushRef="#br0">101 0 14029,'0'0'7202,"-10"8"-5761,0-1-1138,1 1 0,0 0 1,0 0-1,1 1 0,1 0 0,-10 13 0,15-19-276,-1 1 1,1 0-1,0 0 0,0 0 0,0 1 1,0-1-1,0 0 0,1 1 0,0-1 1,0 1-1,0-1 0,1 1 0,0-1 1,0 1-1,0 0 0,0-1 0,0 1 1,1-1-1,0 1 0,0-1 0,0 1 1,1-1-1,2 6 0,-2-6-29,1-1-1,-1 0 0,0 0 1,1-1-1,0 1 1,0 0-1,0-1 1,0 0-1,0 1 1,0-1-1,1 0 1,-1-1-1,1 1 1,-1-1-1,1 1 1,-1-1-1,1 0 1,0-1-1,0 1 1,0 0-1,-1-1 1,1 0-1,0 0 0,0 0 1,0-1-1,0 1 1,-1-1-1,8-2 1,-1 1 122,-1-1-1,0 0 1,0 0 0,0-1-1,0-1 1,-1 1 0,1-1 0,-1-1-1,-1 1 1,11-10 0,-15 12 5,0 0 0,0 0 0,-1 0 1,1 0-1,-1 0 0,0 0 0,0-1 0,0 1 0,-1-1 1,1 1-1,-1-1 0,0 0 0,0 1 0,0-1 0,0 0 1,-1 0-1,1 0 0,-1 0 0,0 0 0,0 0 0,-1 1 1,1-1-1,-1 0 0,-2-7 0,1 7-89,0 0 1,0 1-1,0-1 0,0 1 0,-1 0 0,0 0 1,0 0-1,0 0 0,0 0 0,0 0 1,0 1-1,-1 0 0,1-1 0,-1 1 0,0 1 1,1-1-1,-1 0 0,0 1 0,0 0 0,0 0 1,0 0-1,0 0 0,-6 0 0,6 1-236,0 0-1,0-1 0,0 1 0,0 1 0,0-1 1,0 0-1,0 1 0,0 0 0,-4 1 0,-4 5-3247,-1 2-3321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780"/>
    </inkml:context>
    <inkml:brush xml:id="br0">
      <inkml:brushProperty name="width" value="0.025" units="cm"/>
      <inkml:brushProperty name="height" value="0.025" units="cm"/>
      <inkml:brushProperty name="color" value="#004F8B"/>
    </inkml:brush>
  </inkml:definitions>
  <inkml:trace contextRef="#ctx0" brushRef="#br0">0 0 9097,'0'0'13741,"29"64"-12780,-29-23-417,0 2-416,0 1-96,0-3-96,0-6-609,0-8-384,10-9-448,-1-9-481,0-8-1729,0-1-1218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9.202"/>
    </inkml:context>
    <inkml:brush xml:id="br0">
      <inkml:brushProperty name="width" value="0.025" units="cm"/>
      <inkml:brushProperty name="height" value="0.025" units="cm"/>
    </inkml:brush>
  </inkml:definitions>
  <inkml:trace contextRef="#ctx0" brushRef="#br0">27 0 13325,'0'0'12892,"-4"8"-12006,-1 6-754,1 0 0,0 0 0,1 0 0,0 1 0,1 0 0,1-1 0,0 1 0,1 0 0,1-1 0,0 1 0,1 0 0,0-1 0,2 0 0,4 16 1,-8-30-131,0 1 1,0 0-1,0-1 1,1 1 0,-1-1-1,0 1 1,0-1 0,0 1-1,0-1 1,1 0-1,-1 1 1,0-1 0,0 1-1,1-1 1,-1 1 0,0-1-1,1 0 1,-1 1-1,1-1 1,-1 0 0,0 1-1,1-1 1,-1 0 0,1 1-1,-1-1 1,1 0-1,-1 0 1,1 0 0,0 1-1,8-13 173,-1-25 95,-5 24-299,-1 0 1,0 0-1,-1 0 1,0-1-1,-1 1 1,-1 0-1,0-1 1,-5-21-1,-7 21-101,3 19 88,9-3 46,0-1 0,1 1 0,-1-1 0,1 1 0,0 0 0,-1-1 0,1 1 0,0-1 0,0 1 0,0 0 0,0-1 0,0 1 0,0 0 0,0-1-1,1 1 1,-1 0 0,1-1 0,-1 1 0,1-1 0,-1 1 0,2 1 0,2 2-2,0-1 0,0 0 1,0 0-1,0 0 0,0-1 0,1 1 1,0-1-1,0 0 0,-1-1 0,2 1 1,-1-1-1,0 0 0,0 0 0,1 0 0,-1-1 1,1 0-1,-1 0 0,1 0 0,0-1 1,-1 0-1,1 0 0,0 0 0,-1-1 1,8-1-1,-8 1 10,0 0 0,0 0 0,0 0 0,0 0-1,0 0 1,-1-1 0,1 0 0,0 0 0,-1-1 0,1 1 0,-1-1 0,0 0 0,0 0 0,0 0 0,-1-1 0,1 1 0,-1-1-1,1 0 1,-1 0 0,0 0 0,-1 0 0,1-1 0,-1 1 0,0-1 0,0 0 0,0 1 0,1-7 0,-3 10-13,1-1 0,-1 1-1,1 0 1,-1-1 0,0 1 0,0-1 0,1 1 0,-1-1 0,0 1 0,-1-1 0,1 1 0,0-1-1,0 1 1,0 0 0,-1-1 0,1 1 0,-1-1 0,1 1 0,-1 0 0,0-1 0,0 1 0,1 0-1,-1 0 1,0-1 0,0 1 0,0 0 0,0 0 0,0 0 0,0 0 0,-1 0 0,1 1 0,0-1-1,0 0 1,-1 0 0,1 1 0,0-1 0,-1 1 0,1-1 0,-1 1 0,1 0 0,-3-1 0,2 1-8,-1 1 1,1-1 0,-1 1-1,1-1 1,-1 1 0,1 0-1,0 0 1,-1 0 0,1 0-1,0 0 1,0 1 0,0-1 0,0 1-1,0-1 1,0 1 0,0 0-1,0 0 1,1 0 0,-1 0-1,1 0 1,-1 0 0,1 0-1,-2 4 1,1-2 22,1-1-1,-1 0 1,1 1-1,0-1 1,0 1-1,0-1 1,0 1-1,1 0 1,0-1-1,0 1 1,0 0-1,0-1 1,0 1-1,1 0 1,-1-1-1,1 1 1,0 0-1,2 5 1,-1-7-10,-1 0 1,1 1-1,0-1 1,0 0-1,0-1 0,0 1 1,0 0-1,0 0 1,0-1-1,1 1 1,-1-1-1,1 0 1,-1 0-1,1 0 1,-1 0-1,1 0 1,-1 0-1,1-1 1,0 1-1,0-1 1,-1 0-1,1 0 1,0 0-1,4-1 1,1 0 11,0 0 0,0-1 0,-1 0 0,1-1 1,-1 0-1,1 0 0,-1-1 0,0 1 0,0-1 1,-1-1-1,1 0 0,6-6 0,-6 5-42,0 0-1,0-1 1,0 0 0,-1-1-1,0 1 1,-1-1-1,1 0 1,-1-1 0,6-15-1,-13 29-274,-1 3 298,0 1 0,1-1 1,0 1-1,0-1 0,-1 11 1,3-17 0,0 0 0,0 0 0,0 0 1,0 0-1,0-1 0,0 1 0,0 0 1,1 0-1,-1-1 0,1 1 0,-1 0 1,1 0-1,0-1 0,-1 1 0,1-1 1,0 1-1,0 0 0,0-1 0,0 0 0,1 1 1,-1-1-1,0 0 0,0 1 0,1-1 1,-1 0-1,1 0 0,-1 0 0,1 0 1,0-1-1,-1 1 0,1 0 0,0-1 1,-1 1-1,1-1 0,0 1 0,0-1 0,2 0 1,-1 1-233,0-1 1,0 0-1,0 0 0,1 0 1,-1-1-1,0 1 0,0-1 1,0 1-1,0-1 1,0 0-1,4-2 0,-4 1-329,0 0 0,-1 0 0,1 0 0,0 0 0,-1-1-1,1 1 1,-1-1 0,0 0 0,0 1 0,0-1 0,0 0 0,0 0-1,-1 0 1,1-1 0,1-5 0,4-21-5945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108"/>
    </inkml:context>
    <inkml:brush xml:id="br0">
      <inkml:brushProperty name="width" value="0.025" units="cm"/>
      <inkml:brushProperty name="height" value="0.025" units="cm"/>
      <inkml:brushProperty name="color" value="#004F8B"/>
    </inkml:brush>
  </inkml:definitions>
  <inkml:trace contextRef="#ctx0" brushRef="#br0">1 42 11691,'0'0'9929,"65"-19"-9512,-30 17-353,4-2-1025,0-1-2434,-5-6-2787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455"/>
    </inkml:context>
    <inkml:brush xml:id="br0">
      <inkml:brushProperty name="width" value="0.025" units="cm"/>
      <inkml:brushProperty name="height" value="0.025" units="cm"/>
      <inkml:brushProperty name="color" value="#004F8B"/>
    </inkml:brush>
  </inkml:definitions>
  <inkml:trace contextRef="#ctx0" brushRef="#br0">80 64 6887,'0'0'14248,"-10"4"-12625,6-3-1478,-36 19 1075,38-19-1178,0 0 0,0 1-1,0-1 1,1 1 0,-1-1-1,0 1 1,1 0 0,0-1 0,-1 1-1,1 0 1,0 0 0,0 0 0,0 0-1,0 0 1,0 1 0,0-1 0,1 0-1,-1 0 1,1 0 0,-1 4 0,1-5-52,1 0-1,-1 0 1,0-1 0,1 1 0,-1 0 0,0-1 0,1 1-1,-1 0 1,1-1 0,-1 1 0,1-1 0,-1 1 0,1-1 0,0 1-1,-1-1 1,1 1 0,0-1 0,-1 1 0,1-1 0,0 0-1,-1 1 1,1-1 0,0 0 0,0 0 0,-1 0 0,1 0 0,0 1-1,0-1 1,0 0 0,-1 0 0,2-1 0,35 1-207,-26 0 155,9 0 58,-3-1-353,1 1 1,-1 1-1,0 0 1,1 1 0,27 8-1,-42-9 307,0 0 0,0 0 0,1 1-1,-1-1 1,0 1 0,0 0 0,-1 0 0,1 0-1,0 0 1,-1 0 0,1 0 0,-1 1 0,0 0-1,0-1 1,0 1 0,0 0 0,0 0 0,0 0-1,-1 0 1,0 0 0,1 0 0,-1 1 0,0-1-1,-1 0 1,1 1 0,0-1 0,-1 1 0,0-1-1,0 0 1,0 1 0,0-1 0,-1 1 0,1-1-1,-1 0 1,-1 5 0,0-2 199,0-1 1,0 0-1,-1 0 0,1 0 0,-1 0 1,0 0-1,0 0 0,-1-1 0,1 1 1,-1-1-1,0 0 0,0 0 0,-1-1 1,1 1-1,-1-1 0,0 0 0,1 0 1,-1-1-1,-9 4 0,7-3-70,-2 1 0,1-2 0,0 1-1,0-1 1,-1 0 0,1-1 0,-1 0-1,0 0 1,1-1 0,-1 0 0,0-1-1,-9-1 1,15 1-441,0-1 0,0 1 0,0 0 0,0-1 0,0 1 0,0-1 0,0 0 0,1 0 0,-1 0-1,1-1 1,-1 1 0,1-1 0,0 1 0,0-1 0,0 0 0,-2-3 0,-14-26-7624</inkml:trace>
  <inkml:trace contextRef="#ctx0" brushRef="#br0" timeOffset="1">55 11 5125,'0'0'13517,"51"-11"-11179,-22 11-1249,10 0-897,7 0-160,1 2-1281,-1 3-3588,6-4-10249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832"/>
    </inkml:context>
    <inkml:brush xml:id="br0">
      <inkml:brushProperty name="width" value="0.025" units="cm"/>
      <inkml:brushProperty name="height" value="0.025" units="cm"/>
      <inkml:brushProperty name="color" value="#004F8B"/>
    </inkml:brush>
  </inkml:definitions>
  <inkml:trace contextRef="#ctx0" brushRef="#br0">145 9 8456,'-10'4'7516,"10"-3"-7501,-15 6 1181,0 0 0,0 2 0,-16 11 0,26-16-1043,0 0 1,1 0-1,0 0 0,0 0 0,0 1 0,0-1 0,1 1 1,-1 0-1,1 0 0,0 0 0,1 1 0,0-1 0,-1 1 1,2-1-1,-3 8 0,3-9-157,0 0 0,0 0 0,1 0 0,-1 0-1,1 0 1,0 1 0,0-1 0,0 0 0,1 0 0,0 0 0,-1 1 0,1-1 0,1 0 0,-1 0 0,1 0-1,-1-1 1,1 1 0,0 0 0,0-1 0,1 1 0,-1-1 0,1 1 0,0-1 0,0 0 0,0 0-1,0-1 1,0 1 0,1-1 0,-1 1 0,1-1 0,-1 0 0,1 0 0,0 0 0,0-1 0,0 0-1,0 0 1,0 0 0,0 0 0,0 0 0,1-1 0,-1 1 0,5-1 0,-4 0 22,1 0 0,-1 0 0,1 0 0,-1-1 0,0 1 0,1-1 0,-1-1 0,0 1 0,0-1 0,0 0 0,0 0 0,0 0 0,0-1 0,0 1 0,-1-1 0,1 0 0,-1-1 0,0 1 0,0-1 0,0 0 0,-1 0 0,1 0 0,-1 0 0,3-5 0,-1 0 184,-1 0-1,0 0 1,0 0-1,-1-1 1,0 1-1,-1-1 1,0 0-1,0 0 1,-1 0-1,0 0 0,-1 1 1,-1-14-1,1 20-188,-1 0 0,1 0 0,-1 0 0,0 0 0,0 0 0,0 0 0,0 0-1,0 0 1,0 0 0,-1 1 0,1-1 0,-1 0 0,0 1 0,0-1 0,0 1-1,0 0 1,0-1 0,-1 1 0,1 0 0,-1 0 0,1 1 0,-1-1 0,0 1 0,0-1-1,0 1 1,0 0 0,1 0 0,-1 0 0,-1 0 0,1 0 0,0 1 0,0 0-1,0-1 1,-5 1 0,5 0-127,0 1-1,-1-1 1,1 0 0,-1 1-1,1 0 1,0 0 0,-1 0-1,1 0 1,0 0 0,0 1-1,0-1 1,0 1 0,0 0-1,0 0 1,0 0 0,1 0-1,-1 1 1,1-1 0,0 1-1,-1-1 1,1 1 0,0 0-1,1 0 1,-1 0-1,0 0 1,1 0 0,0 0-1,-1 0 1,1 1 0,1-1-1,-2 5 1,2-6-100,-1-1 0,1 0 0,0 1 0,0-1 0,0 1 0,0-1 0,0 0 0,0 1 0,1-1 1,-1 0-1,0 1 0,1-1 0,-1 0 0,0 1 0,1-1 0,0 0 0,-1 0 0,1 0 0,0 1 0,0-1 0,0 0 0,-1 0 0,1 0 0,0 0 0,2 1 0,18 7-5503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1.178"/>
    </inkml:context>
    <inkml:brush xml:id="br0">
      <inkml:brushProperty name="width" value="0.025" units="cm"/>
      <inkml:brushProperty name="height" value="0.025" units="cm"/>
      <inkml:brushProperty name="color" value="#004F8B"/>
    </inkml:brush>
  </inkml:definitions>
  <inkml:trace contextRef="#ctx0" brushRef="#br0">216 48 11403,'-8'-2'5723,"-4"1"-5105,-1-1 0,1 2 0,-1 0 0,0 0 0,1 1 0,-1 1 0,1 0 0,-18 5 0,25-6-510,1 0 0,0 1-1,1-1 1,-1 1 0,0-1 0,0 1 0,1 1-1,-1-1 1,1 0 0,-1 1 0,1 0-1,0-1 1,0 1 0,0 0 0,0 1-1,1-1 1,0 0 0,-1 1 0,1 0-1,0-1 1,1 1 0,-1 0 0,1 0 0,-1 0-1,1 0 1,0 0 0,1 0 0,-1 0-1,1 1 1,0-1 0,0 5 0,0-7-106,0 0 0,1-1 0,-1 1 0,0 0 0,1-1 0,0 1 0,-1 0 0,1-1 0,0 1 0,0-1 0,0 0 0,0 1 0,0-1 0,0 0 0,0 1 1,0-1-1,0 0 0,1 0 0,-1 0 0,3 1 0,0 1 10,0-2 0,1 1 0,-1 0 0,0-1 0,1 0 1,-1 0-1,9 1 0,-2-1 15,1-1 1,-1 0-1,1-1 0,-1 0 1,19-4-1,-22 2 39,-1 0 0,1-1-1,-1 1 1,0-1 0,0-1-1,-1 1 1,1-1 0,-1-1 0,0 1-1,7-9 1,-10 11 10,0 1 0,-1-1-1,0 0 1,0 0 0,1 0-1,-2 0 1,1-1 0,0 1 0,-1 0-1,1-1 1,-1 1 0,0-1-1,0 1 1,-1-1 0,1 0 0,-1 1-1,1-1 1,-1 0 0,0 1-1,-1-1 1,1 0 0,-1 1-1,1-1 1,-3-6 0,0 7-74,1 1 0,-1-1 0,1 1 0,-1 0 0,0 0 0,0 0 0,0 0 0,0 0 0,0 0 0,0 1 0,0 0 0,-1 0 0,1 0 0,0 0 0,-1 0 0,1 0 0,-1 1 0,1 0 0,-1 0 0,-3 0 0,-6-1-36,0 1 0,1 1 0,-1 0 0,-17 4 0,26-4-59,0 1 0,-1-1-1,1 1 1,1 0 0,-1 0 0,0 1 0,0-1 0,1 1 0,-1-1 0,1 1 0,0 0-1,0 0 1,0 1 0,0-1 0,1 0 0,-1 1 0,1 0 0,-3 5 0,5-7-108,-1 0 1,1-1 0,-1 1-1,1-1 1,-1 1 0,1 0-1,0 0 1,0-1 0,0 1-1,0 0 1,0-1-1,1 1 1,-1 0 0,0-1-1,1 1 1,-1 0 0,1-1-1,-1 1 1,2 1 0,0-1-207,-1 0 0,1 0 1,0 0-1,0 0 0,0 0 1,0-1-1,0 1 0,1-1 1,-1 0-1,0 1 0,1-1 1,-1 0-1,0 0 0,1-1 1,0 1-1,3 0 0,26 4-6671</inkml:trace>
  <inkml:trace contextRef="#ctx0" brushRef="#br0" timeOffset="1">535 0 18161,'0'0'7335,"-50"58"-5990,32-28-288,8 2-576,3-2-321,7-2-128,0-6-64,12-4-96,9-7-64,8-3-33,3-7-287,-2-1-769,-2-3-1570,0-14-1057,-3-9-3747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1.506"/>
    </inkml:context>
    <inkml:brush xml:id="br0">
      <inkml:brushProperty name="width" value="0.025" units="cm"/>
      <inkml:brushProperty name="height" value="0.025" units="cm"/>
      <inkml:brushProperty name="color" value="#004F8B"/>
    </inkml:brush>
  </inkml:definitions>
  <inkml:trace contextRef="#ctx0" brushRef="#br0">0 1 4356,'0'0'23254,"68"30"-35810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1.513"/>
    </inkml:context>
    <inkml:brush xml:id="br0">
      <inkml:brushProperty name="width" value="0.025" units="cm"/>
      <inkml:brushProperty name="height" value="0.025" units="cm"/>
      <inkml:brushProperty name="color" value="#004F8B"/>
    </inkml:brush>
  </inkml:definitions>
  <inkml:trace contextRef="#ctx0" brushRef="#br0">1 0 7559,'0'0'12364,"3"15"-10987,5 53-88,0 84 0,-7-87-1711,3 0 1,20 102-1,-23-161-183,7 21-2461,2-12-4180,-4-11 66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046"/>
    </inkml:context>
    <inkml:brush xml:id="br0">
      <inkml:brushProperty name="width" value="0.025" units="cm"/>
      <inkml:brushProperty name="height" value="0.025" units="cm"/>
      <inkml:brushProperty name="color" value="#004F8B"/>
    </inkml:brush>
  </inkml:definitions>
  <inkml:trace contextRef="#ctx0" brushRef="#br0">1 20 13357,'0'0'13388,"53"4"-12331,-23-4-640,2 0-289,1-4-96,-3 1-705,-1 0-1281,-4 2-2113,-13-4-1827,0-3-5189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395"/>
    </inkml:context>
    <inkml:brush xml:id="br0">
      <inkml:brushProperty name="width" value="0.025" units="cm"/>
      <inkml:brushProperty name="height" value="0.025" units="cm"/>
      <inkml:brushProperty name="color" value="#004F8B"/>
    </inkml:brush>
  </inkml:definitions>
  <inkml:trace contextRef="#ctx0" brushRef="#br0">0 17 7783,'0'0'14104,"8"-4"-12363,26-9-668,-33 13-1057,-1 0 0,1 0 1,0 0-1,-1 0 0,1 0 1,-1 0-1,1 0 1,0 0-1,-1 1 0,1-1 1,-1 0-1,1 0 0,-1 0 1,1 1-1,-1-1 0,1 0 1,-1 1-1,1-1 0,-1 0 1,1 1-1,-1-1 1,0 1-1,1-1 0,-1 1 1,1-1-1,-1 1 0,0-1 1,0 1-1,1-1 0,-1 1 1,0-1-1,0 1 0,0-1 1,1 1-1,-1-1 1,0 1-1,0 1 0,2 24 62,-2-23-41,-12 131 257,12-133-313,0 0 1,0 0-1,1-1 0,-1 1 1,0 0-1,1 0 0,-1 0 1,0-1-1,1 1 1,-1 0-1,1-1 0,-1 1 1,1 0-1,0-1 0,-1 1 1,1-1-1,-1 1 0,1-1 1,0 1-1,0-1 0,-1 0 1,1 1-1,0-1 0,0 0 1,-1 1-1,1-1 1,0 0-1,0 0 0,0 0 1,0 0-1,-1 0 0,1 0 1,0 0-1,0 0 0,0 0 1,0 0-1,-1 0 0,1 0 1,0-1-1,0 1 0,0 0 1,-1-1-1,1 1 1,1-1-1,2 0-760,1-1-1,-1 1 1,1-1 0,-1 0-1,1 0 1,-1-1 0,4-2 0,7-10-5387,-2-2-2226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726"/>
    </inkml:context>
    <inkml:brush xml:id="br0">
      <inkml:brushProperty name="width" value="0.025" units="cm"/>
      <inkml:brushProperty name="height" value="0.025" units="cm"/>
      <inkml:brushProperty name="color" value="#004F8B"/>
    </inkml:brush>
  </inkml:definitions>
  <inkml:trace contextRef="#ctx0" brushRef="#br0">56 0 1313,'0'0'13069,"-30"61"-9930,16-35-737,8 0-640,1-1-289,5-4-576,0-4-641,5-5-224,11-9-673,2-3-640,7-3-1377,-8-14-4037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3.100"/>
    </inkml:context>
    <inkml:brush xml:id="br0">
      <inkml:brushProperty name="width" value="0.025" units="cm"/>
      <inkml:brushProperty name="height" value="0.025" units="cm"/>
      <inkml:brushProperty name="color" value="#004F8B"/>
    </inkml:brush>
  </inkml:definitions>
  <inkml:trace contextRef="#ctx0" brushRef="#br0">60 1 8104,'0'0'11306,"-7"11"-10334,0 1-846,0 0-1,1 0 1,0 0 0,1 1 0,0 0-1,1 0 1,1 0 0,-4 27 0,6-33-113,0 1 1,1 0 0,0 0 0,0-1-1,1 1 1,0 0 0,1 0 0,-1-1-1,5 12 1,-4-16 63,0-1-1,0 1 1,-1-1-1,1 0 1,0 0-1,1 1 1,-1-2-1,0 1 1,1 0-1,-1 0 1,1-1-1,-1 1 1,1-1-1,0 0 1,0 0-1,-1 0 1,1 0-1,0-1 1,0 1-1,0-1 1,0 1-1,0-1 1,0 0-1,0 0 1,0-1-1,0 1 1,5-1-1,-4 0 65,0 0 0,0 0 0,1 0 0,-1 0 0,0 0 0,0-1 0,0 0 0,0 0 0,0 0 0,-1 0 0,1-1 0,-1 1 0,1-1 0,-1 0 0,0 0 0,0 0 0,0 0 0,0-1 1,-1 1-1,1-1 0,3-7 0,-3 3 69,0 1 0,0-1 1,-1 0-1,0 0 0,0 1 1,-1-1-1,0-1 0,0 1 1,-1 0-1,0 0 0,-1-8 1,0 14-203,1 0 0,-1 0 0,1-1 1,-1 2-1,0-1 0,0 0 0,0 0 0,0 0 0,0 0 1,0 0-1,0 1 0,-1-1 0,1 1 0,-1-1 0,1 1 1,-1-1-1,0 1 0,1 0 0,-1 0 0,0 0 0,0 0 1,0 0-1,0 0 0,0 0 0,0 1 0,0-1 0,0 1 1,0-1-1,0 1 0,0 0 0,0 0 0,0 0 0,0 0 1,-1 0-1,1 1 0,0-1 0,0 0 0,0 1 0,-2 1 1,0-1-186,0 0 1,0 0-1,0 0 1,0 1-1,1 0 1,-1 0 0,0 0-1,1 0 1,-5 4-1,6-4-177,1-1 0,-1 1 0,1 0 0,-1-1 0,1 1 0,0 0 0,-1 0 0,1 0 0,0 0 0,0 0 0,1 0 0,-1 0 0,0 0 0,1 0 0,-1 0 0,1 0 0,-1 4 0,5-3-6688,-2-3 6183,12 0-4074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9.692"/>
    </inkml:context>
    <inkml:brush xml:id="br0">
      <inkml:brushProperty name="width" value="0.025" units="cm"/>
      <inkml:brushProperty name="height" value="0.025" units="cm"/>
    </inkml:brush>
  </inkml:definitions>
  <inkml:trace contextRef="#ctx0" brushRef="#br0">9 0 14061,'0'0'12647,"-2"11"-11830,-2 31-541,2 0-1,3 55 1,1-89-278,-1 1 0,2-1 0,-1 1-1,1-1 1,5 10 0,8 26 202,-7 11 763,-8-43-646,0 0 1,1 0 0,0 0 0,1-1-1,1 1 1,6 13 0,-10-24-306,0 0-1,0-1 1,0 1 0,1 0-1,-1-1 1,0 1 0,1-1 0,-1 1-1,1-1 1,-1 1 0,1-1-1,-1 1 1,1-1 0,-1 1-1,1-1 1,-1 1 0,1-1-1,-1 0 1,1 1 0,0-1 0,-1 0-1,1 0 1,-1 1 0,1-1-1,0 0 1,-1 0 0,1 0-1,0 0 1,0 0 0,-1 0-1,2 0 1,15-17 197,6-37-78,-22 50-124,6-17 10,-4 11-5,0-1-1,1 1 1,0 0-1,6-10 1,-9 18-20,0 0-1,1 1 1,-1-1 0,0 0-1,0 1 1,1-1 0,-1 1-1,1-1 1,0 1 0,-1 0-1,1-1 1,0 1 0,0 0-1,0 0 1,-1 1 0,1-1-1,0 0 1,0 0 0,0 1-1,0 0 1,0-1 0,1 1 0,-1 0-1,0 0 1,0 0 0,3 0-1,-2 1 1,-1 0 1,1 1-1,-1-1 0,0 0 0,0 1 1,1-1-1,-1 1 0,0 0 0,0 0 1,-1 0-1,1 0 0,0 0 0,-1 0 1,1 0-1,-1 1 0,0-1 0,0 1 1,1-1-1,-2 1 0,1-1 0,0 1 1,0 2-1,12 60 15,-13-52-47,2 19 239,-2-31-230,0-1-1,0 1 1,0 0 0,0 0 0,0-1-1,0 1 1,1 0 0,-1-1 0,0 1-1,0 0 1,0 0 0,1-1 0,-1 1 0,0-1-1,1 1 1,-1 0 0,1-1 0,-1 1-1,1-1 1,-1 1 0,1-1 0,-1 1-1,1-1 1,-1 1 0,1-1 0,0 0-1,-1 1 1,2-1 0,0-3-820,-1-1 1,0 0-1,1 1 1,-1-1-1,-1 0 1,1 0-1,0 0 0,-1 0 1,0 0-1,0 0 1,-1-4-1,1-17-5640,0-2-3482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3.445"/>
    </inkml:context>
    <inkml:brush xml:id="br0">
      <inkml:brushProperty name="width" value="0.025" units="cm"/>
      <inkml:brushProperty name="height" value="0.025" units="cm"/>
      <inkml:brushProperty name="color" value="#004F8B"/>
    </inkml:brush>
  </inkml:definitions>
  <inkml:trace contextRef="#ctx0" brushRef="#br0">128 23 5958,'0'0'14792,"-8"3"-12886,-3 1-1633,1 1-1,0 0 1,0 1 0,0 0-1,1 1 1,-11 8 0,17-12-268,0 0 0,0 0 0,0 0 0,0 0 0,0 0 0,0 1 0,1-1 0,0 1 0,0 0 0,0-1 0,0 1 0,0 0 0,1 0 0,0 1 0,0-1-1,0 0 1,0 0 0,0 0 0,1 1 0,0-1 0,0 0 0,1 6 0,0-8 16,0 0-1,1 0 0,-1 0 0,1 0 0,-1 0 1,1 0-1,0 0 0,0-1 0,-1 1 1,1-1-1,0 0 0,1 1 0,-1-1 0,0 0 1,0 0-1,0 0 0,1 0 0,-1-1 1,0 1-1,1-1 0,-1 1 0,1-1 0,-1 0 1,1 0-1,3 0 0,64-1 1349,-61 0-1217,0-1 0,0 0 0,0-1 0,0 0-1,0 0 1,0-1 0,-1 0 0,0-1 0,13-9-1,-18 13-32,0-1 0,0 0-1,-1 0 1,1-1-1,0 1 1,-1 0 0,0-1-1,1 0 1,-1 1 0,0-1-1,-1 0 1,1 0 0,0 0-1,-1 0 1,0 0-1,1-1 1,-1 1 0,0 0-1,-1-1 1,1 1 0,-1-1-1,1 1 1,-1 0-1,0-1 1,0 1 0,-1-1-1,1 1 1,-1-1 0,-1-3-1,0 3-85,-1 1 0,1-1 0,-1 1 0,0 0 0,0 0 0,0 0 0,-1 0 0,1 1 0,-1-1 0,1 1 0,-1 0 0,0 0 0,0 0 0,0 1-1,0-1 1,0 1 0,0 0 0,-6-1 0,-11-2-147,0 0 0,-27-1-1,34 4-328,-28 0-1153,17 7-3806,15 3-2307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6.912"/>
    </inkml:context>
    <inkml:brush xml:id="br0">
      <inkml:brushProperty name="width" value="0.025" units="cm"/>
      <inkml:brushProperty name="height" value="0.025" units="cm"/>
      <inkml:brushProperty name="color" value="#004F8B"/>
    </inkml:brush>
  </inkml:definitions>
  <inkml:trace contextRef="#ctx0" brushRef="#br0">67 0 20852,'0'0'1954,"-44"51"-1122,32-25 33,5 4-192,3 1-481,4-2-128,0-1-64,7-6-512,4-5-449,0-2-449,-1-6-768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242"/>
    </inkml:context>
    <inkml:brush xml:id="br0">
      <inkml:brushProperty name="width" value="0.025" units="cm"/>
      <inkml:brushProperty name="height" value="0.025" units="cm"/>
      <inkml:brushProperty name="color" value="#004F8B"/>
    </inkml:brush>
  </inkml:definitions>
  <inkml:trace contextRef="#ctx0" brushRef="#br0">0 70 4420,'0'0'17777,"50"0"-15791,-13-1-321,11-8-672,3-2-800,0 1-225,-3-1-1506,-7-3-2722,-9 0-3715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576"/>
    </inkml:context>
    <inkml:brush xml:id="br0">
      <inkml:brushProperty name="width" value="0.025" units="cm"/>
      <inkml:brushProperty name="height" value="0.025" units="cm"/>
      <inkml:brushProperty name="color" value="#004F8B"/>
    </inkml:brush>
  </inkml:definitions>
  <inkml:trace contextRef="#ctx0" brushRef="#br0">13 0 18385,'0'0'5926,"0"58"-4228,0-24-609,-5 2-769,3 4-192,0-1-96,-1-1-32,3-4-64,0-6-929,0-5-1057,0-10-416,3-9-1282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925"/>
    </inkml:context>
    <inkml:brush xml:id="br0">
      <inkml:brushProperty name="width" value="0.025" units="cm"/>
      <inkml:brushProperty name="height" value="0.025" units="cm"/>
      <inkml:brushProperty name="color" value="#004F8B"/>
    </inkml:brush>
  </inkml:definitions>
  <inkml:trace contextRef="#ctx0" brushRef="#br0">64 6 7175,'0'0'20884,"4"10"-20153,-3-9-717,6 15 152,-1-1 0,8 33 0,-14-46-187,1 0-1,0 0 0,0 0 0,0 0 0,1 0 1,-1 0-1,0 0 0,1 0 0,-1 0 0,1-1 1,0 1-1,0-1 0,-1 1 0,1-1 0,0 0 0,0 1 1,0-1-1,0 0 0,1 0 0,-1-1 0,0 1 1,0 0-1,0-1 0,5 1 0,-4 0-7,0-1 0,0 1-1,0 0 1,0 0 0,0 1-1,0-1 1,0 0 0,-1 1-1,1 0 1,0 0 0,-1 0-1,1 0 1,-1 0 0,0 0-1,0 0 1,0 1 0,3 4-1,-3-3 69,0 1-1,-1-1 1,0 1-1,0-1 1,0 1-1,-1 0 1,1-1-1,-1 1 1,0 0-1,0 0 1,-1-1-1,0 1 1,1 0-1,-2-1 1,1 1-1,0-1 1,-1 1-1,0-1 1,0 0-1,0 0 1,-1 0-1,1 0 1,-1 0-1,-4 5 1,5-6 11,-1 0 0,0-1 0,1 1 1,-1 0-1,0-1 0,0 0 0,-1 0 1,1 0-1,0 0 0,-1 0 0,1-1 1,-1 1-1,0-1 0,1 0 0,-1 0 1,0 0-1,0-1 0,1 1 0,-1-1 0,0 0 1,0 0-1,0 0 0,0-1 0,1 1 1,-1-1-1,0 0 0,0 0 0,1-1 1,-1 1-1,-5-3 0,5 1-231,1 1 0,0-1 1,-1 0-1,1 0 0,0 0 0,0 0 0,1 0 0,-1 0 1,1-1-1,-1 0 0,1 1 0,-3-8 0,2 2-1438,-1-1 0,2 1-1,-1 0 1,-1-16 0,1-11-6544</inkml:trace>
  <inkml:trace contextRef="#ctx0" brushRef="#br0" timeOffset="1">20 17 16047,'0'0'11563,"72"-10"-10314,-38 8-1024,3 1-225,-1 1-1442,-3 0-1953,-5-1-2723,1-2-7206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8.272"/>
    </inkml:context>
    <inkml:brush xml:id="br0">
      <inkml:brushProperty name="width" value="0.025" units="cm"/>
      <inkml:brushProperty name="height" value="0.025" units="cm"/>
      <inkml:brushProperty name="color" value="#004F8B"/>
    </inkml:brush>
  </inkml:definitions>
  <inkml:trace contextRef="#ctx0" brushRef="#br0">79 1 13581,'0'0'10581,"-10"7"-8911,5-3-1563,-1 1-1,1-1 0,0 1 0,0 0 1,1 0-1,-1 0 0,1 1 0,0-1 1,1 1-1,-1 0 0,1 0 0,1 0 0,-1 1 1,1-1-1,0 1 0,0-1 0,1 1 1,0 0-1,-1 9 0,2-10-100,0 1 0,0 0-1,1-1 1,0 1 0,0-1-1,0 1 1,1-1 0,0 1-1,0-1 1,1 0 0,-1 0 0,8 10-1,-8-13 5,0-1-1,0 1 0,0-1 0,1 0 1,-1 0-1,1 0 0,-1-1 0,1 1 1,0 0-1,0-1 0,0 0 1,0 0-1,0 0 0,0 0 0,0 0 1,0 0-1,0-1 0,0 1 0,0-1 1,1 0-1,-1 0 0,0-1 1,0 1-1,0 0 0,0-1 0,1 0 1,-1 0-1,0 0 0,3-2 0,-1 1 59,0-1 0,0 0-1,0 0 1,-1-1 0,0 1 0,1-1-1,-1 0 1,-1 0 0,1 0-1,-1-1 1,1 0 0,-1 1-1,0-1 1,-1 0 0,1 0-1,-1 0 1,0-1 0,-1 1-1,1 0 1,1-11 0,-2 13-28,-1 0-1,1 0 1,-1 0 0,1 0 0,-1 0 0,0 0 0,0 0 0,0 0 0,-1 0-1,1 0 1,-1 0 0,1 0 0,-1 0 0,0 0 0,0 1 0,0-1 0,-1 0-1,1 0 1,-1 1 0,1-1 0,-1 1 0,0 0 0,0-1 0,0 1 0,0 0-1,0 0 1,-1 0 0,1 0 0,-1 1 0,1-1 0,-1 1 0,1-1 0,-1 1-1,0 0 1,0 0 0,0 0 0,0 0 0,1 1 0,-5-1 0,3 0-138,0 1 1,1 0 0,-1 0 0,0 0 0,1 0-1,-1 1 1,1 0 0,-1-1 0,1 1 0,-1 0-1,1 1 1,-1-1 0,1 0 0,0 1 0,0 0 0,-1 0-1,1 0 1,1 0 0,-1 0 0,0 1 0,1-1-1,-1 1 1,1 0 0,-1 0 0,1 0 0,0 0-1,1 0 1,-3 4 0,4-7-32,0 1 0,0-1 0,0 1-1,0-1 1,0 0 0,0 1 0,0-1 0,0 1 0,0-1 0,0 1-1,0-1 1,0 1 0,0-1 0,1 1 0,-1-1 0,0 0 0,0 1-1,0-1 1,1 1 0,-1-1 0,0 0 0,0 1 0,1-1 0,-1 0-1,0 1 1,1-1 0,-1 0 0,1 1 0,-1-1 0,0 0 0,1 0-1,-1 0 1,1 1 0,-1-1 0,0 0 0,1 0 0,-1 0 0,1 0-1,-1 0 1,1 0 0,-1 0 0,1 0 0,23 1-4163,-20-1 2900,18 0-5949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8.665"/>
    </inkml:context>
    <inkml:brush xml:id="br0">
      <inkml:brushProperty name="width" value="0.025" units="cm"/>
      <inkml:brushProperty name="height" value="0.025" units="cm"/>
      <inkml:brushProperty name="color" value="#004F8B"/>
    </inkml:brush>
  </inkml:definitions>
  <inkml:trace contextRef="#ctx0" brushRef="#br0">130 45 3171,'0'0'256</inkml:trace>
  <inkml:trace contextRef="#ctx0" brushRef="#br0" timeOffset="1">130 45 4548,'31'-27'11718,"-25"16"-5210,-13 5-3576,-14 6-1039,15 2-1864,-1 0-1,1 0 0,-1 1 1,1 0-1,0 1 0,0-1 1,0 1-1,1 0 0,0 1 0,-1-1 1,1 1-1,1 0 0,-1 0 1,1 1-1,0-1 0,-5 10 1,3-7 35,1 2 0,0-1 0,0 1 0,1-1 0,1 1 0,-1 0 0,2 1 0,-1-1 0,1 0 0,0 13 0,2-22-57,0 1 1,0-1 0,0 1 0,0-1 0,0 1 0,1-1 0,-1 0-1,1 1 1,-1-1 0,1 1 0,-1-1 0,1 0 0,0 1 0,-1-1 0,1 0-1,0 0 1,0 0 0,0 0 0,0 0 0,0 0 0,0 0 0,1 0-1,-1 0 1,2 1 0,0-1 23,1 1 0,-1-1-1,0 0 1,1 0 0,-1-1-1,1 1 1,-1-1 0,1 0 0,-1 0-1,5 0 1,1-1 18,0 0 0,-1-1 0,1 1 1,-1-2-1,0 1 0,0-1 0,0 0 0,11-7 0,-11 5 57,0-1-1,-1 0 1,0 0-1,0-1 1,-1 0-1,0 0 1,0 0-1,0-1 0,-1 0 1,0 0-1,-1 0 1,0-1-1,0 0 1,-1 1-1,0-1 0,0-1 1,-1 1-1,-1 0 1,2-17-1,-3 25-114,0-1-1,0 1 1,0 0-1,0-1 0,0 1 1,0 0-1,0-1 1,-1 1-1,1 0 1,-1 0-1,1-1 1,-1 1-1,1 0 1,-1 0-1,0 0 1,1-1-1,-1 1 1,0 0-1,0 0 0,0 0 1,0 0-1,0 0 1,0 1-1,0-1 1,0 0-1,0 0 1,0 1-1,-1-1 1,1 1-1,0-1 1,0 1-1,-1-1 1,1 1-1,0 0 1,-1 0-1,1-1 0,0 1 1,-1 0-1,1 0 1,0 0-1,-1 1 1,1-1-1,0 0 1,-1 0-1,1 1 1,-2 0-1,0 0-300,0 0 1,0 0-1,-1 0 1,1 0-1,0 1 0,0-1 1,0 1-1,0 0 0,0 0 1,1 0-1,-1 0 0,1 1 1,-1-1-1,1 1 0,0-1 1,0 1-1,0 0 0,-2 4 1,0 11-4378,3-3-2360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9.011"/>
    </inkml:context>
    <inkml:brush xml:id="br0">
      <inkml:brushProperty name="width" value="0.025" units="cm"/>
      <inkml:brushProperty name="height" value="0.025" units="cm"/>
      <inkml:brushProperty name="color" value="#004F8B"/>
    </inkml:brush>
  </inkml:definitions>
  <inkml:trace contextRef="#ctx0" brushRef="#br0">5 1 19891,'0'0'10842,"2"9"-10308,0-2-471,-1 1 0,0-1 0,-1 1 0,1-1 0,-2 1 0,1-1 0,-1 1 0,0-1 0,-4 14 0,4-19-60,0 0 0,1 0 0,-1 0 0,1 0 0,0-1 1,-1 1-1,1 0 0,0 0 0,0 0 0,0 0 0,0 0 0,1 0 0,-1 0 0,1 0 0,-1 0 1,1-1-1,-1 1 0,1 0 0,0 0 0,0 0 0,0-1 0,0 1 0,0-1 0,0 1 1,0-1-1,1 1 0,-1-1 0,0 0 0,1 1 0,0-1 0,-1 0 0,3 1 0,0 0-273,0-1 0,0 0 0,0 0 0,1 0 0,-1-1 0,0 0 1,0 1-1,0-2 0,0 1 0,1 0 0,-1-1 0,0 0 0,0 1 0,0-2 0,5-1 0,10-10-4263,-1-6-2182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9.357"/>
    </inkml:context>
    <inkml:brush xml:id="br0">
      <inkml:brushProperty name="width" value="0.025" units="cm"/>
      <inkml:brushProperty name="height" value="0.025" units="cm"/>
      <inkml:brushProperty name="color" value="#004F8B"/>
    </inkml:brush>
  </inkml:definitions>
  <inkml:trace contextRef="#ctx0" brushRef="#br0">0 16 19378,'0'0'12236,"32"-15"-26586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106"/>
    </inkml:context>
    <inkml:brush xml:id="br0">
      <inkml:brushProperty name="width" value="0.025" units="cm"/>
      <inkml:brushProperty name="height" value="0.025" units="cm"/>
      <inkml:brushProperty name="color" value="#004F8B"/>
    </inkml:brush>
  </inkml:definitions>
  <inkml:trace contextRef="#ctx0" brushRef="#br0">7 161 7623,'0'0'9342,"-1"8"-5562,-4 26-1495,5-33-2188,0 0 0,0-1 0,1 1 0,-1 0 0,1 0 1,-1 0-1,1 0 0,-1 0 0,1-1 0,-1 1 0,1 0 0,0 0 1,-1-1-1,1 1 0,0 0 0,-1-1 0,1 1 0,0-1 0,0 1 1,0-1-1,0 0 0,0 1 0,-1-1 0,1 0 0,0 1 0,0-1 1,0 0-1,0 0 0,0 0 0,0 0 0,0 0 0,0 0 0,0 0 1,0 0-1,2-1 0,34-2 732,-36 3-788,17-5 69,1 0 1,-1-1 0,0-1 0,0 0 0,-1-2 0,17-10-1,93-68-811,-43 16-1589,-97 92 2195,1 1-1,-18 42 1,26-54 83,0 0 0,1 1 0,0 0 0,1-1 0,0 1 0,1 0 0,0 0 0,1 0 0,1 12 0,-1-22-55,0 0-1,1 0 0,-1 0 0,0 0 1,0 0-1,1 0 0,-1-1 0,1 1 0,-1 0 1,1 0-1,-1 0 0,1 0 0,-1-1 1,1 1-1,0 0 0,0 0 0,-1-1 1,1 1-1,0-1 0,0 1 0,0 0 0,-1-1 1,1 0-1,0 1 0,0-1 0,0 0 1,1 1-1,30-2-4958,0-10-1808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040"/>
    </inkml:context>
    <inkml:brush xml:id="br0">
      <inkml:brushProperty name="width" value="0.025" units="cm"/>
      <inkml:brushProperty name="height" value="0.025" units="cm"/>
    </inkml:brush>
  </inkml:definitions>
  <inkml:trace contextRef="#ctx0" brushRef="#br0">1 296 4740,'6'-11'-272,"7"-14"601,3-7 156,2 1 0,1 0-1,44-54 1,-57 78-226,1 0 0,-1 0 0,1 1 1,1 0-1,0 0 0,-1 0 0,2 1 0,-1 1 0,0-1 0,1 1 0,0 1 0,0-1 0,0 2 0,1-1 0,-1 1 0,0 0 1,1 1-1,-1 1 0,1-1 0,16 2 0,-23 0-239,0 0 1,-1 0 0,1 0-1,0 0 1,-1 1-1,1-1 1,-1 0 0,1 1-1,-1 0 1,0 0-1,0 0 1,0 0 0,0 0-1,0 0 1,0 0-1,0 1 1,-1-1 0,1 1-1,-1-1 1,0 1-1,0-1 1,0 1 0,1 3-1,3 10 120,-1-1 0,4 31 0,-6-36-157,2 17 55,-3-12 46,2 1 1,0-1 0,0 0 0,1-1 0,8 18 0,-10-28-76,0 0 1,0-1-1,0 1 0,1-1 0,-1 1 0,1-1 1,0 0-1,0 0 0,0 0 0,1-1 1,-1 1-1,1-1 0,-1 1 0,1-1 0,0 0 1,0-1-1,0 1 0,0-1 0,0 0 1,0 1-1,0-2 0,1 1 0,5 0 0,19-1 47,0-1-1,0-2 0,0-1 0,0-1 0,-1-1 1,51-19-1,-50 15 122,1 1 1,0 1 0,1 2-1,0 1 1,50-2-1,-76 7-113,0 1-1,-1 0 1,1-1-1,0 1 1,-1 1-1,1-1 1,-1 1-1,1 0 0,-1 0 1,0 0-1,0 0 1,0 1-1,0 0 1,5 4-1,2 4 106,-1 0 1,-1 0-1,12 17 0,-12-15-36,0 0 1,22 21-1,-27-31-122,0 1 1,0-1-1,0 0 1,1 0-1,-1 0 1,1-1-1,0 0 1,0 0-1,0 0 1,0 0-1,0-1 1,10 2 0,4-2 11,0 0 1,0-1 0,0-1 0,0-1 0,0-1 0,0-1 0,0 0 0,19-8 0,17-9-132,67-36 0,-79 35-74,0 2 1,88-28 0,-126 47 183,0-1 0,0 1 0,0 0 0,0 0 0,1 1 0,-1-1 0,0 1 0,0 0 1,0 1-1,1-1 0,5 2 0,-8-1 25,-1 1 0,-1-1 0,1 0 0,0 1 0,0 0 0,0-1 0,-1 1 0,1 0-1,-1 0 1,1 0 0,-1 0 0,0 0 0,0 0 0,0 0 0,0 0 0,0 0 0,0 1 0,-1-1 0,1 0 0,-1 0 0,0 1 0,1-1 0,-1 0 0,0 1 0,-1 3 0,0 50 678,0-35-468,1 0 1,0 0-1,6 34 1,-5-50-224,0-1 1,0 0 0,0 1 0,1-1 0,-1 1 0,1-1-1,0 0 1,1 0 0,-1 0 0,1 0 0,-1-1-1,1 1 1,0-1 0,1 1 0,-1-1 0,0 0-1,1 0 1,0-1 0,-1 1 0,1-1 0,8 4 0,0-3-35,0 1 1,0-1 0,1-1 0,0-1 0,-1 0 0,1 0 0,0-1 0,-1 0 0,1-2 0,-1 1-1,1-1 1,15-5 0,16-7-523,82-36 1,-125 49 533,78-37-725,-47 21 241,0 2 0,0 1 0,1 2 0,41-10 0,-72 21 496,0 1 0,0-1 0,0 1 0,-1 0 0,1 0 0,0-1 0,0 1 1,0 0-1,0 1 0,0-1 0,-1 0 0,1 0 0,0 1 0,0-1 0,0 1 0,-1 0 0,1-1 0,0 1 0,-1 0 0,1 0 0,-1 0 0,1 0 0,-1 1 0,1-1 0,-1 0 0,0 0 0,1 1 0,-1-1 0,0 1 0,0-1 0,0 1 0,0 0 0,0-1 0,-1 1 0,1 0 0,0-1 0,-1 1 0,1 0 0,-1 0 0,0 0 1,0 0-1,1-1 0,-1 1 0,0 0 0,-1 2 0,1 11 374,-2 0 0,1 0 1,-2 0-1,-6 21 0,6-25-207,0 1 57,-2 7 164,0 1 0,2-1 0,0 1 0,0 32 0,3-49-378,0 0 0,0 1 0,0-1 0,0 0 0,1 1 0,0-1 1,-1 0-1,1 0 0,0 0 0,1 0 0,-1 0 0,0 0 0,1 0 0,0 0 0,0 0 1,0-1-1,0 1 0,0-1 0,0 1 0,1-1 0,-1 0 0,1 0 0,-1 0 0,1 0 0,0 0 1,0-1-1,0 1 0,0-1 0,0 0 0,0 0 0,0 0 0,1 0 0,-1-1 0,0 1 1,4-1-1,4 0-68,0 0 1,0-1-1,0 0 1,0-1 0,0 0-1,-1-1 1,1 0-1,-1-1 1,1 0 0,14-8-1,13-10-377,46-34-1,-70 46 281,91-70-633,-65 47 431,84-52 1,-95 71 464,-29 14-94,1 0 0,-1 0 0,0 0 0,1 0 0,-1 0 0,0 0 0,1 0 0,-1 0 0,0 0 0,1 0 0,-1 0 0,0 1 0,1-1 0,-1 0 0,0 0 0,1 0 0,-1 0 0,0 0 0,0 1 0,1-1 0,-1 0 0,0 0 0,1 0 0,-1 1 0,0-1 1,0 0-1,0 0 0,1 1 0,-1-1 0,0 0 0,0 1 0,0-1 0,0 0 0,0 1 0,1-1 0,-1 0 0,0 1 0,3 20 505,-6 22 276,-9 21-40,7-46-602,1 1 0,1 0-1,1 0 1,0 38 0,2-55-152,1 1 1,-1-1-1,0 0 1,1 1-1,-1-1 1,1 0-1,0 0 1,0 0-1,0 0 1,0 1-1,0-1 1,0 0-1,0-1 1,1 1-1,-1 0 1,1 0-1,0 0 1,-1-1-1,1 1 1,0-1-1,0 0 0,2 2 1,0-1-23,0-1-1,0 0 1,0 1-1,0-1 1,1-1 0,-1 1-1,0-1 1,0 0-1,1 0 1,-1 0-1,6-1 1,4-1-116,-1-1 0,0 0 0,1-1 0,-1-1 0,-1 0 0,21-12 0,29-24-1175,-2-2 0,-2-4 0,-2-1 0,96-109 0,-141 142 3505,-29 33-1110,-37 39 375,-151 184 791,214-279-3428,32-61-475,-25 67 973,-2 0 0,-1 0 1,-2-1-1,9-51 0,-18 80 626,-1 0 0,1 1 0,-1-1 0,0 0 0,0 0 0,0 1 0,-1-1 1,1 0-1,-1 0 0,0 1 0,0-1 0,0 1 0,-2-5 0,1 6 65,1 0 0,-1 1 0,1 0 0,-1-1-1,0 1 1,0 0 0,0 0 0,1 0 0,-1 0 0,0 0 0,-1 0 0,1 0 0,0 1 0,0-1 0,0 1 0,0-1 0,0 1 0,0 0-1,-1 0 1,1 0 0,0 0 0,0 1 0,-3 0 0,-9 1 264,0 0 1,0 1-1,0 1 0,1 1 1,-1 0-1,1 0 0,1 2 1,-21 12-1,-97 75 1841,94-65-1698,-78 63 524,-127 90-70,235-178-896,0 0 0,0-1-1,-1 0 1,0 0-1,1 0 1,-1-1 0,0 0-1,0 0 1,-8 0 0,14-2-39,0 0 1,0 0-1,-1 0 1,1 0 0,0 0-1,0-1 1,0 1-1,0 0 1,-1-1 0,1 1-1,0-1 1,0 1-1,0-1 1,0 1 0,0-1-1,0 0 1,0 1-1,0-1 1,1 0 0,-1 0-1,0 0 1,0 0-1,0 0 1,1 0 0,-1 0-1,1 0 1,-1 0-1,1 0 1,-1 0 0,0-2-1,-7-41-1934,7 32 1410,-3-25-661,3 20 887,-1 0-1,0 0 1,-1 0 0,-1 0-1,-1 0 1,-8-19 0,11 32 383,0 1 1,-1-1-1,1 1 1,-1-1-1,0 1 1,0 0-1,0 0 1,0 0-1,0 0 1,-1 0-1,1 1 1,-1 0-1,0-1 1,1 1-1,-1 1 1,0-1-1,0 1 0,-1-1 1,1 1-1,0 0 1,0 1-1,-1-1 1,1 1-1,0-1 1,-1 1-1,1 1 1,0-1-1,0 1 1,-1-1-1,-5 3 1,-11 2 314,0 1 1,1 1 0,0 1 0,0 0 0,1 1-1,-25 17 1,-107 81 1807,116-80-1765,-77 61 566,-137 94 206,247-180-1165,-1 0 1,0 0 0,0 0-1,0-1 1,0 1-1,0-1 1,0 0 0,0 0-1,0 0 1,0 0-1,-1-1 1,1 1 0,-4-1-1,6-1-36,0 1-1,0-1 1,-1 0-1,1 0 1,0 0-1,0 0 0,0 0 1,0 0-1,1 0 1,-1 0-1,0 0 1,0 0-1,1-1 0,-1 1 1,0 0-1,1 0 1,-1-1-1,1 1 1,0 0-1,-1-1 1,1 1-1,0 0 0,0-1 1,0 1-1,0-1 1,0 1-1,0 0 1,0-1-1,1 1 0,0-2 1,1-21-985,1 1 0,1 0 0,12-37-1,-9 40 278,-2-1 0,0 0 0,-2-1 0,2-24-1,-5 46 748,0-1 1,0 1-1,0 0 0,0-1 0,0 1 0,0-1 0,0 1 0,0 0 0,0-1 0,0 1 0,-1-1 0,1 1 1,0 0-1,0-1 0,0 1 0,-1 0 0,1-1 0,0 1 0,0 0 0,-1-1 0,1 1 0,0 0 0,-1 0 1,1-1-1,0 1 0,-1 0 0,1 0 0,0 0 0,-1 0 0,1-1 0,0 1 0,-1 0 0,1 0 0,-1 0 1,1 0-1,0 0 0,-1 0 0,1 0 0,-1 0 0,1 0 0,0 0 0,-1 0 0,1 0 0,-1 0 0,1 0 0,0 1 1,-1-1-1,1 0 0,0 0 0,-1 0 0,0 1 0,-21 11 281,0 7 375,1 1-1,1 1 1,1 0-1,2 1 1,-31 48-1,21-29 228,-130 202 2085,129-192-2723,2 0 0,2 2 0,-17 56 0,39-100-308,-1 0-1,1 1 1,1-1-1,-2 19 1,3-28 36,0 0 0,1 1 0,-1-1 0,0 0 0,0 0 0,0 1 0,0-1 0,0 0 0,0 0 0,1 1 0,-1-1 0,0 0 0,0 0 0,0 1 0,1-1 0,-1 0 0,0 0 0,0 0 0,1 1 0,-1-1 0,0 0 0,1 0 0,-1 0 0,0 0 0,0 0 0,1 0 0,-1 0 0,0 0 1,1 1-1,-1-1 0,0 0 0,1 0 0,-1 0 0,0 0 0,0-1 0,1 1 0,-1 0 0,0 0 0,1 0 0,-1 0 0,0 0 0,0 0 0,1 0 0,-1-1 0,15-5-722,0-6-123,0-1 0,0-1 0,-1 0 1,-1-1-1,17-24 0,10-12-1824,-9 14-766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0.047"/>
    </inkml:context>
    <inkml:brush xml:id="br0">
      <inkml:brushProperty name="width" value="0.025" units="cm"/>
      <inkml:brushProperty name="height" value="0.025" units="cm"/>
    </inkml:brush>
  </inkml:definitions>
  <inkml:trace contextRef="#ctx0" brushRef="#br0">1 113 6278,'0'0'8659,"8"2"-6177,8 1-1493,-1 0-1,1-1 1,0 0-1,-1-2 1,1 0 0,20-2-1,-28 1-845,-1 0-1,0 0 1,1-1-1,-1 0 1,0 0 0,0 0-1,0-1 1,-1 0-1,1-1 1,-1 0-1,0 0 1,0 0 0,0 0-1,0-1 1,-1 0-1,1 0 1,3-7-1,-7 11-108,-1 0-1,0-1 0,0 1 0,0 0 0,0-1 0,0 1 0,0-1 0,-1 0 0,1 1 0,-1-1 0,1 0 0,-1 1 0,1-1 0,-1 0 0,0 0 1,0 1-1,0-1 0,0 0 0,0 0 0,0 0 0,0 1 0,-1-4 0,0 3-4,-1 1 0,1 0 0,0-1 0,0 1 0,0 0 0,-1 0 0,1 0 0,-1 0 0,1 0 0,0 0-1,-1 0 1,0 1 0,1-1 0,-1 0 0,1 1 0,-1-1 0,0 1 0,0 0 0,-1 0 0,-3-1 2,-1 0 1,1 1-1,0 0 0,-1 1 0,1-1 0,0 1 1,-1 0-1,1 1 0,0 0 0,0 0 1,0 0-1,-6 3 0,7-1 38,0 0 1,0 0-1,0 1 0,1-1 0,-1 1 1,1 0-1,0 0 0,0 1 0,1-1 1,0 1-1,0 0 0,0-1 0,1 1 1,0 1-1,0-1 0,0 0 0,-1 7 1,3-10-42,0 1 1,-1-1 0,1 0 0,0 0 0,1 0 0,-1 0 0,0 0 0,1 1 0,0-1 0,0 0 0,0 0 0,0 0 0,0-1 0,0 1-1,1 0 1,-1 0 0,1-1 0,0 1 0,0-1 0,0 1 0,0-1 0,1 0 0,-1 0 0,0 0 0,1 0 0,-1 0 0,1 0 0,0-1 0,0 0-1,0 1 1,0-1 0,0 0 0,0 0 0,0 0 0,0-1 0,4 1 0,5 1-276,1 0 1,-1-1-1,1 0 0,-1-1 1,23-3-1,-30 2-474,1 0 1,-1-1-1,1 1 1,-1-1-1,0 0 1,0-1-1,0 1 1,0-1-1,5-4 0,15-16-8429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455"/>
    </inkml:context>
    <inkml:brush xml:id="br0">
      <inkml:brushProperty name="width" value="0.025" units="cm"/>
      <inkml:brushProperty name="height" value="0.025" units="cm"/>
      <inkml:brushProperty name="color" value="#004F8B"/>
    </inkml:brush>
  </inkml:definitions>
  <inkml:trace contextRef="#ctx0" brushRef="#br0">116 0 17809,'-10'9'2819,"4"-4"-2519,-50 48 2460,51-47-2395,0 0 0,0 0 0,1 0 0,0 1 0,0-1 0,0 1 0,1 0 0,0 0 0,-3 11 0,6-16-339,0 0 1,-1-1-1,1 1 0,0 0 1,1-1-1,-1 1 1,0-1-1,0 1 0,1 0 1,-1-1-1,1 1 0,-1-1 1,1 1-1,0-1 1,-1 1-1,1-1 0,0 1 1,0-1-1,0 0 0,0 1 1,0-1-1,0 0 1,1 0-1,-1 0 0,0 0 1,1 0-1,-1 0 0,1 0 1,-1 0-1,1-1 1,-1 1-1,1-1 0,-1 1 1,1-1-1,0 1 0,-1-1 1,1 0-1,-1 0 1,1 0-1,2 0 0,7 1 16,1 0 0,-1-1 1,0-1-1,20-3 0,-25 3-28,0 0-1,1-1 1,-1 0 0,0 0 0,-1-1-1,1 0 1,0 0 0,-1 0 0,1-1 0,-1 1-1,0-1 1,0-1 0,-1 1 0,1-1-1,-1 1 1,0-1 0,0 0 0,0-1 0,-1 1-1,0-1 1,0 1 0,-1-1 0,1 0-1,-1 0 1,0 0 0,-1-1 0,1 1 0,-1 0-1,-1-1 1,1-11 0,-1 17-20,0 1 1,0-1-1,0 0 0,0 1 1,0-1-1,0 0 1,0 1-1,-1-1 1,1 0-1,0 1 0,0-1 1,0 0-1,-1 1 1,1-1-1,0 1 0,-1-1 1,1 1-1,-1-1 1,1 1-1,-1-1 0,1 1 1,-1-1-1,1 1 1,-1-1-1,1 1 0,-1 0 1,1-1-1,-1 1 1,0 0-1,0-1 1,-25 3-547,21 0 278,-1 0 0,0 0 0,1 0 0,0 1 0,-1 0 0,-7 5 0,12-7 140,0 0-1,0-1 1,0 1 0,0 0-1,0 0 1,0 0-1,0 0 1,0 0-1,0 0 1,0 0-1,1 0 1,-1 0-1,0 0 1,1 1-1,-1-1 1,1 0 0,-1 0-1,1 1 1,0-1-1,-1 0 1,1 1-1,0-1 1,0 0-1,0 3 1,1-3-190,1 0 1,-1 0-1,1 0 1,-1 0-1,1-1 0,-1 1 1,1 0-1,0 0 1,-1-1-1,1 1 0,0-1 1,-1 0-1,1 1 1,0-1-1,0 0 0,-1 0 1,1 0-1,0 0 1,2-1-1,37 1-6680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847"/>
    </inkml:context>
    <inkml:brush xml:id="br0">
      <inkml:brushProperty name="width" value="0.025" units="cm"/>
      <inkml:brushProperty name="height" value="0.025" units="cm"/>
      <inkml:brushProperty name="color" value="#004F8B"/>
    </inkml:brush>
  </inkml:definitions>
  <inkml:trace contextRef="#ctx0" brushRef="#br0">100 4 18514,'-12'4'2247,"-3"1"-1272,5-2-109,0 1 0,0-1 0,1 2 0,-1-1 0,-14 11 0,24-15-852,0 0 0,0 1-1,0-1 1,0 1 0,0-1 0,1 1 0,-1-1-1,0 1 1,0-1 0,0 1 0,0-1-1,1 1 1,-1-1 0,0 0 0,0 1 0,1-1-1,-1 1 1,0-1 0,1 0 0,-1 1-1,0-1 1,1 0 0,-1 1 0,0-1 0,1 0-1,-1 0 1,1 0 0,-1 1 0,1-1-1,-1 0 1,1 0 0,-1 0 0,1 0 0,-1 0-1,1 0 1,30 15 284,-15-7-232,10 7-46,-11-6 46,0 0 0,1-1 0,27 10 0,-36-17-49,-1 1 0,1-1 0,-1 0 0,1 0 0,0-1 0,-1 0 0,1 0 1,-1-1-1,1 0 0,0 0 0,-1 0 0,0-1 0,10-3 0,-9 2 8,-1 0 0,0-1 0,0 0-1,0 0 1,-1 0 0,1 0 0,-1-1 0,0 0 0,5-6 0,-9 10 19,0 0-1,0 0 1,0-1 0,0 1 0,0 0-1,0-1 1,0 1 0,0 0 0,-1-1-1,1 1 1,0-1 0,-1 1-1,0-1 1,1 0 0,-1 1 0,0-1-1,1 1 1,-1-1 0,0 0 0,0 1-1,-1-1 1,1 0 0,0 1 0,0-1-1,-1 1 1,1-1 0,-1 0 0,1 1-1,-1-1 1,0 1 0,0 0 0,1-1-1,-1 1 1,0-1 0,0 1 0,-1 0-1,1 0 1,0 0 0,0 0 0,0 0-1,-1 0 1,-2-2 0,-5-1 24,0 0 0,-1 0 1,1 1-1,-1 0 0,0 1 0,0 0 1,0 1-1,0 0 0,-1 0 0,-19 2 1,23-1-83,0 0 1,0 1-1,0 0 1,0 0 0,0 1-1,1 0 1,-1 0-1,0 1 1,1-1 0,-1 1-1,1 1 1,0-1 0,0 1-1,1 0 1,-1 1-1,-7 7 1,12-12-44,1 1 1,-1-1-1,1 0 1,0 0-1,-1 1 0,1-1 1,0 0-1,-1 1 1,1-1-1,0 0 0,-1 1 1,1-1-1,0 0 1,0 1-1,-1-1 0,1 1 1,0-1-1,0 1 0,0-1 1,0 0-1,0 1 1,0-1-1,0 1 0,0-1 1,0 1-1,0-1 1,0 1-1,0-1 0,0 1 1,0-1-1,0 0 1,0 1-1,0-1 0,0 1 1,1-1-1,-1 1 1,0-1-1,0 0 0,0 1 1,1-1-1,-1 0 1,0 1-1,1-1 0,-1 0 1,0 1-1,1-1 1,-1 0-1,0 1 0,1-1 1,-1 0-1,1 0 1,-1 0-1,1 1 0,-1-1 1,0 0-1,1 0 1,-1 0-1,1 0 0,28 0-6159,6-9-4498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1.211"/>
    </inkml:context>
    <inkml:brush xml:id="br0">
      <inkml:brushProperty name="width" value="0.025" units="cm"/>
      <inkml:brushProperty name="height" value="0.025" units="cm"/>
      <inkml:brushProperty name="color" value="#004F8B"/>
    </inkml:brush>
  </inkml:definitions>
  <inkml:trace contextRef="#ctx0" brushRef="#br0">0 1 15631,'0'0'6214,"48"32"-4357,0-25-191,16 0-801,12-3-545,7 0-224,-2-4-1089,-17 0-2818,-20 0-3460,-17 0-5477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1.557"/>
    </inkml:context>
    <inkml:brush xml:id="br0">
      <inkml:brushProperty name="width" value="0.025" units="cm"/>
      <inkml:brushProperty name="height" value="0.025" units="cm"/>
      <inkml:brushProperty name="color" value="#004F8B"/>
    </inkml:brush>
  </inkml:definitions>
  <inkml:trace contextRef="#ctx0" brushRef="#br0">1 27 9673,'0'0'10922,"104"26"-9384,-24-26-769,14-10-513,3-1-160,4-3-1217,-7-4-5381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4.896"/>
    </inkml:context>
    <inkml:brush xml:id="br0">
      <inkml:brushProperty name="width" value="0.025" units="cm"/>
      <inkml:brushProperty name="height" value="0.025" units="cm"/>
      <inkml:brushProperty name="color" value="#004F8B"/>
    </inkml:brush>
  </inkml:definitions>
  <inkml:trace contextRef="#ctx0" brushRef="#br0">11 0 11403,'0'0'5941,"0"10"-3448,-10 227 3075,10-234-5565,0 1 0,0-1 0,1 1 0,-1-1 1,1 0-1,0 1 0,0-1 0,0 0 0,0 0 0,0 0 0,1 0 0,0 0 0,-1 0 0,1 0 0,0 0 0,0 0 0,1-1 0,-1 1 0,6 3 0,-3-2 69,0-1-1,1 0 1,-1 0 0,1-1 0,0 0-1,0 0 1,0 0 0,0 0-1,0-1 1,10 1 0,-5-1-134,0-1 0,1 0 1,-1-1-1,0 0 1,1 0-1,-1-1 0,0-1 1,0 0-1,0-1 0,0 0 1,-1 0-1,12-7 0,-19 9-345,0 0 0,0-1-1,0 1 1,-1-1-1,1 0 1,-1 0 0,1 0-1,-1 0 1,0 0 0,0 0-1,0-1 1,-1 1-1,1-1 1,-1 1 0,2-8-1,4-27-6452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229"/>
    </inkml:context>
    <inkml:brush xml:id="br0">
      <inkml:brushProperty name="width" value="0.025" units="cm"/>
      <inkml:brushProperty name="height" value="0.025" units="cm"/>
      <inkml:brushProperty name="color" value="#004F8B"/>
    </inkml:brush>
  </inkml:definitions>
  <inkml:trace contextRef="#ctx0" brushRef="#br0">1 0 16560,'0'0'6310,"17"48"-8617,5-48-2946,-3 0-4932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575"/>
    </inkml:context>
    <inkml:brush xml:id="br0">
      <inkml:brushProperty name="width" value="0.025" units="cm"/>
      <inkml:brushProperty name="height" value="0.025" units="cm"/>
      <inkml:brushProperty name="color" value="#004F8B"/>
    </inkml:brush>
  </inkml:definitions>
  <inkml:trace contextRef="#ctx0" brushRef="#br0">179 0 15791,'0'0'7602,"-5"8"-6962,-56 77-276,-19 28-349,80-112-14,-1-1 0,1 1 0,-1-1 0,1 1 0,-1 0 0,1-1 0,-1 1 0,1-1 0,0 1 0,-1 0 0,1-1 0,0 1 0,0 0 0,0 0 0,-1-1-1,1 1 1,0 0 0,0-1 0,0 1 0,0 0 0,0 0 0,0-1 0,0 1 0,0 0 0,1-1 0,-1 1 0,0 1 0,18-6-219,23-21-1603,-34 20 1480,-1 0-1,0 0 1,-1 0 0,1-1-1,-1 0 1,0 0 0,-1 0 0,1-1-1,-1 1 1,-1-1 0,1 0 0,-1 0-1,3-9 1,-6 15 374,0 1 0,0 0 1,0 0-1,0-1 0,0 1 0,0 0 0,0 0 1,0 0-1,0-1 0,0 1 0,0 0 1,0 0-1,0 0 0,0-1 0,0 1 0,0 0 1,0 0-1,-1 0 0,1-1 0,0 1 0,0 0 1,0 0-1,0 0 0,0-1 0,0 1 0,-1 0 1,1 0-1,0 0 0,0 0 0,0 0 0,0 0 1,-1-1-1,1 1 0,0 0 0,0 0 0,0 0 1,-1 0-1,1 0 0,0 0 0,0 0 1,0 0-1,-1 0 0,1 0 0,0 0 0,0 0 1,-1 0-1,1 0 0,-15 6 840,-11 13 34,14-6-587,-1 1 1,-17 26-1,27-35-248,0 0 0,0 0 0,0 0 0,1 1 0,0-1-1,0 0 1,0 1 0,0 0 0,1-1 0,0 1-1,1 0 1,-1 11 0,2-15-16,0 1-1,0 0 1,0-1 0,0 1 0,1-1-1,-1 1 1,1-1 0,0 1 0,0-1-1,0 0 1,0 0 0,0 0 0,0 0-1,0-1 1,4 3 0,-5-3-27,1 1-1,0-1 1,0 0 0,0 0-1,0 0 1,0 0 0,0 0 0,0 0-1,0 0 1,0-1 0,0 1-1,0-1 1,1 0 0,-1 1 0,0-1-1,0 0 1,1 0 0,-1 0-1,0-1 1,3 0 0,-4-2-26,0-1 1,-1 0-1,0 1 1,0-1 0,0 1-1,0-1 1,-1 1-1,0-6 1,-8-16-16,-1-1 1,-1 2-1,-1-1 1,-1 2 0,-1-1-1,-22-27 1,43 57 12,0 0 1,0-1 0,0 0 0,1 0 0,0-1-1,0 0 1,0 0 0,16 5 0,84 21-2554,-45-19-470,1-3-2273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939"/>
    </inkml:context>
    <inkml:brush xml:id="br0">
      <inkml:brushProperty name="width" value="0.025" units="cm"/>
      <inkml:brushProperty name="height" value="0.025" units="cm"/>
      <inkml:brushProperty name="color" value="#004F8B"/>
    </inkml:brush>
  </inkml:definitions>
  <inkml:trace contextRef="#ctx0" brushRef="#br0">0 17 19186,'0'0'6951,"57"0"-6791,-4 0-128,3 0 0,8-4-1217,-4 2-1730,-10-2-1601,-16-2-2979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6.302"/>
    </inkml:context>
    <inkml:brush xml:id="br0">
      <inkml:brushProperty name="width" value="0.025" units="cm"/>
      <inkml:brushProperty name="height" value="0.025" units="cm"/>
      <inkml:brushProperty name="color" value="#004F8B"/>
    </inkml:brush>
  </inkml:definitions>
  <inkml:trace contextRef="#ctx0" brushRef="#br0">0 49 13997,'0'0'6695,"73"13"-5670,-9-18-545,14-4-352,1-4-96,3 2-416,-13-1-2403,-7 0-4227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2.341"/>
    </inkml:context>
    <inkml:brush xml:id="br0">
      <inkml:brushProperty name="width" value="0.025" units="cm"/>
      <inkml:brushProperty name="height" value="0.025" units="cm"/>
      <inkml:brushProperty name="color" value="#004F8B"/>
    </inkml:brush>
  </inkml:definitions>
  <inkml:trace contextRef="#ctx0" brushRef="#br0">1 69 3651,'0'0'15887,"6"-9"-14258,-4 5-1524,0 0 1,1 1 0,-1-1 0,1 1 0,0 0-1,0 0 1,0 0 0,1 0 0,-1 0 0,1 1-1,-1-1 1,1 1 0,0 0 0,0 0 0,0 1-1,0-1 1,0 1 0,0 0 0,0 0 0,1 0-1,6 0 1,9-1 244,82-3 752,-93 5-1053,0 0 1,0 1-1,0 0 0,0 0 0,0 1 1,-1 0-1,1 1 0,14 6 0,-21-8-46,0 0 0,0 0 0,1 0 0,-1 1 0,0-1 0,-1 0 0,1 1 0,0 0 0,0-1 0,-1 1 0,1 0 0,-1 0 0,1 0 0,-1 0 0,0 0 0,0 0 0,0 0 0,0 0 0,0 1 0,0-1 0,0 0 0,-1 1 0,1-1 0,-1 0 0,0 1 0,0-1 0,0 1-1,0-1 1,0 0 0,0 1 0,-1-1 0,1 0 0,-1 1 0,0-1 0,1 0 0,-1 1 0,0-1 0,0 0 0,-1 0 0,1 0 0,0 0 0,-1 0 0,1 0 0,-1 0 0,-2 1 0,-6 8 25,0 0 0,-1 0 0,0-2 0,-1 1 0,-23 13 0,-8 1 17,26-16-26,1 1 1,0 1-1,-20 16 0,35-25-27,0-1-1,0 1 0,0-1 1,0 1-1,0 0 0,1 0 0,-1-1 1,0 1-1,0 0 0,1 0 0,-1 0 1,0 0-1,1 0 0,-1 0 1,1 0-1,-1 0 0,1 0 0,0 0 1,-1 0-1,1 0 0,0 0 0,0 0 1,0 1-1,-1-1 0,1 0 1,1 0-1,-1 0 0,0 0 0,0 2 1,2-1-35,-1-1 0,1 1 1,-1-1-1,1 0 0,-1 0 1,1 0-1,0 1 0,-1-2 1,1 1-1,0 0 0,0 0 0,0 0 1,0-1-1,0 1 0,2-1 1,14 3-630,1 0 0,29-1 0,-45-2 504,127-1-7450,-59-4 1484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0.378"/>
    </inkml:context>
    <inkml:brush xml:id="br0">
      <inkml:brushProperty name="width" value="0.025" units="cm"/>
      <inkml:brushProperty name="height" value="0.025" units="cm"/>
    </inkml:brush>
  </inkml:definitions>
  <inkml:trace contextRef="#ctx0" brushRef="#br0">1 1 25592,'0'0'4260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2.731"/>
    </inkml:context>
    <inkml:brush xml:id="br0">
      <inkml:brushProperty name="width" value="0.025" units="cm"/>
      <inkml:brushProperty name="height" value="0.025" units="cm"/>
      <inkml:brushProperty name="color" value="#004F8B"/>
    </inkml:brush>
  </inkml:definitions>
  <inkml:trace contextRef="#ctx0" brushRef="#br0">257 86 15150,'0'0'2557,"-10"-7"-117,4 3-2304,0 1-1,-1-1 1,1 1-1,-1 0 1,1 1-1,-1-1 1,0 1-1,0 1 1,0-1 0,0 1-1,0 0 1,0 1-1,0 0 1,0 0-1,0 0 1,0 1-1,0 0 1,0 0-1,0 1 1,0 0 0,0 0-1,-6 4 1,5-2-60,1 1 0,-1 0 1,1 1-1,0-1 1,1 1-1,-1 1 1,1-1-1,1 1 0,-9 11 1,13-16-69,0 0 0,0 0 1,0 0-1,0 0 0,1 0 1,-1 0-1,0 0 0,1 0 1,0 0-1,-1 0 0,1 0 1,0 0-1,0 0 0,0 0 1,0 0-1,0 0 0,1 1 1,0 2-1,0-3-5,1 0 0,-1 0 0,0 0 0,1 0 0,0 0 0,0-1 0,-1 1 0,1 0 0,0-1 0,0 1 0,1-1 0,-1 0 0,0 1 0,0-1 0,1 0 0,-1-1 0,0 1 0,1 0 0,3 0 0,8 2 19,0-1 1,0-1-1,0 0 1,0-1-1,0 0 0,0-1 1,0-1-1,0 0 0,0-1 1,0 0-1,19-8 1,-26 8-5,0 0 1,0-1-1,-1 1 1,1-1 0,-1-1-1,0 1 1,0-1-1,0 0 1,-1 0-1,7-8 1,-10 9 6,1 0 1,0-1-1,-1 1 0,0-1 0,0 1 0,0-1 1,-1 0-1,1 1 0,-1-1 0,0 0 1,-1 0-1,1 0 0,-1 0 0,0 0 1,0 0-1,-2-9 0,2 12-9,-1 0 0,1 0 0,-1 0-1,0 0 1,1 0 0,-1 0 0,0 1 0,0-1 0,0 0 0,-1 0-1,1 1 1,0-1 0,-1 1 0,1-1 0,-1 1 0,1 0-1,-1 0 1,0-1 0,0 1 0,-2-1 0,0 0-9,-1 0 0,0 0 0,0 1 0,0 0 0,-1 0 0,1 0 0,0 0 0,-7 1 0,7-1-33,0 1 0,0 0 1,0 0-1,0 1 1,0 0-1,0-1 1,0 2-1,1-1 0,-1 0 1,0 1-1,0 0 1,1 0-1,0 1 0,-1-1 1,1 1-1,0 0 1,0 0-1,-5 5 0,9-7-75,-1 0-1,0 0 0,0 0 1,1 0-1,-1 0 0,1 1 1,-1-1-1,1 0 1,-1 0-1,1 0 0,0 1 1,-1-1-1,1 0 0,0 1 1,0-1-1,0 0 0,0 1 1,0-1-1,1 0 0,-1 0 1,0 1-1,0-1 1,1 0-1,-1 0 0,1 1 1,-1-1-1,1 0 0,0 0 1,-1 0-1,2 2 0,1-1-435,-1 0 0,1 0-1,-1 0 1,1-1 0,0 1 0,0-1-1,-1 1 1,1-1 0,0 0 0,0 0-1,6 1 1,28 3-5955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078"/>
    </inkml:context>
    <inkml:brush xml:id="br0">
      <inkml:brushProperty name="width" value="0.025" units="cm"/>
      <inkml:brushProperty name="height" value="0.025" units="cm"/>
      <inkml:brushProperty name="color" value="#004F8B"/>
    </inkml:brush>
  </inkml:definitions>
  <inkml:trace contextRef="#ctx0" brushRef="#br0">295 118 15599,'0'0'3112,"-11"-5"-176,2 0-2721,0 1-1,-1 0 0,1 1 1,-1 0-1,0 1 1,0 0-1,0 1 1,0 0-1,0 0 0,0 1 1,0 0-1,-1 1 1,1 0-1,0 0 1,0 1-1,0 1 0,-12 4 1,13-3-118,1 0 0,-1 1-1,1 0 1,0 0 0,1 1 0,-1 0 0,1 0 0,-10 11 0,16-15-93,0 0 0,0-1 0,-1 1 0,1 0 1,0 0-1,0-1 0,1 1 0,-1 0 0,0 0 0,1 0 1,-1 0-1,1 0 0,-1 0 0,1 0 0,0 0 0,0 1 0,0-1 1,0 2-1,1-2-4,0 0 0,0 0 0,0 0 0,0 0 0,1 0 0,-1 0-1,1 0 1,-1 0 0,1 0 0,-1-1 0,1 1 0,0-1 0,0 1 0,0-1 0,0 0 0,0 0 0,0 1 0,0-2 0,5 3 0,14 4-188,1 0 0,0-2-1,0 0 1,0-1 0,1-1 0,-1-2 0,1 0 0,-1-1-1,1-1 1,-1-2 0,33-6 0,-47 6 168,0 1 1,0-2-1,-1 1 1,1-1-1,-1 0 1,1-1-1,-1 0 1,-1 0-1,1 0 0,-1-1 1,0 0-1,0 0 1,5-8-1,-8 10 89,0 0-1,0-1 1,0 1-1,-1-1 1,0 0-1,1 0 1,-2 0-1,1 0 1,-1 0 0,0 0-1,0 0 1,0-1-1,-1 1 1,1 0-1,-1-1 1,-1 1-1,1 0 1,-1 0-1,0-1 1,0 1-1,0 0 1,-3-6-1,1 7-30,0-1 0,0 1-1,0 0 1,-1 0 0,0 0-1,1 1 1,-1-1 0,-1 1 0,1 0-1,0 0 1,-1 0 0,1 1-1,-1-1 1,0 1 0,0 0-1,0 1 1,0-1 0,0 1-1,0 0 1,-1 0 0,1 1-1,0-1 1,-11 2 0,11-2-43,0 1 0,-1 0 0,1 1 0,0-1 0,-1 1 0,1 0 0,0 0 0,0 1 0,0-1 0,0 1 0,0 0 0,1 0 0,-1 1 0,0 0 0,1 0 0,0 0 0,-1 0 0,1 0 0,1 1 0,-1 0 0,0 0 0,1 0 0,-6 8 0,8-9-113,0-1 0,0 1 1,0 0-1,0-1 0,0 1 0,1 0 0,-1-1 0,1 1 0,0 0 1,0 0-1,0 0 0,0-1 0,0 1 0,0 0 0,1 0 0,-1-1 1,1 1-1,0 0 0,0-1 0,0 1 0,0-1 0,1 1 0,-1-1 1,0 1-1,1-1 0,0 0 0,0 0 0,-1 0 0,1 0 0,4 3 1,0-1-273,0-1 1,0 0 0,-1 0 0,2 0 0,-1-1 0,0 0 0,0 0 0,1-1-1,-1 1 1,1-1 0,-1-1 0,10 1 0,-14-1 175,0 0 1,0-1-1,-1 1 1,1 0-1,0-1 1,0 1-1,-1-1 1,1 1-1,0-1 1,-1 0-1,1 1 1,0-1-1,-1 0 0,1 0 1,-1 0-1,1-1 1,-1 1-1,0 0 1,2-2-1,14-15-5690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426"/>
    </inkml:context>
    <inkml:brush xml:id="br0">
      <inkml:brushProperty name="width" value="0.025" units="cm"/>
      <inkml:brushProperty name="height" value="0.025" units="cm"/>
      <inkml:brushProperty name="color" value="#004F8B"/>
    </inkml:brush>
  </inkml:definitions>
  <inkml:trace contextRef="#ctx0" brushRef="#br0">278 71 13421,'0'0'6561,"-3"-10"-5131,2 5-1287,1 2-73,-1 1-1,1-1 1,0 1 0,-1-1-1,0 1 1,0-1-1,1 1 1,-1 0 0,-1-1-1,1 1 1,0 0 0,-1 0-1,1 0 1,-1 0 0,1 0-1,-1 0 1,0 1-1,0-1 1,0 0 0,0 1-1,0-1 1,0 1 0,0 0-1,-1 0 1,1 0-1,0 0 1,-1 0 0,-2 0-1,-4 0-43,-1 1 1,0 0-1,1 0 0,-1 1 0,1 1 0,-1-1 0,1 1 1,-1 1-1,1 0 0,0 0 0,0 1 0,0 0 0,-9 7 0,12-8 28,-1 1 1,1 0-1,0 1 0,0-1 0,1 1 0,0 0 0,-1 1 0,2-1 0,-1 1 0,1 0 1,-1 0-1,2 1 0,-1-1 0,1 1 0,0 0 0,0-1 0,-3 15 0,6-18-28,0 0 0,-1-1 0,1 1 0,0 0 0,1 0 0,-1-1 0,0 1 0,1 0 0,0-1 0,-1 1 0,1-1 0,0 1 0,0-1 0,1 1 0,-1-1 0,0 1 0,1-1 0,-1 0 0,1 0 0,0 0 0,0 0 0,0 0-1,0 0 1,0-1 0,0 1 0,0 0 0,1-1 0,-1 0 0,1 0 0,-1 1 0,1-2 0,-1 1 0,1 0 0,0 0 0,-1-1 0,5 1 0,12 2 68,0-1 0,0-1-1,-1 0 1,23-3 0,-34 1-82,7 0 9,0-1 0,0-1 0,0 0 0,-1-1 1,0 0-1,1-1 0,13-8 0,-23 11 18,1-1 0,-1 0-1,0 0 1,0 0 0,0 0 0,0 0-1,0-1 1,-1 0 0,1 0-1,3-6 1,-6 8 13,0-1 1,0 1-1,0-1 0,0 1 1,0-1-1,-1 1 0,1-1 0,-1 1 1,0-1-1,1 0 0,-1 1 0,-1-1 1,1 0-1,0 1 0,0-1 1,-1 0-1,0 1 0,1-1 0,-1 1 1,0-1-1,-2-2 0,1 2-48,1 1-1,-1-1 1,-1 1-1,1-1 0,0 1 1,-1 0-1,1 0 1,-1 0-1,1 0 1,-1 0-1,0 1 1,0-1-1,0 1 0,0 0 1,0 0-1,0 0 1,0 0-1,-1 0 1,-5 0-1,-63-1-1988,70 2 1786,1 0 0,0 0 0,-1 0 0,1 0 0,0 0 0,0 0 0,-1 1 0,1-1 0,0 1 0,0-1 0,0 1 0,-1-1 0,1 1 0,0 0 0,0-1 0,0 1 0,0 0 0,-1 2 0,-4 13-5053,6-4-1074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771"/>
    </inkml:context>
    <inkml:brush xml:id="br0">
      <inkml:brushProperty name="width" value="0.025" units="cm"/>
      <inkml:brushProperty name="height" value="0.025" units="cm"/>
      <inkml:brushProperty name="color" value="#004F8B"/>
    </inkml:brush>
  </inkml:definitions>
  <inkml:trace contextRef="#ctx0" brushRef="#br0">93 0 13965,'0'0'12834,"-6"10"-12098,-14 16-451,11-17-238,1 1 0,0 0-1,1 1 1,0 0 0,0 0-1,1 0 1,1 1-1,-4 12 1,8-23-46,1 0 1,1 1-1,-1-1 0,0 0 0,0 0 1,0 0-1,0 0 0,1 0 0,-1 0 0,1 1 1,-1-1-1,1 0 0,-1 0 0,1 0 1,-1 0-1,1 0 0,0-1 0,0 1 1,-1 0-1,1 0 0,0 0 0,0-1 1,0 1-1,0 0 0,0-1 0,0 1 1,0-1-1,0 1 0,0-1 0,0 1 1,0-1-1,0 0 0,2 1 0,43 6 48,-38-6-49,5 0-7,3 1-573,1-1 0,32-2 0,-44 1 85,-1-1-1,0 1 1,0-1 0,0 0 0,0 0 0,0-1-1,0 1 1,-1-1 0,1 0 0,0 0 0,-1 0-1,1 0 1,-1-1 0,0 0 0,0 1-1,0-1 1,4-5 0,10-22-7053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4.148"/>
    </inkml:context>
    <inkml:brush xml:id="br0">
      <inkml:brushProperty name="width" value="0.025" units="cm"/>
      <inkml:brushProperty name="height" value="0.025" units="cm"/>
      <inkml:brushProperty name="color" value="#004F8B"/>
    </inkml:brush>
  </inkml:definitions>
  <inkml:trace contextRef="#ctx0" brushRef="#br0">0 8 14510,'0'0'10858,"62"-7"-19506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1.898"/>
    </inkml:context>
    <inkml:brush xml:id="br0">
      <inkml:brushProperty name="width" value="0.025" units="cm"/>
      <inkml:brushProperty name="height" value="0.025" units="cm"/>
      <inkml:brushProperty name="color" value="#004F8B"/>
    </inkml:brush>
  </inkml:definitions>
  <inkml:trace contextRef="#ctx0" brushRef="#br0">0 83 11883,'6'-9'4095,"1"-2"-2866,22-41 3798,-20 42-871,-5 21-3021,-2 28-1320,-2-36 455,-5 131 558,1-67-2320,5 69-1,-1-134 1006,0 0 0,0 0 0,0 0 0,0 0 0,1 0 0,-1 0 0,1 0 0,0-1 0,-1 1 0,1 0 0,0 0 0,1 1 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2.227"/>
    </inkml:context>
    <inkml:brush xml:id="br0">
      <inkml:brushProperty name="width" value="0.025" units="cm"/>
      <inkml:brushProperty name="height" value="0.025" units="cm"/>
      <inkml:brushProperty name="color" value="#004F8B"/>
    </inkml:brush>
  </inkml:definitions>
  <inkml:trace contextRef="#ctx0" brushRef="#br0">1 1 10090,'0'0'14413,"26"43"-32958</inkml:trace>
  <inkml:trace contextRef="#ctx0" brushRef="#br0" timeOffset="1">11 186 15407,'0'0'11979,"7"32"-11979,-1-30-1666,-3-2-2466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2.824"/>
    </inkml:context>
    <inkml:brush xml:id="br0">
      <inkml:brushProperty name="width" value="0.025" units="cm"/>
      <inkml:brushProperty name="height" value="0.025" units="cm"/>
      <inkml:brushProperty name="color" value="#004F8B"/>
    </inkml:brush>
  </inkml:definitions>
  <inkml:trace contextRef="#ctx0" brushRef="#br0">3 29 12940,'0'0'4271,"8"-4"-2018,2 0-1767,1 0 0,0 0 1,0 1-1,0 0 0,0 0 0,0 2 1,0-1-1,1 1 0,-1 1 1,23 2-1,-33-2-482,0 0 0,0 1-1,0-1 1,0 0 0,0 1 0,0-1 0,0 1 0,0-1 0,0 1-1,0 0 1,0-1 0,0 1 0,-1 0 0,1-1 0,0 1 0,-1 0-1,1 0 1,0 0 0,-1 0 0,1 0 0,-1 0 0,1 0 0,-1 0 0,1 0-1,-1 0 1,0 0 0,0 0 0,1 0 0,-1 0 0,0 0 0,0 0-1,0 0 1,0 0 0,0 1 0,-1-1 0,1 0 0,0 0 0,0 0-1,-1 1 1,-1 3 5,1-1 0,-1 0 0,0 0 0,0 1 0,0-2 0,0 1 0,-1 0 0,-3 5 0,-58 47 163,49-44-147,0 1 0,1 0 0,-20 24 0,33-37-14,1 0-1,-1 1 1,1-1-1,-1 1 1,0-1 0,1 1-1,-1-1 1,1 1 0,-1 0-1,1-1 1,-1 1-1,1 0 1,0-1 0,-1 1-1,1 0 1,0-1-1,0 1 1,-1 0 0,1 0-1,0-1 1,0 1-1,0 0 1,0 0 0,0-1-1,0 1 1,0 0 0,0 0-1,0 0 1,0-1-1,1 1 1,-1 0 0,0-1-1,0 1 1,1 0-1,-1 0 1,1-1 0,-1 1-1,0 0 1,1-1 0,-1 1-1,1-1 1,-1 1-1,1-1 1,0 1 0,-1-1-1,1 1 1,0-1-1,-1 1 1,1-1 0,0 0-1,-1 1 1,1-1 0,0 0-1,0 0 1,0 1-1,51 1 560,-40-2-533,106-4-752,-40-8-4453,-33 0-2306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158"/>
    </inkml:context>
    <inkml:brush xml:id="br0">
      <inkml:brushProperty name="width" value="0.025" units="cm"/>
      <inkml:brushProperty name="height" value="0.025" units="cm"/>
      <inkml:brushProperty name="color" value="#004F8B"/>
    </inkml:brush>
  </inkml:definitions>
  <inkml:trace contextRef="#ctx0" brushRef="#br0">143 62 2434,'0'0'12711,"-9"-4"-8227,3 1-3975,-1-1-1,0 1 1,-1 1 0,1-1-1,-13-1 1,18 3-463,-1 1 0,1 0 0,-1 0-1,1 0 1,-1 0 0,1 0 0,-1 1 0,1-1 0,0 1 0,-1-1 0,1 1 0,-1 0 0,1 0 0,0 0 0,0 0 0,0 1 0,0-1 0,0 0 0,0 1 0,0 0 0,0-1 0,0 1 0,1 0-1,-1 0 1,1 0 0,-2 2 0,0 0-49,1 0-1,0-1 1,0 1 0,0 0-1,0 0 1,1 0-1,0 0 1,-1 0 0,2 1-1,-1-1 1,0 0-1,1 0 1,0 1 0,0-1-1,0 0 1,0 1-1,1-1 1,1 6 0,-1-7 16,1 0 0,0 0 0,-1 0 0,1-1 0,0 1 0,1-1 0,-1 1 0,0-1 0,1 0 0,-1 1 0,1-1 0,0-1 0,-1 1 0,1 0 0,0-1 0,0 1 0,0-1 1,1 0-1,-1 0 0,0 0 0,0 0 0,1-1 0,-1 1 0,4-1 0,-1 1 46,1 0 1,0-1 0,-1 0-1,1 0 1,0 0-1,0-1 1,-1 0-1,1 0 1,-1-1-1,1 0 1,-1 0 0,1 0-1,-1-1 1,0 0-1,0 0 1,8-7-1,-10 6 57,0 0-1,0 0 0,0 0 0,-1 0 1,0-1-1,0 0 0,0 1 0,0-1 1,-1 0-1,0-1 0,0 1 0,0 0 1,0-1-1,-1 1 0,0 0 0,0-1 1,-1 0-1,0 1 0,0-1 0,-1-7 0,1 11-83,0-1 0,0 1-1,-1 0 1,1 0 0,-1 0 0,0 0-1,0 0 1,0 0 0,0 0-1,0 0 1,0 0 0,0 0-1,0 1 1,-1-1 0,1 0-1,-1 1 1,0-1 0,1 1-1,-1-1 1,0 1 0,0 0-1,-1-1 1,-2 0-10,1 0 0,-1 0 0,0 1 0,0-1 1,1 1-1,-1 0 0,0 1 0,0-1 0,0 1 0,-5 0 0,4 0-83,0 1-1,0 0 0,0 0 1,0 0-1,0 1 0,0-1 1,0 2-1,-6 2 0,9-4-30,1 1-1,-1-1 1,1 1-1,0-1 0,0 1 1,-1 0-1,1 0 1,0 0-1,1 0 1,-1 0-1,0 0 1,1 1-1,-1-1 0,1 1 1,0-1-1,-1 1 1,0 3-1,2-5-35,0 0 0,-1 0 0,1 0 0,0 0 0,0 0-1,0 0 1,0 0 0,0 1 0,0-1 0,0 0 0,0 0 0,0 0 0,0 0-1,1 0 1,-1 0 0,0 0 0,1 0 0,-1 0 0,1 0 0,-1 0 0,1 0-1,0 0 1,-1 0 0,1 0 0,0 0 0,0-1 0,-1 1 0,1 0-1,0-1 1,0 1 0,0 0 0,0-1 0,0 1 0,0-1 0,0 1 0,2-1-1,40 6-5289,-42-6 5189,33 0-6364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503"/>
    </inkml:context>
    <inkml:brush xml:id="br0">
      <inkml:brushProperty name="width" value="0.025" units="cm"/>
      <inkml:brushProperty name="height" value="0.025" units="cm"/>
      <inkml:brushProperty name="color" value="#004F8B"/>
    </inkml:brush>
  </inkml:definitions>
  <inkml:trace contextRef="#ctx0" brushRef="#br0">149 1 15727,'0'0'3523,"-10"0"-790,2-1-2385,-1 1-1,1 1 0,-1 0 1,1 0-1,-1 0 0,1 1 1,0 1-1,-12 3 0,17-4-273,0-1-1,0 1 1,-1 0 0,1 0-1,0 0 1,0 1 0,1-1-1,-1 0 1,1 1 0,-1 0-1,1 0 1,0 0 0,0 0-1,0 0 1,0 0-1,0 0 1,1 1 0,-1-1-1,1 0 1,0 1 0,0 0-1,1-1 1,-1 1 0,1-1-1,-1 1 1,1 4 0,0-5-77,1 0 1,-1 0-1,0 1 1,1-1-1,0 0 1,0 0-1,0 0 0,0 0 1,0 0-1,1 0 1,-1 0-1,1 0 1,0 0-1,0-1 1,0 1-1,0-1 1,0 1-1,0-1 1,4 3-1,0-1-8,-1 0 1,1-1-1,0 0 0,0 0 0,0-1 0,0 0 0,1 0 1,-1 0-1,11 1 0,-9-1 3,-1-1 1,1 0-1,-1-1 1,1 0-1,0 0 1,-1-1-1,1 0 1,0 0-1,-1-1 1,0 0-1,1 0 1,-1 0-1,0-1 1,0 0 0,0-1-1,0 0 1,10-7-1,-15 9 28,0 0 0,0 1 0,-1-1 0,1 0 0,-1 0 0,1 0 0,-1 0 0,1 0 0,-1 0 0,0 0 0,0 0 0,0-1 0,0 1 0,-1 0 0,1-1 0,-1 1 0,1-1 0,-1 1 0,0-1 0,0 1 0,0-1 0,0 1 0,0 0 0,-1-1 0,1 1 0,-1-1 0,1 1 0,-1 0 0,0-1 0,0 1 0,0 0 0,0 0 0,-1 0 0,1-1 0,0 1 0,-4-2-1,1 0 31,0 0-1,-1 0 0,1 0 1,-1 1-1,0 0 0,0 0 0,0 1 1,-1-1-1,1 1 0,0 0 1,-1 1-1,0-1 0,1 1 0,-8-1 1,4 1-35,0 1 0,0 0 0,0 0 0,0 1 1,-16 3-1,24-4-142,-1 1 0,1-1 0,-1 1 0,1-1 0,-1 1 0,0-1 0,1 1 1,0 0-1,-1 0 0,1 0 0,-1 0 0,1 0 0,0 0 0,0 0 0,0 0 0,0 0 1,0 1-1,0-1 0,0 0 0,0 1 0,0-1 0,0 1 0,1-1 0,-1 1 0,0-1 0,1 1 1,0-1-1,-1 1 0,1 0 0,0-1 0,0 1 0,0-1 0,0 1 0,0 0 0,0-1 0,0 1 1,1 0-1,0 2 0,-1-3-95,1 0 1,-1 0 0,1 1-1,-1-1 1,1-1-1,0 1 1,-1 0-1,1 0 1,0 0-1,0 0 1,0 0 0,0-1-1,-1 1 1,1 0-1,0-1 1,0 1-1,0-1 1,0 1 0,0-1-1,1 1 1,-1-1-1,0 0 1,1 1-1,30 2-5331,-27-3 4100,28 1-7281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4.151"/>
    </inkml:context>
    <inkml:brush xml:id="br0">
      <inkml:brushProperty name="width" value="0.025" units="cm"/>
      <inkml:brushProperty name="height" value="0.025" units="cm"/>
    </inkml:brush>
  </inkml:definitions>
  <inkml:trace contextRef="#ctx0" brushRef="#br0">1 1 7399,'0'0'15855,"25"63"-15182,-25-26-385,-4 5-256,4 0 32,0-4-544,0-4-385,4-5-577,1-4-672,-5-7-1185,-4-3-1730,-12-6-5797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863"/>
    </inkml:context>
    <inkml:brush xml:id="br0">
      <inkml:brushProperty name="width" value="0.025" units="cm"/>
      <inkml:brushProperty name="height" value="0.025" units="cm"/>
      <inkml:brushProperty name="color" value="#004F8B"/>
    </inkml:brush>
  </inkml:definitions>
  <inkml:trace contextRef="#ctx0" brushRef="#br0">129 64 15375,'0'0'9929,"-10"0"-9310,5 0-613,0 0 1,0 0-1,1 1 0,-1 0 0,0 0 1,0 0-1,1 0 0,-1 1 1,1 0-1,-1 0 0,1 0 0,0 1 1,0-1-1,0 1 0,0 0 0,0 0 1,0 0-1,1 1 0,0-1 0,0 1 1,0 0-1,0 0 0,0 0 0,1 0 1,-1 0-1,1 1 0,1-1 0,-3 7 1,2-7-2,1-1 1,-1 1-1,1 0 0,0 1 1,1-1-1,-1 0 1,0 0-1,1 0 0,0 1 1,0-1-1,1 0 1,-1 0-1,1 0 0,0 0 1,0 1-1,0-1 1,3 7-1,-2-8 2,1-1 0,-1 1 0,0-1 0,1 1 0,0-1 0,-1 0 0,1 0 0,0 0 0,0 0 0,0-1 0,1 1 0,-1-1 0,0 0 0,0 1 0,1-2 0,-1 1 0,1 0 0,-1-1 0,1 1 0,-1-1 0,5-1 0,-3 2 79,1-2 0,0 1 0,-1-1 0,1 0 0,-1 0 0,1 0 0,-1-1 0,1 0 0,-1 0 0,0 0 0,0-1 0,0 0 0,0 0 0,-1 0 0,1 0 0,-1-1 1,0 0-1,0 0 0,0 0 0,0 0 0,-1 0 0,1-1 0,-1 0 0,-1 0 0,1 0 0,0 0 0,-1 0 0,0 0 0,2-11 0,-3 11-13,1-1 1,-1 1-1,-1 0 0,1 0 0,-1 0 0,0-1 1,0 1-1,-1 0 0,0 0 0,1 0 0,-2 0 0,1-1 1,-1 1-1,1 1 0,-1-1 0,-1 0 0,1 0 1,-1 1-1,1-1 0,-1 1 0,-1 0 0,1 0 0,-1 0 1,1 0-1,-1 1 0,0-1 0,0 1 0,-1 0 1,1 1-1,-1-1 0,1 0 0,-8-2 0,7 4-191,1-1 0,-1 1 0,1-1 1,-1 1-1,0 1 0,1-1 0,-1 1 0,0-1 0,0 1 0,1 1 0,-1-1 0,-8 2 0,10-1-616,-1 1 1,0-1-1,1 1 0,-1 0 1,1-1-1,0 2 0,-1-1 1,1 0-1,0 1 0,-3 3 1,-8 9-7019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6.730"/>
    </inkml:context>
    <inkml:brush xml:id="br0">
      <inkml:brushProperty name="width" value="0.025" units="cm"/>
      <inkml:brushProperty name="height" value="0.025" units="cm"/>
      <inkml:brushProperty name="color" value="#004F8B"/>
    </inkml:brush>
  </inkml:definitions>
  <inkml:trace contextRef="#ctx0" brushRef="#br0">1 300 7655,'0'0'13250,"10"-6"-12182,61-34-498,-2-4 0,-2-2-1,109-99 1,-159 127-515,-23 21-35,-29 32-9,20-13-7,0 0 1,-16 32 0,28-46-4,-1 0 1,1 0-1,0 0 1,0 0-1,1 0 1,1 1-1,-1-1 1,1 1-1,1-1 1,-1 1-1,2 11 1,0-18-6,-1 1 1,1-1 0,0 0 0,0 1-1,0-1 1,0 0 0,0 0 0,0 0-1,1 0 1,-1 0 0,1 0 0,-1 0 0,1-1-1,0 1 1,0-1 0,0 1 0,0-1-1,0 1 1,0-1 0,0 0 0,0 0-1,0 0 1,1 0 0,-1-1 0,0 1-1,1 0 1,-1-1 0,0 0 0,1 0-1,-1 1 1,1-1 0,-1-1 0,4 1-1,2-1-387,1 1 0,-1-1 0,0-1 0,0 0 0,0 0 0,0 0 0,0-1 0,12-6 0,21-21-5017,-2-7-3070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093"/>
    </inkml:context>
    <inkml:brush xml:id="br0">
      <inkml:brushProperty name="width" value="0.025" units="cm"/>
      <inkml:brushProperty name="height" value="0.025" units="cm"/>
      <inkml:brushProperty name="color" value="#004F8B"/>
    </inkml:brush>
  </inkml:definitions>
  <inkml:trace contextRef="#ctx0" brushRef="#br0">92 0 16271,'0'0'1538,"-11"11"133,3-4-1416,-36 36 1151,41-39-1177,0-1 1,0 0-1,0 1 0,1 0 0,0 0 0,0-1 0,0 1 0,0 1 0,0-1 0,1 0 0,0 0 0,0 1 0,-1 5 0,2-8-208,1-1 0,-1 1-1,1 0 1,0 0-1,-1-1 1,1 1 0,0 0-1,0-1 1,0 1-1,0-1 1,0 1 0,1-1-1,-1 0 1,0 1-1,1-1 1,-1 0 0,0 0-1,1 0 1,0 0-1,-1 0 1,1 0 0,0-1-1,-1 1 1,1 0-1,0-1 1,0 1 0,-1-1-1,1 0 1,3 1 0,60 5 86,-57-6-75,7 1-38,0-2 0,0 0 0,0 0 0,24-7 0,-36 7 0,1 0 1,-1 0-1,0 0 0,1-1 0,-1 1 0,0-1 1,0 0-1,0 0 0,0 0 0,-1 0 0,5-4 0,-6 4 13,0 1-1,0-1 0,0 0 0,-1 1 0,1-1 0,0 0 1,-1 0-1,1 1 0,-1-1 0,1 0 0,-1 0 0,0 0 1,0 0-1,0 1 0,0-1 0,0 0 0,0 0 0,0 0 1,-1 0-1,1 1 0,-1-1 0,1 0 0,-2-2 0,0 1 29,0 0-1,0 0 0,0 1 0,-1-1 0,1 0 0,0 1 1,-1 0-1,0-1 0,0 1 0,0 0 0,0 0 0,0 1 1,0-1-1,0 1 0,0-1 0,-1 1 0,1 0 0,-1 0 1,-5 0-1,-8-2 162,0 1-1,-27-1 1,-4 9-1297,29 5 76,19-10 991,-1-1-1,1 1 1,0 0 0,0-1-1,0 1 1,0 0 0,0 0 0,0-1-1,0 1 1,0 0 0,0 0-1,0-1 1,0 1 0,1 0-1,-1 0 1,0-1 0,1 1 0,-1 0-1,0-1 1,1 1 0,-1 0-1,1-1 1,-1 1 0,1-1-1,-1 1 1,1-1 0,-1 1 0,1-1-1,0 1 1,3 2-438,0 0 0,0 0 0,1-1 0,-1 0-1,1 0 1,-1 0 0,1 0 0,0-1 0,0 1 0,-1-1 0,8 0 0,57 5-5734,-64-6 5639,43 1-4948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440"/>
    </inkml:context>
    <inkml:brush xml:id="br0">
      <inkml:brushProperty name="width" value="0.025" units="cm"/>
      <inkml:brushProperty name="height" value="0.025" units="cm"/>
      <inkml:brushProperty name="color" value="#004F8B"/>
    </inkml:brush>
  </inkml:definitions>
  <inkml:trace contextRef="#ctx0" brushRef="#br0">140 69 8040,'0'0'4633,"4"-8"-95,15-27-1319,-18 34-3147,-1 1 0,0 0 0,0-1 0,1 1 1,-1-1-1,0 1 0,0-1 0,0 1 0,0-1 0,1 1 0,-1-1 0,0 1 1,0-1-1,0 0 0,0 1 0,0-1 0,0 1 0,-1-1 0,1 1 0,0-1 1,0 1-1,0-1 0,0 1 0,-1-1 0,1 1 0,0-1 0,0 1 0,-1 0 1,1-1-1,0 1 0,-1-1 0,1 1 0,0 0 0,-1-1 0,1 1 0,-1 0 1,1-1-1,-1 1 0,1 0 0,0 0 0,-1-1 0,1 1 0,-1 0 0,1 0 1,-1 0-1,1 0 0,-1 0 0,0 0 0,1 0 0,-1 0 0,0 0 0,-28 1 503,27-1-474,-5 2-33,0-1 0,0 2 1,0-1-1,0 1 1,0 0-1,0 0 0,1 1 1,-1 0-1,1 0 1,0 1-1,-8 7 0,11-10-33,1 1-1,-1-1 0,0 1 0,1 0 0,-1 0 1,1 0-1,0 0 0,0 0 0,0 1 0,1-1 1,-1 1-1,1-1 0,0 1 0,0-1 1,0 1-1,0 0 0,1-1 0,-1 1 0,1 0 1,0 0-1,0 0 0,0-1 0,1 1 1,1 6-1,0-7-22,0 1 1,0-1-1,1 1 1,-1-1-1,1 0 1,0 0-1,0 0 0,0-1 1,0 1-1,1-1 1,-1 0-1,0 1 1,1-2-1,0 1 1,0 0-1,-1-1 1,1 1-1,0-1 0,0 0 1,0-1-1,0 1 1,5 0-1,10 1 21,0-1-1,0 0 1,27-3-1,-35 1-46,-1-1 0,1-1-1,-1 0 1,0 0 0,0-1-1,0 0 1,0-1 0,-1 0-1,11-8 1,-17 12 29,0-1 0,0 0 0,0 0 0,-1 0-1,1 0 1,-1-1 0,1 1 0,-1 0 0,0-1 0,0 0 0,0 0 0,0 1 0,-1-1-1,1 0 1,-1 0 0,0-1 0,0 1 0,0 0 0,0 0 0,0 0 0,-1-1 0,1 1-1,-1 0 1,0-1 0,0 1 0,0-1 0,0 1 0,-1 0 0,0 0 0,1-1-1,-1 1 1,0 0 0,-3-5 0,1 4 34,0 0 1,-1 0-1,1 1 0,-1-1 1,0 1-1,0 0 0,0 0 1,0 1-1,-1-1 0,1 1 1,-1 0-1,0 0 0,1 1 0,-1-1 1,0 1-1,0 0 0,-6 0 1,2-1-57,0 0 0,-1 2 1,1-1-1,-1 1 0,1 0 1,0 1-1,-1 0 0,-12 3 1,20-3-94,-1 1 1,1-1 0,0 0 0,0 1-1,0-1 1,0 1 0,1-1-1,-1 1 1,0 0 0,1 0 0,-1 0-1,-1 3 1,-2 12-3213,13-1-3531,3-10 720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817"/>
    </inkml:context>
    <inkml:brush xml:id="br0">
      <inkml:brushProperty name="width" value="0.025" units="cm"/>
      <inkml:brushProperty name="height" value="0.025" units="cm"/>
      <inkml:brushProperty name="color" value="#004F8B"/>
    </inkml:brush>
  </inkml:definitions>
  <inkml:trace contextRef="#ctx0" brushRef="#br0">1 178 4484,'0'0'11686,"9"5"-10122,0-2-1235,0 1 0,0-1 0,0-1 0,0 0 0,0 0-1,1-1 1,-1 0 0,17 0 0,88-12 1227,-68 4-1086,722-67 1133,-281 30-1124,-446 40-481,39-3 49,135-30-1,-233 33-1549,-18-2-8162,22-2-1401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8.303"/>
    </inkml:context>
    <inkml:brush xml:id="br0">
      <inkml:brushProperty name="width" value="0.025" units="cm"/>
      <inkml:brushProperty name="height" value="0.025" units="cm"/>
      <inkml:brushProperty name="color" value="#004F8B"/>
    </inkml:brush>
  </inkml:definitions>
  <inkml:trace contextRef="#ctx0" brushRef="#br0">0 24 11211,'0'0'7329,"8"-3"-6021,5-2-998,0 1-1,-1 1 1,1 0 0,1 0-1,-1 2 1,0-1 0,26 2-1,-38 0-299,0 0-1,0 0 1,1 1-1,-1-1 1,0 0-1,0 0 1,0 1-1,1-1 0,-1 1 1,0-1-1,0 1 1,0-1-1,0 1 1,0 0-1,0-1 1,0 1-1,0 0 1,0 0-1,0 0 1,-1 0-1,1 0 1,0 0-1,-1 0 1,1 0-1,0 0 1,-1 0-1,1 0 1,-1 0-1,0 0 1,1 1-1,-1-1 1,0 0-1,0 0 1,1 0-1,-1 1 1,0-1-1,0 0 1,-1 0-1,1 0 0,0 1 1,0-1-1,0 0 1,-1 0-1,1 0 1,-1 1-1,1-1 1,-2 1-1,-3 10 120,0-1-1,0 0 0,-14 19 0,12-18-7,2-5-48,0 2 0,1-1 0,0 1-1,0-1 1,1 1 0,-3 13 0,5-20-68,1 0 0,0 0 0,0 0 0,0 0 0,0 0 0,0 0 0,1 0 0,-1 0 0,1 0 0,-1 0 0,1 0 0,0-1 0,-1 1 0,1 0 0,0 0 0,0-1 0,0 1 0,1-1-1,-1 1 1,0-1 0,1 1 0,-1-1 0,1 0 0,-1 1 0,1-1 0,-1 0 0,1 0 0,0 0 0,-1 0 0,1-1 0,0 1 0,0 0 0,0-1 0,0 1 0,0-1 0,3 1 0,11 2-506,0-1 0,1 0 0,29-1-1,18-5-4652,-13-4-2090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8.680"/>
    </inkml:context>
    <inkml:brush xml:id="br0">
      <inkml:brushProperty name="width" value="0.025" units="cm"/>
      <inkml:brushProperty name="height" value="0.025" units="cm"/>
      <inkml:brushProperty name="color" value="#004F8B"/>
    </inkml:brush>
  </inkml:definitions>
  <inkml:trace contextRef="#ctx0" brushRef="#br0">238 53 15086,'-14'0'2130,"-6"0"-1488,1 1-1,-1 0 1,0 2-1,-21 5 0,35-7-556,0 1-1,1-1 1,-1 1-1,1 0 1,0 0 0,0 0-1,-1 1 1,1 0-1,1 0 1,-1 0-1,0 1 1,1-1-1,0 1 1,0 0-1,0 0 1,0 1 0,1-1-1,-1 1 1,1 0-1,0 0 1,1 0-1,-3 6 1,5-10-81,0 0 1,0 0 0,-1 1-1,2-1 1,-1 0-1,0 0 1,0 0 0,0 1-1,1-1 1,-1 0-1,0 0 1,1 0 0,-1 0-1,1 0 1,-1 0-1,1 0 1,0 0 0,-1 0-1,1 0 1,0 0-1,0 0 1,0 0 0,0 0-1,0-1 1,-1 1-1,2 0 1,-1-1 0,0 1-1,0-1 1,0 1-1,0-1 1,0 1-1,0-1 1,0 0 0,1 0-1,-1 1 1,0-1-1,2 0 1,56 5 174,-51-5-142,14 0-13,0-1-1,1-1 1,-1-1 0,0 0 0,28-10 0,-44 12-27,1-1 0,-2 0 0,1 0 0,0-1 0,0 1 1,-1-1-1,1-1 0,-1 1 0,0-1 0,0 1 0,0-2 1,0 1-1,-1 0 0,0-1 0,0 0 0,0 0 0,-1 0 1,1 0-1,-1-1 0,0 1 0,-1-1 0,1 0 0,2-10 1,-5 14 24,0 0 0,1 1 1,-1-1-1,0 0 0,0 1 1,0-1-1,-1 0 0,1 1 1,0-1-1,-1 1 0,1-1 1,-1 0-1,1 1 0,-1-1 1,1 1-1,-1 0 0,0-1 1,0 1-1,0-1 1,0 1-1,0 0 0,-2-2 1,0 1 24,0 0 0,0 0 1,0 0-1,0 1 0,0-1 1,-1 1-1,1 0 1,-1 0-1,-6-2 0,-5 1 49,-1 1-1,1 1 0,-25 1 0,39-1-97,-3 0 5,-1 1-1,1 0 1,-1 0-1,1 0 1,0 0-1,-1 1 1,-7 3-1,11-4-12,-1 0 0,1 0 0,0 0 0,-1-1-1,1 1 1,0 0 0,0 1 0,0-1 0,0 0-1,0 0 1,0 0 0,0 1 0,0-1 0,0 0-1,0 1 1,1-1 0,-1 1 0,1-1 0,-1 1-1,1-1 1,-1 1 0,1-1 0,0 1 0,0 2-1,0-2-93,1-1 0,0 0 0,0 0 0,0 0 0,-1 1 0,1-1 0,0 0 1,1 0-1,-1 0 0,0-1 0,0 1 0,0 0 0,0 0 0,1-1 0,-1 1 0,0 0 0,1-1 0,-1 1 0,0-1 0,1 0 0,-1 1 0,1-1 0,-1 0 0,1 0 0,-1 0 0,3 0 0,50 1-4080,-44-1 2549,33 0-3811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9.025"/>
    </inkml:context>
    <inkml:brush xml:id="br0">
      <inkml:brushProperty name="width" value="0.025" units="cm"/>
      <inkml:brushProperty name="height" value="0.025" units="cm"/>
      <inkml:brushProperty name="color" value="#004F8B"/>
    </inkml:brush>
  </inkml:definitions>
  <inkml:trace contextRef="#ctx0" brushRef="#br0">184 7 14798,'0'0'2899,"-12"-1"-331,-3-1-2163,1 0 153,0 1 0,0 1-1,-1 0 1,-21 3 0,33-3-518,0 1 0,0-1 0,0 1 0,0 0 0,0 0 0,0 0-1,1 0 1,-1 0 0,0 0 0,1 1 0,-1-1 0,1 1 0,0 0 0,-1 0-1,1 0 1,0 0 0,0 0 0,0 0 0,0 1 0,1-1 0,-1 1 0,1-1-1,-1 1 1,1 0 0,0-1 0,0 1 0,0 0 0,0 0 0,1 0 0,-1 4-1,1-5-30,0 1 0,0-1 0,1 1 0,-1-1-1,1 0 1,0 1 0,0-1 0,0 0 0,0 0 0,0 1-1,0-1 1,1 0 0,-1 0 0,1 0 0,-1 0-1,1-1 1,0 1 0,0 0 0,-1-1 0,1 1 0,0-1-1,1 0 1,-1 0 0,0 1 0,0-1 0,0-1 0,1 1-1,-1 0 1,1 0 0,2 0 0,9 2 27,1 0-1,-1 0 1,26 0 0,-21-1 16,70-2-537,-84-1 466,1 1 0,-1-1 0,0 0 0,1 0 0,-1-1 0,0 0 0,0 0 0,0 0 0,0 0 0,0-1 0,-1 0 0,1 0-1,5-5 1,-9 7 53,1 0 1,-1 0-1,0 0 0,1-1 0,-1 1 0,0 0 0,0-1 0,0 1 0,0-1 0,0 1 0,-1-1 0,1 1 0,0-1 0,-1 1 0,1-1 0,-1 0 0,1 0 0,-1 1 0,0-1 0,0 0 0,0 1 0,0-1 0,0 0 0,0 0 0,-1-2 0,0 1 23,-1 1-1,1 0 1,-1 0-1,0 0 0,1 0 1,-1 0-1,0 0 1,0 0-1,0 1 0,0-1 1,-1 1-1,1-1 1,0 1-1,-5-2 0,-7-2 27,1 1-1,0 0 1,-1 1 0,0 0-1,-16 0 1,26 3-173,-8-1 131,1 0 0,-1 1 0,0 1 1,-14 2-1,24-3-117,1 0 0,-1 1 0,1-1 0,0 0 0,-1 1 0,1-1 0,-1 1 0,1-1 1,0 1-1,-1-1 0,1 1 0,0 0 0,0 0 0,0 0 0,0-1 0,-1 1 0,1 0 1,0 1-1,1-1 0,-1 0 0,0 0 0,0 0 0,0 0 0,1 1 0,-1-1 0,0 0 1,1 1-1,-1-1 0,1 1 0,0-1 0,0 0 0,-1 1 0,1-1 0,0 1 0,0-1 0,0 1 1,0-1-1,1 1 0,-1-1 0,0 0 0,0 1 0,1-1 0,-1 1 0,2 1 0,0 0-522,0 0 0,0-1 0,1 1 0,-1 0 0,1-1-1,-1 0 1,1 1 0,0-1 0,0 0 0,0-1 0,0 1-1,0 0 1,1-1 0,-1 0 0,0 0 0,1 0 0,-1 0-1,1 0 1,5 0 0,27 3-7383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9.405"/>
    </inkml:context>
    <inkml:brush xml:id="br0">
      <inkml:brushProperty name="width" value="0.025" units="cm"/>
      <inkml:brushProperty name="height" value="0.025" units="cm"/>
      <inkml:brushProperty name="color" value="#004F8B"/>
    </inkml:brush>
  </inkml:definitions>
  <inkml:trace contextRef="#ctx0" brushRef="#br0">275 59 11435,'0'0'4116,"-5"-7"-102,3 3-3737,-1 0 0,1 1 0,-1 0 0,1-1 0,-1 1 0,0 0-1,-1 0 1,1 0 0,0 1 0,-1-1 0,0 1 0,1 0 0,-1 0 0,0 0 0,0 1 0,0-1-1,0 1 1,-1 0 0,1 0 0,0 0 0,0 1 0,-6-1 0,-3 0-59,0 1 0,0 1-1,0-1 1,0 2 0,0 0 0,0 1 0,-12 3 0,21-4-218,0-1 0,0 0 0,1 1-1,-1 0 1,1 0 0,-1 0 0,1 0 0,0 0 0,0 1 0,0 0 0,0-1 0,0 1 0,1 0 0,-1 0-1,1 1 1,0-1 0,0 0 0,0 1 0,0 0 0,0-1 0,1 1 0,0 0 0,0 0 0,0-1-1,0 1 1,0 0 0,1 5 0,0-7 2,0 0 1,0 0-1,0 0 0,0 0 0,1 0 0,-1 0 0,1 0 1,-1 0-1,1 0 0,0 0 0,0 0 0,0 0 0,0 0 1,0 0-1,0 0 0,0-1 0,1 1 0,-1-1 0,4 4 1,-1-3 4,0 1-1,0 0 1,0-1 0,0 0 0,1 0 0,-1 0 0,1-1 0,7 2 0,9 1 20,-1-2 1,1 0 0,25-2 0,-35 0-21,-1 0-10,0 0-1,0-1 0,0 0 0,0 0 1,0-1-1,0-1 0,15-5 0,-22 6 6,0 1 1,0-1-1,0 1 0,0-1 0,-1 0 1,1 0-1,-1 0 0,1 0 0,-1-1 0,0 1 1,0 0-1,0-1 0,0 0 0,0 0 1,-1 1-1,1-1 0,-1 0 0,0 0 0,0 0 1,0 0-1,0-1 0,0 1 0,-1 0 1,1 0-1,-1-1 0,0 1 0,0-4 0,-1 4-9,1 0 0,-1 0-1,0 1 1,0-1 0,0 0-1,0 0 1,-1 1 0,1-1-1,-1 1 1,1-1 0,-1 1-1,0 0 1,0-1 0,0 1-1,0 0 1,0 0 0,-1 0-1,1 1 1,0-1 0,-1 1-1,0-1 1,1 1 0,-1 0-1,0 0 1,0 0 0,1 0-1,-1 0 1,0 1-1,-5-1 1,-11-2-1052,0 0 0,0 2 1,-25 0-1,35 1-5,-21 1-3164,6 5-2873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5.521"/>
    </inkml:context>
    <inkml:brush xml:id="br0">
      <inkml:brushProperty name="width" value="0.025" units="cm"/>
      <inkml:brushProperty name="height" value="0.025" units="cm"/>
      <inkml:brushProperty name="color" value="#004F8B"/>
    </inkml:brush>
  </inkml:definitions>
  <inkml:trace contextRef="#ctx0" brushRef="#br0">0 68 8840,'0'0'13934,"78"-4"-12621,-10-6-577,6 1-511,6-2-193,3 2-577,-5 1-576,-13 2-256,-14 2-449,-15 1 0,-15 2-1024,-17-1-770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4.512"/>
    </inkml:context>
    <inkml:brush xml:id="br0">
      <inkml:brushProperty name="width" value="0.025" units="cm"/>
      <inkml:brushProperty name="height" value="0.025" units="cm"/>
    </inkml:brush>
  </inkml:definitions>
  <inkml:trace contextRef="#ctx0" brushRef="#br0">1 416 13164,'0'0'6054,"72"5"-4260,-26-9-385,13-8-576,3-2-577,1-2-192,-6-1-32,-4 4-800,-12-4-802,-18 4-832,-9-3-1890,-14 2-1442</inkml:trace>
  <inkml:trace contextRef="#ctx0" brushRef="#br0" timeOffset="1">11 74 15887,'0'0'4516,"91"-11"-3875,-31-3-545,-2-3-384,6 3-2179,-7 2-3234,-10 6-4773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5.899"/>
    </inkml:context>
    <inkml:brush xml:id="br0">
      <inkml:brushProperty name="width" value="0.025" units="cm"/>
      <inkml:brushProperty name="height" value="0.025" units="cm"/>
      <inkml:brushProperty name="color" value="#004F8B"/>
    </inkml:brush>
  </inkml:definitions>
  <inkml:trace contextRef="#ctx0" brushRef="#br0">0 15 6534,'0'0'13965,"82"26"-12555,-19-26-481,19-1-417,3-3-352,7-4-160,-4-4-1313,-5-3-4036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8.104"/>
    </inkml:context>
    <inkml:brush xml:id="br0">
      <inkml:brushProperty name="width" value="0.025" units="cm"/>
      <inkml:brushProperty name="height" value="0.025" units="cm"/>
      <inkml:brushProperty name="color" value="#004F8B"/>
    </inkml:brush>
  </inkml:definitions>
  <inkml:trace contextRef="#ctx0" brushRef="#br0">73 1 6246,'0'0'4853,"-9"3"-2996,1 0-2190,-18 6 4393,26-6-778,18-1 2,-19-2-3216,1 0 1,0-1 0,-1 1-1,1 0 1,0 0 0,0 0-1,-1 0 1,1 0 0,0 0-1,-1 0 1,1 0 0,0 0-1,-1 0 1,1 0 0,0 0-1,-1 0 1,1 0 0,0 0-1,0 0 1,-1 0 0,1 0-1,0 0 1,-1 1 0,1-1-1,0 0 1,0 0 0,-1 0-1,1 0 1,0 1 0,0-1-1,0 0 1,-1 0 0,1 1 0,0-1-1,0 0 1,0 0 0,-1 1-1,1-1 1,0 0 0,0 0-1,0 1 1,0-1 0,0 0-1,0 1 1,0-1 0,0 0-1,0 1 1,0-1 0,0 0-1,0 1 1,0-1 0,0 0-1,0 0 1,0 1 0,0-1-1,0 0 1,0 1 0,0-1-1,1 0 1,-1 0 0,0 1-1,0-1 1,0 0 0,0 0-1,1 1 1,-2-2-47,1 1 0,-1-1-1,1 0 1,-1 1 0,0-1 0,1 1 0,-1-1-1,0 1 1,1-1 0,-1 1 0,0-1 0,0 1-1,0 0 1,1 0 0,-1-1 0,0 1 0,0 0-1,0 0 1,0 0 0,0 0 0,0 0 0,1 0-1,-1 0 1,0 0 0,0 0 0,0 0 0,0 0-1,0 1 1,1-1 0,-1 0 0,0 1-1,0-1 1,0 0 0,1 1 0,-1-1 0,0 1-1,1 0 1,-1-1 0,0 1 0,1-1 0,-1 2-1,-2 3-3751,3-1-3801,-1-20 1974,-2 6-684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1.964"/>
    </inkml:context>
    <inkml:brush xml:id="br0">
      <inkml:brushProperty name="width" value="0.025" units="cm"/>
      <inkml:brushProperty name="height" value="0.025" units="cm"/>
      <inkml:brushProperty name="color" value="#004F8B"/>
    </inkml:brush>
  </inkml:definitions>
  <inkml:trace contextRef="#ctx0" brushRef="#br0">121 356 3555,'0'0'2376,"-9"4"-865,3-2-1638,-51 28 5606,53-28-4792,-1 1 0,1 0 0,0 0 0,0 0 0,0 0 0,0 1 0,1 0 1,0 0-1,-1 0 0,1 0 0,-3 6 0,6-10-646,0 0 0,0 0 0,0 1 0,0-1 0,0 0 0,0 0 0,0 1 0,0-1 0,0 0 0,0 0 0,0 1 0,0-1 0,0 0 1,0 0-1,0 0 0,0 1 0,0-1 0,0 0 0,0 0 0,0 1 0,0-1 0,0 0 0,1 0 0,-1 0 0,0 1 0,0-1 0,0 0 0,0 0 1,0 0-1,1 0 0,-1 1 0,0-1 0,0 0 0,0 0 0,1 0 0,-1 0 0,0 0 0,0 0 0,1 0 0,-1 0 0,0 0 0,0 0 0,0 0 1,1 0-1,-1 0 0,19 1 609,18-9-131,158-72 833,-37 13-1027,105-20-229,113-47 5,-333 110 385,-24 5-2012,-19 19 1228,1-1-1,-1 0 1,0 0-1,1 1 0,-1-1 1,0 0-1,0 0 1,0 1-1,1-1 1,-1 0-1,0 0 0,0 1 1,0-1-1,0 0 1,0 0-1,-1 0 0,1 1 1,0-1-1,0 0 1,0 0-1,-1 1 1,1-1-1,0 0 0,-1 0 1,1 0-1,-8-6-7548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2.454"/>
    </inkml:context>
    <inkml:brush xml:id="br0">
      <inkml:brushProperty name="width" value="0.025" units="cm"/>
      <inkml:brushProperty name="height" value="0.025" units="cm"/>
      <inkml:brushProperty name="color" value="#004F8B"/>
    </inkml:brush>
  </inkml:definitions>
  <inkml:trace contextRef="#ctx0" brushRef="#br0">126 1 6534,'0'0'17873,"-6"7"-17755,5-4-112,-3 1-3,0 1 0,1 0-1,0 0 1,0 1 0,1-1 0,-1 1 0,1-1-1,0 1 1,0 0 0,1-1 0,0 1-1,-1 8 1,3-14-3,-1 1 0,0-1 0,1 1 0,-1-1 0,1 1-1,-1-1 1,1 1 0,0-1 0,-1 0 0,1 1 0,-1-1 0,1 0-1,0 1 1,-1-1 0,1 0 0,0 0 0,-1 0 0,1 0 0,0 1-1,-1-1 1,1 0 0,0 0 0,-1 0 0,1 0 0,1-1 0,25 1-25,-23-1 11,29-2-123,-26 1 110,0 1 0,0 0 1,0 0-1,0 1 0,0 0 0,0 1 0,0-1 0,0 1 0,8 2 0,-14-2 26,0-1-1,0 1 1,0-1 0,-1 1 0,1-1 0,0 1-1,0 0 1,0-1 0,-1 1 0,1 0 0,0 0-1,-1-1 1,1 1 0,0 0 0,-1 0 0,1 0 0,-1 0-1,0 0 1,1 0 0,-1 0 0,0 0 0,1 0-1,-1 0 1,0 0 0,0 0 0,0 0 0,0 0-1,0 0 1,0 0 0,0 0 0,0 0 0,-1 0-1,1 0 1,0 0 0,-1 0 0,1 0 0,0 0-1,-1 0 1,1 0 0,-1 0 0,0 0 0,1 0-1,-1-1 1,0 1 0,0 1 0,-3 2 44,1 1 0,-1-1 0,0 1 0,0-1 0,-1 0-1,-8 6 1,0-4-38,0 0 0,-1-1 0,1 0 0,-1-1 0,0-1 0,0 0-1,0-1 1,0-1 0,0 0 0,-24-1 0,37 0-240,-1 0 0,1 0 0,-1 0 0,1 0 0,0 0-1,-1 0 1,1 0 0,0-1 0,-1 1 0,1 0 0,-1-1 0,1 1 0,0-1 0,0 0 0,-1 1 0,1-1 0,0 0 0,0 0 0,0 0 0,0 1 0,0-1 0,0 0 0,0-1 0,0 1-1,0 0 1,0 0 0,1 0 0,-1 0 0,0-1 0,1 1 0,-1 0 0,1-2 0,-5-15-6048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2.848"/>
    </inkml:context>
    <inkml:brush xml:id="br0">
      <inkml:brushProperty name="width" value="0.025" units="cm"/>
      <inkml:brushProperty name="height" value="0.025" units="cm"/>
      <inkml:brushProperty name="color" value="#004F8B"/>
    </inkml:brush>
  </inkml:definitions>
  <inkml:trace contextRef="#ctx0" brushRef="#br0">1 32 16720,'0'0'8103,"73"-19"-8070,-36 17-738,3-1-1826,10 0-1921,-4-2-2723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3.178"/>
    </inkml:context>
    <inkml:brush xml:id="br0">
      <inkml:brushProperty name="width" value="0.025" units="cm"/>
      <inkml:brushProperty name="height" value="0.025" units="cm"/>
      <inkml:brushProperty name="color" value="#004F8B"/>
    </inkml:brush>
  </inkml:definitions>
  <inkml:trace contextRef="#ctx0" brushRef="#br0">174 1 14029,'0'0'2435,"-12"2"-38,1 1-2073,0 0 1,0 1 0,0 1 0,1-1 0,0 1 0,0 1 0,-11 8 0,15-11-211,1 1 0,0 1-1,0-1 1,1 1 0,-1-1-1,1 1 1,0 0 0,0 1-1,1-1 1,-1 1 0,1 0-1,1 0 1,-1 0 0,1 0-1,0 0 1,-2 11 0,3-15-82,1 0 1,-1 1-1,1-1 1,0 0-1,0 0 1,0 0-1,0 1 1,0-1-1,1 0 1,-1 0-1,1 0 1,-1 0 0,1 1-1,0-1 1,0 0-1,0 0 1,0 0-1,0-1 1,0 1-1,1 0 1,-1 0-1,1-1 1,-1 1-1,1 0 1,-1-1-1,1 0 1,0 1-1,0-1 1,0 0-1,0 0 1,0 0-1,0 0 1,3 1-1,2-1 158,1 1-1,-1-1 0,1 0 0,0-1 0,-1 0 0,1 0 0,0-1 1,13-2-1,-14 1-94,-1 0 0,0-1 0,0 0 0,0 0 0,0-1 0,0 1 0,-1-1 1,1 0-1,-1-1 0,0 0 0,-1 1 0,1-1 0,-1-1 0,0 1 0,0-1 0,5-9 0,-7 13-81,-1 0 0,0 0 0,1-1 0,-1 1 0,0 0-1,0-1 1,-1 1 0,1 0 0,0-1 0,-1 1 0,1-1-1,-1 1 1,0-1 0,0 1 0,0-1 0,0 1 0,0-1-1,-1 1 1,1-1 0,-1 1 0,0-1 0,1 1 0,-1 0-1,0-1 1,0 1 0,-1 0 0,1 0 0,0 0-1,-1 0 1,1 0 0,-1 0 0,0 0 0,0 0 0,0 0-1,0 1 1,0-1 0,0 1 0,0 0 0,0-1 0,0 1-1,-1 0 1,1 0 0,0 1 0,-1-1 0,-4 0 0,-2-1-763,-1 0 0,0 1 0,0 0 0,-15 1 0,12 0-2713,6 0-2731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4.214"/>
    </inkml:context>
    <inkml:brush xml:id="br0">
      <inkml:brushProperty name="width" value="0.025" units="cm"/>
      <inkml:brushProperty name="height" value="0.025" units="cm"/>
      <inkml:brushProperty name="color" value="#004F8B"/>
    </inkml:brush>
  </inkml:definitions>
  <inkml:trace contextRef="#ctx0" brushRef="#br0">0 523 11851,'0'0'9166,"18"-4"-8226,346-110 1085,-195 55-1669,-34 16-297,213-75 51,-237 75-48,112-61 0,-216 101-59,1-1 16,0 0 0,0-1-1,-1 0 1,12-10-1,-58 14-2975,-30 14-4768,30-6 1656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4.732"/>
    </inkml:context>
    <inkml:brush xml:id="br0">
      <inkml:brushProperty name="width" value="0.025" units="cm"/>
      <inkml:brushProperty name="height" value="0.025" units="cm"/>
      <inkml:brushProperty name="color" value="#004F8B"/>
    </inkml:brush>
  </inkml:definitions>
  <inkml:trace contextRef="#ctx0" brushRef="#br0">1 320 11275,'0'0'10153,"8"-1"-8530,5-3-1310,0 0 0,-1 0-1,0-1 1,0-1 0,0 0 0,-1 0-1,1-1 1,10-9 0,90-78 507,-91 74-686,32-31 54,-38 34-152,0 2 0,2 0 0,0 0 0,29-18 0,-45 33-38,-1 0 0,0 0 0,0 0 0,0 0 0,1 0 0,-1-1 0,0 1 0,0 0-1,0 0 1,1 0 0,-1 1 0,0-1 0,0 0 0,1 0 0,-1 0 0,0 0 0,0 0-1,0 0 1,1 0 0,-1 0 0,0 0 0,0 0 0,0 1 0,0-1 0,1 0 0,-1 0 0,0 0-1,0 0 1,0 0 0,0 1 0,0-1 0,1 0 0,-1 0 0,0 0 0,0 1 0,0-1-1,0 0 1,0 0 0,0 0 0,0 1 0,0-1 0,0 0 0,0 0 0,0 0 0,0 1 0,0-1-1,0 0 1,0 0 0,0 1 0,0-1 0,0 0 0,0 0 0,0 0 0,0 1 0,0-1-1,0 0 1,-1 0 0,1 0 0,0 1 0,0-1 0,0 0 0,0 0 0,-1 0 0,-3 19-57,3-19 60,-7 20 17,0-1-1,-21 33 0,19-37-54,1 1 0,1 0 0,0 0 0,-9 32 0,17-48-24,0 0 0,0 1 0,0-1 1,0 0-1,-1 1 0,1-1 0,0 0 0,0 0 1,0 1-1,0-1 0,0 0 0,0 1 1,0-1-1,0 0 0,0 0 0,0 1 0,0-1 1,0 0-1,0 1 0,0-1 0,1 0 1,-1 1-1,0-1 0,0 0 0,0 0 0,0 1 1,0-1-1,1 0 0,-1 0 0,0 0 1,0 1-1,0-1 0,1 0 0,-1 0 0,0 0 1,0 1-1,1-1 0,-1 0 0,0 0 0,1 0 1,-1 0-1,0 0 0,0 0 0,1 1 1,17-7-2743,16-16-4632,-3-5-2035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092"/>
    </inkml:context>
    <inkml:brush xml:id="br0">
      <inkml:brushProperty name="width" value="0.025" units="cm"/>
      <inkml:brushProperty name="height" value="0.025" units="cm"/>
      <inkml:brushProperty name="color" value="#004F8B"/>
    </inkml:brush>
  </inkml:definitions>
  <inkml:trace contextRef="#ctx0" brushRef="#br0">117 38 18001,'0'0'1105,"-9"7"-240,0-1-848,-6 6 490,1 0 0,-19 21 0,29-29-391,0 0-1,1 1 1,-1-1 0,1 1-1,1 0 1,-1 0-1,0 0 1,1 0 0,0 0-1,0 0 1,1 1-1,0-1 1,0 1 0,-1 7-1,2-12-112,0-1-1,0 1 0,0-1 0,0 1 0,0 0 1,0-1-1,1 1 0,-1-1 0,0 1 0,0 0 1,0-1-1,1 1 0,-1-1 0,0 1 0,1-1 1,-1 1-1,0-1 0,1 1 0,-1-1 0,1 0 1,-1 1-1,1-1 0,-1 1 0,1-1 0,-1 0 1,1 1-1,-1-1 0,1 0 0,0 1 0,23-2 72,-18 0-56,0-1 1,-1 0-1,1 0 0,-1 0 0,1-1 0,5-3 0,-5 1 84,0 1-1,0-1 1,0-1-1,-1 1 0,0-1 1,0 0-1,0 0 1,-1 0-1,0-1 1,0 0-1,-1 0 0,1 0 1,-2 0-1,1 0 1,-1 0-1,0-1 1,0 1-1,-1-1 0,0 0 1,-1 1-1,1-1 1,-2-10-1,1 17-95,0 0-1,0 0 1,0 0-1,-1 0 1,1 0-1,0 0 1,0 0-1,-1 0 1,1 0-1,-1 0 1,1 0-1,-1 0 1,1 0-1,-1 1 1,0-1-1,1 0 1,-1 0-1,0 1 1,0-1-1,0 0 0,1 1 1,-1-1-1,0 0 1,0 1-1,0-1 1,0 1-1,0 0 1,0-1-1,0 1 1,0 0-1,0 0 1,0-1-1,0 1 1,0 0-1,0 0 1,0 0-1,0 0 1,-1 0-1,1 1 1,0-1-1,0 0 1,0 0-1,0 1 1,0-1-1,0 1 1,0-1-1,-1 2 1,-3 0-91,1 0 0,-1 0 0,1 1 0,0 0 0,0 0-1,0 0 1,0 0 0,-6 7 0,6-4-247,0-1-1,0 1 0,0 0 1,1 0-1,-1 0 0,1 1 1,1-1-1,-1 1 0,1 0 1,1-1-1,-1 1 1,1 0-1,0 0 0,1 0 1,0 11-1,0-17 182,0 0 0,0 1 0,1-1 0,-1 0-1,1 1 1,-1-1 0,1 0 0,-1 0 0,1 0 0,0 1 0,-1-1 0,1 0 0,0 0 0,0 0-1,0 0 1,0 0 0,0 0 0,0-1 0,0 1 0,0 0 0,0 0 0,0-1 0,1 1-1,-1-1 1,0 1 0,3 0 0,37 3-4010,-35-4 3380,39 0-4611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465"/>
    </inkml:context>
    <inkml:brush xml:id="br0">
      <inkml:brushProperty name="width" value="0.025" units="cm"/>
      <inkml:brushProperty name="height" value="0.025" units="cm"/>
      <inkml:brushProperty name="color" value="#004F8B"/>
    </inkml:brush>
  </inkml:definitions>
  <inkml:trace contextRef="#ctx0" brushRef="#br0">261 3 14830,'0'0'4954,"-13"2"-3699,1 1-1165,-1 0 1,0 0 0,1 1 0,-1 1-1,1 0 1,1 1 0,-1 0 0,1 1-1,0 0 1,0 1 0,-10 10 0,-38 41 721,54-54-761,1 0 1,0 1-1,1-1 0,-1 1 1,1-1-1,0 1 1,1 0-1,-1 0 0,1 1 1,-2 8-1,4-14-47,1 1-1,-1-1 1,0 0 0,0 0-1,1 1 1,-1-1 0,0 0-1,1 0 1,-1 0 0,1 0-1,0 0 1,-1 0 0,1 0-1,0 0 1,0 0 0,0 0-1,-1 0 1,1 0 0,0 0-1,0-1 1,0 1 0,0 0-1,1-1 1,-1 1 0,0-1-1,0 1 1,0-1 0,0 1-1,1-1 1,-1 0 0,0 0-1,0 0 1,0 0 0,1 0-1,-1 0 1,0 0 0,0 0-1,3 0 1,54-7 264,-43 3-176,0-2 0,-1 0 0,0 0 0,0-1 0,0-1 0,-1-1 1,0 0-1,0 0 0,-1-1 0,-1-1 0,0 0 0,0 0 0,-1-1 0,0-1 0,10-17 0,-18 27 50,-1-1 0,1 0 0,-1 0-1,0 1 1,1-1 0,-2 0-1,1 0 1,0 0 0,-1-5 0,0 8-121,0 0-1,0 0 1,0 0 0,0 0 0,-1 0 0,1 0 0,0 0 0,-1 0 0,1 0 0,0 0 0,-1 0 0,1 0 0,-1 0 0,0 0 0,1 0 0,-1 1 0,0-1 0,0 0 0,1 0 0,-1 1 0,0-1 0,0 0 0,0 1 0,0-1 0,0 1 0,0-1 0,0 1 0,0 0 0,0-1 0,0 1 0,0 0 0,0 0 0,0 0 0,0 0 0,-1 0 0,-10-1-138,0 0 1,0 1-1,0 1 0,0 0 0,0 0 0,1 1 1,-1 1-1,0 0 0,1 1 0,0 0 1,0 0-1,0 1 0,0 1 0,1 0 0,-17 13 1,26-19-3,0 1 0,0 0 0,0 0 0,0 0 0,0 0 0,0 0 1,0 0-1,1 0 0,-1 0 0,0 0 0,0 0 0,1 1 0,-1-1 0,1 0 1,-1 0-1,1 1 0,0-1 0,-1 0 0,1 3 0,0-3-19,0 0 0,1-1 0,-1 1 0,1 0-1,-1 0 1,0-1 0,1 1 0,0 0 0,-1-1 0,1 1-1,-1 0 1,1-1 0,0 1 0,-1-1 0,1 1 0,0-1-1,0 1 1,-1-1 0,1 0 0,0 1 0,0-1-1,1 0 1,6 2-963,-1 0 0,1-1 1,0 0-1,0-1 0,9 1 0,26-3-4617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4.855"/>
    </inkml:context>
    <inkml:brush xml:id="br0">
      <inkml:brushProperty name="width" value="0.025" units="cm"/>
      <inkml:brushProperty name="height" value="0.025" units="cm"/>
    </inkml:brush>
  </inkml:definitions>
  <inkml:trace contextRef="#ctx0" brushRef="#br0">180 0 13325,'-10'7'1927,"-13"6"-767,0 2 1,-36 31-1,53-41-944,1 0 0,0 0 0,-1 0 0,2 0-1,-1 1 1,1 0 0,0 0 0,0 0 0,1 1 0,-1-1 0,2 1 0,-1 0-1,1 0 1,0 0 0,0 0 0,0 0 0,0 13 0,3-19-175,-1 0 0,1 1 1,-1-1-1,1 0 1,0 1-1,-1-1 0,1 0 1,0 0-1,0 0 1,0 0-1,0 0 0,0 0 1,0 0-1,0 0 0,0 0 1,0 0-1,1-1 1,-1 1-1,0 0 0,0-1 1,1 1-1,-1-1 0,0 1 1,1-1-1,-1 0 1,1 0-1,-1 1 0,0-1 1,1 0-1,-1 0 0,3-1 1,50-3 1111,-42 2-1005,0-2 0,-1 0 0,1 0 0,-1-1 0,0-1 1,0 0-1,-1 0 0,1-1 0,8-8 0,-15 12-66,0 0-1,0 0 1,0 0 0,-1-1-1,0 0 1,1 1-1,-1-1 1,-1-1 0,1 1-1,-1 0 1,1 0 0,-1-1-1,0 0 1,-1 1-1,1-1 1,-1 0 0,0 0-1,0 0 1,-1 0-1,1 1 1,-1-1 0,0 0-1,0 0 1,-1 0 0,-1-5-1,1 7-110,-1 1 0,1-1 0,-1 1 0,0 0 0,0 0 0,0 0 0,0 0 0,0 0 0,0 0-1,-1 1 1,1-1 0,-1 1 0,1-1 0,-1 1 0,1 0 0,-1 0 0,0 0 0,0 0 0,1 1 0,-1-1 0,0 1 0,0-1-1,-5 1 1,0 0-621,0-1-1,0 1 0,0 0 0,0 1 0,0 0 1,0 0-1,-12 4 0,0 5-3572,0 3-3074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847"/>
    </inkml:context>
    <inkml:brush xml:id="br0">
      <inkml:brushProperty name="width" value="0.025" units="cm"/>
      <inkml:brushProperty name="height" value="0.025" units="cm"/>
      <inkml:brushProperty name="color" value="#004F8B"/>
    </inkml:brush>
  </inkml:definitions>
  <inkml:trace contextRef="#ctx0" brushRef="#br0">165 49 4420,'0'0'12844,"-11"1"-11258,3 0-1353,0 0 1,1 1 0,-1 0-1,0 0 1,1 1 0,-1 0-1,1 0 1,0 1-1,0 0 1,0 0 0,1 1-1,0-1 1,-1 2-1,2-1 1,-1 0 0,0 1-1,1 0 1,0 1 0,1-1-1,-8 14 1,11-17-220,-1-1 1,1 1-1,0-1 1,0 1-1,0 0 1,0 0-1,1-1 1,-1 1 0,1 0-1,0 0 1,-1 0-1,1 0 1,1 0-1,-1-1 1,0 1-1,1 0 1,-1 0-1,1 0 1,0-1-1,1 5 1,0-5-3,0 0 0,0 0 0,0 0 0,0-1 0,0 1 0,0 0 0,0-1 0,0 0 0,1 1 0,-1-1 0,0 0 0,1 0 0,-1 0 0,1-1 0,-1 1 0,1-1 0,5 1 0,6 0 49,1-1-1,-1-1 1,1 0-1,-1-1 1,1 0-1,23-8 1,-15 3 91,-1-1 0,0-1 1,-1-1-1,0-1 1,0 0-1,-1-2 0,-1 0 1,0-1-1,-1-1 1,17-18-1,-32 30-7,-1 0 0,0 0-1,0 0 1,0 0 0,0 0 0,0 0 0,-1 0 0,1-1 0,-1 1-1,0-1 1,1-4 0,-2 7-110,0 0 0,0 0 0,0 0 0,0 0 0,0-1 0,-1 1 0,1 0 0,0 0 0,-1 0 0,1 0 0,0 0 0,-1 0 0,1 0 0,-1 0-1,0 0 1,1 0 0,-1 0 0,0 0 0,1 1 0,-1-1 0,0 0 0,0 0 0,0 1 0,0-1 0,0 1 0,0-1 0,0 1 0,0-1 0,0 1 0,0-1 0,0 1 0,0 0 0,0-1 0,0 1 0,0 0 0,0 0 0,-1 0 0,0 0 0,-16-2-19,-1 1 0,0 1 1,1 0-1,-36 7 1,43-6-217,0 2 1,1-1 0,-1 1-1,1 1 1,0 0 0,0 1-1,0 0 1,1 0 0,-17 12-1,26-17 71,-12 13-894,10-6-1685,10-5-5117,16-2-3317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6.363"/>
    </inkml:context>
    <inkml:brush xml:id="br0">
      <inkml:brushProperty name="width" value="0.025" units="cm"/>
      <inkml:brushProperty name="height" value="0.025" units="cm"/>
      <inkml:brushProperty name="color" value="#004F8B"/>
    </inkml:brush>
  </inkml:definitions>
  <inkml:trace contextRef="#ctx0" brushRef="#br0">1 1 13325,'0'0'10121,"55"55"-8808,-20-31-608,13-1-289,5 1-191,2 1-129,2 1-160,-2 1-1346,-9-2-1120,-9-7-1794,-7-7-5445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6.990"/>
    </inkml:context>
    <inkml:brush xml:id="br0">
      <inkml:brushProperty name="width" value="0.025" units="cm"/>
      <inkml:brushProperty name="height" value="0.025" units="cm"/>
      <inkml:brushProperty name="color" value="#004F8B"/>
    </inkml:brush>
  </inkml:definitions>
  <inkml:trace contextRef="#ctx0" brushRef="#br0">0 0 6726,'0'0'14959,"48"66"-14255,-15-31-351,5-1-97,6 0-128,9-1-64,0-6-1409,4-3-2019,-10-3-4643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097"/>
    </inkml:context>
    <inkml:brush xml:id="br0">
      <inkml:brushProperty name="width" value="0.025" units="cm"/>
      <inkml:brushProperty name="height" value="0.025" units="cm"/>
      <inkml:brushProperty name="color" value="#004F8B"/>
    </inkml:brush>
  </inkml:definitions>
  <inkml:trace contextRef="#ctx0" brushRef="#br0">188 59 12139,'0'0'2760,"5"-9"64,3-2-1857,15-27 2471,-26 60-939,3-20-2497,1 1-1,0-1 0,0 1 1,0-1-1,0 0 0,0 1 1,0-1-1,0 0 0,1 0 1,-1 0-1,1 0 0,0 0 1,0 0-1,-1 0 0,1-1 1,0 1-1,0-1 0,1 1 1,-1-1-1,0 0 0,0 0 1,5 2-1,8 3 5,-1 0-1,0 0 1,-1 2-1,16 10 1,-26-16-9,-1-1 0,0 1 0,1 0 0,-1 0 0,0 0 0,0 0 0,0 0 0,0 0-1,-1 0 1,1 1 0,-1-1 0,1 0 0,-1 1 0,0 0 0,0-1 0,0 1 0,0 0 0,0-1 0,0 1 0,-1 0 0,0 0 0,1 0 0,-1 0 0,0-1 0,0 1 0,-1 0 0,1 0 0,-1 0 0,1 0 0,-1-1 0,-1 5 0,-1-3 15,0 0 0,0-1 0,0 1 0,0-1 0,-1 1 0,1-1 0,-1 0 0,0-1 0,0 1 0,0-1 0,0 1 0,0-1 0,0 0 0,-1-1 0,1 1 1,-1-1-1,-8 2 0,-7 1 138,0-1 0,-37 1 0,55-4-160,-22 0 95,-45-4 1,62 3-600,0 0-1,0-1 1,0 1 0,0-2-1,1 1 1,-1-1 0,1 0-1,0 0 1,0-1 0,0 0-1,-6-5 1,-10-15-6143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429"/>
    </inkml:context>
    <inkml:brush xml:id="br0">
      <inkml:brushProperty name="width" value="0.025" units="cm"/>
      <inkml:brushProperty name="height" value="0.025" units="cm"/>
      <inkml:brushProperty name="color" value="#004F8B"/>
    </inkml:brush>
  </inkml:definitions>
  <inkml:trace contextRef="#ctx0" brushRef="#br0">0 63 15695,'0'0'2947,"73"-32"-193,-27 20-736,10 2-673,5 3-896,-1 6-417,-4 1-769,-4 0-1953,-6 0-2211,-9 1-3043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778"/>
    </inkml:context>
    <inkml:brush xml:id="br0">
      <inkml:brushProperty name="width" value="0.025" units="cm"/>
      <inkml:brushProperty name="height" value="0.025" units="cm"/>
      <inkml:brushProperty name="color" value="#004F8B"/>
    </inkml:brush>
  </inkml:definitions>
  <inkml:trace contextRef="#ctx0" brushRef="#br0">0 141 16143,'0'0'4837,"90"-21"-3620,-6 0 128,22-1 225,14-2-1026,6 3-416,-8 6-128,-6 4-608,-20 6-802,-21 4-223,-16 1-769,-18 0-1634,-14 0-1569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124"/>
    </inkml:context>
    <inkml:brush xml:id="br0">
      <inkml:brushProperty name="width" value="0.025" units="cm"/>
      <inkml:brushProperty name="height" value="0.025" units="cm"/>
      <inkml:brushProperty name="color" value="#004F8B"/>
    </inkml:brush>
  </inkml:definitions>
  <inkml:trace contextRef="#ctx0" brushRef="#br0">0 271 13485,'0'0'6641,"11"-3"-4687,11-3-1410,-1 0 1,0-2 0,0-1 0,-1 0 0,28-18-1,98-75 46,-1 1-18,-145 101-573,0 0-1,0 0 1,0 0 0,0 1-1,0-1 1,0 0-1,0 0 1,0 0-1,0 0 1,0 0-1,0 0 1,0 0-1,0 0 1,0 0-1,0 0 1,0 0-1,0 0 1,0 0 0,0 1-1,0-1 1,0 0-1,0 0 1,0 0-1,0 0 1,0 0-1,0 0 1,0 0-1,0 0 1,0 0-1,0 0 1,0 0-1,0 0 1,0 0-1,0 1 1,0-1 0,0 0-1,0 0 1,0 0-1,0 0 1,0 0-1,0 0 1,0 0-1,1 0 1,-1 0-1,0 0 1,0 0-1,0 0 1,0 0-1,0 0 1,0 0 0,0 0-1,0 0 1,-7 13-50,-12 15 41,-1-1-9,-60 89 138,71-100-260,0 0 0,1 0-1,0 1 1,2 0 0,-8 27-1,14-43 63,-1 0-1,1 0 0,0 0 0,-1 0 1,1 0-1,0 0 0,0 0 1,0 0-1,0 0 0,0 0 1,0 1-1,0-1 0,0 0 1,1 0-1,-1 0 0,0 0 0,1 0 1,-1 0-1,0 0 0,1 0 1,0 0-1,-1 0 0,1 0 1,-1 0-1,1 0 0,0-1 1,0 1-1,-1 0 0,1 0 1,0-1-1,0 1 0,0 0 0,0-1 1,2 1-1,0 0-327,1 0 0,-1-1 0,1 1 0,-1-1 0,1 0 0,0 0 0,-1 0 1,1-1-1,-1 0 0,6-1 0,29-11-5492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471"/>
    </inkml:context>
    <inkml:brush xml:id="br0">
      <inkml:brushProperty name="width" value="0.025" units="cm"/>
      <inkml:brushProperty name="height" value="0.025" units="cm"/>
      <inkml:brushProperty name="color" value="#004F8B"/>
    </inkml:brush>
  </inkml:definitions>
  <inkml:trace contextRef="#ctx0" brushRef="#br0">199 8 12780,'0'0'7570,"-11"-1"-6118,5 0-1369,-1 1 1,1 0-1,-1 1 0,1-1 0,-1 1 1,1 1-1,-1-1 0,1 1 0,0 0 1,0 0-1,0 1 0,0 0 1,0 0-1,1 0 0,-1 1 0,1 0 1,0 0-1,0 0 0,-6 7 1,2-2 66,1-1 0,0 1 0,1 0 0,-8 13 0,13-18-128,0 0 0,0 0 1,0-1-1,1 1 0,-1 0 0,1 0 0,0 0 0,0 0 1,0 1-1,1-1 0,0 0 0,0 0 0,0 0 0,0 1 0,1 4 1,0-6-15,0-1 0,1 0 0,-1 1 0,1-1 1,-1 0-1,1 0 0,0 0 0,0 0 1,0-1-1,0 1 0,0 0 0,0-1 0,0 1 1,0-1-1,1 0 0,-1 0 0,0 0 1,1 0-1,-1 0 0,1 0 0,-1-1 0,1 1 1,0-1-1,-1 0 0,1 0 0,-1 0 0,1 0 1,5-1-1,1 1 20,1 0-1,-1-1 1,1-1 0,-1 0 0,0 0-1,18-7 1,-19 6-13,-1-1 1,0 0-1,0 0 0,0-1 1,-1 0-1,0 0 1,0 0-1,0-1 0,0 0 1,-1 0-1,0 0 0,0-1 1,-1 0-1,0 0 1,0 0-1,0 0 0,-1-1 1,0 1-1,-1-1 0,1 0 1,-2 0-1,1 0 1,-1 0-1,0-13 0,-1 19-10,0 1 0,0 0-1,0-1 1,0 1 0,-1 0-1,1 0 1,-1-1-1,1 1 1,-1 0 0,1 0-1,-1-1 1,0 1 0,1 0-1,-1 0 1,0 0 0,0 0-1,0 0 1,0 0 0,0 0-1,0 1 1,0-1-1,0 0 1,0 0 0,0 1-1,0-1 1,-2 0 0,0 0-36,-1 0 1,1 1-1,0 0 1,0-1 0,-1 1-1,1 0 1,0 0-1,-1 1 1,1-1-1,-6 2 1,4 0-59,0-1 1,0 1-1,0-1 1,0 1-1,0 1 1,0-1-1,1 1 1,-1 0-1,1 0 1,0 0-1,0 0 1,0 1-1,0 0 0,-4 6 1,7-9 29,1 0-1,-1-1 1,1 1 0,-1 0 0,1 0-1,-1 0 1,1 0 0,0 0 0,-1 0-1,1 0 1,0 0 0,0 0-1,0 0 1,0 0 0,0 0 0,0 0-1,0 0 1,0 0 0,0 0 0,0 0-1,1 0 1,-1 0 0,0 0 0,1 0-1,-1 0 1,1 0 0,-1 0 0,1 0-1,-1-1 1,1 1 0,0 0-1,1 1 1,0-1-110,1 1-1,0-1 1,0 0 0,-1 0-1,1 0 1,0 0 0,0-1-1,0 1 1,0-1 0,0 0-1,4 0 1,11 0-1087,-1-2 0,1 0 1,17-4-1,19-10-3245,1-4-3533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848"/>
    </inkml:context>
    <inkml:brush xml:id="br0">
      <inkml:brushProperty name="width" value="0.025" units="cm"/>
      <inkml:brushProperty name="height" value="0.025" units="cm"/>
      <inkml:brushProperty name="color" value="#004F8B"/>
    </inkml:brush>
  </inkml:definitions>
  <inkml:trace contextRef="#ctx0" brushRef="#br0">159 319 7976,'-9'3'4254,"-5"3"-3203,0 0 0,0 0 1,0 2-1,-16 11 0,25-16-652,0 1 0,0-1 1,0 1-1,1 0 0,0 0 1,-1 1-1,2-1 0,-1 1 0,0 0 1,1 0-1,0 0 0,0 1 1,1-1-1,-1 1 0,1-1 0,-1 7 1,3-10-353,0 0 0,0 0 0,0-1 0,0 1 0,1 0 0,-1 0 0,1 0 0,-1-1 0,1 1 0,-1 0 0,1-1 0,0 1 0,0-1 0,0 1 1,0-1-1,0 1 0,1-1 0,-1 1 0,0-1 0,0 0 0,1 0 0,-1 0 0,1 0 0,-1 0 0,1 0 0,0 0 0,-1 0 0,1-1 0,0 1 0,0-1 0,-1 1 1,1-1-1,0 1 0,0-1 0,2 0 0,11 2-84,0 0 1,0-1 0,19-1 0,-21-1 72,8 1-467,1-1 0,37-6 0,-53 5 406,1 1 0,-1-1 1,1 0-1,-1 0 0,0-1 1,1 0-1,-1 0 0,-1 0 1,1-1-1,0 1 0,-1-2 1,0 1-1,5-5 0,-9 7 113,1 1 0,-1-1 1,0 1-1,0-1 0,0 0 0,0 1 0,0-1 0,0 0 0,0 0 0,-1 0 1,1 0-1,-1 1 0,1-1 0,-1 0 0,0 0 0,0 0 0,0 0 0,0 0 0,0 0 1,0 0-1,0 0 0,-1 0 0,1 0 0,-2-2 0,1 0 70,-2 0 1,1 1-1,0-1 0,-1 1 0,0 0 1,1-1-1,-1 1 0,0 1 0,-1-1 0,-6-4 1,-5-3 55,0 2-1,-1 0 1,-1 1 0,-20-7 0,27 11-223,1 1 0,-1-1 0,1 2 0,-1-1 1,-10 1-1,14 5-1255,12 5 205,14 7-1065,14-4-1677,9-3-2173</inkml:trace>
  <inkml:trace contextRef="#ctx0" brushRef="#br0" timeOffset="1">679 3 15150,'0'0'5734,"59"16"-3876,-10-16-705,17 0-353,1 0-575,0-4-161,-3-2 0,-13 2-1249,-12 1-1794,-16 2-1473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195"/>
    </inkml:context>
    <inkml:brush xml:id="br0">
      <inkml:brushProperty name="width" value="0.025" units="cm"/>
      <inkml:brushProperty name="height" value="0.025" units="cm"/>
      <inkml:brushProperty name="color" value="#004F8B"/>
    </inkml:brush>
  </inkml:definitions>
  <inkml:trace contextRef="#ctx0" brushRef="#br0">1 25 7495,'0'0'13197,"85"14"-11820,-25-14-576,4 0-417,6-1-320,-2-6-256,-10-6-3107,-1-4-6535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6.867"/>
    </inkml:context>
    <inkml:brush xml:id="br0">
      <inkml:brushProperty name="width" value="0.025" units="cm"/>
      <inkml:brushProperty name="height" value="0.025" units="cm"/>
    </inkml:brush>
  </inkml:definitions>
  <inkml:trace contextRef="#ctx0" brushRef="#br0">2 2 4388,'8'-1'10807,"-3"8"-4994,-3 25-2036,-12 44-5768,9-68 3118,-1 0-1054,1 0 0,0 0 0,0 0 0,1 0-1,0 0 1,0 0 0,1 0 0,0 0 0,4 14 0,-4-19-16,1 0 1,0 0-1,0 0 1,0 0-1,0 0 1,0 0-1,0-1 1,1 1-1,-1-1 1,1 1-1,0-1 1,0 0-1,0 0 1,0 0-1,0-1 1,0 1-1,1-1 1,-1 0-1,0 1 1,1-1-1,-1-1 1,1 1-1,6 0 1,64 1-453,-74-2 301,0 0 0,0-1 1,0 1-1,-1 0 0,1 0 0,0 0 1,0 0-1,0 0 0,0 0 0,0 0 1,0-1-1,0 1 0,0 0 0,0 0 1,0 0-1,0 0 0,0 0 0,0 0 1,0-1-1,0 1 0,0 0 0,0 0 0,0 0 1,0 0-1,0 0 0,0 0 0,0-1 1,0 1-1,0 0 0,0 0 0,0 0 1,0 0-1,0 0 0,0 0 0,0-1 1,0 1-1,1 0 0,-1 0 0,0 0 1,0 0-1,0 0 0,0 0 0,0 0 1,0 0-1,0 0 0,1 0 0,-1 0 0,0-1 1,0 1-1,0 0 0,0 0 0,0 0 1,0 0-1,1 0 0,-1 0 0,0 0 1,0 0-1,0 0 0,0 0 0,0 0 1,0 0-1,1 0 0,-1 0 0,0 0 1,0 1-1,0-1 0,-10-8-6116,-17-1-5652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545"/>
    </inkml:context>
    <inkml:brush xml:id="br0">
      <inkml:brushProperty name="width" value="0.025" units="cm"/>
      <inkml:brushProperty name="height" value="0.025" units="cm"/>
      <inkml:brushProperty name="color" value="#004F8B"/>
    </inkml:brush>
  </inkml:definitions>
  <inkml:trace contextRef="#ctx0" brushRef="#br0">180 0 9417,'0'0'14339,"-12"3"-12999,0 1-1057,-1 0 1,1 0-1,-18 10 0,26-12-222,0 1 0,1-1 0,-1 0 0,1 1 0,0 0 0,-1 0-1,1 0 1,-3 5 0,5-7-51,0 1 1,0-1-1,1 1 0,-1-1 0,0 1 0,1-1 1,-1 1-1,1 0 0,-1-1 0,1 1 0,0 0 1,0-1-1,0 1 0,0 0 0,0 0 0,0-1 1,0 1-1,0 0 0,1-1 0,-1 1 0,2 3 1,-1-4-12,0 1 0,0-1 1,0 1-1,1-1 1,-1 0-1,0 1 1,1-1-1,-1 0 0,1 0 1,-1 0-1,1 0 1,-1 0-1,1 0 1,0-1-1,-1 1 1,1 0-1,0-1 0,3 1 1,39 5-238,-30-5 81,36 4-320,-27-4 139,-1 1-1,1 2 1,-1 0 0,0 1-1,0 1 1,30 12-1,-50-17 323,0-1-1,-1 1 0,1 0 1,0 0-1,0 0 1,-1 1-1,1-1 0,0 0 1,-1 1-1,0-1 0,1 1 1,-1-1-1,0 1 0,1-1 1,-1 1-1,0 0 0,0 0 1,-1 0-1,2 2 0,-2-3 38,0 1 1,0-1-1,0 1 0,0-1 0,-1 1 0,1-1 0,0 0 0,-1 1 1,1-1-1,-1 1 0,1-1 0,-1 0 0,0 0 0,0 1 0,0-1 0,1 0 1,-1 0-1,0 0 0,-2 2 0,-5 3 187,1 0-1,-1-1 1,1 0-1,-2-1 1,1 1 0,-14 4-1,0-1-243,0-1 1,0-1-1,-1-1 0,0-1 0,0-1 1,0 0-1,0-2 0,0-1 0,-37-5 1,57 5-469,-1-1 0,1 0 1,-1-1-1,1 1 0,0-1 0,-1 1 1,1-1-1,0 0 0,0 0 1,0 0-1,1-1 0,-1 1 1,0-1-1,1 0 0,0 1 1,-4-6-1,-11-24-9399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891"/>
    </inkml:context>
    <inkml:brush xml:id="br0">
      <inkml:brushProperty name="width" value="0.025" units="cm"/>
      <inkml:brushProperty name="height" value="0.025" units="cm"/>
      <inkml:brushProperty name="color" value="#004F8B"/>
    </inkml:brush>
  </inkml:definitions>
  <inkml:trace contextRef="#ctx0" brushRef="#br0">1 16 12908,'0'0'3652,"57"-12"-1410,-24 9-545,11 3-1056,4 0-481,0 0-576,7 0-2019,0 4-4195</inkml:trace>
  <inkml:trace contextRef="#ctx0" brushRef="#br0" timeOffset="1">948 40 18802,'0'0'1986,"-67"28"96,21-6-1025,-6 5-64,1 5-193,3 1-575,9 1-161,9 0-64,9-3-64,8-4-641,5-4-384,8-8-865,0-10-833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1.282"/>
    </inkml:context>
    <inkml:brush xml:id="br0">
      <inkml:brushProperty name="width" value="0.025" units="cm"/>
      <inkml:brushProperty name="height" value="0.025" units="cm"/>
      <inkml:brushProperty name="color" value="#004F8B"/>
    </inkml:brush>
  </inkml:definitions>
  <inkml:trace contextRef="#ctx0" brushRef="#br0">196 38 9993,'-9'-1'6321,"-10"-1"-5305,1 1 0,0 0 0,-31 3-1,44-1-858,-1 0-1,0 0 0,1 1 0,-1-1 0,1 1 1,-1 0-1,1 1 0,-6 2 0,9-3-106,0-1-1,0 1 1,0 0 0,0 0-1,0-1 1,0 1-1,1 0 1,-1 1 0,1-1-1,-1 0 1,1 0-1,0 1 1,0-1 0,0 0-1,0 1 1,0 0-1,0-1 1,0 6-1,1-7-40,0 0-1,0 0 0,0 0 0,1 0 0,-1 0 0,0 1 0,0-1 0,1 0 0,-1 0 0,1 0 0,-1 0 0,1 0 0,-1 0 0,1 0 0,0 0 0,-1 0 0,1-1 0,0 1 0,0 0 0,0 0 0,0 0 0,0-1 0,0 1 0,0-1 0,0 1 0,0-1 0,0 1 0,0-1 1,0 1-1,0-1 0,0 0 0,0 0 0,2 1 0,42 4 409,-41-5-371,13 1 38,0-1 0,0-1 0,0-1 0,-1 0 0,21-6 0,-32 7-60,-1 0 0,1-1 1,-1 0-1,0 0 0,0 0 0,0-1 1,0 1-1,0-1 0,-1 0 1,6-5-1,-7 5 5,0 1 1,-1 0-1,1-1 1,-1 1 0,0-1-1,1 1 1,-1-1-1,-1 0 1,1 1-1,0-1 1,-1 0-1,1 0 1,-1 0-1,0 1 1,0-1-1,0 0 1,0 0-1,0 0 1,-1-3-1,-1 4-27,1 0-1,0 0 0,0 0 1,-1 0-1,1 0 0,-1 0 0,1 0 1,-1 1-1,0-1 0,0 0 0,0 1 1,0 0-1,0-1 0,0 1 1,0 0-1,0 0 0,-1 0 0,1 0 1,0 1-1,-1-1 0,1 1 1,0-1-1,-1 1 0,1 0 0,-1 0 1,1 0-1,0 0 0,-4 1 0,-3-2-147,0 2 0,0-1-1,0 1 1,0 1 0,0 0-1,-15 5 1,19-4-169,-1 0-1,1 1 1,0-1 0,0 1 0,0 1 0,0-1-1,1 1 1,0 0 0,-1 0 0,2 0 0,-1 0-1,1 1 1,0-1 0,0 1 0,0 0 0,1 0-1,0 0 1,0 1 0,0-1 0,1 0 0,-1 8-1,1 19-4862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1.646"/>
    </inkml:context>
    <inkml:brush xml:id="br0">
      <inkml:brushProperty name="width" value="0.025" units="cm"/>
      <inkml:brushProperty name="height" value="0.025" units="cm"/>
      <inkml:brushProperty name="color" value="#004F8B"/>
    </inkml:brush>
  </inkml:definitions>
  <inkml:trace contextRef="#ctx0" brushRef="#br0">245 5 9001,'-13'7'5589,"-35"15"-3726,16-9-58,1 2 1,1 1 0,-49 33 0,79-48-1791,-1-1 1,0 1 0,0-1 0,1 0-1,-1 1 1,0-1 0,1 1 0,-1 0-1,0-1 1,1 1 0,-1-1 0,1 1-1,-1 0 1,1 0 0,0-1 0,-1 1-1,1 0 1,0 0 0,-1-1-1,1 1 1,0 0 0,0 0 0,-1 0-1,1-1 1,0 1 0,0 0 0,0 0-1,0 0 1,0 0 0,1 1 0,0-1-3,0 0 1,0 0 0,1 0 0,-1-1 0,0 1 0,1 0 0,-1-1 0,0 1 0,1-1-1,-1 1 1,1-1 0,-1 0 0,0 1 0,1-1 0,1 0 0,59-1 189,-48-2-199,1 0 1,-1 0 0,1-1 0,-1-1-1,18-8 1,-27 11 97,0 0-1,-1-1 1,1 1 0,0-1-1,-1 0 1,0 0-1,1-1 1,-1 1 0,-1-1-1,1 0 1,0 0 0,-1 0-1,0-1 1,0 1-1,0-1 1,-1 1 0,1-1-1,1-5 1,-4 8-74,1 1-1,-1-1 1,0 1 0,0-1-1,0 1 1,0-1 0,0 0 0,0 1-1,0-1 1,0 1 0,0-1 0,-1 1-1,1-1 1,-1 1 0,1-1 0,-1 1-1,0 0 1,1-1 0,-1 1 0,0 0-1,0-1 1,0 1 0,0 0 0,0 0-1,0 0 1,0 0 0,0 0 0,-1 0-1,1 0 1,0 0 0,-1 0 0,1 1-1,0-1 1,-1 0 0,1 1-1,-4-1 1,-4-1-938,0 0 0,0 1 0,0 0-1,-18 1 1,19 0-797,-7 0-4811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5.412"/>
    </inkml:context>
    <inkml:brush xml:id="br0">
      <inkml:brushProperty name="width" value="0.025" units="cm"/>
      <inkml:brushProperty name="height" value="0.025" units="cm"/>
      <inkml:brushProperty name="color" value="#004F8B"/>
    </inkml:brush>
  </inkml:definitions>
  <inkml:trace contextRef="#ctx0" brushRef="#br0">0 0 15471,'0'0'6758,"50"43"-5124,-24-24-513,-3-1-641,5 0-320,3-2-128,2-3-160,1-5-705,-1-7-576,-4-1-577,-3-8-1313,-8-14-3299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5.756"/>
    </inkml:context>
    <inkml:brush xml:id="br0">
      <inkml:brushProperty name="width" value="0.025" units="cm"/>
      <inkml:brushProperty name="height" value="0.025" units="cm"/>
      <inkml:brushProperty name="color" value="#004F8B"/>
    </inkml:brush>
  </inkml:definitions>
  <inkml:trace contextRef="#ctx0" brushRef="#br0">151 0 13613,'0'0'3651,"-5"47"-1473,-9-15-64,-6 8-608,-3 3-161,2 3-544,2 3-481,4-2-192,3 0-96,1-6-576,6-5-1058,5-9-896,-5-12-1538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185"/>
    </inkml:context>
    <inkml:brush xml:id="br0">
      <inkml:brushProperty name="width" value="0.025" units="cm"/>
      <inkml:brushProperty name="height" value="0.025" units="cm"/>
      <inkml:brushProperty name="color" value="#004F8B"/>
    </inkml:brush>
  </inkml:definitions>
  <inkml:trace contextRef="#ctx0" brushRef="#br0">328 0 8136,'0'0'13186,"-10"12"-12343,-162 229 235,154-212-860,27-45 282,31-49-545,53-95-484,-113 202 925,-21 60 0,37-88-302,0-1 0,1 1-1,0 0 1,1 0 0,1 1 0,0-1 0,1 0-1,0 0 1,3 16 0,-2-31-80,-1 0 0,0 1 0,0-1 0,0 0 0,0 0 0,0 1 0,1-1 0,-1 0 0,0 1-1,1-1 1,-1 1 0,0-1 0,1 0 0,-1 1 0,1-1 0,-1 1 0,1-1 0,-1 1 0,1-1 0,0 1 0,-1-1 0,1 1 0,-1 0 0,1-1-1,0 1 1,-1 0 0,1 0 0,0-1 0,-1 1 0,1 0 0,0 0 0,0 0 0,-1 0 0,1 0 0,0 0 0,0 0 0,-1 0 0,1 0-1,0 0 1,-1 0 0,1 1 0,0-1 0,-1 0 0,1 0 0,0 1 0,-1-1 0,1 0 0,0 1 0,-1-1 0,1 1 0,-1-1 0,1 1 0,-1-1-1,1 1 1,-1-1 0,1 1 0,-1 0 0,1 0 0,-3-6-18,0 0-1,0 0 1,0 0-1,-1 0 1,0 0-1,0 0 1,0 1-1,0 0 1,-1-1-1,1 1 0,-7-5 1,-53-42-479,49 41 380,7 5 86,0-2 26,-1 1 0,0 0 0,0 0 1,-1 1-1,0 0 0,0 0 0,0 1 0,0 0 0,-16-3 0,308 19 794,-115-3-7996,-118-8-1765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609"/>
    </inkml:context>
    <inkml:brush xml:id="br0">
      <inkml:brushProperty name="width" value="0.025" units="cm"/>
      <inkml:brushProperty name="height" value="0.025" units="cm"/>
      <inkml:brushProperty name="color" value="#004F8B"/>
    </inkml:brush>
  </inkml:definitions>
  <inkml:trace contextRef="#ctx0" brushRef="#br0">0 1 12812,'0'0'7655,"57"4"-6245,-15-4-481,6 2-449,7-2-352,-4 1-384,-1 0-1506,-11-1-1633,-8 0-1506,-13-1-1697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974"/>
    </inkml:context>
    <inkml:brush xml:id="br0">
      <inkml:brushProperty name="width" value="0.025" units="cm"/>
      <inkml:brushProperty name="height" value="0.025" units="cm"/>
      <inkml:brushProperty name="color" value="#004F8B"/>
    </inkml:brush>
  </inkml:definitions>
  <inkml:trace contextRef="#ctx0" brushRef="#br0">1 97 8488,'0'0'10986,"46"12"-8775,9-14-738,17-10-384,10-2-641,12-3-416,-6-1-1377,-8-5-3395,-4 0-6919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3.840"/>
    </inkml:context>
    <inkml:brush xml:id="br0">
      <inkml:brushProperty name="width" value="0.025" units="cm"/>
      <inkml:brushProperty name="height" value="0.025" units="cm"/>
      <inkml:brushProperty name="color" value="#004F8B"/>
    </inkml:brush>
  </inkml:definitions>
  <inkml:trace contextRef="#ctx0" brushRef="#br0">71 25 2498,'9'-19'13092,"-2"13"-6166,-7 7-6728,1-1 1,-1 1-1,1-1 0,-1 1 0,0-1 1,1 1-1,-1-1 0,1 1 1,-1-1-1,0 1 0,1-1 1,-1 1-1,0 0 0,0-1 1,0 1-1,1 0 0,-1-1 1,0 1-1,0 0 0,0-1 1,0 1-1,0 0 0,0-1 1,0 2-1,-2 68-2379,1-62 3473,1-7-1285,0 0 1,0 0-1,0 0 0,-1 0 0,1 0 1,0 0-1,0 0 0,1 0 0,-1 0 1,0 0-1,0 0 0,0 0 0,1 0 1,-1 0-1,0 0 0,1 0 0,-1 0 0,1-1 1,-1 1-1,2 1 0,16-5 185,-5-1-184,-11 2-17,0 1 0,0 1 0,1-1 0,-1 0 0,0 0 0,1 1 0,-1 0 0,0-1 0,1 1 0,-1 0 0,1 0 0,-1 0 0,1 0 0,-1 1 0,0-1 0,1 1 0,-1-1 0,0 1 0,1 0 0,-1 0 0,0 0 0,0 0 0,0 0 0,4 3 0,-4 0-4,0-1 1,0 1-1,0 0 0,-1 0 0,1 0 1,-1 0-1,0 0 0,0 0 1,0 0-1,-1 0 0,1 0 0,-1 0 1,0 0-1,-1 5 0,1 2 28,-1 1-1,0-1 0,-1 1 1,-1-1-1,0 0 1,0 1-1,-1-2 1,0 1-1,-7 12 1,9-18 70,0-1 1,-1-1-1,1 1 1,-1 0 0,0 0-1,0-1 1,0 0-1,0 0 1,0 0 0,-1 0-1,0 0 1,1 0-1,-1-1 1,0 0 0,0 0-1,0 0 1,-1 0-1,1-1 1,0 1 0,-1-1-1,1 0 1,0 0-1,-1-1 1,0 0 0,1 1-1,-6-2 1,7 1-165,1-1 1,-1 0 0,0 1-1,0-1 1,1 0-1,-1-1 1,0 1 0,1 0-1,-1-1 1,1 0-1,0 1 1,-1-1 0,1 0-1,0 0 1,0 0 0,0 0-1,0-1 1,1 1-1,-1-1 1,1 1 0,-1-1-1,1 1 1,0-1-1,0 0 1,-1-2 0,-1-6-1453,1 1 1,0-1-1,0 0 1,1 1-1,0-17 0,1-8-4789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7.249"/>
    </inkml:context>
    <inkml:brush xml:id="br0">
      <inkml:brushProperty name="width" value="0.025" units="cm"/>
      <inkml:brushProperty name="height" value="0.025" units="cm"/>
    </inkml:brush>
  </inkml:definitions>
  <inkml:trace contextRef="#ctx0" brushRef="#br0">1 99 12940,'0'0'7559,"47"3"-5637,-8-12-256,9-6-641,11 1-769,-6-1-224,2 1-576,-4 3-1474,-7 0-1217,-16 3-1890,-6 4-3299</inkml:trace>
  <inkml:trace contextRef="#ctx0" brushRef="#br0" timeOffset="1">473 30 15695,'0'0'7303,"48"2"-7047,-23-2-256,0 0 0,-2 0-833,0 0-1985,-9 0-1923,-7 0-2818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215"/>
    </inkml:context>
    <inkml:brush xml:id="br0">
      <inkml:brushProperty name="width" value="0.025" units="cm"/>
      <inkml:brushProperty name="height" value="0.025" units="cm"/>
      <inkml:brushProperty name="color" value="#004F8B"/>
    </inkml:brush>
  </inkml:definitions>
  <inkml:trace contextRef="#ctx0" brushRef="#br0">0 8 3972,'0'0'23318,"68"-8"-26041,-40 13-1409,6-2-2626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561"/>
    </inkml:context>
    <inkml:brush xml:id="br0">
      <inkml:brushProperty name="width" value="0.025" units="cm"/>
      <inkml:brushProperty name="height" value="0.025" units="cm"/>
      <inkml:brushProperty name="color" value="#004F8B"/>
    </inkml:brush>
  </inkml:definitions>
  <inkml:trace contextRef="#ctx0" brushRef="#br0">97 1 16848,'0'0'1922,"-8"10"48,0 0-1628,0 0 1,1 0 0,0 1-1,0 0 1,1 1-1,1-1 1,0 1 0,1 0-1,0 0 1,-4 22 0,7-27-336,1 0 0,0 0 1,0 1-1,0-1 1,1 0-1,0 0 1,1 0-1,-1 0 1,1 0-1,1 0 1,-1 0-1,5 7 1,-5-11 24,0-1-1,0 1 1,0-1 0,1 0 0,-1 0 0,1 0 0,-1 0-1,1 0 1,0 0 0,0 0 0,-1-1 0,1 0-1,0 1 1,0-1 0,1 0 0,-1-1 0,0 1-1,0-1 1,0 1 0,1-1 0,-1 0 0,0 0 0,0 0-1,1 0 1,-1-1 0,0 1 0,0-1 0,0 0-1,4-2 1,-1 1 54,-1 0 0,1-1-1,-1 1 1,0-1 0,0-1 0,0 1-1,0-1 1,-1 0 0,1 0 0,-1 0-1,0-1 1,0 1 0,-1-1 0,1 0-1,-1 0 1,4-10 0,-2 5 81,0 0 0,-1 0 1,-1 0-1,0 0 0,0-1 0,-1 1 0,0-1 1,0-15-1,-2 23-134,0 0 1,0 0-1,-1 0 0,1 0 0,-1 0 1,0 0-1,1 0 0,-1 0 0,-1 0 1,1 0-1,0 0 0,-1 1 1,1-1-1,-1 0 0,0 1 0,0-1 1,0 1-1,0 0 0,0 0 1,-1 0-1,1 0 0,-4-2 0,1 1-6,0 1 0,0-1 0,0 1-1,0 1 1,0-1 0,-1 1 0,1 0 0,-1 0-1,1 1 1,-1-1 0,1 1 0,-7 1-1,4-1-180,0 1 0,1 1 0,-1-1 0,1 1 1,-1 1-1,1-1 0,0 1 0,-13 7 0,17-8-107,-1 1 0,1-1 0,0 1 0,-1-1 0,1 1 0,0 0 0,1 0 0,-1 0 0,0 1 0,1-1 0,0 0 0,0 1 0,0 0 0,0 0 0,0-1 0,0 6 1,1-8 92,1-1 1,0 1 0,0 0 0,-1-1 0,1 1 0,0-1 0,0 1-1,0 0 1,0-1 0,0 1 0,0 0 0,0-1 0,0 1 0,0-1 0,0 1-1,0 0 1,1-1 0,-1 1 0,0-1 0,0 1 0,1 0 0,-1-1-1,0 1 1,1-1 0,-1 1 0,0-1 0,1 1 0,-1-1 0,1 1 0,-1-1-1,1 0 1,-1 1 0,1-1 0,-1 0 0,1 1 0,-1-1 0,1 0-1,0 1 1,21 0-5598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906"/>
    </inkml:context>
    <inkml:brush xml:id="br0">
      <inkml:brushProperty name="width" value="0.025" units="cm"/>
      <inkml:brushProperty name="height" value="0.025" units="cm"/>
      <inkml:brushProperty name="color" value="#004F8B"/>
    </inkml:brush>
  </inkml:definitions>
  <inkml:trace contextRef="#ctx0" brushRef="#br0">145 0 15118,'0'0'2632,"-10"6"-326,-1 1-1948,0 1 0,1 0-1,0 0 1,0 1 0,1 1-1,0 0 1,1 0 0,0 1-1,0-1 1,1 2 0,1-1-1,0 1 1,0 0 0,-3 13-1,7-22-328,1 1 0,0-1 0,0 1 0,1 0 0,-1-1-1,1 1 1,0-1 0,-1 1 0,2 0 0,-1-1-1,0 1 1,1 0 0,0-1 0,-1 1 0,3 4 0,-1-6 5,-1 0 0,1 0 1,-1 0-1,1-1 1,0 1-1,0-1 0,0 1 1,0-1-1,0 0 1,0 1-1,0-1 0,0 0 1,0 0-1,0-1 0,1 1 1,-1 0-1,0-1 1,1 1-1,-1-1 0,1 0 1,-1 0-1,0 0 1,4 0-1,6-1 91,0 1 1,0-2-1,0 0 1,0 0-1,0-1 1,0-1-1,-1 0 1,1-1-1,-1 0 0,0 0 1,0-1-1,-1-1 1,0 0-1,0 0 1,-1-1-1,0 0 1,0 0-1,-1-1 1,15-20-1,-22 27-55,1 0-1,-1 0 1,1 0-1,-1 0 1,0-1-1,0 1 1,0 0 0,-1-1-1,1 1 1,0 0-1,-1-1 1,0 1 0,1-1-1,-1 1 1,0-1-1,0 1 1,-1-1-1,1 1 1,0-1 0,-1 1-1,1-1 1,-2-2-1,0 3-23,0-1-1,0 1 0,0-1 0,0 1 0,0 0 1,0 0-1,-1 0 0,1 1 0,0-1 1,-1 0-1,0 1 0,1-1 0,-1 1 1,0 0-1,-5-1 0,-5-1-173,0 0-1,-1 1 1,1 0-1,-1 1 1,0 1 0,-26 2-1,39-2 27,-1 0-1,1 1 0,0-1 0,-1 0 1,1 0-1,-1 1 0,1-1 0,0 1 1,0 0-1,-1-1 0,1 1 1,0 0-1,0 0 0,-1-1 0,1 1 1,0 0-1,0 0 0,0 0 0,0 1 1,1-1-1,-1 0 0,0 0 1,0 0-1,1 1 0,-2 1 0,2 24-5927,4-14-216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5.505"/>
    </inkml:context>
    <inkml:brush xml:id="br0">
      <inkml:brushProperty name="width" value="0.025" units="cm"/>
      <inkml:brushProperty name="height" value="0.025" units="cm"/>
      <inkml:brushProperty name="color" value="#004F8B"/>
    </inkml:brush>
  </inkml:definitions>
  <inkml:trace contextRef="#ctx0" brushRef="#br0">0 1 18514,'0'0'7943,"62"3"-7943,-28-3-256,5 0-1346,0 0-1312,-2 0-1443,-3 0-4451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6.349"/>
    </inkml:context>
    <inkml:brush xml:id="br0">
      <inkml:brushProperty name="width" value="0.025" units="cm"/>
      <inkml:brushProperty name="height" value="0.025" units="cm"/>
      <inkml:brushProperty name="color" value="#004F8B"/>
    </inkml:brush>
  </inkml:definitions>
  <inkml:trace contextRef="#ctx0" brushRef="#br0">22 1 12588,'0'0'15310,"-2"51"-15149,-3-18-97,0 1-64,-1-3-96,3-1-545,3-5-672,0-5-705,0-7-160,0-9-737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6.696"/>
    </inkml:context>
    <inkml:brush xml:id="br0">
      <inkml:brushProperty name="width" value="0.025" units="cm"/>
      <inkml:brushProperty name="height" value="0.025" units="cm"/>
      <inkml:brushProperty name="color" value="#004F8B"/>
    </inkml:brush>
  </inkml:definitions>
  <inkml:trace contextRef="#ctx0" brushRef="#br0">36 1 14221,'0'0'8200,"-5"10"-7506,4-9-708,-20 39 363,20-38-387,0-1 1,0 1-1,0 0 1,0-1-1,1 1 1,-1 0-1,0 0 1,1 0-1,0 0 1,-1 0-1,1-1 1,0 1-1,0 0 1,0 0-1,0 0 1,0 0-1,1 0 1,-1 0-1,0 0 1,1 0-1,0-1 1,-1 1-1,1 0 1,0 0-1,0-1 1,1 3-1,4-2-23,0 0 1,-1-1-1,1 0 0,0 0 0,0 0 0,0-1 0,0 0 0,-1 0 1,1 0-1,0-1 0,0 0 0,11-3 0,16 0 94,-30 3-33,0 1 0,1 0-1,-1-1 1,0 2 0,0-1 0,0 0 0,0 1-1,0-1 1,0 1 0,0 0 0,-1 0-1,1 0 1,0 0 0,0 0 0,0 1-1,-1 0 1,5 3 0,-5-3 58,0 1-1,-1 0 1,1 0 0,-1 1-1,0-1 1,0 0 0,0 0-1,0 1 1,0-1 0,-1 1-1,1-1 1,-1 0-1,0 1 1,0-1 0,-1 6-1,0-5 107,0 0-1,1-1 1,-2 1-1,1 0 1,0-1-1,-1 1 1,1-1-1,-1 0 1,0 1-1,0-1 1,-1 0-1,1 0 0,0 0 1,-1 0-1,0-1 1,0 1-1,0-1 1,0 0-1,0 1 1,0-1-1,-1-1 1,1 1-1,-1 0 1,1-1-1,-1 0 1,1 0-1,-1 0 1,0 0-1,-6 0 0,6 0-158,-1-1 1,0 1-1,1-1 0,-1 0 0,0-1 0,1 1 0,-1-1 0,0 0 0,1 0 0,-9-4 0,10 4-353,0 0 1,1-1-1,-1 1 1,0-1-1,1 0 0,0 0 1,-1 0-1,1 0 1,0 0-1,0 0 0,0-1 1,1 1-1,-1-1 1,0 1-1,1-1 0,0 0 1,-2-4-1,-2-13-5674,2-3-4227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044"/>
    </inkml:context>
    <inkml:brush xml:id="br0">
      <inkml:brushProperty name="width" value="0.025" units="cm"/>
      <inkml:brushProperty name="height" value="0.025" units="cm"/>
      <inkml:brushProperty name="color" value="#004F8B"/>
    </inkml:brush>
  </inkml:definitions>
  <inkml:trace contextRef="#ctx0" brushRef="#br0">1 14 12332,'0'0'14413,"63"-6"-14509,-29 5-1858,3-1-2626,-1-2-3844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392"/>
    </inkml:context>
    <inkml:brush xml:id="br0">
      <inkml:brushProperty name="width" value="0.025" units="cm"/>
      <inkml:brushProperty name="height" value="0.025" units="cm"/>
      <inkml:brushProperty name="color" value="#004F8B"/>
    </inkml:brush>
  </inkml:definitions>
  <inkml:trace contextRef="#ctx0" brushRef="#br0">116 0 11659,'-8'6'4730,"-6"4"-3616,1 0 0,0 1 0,1 1 0,-14 16 1,24-25-1027,-1 0 1,0 0-1,1 0 1,-1 1-1,1-1 0,0 1 1,0-1-1,0 1 1,0 0-1,1 0 1,0 0-1,0 0 1,0 0-1,0 0 1,0 0-1,1 0 1,0 0-1,0 0 1,0 0-1,0 0 1,1 1-1,0-1 1,-1 0-1,1 0 0,1 0 1,2 6-1,-1-7-82,0 0-1,0 0 1,0 0-1,1-1 1,-1 0-1,1 0 1,0 0-1,-1 0 1,1 0-1,0-1 1,0 1-1,0-1 0,0 0 1,0 0-1,0-1 1,1 1-1,-1-1 1,0 0-1,6-1 1,1 1 23,0 0 0,0-1 1,-1-1-1,1 1 1,0-2-1,13-4 0,-19 5 37,0 0 0,-1-1 0,1 0 0,0 0 0,-1 0 0,0-1 0,0 1 0,0-1 1,0 0-1,-1 0 0,1 0 0,-1-1 0,5-8 0,-7 11 10,0 0 1,0-1 0,0 1 0,-1 0 0,1 0 0,-1-1 0,1 1-1,-1 0 1,0-1 0,0 1 0,0 0 0,0-1 0,0 1 0,-1 0-1,1-1 1,-1 1 0,1 0 0,-1-1 0,0 1 0,0 0-1,0 0 1,0 0 0,0 0 0,-1 0 0,1 0 0,0 0 0,-1 0-1,0 1 1,1-1 0,-1 1 0,0-1 0,0 1 0,0-1 0,-3 0-1,-3-3-21,0 1-1,-1 0 1,1 1-1,-1 0 1,0 0-1,0 1 1,-1 0-1,-15 0 1,22 1-208,0 1 0,-1-1 0,1 1 0,-1 0 0,1 0 0,-1 0 0,1 1 0,0-1 0,-1 1 0,1 0 0,-1 0 0,1 0 0,0 0 0,0 1 0,0-1 0,0 1 0,0 0 0,0 0 0,0 0 0,1 0 0,-1 0 0,0 1 0,1-1 0,0 1 0,0 0 0,-3 3 0,5-5-42,0-1 0,-1 1 0,1-1 0,0 1 1,0-1-1,-1 1 0,1-1 0,0 1 0,0-1 1,0 1-1,0 0 0,0-1 0,0 1 0,0-1 1,0 1-1,0-1 0,0 1 0,0 0 0,0-1 1,0 1-1,0-1 0,1 1 0,-1-1 0,0 1 1,0 0-1,1-1 0,-1 1 0,0-1 0,1 0 1,-1 1-1,0-1 0,1 1 0,-1-1 0,1 1 0,-1-1 1,0 0-1,1 1 0,-1-1 0,1 0 0,0 0 1,-1 1-1,1-1 0,-1 0 0,1 0 0,-1 0 1,1 1-1,-1-1 0,1 0 0,0 0 0,-1 0 1,1 0-1,-1 0 0,1 0 0,0-1 0,-1 1 1,2 0-1,20 0-7092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725"/>
    </inkml:context>
    <inkml:brush xml:id="br0">
      <inkml:brushProperty name="width" value="0.025" units="cm"/>
      <inkml:brushProperty name="height" value="0.025" units="cm"/>
      <inkml:brushProperty name="color" value="#004F8B"/>
    </inkml:brush>
  </inkml:definitions>
  <inkml:trace contextRef="#ctx0" brushRef="#br0">122 1 15919,'0'0'5600,"-9"1"-3678,4-1-1842,0 1 1,1 0-1,-1 0 1,1 1-1,-1-1 1,1 1-1,-1 0 1,1 0-1,0 0 1,0 1-1,0 0 1,0-1-1,1 1 1,-1 1-1,1-1 1,0 0-1,-1 1 1,2 0-1,-1 0 1,0 0-1,1 0 1,0 0-1,0 0 1,-2 5-1,0-1-49,1 1-1,0-1 1,0 1-1,1 0 0,0-1 1,1 1-1,-1 10 0,2-17-17,-1 0-1,1 0 1,0 1-1,0-1 1,1 0-1,-1 0 1,0 0 0,1 0-1,-1 0 1,1 0-1,-1 0 1,1 0-1,0 0 1,0 0-1,0-1 1,0 1-1,0 0 1,1 0-1,-1-1 1,0 1-1,1-1 1,-1 1 0,1-1-1,-1 0 1,1 1-1,0-1 1,0 0-1,0 0 1,-1 0-1,1-1 1,0 1-1,0 0 1,0-1-1,0 1 1,3 0-1,4-1 103,0 0-1,0 0 1,0-1-1,0 0 1,0-1-1,0 0 1,0 0-1,-1-1 1,1 0-1,-1 0 1,0-1-1,0 0 1,8-6-1,-11 8-48,-1-1 0,0 1 0,0-1 0,-1 0 0,1-1 0,-1 1 0,1 0 0,-1-1 0,0 0 0,0 0 0,-1 0 0,1 0 0,-1 0 0,0-1 0,0 1 0,0-1 0,-1 1 0,0-1 0,1 0 0,-2 1 0,1-1 0,0 0 0,-1 0 0,0 0 0,0 1 0,-1-6 0,0 7-33,-1 0-1,1 0 1,-1 0 0,0 1 0,0-1-1,0 1 1,0-1 0,0 1-1,-1 0 1,1 0 0,0 0 0,-1 0-1,0 0 1,1 1 0,-1-1-1,0 1 1,0-1 0,0 1 0,0 0-1,0 0 1,0 1 0,0-1-1,-1 1 1,1-1 0,0 1 0,0 0-1,-6 1 1,5-1-202,0 0 0,0 0 1,0 1-1,0-1 0,0 1 0,0 0 0,1 0 1,-1 1-1,0-1 0,-4 4 0,6-4-186,0 0 0,1 0-1,0 0 1,-1 0 0,1 0 0,0 0-1,-1 1 1,1-1 0,0 1-1,0-1 1,0 1 0,0-1-1,0 1 1,1 0 0,-1-1-1,0 1 1,1 0 0,-1 0 0,1-1-1,0 1 1,0 0 0,-1 2-1,3 0-4603,5 0-1340</inkml:trace>
  <inkml:trace contextRef="#ctx0" brushRef="#br0" timeOffset="1">445 84 26105,'0'0'6053,"54"-15"-7558,-51 11-2339,-3-2-5444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8.445"/>
    </inkml:context>
    <inkml:brush xml:id="br0">
      <inkml:brushProperty name="width" value="0.025" units="cm"/>
      <inkml:brushProperty name="height" value="0.025" units="cm"/>
      <inkml:brushProperty name="color" value="#004F8B"/>
    </inkml:brush>
  </inkml:definitions>
  <inkml:trace contextRef="#ctx0" brushRef="#br0">115 0 13997,'0'0'14184,"-6"9"-14152,-3 3-27,5-7 0,0 1-1,0-1 1,1 1-1,-1 0 1,-3 9-1,7-14-6,0-1-1,0 1 1,0-1-1,0 1 0,0-1 1,1 1-1,-1-1 1,0 1-1,0-1 0,0 1 1,1-1-1,-1 1 1,0-1-1,0 0 0,1 1 1,-1-1-1,0 0 0,1 1 1,-1-1-1,1 0 1,-1 1-1,0-1 0,1 0 1,-1 1-1,1-1 1,-1 0-1,1 0 0,-1 0 1,1 0-1,-1 1 1,1-1-1,-1 0 0,1 0 1,-1 0-1,1 0 1,-1 0-1,1 0 0,-1 0 1,1 0-1,-1 0 1,1-1-1,0 1 0,33 0-261,-25 0 107,-5 0 59,0 0 1,-1 0 0,1 1-1,0-1 1,0 1 0,0 0 0,-1 0-1,1 1 1,0-1 0,-1 1 0,1-1-1,-1 1 1,1 0 0,-1 1 0,4 2-1,-6-3 80,0-1 0,0 0 0,0 1 0,0-1 1,0 1-1,0 0 0,-1-1 0,1 1 0,-1-1 0,1 1 0,-1 0 0,1 0 0,-1-1 0,0 1 0,0 0 0,0 0 0,0-1 0,0 1 0,0 0 0,-1-1 0,1 1 0,0 0 0,-1 0 0,1-1 0,-1 1 0,0-1 0,0 1 0,1-1 0,-1 1 0,0-1 1,0 1-1,-1-1 0,1 0 0,0 1 0,0-1 0,-3 2 0,-1 2 99,0 0 1,-1-1-1,0 1 0,0-1 1,0 0-1,-1 0 1,1-1-1,-1 0 0,0 0 1,0-1-1,0 1 1,0-1-1,0-1 1,-1 0-1,1 0 0,0 0 1,-1-1-1,1 0 1,-12-1-1,17 0-205,1 0 0,-1 0-1,0 0 1,0 0 0,1 0 0,-1-1 0,0 1-1,1 0 1,-1-1 0,1 1 0,0-1 0,-1 0-1,1 1 1,0-1 0,0 0 0,0 0 0,-1-2-1,-9-34-6672,6 1-4274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7.579"/>
    </inkml:context>
    <inkml:brush xml:id="br0">
      <inkml:brushProperty name="width" value="0.025" units="cm"/>
      <inkml:brushProperty name="height" value="0.025" units="cm"/>
    </inkml:brush>
  </inkml:definitions>
  <inkml:trace contextRef="#ctx0" brushRef="#br0">0 0 11339,'0'0'10313,"39"35"-10280,-5-44-2019,-3-3-2659,5 0-3458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8.775"/>
    </inkml:context>
    <inkml:brush xml:id="br0">
      <inkml:brushProperty name="width" value="0.025" units="cm"/>
      <inkml:brushProperty name="height" value="0.025" units="cm"/>
      <inkml:brushProperty name="color" value="#004F8B"/>
    </inkml:brush>
  </inkml:definitions>
  <inkml:trace contextRef="#ctx0" brushRef="#br0">0 0 13261,'0'0'8520,"62"0"-4997,-23 0-1729,4 0-1090,3 0-640,-6 0-608,-6 5-2115,-8 3-3106,-13 0-8873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108"/>
    </inkml:context>
    <inkml:brush xml:id="br0">
      <inkml:brushProperty name="width" value="0.025" units="cm"/>
      <inkml:brushProperty name="height" value="0.025" units="cm"/>
      <inkml:brushProperty name="color" value="#004F8B"/>
    </inkml:brush>
  </inkml:definitions>
  <inkml:trace contextRef="#ctx0" brushRef="#br0">1 59 18578,'0'0'1889,"57"-2"1731,-8-10-1442,6-3-1281,2 3-737,-6 3-705,-9 3-2113,-13 3-2083,-17 3-4227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439"/>
    </inkml:context>
    <inkml:brush xml:id="br0">
      <inkml:brushProperty name="width" value="0.025" units="cm"/>
      <inkml:brushProperty name="height" value="0.025" units="cm"/>
      <inkml:brushProperty name="color" value="#004F8B"/>
    </inkml:brush>
  </inkml:definitions>
  <inkml:trace contextRef="#ctx0" brushRef="#br0">1 208 18738,'0'0'7548,"9"-7"-6699,84-70-215,60-46-574,-153 123-61,1 0 1,-1 0-1,0 0 0,0 0 1,1 0-1,-1 0 0,0 0 1,0 0-1,1 0 0,-1 0 1,0 0-1,1 0 0,-1 0 1,0 0-1,0 0 0,1 0 1,-1 1-1,0-1 0,0 0 1,0 0-1,1 0 0,-1 0 0,0 1 1,0-1-1,0 0 0,1 0 1,-1 0-1,0 1 0,0-1 1,0 0-1,0 0 0,0 1 1,0-1-1,1 0 0,-1 0 1,0 1-1,0-1 0,0 0 1,0 0-1,0 1 0,0-1 1,0 0-1,0 1 0,0-1 1,0 0-1,0 0 0,0 1 1,0-1-1,-1 0 0,1 0 1,0 1-1,0-1 0,0 0 1,0 0-1,0 1 0,-2 17 124,-4 3 33,-1 0 1,-1 0-1,-11 21 0,11-26-199,0 2 0,1-1 1,1 0-1,0 1 0,-2 19 1,8-36-60,0-1 1,0 0 0,0 0-1,0 1 1,0-1 0,1 0-1,-1 0 1,0 1 0,0-1-1,0 0 1,0 0 0,1 0-1,-1 1 1,0-1 0,0 0-1,1 0 1,-1 0 0,0 0-1,0 0 1,0 1 0,1-1-1,-1 0 1,0 0 0,1 0-1,-1 0 1,0 0 0,0 0-1,1 0 1,-1 0 0,0 0 0,0 0-1,1 0 1,-1 0 0,0 0-1,0 0 1,1 0 0,-1 0-1,0 0 1,1-1 0,-1 1-1,0 0 1,0 0 0,0 0-1,1 0 1,-1 0 0,0-1-1,0 1 1,0 0 0,1 0-1,-1 0 1,0-1 0,0 1-1,0 0 1,0 0 0,1-1-1,-1 1 1,0 0 0,0-1-1,16-11-3395,3-8-3331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802"/>
    </inkml:context>
    <inkml:brush xml:id="br0">
      <inkml:brushProperty name="width" value="0.025" units="cm"/>
      <inkml:brushProperty name="height" value="0.025" units="cm"/>
      <inkml:brushProperty name="color" value="#004F8B"/>
    </inkml:brush>
  </inkml:definitions>
  <inkml:trace contextRef="#ctx0" brushRef="#br0">144 1 16335,'0'0'6182,"-9"4"-4308,-3 3-1645,1 0 1,0 0-1,1 1 1,-1 1-1,2 0 0,-11 11 1,15-15-174,0 1 0,0-1 1,1 1-1,-1 1 0,1-1 1,1 1-1,-1-1 0,1 1 0,1 0 1,-1 0-1,1 0 0,0 1 1,1-1-1,-2 9 0,3-15-54,0 0 0,0 0 0,1-1 0,-1 1 0,0 0 0,0-1-1,0 1 1,1 0 0,-1-1 0,0 1 0,0 0 0,1-1 0,-1 1 0,1-1-1,-1 1 1,1 0 0,-1-1 0,1 1 0,-1-1 0,1 1 0,-1-1 0,1 0-1,-1 1 1,1-1 0,0 0 0,-1 1 0,1-1 0,0 0 0,0 1-1,30 0 128,-24-2-91,1 0 1,0-1 0,-1 0-1,0 0 1,13-6 0,-9 1-18,-1 0 1,-1 0 0,0 0-1,0-1 1,0-1-1,9-12 1,-14 17 54,-1 0-1,0-1 1,0 0-1,0 1 1,-1-1 0,1 0-1,-1 0 1,-1 0-1,1-1 1,-1 1-1,1 0 1,-1-1 0,-1 1-1,1-1 1,-1 1-1,-1-7 1,1 11-59,0 0 1,-1-1-1,1 1 1,-1 0-1,0 0 1,0-1-1,1 1 1,-1 0-1,0 0 1,0 0-1,0 0 1,0 0-1,0 0 1,0 0-1,0 1 1,-1-1-1,1 0 1,0 0-1,0 1 1,-1-1-1,1 1 1,0-1-1,-1 1 1,1 0-1,0 0 1,-1-1-1,1 1 1,0 0-1,-1 0 0,1 0 1,-1 0-1,1 0 1,-2 1-1,-4 0-20,1-1 0,-1 1-1,1 1 1,-1-1 0,1 1-1,-7 3 1,5-2-165,1 1 1,-1 0-1,1 1 0,0-1 0,1 1 1,-1 1-1,1-1 0,0 1 0,0 0 1,1 0-1,0 1 0,0 0 0,0 0 1,1 0-1,0 0 0,0 1 0,1-1 1,-3 13-1,5-20 2,1 1 0,0 0 0,0-1 0,0 1 0,0 0 0,0-1 0,0 1 0,0 0 0,0-1 0,0 1 0,0 0 0,0-1 0,0 1 0,1 0 0,-1-1 0,0 1 0,0 0 0,1-1 0,-1 1 0,0 0 0,1-1 0,-1 1 0,1-1 1,-1 1-1,1-1 0,-1 1 0,1-1 0,-1 1 0,1-1 0,-1 0 0,2 1 0,21 1-6490,-18-2 5427,25 0-8578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180"/>
    </inkml:context>
    <inkml:brush xml:id="br0">
      <inkml:brushProperty name="width" value="0.025" units="cm"/>
      <inkml:brushProperty name="height" value="0.025" units="cm"/>
      <inkml:brushProperty name="color" value="#004F8B"/>
    </inkml:brush>
  </inkml:definitions>
  <inkml:trace contextRef="#ctx0" brushRef="#br0">128 0 17969,'-10'8'2424,"-6"3"-1224,1 1-1,-23 22 1,33-29-1005,0 1 0,1-1 0,-1 1 0,1 0 0,0 0 0,1 0 0,-1 1 0,1-1 0,1 1 0,-1 0 0,1 0-1,-2 9 1,4-15-186,0 0 0,0 0-1,0 0 1,0 0 0,0 0-1,0 0 1,0 0 0,0 0-1,1 1 1,-1-1-1,0 0 1,1 0 0,-1 0-1,0 0 1,1 0 0,0-1-1,-1 1 1,1 0 0,-1 0-1,1 0 1,0 0 0,0-1-1,-1 1 1,1 0-1,2 1 1,0-1 14,-1 0-1,1 1 0,0-1 1,0-1-1,0 1 1,0 0-1,0-1 1,0 1-1,4-1 1,6 0 165,-1 0 0,0-2 0,22-4 0,-23 3-69,0 0-1,-1-1 1,1 0 0,-1-1 0,0-1 0,17-11 0,-23 14-12,0 0 0,0 0 0,0-1-1,0 1 1,0-1 0,-1 0 0,0 0-1,0 0 1,0-1 0,0 1 0,0-1 0,-1 1-1,0-1 1,0 0 0,-1 0 0,3-9-1,-4 12-90,0 0 0,-1 1 0,1-1 0,-1 0 0,1 1 0,-1-1 0,1 0 0,-1 1 0,0-1 0,0 1 0,0-1 0,0 1 0,0-1 0,0 1 0,0 0 0,-1-1 0,1 1 0,0 0 0,-1 0 0,1 0 0,-1 0 0,1 0 0,-1 0 0,0 1 0,1-1-1,-1 0 1,0 1 0,1-1 0,-1 1 0,0 0 0,0 0 0,1-1 0,-4 1 0,-68-4-311,64 4 160,-53 4-2177,22 4-2386,16-1-1804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1.424"/>
    </inkml:context>
    <inkml:brush xml:id="br0">
      <inkml:brushProperty name="width" value="0.025" units="cm"/>
      <inkml:brushProperty name="height" value="0.025" units="cm"/>
      <inkml:brushProperty name="color" value="#004F8B"/>
    </inkml:brush>
  </inkml:definitions>
  <inkml:trace contextRef="#ctx0" brushRef="#br0">1 288 12940,'0'0'12780,"72"-46"-12267,-33 21-289,4-2-96,3-6-96,-6-1 0,-1 3 0,-10 2-32,-5 5-320,-9 9-481,-5 4-544,-1 7-673,-5 0-1826,1-1-3779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2.114"/>
    </inkml:context>
    <inkml:brush xml:id="br0">
      <inkml:brushProperty name="width" value="0.025" units="cm"/>
      <inkml:brushProperty name="height" value="0.025" units="cm"/>
      <inkml:brushProperty name="color" value="#004F8B"/>
    </inkml:brush>
  </inkml:definitions>
  <inkml:trace contextRef="#ctx0" brushRef="#br0">0 276 6758,'0'0'17553,"48"-67"-16208,-14 39-288,4 0-128,1 0-224,4 5-481,3 0-192,0 5-384,2 1-1218,-1-4-2145,-2-2-3812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4.606"/>
    </inkml:context>
    <inkml:brush xml:id="br0">
      <inkml:brushProperty name="width" value="0.025" units="cm"/>
      <inkml:brushProperty name="height" value="0.025" units="cm"/>
      <inkml:brushProperty name="color" value="#004F8B"/>
    </inkml:brush>
  </inkml:definitions>
  <inkml:trace contextRef="#ctx0" brushRef="#br0">4 11 4452,'-3'4'8040,"3"1"-6407,0-1 97,16 0 384,8-2-448,15-1-513,6-1-929,8 0-96,5 0-448,-1-2-609,-4-7-256,-11 3-833,-10-1-481,-19 0-864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4.998"/>
    </inkml:context>
    <inkml:brush xml:id="br0">
      <inkml:brushProperty name="width" value="0.025" units="cm"/>
      <inkml:brushProperty name="height" value="0.025" units="cm"/>
      <inkml:brushProperty name="color" value="#004F8B"/>
    </inkml:brush>
  </inkml:definitions>
  <inkml:trace contextRef="#ctx0" brushRef="#br0">0 28 9801,'0'0'6823,"87"26"-5094,-16-26 257,14-6-993,5-4-673,6 2-223,-4-1-706,-16-1-3203,-11-1-7366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574"/>
    </inkml:context>
    <inkml:brush xml:id="br0">
      <inkml:brushProperty name="width" value="0.025" units="cm"/>
      <inkml:brushProperty name="height" value="0.025" units="cm"/>
      <inkml:brushProperty name="color" value="#004F8B"/>
    </inkml:brush>
  </inkml:definitions>
  <inkml:trace contextRef="#ctx0" brushRef="#br0">0 0 10794,'0'0'16272,"80"29"-16112,-20-29-96,-2 0-737,-3 0-1537,-14-3-1153,-13 3-1730,-17 0-3235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7.939"/>
    </inkml:context>
    <inkml:brush xml:id="br0">
      <inkml:brushProperty name="width" value="0.025" units="cm"/>
      <inkml:brushProperty name="height" value="0.025" units="cm"/>
    </inkml:brush>
  </inkml:definitions>
  <inkml:trace contextRef="#ctx0" brushRef="#br0">115 32 9129,'0'0'12070,"-8"-2"-11254,5 1-777,0 0-1,0 0 0,0 0 0,0 1 0,1-1 0,-1 1 0,0 0 0,0 0 0,0 0 0,0 0 0,0 1 0,0-1 0,0 1 0,0-1 0,1 1 0,-1 0 0,0 0 0,1 1 0,-1-1 0,0 0 0,1 1 0,-1 0 0,1-1 0,0 1 0,0 0 0,0 0 0,0 0 0,0 1 0,0-1 0,0 0 0,1 1 0,-1-1 0,1 1 0,0 0 0,-1-1 0,1 1 0,1 0 0,-1 0 0,0 0 0,0 3 0,0-4-26,0 0 0,1 0 1,-1 0-1,0 0 0,1 0 0,-1 0 0,1 0 0,0 0 0,-1 0 0,1 0 0,0 0 0,0 0 0,1 0 0,-1 0 0,0 0 0,1 0 0,-1 0 1,1 0-1,0 0 0,-1 0 0,1 0 0,0 0 0,0 0 0,0-1 0,1 1 0,-1 0 0,0-1 0,1 1 0,-1-1 0,1 1 0,-1-1 0,3 2 1,2-1 0,0 0 0,1 0 0,-1-1 1,1 1-1,0-2 0,-1 1 1,1-1-1,10 0 0,-13 0 64,1 0 1,-1-1-1,0 1 0,0-1 0,0 0 1,1 0-1,-1-1 0,0 1 1,0-1-1,-1 0 0,1 0 0,0 0 1,-1 0-1,1-1 0,-1 1 0,0-1 1,1 0-1,-1 0 0,-1 0 0,1-1 1,0 1-1,2-5 0,-4 6-29,0-1 0,0 1 0,0-1-1,0 1 1,-1-1 0,1 1 0,-1-1-1,0 0 1,1 1 0,-1-1 0,0 0-1,-1 0 1,1 1 0,0-1 0,-1 1 0,1-1-1,-1 0 1,0 1 0,0-1 0,0 1-1,0-1 1,-1 1 0,1 0 0,0 0-1,-1-1 1,0 1 0,1 0 0,-1 0-1,0 1 1,0-1 0,0 0 0,-1 0 0,1 1-1,0 0 1,-5-3 0,-1 0-61,0 0 1,0 1-1,-1 0 1,1 0-1,-1 1 1,-14-2-1,-18 3-1512,39 2 1113,-1-1 1,1 1-1,-1-1 1,1 1 0,-1 0-1,1 0 1,0 0-1,-1 0 1,1 0-1,0 1 1,-3 2 0,-5 6-6342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968"/>
    </inkml:context>
    <inkml:brush xml:id="br0">
      <inkml:brushProperty name="width" value="0.025" units="cm"/>
      <inkml:brushProperty name="height" value="0.025" units="cm"/>
      <inkml:brushProperty name="color" value="#004F8B"/>
    </inkml:brush>
  </inkml:definitions>
  <inkml:trace contextRef="#ctx0" brushRef="#br0">0 82 14350,'0'0'9384,"98"25"-8487,-6-38-576,17-5-257,8-5-865,0-4-3555,-11 1-11691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022"/>
    </inkml:context>
    <inkml:brush xml:id="br0">
      <inkml:brushProperty name="width" value="0.025" units="cm"/>
      <inkml:brushProperty name="height" value="0.025" units="cm"/>
      <inkml:brushProperty name="color" value="#004F8B"/>
    </inkml:brush>
  </inkml:definitions>
  <inkml:trace contextRef="#ctx0" brushRef="#br0">91 0 4869,'0'0'17269,"1"8"-16185,-1 7-626,-1 1 0,0-1 0,-1 0 0,-6 23 0,8-37-457,0 0 1,0-1-1,-1 1 0,1-1 0,0 1 0,0-1 1,0 1-1,0 0 0,0-1 0,0 1 0,0-1 1,0 1-1,1 0 0,-1-1 0,0 1 1,0-1-1,0 1 0,1-1 0,-1 1 0,0-1 1,0 1-1,1-1 0,-1 1 0,1-1 0,-1 1 1,0-1-1,1 0 0,-1 1 0,1-1 0,0 1 1,22 4 38,38-12-246,-46 5-50,-11 1 214,1 0 1,0 1-1,1-1 1,-1 1 0,0 1-1,0-1 1,0 0-1,0 1 1,-1 0-1,1 1 1,6 1 0,-9-1 38,0-1 1,0 1 0,0-1-1,0 1 1,-1 0 0,1 0-1,0 0 1,-1 0 0,0 0-1,1 0 1,-1 0 0,0 0-1,0 0 1,0 1 0,-1-1-1,1 0 1,0 1 0,-1-1-1,0 1 1,1-1 0,-1 1 0,0-1-1,0 1 1,-1 2 0,0 4 103,0 0 1,0 0-1,-1-1 1,0 1 0,0-1-1,-1 1 1,-1-1-1,1 0 1,-1 0 0,-1 0-1,1 0 1,-1-1-1,-1 0 1,1 0 0,-1 0-1,-9 7 1,9-9-42,1 0 0,-1 0 0,0 0 0,0-1 0,0 0 0,-1-1 1,1 0-1,-1 1 0,0-2 0,0 1 0,0-1 0,-1 0 0,1-1 0,0 0 0,-1 0 1,1 0-1,0-1 0,-1 0 0,1-1 0,-10-1 0,14 1-476,0-1-1,0 0 1,0 0 0,0 0-1,0 0 1,0-1-1,1 1 1,-1-1 0,1 1-1,-1-1 1,1 0-1,0 0 1,0 0 0,1 0-1,-1-1 1,0 1-1,1 0 1,0-1 0,0 1-1,0-1 1,0 1-1,1-1 1,-1-5 0,-4-36-8857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417"/>
    </inkml:context>
    <inkml:brush xml:id="br0">
      <inkml:brushProperty name="width" value="0.025" units="cm"/>
      <inkml:brushProperty name="height" value="0.025" units="cm"/>
      <inkml:brushProperty name="color" value="#004F8B"/>
    </inkml:brush>
  </inkml:definitions>
  <inkml:trace contextRef="#ctx0" brushRef="#br0">0 26 12812,'0'0'11659,"55"-26"-11178,-26 26-417,4 0-481,1 2-2401,1 0-4037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780"/>
    </inkml:context>
    <inkml:brush xml:id="br0">
      <inkml:brushProperty name="width" value="0.025" units="cm"/>
      <inkml:brushProperty name="height" value="0.025" units="cm"/>
      <inkml:brushProperty name="color" value="#004F8B"/>
    </inkml:brush>
  </inkml:definitions>
  <inkml:trace contextRef="#ctx0" brushRef="#br0">135 0 12139,'-8'3'4800,"-2"1"-4368,0 1 0,0 0 1,1 1-1,-1-1 0,2 2 0,-1-1 1,1 1-1,0 1 0,-10 10 0,15-15-343,0 1-1,1 0 0,-1-1 1,1 1-1,0 0 0,0 0 1,0 0-1,0 1 0,1-1 1,0 0-1,0 1 0,0-1 1,0 0-1,1 1 0,0-1 1,-1 1-1,2-1 0,-1 1 1,0-1-1,1 1 0,0-1 1,0 1-1,0-1 0,1 0 0,0 0 1,-1 0-1,5 7 0,-3-7-58,-1-1-1,1 1 0,0-1 0,1 1 0,-1-1 0,1 0 0,-1 0 0,1 0 0,0-1 0,0 1 0,0-1 0,0 0 0,0 0 0,1 0 0,-1-1 0,1 0 1,-1 0-1,1 0 0,-1 0 0,1 0 0,-1-1 0,1 0 0,0 0 0,-1-1 0,1 1 0,0-1 0,-1 0 0,1 0 0,-1 0 0,1-1 0,-1 1 0,0-1 1,0 0-1,0 0 0,0-1 0,0 0 0,0 1 0,0-1 0,-1 0 0,1 0 0,-1-1 0,0 1 0,0-1 0,-1 0 0,1 0 0,-1 0 0,1 0 1,-1 0-1,0 0 0,-1 0 0,1-1 0,-1 1 0,2-9 0,-3 8 55,1 0 0,-1 0 0,0 1 1,0-1-1,0 0 0,-1 0 0,1 1 0,-1-1 0,-1 0 0,1 1 1,0-1-1,-1 1 0,0-1 0,0 1 0,-1 0 0,1 0 0,-1 0 1,-5-6-1,5 7-79,-1 0 0,1 0 0,-1 1 1,1 0-1,-1 0 0,0 0 0,0 0 0,0 0 1,0 1-1,0 0 0,-1 0 0,1 0 1,0 0-1,-1 1 0,1-1 0,0 1 0,-1 0 1,1 1-1,0-1 0,-8 2 0,10-1-111,0-1-1,0 1 0,0 0 0,0 0 1,0 0-1,1 0 0,-1 0 0,0 0 1,1 0-1,-1 1 0,1-1 0,-1 0 1,1 1-1,-1 0 0,1-1 1,0 1-1,0 0 0,0-1 0,0 1 1,0 0-1,0 0 0,1 0 0,-1 0 1,0 3-1,1-3-210,-1-1 0,1 0 0,0 0 1,0 1-1,0-1 0,0 0 0,0 1 0,0-1 1,0 0-1,0 0 0,0 1 0,1-1 0,-1 0 1,1 0-1,-1 1 0,1-1 0,-1 0 0,1 0 0,0 0 1,-1 0-1,1 0 0,0 0 0,0 0 0,0 0 1,0 0-1,0 0 0,0 0 0,0-1 0,0 1 0,0 0 1,0-1-1,0 1 0,0-1 0,1 1 0,-1-1 1,0 1-1,3-1 0,20 2-6479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3.139"/>
    </inkml:context>
    <inkml:brush xml:id="br0">
      <inkml:brushProperty name="width" value="0.025" units="cm"/>
      <inkml:brushProperty name="height" value="0.025" units="cm"/>
      <inkml:brushProperty name="color" value="#004F8B"/>
    </inkml:brush>
  </inkml:definitions>
  <inkml:trace contextRef="#ctx0" brushRef="#br0">190 1 18417,'-10'1'2307,"0"1"-1912,0 0 0,1 1 1,-1 0-1,1 1 0,0 0 1,0 0-1,1 1 1,-1 1-1,1-1 0,0 1 1,0 0-1,1 1 0,0 0 1,0 0-1,-9 12 1,12-13-356,0 0 0,0 0 0,0 1 0,1 0 0,0-1 1,0 1-1,0 0 0,1 0 0,-2 12 0,3-17-38,1 0 0,0 0 0,0 0-1,0 0 1,0 0 0,0 0 0,0 0-1,1 0 1,-1 0 0,1 0 0,-1 0-1,1 0 1,0-1 0,0 1-1,-1 0 1,1 0 0,1 0 0,-1-1-1,0 1 1,0-1 0,1 1 0,-1-1-1,0 1 1,1-1 0,0 0 0,-1 0-1,1 0 1,0 0 0,-1 0 0,1 0-1,0 0 1,0 0 0,0-1 0,0 1-1,0-1 1,0 1 0,0-1 0,3 0-1,9 2 17,1 0-1,-1-1 0,1-1 0,-1-1 1,1 0-1,-1 0 0,0-2 1,0 0-1,0 0 0,0-1 0,0-1 1,-1 0-1,0-1 0,0-1 0,0 0 1,12-9-1,-23 14 50,1 0 0,-1 0 0,0 0 0,0 0 0,1 0 0,-1-1 0,-1 1 0,1-1-1,0 1 1,-1-1 0,1 0 0,-1 0 0,0 0 0,0 0 0,0 0 0,0 0 0,0 0 0,-1 0 0,1 0 0,-1 0 0,0 0 0,0 0 0,0 0 0,0-1 0,-1 1 0,1 0-1,-1 0 1,0 0 0,0 0 0,0 0 0,0 0 0,-1 1 0,1-1 0,-1 0 0,1 1 0,-1-1 0,0 0 0,0 1 0,0 0 0,0 0 0,-1-1 0,1 1 0,-1 1-1,1-1 1,-1 0 0,0 1 0,1-1 0,-1 1 0,-4-2 0,-4-2-110,-1 0 0,0 1-1,0 0 1,-15-2 0,-5 6-2565,31 0 2347,1 0 0,-1 1 0,1-1 0,0 0 0,-1 0 0,1 0 0,-1 1 0,1-1 0,0 0-1,-1 1 1,1-1 0,0 0 0,-1 1 0,1-1 0,0 0 0,-1 1 0,1-1 0,0 1 0,0-1 0,0 0 0,-1 1 0,1-1 0,0 1 0,0-1-1,0 1 1,0-1 0,0 1 0,0-1 0,0 1 0,0-1 0,0 1 0,0 0-215,-1 9-9005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3.531"/>
    </inkml:context>
    <inkml:brush xml:id="br0">
      <inkml:brushProperty name="width" value="0.025" units="cm"/>
      <inkml:brushProperty name="height" value="0.025" units="cm"/>
      <inkml:brushProperty name="color" value="#004F8B"/>
    </inkml:brush>
  </inkml:definitions>
  <inkml:trace contextRef="#ctx0" brushRef="#br0">0 38 20307,'0'0'7976,"50"1"-6663,-20-1-865,13 0-416,3-4-896,1-10-4101,-6-6-9417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4.291"/>
    </inkml:context>
    <inkml:brush xml:id="br0">
      <inkml:brushProperty name="width" value="0.025" units="cm"/>
      <inkml:brushProperty name="height" value="0.025" units="cm"/>
      <inkml:brushProperty name="color" value="#004F8B"/>
    </inkml:brush>
  </inkml:definitions>
  <inkml:trace contextRef="#ctx0" brushRef="#br0">0 51 10122,'0'0'13228,"59"-16"-12043,-13 6-448,10-1-577,1 2-128,3 5-288,-10 4-1538,-15 0-1121,-12 0-1825,-18 7-2018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4.654"/>
    </inkml:context>
    <inkml:brush xml:id="br0">
      <inkml:brushProperty name="width" value="0.025" units="cm"/>
      <inkml:brushProperty name="height" value="0.025" units="cm"/>
      <inkml:brushProperty name="color" value="#004F8B"/>
    </inkml:brush>
  </inkml:definitions>
  <inkml:trace contextRef="#ctx0" brushRef="#br0">0 44 16015,'0'0'6662,"69"8"-4772,-14-8-609,7-8-960,2-1-225,-4-1-1057,-5-1-3171,-11-2-4997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5.377"/>
    </inkml:context>
    <inkml:brush xml:id="br0">
      <inkml:brushProperty name="width" value="0.025" units="cm"/>
      <inkml:brushProperty name="height" value="0.025" units="cm"/>
      <inkml:brushProperty name="color" value="#004F8B"/>
    </inkml:brush>
  </inkml:definitions>
  <inkml:trace contextRef="#ctx0" brushRef="#br0">0 0 9449,'0'0'20483,"4"9"-20387,-2-2-91,0 1 0,0 0 0,-1-1-1,0 1 1,0 0 0,-1 0 0,0 0-1,-1 14 1,0-21-2,1 1 0,0-1-1,0 1 1,-1-1 0,1 0-1,0 1 1,0-1 0,1 0 0,-1 1-1,0-1 1,0 1 0,1-1 0,-1 0-1,1 0 1,-1 1 0,1-1 0,-1 0-1,1 0 1,0 1 0,0-1-1,0 0 1,0 0 0,-1 0 0,1 0-1,0 0 1,1 0 0,-1-1 0,0 1-1,0 0 1,0 0 0,0-1-1,1 1 1,-1-1 0,3 1 0,2 0 22,1 0 0,0 0 1,0-1-1,0 0 1,13-2-1,-13 1-11,2 0-183,-1-1 1,1 1-1,-1-2 1,1 1-1,-1-1 1,0 0-1,11-7 1,-15 8-717,-1 0 0,1-1 0,-1 1 0,0-1 0,0 1 0,0-1 0,0 0 0,0-1 0,-1 1 0,5-7 0,-1-5-6578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5.722"/>
    </inkml:context>
    <inkml:brush xml:id="br0">
      <inkml:brushProperty name="width" value="0.025" units="cm"/>
      <inkml:brushProperty name="height" value="0.025" units="cm"/>
      <inkml:brushProperty name="color" value="#004F8B"/>
    </inkml:brush>
  </inkml:definitions>
  <inkml:trace contextRef="#ctx0" brushRef="#br0">13 1 9705,'0'0'13869,"-13"47"-11979,13-27-801,0 1-512,9 1-353,-5 2-160,5-2-160,-2-2-1249,2-5-1570,-1-4-2434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8.279"/>
    </inkml:context>
    <inkml:brush xml:id="br0">
      <inkml:brushProperty name="width" value="0.025" units="cm"/>
      <inkml:brushProperty name="height" value="0.025" units="cm"/>
    </inkml:brush>
  </inkml:definitions>
  <inkml:trace contextRef="#ctx0" brushRef="#br0">48 0 15983,'0'0'6705,"1"9"-5899,-1 8-591,-1-1 0,-1 1 0,-1-1 0,0 1 0,-1-1 0,-7 18 0,-2 13 143,10-36-208,0 0 0,1 1 0,0-1 0,1 1 0,1 18-1,0-27-109,0-1-1,0 1 0,1-1 0,-1 1 0,1-1 1,-1 1-1,1-1 0,0 1 0,0-1 0,0 0 1,0 0-1,1 1 0,-1-1 0,1 0 0,-1 0 0,1 0 1,0-1-1,-1 1 0,1 0 0,0 0 0,0-1 1,1 0-1,-1 1 0,0-1 0,0 0 0,1 0 1,-1 0-1,0 0 0,1 0 0,3 0 0,52 1 572,-56-2-780,-1-1 1,1 1-1,0 0 0,-1-1 0,1 1 1,-1 0-1,1-1 0,-1 0 0,1 1 1,-1-1-1,1 0 0,-1 0 0,3-2 1,-4 3-114,1-1 0,-1 0 0,0 0 1,0 1-1,1-1 0,-1 0 0,0 0 1,0 1-1,0-1 0,0 0 0,0 0 1,0 0-1,0 1 0,0-1 0,0 0 1,0 0-1,-1 1 0,1-1 0,0 0 1,-1 0-1,1 1 0,0-1 0,-1 0 1,1 1-1,-1-1 0,1 0 1,-1 1-1,1-1 0,-1 1 0,1-1 1,-2 0-1,-12-13-7582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9.357"/>
    </inkml:context>
    <inkml:brush xml:id="br0">
      <inkml:brushProperty name="width" value="0.025" units="cm"/>
      <inkml:brushProperty name="height" value="0.025" units="cm"/>
      <inkml:brushProperty name="color" value="#004F8B"/>
    </inkml:brush>
  </inkml:definitions>
  <inkml:trace contextRef="#ctx0" brushRef="#br0">174 0 13933,'0'0'12412,"-3"11"-10997,-7 17-811,4-12-389,0-1-1,1 1 0,1 1 1,-4 28-1,8-44-212,1 0 0,0-1 0,0 1 0,0 0 0,0 0 0,0 0 0,0-1 0,0 1 0,0-1 1,0 1-1,0-1 0,0 1 0,0-1 0,0 1 0,0-1 0,0 0 0,0 0 0,1 1 0,-1-1 0,0 0 0,0 0 0,0 0 0,1 0 1,-1-1-1,0 1 0,0 0 0,2-1 0,37-3-588,-39 4 537,19-4-528,-14 2 497,0 1 1,0-1-1,0 1 1,0 0-1,0 1 0,0 0 1,0 0-1,0 0 1,0 0-1,0 1 1,7 2-1,-12 0 137,0 0 0,0 0-1,0 0 1,-1 0 0,1 1 0,-1-1-1,0 0 1,0 0 0,0 1-1,0-1 1,-1 0 0,1 0 0,-1 0-1,0 1 1,-1 2 0,-5 6 162,0-1 1,-1 0-1,0-1 1,-1 1 0,0-2-1,0 1 1,-1-1-1,0-1 1,-1 0 0,0 0-1,-1-1 1,1 0-1,-1-1 1,-21 8-1,28-13-258,0 1 0,1-1-1,-1 1 1,0-1 0,0 0-1,0-1 1,0 1 0,1-1-1,-1 0 1,0-1 0,0 1-1,0-1 1,0 0 0,0 0-1,1 0 1,-6-2 0,7 1-383,0 0 1,0-1-1,0 1 1,0-1 0,0 1-1,0-1 1,1 0-1,-1 0 1,1 0 0,0 0-1,0 0 1,0-1-1,0 1 1,1-1 0,-1 1-1,1-1 1,0 0-1,0 1 1,0-1 0,0-6-1,-3-24-6000,4-3-3401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9.749"/>
    </inkml:context>
    <inkml:brush xml:id="br0">
      <inkml:brushProperty name="width" value="0.025" units="cm"/>
      <inkml:brushProperty name="height" value="0.025" units="cm"/>
      <inkml:brushProperty name="color" value="#004F8B"/>
    </inkml:brush>
  </inkml:definitions>
  <inkml:trace contextRef="#ctx0" brushRef="#br0">0 108 10922,'0'0'10442,"46"-34"-6822,-24 26-866,1 4-768,5 2-769,5-2-448,5 1-609,2 1-96,3-2-608,6-9-1859,-6-2-4259,5-4-8072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140"/>
    </inkml:context>
    <inkml:brush xml:id="br0">
      <inkml:brushProperty name="width" value="0.025" units="cm"/>
      <inkml:brushProperty name="height" value="0.025" units="cm"/>
      <inkml:brushProperty name="color" value="#004F8B"/>
    </inkml:brush>
  </inkml:definitions>
  <inkml:trace contextRef="#ctx0" brushRef="#br0">1 0 9577,'0'0'18732,"6"8"-18689,-5-7-40,1 1 15,1 0-1,-1 1 1,0 0 0,0-1 0,0 1 0,0 0 0,0 0-1,-1 0 1,1 0 0,-1 1 0,0-1 0,0 0 0,0 1-1,0-1 1,-1 0 0,1 1 0,-1-1 0,0 1 0,0-1-1,0 1 1,-1-1 0,1 0 0,-1 1 0,-1 4 0,-6 28 765,7-35-763,1 0 1,-1 0 0,1 0 0,0 0-1,0 0 1,-1-1 0,1 1-1,0 0 1,0 0 0,0 0 0,0 0-1,0 0 1,0 0 0,0 0 0,0 0-1,1-1 1,-1 1 0,0 0 0,0 0-1,1 0 1,-1 0 0,1 0 0,-1-1-1,1 1 1,-1 0 0,1 0 0,-1-1-1,1 1 1,-1 0 0,1-1 0,1 2-1,3-2-236,1 0-1,-1-1 0,0 1 0,0-1 0,0-1 1,0 1-1,0 0 0,0-1 0,0 0 1,0 0-1,6-4 0,-8 4-84,-1 0 0,0 0 1,1 0-1,-1 0 0,0-1 0,0 1 0,0 0 0,-1-1 1,1 1-1,0-1 0,-1 0 0,0 0 0,1 1 0,-1-1 1,-1 0-1,1 0 0,0 0 0,-1 0 0,1 0 1,-1 0-1,0-4 0,-2 7 451,0 1 0,1 0 0,-1 0 0,0 1-1,0-1 1,1 0 0,-1 0 0,1 1 0,-1-1 0,1 1 0,-2 1 0,-3 6 179,1-1-1,0 1 1,1-1 0,0 2-1,0-1 1,1 0 0,0 1-1,1-1 1,0 1 0,0 0 0,1-1-1,0 1 1,1 19 0,1-28-411,-1-1 0,0 1 0,1 0 0,-1-1 0,0 1 0,1-1 0,-1 1 1,1 0-1,-1-1 0,1 1 0,-1-1 0,1 1 0,-1-1 0,1 1 1,-1-1-1,1 0 0,0 1 0,-1-1 0,1 0 0,0 1 0,-1-1 0,1 0 1,0 0-1,-1 0 0,1 1 0,0-1 0,0 0 0,1 0 0,13-2-4980,1-5-3591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515"/>
    </inkml:context>
    <inkml:brush xml:id="br0">
      <inkml:brushProperty name="width" value="0.025" units="cm"/>
      <inkml:brushProperty name="height" value="0.025" units="cm"/>
      <inkml:brushProperty name="color" value="#004F8B"/>
    </inkml:brush>
  </inkml:definitions>
  <inkml:trace contextRef="#ctx0" brushRef="#br0">53 0 18930,'0'0'10554,"-4"8"-10656,-10 25-234,14-32 323,0 0 0,0 0 0,0-1 0,0 1 0,1 0 0,-1 0 0,0-1 0,0 1 0,0 0 0,1-1 0,-1 1 0,0 0 0,1-1 0,-1 1 0,0 0 0,1-1 0,-1 1 0,1-1 0,-1 1 0,1 0 0,-1-1 0,1 1 0,0-1 0,-1 0 0,1 1 0,-1-1 0,1 0 0,1 1 0,23 10-312,-16-8 264,-3 0 95,0 1-1,0-1 1,0 1 0,-1 1 0,0-1-1,0 0 1,0 1 0,0 0 0,5 9-1,-9-13-23,0 1-1,0 0 0,0-1 0,0 1 1,-1 0-1,1 0 0,-1-1 1,1 1-1,-1 0 0,0 0 0,1 0 1,-1 0-1,0 0 0,0 0 1,0-1-1,-1 1 0,1 0 0,0 0 1,-1 0-1,1 0 0,-1-1 0,0 1 1,1 0-1,-1 0 0,0-1 1,0 1-1,0-1 0,0 1 0,-1-1 1,1 1-1,0-1 0,-1 0 0,1 1 1,0-1-1,-1 0 0,0 0 1,1 0-1,-3 1 0,-4 3-23,1-1 0,-1 0 0,1 0 0,-1-1 0,-11 4 0,-11-6-2069,28-2 1719,1 1 1,-1-1-1,1 1 0,-1-1 1,1 0-1,-1 0 0,1 1 1,0-1-1,-1 0 0,1 0 1,0 0-1,0-1 0,0 1 1,-1 0-1,1 0 0,-1-3 1,-9-19-6433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898"/>
    </inkml:context>
    <inkml:brush xml:id="br0">
      <inkml:brushProperty name="width" value="0.025" units="cm"/>
      <inkml:brushProperty name="height" value="0.025" units="cm"/>
      <inkml:brushProperty name="color" value="#004F8B"/>
    </inkml:brush>
  </inkml:definitions>
  <inkml:trace contextRef="#ctx0" brushRef="#br0">0 34 12139,'0'0'12524,"50"-26"-10730,-32 22-577,5 3-864,0 1-289,1 0-353,-4 0-2209,3-2-3780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12.346"/>
    </inkml:context>
    <inkml:brush xml:id="br0">
      <inkml:brushProperty name="width" value="0.025" units="cm"/>
      <inkml:brushProperty name="height" value="0.025" units="cm"/>
      <inkml:brushProperty name="color" value="#004F8B"/>
    </inkml:brush>
  </inkml:definitions>
  <inkml:trace contextRef="#ctx0" brushRef="#br0">0 78 7815,'0'0'21493,"9"-2"-20367,69-7-96,-56 8-769,-1-1-1,0 0 1,1-2-1,37-12 1,-26 0-261,-28 12 0,2 1 0,-1-1 0,0 1 0,1 1 0,-1-1 0,1 1 0,0 0 0,9-1 0,-15 5 0,0 1 0,-1-1 0,1 0 0,-1 0 0,0 1 0,0-1 0,1 0 0,-1 0 0,-1 1 0,1-1 0,-1 4 0,-3 15 0,-2-1 0,0 0 0,-1-1 0,-1 0 0,-1 0 0,-16 27 0,-16 36 0,34-67 0,0 0 0,2 0 0,0 1 0,1-1 0,0 1 0,-2 30 0,6-46 0,0 0 0,0 1 0,1-1 0,-1 0 0,0 0 0,0 0 0,1 0 0,-1 0 0,0 0 0,0 0 0,1 1 0,-1-1 0,0 0 0,0 0 0,1 0 0,-1 0 0,0 0 0,0 0 0,1 0 0,-1 0 0,0 0 0,0 0 0,1-1 0,-1 1 0,0 0 0,0 0 0,1 0 0,-1 0 0,0 0 0,0 0 0,0 0 0,1-1 0,-1 1 0,0 0 0,0 0 0,0 0 0,1 0 0,-1-1 0,0 1 0,0 0 0,0 0 0,0-1 0,0 1 0,1 0 0,-1 0 0,0-1 0,0 1 0,0 0 0,0-1 0,11-11 0,0-21-4012,-10 30 3246,0 0-1,-1 0 1,1 0-1,-1 1 1,1-1-1,-1 0 1,0 0-1,-1 0 1,1 0-1,0 0 1,-1 0-1,1 1 1,-1-1-1,0 0 1,0 0-1,0 1 1,-2-4-1,-8-6-14191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12.674"/>
    </inkml:context>
    <inkml:brush xml:id="br0">
      <inkml:brushProperty name="width" value="0.025" units="cm"/>
      <inkml:brushProperty name="height" value="0.025" units="cm"/>
      <inkml:brushProperty name="color" value="#004F8B"/>
    </inkml:brush>
  </inkml:definitions>
  <inkml:trace contextRef="#ctx0" brushRef="#br0">1 38 2691,'0'0'27001,"53"-14"-25463,-18 7-738,-1 3-351,3 0-321,-7 0-96,-2 0-64,-5 4-737,-3 0-1185,-8 0-2466,-6 0-4324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030"/>
    </inkml:context>
    <inkml:brush xml:id="br0">
      <inkml:brushProperty name="width" value="0.025" units="cm"/>
      <inkml:brushProperty name="height" value="0.025" units="cm"/>
      <inkml:brushProperty name="color" value="#004F8B"/>
    </inkml:brush>
  </inkml:definitions>
  <inkml:trace contextRef="#ctx0" brushRef="#br0">2 1 19026,'0'0'2472,"0"8"-1293,0 34 51,-1-13 389,1-1 0,6 44-1,-5-70-1536,0 0-1,-1 1 0,2-1 1,-1 0-1,0 0 0,0 1 1,0-1-1,1 0 1,0 0-1,-1 0 0,1-1 1,0 1-1,0 0 1,0-1-1,0 1 0,0-1 1,0 1-1,0-1 0,0 0 1,0 0-1,1 0 1,-1 0-1,1-1 0,-1 1 1,0-1-1,1 1 0,-1-1 1,1 0-1,-1 0 1,1 0-1,-1 0 0,6-1 1,-3 1-376,0-1 1,0 0 0,0 0 0,0 0-1,0 0 1,0-1 0,0 0-1,-1 0 1,1 0 0,-1-1-1,1 0 1,-1 1 0,0-1 0,0-1-1,4-4 1,5-13-4448,-2-3-2476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373"/>
    </inkml:context>
    <inkml:brush xml:id="br0">
      <inkml:brushProperty name="width" value="0.025" units="cm"/>
      <inkml:brushProperty name="height" value="0.025" units="cm"/>
      <inkml:brushProperty name="color" value="#004F8B"/>
    </inkml:brush>
  </inkml:definitions>
  <inkml:trace contextRef="#ctx0" brushRef="#br0">31 0 15150,'0'0'3652,"-20"55"-1026,13-26-448,4-2-384,3-3-481,0-2-704,5-5-449,11-4-288,2-5-1185,1-7-1730,-5-1-1377,0 0-3556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747"/>
    </inkml:context>
    <inkml:brush xml:id="br0">
      <inkml:brushProperty name="width" value="0.025" units="cm"/>
      <inkml:brushProperty name="height" value="0.025" units="cm"/>
      <inkml:brushProperty name="color" value="#004F8B"/>
    </inkml:brush>
  </inkml:definitions>
  <inkml:trace contextRef="#ctx0" brushRef="#br0">81 39 20083,'0'0'2472,"-9"8"-300,3-4-2067,0 1-1,0 0 0,1 0 0,0 1 1,0 0-1,0 0 0,1 0 0,0 0 1,0 1-1,1 0 0,0-1 0,0 1 1,0 0-1,1 1 0,0-1 0,0 0 0,1 1 1,-1 8-1,2-12-107,0-1 1,0 1-1,0-1 0,0 1 0,1-1 1,0 1-1,-1-1 0,1 0 1,0 1-1,1-1 0,-1 0 0,0 0 1,1 0-1,0 0 0,0 0 1,3 4-1,-4-6 15,1 0 1,0 1-1,0-1 0,0-1 1,-1 1-1,1 0 0,0 0 1,0-1-1,0 1 0,0-1 1,0 0-1,0 1 0,0-1 1,0 0-1,0 0 0,0 0 1,0-1-1,1 1 0,-1 0 1,0-1-1,-1 1 0,1-1 1,0 0-1,0 1 0,0-1 1,0 0-1,0 0 0,-1-1 1,1 1-1,2-2 0,2-1 189,0-1 0,1 0 1,-2-1-1,1 1 0,-1-1 0,0 0 0,0 0 0,0-1 0,-1 1 0,0-1 1,0 0-1,4-11 0,-4 5 3,0 0-1,-1 0 1,0 0 0,0 0 0,-2 0 0,1-22-1,-2 34-200,0 0 0,0 0 0,0-1 0,0 1 0,0 0 0,0 0 0,0-1 0,-1 1 0,1 0 0,0 0 0,-1 0 0,1 0 0,-1 0 0,1-1 0,-1 1 0,0 0 0,1 0-1,-1 0 1,0 1 0,0-1 0,1 0 0,-1 0 0,0 0 0,0 0 0,0 1 0,0-1 0,0 0 0,0 1 0,-1-1 0,1 1 0,0 0 0,0-1 0,0 1 0,0 0 0,-1-1 0,1 1 0,0 0-1,0 0 1,0 0 0,-1 0 0,1 0 0,0 0 0,0 1 0,0-1 0,-1 0 0,-1 1 0,-2 1-17,-1 0-1,1 0 1,-1 0-1,1 0 1,0 1 0,0 0-1,0 0 1,1 0-1,-6 4 1,-18 28-1226,27-34 958,0 1 0,1-1 0,-1 1 1,0-1-1,1 1 0,-1-1 0,1 1 1,0 0-1,-1-1 0,1 1 1,0-1-1,0 1 0,0 0 0,0 2 1,1-4 47,-1 1 0,0-1 0,0 0 0,1 1 1,-1-1-1,0 1 0,1-1 0,-1 0 0,1 1 0,-1-1 1,0 0-1,1 1 0,-1-1 0,1 0 0,-1 0 1,1 0-1,-1 1 0,1-1 0,-1 0 0,1 0 1,-1 0-1,1 0 0,-1 0 0,1 0 0,-1 0 1,1 0-1,-1 0 0,1 0 0,-1 0 0,1 0 0,0-1 1,3 1-1489,19 0-6232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904"/>
    </inkml:context>
    <inkml:brush xml:id="br0">
      <inkml:brushProperty name="width" value="0.025" units="cm"/>
      <inkml:brushProperty name="height" value="0.025" units="cm"/>
    </inkml:brush>
  </inkml:definitions>
  <inkml:trace contextRef="#ctx0" brushRef="#br0">77 1066 320,'-1'20'2992,"0"0"1,-9 39-1,-16 38 647,16-65-2429,1 1-1,-8 66 1,16-90-1042,0 0 0,1 0 0,0 0 0,0 0 0,1 0 0,0-1 0,1 1 0,3 10 0,-5-17-141,1 0 1,0 0-1,0 0 0,1-1 0,-1 1 1,0 0-1,1-1 0,-1 1 0,1-1 1,-1 1-1,1-1 0,0 1 0,0-1 1,-1 0-1,4 1 0,-1 0-9,0-1 0,0 0 0,0 0 0,0 0 0,0-1 0,0 0 0,1 1 0,-1-1 0,0-1 0,6 0 0,5-2-68,0 0 0,0-2 0,0 0 0,0 0 0,-1-2 1,0 1-1,0-2 0,-1 0 0,23-18 0,14-15-590,47-50 0,-56 51 129,125-124-1570,216-189-1785,-368 342 3887,53-37-53,-63 45 130,-1 1 1,1 0-1,0 1 1,0-1-1,0 0 1,0 1-1,0 0 1,0 0-1,0 0 0,1 1 1,-1-1-1,0 1 1,0 0-1,1 0 1,6 1-1,-9 0 24,-1 0 0,1 0 0,-1 0 0,1 0 0,0 0 0,-1 0 0,0 0 0,1 0 0,-1 0 0,0 1 0,1-1 0,-1 0 0,0 1 0,0-1 0,0 1 0,0 0 0,0-1 0,-1 1 0,2 2 0,8 38 1124,-7-26-619,-2-9-513,0 0 0,1 0 0,0 0 0,1 0-1,0-1 1,0 1 0,0-1 0,1 0-1,0 0 1,0 0 0,8 9 0,-8-12-103,-1 0 1,1 0 0,0-1 0,1 0 0,-1 1 0,0-1 0,1-1 0,-1 1 0,1-1-1,-1 0 1,1 0 0,0 0 0,0 0 0,-1-1 0,1 0 0,0 0 0,0 0-1,7-2 1,2 0-100,0-1 0,0-1 1,0 0-1,-1-1 0,0-1 0,0 0 0,0-1 0,0 0 0,14-12 0,18-15-1156,42-42 0,-61 52 575,186-191-3948,-27 26 576,-179 182 4014,-2 3 246,0 0 0,0 0 0,1 0 0,-1 1 0,1-1-1,0 1 1,0 0 0,0 0 0,9-3 0,-14 6-172,0 0 1,0 0 0,1 0 0,-1 1-1,0-1 1,0 0 0,1 0 0,-1 0-1,0 0 1,0 0 0,0 0-1,1 0 1,-1 0 0,0 1 0,0-1-1,0 0 1,0 0 0,1 0 0,-1 0-1,0 1 1,0-1 0,0 0-1,0 0 1,0 0 0,0 1 0,1-1-1,-1 0 1,0 0 0,0 1 0,0-1-1,0 0 1,0 0 0,0 0 0,0 1-1,0-1 1,0 0 0,0 0-1,0 1 1,0-1 0,0 0 0,0 0-1,0 1 1,-1-1 0,1 0 0,0 0-1,0 0 1,0 1 0,0-1-1,0 0 1,-1 0 0,1 0-48,-1 22 1150,-2-1 0,-1 0-1,-1 0 1,0 0 0,-11 25 0,8-25-824,1 1 0,1 0 1,1 0-1,1 0 0,-2 31 0,5-51-331,1 0 0,0-1-1,0 1 1,0 0 0,0-1 0,0 1-1,1 0 1,-1 0 0,0-1-1,1 1 1,-1-1 0,1 1-1,-1 0 1,1-1 0,0 1 0,0-1-1,0 1 1,0-1 0,0 0-1,0 1 1,0-1 0,0 0-1,1 0 1,-1 0 0,0 0 0,1 0-1,-1 0 1,1 0 0,-1 0-1,1-1 1,-1 1 0,1 0-1,0-1 1,-1 0 0,1 1-1,0-1 1,-1 0 0,1 0 0,0 0-1,-1 0 1,1 0 0,0 0-1,2-1 1,5 0-98,0-1 0,0-1 0,-1 0 0,1 0 0,-1 0 0,0-1 0,12-8 0,18-14-1207,-1-1 0,55-53 0,59-77-3331,-124 129 3897,59-67-2230,6-7 1250,-31 40 3945,-55 58 45,-5 7-1005,-11 15 566,-93 119 3647,-66 71-2882,104-128-2154,58-72-422,4-4-12,0 1 0,-1-1 0,0 0 0,0 0 0,0-1 0,0 1 0,-5 2 0,9-6-15,-1 0-1,1 0 0,0 0 0,-1 0 0,1 0 0,0 0 1,0 0-1,-1 0 0,1-1 0,0 1 0,-1 0 0,1 0 1,0 0-1,0 0 0,-1-1 0,1 1 0,0 0 0,0 0 1,0-1-1,-1 1 0,1 0 0,0 0 0,0-1 0,0 1 1,0 0-1,0 0 0,0-1 0,0 1 0,-1 0 0,1-1 1,0 1-1,0 0 0,0-1 0,0 1 0,0 0 0,0-1 1,0 1-1,0 0 0,1 0 0,-1-1 0,0 1 1,0 0-1,0-1 0,0 1 0,1-21-454,8-23-718,1-1 0,19-47 0,-13 44-203,15-75 0,-30 114 1279,1 0-1,-1 0 0,0 1 1,-1-1-1,0 0 1,0 0-1,-1 0 0,-3-11 1,4 19 124,-1-1-1,1 0 1,-1 1-1,0-1 1,0 1 0,0 0-1,0-1 1,0 1 0,0 0-1,0 0 1,0-1 0,0 1-1,-1 0 1,1 0 0,0 0-1,-1 0 1,1 1 0,-1-1-1,-2-1 1,1 1 70,-1 1-1,0-1 1,0 1-1,1 0 1,-1 0-1,0 0 1,0 0 0,1 1-1,-1 0 1,0-1-1,1 1 1,-5 2 0,-9 4 253,0 0 1,1 0 0,0 2 0,1 0-1,-16 12 1,-74 64 1281,68-53-1143,-145 129 776,-78 64-853,253-219-429,0 0 1,-1 0 0,1-1 0,-1 0 0,0-1-1,-1 0 1,1 0 0,-1-1 0,-11 4-1,19-7-33,0 0 0,0 0 0,0 0 0,-1-1 0,1 1 0,0 0 0,0 0 0,0-1-1,0 1 1,0 0 0,0-1 0,0 1 0,0-1 0,0 0 0,0 1 0,0-1 0,0 0 0,1 0-1,-1 1 1,0-1 0,0 0 0,1 0 0,-1 0 0,0 0 0,1 0 0,-1 0 0,1 0 0,-1 0-1,1 0 1,0 0 0,0 0 0,-1 0 0,1 0 0,0 0 0,0 0 0,0-1 0,0-1-1,-1-54-2225,1 41 1558,15-277-8101,-14 289 8611,-1 0 1,0-1-1,0 1 0,0 0 0,-1 0 0,0 0 0,1 0 0,-1 0 0,-1 0 1,1 0-1,0 1 0,-1-1 0,-3-5 0,4 8 363,-1-1-1,0 1 1,1-1-1,-1 1 1,0 0-1,0 0 1,0 0-1,0 0 1,-1 0-1,1 0 1,0 0-1,0 1 1,0-1-1,-1 1 1,1-1-1,0 1 1,-1 0-1,1 0 1,0 0 0,0 0-1,-1 1 1,1-1-1,0 1 1,-1-1-1,-2 2 1,-9 3 573,0 0 0,0 0 0,0 2 0,1 0 0,0 0 0,1 1 1,-1 1-1,1 0 0,-10 11 0,-100 106 2427,94-95-2361,-51 58-233,4 3 0,-84 137 0,208-292-5272,-12 20 3224,94-129-3445,-57 83 1756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8.624"/>
    </inkml:context>
    <inkml:brush xml:id="br0">
      <inkml:brushProperty name="width" value="0.025" units="cm"/>
      <inkml:brushProperty name="height" value="0.025" units="cm"/>
    </inkml:brush>
  </inkml:definitions>
  <inkml:trace contextRef="#ctx0" brushRef="#br0">1 38 9961,'0'0'9706,"51"-8"-9066,-16 3-95,8 0-321,3 2-160,0-2-512,-2 1-2339,6-3-4100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7.105"/>
    </inkml:context>
    <inkml:brush xml:id="br0">
      <inkml:brushProperty name="width" value="0.025" units="cm"/>
      <inkml:brushProperty name="height" value="0.025" units="cm"/>
      <inkml:brushProperty name="color" value="#004F8B"/>
    </inkml:brush>
  </inkml:definitions>
  <inkml:trace contextRef="#ctx0" brushRef="#br0">75 22 19090,'0'0'5766,"-9"11"-4021,8-10-1721,-6 6 113,0 1 0,1 0 0,0 0 1,1 1-1,0-1 0,0 1 0,1 1 0,0-1 0,0 0 0,1 1 0,0 0 0,1 0 0,-1 12 0,2-19-135,1-1 0,0 1 0,0-1 0,1 1 0,-1 0 0,0-1 0,1 1 0,-1-1 0,1 1 0,0-1 1,0 0-1,0 1 0,0-1 0,0 0 0,1 0 0,-1 1 0,1-1 0,-1 0 0,4 2 0,-3-3 10,-1 0 0,1 0 0,0-1 0,0 1 0,0 0 0,0-1 0,0 1 0,0-1 1,0 0-1,0 0 0,0 0 0,0 0 0,0 0 0,0 0 0,0 0 0,0-1 0,0 1 0,0-1 1,0 1-1,-1-1 0,1 0 0,0 0 0,0 0 0,0 0 0,-1 0 0,1 0 0,1-2 0,6-3 181,-1-1-1,-1 0 0,1-1 1,-1 1-1,0-1 1,-1-1-1,0 1 0,0-1 1,5-12-1,-8 16-81,0-1 0,-1 0 0,1 0 0,-1 0 0,0 0 0,0 0 0,-1-1 0,0 1 0,0-1 1,-1 1-1,0 0 0,0-1 0,0 1 0,-1-1 0,0 1 0,-1-8 0,1 13-110,0 0 0,1 1 0,-1-1 0,0 0 1,1 0-1,-1 0 0,0 1 0,0-1 0,1 1 0,-1-1 0,0 0 0,0 1 0,0-1 0,0 1 1,0 0-1,0-1 0,0 1 0,0 0 0,0 0 0,0-1 0,0 1 0,0 0 0,0 0 1,0 0-1,0 0 0,0 0 0,0 1 0,0-1 0,0 0 0,0 0 0,0 1 0,0-1 0,-2 1 1,-1 1-7,1-1 0,-1 0 0,1 1 1,-1 0-1,1-1 0,0 2 1,-7 3-1,-22 33-992,18-11-5619,13-24 72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7.654"/>
    </inkml:context>
    <inkml:brush xml:id="br0">
      <inkml:brushProperty name="width" value="0.025" units="cm"/>
      <inkml:brushProperty name="height" value="0.025" units="cm"/>
      <inkml:brushProperty name="color" value="#004F8B"/>
    </inkml:brush>
  </inkml:definitions>
  <inkml:trace contextRef="#ctx0" brushRef="#br0">1 0 19186,'0'0'6759,"0"64"-5414,0-36-576,0-2-545,0 0-192,0-4 0,0-2 0,0-7-417,0-4-447,3-4-257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8"/>
    </inkml:context>
    <inkml:brush xml:id="br0">
      <inkml:brushProperty name="width" value="0.025" units="cm"/>
      <inkml:brushProperty name="height" value="0.025" units="cm"/>
      <inkml:brushProperty name="color" value="#004F8B"/>
    </inkml:brush>
  </inkml:definitions>
  <inkml:trace contextRef="#ctx0" brushRef="#br0">0 39 9705,'0'0'16784,"62"-13"-15375,-28 8-416,3-1-512,-2 3-385,-1 1-288,-6-2-2435,-3 3-3651,-16-3-8712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8.660"/>
    </inkml:context>
    <inkml:brush xml:id="br0">
      <inkml:brushProperty name="width" value="0.025" units="cm"/>
      <inkml:brushProperty name="height" value="0.025" units="cm"/>
      <inkml:brushProperty name="color" value="#004F8B"/>
    </inkml:brush>
  </inkml:definitions>
  <inkml:trace contextRef="#ctx0" brushRef="#br0">54 0 8776,'0'0'16144,"3"8"-14906,0 0-1023,-2-5-149,-1 0 1,1 0-1,0 0 0,0-1 1,0 1-1,0 0 1,1 0-1,-1-1 1,1 1-1,-1-1 0,1 1 1,0-1-1,0 0 1,0 0-1,1 1 0,-1-2 1,0 1-1,1 0 1,-1 0-1,1-1 0,-1 1 1,1-1-1,0 0 1,0 0-1,0 0 1,0 0-1,0 0 0,5 0 1,-3-1-150,1 0 1,-1 0 0,0 1 0,1 0-1,-1 0 1,0 0 0,0 1 0,8 3-1,-12-5 86,0 1 1,0 0-1,0-1 0,0 1 0,0 0 0,0 0 1,0 0-1,0 0 0,0 0 0,-1 0 0,1 0 1,0 0-1,-1 0 0,1 0 0,-1 0 0,1 1 1,-1-1-1,1 0 0,-1 0 0,0 1 0,1-1 1,-1 0-1,0 0 0,0 1 0,0-1 0,0 0 0,0 0 1,-1 1-1,1-1 0,0 0 0,0 0 0,-1 1 1,1-1-1,-1 0 0,1 0 0,-1 0 0,0 0 1,1 1-1,-1-1 0,0 0 0,0 0 0,-1 1 1,-1 2 36,-1-1 0,1 1 1,-1-1-1,0 0 1,0 0-1,0 0 1,-1 0-1,1-1 1,-1 1-1,1-1 1,-1 0-1,0-1 1,0 1-1,0-1 1,-5 1-1,3-1-305,1 1 1,-1-2-1,0 1 0,1-1 0,-1 0 0,1 0 0,-1-1 1,0 0-1,1 0 0,-1 0 0,-7-3 0,13 3-82,-1 0 0,1 0-1,-1 0 1,1 0 0,0 0 0,0-1 0,-1 1-1,1 0 1,0 0 0,0-1 0,0 1 0,0-1-1,0 1 1,1-1 0,-1 1 0,0-1-1,1 0 1,-1 1 0,1-1 0,-1 0 0,1 0-1,0 1 1,0-3 0,-1-23-7420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039"/>
    </inkml:context>
    <inkml:brush xml:id="br0">
      <inkml:brushProperty name="width" value="0.025" units="cm"/>
      <inkml:brushProperty name="height" value="0.025" units="cm"/>
      <inkml:brushProperty name="color" value="#004F8B"/>
    </inkml:brush>
  </inkml:definitions>
  <inkml:trace contextRef="#ctx0" brushRef="#br0">0 32 16367,'53'-21'3139,"-48"19"289,4 1-546,-2 1-1024,4 0-897,1-1-833,4 0-160,2 0-1505,0-1-2627,1-1-3427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397"/>
    </inkml:context>
    <inkml:brush xml:id="br0">
      <inkml:brushProperty name="width" value="0.025" units="cm"/>
      <inkml:brushProperty name="height" value="0.025" units="cm"/>
      <inkml:brushProperty name="color" value="#004F8B"/>
    </inkml:brush>
  </inkml:definitions>
  <inkml:trace contextRef="#ctx0" brushRef="#br0">137 0 16976,'0'0'3091,"-8"1"-876,1 1-2022,0 0-1,0 0 0,1 0 0,-1 1 0,1 0 1,-1 0-1,1 1 0,0 0 0,0 0 0,1 0 0,-1 1 1,1 0-1,0 0 0,0 0 0,1 0 0,-1 1 1,1 0-1,0 0 0,1 0 0,-4 7 0,5-9-132,1-1 0,-1 1 0,1-1-1,0 1 1,0 0 0,0-1 0,1 1 0,-1 0-1,1-1 1,0 1 0,0 0 0,0 0 0,1 6-1,0-8-42,0-1 0,0 1 0,0-1 0,1 1 0,-1-1 0,0 1 0,0-1 0,1 0 0,-1 0 0,1 1 0,-1-1 0,1 0 0,0 0 0,-1-1 0,1 1 0,0 0 0,0 0 0,-1-1 0,1 1 0,0-1 0,0 0 0,0 0 0,0 1 0,0-1 0,-1 0 0,1 0 0,4-1 0,0 0 9,1 0-1,-1 0 1,1 0-1,-1-1 1,0 0-1,0 0 1,0-1-1,0 0 1,0 0-1,0 0 1,-1 0-1,1-1 1,-1 0-1,0 0 1,-1-1-1,1 1 1,0-1-1,-1 0 1,0-1-1,-1 1 1,1 0-1,-1-1 1,0 0-1,0 0 1,-1 0-1,1 0 1,-1 0-1,-1-1 1,1 1-1,0-9 1,-3 14-8,1 1 0,-1-1 0,1 0 0,0 1 0,-1-1 0,0 0 1,1 1-1,-1-1 0,1 1 0,-1-1 0,0 1 0,1-1 0,-1 1 0,0 0 1,1-1-1,-1 1 0,0 0 0,0-1 0,0 1 0,1 0 0,-1 0 1,0 0-1,0 0 0,0 0 0,1 0 0,-1 0 0,0 0 0,0 0 1,0 0-1,1 0 0,-1 0 0,0 1 0,0-1 0,1 0 0,-1 0 0,0 1 1,0-1-1,0 1 0,-35 14 513,34-13-534,-1-1-66,0 1 1,0 0 0,0 0 0,0 0-1,1 1 1,-1-1 0,1 0 0,-1 1-1,1 0 1,0 0 0,0-1 0,0 1-1,1 0 1,-1 1 0,1-1 0,-2 5-1,28-5-6854,-21-3 4979,18 0-6346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784"/>
    </inkml:context>
    <inkml:brush xml:id="br0">
      <inkml:brushProperty name="width" value="0.025" units="cm"/>
      <inkml:brushProperty name="height" value="0.025" units="cm"/>
      <inkml:brushProperty name="color" value="#004F8B"/>
    </inkml:brush>
  </inkml:definitions>
  <inkml:trace contextRef="#ctx0" brushRef="#br0">39 11 17521,'0'0'8877,"-6"9"-8295,2-1-559,-1 0-1,1 0 0,1 1 0,-1-1 1,2 1-1,-1-1 0,1 1 1,0 0-1,1 0 0,-1 11 1,2-17-17,0 1 1,0-1-1,0 1 1,0-1-1,1 0 1,-1 1-1,1-1 1,0 1-1,0-1 1,2 4-1,-2-6 2,0 0 0,0 0-1,0-1 1,0 1 0,0 0 0,0-1 0,1 1-1,-1-1 1,0 0 0,0 1 0,0-1 0,1 0-1,-1 0 1,0 1 0,0-1 0,0 0 0,1 0-1,-1-1 1,0 1 0,0 0 0,1 0 0,-1 0-1,0-1 1,0 1 0,0-1 0,0 1 0,0-1-1,1 1 1,-1-1 0,0 0 0,0 0-1,0 1 1,1-2 0,8-5 8,0 0 0,0 0 0,0-1 1,-1 0-1,16-17 0,-22 21 159,1 0 0,-1 0 1,0 0-1,0 0 0,-1 0 0,1-1 0,-1 1 1,0-1-1,0 0 0,0 1 0,-1-1 1,1 0-1,-1 0 0,-1 0 0,1 0 1,-1 0-1,0-6 0,0 10-129,-1 0 0,1 0 0,-1 0 0,0 0 0,0 0 0,0 0 0,0 1 0,0-1-1,0 0 1,0 0 0,0 0 0,0 1 0,0-1 0,0 1 0,0-1 0,0 1 0,0-1 0,-1 1 0,1 0 0,0-1 0,0 1 0,-1 0-1,1 0 1,0 0 0,0 0 0,-1 0 0,1 0 0,0 1 0,-2-1 0,-38 8-9,38-7-38,-1 0 0,1 1 0,0 0 0,0-1 0,0 1 0,0 0 0,0 1 0,0-1 0,0 0 0,1 1 0,-1-1 1,1 1-1,0 0 0,0 0 0,0 0 0,-3 5 0,36-6-3587,-10-2-2513,5 0-6397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127"/>
    </inkml:context>
    <inkml:brush xml:id="br0">
      <inkml:brushProperty name="width" value="0.025" units="cm"/>
      <inkml:brushProperty name="height" value="0.025" units="cm"/>
      <inkml:brushProperty name="color" value="#004F8B"/>
    </inkml:brush>
  </inkml:definitions>
  <inkml:trace contextRef="#ctx0" brushRef="#br0">1 43 23094,'0'0'8264,"58"-38"-8136,-39 34-160,-3 4-1634,-7 0-3042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504"/>
    </inkml:context>
    <inkml:brush xml:id="br0">
      <inkml:brushProperty name="width" value="0.025" units="cm"/>
      <inkml:brushProperty name="height" value="0.025" units="cm"/>
      <inkml:brushProperty name="color" value="#004F8B"/>
    </inkml:brush>
  </inkml:definitions>
  <inkml:trace contextRef="#ctx0" brushRef="#br0">11 35 10025,'0'0'7202,"7"-6"-3529,0 0-2656,-5 4-639,1 0-1,-1-1 1,1 1-1,-1 0 0,1 1 1,0-1-1,0 0 1,0 1-1,0 0 1,0-1-1,5 0 0,-8 2-302,1 0 0,-1 0 0,0 0 0,1-1-1,-1 1 1,0 0 0,1 0 0,-1 0 0,0 0-1,1 0 1,-1 0 0,0 1 0,1-1 0,-1 0-1,0 0 1,1 0 0,-1 0 0,0 0 0,1 0-1,-1 1 1,0-1 0,1 0 0,-1 0 0,0 0-1,0 1 1,1-1 0,-1 0 0,0 0 0,0 1-1,0-1 1,1 0 0,-1 1 0,0-1 0,0 0 0,0 0-1,0 1 1,0-1 0,0 0 0,1 1 0,-1 20 596,0-20-676,-1 0 0,1 0 1,0 0-1,-1 0 0,1 1 0,0-1 1,0 0-1,0 0 0,0 1 0,0-1 1,0 0-1,0 0 0,0 0 0,1 1 1,-1-1-1,0 0 0,1 0 0,-1 0 1,1 0-1,-1 0 0,1 0 0,0 1 1,-1-1-1,1-1 0,0 1 0,0 0 1,0 0-1,-1 0 0,1 0 0,0 0 1,0-1-1,0 1 0,2 0 0,5 0 29,3 0-79,-1-1 0,1 2 0,0 0 1,17 5-1,-25-6 27,-1 0 0,0 0 0,0 0 1,0 0-1,-1 0 0,1 0 0,0 0 1,0 1-1,0-1 0,-1 0 0,1 1 0,-1 0 1,1-1-1,-1 1 0,0 0 0,0 0 1,1 0-1,-1 0 0,-1 0 0,1 0 1,0 0-1,0 0 0,-1 0 0,1 0 0,-1 0 1,0 0-1,1 1 0,-1-1 0,-1 4 1,1-4 30,-1 1 0,0-1 0,0 0 0,-1 0 0,1 0 0,0 0 0,-1-1 0,1 1 0,-1 0 0,0 0 0,1-1 0,-1 1 0,0-1 0,0 0 0,0 0 0,0 1 0,0-1 0,0 0 0,0-1 0,-1 1 0,1 0 0,0-1 0,0 1 0,-1-1 0,1 1 0,-4-1 0,-3 1-81,0 0 0,1 0 0,-1-1 0,0 0 0,1 0 0,-13-3 0,18 2-303,-1 0 0,0-1 1,1 0-1,-1 1 0,1-1 0,0 0 0,-1-1 0,-3-3 0,-22-26-7284,14 5-930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899"/>
    </inkml:context>
    <inkml:brush xml:id="br0">
      <inkml:brushProperty name="width" value="0.025" units="cm"/>
      <inkml:brushProperty name="height" value="0.025" units="cm"/>
      <inkml:brushProperty name="color" value="#004F8B"/>
    </inkml:brush>
  </inkml:definitions>
  <inkml:trace contextRef="#ctx0" brushRef="#br0">1 62 13132,'18'-42'4068,"1"42"-256,6 0-929,5 0-577,2-1-897,3-4-832,2 2-513,-1 1-609,-8-2-2145,-1 2-3492,-12 0-11755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8.999"/>
    </inkml:context>
    <inkml:brush xml:id="br0">
      <inkml:brushProperty name="width" value="0.025" units="cm"/>
      <inkml:brushProperty name="height" value="0.025" units="cm"/>
    </inkml:brush>
  </inkml:definitions>
  <inkml:trace contextRef="#ctx0" brushRef="#br0">1 74 17969,'0'0'4164,"42"-5"-2659,1-7-384,8-1-640,6 0-257,-1 0-128,-3 4-64,-7 2-961,-10 6-1537,-15 1-2178,-12 0-4005</inkml:trace>
  <inkml:trace contextRef="#ctx0" brushRef="#br0" timeOffset="1">91 167 15663,'0'0'4612,"51"-10"-2882,-10-2-737,3-3-673,4-2-288,0 3-865,-4-3-1729,-5-2-4132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1.260"/>
    </inkml:context>
    <inkml:brush xml:id="br0">
      <inkml:brushProperty name="width" value="0.025" units="cm"/>
      <inkml:brushProperty name="height" value="0.025" units="cm"/>
      <inkml:brushProperty name="color" value="#004F8B"/>
    </inkml:brush>
  </inkml:definitions>
  <inkml:trace contextRef="#ctx0" brushRef="#br0">0 35 14125,'0'0'11595,"68"0"-9609,-29-1-448,5-4-802,4-2-543,-2 4-129,0-2-289,-7 1-1184,-2-1-2082,-7 0-3300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0.195"/>
    </inkml:context>
    <inkml:brush xml:id="br0">
      <inkml:brushProperty name="width" value="0.025" units="cm"/>
      <inkml:brushProperty name="height" value="0.025" units="cm"/>
      <inkml:brushProperty name="color" value="#004F8B"/>
    </inkml:brush>
  </inkml:definitions>
  <inkml:trace contextRef="#ctx0" brushRef="#br0">1 98 15278,'0'0'6743,"8"-9"-5136,-1 1-1391,0 0 0,1 1 1,-1 0-1,2 0 0,-1 1 1,1 0-1,0 0 1,0 1-1,0 0 0,1 1 1,0 0-1,0 0 0,0 1 1,0 0-1,1 1 0,11-1 1,-21 3-172,-1 1 1,1-1 0,0 1-1,0-1 1,0 1-1,0-1 1,0 1-1,-1 0 1,1-1-1,0 1 1,0 0 0,-1 0-1,1-1 1,0 1-1,-1 0 1,1 0-1,-1 0 1,0 0 0,1 0-1,-1 0 1,0 0-1,1 0 1,-1 0-1,0 0 1,0 0-1,0 0 1,0 0 0,0 0-1,0 0 1,0 0-1,0 0 1,0 0-1,0 0 1,-1 1 0,-7 40 638,1-26-606,-1-1 0,-1 0 0,0-1 0,-1 0 0,0-1 0,-1 0 0,-1 0 0,-15 13 0,19-18 107,6-6-151,1 0 1,0 1 0,0-1-1,1 0 1,-1 1 0,0-1-1,1 1 1,0-1 0,-1 1-1,1-1 1,0 1 0,0-1 0,1 1-1,-1-1 1,1 3 0,-1-3-11,0 0 1,0 0 0,0-1 0,1 1 0,-1 0 0,1 0-1,-1-1 1,1 1 0,-1 0 0,1-1 0,0 1 0,0-1-1,0 1 1,0-1 0,0 1 0,0-1 0,0 0 0,1 0 0,-1 1-1,0-1 1,1 0 0,1 1 0,6 0-9,0-1 0,0-1 0,-1 1 0,1-1 0,0-1 0,0 0 0,0 0 1,-1 0-1,17-6 0,-14 3-1484,0 0-1,-1-1 1,1 0 0,9-7 0,5-6-7896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2.286"/>
    </inkml:context>
    <inkml:brush xml:id="br0">
      <inkml:brushProperty name="width" value="0.025" units="cm"/>
      <inkml:brushProperty name="height" value="0.025" units="cm"/>
      <inkml:brushProperty name="color" value="#004F8B"/>
    </inkml:brush>
  </inkml:definitions>
  <inkml:trace contextRef="#ctx0" brushRef="#br0">44 126 4100,'0'0'11584,"-9"6"-8808,-24 22-470,32-25 2302,9-5-3282,11-7-608,13-17 288,37-38 0,-3 3-344,-67 80-656,-21 34-107,11-29-433,-16 50 0,26-66-39,-1-1 0,1 1 1,0 0-1,0-1 0,1 1 0,1 12 1,-1-20 452,0 1-1,1 0 1,-1-1 0,0 1 0,0 0 0,1-1 0,-1 1 0,0-1 0,1 1 0,-1 0 0,0-1 0,1 1 0,-1-1-1,1 1 1,-1-1 0,1 0 0,-1 1 0,1-1 0,-1 1 0,1-1 0,0 0 0,-1 1 0,1-1 0,-1 0 0,1 0 0,0 0-1,-1 1 1,1-1 0,0 0 0,-1 0 0,1 0 0,0 0 0,-1 0 0,1 0 0,0 0 0,-1 0 0,1 0 0,0-1 0,-1 1-1,1 0 1,0 0 0,-1-1 0,1 1 0,-1 0 0,2-1 0,28-17-3629,-9-2-1753,35-42 0,-26 24 3455,-11 14 3992,1 0 3641,-25 32 3283,-13 22-5984,8-13-2981,0 1 1,-13 35-1,23-52 126,-1 0 1,1 0-1,0 1 0,-1-1 1,1 0-1,0 0 1,0 1-1,-1-1 1,1 0-1,0 0 0,1 1 1,-1-1-1,0 0 1,0 0-1,0 1 0,1-1 1,-1 0-1,0 0 1,1 0-1,-1 0 1,1 1-1,0-1 0,-1 0 1,1 0-1,0 0 1,1 1-1,0-1 40,0 0 0,-1-1 0,1 1 0,0 0-1,0-1 1,0 0 0,0 1 0,-1-1 0,1 0 0,0 0 0,0 0-1,0 0 1,0 0 0,0-1 0,3 0 0,4-1 112,0-1 0,1 0 0,-1-1 0,0 0 0,-1 0 0,10-6 0,-14 7-32,1 0-1,-1 0 0,0-1 0,0 1 1,0-1-1,-1 0 0,1 0 0,-1 0 1,0-1-1,0 1 0,0-1 0,-1 1 0,1-1 1,-1 0-1,0 0 0,-1 0 0,1-1 1,-1 1-1,0 0 0,0 0 0,0-7 1,-2 11-114,1 0 1,-1 0 0,0 1-1,1-1 1,-1 0 0,1 0-1,-1 0 1,0 1 0,0-1-1,1 0 1,-1 0 0,0 1 0,0-1-1,0 1 1,0-1 0,0 1-1,0-1 1,0 1 0,0 0-1,0-1 1,0 1 0,0 0-1,0 0 1,0 0 0,0 0-1,0 0 1,0 0 0,0 0-1,0 0 1,0 0 0,0 0 0,0 1-1,0-1 1,0 0 0,0 1-1,0-1 1,-2 2 0,-39 14-54,37-13-14,0 0 0,1 0 1,-1 1-1,1 0 0,-1 0 1,1 0-1,0 0 0,1 0 1,-1 1-1,1 0 0,-5 9 1,8-14-18,0 0 0,0 1 0,0-1 1,0 0-1,0 1 0,0-1 1,1 0-1,-1 0 0,0 1 0,0-1 1,0 0-1,0 1 0,1-1 1,-1 0-1,0 0 0,0 1 1,1-1-1,-1 0 0,0 0 0,0 0 1,1 1-1,-1-1 0,0 0 1,1 0-1,-1 0 0,0 0 0,1 0 1,-1 1-1,0-1 0,1 0 1,-1 0-1,0 0 0,1 0 0,-1 0 1,0 0-1,1 0 0,-1 0 1,0 0-1,1 0 0,-1-1 0,21 1-985,-18-1 729,8 0-907,0-1 0,0-1 0,0 0 1,-1-1-1,1 0 0,-1 0 0,12-8 1,-14 8-107,31-15-7304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2.681"/>
    </inkml:context>
    <inkml:brush xml:id="br0">
      <inkml:brushProperty name="width" value="0.025" units="cm"/>
      <inkml:brushProperty name="height" value="0.025" units="cm"/>
      <inkml:brushProperty name="color" value="#004F8B"/>
    </inkml:brush>
  </inkml:definitions>
  <inkml:trace contextRef="#ctx0" brushRef="#br0">101 29 15407,'0'0'2930,"-10"7"-239,5-4-2435,-47 36 2131,49-36-2263,0 0 0,0-1-1,1 1 1,-1 0 0,1 1-1,-1-1 1,1 0 0,0 1-1,0-1 1,1 1 0,-1 0-1,1 0 1,-1 0 0,1-1-1,0 1 1,0 4 0,1-7-121,1 0 0,-1 0-1,0 0 1,0 0 0,1 0 0,-1 0 0,1-1 0,-1 1 0,1 0 0,-1 0 0,1-1 0,-1 1 0,1 0-1,0-1 1,0 1 0,-1 0 0,1-1 0,0 1 0,0-1 0,-1 1 0,1-1 0,0 0 0,0 1 0,0-1-1,0 0 1,0 1 0,0-1 0,0 0 0,-1 0 0,1 0 0,0 0 0,1 0 0,40 0 99,-30 0-76,29 1-7,-24 0 119,0 0 0,0-2 0,26-3 0,-41 4-20,0 0-1,0-1 1,0 0-1,0 1 1,-1-1-1,1 0 1,0 0-1,0 0 1,-1 0-1,1-1 1,-1 1-1,1 0 1,-1-1-1,1 1 1,-1-1-1,0 1 1,0-1-1,1 1 1,-1-1-1,-1 0 1,1 0-1,0 0 1,0 1-1,-1-1 1,1 0-1,-1 0 1,1 0-1,-1 0 1,0 0-1,0 0 1,0 0-1,0-3 1,0 1-21,0 0 0,-1 1 0,0-1 1,1 0-1,-1 1 0,0-1 0,-1 1 1,1-1-1,-1 1 0,0 0 0,1-1 1,-1 1-1,-1 0 0,1 0 0,0 0 0,-6-4 1,1 1-197,-1 1 0,0 1 0,1-1 1,-1 1-1,-1 1 0,1-1 0,-1 1 1,1 1-1,-1 0 0,0 0 0,0 1 1,0 0-1,0 0 0,0 1 0,0 0 1,0 1-1,-11 1 0,18-1-287,0 0-1,0 0 1,0 1-1,0-1 1,0 0 0,1 1-1,-1-1 1,1 1-1,-1 0 1,1-1 0,-3 4-1,-10 22-8311,9-9-1274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3.028"/>
    </inkml:context>
    <inkml:brush xml:id="br0">
      <inkml:brushProperty name="width" value="0.025" units="cm"/>
      <inkml:brushProperty name="height" value="0.025" units="cm"/>
      <inkml:brushProperty name="color" value="#004F8B"/>
    </inkml:brush>
  </inkml:definitions>
  <inkml:trace contextRef="#ctx0" brushRef="#br0">0 266 9705,'0'0'16047,"62"-8"-14381,-9-18-353,6-6-288,4-3-448,-6 2-449,0 3-96,-10 1-32,-11 5-609,-13 5-1409,-7 2-1857,-16 5-3428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3.373"/>
    </inkml:context>
    <inkml:brush xml:id="br0">
      <inkml:brushProperty name="width" value="0.025" units="cm"/>
      <inkml:brushProperty name="height" value="0.025" units="cm"/>
      <inkml:brushProperty name="color" value="#004F8B"/>
    </inkml:brush>
  </inkml:definitions>
  <inkml:trace contextRef="#ctx0" brushRef="#br0">1 273 10794,'0'0'14510,"44"-64"-13773,0 31-289,11-3-320,5 2-96,4 1-32,-4 7-993,-7 1-2530,-8 3-3940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040"/>
    </inkml:context>
    <inkml:brush xml:id="br0">
      <inkml:brushProperty name="width" value="0.025" units="cm"/>
      <inkml:brushProperty name="height" value="0.025" units="cm"/>
      <inkml:brushProperty name="color" value="#004F8B"/>
    </inkml:brush>
  </inkml:definitions>
  <inkml:trace contextRef="#ctx0" brushRef="#br0">1 47 15150,'0'0'3684,"49"-6"-1506,-15-2-256,1-2-449,6 0-896,-2 4-385,0 2-192,-6 1-513,-4 3-896,-10 0-1089,-6 4-1506,-13 5-1249,-4 3-1121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430"/>
    </inkml:context>
    <inkml:brush xml:id="br0">
      <inkml:brushProperty name="width" value="0.025" units="cm"/>
      <inkml:brushProperty name="height" value="0.025" units="cm"/>
      <inkml:brushProperty name="color" value="#004F8B"/>
    </inkml:brush>
  </inkml:definitions>
  <inkml:trace contextRef="#ctx0" brushRef="#br0">0 39 11050,'0'0'8905,"69"7"-7560,-26-15-704,-1-2-481,1 1-64,-10 2-1313,-8-1-1666,-4 4-3299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779"/>
    </inkml:context>
    <inkml:brush xml:id="br0">
      <inkml:brushProperty name="width" value="0.025" units="cm"/>
      <inkml:brushProperty name="height" value="0.025" units="cm"/>
      <inkml:brushProperty name="color" value="#004F8B"/>
    </inkml:brush>
  </inkml:definitions>
  <inkml:trace contextRef="#ctx0" brushRef="#br0">47 1 10954,'0'0'15044,"-3"11"-14484,-7 19-348,3-10-41,0 0 0,2 0 0,0 0 1,1 1-1,-2 40 0,6-60-169,0 0 0,1 0 0,-1 1 0,0-1 0,1 0 0,-1 0 0,0 0-1,1 1 1,0-1 0,-1 0 0,1 0 0,0 0 0,-1 0 0,1 0 0,0 0 0,0 0 0,0-1 0,0 1 0,0 0 0,0 0 0,0-1 0,0 1 0,2 0 0,0 0-8,0 0 0,0 0 1,1 0-1,-1 0 1,0-1-1,1 0 1,-1 1-1,7-2 1,-3 1-587,1-1-1,-1-1 1,1 1 0,-1-1 0,1 0 0,-1-1 0,9-4-1,6-9-5305,-4 0-3637</inkml:trace>
  <inkml:trace contextRef="#ctx0" brushRef="#br0" timeOffset="1">153 155 10218,'0'0'13484,"-47"57"-11530,47-44-961,0 3-608,0-2-321,0 2-64,10 1-1025,1-2-1506,0-4-928,-4-3-1346,5-5-2241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124"/>
    </inkml:context>
    <inkml:brush xml:id="br0">
      <inkml:brushProperty name="width" value="0.025" units="cm"/>
      <inkml:brushProperty name="height" value="0.025" units="cm"/>
      <inkml:brushProperty name="color" value="#004F8B"/>
    </inkml:brush>
  </inkml:definitions>
  <inkml:trace contextRef="#ctx0" brushRef="#br0">56 0 11147,'0'0'8738,"-4"10"-7478,-11 20-594,6-11-507,0 0 0,-8 27 0,17-46-149,-1 0 0,1 1 1,0-1-1,0 0 0,0 1 1,0-1-1,0 0 0,0 0 1,0 1-1,0-1 0,0 0 1,0 1-1,0-1 0,0 0 1,0 1-1,0-1 0,0 0 1,0 1-1,0-1 0,0 0 0,0 0 1,1 1-1,-1-1 0,0 0 1,0 1-1,0-1 0,0 0 1,1 0-1,-1 0 0,0 1 1,0-1-1,1 0 0,-1 0 1,0 0-1,0 1 0,1-1 1,14-1 373,21-15 307,-31 13-541,7-3 199,-1 1 0,1 0 1,0 1-1,0 0 0,0 0 1,0 2-1,1 0 1,15-1-1,-27 3-305,0 1-1,0-1 1,0 1 0,0-1-1,0 1 1,0 0 0,0 0 0,0-1-1,0 1 1,-1 0 0,1 0 0,0 0-1,0 0 1,-1 0 0,1 0-1,-1 0 1,1 0 0,-1 0 0,1 0-1,-1 0 1,1 0 0,-1 1-1,0-1 1,0 0 0,0 0 0,0 0-1,0 1 1,0-1 0,0 0-1,0 0 1,0 0 0,0 0 0,-1 1-1,0 1 1,-9 45 113,2-35 28,1-2 1,-1 1-1,-1-1 1,0 0-1,-1 0 0,0-1 1,-16 12-1,-27 29 905,52-51-1090,1 0 0,0 0 0,-1 1-1,1-1 1,0 0 0,0 0 0,-1 0 0,1 1 0,0-1 0,0 0 0,-1 1-1,1-1 1,0 0 0,0 1 0,0-1 0,0 0 0,-1 1 0,1-1-1,0 0 1,0 1 0,0-1 0,0 0 0,0 1 0,0-1 0,0 1 0,0-1-1,0 0 1,0 1 0,0-1 0,0 0 0,0 1 0,0-1 0,1 0 0,-1 1-1,0-1 1,0 0 0,0 1 0,0-1 0,1 0 0,-1 1 0,0-1 0,0 0-1,1 0 1,-1 1 0,0-1 0,0 0 0,1 0 0,0 1 0,26 3 31,32-13-1519,-13-11-3056,-17 2-2245,-11 4-2073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9.347"/>
    </inkml:context>
    <inkml:brush xml:id="br0">
      <inkml:brushProperty name="width" value="0.025" units="cm"/>
      <inkml:brushProperty name="height" value="0.025" units="cm"/>
    </inkml:brush>
  </inkml:definitions>
  <inkml:trace contextRef="#ctx0" brushRef="#br0">0 302 15054,'0'0'7944,"11"-5"-6530,10-7-1200,0-1 0,-1-1-1,-1-1 1,0 0-1,-1-1 1,-1-1-1,0-1 1,-2 0-1,0-1 1,-1-1-1,21-37 1,-33 51-113,0 0-1,-1 1 1,1-1 0,-1 0 0,0 0-1,-1 0 1,1-11 0,-1 17-101,0-1 0,0 1 0,-1 0 0,1 0 0,0-1-1,0 1 1,0 0 0,0 0 0,0-1 0,-1 1 0,1 0 0,0 0 0,0 0 0,0-1 0,-1 1 0,1 0 0,0 0-1,0 0 1,-1 0 0,1 0 0,0 0 0,0-1 0,-1 1 0,1 0 0,0 0 0,0 0 0,-1 0 0,1 0 0,0 0-1,0 0 1,-1 0 0,1 0 0,0 0 0,-1 0 0,1 0 0,0 0 0,0 0 0,-1 1 0,1-1 0,0 0 0,0 0 0,-1 0-1,1 0 1,0 0 0,0 1 0,0-1 0,-1 0 0,1 0 0,0 0 0,0 1 0,-14 9-44,9-2 65,0-1 1,1 1-1,0 0 0,1 1 1,0-1-1,0 1 0,0-1 1,1 1-1,-1 11 0,-1 84-300,4-82 25,8 26-6094,-5-31-1424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565"/>
    </inkml:context>
    <inkml:brush xml:id="br0">
      <inkml:brushProperty name="width" value="0.025" units="cm"/>
      <inkml:brushProperty name="height" value="0.025" units="cm"/>
      <inkml:brushProperty name="color" value="#004F8B"/>
    </inkml:brush>
  </inkml:definitions>
  <inkml:trace contextRef="#ctx0" brushRef="#br0">82 0 12748,'0'0'15989,"2"9"-15626,-1-1-300,0 0 0,-1 0 1,1 1-1,-2-1 0,1 0 1,-1 0-1,-5 16 1,6-24-63,0 1 0,0 0 0,0 0 0,0 0 0,0 0 0,0-1 0,0 1 0,0 0 0,0 0 0,0 0 1,0 0-1,1-1 0,-1 1 0,0 0 0,0 0 0,1 0 0,-1-1 0,1 1 0,-1 0 0,1-1 0,-1 1 0,1 0 0,-1-1 1,1 1-1,-1 0 0,1-1 0,0 1 0,-1-1 0,1 1 0,0-1 0,0 0 0,-1 1 0,1-1 0,0 0 0,0 1 0,0-1 0,-1 0 1,1 0-1,2 0 0,49 3-105,-47-3 58,1 0 0,0 0 0,0 0 0,0 0 0,0 1 0,0 0 0,0 0 0,9 4 0,-13-4 43,0 1 0,-1-1 1,0 0-1,1 1 0,-1-1 1,0 1-1,0-1 0,0 1 1,0 0-1,0-1 0,0 1 1,0 0-1,0 0 0,-1-1 1,1 1-1,-1 0 0,1 0 1,-1 0-1,0 0 0,0 0 1,0 0-1,0 0 0,0 0 1,0 0-1,-1 0 0,1-1 1,0 1-1,-1 0 0,0 0 1,1 0-1,-1 0 0,0-1 1,0 1-1,0 0 0,0-1 1,0 1-1,-2 1 0,-2 5 106,-1 0-1,0 0 0,-1-1 1,0 0-1,-14 12 0,14-14 35,0 0-1,0 0 1,-1-1 0,0 0-1,1 0 1,-1-1 0,-1 0-1,1 0 1,0-1 0,-1 0-1,1-1 1,-1 0 0,1 0-1,-12 0 1,19-2-253,-1 1 0,1-1 0,-1 1 0,0-1 0,1 0 0,-1 1 0,1-1 0,0 0 0,-1 0 1,1 0-1,0 0 0,-1 0 0,1 0 0,0-1 0,0 1 0,0 0 0,0-1 0,0 1 0,0 0 0,0-1 0,1 1 0,-1-1 0,0 1 0,1-1 0,-1 0 0,1 1 1,-1-3-1,-3-45-7907,4 9-2056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911"/>
    </inkml:context>
    <inkml:brush xml:id="br0">
      <inkml:brushProperty name="width" value="0.025" units="cm"/>
      <inkml:brushProperty name="height" value="0.025" units="cm"/>
      <inkml:brushProperty name="color" value="#004F8B"/>
    </inkml:brush>
  </inkml:definitions>
  <inkml:trace contextRef="#ctx0" brushRef="#br0">0 95 12139,'0'0'10282,"57"-22"-7207,-25 14-865,1 0-256,4 2-1121,2 2-673,4 1-160,3-4-1890,5-8-4164,8-7-6886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48.994"/>
    </inkml:context>
    <inkml:brush xml:id="br0">
      <inkml:brushProperty name="width" value="0.025" units="cm"/>
      <inkml:brushProperty name="height" value="0.025" units="cm"/>
      <inkml:brushProperty name="color" value="#004F8B"/>
    </inkml:brush>
  </inkml:definitions>
  <inkml:trace contextRef="#ctx0" brushRef="#br0">3 133 5894,'2'-10'1521,"1"0"-848,13-50 1318,-16 55-993,1 0-1,-1 0 0,0 0 1,0 0-1,0 0 1,-2-8-1,2 12-886,0 1 0,0 0-1,0-1 1,0 1-1,0 0 1,0-1-1,0 1 1,0 0-1,0-1 1,0 1-1,0 0 1,0-1-1,0 1 1,0 0-1,-1-1 1,1 1-1,0 0 1,0 0-1,0-1 1,-1 1 0,1 0-1,0 0 1,0-1-1,-1 1 1,1 0-1,0 0 1,-1 0-1,1-1 1,0 1-1,0 0 1,-1 0-1,1 0 1,0 0-1,-1 0 1,1 0-1,0 0 1,-1-1-1,1 1 1,-1 0 0,1 0-1,0 0 1,-1 1-1,1-1 1,0 0-1,-1 0 1,1 0-1,0 0 1,-1 0-1,1 0 1,0 0-1,-1 1 1,1-1-1,0 0 1,0 0-1,-1 1 1,0-1-9,0 1-1,1 0 1,-1 0-1,0 0 1,0 0 0,1 0-1,-1 0 1,1 0-1,-1 0 1,1 0 0,-1 0-1,1 0 1,0 1-1,-1-1 1,1 0 0,0 2-1,17 264 947,-1 2-425,-16-148-473,6 0-1,27 165 1,-11-166 99,-5 0 0,3 209 0,-20-317-163,0 1 1,-1-1-1,0 0 1,-1 0-1,-1 0 0,1 0 1,-2-1-1,0 1 0,0-1 1,-9 16-1,2-19-289,6-18-2188,7-22-4245,5 11 267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49.718"/>
    </inkml:context>
    <inkml:brush xml:id="br0">
      <inkml:brushProperty name="width" value="0.025" units="cm"/>
      <inkml:brushProperty name="height" value="0.025" units="cm"/>
      <inkml:brushProperty name="color" value="#004F8B"/>
    </inkml:brush>
  </inkml:definitions>
  <inkml:trace contextRef="#ctx0" brushRef="#br0">1 344 16784,'0'0'699,"9"2"-416,170 14-159,341-13-1,190-62 529,-473 35-56,2131-108 1438,-2174 133-2033,211-2 49,-276-5 4,141-26 1,-256 30-139,81-18 136,-86 18-435,0-1 0,0-1 0,0 0 0,-1 0 0,1 0 0,-1-1 0,13-10 0,-20 14-123,0 0 1,1 0 0,-1-1 0,0 1-1,0-1 1,0 1 0,0-1-1,0 1 1,0-1 0,0 0 0,0 1-1,-1-1 1,1 0 0,-1 0 0,1 0-1,-1 1 1,1-1 0,-1 0-1,0-3 1,0-8-4097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0.097"/>
    </inkml:context>
    <inkml:brush xml:id="br0">
      <inkml:brushProperty name="width" value="0.025" units="cm"/>
      <inkml:brushProperty name="height" value="0.025" units="cm"/>
      <inkml:brushProperty name="color" value="#004F8B"/>
    </inkml:brush>
  </inkml:definitions>
  <inkml:trace contextRef="#ctx0" brushRef="#br0">85 1 8136,'0'0'11675,"11"0"-10736,52 9-20,96 26 0,-45-9-808,-89-21-105,-4-1-34,1 0-1,-1 2 0,0 0 1,0 1-1,23 12 0,-42-18 28,0 0 1,-1 0-1,1-1 0,-1 1 0,1 0 0,-1 0 0,0 0 0,1 1 1,-1-1-1,0 0 0,0 0 0,0 1 0,0-1 0,0 1 0,0-1 0,0 1 1,0-1-1,-1 1 0,1 0 0,-1-1 0,1 1 0,-1 0 0,1-1 1,-1 1-1,0 0 0,0-1 0,0 1 0,0 0 0,0 0 0,0-1 0,0 1 1,-1 0-1,1 0 0,-1-1 0,1 1 0,-1-1 0,0 1 0,1 0 1,-1-1-1,0 1 0,0-1 0,-2 3 0,-4 4 91,0 0 0,0 0 0,-1 0-1,0-1 1,-15 10 0,-113 73 874,-185 91-1,317-179-973,-4 2-142,-34 16-1256,13-11-2355,6-8-3150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0.564"/>
    </inkml:context>
    <inkml:brush xml:id="br0">
      <inkml:brushProperty name="width" value="0.025" units="cm"/>
      <inkml:brushProperty name="height" value="0.025" units="cm"/>
      <inkml:brushProperty name="color" value="#004F8B"/>
    </inkml:brush>
  </inkml:definitions>
  <inkml:trace contextRef="#ctx0" brushRef="#br0">99 787 12396,'-12'2'1281,"-36"5"27,47-6-1244,0-1 1,-1 0-1,1 0 0,0 0 1,0 0-1,-1 0 0,1 0 1,0 0-1,0 0 1,-1 0-1,1 0 0,0-1 1,0 1-1,-1 0 0,1-1 1,0 1-1,0-1 1,0 0-1,0 1 0,0-1 1,0 0-1,0 0 0,0 1 1,0-1-1,0 0 1,0 0-1,0 0 0,1 0 1,-1 0-1,0 0 0,1-1 1,-1 1-1,1 0 1,-1 0-1,1 0 0,-1 0 1,1-2-1,-1-4 7,1 0 1,-1 0-1,1 0 0,1 0 1,1-11-1,0 6 23,2-16 138,2 0-1,1 1 1,2-1 0,22-50 0,61-99 830,-58 120-838,53-71 1,-73 111-171,0 0 0,1 1 0,1 0 0,0 1 0,1 1 0,1 1 0,37-23 0,-53 35-37,1-1 0,-1 1-1,1-1 1,-1 1 0,1 0 0,-1 0 0,1 0 0,0 0 0,0 1 0,-1-1 0,1 1 0,0-1 0,0 1 0,0 0 0,0 0 0,0 1 0,-1-1 0,1 0 0,0 1 0,0 0 0,-1-1 0,1 1 0,0 0 0,-1 1 0,1-1 0,-1 0 0,1 1 0,-1-1 0,0 1 0,1 0 0,-1 0 0,0 0-1,3 4 1,2 5 73,-1 1 0,-1-1 0,0 1-1,0 0 1,-1 0 0,3 18-1,2 3-98,7 20 12,3-2 0,35 70 0,-44-100-633,2-1 0,1-1 1,1 1-1,0-2 0,1 0 1,1-1-1,1 0 0,23 17 1,10-2-6002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1.084"/>
    </inkml:context>
    <inkml:brush xml:id="br0">
      <inkml:brushProperty name="width" value="0.025" units="cm"/>
      <inkml:brushProperty name="height" value="0.025" units="cm"/>
      <inkml:brushProperty name="color" value="#004F8B"/>
    </inkml:brush>
  </inkml:definitions>
  <inkml:trace contextRef="#ctx0" brushRef="#br0">156 39 7847,'-12'-5'2056,"5"1"-1715,-47-18 1307,50 20-1548,-1 0 1,0 1-1,1 0 0,-1 0 0,0 1 1,0-1-1,1 1 0,-1 0 0,0 0 1,0 1-1,-8 1 0,11-1-88,1 0 0,0 0 1,-1 0-1,1 0 0,0 0 0,0 0 0,0 0 1,0 1-1,0-1 0,0 0 0,1 1 0,-1-1 1,0 0-1,1 1 0,-1-1 0,1 1 0,-1-1 1,1 1-1,0 0 0,-1-1 0,1 1 0,0-1 0,0 1 1,0-1-1,0 1 0,0 0 0,1 2 0,0 3 140,0-1-1,0 1 0,1 0 1,0-1-1,4 10 0,3 3 190,2-2 0,0 1 0,1-1 0,1-1 0,19 20 0,83 71 559,-71-68-749,194 169 513,274 184 1,-97-148 1648,19-35-489,16 7-276,-251-101-1154,-27-14-975,-56-44-2867,-81-46-1800,-14-9-3470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1.798"/>
    </inkml:context>
    <inkml:brush xml:id="br0">
      <inkml:brushProperty name="width" value="0.025" units="cm"/>
      <inkml:brushProperty name="height" value="0.025" units="cm"/>
      <inkml:brushProperty name="color" value="#004F8B"/>
    </inkml:brush>
  </inkml:definitions>
  <inkml:trace contextRef="#ctx0" brushRef="#br0">103 0 7623,'6'14'7511,"7"23"-6677,-2 0 0,-2 1 0,-1 0 0,5 73 0,-9 269-1562,-4-258 954,0-121-210,0 0-1,1-1 1,-1 1 0,0 0 0,0 0-1,0 0 1,0-1 0,0 1-1,0 0 1,0 0 0,0-1 0,-1 1-1,1 0 1,0 0 0,0-1 0,-1 1-1,1 0 1,0-1 0,-1 1 0,1 0-1,-1-1 1,1 1 0,-1-1 0,1 1-1,-1 0 1,1-1 0,-1 1 0,1-1-1,-1 0 1,0 1 0,1-1 0,-1 1-1,0-1 1,1 0 0,-1 0 0,0 1-1,0-1 1,1 0 0,-1 0 0,0 0-1,0 0 1,1 0 0,-1 0 0,0 0-1,0 0 1,1 0 0,-1 0-1,0 0 1,0 0 0,0-1 0,-3 0 38,1 0 0,0-1 0,1 1 0,-1-1 0,0 0 1,0 0-1,1 0 0,-1 0 0,1 0 0,-5-5 0,-7-13 191,1-1-1,1 0 0,1-1 0,1 0 0,0 0 1,2-1-1,1 0 0,0-1 0,2 0 0,1 0 1,-2-26-1,5 31-236,1 0 1,0 1 0,1-1-1,1 1 1,0-1-1,2 1 1,0 0-1,1 0 1,1 0 0,1 1-1,0 0 1,1 0-1,1 1 1,21-31-1,-14 31-4,-1 0 0,2 1 0,0 0 0,1 2-1,0 0 1,1 1 0,1 1 0,-1 0 0,2 2-1,-1 0 1,2 2 0,-1 0 0,1 1 0,-1 2 0,1 0-1,1 1 1,-1 1 0,0 1 0,1 1 0,42 6-1,-63-6-2,0 0 0,-1 0 0,1 0 0,0 0 0,0 1 0,0-1 0,-1 1 0,1-1 0,0 1-1,-1 0 1,1 0 0,0 0 0,-1 0 0,1 0 0,-1 0 0,0 0 0,1 0 0,-1 0 0,0 1-1,0-1 1,1 0 0,-1 1 0,0-1 0,0 1 0,-1 0 0,1-1 0,0 1 0,0 0 0,-1-1-1,1 1 1,-1 0 0,0 0 0,1-1 0,-1 1 0,0 0 0,0 2 0,-1 0 4,0 0 1,0-1 0,-1 1-1,1 0 1,-1-1-1,0 1 1,0-1-1,0 1 1,0-1 0,0 0-1,-1 0 1,0 0-1,1 0 1,-1 0 0,-7 4-1,-26 16 153,-1-1-1,-2-2 0,-43 16 1,-49 27-3649,146-62-13587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2.519"/>
    </inkml:context>
    <inkml:brush xml:id="br0">
      <inkml:brushProperty name="width" value="0.025" units="cm"/>
      <inkml:brushProperty name="height" value="0.025" units="cm"/>
      <inkml:brushProperty name="color" value="#004F8B"/>
    </inkml:brush>
  </inkml:definitions>
  <inkml:trace contextRef="#ctx0" brushRef="#br0">361 14 5669,'0'0'8713,"48"-14"-5991,-38 14-1345,-10 18-544,-17 21-160,-19 14 224,-17 6-321,-9 6-255,0-2-1,8-7 32,2-14-96,13-13-191,11-13-1,16-13-128,8-8-897,4-23-929,16-23-2594,7-21-3716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2.880"/>
    </inkml:context>
    <inkml:brush xml:id="br0">
      <inkml:brushProperty name="width" value="0.025" units="cm"/>
      <inkml:brushProperty name="height" value="0.025" units="cm"/>
      <inkml:brushProperty name="color" value="#004F8B"/>
    </inkml:brush>
  </inkml:definitions>
  <inkml:trace contextRef="#ctx0" brushRef="#br0">2 0 12172,'-1'54'7495,"1"-3"-6182,10-3-416,29 3 224,23-4-577,20-7-320,22-5-191,4-5-1763,4-5-2274,-6-6-5189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9.679"/>
    </inkml:context>
    <inkml:brush xml:id="br0">
      <inkml:brushProperty name="width" value="0.025" units="cm"/>
      <inkml:brushProperty name="height" value="0.025" units="cm"/>
    </inkml:brush>
  </inkml:definitions>
  <inkml:trace contextRef="#ctx0" brushRef="#br0">21 0 18257,'0'0'7880,"46"30"-7464,-46 4 65,0 3-321,0 4-128,-1-5 32,-5-2-64,3-5-481,1-3-704,-2-5-416,-3-4-225,0-1-800,-12-4-2595,1-6-3684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3.709"/>
    </inkml:context>
    <inkml:brush xml:id="br0">
      <inkml:brushProperty name="width" value="0.025" units="cm"/>
      <inkml:brushProperty name="height" value="0.025" units="cm"/>
      <inkml:brushProperty name="color" value="#004F8B"/>
    </inkml:brush>
  </inkml:definitions>
  <inkml:trace contextRef="#ctx0" brushRef="#br0">105 1549 5605,'-12'5'5910,"-2"2"-4821,5-3-650,-1 1-1,1-1 1,-1-1 0,0 0-1,-20 4 1,52-22 468,315-191 1879,167-96-2150,-132 102-563,609-356 265,-792 433-202,93-57-1147,-276 175-3226,-15 8 2393,-17 8-382,-18 9-2450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4.288"/>
    </inkml:context>
    <inkml:brush xml:id="br0">
      <inkml:brushProperty name="width" value="0.025" units="cm"/>
      <inkml:brushProperty name="height" value="0.025" units="cm"/>
      <inkml:brushProperty name="color" value="#004F8B"/>
    </inkml:brush>
  </inkml:definitions>
  <inkml:trace contextRef="#ctx0" brushRef="#br0">1 22 12043,'0'0'3812,"53"-12"-2563,-14 9-352,9-1-609,5 2-256,7 2 0,2 0-800,0 0-2211,-2 0-2082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4.665"/>
    </inkml:context>
    <inkml:brush xml:id="br0">
      <inkml:brushProperty name="width" value="0.025" units="cm"/>
      <inkml:brushProperty name="height" value="0.025" units="cm"/>
      <inkml:brushProperty name="color" value="#004F8B"/>
    </inkml:brush>
  </inkml:definitions>
  <inkml:trace contextRef="#ctx0" brushRef="#br0">0 5 9129,'0'0'8039,"69"22"-8583,-32-27-1955,4-5-447,-2-2-129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5.139"/>
    </inkml:context>
    <inkml:brush xml:id="br0">
      <inkml:brushProperty name="width" value="0.025" units="cm"/>
      <inkml:brushProperty name="height" value="0.025" units="cm"/>
      <inkml:brushProperty name="color" value="#004F8B"/>
    </inkml:brush>
  </inkml:definitions>
  <inkml:trace contextRef="#ctx0" brushRef="#br0">236 1 13068,'0'0'5093,"-77"61"-4548,40-25-321,2 2 64,1 1 193,8-2-289,5-8-128,15-5-64,6-7-128,4-11-897,12-6-929,3 0-1153,4-17-1281,4-4-4965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5.581"/>
    </inkml:context>
    <inkml:brush xml:id="br0">
      <inkml:brushProperty name="width" value="0.025" units="cm"/>
      <inkml:brushProperty name="height" value="0.025" units="cm"/>
      <inkml:brushProperty name="color" value="#004F8B"/>
    </inkml:brush>
  </inkml:definitions>
  <inkml:trace contextRef="#ctx0" brushRef="#br0">127 1 8296,'0'0'9112,"-7"8"-8161,-62 79 46,62-77-987,0 0-1,1 1 1,0 0-1,1 1 0,0-1 1,1 1-1,-6 23 1,10-34-38,0 0 1,0 0-1,0 0 1,0 0 0,0 0-1,0 0 1,1 0-1,-1 0 1,0 0-1,1 0 1,-1 0-1,0 0 1,1 0 0,-1-1-1,1 1 1,0 0-1,-1 0 1,1 0-1,0-1 1,-1 1-1,1 0 1,0-1 0,0 1-1,-1-1 1,1 1-1,0-1 1,0 1-1,0-1 1,0 0-1,0 1 1,0-1 0,0 0-1,0 0 1,0 1-1,0-1 1,0 0-1,0 0 1,0 0 0,0 0-1,0-1 1,0 1-1,-1 0 1,2 0-1,49-10-1145,-27 1 487,-1-1 0,-1-1 0,0 0 0,0-2 0,33-26 0,-54 34 5028,-11 7-2806,7-2-1462,1 1 0,-1 0 0,1 0 1,0 0-1,0 1 0,0-1 1,0 0-1,0 1 0,0-1 0,0 1 1,-3 3-1,5-5-70,0 0 0,-1 0 0,1 1 0,0-1 0,0 0 0,0 0 0,-1 0 0,1 1 0,0-1 0,0 0 0,0 0 0,0 1 0,-1-1 0,1 0 0,0 1-1,0-1 1,0 0 0,0 0 0,0 1 0,0-1 0,0 0 0,0 1 0,0-1 0,0 0 0,0 1 0,0-1 0,0 0 0,0 0 0,0 1 0,0-1 0,0 0 0,1 1 0,-1-1 0,0 0 0,0 0 0,0 1 0,0-1 0,1 0 0,-1 0 0,0 1 0,0-1 0,0 0 0,1 0 0,-1 0 0,0 1 0,0-1 0,1 0-1,-1 0 1,1 0 0,21 0-15,27-14-358,-40 10 246,-4 1 81,0 1 1,0-1 0,0 1 0,0 0-1,1 1 1,-1-1 0,0 1-1,1 0 1,-1 1 0,1-1 0,10 1-1,-16 1 75,1-1-1,-1 1 1,1 0-1,-1 0 1,1-1 0,-1 1-1,1 0 1,-1 0-1,0 0 1,1 0-1,-1-1 1,0 1-1,0 0 1,0 0-1,1 0 1,-1 0 0,0 0-1,0 0 1,0 0-1,-1-1 1,1 1-1,0 0 1,0 0-1,0 0 1,-1 0-1,1 0 1,0-1 0,-1 2-1,-8 25 1026,8-27-1031,1 1 19,-1 1 0,0-1 0,1 0 0,-1 0 0,1 1 0,0-1 0,-1 0 1,1 1-1,0-1 0,0 0 0,-1 1 0,1-1 0,0 1 0,1-1 0,-1 0 0,0 1 0,0-1 0,1 0 0,-1 1 1,0-1-1,1 0 0,0 2 0,0-2-33,0 0 1,0 0 0,0 0-1,1-1 1,-1 1 0,0 0-1,0-1 1,0 1-1,1-1 1,-1 0 0,0 1-1,1-1 1,-1 0 0,0 0-1,0 0 1,1 1-1,-1-1 1,3-1 0,6 0-2,1-1 1,0 0 0,-1-1 0,15-5-1,38-20-177,-48 20-344,-1 1 0,1 1 0,0 0 0,1 1 0,25-5 0,-40 10 462,-1 0 1,0 0-1,1 0 0,-1 0 0,0 0 0,1 0 0,-1 0 0,0 0 0,0 0 0,1 1 0,-1-1 0,0 0 0,1 0 0,-1 0 0,0 0 0,0 1 0,1-1 0,-1 0 1,0 0-1,0 0 0,1 1 0,-1-1 0,0 0 0,0 0 0,0 1 0,1-1 0,-1 0 0,0 1 0,0-1 0,0 0 0,0 0 0,0 1 0,0-1 0,0 0 0,0 1 0,0-1 1,0 0-1,0 1 0,0-1 0,0 0 0,0 1 0,0-1 0,0 0 0,0 1 0,0-1 0,0 0 0,0 1 0,0-1 0,-1 0 0,1 0 0,0 1 0,0-1 0,0 0 1,0 0-1,-1 1 0,1-1 0,0 0 0,0 0 0,-1 1 0,1-1 0,-13 19-2038,-12 0-1940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6:39.746"/>
    </inkml:context>
    <inkml:brush xml:id="br0">
      <inkml:brushProperty name="width" value="0.025" units="cm"/>
      <inkml:brushProperty name="height" value="0.025" units="cm"/>
      <inkml:brushProperty name="color" value="#004F8B"/>
    </inkml:brush>
  </inkml:definitions>
  <inkml:trace contextRef="#ctx0" brushRef="#br0">84 233 2274,'0'0'6694,"-2"-10"-5946,-3-31-226,0-46-1,4 28 4586,-4 25 2567,5 34-7621,0 0 0,0 0 1,0 0-1,0 0 0,0 0 0,0 0 0,0-1 1,0 1-1,0 0 0,0 0 0,-1 0 0,1 0 0,0 0 1,0 0-1,0 0 0,0 0 0,0 0 0,0 0 0,0-1 1,0 1-1,-1 0 0,1 0 0,0 0 0,0 0 0,0 0 1,0 0-1,0 0 0,0 0 0,-1 0 0,1 0 0,0 0 1,0 0-1,0 0 0,0 0 0,0 0 0,0 0 0,-1 0 1,1 0-1,0 0 0,0 0 0,0 1 0,0-1 0,0 0 1,0 0-1,0 0 0,-1 0 0,1 0 0,0 0 0,0 0 1,0 0-1,0 0 0,0 0 0,0 1 0,0-1 0,0 0 1,0 0-1,0 0 0,-7 20-12,3 10 252,1 1-1,2-1 1,1 1-1,8 59 1,-1-10-74,-3-35-195,0-12 72,-4-28 576,-2-12 703,-17-67-1183,9 38-112,-6-46 1,-6-71-103,23 219-319,11-7 392,-3 1 1,3 109-1,-1-207 908,-2 11-877,0-16-61,-1 0-1,-2-1 0,-2 0 0,-4-81 1,0 124-23,1 1 1,-1-1 0,0 0 0,0 1-1,0-1 1,-1 0 0,1 1 0,0-1-1,0 0 1,0 1 0,0-1-1,-1 0 1,1 1 0,0-1 0,0 1-1,-1-1 1,1 1 0,-1-1-1,1 0 1,0 1 0,-1-1 0,1 1-1,-1 0 1,1-1 0,-1 1-1,0-1 1,1 1 0,-1 0 0,1-1-1,-1 1 1,0 0 0,1 0 0,-1-1-1,1 1 1,-1 0 0,0 0-1,1 0 1,-1 0 0,0 0 0,0 0-1,0 0 1,-1 0-4,1 1 1,0-1-1,0 1 1,0 0-1,-1-1 0,1 1 1,0 0-1,0-1 1,0 1-1,0 0 0,0 0 1,1 0-1,-1 0 1,0 0-1,0 0 1,0 0-1,1 0 0,-1 0 1,1 0-1,-1 1 1,0 0-1,-2 19-15,0 1 0,1-1-1,1 1 1,2-1 0,0 1 0,1-1 0,9 42-1,-5-26 23,2 13-117,6 39 26,-8-30-2830,-4-60 525,-2 1 2154,0 0 1,0 0 0,0 0-1,1 0 1,-1 0-1,0 0 1,0 0 0,0 0-1,0 0 1,0 0-1,1 0 1,4-15-6885,-4-10 185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6:40.767"/>
    </inkml:context>
    <inkml:brush xml:id="br0">
      <inkml:brushProperty name="width" value="0.025" units="cm"/>
      <inkml:brushProperty name="height" value="0.025" units="cm"/>
      <inkml:brushProperty name="color" value="#004F8B"/>
    </inkml:brush>
  </inkml:definitions>
  <inkml:trace contextRef="#ctx0" brushRef="#br0">131 58 6438,'-19'1'8161,"36"0"-3209,25 1-3288,-4 4-1208,1-2 1,0-2-1,1-1 0,-1-3 1,44-6-1,-78 7-441,-4 2-9,1-1-1,0 0 1,-1-1 0,1 1-1,-1 0 1,1 0 0,0-1-1,-1 1 1,1-1-1,-1 1 1,1-1 0,-1 1-1,1-1 1,-1 0-1,0 0 1,1 0 0,-1 0-1,0 0 1,0 0 0,0 0-1,0 0 1,2-3-1,-3 3 19,-1 0 0,0 0 0,0 1 0,1-1 0,-1 0 0,0 1 0,0-1 0,0 0 0,0 1-1,0-1 1,0 1 0,0 0 0,0-1 0,0 1 0,0 0 0,0-1 0,0 1 0,0 0-1,0 0 1,0 0 0,0 0 0,-2 0 0,-32-2 174,29 2-166,-389-2 1388,366 4-1202,36 1-73,48 0-60,29-3 7,299-14 3,-351 8-55,-26 1 44,-21 2 6,-67-3-121,-1 4 1,-121 12 0,200-10-155,28-16-13392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6:41.324"/>
    </inkml:context>
    <inkml:brush xml:id="br0">
      <inkml:brushProperty name="width" value="0.025" units="cm"/>
      <inkml:brushProperty name="height" value="0.025" units="cm"/>
      <inkml:brushProperty name="color" value="#004F8B"/>
    </inkml:brush>
  </inkml:definitions>
  <inkml:trace contextRef="#ctx0" brushRef="#br0">140 42 10570,'-8'1'2744,"2"-1"-1899,0 0-144,1 0 1,0 0-1,0 0 1,-1 1-1,1 0 1,0 0 0,0 1-1,-8 2 1,56-1 2127,223-18-1832,-93 2-958,-164 12 150,-14 0-36,-33 0 61,-57 1-50,-38 4 14,-61-1-99,193-6-296,9-3 32,11-3 42,12 4 91,0 1 1,0 2-1,1 1 0,46 4 0,-41-1-185,29 4-1835,-60-4 1040,-8-1 136,-35 1 187,-217 12 284,145 1-3554,76-10-260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6:42.310"/>
    </inkml:context>
    <inkml:brush xml:id="br0">
      <inkml:brushProperty name="width" value="0.025" units="cm"/>
      <inkml:brushProperty name="height" value="0.025" units="cm"/>
      <inkml:brushProperty name="color" value="#004F8B"/>
    </inkml:brush>
  </inkml:definitions>
  <inkml:trace contextRef="#ctx0" brushRef="#br0">50 92 7527,'0'0'9604,"11"-4"-8985,26-6 110,0 2 0,1 2-1,50-3 1,-61 5 49,-21 1-72,-18-1-380,-21-2-321,-21-5 1089,-1 3 1,-72-2-1,115 13-1080,14 3-47,22 5-33,44 0-235,0-4 1,0-3 0,105-6-1,-172 2 307,0 1-1,1-1 1,-1 0-1,0 0 1,0 0-1,0 0 1,0 0-1,0 0 1,0 0-1,1-1 1,-1 1-1,0 0 1,0-1-1,0 1 1,0 0-1,0-1 1,0 1-1,0-1 1,0 0-1,0 1 1,0-1-1,-1 0 1,1 0-1,0 1 1,0-1-1,-1 0 1,1 0-1,0 0 1,-1 0-1,1 0 1,0-1-1,-2 1 6,1-1 1,-1 1-1,0 0 0,0 0 0,0 0 0,0 0 0,0 0 0,0 0 1,0 0-1,0 0 0,0 0 0,-1 0 0,1 0 0,0 1 0,-1-1 1,1 1-1,0-1 0,-1 1 0,1-1 0,-1 1 0,1 0 0,0-1 0,-3 1 1,-42-6 92,0 1 0,0 2 0,0 3 0,0 1 0,-84 14 0,103-7-18,16-3-81,17-2-112,75 0-1415,145-13 0,-82 0-2374,-222 13-1421,4 2 1719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28:35.927"/>
    </inkml:context>
    <inkml:brush xml:id="br0">
      <inkml:brushProperty name="width" value="0.035" units="cm"/>
      <inkml:brushProperty name="height" value="0.035" units="cm"/>
    </inkml:brush>
  </inkml:definitions>
  <inkml:trace contextRef="#ctx0" brushRef="#br0">0 51 14523,'5'0'4253,"13"-3"-2639,-6 0-707,375-28 2141,-383 31-3049,13-1 39,-16 1-36,-1 0 0,0 0 0,1 0 0,-1 0 0,0 0 0,1 0-1,-1 0 1,1 0 0,-1 0 0,0 0 0,1 0 0,-1 1 0,0-1 0,1 0 0,-1 0-1,0 0 1,1 0 0,-1 1 0,0-1 0,1 0 0,-1 0 0,0 1 0,1-1-1,-1 0 1,0 1 0,0-1 0,0 0 0,1 1 0,-1-1 0,0 0 0,0 1 0,-2 0-157,1-1 1,-1 0 0,0 1-1,0-1 1,0 0 0,0 0-1,0 0 1,1 0 0,-3 0 0,1-1 84,0 1 0,1-1 0,-1 0 0,1 0 1,-1 0-1,1 0 0,-1 0 0,-2-3 0,-10-6-348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0.009"/>
    </inkml:context>
    <inkml:brush xml:id="br0">
      <inkml:brushProperty name="width" value="0.025" units="cm"/>
      <inkml:brushProperty name="height" value="0.025" units="cm"/>
    </inkml:brush>
  </inkml:definitions>
  <inkml:trace contextRef="#ctx0" brushRef="#br0">1 111 11339,'0'0'10249,"58"-8"-8519,-15-3-257,3-4-704,9-2-481,-2 4-223,3 1-33,-8 4-929,-7 2-801,-13 1-416,-8 3-416,-11-2-673,-6 2 32,-3-5-769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28:36.709"/>
    </inkml:context>
    <inkml:brush xml:id="br0">
      <inkml:brushProperty name="width" value="0.035" units="cm"/>
      <inkml:brushProperty name="height" value="0.035" units="cm"/>
    </inkml:brush>
  </inkml:definitions>
  <inkml:trace contextRef="#ctx0" brushRef="#br0">204 40 14995,'1'-2'182,"-1"-1"0,1 1 0,0-1 0,-1 1-1,1-1 1,-1 0 0,1 1 0,-1-1 0,-1-3 0,1 5-148,0 1 0,0-1 0,0 1 0,0-1 0,0 1 0,0-1 0,0 1 0,-1-1 0,1 1 0,0-1 0,0 1 0,-1 0 0,1-1 0,0 1 0,-1-1 0,1 1 0,0 0 0,-1-1 0,1 1 0,-1 0 0,1-1 0,-1 1 0,0 0 26,0 0 1,0-1-1,0 1 0,0 0 0,0 0 1,0 0-1,0 1 0,0-1 0,1 0 0,-1 0 1,0 0-1,0 1 0,0-1 0,0 0 1,0 1-1,-1 0 0,-3 2 102,0 1 0,1-1 0,-1 1 0,1 0 0,0 0 0,0 0 1,0 1-1,-3 5 0,-26 44 590,13-11-331,2 1 0,2 0 0,2 1 0,2 1-1,2 0 1,-5 54 0,13-77-256,0 0 0,2 28 0,0-45-144,1 1 0,-1-1 0,1 1 0,1-1 0,0 0 0,-1 1 0,2-1 0,-1 0 0,1 0 0,0 0 0,0-1 0,5 8 0,-5-11-20,-1 0-1,0 1 0,1-1 1,0 0-1,-1-1 0,1 1 1,0 0-1,0-1 0,0 0 1,0 1-1,0-1 0,0 0 1,0-1-1,0 1 0,1-1 1,-1 1-1,0-1 0,0 0 1,1 0-1,-1 0 0,0 0 1,0-1-1,1 0 0,-1 1 1,0-1-1,0 0 0,6-3 1,-1 0-2,0 0 1,1 0-1,-2-1 1,1 0-1,0 0 1,-1-1 0,0 0-1,11-12 1,-11 10 6,-1-1 1,1 0 0,-1-1 0,-1 0-1,7-14 1,-11 20-2,1 1 0,-1-1 0,0 0 0,0 0 0,0 1 0,0-1 0,-1 0 0,0 0 1,0 0-1,0 0 0,0 0 0,0 1 0,-1-1 0,1 0 0,-1 0 0,0 0 0,-1 1 0,1-1 0,-3-4 0,3 6-2,0 1 0,0-1 0,0 1 0,0-1 0,0 1 0,-1 0 0,1-1 0,-1 1 0,1 0 0,-1 0 0,1 0 0,-1 0 0,1 0 0,-1 1-1,0-1 1,0 0 0,1 1 0,-1-1 0,0 1 0,-2-1 0,0 1 7,0 0-1,0 1 0,0-1 0,1 1 0,-1 0 1,0 0-1,0 0 0,1 0 0,-6 3 1,-3 2-26,-1 2 1,1-1 0,0 2 0,-12 11 0,3 0-1697,21-18-470,12-13 1045,6-5 161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28:37.191"/>
    </inkml:context>
    <inkml:brush xml:id="br0">
      <inkml:brushProperty name="width" value="0.035" units="cm"/>
      <inkml:brushProperty name="height" value="0.035" units="cm"/>
    </inkml:brush>
  </inkml:definitions>
  <inkml:trace contextRef="#ctx0" brushRef="#br0">225 58 15251,'0'-2'139,"0"1"0,0-1 0,-1 1-1,1-1 1,-1 1 0,1-1 0,-1 1 0,1-1-1,-1 1 1,0 0 0,0-1 0,0 1 0,0 0-1,0 0 1,0-1 0,0 1 0,0 0-1,-2-2 1,2 3-47,-1 0-1,1-1 1,0 1-1,0 0 1,0 0-1,0 0 1,0 0-1,0 0 1,0 0-1,0 0 0,-1 0 1,1 0-1,0 1 1,0-1-1,0 0 1,0 1-1,0-1 1,0 1-1,0-1 1,-1 2-1,-4 2 197,0 1 0,0-1 0,1 1 0,-1 1 0,1-1 0,-6 9 0,-8 16 135,1 1 0,1 0 0,1 1 0,2 1 0,-9 34 0,14-41-234,2-1 1,-7 39 0,13-56-157,0 0 1,0 0 0,1 0-1,0 0 1,0 0-1,1 0 1,0 1-1,0-1 1,1-1-1,0 1 1,1 0 0,4 9-1,-6-15-27,0 0 0,1 1 0,-1-1 0,1 0 0,-1 0 0,1 0 0,0-1-1,0 1 1,0 0 0,0-1 0,0 1 0,0-1 0,0 0 0,0 1 0,1-1 0,-1 0 0,1-1 0,-1 1 0,0 0-1,1-1 1,-1 1 0,1-1 0,0 0 0,-1 0 0,1 0 0,-1 0 0,1 0 0,-1 0 0,1-1 0,-1 1 0,4-2-1,3-1 2,0 0 0,-1-1-1,1 0 1,-1 0 0,0-1-1,0 0 1,11-10 0,0-3-3,0-1 0,-1 0 0,-1-2 0,-1 0 0,0-1 0,-2 0 1,-1-1-1,0-1 0,-2 0 0,-1 0 0,-1-2 0,9-36 0,-16 49-21,1-1 0,-1 1 0,-1-1 0,-1 0 0,-1-26 0,0 36-44,1 0 0,-1 1 0,0-1 0,1 0 0,-2 1 0,1-1 0,0 1 0,-1 0 0,1-1 0,-1 1 0,0 0 0,0 0 0,-1 0 0,1 0 0,0 0 0,-1 1 0,0-1 0,0 1 0,0-1 0,0 1 0,0 0 1,0 0-1,0 1 0,0-1 0,-1 1 0,-5-2 0,2 1-30,1 1 1,-1 0-1,0 0 1,0 1-1,0 0 1,0 0-1,-13 3 1,-16 4-337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4:12.248"/>
    </inkml:context>
    <inkml:brush xml:id="br0">
      <inkml:brushProperty name="width" value="0.035" units="cm"/>
      <inkml:brushProperty name="height" value="0.035" units="cm"/>
    </inkml:brush>
  </inkml:definitions>
  <inkml:trace contextRef="#ctx0" brushRef="#br0">152 27 13091,'-47'0'4071,"-57"-10"0,141 13-2882,47-3 0,-42 0-1063,-17-1-128,0 2 0,0 0 0,0 2 0,0 1 0,0 1 0,-1 0 0,0 2-1,28 13 1,-39-14 27,-22-10 67,-18-7 13,14 8-83,0 0 1,0 1-1,0 1 1,0 0-1,-24 1 0,-63 13-5,93-12-23,60-1-233,16-11 152,98-14-2690,-165 25 2709,0 0 0,0 0 1,0-1-1,0 1 0,0 0 0,0-1 1,0 0-1,0 1 0,0-1 0,0 0 1,-1 0-1,1 0 0,0 0 0,2-3 1,4-8-639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4:13.575"/>
    </inkml:context>
    <inkml:brush xml:id="br0">
      <inkml:brushProperty name="width" value="0.035" units="cm"/>
      <inkml:brushProperty name="height" value="0.035" units="cm"/>
    </inkml:brush>
  </inkml:definitions>
  <inkml:trace contextRef="#ctx0" brushRef="#br0">34 90 12331,'12'-5'8863,"48"-23"-8240,-33 12-511,-18 9-97,1 1 0,0 0 0,0 1 1,0 0-1,1 1 0,14-4 0,-90 40 273,-81 40-25,139-69-165,17-9-100,20-8-52,-20 12-224,0-1 0,0 1 1,0 1-1,0 0 1,0 0-1,0 1 1,11 1-1,-13 2-101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5:25.895"/>
    </inkml:context>
    <inkml:brush xml:id="br0">
      <inkml:brushProperty name="width" value="0.035" units="cm"/>
      <inkml:brushProperty name="height" value="0.035" units="cm"/>
    </inkml:brush>
  </inkml:definitions>
  <inkml:trace contextRef="#ctx0" brushRef="#br0">1035 174 14003,'-18'-16'2764,"-33"-20"0,43 32-2502,-1 0 0,0 1 1,0 0-1,0 1 0,0 0 0,0 0 1,-15 0-1,-70 4 267,52 0-362,-317-3 224,345 1-354,-1-2 0,1 1 0,0-2 0,0 0 0,0-1 0,1 0 0,-1-1 1,1 0-1,0-1 0,0-1 0,1 0 0,-23-18 0,28 21-18,0 0 1,0 0-1,-1 1 0,0 0 0,0 0 0,1 1 1,-2 0-1,1 0 0,0 1 0,0 0 0,0 0 0,-1 1 1,1 0-1,0 0 0,0 1 0,-1 1 0,1-1 1,0 1-1,0 0 0,-8 4 0,10-3-300,3-8-2945,1 1 2568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5:26.379"/>
    </inkml:context>
    <inkml:brush xml:id="br0">
      <inkml:brushProperty name="width" value="0.035" units="cm"/>
      <inkml:brushProperty name="height" value="0.035" units="cm"/>
    </inkml:brush>
  </inkml:definitions>
  <inkml:trace contextRef="#ctx0" brushRef="#br0">280 409 12411,'5'11'871,"-4"-8"-629,1 0 0,-1 0-1,1 1 1,0-1 0,-1 0 0,1 0-1,1-1 1,-1 1 0,0 0 0,1-1 0,3 4-1,-6-8-96,0 0 0,0 0 0,0 0 0,0 0 0,-1 0 0,1 0 0,0 1-1,-1-1 1,0 0 0,0-2 0,-9-18 199,-1 1-1,0 0 1,-2 1-1,-16-20 1,-65-72 410,73 89-632,-13-12 60,-45-36 0,79 71-182,0-1 0,-1 1 1,1 0-1,0 0 0,-1 0 0,1 0 1,0-1-1,-1 1 0,1 0 0,0 0 1,0-1-1,-1 1 0,1 0 0,0 0 0,0-1 1,-1 1-1,1 0 0,0-1 0,0 1 1,0 0-1,0-1 0,0 1 0,-1 0 1,1-1-1,0 1 0,0 0 0,0-1 1,0 1-1,0-1 0,11 1 7,27 10 2,-29-7-8,28 7-25,0-1 1,50 4-1,-77-12 8,-1 0-1,1-1 1,-1 0 0,1 0 0,-1-1-1,1-1 1,-1 1 0,1-2 0,-1 1 0,0-1-1,0-1 1,0 1 0,0-1 0,14-10-1,-18 10-43,-1-1 0,1 1 0,-1-1 0,-1 1 0,1-1 0,-1 0 0,1 0 0,-2-1 0,6-10 0,-2 4-116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5:31.468"/>
    </inkml:context>
    <inkml:brush xml:id="br0">
      <inkml:brushProperty name="width" value="0.035" units="cm"/>
      <inkml:brushProperty name="height" value="0.035" units="cm"/>
    </inkml:brush>
  </inkml:definitions>
  <inkml:trace contextRef="#ctx0" brushRef="#br0">457 27 9258,'-8'-5'444,"-1"1"1,0 1-1,0-1 1,-1 2-1,1-1 1,0 1-1,-1 1 1,0 0-1,1 0 1,-1 1-1,0 0 1,-15 2-1,13 1-306,1 0-1,0 0 0,0 1 1,0 1-1,0-1 1,1 2-1,-1-1 0,1 2 1,1-1-1,-11 10 1,3-1-92,0 1 1,0 1 0,2 1 0,0 0 0,1 1 0,1 1-1,1 0 1,1 0 0,0 1 0,2 1 0,0 0-1,2 0 1,-7 29 0,10-31 47,1 0 0,1-1 1,0 1-1,2 0 0,0 0 0,1 0 0,1 0 0,1 0 0,1-1 1,1 1-1,0-1 0,1 0 0,1 0 0,1-1 0,20 33 0,-11-26-48,1-1 0,1-1 0,34 31 0,74 56-27,-3-4-2,-67-49-8,-26-26-41,0-1 0,59 43 1,-85-70 14,-1 0-1,1 0 1,0 0 0,0-1 0,0 1 0,0-2 0,1 1 0,-1 0 0,0-1 0,1 0 0,-1 0 0,1-1-1,6 1 1,-9-2 2,1 1 0,-1-1 1,1 0-1,-1 0 0,0-1 0,1 1 0,-1-1 0,0 1 0,0-1 0,0 0 0,0 0 0,0 0 0,0-1 0,-1 1 0,1-1 0,-1 1 0,0-1 0,0 0 0,1 0 0,-2 0 1,4-6-1,5-11-40,-2 0 0,0-1-1,9-35 1,8-73-45,-14 72 74,1-4-107,-3-1 0,-3 1 0,-2-115 1,-5 150 30,-2-1 1,-1 1 0,-1 0 0,-2 0 0,0 1-1,-2 0 1,0 0 0,-2 1 0,-1 0 0,0 0-1,-26-33 1,28 44 51,-1 0-1,0 1 1,-1 0 0,0 0-1,-1 2 1,0-1 0,-1 2-1,-18-11 1,25 17 26,-1-1 0,1 1 0,-1 0 0,0 0 0,0 1-1,0 0 1,0 1 0,0 0 0,0 0 0,-1 1 0,1 0 0,0 0 0,0 1 0,-1 0 0,1 0 0,0 1-1,0 0 1,-12 5 0,8-2 2,1 1-1,0 1 1,1 0 0,-12 9-1,-6 8-13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5:51.152"/>
    </inkml:context>
    <inkml:brush xml:id="br0">
      <inkml:brushProperty name="width" value="0.035" units="cm"/>
      <inkml:brushProperty name="height" value="0.035" units="cm"/>
    </inkml:brush>
  </inkml:definitions>
  <inkml:trace contextRef="#ctx0" brushRef="#br0">100 99 16908,'1'-1'678,"-4"-4"-76,-13-9 385,15 12-940,-1 1-1,1 0 1,0 0 0,-1 0 0,1 0 0,-1 0 0,1 0-1,-1 0 1,0 0 0,1 1 0,-1-1 0,0 1 0,1-1-1,-1 1 1,0 0 0,0-1 0,0 1 0,1 0 0,-1 0 0,0 0-1,0 1 1,0-1 0,1 0 0,-3 1 0,3 0-35,1 0 0,-1 0 1,0 0-1,1 0 0,-1 0 1,1 0-1,-1 0 0,1 0 1,-1 0-1,1 0 0,0 0 0,0 0 1,-1 0-1,1 0 0,0 0 1,0 0-1,0 1 0,0-1 1,0 0-1,0 0 0,1 0 1,-1 0-1,0 0 0,1 0 1,-1 0-1,0 0 0,2 2 0,12 26 96,-13-27-104,0-1 0,-1 0 1,1 1-1,0-1 0,0 0 0,0 0 1,0 0-1,0 0 0,0 0 1,0 0-1,1 0 0,-1 0 0,0 0 1,1-1-1,-1 1 0,0 0 0,1-1 1,-1 1-1,1-1 0,2 1 1,-4-1 1,0 0 1,1 0 0,-1-1 0,1 1 0,-1 0 0,0 0 0,1 0 0,-1-1 0,1 1 0,-1 0 0,0 0 0,1-1-1,-1 1 1,0 0 0,1-1 0,-1 1 0,0 0 0,0-1 0,1 1 0,-1-1 0,0 1 0,0 0 0,0-1 0,1 0-1,0-20 267,-3 14-166,1 1 1,-1-1 0,0 1 0,0-1 0,-1 1 0,-3-7 0,5 11-59,0 0 0,0 0 0,0 0 0,-1 0 0,1 1 0,0-1 0,-1 0 0,1 0 1,-1 1-1,0-1 0,0 1 0,1 0 0,-1-1 0,0 1 0,0 0 0,0 0 0,0 0 0,0 0 0,-1 1 0,1-1 1,-4 0-1,4 1-34,1 0 1,0 1 0,0-1 0,0 1 0,-1-1-1,1 1 1,0-1 0,0 1 0,0 0 0,0-1-1,0 1 1,0 0 0,0 0 0,0 0 0,0 0-1,0 0 1,0 0 0,1 0 0,-1 0-1,0 0 1,1 0 0,-1 1 0,1-1 0,-1 0-1,1 0 1,0 0 0,0 1 0,-1-1 0,1 0-1,0 1 1,0 1 0,-1 5 12,1 1 0,-1-1 0,2 13 0,9 28-18,-9-46-10,0 0 0,0 0-1,0 0 1,0 0 0,0 0 0,1 0 0,-1-1 0,1 1 0,0-1 0,0 1-1,0-1 1,0 0 0,5 5 0,-7-7 1,0 0 0,0 0 0,1 0 0,-1 0-1,0 0 1,1 0 0,-1 0 0,0 0 0,0 0 0,1 0 0,-1 0 0,0 0-1,1 0 1,-1 0 0,0-1 0,0 1 0,1 0 0,-1 0 0,0 0 0,1 0-1,-1 0 1,0-1 0,0 1 0,0 0 0,1 0 0,-1 0 0,0-1 0,0 1 0,0 0-1,1 0 1,-1-1 0,0 1 0,0 0 0,0-1 0,0 1 0,0 0 0,0 0-1,0-1 1,0 1 0,0 0 0,0-1 0,0 1 0,0 0 0,0 0 0,0-1-1,2-16 31,-2 16-27,0-18 23,0 0 1,-2 0-1,0 0 1,-7-29-1,4 38-27,0 12 0,0 11-6,5-13 5,-3 6 6,0 0-1,1 1 0,0-1 1,1 1-1,-1-1 0,1 1 1,1 0-1,-1 10 0,1-17-4,0 0 1,0-1-1,0 1 0,0 0 0,0 0 0,0 0 1,0 0-1,0 0 0,1-1 0,-1 1 0,0 0 1,0 0-1,0 0 0,0 0 0,0 0 0,0 0 1,0 0-1,0 0 0,1-1 0,-1 1 0,0 0 1,0 0-1,0 0 0,0 0 0,0 0 1,1 0-1,-1 0 0,0 0 0,0 0 0,0 0 1,0 0-1,0 0 0,1 0 0,-1 0 0,0 0 1,0 0-1,0 0 0,0 0 0,0 0 0,1 0 1,-1 0-1,0 0 0,0 0 0,0 1 0,0-1 1,0 0-1,0 0 0,1 0 0,-1 0 0,0 0 1,0 0-1,0 0 0,0 0 0,0 1 1,0-1-1,0 0 0,0 0 0,0 0 0,0 0 1,0 0-1,1 1 0,-1-1 0,0 0 0,0 0 1,0 0-1,6-11 1,-3 3 0,-1-1 0,0 0 1,0 0-1,-1-1 0,0 1 1,-1 0-1,0 0 0,0 0 1,-4-19-1,0 22 61,1 11-22,0 12-11,3-14-31,0 1-1,1 0 1,-1-1 0,1 1-1,0-1 1,0 1 0,0-1-1,0 1 1,0-1 0,1 0 0,0 0-1,-1 1 1,1-1 0,0 0-1,1-1 1,-1 1 0,4 3-1,-6-6-4,0 0 0,0 1 0,0-1 0,0 0 0,0 0-1,0 0 1,0 0 0,1 0 0,-1 0 0,0 0 0,0 0-1,0 0 1,0 0 0,0 0 0,0 0 0,0 0 0,1 0-1,-1 0 1,0 0 0,0 0 0,0 0 0,0 0 0,0 0-1,0 0 1,1 0 0,-1 0 0,0 0 0,0 0-1,0 0 1,0 0 0,0 0 0,0 0 0,0 0 0,1 0-1,-1 0 1,0 0 0,0 0 0,0 0 0,0 0 0,0 0-1,0 0 1,0-1 0,0 1 0,0 0 0,1 0 0,-1 0-1,0 0 1,0 0 0,0 0 0,0 0 0,0-1-1,0 1 1,0 0 0,0 0 0,-1-11-404,-4-11-407,4 21 777,0-3-213,-1 1 1,0-1 0,1 1 0,-2-1-1,1 1 1,0 0 0,-1-1 0,1 1 0,-1 0-1,0 1 1,-3-4 0,6 6 226,-1 0 1,1 0-1,0 0 0,0 0 1,0 0-1,0 0 0,-1 0 1,1 0-1,0 0 0,0 0 1,0 0-1,-1 0 0,1 0 1,0 0-1,0 0 1,0 0-1,-1 0 0,1 0 1,0 0-1,0 0 0,0 0 1,0 0-1,-1 0 0,1 1 1,0-1-1,0 0 0,0 0 1,0 0-1,0 0 1,-1 0-1,1 1 0,0-1 1,0 0-1,0 0 0,0 0 1,0 0-1,0 1 0,0-1 1,0 0-1,0 0 1,0 0-1,0 0 0,0 1 1,0-1-1,0 0 0,0 0 1,0 0-1,0 1 0,0-1 1,-1 13-268,1-10 122,0 15-245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14.122"/>
    </inkml:context>
    <inkml:brush xml:id="br0">
      <inkml:brushProperty name="width" value="0.035" units="cm"/>
      <inkml:brushProperty name="height" value="0.035" units="cm"/>
    </inkml:brush>
  </inkml:definitions>
  <inkml:trace contextRef="#ctx0" brushRef="#br0">17 3 10290,'-1'0'150,"1"-1"0,0 1-1,-1 0 1,1 0 0,0-1 0,-1 1-1,1 0 1,-1 0 0,1 0-1,0 0 1,-1 0 0,1 0 0,-1 0-1,1 0 1,-1 0 0,1 0 0,0 0-1,-1 0 1,1 0 0,-1 0-1,1 0 1,-1 0 0,1 0 0,0 1-1,-1-1 1,1 0 0,0 0 0,-1 0-1,1 1 1,-1-1 0,1 0-1,0 0 1,0 1 0,-1-1 0,1 0-1,0 1 1,-1-1 0,1 0 0,0 1-1,0-1 1,0 1 0,0-1-1,-1 0 1,1 1 0,0-1 0,0 1-1,0-1 1,0 0 0,0 1-1,0-1 1,0 1 0,0-1 0,0 1-1,0-1 1,0 0 0,0 1 0,1 0-1,-1 1 10,0 0-1,0 0 0,0 0 0,1-1 1,-1 1-1,1 0 0,0 0 1,-1 0-1,1-1 0,0 1 0,0 0 1,0-1-1,0 1 0,2 1 1,5 3-25,0 0 0,0-1 0,1 0 0,-1 0 0,1-1 0,1 0 0,-1 0 1,12 2-1,82 13 76,-70-14-88,92 21 76,24 3 73,-140-27-244,-1-2 0,0 1 1,1-1-1,-1-1 0,1 1 0,-1-1 0,13-4 1,-6 0 31,-1 0 0,1-2 0,14-8 1,-20 11-13,0 0 0,1 1 0,14-4 0,13-5-230,-36 12 149,-1 0 0,0-1 0,0 1 0,0 0 0,1-1 0,-1 1 0,0-1 0,0 1 0,0-1 0,0 1 0,0 0 0,0-1 0,0 1 0,0-1 0,0 1 0,0-1 0,0 1 0,0 0 0,0-1 0,0 1 0,0-1 0,0 1 0,0-1 0,0 1 0,-1 0 0,1-1 0,0 1 0,0 0 0,0-1 0,-1 1 0,1-1 0,0 1 0,-1 0 0,1 0 0,0-1 0,-1 1 0,1 0 0,-1-1 0,-6-6-276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16.629"/>
    </inkml:context>
    <inkml:brush xml:id="br0">
      <inkml:brushProperty name="width" value="0.035" units="cm"/>
      <inkml:brushProperty name="height" value="0.035" units="cm"/>
    </inkml:brush>
  </inkml:definitions>
  <inkml:trace contextRef="#ctx0" brushRef="#br0">1 53 14475,'0'4'170,"1"-1"1,0 0-1,0 0 0,0 0 1,0 0-1,0 0 0,1 0 1,-1 0-1,1-1 0,0 1 0,0 0 1,0-1-1,0 1 0,0-1 1,1 0-1,-1 0 0,1 0 1,-1 0-1,1 0 0,0 0 0,0-1 1,-1 1-1,1-1 0,0 0 1,1 0-1,-1 0 0,0 0 1,0-1-1,0 1 0,0-1 0,4 0 1,9 1 161,-1-1 1,1-1-1,-1 0 0,0-1 1,19-5-1,122-36 934,-103 26-1022,1 3-1,0 2 0,77-8 1,-105 19-173,1 1 1,0 1-1,-1 1 1,1 2-1,-1 0 1,0 2-1,26 9 1,-39-10-38,-1-2 1,1 0-1,24 3 1,-34-5-29,0-1 0,0 0 0,0 1 0,0-1 0,0-1-1,0 1 1,-1 0 0,1-1 0,0 1 0,0-1 0,0 0 0,-1 0 0,1 0 0,0 0 0,-1-1 0,1 1 0,-1-1 0,0 1 0,1-1 0,-1 0 0,0 0 0,0 0 0,3-4 0,-5 6-29,0 0 1,0-1-1,0 1 0,0 0 1,0-1-1,0 1 1,0 0-1,0 0 0,-1-1 1,1 1-1,0 0 0,0-1 1,0 1-1,0 0 0,0 0 1,-1-1-1,1 1 0,0 0 1,0 0-1,0 0 0,-1-1 1,1 1-1,0 0 1,0 0-1,-1 0 0,1 0 1,0 0-1,0-1 0,-1 1 1,1 0-1,0 0 0,-1 0 1,1 0-1,0 0 0,0 0 1,-1 0-1,1 0 1,0 0-1,-1 0 0,1 0 1,0 0-1,-1 0 0,1 0 1,0 0-1,-1 1 0,-14-1-1178,-8 1 318,13-3 282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0.414"/>
    </inkml:context>
    <inkml:brush xml:id="br0">
      <inkml:brushProperty name="width" value="0.025" units="cm"/>
      <inkml:brushProperty name="height" value="0.025" units="cm"/>
    </inkml:brush>
  </inkml:definitions>
  <inkml:trace contextRef="#ctx0" brushRef="#br0">1 108 9289,'0'0'11723,"88"-23"-9993,-31 6-449,3-3-609,6 3-447,-3 3-161,-2 3-1282,-12 6-1408,-15 4-2787,-9 1-4292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25.709"/>
    </inkml:context>
    <inkml:brush xml:id="br0">
      <inkml:brushProperty name="width" value="0.035" units="cm"/>
      <inkml:brushProperty name="height" value="0.035" units="cm"/>
    </inkml:brush>
  </inkml:definitions>
  <inkml:trace contextRef="#ctx0" brushRef="#br0">9 154 15331,'0'1'85,"0"0"0,0 0 0,0 0 0,0 0 0,0 0 0,0 0 0,1 0 0,-1 0-1,0-1 1,0 1 0,1 0 0,-1 0 0,1 0 0,-1 0 0,0 0 0,1-1 0,0 2 0,0-2-59,-1 1 0,0-1 0,1 0 0,-1 0 0,1 0 0,-1 1 0,1-1 0,-1 0 0,1 0 0,-1 0 1,0 0-1,1 0 0,-1 0 0,1 0 0,-1 0 0,1 0 0,-1 0 0,1 0 0,-1 0 0,1 0 0,-1 0 0,1-1 1,-1 1-1,1 0 0,1-1-10,0 0 1,-1-1-1,1 1 0,-1 0 1,1 0-1,-1-1 1,1 1-1,-1-1 1,0 1-1,0-1 0,0 0 1,1 1-1,-2-1 1,1 0-1,1-2 0,-1-2 65,1 0-1,-1 0 0,-1 0 0,1 0 1,-1 0-1,0-1 0,-2-9 0,2 14 4,0 0-1,0 1 1,-1-1-1,1 0 1,-1 0-1,1 0 0,-1 0 1,1 1-1,-1-1 1,0 0-1,0 1 1,0-1-1,0 0 0,0 1 1,0-1-1,0 1 1,-1 0-1,1-1 0,0 1 1,-1 0-1,1 0 1,-1 0-1,0 0 1,1 0-1,-1 0 0,0 0 1,1 1-1,-1-1 1,-2 0-1,3 1-29,0 0 0,1 0 0,-1 1 0,0-1 0,0 0 1,1 0-1,-1 1 0,0-1 0,1 0 0,-1 1 0,0-1 0,1 1 0,-1-1 0,1 1 0,-1-1 0,1 1 0,-1-1 0,1 1 0,-1 0 0,1-1 0,-1 1 1,1 0-1,0-1 0,-1 1 0,1 0 0,0-1 0,-1 1 0,1 0 0,0 0 0,0-1 0,0 1 0,0 0 0,0 0 0,0-1 0,0 1 0,0 0 0,0 1 1,0-1-32,0 0 1,0 0-1,0 0 0,0 0 1,0 0-1,0-1 1,0 1-1,0 0 1,1 0-1,-1 0 1,0 0-1,1 0 1,-1 0-1,0 0 1,1-1-1,-1 1 1,1 0-1,-1 0 1,1-1-1,-1 1 1,1 0-1,0 0 1,-1-1-1,1 1 1,0-1-1,0 1 0,-1-1 1,2 1-1,-1-2-13,0 0 0,0 0 0,-1-1 0,1 1 0,-1-1 0,1 1 0,-1 0 0,1-1 0,-1 1 0,0-1 0,1 1 0,-1-1 0,0 1 0,0-1 0,0 1 0,-1-3 0,1 4-4,-2-17 279,-6-28 0,7 44 431,15 42-224,1 0 0,26 48 0,-82-154-1979,28 46 1227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26.727"/>
    </inkml:context>
    <inkml:brush xml:id="br0">
      <inkml:brushProperty name="width" value="0.035" units="cm"/>
      <inkml:brushProperty name="height" value="0.035" units="cm"/>
    </inkml:brush>
  </inkml:definitions>
  <inkml:trace contextRef="#ctx0" brushRef="#br0">1 14 17812,'16'1'1472,"4"2"-1072,7 2-160,8-2 464,8 0-151,7 1-185,4 1-128,1-1-96,1 1-48,-4-2-152,-5-2-136,-11-1-200,-8-3-137,-11-3-335,-8-1-152,-12-5 640,-8 0-240,-11 1-56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27.240"/>
    </inkml:context>
    <inkml:brush xml:id="br0">
      <inkml:brushProperty name="width" value="0.035" units="cm"/>
      <inkml:brushProperty name="height" value="0.035" units="cm"/>
    </inkml:brush>
  </inkml:definitions>
  <inkml:trace contextRef="#ctx0" brushRef="#br0">191 312 14731,'6'4'225,"-1"0"0,1-1 0,0 0 0,1 0 0,-1-1 0,0 0 0,1 0 0,-1 0 0,1-1 0,0 0 0,-1 0 0,1-1 0,0 0 0,0 0 0,-1 0 0,1-1 0,0 0 0,-1-1 0,1 1 0,6-4 0,-12 5-201,-1 0 0,0 0-1,1 0 1,-1 0 0,1 0 0,-1-1-1,0 1 1,0 0 0,1 0-1,-1 0 1,0-1 0,1 1 0,-1 0-1,0-1 1,0 1 0,0 0 0,1 0-1,-1-1 1,0 1 0,0 0 0,0-1-1,0 1 1,1-1 0,-1 1 0,0 0-1,0-1 1,0 1 0,0 0-1,0-1 1,0 1 0,0 0 0,0-1-1,-9-12 488,-23-10 109,26 19-471,-177-103 1263,91 56-569,91 51-818,-1-1-1,1 1 1,0-1-1,0 0 1,0 1-1,1-1 1,-1 0-1,0 0 1,0 1-1,0-1 1,0 0-1,1 0 1,-1 0-1,0 0 1,1 0-1,-1 0 1,1 0-1,-1 0 1,1 0-1,0 0 1,-1-1-1,1 1 1,0 0-1,0 0 1,0-2-1,0 1 1,1 0 0,-1 0 1,1 0-1,0 0 0,-1 0 0,1 0 0,0 0 0,1 0 0,-1 0 1,0 1-1,0-1 0,4-2 0,3-4-33,1 0 1,0 1-1,0 0 1,11-5-1,-12 7-398,1 0 0,0 1 0,17-6 1,-23 9 282,0 0 1,-1 0 0,1 1 0,0-1-1,0 1 1,-1 0 0,1 0 0,0 0-1,0 0 1,0 0 0,-1 1 0,1-1 0,0 1-1,0 0 1,-1 0 0,1 0 0,3 2-1,6 6-629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27.914"/>
    </inkml:context>
    <inkml:brush xml:id="br0">
      <inkml:brushProperty name="width" value="0.035" units="cm"/>
      <inkml:brushProperty name="height" value="0.035" units="cm"/>
    </inkml:brush>
  </inkml:definitions>
  <inkml:trace contextRef="#ctx0" brushRef="#br0">74 105 16043,'2'-1'180,"0"1"0,0-1 0,0 0 0,0 0 0,0 1 0,0-1 0,0 0-1,0-1 1,-1 1 0,1 0 0,0-1 0,0 1 0,-1-1 0,1 1-1,-1-1 1,0 1 0,1-1 0,-1 0 0,0 0 0,0 0 0,0 0 0,0 0-1,0 0 1,-1 0 0,1 0 0,-1 0 0,1 0 0,-1 0 0,0-1-1,0 1 1,0 0 0,0-4 0,0 4-87,0 1 1,-1-1-1,1 0 1,-1 0-1,1 0 0,-1 0 1,0 0-1,0 1 1,0-1-1,0 0 0,0 1 1,0-1-1,0 0 1,0 1-1,-1-1 0,1 1 1,-1 0-1,1 0 1,-1-1-1,1 1 0,-1 0 1,0 0-1,1 0 1,-1 1-1,0-1 0,0 0 1,0 1-1,0-1 1,0 1-1,1-1 0,-1 1 1,0 0-1,0 0 1,0 0-1,0 0 0,0 0 1,-2 1-1,3-1-81,-1 0-1,1 0 1,0 0-1,0 1 0,0-1 1,-1 0-1,1 1 1,0-1-1,0 1 1,0-1-1,0 1 1,0 0-1,0-1 1,0 1-1,0 0 1,0-1-1,0 1 1,0 0-1,1 0 0,-1 0 1,0 0-1,1 0 1,-1 0-1,0 0 1,1 0-1,-1 0 1,1 1-1,0-1 1,-1 0-1,1 0 1,0 0-1,0 0 1,-1 1-1,1-1 1,0 0-1,0 0 0,0 0 1,1 1-1,-1-1 1,0 0-1,0 0 1,1 0-1,-1 1 1,1-1-1,0 1 1,0 2-11,0 0 1,1-1 0,0 1 0,0-1-1,0 1 1,0-1 0,0 1 0,1-1-1,0 0 1,-1 0 0,1-1 0,0 1-1,4 2 1,-6-4 2,0 0-1,1 0 0,-1-1 1,1 1-1,-1-1 0,1 1 1,-1-1-1,1 1 0,-1-1 1,1 0-1,-1 1 0,1-1 1,-1 0-1,1 0 0,0 0 1,-1-1-1,3 1 0,-3-1 5,0 1 0,0-1 0,0 1 0,0-1 0,-1 1 0,1-1-1,0 0 1,0 1 0,0-1 0,0 0 0,-1 0 0,1 0 0,0 0 0,-1 0-1,1 0 1,-1 1 0,1-1 0,-1-1 0,1 0 0,0-1 10,-1 0-1,1 0 1,-1 0 0,1 0-1,-1 0 1,0 0 0,0 0 0,0 0-1,-1 0 1,1 0 0,-1 0-1,0 0 1,0 0 0,0 0 0,0 0-1,-3-5 1,3 6-17,-1-1 0,0 1-1,1 0 1,-1 0 0,0 0 0,0 0 0,0 0-1,0 0 1,-1 0 0,1 1 0,0-1-1,-1 1 1,1 0 0,-5-2 0,6 3-70,0 0 0,-1-1 0,1 1 1,-1 0-1,1 0 0,-1 0 0,1 0 1,-1 0-1,1 0 0,-1 0 0,1 1 0,-1-1 1,1 1-1,0-1 0,-1 1 0,1-1 0,0 1 1,-1 0-1,1-1 0,0 1 0,0 0 0,-1 0 1,1 0-1,0 0 0,0 0 0,0 0 1,0 1-1,-1 1 0,-21 31-823,12-19 325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28.371"/>
    </inkml:context>
    <inkml:brush xml:id="br0">
      <inkml:brushProperty name="width" value="0.035" units="cm"/>
      <inkml:brushProperty name="height" value="0.035" units="cm"/>
    </inkml:brush>
  </inkml:definitions>
  <inkml:trace contextRef="#ctx0" brushRef="#br0">1 95 18292,'0'9'1608,"1"-5"-1096,7-2-168,8-2 625,5 0-161,9-6-256,3 0-152,6-6-256,1 0-240,-3-5-584,1 2-328,-10 0 792,-4 3-176,-3-3-169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28.853"/>
    </inkml:context>
    <inkml:brush xml:id="br0">
      <inkml:brushProperty name="width" value="0.035" units="cm"/>
      <inkml:brushProperty name="height" value="0.035" units="cm"/>
    </inkml:brush>
  </inkml:definitions>
  <inkml:trace contextRef="#ctx0" brushRef="#br0">328 517 16876,'14'20'2336,"-14"-20"-2306,0 0 0,1 1 0,-1-1 0,0 0 0,0 0 0,0 0 0,0 0 0,0 0 0,1 0 0,-1 0 0,0 0 0,0 0 0,0 1 0,1-1 0,-1 0 0,0 0 0,0 0 0,0 0 0,0 0 0,1 0 0,-1 0 0,0 0 0,0 0 0,0 0 0,1 0 0,-1 0 0,0-1 0,0 1 0,0 0 0,0 0 0,1 0 0,-1 0 0,0 0 0,0 0 0,0 0 0,0 0 0,1-1 0,1-13 1092,-3-3-640,0 0-1,-2 0 1,0 0 0,-1 1-1,0 0 1,-12-26 0,-3-1 329,-27-45 0,32 64-640,0 1 0,-1 1 0,-1 0 0,-1 1 0,-1 1-1,0 0 1,-2 2 0,0 0 0,-46-30 0,40 38-166,17 9-24,15 10-33,1-5-15,-1 1-1,1-1 0,1 0 1,-1 0-1,0-1 0,1 0 1,0-1-1,0 1 0,0-1 1,0-1-1,0 0 1,0 0-1,0 0 0,16-2 1,-13 1-350,1-2 1,0 1-1,-1-1 1,1-1-1,-1 0 1,0-1-1,1 0 1,-2-1-1,20-10 1,-16 5-463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30.124"/>
    </inkml:context>
    <inkml:brush xml:id="br0">
      <inkml:brushProperty name="width" value="0.035" units="cm"/>
      <inkml:brushProperty name="height" value="0.035" units="cm"/>
    </inkml:brush>
  </inkml:definitions>
  <inkml:trace contextRef="#ctx0" brushRef="#br0">18 109 15771,'-4'4'1320,"-9"11"3053,14-10-2922,11-4-894,-9-2-505,0 1 0,1-1 0,-1 0 0,0-1 0,0 1 0,0 0 0,0-1 0,0 0 0,0 1 0,-1-1 0,1 0 0,0-1 0,-1 1 0,0 0 0,1-1 0,-1 1 0,0-1 0,0 0 0,-1 1 0,1-1 0,-1 0 0,1 0 0,-1-1 0,1-2 0,-1 3 3,0 1 0,0 0 0,0-1 0,-1 1-1,1-1 1,-1 1 0,0-1 0,0 1-1,1-1 1,-2 1 0,1-1 0,0 1 0,0 0-1,-1-1 1,0 1 0,1-1 0,-1 1 0,0 0-1,0-1 1,0 1 0,0 0 0,-1 0-1,1 0 1,-1 0 0,1 0 0,-1 0 0,0 0-1,1 0 1,-1 1 0,0-1 0,0 1 0,-3-2-1,4 2-39,1 1 0,-1-1 0,0 1 0,0-1 0,0 1 0,0 0 0,0-1 0,0 1 0,0 0 0,0 0 0,0-1 0,0 1 0,0 0 0,0 0 0,0 0 0,0 0 0,0 1 0,0-1 0,0 0 0,0 0 0,0 1 0,0-1 0,0 0 0,-1 1 0,1 0-10,0 0 0,0 1 1,0-1-1,0 0 0,0 0 0,1 0 0,-1 0 0,0 1 1,1-1-1,-1 0 0,1 1 0,0-1 0,-1 1 0,1-1 1,0 2-1,-1 7-505,1 0 1,0 0 0,3 18-1,-2-25 49,-1 1 316,1-1-1,-1 1 0,0-1 1,0 1-1,-1-1 0,-1 7 1,-3 1-524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30.623"/>
    </inkml:context>
    <inkml:brush xml:id="br0">
      <inkml:brushProperty name="width" value="0.035" units="cm"/>
      <inkml:brushProperty name="height" value="0.035" units="cm"/>
    </inkml:brush>
  </inkml:definitions>
  <inkml:trace contextRef="#ctx0" brushRef="#br0">0 92 16556,'8'0'1768,"4"2"-1200,4-2-200,4-2 1160,11-5-847,2-1-145,5-4-224,2-1-32,-5-1-168,-2 1-120,-9 2-256,-4 2-152,-13 6-392,-5 2-177,-10 2 665,-7 4-224,-6 1-64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31.124"/>
    </inkml:context>
    <inkml:brush xml:id="br0">
      <inkml:brushProperty name="width" value="0.035" units="cm"/>
      <inkml:brushProperty name="height" value="0.035" units="cm"/>
    </inkml:brush>
  </inkml:definitions>
  <inkml:trace contextRef="#ctx0" brushRef="#br0">194 263 14859,'-1'3'225,"0"0"0,1 0-1,0 0 1,0 0 0,-1 1-1,2-1 1,-1 0 0,0 0-1,1 0 1,-1 0 0,1 0-1,0 0 1,0 0 0,0 0-1,0 0 1,2 2 0,-3-5-202,0 0 1,0 0 0,0 1 0,0-1-1,0 0 1,1 0 0,-1 0 0,0 0-1,0 0 1,0 0 0,0 0-1,0 0 1,0 0 0,0 0 0,0 0-1,0 0 1,0 0 0,0 0 0,0 0-1,0 1 1,0-1 0,0 0 0,1 0-1,-1 0 1,0 0 0,0 0-1,0 0 1,0 0 0,0 0 0,0 0-1,0 0 1,0 0 0,0 0 0,0 0-1,0 0 1,1 0 0,-1 0 0,0 0-1,0 0 1,0 0 0,0-1-1,0 1 1,0 0 0,0 0 0,0 0-1,0 0 1,0 0 0,0 0 0,0 0-1,0 0 1,1 0 0,-1 0 0,0 0-1,0 0 1,0 0 0,0 0-1,0 0 1,0-1 0,0 1 0,0 0-1,0 0 1,0 0 0,1-9 548,-4-12 52,-4 2-199,0 1 0,-2 0-1,0 1 1,-1 0 0,-1 0 0,-18-22 0,8 14-56,-2 2 1,0 0-1,-30-22 1,78 48-360,-10 0-275,0-1 0,0-1 0,0 0 1,0-1-1,0 0 0,0-1 0,0-1 0,0 0 0,0-1 0,28-10 0,-5-2-240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31.836"/>
    </inkml:context>
    <inkml:brush xml:id="br0">
      <inkml:brushProperty name="width" value="0.035" units="cm"/>
      <inkml:brushProperty name="height" value="0.035" units="cm"/>
    </inkml:brush>
  </inkml:definitions>
  <inkml:trace contextRef="#ctx0" brushRef="#br0">167 213 11771,'4'-33'10803,"-4"31"-10735,0-1 0,0 1-1,-1-1 1,0 1 0,1 0-1,-1-1 1,0 1 0,0 0-1,0-1 1,0 1 0,-1 0 0,1 0-1,-1 0 1,1 0 0,-1 0-1,0 0 1,1 1 0,-1-1-1,0 0 1,-3-1 0,3 1-55,0 1 1,1 0-1,-1-1 1,0 1-1,0 0 1,0 0-1,1 0 1,-1 0-1,0 1 1,0-1-1,-1 0 1,1 1-1,0-1 1,0 1-1,0 0 1,0 0-1,0 0 1,-1 0-1,1 0 1,0 0-1,0 0 1,0 1-1,-4 1 1,5-1-9,0 0 0,0 0 0,0 0 0,0 0 0,1 1 0,-1-1 0,0 0 0,0 1 0,1-1 0,-1 0 0,1 1 0,-1 2 0,1-4-4,-1 1 0,1-1-1,0 1 1,0-1 0,0 1 0,0-1-1,0 1 1,0-1 0,0 1 0,0-1-1,0 1 1,0 0 0,0-1 0,0 1-1,0-1 1,0 1 0,0-1 0,0 1-1,0-1 1,1 1 0,-1-1 0,0 1-1,0-1 1,1 0 0,-1 1 0,0-1-1,1 1 1,-1-1 0,0 0 0,1 1 0,-1-1-1,1 0 1,-1 1 0,1-1 0,-1 0-1,1 0 1,-1 1 0,1-1 0,0 0 2,0 0 1,-1-1 0,1 1 0,0 0 0,-1 0-1,1-1 1,-1 1 0,1-1 0,0 1 0,-1-1 0,1 1-1,-1-1 1,1 1 0,-1-1 0,1 1 0,-1-1 0,0 1-1,1-1 1,-1 0 0,0 1 0,1-1 0,-1 0 0,0 1-1,0-1 1,0 0 0,0 1 0,1-1 0,-1 0-1,0 1 1,0-1 0,0 0 0,-1-1 0,2-26 118,-1 22-102,-1-1 1,0 0-1,0 1 1,-1-1-1,1 1 1,-2 0-1,1 0 1,0-1-1,-1 1 1,0 1-1,-1-1 1,1 0-1,-1 1 1,0 0-1,-9-9 1,12 13-63,0 0 1,0 1 0,0-1-1,0 1 1,0-1-1,0 1 1,0-1 0,-1 1-1,1 0 1,0-1-1,0 1 1,0 0 0,0 0-1,0 0 1,-1 0 0,1 0-1,0 0 1,0 0-1,0 0 1,0 0 0,0 1-1,0-1 1,0 0 0,-1 1-1,1-1 1,0 1-1,0-1 1,0 1 0,0 0-1,1-1 1,-1 1 0,0 0-1,0 0 1,0-1-1,-1 3 1,-4 1-38,-4 3-274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0.761"/>
    </inkml:context>
    <inkml:brush xml:id="br0">
      <inkml:brushProperty name="width" value="0.025" units="cm"/>
      <inkml:brushProperty name="height" value="0.025" units="cm"/>
    </inkml:brush>
  </inkml:definitions>
  <inkml:trace contextRef="#ctx0" brushRef="#br0">1 245 15246,'0'0'10229,"13"-9"-8793,119-91-9,-107 79-1363,-2-1-1,0-2 1,34-44-1,-66 117-586,4-35 526,0 1 0,1 0 0,1 0 0,0 0-1,0 29 1,3-40-179,0-1-1,0 1 1,1 0-1,-1-1 1,1 1-1,0-1 1,0 1-1,0-1 0,0 0 1,1 0-1,-1 1 1,1-1-1,0 0 1,0 0-1,0 0 1,0-1-1,1 1 1,-1 0-1,1-1 0,-1 0 1,1 1-1,0-1 1,0 0-1,0 0 1,0-1-1,1 1 1,-1-1-1,0 1 1,1-1-1,5 1 0,27 3-5471,0-5-4591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32.527"/>
    </inkml:context>
    <inkml:brush xml:id="br0">
      <inkml:brushProperty name="width" value="0.035" units="cm"/>
      <inkml:brushProperty name="height" value="0.035" units="cm"/>
    </inkml:brush>
  </inkml:definitions>
  <inkml:trace contextRef="#ctx0" brushRef="#br0">0 91 17564,'4'1'266,"7"5"183,1-1-1,0 0 1,0-1 0,0 0 0,0-1-1,1 0 1,-1-1 0,15 0 0,-10-2-191,-1-1 0,1-1-1,0 0 1,-1-2 0,0 0 0,0 0 0,19-9 0,-15 4-346,0 0-1,-1-2 1,0 0 0,35-27-1,-42 24-1305,-14 11 799,-8 6 120,-4 5-203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33.044"/>
    </inkml:context>
    <inkml:brush xml:id="br0">
      <inkml:brushProperty name="width" value="0.035" units="cm"/>
      <inkml:brushProperty name="height" value="0.035" units="cm"/>
    </inkml:brush>
  </inkml:definitions>
  <inkml:trace contextRef="#ctx0" brushRef="#br0">330 361 13859,'40'30'4613,"-66"-59"-671,-111-95-590,78 74-2754,-68-76 0,125 123-598,-15-20-46,17 22 44,-1 1 0,1 0 0,0-1-1,0 1 1,0-1 0,0 1 0,0-1 0,0 1 0,0-1-1,0 1 1,0-1 0,0 1 0,0-1 0,0 1 0,0 0-1,0-1 1,0 1 0,0-1 0,1 1 0,-1-1-1,0 1 1,0 0 0,0-1 0,1 1 0,-1-1 0,0 1-1,1 0 1,-1-1 0,0 1 0,1 0 0,-1-1 0,0 1-1,1 0 1,-1 0 0,1-1 0,-1 1 0,0 0 0,1 0-1,-1 0 1,1 0 0,-1 0 0,1 0 0,-1-1-1,1 1 1,-1 0 0,1 0 0,-1 0 0,0 0 0,1 1-1,-1-1 1,2 0 0,128-1-126,-10 1-900,45-14-795,-115 9 1276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6:33.885"/>
    </inkml:context>
    <inkml:brush xml:id="br0">
      <inkml:brushProperty name="width" value="0.035" units="cm"/>
      <inkml:brushProperty name="height" value="0.035" units="cm"/>
    </inkml:brush>
  </inkml:definitions>
  <inkml:trace contextRef="#ctx0" brushRef="#br0">536 164 13907,'-4'-5'180,"-1"0"-1,0 0 1,0 0-1,-1 1 1,0-1-1,0 2 1,0-1 0,0 0-1,0 1 1,-1 1-1,1-1 1,-1 1-1,0 0 1,1 0 0,-1 1-1,0 0 1,0 0-1,0 0 1,0 1 0,0 0-1,0 1 1,0 0-1,0 0 1,0 0-1,0 1 1,0 0 0,0 0-1,-12 6 1,2 1 95,0 0 0,0 1 0,1 1 0,1 0 0,-24 22 0,-62 76 221,88-94-485,1 0 1,0 1-1,2 0 1,0 1-1,0 0 1,2 1-1,0 0 1,1 0-1,1 0 1,0 1-1,2 0 1,0 0-1,-2 39 1,7-21-14,1 0 1,1 0-1,3 0 1,1 0-1,1-1 1,2 0-1,2-1 1,1 0-1,2-1 1,1-1-1,2 0 1,1-1-1,1-1 1,33 38-1,-40-54-4,2 0-1,-1-1 1,2-1-1,0 0 1,0-1-1,1-1 1,1 0-1,0-2 1,0 0-1,1-1 1,27 8-1,-36-13 4,0 0-1,1-1 0,-1 0 1,1-1-1,-1 0 1,1-1-1,0 0 0,-1-1 1,1 0-1,-1 0 0,1-1 1,-1-1-1,0 0 0,0 0 1,0-1-1,0 0 0,-1-1 1,1 0-1,-1 0 0,0-1 1,-1 0-1,1-1 1,11-11-1,-9 4 11,1-1 1,-2 0-1,0 0 1,0-1 0,-2 0-1,0 0 1,-1-1-1,0 0 1,-2-1-1,0 1 1,-1-1-1,3-25 1,-3 1 74,-2-1 0,-1 0 1,-3 0-1,-7-50 0,1 38-103,-3 1 0,-2 1 0,-2 0 0,-3 1 0,-2 0 0,-2 2 0,-2 0 1,-3 2-1,-1 1 0,-46-58 0,58 86-252,0 1 0,-33-29 1,43 43 221,1 0 0,0 0 0,-1 1 0,1-1 0,-1 1 0,0 0 0,0 1 0,0 0 0,-1 0 0,1 0 0,0 0 0,-1 1 0,1 0 0,-14 0 0,17 1 15,0 1 0,0-1 1,0 1-1,0-1 0,0 1 1,0 0-1,1 0 1,-1 0-1,0 0 0,0 1 1,1-1-1,-1 1 0,-2 2 1,0 1-63,0 0 0,0 1 0,1 0 1,0 0-1,-4 9 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0.922"/>
    </inkml:context>
    <inkml:brush xml:id="br0">
      <inkml:brushProperty name="width" value="0.035" units="cm"/>
      <inkml:brushProperty name="height" value="0.035" units="cm"/>
    </inkml:brush>
  </inkml:definitions>
  <inkml:trace contextRef="#ctx0" brushRef="#br0">0 1 16003,'8'1'1457,"-1"10"-905,1 7-216,-7 10 872,1 13-464,2 10-208,2 8-167,0 2-129,2 1-32,-2-7-112,-2-5-120,-1-10-392,0-8-273,-7-16 561,-7-10-80,-8-15-144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1.374"/>
    </inkml:context>
    <inkml:brush xml:id="br0">
      <inkml:brushProperty name="width" value="0.035" units="cm"/>
      <inkml:brushProperty name="height" value="0.035" units="cm"/>
    </inkml:brush>
  </inkml:definitions>
  <inkml:trace contextRef="#ctx0" brushRef="#br0">0 345 16195,'1'-12'253,"0"1"0,1-1-1,0 1 1,1-1-1,0 1 1,1 0 0,0 0-1,0 1 1,1-1-1,1 1 1,0 0 0,0 0-1,1 1 1,0 0-1,1 0 1,0 0-1,18-14 1,-4 6 52,0 0-1,2 2 1,0 0-1,1 2 1,0 1 0,35-12-1,-39 16-184,0 2-1,0 0 0,29-3 1,-41 8-92,-1 0 0,1 1 1,-1 0-1,1 0 0,-1 1 1,1 0-1,-1 1 0,0 0 1,1 0-1,-1 1 0,12 5 1,-17-7-17,0 1 1,-1 0 0,1 0-1,0 0 1,-1 0-1,1 0 1,-1 1-1,1-1 1,-1 1 0,0-1-1,0 1 1,0 0-1,-1 0 1,1 0 0,0 0-1,1 6 1,-2-3 10,0 0 0,0 0 0,0 0 0,-1 0-1,1 0 1,-2 0 0,1 0 0,-2 10 0,-4 7 76,0-1-1,-1 0 1,-20 38 0,2-10 55,15-34-106,2 1 0,-1 0 0,2 1 0,0 0 0,-5 24 0,12-37-80,0 0-1,0 0 0,0 0 1,0 0-1,1-1 0,0 1 0,0 0 1,0-1-1,1 1 0,-1-1 1,1 1-1,0-1 0,1 1 0,-1-1 1,1 0-1,-1 0 0,1-1 1,0 1-1,1 0 0,-1-1 1,1 0-1,-1 0 0,1 0 0,0 0 1,8 4-1,-4-3-248,0 1 0,1-1-1,-1 0 1,1-1 0,0 0 0,0 0-1,1-1 1,-1 0 0,0-1 0,1 0-1,-1-1 1,13 0 0,6-5-462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1.873"/>
    </inkml:context>
    <inkml:brush xml:id="br0">
      <inkml:brushProperty name="width" value="0.035" units="cm"/>
      <inkml:brushProperty name="height" value="0.035" units="cm"/>
    </inkml:brush>
  </inkml:definitions>
  <inkml:trace contextRef="#ctx0" brushRef="#br0">4 147 16604,'-1'11'388,"0"-1"-3,0 1 1,1-1-1,0 1 0,0-1 1,3 13-1,-2-21-322,-1 0-1,0 0 0,1-1 1,0 1-1,-1 0 1,1-1-1,0 1 1,0 0-1,0-1 0,0 1 1,0-1-1,0 1 1,0-1-1,1 0 1,-1 1-1,0-1 0,1 0 1,-1 0-1,1 0 1,0 0-1,-1 0 1,1 0-1,0-1 0,-1 1 1,1-1-1,0 1 1,0-1-1,-1 1 1,1-1-1,0 0 0,0 0 1,0 0-1,0 0 1,-1 0-1,1 0 1,3-1-1,3-1 21,0 0 1,0-1-1,-1 1 1,1-2-1,-1 1 1,1-1-1,-1 0 1,0 0-1,-1-1 1,10-8-1,-3 2-2,-1-1 0,-1 0 1,0-1-1,11-15 0,-16 18-9,0 0 0,0 0 0,-1-1 0,7-22 0,-11 30-36,0-1-1,0 1 1,0-1 0,-1 1-1,0-1 1,0 0 0,0 1-1,-1-8 1,1 9-12,-1 1 1,1-1 0,-1 0-1,0 1 1,0-1-1,1 1 1,-1-1-1,0 1 1,0-1 0,0 1-1,0-1 1,-1 1-1,1 0 1,0 0 0,-1 0-1,1 0 1,0 0-1,-1 0 1,-1-1-1,-1 1 19,1 0 0,0 0 0,0 0-1,0 1 1,0-1 0,-1 1 0,1 0-1,0 0 1,0 0 0,0 1 0,-1-1-1,1 1 1,0 0 0,0 0-1,0 0 1,0 0 0,0 0 0,0 0-1,0 1 1,0 0 0,1-1 0,-1 1-1,1 0 1,-3 3 0,-5 3 99,0 1 0,1 0-1,0 1 1,-12 18 0,13-17-102,1 0 0,1 1 0,0 0 0,0 0 0,1 0 0,1 1 0,0 0 0,1 0 0,0 0 0,1 0 0,1 0 0,0 1 0,1 25 0,0-37-106,1 1 0,-1 0 1,0 0-1,1-1 0,0 1 0,0 0 0,0-1 0,0 1 0,0-1 0,0 1 0,1-1 0,-1 0 0,1 1 1,0-1-1,-1 0 0,1 0 0,0 0 0,0 0 0,1 0 0,-1-1 0,0 1 0,0-1 0,1 1 0,2 0 0,0 0-35,0-1 1,0 0-1,0 0 0,0-1 0,0 1 0,1-1 0,-1 0 0,0-1 0,0 1 0,0-1 0,0 0 0,8-2 0,28-11-486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2.342"/>
    </inkml:context>
    <inkml:brush xml:id="br0">
      <inkml:brushProperty name="width" value="0.035" units="cm"/>
      <inkml:brushProperty name="height" value="0.035" units="cm"/>
    </inkml:brush>
  </inkml:definitions>
  <inkml:trace contextRef="#ctx0" brushRef="#br0">76 319 17588,'-16'33'1278,"2"1"1,-15 50 0,25-68-939,0 1 1,1 0-1,0 0 1,2 0-1,0 0 1,0 0-1,4 21 1,-3-36-303,0 0 0,1 0 0,-1 1 1,1-1-1,-1 0 0,1 0 0,0 0 1,0 0-1,0 0 0,0 0 0,2 2 0,-2-3-23,-1 0-1,1-1 1,-1 1-1,1-1 1,0 0-1,-1 1 0,1-1 1,0 0-1,-1 1 1,1-1-1,0 0 0,0 1 1,-1-1-1,1 0 1,0 0-1,0 0 0,-1 0 1,1 0-1,0 0 1,0 0-1,-1 0 1,3 0-1,0-2 6,0 1 1,0-1-1,1 0 0,-1 0 1,0 0-1,0 0 1,-1-1-1,1 1 0,0-1 1,-1 1-1,0-1 0,4-5 1,14-22 7,-1 0 1,-2-1-1,-2-1 1,16-44-1,35-140 58,-57 184-74,30-137 50,-39 169-61,1-1 0,-1 1 0,0 0 0,0 0-1,0-1 1,0 1 0,0 0 0,0 0 0,0-1-1,0 1 1,0 0 0,0 0 0,0-1 0,0 1-1,0 0 1,0-1 0,0 1 0,0 0 0,0 0-1,0-1 1,0 1 0,0 0 0,0 0 0,-1-1-1,1 1 1,0 0 0,0 0 0,0-1 0,0 1-1,-1 0 1,1 0 0,0 0 0,-1-1-1,-3 4 21,-1 6 7,1 0 0,0 0 0,1 1-1,-1-1 1,2 1 0,-1 0 0,0 10-1,-3 6 38,-21 123 285,24-128-288,2 0-1,0 1 1,2-1-1,0 0 1,4 23-1,-4-41-49,0 1-1,0 0 1,0-1 0,0 0 0,0 1-1,1-1 1,-1 0 0,1 1-1,0-1 1,0 0 0,0 0-1,1-1 1,-1 1 0,1 0 0,3 2-1,-4-4-8,-1 0 1,1 0-1,0 0 0,0 0 0,0-1 0,1 1 0,-1-1 0,0 1 1,0-1-1,0 0 0,0 0 0,0 0 0,1 0 0,-1 0 0,0 0 0,0 0 1,0-1-1,0 1 0,0-1 0,0 0 0,0 0 0,0 0 0,0 0 1,0 0-1,0 0 0,2-1 0,5-5 3,0 0-1,0-1 1,0 1-1,-1-2 1,0 1-1,0-1 1,7-12-1,40-72-43,-38 61-28,-8 19-1,-9 13 66,0 0-1,0 0 1,0 0 0,0 0-1,0 0 1,1 0 0,-1-1-1,0 1 1,0 0 0,0 0 0,0 0-1,0 0 1,0 0 0,0 0-1,0 0 1,0 0 0,1 0-1,-1 0 1,0 0 0,0 0 0,0 0-1,0 0 1,0 0 0,0 0-1,0 0 1,0 0 0,0 0-1,1 0 1,-1 0 0,0 0 0,0 0-1,0 1 1,0-1 0,0 0-1,0 0 1,0 0 0,0 0-1,0 0 1,0 0 0,0 0 0,1 0-1,-1 0 1,0 0 0,0 0-1,0 0 1,0 1 0,0-1-1,0 0 1,0 0 0,0 0 0,0 0-1,0 0 1,0 0 0,0 0-1,0 0 1,0 1 0,0-1-1,0 0 1,-1 26-90,0-21 94,-1 12-12,0 8 21,-1 32 1,3-52 4,0 0 0,1 1 0,-1-1 1,1 1-1,0-1 0,0 0 0,1 1 1,0-1-1,0 0 0,0 0 1,0 0-1,4 4 0,-4-7-8,-1-1 0,0 1 0,1-1 0,0 0 0,-1 1 0,1-1 1,0 0-1,-1 0 0,1 0 0,0-1 0,0 1 0,0 0 0,0-1 0,0 1 0,0-1 0,0 0 0,0 1 0,0-1 0,0 0 0,0 0 0,0 0 0,0-1 1,0 1-1,0 0 0,0-1 0,0 1 0,0-1 0,0 0 0,-1 0 0,1 1 0,0-1 0,2-2 0,5-2 19,0-1 0,0 0 0,0-1 0,13-12 0,6-11-38,0-1 1,-2-1-1,-1-2 1,-2 0-1,37-72 0,-66 134 9,2 0-1,1 0 1,1 1-1,2 30 0,0-55-76,1 1 0,0-1-1,0 0 1,0 0-1,0 0 1,1 0-1,-1-1 1,1 1-1,0 0 1,3 4-1,-4-8 60,-1 1-1,1 0 0,0 0 0,0 0 1,-1-1-1,1 1 0,0 0 0,0-1 1,0 1-1,0-1 0,0 1 0,0-1 1,0 1-1,0-1 0,0 0 1,0 1-1,0-1 0,0 0 0,1 0 1,-1 0-1,0 0 0,0 0 0,0 0 1,0 0-1,0 0 0,0-1 0,0 1 1,0 0-1,0-1 0,0 1 0,0 0 1,0-1-1,0 1 0,0-1 0,0 0 1,0 1-1,0-1 0,0 0 0,0 0 1,-1 1-1,2-2 0,19-19-307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3.034"/>
    </inkml:context>
    <inkml:brush xml:id="br0">
      <inkml:brushProperty name="width" value="0.035" units="cm"/>
      <inkml:brushProperty name="height" value="0.035" units="cm"/>
    </inkml:brush>
  </inkml:definitions>
  <inkml:trace contextRef="#ctx0" brushRef="#br0">1 87 16868,'3'-7'393,"1"1"0,0 0 0,1 0 0,-1 0 0,1 0 0,0 1 1,1-1-1,-1 2 0,12-9 0,-13 10-233,1 0 0,-1 1 0,1-1 1,0 1-1,0 0 0,0 1 0,0-1 0,0 1 0,0 0 0,0 0 0,0 1 1,1-1-1,-1 1 0,10 1 0,-13 0-117,1-1 1,-1 1-1,0 0 0,1 0 1,-1 0-1,0 0 0,0 0 1,1 1-1,-1-1 0,0 1 1,-1-1-1,1 1 0,0 0 1,0-1-1,-1 1 0,1 0 0,-1 0 1,1 0-1,-1 1 0,0-1 1,0 0-1,0 0 0,0 1 1,0-1-1,-1 0 0,1 1 1,-1-1-1,1 1 0,-1-1 1,0 5-1,1 5 43,-1-1 0,-1 1 1,0 0-1,-1 0 0,-3 13 0,-11 31 482,-27 66-1,3-14 213,39-105-745,0 1 0,0-1 1,1 0-1,-1 0 0,1 1 0,-1-1 0,1 0 0,1 4 0,-1-6-19,0 0-1,0 1 1,0-1 0,1 0 0,-1 0 0,1 0 0,-1 0 0,1 0-1,-1 0 1,1 0 0,-1 0 0,1 0 0,0 0 0,0 0 0,-1 0-1,1-1 1,1 2 0,1-1-2,-1 0 0,1 0 0,0 0 0,-1 0 0,1-1 0,0 1-1,0-1 1,0 1 0,-1-1 0,1 0 0,0 0 0,0-1 0,0 1 0,-1-1 0,1 1-1,0-1 1,3-1 0,17-6-227,-1 0-1,0-2 0,0 0 1,-2-2-1,1 0 0,-1-1 1,-1-1-1,0-1 0,32-33 1,-47 43 185,1 0-1,-1 0 1,0 0 0,-1-1-1,1 1 1,-1-1 0,0 1-1,-1-1 1,1 0 0,-1-1 0,0 1-1,0 0 1,1-12 0,-6-7-414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3.531"/>
    </inkml:context>
    <inkml:brush xml:id="br0">
      <inkml:brushProperty name="width" value="0.035" units="cm"/>
      <inkml:brushProperty name="height" value="0.035" units="cm"/>
    </inkml:brush>
  </inkml:definitions>
  <inkml:trace contextRef="#ctx0" brushRef="#br0">13 149 14667,'-11'14'2081,"10"-5"-1009,1-2-408,10-5 2289,11-4-1633,11-5-432,4-4-112,9-5-656,3-5-424,3-8-152,0-1 432,-6-3-224,-6 2-120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4.080"/>
    </inkml:context>
    <inkml:brush xml:id="br0">
      <inkml:brushProperty name="width" value="0.035" units="cm"/>
      <inkml:brushProperty name="height" value="0.035" units="cm"/>
    </inkml:brush>
  </inkml:definitions>
  <inkml:trace contextRef="#ctx0" brushRef="#br0">55 30 19396,'-12'40'1305,"-21"76"1104,29-100-2118,2 0-1,0 1 0,1-1 0,0 0 1,3 22-1,-2-36-283,0-1 0,0 1 0,0 0 0,1 0 1,-1 0-1,1 0 0,-1-1 0,1 1 0,0 0 0,-1 0 0,1-1 0,0 1 1,2 2-1,-2-3-29,-1-1 1,1 0-1,-1 0 1,1 1-1,-1-1 1,1 0-1,-1 0 0,1 0 1,-1 0-1,1 1 1,0-1-1,-1 0 1,1 0-1,-1 0 1,1 0-1,-1 0 1,1 0-1,-1-1 1,1 1-1,-1 0 1,1 0-1,-1 0 0,1 0 1,-1-1-1,1 1 1,-1 0-1,1 0 1,-1-1-1,1 1 1,3-4-194,0 1 0,-1 0 0,0-1 1,0 0-1,0 1 0,0-1 0,0-1 1,2-5-1,49-123-6216,-13 27 2638,-36 100 6189,-2 11-517,-1 24 705,-2-22-2131,0 0 0,1 0 0,0 1 0,2 6 0,-2-11-378,0-1 0,0 0 0,0 0 0,0 0 0,0 0 0,1 0 0,-1 0 0,1 0 0,0-1 0,-1 1 0,1-1 0,0 1 0,0-1 0,0 1 0,0-1 0,0 0 0,0 0 0,4 1 0,-2-1-26,0 0 1,-1-1-1,1 1 1,-1-1-1,1 0 1,0 0-1,-1-1 1,1 1-1,0-1 0,-1 0 1,5-1-1,3-2-6,0-1 0,0 0 0,0-1-1,-1 0 1,0 0 0,13-12-1,-12 9-12,0 0 1,-1-1-1,0 0 0,-1-1 0,0 0 0,12-21 0,-16 21-7,-9 9 14,-12 17 62,10-7-55,0 0 1,1 1 0,0 0-1,1 0 1,0 0 0,0 0 0,1 1-1,0-1 1,1 1 0,0 0-1,1 0 1,-1 0 0,2 10-1,0-18-35,0-1 0,0 1 0,0-1-1,0 1 1,1-1 0,-1 1 0,1-1 0,-1 1-1,1-1 1,-1 1 0,1-1 0,0 0 0,0 1-1,0-1 1,-1 0 0,1 0 0,0 0 0,1 1-1,-1-1 1,0 0 0,0 0 0,0-1 0,1 1-1,-1 0 1,0 0 0,1-1 0,-1 1 0,1 0-1,-1-1 1,1 0 0,-1 1 0,1-1 0,-1 0-1,1 0 1,-1 0 0,1 0 0,-1 0 0,1 0-1,0 0 1,-1 0 0,1-1 0,1 1 0,5-3-17,0 1 1,0-1-1,0 0 1,0-1 0,0 0-1,7-5 1,63-47-277,-54 37-4,44-27 0,-67 45 276,1 0 0,-1 1 1,1-1-1,-1 0 0,1 1 1,0-1-1,-1 1 0,1-1 1,0 1-1,-1 0 0,1-1 1,0 1-1,0 0 0,-1 0 1,4 1-1,-4-1 18,0 1 0,0-1 0,0 1 0,0-1-1,0 1 1,0 0 0,0 0 0,0-1 0,0 1 0,0 0-1,0 0 1,0 0 0,-1 0 0,1 0 0,0 0 0,-1 0-1,2 2 1,0 5 101,0-1-1,0 1 1,0 0-1,-1 1 1,0 12-1,2 5 202,-3-23-265,1 0 0,-1-1-1,1 1 1,0 0-1,0 0 1,0-1 0,0 1-1,0-1 1,1 1-1,-1-1 1,1 1 0,-1-1-1,1 0 1,0 0-1,0 0 1,4 4 0,-3-5-18,1 1-1,0-1 1,-1 1 0,1-1 0,0 0 0,-1 0 0,1-1 0,0 1 0,0-1-1,0 0 1,7 0 0,25-2-59,-21 0-38,0 2-1,0 0 1,22 2-1,-33-1 50,1 0-1,0 0 0,0 0 0,0 1 1,-1 0-1,1 0 0,-1 0 0,1 1 1,-1-1-1,0 1 0,0 0 0,0 0 1,0 1-1,5 5 0,-2 0-9,-1 1 0,1 0 0,-2 0 0,1 1 0,-1-1 0,-1 1 0,0 0 0,-1 0 0,0 1 0,3 18 0,-2 8 60,-1 73 0,-3-107-18,0 19 82,-1 1 1,-8 41 0,9-61-62,-1 1 0,-1 0 1,1 0-1,-1 0 0,1-1 0,-1 1 0,0-1 0,-1 1 0,1-1 0,-1 0 0,0 0 1,0 0-1,0 0 0,-1-1 0,1 1 0,-1-1 0,0 0 0,0 0 0,-8 4 1,10-6-10,-1 0 0,0 0 0,1 0 1,-1-1-1,0 1 0,0-1 1,0 0-1,1 0 0,-1 0 1,0 0-1,0 0 0,0-1 1,1 1-1,-1-1 0,-3-1 1,1 0 0,0 0 1,0 0-1,0-1 1,0 0-1,1 0 1,-1 0 0,-5-7-1,2 2-2,0 0 0,1-1 0,1 1-1,-1-2 1,1 1 0,1-1 0,-6-13 0,7 13-22,1 0 0,0 0 1,0 0-1,1-1 0,1 1 1,0-1-1,0 0 0,1 1 1,0-1-1,1 1 0,0-1 1,1 0-1,0 1 0,1 0 0,0 0 1,7-16-1,6-6-123,1 1 1,1 1-1,38-46 0,4-7 70,-55 76 57,-1 0 0,1 0 0,-2 0 1,1-1-1,-1 1 0,0-1 0,0 0 0,-1 0 1,0 0-1,1-10 0,-6-25-67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7.467"/>
    </inkml:context>
    <inkml:brush xml:id="br0">
      <inkml:brushProperty name="width" value="0.025" units="cm"/>
      <inkml:brushProperty name="height" value="0.025" units="cm"/>
    </inkml:brush>
  </inkml:definitions>
  <inkml:trace contextRef="#ctx0" brushRef="#br0">0 1 7944,'0'0'16111,"16"53"-15086,-14-25-641,5 2-320,4 1-64,6-2-672,-1-1-1186,0-2-609,-9-1-1056,-7-4-1602,-5-2-512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4.607"/>
    </inkml:context>
    <inkml:brush xml:id="br0">
      <inkml:brushProperty name="width" value="0.035" units="cm"/>
      <inkml:brushProperty name="height" value="0.035" units="cm"/>
    </inkml:brush>
  </inkml:definitions>
  <inkml:trace contextRef="#ctx0" brushRef="#br0">93 88 16235,'-37'-15'1881,"10"4"-1137,7 2-392,11 0 1633,9 0-1593,9 2-96,6-5-40,8-3-384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5.188"/>
    </inkml:context>
    <inkml:brush xml:id="br0">
      <inkml:brushProperty name="width" value="0.035" units="cm"/>
      <inkml:brushProperty name="height" value="0.035" units="cm"/>
    </inkml:brush>
  </inkml:definitions>
  <inkml:trace contextRef="#ctx0" brushRef="#br0">105 361 17292,'1'-3'234,"0"0"0,-1-1 1,0 1-1,0 0 1,0 0-1,0 0 0,0 0 1,-1 0-1,1 0 0,-1 0 1,0-1-1,0 2 0,-2-4 1,3 5-153,0 0 1,-1 0-1,1 1 0,-1-1 1,1 0-1,-1 1 0,1-1 1,-1 1-1,0-1 0,1 1 1,-1-1-1,0 1 0,1-1 1,-1 1-1,0 0 1,0-1-1,0 1 0,1 0 1,-1-1-1,-2 1 0,2 0 34,-1 0-1,1 0 1,-1 1-1,0-1 0,1 1 1,-1-1-1,1 1 1,-1-1-1,1 1 1,-1 0-1,1-1 0,0 1 1,-1 0-1,1 0 1,-2 1-1,-1 3 60,-1-1 0,1 1 0,-1 0 0,1 0 0,1 0 0,-1 1 0,1-1 0,0 1 0,-5 12 0,4-8-111,1 1 1,0 0-1,1 0 0,0-1 0,0 14 0,2-21-52,0 0 0,0 0-1,0 0 1,0 0 0,1 0-1,-1 1 1,1-1-1,1 3 1,-2-5-9,1 0 1,-1 0-1,1-1 1,-1 1-1,1 0 0,-1 0 1,1-1-1,-1 1 0,1 0 1,0-1-1,-1 1 0,1-1 1,0 1-1,0-1 0,-1 1 1,1-1-1,0 0 0,0 1 1,0-1-1,0 0 0,-1 0 1,1 1-1,0-1 0,0 0 1,0 0-1,0 0 1,0 0-1,0 0 0,0 0 1,0 0-1,-1-1 0,1 1 1,0 0-1,0 0 0,1-1 1,6-2 5,-1-1 0,1 0 0,-1 0 0,1 0 1,-1-1-1,-1 0 0,1-1 0,-1 1 1,0-1-1,0 0 0,5-8 0,11-15-6,22-38 0,-9 9-17,-3-2 0,-2 0 1,31-96-1,-64 172 16,0 0 0,-2 29-1,1-7 10,3-25-4,-5 32 56,2 0 0,1 1 0,5 45 0,-2-85-46,1 0 0,0 0 1,1 0-1,-1 0 0,1-1 1,0 1-1,1-1 0,3 8 1,-5-12-12,-1 0-1,1 1 1,0-1 0,1 0-1,-1 0 1,0 0 0,0 0 0,0 0-1,1 0 1,-1 0 0,0 0-1,1 0 1,-1 0 0,1-1 0,-1 1-1,1-1 1,-1 1 0,1-1-1,-1 0 1,1 1 0,-1-1 0,1 0-1,0 0 1,-1 0 0,1 0-1,-1 0 1,1-1 0,0 1 0,-1 0-1,1-1 1,-1 1 0,1-1-1,-1 1 1,2-2 0,5-3-9,0 1 0,0-1 1,-1-1-1,0 0 0,0 0 0,0 0 1,8-11-1,39-54-123,-53 70 123,62-95-437,-56 88 338,-3 8 17,-4 19 2,0-15 84,-5 51-51,2-27 74,1 0 1,2 42 0,0-63-17,1 0 1,0 0-1,1 0 1,-1 0-1,1 0 0,1 0 1,-1 0-1,1-1 1,0 1-1,1-1 1,-1 0-1,1 0 0,0 0 1,10 9-1,-10-11-2,-1-1-1,1-1 0,0 1 1,0 0-1,1-1 0,-1 0 1,0 0-1,1 0 0,-1-1 1,1 1-1,0-1 0,-1 0 0,1 0 1,0-1-1,0 0 0,0 1 1,-1-2-1,1 1 0,0 0 1,0-1-1,-1 0 0,1 0 1,0 0-1,6-4 0,-6 3 2,1 0-1,-1-1 0,0 0 1,-1 0-1,1 0 1,0 0-1,-1-1 0,0 0 1,0 0-1,0 0 0,0 0 1,-1-1-1,1 0 0,-1 1 1,0-1-1,-1 0 1,1 0-1,-1-1 0,0 1 1,2-8-1,-2-3 25,-1 0 0,0 0 0,-2-1 0,1 1 1,-2 0-1,0 0 0,-1 0 0,-7-20 0,1-4 105,8 38-124,1 0 1,-1 0-1,1 0 1,-1-1-1,1 1 0,0 0 1,0 0-1,0 0 0,0 0 1,0-1-1,0 1 0,1 0 1,-1 0-1,2-3 0,-1 4-34,0 0 0,0 1 0,0-1 0,1 0 0,-1 0 0,0 1 0,1-1 0,-1 0 0,1 1 0,-1-1 0,0 1 0,1 0 0,-1 0 0,1-1 0,-1 1 0,1 0 0,-1 0 0,1 0 0,-1 0 0,1 1 0,2 0 0,3-1-129,1 0 0,0 0 1,0 0-1,-1-1 0,1 0 0,0 0 0,-1-1 0,1 0 0,12-6 0,17-9-251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5.857"/>
    </inkml:context>
    <inkml:brush xml:id="br0">
      <inkml:brushProperty name="width" value="0.035" units="cm"/>
      <inkml:brushProperty name="height" value="0.035" units="cm"/>
    </inkml:brush>
  </inkml:definitions>
  <inkml:trace contextRef="#ctx0" brushRef="#br0">183 35 18164,'0'-1'163,"1"-1"0,-1 0 0,0 0 0,0 0 0,-1 0 0,1 1 0,0-1 0,-1 0 0,1 0 0,-1 1 0,1-1 0,-1 0 0,0 0 0,-1-2 0,1 3-108,0 1 0,0-1 1,1 1-1,-1-1 0,0 1 1,0-1-1,0 1 0,0-1 1,1 1-1,-1 0 0,0 0 1,0-1-1,0 1 0,0 0 1,0 0-1,0 0 0,0 0 1,0 0-1,0 0 0,0 0 1,0 1-1,0-1 0,1 0 1,-1 0-1,0 1 0,0-1 1,0 0-1,0 1 0,0-1 1,1 1-1,-2 0 0,-5 4 153,0 0-1,0 0 0,1 1 1,0-1-1,0 1 0,0 1 1,1-1-1,0 1 0,0 0 1,-4 8-1,-2 5-51,2 0 1,-13 34-1,17-39-138,1 0 1,1 0-1,0 0 0,0 0 0,2 1 0,0 19 0,1-30-26,0-1 0,0 1 0,1 0 0,-1-1 0,1 0 0,0 1 0,1-1 0,-1 0 0,1 1 0,0-1 0,0 0 0,0 0 0,0-1 0,1 1 0,0 0 0,0-1 0,0 1 0,0-1 0,0 0 0,0 0 0,1 0 0,0-1 0,0 1 0,-1-1 0,8 3 0,48 13-335,-42-15 225,-1 2-1,0 0 1,0 1-1,0 0 1,18 11-1,-31-15 107,0 0-1,0 0 1,0 0 0,-1 1-1,1-1 1,-1 1-1,0-1 1,1 1-1,-1 0 1,0 0-1,-1 0 1,1 0-1,0 0 1,-1 0-1,0 1 1,0-1-1,0 0 1,0 1-1,0-1 1,-1 1-1,1-1 1,-1 1 0,0-1-1,0 1 1,0-1-1,-1 1 1,1-1-1,-1 1 1,0-1-1,-1 5 1,-3 6 38,-1 0 1,0 0-1,-1-1 1,-1 1 0,0-2-1,0 1 1,-2-1-1,-17 19 1,6-10 90,-2-1 1,0-1 0,-35 23-1,51-37-107,-26 15 118,31-19-153,1-1 1,-1 1-1,1 0 0,-1-1 0,1 1 0,-1-1 0,0 1 0,1-1 1,-1 0-1,1 1 0,-1-1 0,0 0 0,1 0 0,-1 0 0,0-1 1,1 1-1,-4-1 0,5 1-4,-1 0 0,1-1 1,-1 1-1,1-1 0,-1 1 1,1 0-1,0-1 0,-1 1 1,1-1-1,0 1 0,-1-1 1,1 1-1,0-1 0,0 1 1,-1-1-1,1 1 0,0-1 1,0 1-1,0-1 0,0 0 1,0 1-1,0-1 0,0 1 1,0-1-1,0 0 0,0 1 1,0-1-1,0 0 0,6-18-642,-4 16 531,47-95-1595,-27 58 1236,15-30-340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6.495"/>
    </inkml:context>
    <inkml:brush xml:id="br0">
      <inkml:brushProperty name="width" value="0.035" units="cm"/>
      <inkml:brushProperty name="height" value="0.035" units="cm"/>
    </inkml:brush>
  </inkml:definitions>
  <inkml:trace contextRef="#ctx0" brushRef="#br0">68 39 15555,'6'-6'401,"-3"3"-163,0-1 0,0 1 0,0 0 0,0 0 0,1 0 0,0 1 0,-1-1 0,1 1 0,7-3 0,-11 4-193,1 1 0,-1 0 1,0 0-1,1 0 0,-1 0 0,1 0 1,-1-1-1,1 1 0,-1 0 1,1 0-1,-1 0 0,1 0 0,-1 0 1,1 1-1,-1-1 0,0 0 0,1 0 1,-1 0-1,1 0 0,-1 0 0,1 1 1,-1-1-1,0 0 0,1 0 0,-1 1 1,1-1-1,-1 0 0,0 1 0,1-1 1,-1 0-1,0 1 0,0-1 1,1 0-1,-1 1 0,0-1 0,0 1 1,0-1-1,1 1 0,-1-1 0,0 0 1,0 1-1,0-1 0,0 1 0,1 27 1700,-1-20-1466,-4 115 1774,0 142-320,6-220-1610,2-1 0,2 0-1,21 80 1,-12-82-83,-15-42-40,0 0 0,0 0 1,0 0-1,0 0 0,0 0 0,0 0 0,0 0 0,0 0 0,0 0 0,0 0 0,0 0 0,0 0 0,0 0 0,1 0 0,-1 0 0,0-1 0,0 1 0,0 0 0,0 0 0,0 0 0,0 0 1,0 0-1,0 0 0,0 0 0,0 0 0,0 0 0,0 0 0,0 0 0,0 0 0,0 0 0,0 0 0,0 0 0,0 0 0,0 0 0,0 0 0,0 0 0,1 0 0,-1 0 0,0 0 0,0 0 1,0 0-1,0 0 0,0 0 0,0 0 0,0 0 0,0 0 0,0 0 0,0 0 0,0 0 0,0 0 0,0 0 0,0 0 0,0 0 0,0 0 0,0 0 0,0 0 0,0 1 0,0-1 0,0 0 1,0 0-1,0 0 0,1-8-3,-3-11-12,-7-15-45,-2 1 1,-1 0-1,-2 0 1,-1 2-1,-1 0 1,-23-31 0,35 54 49,-3-3 6,0 0 1,-1 0 0,0 1-1,-13-13 1,15 19 30,6 5-78,8 7-198,3-2-177,1-1 1,-1 0 0,1-1 0,0 0 0,1-1-1,-1 0 1,1-1 0,-1 0 0,17-1 0,11-1-1807,64-7 0,17-15-579,-43 0 4553,-78 22-1696,0 1-1,0-1 1,0 0 0,0 0 0,0 0 0,0 0 0,0 0 0,0 0-1,-1 0 1,1 0 0,0 0 0,0 0 0,0 1 0,0-1-1,0 0 1,0 0 0,0 0 0,0 0 0,0 0 0,0 0 0,0 1-1,0-1 1,0 0 0,0 0 0,0 0 0,0 0 0,0 0-1,0 0 1,0 0 0,0 1 0,0-1 0,0 0 0,0 0 0,0 0-1,0 0 1,0 0 0,0 0 0,0 0 0,0 1 0,1-1-1,-1 0 1,0 0 0,0 0 0,0 0 0,0 0 0,0 0 0,0 0-1,0 0 1,0 0 0,1 0 0,-1 0 0,0 1 0,0-1-1,0 0 1,0 0 0,0 0 0,0 0 0,0 0 0,1 0 0,-1 0-1,-18 25 2065,-37 62 1414,48-74-3260,0 1 0,2-1-1,-1 1 1,-6 27 0,9-9 66,3-31-321,0 0 1,0 0 0,0-1 0,0 1 0,0 0 0,0 0 0,1-1 0,-1 1 0,0 0 0,0 0 0,1-1 0,-1 1 0,0 0-1,1-1 1,-1 1 0,1-1 0,-1 1 0,1 0 0,-1-1 0,1 1 0,-1-1 0,1 1 0,-1-1 0,1 1 0,0-1 0,-1 0-1,1 1 1,0-1 0,-1 0 0,1 0 0,0 1 0,0-1 0,-1 0 0,1 0 0,0 0 0,-1 0 0,1 0 0,0 0 0,0 0-1,0 0 1,0 0 0,3-1 3,0 0-1,1-1 0,-1 1 1,0-1-1,-1 0 0,1 0 1,0 0-1,0-1 0,5-4 1,31-31 6,-29 28-10,15-18-46,-1-1-1,-1 0 0,-1-2 0,-2-1 0,31-61 1,-60 112-217,2 0 1,0 0 0,1 1-1,1-1 1,1 1-1,1 0 1,0 0 0,2 20-1,0-36 279,0-2-42,0-1 1,0 1-1,0 0 1,0 0-1,0 0 1,0-1 0,1 1-1,-1 0 1,1 0-1,-1-1 1,1 1-1,-1 0 1,1-1 0,0 1-1,0 0 1,0-1-1,0 1 1,0-1 0,0 0-1,1 1 1,-1-1-1,2 2 1,15 5-319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7.182"/>
    </inkml:context>
    <inkml:brush xml:id="br0">
      <inkml:brushProperty name="width" value="0.035" units="cm"/>
      <inkml:brushProperty name="height" value="0.035" units="cm"/>
    </inkml:brush>
  </inkml:definitions>
  <inkml:trace contextRef="#ctx0" brushRef="#br0">96 458 17452,'-18'30'1375,"2"0"0,-22 54 0,33-69-1067,0 1-1,1 0 1,1 0-1,0 0 1,1 1-1,1-1 1,1 28-1,0-41-253,0 0 0,1 1 0,-1-1-1,1 0 1,0 0 0,0 0 0,0 0 0,0 0-1,0 0 1,1 0 0,0 0 0,-1 0 0,1-1-1,0 1 1,5 4 0,-6-6-38,1 0 0,0 0-1,-1 0 1,1 0 0,0 0 0,0 0 0,0 0 0,0-1-1,0 1 1,0-1 0,0 0 0,0 1 0,0-1 0,0 0-1,0 0 1,0 0 0,0-1 0,0 1 0,0 0 0,0-1-1,0 1 1,0-1 0,0 0 0,0 1 0,0-1 0,2-2-1,5-2-5,0-1-1,0-1 0,-1 1 0,0-1 0,0-1 0,-1 1 1,0-1-1,0-1 0,8-14 0,-1 1-54,-2-1 0,18-43-1,-25 52-16,0-1 0,0 1 0,-2-1-1,0 0 1,2-28 0,-6 31-58,-3 12-22,-7 20-16,3 4 192,1 0 0,2 1 0,1 0 0,0 0 0,2 0 1,1 46-1,2-65-9,-1-1 0,1 0 0,0 1 1,0-1-1,4 9 0,-4-13-20,-1 1 0,1-1 0,-1 0-1,1 0 1,-1 0 0,1 0 0,0 0 0,0 0-1,-1 0 1,1 0 0,0-1 0,0 1-1,0 0 1,0 0 0,0-1 0,0 1 0,0-1-1,0 1 1,1-1 0,-1 1 0,0-1-1,0 1 1,0-1 0,0 0 0,1 0 0,-1 0-1,0 0 1,0 0 0,0 0 0,1 0-1,-1 0 1,2-1 0,4-2-30,1 0 0,-2 0 0,1-1 0,0 0 0,-1-1 0,0 1 0,0-1 1,0-1-1,7-7 0,34-34-282,-3-3-1,-1-2 1,41-65 0,-24 20-295,50-109 0,-90 163 547,27-79-1,-69 199 1217,3 2-1,-12 118 0,28-151-839,4 55 1,0-84-267,1-1 0,0 1 0,1-1 0,1 1 0,1-1 0,12 26 0,-15-38-55,0 0 0,0 0 0,1-1 0,0 1-1,0-1 1,4 5 0,-6-8-3,-1 1 0,0-1 0,1 1 0,-1-1 0,1 0 0,-1 0 0,0 1 0,1-1 0,-1 0 0,1 0 0,-1 1 0,1-1 0,-1 0 0,1 0 0,-1 0 0,1 0 0,-1 0 0,1 0 0,0 0 0,-1 0 0,1 0 0,-1 0 0,1 0 0,0-1-5,0 1 0,-1-1 0,1 0 0,-1 1 0,1-1 0,-1 0 0,1 0 0,-1 1 0,0-1-1,1 0 1,-1 0 0,0 0 0,1 1 0,-1-1 0,0 0 0,0 0 0,0 0 0,0 0 0,0 0 0,0 0 0,0-10-84,-1 0 1,1 0-1,-2 1 0,0-1 1,0 0-1,-1 1 1,0 0-1,-1 0 1,-9-18-1,2 7 6,-1 0 0,-1 1 0,-21-25-1,27 36 126,3 3 43,-1 1-1,1-1 0,-1 1 1,0 0-1,0 1 0,-1-1 1,1 1-1,-11-6 0,19 17 425,6 2-400,-3-6-306,1 0 0,0 0 0,-1 0 0,1-1 0,0-1 0,1 1 0,-1-1 0,0 0 0,0-1 0,1 1 0,-1-1 0,10-2 0,0 0-343,-1-1 0,0-1-1,-1-1 1,23-8-1,-2-3-503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7.702"/>
    </inkml:context>
    <inkml:brush xml:id="br0">
      <inkml:brushProperty name="width" value="0.035" units="cm"/>
      <inkml:brushProperty name="height" value="0.035" units="cm"/>
    </inkml:brush>
  </inkml:definitions>
  <inkml:trace contextRef="#ctx0" brushRef="#br0">140 1 18684,'-22'25'1753,"-3"2"193,-24 36-1,43-54-1717,0 0 0,1 0-1,1 1 1,-1-1 0,1 1-1,1 0 1,0 0 0,-3 19 0,5-28-238,1 0 0,0 1-1,0-1 1,0 1 0,0-1 0,0 1 0,0 0 0,0-1 0,0 0 0,0 1 0,1-1 0,-1 1 0,1-1 0,-1 1 0,1-1 0,0 0 0,-1 1 0,1-1-1,0 0 1,0 0 0,0 1 0,0-1 0,0 0 0,0 0 0,0 0 0,0 0 0,1 0 0,-1-1 0,0 1 0,1 0 0,-1 0 0,0-1 0,1 1 0,-1-1-1,1 1 1,-1-1 0,1 0 0,-1 0 0,1 1 0,-1-1 0,1 0 0,2-1 0,7 1-269,1-1 0,-1 0 0,0-1-1,17-5 1,-21 5 119,4-1-86,-7 2 141,0 0 1,0 0-1,0 0 0,-1 0 1,1 1-1,0-1 0,0 1 1,6 1-1,-9-1 99,-1 0 0,0 0 0,0 0 0,0 0 0,0 0 0,1 0 0,-1 0 0,0 0 0,0 0 0,0 1 0,0-1 0,1 0 0,-1 0 0,0 0 0,0 0 0,0 0 0,0 1 0,0-1 0,0 0 0,1 0 0,-1 0 0,0 1 0,0-1 0,0 0 0,0 0 0,0 0 0,0 1 0,0-1 0,0 0 0,0 0 0,0 0 0,0 1 0,0-1 1,0 0-1,0 0 0,0 0 0,0 1 0,0-1 0,0 0 0,-1 0 0,1 0 0,0 1 0,0-1 0,0 0 0,0 0 0,0 0 0,0 0 0,-1 1 0,1-1 0,0 0 0,0 0 0,0 0 0,0 0 0,-1 0 0,1 0 0,0 0 0,0 1 0,0-1 0,-1 0 0,-11 10-58,8-7 19,-3 3-22,0-1-1,-1 0 1,1 0 0,-1-1-1,0 1 1,0-2-1,0 1 1,-1-1 0,-9 2-1,0-5-50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8.401"/>
    </inkml:context>
    <inkml:brush xml:id="br0">
      <inkml:brushProperty name="width" value="0.035" units="cm"/>
      <inkml:brushProperty name="height" value="0.035" units="cm"/>
    </inkml:brush>
  </inkml:definitions>
  <inkml:trace contextRef="#ctx0" brushRef="#br0">168 104 15675,'3'-6'497,"-1"0"0,0 0 0,0 0 0,0 0 0,0-1 0,0-6 0,-2 12-404,0 0-1,0 0 0,0 0 1,0 0-1,0-1 1,0 1-1,-1 0 0,1 0 1,0 0-1,0 0 1,-1 0-1,1 0 0,-1 0 1,1 0-1,-1 0 0,0 0 1,1 0-1,-2 0 1,1 0 12,0 0 0,0 0 0,-1 1 0,1-1 0,0 1 0,-1-1 0,1 1 0,0-1 0,-1 1 0,1 0 0,0 0 0,-1 0 0,1 0 0,-1 0 0,1 0 0,-1 0 0,1 0 0,-2 1 0,-3 0 1,1 1 0,-1 0 0,1 0 0,0 0 0,0 1 0,0 0 0,0 0 0,0 0 0,1 0 0,-1 1 0,1 0 0,0 0 0,0 0 0,0 0 0,1 1 0,-6 8 0,-1 3-16,1 0 0,1 1 1,-12 30-1,19-44-85,-2 4 4,1 0-1,-1 0 1,1 0-1,0 0 0,1 0 1,-1 1-1,2-1 0,-1 1 1,1-1-1,1 15 0,-1-21-7,0-1-1,0 1 0,0-1 0,0 1 0,0-1 1,0 1-1,1-1 0,-1 1 0,0-1 0,0 1 0,0-1 1,1 1-1,-1-1 0,0 1 0,0-1 0,1 1 1,-1-1-1,1 1 0,-1-1 0,0 0 0,1 1 1,-1-1-1,1 0 0,-1 1 0,1-1 0,-1 0 1,1 0-1,-1 1 0,1-1 0,-1 0 0,1 0 1,-1 0-1,1 0 0,-1 0 0,1 0 0,-1 0 0,2 0 1,-1 0-3,1-1 1,0 0-1,0 0 1,0 0-1,-1 0 1,1 0 0,0 0-1,-1-1 1,1 1-1,1-3 1,6-6-17,-1 0 1,9-15-1,16-33-78,49-121 0,-89 230-115,-7 66 117,12-100 110,2 1 0,0 0 0,1 0 0,5 25 0,-6-41-7,0 0 1,1 0 0,-1 0 0,1 0 0,-1 0 0,1 0-1,0 0 1,0 0 0,0 0 0,0 0 0,0-1 0,0 1-1,1 0 1,-1-1 0,0 1 0,1-1 0,0 1-1,-1-1 1,1 0 0,2 2 0,-2-2-1,0-1 0,-1 0 0,1 0-1,0 0 1,-1 0 0,1-1 0,0 1 0,-1 0 0,1-1 0,-1 1-1,1-1 1,0 1 0,-1-1 0,1 0 0,-1 0 0,0 0-1,1 1 1,-1-1 0,0-1 0,1 1 0,-1 0 0,0 0 0,0 0-1,0-1 1,0 1 0,1-2 0,12-15 49,-1-2 0,-1 1-1,0-2 1,8-21 0,-3 2 8,14-53-1,-24 72-61,-9 30 27,-7 32 13,6-26-27,-10 92 89,13-99-85,-1 1 0,2-1 1,-1 0-1,1 1 1,0-1-1,1 0 1,0 1-1,0-1 1,1 0-1,3 8 1,-5-15-12,0 1 1,0-1 0,0 1-1,0-1 1,0 1 0,0-1-1,0 1 1,1-1 0,-1 0 0,0 0-1,1 0 1,-1 1 0,1-1-1,-1-1 1,1 1 0,0 0-1,-1 0 1,1-1 0,0 1 0,0-1-1,-1 1 1,3-1 0,-1 0 4,0 0 0,0 0 1,0-1-1,0 1 1,0-1-1,0 0 1,0 0-1,0 0 1,0 0-1,-1-1 0,1 1 1,2-3-1,7-5 39,0 0 1,-1-1-1,0-1 0,10-12 0,-20 22-50,19-25 88,0-1 0,-2 0-1,-1-1 1,-1-1 0,21-55 0,-40 99-394,0 1 1,1 0 0,1 0-1,0 0 1,2 0-1,0 0 1,0 0 0,5 18-1,0-14-138,6-12-128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8.905"/>
    </inkml:context>
    <inkml:brush xml:id="br0">
      <inkml:brushProperty name="width" value="0.035" units="cm"/>
      <inkml:brushProperty name="height" value="0.035" units="cm"/>
    </inkml:brush>
  </inkml:definitions>
  <inkml:trace contextRef="#ctx0" brushRef="#br0">178 24 15635,'-2'-2'229,"1"0"0,-1 1 0,1-1 0,-1 0 0,1 0 0,-1 1-1,0-1 1,0 1 0,0-1 0,0 1 0,0 0 0,0 0 0,0 0 0,-4-1-1,4 2-102,0-1-1,0 1 0,0 1 0,0-1 0,0 0 1,0 0-1,0 1 0,0-1 0,0 1 0,0 0 1,0-1-1,1 1 0,-1 0 0,0 0 0,1 0 1,-1 0-1,0 0 0,-1 3 0,-8 5 113,0 2 0,1-1 0,0 1 0,1 1 0,1 0 0,0 0 0,0 0 0,1 1 0,1 1 0,0-1 0,-8 28 0,14-40-255,-1 0 0,1 0 0,0 0 0,0 0 0,-1 0 0,1 0 0,0-1 0,0 1 0,0 0 1,0 0-1,0 0 0,1 0 0,-1 0 0,0 0 0,0 0 0,0-1 0,1 1 0,-1 0 0,1 0 1,-1 0-1,0-1 0,1 1 0,0 1 0,0-2-13,0 1-1,0-1 1,0 0 0,-1 0 0,1 1-1,0-1 1,0 0 0,0 0-1,0 0 1,0 0 0,0 0-1,0 0 1,-1 0 0,1 0 0,0 0-1,0-1 1,0 1 0,1-1-1,7-2-258,-1-1 0,1-1 0,10-7 0,-13 8 118,16-10-368,-5 3-47,1 0 0,35-15 0,-49 24 553,0 0-1,0 1 0,1 0 0,-1 0 0,0 0 1,0 0-1,1 0 0,-1 1 0,0 0 0,1 0 1,-1 0-1,0 1 0,1-1 0,-1 1 0,0 0 1,0 0-1,0 1 0,0-1 0,7 4 0,-9-4 84,-1 0-1,1 1 0,-1-1 1,1 0-1,-1 0 0,0 1 1,0-1-1,1 1 0,-1-1 1,0 1-1,0 0 0,0-1 1,-1 1-1,1 0 0,0 0 1,-1-1-1,1 1 0,0 3 0,-1-1 64,0 0 0,0 0 0,0 0 0,-1 0 0,1 0 0,-1 0-1,0 0 1,-2 5 0,-2 5 369,-1-1 1,-1 0-1,-14 20 1,18-28-348,-35 46 1039,35-47-1237,0-1 0,0 1 0,-1-1 0,1 0 0,-1 0 1,0 0-1,0-1 0,0 1 0,0-1 0,-8 3 0,12-5 75,-1 0 1,1 0-1,-1 0 1,1 0-1,0 0 0,-1 0 1,1 0-1,-1 0 1,1 0-1,0 0 0,-1 0 1,1 0-1,0 0 1,-1 0-1,1-1 0,-1 1 1,1 0-1,0 0 1,-1 0-1,1-1 1,0 1-1,0 0 0,-1-1 1,1 1-1,0 0 1,-1 0-1,1-1 0,0 1 1,0 0-1,0-1 1,0 1-1,-1-1 0,1 1 1,0 0-1,0-1 1,0 1-1,0-1 0,0 1 1,0 0-1,0-1 1,0 1-1,0-1 0,0 1 1,0 0-1,0-1 1,0 1-1,0-1 0,4-21-230,5-1-43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9.381"/>
    </inkml:context>
    <inkml:brush xml:id="br0">
      <inkml:brushProperty name="width" value="0.035" units="cm"/>
      <inkml:brushProperty name="height" value="0.035" units="cm"/>
    </inkml:brush>
  </inkml:definitions>
  <inkml:trace contextRef="#ctx0" brushRef="#br0">159 0 17516,'-5'1'285,"0"0"1,0 1-1,0-1 1,1 1-1,-1 0 1,0 0-1,1 1 1,0-1-1,-6 5 1,-35 31 1310,38-32-1396,1 0-1,0 1 0,0 0 0,1 0 1,-1 0-1,1 1 0,1-1 0,0 1 1,-7 16-1,11-23-173,-1 0 1,1 1-1,0-1 1,-1 0-1,1 1 0,0-1 1,0 0-1,0 1 1,0-1-1,0 1 1,0-1-1,0 0 0,1 1 1,-1-1-1,0 0 1,1 2-1,0-2-8,-1-1 0,1 1 1,0 0-1,-1-1 0,1 1 0,-1-1 0,1 1 0,0-1 0,-1 1 0,1-1 1,0 1-1,-1-1 0,1 0 0,0 1 0,0-1 0,0 0 0,-1 0 0,1 0 1,0 0-1,1 1 0,2-1 12,0-1-1,0 1 1,0 0 0,0-1 0,0 0 0,0 0 0,0 0-1,0-1 1,5-2 0,16-10-15,-2-1 1,0-1-1,-1 0 1,0-2-1,-2-1 1,35-40-1,-54 58-22,-1 0 0,1 0-1,0 1 1,0-1 0,0 0 0,-1 0 0,1 0-1,0 1 1,0-1 0,0 0 0,0 1-1,1-1 1,0 0 0,-2 1 2,1 0 1,-1 0-1,0 1 1,0-1-1,1 0 0,-1 0 1,0 0-1,1 0 1,-1 0-1,0 0 0,0 0 1,1 1-1,-1-1 1,0 0-1,0 0 0,0 0 1,1 1-1,-1-1 1,0 0-1,0 0 0,0 0 1,0 1-1,1-1 1,-1 0-1,0 0 0,0 1 1,0-1-1,0 0 1,0 1-1,0-1 0,0 0 1,0 1-1,0 35-222,0-29 224,-12 300-34,-9 111 906,20-409-822,-10 73 328,9-73-285,0-1 1,-1 0-1,0 1 0,0-1 0,0 0 0,-1 0 0,-6 8 0,10-15-68,-1 0 0,0 0 0,1 0 0,-1 0 0,0 0 0,1 0 0,-1 0 0,0-1 0,0 1 0,0 0 0,0 0 0,0-1 0,0 1 0,0 0 0,0-1-1,0 1 1,0-1 0,0 1 0,-1-1 0,1 0 0,0 0 0,0 1 0,0-1 0,0 0 0,-1 0 0,1 0 0,0 0 0,0 0 0,0 0 0,-1-1 0,1 1 0,0 0 0,0-1 0,0 1-1,0 0 1,0-1 0,0 0 0,0 1 0,0-1 0,0 1 0,0-1 0,-2-2 0,-1-1 37,0-1-1,0 1 1,0-1-1,0 0 1,1 0 0,0-1-1,-3-6 1,-2-7-6,1-1 1,1 0-1,1 0 1,0-1 0,2 0-1,0 1 1,1-28-1,2 19-177,1 1 0,2-1 0,1 1 0,13-50 0,-9 56-444,0 0 0,1 0 0,1 1 0,2 0 1,0 1-1,24-31 0,-10 20-863,1 1 1,1 2-1,35-28 1,-20 22-10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49.920"/>
    </inkml:context>
    <inkml:brush xml:id="br0">
      <inkml:brushProperty name="width" value="0.035" units="cm"/>
      <inkml:brushProperty name="height" value="0.035" units="cm"/>
    </inkml:brush>
  </inkml:definitions>
  <inkml:trace contextRef="#ctx0" brushRef="#br0">167 139 15539,'0'0'96,"1"-1"-1,-1 1 0,1 0 1,0-1-1,-1 1 0,1 0 1,-1-1-1,1 1 0,-1-1 1,1 1-1,-1-1 0,1 1 1,-1-1-1,0 1 0,1-1 1,-1 0-1,0 1 0,1-1 1,-1 0-1,0 1-35,0-1 1,0 1-1,-1 0 1,1-1 0,0 1-1,0 0 1,0 0-1,-1-1 1,1 1-1,0 0 1,0 0-1,-1 0 1,1-1-1,0 1 1,-1 0-1,1 0 1,0 0 0,0 0-1,-1 0 1,1 0-1,0 0 1,-1-1-1,1 1 1,0 0-1,-1 0 1,0 0-1,-2 0 239,0 0 0,0 0 0,-1 0 0,1 0 0,0 1 1,-1-1-1,-4 3 0,-2 1-7,1 0 0,0 1 0,0 1 0,0 0 1,1 0-1,-1 0 0,2 1 0,-1 0 0,-9 12 1,12-14-220,1 0 0,0 1 0,0-1 0,1 1 0,-1 0 0,1 0 0,1 0 0,-1 1 0,1-1 1,0 0-1,0 1 0,1 0 0,0-1 0,0 1 0,1 10 0,0-16-59,0 1 0,0-1 0,0 1 0,1-1 0,-1 0-1,1 1 1,-1-1 0,1 0 0,-1 1 0,1-1 0,0 0 0,-1 0 0,1 1-1,0-1 1,0 0 0,0 0 0,0 0 0,0 0 0,0 0 0,0-1 0,1 1-1,-1 0 1,0 0 0,0-1 0,1 1 0,-1 0 0,0-1 0,1 0 0,-1 1-1,0-1 1,1 0 0,-1 0 0,1 1 0,-1-1 0,1 0 0,-1-1 0,0 1-1,1 0 1,-1 0 0,1 0 0,0-1 0,7-1 6,0 0 0,-1-1 0,1 0 0,-1 0 0,12-7 0,9-7-7,-2-1 0,0-1 0,-1-2 0,42-42 0,77-107-977,-140 165 491,-3 10 283,-5 10 17,-5 12-3,-1 3-288,1 0 1,2 1 0,-4 33-1,13-39-832,-3-24 1241,0-1 0,0 1 1,1-1-1,-1 1 0,0-1 1,0 1-1,1-1 1,-1 1-1,0-1 0,1 1 1,-1-1-1,0 0 0,1 1 1,-1-1-1,1 0 0,-1 1 1,1-1-1,-1 0 0,1 1 1,-1-1-1,1 0 0,-1 0 1,1 0-1,-1 0 1,1 1-1,-1-1 0,1 0 1,-1 0-1,1 0 0,-1 0 1,1 0-1,-1 0 0,1 0 1,-1-1-1,1 1 0,-1 0 1,1 0-1,0 0 1,-1 0-1,0-1 0,1 1 1,-1 0-1,1 0 0,-1-1 1,1 1-1,0-1 0,7-5-329,-1 0 0,1-1 0,-1 0 0,11-13 0,16-22-706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7.813"/>
    </inkml:context>
    <inkml:brush xml:id="br0">
      <inkml:brushProperty name="width" value="0.025" units="cm"/>
      <inkml:brushProperty name="height" value="0.025" units="cm"/>
    </inkml:brush>
  </inkml:definitions>
  <inkml:trace contextRef="#ctx0" brushRef="#br0">1 140 3555,'0'0'13902,"72"-7"-11084,-28-3-544,10-6-672,4 0-769,0-1-577,-5 2-224,-5 2-352,-5 1-1122,-13 1-640,-11-1-1633,-15 2-2563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0.391"/>
    </inkml:context>
    <inkml:brush xml:id="br0">
      <inkml:brushProperty name="width" value="0.035" units="cm"/>
      <inkml:brushProperty name="height" value="0.035" units="cm"/>
    </inkml:brush>
  </inkml:definitions>
  <inkml:trace contextRef="#ctx0" brushRef="#br0">157 101 11378,'6'-14'529,"0"5"-57,-2-1 0,1 0 0,-1 0 0,-1-1 0,1 1 0,1-17 0,-16 58 2312,4-17-2135,-54 146 2849,54-138-3176,1 1 0,1 0 0,1 0 0,1 0 0,-1 31 0,4-52-297,0 0 0,0 0-1,0 1 1,0-1 0,0 0-1,1 0 1,-1 0-1,1 1 1,-1-1 0,1 0-1,0 0 1,0 0-1,0 0 1,0 0 0,0 0-1,0 0 1,0 0-1,1-1 1,-1 1 0,1 0-1,-1-1 1,1 1-1,0-1 1,0 0 0,-1 1-1,1-1 1,0 0 0,0 0-1,0 0 1,0 0-1,1-1 1,-1 1 0,0-1-1,0 1 1,0-1-1,0 1 1,1-1 0,-1 0-1,0 0 1,3-1-1,9 0-84,0-1 0,0-1 0,0-1 0,0 0 0,14-6 0,-17 6-18,11-4-111,-8 2-19,1 1 0,-1 0 0,1 2 0,0-1 0,0 2 0,22-2 0,-35 4 178,0 0 1,0 0 0,-1 0-1,1 0 1,0 1 0,0-1 0,0 1-1,0-1 1,0 1 0,0 0 0,-1 0-1,1-1 1,0 1 0,-1 0-1,1 1 1,2 1 0,-3-2 30,0 0 1,-1 0 0,1 1-1,0-1 1,0 0 0,-1 1-1,1-1 1,-1 1-1,1-1 1,-1 1 0,0-1-1,0 0 1,1 1 0,-1-1-1,0 1 1,-1 2-1,0 2 99,0-1 0,0 0-1,-1 1 1,0-1-1,0 0 1,0 0 0,0 0-1,-1 0 1,0-1-1,-5 7 1,-2 1 203,-2-1 1,1 0-1,-1 0 0,-1-1 0,0-1 1,0 0-1,-18 8 0,2-2 166,0-3 1,-51 16-1,80-28-469,-19 6-13,-34 5 0,48-10-164,1-1 1,0 1-1,-1-1 0,1 0 0,-1 0 0,1 0 0,-1-1 0,1 0 0,0 0 0,-1 0 1,1 0-1,0-1 0,0 1 0,-4-3 0,6 3 97,1-1 0,-1 1 0,1 0 0,-1 0-1,1-1 1,0 1 0,0 0 0,0-1 0,0 1 0,0-1 0,0 0 0,0 1 0,1-1 0,-1 0 0,0 0-1,0-2 1,2-11-797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0.907"/>
    </inkml:context>
    <inkml:brush xml:id="br0">
      <inkml:brushProperty name="width" value="0.035" units="cm"/>
      <inkml:brushProperty name="height" value="0.035" units="cm"/>
    </inkml:brush>
  </inkml:definitions>
  <inkml:trace contextRef="#ctx0" brushRef="#br0">31 202 13507,'-30'16'2822,"66"-29"1127,-17 3-3520,0 0-1,-1-2 1,31-24 0,-41 29-367,0 0 0,0-1-1,-1 0 1,0 0 0,-1 0-1,1-1 1,-2 0 0,1 0-1,6-18 1,-11 26-56,-1 0-1,1 0 1,-1-1-1,1 1 1,-1 0-1,0 0 1,1-1-1,-1 1 1,0 0-1,0-1 1,0 1-1,0 0 1,0-1-1,0 1 1,0 0 0,-1-1-1,1 1 1,0 0-1,-1 0 1,1-1-1,-1 1 1,1 0-1,-1 0 1,-1-2-1,1 2-2,0 1 1,-1-1-1,1 1 0,0-1 0,0 1 0,-1 0 1,1 0-1,0-1 0,-1 1 0,1 0 0,0 0 1,0 0-1,-1 1 0,1-1 0,0 0 0,0 0 1,-1 1-1,1-1 0,0 0 0,0 1 1,0 0-1,-1-1 0,1 1 0,0-1 0,-2 3 1,-7 4-5,1 0 0,-1 1 0,1 0 0,0 0 0,1 1 0,0 1 0,1-1 0,-11 18 0,7-7-7,0 0 0,1 0-1,-12 40 1,20-54 11,0-1-1,1 1 0,0 0 1,0 0-1,0 0 0,1 0 1,0 0-1,1 11 0,-1-16-1,0 1 0,1-1-1,-1 0 1,1 0 0,-1 0 0,1 0-1,-1 0 1,1 0 0,0 1 0,-1-1-1,1-1 1,0 1 0,0 0 0,0 0-1,0 0 1,0 0 0,0 0 0,0-1-1,1 1 1,0 0-1,1 0 1,-1 0-1,0-1 1,1 0-1,-1 1 0,0-1 1,1 0-1,-1 0 1,1 0-1,-1 0 0,0-1 1,1 1-1,3-2 1,23-7 4,0-2 1,0 0 0,33-20 0,-39 18-12,-1 2 1,1 1 0,1 0 0,0 2 0,48-10 0,-68 17 6,0 1 0,0-1 0,0 1 0,0 0 0,0 0 0,0 1 0,0-1 0,0 1 0,7 2 0,-9-2 7,0 0-1,1 1 1,-1-1 0,-1 0 0,1 1 0,0-1-1,0 1 1,0 0 0,-1 0 0,1 0 0,-1 0-1,0 0 1,1 0 0,-1 0 0,0 0-1,2 5 1,-2-4 14,0 0 0,0 0-1,1 1 1,0-1 0,-1 0 0,1 0-1,1-1 1,-1 1 0,0 0 0,1-1-1,-1 1 1,1-1 0,3 3-1,-3-4-4,-1 0 0,1 0 0,0 0 0,0 0 0,0 0-1,0-1 1,0 1 0,-1-1 0,1 0 0,0 0 0,0 0-1,0 0 1,0-1 0,0 1 0,6-2 0,9-4 15,-1-1 0,1-1 1,-1 0-1,-1-1 0,0-1 0,19-14 1,-11 7-29,28-13 0,-50 29-4,-1 0-1,1 0 1,-1 1 0,0-1-1,1 0 1,-1 1-1,1 0 1,0-1-1,-1 1 1,1 0-1,-1 0 1,1 0-1,0 0 1,2 0-1,-4 0 3,1 0-1,-1 1 1,1-1 0,-1 0-1,1 1 1,-1-1-1,0 0 1,1 1-1,-1-1 1,1 0 0,-1 1-1,0-1 1,1 1-1,-1-1 1,0 1-1,0-1 1,1 1 0,-1-1-1,0 1 1,0-1-1,0 1 1,0-1-1,1 1 1,-1 0 0,0-1-1,0 2 1,-1 4 13,1-1 0,-1 1 0,0 0 1,-1 0-1,-2 9 0,-37 121 1241,40-133-1088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1.990"/>
    </inkml:context>
    <inkml:brush xml:id="br0">
      <inkml:brushProperty name="width" value="0.035" units="cm"/>
      <inkml:brushProperty name="height" value="0.035" units="cm"/>
    </inkml:brush>
  </inkml:definitions>
  <inkml:trace contextRef="#ctx0" brushRef="#br0">24 1171 13675,'-1'5'176,"-17"50"1061,17-51-1145,0 0 1,0 0-1,1 0 1,-1 0-1,1 0 1,0 0-1,0 0 0,0 0 1,0 0-1,2 6 1,-2-10-68,1 1 1,-1-1 0,0 0-1,0 0 1,1 1 0,-1-1-1,0 0 1,0 1 0,1-1-1,-1 0 1,0 0 0,1 1-1,-1-1 1,0 0 0,1 0-1,-1 0 1,1 0-1,-1 0 1,0 1 0,1-1-1,-1 0 1,1 0 0,-1 0-1,0 0 1,1 0 0,-1 0-1,1 0 1,-1 0 0,0 0-1,1-1 1,-1 1 0,1 0-1,-1 0 1,0 0-1,1 0 1,-1-1 0,0 1-1,1 0 1,-1 0 0,0 0-1,1-1 1,-1 1 0,8-6 138,-1 1 1,0-1-1,0 0 0,0 0 1,-1-1-1,0 0 1,0 0-1,-1-1 0,5-7 1,-1 1 6,57-84 642,-5-4 0,78-180 0,57-236-434,-185 487-363,-3 11 7,-1 0 0,-1-1 1,0 1-1,-2-2 0,4-39 1,-8 61-23,0 1 1,-1-1-1,1 0 1,0 0-1,0 0 0,0 0 1,0 0-1,0 0 1,0 0-1,0 0 1,-1 1-1,1-1 1,0 0-1,0 0 1,0 0-1,0 0 0,0 0 1,-1 0-1,1 0 1,0 0-1,0 0 1,0 0-1,0 0 1,-1 0-1,1 0 1,0 0-1,0 0 1,0 0-1,0 0 0,0 0 1,-1 0-1,1 0 1,0 0-1,0 0 1,0-1-1,0 1 1,0 0-1,0 0 1,-1 0-1,1 0 0,0 0 1,0 0-1,0 0 1,0 0-1,0-1 1,0 1-1,0 0 1,0 0-1,-1 0 1,1 0-1,0 0 0,0-1 1,0 1-1,-8 15 36,1 0 0,0 0 0,0 0-1,2 1 1,0 0 0,-4 24 0,-1 0 53,-92 469 1000,42 10 20,57-484-1110,-4 31-249,2 1 0,8 103 0,0-159-401,2-14 375,4-21 32,-2-17-170,1-9-117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2.496"/>
    </inkml:context>
    <inkml:brush xml:id="br0">
      <inkml:brushProperty name="width" value="0.035" units="cm"/>
      <inkml:brushProperty name="height" value="0.035" units="cm"/>
    </inkml:brush>
  </inkml:definitions>
  <inkml:trace contextRef="#ctx0" brushRef="#br0">31 108 15283,'0'1'32,"0"-1"1,0 0-1,0 0 0,0 0 0,0 0 0,0 0 0,0 1 0,0-1 1,0 0-1,0 0 0,0 0 0,0 0 0,0 0 0,0 1 0,1-1 1,-1 0-1,0 0 0,0 0 0,0 0 0,0 0 0,0 0 1,0 0-1,0 1 0,0-1 0,1 0 0,-1 0 0,0 0 0,0 0 1,0 0-1,0 0 0,0 0 0,0 0 0,1 0 0,-1 0 0,0 0 1,0 0-1,0 0 0,0 0 0,0 0 0,1 0 0,-1 0 0,0 0 1,0 0-1,0 0 0,0 0 0,0 0 0,1 0 0,-1 0 1,0 0-1,0 0 0,0 0 0,0 0 0,0 0 0,0-1 0,1 1 1,-1 0-1,0 0 0,0 0 0,0 0 0,0 0 0,0 0 0,0 0 1,0-1-1,0 1 0,0 0 0,0 0 0,0 0 0,0 0 0,1-1 1,-2 23 1197,-9 41-119,7-44-551,0-1-234,-16 123 1407,18-123-1517,0 0 0,1 0 0,1 0 0,1 0-1,6 28 1,-7-43-177,0-1 1,-1 1-1,1 0 0,1 0 1,-1 0-1,0-1 0,1 1 1,-1 0-1,1-1 0,0 1 1,0-1-1,0 0 0,3 3 1,-4-4-23,0-1 0,1 1 0,-1 0 0,0-1 0,1 0 0,-1 1 1,1-1-1,-1 0 0,1 0 0,-1 1 0,0-1 0,1-1 0,-1 1 0,1 0 0,-1 0 0,1 0 1,-1-1-1,1 1 0,-1-1 0,0 1 0,1-1 0,-1 1 0,0-1 0,0 0 0,1 0 0,-1 1 1,2-3-1,4-3 36,1 0 1,-1-1-1,0 1 1,0-2-1,-1 1 0,8-12 1,29-55 139,-32 52-139,27-54 64,-3-1 0,48-157 0,-96 302 131,3 0 1,-2 76 0,10-118-163,0-4 55,1 1 1,0 0 0,2 0-1,7 43 1,-8-65-129,0 1-1,1-1 0,-1 1 1,1-1-1,-1 1 1,1-1-1,0 1 1,0-1-1,0 1 0,0-1 1,0 0-1,0 0 1,0 1-1,2 0 1,-2-1-7,-1-1-1,1 1 1,0-1 0,0 0 0,-1 0 0,1 1 0,0-1 0,0 0-1,0 0 1,0 0 0,-1 0 0,1 0 0,0 0 0,0 0 0,0 0 0,0 0-1,-1 0 1,1-1 0,0 1 0,1-1 0,2-1 6,0 0 0,0-1 1,-1 1-1,1-1 0,-1 0 1,1 0-1,-1 0 0,3-5 1,17-21-12,-1-1 1,28-49 0,28-73-466,-60 114 265,42-84-1059,-69 169-253,-25 128 14,30-146 902,1 0 0,2 0-1,0 0 1,5 34 0,2-38 124,-5-25 450,-1 1 0,0-1 0,0 1 0,0 0 0,0-1 0,1 1-1,-1-1 1,0 1 0,1-1 0,-1 1 0,0-1 0,1 1 0,-1-1 0,1 1-1,-1-1 1,0 0 0,1 1 0,-1-1 0,1 0 0,-1 1 0,1-1-1,-1 0 1,1 0 0,0 1 0,-1-1 0,1 0 0,-1 0 0,1 0 0,0 0-1,-1 0 1,1 0 0,0 0 0,18-14-660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3.025"/>
    </inkml:context>
    <inkml:brush xml:id="br0">
      <inkml:brushProperty name="width" value="0.035" units="cm"/>
      <inkml:brushProperty name="height" value="0.035" units="cm"/>
    </inkml:brush>
  </inkml:definitions>
  <inkml:trace contextRef="#ctx0" brushRef="#br0">94 68 14499,'0'-11'486,"0"6"-245,1-1-1,-1 1 0,-1-1 0,1 1 1,-1-1-1,0 1 0,-3-10 1,4 14-223,0 1 0,0 0 0,-1 0 0,1-1 0,0 1 1,0 0-1,-1 0 0,1-1 0,0 1 0,0 0 0,-1 0 0,1 0 1,0 0-1,-1 0 0,1-1 0,0 1 0,0 0 0,-1 0 0,1 0 1,0 0-1,-1 0 0,1 0 0,0 0 0,-1 0 0,1 0 1,0 0-1,-1 0 0,1 0 0,0 0 0,-1 0 0,1 1 0,0-1 1,0 0-1,-1 0 0,1 0 0,0 0 0,-1 0 0,1 1 0,0-1 1,0 0-1,-1 0 0,1 1 0,0-1 0,0 0 0,0 0 1,-1 1-1,1-1 0,0 0 0,0 1 0,-11 17 944,-3 28-65,1 0-1,3 0 0,-6 67 0,13-94-741,0 5 69,0 1-1,2-1 1,1 0 0,4 36 0,-4-58-210,0 1 0,0-1 0,0 0 0,1 0 1,-1 0-1,1 0 0,0 0 0,-1 0 0,1 0 0,0 0 0,0 0 1,0-1-1,0 1 0,1 0 0,-1 0 0,0-1 0,1 1 1,-1-1-1,1 1 0,0-1 0,-1 0 0,1 0 0,0 0 1,0 1-1,0-2 0,-1 1 0,1 0 0,0 0 0,0-1 0,1 1 1,-1-1-1,0 1 0,0-1 0,0 0 0,0 0 0,0 0 1,0 0-1,4-1 0,6-1 5,-1-1 0,1 0 1,-1-1-1,0 0 0,20-10 1,29-11 29,-55 23-45,1 1-1,-1 0 1,1 0 0,-1 0-1,1 1 1,-1 0-1,1 0 1,-1 0 0,9 2-1,-10-1 9,0 1 0,0 0 0,0-1-1,0 1 1,-1 1 0,1-1 0,-1 0-1,1 1 1,-1 0 0,0 0 0,0 0 0,0 0-1,0 0 1,-1 1 0,0-1 0,1 1-1,-1-1 1,0 1 0,0 0 0,1 6 0,0-3 95,-1 0 0,0 1 0,0-1 1,0 1-1,-1-1 0,0 1 0,-1 0 0,0 0 1,0-1-1,-2 11 0,-6-53 679,1-9-648,2-1 0,2-45 0,5 76-240,6 12 28,14 16-69,-3-2-63,-14-10 77,0-1 0,0 0 0,0 0 0,0 0 0,1-1 0,-1 0 0,0 0 0,0 0 0,0 0 0,0-1 0,0 0 0,1 0 0,-1 0 0,0-1 0,-1 0 0,1 0 0,0 0 0,4-3 1,3-2-138,0-1 1,-1 0 0,0-1-1,0 0 1,14-16 0,10-15-499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3.542"/>
    </inkml:context>
    <inkml:brush xml:id="br0">
      <inkml:brushProperty name="width" value="0.035" units="cm"/>
      <inkml:brushProperty name="height" value="0.035" units="cm"/>
    </inkml:brush>
  </inkml:definitions>
  <inkml:trace contextRef="#ctx0" brushRef="#br0">1100 0 15555,'-4'11'417,"0"-1"0,1 1 0,0 0 0,1-1 0,0 1 0,1 0 0,1 0 0,0 15 0,-1 2 609,1 52-115,3 0 0,3 0 1,4-1-1,25 98 1,-29-154-805,13 29 1,3 14 51,-28-77-273,-1 0-1,0 0 0,-15-18 0,5 6-36,-32-41-208,-33-49-216,79 109 566,1 0 0,0 0 0,-1 0-1,2 0 1,-1 0 0,0 0 0,1-1 0,0 1-1,0-1 1,-1-4 0,2 7 8,1 0 1,-1 0-1,1 1 0,-1-1 1,1 0-1,-1 1 1,1-1-1,0 1 0,0-1 1,-1 1-1,1-1 0,0 1 1,1-1-1,-1 1 1,0 0-1,0-1 0,1 1 1,-1 0-1,0 0 0,1 0 1,-1 0-1,1 0 1,-1 1-1,1-1 0,0 0 1,-1 1-1,4-2 0,35-7-575,-33 9 364,1-2 0,-1 1 0,0-1 0,0 0 0,8-4 0,-7-3-83,-5-5-95</inkml:trace>
  <inkml:trace contextRef="#ctx0" brushRef="#br0" timeOffset="1">5 198 16956,'-5'5'1520,"10"-5"-1216,17-5-120,10-4 568,20 0-544,9-1-344,11-2 160,3-2 0,0 2-88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4.290"/>
    </inkml:context>
    <inkml:brush xml:id="br0">
      <inkml:brushProperty name="width" value="0.035" units="cm"/>
      <inkml:brushProperty name="height" value="0.035" units="cm"/>
    </inkml:brush>
  </inkml:definitions>
  <inkml:trace contextRef="#ctx0" brushRef="#br0">2 337 17916,'-1'-6'270,"1"1"0,-1-1-1,1 1 1,0-1 0,1 1 0,0-1 0,-1 0 0,2 1 0,-1 0 0,1-1-1,0 1 1,0 0 0,0 0 0,5-8 0,-5 10-180,0-1-1,0 1 1,0 0 0,0 0 0,1 0-1,-1 1 1,1-1 0,0 0 0,0 1-1,0 0 1,0 0 0,0 0-1,0 0 1,1 0 0,-1 0 0,1 1-1,-1 0 1,1 0 0,-1 0 0,1 0-1,0 0 1,5 0 0,-7 2-71,-1-1 0,1 0-1,0 1 1,-1-1 0,1 1 0,-1 0 0,1 0 0,-1-1 0,1 1-1,-1 0 1,1 0 0,-1 0 0,0 0 0,0 1 0,1-1 0,-1 0-1,0 0 1,0 1 0,0-1 0,0 1 0,-1-1 0,1 1 0,0-1-1,-1 1 1,1-1 0,-1 1 0,1 3 0,2 5 1,-1 0 1,-1 0-1,1 13 1,-2-22-20,-2 135 4,-2-41 19,4-92-23,3 31 22,-3-33-21,1 0-1,-1 0 1,0 0-1,0 0 0,0-1 1,1 1-1,-1 0 1,0 0-1,1 0 0,-1-1 1,1 1-1,-1 0 1,1 0-1,-1-1 0,1 1 1,-1 0-1,1-1 1,0 1-1,-1-1 0,1 1 1,0-1-1,0 1 0,-1-1 1,1 0-1,0 1 1,0-1-1,0 0 0,-1 1 1,1-1-1,0 0 1,0 0-1,0 0 0,0 0 1,0 0-1,1 0 1,2-1 3,-1 0 0,1 0 0,-1-1 1,1 1-1,-1-1 0,0 0 1,0 0-1,0 0 0,0-1 1,5-4-1,28-32 15,-25 26-25,211-286-743,-208 279 569,-14 20 177,0 0 1,0 0-1,0-1 0,0 1 1,0 0-1,0 0 0,0 0 0,0 0 1,0 0-1,0 0 0,0-1 1,0 1-1,0 0 0,0 0 1,0 0-1,1 0 0,-1 0 0,0 0 1,0-1-1,0 1 0,0 0 1,0 0-1,0 0 0,0 0 1,0 0-1,0 0 0,1 0 0,-1 0 1,0 0-1,0 0 0,0 0 1,0 0-1,0 0 0,0-1 1,1 1-1,-1 0 0,0 0 0,0 0 1,0 0-1,0 0 0,0 0 1,0 0-1,1 0 0,-1 0 0,0 1 1,0-1-1,0 0 0,0 0 1,0 0-1,0 0 0,1 0 1,-1 0-1,0 0 0,0 0 0,0 0 1,0 0-1,0 0 0,0 0 1,0 1-1,0-1 0,1 0 1,-1 0-1,0 0 0,0 0 0,0 0 1,0 1-1,-1 9-25,-6 31 94,1-10 108,-2 32 1,8-55-112,-1 1 1,2-1 0,-1 1-1,1-1 1,0 1 0,1-1 0,0 0-1,5 15 1,-6-21-47,0-1-1,-1 1 1,1 0 0,0 0 0,0-1 0,0 1-1,1-1 1,-1 1 0,0-1 0,0 0-1,1 1 1,-1-1 0,1 0 0,-1 0 0,1 0-1,0 0 1,-1 0 0,1 0 0,0 0-1,0-1 1,2 2 0,-1-2 1,0 0-1,0 0 1,0 0-1,0 0 1,0-1 0,0 1-1,0-1 1,0 0-1,0 0 1,0 0 0,0 0-1,3-2 1,5-3 16,-1-1 0,-1 0 0,1 0 0,-1-1 0,14-14 0,6-14-15,-2-1 1,-1-1-1,-2-2 0,-1 0 1,-3-1-1,27-75 1,-35 88-70,-16 55-14,-3 12 86,2-4-48,-9 88 264,14-111-331,0 1-1,0 0 0,1 0 0,1 0 0,0 0 0,1 0 0,4 13 0,-6-23 33,0 0 0,1 0 0,-1 0-1,1 0 1,-1 0 0,1 0 0,0 0 0,0-1-1,0 1 1,1-1 0,-1 1 0,1-1 0,-1 0 0,1 0-1,0 0 1,-1 0 0,1-1 0,0 1 0,0-1-1,0 1 1,1-1 0,-1 0 0,5 1 0,19-5-383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5.179"/>
    </inkml:context>
    <inkml:brush xml:id="br0">
      <inkml:brushProperty name="width" value="0.035" units="cm"/>
      <inkml:brushProperty name="height" value="0.035" units="cm"/>
    </inkml:brush>
  </inkml:definitions>
  <inkml:trace contextRef="#ctx0" brushRef="#br0">1 437 14971,'1'2'136,"0"0"0,0 0 0,0-1-1,1 1 1,-1 0 0,1-1 0,-1 1-1,1-1 1,0 0 0,-1 1 0,1-1-1,0 0 1,0 0 0,0 0 0,0 0-1,0-1 1,0 1 0,0 0 0,0-1 0,0 0-1,0 1 1,0-1 0,0 0 0,0 0-1,1 0 1,-1 0 0,0 0 0,0-1-1,0 1 1,0-1 0,0 1 0,3-2 0,7-3 279,-1 0 0,0 0 0,0-1 0,13-10 0,-23 15-396,24-17 198,0-2 0,-1-1 0,-2 0 0,0-2 1,-1 0-1,-1-2 0,-1 0 0,-2-1 0,0-1 0,23-54 0,-37 75-209,-2 1-1,1-1 1,-1 0-1,1 0 1,-2 0-1,1 0 1,-1 0-1,0 0 0,0 0 1,-2-10-1,2 14-6,0 0-1,-1 0 1,1 1 0,-1-1-1,0 0 1,0 1 0,1-1-1,-1 0 1,0 1-1,0-1 1,-1 1 0,1-1-1,0 1 1,0 0 0,-1 0-1,1-1 1,-1 1-1,1 0 1,-1 0 0,1 0-1,-1 0 1,0 1-1,1-1 1,-1 0 0,0 1-1,0-1 1,0 1 0,1 0-1,-1-1 1,0 1-1,0 0 1,0 0 0,0 0-1,1 1 1,-1-1 0,0 0-1,-3 1 1,-2 1-1,0 1 1,0-1-1,0 1 1,0 0-1,1 1 1,-1 0-1,1 0 1,0 0-1,0 1 1,1-1-1,-1 1 1,1 1-1,-8 9 1,-2 4-9,0 2 0,-20 38-1,24-37 12,0 0 0,2 1 0,1 0 0,1 1 0,0-1 0,2 1 0,1 0 0,1 1 0,1-1 0,2 36-1,0-52 0,1 0 0,0 0 0,0 0 0,1-1 0,0 1 0,1 0 0,0-1-1,0 1 1,0-1 0,1 0 0,9 13 0,-9-15-18,0-1 0,0 0 0,0 0 1,1 0-1,-1 0 0,1-1 0,0 0 0,0 0 0,0 0 1,1 0-1,-1-1 0,1 0 0,-1 0 0,1-1 0,0 1 1,10 0-1,-2-1-56,0-1 0,0-1-1,1 0 1,-1-1 0,0 0 0,-1-1 0,1-1 0,0 0 0,-1-1 0,0 0 0,0-1 0,-1-1-1,1 0 1,-1-1 0,-1 0 0,17-15 0,-8 6-93,-1-2 1,-1-1-1,0 0 0,-2-1 1,0 0-1,-2-2 0,22-44 1,-27 49 81,-1-1 1,-1 0 0,0 0-1,-2-1 1,0 1 0,3-39-1,-16 83 343,-26 124 633,29-118-523,1 0 0,0 60-1,4-90-346,0 1-1,0 0 1,0-1-1,1 1 0,-1-1 1,0 1-1,1-1 1,-1 1-1,0-1 0,1 1 1,0-1-1,-1 1 1,1-1-1,0 0 1,0 1-1,1 0 0,-2-1-10,1-1-1,0 0 1,-1 1-1,1-1 0,0 0 1,-1 0-1,1 1 1,0-1-1,-1 0 0,1 0 1,0 0-1,0 0 1,-1 0-1,1 0 1,0 0-1,-1 0 0,1 0 1,0 0-1,0-1 1,-1 1-1,1 0 0,0 0 1,-1-1-1,2 1 1,4-4 25,1-1 0,-1 1 1,0-1-1,0 0 0,5-7 1,-8 10-42,93-103-255,-55 58-170,55-48 0,-89 89 340,0 0 1,1 1-1,15-9 1,-22 13 81,1 0 0,-1 0 1,1 1-1,-1-1 0,1 0 1,0 1-1,-1-1 0,1 1 1,0-1-1,0 1 0,-1 0 0,1 0 1,0 0-1,0 0 0,-1 0 1,1 0-1,0 1 0,0-1 0,-1 0 1,1 1-1,0-1 0,-1 1 1,1 0-1,0 0 0,-1 0 1,1-1-1,-1 1 0,3 2 0,-2 1 30,0-1-1,0 0 1,0 1-1,-1-1 0,1 1 1,-1 0-1,0-1 1,1 1-1,-2 0 0,1 0 1,0 7-1,0 49 397,-1-48-314,-1 30 253,2 68 861,-1-108-1184,0 0 1,0 0-1,0 0 0,1 0 0,-1 0 0,1 0 0,-1 0 0,1 0 1,-1 0-1,1 0 0,0 0 0,0 0 0,0-1 0,0 1 0,1 0 0,-1-1 1,0 1-1,1 0 0,2 2 0,-2-4-14,-1 1 0,1-1 0,-1 0 0,1 1 0,-1-1 0,1 0 0,0 0-1,-1 0 1,1 0 0,-1 0 0,1 0 0,-1-1 0,1 1 0,-1 0 0,1-1 0,-1 1 0,1-1 0,-1 0 0,1 1 0,0-2-1,8-4 33,0-1-1,-1 0 0,0 0 0,-1-1 0,11-13 0,104-135-184,-51 61-273,-70 92 377,0 0 1,0 0 0,1 1-1,-1-1 1,1 1-1,-1 0 1,1 0 0,0 0-1,0 0 1,0 0 0,4-1-1,-6 3 21,-1-1-1,1 1 1,-1 0 0,1 0-1,0 0 1,-1 0-1,1 0 1,0 0 0,-1 0-1,1 0 1,-1 1-1,1-1 1,0 0 0,-1 0-1,1 0 1,-1 1 0,1-1-1,0 0 1,-1 1-1,1-1 1,-1 0 0,1 2-1,1-1 2,-1 0-1,0 1 1,0 0 0,0-1-1,-1 1 1,1 0 0,0-1-1,-1 1 1,1 0 0,-1 0-1,1 2 1,2 25 51,-1 0 0,-3 56 0,0-22-1150,2-88 688,2-5 117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5.682"/>
    </inkml:context>
    <inkml:brush xml:id="br0">
      <inkml:brushProperty name="width" value="0.035" units="cm"/>
      <inkml:brushProperty name="height" value="0.035" units="cm"/>
    </inkml:brush>
  </inkml:definitions>
  <inkml:trace contextRef="#ctx0" brushRef="#br0">307 317 14683,'3'12'1705,"-3"-2"-993,-3-2-360,0-4 2024,1-1-1816,7-6-464,-4-7-120,-1-2-24,-3-3-96</inkml:trace>
  <inkml:trace contextRef="#ctx0" brushRef="#br0" timeOffset="1">11 0 19332,'-10'3'1160,"11"2"-1264,-1-4-168,9 2-64,2 3-160,4 2 288,4 5-144,1 7-152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6.166"/>
    </inkml:context>
    <inkml:brush xml:id="br0">
      <inkml:brushProperty name="width" value="0.035" units="cm"/>
      <inkml:brushProperty name="height" value="0.035" units="cm"/>
    </inkml:brush>
  </inkml:definitions>
  <inkml:trace contextRef="#ctx0" brushRef="#br0">0 408 15299,'1'1'158,"1"0"-1,-1 1 0,1-1 0,0 0 1,-1 0-1,1 0 0,0 0 1,-1-1-1,1 1 0,0 0 0,0-1 1,0 1-1,0-1 0,0 0 1,-1 1-1,1-1 0,0 0 1,0 0-1,0 0 0,3-1 0,-2 0 33,0 0 0,1-1 0,-1 1 0,0 0 0,-1-1 0,1 0 0,0 0 0,0 0 0,-1 0 0,1 0 0,1-3 0,6-6 309,-2-1-1,1 1 1,-2-2-1,10-18 0,-10 17-246,0 1-1,-1-1 0,-1 0 1,0-1-1,-1 1 0,-1-1 1,0 0-1,1-27 0,-4 41-240,0 0 0,0 0 0,0 0-1,0 0 1,0 0 0,0 0 0,0 0 0,0 0-1,-1 0 1,1 0 0,0 0 0,-1 0 0,1 0-1,0 0 1,-1 0 0,0 0 0,1 0 0,-1 0-1,1 1 1,-1-1 0,-1-1 0,2 2-5,-1 0 1,0 0 0,0 0-1,1 0 1,-1 0 0,0 0-1,0 0 1,1 0 0,-1 0-1,0 0 1,0 0 0,1 0-1,-1 1 1,0-1 0,0 0-1,1 0 1,-1 1 0,0-1-1,1 1 1,-1-1-1,0 1 1,-5 4 4,1-1 0,0 1 1,0 0-1,1 1 0,-6 7 0,-2 7-15,1 0 0,0 1 0,2 0 0,0 1 1,2 0-1,0 0 0,1 1 0,2 0 0,0 0 0,0 25 0,3-44 4,1 1-1,0-1 1,0 0-1,1 1 1,-1-1 0,1 0-1,0 1 1,0-1-1,1 0 1,-1 0-1,1 0 1,0 0-1,3 5 1,-4-7 0,1 0 0,0-1 0,0 1 0,0 0 1,0-1-1,0 0 0,0 1 0,0-1 0,1 0 0,-1 0 0,0 0 1,1 0-1,-1-1 0,1 1 0,-1 0 0,1-1 0,-1 0 1,1 0-1,-1 0 0,1 0 0,-1 0 0,1 0 0,-1-1 0,3 0 1,16-4-16,-1-1-1,0-1 1,0-1 0,0 0 0,23-16 0,28-11-62,-32 18-1,1 2 0,62-15 1,-90 27 72,0 1 0,0 0 0,0 1 0,0 0 0,1 1 0,-1 0 0,0 1 0,0 1 0,0 0 0,0 0 0,0 1 0,0 1 0,15 6 0,-26-9 22,-1-1 1,1 1-1,0-1 0,-1 1 1,1-1-1,0 0 1,-1 1-1,1-1 0,0 0 1,-1 0-1,1 1 1,0-1-1,0 0 0,-1 0 1,1 0-1,0 0 1,-1 0-1,1 0 0,0 0 1,0 0-1,-1 0 1,1-1-1,0 1 0,0 0 1,-1 0-1,1-1 1,0 1-1,-1 0 1,1-1-1,0 1 0,-1-1 1,1 1-1,-1 0 1,1-1-1,-1 0 0,1 1 1,-1-1-1,1 1 1,-1-1-1,1 0 0,-1 1 1,0-1-1,1 0 1,-1 1-1,0-1 0,0 0 1,0 1-1,1-1 1,-1 0-1,0 0 0,0 1 1,0-1-1,0 0 1,0 0-1,0 1 0,0-1 1,-1 0-1,1-7 94,0 0 0,-1 1 0,0-1 0,-3-9 0,-9-23 246,-29-61 0,6 14-280,34 83-96,1 0 0,-1 0 0,1 0 1,0-1-1,1 1 0,-1 0 0,1-1 0,0 1 0,0 0 0,0-5 1,1 7-14,-1 0 1,1 0 0,-1 1 0,1-1-1,0 0 1,0 0 0,0 1-1,0-1 1,0 1 0,0-1 0,0 1-1,0-1 1,0 1 0,1 0 0,-1 0-1,1-1 1,-1 1 0,1 0 0,-1 0-1,1 0 1,0 1 0,-1-1 0,1 0-1,0 1 1,2-1 0,16-4-381,1 2 0,0 1-1,34 0 1,-6 2-72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8.162"/>
    </inkml:context>
    <inkml:brush xml:id="br0">
      <inkml:brushProperty name="width" value="0.025" units="cm"/>
      <inkml:brushProperty name="height" value="0.025" units="cm"/>
    </inkml:brush>
  </inkml:definitions>
  <inkml:trace contextRef="#ctx0" brushRef="#br0">0 135 16335,'0'0'4196,"91"-34"-3491,-31 14-545,4-1-128,3 4 0,-2 0-961,-5 5-2946,-12-1-2339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7.416"/>
    </inkml:context>
    <inkml:brush xml:id="br0">
      <inkml:brushProperty name="width" value="0.035" units="cm"/>
      <inkml:brushProperty name="height" value="0.035" units="cm"/>
    </inkml:brush>
  </inkml:definitions>
  <inkml:trace contextRef="#ctx0" brushRef="#br0">15 0 15075,'-7'35'2058,"2"12"-1283,2 0-1,4 54 1,0-64-530,8 193 844,-4-181-841,2 1-1,20 77 1,-23-114-193,0-1 0,1 0 0,11 22 0,-15-32-46,1 1 0,-1 0 0,1-1 1,0 0-1,0 1 0,0-1 1,0 0-1,0 0 0,0 0 1,1 0-1,-1 0 0,1-1 0,-1 1 1,1-1-1,0 0 0,-1 1 1,1-1-1,0 0 0,0-1 1,0 1-1,0 0 0,0-1 0,3 0 1,0 0-1,-1-1 1,1 0 0,-1-1-1,0 1 1,0-1-1,0 0 1,0-1 0,0 1-1,-1-1 1,1 0-1,0 0 1,-1 0 0,0-1-1,6-6 1,4-4 18,-1-2 1,18-26-1,-6 4 22,-1-1 0,-2-1-1,-2-1 1,-2-1 0,-2-1 0,-1 0 0,-3-1-1,13-76 1,-23 84 68,-2 35-115,1 1 1,-1 0-1,0 0 1,0-1-1,0 1 1,0 0-1,0-1 1,0 1-1,0 0 0,0-1 1,0 1-1,0 0 1,0 0-1,0-1 1,0 1-1,0 0 1,0-1-1,0 1 1,0 0-1,0-1 1,0 1-1,0 0 1,0 0-1,-1-1 1,1 1-1,0 0 1,0 0-1,0-1 1,-1 1-1,1 0 1,0 0-1,0-1 1,0 1-1,-1 0 1,0 0-1,-4 11 100,-7 38 146,3 0 1,2 1 0,-2 70-1,9-118-242,-2 23 78,-1 33 121,3-52-169,0-1 1,1 0-1,0 0 1,-1 1-1,2-1 1,-1 0-1,0 0 1,4 5-1,-5-9-29,0-1 0,0 1-1,1-1 1,-1 1-1,0-1 1,1 1 0,-1-1-1,1 1 1,-1-1 0,1 0-1,-1 1 1,1-1-1,-1 1 1,1-1 0,-1 0-1,1 0 1,-1 1 0,1-1-1,-1 0 1,1 0-1,0 0 1,-1 1 0,1-1-1,0 0 1,-1 0 0,1 0-1,-1 0 1,2 0-1,-1-1 5,1 1 0,-1-1 0,1 1 0,-1-1 0,1 1 0,-1-1 0,0 0 0,1 0 0,-1 1 0,0-1-1,2-2 1,11-11 41,0-2 0,-1 0 0,16-26-1,5-6-15,-13 21-18,55-68 25,-65 84-43,0 1 0,0-1 0,0 2 0,1-1 1,25-13-1,-34 22-2,0-1-1,1 1 1,-1-1 0,1 1-1,-1 0 1,1 0 0,-1 0 0,1 1-1,0 0 1,-1-1 0,1 1 0,7 1-1,-8 0 3,-1-1 0,1 1 0,-1 0-1,0 0 1,1 0 0,-1 0 0,0 1-1,1-1 1,-1 0 0,0 1 0,0 0-1,0 0 1,-1-1 0,1 1 0,0 0-1,-1 0 1,1 0 0,-1 1 0,2 2-1,1 4 30,0 0-1,-1 1 0,0-1 1,-1 1-1,0-1 0,-1 1 1,0 0-1,0 0 0,-1 12 1,-3 15 319,-6 37 1,9-54-62,0-20-280,0 0 0,1 0 0,-1 0 0,0 0 0,0 1 0,0-1 0,0 0 0,0 0-1,1 0 1,-1 0 0,0 0 0,0 0 0,0 0 0,1 0 0,-1 0 0,0 0 0,0 0 0,0 0-1,0 0 1,1 0 0,-1 0 0,0 0 0,0 0 0,0 0 0,1 0 0,-1 0 0,0 0 0,0 0-1,0 0 1,0 0 0,1 0 0,-1-1 0,0 1 0,0 0 0,0 0 0,0 0 0,1 0 0,-1 0-1,0 0 1,0-1 0,0 1 0,0 0 0,0 0 0,0-1 0,22-29 381,-19 26-413,3-6 60,19-30-58,2 0 0,2 2 0,47-50 0,-73 86 12,0-1-1,-1 1 0,1-1 1,0 1-1,0 0 1,1 0-1,-1 0 1,0 1-1,1-1 1,-1 1-1,1 0 1,3-1-1,-6 2 7,0 0 0,0 0 1,0 0-1,0 0 0,0 0 0,-1 0 0,1 0 1,0 0-1,0 1 0,0-1 0,0 0 0,-1 1 1,1-1-1,0 1 0,0-1 0,-1 1 0,1-1 1,0 1-1,-1-1 0,2 2 0,-1-1 0,0 1-1,0 0 0,0 0 1,0 0-1,0 0 1,0 0-1,-1 0 0,1 0 1,-1 0-1,1 0 1,-1 3-1,1 10-36,0 0-1,-2-1 0,0 1 1,0 0-1,-6 20 1,0-6-826,-19 48 0,23-69 662,0-1 0,0 1 1,-1-1-1,0 1 0,-1-1 0,0-1 1,0 1-1,0-1 0,-1 0 0,-8 8 1,-10-3-595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7.914"/>
    </inkml:context>
    <inkml:brush xml:id="br0">
      <inkml:brushProperty name="width" value="0.035" units="cm"/>
      <inkml:brushProperty name="height" value="0.035" units="cm"/>
    </inkml:brush>
  </inkml:definitions>
  <inkml:trace contextRef="#ctx0" brushRef="#br0">0 286 19220,'8'-14'1304,"-2"7"-1200,4 2-248,7 5-128,2 0-1480,7 8 1496,4 1-272,7 3-208</inkml:trace>
  <inkml:trace contextRef="#ctx0" brushRef="#br0" timeOffset="1">530 0 15819,'2'57'1556,"-10"92"-1,1-38-371,3 16-96,14 160 0,-9-277-1032,-1-5-12,0 0-1,1 0 0,-1 0 1,1-1-1,0 1 0,0 0 1,1-1-1,0 1 0,-1-1 1,1 1-1,1-1 0,-1 0 1,4 5-1,-6-9-31,1 1 1,-1-1 0,1 1-1,-1-1 1,1 1-1,0-1 1,-1 1-1,1-1 1,0 0-1,-1 1 1,1-1-1,0 0 1,0 0-1,-1 0 1,1 1-1,0-1 1,0 0-1,-1 0 1,1 0 0,0 0-1,0 0 1,-1 0-1,1 0 1,0-1-1,0 1 1,-1 0-1,1 0 1,0 0-1,-1-1 1,1 1-1,0 0 1,0-2-1,20-18 215,-19 17-188,37-49 500,56-101 0,-54 84-317,203-334-582,-236 390 86,0 0 0,-1 0 1,7-17-1,-13 20 96,-1 9 169,0 1 0,0 0 0,-1 0 0,1 0 1,0 0-1,0 0 0,0 0 0,0 0 1,-1 0-1,1 0 0,0 0 0,0 0 1,0 0-1,-1 0 0,1 0 0,0 0 0,0 0 1,0 0-1,0 0 0,-1 0 0,1 0 1,0 0-1,0 0 0,0 0 0,-1 0 0,1 0 1,0 0-1,0 0 0,0 0 0,0 0 1,-1 1-1,1-1 0,0 0 0,0 0 0,0 0 1,0 0-1,0 0 0,0 1 0,0-1 1,-1 0-1,1 0 0,0 0 0,0 0 1,0 1-1,0-1 0,0 0 0,-15 18-512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8.368"/>
    </inkml:context>
    <inkml:brush xml:id="br0">
      <inkml:brushProperty name="width" value="0.035" units="cm"/>
      <inkml:brushProperty name="height" value="0.035" units="cm"/>
    </inkml:brush>
  </inkml:definitions>
  <inkml:trace contextRef="#ctx0" brushRef="#br0">0 1 16227,'23'43'1449,"2"-6"-1001,2-4-184,5-12 360,-2 0-368,-5-12 8,-1-2-32,-4-11-200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7:58.820"/>
    </inkml:context>
    <inkml:brush xml:id="br0">
      <inkml:brushProperty name="width" value="0.035" units="cm"/>
      <inkml:brushProperty name="height" value="0.035" units="cm"/>
    </inkml:brush>
  </inkml:definitions>
  <inkml:trace contextRef="#ctx0" brushRef="#br0">262 0 19756,'-9'0'294,"-1"1"-1,1-1 0,-1 2 0,1-1 1,0 1-1,-1 1 0,1-1 0,0 2 1,1-1-1,-1 1 0,0 1 1,1-1-1,-13 11 0,8-6-127,1 1-1,0 1 1,0 0-1,1 0 1,1 1 0,0 1-1,-11 17 1,17-24-144,1 0 0,0 0 0,1 0 0,-1 1 0,1-1 0,-1 9 0,2-14-29,1 0-1,0 0 0,0 0 0,0 0 0,0 0 1,0 0-1,0 1 0,0-1 0,0 0 1,1 0-1,-1 0 0,0 0 0,1 0 0,-1 0 1,0 0-1,1 0 0,0 0 0,-1-1 1,1 2-1,1-1-13,-1 0 0,0-1 0,0 1 0,0-1 0,0 1 0,0-1-1,1 1 1,-1-1 0,0 0 0,0 0 0,1 0 0,-1 1 0,0-1 0,1 0 0,-1 0 0,0-1 0,0 1 0,1 0 0,-1 0 0,2-1 0,17-5-300,-1-1 0,0 0 1,30-16-1,-32 14 74,0 1 0,1 0 0,0 1 0,33-7 0,-44 13 208,1 0-1,-1 0 1,0 1 0,1 0-1,-1 0 1,0 1 0,1 0-1,-1 0 1,13 4-1,-18-4 71,0 0-1,0 0 0,0 0 1,0 1-1,0-1 0,0 0 1,0 1-1,0-1 0,0 1 1,0 0-1,-1-1 0,1 1 1,-1 0-1,0 0 0,1 0 1,-1 0-1,0 0 0,0 0 1,0 1-1,0-1 0,0 0 1,-1 0-1,1 1 0,-1-1 1,0 1-1,1-1 1,-1 0-1,0 1 0,0-1 1,-1 0-1,1 1 0,0-1 1,-1 1-1,0 1 0,-3 8 143,1-1 0,-2 0 0,1-1 0,-1 1 0,-1-1 0,0 0 0,0 0 0,-1-1 0,-1 0 0,-12 14 0,2-6 48,-1-1 0,-1 0 0,-41 26 0,51-36-364,-1-1-1,1 0 0,-1 0 0,0-1 1,-12 3-1,19-6 106,1 0-1,-1 0 1,1-1 0,-1 1-1,1-1 1,-1 0 0,1 0-1,0-1 1,-1 1 0,1-1-1,-1 1 1,1-1 0,0 0-1,-1-1 1,1 1 0,0 0-1,0-1 1,0 0 0,0 1-1,0-1 1,-4-4 0,-14-23-349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0.600"/>
    </inkml:context>
    <inkml:brush xml:id="br0">
      <inkml:brushProperty name="width" value="0.035" units="cm"/>
      <inkml:brushProperty name="height" value="0.035" units="cm"/>
    </inkml:brush>
  </inkml:definitions>
  <inkml:trace contextRef="#ctx0" brushRef="#br0">0 142 11170,'4'-14'1646,"-2"12"384,0 22 837,-2-9-2979,1 26 918,-1-1-310,1 0 1,2 0-1,2 0 0,10 43 0,-13-73-401,0 0 0,1 0 0,-1 0 0,1 0-1,7 10 1,-9-15-65,0 1 1,1 0-1,-1-1 0,1 1 1,-1-1-1,1 1 0,0-1 0,-1 0 1,1 0-1,0 0 0,0 0 1,0 0-1,0 0 0,0 0 0,0-1 1,0 1-1,0-1 0,0 1 1,1-1-1,-1 0 0,3 0 0,1-1 20,0 0-1,1-1 0,-1 0 0,0 0 0,0-1 0,0 1 0,0-1 0,-1 0 0,1-1 0,-1 1 1,0-1-1,0 0 0,0-1 0,4-4 0,11-12 115,29-42 0,-22 26-21,24-48 0,-40 64-98,-1-1 0,-1 0 0,0 0 1,5-25-1,-10 23 17,-6 19 24,-3 11-35,-5 10 26,4 1 12,1-1 0,1 1 1,1 0-1,0 0 1,1 1-1,1-1 0,0 1 1,3 21-1,-2-36-56,0 0 1,1 0-1,0 0 0,-1 0 0,1 0 1,0 0-1,0-1 0,0 1 1,1 0-1,-1-1 0,4 6 0,-4-8-20,0 1 0,0 0 0,-1-1 0,1 1 0,0 0-1,0-1 1,0 1 0,0-1 0,0 1 0,0-1-1,0 0 1,0 1 0,0-1 0,1 0 0,-1 0-1,0 0 1,0 0 0,0 1 0,0-2 0,0 1-1,0 0 1,0 0 0,0 0 0,0 0 0,1-1-1,-1 1 1,0-1 0,0 1 0,0-1 0,0 1-1,0-1 1,-1 1 0,3-2 0,3-3 15,1-1-1,-1 1 1,-1-1 0,1 0 0,-1 0-1,0 0 1,-1-1 0,7-11 0,27-62 51,-32 66-76,-4 9-4,3-6-30,-1 0 0,1 0 1,-2-1-1,3-13 0,-6 25 29,0 0 0,0 0-1,0 0 1,0 0 0,-1 0-1,1 0 1,0 1 0,0-1-1,0 0 1,0 0 0,0 0-1,-1 0 1,1 0 0,0 0-1,0 0 1,0 0 0,0 0-1,0 0 1,-1 0 0,1 0-1,0 0 1,0 0 0,0 0-1,0 0 1,0 0 0,-1 0-1,1 0 1,0 0 0,0-1-1,0 1 1,0 0 0,0 0-1,0 0 1,-1 0 0,1 0 0,0 0-1,0 0 1,0 0 0,0 0-1,0-1 1,0 1 0,0 0-1,0 0 1,0 0 0,0 0-1,0 0 1,-1-1 0,1 1-1,0 0 1,0 0 0,0 0-1,0-1 1,-8 13-42,3-3 30,0 0 0,1 0 0,0 1-1,1-1 1,0 1 0,0 0-1,1 0 1,1 0 0,0 0-1,0 16 1,1-24 15,0-1-1,1 1 1,-1-1-1,1 1 1,0-1-1,-1 0 1,1 1-1,0-1 1,0 0-1,0 1 1,0-1-1,0 0 1,0 0-1,1 0 1,-1 0-1,0 0 1,0 0-1,1 0 1,-1-1 0,1 1-1,-1 0 1,0-1-1,1 1 1,-1-1-1,1 1 1,0-1-1,-1 0 1,2 1-1,7 0 2,0-1 0,1 1-1,13-2 1,-6 0-15,23 0-50,0 2-1,-1 2 1,1 2 0,69 17-1,-56-4 231,-60-28 109,0 1 0,-1 0 0,-12-12 1,10 10-129,-162-190 164,162 189-763,9 7-665,21 9-1029,-16-3 2021,15 4-642,34 5 1,-4-6-188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1.052"/>
    </inkml:context>
    <inkml:brush xml:id="br0">
      <inkml:brushProperty name="width" value="0.035" units="cm"/>
      <inkml:brushProperty name="height" value="0.035" units="cm"/>
    </inkml:brush>
  </inkml:definitions>
  <inkml:trace contextRef="#ctx0" brushRef="#br0">164 0 15155,'-3'1'223,"-1"-1"-1,1 1 1,-1 0-1,1 0 1,0 0-1,-1 0 1,1 1-1,0-1 1,0 1-1,0 0 1,0-1-1,-4 5 1,-30 29 1213,26-23-982,0 1 0,2 0 1,-1 0-1,-11 24 0,18-32-385,0 1 1,1 0 0,0 0 0,0 0-1,0 0 1,1 0 0,0 0 0,0 1-1,0-1 1,1 0 0,0 1 0,0-1-1,1 0 1,1 12 0,-1-17-78,0 1 1,0-1-1,0 0 1,0 1-1,0-1 1,0 0-1,0 0 1,0 1-1,0-1 1,0 0-1,1 0 1,-1 0-1,0 0 1,1-1-1,-1 1 1,1 0-1,-1-1 1,1 1-1,-1-1 1,1 1-1,-1-1 1,1 0-1,0 1 1,-1-1-1,1 0 1,0 0-1,-1 0 1,3-1-1,9 1-119,-1-2 0,21-4 0,-21 4 59,107-15-511,-106 16 594,0 1 0,0 0 0,0 1 0,0 0 0,0 1-1,0 1 1,15 5 0,-25-7 32,-1 0 1,1 0-1,0 0 0,-1 0 1,1 1-1,-1-1 0,1 1 1,-1 0-1,0-1 1,0 1-1,0 0 0,0 0 1,3 4-1,-5-5-5,1 1 0,-1-1 0,1 1 0,-1-1 0,1 1 0,-1-1 0,0 1 0,0-1-1,0 1 1,0 0 0,0-1 0,0 1 0,0-1 0,0 1 0,-1 0 0,1-1 0,0 1 0,-1-1 0,0 1 0,1-1 0,-1 0 0,0 1 0,0-1 0,1 0 0,-3 2 0,-3 6 157,-1-2 0,1 1 0,-1-1 0,-1 0 0,0 0 0,-13 8 0,18-12-254,-1-1-1,0 0 1,0 0 0,0 0-1,0 0 1,0 0 0,-1-1-1,1 0 1,0 1 0,-1-2-1,1 1 1,-1-1 0,1 1-1,0-1 1,-1 0 0,1-1-1,-7 0 1,9 0 15,0 0-1,0 0 1,0 0-1,0-1 1,0 1-1,0-1 1,0 1-1,0-1 1,1 1-1,-1-1 0,1 0 1,-1 0-1,1 0 1,0 0-1,-2-2 1,-3-15-396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1.503"/>
    </inkml:context>
    <inkml:brush xml:id="br0">
      <inkml:brushProperty name="width" value="0.035" units="cm"/>
      <inkml:brushProperty name="height" value="0.035" units="cm"/>
    </inkml:brush>
  </inkml:definitions>
  <inkml:trace contextRef="#ctx0" brushRef="#br0">15 591 14243,'0'19'1335,"0"1"-1,-7 38 1,4-43-679,1 0-1,1 0 1,0 0-1,1 0 1,3 28 0,-3-42-622,0 0 1,0 0-1,0-1 1,0 1 0,1 0-1,-1 0 1,0 0-1,0 0 1,0-1 0,1 1-1,-1 0 1,1 0-1,-1-1 1,0 1-1,1 0 1,-1 0 0,1-1-1,0 1 1,-1-1-1,1 1 1,-1 0 0,1-1-1,0 1 1,-1-1-1,1 0 1,0 1-1,0-1 1,-1 1 0,1-1-1,0 0 1,0 0-1,0 1 1,0-1 0,-1 0-1,1 0 1,0 0-1,0 0 1,0 0-1,0 0 1,-1 0 0,2-1-1,1 0 9,0 0 0,-1 0 0,1-1 0,-1 1 0,0-1 0,1 1 0,-1-1 0,0 0 0,0 0 0,0 0 0,3-5 0,9-13 12,-1-1 1,-1-1-1,-1 0 0,13-37 1,22-98-17,-31 98-93,8-85 0,-19 107 2,-2 0-1,-2-1 0,-7-54 0,6 82 38,-1 0-1,0 0 1,-1 1-1,0-1 1,-5-10-1,7 19 14,0-1 0,0 0 0,0 0 0,0 0 0,-1 1 1,1-1-1,-1 0 0,1 1 0,-1-1 0,1 1 0,-1 0 0,0 0 0,-1-2 0,1 3 4,1-1 0,0 1 0,-1 0 0,1 0 0,0-1-1,-1 1 1,1 0 0,-1 0 0,1 0 0,0 1 0,-1-1 0,1 0-1,0 0 1,-1 1 0,1-1 0,0 1 0,0-1 0,-1 1 0,1-1 0,0 1-1,0 0 1,-2 1 0,-1 1 20,0 1 1,0 0-1,0 0 1,0 0-1,1 0 0,0 1 1,0-1-1,0 1 0,0 0 1,-2 7-1,-18 54 274,22-62-276,-8 23 160,2 1 1,1 0-1,1 1 1,2-1 0,1 1-1,1 37 1,1-60-129,1-1 0,0 1 1,0 0-1,1 0 0,2 7 0,-4-11-43,1-1 0,-1 0 0,1 0-1,0 0 1,-1 0 0,1 1 0,0-1 0,0 0-1,0 0 1,0 0 0,0 0 0,0-1-1,0 1 1,0 0 0,0 0 0,0-1 0,0 1-1,1 0 1,-1-1 0,0 1 0,0-1-1,1 0 1,-1 1 0,0-1 0,1 0-1,-1 0 1,0 0 0,1 0 0,-1 0 0,2 0-1,4-2-34,1-1 0,0 0 0,-1 0 0,1 0 0,-1-1 0,0 0 0,0 0-1,9-9 1,8-4-112,-10 8 19,1 1-1,-1 0 1,1 1 0,24-8 0,-35 14 87,1-1 1,0 1-1,-1 0 1,1 1-1,0-1 0,0 1 1,0 0-1,0 0 1,-1 1-1,1-1 1,0 1-1,0 0 1,0 0-1,-1 1 0,1 0 1,-1-1-1,1 1 1,-1 1-1,0-1 1,5 4-1,-3-1 17,-1 0-1,1 1 1,-1 0 0,0 0 0,-1 0-1,1 1 1,-1-1 0,0 1 0,-1 0-1,0 0 1,0 0 0,3 12 0,1 9-43,6 58 1,-10-62-55,-3-22 32,0 0 1,1 0 0,-1 0 0,0 0 0,1 0-1,0 0 1,-1 1 0,1-2 0,0 1 0,0 0 0,0 0-1,0 0 1,3 3 0,-4-5 59,0 0-1,0 0 1,1 0 0,-1 0-1,0 0 1,1 1 0,-1-1-1,0 0 1,1 0 0,-1 0-1,0 0 1,1 0 0,-1 0-1,0 0 1,0 0 0,1 0-1,-1 0 1,0 0 0,1 0-1,-1 0 1,0 0 0,1-1-1,-1 1 1,0 0-1,0 0 1,1 0 0,-1 0-1,0-1 1,1 1 0,-1 0-1,11-18-221,3-16-178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2.038"/>
    </inkml:context>
    <inkml:brush xml:id="br0">
      <inkml:brushProperty name="width" value="0.035" units="cm"/>
      <inkml:brushProperty name="height" value="0.035" units="cm"/>
    </inkml:brush>
  </inkml:definitions>
  <inkml:trace contextRef="#ctx0" brushRef="#br0">23 109 17940,'0'40'1776,"-6"11"-1056,-2 5-264,4 4 1049,-1-1-425,5-10-416,2-7-320,4-13-672,0-10-368,4-16 624,1-9-160,3-21-160</inkml:trace>
  <inkml:trace contextRef="#ctx0" brushRef="#br0" timeOffset="1">170 212 15131,'1'6'237,"1"-1"0,0 0 1,0 1-1,0-1 0,0 0 0,1 0 0,0-1 0,0 1 0,5 6 0,-6-10-160,0 1 0,0 0-1,0-1 1,0 1 0,0-1-1,0 0 1,0 0-1,0 0 1,1 0 0,-1 0-1,0 0 1,1 0 0,-1-1-1,1 1 1,-1-1-1,1 0 1,-1 0 0,1 0-1,-1 0 1,1 0 0,-1 0-1,1-1 1,2 0-1,6-2 100,-1-1-1,0 0 0,0-1 1,0 0-1,-1-1 0,1 0 0,-1 0 1,15-15-1,-7 5 31,-1 0 0,0-2 0,15-22 0,-23 29-105,-1 0-1,-1 0 0,8-18 1,-13 27-85,0 0 1,0 0 0,0 0 0,0 0 0,0 0-1,-1-1 1,1 1 0,-1 0 0,0-1 0,1 1-1,-1 0 1,0-1 0,0 1 0,-1 0 0,1-1-1,0 1 1,-1 0 0,0 0 0,1-1 0,-1 1-1,0 0 1,0 0 0,0 0 0,0 0 0,-1 0-1,-2-3 1,2 3-1,1 1-1,-1 0 1,0 0 0,0 0-1,0 1 1,0-1 0,0 0-1,0 1 1,0-1 0,0 1-1,0 0 1,-1 0-1,1 0 1,0 0 0,0 0-1,0 0 1,0 0 0,0 1-1,0-1 1,0 1-1,0-1 1,0 1 0,0 0-1,0 0 1,0 0 0,0 0-1,0 0 1,-2 2 0,-3 2 28,0 0 1,1 0 0,0 1 0,0 0-1,0 0 1,-6 8 0,3 0 46,0 0 0,1 0 0,0 1 0,2 0 1,-1 1-1,2-1 0,-5 20 0,5-11 74,1 0-1,1 1 1,1-1 0,2 32-1,0-45-79,1 1 0,1-1 0,0 1 0,3 11-1,-4-19-56,0-1-1,1 1 1,-1-1 0,1 0-1,-1 1 1,1-1-1,0 0 1,1 0-1,-1 0 1,0 0-1,1 0 1,-1-1-1,1 1 1,0-1-1,0 0 1,5 4 0,-4-5-7,1 1 1,-1 0-1,0-1 1,0 0 0,1 0-1,-1 0 1,1-1-1,-1 1 1,1-1 0,-1 0-1,1 0 1,5-1-1,-2-1-21,0 0-1,0 0 0,0-1 0,0 0 0,-1 0 1,10-6-1,-2 0-192,0-2 0,-1 0 0,0 0 0,0-1 0,17-20 0,-21 19 24,0 1 0,-1-2 0,-1 1 1,0-1-1,0 0 0,-2-1 0,1 0 1,-2 0-1,0 0 0,5-30 0,-8-10-373,-2 47 451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2.570"/>
    </inkml:context>
    <inkml:brush xml:id="br0">
      <inkml:brushProperty name="width" value="0.035" units="cm"/>
      <inkml:brushProperty name="height" value="0.035" units="cm"/>
    </inkml:brush>
  </inkml:definitions>
  <inkml:trace contextRef="#ctx0" brushRef="#br0">23 5 18156,'-12'-5'1720,"6"10"-1160,1 2-272,5 2 1209,2 0-817,5-1-1152,2-2 560,0 0-168,2 0-80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3.105"/>
    </inkml:context>
    <inkml:brush xml:id="br0">
      <inkml:brushProperty name="width" value="0.035" units="cm"/>
      <inkml:brushProperty name="height" value="0.035" units="cm"/>
    </inkml:brush>
  </inkml:definitions>
  <inkml:trace contextRef="#ctx0" brushRef="#br0">15 0 17052,'-4'56'1619,"-6"149"2408,10-156-3294,2 0 0,10 56 0,-10-94-638,0 0 0,1-1 0,0 0 0,0 1 0,1-1 0,6 11 0,-9-19-87,0-1 0,0 1 0,0 0 0,0-1 0,1 1 0,-1-1 0,0 1 0,1-1 0,0 1-1,-1-1 1,1 0 0,0 0 0,-1 0 0,1 0 0,0 0 0,0 0 0,0-1 0,0 1 0,0-1 0,0 1 0,0-1-1,0 0 1,0 1 0,0-1 0,0 0 0,0 0 0,0-1 0,0 1 0,0 0 0,0-1 0,0 1 0,0-1 0,0 0-1,-1 1 1,1-1 0,0 0 0,0 0 0,0 0 0,-1 0 0,3-2 0,10-8-120,-1 1-1,0-2 1,0 0 0,12-16-1,-14 15-58,1 0-1,0 2 0,1-1 0,22-15 1,-33 26 137,0 0 1,0-1 0,0 1-1,1 0 1,-1 0 0,0 0 0,1 1-1,-1-1 1,1 1 0,-1-1 0,1 1-1,-1 0 1,0 0 0,1 0-1,-1 0 1,1 0 0,2 1 0,-3 0 26,0-1 0,-1 1 0,1 0 0,-1 0 0,1 0 0,-1 0 0,0 0 0,1 0 0,-1 1 0,0-1 0,0 0 0,0 1 1,0-1-1,0 1 0,0-1 0,0 1 0,-1-1 0,1 1 0,0 0 0,-1-1 0,1 1 0,-1 0 0,0 0 0,1 2 0,0 7 104,-1 1 0,0 0 0,0 0-1,-1-1 1,0 1 0,-1 0 0,-1-1 0,0 0-1,0 1 1,-1-1 0,0 0 0,-1-1-1,0 1 1,-1-1 0,-11 15 0,5-9 63,0-1-1,-1 0 1,-1 0 0,-1-1 0,0-1 0,0-1 0,-2 0 0,-22 13 0,28-20-146,0 0 0,0 0-1,-15 4 1,23-8-91,1 0-1,-1 0 1,0-1-1,0 1 1,0-1 0,1 1-1,-1-1 1,0 0-1,0 0 1,0-1-1,0 1 1,0 0-1,1-1 1,-1 0-1,0 1 1,0-1-1,1 0 1,-6-3-1,7 3 1,0-1-1,0 1 1,0 0-1,0-1 1,0 1-1,1-1 1,-1 1-1,0-1 1,1 1-1,-1-1 1,1 0-1,0 1 1,-1-1-1,1 0 0,0 1 1,0-1-1,0 1 1,0-4-1,7-31-582,6 4-107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245"/>
    </inkml:context>
    <inkml:brush xml:id="br0">
      <inkml:brushProperty name="width" value="0.025" units="cm"/>
      <inkml:brushProperty name="height" value="0.025" units="cm"/>
    </inkml:brush>
  </inkml:definitions>
  <inkml:trace contextRef="#ctx0" brushRef="#br0">155 288 7944,'-8'20'2615,"-30"67"-246,-28 66 701,56-127-2567,1 0 1,1 0-1,-7 49 1,15-74-501,0 0 0,-1 0 0,1 1 0,0-1 0,0 0 1,0 0-1,0 0 0,0 0 0,0 0 0,0 0 0,1 0 0,-1 0 0,0 0 1,0 0-1,1 0 0,-1 0 0,1 0 0,-1 0 0,1 0 0,-1 0 1,1-1-1,-1 1 0,1 0 0,0 0 0,0 0 0,-1-1 0,1 1 1,0 0-1,0-1 0,0 1 0,0-1 0,0 1 0,0-1 0,0 1 0,0-1 1,0 0-1,0 1 0,0-1 0,1 0 0,2 0-51,-1 0 0,1-1-1,0 1 1,-1-1 0,1 0 0,-1 0-1,1 0 1,-1 0 0,1 0-1,-1-1 1,5-3 0,18-13-440,-1-2 1,0-1-1,-2-1 1,0-2-1,-2 0 0,19-27 1,-8 12-424,79-94-2741,149-233 1,-325 471 10637,-38 54-3478,24-39-1932,1 4-500,-81 121-1,145-230-1265,14-15 177,0 0 0,0 0-1,-1 0 1,1 0 0,0 0-1,0 0 1,0 0 0,0 0-1,0 0 1,-1 0 0,1 0-1,0 0 1,0 0 0,0 0-1,0 0 1,0 0 0,-1 0-1,1 0 1,0 0 0,0 0-1,0-1 1,0 1 0,0 0-1,0 0 1,-1 0 0,1 0-1,0 0 1,0 0 0,0 0-1,0-1 1,0 1-1,0 0 1,0 0 0,0 0-1,0 0 1,0 0 0,-1 0-1,1-1 1,0 1 0,0 0-1,0 0 1,0 0 0,0 0-1,0 0 1,0-1 0,0 1-1,0 0 1,0 0 0,0 0-1,1 0 1,-1-1 0,0 1-1,7-37-1363,15-25-1540,50-97-1,-3 7-749,-36 59 128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8.525"/>
    </inkml:context>
    <inkml:brush xml:id="br0">
      <inkml:brushProperty name="width" value="0.025" units="cm"/>
      <inkml:brushProperty name="height" value="0.025" units="cm"/>
    </inkml:brush>
  </inkml:definitions>
  <inkml:trace contextRef="#ctx0" brushRef="#br0">0 55 15855,'0'0'1900,"11"-6"-191,7-3-792,1 1 1,-1 1-1,33-9 1,-43 14-737,1 0 1,-1 0 0,0 1-1,1 0 1,-1 0 0,1 1 0,-1 0-1,1 1 1,-1 0 0,1 0-1,-1 1 1,0 0 0,10 4 0,-16-6-180,0 1 1,-1 0 0,1 0 0,-1 0-1,1 1 1,-1-1 0,1 0 0,-1 1-1,0-1 1,0 0 0,1 1 0,-1 0-1,0-1 1,0 1 0,-1 0 0,1-1-1,0 1 1,-1 0 0,1 0-1,-1 0 1,1-1 0,-1 1 0,0 0-1,0 0 1,0 0 0,0 0 0,0 0-1,0 0 1,0 0 0,-1-1 0,1 1-1,-1 0 1,1 0 0,-2 2 0,0 2 14,-1 1 1,0-1 0,0 0 0,-1-1 0,0 1-1,0-1 1,0 1 0,-7 5 0,-102 80 147,113-91-166,0 0 0,0 0 0,-1 0 0,1 0-1,0 0 1,-1 0 0,1 0 0,0 1 0,0-1 0,-1 0-1,1 0 1,0 0 0,0 0 0,-1 1 0,1-1-1,0 0 1,0 0 0,0 1 0,0-1 0,-1 0 0,1 0-1,0 1 1,0-1 0,0 0 0,0 0 0,0 1-1,0-1 1,0 0 0,-1 1 0,1-1 0,0 0 0,0 0-1,0 1 1,0-1 0,0 0 0,0 1 0,1-1-1,-1 0 1,0 1 0,0-1 0,0 0 0,0 0 0,0 1-1,0-1 1,0 0 0,1 0 0,-1 1 0,0-1-1,0 0 1,0 0 0,1 1 0,-1-1 0,22 2-1,30-8 66,69-27-860,-81 19-2317,-3-2-3692,-11 2-5569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3.546"/>
    </inkml:context>
    <inkml:brush xml:id="br0">
      <inkml:brushProperty name="width" value="0.035" units="cm"/>
      <inkml:brushProperty name="height" value="0.035" units="cm"/>
    </inkml:brush>
  </inkml:definitions>
  <inkml:trace contextRef="#ctx0" brushRef="#br0">58 59 16275,'-11'22'844,"1"0"-1,1 0 0,-7 26 1,13-36-564,0 0 1,1 0-1,0 0 1,1 0 0,1 0-1,0 0 1,0 0-1,3 13 1,-2-22-193,-1 0 0,1 1-1,0-1 1,0 0 0,0 0 0,1 0-1,-1 0 1,1 0 0,0 0 0,3 5-1,-3-7-56,-1 0-1,0 0 1,0 0-1,1 0 0,-1 0 1,1 0-1,-1 0 1,1 0-1,-1-1 1,1 1-1,-1-1 0,1 1 1,0-1-1,-1 0 1,1 1-1,0-1 1,-1 0-1,1 0 0,0 0 1,-1 0-1,1-1 1,0 1-1,-1 0 1,1-1-1,2 0 0,6-3 30,0-1-1,0 1 0,-1-2 1,1 1-1,-1-2 0,15-12 0,52-54 5,-48 45-61,24-26-48,-29 29-61,1 0 0,1 2 0,33-24 1,-55 45 82,0 0 0,0 0 0,0 0 0,0 1 1,1-1-1,-1 1 0,1 0 0,-1 0 0,1 0 0,3 0 1,-6 1 17,1 0 0,-1 0 0,0 0 0,0 0 0,0 1 0,0-1 0,0 0 0,0 1 0,0-1 0,0 1 0,0-1 0,0 1 0,0 0 0,0-1 0,-1 1 0,1 0 0,0-1 0,0 1 0,0 0 0,-1 0 0,1 0 0,-1 0 0,1 0 0,0 0 0,-1 0 0,0 0 0,1 0 1,-1 0-1,0 0 0,1 0 0,-1 0 0,0 0 0,0 2 0,5 27 52,-3-18 12,-1 0 0,2 0-1,0 0 1,0 0 0,7 13 0,-9-23-45,0 1 0,0-1 0,1 1 1,0-1-1,-1 0 0,1 1 1,0-1-1,0 0 0,0 0 1,0 0-1,1-1 0,-1 1 0,0-1 1,1 1-1,-1-1 0,1 0 1,0 1-1,-1-2 0,1 1 0,0 0 1,0 0-1,-1-1 0,1 1 1,0-1-1,0 0 0,0 0 1,4-1-1,1 1-19,-1-2 0,1 1 0,0-1 0,-1 0 0,0-1 0,1 0 0,11-7 1,47-33-535,-14 8-231,-51 34 732,0 0 1,1 0-1,0 0 1,-1 0 0,1 0-1,-1 1 1,1-1-1,0 1 1,0-1 0,-1 1-1,1 0 1,0 0-1,0-1 1,-1 1-1,1 0 1,0 0 0,0 1-1,0-1 1,-1 0-1,1 1 1,3 0 0,-3 1 4,0-1 0,1 1 0,-1 0 1,-1 0-1,1 0 0,0 0 1,0 0-1,-1 0 0,1 0 1,-1 0-1,1 1 0,-1-1 0,0 1 1,1 3-1,11 32 209,-2 1 0,7 45 1,6 27 428,-3-49-206,38 81 1,-30-77-337,-21-49-21,-2 1 0,0 0 0,-1 1 0,5 34 0,-9-47 13,0 0 0,-1 0-1,1-1 1,-2 1 0,1 0 0,-1 0-1,1 0 1,-2 0 0,1-1 0,-1 1-1,1-1 1,-2 1 0,1-1-1,-1 1 1,1-1 0,-1 0 0,-1 0-1,1-1 1,-8 9 0,9-11-9,0 0 1,0 0 0,0-1 0,-1 1 0,1-1-1,0 0 1,0 0 0,-1 0 0,1 0 0,-1 0-1,1 0 1,-1 0 0,1-1 0,-1 0 0,1 1-1,-1-1 1,1 0 0,-1 0 0,-3-1-1,2 0 5,0 0 0,0 0 0,0-1 0,1 1 0,-1-1 0,0 0 0,1 0 0,-1 0 0,1-1 0,0 1 0,-4-4 0,-3-5 38,1 0 0,0-1 0,0 0 0,1 0 0,-11-24 0,9 16-120,1-1 0,2-1 0,0 0 0,1 0 0,1 0 0,2 0 0,0-1 0,1 1 0,1-33 0,2 37-192,1 0 0,1 0 0,0 0 0,1 0 0,1 1 0,1 0 0,1 0 0,0 0 1,1 1-1,0 0 0,2 0 0,13-18 0,-10 18 21,1 1-1,0 1 1,0 0 0,24-17 0,18-4-378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4.203"/>
    </inkml:context>
    <inkml:brush xml:id="br0">
      <inkml:brushProperty name="width" value="0.035" units="cm"/>
      <inkml:brushProperty name="height" value="0.035" units="cm"/>
    </inkml:brush>
  </inkml:definitions>
  <inkml:trace contextRef="#ctx0" brushRef="#br0">224 412 15763,'-1'-16'603,"-1"-1"-1,-1 1 0,-6-24 0,8 36-461,0 1 0,0-1 0,0 1 1,0 0-1,-1-1 0,1 1 0,-1 0 0,0 0 0,0 0 0,0 0 0,-1 0 1,1 1-1,0-1 0,-1 1 0,0-1 0,0 1 0,0 0 0,0 0 0,0 0 1,0 0-1,0 1 0,-6-3 0,6 4-55,0 0 1,0 0 0,0 1-1,0-1 1,0 1-1,0-1 1,1 1-1,-1 0 1,0 0-1,0 0 1,1 1-1,-1-1 1,1 1-1,-1-1 1,1 1-1,0 0 1,0 0 0,-1 0-1,1 0 1,0 0-1,1 0 1,-1 1-1,-2 3 1,-5 7 185,1 0 0,-13 28 0,12-20-146,0 0 0,1 0 0,2 1 0,0 0 0,1 0 0,-4 45 0,9-65-117,0 1 0,-1-1 0,1 0 0,0 1 0,1-1 0,-1 0 0,0 0 0,1 1 0,-1-1 0,1 0 0,0 0 0,-1 1 0,1-1-1,0 0 1,1 0 0,-1 0 0,0 0 0,0-1 0,1 1 0,-1 0 0,4 2 0,-4-3-4,0-1 0,0 1 0,0-1 0,0 0 1,1 1-1,-1-1 0,0 0 0,0 0 0,0 0 0,0 0 0,1 0 0,-1 0 1,0 0-1,0 0 0,0 0 0,2-1 0,1 0 1,-1-1 1,0 1-1,0-1 0,0 1 0,0-1 0,0 0 1,4-3-1,13-13 39,-1-1-1,33-42 1,28-52 51,-60 85-74,101-166 64,-35 55-49,-72 120-43,-13 20 5,-1 1 0,0 0 0,0 0 0,0 0 0,0 0 0,0 0-1,0 0 1,0-1 0,-1 1 0,1 0 0,-2 3 0,-4 24-9,-30 157-12,29-136 63,-1 89 1,8-120-23,5 36 0,-4-50-12,0 1 0,0-1 0,1 0-1,0 0 1,0 0 0,0 0 0,0 0 0,1 0-1,0 0 1,0-1 0,4 5 0,-5-8-3,-1 1 0,1-1 0,-1 0 0,1 0 1,0 0-1,0 0 0,-1 0 0,1 0 1,0 0-1,0-1 0,0 1 0,0-1 0,0 1 1,0-1-1,0 0 0,0 0 0,0 0 0,0 0 1,0 0-1,0 0 0,0 0 0,0-1 1,0 1-1,-1-1 0,1 1 0,0-1 0,0 0 1,0 0-1,0 0 0,-1 0 0,1 0 1,2-1-1,5-5 4,-1 0 1,1 0-1,-1 0 1,11-14-1,-5 3-5,-1 0 0,-1-1-1,0-1 1,-1 0 0,-2-1 0,0 0 0,-1 0-1,-1-1 1,7-39 0,-13 58-3,0 0-1,-1 0 1,0-1-1,0 1 1,0 0-1,0 0 1,0-1 0,0 1-1,-1 0 1,-1-4-1,2 7 1,0 0 0,0 0-1,0 0 1,0-1-1,0 1 1,0 0-1,0 0 1,0 0 0,-1 0-1,1-1 1,0 1-1,0 0 1,0 0-1,0 0 1,0 0 0,-1 0-1,1-1 1,0 1-1,0 0 1,0 0 0,0 0-1,-1 0 1,1 0-1,0 0 1,0 0-1,0 0 1,-1 0 0,1 0-1,0 0 1,0 0-1,0 0 1,-1 0-1,1 0 1,0 0 0,0 0-1,0 0 1,-1 0-1,1 0 1,0 0-1,0 0 1,0 0 0,-1 1-1,1-1 1,0 0-1,0 0 1,-12 19-31,6-4 26,1-1 0,0 1-1,1 0 1,1 1 0,1-1-1,0 1 1,1-1 0,0 1-1,1-1 1,1 1 0,4 19-1,-4-31 4,0 0-1,0 0 1,0-1 0,1 1-1,-1-1 1,1 1-1,0-1 1,0 1 0,0-1-1,1 0 1,-1 0-1,1 0 1,0 0 0,0-1-1,3 3 1,-1-2-8,0 0 0,0 0 0,1 0 0,-1-1-1,1 0 1,0 0 0,0 0 0,11 1 0,2-2-33,-1 0 0,1-1 0,-1-1-1,1-1 1,25-5 0,-35 5 24,0 0-1,0 0 1,0-1 0,12-6-1,-19 9 34,0-1 0,0 0-1,-1 0 1,1 0 0,0 0-1,-1 0 1,1-1 0,-1 1 0,1 0-1,-1-1 1,0 1 0,0-1-1,1 1 1,-1-1 0,0 0-1,0 0 1,-1 1 0,1-1-1,0 0 1,0 0 0,-1 0-1,0 0 1,1 0 0,-1 0-1,0 0 1,0 0 0,0 0 0,0-2-1,-3-9 164,0-1 0,-1 1 0,-1 0 0,-11-22 0,8 18 78,-11-34-1,18 45-224,-1 1 0,1-1-1,1 0 1,-1 1 0,1-1-1,0 0 1,0 0 0,0 1-1,1-1 1,2-8 0,-2 10-50,1 1 0,0-1 0,0 1 0,0-1 0,0 1 1,0 0-1,1 0 0,-1 0 0,1 0 0,0 0 0,0 1 1,0-1-1,0 1 0,1 0 0,3-3 0,9-3-281,35-14 0,-38 16 302,42-14-172,9-2-38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4.847"/>
    </inkml:context>
    <inkml:brush xml:id="br0">
      <inkml:brushProperty name="width" value="0.035" units="cm"/>
      <inkml:brushProperty name="height" value="0.035" units="cm"/>
    </inkml:brush>
  </inkml:definitions>
  <inkml:trace contextRef="#ctx0" brushRef="#br0">0 0 16211,'3'0'1697,"8"20"-905,1 11-248,6 22 680,1 8-79,2 17-313,0 8-192,0 13-184,0 2-288,-6-10-560,-4-5-256,-7-13-408,-2-9 1680,-8-15-840,-5-11-136,-8-16-112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5.377"/>
    </inkml:context>
    <inkml:brush xml:id="br0">
      <inkml:brushProperty name="width" value="0.035" units="cm"/>
      <inkml:brushProperty name="height" value="0.035" units="cm"/>
    </inkml:brush>
  </inkml:definitions>
  <inkml:trace contextRef="#ctx0" brushRef="#br0">64 1209 13379,'1'15'1376,"8"-1"-896,12-11 40,11-6 681,18-21-209,13-9-144,21-17-176,7-4 0,10-6-416,2 0-328,1 1-1032,-5 4 1008,-22 11-232,-14 7-168</inkml:trace>
  <inkml:trace contextRef="#ctx0" brushRef="#br0" timeOffset="1">1 296 14435,'3'-27'1576,"18"2"-791,10-1-233,16 1 664,7 1-104,12 1-208,9 2-135,5 0-609,-1-1-360,-2-1-1753,-5 1 1761,-7 4-304,-5 0-232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5.847"/>
    </inkml:context>
    <inkml:brush xml:id="br0">
      <inkml:brushProperty name="width" value="0.035" units="cm"/>
      <inkml:brushProperty name="height" value="0.035" units="cm"/>
    </inkml:brush>
  </inkml:definitions>
  <inkml:trace contextRef="#ctx0" brushRef="#br0">130 1 17268,'-4'-1'194,"0"1"1,0 0-1,0 0 1,0 0-1,0 1 1,0-1-1,-1 1 1,1 0-1,0 0 1,0 0-1,1 1 1,-1-1-1,0 1 1,0 0 0,1 0-1,-5 4 1,3-2-36,1 0 0,0 0 0,0 1 0,0-1 0,1 1 0,0 0 0,-1 0 0,2 0 0,-1 1 0,-2 7 0,0 0-36,2 0-1,0 0 1,0 1 0,1-1 0,1 1 0,0 0-1,1-1 1,1 1 0,2 16 0,-1-20-141,0-1 1,1 1 0,0 0 0,0-1-1,1 0 1,1 1 0,-1-2-1,1 1 1,1 0 0,0-1 0,0 0-1,0 0 1,1-1 0,0 0-1,1 0 1,-1-1 0,2 0 0,-1 0-1,0-1 1,1 0 0,0 0 0,0-1-1,12 4 1,20 5-401,58 11 1,35 11-555,-120-30 862,-1 0 0,0 1-1,0 0 1,-1 2-1,1-1 1,-2 1-1,17 15 1,-23-19 120,-1 0 0,0 1 0,0-1 0,0 1 0,0 0 0,-1 1 0,0-1 0,0 1 0,0-1 0,-1 1 0,0 0 0,0 0 0,0 0 0,-1 0-1,0 0 1,1 13 0,-2-12 109,-1 0-1,0 1 0,0-1 1,-1 0-1,0 1 0,0-1 1,0 0-1,-1 0 0,0 0 1,-1-1-1,1 1 0,-1-1 0,-8 10 1,0-2 53,-1 0-1,0-1 1,-1 0 0,0-1 0,-1-1-1,0 0 1,-1-1 0,0-1 0,-1-1-1,0 0 1,0-1 0,-1 0 0,1-2 0,-27 6-1,39-10-274,0-1 1,0 1-1,0-1 0,1 0 0,-1 0 0,0-1 0,0 1 0,1-1 0,-1 0 0,-8-3 1,11 3 55,0 0 1,0 0-1,0-1 1,0 1 0,0-1-1,0 1 1,0-1-1,1 1 1,-1-1 0,0 0-1,1 0 1,0 0-1,-1 0 1,1 0-1,0 0 1,0-1 0,0 1-1,0 0 1,0 0-1,1-1 1,-1 1 0,0-4-1,-1-22-494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6.364"/>
    </inkml:context>
    <inkml:brush xml:id="br0">
      <inkml:brushProperty name="width" value="0.035" units="cm"/>
      <inkml:brushProperty name="height" value="0.035" units="cm"/>
    </inkml:brush>
  </inkml:definitions>
  <inkml:trace contextRef="#ctx0" brushRef="#br0">1 65 18508,'45'6'1360,"-11"-6"-1104,-2-3-160,5-3-96,1 0 993,1-11-849,-1-2-64,-2-1-24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6.870"/>
    </inkml:context>
    <inkml:brush xml:id="br0">
      <inkml:brushProperty name="width" value="0.035" units="cm"/>
      <inkml:brushProperty name="height" value="0.035" units="cm"/>
    </inkml:brush>
  </inkml:definitions>
  <inkml:trace contextRef="#ctx0" brushRef="#br0">1 246 15627,'1'0'61,"0"-1"1,1 1-1,-1-1 0,0 1 0,0 0 0,1 0 0,-1 0 0,0-1 0,1 1 1,-1 0-1,0 0 0,1 1 0,-1-1 0,0 0 0,0 0 0,1 1 0,-1-1 0,0 1 1,0-1-1,1 1 0,-1-1 0,0 1 0,0 0 0,0-1 0,0 1 0,0 0 0,0 0 1,0 0-1,0 0 0,0 0 0,-1 0 0,1 0 0,0 0 0,-1 0 0,1 0 1,0 3-1,3 5 116,-1 0 0,0 0 0,0 1 0,1 11 0,-2-8 178,45 372 2662,-16-90-2010,-29-283-958,-2-6-16,1 1 0,0-1 0,0 0 0,0 0 0,1 0 0,0 0 0,0 0 0,1-1 0,-1 1 0,6 7 0,-7-12-28,-1-1 1,0 1-1,1-1 1,-1 1-1,0-1 1,1 1-1,-1-1 0,1 0 1,-1 1-1,1-1 1,-1 1-1,1-1 0,-1 0 1,1 0-1,-1 1 1,1-1-1,-1 0 0,1 0 1,0 0-1,-1 0 1,1 0-1,-1 0 0,1 1 1,0-1-1,-1-1 1,1 1-1,-1 0 1,1 0-1,0 0 0,-1 0 1,1 0-1,-1 0 1,1-1-1,-1 1 0,1 0 1,-1 0-1,1-1 1,-1 1-1,1-1 0,16-21 97,-15 19-84,21-38 151,30-69 1,-18 31-69,160-307 56,-126 266-1273,95-128 0,-145 225 889,-10 12 14,-1 1 1,13-24 0,-14 17-394</inkml:trace>
  <inkml:trace contextRef="#ctx0" brushRef="#br0" timeOffset="1">502 544 13947,'5'37'1328,"4"1"-1000,6-5-160,6-2 609,8-5-649,1-7-208,4-7 152,-1-7-80,0-11-88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7.580"/>
    </inkml:context>
    <inkml:brush xml:id="br0">
      <inkml:brushProperty name="width" value="0.035" units="cm"/>
      <inkml:brushProperty name="height" value="0.035" units="cm"/>
    </inkml:brush>
  </inkml:definitions>
  <inkml:trace contextRef="#ctx0" brushRef="#br0">31 442 14243,'-10'43'2029,"-8"85"0,16-107-1632,1 0-1,2 0 1,0 0 0,1 0-1,1 0 1,7 22 0,-9-38-298,1 0-1,0 0 1,0 0 0,0-1 0,0 1 0,4 4-1,-5-8-78,-1 0-1,1 0 0,0 0 0,0 0 0,-1-1 0,1 1 0,0 0 1,0-1-1,0 1 0,0 0 0,0-1 0,0 1 0,0-1 0,0 1 1,0-1-1,0 0 0,0 0 0,0 1 0,0-1 0,0 0 0,0 0 1,0 0-1,0 0 0,0 0 0,1 0 0,-1 0 0,0-1 0,0 1 1,0 0-1,0 0 0,0-1 0,0 1 0,0-1 0,0 1 0,0-1 1,0 1-1,0-2 0,6-3 21,0-1 1,-1 0 0,0 0-1,0-1 1,0 1 0,-1-1-1,0-1 1,-1 1-1,5-10 1,32-78 106,-38 87-132,59-204 1,-70 252 216,3 1 1,1-1-1,2 1 0,6 70 1,-4-104-167,2 0 1,-1 0 0,1-1 0,3 10-1,-5-15-52,0 0 0,1 1 0,-1-1 0,1 0 0,0 0 0,0 0-1,-1 1 1,1-1 0,0 0 0,0 0 0,0 0 0,0 0 0,0-1-1,0 1 1,0 0 0,0 0 0,0 0 0,1-1 0,-1 1 0,0-1-1,0 1 1,1-1 0,-1 1 0,0-1 0,1 0 0,-1 0-1,1 0 1,-1 1 0,3-2 0,0 0 5,1 0 1,0 0-1,-1-1 1,1 1-1,-1-1 1,0 0-1,0-1 1,0 1-1,5-4 1,35-31 20,-28 22-40,15-12-16,65-53-113,-86 73 103,-1 1 1,1 0 0,0 0-1,1 1 1,-1 0-1,1 1 1,0 1 0,14-4-1,-23 7 20,1-1 0,0 1-1,0 0 1,-1 0 0,1 0-1,0 0 1,0 0 0,-1 1 0,1-1-1,0 1 1,-1 0 0,1 0-1,0 0 1,-1 0 0,1 0-1,-1 0 1,4 3 0,-3-1 6,0 0 1,-1 0 0,1 0-1,0 0 1,-1 0-1,0 1 1,1-1 0,-2 1-1,1-1 1,2 7-1,1 7 95,-1-1 0,-1 1-1,0 0 1,0 24 0,-3-35-32,0-6-62,3 17 228,-3-17-216,0 0-1,0 0 1,0 0-1,0 0 1,0 0-1,0-1 1,1 1-1,-1 0 1,0 0 0,0 0-1,0 0 1,0 0-1,0 0 1,1 0-1,-1 0 1,0 0-1,0 0 1,0-1-1,0 1 1,1 0 0,-1 0-1,0 0 1,0 0-1,0 0 1,0 0-1,1 0 1,-1 0-1,0 0 1,0 0-1,0 1 1,0-1-1,1 0 1,-1 0 0,0 0-1,0 0 1,0 0-1,0 0 1,0 0-1,1 0 1,-1 0-1,0 0 1,0 1-1,0-1 1,0 0 0,0 0-1,0 0 1,0 0-1,1 0 1,-1 1-1,6-24 192,-1 0 0,0 0-1,-2-1 1,1-41 0,-4 49-155,-2-77 94,-1 23-116,3 69-28,0 0 1,0 1 0,0-1-1,1 0 1,-1 1-1,0-1 1,1 1 0,-1-1-1,0 1 1,1-1-1,-1 1 1,1-1 0,-1 1-1,1-1 1,-1 1-1,1 0 1,-1-1 0,1 1-1,0 0 1,-1-1-1,1 1 1,-1 0 0,2-1-1,22-5-8,-9 1-8,6-3 42,100-33-118,-108 37 49,1 1 0,0 1 0,0 0-1,-1 1 1,1 1 0,0 0 0,16 2-1,-25-1 26,1 0 0,-1 0 0,0 0-1,1 1 1,-1 0 0,0 0-1,0 1 1,0-1 0,-1 1-1,1 0 1,-1 0 0,1 1-1,-1-1 1,0 1 0,0 0 0,0 0-1,-1 0 1,0 1 0,3 4-1,-1-1 2,-1 1 0,0 0 0,-1 0 0,0 1 0,0-1 0,-1 1 0,0-1 0,-1 1 0,0 18 0,-2 26 13,0-35 15,0 0-1,2 0 1,2 23-1,-2-41-9,-1 1 1,0-1-1,0 1 1,1-1-1,-1 1 0,0-1 1,1 0-1,0 1 0,-1-1 1,1 0-1,0 0 1,-1 1-1,1-1 0,0 0 1,0 0-1,0 0 1,0 0-1,1 1 0,-1-2 0,0 1-1,0-1 0,0 0 0,0 0 1,-1 0-1,1 0 0,0 1 1,0-1-1,0 0 0,0-1 1,0 1-1,0 0 0,-1 0 0,1 0 1,0 0-1,0-1 0,0 1 1,0 0-1,-1-1 0,1 1 0,1-1 1,3-3-8,0 0-1,0 0 1,0-1 0,-1 1 0,0-1 0,7-10 0,6-10-51,-1-1 0,-1-1 0,13-34 0,-23 47 13,0 0 0,0 0-1,-1-1 1,-1 1 0,-1-1-1,0 0 1,-1 0 0,-1-24-1,-2 26-21,2 13 68,0 0 0,0 0-1,0 0 1,0 0 0,0 0-1,0 0 1,0 0 0,0 0-1,0 0 1,0 1 0,0-1-1,0 0 1,0 0 0,0 0-1,0 0 1,0 0 0,0 0 0,0 0-1,0 0 1,-1 0 0,1 0-1,0 0 1,0 0 0,0 0-1,0 0 1,0 0 0,0 0-1,0 0 1,0 0 0,0 0-1,0 0 1,0 0 0,0 0-1,0 1 1,0-1 0,0 0 0,0 0-1,0 0 1,0 0 0,0 0-1,0 0 1,-1 0 0,1 0-1,0 0 1,0 0 0,0 0-1,0 0 1,0 0 0,0 0-1,0 0 1,0 0 0,0-1-1,0 1 1,0 0 0,0 0-1,0 0 1,0 0 0,0 0 0,0 0-1,0 0 1,0 0 0,-1 0-1,1 2 7,0 0-1,0 0 0,0 0 0,1 0 0,-1 0 1,0 0-1,1 0 0,-1 0 0,1 0 1,1 3-1,1 1 9,0 0 0,0-1 0,1 1 0,0-1 0,0 0 0,0 0 0,0 0 0,1 0 0,0-1 0,0 0 0,0 0 0,1 0 0,-1-1 0,1 1 1,0-1-1,0-1 0,0 1 0,0-1 0,0 0 0,0-1 0,1 1 0,-1-1 0,1 0 0,-1-1 0,1 0 0,-1 0 0,1 0 0,-1-1 0,10-1 0,4-4 9,0 0 0,0-1 0,-1-1 0,0-1 0,-1 0 0,0-2 0,0 0 0,23-19 0,-11 4 20,-1 0 0,-1-2 0,38-48 0,-65 74-42,11-13 19,20-35-1,-29 46-16,-1 0-1,0-1 1,0 1-1,0-1 1,-1 0 0,0 0-1,0 0 1,0 0-1,0 0 1,-1 0-1,0 0 1,0 1-1,-1-7 1,1 10-3,0 0 0,0-1 0,0 1 0,-1 0 0,1-1 0,0 1 0,-1 0 0,1 0-1,-1-1 1,0 1 0,1 0 0,-1 0 0,0 0 0,0 0 0,0 0 0,0 0 0,0 0 0,0 0 0,0 0 0,0 0 0,0 1 0,0-1 0,0 0 0,0 1 0,-1-1 0,1 1-1,0-1 1,0 1 0,-1-1 0,1 1 0,0 0 0,-1 0 0,1 0 0,-1 0 0,1 0 0,0 0 0,-1 0 0,1 0 0,0 0 0,-1 1 0,-1 0 0,-4 1-6,1 0 1,-1 1 0,1 0 0,0 0 0,0 0-1,0 1 1,-7 5 0,-1 4 4,0 1 0,1 0 0,0 1 0,2 0 0,-1 1 0,2 0 0,0 1 0,1 0 1,1 0-1,0 1 0,1 0 0,1 0 0,1 1 0,1 0 0,0 0 0,-1 30 0,5-42-2,0 0 1,0 0-1,1 0 1,0 0-1,0 0 1,1 0-1,3 9 0,-4-12-17,1-1 0,-1 1 0,1-1 0,0 1 0,0-1 0,1 0-1,-1 0 1,1 0 0,-1 0 0,1-1 0,0 1 0,0-1 0,0 0 0,1 1-1,3 1 1,1-1-93,-1 0-1,1-1 1,0 0-1,0 0 1,0-1 0,0 0-1,0 0 1,0 0-1,0-2 1,1 1-1,8-2 1,7-2-113,-1 0-1,37-13 1,-2-6-233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08.117"/>
    </inkml:context>
    <inkml:brush xml:id="br0">
      <inkml:brushProperty name="width" value="0.035" units="cm"/>
      <inkml:brushProperty name="height" value="0.035" units="cm"/>
    </inkml:brush>
  </inkml:definitions>
  <inkml:trace contextRef="#ctx0" brushRef="#br0">0 1480 12395,'191'-4'1380,"0"-9"0,309-60 1,324-159-70,-11-62-25,71-25-117,331-18 584,-1177 329-1712,382-91-42,-408 95 5,2 1-5,0 0 1,-1-1-1,1-1 1,-1 0-1,0-1 1,0 0-1,0-1 1,18-14-1,0-15-112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9:58.120"/>
    </inkml:context>
    <inkml:brush xml:id="br0">
      <inkml:brushProperty name="width" value="0.035" units="cm"/>
      <inkml:brushProperty name="height" value="0.035" units="cm"/>
    </inkml:brush>
  </inkml:definitions>
  <inkml:trace contextRef="#ctx0" brushRef="#br0">53 55 9826,'-5'-3'483,"1"0"0,-1 0 0,1 0 0,0 0-1,0-1 1,0 0 0,0 0 0,1 0 0,-1-1 0,1 1 0,0-1 0,-2-5-1,10 18 80,0 0-1,1-1 0,0 1 0,10 7 1,-4-3-287,126 128 928,50 56-310,-134-133-742,3-2 0,2-3 1,105 80-1,56 34-63,-172-129 255,-1 3-1,53 66 1,-59-62-23,65 59 1,57 35-169,62 62-95,-199-180-59,276 268-26,-183-194 46,149 133-4,-148-125 2,195 137 0,-16-5 46,-48-34-5,-199-167-43,271 217 227,132 129 126,118 89-118,-309-215-17,-83-76 36,-43-61 297,194 132 0,-269-211-496,-100-64-1774,25 16 1136,1-1-1,-19-14 1,5-2-36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9.138"/>
    </inkml:context>
    <inkml:brush xml:id="br0">
      <inkml:brushProperty name="width" value="0.025" units="cm"/>
      <inkml:brushProperty name="height" value="0.025" units="cm"/>
    </inkml:brush>
  </inkml:definitions>
  <inkml:trace contextRef="#ctx0" brushRef="#br0">1 1 8264,'0'0'15006,"2"8"-14211,2 20-362,-1 1-1,-2 46 1,-1-72-429,1 1 0,-1-1 1,0 0-1,1 0 0,-1 0 0,1 1 1,0-1-1,0 0 0,0 0 1,1 0-1,-1 0 0,1-1 1,0 1-1,-1 0 0,1-1 1,0 1-1,1-1 0,-1 1 0,0-1 1,1 0-1,-1 0 0,1 0 1,0-1-1,-1 1 0,1 0 1,0-1-1,0 0 0,0 0 0,0 0 1,0 0-1,0 0 0,4 0 1,12 2 63,-1-1 1,1-1 0,0 0 0,27-4 0,-22 2-54,0-3-505,-15-1-1705,-11-4-3944,-13 0-1100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9:59.298"/>
    </inkml:context>
    <inkml:brush xml:id="br0">
      <inkml:brushProperty name="width" value="0.035" units="cm"/>
      <inkml:brushProperty name="height" value="0.035" units="cm"/>
    </inkml:brush>
  </inkml:definitions>
  <inkml:trace contextRef="#ctx0" brushRef="#br0">1 10 15859,'1'-3'2473,"2"-3"-1665,-1 6-312,5 4-176,-2 10 1001,2 8-585,4 8-112,4 11-264,1 4-136,2 8-24,2 1 0,-1-3-256,-1-3-264,2-6-648,-4-5 848,-4-8-152,-6-5-88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9:59.812"/>
    </inkml:context>
    <inkml:brush xml:id="br0">
      <inkml:brushProperty name="width" value="0.035" units="cm"/>
      <inkml:brushProperty name="height" value="0.035" units="cm"/>
    </inkml:brush>
  </inkml:definitions>
  <inkml:trace contextRef="#ctx0" brushRef="#br0">20 1 18268,'0'0'320,"0"0"-240,-1 0 0,1 0 0,0 0 0,0 0 0,0 0 0,0 0 1,0 0-1,0 0 0,0 0 0,0 0 0,0 0 0,0 0 0,0 0 0,0 0 0,-1 0 0,1 0 0,0 0 0,0 0 0,0 0 0,0 0 0,-4 19 819,-4 30 164,5-21-998,1 1-1,2 0 1,1 0-1,1 0 0,1-1 1,9 38-1,-12-64-69,0-1 0,1 1-1,-1 0 1,1 0 0,0 0 0,-1-1-1,1 1 1,0 0 0,0-1 0,0 1-1,0 0 1,0-1 0,0 0 0,1 1-1,-1-1 1,0 0 0,1 1-1,-1-1 1,1 0 0,-1 0 0,1 0-1,3 1 1,-1-2 5,0 0 0,0 0-1,0 0 1,0 0 0,0-1 0,0 0-1,0 0 1,0 0 0,4-2 0,-6 2 6,4 0 10,-1-1-1,1 1 1,-1 0 0,1 0-1,0 1 1,0 0 0,-1 0-1,1 0 1,0 0 0,-1 1-1,1 0 1,0 0 0,-1 1 0,1 0-1,6 2 1,-8-1 15,-1-1 1,1 0-1,-1 1 0,1-1 1,-1 1-1,0 0 0,0 0 1,0 0-1,0 1 0,0-1 1,-1 1-1,0 0 1,0-1-1,0 1 0,0 0 1,0 0-1,-1 0 0,0 0 1,1 1-1,0 7 0,-2-5 46,1 0 0,-1-1 0,0 1 0,0 0-1,-1 0 1,0 0 0,0-1 0,-1 1 0,0-1 0,0 1-1,-1-1 1,1 0 0,-1 1 0,0-1 0,-1-1 0,0 1-1,0 0 1,0-1 0,0 0 0,-1 0 0,0 0 0,-6 4-1,11-9-90,0 0 1,0 0-1,-1 0 0,1 0 0,0 0 0,0 0 0,0 0 0,0 0 0,0 0 0,-1 0 0,1 0 0,0 0 1,0 0-1,0 0 0,0 0 0,0 0 0,-1 0 0,1 0 0,0 0 0,0 0 0,0 0 0,0 0 0,0 0 0,0 0 1,-1 0-1,1-1 0,0 1 0,0 0 0,0 0 0,0 0 0,0 0 0,0 0 0,0 0 0,0 0 0,0-1 1,-1 1-1,1 0 0,0 0 0,0 0 0,0 0 0,0 0 0,0-1 0,0 1 0,0 0 0,0 0 0,0 0 0,0 0 1,0 0-1,0-1 0,0 1 0,0 0 0,0 0 0,0 0 0,1-1 0,-1-8-21,5-6-310,4-8-138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00.357"/>
    </inkml:context>
    <inkml:brush xml:id="br0">
      <inkml:brushProperty name="width" value="0.035" units="cm"/>
      <inkml:brushProperty name="height" value="0.035" units="cm"/>
    </inkml:brush>
  </inkml:definitions>
  <inkml:trace contextRef="#ctx0" brushRef="#br0">21 14 16027,'0'-14'1956,"-3"17"-195,-5 25 342,1 59-1691,4 0 0,4 0 0,4 0 0,3 0 0,32 136 0,-11-116-898,-24-95 210,0 1 1,0-1 0,1 0 0,1 0 0,15 20 0,-20-29 125,0-1 0,0 0 1,1 1-1,-1-1 0,1 0 0,-1 0 0,1 0 1,0-1-1,-1 1 0,1-1 0,0 1 1,0-1-1,6 1 0,-7-1 72,0-1 0,0 0 0,0 0 0,0 0 0,0 0-1,0-1 1,0 1 0,0 0 0,0-1 0,-1 1 0,1-1 0,0 0 0,0 0 0,0 0 0,-1 0 0,1 0 0,0 0 0,-1 0 0,1 0-1,-1-1 1,1 1 0,2-4 0,14-22-743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00.889"/>
    </inkml:context>
    <inkml:brush xml:id="br0">
      <inkml:brushProperty name="width" value="0.035" units="cm"/>
      <inkml:brushProperty name="height" value="0.035" units="cm"/>
    </inkml:brush>
  </inkml:definitions>
  <inkml:trace contextRef="#ctx0" brushRef="#br0">131 59 15083,'-2'-5'240,"-1"-1"1,1 1-1,-1 0 0,0 1 1,-1-1-1,1 0 0,-1 1 0,-5-5 1,8 8-191,0 0 1,0 0 0,0 0 0,0 0 0,0 0 0,0 1 0,-1-1 0,1 0 0,0 1 0,0-1-1,-1 1 1,1 0 0,-1-1 0,1 1 0,0 0 0,-1 0 0,1 0 0,-1 0 0,1 0-1,0 0 1,-1 0 0,1 0 0,0 1 0,-1-1 0,1 0 0,0 1 0,-1-1 0,1 1-1,0 0 1,-1-1 0,1 1 0,0 0 0,0 0 0,0 0 0,0 0 0,0 0 0,0 0-1,0 0 1,0 0 0,0 1 0,-5 6 54,1-1 0,1 1-1,-1 0 1,2 0 0,-1 1 0,1-1-1,0 1 1,1 0 0,0 0 0,-2 11-1,1 15-37,0 44-1,3-73-44,-1 34 101,9 62-1,-6-88-66,0 0 0,1 0 0,1-1 0,0 1 0,1-1 0,1 0 1,12 22-1,-16-31-30,0 0 0,1-1 1,-1 0-1,1 0 1,0 0-1,0 0 1,0 0-1,0 0 1,0-1-1,1 1 1,-1-1-1,1 0 1,-1 0-1,1-1 1,0 1-1,0-1 0,0 1 1,0-1-1,0 0 1,0-1-1,0 1 1,0-1-1,1 0 1,-1 0-1,6-1 1,-3 0 49,0-1 0,0 0 1,-1 0-1,1-1 0,0 0 0,-1 0 1,0-1-1,0 1 0,0-1 1,0-1-1,-1 1 0,1-1 1,8-10-1,-9 10 76,-1-1 0,0 0 1,0 0-1,0 0 0,-1 0 0,0-1 1,0 1-1,0-1 0,-1 0 0,0 0 1,2-13-1,-4 19-127,0 1 0,1-1-1,-1 1 1,0-1 0,0 0 0,0 1-1,0-1 1,0 0 0,0 1 0,0-1-1,0 0 1,0 1 0,0-1 0,-1 1-1,1-1 1,0 0 0,0 1 0,-1-1-1,1 1 1,0-1 0,0 1 0,-1-1-1,1 1 1,-1-1 0,1 1 0,-1-1-1,1 1 1,-1-1 0,1 1 0,-1 0-1,1-1 1,-1 1 0,1 0 0,-1-1-1,1 1 1,-1 0 0,0 0 0,1-1 0,-1 1-1,0 0 1,1 0 0,-1 0 0,-1 0-1,1 0 11,-1 1 0,0-1 0,0 0 0,1 1 0,-1 0 0,1-1 0,-1 1 0,0 0 0,1 0 1,-1 0-1,1 0 0,-1 0 0,1 0 0,0 0 0,-2 2 0,-2 3 4,1 0 0,1 0 0,-1 1-1,1-1 1,-5 14 0,6-17-38,1 1 0,0-1 0,0 0-1,1 1 1,-1 0 0,1-1 0,0 1-1,0-1 1,0 1 0,0-1 0,0 1-1,1-1 1,1 7 0,-2-10-2,0 1 0,0-1 0,0 1 0,1-1 1,-1 0-1,0 1 0,0-1 0,0 1 0,1-1 0,-1 0 1,0 1-1,1-1 0,-1 0 0,0 0 0,0 1 1,1-1-1,-1 0 0,1 1 0,-1-1 0,0 0 0,1 0 1,-1 0-1,0 0 0,1 1 0,-1-1 0,1 0 0,-1 0 1,1 0-1,-1 0 0,0 0 0,1 0 0,-1 0 1,1 0-1,-1 0 0,1 0 0,-1 0 0,0 0 0,1-1 1,-1 1-1,1 0 0,-1 0 0,0 0 0,1 0 0,-1-1 1,0 1-1,1 0 0,-1 0 0,0-1 0,1 1 1,-1 0-1,0-1 0,1 1 0,-1 0 0,0-1 0,0 1 1,1 0-1,-1-1 0,0 1 0,0-1 0,15-25-1,-15 26 2,27-74-74,-7 19 37,-20 54 37,0 0 0,0 0 0,1 1 1,-1-1-1,0 0 0,1 0 0,-1 0 0,0 1 0,1-1 0,-1 0 0,1 1 1,0-1-1,-1 0 0,1 1 0,0-1 0,-1 0 0,1 1 0,0-1 1,-1 1-1,3-1 0,-3 1 0,1 0 0,-1 0 0,1 0 0,-1 1 0,1-1 0,-1 0 0,1 0-1,0 1 1,-1-1 0,0 0 0,1 1 0,-1-1 0,1 0 0,-1 1 0,1-1 0,-1 1 0,0-1 0,1 1 0,-1-1 0,0 0 0,1 1 0,-1 1 0,3 4 3,0 1 1,-1-1 0,4 14-1,25 137-600,-27-148-901,0-15 112,2-2 737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01.385"/>
    </inkml:context>
    <inkml:brush xml:id="br0">
      <inkml:brushProperty name="width" value="0.035" units="cm"/>
      <inkml:brushProperty name="height" value="0.035" units="cm"/>
    </inkml:brush>
  </inkml:definitions>
  <inkml:trace contextRef="#ctx0" brushRef="#br0">10 92 20100,'-2'-12'1079,"-5"-31"187,7 41-1188,0 0 0,0 1 0,0-1 0,0 0 0,0 0 0,0 1 0,1-1-1,-1 0 1,0 1 0,1-1 0,0 0 0,-1 1 0,1-1 0,0 0 0,0 1 0,0-1 0,0 1 0,0 0 0,1-2 0,-1 3-58,-1-1 1,1 1 0,0-1-1,0 1 1,-1 0 0,1 0-1,0 0 1,0-1-1,0 1 1,-1 0 0,1 0-1,0 0 1,0 0-1,0 0 1,-1 0 0,1 0-1,0 1 1,0-1 0,0 0-1,-1 0 1,1 1-1,0-1 1,0 0 0,-1 1-1,1-1 1,0 1 0,-1-1-1,1 1 1,-1-1-1,1 1 1,0-1 0,-1 1-1,1 0 1,-1-1 0,1 1-1,-1 0 1,0-1-1,1 1 1,-1 0 0,1 1-1,14 31 527,-11-20-375,-1 1-1,0-1 1,-1 1-1,0 0 1,-1 0-1,-1 18 1,-12 84 306,11-109-474,1-6-6,-1 1 0,1-1 0,0 0 0,-1 0 0,1 0 1,0 0-1,0 1 0,0-1 0,0 0 0,0 0 0,0 0 0,1 1 0,-1-1 0,0 0 0,1 0 0,-1 0 0,0 0 0,1 0 0,-1 1 1,1-1-1,0 0 0,-1 0 0,2 1 0,0-2-28,-1 0-1,1 0 1,-1 0 0,0 0-1,1 0 1,-1 0 0,1 0-1,-1 0 1,0-1 0,1 1-1,-1-1 1,1 1 0,-1-1-1,0 1 1,0-1 0,1 0 0,-1 1-1,0-1 1,0 0 0,2-2-1,8-6-1056,0 0-1,-1-1 1,1-1 0,11-16-1,-4 5-31,-4 7 11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01.825"/>
    </inkml:context>
    <inkml:brush xml:id="br0">
      <inkml:brushProperty name="width" value="0.035" units="cm"/>
      <inkml:brushProperty name="height" value="0.035" units="cm"/>
    </inkml:brush>
  </inkml:definitions>
  <inkml:trace contextRef="#ctx0" brushRef="#br0">1 79 15003,'0'-4'198,"0"1"0,0 0 0,0 0-1,1 0 1,-1 0 0,1 0 0,-1 0 0,1 0-1,0 0 1,1 0 0,-1 0 0,0 0 0,1 0-1,-1 0 1,1 1 0,0-1 0,0 1 0,0-1-1,0 1 1,1 0 0,-1 0 0,0 0 0,1 0-1,0 0 1,-1 1 0,1-1 0,5-1 0,-4 2-65,0 0 1,0 0-1,0 0 1,1 1-1,-1 0 1,0 0-1,0 0 1,1 0-1,-1 1 1,0-1-1,0 1 1,1 0-1,-1 0 1,0 1-1,0-1 1,0 1-1,-1 0 1,1 0-1,0 1 1,3 2-1,8 7 66,-1 0-1,-1 1 1,0 1 0,-1 0 0,0 0-1,-1 2 1,9 16 0,1 5 56,-2 1 1,14 43-1,-4 1-308,-4 2 0,-3 1-1,14 117 1,-33-175-13,0 0 0,-2 1 0,-1-1 0,-1 0 0,-2 0-1,-6 29 1,-7-1-258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0.091"/>
    </inkml:context>
    <inkml:brush xml:id="br0">
      <inkml:brushProperty name="width" value="0.035" units="cm"/>
      <inkml:brushProperty name="height" value="0.035" units="cm"/>
    </inkml:brush>
  </inkml:definitions>
  <inkml:trace contextRef="#ctx0" brushRef="#br0">0 46 15707,'0'-6'1105,"3"0"-937,0-5-96,6 4 200,3 1-48,5 0-80,2 3-72,5 3-192,3 1-160,6 5-232,3 2-553,5-2 849,2-3-136,4-3-168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0.573"/>
    </inkml:context>
    <inkml:brush xml:id="br0">
      <inkml:brushProperty name="width" value="0.035" units="cm"/>
      <inkml:brushProperty name="height" value="0.035" units="cm"/>
    </inkml:brush>
  </inkml:definitions>
  <inkml:trace contextRef="#ctx0" brushRef="#br0">1 130 7858,'19'6'72,"0"-2"0,1 0 0,-1-2 1,1 0-1,-1-1 0,1-1 1,0 0-1,0-2 0,-1 0 0,1-1 1,-1-1-1,0-1 0,0-1 0,0-1 1,25-12-1,18-16-126,-41 22 77,0 1 1,40-16-1,-53 25 63,1 1 0,0 0 0,0 0 0,0 1 0,0 0 0,0 0 0,0 1 0,0 0 0,1 1 0,-1 0 0,9 2 0,44 12 569,-25-5-238,0-2-1,0-1 1,0-2-1,49 0 1,-37-9 258,85-17 0,-93 12-850,0 3 1,1 1-1,57 0 0,146 36-3591,-38-3 1607,-163-24 1971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0.322"/>
    </inkml:context>
    <inkml:brush xml:id="br0">
      <inkml:brushProperty name="width" value="0.035" units="cm"/>
      <inkml:brushProperty name="height" value="0.035" units="cm"/>
    </inkml:brush>
  </inkml:definitions>
  <inkml:trace contextRef="#ctx0" brushRef="#br0">56 0 15315,'-7'10'201,"1"-1"0,0 2 0,0-1 0,1 0 0,0 1-1,1 0 1,0 0 0,1 1 0,1-1 0,-1 0 0,0 23 0,2-15-168,1 0 0,0-1 0,2 1 1,0-1-1,1 1 0,9 30 1,-9-42-14,-1 0 0,1 0 0,1 0 0,-1-1 0,1 1 0,0-1 0,0 0 0,9 8 0,-12-12-16,1 0-1,-1-1 1,1 0 0,0 1-1,0-1 1,0 0 0,-1 1-1,1-1 1,0 0 0,1-1-1,-1 1 1,0 0 0,0-1-1,0 1 1,0-1 0,0 1-1,1-1 1,-1 0 0,0 0-1,0 0 1,1 0 0,-1-1-1,0 1 1,0 0 0,0-1-1,0 0 1,1 1 0,-1-1-1,0 0 1,0 0 0,0 0-1,2-2 1,-2 2 61,0-1 0,-1 1 0,1-1 0,-1 1 0,1-1-1,-1 0 1,1 0 0,-1 0 0,0 0 0,0 0 0,0 0 0,0 0 0,0 0 0,0 0 0,0-4 0,3-35 135,-6 7 33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0.773"/>
    </inkml:context>
    <inkml:brush xml:id="br0">
      <inkml:brushProperty name="width" value="0.035" units="cm"/>
      <inkml:brushProperty name="height" value="0.035" units="cm"/>
    </inkml:brush>
  </inkml:definitions>
  <inkml:trace contextRef="#ctx0" brushRef="#br0">8 16 18196,'-4'-9'1384,"1"4"-1080,3 4-176,3 1 200,3 1-400,3 4 1009,-3 1-937,1-2 8,-1 5-16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9.478"/>
    </inkml:context>
    <inkml:brush xml:id="br0">
      <inkml:brushProperty name="width" value="0.025" units="cm"/>
      <inkml:brushProperty name="height" value="0.025" units="cm"/>
    </inkml:brush>
  </inkml:definitions>
  <inkml:trace contextRef="#ctx0" brushRef="#br0">1 43 13645,'0'0'7239,"49"0"-6054,-5-1-160,6-6-705,3 2-256,2-1-768,-9 0-2467,-7-3-2787,-11 1-7335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1.180"/>
    </inkml:context>
    <inkml:brush xml:id="br0">
      <inkml:brushProperty name="width" value="0.035" units="cm"/>
      <inkml:brushProperty name="height" value="0.035" units="cm"/>
    </inkml:brush>
  </inkml:definitions>
  <inkml:trace contextRef="#ctx0" brushRef="#br0">214 127 15051,'-1'-11'560,"0"-5"-63,-1 1-1,-5-18 1,6 30-393,1-1-1,-2 1 1,1 0 0,0-1 0,-1 1-1,1 0 1,-1 0 0,0 0 0,0 0 0,0 0-1,0 1 1,-1-1 0,1 1 0,-1-1 0,-3-1-1,5 3-73,1 1 0,-1 0 0,1-1 0,-1 1-1,0 0 1,1 0 0,-1 0 0,0 0-1,0-1 1,1 1 0,-1 0 0,0 0 0,1 0-1,-1 1 1,0-1 0,1 0 0,-1 0 0,0 0-1,1 0 1,-1 1 0,0-1 0,1 0 0,-1 1-1,1-1 1,-1 0 0,0 1 0,1-1 0,-1 1-1,1-1 1,-1 1 0,1-1 0,-1 1-1,1-1 1,0 1 0,-1-1 0,1 1 0,0 0-1,-1-1 1,1 1 0,0 0 0,0-1 0,0 1-1,-1 1 1,-6 30 298,4-1-296,3 0-1,0 0 0,2 1 0,2-1 0,0 0 1,3-1-1,0 1 0,2-1 0,24 57 0,-3-32-1,-28-52-23,0 1 0,0-1 0,1 0 0,-1 0 0,1-1 0,-1 1 0,1 0 0,0-1 0,0 0 0,0 1 0,1-1 0,-1 0 0,5 1 0,-8-3-4,0 0-1,0 0 0,1 0 0,-1 0 0,0 0 0,0 0 1,0 0-1,1 0 0,-1 0 0,0 0 0,0 0 0,0 0 0,0 0 1,1 0-1,-1 0 0,0 0 0,0 0 0,0-1 0,0 1 1,1 0-1,-1 0 0,0 0 0,0 0 0,0 0 0,0 0 0,0-1 1,0 1-1,0 0 0,1 0 0,-1 0 0,0 0 0,0-1 0,0 1 1,0 0-1,0 0 0,0 0 0,0-1 0,0 1 0,0 0 1,0 0-1,0 0 0,0-1 0,0 1 0,0 0 0,0 0 0,0 0 1,0 0-1,0-1 0,0 1 0,-1 0 0,1 0 0,0 0 1,0-1-1,-4-10 64,-3 0-28,-1 1 0,0 0 0,-1 1 0,0 0-1,0 0 1,-11-7 0,-65-42 59,81 55-91,-48-26 11,49 27-22,-1 1 0,1 0 0,-1-1 1,1 1-1,-1 0 0,1 0 0,-1 1 0,0-1 1,1 1-1,-1 0 0,0 0 0,1 0 0,-5 1 1,7-1 3,0 1 0,1-1 0,-1 0 1,0 1-1,1-1 0,-1 1 1,1 0-1,-1-1 0,1 1 1,-1-1-1,1 1 0,-1 0 1,1-1-1,-1 1 0,1 0 0,0-1 1,-1 1-1,1 0 0,0 0 1,0-1-1,0 1 0,0 0 1,-1 0-1,1-1 0,0 1 1,0 0-1,0 0 0,1 0 0,-1-1 1,0 1-1,0 0 0,0 0 1,1-1-1,-1 1 0,0 0 1,0 0-1,1-1 0,-1 1 1,1 0-1,0 0 0,17 29-40,-14-26 37,-1 1 0,2-1-1,-1 0 1,0 0 0,1-1 0,-1 1-1,1-1 1,0 0 0,9 3-1,-12-5 13,1 0-1,-1 0 0,0 0 0,1-1 0,-1 1 0,1-1 0,-1 0 0,1 0 0,-1 0 0,1 0 0,-1 0 0,1 0 0,-1 0 0,1-1 0,-1 0 0,0 1 0,1-1 0,-1 0 0,0 0 0,1 0 0,-1-1 0,0 1 0,0 0 1,4-4-1,0-2 45,1 0 0,-1 0 0,0-1 0,0 0 1,-1 0-1,5-12 0,23-57 69,-14 28 726,15-34-321,-19 43-337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1.959"/>
    </inkml:context>
    <inkml:brush xml:id="br0">
      <inkml:brushProperty name="width" value="0.035" units="cm"/>
      <inkml:brushProperty name="height" value="0.035" units="cm"/>
    </inkml:brush>
  </inkml:definitions>
  <inkml:trace contextRef="#ctx0" brushRef="#br0">50 51 15931,'-1'-4'184,"1"0"-1,-1 0 1,0 1 0,0-1-1,0 0 1,-1 1-1,1-1 1,-1 1-1,0 0 1,0-1-1,0 1 1,-3-3-1,5 5-153,-1 1-1,1 0 0,0 0 0,-1 0 1,1 0-1,0 0 0,-1-1 0,1 1 1,-1 0-1,1 0 0,0 0 0,-1 0 1,1 0-1,0 0 0,-1 0 1,1 0-1,0 0 0,-1 1 0,1-1 1,0 0-1,-1 0 0,1 0 0,0 0 1,-1 0-1,1 1 0,0-1 1,-1 0-1,1 0 0,0 0 0,0 1 1,-1-1-1,1 0 0,0 1 0,0-1 1,-1 0-1,1 0 0,0 1 1,0-1-1,0 0 0,0 1 0,-1-1 1,1 0-1,0 1 0,0-1 0,0 1 1,0-1-1,0 0 0,0 1 1,0-1-1,0 0 0,0 1 0,-4 23 384,4-23-354,-8 103 409,5 0 1,4 0-1,5 0 0,19 105 1,3-84-316,-24-109-233,2-1 0,0 0-1,0 0 1,2 0 0,14 21 0,-20-33 1,0 0 0,1 0 1,-1-1-1,0 1 0,1-1 0,0 1 1,-1-1-1,1 0 0,0 0 0,0 0 1,0 0-1,1-1 0,-1 1 1,7 1-1,-9-3 47,1 0 1,0 0 0,0 0-1,0 0 1,0 0-1,0 0 1,0-1 0,0 1-1,0-1 1,-1 1-1,1-1 1,0 0-1,0 0 1,-1 1 0,1-1-1,0-1 1,-1 1-1,1 0 1,-1 0 0,0 0-1,1-1 1,-1 1-1,0-1 1,0 1 0,0-1-1,0 1 1,2-4-1,13-29-452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2.522"/>
    </inkml:context>
    <inkml:brush xml:id="br0">
      <inkml:brushProperty name="width" value="0.035" units="cm"/>
      <inkml:brushProperty name="height" value="0.035" units="cm"/>
    </inkml:brush>
  </inkml:definitions>
  <inkml:trace contextRef="#ctx0" brushRef="#br0">149 21 15219,'-1'-1'100,"0"-1"0,0 0 0,0 1 0,-1 0 0,1-1-1,0 1 1,-1 0 0,0-1 0,1 1 0,-1 0 0,1 0 0,-1 0-1,0 1 1,0-1 0,1 0 0,-1 1 0,0-1 0,0 1 0,0-1 0,0 1-1,0 0 1,0 0 0,0 0 0,0 0 0,0 0 0,1 1 0,-1-1-1,0 0 1,0 1 0,0-1 0,0 1 0,0 0 0,1 0 0,-1 0-1,0 0 1,-2 2 0,0 0 34,0 1 0,0 1 0,0-1 0,0 0 1,1 1-1,0 0 0,0 0 0,0 0 0,0 0 0,1 0 0,-2 7 0,-7 26 193,2 0-1,1 0 1,-3 54 0,7-23 164,6 73 0,-1-124-386,0 0 1,1 0 0,0 0-1,2 0 1,0 0 0,10 26 0,-14-43-97,1 1 0,-1-1 0,1 1 0,0-1 0,0 1 0,-1-1 0,1 0 0,0 1 0,0-1 0,0 0-1,1 0 1,-1 1 0,0-1 0,0 0 0,1 0 0,-1 0 0,0-1 0,1 1 0,-1 0 0,1 0 0,-1-1 0,1 1 0,-1-1 0,1 1 0,0-1 0,-1 0 0,1 0 0,0 1 0,-1-1 0,1 0 0,-1-1 0,1 1 0,0 0 0,-1 0 0,4-2 0,-2 1 11,0-1 1,0 0-1,0 0 1,0 0-1,0 0 1,-1 0-1,1-1 1,-1 1-1,1-1 1,-1 1-1,0-1 1,0 0-1,0 0 1,-1 0-1,3-5 1,5-33 247,-9 40-252,1-1 1,-1 1 0,0-1-1,0 1 1,0-1-1,0 1 1,0 0-1,0-1 1,0 1-1,0-1 1,0 1 0,-1-1-1,1 1 1,-1 0-1,1-1 1,-1 1-1,0 0 1,1-1-1,-1 1 1,0 0 0,0 0-1,0-1 1,0 1-1,0 0 1,-1-1-1,1 2-12,1 0 0,0 0-1,0 0 1,0 0 0,-1 0-1,1 0 1,0 0 0,0 0-1,0 0 1,-1 0 0,1 0-1,0 0 1,0 0 0,0 0-1,-1 0 1,1 0 0,0 0-1,0 0 1,0 0 0,-1 1-1,1-1 1,0 0 0,0 0-1,0 0 1,0 0 0,-1 0-1,1 1 1,0-1 0,0 0-1,0 0 1,0 0 0,0 1-1,0-1 1,0 0 0,-1 0-1,1 0 1,0 1 0,0-1-1,-2 14 56,4 14-22,-1-22-39,1 0 1,-1-1-1,1 1 0,1-1 0,-1 0 1,1 1-1,0-1 0,0 0 1,0-1-1,7 8 0,-9-11 2,0 1 0,1-1-1,-1 0 1,1 0 0,-1 0 0,1 0-1,-1 0 1,1 0 0,0 0 0,0-1-1,-1 1 1,1-1 0,0 1 0,0-1-1,-1 1 1,1-1 0,0 0 0,0 0-1,0 0 1,0 0 0,0 0 0,-1-1-1,1 1 1,0 0 0,0-1 0,0 1 0,-1-1-1,1 0 1,0 0 0,-1 1 0,1-1-1,-1 0 1,1-1 0,-1 1 0,1 0-1,1-2 1,3-3 7,-1 0 0,0 0 1,-1-1-1,1 1 0,-1-1 0,-1 0 0,6-13 1,-5 12 3,-1 0 1,1 0 0,1 0 0,-1 1-1,7-8 1,-10 15-12,-1 0 0,0-1 0,0 1-1,0 0 1,0 0 0,1 0 0,-1-1 0,0 1 0,0 0 0,0 0-1,1 0 1,-1 0 0,0 0 0,0 0 0,1-1 0,-1 1-1,0 0 1,0 0 0,1 0 0,-1 0 0,0 0 0,0 0-1,1 0 1,-1 0 0,0 0 0,0 0 0,1 0 0,-1 0 0,0 0-1,0 1 1,1-1 0,-1 0 0,0 0 0,0 0 0,1 0-1,-1 0 1,0 0 0,0 1 0,0-1 0,1 0 0,-1 0 0,0 0-1,0 1 1,0-1 0,0 0 0,1 0 0,-1 0 0,0 1-1,0-1 1,0 0 0,0 0 0,0 1 0,0-1 0,0 0-1,6 18-18,-6-16 15,23 114-43,7 27-713,-30-142 678,0 0-1,0 0 0,0 1 1,1-1-1,-1 0 1,0 0-1,1 0 1,-1 0-1,1 0 0,-1 0 1,1 0-1,0 0 1,-1 0-1,1 0 0,0 0 1,0 0-1,-1-1 1,3 2-1,-3-2 28,1-1 0,0 0 0,0 0 0,-1 0 0,1 1 0,-1-1 0,1 0 0,-1 0 0,1 0 0,-1 0 0,0 0 0,1 0 0,-1 0 0,0 0 0,0 0-1,1 0 1,-1 0 0,0 0 0,0-1 0,5-24-575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3.021"/>
    </inkml:context>
    <inkml:brush xml:id="br0">
      <inkml:brushProperty name="width" value="0.035" units="cm"/>
      <inkml:brushProperty name="height" value="0.035" units="cm"/>
    </inkml:brush>
  </inkml:definitions>
  <inkml:trace contextRef="#ctx0" brushRef="#br0">0 1 16444,'3'10'1473,"1"-9"1154,6 2-107,-9-2-2488,0 0 1,0 1-1,0-1 1,0 0-1,0 1 1,0-1-1,-1 1 1,1-1 0,0 1-1,-1 0 1,1-1-1,-1 1 1,0-1-1,1 3 1,2 29-37,-2-23 41,3 76 3,-4-52 17,9 57 1,-9-88-49,1-1-1,-1 1 1,1 0 0,0 0 0,0-1 0,0 1 0,0-1 0,1 1 0,2 3-1,-3-5-16,-1-1-1,1 1 0,-1-1 0,1 0 0,-1 1 1,1-1-1,-1 0 0,1 1 0,0-1 0,-1 0 1,1 0-1,0 1 0,-1-1 0,1 0 0,0 0 1,-1 0-1,1 0 0,0 0 0,-1 0 0,1 0 1,0 0-1,-1 0 0,1 0 0,0 0 0,-1 0 1,1-1-1,0 1 0,-1 0 0,1-1 0,0 1 0,-1 0 1,1-1-1,-1 1 0,1 0 0,-1-1 0,1 1 1,-1-1-1,1 1 0,-1-1 0,1 1 0,-1-1 1,0 0-1,1 0 0,4-5-68,-1 0-1,0-1 1,-1 0-1,1 0 1,-1 0-1,-1 0 1,1 0-1,-1 0 1,2-15-1,-2 12 4,9-40-169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3.458"/>
    </inkml:context>
    <inkml:brush xml:id="br0">
      <inkml:brushProperty name="width" value="0.035" units="cm"/>
      <inkml:brushProperty name="height" value="0.035" units="cm"/>
    </inkml:brush>
  </inkml:definitions>
  <inkml:trace contextRef="#ctx0" brushRef="#br0">0 1 18244,'0'19'1400,"6"1"-968,5 1-104,4 4 465,4 4-41,5 5-64,2 5-64,-2 14-56,0 5-24,-6 16-160,-5 7-40,-5 14-112,-5 4-8,-6 0-576,-3-3-464,-8-3 712,-2-6-128,-1-18-48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11.138"/>
    </inkml:context>
    <inkml:brush xml:id="br0">
      <inkml:brushProperty name="width" value="0.035" units="cm"/>
      <inkml:brushProperty name="height" value="0.035" units="cm"/>
    </inkml:brush>
  </inkml:definitions>
  <inkml:trace contextRef="#ctx0" brushRef="#br0">310 132 15531,'4'-12'567,"-1"1"0,-1 0 0,0-1 0,0 1-1,0-14 1,-2 23-465,0 0 0,0 0 0,0 0 1,0 1-1,0-1 0,-1 0 0,1 0 0,-1 0 0,1 0 0,-1 0 0,1 1 1,-1-1-1,0 0 0,0 0 0,0 1 0,0-1 0,0 1 0,0-1 0,-1 1 0,1-1 1,0 1-1,-1 0 0,1-1 0,-1 1 0,1 0 0,-1 0 0,0 0 0,1 0 1,-1 1-1,0-1 0,0 0 0,0 1 0,0-1 0,1 1 0,-1 0 0,0-1 1,0 1-1,0 0 0,-3 1 0,0-1 3,1 1-1,-1 0 1,1 0 0,-1 1-1,1-1 1,0 1-1,0 0 1,0 0 0,0 1-1,0-1 1,0 1 0,1-1-1,-1 1 1,-3 4 0,-5 5 27,1 1 1,-14 20-1,4-2-58,2 1 1,1 2-1,1-1 0,3 2 0,0 0 1,-14 59-1,18-46-14,1 1 1,2 0-1,3 1 0,2 75 1,3-108-51,0 0 0,2-1 1,-1 1-1,2-1 0,0 1 1,1-1-1,8 16 0,-10-26-6,-1 0 0,2-1 0,-1 1 0,1-1 0,-1 0 0,2 0-1,-1 0 1,0 0 0,1-1 0,0 0 0,0 0 0,0 0 0,1-1 0,-1 1-1,1-1 1,-1-1 0,1 1 0,0-1 0,0 0 0,1 0 0,6 1 0,-4-2 1,-1-1 1,0 1 0,1-2 0,-1 1 0,1-1 0,-1 0 0,0-1 0,0 1 0,1-2 0,-1 1 0,-1-1 0,1-1 0,0 1 0,-1-1 0,0-1-1,1 1 1,-2-1 0,1 0 0,-1-1 0,9-8 0,-9 7 24,0 0 0,0-1 1,-1 1-1,0-1 0,0 0 0,-1-1 0,0 1 0,0-1 0,-1 1 1,0-1-1,-1 0 0,0 0 0,0-1 0,-1 1 0,0 0 1,-1-1-1,0 1 0,-2-13 0,2 17 6,-1 0 1,0 0-1,-1 0 1,1 0-1,-1 0 1,0 1-1,0-1 1,-1 1-1,1-1 0,-1 1 1,0 0-1,-7-8 1,8 10-20,0 0 1,0 1 0,-1-1 0,1 1-1,0-1 1,-1 1 0,1 0 0,-1 0-1,1 0 1,-1 0 0,0 0 0,0 0-1,1 1 1,-1-1 0,0 1 0,0 0-1,1 0 1,-1 0 0,0 0-1,0 1 1,1-1 0,-1 1 0,0-1-1,0 1 1,-3 2 0,-1 0-9,0 1 1,0 0-1,1 0 0,0 1 1,0 0-1,0 0 0,0 1 1,1-1-1,0 1 0,0 0 1,1 1-1,-1-1 0,1 1 1,1 0-1,-1 0 0,1 0 1,0 0-1,1 0 0,0 1 1,0-1-1,1 1 0,-1 8 1,2-15-10,0 0 0,0 0 0,0 0 0,0 0 0,0 0 0,0-1 1,1 1-1,-1 0 0,0 0 0,0 0 0,1 0 0,-1 0 1,1-1-1,-1 1 0,1 0 0,-1 0 0,1-1 0,-1 1 0,1 0 1,0-1-1,-1 1 0,1-1 0,0 1 0,0-1 0,-1 1 0,1-1 1,0 1-1,0-1 0,0 0 0,0 1 0,-1-1 0,1 0 0,0 0 1,0 0-1,0 0 0,0 1 0,0-1 0,0-1 0,0 1 0,0 0 1,-1 0-1,1 0 0,1-1 0,5 0 4,0-1-1,-1 0 1,1 0-1,8-5 1,20-12 3,-1-1 1,49-39-1,3-2 11,-82 58-21,0 0-1,1 0 1,-1 1 0,1 0 0,0 0 0,-1 0 0,7-1 0,-10 3 4,0 0 1,0 0-1,1 0 0,-1 0 1,0 0-1,0 0 0,0 0 1,0 1-1,0-1 1,0 0-1,0 1 0,0-1 1,0 1-1,0-1 1,0 1-1,0-1 0,0 1 1,0 0-1,0 0 1,-1-1-1,1 1 0,0 0 1,0 0-1,-1 0 1,1 0-1,-1 0 0,1 0 1,-1 0-1,1 0 0,-1 0 1,1 0-1,-1 0 1,0 0-1,0 0 0,0 0 1,1 0-1,-1 2 1,3 18 102,-1-1 0,-1 1 0,-1 30 0,-11 65 370,8-93-377,-7 62 245,-11 142-913,23-214-299,-2-13 857,0 0 1,0 0-1,1 0 0,-1 1 1,0-1-1,0 0 0,0 0 1,0 0-1,0 0 0,0 0 1,0 0-1,0 0 0,0 0 1,1 0-1,-1 0 0,0 0 1,0 0-1,0 1 0,0-1 1,0 0-1,0 0 1,1 0-1,-1 0 0,0 0 1,0 0-1,0 0 0,0 0 1,0 0-1,0 0 0,1 0 1,-1-1-1,0 1 0,0 0 1,0 0-1,0 0 0,0 0 1,0 0-1,1 0 0,-1 0 1,0 0-1,0 0 0,0 0 1,0 0-1,0-1 0,15-20-638,-1-8 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11.730"/>
    </inkml:context>
    <inkml:brush xml:id="br0">
      <inkml:brushProperty name="width" value="0.035" units="cm"/>
      <inkml:brushProperty name="height" value="0.035" units="cm"/>
    </inkml:brush>
  </inkml:definitions>
  <inkml:trace contextRef="#ctx0" brushRef="#br0">108 43 16876,'16'-42'2839,"-13"62"647,-3 20-2307,-29 292 683,-2 18-383,29-316-1574,0 14-771,-11 52 0,13-99 766,0-1 0,0 1 1,0-1-1,0 1 0,0 0 1,-1-1-1,1 1 0,0 0 1,0-1-1,-1 1 1,1-1-1,0 1 0,-1-1 1,1 1-1,0-1 0,-1 1 1,1-1-1,-1 1 1,1-1-1,-1 1 0,0-1 56,1 0 1,-1 0-1,1 0 0,0 0 0,-1 0 0,1 0 0,-1 0 0,1 0 0,0 0 1,-1-1-1,1 1 0,-1 0 0,1 0 0,0 0 0,-1-1 0,1 1 0,0 0 0,-1 0 1,1-1-1,0 1 0,0 0 0,-1-1 0,1 0 0,-16-26-851,14 23 707,-15-31-825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12.219"/>
    </inkml:context>
    <inkml:brush xml:id="br0">
      <inkml:brushProperty name="width" value="0.035" units="cm"/>
      <inkml:brushProperty name="height" value="0.035" units="cm"/>
    </inkml:brush>
  </inkml:definitions>
  <inkml:trace contextRef="#ctx0" brushRef="#br0">10 4 15187,'0'-1'64,"-1"1"0,1 0 0,0 0 0,0 0 0,0 0 0,0-1 1,0 1-1,0 0 0,-1 0 0,1 0 0,0 0 0,0 0 0,0-1 0,0 1 0,-1 0 0,1 0 0,0 0 0,0 0 0,0 0 0,-1 0 0,1 0 0,0 0 0,0 0 0,-1 0 0,1 0 0,0 0 0,0 0 0,0 0 0,-1 0 0,1 0 0,0 0 1,0 0-1,0 0 0,-1 0 0,1 0 0,0 0 0,-3 10 871,6 19 133,-3-26-749,16 99 1218,5-1 0,61 182 1,-75-264-1386,0-1 1,1-1-1,1 1 1,21 30-1,-27-43-107,1-1 0,-1 0 0,1 0-1,0-1 1,0 1 0,1-1 0,-1 0-1,1 0 1,0 0 0,5 2 0,-7-4-11,0 0 0,1 0 0,-1 0-1,1-1 1,-1 1 0,1-1 0,-1 0 0,1 0 0,-1 0 0,1 0 0,-1-1 0,0 1 0,1-1 0,-1 0 0,1 0-1,-1 0 1,4-3 0,3-2 30,0 0-1,0-1 0,-1 0 1,0 0-1,0-1 0,-1-1 1,0 1-1,0-1 0,-1-1 1,9-13-1,5-12 77,28-64 1,-22 30-485,-2-2 1,28-141-1,-42 146 55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15.041"/>
    </inkml:context>
    <inkml:brush xml:id="br0">
      <inkml:brushProperty name="width" value="0.035" units="cm"/>
      <inkml:brushProperty name="height" value="0.035" units="cm"/>
    </inkml:brush>
  </inkml:definitions>
  <inkml:trace contextRef="#ctx0" brushRef="#br0">21 0 18436,'-20'2'3827,"29"1"-543,37 2-1148,300-5-939,-324-1-1262,3 0-40,11-1-1175,1 2 0,51 6-1,-83-6 489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15.503"/>
    </inkml:context>
    <inkml:brush xml:id="br0">
      <inkml:brushProperty name="width" value="0.035" units="cm"/>
      <inkml:brushProperty name="height" value="0.035" units="cm"/>
    </inkml:brush>
  </inkml:definitions>
  <inkml:trace contextRef="#ctx0" brushRef="#br0">1 1 20492,'25'1'1465,"0"0"-1,26 6 1,-31-3-1146,0 1 0,0 1 0,-1 0-1,0 1 1,27 15 0,-38-18-302,0 1 0,-1 1 1,0-1-1,0 1 0,0 0 0,0 1 1,-1 0-1,-1 0 0,1 0 0,-1 0 0,0 1 1,5 11-1,-5-7 11,0 1 1,-1 0 0,0 0-1,-1 0 1,-1 0 0,0 1-1,0 20 1,-3-2 73,-1 0-1,-2-1 1,-1 0-1,-1 0 1,-2 0 0,-15 39-1,-31 58 342,43-107-451,0-1 0,-1-1 0,-1 0 0,-17 18 0,10-20-616,20-17 554,0 1 1,-1-1 0,1 0-1,0 1 1,-1-1 0,1 0-1,0 0 1,-1 1 0,1-1-1,0 0 1,-1 0 0,1 0-1,-1 1 1,1-1 0,0 0-1,-1 0 1,1 0 0,-1 0 0,1 0-1,-1 0 1,1 0 0,-1 0-1,1 0 1,0 0 0,-1 0-1,1 0 1,-1 0 0,1 0-1,-1 0 1,1-1 0,0 1-1,-1 0 1,1 0 0,-1 0 0,1-1-1,0 1 1,-1 0 0,1 0-1,0-1 1,-1 1 0,1 0-1,0-1 1,0 1 0,-1 0-1,1-1 1,0 1 0,0-1-1,0 1 1,-1 0 0,1-1-1,0 0 1,0-1-65,1 0 0,0 0-1,-1 0 1,1 0 0,0 0-1,0 1 1,0-1 0,0 0-1,0 0 1,0 1 0,1-1-1,-1 1 1,3-3 0,10-10-1087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9.810"/>
    </inkml:context>
    <inkml:brush xml:id="br0">
      <inkml:brushProperty name="width" value="0.025" units="cm"/>
      <inkml:brushProperty name="height" value="0.025" units="cm"/>
    </inkml:brush>
  </inkml:definitions>
  <inkml:trace contextRef="#ctx0" brushRef="#br0">56 33 9993,'0'0'14318,"51"-8"-13741,-23 1-385,4-1-160,-4 1-705,-1 5-1217,-13 2-1185,-9 0-1953</inkml:trace>
  <inkml:trace contextRef="#ctx0" brushRef="#br0" timeOffset="1">1 147 15855,'0'0'7079,"60"-9"-5382,-14-3-480,4-2-992,-1-1-225,6 1-1506,-2-2-2433,-3 1 31,-6-4-7367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16.707"/>
    </inkml:context>
    <inkml:brush xml:id="br0">
      <inkml:brushProperty name="width" value="0.035" units="cm"/>
      <inkml:brushProperty name="height" value="0.035" units="cm"/>
    </inkml:brush>
  </inkml:definitions>
  <inkml:trace contextRef="#ctx0" brushRef="#br0">25 283 10762,'-16'-52'3635,"8"29"5694,17 55-7499,21 46-1,-25-66-1742,1-1 1,0 0-1,1 0 0,0-1 1,1 0-1,0 0 0,12 11 0,-17-18-167,0 0-1,0-1 1,1 0-1,0 0 1,-1 0-1,1 0 1,0-1-1,0 1 1,0-1-1,0 0 1,0 0-1,0 0 1,0-1-1,0 1 1,0-1-1,0 0 1,1 0-1,-1-1 1,0 1-1,0-1 1,0 0-1,0 0 1,0 0-1,0-1 1,0 1-1,-1-1 0,1 0 1,4-3-1,5-3-648,0-1 0,0-1 0,-1 0 0,0-1 0,20-24 0,2-10-1668,-2-2 0,-1-1 0,36-81 0,-33 63 3016,-30 63 2656,-3 11-1880,-3 16 206,-12 54 2055,-32 110 0,19-91-2574,-12 53-96,-68 298-548,102-418-936,2-11-2241,3-41 818,1-4 886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17.191"/>
    </inkml:context>
    <inkml:brush xml:id="br0">
      <inkml:brushProperty name="width" value="0.035" units="cm"/>
      <inkml:brushProperty name="height" value="0.035" units="cm"/>
    </inkml:brush>
  </inkml:definitions>
  <inkml:trace contextRef="#ctx0" brushRef="#br0">71 1 19004,'-4'30'2057,"-5"18"-1113,-2 9-336,4 3 992,1 3-200,3-6-479,1-3-249,2-10-656,2-10-320,-1-19-616,-1-13-321,-1-4-207,-5-13 928,-5-10-368,-2-8-305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17.676"/>
    </inkml:context>
    <inkml:brush xml:id="br0">
      <inkml:brushProperty name="width" value="0.035" units="cm"/>
      <inkml:brushProperty name="height" value="0.035" units="cm"/>
    </inkml:brush>
  </inkml:definitions>
  <inkml:trace contextRef="#ctx0" brushRef="#br0">5 126 18492,'-1'-1'189,"0"-1"1,1 0-1,-1 0 0,1 0 1,-1 0-1,1 0 0,0 1 1,0-1-1,0 0 1,0 0-1,0 0 0,0 0 1,0 0-1,1 0 0,-1 0 1,1 0-1,-1 1 0,1-1 1,2-3-1,-1 2 82,1 0-1,-1-1 0,1 2 1,0-1-1,0 0 1,1 1-1,-1-1 1,7-2-1,6-4-19,0 1-1,1 0 1,0 2-1,1 0 1,-1 0-1,1 2 1,0 1-1,0 0 1,19-1-1,-23 4-218,0 0-1,0 0 0,0 1 1,0 1-1,0 0 0,0 1 1,-1 1-1,1 0 0,-1 0 1,0 2-1,0-1 1,16 11-1,-22-11-7,0 0 0,-1 0 0,1 1 0,-1-1 0,-1 1 0,1 1 0,-1-1 0,0 1 0,0 0 0,-1 0 0,0 0 0,0 1 0,4 14 0,-5-11 43,0 0 0,-1 0 0,-1 0 0,0 1 0,0-1 0,-1 0 0,-1 1 0,0-1 0,-3 13 0,-2 3 136,-2 0 0,0-1-1,-2 0 1,-1-1 0,-2 0 0,0-1 0,-25 35-1,24-39-21,-2 0 0,0-1-1,-27 23 1,36-35-185,-1-1 0,1 0 0,-1 0 0,-1-1 0,1 0 0,-1-1 0,0 1 0,0-2 0,0 1 0,-1-1 0,-15 2 0,22-4-101,1-1 0,-1 0 0,0 0 0,0 0 0,1 0 0,-1-1 0,0 1 0,1-1 0,-1 1 0,0-1 0,1 0 0,-1 0 0,1 0 0,-1 0 0,1-1-1,-1 1 1,1-1 0,0 1 0,0-1 0,0 0 0,0 0 0,0 0 0,0 0 0,0 0 0,1 0 0,-1-1 0,1 1 0,0 0 0,-2-4 0,0-1-214,1-1 1,0 1-1,0 0 0,0-1 1,1 0-1,1 1 1,-1-1-1,1 0 1,1-10-1,4-15-780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18.160"/>
    </inkml:context>
    <inkml:brush xml:id="br0">
      <inkml:brushProperty name="width" value="0.035" units="cm"/>
      <inkml:brushProperty name="height" value="0.035" units="cm"/>
    </inkml:brush>
  </inkml:definitions>
  <inkml:trace contextRef="#ctx0" brushRef="#br0">339 0 16932,'1'3'219,"1"-1"1,-1 0 0,1 0 0,-1 0 0,0 1 0,0-1 0,0 0-1,0 1 1,-1-1 0,1 1 0,-1-1 0,1 1 0,-1-1 0,0 1-1,0 0 1,0-1 0,0 1 0,0-1 0,-2 4 0,2 0 137,-34 293 6109,9-96-5469,2 91-2119,23-294 1095,0 0-1,0 1 1,0-1-1,0 0 1,0 0-1,0 0 1,0 0-1,0 0 1,0 0-1,0 0 0,0 0 1,0 0-1,0 0 1,0 1-1,0-1 1,0 0-1,0 0 1,0 0-1,0 0 1,0 0-1,0 0 1,0 0-1,0 0 1,0 0-1,0 0 1,0 0-1,-1 0 0,1 0 1,0 0-1,0 0 1,0 0-1,0 1 1,0-1-1,0 0 1,0 0-1,0 0 1,0 0-1,0 0 1,-1 0-1,1 0 1,0 0-1,0 0 1,0 0-1,0 0 0,0 0 1,0-1-1,0 1 1,0 0-1,0 0 1,0 0-1,-1 0 1,1 0-1,0 0 1,0 0-1,0 0 1,0 0-1,0 0 1,0 0-1,0 0 1,0 0-1,0 0 0,0 0 1,0 0-1,0-1 1,-5-3-88,-4-14-471,-2-4-218</inkml:trace>
  <inkml:trace contextRef="#ctx0" brushRef="#br0" timeOffset="1">1 521 19196,'71'154'5209,"14"81"-2383,-64-161-2299,32 98 381,-51-165-855,1-1-1,-1 0 1,1 0-1,6 8 1,-9-13-41,1 0 0,0 0 0,-1 0 0,1 0 0,0-1 0,-1 1 0,1 0 0,0 0 0,0-1 0,0 1 0,0 0 1,0-1-1,0 1 0,0-1 0,0 1 0,0-1 0,0 1 0,0-1 0,0 0 0,0 0 0,1 1 0,-1-1 0,0 0 1,0 0-1,0 0 0,0 0 0,0 0 0,0-1 0,1 1 0,-1 0 0,0 0 0,0-1 0,0 1 0,0-1 1,1 0-1,3-2 22,-1 0 0,0-1-1,-1 1 1,1-1 0,-1 1 0,1-1 0,-1-1 0,0 1 0,3-7 0,22-48 99,-19 39-124,132-351-3315,-134 353 2861,-1-2 1,5-28-1,-12 30-395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2.974"/>
    </inkml:context>
    <inkml:brush xml:id="br0">
      <inkml:brushProperty name="width" value="0.035" units="cm"/>
      <inkml:brushProperty name="height" value="0.035" units="cm"/>
    </inkml:brush>
  </inkml:definitions>
  <inkml:trace contextRef="#ctx0" brushRef="#br0">1 34 18876,'0'11'370,"-1"-1"-1,1 1 1,1-1 0,0 1 0,0-1-1,1 1 1,0-1 0,1 0-1,0 0 1,1 0 0,0 0-1,0-1 1,7 11 0,-10-18-355,0-1 0,0 1 0,0 0 0,0 0 0,0-1 0,0 1 0,1-1 0,-1 1 0,0-1 0,1 0 0,-1 1 0,1-1 0,0 0 0,-1 0 0,1 0 0,0 0 0,0 0 0,-1-1 0,1 1 0,0 0 0,0-1 0,0 1 0,0-1 0,0 0 0,0 0-1,0 0 1,0 0 0,0 0 0,0 0 0,0 0 0,0-1 0,0 1 0,0-1 0,0 1 0,-1-1 0,1 0 0,0 0 0,0 0 0,-1 0 0,1 0 0,0 0 0,1-2 0,6-4-51,-1-1 0,0 0 0,0 0 0,0-1 0,11-18 0,11-26-403,-22 38 130,1-1 1,19-26 0,-27 42 295,-1-1 0,0 0 0,0 1 0,1-1 0,-1 1 0,0-1 0,1 1 0,-1-1 0,1 1 0,-1 0 0,1-1 0,-1 1 0,0-1 0,1 1 0,-1 0-1,1-1 1,0 1 0,-1 0 0,1 0 0,-1-1 0,1 1 0,-1 0 0,1 0 0,0 0 0,-1 0 0,1 0 0,-1 0 0,1 0 0,0 0 0,-1 0 0,1 0 0,-1 0 0,1 0 0,0 0 0,-1 0 0,1 1 0,-1-1 0,1 0 0,-1 0 0,1 1 0,-1-1 0,1 0 0,-1 1 0,1-1 0,-1 1 0,1-1 0,-1 0 0,1 1 0,-1-1 0,0 1 0,1-1 0,-1 1 0,0-1 0,1 1 0,-1 0 0,0-1 0,0 1 0,0-1 0,0 1 0,1 0 0,1 7 11,0-1-1,-1 1 0,2 12 1,-3-19 5,4 48 415,-3 0-1,-2 1 0,-10 71 0,-38 146 1290,44-242-1677,2-7-360,-1-1 0,-10 27 0,16-67-4025,-4-34 2035,2 43 1908,-3-34-933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3.537"/>
    </inkml:context>
    <inkml:brush xml:id="br0">
      <inkml:brushProperty name="width" value="0.035" units="cm"/>
      <inkml:brushProperty name="height" value="0.035" units="cm"/>
    </inkml:brush>
  </inkml:definitions>
  <inkml:trace contextRef="#ctx0" brushRef="#br0">48 10 15579,'11'-9'1222,"-11"9"-1193,0 0-1,0 0 1,0 0 0,1 0 0,-1 0-1,0 0 1,0 0 0,0-1 0,0 1-1,1 0 1,-1 0 0,0 0 0,0 0-1,0 1 1,0-1 0,0 0 0,1 0-1,-1 0 1,0 0 0,0 0 0,0 0-1,0 0 1,1 0 0,-1 0 0,0 0-1,0 0 1,0 0 0,0 1 0,0-1-1,0 0 1,1 0 0,-1 0 0,0 0-1,0 0 1,0 0 0,0 1 0,0-1-1,2 25 1636,-2-20-1505,-23 342 2977,23-340-3065,-1 0 0,0 0 1,0-1-1,-1 1 0,-4 11 1,6-18-69,0-1 1,0 1-1,0 0 1,0 0-1,0 0 0,0 0 1,0 0-1,0 0 1,0-1-1,0 1 1,0 0-1,-1 0 1,1 0-1,0 0 1,0 0-1,0 0 1,0 0-1,0 0 1,0 0-1,0-1 1,0 1-1,0 0 0,0 0 1,-1 0-1,1 0 1,0 0-1,0 0 1,0 0-1,0 0 1,0 0-1,0 0 1,0 0-1,-1 0 1,1 0-1,0 0 1,0 0-1,0 0 1,0 0-1,0 0 0,0 0 1,0 0-1,-1 0 1,1 0-1,0 0 1,0 0-1,0 0 1,0 0-1,0 0 1,0 0-1,0 0 1,-1 0-1,1 0 1,0 1-1,0-1 1,0 0-1,0 0 0,0 0 1,0 0-1,0 0 1,0 0-1,0 0 1,0 0-1,0 1 1,0-1-1,0 0 1,-1 0-1,1 0 1,-2-11 81,2-25-151,2 0 1,1 1-1,2-1 1,15-58-1,-19 89 33,7-22-113,-8 27 135,1-1 1,-1 0 0,0 0-1,1 0 1,-1 0-1,1 1 1,-1-1-1,1 0 1,-1 0-1,1 1 1,-1-1-1,1 0 1,0 1-1,-1-1 1,1 0-1,0 1 1,0-1-1,0 1 1,-1 0-1,1-1 1,0 1-1,0 0 1,2-1-1,-3 1 6,1 0-1,0 1 0,0-1 1,-1 0-1,1 0 0,0 1 1,-1-1-1,1 1 0,-1-1 0,1 1 1,0-1-1,-1 1 0,1-1 1,-1 1-1,1-1 0,-1 1 1,0-1-1,1 1 0,-1 0 1,1-1-1,-1 1 0,0 0 1,0 0-1,1-1 0,-1 1 1,0 1-1,5 26-70,-4-22 53,11 107-22,-8-64 265,2 0 1,15 63-1,-15-96-31,-6-16-185,0 0 0,0 0 0,0 0 0,0 0-1,0 0 1,0 0 0,0 0 0,0 0 0,0 0-1,0 0 1,0 0 0,0 0 0,0 0 0,0 0-1,0-1 1,0 1 0,0 0 0,0 0 0,0 0-1,0 0 1,1 0 0,-1 0 0,0 0 0,0 0-1,0 0 1,0 0 0,0 0 0,0 0 0,0 0 0,0 0-1,0 0 1,0 0 0,0 0 0,0 0 0,0 0-1,0 0 1,0 0 0,0 0 0,0 0 0,0 0-1,1 0 1,-1 0 0,-8-29 98,-5 2-93,-1 1 0,-2 0-1,-1 1 1,-21-24 0,-2-5 92,40 54-96,-1 0 0,1-1-1,0 1 1,-1 0 0,1-1-1,0 1 1,0 0 0,0-1-1,-1 1 1,1 0 0,0-1-1,0 1 1,0 0 0,0-1-1,0 1 1,0 0-1,0-1 1,-1 1 0,1-1-1,0 1 1,0 0 0,0-1-1,1 1 1,-1-1 0,0 1-1,0 0 1,0-1 0,0 1-1,0 0 1,1-1 0,11-2 107,26 10-47,-29-5-116,7 1-356,3 1 432,0-1 0,1 0 0,-1-2 1,39-1-1,-28-5-128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3.977"/>
    </inkml:context>
    <inkml:brush xml:id="br0">
      <inkml:brushProperty name="width" value="0.035" units="cm"/>
      <inkml:brushProperty name="height" value="0.035" units="cm"/>
    </inkml:brush>
  </inkml:definitions>
  <inkml:trace contextRef="#ctx0" brushRef="#br0">55 1 17612,'-2'3'276,"0"1"-1,1-1 1,-1 1 0,1 0 0,0-1 0,0 1-1,0 0 1,0 6 0,-2 6 134,-14 82 834,4 1 0,5 1-1,7 168 1,10-149-877,-7-105-361,1 0 0,0-1 1,1 1-1,0-1 0,1 0 0,9 17 1,-13-28-27,1 0 0,-1 1 1,1-1-1,0 0 0,-1 0 1,1 0-1,0 0 0,0 0 1,1 0-1,-1 0 0,3 1 1,-3-2-95,-1 0 1,0-1-1,1 1 1,-1-1-1,0 0 0,1 1 1,-1-1-1,1 0 1,-1 0-1,1 0 1,-1 0-1,1 0 1,-1 0-1,0-1 0,1 1 1,1-1-1,1 0-106,-1-1 0,0 0-1,0 0 1,0 0 0,0 0 0,0-1-1,-1 1 1,1-1 0,-1 0 0,1 0-1,-1 1 1,0-2 0,0 1 0,0 0-1,1-4 1,12-26-716,-4-6-283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5.097"/>
    </inkml:context>
    <inkml:brush xml:id="br0">
      <inkml:brushProperty name="width" value="0.035" units="cm"/>
      <inkml:brushProperty name="height" value="0.035" units="cm"/>
    </inkml:brush>
  </inkml:definitions>
  <inkml:trace contextRef="#ctx0" brushRef="#br0">124 51 14811,'2'-2'331,"0"-1"-1,-1 0 1,0 0 0,1 0-1,-1 0 1,-1-1 0,1 1-1,0-4 1,-1 6-246,1 1 0,-1-1 0,0 0 0,0 0 0,-1 1 0,1-1 0,0 0 0,0 0 0,0 1 0,0-1 0,-1 0 0,1 1 0,0-1 0,0 0 0,-1 1 0,1-1 0,-1 0 0,1 1 0,-1-1 0,1 1 0,-1-1 0,1 1 0,-1-1 0,1 1 0,-1-1 0,0 1 0,1 0 0,-1-1 0,0 1 0,1 0 0,-1-1 0,0 1 0,1 0 0,-1 0 0,0 0 0,0 0 0,1 0 0,-1 0 0,0 0 0,1 0 0,-3 0 0,1 0 27,0 1 1,-1-1 0,1 1 0,0 0 0,0 0 0,-1 0 0,1 0-1,0 0 1,0 1 0,0-1 0,0 1 0,0-1 0,1 1 0,-1 0-1,0-1 1,1 1 0,-1 0 0,1 0 0,-2 3 0,-23 42 589,16-22-585,2 0 0,0 0 0,1 1 0,2 0 0,0 1 0,2-1 0,1 1 0,1-1 0,2 1 0,0 0 0,2-1 0,11 51 1,-13-72-99,1 0 0,0 0 1,0 1-1,0-1 1,1-1-1,0 1 1,0 0-1,0 0 1,0-1-1,1 0 0,-1 0 1,6 4-1,-7-6-11,0-1 0,1 1 0,-1-1 0,1 0 0,-1 1 1,1-1-1,0 0 0,-1-1 0,1 1 0,0 0 0,0-1 0,-1 0 0,1 0 0,0 1 0,0-2 0,0 1 0,-1 0 0,1 0 0,0-1 0,0 0 0,-1 1 0,1-1 0,0 0 0,4-3 0,-2 1 0,1 1 1,-1-2-1,0 1 1,0 0-1,-1-1 1,1 0-1,-1 0 1,1-1-1,-1 1 0,-1-1 1,1 0-1,-1 0 1,0 0-1,0 0 1,0-1-1,-1 1 1,3-8-1,-4 12-7,-1 0 0,0 1 0,0-1 0,1 1 0,-1-1 0,0 1 0,0-1 0,0 0 0,0 1 0,0-1 1,0 1-1,0-1 0,0 0 0,0 1 0,0-1 0,0 1 0,0-1 0,0 0 0,0 1 0,-1-1 0,1 1 0,0-1 0,0 1 0,-1-1 0,1 1 0,0-1 0,-1 1 0,1-1 0,-1 1 1,1-1-1,-1 1 0,1-1 0,0 1 0,-1 0 0,1-1 0,-1 1 0,0 0 0,1 0 0,-1-1 0,1 1 0,-1 0 0,1 0 0,-1 0 0,0 0 0,1-1 0,-1 1 0,1 0 0,-1 0 0,0 0 1,1 0-1,-1 1 0,1-1 0,-1 0 0,0 0 0,1 0 0,-1 0 0,1 1 0,-2-1 0,-2 2 6,0 0-1,-1 0 1,1 0-1,0 0 1,0 1-1,-4 3 1,1 1-2,0 0-1,0 0 1,0 1-1,-9 15 1,14-19-2,0-1 0,0 1-1,0-1 1,0 1 0,1 0 0,-1 0 0,1 0 0,0 0 0,1 0 0,-1 0 0,1 0 0,-1 0 0,1 0 0,1 8 0,-1-12-3,0 1 0,0-1 1,0 0-1,0 1 0,0-1 0,1 1 1,-1-1-1,0 0 0,0 1 1,0-1-1,0 1 0,1-1 0,-1 0 1,0 1-1,0-1 0,1 0 1,-1 1-1,0-1 0,1 0 0,-1 1 1,0-1-1,1 0 0,-1 0 1,0 1-1,1-1 0,-1 0 0,0 0 1,1 0-1,-1 0 0,1 0 1,-1 1-1,1-1 0,13-7 18,10-17 27,-11 6 11,18-37 0,-21 37-41,0 0 0,14-18 0,-24 35-14,1 0-1,0-1 1,0 1-1,0 0 1,1 0 0,-1 0-1,0-1 1,0 1-1,1 1 1,-1-1 0,0 0-1,1 0 1,-1 0-1,1 1 1,-1-1 0,1 1-1,2-1 1,-3 1 0,0 0 0,0 0-1,1 0 1,-1 1 0,0-1 0,0 0 0,0 1 0,0-1 0,0 1 0,0-1 0,-1 1 0,1-1 0,0 1 0,0 0 0,0-1 0,0 1 0,-1 0-1,1 0 1,1 1 0,2 5 8,0 1 0,0-1-1,-1 1 1,1-1 0,1 12-1,-4-16-4,40 155 207,-30-108-186,-4-29-471,-7-21 424,0 0 0,0 0-1,1 0 1,-1 0-1,0 0 1,0 0-1,0 0 1,0 0 0,0 0-1,0 0 1,1 0-1,-1 0 1,0 0-1,0 0 1,0 0 0,0 0-1,0 0 1,0 0-1,1 0 1,-1-1-1,0 1 1,0 0-1,0 0 1,0 0 0,0 0-1,0 0 1,0 0-1,1 0 1,-1 0-1,0 0 1,0-1 0,0 1-1,0 0 1,0 0-1,0 0 1,0 0-1,0 0 1,0 0 0,0 0-1,0-1 1,0 1-1,0 0 1,0 0-1,0 0 1,0 0-1,0 0 1,0-1 0,0 1-1,0 0 1,0 0-1,0 0 1,0 0-1,0 0 1,0 0 0,0-1-1,0 1 1,0 0-1,2-38-1992,-2 31 2167,2-26-762,2 0-237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5.552"/>
    </inkml:context>
    <inkml:brush xml:id="br0">
      <inkml:brushProperty name="width" value="0.035" units="cm"/>
      <inkml:brushProperty name="height" value="0.035" units="cm"/>
    </inkml:brush>
  </inkml:definitions>
  <inkml:trace contextRef="#ctx0" brushRef="#br0">2 91 14963,'0'-3'4043,"0"3"-3957,0 0 0,0 0 0,0 0 0,0 0 0,0 0 1,-1 0-1,1 0 0,0 0 0,0 0 0,0 0 0,0 0 0,0 0 0,0 0 0,0 0 0,0 0 0,3-14 2446,8-15-796,-11 27-1602,22-31 846,-21 32-959,0 0 0,-1 0 0,1 0 0,0 1 0,0-1 0,0 0-1,0 0 1,0 1 0,0-1 0,0 1 0,0-1 0,0 1 0,2-1 0,-3 1-13,1 0 0,-1 0 0,1 0 1,-1 0-1,1 1 0,0-1 1,-1 0-1,1 0 0,-1 0 0,1 0 1,-1 1-1,1-1 0,-1 0 1,1 1-1,-1-1 0,1 0 0,-1 1 1,1-1-1,-1 1 0,0-1 1,1 0-1,-1 1 0,0-1 0,1 1 1,-1-1-1,0 1 0,1 0 1,2 9 2,0 0 1,0 1 0,-1-1 0,0 0 0,-1 1-1,0-1 1,0 14 0,0 2 20,2 29 35,-2-21 41,1 1 1,10 42-1,-12-76-111,0 1-1,0-1 0,0 0 1,1 0-1,-1 0 0,0 1 1,1-1-1,-1 0 0,1 0 1,-1 0-1,1 0 0,-1 0 1,1 0-1,0 0 1,0 0-1,0 0 0,-1 0 1,1 0-1,0 0 0,0-1 1,0 1-1,1 1 0,0-3-44,-1 1-1,0-1 0,0 1 1,0-1-1,0 1 1,0-1-1,-1 1 1,1-1-1,0 0 0,0 0 1,0 0-1,0 1 1,-1-1-1,1 0 0,0 0 1,-1 0-1,1 0 1,-1 0-1,1 0 0,-1 0 1,0 0-1,1 0 1,-1 0-1,1-2 0,4-13-333,-1 0-1,-1-1 1,0 1-1,2-30 1,-5 36 222,4-48-536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5.943"/>
    </inkml:context>
    <inkml:brush xml:id="br0">
      <inkml:brushProperty name="width" value="0.035" units="cm"/>
      <inkml:brushProperty name="height" value="0.035" units="cm"/>
    </inkml:brush>
  </inkml:definitions>
  <inkml:trace contextRef="#ctx0" brushRef="#br0">2 0 19716,'-2'14'1777,"4"13"-1137,1 3-272,6 9 1048,3 1-480,6 10-328,1 4-167,4 8-169,-1 4 16,-2 6-200,-2 6-232,-9 9-657,-4 3-215,-11 9 768,-7-3-144,0-9-168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0.158"/>
    </inkml:context>
    <inkml:brush xml:id="br0">
      <inkml:brushProperty name="width" value="0.025" units="cm"/>
      <inkml:brushProperty name="height" value="0.025" units="cm"/>
    </inkml:brush>
  </inkml:definitions>
  <inkml:trace contextRef="#ctx0" brushRef="#br0">0 68 13004,'9'-6'2952,"9"-3"-1858,0 0-1,0 1 0,0 0 0,1 2 0,0 0 1,0 2-1,1 0 0,33-3 0,-50 7-1043,1 0 0,-1 0 0,1 0 0,-1 0 0,0 0 1,1 1-1,-1 0 0,0-1 0,0 1 0,1 1 0,-1-1 0,0 0 0,0 1 0,5 3 0,-7-4-46,0 1 0,0 0 0,0 0 0,0-1-1,0 1 1,0 0 0,-1 0 0,1 0 0,-1 0-1,1 0 1,-1 0 0,0 0 0,0 0 0,0 0 0,0 0-1,0 0 1,0 0 0,-1 1 0,1-1 0,-1 0-1,1-1 1,-1 1 0,0 0 0,1 0 0,-1 0-1,-2 3 1,-4 7 12,0-1 1,-1 1-1,0-1 0,0-1 1,-2 1-1,1-1 0,-1-1 0,-14 10 1,12-9 22,0 1 1,1 0 0,0 0-1,1 1 1,-17 24 0,27-35-38,0-1 1,-1 1 0,1 0 0,-1-1 0,1 1 0,0 0 0,-1-1 0,1 1 0,0 0 0,0-1 0,0 1-1,0 0 1,-1 0 0,1-1 0,0 1 0,0 0 0,0-1 0,0 1 0,1 0 0,-1 0 0,0-1-1,0 1 1,0 0 0,0-1 0,1 1 0,-1 0 0,0-1 0,1 1 0,-1 0 0,1-1 0,-1 1 0,1-1-1,0 2 1,1-1 3,0 0-1,0 0 1,0 0-1,0 0 1,0-1-1,1 1 0,-1-1 1,0 1-1,0-1 1,1 0-1,2 0 1,67-5-118,-69 4 86,37-6-2111,1-3 0,53-19 0,-37 6-3618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6.678"/>
    </inkml:context>
    <inkml:brush xml:id="br0">
      <inkml:brushProperty name="width" value="0.035" units="cm"/>
      <inkml:brushProperty name="height" value="0.035" units="cm"/>
    </inkml:brush>
  </inkml:definitions>
  <inkml:trace contextRef="#ctx0" brushRef="#br0">883 8 11370,'3'-1'318,"-1"-1"-1,1 1 1,-1 1-1,1-1 0,-1 0 1,1 0-1,0 1 1,-1 0-1,1 0 0,0-1 1,0 1-1,-1 1 1,1-1-1,0 0 0,-1 1 1,1-1-1,0 1 1,-1 0-1,1 0 0,-1 0 1,1 0-1,-1 0 1,0 1-1,1-1 0,-1 1 1,0-1-1,0 1 1,0 0-1,0 0 0,0 0 1,-1 0-1,1 0 1,0 0-1,-1 1 0,2 3 1,-3-6-285,1 1 0,-1-1 0,0 0 0,0 1-1,1-1 1,-1 1 0,0-1 0,0 0 0,0 1 0,0-1 0,0 1 0,0-1 0,1 1 0,-1-1 0,0 1 0,0-1 0,0 0 0,-1 1-1,1-1 1,0 1 0,0-1 0,0 1 0,0-1 0,0 1 0,0-1 0,-1 0 0,1 1 0,0-1 0,0 1 0,-1-1 0,1 0-1,0 1 1,-1-1 0,1 0 0,0 1 0,-1-1 0,1 0 0,0 0 0,-1 1 0,1-1 0,0 0 0,-1 0 0,1 0 0,-1 0-1,1 1 1,-1-1 0,1 0 0,-1 0 0,1 0 0,0 0 0,-1 0 0,1 0 0,-1 0 0,1 0 0,-2 0 0,-31-2 371,29 2-312,-198-28 923,97 21-723,-144 8 0,192 3-340,0 3 1,0 2-1,0 3 0,-62 21 1,119-32-3,-1-1 1,1 0-1,-1 1 1,0-1 0,1 0-1,-1 0 1,0 1-1,0-1 1,1 0 0,-1 0-1,0 0 1,1 0-1,-1 0 1,0 0 0,0 0-1,1 0 1,-1 0 0,0 0-1,1 0 1,-1-1-1,0 1 1,1 0 0,-2-1-1,2 1-7,0-1 0,0 0 0,0 1 0,0-1 1,0 1-1,0-1 0,0 0 0,0 1 0,1-1 0,-1 1 0,0-1 0,0 0 0,0 1 0,1-1 0,-1 1 1,0-1-1,1 1 0,-1-1 0,1 0 0,25-27-1031,-6 14 407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7.178"/>
    </inkml:context>
    <inkml:brush xml:id="br0">
      <inkml:brushProperty name="width" value="0.035" units="cm"/>
      <inkml:brushProperty name="height" value="0.035" units="cm"/>
    </inkml:brush>
  </inkml:definitions>
  <inkml:trace contextRef="#ctx0" brushRef="#br0">4 417 14443,'-1'2'145,"0"1"-1,1 0 1,-1 0-1,1 0 1,0 0 0,0 0-1,0 0 1,0 0-1,1 0 1,-1 0 0,1 0-1,-1-1 1,1 1 0,0 0-1,2 4 1,-1-5-45,-1 0 0,0-1 1,1 1-1,-1-1 0,1 0 0,-1 1 1,1-1-1,0 0 0,-1 0 1,1 0-1,0 0 0,0 0 1,0-1-1,0 1 0,0-1 0,0 1 1,0-1-1,0 1 0,0-1 1,0 0-1,0 0 0,0 0 1,0 0-1,4-1 0,11-2 279,0-1 1,0 0-1,0-1 1,0 0-1,25-14 0,-17 6-23,0-1 1,39-29-1,-57 38-320,-1 0 1,0-1 0,0 1-1,-1-1 1,0 0-1,0 0 1,0-1 0,-1 0-1,0 1 1,5-12-1,-7 13-28,-1 0-1,1-1 1,-1 1-1,0-1 1,-1 1-1,1-1 0,-1 1 1,0-1-1,0 0 1,-1 1-1,0-1 1,0 1-1,0 0 0,-1-1 1,-3-8-1,-9-16-61,-2 1-1,-1 0 0,-1 1 1,-1 1-1,-28-30 0,47 57 45,0 0-1,0 0 0,0 0 0,0-1 1,0 1-1,0 0 0,0 0 1,0 0-1,0 0 0,0 0 0,0 0 1,0 0-1,0 0 0,0 0 1,0-1-1,0 1 0,0 0 1,0 0-1,0 0 0,0 0 0,0 0 1,0 0-1,0 0 0,0 0 1,0 0-1,0 0 0,0 0 1,0 0-1,0-1 0,1 1 0,-1 0 1,0 0-1,0 0 0,0 0 1,0 0-1,0 0 0,0 0 1,0 0-1,0 0 0,0 0 0,1 0 1,-1 0-1,0 0 0,0 0 1,0 0-1,0 0 0,0 0 0,0 0 1,0 0-1,0 0 0,0 0 1,1 0-1,-1 0 0,0 0 1,0 0-1,0 0 0,0 0 0,0 1 1,0-1-1,0 0 0,0 0 1,0 0-1,0 0 0,0 0 1,0 0-1,1 0 0,-1 0 0,15 3 232,23 8 357,-34-10-697,35 11 33,11 1 23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8.540"/>
    </inkml:context>
    <inkml:brush xml:id="br0">
      <inkml:brushProperty name="width" value="0.035" units="cm"/>
      <inkml:brushProperty name="height" value="0.035" units="cm"/>
    </inkml:brush>
  </inkml:definitions>
  <inkml:trace contextRef="#ctx0" brushRef="#br0">339 528 12355,'14'29'4039,"-14"-28"-3896,1-1 0,-1 1 0,0-1-1,0 1 1,0-1 0,0 1 0,0-1-1,0 1 1,0-1 0,0 1 0,0-1-1,0 1 1,0-1 0,0 1 0,0-1-1,0 1 1,0-1 0,-1 1 0,1-1 0,0 1-1,-1 0 1,0 0-15,1-1 0,-1 0 0,0 0 0,1 0 0,-1 0 1,0 1-1,0-1 0,1 0 0,-1 0 0,0 0 0,1 0 0,-1-1 0,0 1 0,0 0 0,1 0 0,-1 0 0,0-1 0,1 1 1,-1 0-1,0 0 0,0-2 0,-9-3 363,1-1 0,0 0 0,0-1 0,1 0 1,-13-14-1,7 7-186,-225-248 729,237 259-1033,-13-17 5,15 12-2,12 8 2,2 3-5,1 0 0,-1-2 0,1 1 0,-1-2 0,1 0 0,0 0 0,0-2 0,-1 0 0,1 0 0,-1-1 0,19-7 0,7-7 8,0-2-1,-1-2 1,-1-1-1,49-37 1,-27 17 32,-57 41-57,17-12 23,-20 13-29,1 0-1,-1-1 0,1 1 1,-1 0-1,1-1 0,-1 1 1,1 0-1,-1 0 1,1-1-1,-1 1 0,1 0 1,-1 0-1,1 0 0,-1 0 1,1 0-1,-1 0 0,1 0 1,0 0-1,-1 0 1,1 0-1,-1 0 0,1 0 1,-1 0-1,1 0 0,-1 1 1,1-1-1,0 0 0,-1 0 1,1 1-1,-1-1 1,1 1-1,-1-1 11,0 1 0,0 0 0,0-1 0,0 1 0,-1 0 0,1-1 0,0 1 0,0-1 0,-1 1 0,1 0 0,0-1 0,-1 1 1,1-1-1,-1 1 0,1-1 0,0 1 0,-1-1 0,1 1 0,-1-1 0,1 0 0,-1 1 0,0-1 0,1 0 0,-1 1 0,1-1 0,-2 1 0,-17 0-175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27.695"/>
    </inkml:context>
    <inkml:brush xml:id="br0">
      <inkml:brushProperty name="width" value="0.035" units="cm"/>
      <inkml:brushProperty name="height" value="0.035" units="cm"/>
    </inkml:brush>
  </inkml:definitions>
  <inkml:trace contextRef="#ctx0" brushRef="#br0">0 35 15891,'9'5'1681,"5"-2"-825,1 0-280,7 0 824,5-3-199,8-2-289,1-1-96,5-4-504,-1-1-288,2-1-656,-1 2-320,-5 1 728,-3 1-192,-6 4-185</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28.177"/>
    </inkml:context>
    <inkml:brush xml:id="br0">
      <inkml:brushProperty name="width" value="0.035" units="cm"/>
      <inkml:brushProperty name="height" value="0.035" units="cm"/>
    </inkml:brush>
  </inkml:definitions>
  <inkml:trace contextRef="#ctx0" brushRef="#br0">1 1 15403,'6'1'359,"0"0"-1,1 1 0,-1 0 0,0 0 0,0 1 1,-1 0-1,1 0 0,9 6 0,41 35 1237,-48-37-1299,0-1-89,0 1 1,-1 0-1,0 1 1,0-1-1,-1 1 0,10 16 1,-14-21-179,-1 1 1,1-1-1,-1 1 0,0 0 1,0-1-1,0 1 0,0 0 1,-1 0-1,1 0 0,-1 0 1,0-1-1,0 1 0,0 0 1,-1 0-1,0 0 0,1 0 1,-1 0-1,-1-1 0,1 1 1,-3 5-1,-9 14-90,0-1-1,-18 22 1,19-29-193,1 0 1,1 1 0,0 1-1,1 0 1,-8 20 0,13-16-121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36.109"/>
    </inkml:context>
    <inkml:brush xml:id="br0">
      <inkml:brushProperty name="width" value="0.035" units="cm"/>
      <inkml:brushProperty name="height" value="0.035" units="cm"/>
    </inkml:brush>
  </inkml:definitions>
  <inkml:trace contextRef="#ctx0" brushRef="#br0">1 1 17924,'2'91'3736,"5"52"-2594,1 31-623,-3 242 1200,-18-846-1063,13 425-649,0 1-1,0-1 1,0 0 0,1 1-1,0-1 1,2-8-1,-3 13-5,0 0 0,0 0-1,0 0 1,0-1-1,0 1 1,1 0-1,-1 0 1,0 0 0,0-1-1,0 1 1,0 0-1,0 0 1,1 0-1,-1 0 1,0 0-1,0-1 1,0 1 0,1 0-1,-1 0 1,0 0-1,0 0 1,0 0-1,1 0 1,-1 0 0,0 0-1,0 0 1,0 0-1,1 0 1,-1 0-1,0 0 1,0 0-1,1 0 1,-1 0 0,0 0-1,0 0 1,0 0-1,1 0 1,-1 0-1,0 0 1,0 1-1,0-1 1,1 0 0,-1 0-1,14 19 52,14 39 29,-15-29-59,34 53-1,-46-80-19,1 1-1,-1-1 1,1 0 0,0-1 0,-1 1-1,1 0 1,0 0 0,0-1 0,0 1 0,1-1-1,-1 1 1,0-1 0,0 0 0,1 0-1,3 1 1,-5-2 1,1 0 0,-1 0 0,1 0 0,-1 0 0,1 0 0,0-1 0,-1 1 0,1-1 0,-1 1 0,1-1 0,-1 1 0,1-1 0,-1 0 0,0 1 0,1-1 0,-1 0 0,0 0 0,0 0-1,1 0 1,-1 0 0,0-1 0,0 1 0,0 0 0,0 0 0,1-3 0,4-6 61,0 0 0,-1-1 0,0 0 0,-1 0 0,0-1 0,0 1 0,2-22 0,-1 4 374,0-58-1,-5 88-433,0-1 0,-1 0 0,1 0 0,0 0 0,0 0 0,0 0 0,0 0 1,0 0-1,0 0 0,0 0 0,0 0 0,0 0 0,0 0 0,0 0 0,0 0 0,0 0 0,0 0 0,0 0 0,0 0 0,-1 0 0,1 0 0,0 0 0,0-1 0,0 1 0,0 0 0,0 0 0,0 0 0,0 0 0,0 0 0,0 0 0,0 0 0,0 0 0,0 0 1,0 0-1,0 0 0,0 0 0,0 0 0,0 0 0,0 0 0,0 0 0,0 0 0,0 0 0,0 0 0,0 0 0,0-1 0,0 1 0,0 0 0,0 0 0,0 0 0,0 0 0,0 0 0,0 0 0,0 0 0,0 0 0,0 0 0,0 0 0,0 0 0,-2 4 37,-1 17-19,2-1 0,0 1 0,2-1 0,0 1 0,7 35 0,-7-51-23,0 0-1,0 1 1,1-1-1,0 0 1,2 6-1,-4-11 3,0 1-1,1-1 1,-1 1-1,0-1 1,1 1-1,-1-1 0,0 1 1,1-1-1,-1 1 1,1-1-1,-1 1 0,1-1 1,-1 0-1,1 1 1,-1-1-1,1 0 1,-1 0-1,1 1 0,0-1 1,-1 0-1,2 0 1,-1 0 0,-1 0 0,1 0 0,0 0 1,0-1-1,0 1 0,0 0 0,0-1 0,0 1 1,-1-1-1,1 1 0,0-1 0,0 0 1,-1 1-1,1-1 0,0 0 0,-1 1 1,1-1-1,0 0 0,0-1 0,7-11 31,-1 0-1,0-1 1,-1 0-1,-1 0 1,0-1-1,6-29 0,-1 2 68,-7 35-80,-2 0 6,1 1 0,0-1-1,1 1 1,3-6 0,-6 12-24,0 0 0,0 0 0,0-1 0,0 1 0,0 0 0,0 0 0,0 0 0,1 0 0,-1 0 0,0 0 0,0 0 0,0-1 0,0 1 0,0 0 0,0 0 0,1 0 0,-1 0 0,0 0-1,0 0 1,0 0 0,0 0 0,0 0 0,1 0 0,-1 0 0,0 0 0,0 0 0,0 0 0,0 0 0,1 0 0,-1 0 0,0 0 0,0 0 0,0 0 0,0 0 0,0 0 0,1 0 0,-1 0 0,0 0 0,0 1 0,0-1 0,0 0 0,0 0 0,0 0 0,1 0 0,-1 0 0,0 0 0,0 0 0,0 1 0,0-1 0,0 0 0,0 0 0,0 0 0,0 0 0,0 0 0,0 1 0,0-1 0,0 0 0,1 0 0,2 11 19,7 34 5,3 58-1,-4-31-15,-7-56-18,-1-6-26,0-1 0,0 0 0,1 0 0,1 0 1,-1 0-1,1 0 0,5 9 0,-8-18 17,0 0 0,0 1 1,0-1-1,0 0 1,1 0-1,-1 1 0,0-1 1,0 0-1,0 0 1,0 1-1,1-1 0,-1 0 1,0 0-1,0 0 1,1 1-1,-1-1 0,0 0 1,0 0-1,1 0 0,-1 0 1,0 0-1,0 0 1,1 0-1,-1 1 0,0-1 1,1 0-1,-1 0 1,0 0-1,0 0 0,1 0 1,-1 0-1,0 0 0,1 0 1,-1-1-1,7-7-531,1-15-412,-8 23 930,8-40-2149,6-65 0,-11 66 1109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36.844"/>
    </inkml:context>
    <inkml:brush xml:id="br0">
      <inkml:brushProperty name="width" value="0.035" units="cm"/>
      <inkml:brushProperty name="height" value="0.035" units="cm"/>
    </inkml:brush>
  </inkml:definitions>
  <inkml:trace contextRef="#ctx0" brushRef="#br0">1 194 16476,'0'-24'1756,"1"-8"-460,-1 26 411,2 12 1494,10 132-255,12 72-1959,-23-205-971,0 1 1,0-1-1,1 0 0,0 0 1,0 1-1,4 7 1,-5-12-16,-1 0 1,1-1-1,0 1 1,-1 0-1,1-1 1,-1 1 0,1-1-1,0 1 1,-1-1-1,1 1 1,0-1-1,0 1 1,-1-1 0,1 0-1,0 1 1,0-1-1,0 0 1,0 0-1,1 1 1,-1-2-1,0 1-1,1 0 1,-1 0-1,0-1 1,1 1-1,-1-1 1,0 1 0,1-1-1,-1 0 1,0 1-1,0-1 1,0 0-1,0 0 1,1 0 0,-1 0-1,0-1 1,7-6-2,0-1 0,-1-1 0,-1 1 0,0-1 0,6-12 0,-6 10 1,1 1-1,15-22 1,-22 33 0,1-1-1,-1 0 0,1 0 1,-1 1-1,1-1 1,-1 0-1,1 1 1,0-1-1,-1 0 1,1 1-1,0-1 1,0 1-1,0-1 0,-1 1 1,1 0-1,0-1 1,0 1-1,0 0 1,0-1-1,0 1 1,-1 0-1,1 0 1,0 0-1,0 0 0,0 0 1,0 0-1,0 0 1,0 0-1,0 0 1,0 0-1,-1 1 1,1-1-1,0 0 0,0 0 1,0 1-1,0-1 1,-1 1-1,1-1 1,0 1-1,0-1 1,-1 1-1,1 0 1,0-1-1,-1 1 0,1 0 1,-1-1-1,1 1 1,0 0-1,0 1 1,2 4-6,1 1 1,-1 0 0,1 0-1,2 12 1,-4-14 3,7 30-16,-6-25 12,-1 0 0,1 0 0,1 0 1,0 0-1,10 18 0,-14-27 5,1-1 1,-1 1-1,1 0 1,-1-1-1,1 1 1,-1 0-1,1-1 1,-1 1 0,1-1-1,0 1 1,-1-1-1,1 1 1,0-1-1,0 0 1,-1 1-1,1-1 1,0 0-1,0 1 1,-1-1-1,1 0 1,0 0 0,0 0-1,0 0 1,0 0-1,-1 0 1,2 0-1,0 0-5,-1-1 0,0 1 0,1-1 0,-1 0 0,0 0 0,1 0 0,-1 1-1,0-1 1,0 0 0,0-1 0,0 1 0,0 0 0,1-2 0,4-6-89,0-1 0,-1 1 0,5-14 0,-7 16-5,11-26-560,-2-1 0,-2 0 1,7-36-1,10-107-2573,-4 19 2381,-23 158 882,0 0 0,1 0 0,-1 0 0,0 0 0,0 0-1,0 0 1,0 0 0,0 0 0,0 0 0,0 0 0,0 0 0,0 0 0,0 0-1,0 0 1,0 0 0,1 0 0,-1 0 0,0 0 0,0 0 0,0 0 0,0 0-1,0 0 1,0 0 0,0-1 0,0 1 0,0 0 0,0 0 0,0 0 0,0 0-1,0 0 1,0 0 0,0 0 0,0 0 0,0 0 0,0 0 0,1 0 0,-1 0-1,2 14 486,0 24 104,-2 54 662,4 94 225,-1-141-1188,3-1 1,11 49-1,-16-90-305,0 5 28,1 1 1,1-1-1,0 0 0,0 0 1,8 14-1,-7-18-17,-4-12-12,-5-13 0,-6-3-46,-2 1 0,-28-40 0,23 38-82,-18-37-1,35 62 115,0-1 0,1 0-1,-1 0 1,1 0-1,-1 0 1,1 0-1,0 0 1,-1 0-1,1 0 1,0 0-1,0 0 1,0-1 0,0 1-1,0 0 1,0 0-1,0 0 1,0 0-1,0 0 1,0 0-1,1 0 1,-1 0 0,0 0-1,1 0 1,-1 0-1,2-2 1,0 1-36,0 1 0,0-1 0,0 1 0,0-1 0,0 1 0,1-1 0,-1 1 0,4-1 0,-4 1-118,-1 1 1,1-1-1,0 0 1,0 0-1,0 0 1,0 0-1,-1 0 1,1 0 0,-1-1-1,1 1 1,-1 0-1,1-1 1,-1 1-1,0-1 1,1 0-1,0-2 1,-2 4 128,0-1 0,0 1-1,0 0 1,0 0 0,1-1 0,-1 1 0,0 0 0,0-1 0,0 1 0,-1 0-1,1-1 1,0 1 0,0 0 0,0 0 0,0-1 0,0 1 0,0 0-1,0-1 1,0 1 0,-1 0 0,1 0 0,0-1 0,0 1 0,0 0 0,0 0-1,-1-1 1,1 1 0,0 0 0,0 0 0,-1 0 0,1 0 0,0-1 0,0 1-1,-1 0 1,1 0 0,0 0 0,-1 0 0,1 0 0,0 0 0,-1 0 0,-9-5-780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37.358"/>
    </inkml:context>
    <inkml:brush xml:id="br0">
      <inkml:brushProperty name="width" value="0.035" units="cm"/>
      <inkml:brushProperty name="height" value="0.035" units="cm"/>
    </inkml:brush>
  </inkml:definitions>
  <inkml:trace contextRef="#ctx0" brushRef="#br0">3 150 17068,'-3'-10'1488,"12"-8"-904,6 0-224,11-3 584,2 3-464,4-3-183,-1-3-9,-1 4-64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38.133"/>
    </inkml:context>
    <inkml:brush xml:id="br0">
      <inkml:brushProperty name="width" value="0.035" units="cm"/>
      <inkml:brushProperty name="height" value="0.035" units="cm"/>
    </inkml:brush>
  </inkml:definitions>
  <inkml:trace contextRef="#ctx0" brushRef="#br0">4 216 13331,'-2'-7'700,"1"0"0,1-1 0,-1 0 1,1 1-1,0-1 0,1 1 0,2-13 0,-3 18-551,1-1 0,-1 1 0,1-1 0,0 1 0,0-1 0,0 1 0,0 0 0,0-1 0,0 1 0,1 0 0,-1 0 0,1 0 0,-1 0 0,1 0 0,0 0 0,0 0 0,0 1 0,0-1 0,0 1 0,0-1 0,1 1 0,-1 0 0,0 0 0,1 0 0,2-1 0,-4 2-125,0 0 1,0 0-1,0 0 0,0 1 0,0-1 0,0 0 1,0 1-1,0-1 0,0 0 0,0 1 1,0-1-1,0 1 0,0 0 0,0-1 0,0 1 1,-1 0-1,1-1 0,0 1 0,0 0 0,-1 0 1,1 0-1,0-1 0,-1 1 0,1 0 0,-1 0 1,0 0-1,1 0 0,-1 0 0,0 0 0,1 0 1,-1 0-1,0 0 0,0 2 0,6 39 153,-6-42-170,0 94 356,-2-61-88,4 37 1,-2-67-244,0 0 0,1-1 0,-1 1 0,1 0 0,0 0 1,-1-1-1,1 1 0,1 0 0,-1-1 0,0 1 1,3 3-1,-4-6-21,1 1 0,-1-1 1,1 1-1,-1-1 0,1 1 0,-1-1 1,1 0-1,-1 0 0,1 1 0,0-1 1,-1 0-1,1 0 0,-1 1 1,1-1-1,0 0 0,-1 0 0,1 0 1,0 0-1,-1 0 0,2 0 1,-1 0 3,1-1-1,-1 1 1,1-1 0,-1 1 0,1-1 0,-1 0 0,0 1 0,1-1 0,-1 0 0,0 0 0,2-2 0,7-6 31,-1-1-1,-1 0 0,0-1 0,0 1 1,9-21-1,28-64 87,-39 82-111,35-84 72,-35 90-64,-2 11 3,-2 16 30,-1 13 41,-2-19-8,1 1 0,0-1 0,1 0-1,1 0 1,0 0 0,8 26-1,-9-40-79,-1 1 0,0 0 0,1 0 0,-1 0 0,1 0 0,-1-1 0,1 1-1,-1 0 1,1 0 0,0-1 0,-1 1 0,1 0 0,0-1 0,-1 1-1,1-1 1,0 1 0,0-1 0,0 1 0,-1-1 0,1 0 0,0 1 0,0-1-1,0 0 1,0 0 0,0 0 0,0 1 0,0-1 0,0 0 0,-1 0-1,1 0 1,0 0 0,0-1 0,0 1 0,0 0 0,0 0 0,0 0 0,0-1-1,0 1 1,-1-1 0,1 1 0,0 0 0,0-1 0,0 0 0,-1 1 0,2-2-1,4-2 73,-1-1-1,1 0 1,-2 0-1,9-11 1,5-10 101,-2-1 1,18-37 0,-21 36-84,2 1 0,26-37 0,-40 63-104,-1 0 0,1 0-1,-1 0 1,1 0 0,-1 1-1,1-1 1,0 0 0,-1 1-1,1-1 1,0 0 0,0 1-1,0-1 1,-1 1 0,1-1-1,0 1 1,0-1 0,0 1-1,0 0 1,0 0 0,0-1 0,0 1-1,1 0 1,-1 0-1,0 1 1,0-1-1,-1 1 1,1-1-1,0 1 1,-1-1-1,1 1 1,0-1-1,-1 1 1,1 0-1,-1-1 1,1 1-1,-1 0 1,1 0-1,-1-1 1,1 1-1,-1 0 1,0 0-1,0 0 1,1 1-1,1 8 3,0 1 0,0-1-1,0 14 1,-1-14-1,3 38-15,-1-13-84,1 0 1,13 57-1,-6-72-747,-5-12 44,-6-8 784,0 0 0,0 0 0,0 0 1,0 0-1,0 0 0,0 0 0,0 0 0,0 0 0,1 0 0,-1 0 0,0 0 0,0 0 1,0 0-1,0 0 0,0 0 0,0 0 0,0 0 0,0 0 0,0 0 0,0 0 0,1 0 1,-1 0-1,0 0 0,0 0 0,0 0 0,0 0 0,0 0 0,0 0 0,0 0 0,0 0 1,0-1-1,0 1 0,0 0 0,0 0 0,0 0 0,1 0 0,-1 0 0,0 0 0,0 0 1,0 0-1,0 0 0,0 0 0,0 0 0,0 0 0,0-1 0,0 1 0,0 0 0,0 0 1,0 0-1,0 0 0,0 0 0,0 0 0,0 0 0,0 0 0,0 0 0,0 0 1,0-1-1,0 1 0,0 0 0,0 0 0,0 0 0,0 0 0,0 0 0,0 0 0,-1 0 1,0-11-550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38.741"/>
    </inkml:context>
    <inkml:brush xml:id="br0">
      <inkml:brushProperty name="width" value="0.035" units="cm"/>
      <inkml:brushProperty name="height" value="0.035" units="cm"/>
    </inkml:brush>
  </inkml:definitions>
  <inkml:trace contextRef="#ctx0" brushRef="#br0">165 45 15371,'14'-28'4062,"-14"27"-3972,0 1 0,0 0 0,0-1 0,0 0 0,0 1 1,0-1-1,1 1 0,-1-1 0,0 1 0,0-1 1,-1 1-1,1-1 0,0 1 0,0-1 0,0 1 0,0-1 1,0 1-1,0-1 0,-1 1 0,1-1 0,0 1 1,0 0-1,-1-1 0,1 1 0,0-1 0,-1 1 0,1 0 1,-1-1-1,1 1 0,0 0 0,-1-1 0,1 1 0,-1 0 1,1-1-1,-1 1 0,1 0 0,-1 0 0,1 0 1,-1 0-1,1 0 0,-1-1 0,1 1 0,-1 0 0,1 0 1,-1 0-1,1 0 0,-1 0 0,1 0 0,-1 1 1,1-1-1,-1 0 0,1 0 0,-1 0 0,1 0 0,-1 1 1,-3 0 85,0 0 1,1 0 0,-1 1 0,0 0 0,1-1 0,0 1 0,-1 0 0,1 1 0,0-1 0,0 1-1,-4 4 1,-29 35 259,33-38-391,-8 11 2,0 1-1,2 0 1,0 0 0,-9 21 0,14-27-47,1 0 0,0 1 0,0-1 0,1 1 0,0-1 0,1 1 0,0 0 0,1 19 1,0-29-2,0 0 1,0 0-1,0 0 1,0 0-1,0 0 1,1 0-1,-1 0 1,0 0-1,1 1 1,-1-1-1,1 0 1,-1 0-1,1-1 1,-1 1-1,1 0 1,0 0-1,-1 0 1,1 0-1,0 0 1,0-1-1,0 1 1,-1 0-1,1-1 1,2 2-1,-2-2 0,1 0 1,-1 1-1,1-1 0,0 0 0,0 0 0,-1 0 0,1 0 1,0 0-1,-1-1 0,1 1 0,0 0 0,-1-1 0,1 1 1,2-2-1,7-3-7,0-1 1,0-1 0,15-12-1,-17 13 0,1-1 5,0 0 0,0 1 0,0 0 0,1 1 0,20-7 0,-29 11 3,0 1 0,0-1-1,0 1 1,0-1 0,0 1-1,0 0 1,0 0 0,0 0 0,0 0-1,0 0 1,0 0 0,0 1 0,0-1-1,0 1 1,0-1 0,0 1-1,-1 0 1,1-1 0,0 1 0,0 0-1,0 0 1,-1 1 0,1-1 0,-1 0-1,1 0 1,-1 1 0,1-1 0,-1 1-1,0-1 1,0 1 0,1 0-1,-1-1 1,-1 1 0,1 0 0,0 0-1,0 0 1,-1 0 0,1 0 0,-1 0-1,1 0 1,-1 0 0,0 2-1,1 4 27,-1 0-1,0 0 0,-1 0 0,0-1 0,0 1 0,0 0 0,-1-1 0,0 1 0,-1-1 0,0 0 0,0 1 0,0-1 0,-1-1 0,0 1 0,-1 0 0,1-1 0,-1 0 0,0 0 0,-1-1 0,1 1 0,-1-1 1,-8 6-1,13-11-65,0 1 0,0 0 1,0-1-1,0 1 0,0-1 0,-1 1 1,1-1-1,0 1 0,0-1 1,0 0-1,0 1 0,0-1 1,-1 0-1,1 0 0,0 0 0,0 0 1,0 0-1,-1 0 0,-1-1 1,2 1-13,1-1 1,-1 1 0,1-1 0,-1 0-1,1 1 1,-1-1 0,1 1 0,-1-1 0,1 0-1,0 1 1,-1-1 0,1 0 0,0 0-1,0 1 1,-1-1 0,1 0 0,0 0 0,0 1-1,0-1 1,0 0 0,0 0 0,0 0-1,1-7-109,0 1 0,0 0 0,1 0 0,4-13 0,6-9-357,5-3-154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2.389"/>
    </inkml:context>
    <inkml:brush xml:id="br0">
      <inkml:brushProperty name="width" value="0.025" units="cm"/>
      <inkml:brushProperty name="height" value="0.025" units="cm"/>
    </inkml:brush>
  </inkml:definitions>
  <inkml:trace contextRef="#ctx0" brushRef="#br0">243 23 4612,'0'0'13090,"-11"-5"-12236,5 2-764,3 1-72,1 0 0,-1 1 0,1-1 1,-1 1-1,1 0 0,-1 0 0,0 0 0,0 0 0,1 0 1,-1 1-1,0-1 0,0 1 0,0 0 0,0 0 1,0 0-1,1 0 0,-1 0 0,0 1 0,0-1 1,0 1-1,0 0 0,1 0 0,-1 0 0,0 0 1,1 0-1,-1 0 0,1 1 0,-1-1 0,-3 5 0,-9 10 167,1 1 0,0 0 0,1 1 0,2 1 0,0 0 0,0 0 0,2 1 0,0 1 0,2-1 0,0 1 0,2 1 0,0-1 0,-4 41 0,9-59-170,-1 0 1,1 0 0,0 0 0,0 0-1,0 0 1,1 0 0,-1 0 0,1-1-1,0 1 1,-1 0 0,1 0 0,0 0-1,1 0 1,-1-1 0,0 1 0,1-1-1,0 1 1,-1-1 0,5 5-1,-3-6 18,0 1-1,0-1 1,0 1-1,1-1 0,-1 0 1,0 0-1,1 0 0,-1-1 1,1 1-1,-1-1 0,1 0 1,-1 0-1,1 0 0,-1 0 1,1-1-1,4-1 0,3 0 148,-1-1-1,0 0 1,0-1-1,-1 0 1,1-1-1,-1 0 0,0 0 1,0-1-1,-1 0 1,14-13-1,-18 16-74,1-1-1,-1 0 1,0 0 0,-1 0-1,1 0 1,-1-1 0,0 0-1,0 1 1,0-1 0,-1 0-1,1 0 1,-1-1 0,0 1-1,-1 0 1,0-1 0,1 1-1,-2-1 1,1 1 0,-1-1-1,1 0 1,-2-9-1,0 14-92,0-1-1,1 0 1,-1 0-1,0 1 1,0-1-1,0 1 1,0-1-1,0 1 1,0-1-1,-1 1 1,1-1-1,0 1 1,-1 0-1,1 0 1,-1 0-1,0 0 1,1 0-1,-1 0 1,0 0-1,1 1 1,-1-1-1,0 1 1,0-1-1,1 1 1,-1-1-1,0 1 1,0 0-1,0 0 1,0 0-1,0 0 1,0 0-1,1 1 1,-1-1-1,0 0 1,-3 2-1,-1-1-28,1 0 0,-1 1 0,1 0-1,-1 0 1,1 0 0,0 1 0,0-1-1,0 1 1,0 0 0,-6 7 0,6-5-118,1 1 1,1 0-1,-1 0 1,1 0-1,0 0 1,-2 7 0,4-12-32,1 0 0,-1 0 1,1 0-1,-1 0 1,1 0-1,-1 0 0,1 1 1,-1-1-1,1 0 1,0 0-1,0 0 1,0 1-1,0-1 0,0 0 1,0 0-1,0 1 1,0-1-1,0 0 0,0 0 1,1 0-1,-1 1 1,0-1-1,1 0 1,-1 0-1,1 0 0,0 0 1,-1 0-1,1 0 1,0 0-1,0 0 0,-1 0 1,1 0-1,0 0 1,0 0-1,0-1 1,0 1-1,0 0 0,0-1 1,2 2-1,23-1-4820,9-2-2018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39.267"/>
    </inkml:context>
    <inkml:brush xml:id="br0">
      <inkml:brushProperty name="width" value="0.035" units="cm"/>
      <inkml:brushProperty name="height" value="0.035" units="cm"/>
    </inkml:brush>
  </inkml:definitions>
  <inkml:trace contextRef="#ctx0" brushRef="#br0">1 330 15347,'2'0'191,"0"1"1,0 0-1,-1 0 0,1 0 0,0 0 0,0 0 0,0 0 0,-1 0 0,1 1 1,0-1-1,-1 0 0,1 1 0,-1-1 0,0 1 0,1 0 0,-1 0 1,0-1-1,0 1 0,0 0 0,0 0 0,-1 0 0,1 0 0,0 2 0,3 9 837,-1-1 0,2 23 0,-2-15 375,-1-6-802,-1-9-467,-1-1-1,0 0 1,1 0-1,0 0 0,0 0 1,0 0-1,1 0 0,-1 0 1,1-1-1,0 1 1,0 0-1,0-1 0,0 1 1,5 4-1,-6-7-116,0-1-1,0 1 1,-1-1 0,1 1-1,0-1 1,0 0 0,0 1-1,-1-1 1,1 0 0,0 0-1,0 1 1,0-1-1,0 0 1,0 0 0,-1 0-1,1 0 1,0 0 0,0 0-1,0-1 1,0 1 0,0 0-1,1-1 1,0 0 1,1 0 1,-1 0-1,0-1 1,1 1-1,-1-1 1,0 0-1,3-3 1,3-4-8,0-1-1,10-16 1,-14 20 10,22-36-10,-13 20 6,1 1 1,32-38-1,-45 58-18,1 0 0,-1-1 1,0 1-1,1 0 0,0-1 1,-1 1-1,1 0 0,0 0 0,0 1 1,-1-1-1,1 0 0,0 0 0,3 0 1,-4 1 0,1 0 0,-1 0 1,0 0-1,0 1 0,0-1 1,0 0-1,0 0 0,0 1 1,0-1-1,1 1 0,-1-1 1,0 1-1,0-1 0,-1 1 1,1 0-1,0-1 0,0 1 1,0 0-1,0 0 0,0 0 1,-1 0-1,1 0 0,0 0 1,-1 0-1,1 0 0,0 1 1,4 10 37,0 1 1,-1 0 0,0 0 0,-1 0 0,-1 0 0,0 0 0,1 27 0,-2-19 78,1-1 1,5 21 0,-6-41-113,-1 0 0,0-1 0,0 1 0,0 0 0,0 0 0,0-1 0,0 1 0,1 0 0,-1 0 0,0-1 0,0 1 0,0 0 0,1 0 0,-1 0 0,0 0 0,0-1 0,1 1 0,-1 0 0,0 0 0,0 0 0,1 0 0,-1 0 0,0 0 0,0-1 0,1 1 0,-1 0 0,0 0 0,1 0 0,-1 0 0,0 0 0,0 0 0,1 0 0,-1 0 0,0 1 0,1-1 0,-1 0 0,0 0 0,0 0 0,1 0 0,-1 0 0,0 0 0,0 0 0,1 1 0,-1-1 0,0 0 0,0 0 0,0 0 0,1 1 0,-1-1 0,0 0 0,0 0 0,0 0 0,1 1 0,-1-1 0,0 0 0,0 0 0,0 1 0,0-1 0,0 0 0,0 1 0,0-1 0,0 0 0,0 1 0,10-23 85,4-23 7,-3 10-85,1 1 1,25-52-1,-36 85-19,-1-1 1,1 0 0,0 1-1,0-1 1,0 1 0,0-1-1,1 1 1,-1-1 0,0 1-1,0 0 1,1 0 0,-1 0-1,1 0 1,-1 0-1,1 0 1,2-1 0,-3 2 1,-1 0 1,1 0-1,0 0 1,0 0-1,-1 0 1,1 0 0,0 0-1,-1 1 1,1-1-1,0 0 1,-1 1-1,1-1 1,0 0-1,-1 1 1,1-1 0,-1 1-1,1-1 1,-1 1-1,1-1 1,-1 1-1,1-1 1,-1 1-1,0-1 1,1 1 0,-1 0-1,0-1 1,1 2-1,2 4-19,-1 1 0,0-1-1,0 1 1,0 0 0,-1-1-1,1 13 1,-2-17 7,2 13-213,-2 1 1,1-1 0,-2 0-1,0 1 1,-1-1-1,-6 27 1,8-41 158,0-1-1,-1 1 1,1-1 0,0 1-1,0 0 1,0-1 0,-1 1-1,1-1 1,0 1 0,-1-1-1,1 1 1,0-1 0,-1 1-1,1-1 1,-1 1 0,1-1-1,-1 1 1,1-1 0,-1 0-1,1 1 1,-1-1 0,1 0-1,-1 1 1,1-1 0,-2 0-1,1 0-34,1 0-1,-1 0 0,0-1 0,1 1 0,-1 0 0,0-1 0,1 1 0,-1-1 0,0 1 0,1 0 0,-1-1 0,1 0 0,-1 1 0,1-1 0,0 1 0,-1-1 0,1 0 0,-1 0 1,-15-35-3169,16 35 3185,-66-206-7338,38 101 8454,8 1 4132,19 101-4510,0 2-299,1 0 1,-1 0 0,1-1-1,0 1 1,-1 0-1,1 0 1,0 0 0,0 0-1,1-1 1,-1 1-1,0 0 1,1 0 0,-1 0-1,2-4 1,0 24-143,-2-5-401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39.782"/>
    </inkml:context>
    <inkml:brush xml:id="br0">
      <inkml:brushProperty name="width" value="0.035" units="cm"/>
      <inkml:brushProperty name="height" value="0.035" units="cm"/>
    </inkml:brush>
  </inkml:definitions>
  <inkml:trace contextRef="#ctx0" brushRef="#br0">0 12 15883,'0'-1'92,"1"1"0,-1-1-1,0 0 1,0 1-1,1-1 1,-1 1 0,0-1-1,1 1 1,-1-1-1,0 1 1,1-1 0,-1 1-1,1-1 1,-1 1-1,1-1 1,-1 1 0,1 0-1,-1-1 1,1 1-1,-1 0 1,1-1 0,0 1-1,-1 0 1,1 0-1,-1 0 1,1-1 0,0 1-1,0 1 4,0-1 0,-1 1 0,1-1-1,0 1 1,-1-1 0,1 1 0,-1 0 0,1-1-1,-1 1 1,1 0 0,-1 0 0,1-1 0,-1 1-1,0 0 1,1 0 0,-1-1 0,0 3-1,10 49 2016,-9-43-1670,31 279 3265,4 35-2241,-35-314-1425,0-1-6,0-1 0,0 1 1,1-1-1,0 0 0,0 1 1,1-1-1,3 8 0,-5-15-31,-1 0 0,0 1 1,0-1-1,1 0 0,-1 0 0,0 1 0,0-1 1,1 0-1,-1 0 0,0 0 0,1 0 0,-1 1 1,0-1-1,1 0 0,-1 0 0,0 0 0,1 0 1,-1 0-1,1 0 0,-1 0 0,0 0 0,1 0 1,-1 0-1,0 0 0,1 0 0,-1 0 0,0 0 1,1 0-1,-1 0 0,0-1 0,1 1 0,-1 0 1,0 0-1,1 0 0,-1 0 0,0-1 0,1 1 1,-1 0-1,0 0 0,0-1 0,1 1 0,-1 0 1,0-1-1,0 1 0,0 0 0,1-1 0,-1 1 1,11-19 43,2-22 30,-1 0-1,13-83 0,-16 71-20,11-49-11,24-147-1363,-45 248 1445,-2 5-185,-3 7-197,-1 3-77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0.295"/>
    </inkml:context>
    <inkml:brush xml:id="br0">
      <inkml:brushProperty name="width" value="0.035" units="cm"/>
      <inkml:brushProperty name="height" value="0.035" units="cm"/>
    </inkml:brush>
  </inkml:definitions>
  <inkml:trace contextRef="#ctx0" brushRef="#br0">1 0 18508,'13'35'1720,"-1"-7"-1176,2 1-231,2-5 447,3-6-360,-1-6-896,0-5-393,-2-10 633,1-6-224,-5-12-232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0.781"/>
    </inkml:context>
    <inkml:brush xml:id="br0">
      <inkml:brushProperty name="width" value="0.035" units="cm"/>
      <inkml:brushProperty name="height" value="0.035" units="cm"/>
    </inkml:brush>
  </inkml:definitions>
  <inkml:trace contextRef="#ctx0" brushRef="#br0">32 8 17604,'0'0'66,"0"-1"-1,0 1 1,-1-1 0,1 1 0,0 0 0,-1-1-1,1 1 1,0-1 0,-1 1 0,1 0 0,0-1-1,-1 1 1,1 0 0,0 0 0,-1-1 0,1 1-1,-1 0 1,1 0 0,-1-1 0,1 1 0,-1 0-1,1 0 1,0 0 0,-1 0 0,1 0 0,-1 0-1,1 0 1,-1 0 0,1 0 0,-1 0 0,1 0-1,-1 0 1,1 0 0,-1 0 0,1 0 0,-1 1-1,1-1 1,-1 0 0,1 0 0,0 1 0,-1-1-1,-1 2 114,1 0 0,0 0 0,0 0 0,0 0-1,0 0 1,0 0 0,1 0 0,-1 1 0,0 3-1,-3 52 1824,4-55-1915,3 37 676,-3-38-726,1 0 0,-1 0 0,1 0 1,-1 0-1,1 0 0,0 0 0,-1 0 1,1 0-1,0 0 0,0-1 0,1 1 1,-1 0-1,0-1 0,0 1 1,1-1-1,2 3 0,-4-4-32,0 0 0,0 0 0,1 0 0,-1 1 0,0-1 0,1 0 0,-1 0 1,0 0-1,1 0 0,-1 0 0,0 0 0,1 0 0,-1 0 0,0 0 0,1 0 0,-1 0 0,0 0 0,1 0 0,-1 0 0,0 0 0,0 0 0,1 0 0,-1 0 0,0-1 0,1 1 0,-1 0 0,0 0 1,0 0-1,1 0 0,-1-1 0,0 1 0,1 0 0,5-13 64,0-15-17,-6-22 55,0 50-106,0 0-1,0 0 1,0 0-1,-1 0 1,1-1 0,0 1-1,0 0 1,0 0 0,0 0-1,0 0 1,0 0 0,0 0-1,-1 0 1,1 0 0,0 0-1,0-1 1,0 1-1,0 0 1,0 0 0,0 0-1,-1 0 1,1 0 0,0 0-1,0 0 1,0 0 0,0 0-1,-1 0 1,1 0 0,0 0-1,0 0 1,0 0 0,0 0-1,0 0 1,-1 0-1,1 1 1,0-1 0,0 0-1,0 0 1,0 0 0,0 0-1,0 0 1,-1 0 0,1 0-1,0 0 1,0 0 0,0 1-1,0-1 1,0 0-1,0 0 1,0 0 0,0 0-1,0 0 1,0 0 0,-1 1-1,1-1 1,0 0 0,0 0-1,-2 7 1,1-1 0,-1 1 0,1-1 1,0 1-1,1 0 0,0-1 0,1 13 0,0-2 3,2 0 0,4 17 1,-7-31-4,1 0 1,0-1-1,0 1 1,0 0 0,0-1-1,0 1 1,1-1 0,-1 1-1,1-1 1,-1 0-1,1 0 1,0 0 0,0 1-1,4 2 1,-4-4 0,-1-1 1,1 1-1,-1 0 1,1-1-1,0 1 1,-1-1-1,1 0 1,0 1-1,0-1 0,-1 0 1,1 0-1,0 0 1,0 0-1,-1 0 1,1-1-1,0 1 1,0-1-1,-1 1 0,1-1 1,0 1-1,-1-1 1,1 0-1,-1 0 1,1 0-1,1-1 1,16-12 33,-1 0 0,0-2 1,-1 0-1,25-31 1,18-18 22,-53 59-53,-1 0 1,1 1-1,0-1 1,1 1-1,9-5 0,-15 9-2,0 1 0,-1-1-1,1 0 1,0 0 0,0 1-1,0 0 1,0-1 0,-1 1-1,1 0 1,0 0 0,0 0-1,0 0 1,0 0 0,0 0-1,0 0 1,0 1 0,0-1-1,-1 1 1,1-1 0,0 1-1,0 0 1,0 0 0,-1 0-1,1 0 1,-1 0 0,1 0-1,-1 0 1,1 0 0,-1 1-1,2 1 1,2 4 41,-1 0 1,0 0-1,-1 0 1,0 0-1,0 1 0,0-1 1,-1 1-1,0 0 0,-1 0 1,0 0-1,1 12 1,-1-10 66,0 1 0,1-1 1,0 0-1,0 0 0,1-1 1,5 13-1,-8-22-104,0 0 0,0 0-1,0 1 1,0-1 0,0 0 0,1 0 0,-1 1 0,0-1-1,0 0 1,0 0 0,0 0 0,0 1 0,0-1-1,0 0 1,1 0 0,-1 0 0,0 1 0,0-1 0,0 0-1,0 0 1,1 0 0,-1 0 0,0 1 0,0-1 0,1 0-1,-1 0 1,0 0 0,0 0 0,0 0 0,1 0 0,-1 0-1,0 0 1,0 0 0,1 0 0,-1 0 0,0 0-1,0 0 1,1 0 0,-1 0 0,0 0 0,0 0 0,1 0-1,-1 0 1,0 0 0,0 0 0,1 0 0,-1 0 0,0-1-1,0 1 1,0 0 0,1 0 0,-1 0 0,0 0-1,0-1 1,0 1 0,1 0 0,-1-1 0,7-13 212,-6 11-211,24-80-707,-16 52 509,-5 18-19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1.360"/>
    </inkml:context>
    <inkml:brush xml:id="br0">
      <inkml:brushProperty name="width" value="0.035" units="cm"/>
      <inkml:brushProperty name="height" value="0.035" units="cm"/>
    </inkml:brush>
  </inkml:definitions>
  <inkml:trace contextRef="#ctx0" brushRef="#br0">121 265 18492,'-2'0'171,"0"0"0,0-1 0,0 1 1,0 1-1,0-1 0,0 0 0,0 0 0,1 1 0,-1-1 0,0 1 1,0-1-1,0 1 0,0 0 0,1 0 0,-1 0 0,0 0 0,1 0 1,-1 0-1,1 0 0,-1 0 0,1 1 0,-3 2 0,-3 3 248,1 1-1,0 0 1,-5 9-1,3-4-140,2 0 0,-1 0 0,2 1 0,0-1 0,-6 27 0,10-33-246,-1 0 0,1 0 0,0 0 0,1 1 0,0-1 0,0 0 0,0 0 1,1 0-1,0 0 0,1 0 0,-1 0 0,1 0 0,5 12 0,-6-18-28,0 0 0,-1 0 0,1 0 0,-1 0 0,1 0 0,0 0 0,0 0 0,-1 0 0,1-1 0,0 1 0,0 0 0,0 0 0,0-1 0,0 1 0,0 0 0,0-1 0,0 1 0,0-1 0,1 0 0,-1 1 0,0-1 0,0 0 0,2 1 0,-1-2 0,0 1 0,0 0 0,0-1 0,0 1-1,0-1 1,0 0 0,0 0 0,0 0 0,-1 0-1,1 0 1,0 0 0,2-2 0,4-5 9,0 0 1,-1 0 0,0 0 0,8-13 0,5-10 122,-1-1 0,-2-1 0,-1-1 1,-1 0-1,-2-1 0,-2 0 1,-1-1-1,-2 0 0,-1-1 0,3-62 1,-9 91-85,-1 7-38,0-1-1,1 0 1,-1 0 0,0 1 0,0-1-1,0 0 1,0 0 0,0 0 0,-1 1-1,1-1 1,0 0 0,-1 0-1,1 1 1,-1-1 0,0 0 0,0 1-1,1-1 1,-1 1 0,0-1 0,0 1-1,0-1 1,-2-1 0,2 3-11,1 0 1,0 0-1,-1 0 1,1-1-1,-1 1 1,1 0-1,-1 0 1,1 0 0,-1 0-1,1 0 1,0 0-1,-1 0 1,1 0-1,-1 0 1,1 0-1,-1 0 1,1 1-1,0-1 1,-1 0 0,1 0-1,-1 0 1,1 1-1,0-1 1,-1 0-1,1 0 1,-1 1-1,1-1 1,0 0-1,-1 1 1,-9 15 26,-3 22-16,5 1-8,1 0-1,2 0 0,2 0 1,1 0-1,7 70 0,-4-99-4,1 0 0,0 0-1,1-1 1,6 17 0,-8-24-1,0 0-1,0 0 1,0 0 0,0 0 0,1 0 0,-1 0 0,1-1 0,-1 1 0,1 0 0,0-1 0,2 3 0,-3-4 0,1 1-1,-1-1 1,0 0 0,0 1 0,0-1 0,1 0 0,-1 1-1,0-1 1,0 0 0,0 0 0,1 0 0,-1 0 0,0 0-1,0-1 1,1 1 0,-1 0 0,0-1 0,0 1 0,0 0 0,0-1-1,1 1 1,0-2 0,4-2-2,-1 0-1,0 0 1,0 0 0,0-1-1,-1 0 1,0 0 0,0 0-1,0 0 1,0-1 0,-1 0-1,4-8 1,5-12-34,9-34 0,-18 52 20,0-3-24,5-14-19,-4 20-39,-3 12-97,2 43 32,14 79 1,-17-125 165,1 0 0,0-1 1,0 0-1,1 1 1,-1-1-1,1 0 0,-1 1 1,1-1-1,0 0 1,0 0-1,4 3 0,-5-6 0,-1 1 0,1 0 0,0 0-1,0-1 1,0 1 0,1 0 0,-1-1-1,0 0 1,0 1 0,0-1 0,0 1 0,0-1-1,1 0 1,-1 0 0,0 0 0,0 0-1,0 0 1,1 0 0,-1 0 0,0 0-1,0 0 1,0 0 0,0-1 0,1 1-1,-1 0 1,0-1 0,0 1 0,0-1-1,0 0 1,0 1 0,0-1 0,0 0-1,0 1 1,0-1 0,1-1 0,8-9 18,0 0 0,-1-1 0,0 1 0,0-2 0,10-20 0,18-25 34,-37 56-55,1 1 0,0 0 0,0 0 0,0 0 1,-1 0-1,1 0 0,0 0 0,0 1 0,0-1 0,0 0 0,0 0 0,1 1 1,-1-1-1,0 0 0,0 1 0,0 0 0,1-1 0,-1 1 0,3-1 0,-3 1 0,-1 1 0,1-1 0,0 0 0,0 1 0,0-1 0,0 0 0,-1 1 0,1-1 0,0 1 0,-1 0 0,1-1 0,0 1 0,-1 0-1,1-1 1,-1 1 0,1 0 0,-1-1 0,1 1 0,-1 0 0,1 0 0,-1 1 0,3 6-1,0 1 0,-1 0-1,0 0 1,1 11 0,-2-16 1,2 34 15,-2-26 13,0 0 0,0 1 0,1-1 0,1 0 0,7 20-1,-10-32-23,0 0 0,0 0 0,0 1 0,0-1 0,0 0 0,0 0 0,0 1 0,0-1 0,1 0 0,-1 0 0,0 1 0,0-1 0,0 0 0,0 0-1,1 0 1,-1 1 0,0-1 0,0 0 0,1 0 0,-1 0 0,0 0 0,0 0 0,1 0 0,-1 1 0,0-1 0,0 0 0,1 0 0,-1 0 0,0 0 0,0 0 0,1 0-1,-1 0 1,0 0 0,1 0 0,-1 0 0,0 0 0,0 0 0,1 0 0,-1 0 0,0-1 0,0 1 0,1 0 0,10-13 106,7-26 22,-16 33-105,10-22 54,-3 4-5,16-28-1,-22 47-71,-1 0-1,1 0 0,1 0 1,-1 0-1,1 1 0,0 0 1,0 0-1,0 0 0,0 0 1,1 0-1,6-3 0,-9 6-4,-1 1 0,1-1 0,0 1-1,-1-1 1,1 1 0,0 0 0,0-1 0,0 1 0,-1 0-1,1 0 1,0 0 0,0 0 0,-1 1 0,1-1-1,0 0 1,0 1 0,-1 0 0,1-1 0,0 1-1,-1 0 1,1 0 0,-1-1 0,1 1 0,-1 0 0,1 1-1,-1-1 1,0 0 0,1 0 0,-1 1 0,0-1-1,0 0 1,0 1 0,0-1 0,0 1 0,1 2 0,3 6-6,0 1 1,0-1 0,6 23 0,-10-31 5,29 136-196,-48-180-2292,6 10 1974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2.151"/>
    </inkml:context>
    <inkml:brush xml:id="br0">
      <inkml:brushProperty name="width" value="0.035" units="cm"/>
      <inkml:brushProperty name="height" value="0.035" units="cm"/>
    </inkml:brush>
  </inkml:definitions>
  <inkml:trace contextRef="#ctx0" brushRef="#br0">43 128 16460,'2'-21'2330,"-1"13"-889,-2 11 1977,-3 42-2200,2 1 0,4 54 0,-1-62-1008,0 14-91,3 1 0,1-1 0,16 66 0,-21-117-115,0 0 0,1 0 0,-1 0 0,0 0 0,0 0 0,1 0-1,-1 0 1,1 0 0,-1 0 0,1 0 0,-1 0 0,1-1 0,-1 1 0,1 0 0,0 0 0,1 1 0,-2-3-8,1 1-1,-1 0 1,0-1-1,1 1 1,-1 0-1,0-1 1,1 1-1,-1 0 1,0-1-1,1 1 1,-1-1-1,0 1 1,0 0 0,0-1-1,1 1 1,-1-1-1,0 1 1,0-1-1,0 1 1,0-1-1,0 1 1,0-1-1,0 0 1,3-38-420,-6-3-443,-3 0 0,-1 0 1,-3 1-1,-16-48 0,-7-28-1406,32 113 2241,0 0 0,0-1 0,0 1 0,1 0 0,0-1 0,0 1 1,0 0-1,0-1 0,2-6 0,-2 9 89,1 0 0,0 0 0,0 0-1,0 1 1,0-1 0,1 0 0,-1 0 0,0 1 0,1-1 0,-1 1-1,1-1 1,-1 1 0,1 0 0,0-1 0,0 1 0,-1 0 0,1 0 0,0 0-1,0 1 1,0-1 0,3 0 0,261-101 4412,-234 91-4825,-14 5-882,-37 11 269,-7 2 418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2.647"/>
    </inkml:context>
    <inkml:brush xml:id="br0">
      <inkml:brushProperty name="width" value="0.035" units="cm"/>
      <inkml:brushProperty name="height" value="0.035" units="cm"/>
    </inkml:brush>
  </inkml:definitions>
  <inkml:trace contextRef="#ctx0" brushRef="#br0">1 74 15115,'6'15'1801,"7"-6"-769,5-3-304,9-6 1288,6-6-607,5-6-345,4-2-104,-2-2-568,-4-2-400,-4 4-864,-8 1 1880,-12 4-1136,-12 7-40,-15 8-128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3.163"/>
    </inkml:context>
    <inkml:brush xml:id="br0">
      <inkml:brushProperty name="width" value="0.035" units="cm"/>
      <inkml:brushProperty name="height" value="0.035" units="cm"/>
    </inkml:brush>
  </inkml:definitions>
  <inkml:trace contextRef="#ctx0" brushRef="#br0">1 712 16628,'1'4'232,"0"0"0,1 0 0,-1 0 0,1 0 0,0 0 0,4 6 0,-5-9-189,0 0 0,1 0 1,-1 0-1,0 0 0,0 0 1,0 0-1,0 0 0,1 0 1,-1-1-1,0 1 0,1-1 1,-1 1-1,1-1 0,-1 1 1,0-1-1,1 0 0,-1 1 1,1-1-1,-1 0 0,1 0 1,-1 0-1,1 0 0,-1-1 0,3 1 1,4-3 180,-1 1 1,1-1 0,-1 0-1,0-1 1,0 0-1,0 0 1,0 0-1,9-9 1,48-48 691,-63 60-903,33-36 396,40-60 1,-45 57-208,-28 38-168,1-1-1,0 1 1,1-1 0,-1 1-1,0 0 1,1 0-1,2-2 1,-4 4-24,-1-1 0,1 1 0,-1 0-1,1 0 1,-1 0 0,0-1 0,1 1 0,-1 0 0,1 0 0,0 0 0,-1 0 0,1 0 0,-1 0 0,1 0 0,-1 0 0,1 0-1,-1 1 1,1-1 0,-1 0 0,0 0 0,1 0 0,-1 1 0,1-1 0,-1 0 0,1 0 0,-1 1 0,1-1 0,-1 0 0,0 1 0,1-1-1,-1 0 1,0 1 0,1-1 0,-1 1 0,0-1 0,0 1 0,1-1 0,-1 0 0,0 1 0,0-1 0,0 1 0,0-1 0,1 1 0,-1-1-1,0 1 1,0-1 0,0 1 0,0 0 0,8 50 511,-8-42-429,1 0 1,0 1 0,1-1 0,0 0-1,1 0 1,-1 0 0,2-1-1,6 14 1,-10-21-84,1-1-1,-1 1 1,1-1 0,-1 1-1,1-1 1,-1 1 0,1-1-1,-1 1 1,1-1 0,0 0-1,-1 1 1,1-1 0,0 0-1,-1 1 1,1-1 0,0 0-1,-1 0 1,1 0-1,0 0 1,-1 0 0,1 0-1,0 0 1,0 0 0,-1 0-1,1 0 1,0 0 0,-1 0-1,1 0 1,0-1 0,-1 1-1,1 0 1,0 0 0,-1-1-1,1 1 1,0 0 0,-1-1-1,1 1 1,-1-1 0,1 1-1,-1-1 1,1 1-1,-1-1 1,1 1 0,-1-1-1,1-1 1,23-31 119,-22 29-114,14-26 28,15-23 11,-29 49-49,1 1-1,-1-1 1,1 1-1,0 0 1,0 0-1,0 0 1,0 1-1,0-1 1,1 1-1,6-4 1,-9 5-1,1 1 1,-1 0-1,0 0 1,0 0-1,0 0 1,0 0-1,1 0 1,-1 0-1,0 0 1,0 1-1,0-1 1,0 0-1,0 1 1,0-1-1,0 1 1,0-1 0,0 1-1,0-1 1,0 1-1,0 0 1,0 0-1,0-1 1,0 1-1,0 0 1,-1 0-1,1 0 1,0 0-1,-1 0 1,1 0-1,0 0 1,-1 0-1,1 0 1,-1 1 0,16 40 166,-16-41-163,9 42 161,-7-31-80,0 0-1,1-1 1,4 14 0,-7-25-86,0 0 1,1 0-1,-1 0 1,0-1-1,0 1 1,0 0 0,0 0-1,0 0 1,0 0-1,0 0 1,0 0-1,0-1 1,1 1-1,-1 0 1,0 0-1,0 0 1,0 0-1,0 0 1,0 0 0,1 0-1,-1 0 1,0 0-1,0 0 1,0 0-1,0 0 1,1 0-1,-1 0 1,0 0-1,0 0 1,0 0 0,0 0-1,1 0 1,-1 0-1,0 0 1,0 0-1,0 0 1,0 0-1,0 0 1,1 0-1,-1 0 1,0 0-1,0 0 1,0 0 0,0 0-1,0 1 1,1-1-1,-1 0 1,0 0-1,0 0 1,0 0-1,0 0 1,0 0-1,0 1 1,0-1 0,0 0-1,0 0 1,0 0-1,1 0 1,-1 0-1,0 1 1,0-1-1,3-14-185,-3 14 163,2-18-184,-1 1 0,-1-1-1,-1 0 1,-4-28 0,0 14-54</inkml:trace>
  <inkml:trace contextRef="#ctx0" brushRef="#br0" timeOffset="1">519 1 21877,'-3'7'1848,"4"5"-1352,-1-7-240,5 1 1033,-1-3-1033,1 0 648,-4-2-824,1-1-32,2 0 16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3.696"/>
    </inkml:context>
    <inkml:brush xml:id="br0">
      <inkml:brushProperty name="width" value="0.035" units="cm"/>
      <inkml:brushProperty name="height" value="0.035" units="cm"/>
    </inkml:brush>
  </inkml:definitions>
  <inkml:trace contextRef="#ctx0" brushRef="#br0">0 0 17012,'3'1'147,"-1"-1"1,0 1 0,0 0 0,0 0 0,0 0 0,0 0-1,0 0 1,-1 0 0,1 0 0,0 1 0,-1-1 0,1 1 0,0-1-1,-1 1 1,0 0 0,1-1 0,-1 1 0,0 0 0,2 3-1,17 45 996,-17-39-592,14 47 564,-3 1 0,-3 0-1,7 98 1,2 14-476,-20-168-633,2 8 21,-1 0 0,2-1 0,0 1 0,6 15-1,-9-25-21,0-1-1,0 1 1,0 0-1,1-1 0,-1 1 1,0-1-1,1 1 0,-1-1 1,1 1-1,-1-1 1,0 1-1,1-1 0,-1 1 1,1-1-1,-1 1 0,1-1 1,-1 1-1,1-1 1,0 0-1,-1 1 0,1-1 1,0 0-1,-1 0 0,1 0 1,-1 1-1,1-1 1,0 0-1,-1 0 0,1 0 1,0 0-1,1-1 6,-1 1-1,1-1 0,-1 0 1,0 1-1,0-1 1,1 0-1,-1 0 1,0 0-1,0 0 1,0 0-1,0 0 1,0 0-1,1-2 1,4-7 53,0 0 0,9-18-1,-14 25-52,40-99 92,54-205 0,-84 254-1997,-13 45 1227,0 8 392,-4 9-371</inkml:trace>
  <inkml:trace contextRef="#ctx0" brushRef="#br0" timeOffset="1">256 473 16508,'12'23'1960,"4"2"-1104,2-2-384,2-7 1305,-1-2-721,4-5-736,-1-2-440,-1-2 408,-3-5-320,-3-6-136,0-3-64</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4.222"/>
    </inkml:context>
    <inkml:brush xml:id="br0">
      <inkml:brushProperty name="width" value="0.035" units="cm"/>
      <inkml:brushProperty name="height" value="0.035" units="cm"/>
    </inkml:brush>
  </inkml:definitions>
  <inkml:trace contextRef="#ctx0" brushRef="#br0">109 34 16964,'-7'4'333,"0"0"1,0 1-1,1-1 1,0 2-1,0-1 1,1 0 0,-1 1-1,1 0 1,0 1-1,1-1 1,0 1-1,0 0 1,-4 9-1,2-4-171,2 0 0,-1 1 0,2-1-1,0 1 1,0 0 0,1 0 0,0 15 0,2-26-134,0 0 0,0-1 0,0 1 0,0 0 0,0 0-1,0-1 1,1 1 0,-1 0 0,0 0 0,1-1 0,0 1 0,-1 0 0,1-1 0,0 1 0,1 1 0,-1-2-13,-1-1 0,0 0 0,1 0 0,-1 1-1,0-1 1,1 0 0,-1 0 0,0 0 0,1 0-1,-1 0 1,1 1 0,-1-1 0,0 0 0,1 0-1,-1 0 1,1 0 0,-1 0 0,0 0 0,1 0-1,-1 0 1,0-1 0,1 1 0,-1 0 0,1 0-1,14-12 290,21-36 179,18-19-88,-47 59-354,0 1-1,1-1 0,0 1 1,0 1-1,15-10 0,-20 15-35,-1 0 0,0 0-1,0-1 1,1 2-1,-1-1 1,1 0-1,-1 0 1,1 1 0,-1-1-1,1 1 1,-1 0-1,1 0 1,-1 0-1,4 0 1,-5 1 6,1-1 0,0 1 1,0 0-1,-1-1 0,1 1 0,-1 0 1,1 0-1,-1 0 0,1 0 0,-1 0 1,1 1-1,-1-1 0,0 0 0,0 1 1,2 2-1,2 4 78,-1 2 0,0-1 0,0 0 0,-1 1 0,0-1 0,1 11 0,-2-11 63,0 1 0,1-1 0,4 12 1,-6-21-137,-1 1 0,0-1 1,1 1-1,-1 0 0,1-1 1,-1 1-1,1-1 0,-1 1 0,1-1 1,-1 1-1,1-1 0,-1 0 1,1 1-1,-1-1 0,1 1 1,0-1-1,-1 0 0,1 0 1,0 1-1,-1-1 0,1 0 0,0 0 1,-1 0-1,1 0 0,0 0 1,-1 0-1,1 0 0,0 0 1,-1 0-1,1 0 0,0 0 1,0 0-1,-1-1 0,1 1 0,-1 0 1,1 0-1,0-1 0,-1 1 1,1 0-1,0-1 0,-1 1 1,1-1-1,-1 1 0,1-1 1,-1 1-1,1-1 0,-1 0 0,25-29 244,-24 28-237,22-37 174,9-13-49,-29 48-139,0-1-1,0 1 1,1 0 0,-1 1 0,1-1 0,0 1 0,0 0-1,7-5 1,-10 8-10,-1 0 0,1-1 0,-1 1 0,1 0 0,-1-1 0,1 1 0,0 0 0,-1 0 0,1 0-1,0 0 1,-1 0 0,1 0 0,-1 0 0,1 0 0,0 0 0,-1 0 0,1 0 0,0 0 0,-1 0 0,1 0 0,-1 1-1,1-1 1,0 0 0,-1 0 0,1 1 0,-1-1 0,1 0 0,0 1 0,0 1-1,0-1 0,0 1 0,0-1 0,0 1 0,0-1 0,0 1 0,0 0 0,-1-1 0,1 1 0,0 2 0,1 7-5,0 0 1,1 19-1,-3-23 7,1 22 8,2 16 63,-3-45-70,0 0 0,0 0 1,0 1-1,0-1 0,0 0 0,0 0 1,0 1-1,0-1 0,0 0 1,0 0-1,0 0 0,0 1 1,1-1-1,-1 0 0,0 0 0,0 1 1,0-1-1,0 0 0,1 0 1,-1 0-1,0 0 0,0 0 0,0 1 1,1-1-1,-1 0 0,0 0 1,0 0-1,1 0 0,-1 0 1,0 0-1,0 0 0,0 0 0,1 0 1,-1 0-1,0 0 0,0 0 1,1 0-1,-1 0 0,0 0 0,0 0 1,1 0-1,-1 0 0,0 0 1,0 0-1,1 0 0,-1 0 1,0 0-1,0 0 0,1-1 0,-1 1 1,0 0-1,0 0 0,0 0 1,1 0-1,-1-1 0,0 1 0,0 0 1,0 0-1,0 0 0,0-1 1,0 1-1,1 0 0,-1 0 1,0 0-1,0-1 0,0 1 0,0-1 1,13-18 59,11-30 20,15-29-31,-33 69-66,-1 1 1,1-1-1,0 1 0,1 1 1,0-1-1,9-7 0,-15 15 10,-1-1 1,1 0-1,0 0 0,0 0 0,0 1 0,0-1 0,0 0 0,0 1 0,0-1 0,0 1 0,1 0 0,-1-1 0,0 1 0,0 0 0,0-1 0,0 1 0,1 0 1,-1 0-1,0 0 0,0 0 0,0 0 0,1 0 0,-1 1 0,0-1 0,0 0 0,2 1 0,-2 0 1,1 1 0,0-1 0,-1 0 0,0 1 0,1-1 0,-1 1 0,0 0 0,0-1 1,0 1-1,0 0 0,0 0 0,0 0 0,0 0 0,0 2 0,2 8 14,0 1 1,-1 0-1,1 20 1,-3-32-7,5 102 462,-1-170-2806,-2 48 1853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2.781"/>
    </inkml:context>
    <inkml:brush xml:id="br0">
      <inkml:brushProperty name="width" value="0.025" units="cm"/>
      <inkml:brushProperty name="height" value="0.025" units="cm"/>
    </inkml:brush>
  </inkml:definitions>
  <inkml:trace contextRef="#ctx0" brushRef="#br0">188 0 13773,'0'0'3096,"-13"12"-934,-12 12-1465,0 1-1,-29 39 1,45-52-545,1-1 0,0 1 0,1 0 0,0 1 1,1-1-1,1 1 0,0 1 0,0-1 0,2 1 1,-4 19-1,7-32-150,0 0 1,0 0-1,0 0 0,1 0 1,-1 0-1,0 0 0,0 0 1,1 0-1,-1 0 1,1 0-1,-1 0 0,1 0 1,-1 0-1,1 0 0,0 0 1,-1-1-1,1 1 1,0 0-1,0 0 0,0-1 1,0 1-1,-1 0 0,1-1 1,0 1-1,0-1 1,0 1-1,0-1 0,0 0 1,0 1-1,0-1 0,1 0 1,-1 0-1,0 0 1,0 1-1,0-1 0,0 0 1,0-1-1,0 1 0,0 0 1,0 0-1,0 0 0,2-1 1,3 0 15,0 0 0,0 0 1,1 0-1,-1-1 0,0 0 0,8-4 0,-4 0 100,0-1 0,-1 0 0,0-1 0,0 1 0,-1-2 0,0 1 0,0-1 0,-1 0 0,0-1 0,-1 0 0,0 0 0,-1 0 0,0 0 0,0-1 0,-1 0 0,-1 0 0,1 0 0,-2-1 0,3-20 0,-5 31-109,0 0 0,1 0-1,-1 0 1,0-1 0,0 1 0,0 0 0,0 0-1,0 0 1,0-1 0,0 1 0,0 0 0,0 0-1,-1 0 1,1 0 0,0-1 0,-1 1-1,1 0 1,-1 0 0,0 0 0,1 0 0,-1 0-1,0 0 1,1 0 0,-1 0 0,0 0 0,0 1-1,0-1 1,0 0 0,0 0 0,0 1 0,0-1-1,0 0 1,0 1 0,0-1 0,0 1 0,0 0-1,0-1 1,-1 1 0,1 0 0,0 0 0,0 0-1,0-1 1,-1 1 0,-1 1 0,0-1-15,-1 1 0,1 0 0,0 0 1,-1 0-1,1 0 0,0 0 1,0 1-1,0 0 0,0-1 0,0 1 1,0 1-1,0-1 0,0 0 0,-2 4 1,-27 42-357,31-46 24,-1 1 0,1-1 1,0 1-1,0 0 0,0 0 0,1-1 0,-1 1 0,0 0 0,1 0 0,0 0 0,0 0 1,0-1-1,0 1 0,0 0 0,0 0 0,1 0 0,1 5 0,8-3-3735,12-4-1207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4.771"/>
    </inkml:context>
    <inkml:brush xml:id="br0">
      <inkml:brushProperty name="width" value="0.035" units="cm"/>
      <inkml:brushProperty name="height" value="0.035" units="cm"/>
    </inkml:brush>
  </inkml:definitions>
  <inkml:trace contextRef="#ctx0" brushRef="#br0">1 95 18292,'0'2'1929,"11"23"1739,-12 34-1677,0-47-1649,1 1 1,0 0 0,0 0-1,4 15 1,-4-28-334,0 0 1,0 1-1,0-1 0,0 0 1,0 1-1,0-1 1,0 0-1,0 1 1,1-1-1,-1 0 1,0 1-1,0-1 1,0 0-1,1 0 1,-1 1-1,0-1 1,0 0-1,1 0 1,-1 1-1,0-1 0,0 0 1,1 0-1,-1 0 1,0 0-1,1 0 1,-1 1-1,0-1 1,1 0-1,-1 0 1,0 0-1,1 0 1,-1 0-1,0 0 1,1 0-1,-1 0 1,0 0-1,1 0 1,-1 0-1,0 0 0,1 0 1,-1-1-1,0 1 1,1 0-1,-1 0 1,0 0-1,0 0 1,1 0-1,-1-1 1,0 1-1,1 0 1,-1 0-1,0-1 1,0 1-1,0 0 1,1 0-1,-1-1 0,0 1 1,0 0-1,0 0 1,1-1-1,13-17 143,36-64 2,-33 51-138,2 1 1,34-42 0,-50 68-17,1 1 0,0-1 0,0 1 0,0-1 0,6-2 0,-9 5 0,-1 1 0,1-1 0,-1 1 0,1 0 0,-1-1 0,1 1 0,-1 0 0,1-1 0,0 1 0,-1 0 0,1 0 0,-1 0 0,1 0 0,0 0 0,-1 0 0,1-1 0,0 1 0,-1 1 0,1-1 0,0 0 0,-1 0 0,1 0 0,-1 0 0,1 0 0,0 0-1,-1 1 1,1-1 0,-1 0 0,1 1 0,-1-1 0,1 0 0,-1 1 0,1-1 0,-1 1 0,1-1 0,-1 0 0,1 1 0,-1-1 0,0 1 0,1-1 0,-1 1 0,0 0 0,1-1 0,-1 1 0,0-1 0,0 1 0,0 0 0,1-1 0,-1 1 0,0-1 0,0 1 0,0 1 0,1 10 2,-1 0 0,0 0 0,-1 0 0,0 1-1,-1-1 1,-6 23 0,-1 7 19,9-35 3,2-6-9,9-12-1,12-21-13,-20 26-12,1-1 0,1 1 0,-1 0 1,1 0-1,0 0 0,1 0 0,-1 1 0,1 0 1,0 1-1,8-6 0,-13 10 7,0-1-1,0 1 1,-1 0 0,1 0 0,0-1-1,0 1 1,0 0 0,-1 0-1,1 0 1,0 0 0,0 0 0,0 0-1,0 0 1,0 0 0,-1 1-1,1-1 1,0 0 0,0 0-1,0 1 1,-1-1 0,1 0 0,0 1-1,0-1 1,0 1 0,0 1-4,1-1 1,-1 0 0,0 1 0,0 0-1,0-1 1,0 1 0,0 0 0,0-1 0,0 1-1,0 2 1,2 6 4,-1 0 0,0-1 0,1 14 0,-3-18 27,1 2 14,-1-4-7,0-1 1,0 1 0,1-1-1,-1 1 1,1-1-1,0 1 1,0-1 0,0 1-1,2 2 1,-3-4-92,-1-1-1,1 0 1,0 1 0,0-1 0,0 0-1,0 0 1,0 0 0,0 1 0,0-1-1,0 0 1,0 0 0,0 1 0,-1-1-1,1 0 1,0 0 0,0 0 0,0 1-1,0-1 1,-1 0 0,1 0 0,0 0-1,0 0 1,0 1 0,-1-1 0,1 0-1,0 0 1,0 0 0,-1 0 0,1 0-1,0 0 1,0 0 0,-1 0 0,1 0-1,0 0 1,0 0 0,-1 0 0,1 0 0,0 0-1,0 0 1,-1 0 0,1 0 0,0 0-1,-1 0 1,-12-1-1122,5-1 427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1:45.445"/>
    </inkml:context>
    <inkml:brush xml:id="br0">
      <inkml:brushProperty name="width" value="0.035" units="cm"/>
      <inkml:brushProperty name="height" value="0.035" units="cm"/>
    </inkml:brush>
  </inkml:definitions>
  <inkml:trace contextRef="#ctx0" brushRef="#br0">2 90 17300,'-1'1'142,"1"0"1,0 1-1,0-1 0,-1 0 1,1 0-1,0 1 1,0-1-1,0 0 0,1 0 1,-1 1-1,0-1 1,0 0-1,1 0 1,-1 0-1,0 1 0,1-1 1,-1 0-1,1 0 1,0 0-1,-1 0 1,1 0-1,0 0 0,0 0 1,0 0-1,0 0 1,-1 0-1,1-1 0,0 1 1,0 0-1,1 0 1,-1-1-1,0 1 1,2 0-1,-1 0 30,1 1 0,0-1 0,-1 0 1,1 0-1,0-1 0,0 1 0,0 0 0,0-1 0,-1 0 0,1 1 1,0-1-1,0-1 0,6 0 0,-4-1-95,0 0 0,-1 0 0,1-1 0,-1 0 0,0 0 0,1 0 0,-1-1 0,-1 1 0,1-1 0,0 0 0,-1 0 0,0 0 0,0-1 0,0 1 0,-1-1 0,1 1 0,-1-1 0,0 0 0,0 0 0,-1 0 0,0 0 0,1 0 0,-2-1 0,1 1 0,0-10 0,-1 15-66,0-1 1,0 0 0,0 1 0,0-1 0,0 0-1,-1 1 1,1-1 0,0 0 0,0 1 0,0-1-1,-1 0 1,1 1 0,0-1 0,0 1 0,-1-1-1,1 0 1,-1 1 0,1-1 0,0 1 0,-1-1-1,1 1 1,-1-1 0,1 1 0,-1 0 0,0-1-1,1 1 1,-1 0 0,1-1 0,-1 1 0,0 0-1,1-1 1,-1 1 0,0 0 0,1 0 0,-1 0-1,0 0 1,1 0 0,-1 0 0,0 0 0,1 0-1,-1 0 1,0 0 0,1 0 0,-1 0 0,0 1-1,1-1 1,-1 0 0,0 0 0,1 1-1,-1-1 1,1 0 0,-1 1 0,1-1 0,-1 0-1,0 1 1,1-1 0,-1 2 0,-4 1 36,0 2 0,0-1 0,0 0 0,-7 10 0,4-3-24,1-1 0,0 1 0,1 0 0,0 0-1,1 1 1,0 0 0,1 0 0,0 0 0,1 1 0,0-1 0,1 1 0,0-1 0,1 19 0,1-31-20,0 1 0,0 0 1,0-1-1,0 1 0,0 0 0,0-1 1,0 1-1,0 0 0,0-1 1,1 1-1,-1-1 0,0 1 1,0 0-1,1-1 0,-1 1 1,0-1-1,1 1 0,-1-1 1,1 1-1,-1-1 0,1 1 1,-1-1-1,1 0 0,-1 1 0,1-1 1,-1 0-1,1 1 0,-1-1 1,1 0-1,0 0 0,-1 1 1,1-1-1,0 0 0,-1 0 1,1 0-1,-1 0 0,1 0 1,0 0-1,-1 0 0,1 0 0,0 0 1,-1 0-1,1 0 0,0 0 1,-1-1-1,1 1 0,-1 0 1,1 0-1,0-1 0,-1 1 1,1 0-1,-1-1 0,1 1 1,-1 0-1,1-2 0,32-22 99,29-40-14,6-6-40,-59 61-48,1 1 0,0 0 0,1 1 0,0 0 0,15-6 0,-24 11-2,1 1 0,0 0 0,0 0 1,-1 0-1,1 0 0,0 1 0,0-1 0,0 1 1,0 0-1,0 0 0,0 0 0,0 0 0,5 1 1,-7-1 1,1 1 0,0 0 0,0 0 0,0 0 0,-1 0 0,1 0 0,0 0 0,-1 0 0,1 0 0,-1 1 0,0-1 0,1 1 0,-1-1 0,0 1 0,2 2 0,1 5 19,0 0-1,-1 0 1,0 1 0,0-1 0,-1 1 0,1 14 0,0-4 45,-3-18-57,0 0 0,1 0 0,-1-1 0,1 1 0,-1-1 0,1 1 0,-1 0 1,1-1-1,0 1 0,0-1 0,0 1 0,0-1 0,0 0 0,0 1 0,0-1 0,0 0 0,0 0 0,1 0 0,-1 0 0,0 0 0,2 1 0,-1-1 1,0-1 0,0 1-1,0-1 1,0 0 0,0 0-1,0 0 1,-1 0-1,1 0 1,0 0 0,0 0-1,0 0 1,0-1 0,0 1-1,-1-1 1,1 0 0,0 1-1,0-1 1,2-2-1,9-5 1,0-1 0,-1 0 0,0-1 0,19-21-1,-20 20-38,0 0-1,1 0 0,0 1 1,18-11-1,-29 21 28,-1-1 1,1 1-1,-1 0 0,1-1 0,0 1 0,-1 0 0,1-1 1,0 1-1,-1 0 0,1 0 0,0-1 0,-1 1 1,1 0-1,0 0 0,0 0 0,-1 0 0,1 0 1,0 0-1,0 0 0,-1 0 0,1 1 0,0-1 1,-1 0-1,1 0 0,0 0 0,-1 1 0,1-1 1,0 0-1,-1 1 0,1-1 0,0 1 0,-1-1 1,1 1-1,0 1 3,0 0 0,0 0 1,0 0-1,0 0 1,0 0-1,-1 0 0,1 0 1,-1 0-1,1 0 0,-1 0 1,0 4-1,0 8 43,0 1 1,-4 20-1,3-33-37,0 5-10,-2 18-50,-2 27 0,4-67-3648,-1 3 2950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33.056"/>
    </inkml:context>
    <inkml:brush xml:id="br0">
      <inkml:brushProperty name="width" value="0.035" units="cm"/>
      <inkml:brushProperty name="height" value="0.035" units="cm"/>
    </inkml:brush>
  </inkml:definitions>
  <inkml:trace contextRef="#ctx0" brushRef="#br0">1 210 10882,'2'-10'2090,"6"-5"-1105,0-1 1,1 2-1,16-21 1,2-3 332,-24 33-1159,0 1 1,0 0 0,0 0-1,1 0 1,0 0-1,0 1 1,0-1-1,0 1 1,0 0-1,0 0 1,1 0-1,6-2 1,-7 4-83,0 0 1,-1 0-1,1 0 1,-1 0-1,1 1 0,0 0 1,-1 0-1,1 0 1,0 0-1,-1 1 0,1-1 1,0 1-1,-1 0 1,1 0-1,-1 0 0,1 0 1,-1 1-1,5 3 1,14 8 284,-2 1 0,27 24 0,-27-20-52,42 26 1,-61-43-302,0-1-1,0 1 1,1 0 0,-1 0 0,0-1 0,1 1-1,-1-1 1,0 1 0,1-1 0,-1 0 0,1 1-1,-1-1 1,1 0 0,-1 0 0,1 0 0,-1 0-1,1 0 1,-1-1 0,1 1 0,-1 0 0,0-1 0,1 1-1,-1-1 1,3 0 0,-2-1-100,0 0-1,0 1 1,0-1 0,-1 0-1,1 0 1,0-1 0,-1 1-1,0 0 1,1 0 0,-1-1-1,0 1 1,1-5 0,2-7-804,-1 0 1,0 0-1,1-29 1,-3 17 114,-1-1-175</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33.587"/>
    </inkml:context>
    <inkml:brush xml:id="br0">
      <inkml:brushProperty name="width" value="0.035" units="cm"/>
      <inkml:brushProperty name="height" value="0.035" units="cm"/>
    </inkml:brush>
  </inkml:definitions>
  <inkml:trace contextRef="#ctx0" brushRef="#br0">1 1 16412,'4'17'739,"2"0"1,0 0 0,1-1 0,1 0 0,0 0 0,1 0 0,1-1-1,14 17 1,-20-28-702,0 1-1,-1 0 0,1 0 1,-1 0-1,0 0 1,-1 1-1,1-1 1,-1 1-1,0 0 0,0-1 1,-1 1-1,0 0 1,1 12-1,-2-6-123,-1-1-1,0 1 1,-1 0 0,0-1 0,-1 1-1,-5 12 1,-9 25-164,12-30 91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34.827"/>
    </inkml:context>
    <inkml:brush xml:id="br0">
      <inkml:brushProperty name="width" value="0.035" units="cm"/>
      <inkml:brushProperty name="height" value="0.035" units="cm"/>
    </inkml:brush>
  </inkml:definitions>
  <inkml:trace contextRef="#ctx0" brushRef="#br0">8 218 17028,'-1'1'127,"1"0"1,-1 0 0,0 0 0,1 0 0,-1 0 0,0 0-1,1 0 1,0 0 0,-1 0 0,1 0 0,0 0 0,-1 1-1,1-1 1,0 0 0,0 0 0,0 2 0,0 25 91,0-19 75,7 94 1561,31 156 0,-28-200-1591,52 251 283,-55-284-441,-2-19 117,-2-15-109,-2-16-13,-1 23-100,-3-76 223,-4 1-1,-28-126 1,34 195-218,1 5-5,0 1 0,0-1 0,0 1 1,0 0-1,0-1 0,-1 1 0,1 0 0,-1-1 0,1 1 0,-1 0 0,1 0 0,-1-1 0,0 1 0,-1-2 0,2 3 0,0 0 0,0 0 0,0 0 0,-1 0 0,1 0 0,0 1 0,0-1-1,0 0 1,0 0 0,-1 0 0,1 0 0,0 0 0,0 0 0,0 0 0,0 0-1,-1 0 1,1 0 0,0 1 0,0-1 0,0 0 0,0 0 0,0 0 0,0 0-1,0 0 1,0 1 0,-1-1 0,1 0 0,0 0 0,0 0 0,0 0 0,0 1 0,0-1-1,0 0 1,0 0 0,0 0 0,0 1 0,0-1 0,0 0 0,0 0 0,0 0-1,0 0 1,0 1 0,0-1 0,1 0 0,-1 12 19,2-2-19,-1 0 0,1 0 0,1-1-1,0 1 1,0-1 0,1 0 0,0 0-1,10 15 1,-14-24 1,1 1-1,-1 0 1,1 0 0,-1-1-1,1 1 1,0 0-1,-1-1 1,1 1 0,0-1-1,-1 1 1,1 0-1,0-1 1,0 0 0,0 1-1,-1-1 1,1 0 0,0 1-1,0-1 1,0 0-1,0 0 1,0 0 0,0 1-1,0-1 1,-1 0-1,1 0 1,0-1 0,0 1-1,0 0 1,0 0 0,0 0-1,0-1 1,0 1-1,-1 0 1,1-1 0,0 1-1,0 0 1,0-1-1,-1 1 1,1-1 0,0 0-1,-1 1 1,1-1-1,0 0 1,-1 1 0,2-2-1,1-3 3,1-1 0,-1 1 1,0-1-1,0 1 0,3-10 0,8-30 75,-2-1 1,9-64-1,-20 107-77,3-13 24,-4 16-25,1 0 0,-1 0 0,0-1 1,0 1-1,0 0 0,0 0 0,0 0 0,0 0 1,0 0-1,0 0 0,1 0 0,-1 0 0,0 0 1,0 0-1,0 0 0,0 0 0,0 0 0,0 0 1,0 0-1,1 0 0,-1 1 0,0-1 0,0 0 1,0 0-1,0 0 0,0 0 0,0 0 0,0 0 1,0 0-1,0 0 0,0 0 0,1 0 0,-1 0 1,0 0-1,0 1 0,0-1 0,0 0 0,0 0 1,0 0-1,0 0 0,0 0 0,0 0 0,0 0 1,0 0-1,0 1 0,0-1 0,0 0 0,0 0 1,0 0-1,0 0 0,0 0 0,0 0 1,0 0-1,0 0 0,0 1 0,0-1 0,0 0 1,0 0-1,4 33 98,-2-9-46,7 64 98,-7-77-102,0 0 1,1 0-1,0 0 1,1-1 0,6 14-1,-10-23-39,0 0 0,1 0 0,-1 0-1,1 0 1,-1-1 0,1 1 0,-1 0-1,1-1 1,-1 1 0,1 0 0,0-1-1,-1 1 1,1 0 0,0-1 0,0 1 0,-1-1-1,1 0 1,0 1 0,0-1 0,0 1-1,0-1 1,-1 0 0,1 0 0,2 1-1,-2-2 3,0 1-1,1 0 0,-1-1 0,0 1 0,0-1 0,1 1 0,-1-1 1,0 0-1,0 1 0,0-1 0,0 0 0,0 0 0,0 0 1,0 0-1,1-1 0,3-4 35,0-1 0,-1 1 0,0-1 1,5-11-1,7-21 106,11-43 0,13-31 47,-39 111-197,0-1 1,0 1 0,0-1 0,1 1-1,-1 0 1,1 0 0,3-3-1,-5 4-2,0 1 0,0 0 0,1 0 0,-1 0 0,0-1-1,0 1 1,1 0 0,-1 0 0,0 0 0,1 0-1,-1 0 1,0-1 0,1 1 0,-1 0 0,0 0-1,1 0 1,-1 0 0,0 0 0,1 0 0,-1 0 0,0 0-1,1 0 1,-1 0 0,0 1 0,1-1 0,8 13-12,-1 15 29,-1 0 0,4 34 0,-1-4 3,-5-30-4,-3-16-2,0 1 0,1-1 0,0 0 0,1-1 0,8 18 0,-12-28-20,0 0 0,0 0 0,1 0 0,-1 0 0,0 0 1,1-1-1,-1 1 0,1 0 0,-1 0 0,1-1 0,-1 1 0,1 0 1,0-1-1,-1 1 0,1 0 0,0-1 0,0 1 0,-1-1 0,1 1 1,0-1-1,0 0 0,0 1 0,-1-1 0,1 0 0,0 1 1,0-1-1,0 0 0,0 0 0,0 0 0,0 0 0,0 0 0,0 0 1,-1 0-1,1 0 0,0 0 0,0 0 0,0-1 0,0 1 0,0 0 1,0-1-1,-1 1 0,1 0 0,1-2 0,1 0-103,0-1 0,0 0 1,0 0-1,0 0 0,-1 0 0,0-1 0,1 1 0,2-8 0,7-18-725,0-1-1,-2 0 1,-2 0-1,0-1 0,4-45 1,1-159-2387,-13 159 4593,6 144 2766,14 67-2440,-19-129-1642,12 48 255,-12-51-303,-1 0 1,1 0-1,0-1 0,1 1 1,-1 0-1,0-1 0,1 1 1,-1-1-1,1 1 0,0-1 0,0 0 1,0 0-1,0 0 0,0 0 1,4 2-1,-5-3-7,0-1 0,0 0 0,0 0 0,0 1 1,0-1-1,0 0 0,1 0 0,-1 0 0,0 0 0,0 0 0,0 0 0,0-1 1,0 1-1,0 0 0,0-1 0,1 1 0,-1 0 0,0-1 0,0 1 0,0-1 1,0 0-1,1 0 0,23-23 28,-3 5 12,-21 18-41,0 1 0,0 0 1,0-1-1,-1 1 0,1 0 0,0 0 1,0 0-1,0 0 0,0 0 0,0 0 1,0 0-1,0 0 0,-1 0 0,1 0 1,0 0-1,0 0 0,0 1 0,0-1 1,0 0-1,-1 1 0,1-1 0,0 1 1,0-1-1,0 1 0,-1-1 0,1 1 0,0-1 1,-1 1-1,1 0 0,-1-1 0,1 1 1,-1 0-1,1 0 0,-1-1 0,1 1 1,-1 0-1,0 0 0,1 0 0,-1 0 1,0-1-1,0 1 0,1 1 0,2 7 3,-1 1 0,1-1-1,0 11 1,-2-10 0,0-8 1,-1 1 1,0-1-1,1 0 0,0 0 1,-1 1-1,1-1 1,0 0-1,0 0 0,2 4 1,-2-6-4,-1 0 0,0 0 0,0 0 0,0 0 0,1 0 0,-1 0 0,0 0 0,0 1 0,0-1 0,1 0 1,-1 0-1,0 0 0,0 0 0,0 0 0,1 0 0,-1 0 0,0 0 0,0 0 0,1 0 0,-1 0 0,0 0 0,0-1 0,0 1 0,1 0 1,-1 0-1,0 0 0,0 0 0,0 0 0,1 0 0,-1 0 0,0-1 0,0 1 0,0 0 0,1 0 0,9-15 7,15-44-8,-3-2 0,26-105-1,-47 162 4,17-73 5,15-51 37,-33 129-42,0-1-1,0 0 1,0 0-1,0 0 1,0 0 0,0 0-1,0 0 1,0 0-1,1 0 1,-1 0 0,0 0-1,0 0 1,0 0-1,0 0 1,0 0-1,0 0 1,0 0 0,0 0-1,0 0 1,0 1-1,0-1 1,0 0 0,0 0-1,1 0 1,-1 0-1,0 0 1,0 0 0,0 0-1,0 0 1,0 0-1,0 0 1,0 0 0,0 0-1,0 0 1,0 0-1,0-1 1,0 1 0,1 0-1,-1 0 1,0 0-1,0 0 1,0 0 0,0 0-1,0 0 1,0 0-1,0 0 1,0 0-1,0 0 1,0 0 0,0 0-1,0 0 1,0 0-1,0 0 1,0-1 0,4 16 80,2 37 0,-2-20-8,3 9-4,2 0 0,23 65 0,-24-83-69,2-1 1,0-1-1,1 1 0,2-2 1,0 1-1,17 18 0,-28-35-4,-1-3 2,0 1-1,0-1 1,1 0-1,-1 1 1,0-1-1,1 0 1,-1 0 0,1 0-1,-1 1 1,1-2-1,-1 1 1,1 0-1,0 0 1,-1 0 0,3 0-1,-4-1 2,1 0 0,-1 0 0,0 0 0,0 0-1,0 0 1,0 0 0,0 0 0,0 0 0,0 0 0,1 0-1,-1 0 1,0 0 0,0 0 0,0 0 0,0-1 0,0 1 0,0 0-1,0 0 1,0 0 0,1 0 0,-1 0 0,0 0 0,0 0 0,0 0-1,0 0 1,0 0 0,0-1 0,0 1 0,0 0 0,0 0 0,0 0-1,0 0 1,0 0 0,0 0 0,0 0 0,0-1 0,0 1-1,0 0 1,0 0 0,0 0 0,0 0 0,0 0 0,0 0 0,0 0-1,0-1 1,0 1 0,0 0 0,0 0 0,-4-10 23,-7-9 15,-12-10 11,-1 1 0,-1 1 0,-1 1 0,-33-24 0,-32-32-14,90 81-43,0 1 0,0-1 1,0 0-1,0 0 0,0 1 1,0-1-1,1 0 0,-1 0 0,0 0 1,1 0-1,-1 0 0,0 0 0,1 0 1,-1 0-1,1 0 0,0 0 1,-1-1-1,1 1 0,0 0 0,0 0 1,0 0-1,0 0 0,0-2 0,1 2-92,0 0 0,0 1 0,0-1 0,0 0 0,0 0 0,0 1 0,0-1 0,0 0 0,1 1 0,-1 0 0,0-1-1,0 1 1,1 0 0,-1-1 0,0 1 0,1 0 0,-1 0 0,0 0 0,2 0 0,4-1-928,-7 0 1010,0 1-1,0 0 1,0 0-1,0 0 1,0 0-1,0 0 1,0 0-1,0 0 1,0-1-1,0 1 1,0 0-1,0 0 1,0 0-1,0 0 1,0 0-1,0 0 1,0 0-1,0-1 1,0 1-1,0 0 1,0 0-1,0 0 1,0 0-1,0 0 1,0 0-1,0 0 1,0-1-1,0 1 1,0 0-1,0 0 1,-1 0-1,1 0 0,0 0 1,0 0-1,0 0 1,0 0-1,0 0 1,0 0-1,0 0 1,0-1-1,-1 1 1,1 0-1,0 0 1,0 0-1,0 0 1,0 0-1,0 0 1,0 0-1,0 0 1,-1 0-1,1 0 1,0 0-1,0 0 1,0 0-1,0 0 1,0 0-1,0 0 1,0 0-1,-1 1 1,1-1-1,0 0 1,0 0-1,0 0 1,-13-2-698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35.322"/>
    </inkml:context>
    <inkml:brush xml:id="br0">
      <inkml:brushProperty name="width" value="0.035" units="cm"/>
      <inkml:brushProperty name="height" value="0.035" units="cm"/>
    </inkml:brush>
  </inkml:definitions>
  <inkml:trace contextRef="#ctx0" brushRef="#br0">41 140 16996,'-22'-11'1856,"4"-1"-1248,18-3-272,4 0 1017,17-1-481,4-2-440,5 0-360,0 1 8,1 7-32,-1 2-56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36.240"/>
    </inkml:context>
    <inkml:brush xml:id="br0">
      <inkml:brushProperty name="width" value="0.035" units="cm"/>
      <inkml:brushProperty name="height" value="0.035" units="cm"/>
    </inkml:brush>
  </inkml:definitions>
  <inkml:trace contextRef="#ctx0" brushRef="#br0">96 290 17748,'-2'0'92,"1"-1"-1,0 0 1,0 1 0,-1-1-1,1 1 1,0-1 0,-1 1 0,1-1-1,-1 1 1,1 0 0,0 0-1,-1 0 1,1 0 0,-1 0 0,1 0-1,-1 0 1,1 0 0,0 0-1,-1 1 1,1-1 0,-1 1 0,1-1-1,0 1 1,-1-1 0,1 1 0,0 0-1,0 0 1,0-1 0,0 1-1,-1 0 1,1 0 0,0 0 0,0 0-1,1 1 1,-1-1 0,-1 2-1,-3 4 182,1 0 0,0 1 0,0-1 0,-4 17 0,2-7-61,1 1-1,2 0 1,0 0 0,-1 22-1,3-28-145,1 1 0,0-1 0,1 1 0,0-1 0,1 0 0,7 24 0,-8-34-57,-1 0 0,1-1 0,0 1-1,0 0 1,0-1 0,0 1-1,0-1 1,0 1 0,0-1 0,0 1-1,0-1 1,1 0 0,2 3-1,-3-4-3,0 1 0,-1-1 0,1 0 0,0 1 0,0-1 0,0 0 0,0 0 0,-1 0 0,1 0 0,0 0 0,0 0 0,0 0 0,0 0 0,0 0 0,-1 0 0,1 0 0,0-1 0,0 1 0,0 0 0,0-1 0,0 0 0,3-1 5,0-1-1,-1 0 1,0 0 0,1 0 0,-1 0-1,0-1 1,-1 1 0,1-1 0,-1 0-1,4-6 1,7-18 18,0-1 1,-2-1-1,-1 0 0,6-34 0,-7 18 36,-1 0 0,0-53-1,-9 88 11,-1 17 19,-4 21 43,2 17 62,2 1-1,2-1 1,2 1 0,7 44-1,-8-85-176,-1 0 7,1 1 0,-1 0 0,1-1 0,0 1 1,1-1-1,-1 0 0,1 1 0,0-1 0,0 0 0,0 0 1,1 0-1,3 5 0,-6-9-21,1 1-1,-1-1 1,1 1-1,0-1 1,-1 0 0,1 1-1,-1-1 1,1 0-1,-1 1 1,1-1 0,0 0-1,-1 0 1,1 1-1,0-1 1,-1 0 0,1 0-1,0 0 1,-1 0-1,1 0 1,0 0 0,-1 0-1,1 0 1,0 0-1,-1 0 1,2-1 0,0 0 1,-1 1 0,0-1 0,1 0 1,-1 0-1,1 0 0,-1 0 0,0-1 1,0 1-1,0 0 0,2-2 1,2-5 12,0 0 1,-1 0 0,4-9 0,-6 14-13,17-45 115,25-99-1,-13 36-68,-24 95-49,-6 16-6,-1 0 0,0 0 0,0 0 0,0 0 0,0 0-1,0 0 1,1 0 0,-1 0 0,0 0 0,0 0-1,0 0 1,0 0 0,1 0 0,-1 0 0,0 0 0,0 0-1,0 0 1,0 0 0,0 0 0,0 0 0,1 1 0,-1-1-1,0 0 1,0 0 0,0 0 0,0 0 0,0 0-1,0 0 1,0 1 0,0-1 0,1 0 0,-1 0 0,0 0-1,0 0 1,0 0 0,0 1 0,0-1 0,0 0-1,0 0 1,0 0 0,0 0 0,0 0 0,0 1 0,0-1-1,0 0 1,0 0 0,0 0 0,2 34-33,-2-27 26,2 47 17,-1-12 15,1 1 1,10 51-1,-11-91-20,-1 1-1,1-1 0,1 0 0,-1 1 0,0-1 0,1 0 0,2 3 0,-4-5-2,1-1 1,-1 1-1,0-1 1,1 1-1,-1-1 1,1 1-1,0-1 1,-1 1-1,1-1 1,-1 0-1,1 1 1,0-1-1,-1 0 1,1 0-1,0 1 1,-1-1-1,1 0 1,0 0-1,-1 0 1,1 0-1,0 0 1,-1 0-1,1 0 1,0 0-1,-1 0 1,1 0-1,0 0 0,-1-1 1,1 1-1,0 0 1,-1 0-1,1-1 1,0 1-1,-1 0 1,1-1-1,-1 1 1,1 0-1,-1-1 1,1 1-1,-1-1 1,1 1-1,-1-1 1,1 0-1,-1 1 1,1-2-1,5-5 7,0 0-1,-1-1 1,0 0-1,0 0 1,-1 0-1,5-12 1,18-62 22,-15 45-22,8-36-15,-13 46-55,18-49 0,-25 76 60,0 0-1,0 0 1,0 0-1,0 0 0,0 0 1,0-1-1,0 1 1,0 0-1,0 0 1,0 0-1,0 0 1,0 0-1,0 0 0,0-1 1,0 1-1,0 0 1,0 0-1,0 0 1,0 0-1,1 0 1,-1 0-1,0 0 0,0 0 1,0 0-1,0-1 1,0 1-1,0 0 1,0 0-1,0 0 1,1 0-1,-1 0 1,0 0-1,0 0 0,0 0 1,0 0-1,0 0 1,0 0-1,1 0 1,-1 0-1,0 0 1,0 0-1,0 0 0,0 0 1,0 0-1,0 0 1,0 0-1,1 0 1,-1 0-1,0 0 1,0 0-1,0 0 1,0 0-1,0 0 0,4 9-20,-1 12 28,-2 26 56,-1-35-17,0 1-1,0-1 1,1 1-1,1-1 0,0 0 1,0 1-1,2-1 0,4 13 1,-8-24-40,1 0 1,-1-1-1,0 1 1,0-1-1,1 0 1,-1 1-1,0-1 1,1 1-1,-1-1 1,0 1-1,1-1 1,-1 0-1,1 1 1,-1-1-1,0 0 1,1 1-1,-1-1 1,1 0-1,-1 0 1,1 1-1,-1-1 1,1 0-1,0 0 1,-1 0-1,1 0 0,-1 0 1,1 0-1,-1 0 1,1 0-1,-1 0 1,1 0-1,-1 0 1,1 0-1,0 0 1,-1 0-1,1 0 1,-1-1-1,1 1 1,-1 0-1,1 0 1,-1-1-1,1 1 1,-1 0-1,0-1 1,1 1-1,-1 0 1,1-1-1,-1 0 1,17-20 90,-4-7-47,-1-1 0,-2 0 0,0 0 0,10-61 0,-2 8-47,-16 81-45,-1 7 27,1 10-4,22 408 188,-10-307-1,44 182 1,-43-252-154,1 12 38,-16-56 27,-4-6-57,-4-10-1,-6-17-18,1 0-1,2 0 1,0-1 0,3 0 0,0-1 0,2 0-1,2 0 1,0 0 0,2-43 0,3 67-126,0 0-1,0 1 1,1-1 0,0 0-1,0 1 1,1-1 0,0 1-1,0 0 1,6-10 0,2 1-1046,1 0-1,19-19 1,-6 7 354,-3 1-205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37.083"/>
    </inkml:context>
    <inkml:brush xml:id="br0">
      <inkml:brushProperty name="width" value="0.035" units="cm"/>
      <inkml:brushProperty name="height" value="0.035" units="cm"/>
    </inkml:brush>
  </inkml:definitions>
  <inkml:trace contextRef="#ctx0" brushRef="#br0">60 391 16948,'-1'-2'207,"0"0"1,0 0 0,-1 1 0,1-1-1,0 0 1,-1 0 0,1 0 0,-1 1-1,0-1 1,1 1 0,-1 0 0,0-1 0,0 1-1,0 0 1,0 0 0,0 0 0,0 0-1,-3 0 1,5 1-137,-1 0 0,0-1 0,0 2 0,1-1 1,-1 0-1,0 0 0,1 0 0,-1 0 0,0 0 0,0 1 0,1-1 0,-1 0 0,0 0 0,1 1 0,-1-1 1,1 1-1,-1-1 0,0 0 0,1 1 0,-1-1 0,0 2 0,0 0 38,0 0 0,0 0 0,0-1 0,0 1 0,0 0 0,0 0 0,1 1 0,-1-1 0,1 0 0,-1 4 0,0 9 222,0 0 0,1 0 0,4 29 0,-3-37-265,0-1 1,0 1-1,1 0 0,0-1 1,1 0-1,-1 1 1,1-1-1,0 0 1,1 0-1,-1 0 0,5 5 1,-7-10-57,0 0 1,0-1 0,0 1-1,-1 0 1,1 0 0,0-1-1,0 1 1,0-1 0,0 1-1,0-1 1,0 1 0,0-1-1,0 1 1,0-1 0,1 0-1,-1 0 1,0 1 0,0-1-1,0 0 1,0 0-1,0 0 1,0 0 0,0-1-1,1 1 1,-1 0 0,0 0-1,0-1 1,0 1 0,0 0-1,0-1 1,0 1 0,0-1-1,0 1 1,1-2 0,3-2 10,-1 1 1,0-1-1,0 0 1,-1 0 0,1 0-1,4-8 1,7-13 10,0-2 0,-2 0 1,-1 0-1,-1-1 0,11-44 1,-5 0 22,8-77 1,-18 57-1,-10 78-34,3 14-20,0 0 0,0 0 0,0 0 0,-1 0 0,1 0 0,0 0 1,0 0-1,-1 0 0,1 0 0,0 0 0,0 0 0,-1 0 0,1 0 0,0 0 0,0 0 0,0 0 0,-1 0 0,1 0 0,0 0 0,0 0 0,-1 0 0,1 0 0,0 0 0,0 1 0,0-1 0,-1 0 0,1 0 0,0 0 0,0 0 0,0 0 0,0 1 0,-1-1 0,1 0 0,0 0 0,0 0 0,0 1 0,0-1 0,0 0 0,0 0 0,-1 0 0,1 1 0,0-1 0,0 0 0,0 0 0,0 1 0,-5 11 48,0 1 1,1-1-1,1 1 1,0 0-1,1 0 1,-2 19-1,1-4 53,1-15-53,-17 142 478,18-133-431,1-1 1,0 1-1,2 0 0,0-1 0,6 22 1,-8-40-91,1-1 1,-1 0-1,1 0 1,-1 1-1,1-1 1,0 0-1,0 0 1,0 0-1,0 0 1,0 0 0,0 0-1,1-1 1,-1 1-1,1 0 1,-1-1-1,1 1 1,0-1-1,-1 1 1,1-1-1,4 3 1,-4-4-13,0 0 1,0 0-1,0 0 1,-1-1-1,1 1 1,0 0-1,0-1 1,0 1-1,-1-1 0,1 0 1,0 0-1,-1 1 1,1-1-1,0 0 1,-1 0-1,1-1 1,-1 1-1,1 0 1,-1 0-1,0-1 1,0 1-1,0-1 1,1 1-1,-1-1 1,0-1-1,11-16-131,0 0 0,-2 0 0,15-40-1,3-5-272,-28 63 402,0 0-1,1 1 0,-1-1 0,0 0 1,1 1-1,-1-1 0,0 0 1,1 1-1,-1-1 0,1 0 1,-1 1-1,1-1 0,-1 1 1,1-1-1,0 1 0,-1-1 1,1 1-1,-1 0 0,1-1 1,0 1-1,1-1 0,-2 1 5,0 1 0,1-1 0,-1 0 0,1 1-1,-1-1 1,1 0 0,-1 1 0,0-1 0,1 0 0,-1 1-1,0-1 1,1 1 0,-1-1 0,0 1 0,0-1 0,1 0-1,-1 1 1,0-1 0,0 1 0,0-1 0,0 1 0,1 0-1,4 38 4,-4-36 10,1 33 82,-1-17 15,0 0 0,1 1 0,2-1 0,7 28 0,-11-46-96,1 1 0,-1-1 1,0 0-1,1 1 0,0-1 1,-1 0-1,1 0 0,-1 1 1,1-1-1,0 0 0,0 0 1,0 0-1,0 0 0,0 0 1,0 0-1,0 0 0,0 0 1,0 0-1,0 0 0,1-1 1,-1 1-1,0 0 0,1-1 1,-1 1-1,0-1 0,1 0 1,-1 1-1,0-1 0,1 0 1,-1 0-1,1 0 0,-1 0 1,0 0-1,1 0 0,-1 0 1,1 0-1,-1-1 0,0 1 1,1-1-1,-1 1 0,0-1 1,1 1-1,-1-1 0,0 0 1,0 1-1,1-1 0,0-1 1,8-5 23,0-1-1,-1 0 1,0 0 0,11-14 0,-16 18-30,14-17 8,34-34-27,-48 51 7,1 0 1,-1 1 0,0-1-1,1 1 1,0 0 0,0 1-1,0-1 1,0 1 0,0 0-1,8-2 1,-11 4 8,0 0 0,0 0 0,0 0-1,0 0 1,0 0 0,0 1 0,0-1 0,0 1-1,0-1 1,0 1 0,-1 0 0,1 0 0,0 0 0,0 0-1,-1 0 1,1 0 0,-1 0 0,1 1 0,-1-1-1,1 0 1,-1 1 0,0-1 0,0 1 0,1 0 0,-1-1-1,0 1 1,-1 0 0,1 0 0,1 3 0,3 7 33,-1 1 1,0-1 0,2 18 0,-4-22-6,19 129 610,-21-134-605,1 0 0,0 0 1,0 0-1,-1 0 0,2 0 0,-1 0 0,2 4 0,-3-7-25,1 1 0,-1-1-1,0 0 1,1 1 0,-1-1-1,0 0 1,1 1 0,-1-1 0,1 0-1,-1 1 1,0-1 0,1 0 0,-1 0-1,1 0 1,-1 1 0,1-1 0,-1 0-1,1 0 1,-1 0 0,1 0-1,-1 0 1,1 0 0,0 0 3,0 0 1,0-1-1,0 1 1,0-1 0,0 1-1,0-1 1,0 1-1,0-1 1,0 1-1,0-1 1,0 0-1,-1 1 1,1-1-1,1-1 1,12-15 60,-2-1-1,0 0 1,17-34 0,-15 26-88,24-35 0,-32 54 7,-1-1-1,2 1 0,-1 1 0,1 0 0,0-1 0,0 2 0,0-1 0,16-7 0,-21 11 3,0 1 1,1 0-1,-1 0 0,0 0 1,1 1-1,-1-1 0,1 0 1,-1 1-1,1 0 0,0-1 1,-1 1-1,1 0 0,-1 1 1,1-1-1,-1 0 0,1 1 1,-1-1-1,1 1 1,-1 0-1,1 0 0,-1 0 1,1 0-1,-1 0 0,3 2 1,2 3-6,1 1 1,-1 0-1,-1 0 1,0 0-1,8 12 1,17 19-2,-28-36 12,-1 1 1,1-1-1,-1 0 1,1 0-1,0 0 0,0 0 1,0 0-1,0 0 0,1-1 1,3 2-1,-4-3-36,-1 1 0,1-1-1,0 0 1,-1 0 0,1 0 0,0 0-1,-1 0 1,1-1 0,-1 1 0,1-1-1,0 0 1,-1 1 0,1-1 0,-1 0 0,0-1-1,5-2 1,-2 1-375,0-1-1,0 0 1,-1 0 0,1 0-1,-1 0 1,4-6 0,-8 10 386,0-1 0,1 1 0,-1 0 0,0 0 0,0 0 0,1-1 1,-1 1-1,0 0 0,0 0 0,0 0 0,0-1 0,1 1 0,-1 0 0,0 0 1,0-1-1,0 1 0,0 0 0,0 0 0,0-1 0,0 1 0,0 0 0,0-1 1,0 1-1,0 0 0,0-1 0,0 1 0,0 0 0,0 0 0,0-1 0,0 1 1,0 0-1,0 0 0,0-1 0,0 1 0,0 0 0,0-1 0,-1 1 1,1 0-1,0 0 0,0 0 0,0-1 0,-1 1 0,1 0 0,0 0 0,0 0 1,0-1-1,-1 1 0,1 0 0,0 0 0,0 0 0,-1 0 0,1 0 0,-1-1 1,-11 0-874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38.379"/>
    </inkml:context>
    <inkml:brush xml:id="br0">
      <inkml:brushProperty name="width" value="0.035" units="cm"/>
      <inkml:brushProperty name="height" value="0.035" units="cm"/>
    </inkml:brush>
  </inkml:definitions>
  <inkml:trace contextRef="#ctx0" brushRef="#br0">254 11 17580,'0'-1'62,"-1"0"0,1 0 0,-1 1 0,1-1 0,-1 1 0,1-1 0,-1 1 0,0-1 0,1 0 0,-1 1 0,1 0 0,-1-1 1,0 1-1,0-1 0,1 1 0,-1 0 0,0 0 0,0-1 0,1 1 0,-1 0 0,0 0 0,0 0 0,1 0 0,-1 0 0,0 0 0,0 0 0,0 0 0,1 0 1,-1 0-1,0 0 0,0 1 0,1-1 0,-1 0 0,0 0 0,-1 1 0,-27 17 328,16-7-128,1 1-1,0 1 0,1 0 0,0 0 1,1 1-1,0 0 0,-11 24 0,5-5 10,0 2-1,-14 49 0,21-54-188,1 0 0,2 0 0,1 1 0,1 0 0,1 0 0,2 0 0,4 49 0,-2-73-62,0-1 0,1 1 0,-1 0 0,1 0 0,1-1 0,-1 1 0,1-1 1,0 1-1,5 5 0,-7-10-17,0 0 0,1-1 0,-1 1-1,1-1 1,-1 1 0,1-1 0,0 0 0,0 1 0,-1-1 0,1 0 0,0 0 0,0 0 0,0 0 0,0-1 0,0 1 0,1 0 0,-1-1 0,0 0 0,0 1 0,0-1-1,0 0 1,1 0 0,-1 0 0,0-1 0,0 1 0,0 0 0,0-1 0,1 1 0,-1-1 0,0 0 0,3-2 0,8-3 8,0-1 0,-1-1 0,0-1 0,0 1 0,-1-2 0,0 1 0,-1-2 1,14-17-1,3-7 49,34-59 0,-41 53 34,-19 39-83,0 0 0,-1 0 0,1 1 0,-1-1 0,0 0 0,1 0 0,-1 1 0,0-1 0,0 0 0,0-2 0,-1 4-6,1 0 1,0-1 0,0 1-1,0-1 1,-1 1 0,1 0-1,0-1 1,0 1-1,-1 0 1,1-1 0,0 1-1,-1 0 1,1-1 0,0 1-1,-1 0 1,1 0 0,0 0-1,-1-1 1,1 1 0,-1 0-1,1 0 1,0 0 0,-1 0-1,1 0 1,-1-1-1,1 1 1,-1 0 0,1 0-1,0 0 1,-1 0 0,1 0-1,-1 0 1,1 1 0,-1-1-1,1 0 1,0 0 0,-2 0-1,-2 2 28,0 0-1,0-1 0,-1 2 1,1-1-1,0 0 1,1 1-1,-1-1 0,0 1 1,1 0-1,-1 1 1,1-1-1,0 1 0,-3 4 1,-6 8 138,-15 28 0,26-42-160,-14 29 119,14-30-122,1 1 1,-1 0-1,0-1 1,1 1-1,-1 0 1,1 0-1,0 0 1,-1 0-1,1-1 1,0 1 0,0 0-1,0 0 1,1 0-1,-1 2 1,1-3-7,-1-1 0,0 0 1,0 0-1,0 0 0,1 0 1,-1 1-1,0-1 0,0 0 1,0 0-1,1 0 0,-1 0 1,0 0-1,1 0 1,-1 0-1,0 0 0,0 0 1,1 1-1,-1-1 0,0 0 1,0 0-1,1 0 0,-1-1 1,0 1-1,1 0 1,-1 0-1,0 0 0,0 0 1,1 0-1,-1 0 0,0 0 1,0 0-1,1 0 0,-1-1 1,0 1-1,0 0 1,0 0-1,1 0 0,-1-1 1,0 1-1,11-8 36,-11 7-36,50-54 97,-34 36-81,27-25 0,-38 39-16,1 0 0,0 1 0,0 0 0,0 0 0,0 0 0,1 1 0,0 0 0,0 0 0,9-2 0,-12 4-3,-1 0-1,1 1 1,-1 0-1,1 0 1,-1 0 0,1 0-1,-1 0 1,1 1 0,-1-1-1,1 1 1,-1 0 0,1 0-1,-1 0 1,0 1 0,0-1-1,0 1 1,1 0 0,-2 0-1,1 0 1,0 0-1,0 0 1,-1 1 0,1-1-1,-1 1 1,1 0 0,-1 0-1,2 3 1,5 9-12,-1-1-1,-1 1 1,0 0-1,6 23 1,15 60-496,-13-37-1104,-11-52 1220,-3-9 382,-1 0 0,0 0 1,0 0-1,0 0 0,1 0 0,-1 0 1,0 0-1,0-1 0,0 1 1,0 0-1,1 0 0,-1 0 0,0 0 1,0 0-1,0 0 0,0 0 1,0 0-1,1-1 0,-1 1 0,0 0 1,0 0-1,0 0 0,0 0 1,0 0-1,0-1 0,0 1 1,0 0-1,0 0 0,1 0 0,-1-1 1,0 1-1,0 0 0,0 0 1,0 0-1,0 0 0,0-1 0,0 1 1,0 0-1,0 0 0,0 0 1,-1-1-1,5-22-517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38.877"/>
    </inkml:context>
    <inkml:brush xml:id="br0">
      <inkml:brushProperty name="width" value="0.035" units="cm"/>
      <inkml:brushProperty name="height" value="0.035" units="cm"/>
    </inkml:brush>
  </inkml:definitions>
  <inkml:trace contextRef="#ctx0" brushRef="#br0">0 538 16964,'1'5'403,"0"0"0,0-1 0,0 1 0,0 0 0,1 0 0,0-1 0,0 1 0,0-1 1,0 1-1,4 3 0,-6-7-344,1 0 1,0 0-1,0 0 1,-1 0-1,1 0 1,0-1-1,0 1 1,0 0-1,0-1 1,0 1-1,0 0 1,0-1-1,0 1 1,1-1-1,-1 1 1,0-1 0,0 0-1,0 0 1,0 1-1,1-1 1,-1 0-1,0 0 1,0 0-1,0 0 1,1 0-1,-1-1 1,0 1-1,0 0 1,0-1-1,1 1 1,-1 0-1,0-1 1,0 1-1,0-1 1,0 0-1,0 1 1,0-1-1,0 0 1,0 0-1,0 1 1,-1-1-1,1 0 1,0 0-1,1-2 1,4-5 5,0 0 0,0 0 0,-1 0 0,0-1 0,0 0 0,-1 0 0,0 0 0,3-11 0,-3 5-38,0 0 0,-1 0 0,-1 0 0,1-26 0,-8 8 19,4 32-46,1 0 0,0 1 0,0-1 1,0 1-1,-1-1 0,1 1 0,0-1 1,-1 0-1,1 1 0,0-1 0,-1 1 1,1-1-1,-1 1 0,1 0 0,-1-1 1,1 1-1,-1-1 0,1 1 0,-2-1 0,2 2 0,-1-1 0,1 0 0,-1 0 0,0 0 0,1 0 0,-1 0-1,0 1 1,1-1 0,-1 0 0,1 0 0,-1 1 0,1-1-1,-1 0 1,1 1 0,-1-1 0,1 1 0,-1-1 0,1 1 0,-1-1-1,1 1 1,0-1 0,-1 1 0,1-1 0,-1 2 0,-2 4-2,0 0 0,0 0 1,0 0-1,1 1 0,0 0 1,0-1-1,1 1 1,-2 12-1,0 59 7,3-73-5,0 18 22,1 0 0,4 25 0,-4-41-11,1-1 0,-1 0-1,1 1 1,0-1 0,0 0 0,1 0-1,0 0 1,0-1 0,0 1 0,1-1-1,0 1 1,6 6 0,-9-11-5,1 1 0,0-1 0,0 1 0,0-1 0,0 0 0,0 0 0,1 0 0,-1 0 1,0 0-1,0-1 0,1 1 0,-1 0 0,0-1 0,1 0 0,-1 0 0,0 0 0,1 0 0,-1 0 0,1 0 1,-1 0-1,0-1 0,1 1 0,-1-1 0,0 0 0,0 1 0,1-1 0,-1 0 0,0-1 0,0 1 0,0 0 1,0-1-1,2-1 0,5-4 11,-1 0 0,-1 0 1,1-1-1,-1 0 1,0-1-1,6-9 0,8-18 8,-1 0-1,-1-2 1,-2 0-1,-2-1 0,-2-1 1,-1 0-1,-2-1 0,-2 0 1,-2-1-1,2-59 0,-8 84-4,0-1 0,-1 0 0,-1 1-1,-6-28 1,8 43-15,-1 1 1,1-1-1,0 1 0,-1 0 0,1-1 0,0 1 1,-1 0-1,0-1 0,1 1 0,-1 0 1,0 0-1,1 0 0,-1-1 0,0 1 0,0 0 1,0 0-1,0 0 0,0 0 0,0 1 0,-1-1 1,1 0-1,0 0 0,-2 0 0,1 1 3,1 1-1,-1-1 1,1 1 0,0-1-1,-1 1 1,1 0-1,0 0 1,-1-1 0,1 1-1,0 0 1,0 0-1,0 0 1,0 0-1,0 1 1,0-1 0,0 0-1,0 0 1,0 1-1,0-1 1,1 0 0,-1 1-1,1-1 1,-1 1-1,0 1 1,-6 16 73,0 0 0,1 1-1,1 0 1,-4 40 0,1 86 315,7-100-201,8 53-1,-5-82-184,0 0 0,2-1 0,0 1 0,1-1 0,1 0 0,9 20 0,-14-33-64,1 0-1,-1-1 1,0 1 0,1-1 0,-1 1 0,1-1-1,0 0 1,0 0 0,0 0 0,0 0 0,0 0-1,1 0 1,-1 0 0,0-1 0,1 1 0,-1-1-1,1 1 1,0-1 0,-1 0 0,1 0 0,0-1-1,0 1 1,-1 0 0,1-1 0,0 0 0,0 1-1,3-2 1,-1 0-29,0 0 0,1-1-1,-2 1 1,1-1-1,0-1 1,0 1 0,-1-1-1,1 0 1,-1 0 0,0 0-1,1 0 1,-2-1 0,7-6-1,16-19-560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3.109"/>
    </inkml:context>
    <inkml:brush xml:id="br0">
      <inkml:brushProperty name="width" value="0.025" units="cm"/>
      <inkml:brushProperty name="height" value="0.025" units="cm"/>
    </inkml:brush>
  </inkml:definitions>
  <inkml:trace contextRef="#ctx0" brushRef="#br0">87 19 11371,'0'0'9769,"-50"-18"-9737,38 31-1185,-2-2-1249,8-3-2723,1 0-1762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39.614"/>
    </inkml:context>
    <inkml:brush xml:id="br0">
      <inkml:brushProperty name="width" value="0.035" units="cm"/>
      <inkml:brushProperty name="height" value="0.035" units="cm"/>
    </inkml:brush>
  </inkml:definitions>
  <inkml:trace contextRef="#ctx0" brushRef="#br0">33 162 19364,'-5'31'1065,"-19"120"1971,21-128-2625,2 1 0,1-1 0,1 1 0,5 31 0,-5-48-343,1-1 0,-1 0 0,1 0 0,0-1 1,0 1-1,1 0 0,0-1 0,5 8 0,-8-12-57,1 0 0,0 0 1,-1 0-1,1-1 0,0 1 0,0 0 1,0 0-1,0-1 0,0 1 0,0-1 0,0 1 1,0-1-1,0 1 0,0-1 0,0 1 1,0-1-1,1 0 0,-1 0 0,2 0 1,-1 0-5,0 0 0,-1-1 0,1 1 0,0-1 1,0 0-1,-1 0 0,1 0 0,0 1 1,-1-1-1,1-1 0,-1 1 0,1 0 0,-1 0 1,0-1-1,0 1 0,2-3 0,6-7 6,-1-1 0,-1 0 0,0-1 0,0 0 0,-2 0 0,1 0 0,-2-1 0,6-24-1,-1-9 9,4-61 0,-7 43-1,-5-104 1,-3 153-23,-1 14-6,-1 30-5,0 149 260,5-145-171,2 1 0,1-1 0,12 46 0,-15-73-59,0-1 0,0 0-1,1 0 1,0 0 0,-1 0-1,2 0 1,-1 0 0,0 0-1,1-1 1,-1 1 0,7 5-1,-8-8-15,1 0-1,-1-1 1,1 1-1,-1 0 0,1 0 1,0-1-1,0 1 0,-1-1 1,1 0-1,0 1 1,0-1-1,-1 0 0,1 0 1,0 0-1,0 0 1,0 0-1,-1-1 0,1 1 1,0-1-1,0 1 1,-1-1-1,1 1 0,0-1 1,-1 0-1,1 0 1,-1 0-1,1 0 0,-1 0 1,3-2-1,11-10-95,0 0-1,-1-1 0,0 0 1,15-23-1,-11 15-106,23-22-1,-39 41 179,1 1 0,0-1 0,0 1 0,0-1 0,1 1 0,-1 0 0,0 1 0,1-1 0,-1 1 0,1-1 0,7-1 0,-10 3 25,1 0 0,0 0 0,0 0 0,0 0 0,0 0 0,-1 1 0,1-1 0,0 1 0,0-1 0,-1 1 0,1-1 0,0 1 0,-1 0 0,1 0 0,0 0 0,-1 0 0,1 0 0,-1 0 0,0 0 0,1 1 0,-1-1 0,0 0 0,0 1 0,0-1 0,0 1 0,1 1 0,7 12 138,-2 0-1,7 18 1,11 20 382,-24-51-495,-1-1 0,1 0 0,0 0 0,0 1 0,-1-1 0,1 0 0,0 0 0,0 0-1,0 0 1,0 0 0,0 0 0,0 0 0,1 0 0,-1 0 0,0-1 0,0 1-1,1 0 1,-1-1 0,0 1 0,1-1 0,-1 1 0,1-1 0,1 0 0,-1 0-1,-1 0 0,1-1 1,0 1-1,0-1 0,0 1 1,0-1-1,-1 0 0,1 0 1,0 0-1,-1 0 0,1 0 1,0 0-1,-1-1 0,0 1 1,2-2-1,6-8 60,0 0 0,-1 0 1,13-24-1,-16 26-70,2-4 12,0 0-6,1 1 0,10-15 0,-17 25-27,1 0 1,0 0 0,-1 0 0,1 0 0,0 1 0,0-1-1,0 0 1,0 1 0,1-1 0,-1 1 0,0 0-1,1 0 1,-1-1 0,0 2 0,1-1 0,0 0-1,-1 0 1,6 0 0,-6 2-2,0-1 1,0 1-1,0 0 0,1 0 0,-1 0 1,0 0-1,0 0 0,0 0 0,-1 0 1,1 1-1,0-1 0,0 1 0,-1 0 1,1-1-1,-1 1 0,1 0 0,-1 0 1,0 0-1,0 0 0,0 0 0,0 0 0,2 4 1,2 8-17,1 1 0,3 19 1,-6-22 14,5 27 7,-6-27 26,0 0 1,1 0 0,0-1 0,1 1 0,1-1-1,8 18 1,-13-29-23,1 0 0,-1 1 1,0-1-1,0 0 0,1 1 0,-1-1 0,0 0 0,1 1 1,-1-1-1,0 0 0,1 0 0,-1 1 0,1-1 0,-1 0 1,0 0-1,1 0 0,-1 1 0,1-1 0,-1 0 0,0 0 0,1 0 1,-1 0-1,1 0 0,-1 0 0,1 0 0,-1 0 0,0 0 1,1 0-1,-1 0 0,1 0 0,-1 0 0,1-1 0,-1 1 1,0 0-1,1 0 0,-1 0 0,1-1 0,-1 1 0,0 0 1,1 0-1,-1-1 0,0 1 0,1 0 0,-1-1 0,0 1 0,0 0 1,1-1-1,-1 1 0,0 0 0,0-1 0,1 0 0,12-24 82,5-23-45,-12 30-128,1 0 0,0 1 0,1 0-1,1 1 1,14-21 0,-22 35 70,0 1-1,0 0 1,0-1 0,0 1-1,0 0 1,0 0 0,0 0-1,1 0 1,-1 0 0,0 0 0,1 0-1,-1 0 1,1 1 0,-1-1-1,1 1 1,-1-1 0,1 1-1,-1-1 1,1 1 0,0 0-1,-1 0 1,1 0 0,0 0-1,1 0 1,0 1-5,-1 0 1,0 0-1,1 0 1,-1 0-1,0 0 1,0 0-1,0 1 1,0 0-1,0-1 1,0 1-1,0 0 0,-1 0 1,1 0-1,-1 0 1,2 2-1,6 11-13,0 0-1,7 19 1,-11-21 60,2 0 1,-1 0 0,14 18 0,-20-31-40,0 1 1,1 0-1,-1-1 1,1 1-1,-1 0 1,1-1-1,-1 1 1,1-1-1,-1 1 1,1-1-1,0 1 1,-1-1-1,1 1 1,0-1-1,-1 1 1,1-1-1,0 0 1,0 1-1,-1-1 1,1 0-1,0 0 1,0 0-1,0 0 1,-1 1-1,1-1 1,1 0-1,-1-1-76,-1 0-1,1 1 1,0-1-1,0 0 0,-1 1 1,1-1-1,-1 0 0,1 1 1,-1-1-1,1 0 1,-1 0-1,1 0 0,-1 0 1,0 0-1,1 1 0,-1-1 1,0 0-1,0-1 1,1-5-322,0 1 0,0-1 0,-1 1 0,0-1 0,-1-8 1,-5-7-463</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0.587"/>
    </inkml:context>
    <inkml:brush xml:id="br0">
      <inkml:brushProperty name="width" value="0.035" units="cm"/>
      <inkml:brushProperty name="height" value="0.035" units="cm"/>
    </inkml:brush>
  </inkml:definitions>
  <inkml:trace contextRef="#ctx0" brushRef="#br0">55 564 20004,'-8'13'441,"0"0"-1,1 1 1,1 0 0,-9 28-1,12-33-306,1-1 0,0 1 0,0 0-1,1 0 1,1 0 0,-1 0 0,2 0-1,-1 0 1,3 13 0,-3-20-117,0-1 0,0 1 0,1-1 0,-1 1 1,0-1-1,1 0 0,-1 1 0,1-1 0,0 0 0,-1 1 0,1-1 0,0 0 0,0 1 1,-1-1-1,1 0 0,0 0 0,0 0 0,0 0 0,1 0 0,-1 0 0,0 0 0,0-1 1,0 1-1,1 0 0,-1-1 0,0 1 0,1 0 0,-1-1 0,1 0 0,-1 1 0,0-1 1,1 0-1,-1 0 0,1 0 0,-1 0 0,2 0 0,1-1 0,0 0 0,-1 0 0,1-1 0,0 1 0,-1-1 0,1 0 1,-1 0-1,0-1 0,0 1 0,0 0 0,0-1 0,5-5 0,11-17 47,-1 0 0,0-2 0,-2 0 1,15-36-1,-12 24-3,27-40 1,-45 78-55,0-1 0,0 0 1,0 1-1,0-1 0,0 1 0,1-1 0,-1 1 0,0 0 1,1-1-1,-1 1 0,1 0 0,-1 0 0,1 0 1,0 0-1,-1 0 0,1 0 0,0 1 0,0-1 0,0 1 1,-1-1-1,4 0 0,-3 2 6,0-1 0,-1 1 1,1 0-1,-1-1 0,1 1 0,0 0 0,-1 0 1,0 0-1,1 0 0,-1 1 0,0-1 0,1 0 1,-1 0-1,0 1 0,0-1 0,0 1 0,0-1 0,0 1 1,-1-1-1,1 1 0,0 0 0,0 1 0,6 17 183,-1-1 0,7 32 0,-2-4 330,-8-41-256,-1-9-144,1-9-6,-1-23-77,0 3 26,1 1-1,8-38 0,-9 60-59,0 1-1,1 0 1,0 0-1,0 0 1,1 0-1,0 0 1,0 1-1,1 0 0,0 0 1,0 0-1,0 0 1,1 1-1,8-7 1,-7 8-23,-1-1 1,1-1 0,-1 1-1,0-1 1,-1 0-1,1 0 1,-1-1-1,-1 0 1,0 0 0,0 0-1,0 0 1,-1-1-1,0 1 1,-1-1 0,3-17-1,10-74-92,-15 90 95,1-1 1,-1 1-1,-1-1 1,0 0-1,0 1 1,-1 0-1,-4-14 0,6 24 11,0 1 1,0-1-1,0 0 0,0 0 0,0 0 0,0 0 0,0 0 0,0 0 0,0 0 0,0 0 0,0 0 0,0 0 0,0 0 0,0 1 0,0-1 0,0 0 0,0 0 0,-1 0 0,1 0 0,0 0 0,0 0 0,0 0 0,0 0 1,0 0-1,0 0 0,0 0 0,0 0 0,0 0 0,0 0 0,0 0 0,-1 0 0,1 0 0,0 0 0,0 0 0,0 0 0,0 0 0,0 0 0,0 0 0,0 0 0,0 0 0,0 0 0,-1 0 0,1 0 0,0 0 1,0 0-1,0 0 0,0 0 0,0 0 0,0 0 0,0 0 0,0 0 0,0 0 0,0 0 0,0 0 0,0-1 0,0 1 0,-1 0 0,1 0 0,0 0 0,0 0 0,0 0 0,0 0 0,0 0 0,0 0 0,0 0 1,0 0-1,0 0 0,0-1 0,0 1 0,-3 9-1,2 28-7,0 0 0,8 53 1,-4-54 15,15 148 125,-11-143-73,1-1 0,19 58-1,-25-92-45,1 0 0,-1 0 0,1 0 0,1 0-1,3 5 1,-7-10-11,1 0 0,0 0 0,-1 0-1,1 0 1,0 0 0,-1 0 0,1-1 0,0 1 0,0 0-1,0-1 1,0 1 0,0 0 0,0-1 0,0 1 0,0-1-1,0 0 1,0 1 0,0-1 0,0 0 0,0 1 0,0-1-1,0 0 1,1 0 0,-1 0 0,0 0 0,0 0 0,0 0-1,0 0 1,0-1 0,0 1 0,0 0 0,0-1 0,0 1-1,0-1 1,0 1 0,0-1 0,0 1 0,0-1 0,2-1 0,1-2 1,0 0 0,-1 0 0,1 0 1,-1-1-1,0 0 0,0 1 0,0-1 0,-1 0 1,3-6-1,16-55 18,-15 46-14,61-259 92,-36 135-400,-28 128-149,-4 14-792,-9 17-1309,3-2 2521,-7 8-712,-4 4-133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1.056"/>
    </inkml:context>
    <inkml:brush xml:id="br0">
      <inkml:brushProperty name="width" value="0.035" units="cm"/>
      <inkml:brushProperty name="height" value="0.035" units="cm"/>
    </inkml:brush>
  </inkml:definitions>
  <inkml:trace contextRef="#ctx0" brushRef="#br0">1 1 17468,'12'38'1864,"3"-5"-1152,1-2-280,4-8 873,1-2-337,-2-5-1160,4-2 248,-5-4-8,2-2-192,-5-4-144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1.522"/>
    </inkml:context>
    <inkml:brush xml:id="br0">
      <inkml:brushProperty name="width" value="0.035" units="cm"/>
      <inkml:brushProperty name="height" value="0.035" units="cm"/>
    </inkml:brush>
  </inkml:definitions>
  <inkml:trace contextRef="#ctx0" brushRef="#br0">1 9 18692,'0'0'75,"0"-1"0,0 1 0,0-1-1,0 1 1,0 0 0,0-1 0,0 1 0,0-1 0,1 1-1,-1 0 1,0-1 0,0 1 0,1-1 0,-1 1 0,0 0 0,0-1-1,1 1 1,-1 0 0,0 0 0,1-1 0,-1 1 0,0 0 0,2-1-1,4 7 839,5 19-1,-10-22-683,58 196 2329,14 37-1863,-70-228-676,-1-3-8,0 1 0,0-1 1,1 0-1,0 1 0,0-1 1,0-1-1,4 6 0,-7-10-11,0 0 0,0 0 0,0 1 1,0-1-1,1 0 0,-1 0 0,0 1 0,0-1 0,0 0 0,0 0 0,0 1 0,1-1 0,-1 0 1,0 0-1,0 0 0,0 0 0,1 1 0,-1-1 0,0 0 0,0 0 0,1 0 0,-1 0 0,0 0 0,0 0 1,1 0-1,-1 0 0,0 0 0,0 0 0,1 1 0,-1-1 0,0 0 0,1 0 0,-1-1 0,0 1 0,0 0 1,1 0-1,-1 0 0,0 0 0,0 0 0,1 0 0,-1 0 0,0 0 0,0 0 0,1-1 0,-1 1 1,0 0-1,0 0 0,1-1 0,0-16-32,-8-25-29,-5 7 33,-3 1 1,0 0-1,-25-37 0,-3-10 547,43 81-513,0 0 0,0 0 0,0 0 0,0 0 0,0-1 0,0 1-1,0 0 1,0 0 0,0 0 0,0 0 0,0 0 0,0-1 0,0 1 0,1 0 0,-1 0-1,0 0 1,0 0 0,0 0 0,0 0 0,0 0 0,0 0 0,1 0 0,-1-1-1,0 1 1,0 0 0,0 0 0,0 0 0,0 0 0,1 0 0,-1 0 0,0 0 0,0 0-1,0 0 1,0 0 0,1 0 0,-1 0 0,0 0 0,0 0 0,0 0 0,0 0-1,0 0 1,1 0 0,-1 0 0,0 1 0,0-1 0,0 0 0,0 0 0,0 0 0,1 0-1,-1 0 1,0 0 0,14 4 29,-11-3-34,11 2-11,1-1 0,-1 0 0,1-1 1,0 0-1,-1-1 0,1-1 0,0 0 0,-1-1 1,1-1-1,-1 0 0,20-7 0,18-10-96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2.146"/>
    </inkml:context>
    <inkml:brush xml:id="br0">
      <inkml:brushProperty name="width" value="0.035" units="cm"/>
      <inkml:brushProperty name="height" value="0.035" units="cm"/>
    </inkml:brush>
  </inkml:definitions>
  <inkml:trace contextRef="#ctx0" brushRef="#br0">34 245 14187,'-13'-18'1244,"10"14"-631,0 0 0,1 0 0,-1 0-1,1 0 1,0-1 0,-2-5 0,3 8-399,1-1 0,-1 1 0,1-1 0,0 1 0,0 0-1,0-1 1,1 1 0,-1-1 0,0 1 0,1 0 0,0-1 0,-1 1 0,1 0-1,0 0 1,0-1 0,2-2 0,0-1 38,1 0 1,0 0-1,0 0 0,0 0 0,1 1 1,0 0-1,0 0 0,0 0 0,0 1 1,1-1-1,8-4 0,-13 9-239,0-1 0,-1 1 0,1 0 0,0 0 0,-1 0 0,1-1 0,0 1 0,0 0 0,-1 0 0,1 0 0,0 0-1,-1 0 1,1 0 0,0 0 0,0 0 0,-1 1 0,1-1 0,0 0 0,-1 0 0,1 1 0,0-1 0,-1 0 0,1 1 0,0-1 0,0 1-1,0 0 2,0 0-1,0 1 0,0-1 1,0 0-1,-1 1 0,1-1 1,0 1-1,-1-1 0,1 1 0,-1-1 1,1 3-1,1 6 8,-1 0 0,0 0 0,-1 12 0,0-12 9,-1 35-15,0-30-13,0 0 0,2 0 1,-1 1-1,2-1 0,0 0 0,8 28 0,-10-43-1,0 1-1,1 0 1,-1 0-1,0-1 1,0 1-1,1 0 1,-1-1-1,0 1 1,1-1-1,-1 1 1,1 0-1,-1-1 0,1 1 1,-1-1-1,1 1 1,-1-1-1,1 1 1,-1-1-1,1 0 1,0 1-1,-1-1 1,1 0-1,0 1 1,-1-1-1,1 0 0,0 0 1,-1 0-1,1 1 1,0-1-1,0 0 1,-1 0-1,1 0 1,0 0-1,-1 0 1,1-1-1,0 1 0,0 0 1,-1 0-1,1 0 1,0-1-1,-1 1 1,1 0-1,0 0 1,-1-1-1,1 1 1,-1-1-1,1 1 1,0-1-1,-1 1 0,1-1 1,-1 1-1,1-1 1,-1 1-1,1-2 1,4-4 9,0 0 0,0 0 1,8-14-1,1-8 13,0-2 0,17-58 0,-4 9-95,-20 71-38,-3 15 32,1 26-3,-4-23 69,4 20-18,11 41 0,-14-64 35,0 1 0,1-1 0,0 0 1,0 0-1,1 0 0,0-1 0,0 1 0,0-1 0,1 0 0,0 0 0,7 6 0,-11-10 1,1-1 0,0 1 0,0-1 0,0 0-1,0 0 1,0 0 0,0 0 0,0 0 0,0 0 0,0-1-1,0 1 1,1-1 0,-1 1 0,0-1 0,0 0-1,1 0 1,-1 0 0,4-1 0,-2 0 4,-1 0 0,0 0 1,1 0-1,-1-1 0,0 1 0,0-1 0,0 0 1,0 0-1,0 0 0,5-5 0,0-3 20,1 1-1,-1-1 1,-1-1-1,0 0 1,8-16-1,-3 0 13,-1 1 0,-2-2 0,-1 1-1,-1-1 1,-1 0 0,2-34 0,-9 87-26,1 0 1,1 1 0,1-1 0,1 0 0,2 0 0,0-1 0,2 1 0,9 23 0,-14-44-60,0 1 1,0-1 0,0 0 0,0 0-1,1 0 1,0 0 0,5 6-1,-7-9 18,0 0-1,0-1 0,-1 1 0,1 0 1,0-1-1,0 1 0,0 0 0,0-1 1,0 1-1,0-1 0,0 0 0,0 1 0,0-1 1,0 0-1,0 0 0,0 1 0,0-1 1,1 0-1,-1 0 0,0 0 0,0 0 1,0 0-1,0-1 0,0 1 0,0 0 1,0 0-1,0-1 0,0 1 0,0-1 0,0 1 1,0-1-1,0 1 0,0-1 0,0 0 1,0 1-1,0-1 0,-1 0 0,2-1 1,15-21-206,-3-9-82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2.801"/>
    </inkml:context>
    <inkml:brush xml:id="br0">
      <inkml:brushProperty name="width" value="0.035" units="cm"/>
      <inkml:brushProperty name="height" value="0.035" units="cm"/>
    </inkml:brush>
  </inkml:definitions>
  <inkml:trace contextRef="#ctx0" brushRef="#br0">85 36 17116,'1'-1'147,"-1"-1"1,1 1 0,-1 0-1,0 0 1,0-1 0,1 1 0,-1 0-1,0-1 1,0 1 0,0 0-1,-1-1 1,1 1 0,0 0-1,0 0 1,-1-1 0,1 1 0,-1 0-1,1 0 1,-1-1 0,1 1-1,-1 0 1,0 0 0,1 0-1,-1 0 1,0 0 0,-1-1 0,1 2-44,0 0 0,0-1 1,-1 1-1,1 0 0,0 0 1,0 0-1,0 0 1,-1 0-1,1 0 0,0 0 1,0 1-1,0-1 0,0 0 1,0 1-1,-1-1 1,1 1-1,0-1 0,0 1 1,0-1-1,0 1 0,0 0 1,0-1-1,0 1 1,1 0-1,-1 0 0,0 0 1,0 0-1,0 1 0,-5 5-24,1 0 0,0 0 0,1 1 0,0-1 0,0 1 0,0 0 0,1 0 0,0 0 0,1 1 0,0-1 0,0 1 0,1-1-1,-1 15 1,2-21-79,1-1 0,-1 1 0,1 0 0,-1-1 0,1 1 0,0-1-1,-1 1 1,1-1 0,0 1 0,0-1 0,0 0 0,0 1 0,0-1 0,0 0-1,1 0 1,-1 0 0,0 0 0,1 0 0,-1 0 0,0 0 0,1 0 0,-1-1-1,1 1 1,0 0 0,-1-1 0,1 0 0,-1 1 0,1-1 0,0 0-1,-1 1 1,1-1 0,2-1 0,9 2 3,-1-1 0,0-1 0,18-3 0,-19 2 7,-2 1-4,44-3-19,-51 4 12,0 0 1,1 0-1,-1 0 0,0 0 0,0 1 1,1-1-1,-1 1 0,0-1 0,0 1 1,0 0-1,0 0 0,0 0 1,0 0-1,0 0 0,0 1 0,0-1 1,0 1-1,-1-1 0,3 3 0,-3-3 12,-1 1 0,1 0 0,0 0 0,-1 0 0,1-1 0,-1 1 0,0 0 0,0 0 0,1 0 0,-1 0-1,0 0 1,-1 0 0,1 0 0,0 0 0,-1-1 0,1 1 0,-1 0 0,1 0 0,-1 0 0,0-1 0,0 1 0,-1 2-1,-26 36 364,27-39-371,-137 147 1752,135-142-2158,8-6-7,10-7-192,-2-3 366,-1-2 1,12-14 0,10-12-208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3.316"/>
    </inkml:context>
    <inkml:brush xml:id="br0">
      <inkml:brushProperty name="width" value="0.035" units="cm"/>
      <inkml:brushProperty name="height" value="0.035" units="cm"/>
    </inkml:brush>
  </inkml:definitions>
  <inkml:trace contextRef="#ctx0" brushRef="#br0">1 1 17668,'5'75'2924,"9"62"1007,-13-131-3713,0 1 0,1-1 1,0 0-1,0 1 1,6 10-1,-7-16-196,-1 0 0,1 0 0,-1 0-1,1 0 1,0 0 0,-1 0 0,1-1-1,0 1 1,0 0 0,-1-1 0,1 1 0,0 0-1,0-1 1,0 1 0,0-1 0,0 0 0,0 1-1,0-1 1,0 0 0,0 1 0,0-1-1,0 0 1,0 0 0,0 0 0,0 0 0,0 0-1,0 0 1,0 0 0,0 0 0,0 0-1,0-1 1,0 1 0,0 0 0,0-1 0,0 1-1,0-1 1,0 1 0,0-1 0,0 1-1,0-1 1,0 0 0,-1 1 0,1-1 0,0 0-1,1-1 1,10-11 37,0-1 1,-1 0-1,0-1 0,-1 0 0,10-21 1,9-14-16,-24 43-36,3-6-4,0 1-1,1 1 1,0 0 0,12-12-1,-19 21-2,-1 1-1,1-1 0,0 0 1,-1 1-1,1 0 0,0-1 1,0 1-1,0 0 0,0 0 1,0 0-1,1 0 0,-1 1 1,0-1-1,0 0 0,1 1 1,-1 0-1,0-1 0,0 1 1,1 0-1,-1 0 0,0 0 1,1 1-1,-1-1 0,0 0 1,1 1-1,-1 0 0,0-1 1,0 1-1,0 0 0,0 0 1,0 0-1,0 0 0,3 3 0,0 1 8,1 0 0,-1 0-1,0 1 1,-1 0-1,1 0 1,-1 0-1,6 13 1,20 53 102,-9-18 41,-21-53-144,0 0 0,1 0 1,-1 0-1,1 0 0,-1 0 0,1 0 0,0 0 1,-1 0-1,1 0 0,0 0 0,0 0 0,0 0 1,0-1-1,0 1 0,-1 0 0,1 0 0,0-1 1,1 1-1,-1-1 0,1 1 0,-1-1-1,0 0-1,0 0 1,0-1 0,0 1-1,0 0 1,0-1-1,-1 1 1,1-1-1,0 1 1,0-1 0,0 1-1,-1-1 1,1 0-1,0 1 1,-1-1-1,1 0 1,-1 0 0,1 1-1,-1-1 1,1 0-1,-1 0 1,1 0-1,-1 0 1,1-1 0,47-108-2385,-39 89 70,-8 10 991,-1 9 1032,-3-9-663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3.802"/>
    </inkml:context>
    <inkml:brush xml:id="br0">
      <inkml:brushProperty name="width" value="0.035" units="cm"/>
      <inkml:brushProperty name="height" value="0.035" units="cm"/>
    </inkml:brush>
  </inkml:definitions>
  <inkml:trace contextRef="#ctx0" brushRef="#br0">36 149 17356,'-18'-15'1904,"8"3"-1200,2 0-304,8 3 1217,2 1-673,5 2-992,5 3 432,0 2-368,0 1-96,0 4-56</inkml:trace>
  <inkml:trace contextRef="#ctx0" brushRef="#br0" timeOffset="1">256 77 17044,'3'75'3269,"19"100"0,-19-152-2877,2 17 128,-3-21-320,0-1 0,1 1 0,1-1 0,1 1 1,1-1-1,7 18 0,-12-35-184,-1-1 1,0 1 0,0 0-1,1-1 1,-1 1 0,0 0-1,1-1 1,-1 1-1,1 0 1,-1-1 0,1 1-1,-1-1 1,1 1-1,-1-1 1,1 1 0,0-1-1,-1 0 1,1 1 0,-1-1-1,1 0 1,0 1-1,0-1 1,-1 0 0,1 0-1,0 0 1,-1 1 0,2-1-1,-1-1 4,0 1 0,0-1-1,0 1 1,0-1 0,0 0-1,0 1 1,0-1 0,0 0 0,-1 1-1,1-1 1,0 0 0,0 0-1,-1 0 1,1 0 0,-1 0 0,1-1-1,4-8 119,-1 1-1,5-20 0,-8 26-114,40-163 834,-26 97-1009,3 1-1,42-106 1,-57 167-2227,-8 12 1229,-10 16 264,13-18 643,-10 15-600</inkml:trace>
  <inkml:trace contextRef="#ctx0" brushRef="#br0" timeOffset="2">466 278 17148,'12'40'1776,"0"-1"-1120,3-1-264,1-5 753,4-3-441,-2-12-2465,-3-9 1849,-8-21-376,-2-9-280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4.568"/>
    </inkml:context>
    <inkml:brush xml:id="br0">
      <inkml:brushProperty name="width" value="0.035" units="cm"/>
      <inkml:brushProperty name="height" value="0.035" units="cm"/>
    </inkml:brush>
  </inkml:definitions>
  <inkml:trace contextRef="#ctx0" brushRef="#br0">84 187 15683,'2'0'230,"0"0"0,0-1 0,0 0-1,0 1 1,0-1 0,0 0 0,0 0-1,0 0 1,0 0 0,-1-1 0,1 1 0,0 0-1,-1-1 1,1 1 0,-1-1 0,1 0-1,-1 1 1,0-1 0,1 0 0,-1 0-1,0 0 1,0 0 0,-1 0 0,2-4 0,2-4 455,0-1 0,-1 1 1,2-18-1,-4 23-577,-1 0 0,0 1 0,0-1 0,0 0-1,0 0 1,-1 0 0,0 1 0,0-1 0,0 0 0,0 1-1,-5-9 1,6 12-90,-1 0 0,0-1-1,0 1 1,1 0 0,-1 0-1,0 0 1,0 0 0,-1 0-1,1 0 1,0 0 0,0 0-1,0 0 1,-1 0 0,1 1-1,0-1 1,-1 1 0,-1-2-1,1 2-5,0 0 0,0 0 0,0 0 1,0 0-1,0 0 0,0 1 0,0-1 0,0 0 0,0 1 0,0-1 0,0 1 0,0 0 0,0 0 1,1 0-1,-1 0 0,-2 1 0,-2 3 6,1-1 0,-1 1 0,1 0 0,0 1 0,0 0 0,0-1 0,1 1 0,0 1 0,0-1 0,1 0 0,0 1 0,0 0 0,0 0 0,1 0 0,0 0 0,0 0 0,-1 9 0,2-7-11,0 0 1,0-1-1,1 1 0,0 0 0,0 0 0,1-1 0,0 1 0,1 0 0,0-1 0,0 1 0,1-1 0,0 0 0,0 0 1,6 9-1,-8-14-4,1 0 0,0-1 0,0 1 0,0 0 0,0-1 1,1 0-1,-1 1 0,1-1 0,-1 0 0,1 0 1,0-1-1,0 1 0,0 0 0,0-1 0,0 0 0,0 0 1,0 0-1,0 0 0,0 0 0,0 0 0,1-1 0,-1 0 1,0 1-1,1-1 0,-1-1 0,0 1 0,0 0 0,1-1 1,-1 0-1,0 1 0,0-1 0,0 0 0,0-1 0,6-2 1,3-2 2,-1-1 1,1-1-1,-1 0 1,-1-1 0,1 1-1,-1-2 1,10-12 0,27-41 14,-35 45-13,1 1 0,1 0 0,19-18 0,-32 34-8,0 0-1,0 0 1,0 0-1,0 0 1,0 0-1,0 0 1,1 0-1,-1 1 1,0-1-1,1 1 1,-1-1-1,0 1 1,1-1-1,-1 1 1,1 0-1,-1-1 1,1 1-1,2 0 1,-3 1 2,0-1 1,0 0 0,0 1-1,1-1 1,-1 1 0,0 0 0,0-1-1,0 1 1,0 0 0,0 0-1,-1-1 1,1 1 0,0 0-1,0 0 1,0 0 0,-1 0-1,2 2 1,2 5 30,-1 1 0,0-1 1,-1 1-1,4 16 0,-5-16-5,5 20 75,-4-15 18,1 1 1,8 22-1,-11-36-114,0-1 1,0 1-1,0-1 0,0 1 0,0-1 0,1 1 1,-1 0-1,0-1 0,0 1 0,1-1 0,-1 1 1,0-1-1,1 1 0,-1-1 0,0 1 0,1-1 1,-1 0-1,1 1 0,-1-1 0,1 1 0,-1-1 1,1 0-1,-1 1 0,1-1 0,-1 0 1,1 0-1,-1 1 0,1-1 0,-1 0 0,1 0 1,0 0-1,-1 0 0,1 0 0,-1 0 0,1 0 1,-1 0-1,1 0 0,0 0 0,-1 0 0,1 0 1,-1 0-1,1-1 0,0 1 0,-1 0 0,1 0 1,-1 0-1,1-1 0,-1 1 0,1 0 0,-1-1 1,1 1-1,-1-1 0,0 1 0,1 0 0,-1-1 1,1 1-1,-1-1 0,0 1 0,0-1 0,1 1 1,-1-1-1,1 0 0,4-6 40,-1-1 0,1 1 1,3-10-1,-7 15-43,9-20 56,35-69 95,-39 80-151,1 0 0,1 0 0,0 1 0,0-1 0,14-12 0,-21 22-6,0 0 1,1 0 0,-1 0-1,0 0 1,1 0 0,-1 0-1,1 0 1,-1 0 0,1 0-1,-1 1 1,1-1 0,0 1-1,-1-1 1,1 1-1,0 0 1,-1-1 0,1 1-1,0 0 1,-1 0 0,1 0-1,0 0 1,2 1 0,-2 0-2,0 0 0,0 0 1,0 0-1,0 1 0,0-1 1,0 1-1,0-1 0,-1 1 1,1-1-1,-1 1 0,1 0 0,-1 0 1,0 0-1,2 3 0,3 6-9,-2 0-1,1 1 0,-1-1 1,4 23-1,6 52-1065,-13-85 1050,-1-1-1,0 0 0,0 1 0,0-1 0,1 1 0,-1-1 1,0 1-1,0-1 0,0 1 0,0-1 0,0 1 1,0-1-1,0 1 0,0-1 0,0 0 0,0 1 0,0-1 1,-1 1-1,1-1 0,0 1 0,0-1 0,0 1 0,-1-1 1,1 0-1,0 1 0,0-1 0,-1 1 0,1-1 1,0 0-1,-1 1 0,1-1 0,-1 1 0,0-2-1,0 1 0,0-1-1,0 1 1,1-1 0,-1 1-1,0-1 1,0 0 0,0 1-1,1-1 1,-1 0 0,0 0-1,0 0 1,1 1 0,-1-1-1,0-1 1,-12-19-433</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5.482"/>
    </inkml:context>
    <inkml:brush xml:id="br0">
      <inkml:brushProperty name="width" value="0.035" units="cm"/>
      <inkml:brushProperty name="height" value="0.035" units="cm"/>
    </inkml:brush>
  </inkml:definitions>
  <inkml:trace contextRef="#ctx0" brushRef="#br0">74 366 13203,'1'-3'438,"0"0"0,0 0 0,0 0 0,0 0 0,-1 0 0,1-1 0,-1-3 0,0 7-356,0-1-1,0 1 1,0-1-1,0 1 0,0-1 1,0 1-1,0-1 1,0 1-1,0-1 0,0 1 1,-1-1-1,1 1 1,0-1-1,0 1 0,0-1 1,-1 1-1,1 0 1,0-1-1,-1 1 0,1 0 1,0-1-1,-1 1 1,1-1-1,-1 1 0,1 0 1,0 0-1,-1-1 1,1 1-1,-1 0 0,1 0 1,-1 0-1,1-1 1,-1 1-1,1 0 0,-1 0 1,1 0-1,-1 0 1,1 0-1,-1 0 0,1 0 1,-1 0-1,1 0 1,-1 0-1,1 0 0,-1 1 1,1-1-1,-1 0 1,1 0-1,-1 0 0,1 1 1,-1-1-1,1 0 1,0 0-1,-2 1 1,-1 1 76,0 1 1,0-1 0,0 0 0,0 1 0,1-1-1,-1 1 1,1 0 0,-1 0 0,1 0 0,0 0-1,0 1 1,0-1 0,1 0 0,-1 1 0,-1 5-1,-1 6 89,-1-1-1,-2 22 0,7-34-225,-4 33 246,4-33-251,0 0 0,0-1-1,0 1 1,0 0 0,0-1 0,0 1-1,1 0 1,-1-1 0,1 1 0,-1 0 0,1-1-1,0 1 1,-1-1 0,1 1 0,0-1-1,0 1 1,1 1 0,-1-3-11,-1 0 1,0 0-1,1 0 1,-1 0-1,1 0 0,-1 1 1,0-1-1,1 0 1,-1 0-1,1 0 0,-1 0 1,0 0-1,1 0 0,-1 0 1,1 0-1,-1-1 1,0 1-1,1 0 0,-1 0 1,1 0-1,-1 0 1,0 0-1,1-1 0,-1 1 1,0 0-1,1 0 1,-1-1-1,0 1 0,1 0 1,-1-1-1,0 1 1,1-1-1,10-14 85,2-9-37,-1-2 1,-1 0-1,-1 0 1,9-37-1,15-112 3,-27 132-40,2-53 0,-10 83-1,1 13-15,0 0 1,0 0-1,0 0 1,0 0-1,0 0 1,0 0 0,0 0-1,0 0 1,0 0-1,0 0 1,0 0-1,0 0 1,0 0-1,0 0 1,0 0 0,0 0-1,0 0 1,0 0-1,0 0 1,0 0-1,0 0 1,0 0-1,0 0 1,0 0 0,0 0-1,0 1 1,-1-1-1,1 0 1,0 0-1,0 0 1,0 0-1,0 0 1,0 0 0,0 0-1,0 0 1,0 0-1,0 0 1,0 0-1,0 0 1,0-1-1,0 1 1,0 0 0,0 0-1,0 0 1,0 0-1,0 0 1,0 0-1,-1 0 1,1 0-1,0 0 1,0 0 0,0 0-1,0 0 1,0 0-1,0 0 1,0 0-1,0 0 1,-7 25 65,-7 50 331,4 1 0,-2 142 0,12-216-388,-1 14 86,1-1 0,1 1 0,0-1 0,1 0 0,1 0 0,0 1 0,6 16 1,-8-30-86,-1-1 0,1 1 0,-1-1-1,1 0 1,0 1 0,0-1 0,0 0 0,0 1 0,0-1 0,0 0 0,0 0 0,0 0 0,0 0 0,0 0 0,1 0 0,-1 0 0,0 0 0,1 0 0,-1-1 0,1 1 0,-1 0 0,0-1 0,1 1 0,0-1 0,-1 0 0,4 1 0,-3-2-8,1 1 1,0-1-1,-1 1 0,1-1 1,-1 0-1,1 0 0,-1 0 1,1 0-1,-1-1 0,0 1 1,0 0-1,0-1 0,1 0 1,-1 0-1,2-3 0,7-7-5,-1 0-1,-1-1 1,0 0 0,-1-1-1,0 0 1,10-27-1,25-94-73,-31 92 16,-6 27-24,-5 19-44,-6 29 31,3-22 85,-17 91-22,17-89 37,1-1 0,1 0-1,0 1 1,1-1 0,0 0 0,5 22 0,-5-30-2,0 0 0,0 0 0,0 0 0,1 0 0,-1 0 0,1 0 0,0-1 0,0 1 0,0-1 0,0 1 0,1-1 0,-1 0 0,0 0-1,1 0 1,3 2 0,-1-1-1,1 0-1,0 0 1,-1-1-1,1 0 1,0-1-1,0 1 1,10 0-1,2 0 5,1-2 0,0 0 0,0-1 1,23-4-1,-36 4 3,-1 0-1,0 0 1,0 0 0,0-1 0,0 0 0,0 0 0,0 0 0,0 0 0,0-1 0,-1 0 0,0 0 0,1 0 0,-1-1 0,5-4 0,-7 4 2,1 1-1,-1 0 1,0-1-1,-1 1 1,1-1 0,0 1-1,-1-1 1,0 0 0,0 0-1,0 1 1,0-1-1,-1 0 1,0 0 0,1 0-1,-1 0 1,-1 0-1,1 0 1,0 0 0,-1 0-1,-1-5 1,-2-1 10,0-1 0,-1 1 0,0 0 0,0 0 0,-1 0 0,0 1 0,-1 0 0,0 0 0,0 1 0,-1 0 0,-14-12 0,22 20-17,0 0 0,-1 0 0,1-1 0,-1 1 0,1 0 0,0-1 0,-1 1 0,1 0 0,0-1 0,0 1 1,-1 0-1,1-1 0,0 1 0,0-1 0,-1 1 0,1-1 0,0 1 0,0-1 0,0 1 0,0-1 0,0 1 0,0 0 0,0-1 0,-1 1 0,2-1 0,-1 1 0,0-1 0,0 0 0,12-4-99,31 5-852,-31 0 197,97 6-3187,-72-3 2898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3.499"/>
    </inkml:context>
    <inkml:brush xml:id="br0">
      <inkml:brushProperty name="width" value="0.025" units="cm"/>
      <inkml:brushProperty name="height" value="0.025" units="cm"/>
    </inkml:brush>
  </inkml:definitions>
  <inkml:trace contextRef="#ctx0" brushRef="#br0">0 19 9897,'0'0'19987,"5"36"-22069,13-49-1025,3-5-1505,-5-6-3460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6.246"/>
    </inkml:context>
    <inkml:brush xml:id="br0">
      <inkml:brushProperty name="width" value="0.035" units="cm"/>
      <inkml:brushProperty name="height" value="0.035" units="cm"/>
    </inkml:brush>
  </inkml:definitions>
  <inkml:trace contextRef="#ctx0" brushRef="#br0">0 270 15859,'1'0'105,"0"0"0,0 0 0,1 0 0,-1 0 0,0 0 0,0 0 0,0 1 0,0-1 0,0 0 0,0 1 0,0-1 0,0 1 0,0-1 0,0 1 0,0-1 0,0 1 0,0-1 0,-1 1 0,1 0 0,0 0 0,0 0 0,-1-1 0,1 1 0,0 0 0,-1 0 0,1 0 0,-1 0 0,1 0 0,0 2 0,1 3 280,0 1 0,0 0 0,1 12 0,-1-6 493,16 113 1538,7 36-1679,-17-138-832,-8-24 87,0 0-1,0 0 0,0 0 1,0 1-1,0-1 0,0 0 1,0 0-1,1 0 0,-1 0 1,0 1-1,0-1 1,0 0-1,0 0 0,0 0 1,1 0-1,-1 0 0,0 0 1,0 1-1,0-1 0,1 0 1,-1 0-1,0 0 1,0 0-1,0 0 0,1 0 1,-1 0-1,0 0 0,0 0 1,0 0-1,1 0 0,-1 0 1,0 0-1,0 0 0,0 0 1,1 0-1,-1 0 1,0 0-1,0 0 0,0 0 1,1-1-1,-1 1 0,0 0 1,0 0-1,0 0 0,0 0 1,1 0-1,-1 0 0,0-1 1,0 1-1,0 0 1,0 0-1,0 0 0,0 0 1,0-1-1,1 1 0,-1 0 1,0 0-1,0 0 0,0-1 1,0 1-1,6-16-441,1-13-177,-2 0 1,0 0-1,-3-1 1,0-44-1,-16-120-1665,12 176 2119,1 2 110,-1 1 0,0 0 0,-1 0 1,-1 1-1,0-1 0,-7-16 0,4 20 260,3 11 222,3 25 400,6 11-241,2 0 0,1 0 0,1 0 0,3-1 0,0-1 0,2 0 0,20 34 0,-29-60-419,0 0 0,1-1 0,-1 1 1,1-1-1,9 8 0,-13-14-119,-1 1 0,0-1 1,1 0-1,-1 0 0,1 0 0,0 0 1,-1 0-1,1 0 0,0 0 1,-1 0-1,1-1 0,0 1 0,0-1 1,0 1-1,0-1 0,-1 0 0,1 0 1,0 0-1,0 0 0,0 0 0,0 0 1,0 0-1,0 0 0,-1-1 0,1 1 1,0-1-1,0 0 0,0 1 0,-1-1 1,1 0-1,2-2 0,1-1 23,-1-1 1,1 0-1,-1 0 0,0 0 0,-1 0 0,1-1 1,-1 1-1,0-1 0,-1 0 0,1 0 0,-1 0 1,1-9-1,3-8 178,4-48 0,-6 29-116,-2 0 0,-2 0 0,-2 0 0,-11-69 0,11 102-106,2 7-14,0-1 1,0 1 0,-1 0 0,1-1-1,-1 1 1,1 0 0,-1 0 0,0-1-1,0 1 1,0 0 0,0 0 0,-1 0-1,1 0 1,-3-3 0,4 5-5,-1 0 0,1-1 0,0 1 0,0 0 1,0 0-1,-1 0 0,1 0 0,0 0 0,0 0 0,0 0 0,0 0 0,-1 0 1,1 0-1,0 0 0,0 0 0,0 0 0,-1 0 0,1 0 0,0 0 0,0 0 1,0 0-1,-1 0 0,1 0 0,0 0 0,0 0 0,0 0 0,0 1 0,-1-1 1,1 0-1,0 0 0,0 0 0,0 0 0,0 0 0,0 0 0,-1 1 1,1-1-1,0 0 0,0 0 0,0 0 0,0 0 0,0 1 0,0-1 0,0 0 1,-5 15 26,2 14 13,3 78-274,1-91-588,0-1 0,2 0 0,0 0-1,0 0 1,7 15 0,-8-26 560,-1 0 0,1-1 0,0 1 0,0-1 0,1 1 0,-1-1-1,5 4 1,4 3-1107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7.049"/>
    </inkml:context>
    <inkml:brush xml:id="br0">
      <inkml:brushProperty name="width" value="0.035" units="cm"/>
      <inkml:brushProperty name="height" value="0.035" units="cm"/>
    </inkml:brush>
  </inkml:definitions>
  <inkml:trace contextRef="#ctx0" brushRef="#br0">89 256 17828,'5'-8'2710,"-11"6"-747,4 2-1821,1 0 0,-1 0-1,1 0 1,-1 1 0,0-1 0,1 0 0,-1 1 0,1 0 0,-1-1 0,1 1 0,0 0 0,-1-1 0,-1 3 0,-4 5-15,1 0 1,-1 0-1,1 1 1,1 0-1,0 1 1,0-1-1,0 1 1,1 0-1,1 0 1,0 0-1,0 1 1,1-1-1,1 0 1,-1 1-1,2 0 1,0 20-1,0-31-120,0 1 1,0-1-1,0 1 1,0-1-1,0 1 0,0-1 1,0 1-1,0-1 1,1 1-1,-1-1 0,0 1 1,0-1-1,0 1 1,1-1-1,-1 0 0,0 1 1,1-1-1,-1 1 1,0-1-1,1 0 0,-1 1 1,0-1-1,1 0 0,-1 0 1,1 1-1,-1-1 1,0 0-1,1 0 0,-1 1 1,1-1-1,-1 0 1,1 0-1,-1 0 0,1 0 1,-1 0-1,1 0 1,-1 0-1,1 0 0,-1 0 1,1 0-1,-1 0 1,0 0-1,1 0 0,-1 0 1,1 0-1,-1-1 1,1 1-1,-1 0 0,1 0 1,-1 0-1,1-1 0,19-15 142,-4-5-114,-1 1-1,-1-2 0,0 0 0,-2 0 1,11-29-1,-7 17-21,23-38-1,-32 66-36,-4 11 15,-1 15 13,-2-17-3,1 29 5,-2-5-160,2 0-1,2-1 1,9 47-1,-12-71 74,0 0-1,1 0 1,-1 0 0,1 0 0,0-1-1,-1 1 1,1 0 0,0 0-1,0-1 1,0 1 0,1-1-1,-1 1 1,0-1 0,0 1 0,1-1-1,-1 0 1,1 1 0,-1-1-1,3 1 1,-3-2-35,1 0 0,-1 1 0,0-1 0,1 0 0,-1 0 0,1 0 0,-1 0 0,1 0 0,-1-1 0,0 1 0,1 0 0,-1-1 0,0 1 0,1-1 0,-1 1-1,0-1 1,1 0 0,-1 1 0,2-2 0,4-4-451,0-1 1,0 1-1,-1-1 0,1 0 0,-2 0 0,7-10 0,5-10-507,-1-1-1,14-36 1,-27 55 2365,-7 15-404,-7 19 450,3 7 295,-6 36 0,12-54-1232,1 0-1,0 0 0,1 0 0,1 0 1,2 20-1,-3-33-356,1 1 1,-1-1-1,0 1 0,0-1 0,1 1 1,-1-1-1,1 1 0,-1-1 1,1 0-1,-1 1 0,1-1 0,0 0 1,0 1-1,0-1 0,0 0 1,0 0-1,0 0 0,0 0 0,0 0 1,0 0-1,0 0 0,1 0 1,-1 0-1,0 0 0,1-1 0,-1 1 1,3 0-1,-2-1-4,0 0 1,0-1-1,0 1 1,0 0-1,0-1 1,0 0-1,0 1 1,0-1-1,0 0 0,0 0 1,0 0-1,-1 0 1,1-1-1,0 1 1,-1 0-1,1-1 1,-1 1-1,1-1 1,-1 1-1,2-3 0,9-13 60,0-1 0,-1 1 0,-1-2-1,0 0 1,-2 0 0,9-26-1,-7 11 1,-1 0-1,8-69 0,-16 92-88,3-49 10,-4 55-21,0 1-1,0-1 0,-1 0 1,0 0-1,0 1 0,0-1 0,-1 1 1,1-1-1,-5-7 0,6 11 1,-1 1 0,1-1 1,-1 0-1,1 0 0,-1 0 0,1 0 0,-1 1 0,0-1 0,0 0 0,1 1 0,-1-1 0,0 0 0,0 1 0,0-1 1,0 1-1,0-1 0,0 1 0,0 0 0,1-1 0,-1 1 0,0 0 0,0 0 0,0-1 0,-2 1 0,2 1 0,-1-1 0,0 0-1,1 1 1,-1 0 0,1-1-1,-1 1 1,1 0 0,-1 0-1,1-1 1,-1 1 0,1 0-1,0 1 1,-2 0 0,-3 5-4,0-1 0,1 1 0,0 0 1,-7 13-1,-3 10 31,1 1 1,1 1-1,2 0 0,1 1 0,1 0 1,-4 38-1,12-66-15,1 0 1,-1 0-1,1 0 0,0 0 1,1-1-1,-1 1 0,2 7 1,-2-11-9,1 0-1,-1 0 1,0-1 0,1 1 0,-1 0 0,1 0 0,0 0 0,-1-1-1,1 1 1,-1 0 0,1 0 0,0-1 0,0 1 0,-1-1 0,1 1-1,0-1 1,0 1 0,0-1 0,0 1 0,0-1 0,-1 0 0,1 1-1,0-1 1,0 0 0,0 0 0,0 0 0,0 0 0,0 0-1,0 0 1,0 0 0,0 0 0,0 0 0,0 0 0,0 0 0,0-1-1,0 1 1,0 0 0,0-1 0,-1 1 0,1-1 0,0 1 0,1-1-1,43-25-5,5-3-82,-46 28 74,-1-1 0,0 1 0,1 0 1,-1 0-1,1 0 0,-1 0 0,1 1 0,0 0 0,-1-1 0,1 1 1,-1 1-1,6 0 0,-6 0 1,0 0-1,0 0 1,0 1-1,0-1 1,-1 1 0,1 0-1,-1 0 1,1 0-1,-1 0 1,0 0 0,0 0-1,0 1 1,0-1 0,0 1-1,0-1 1,-1 1-1,1 0 1,-1 0 0,2 5-1,2 7-455,0 0 0,4 24 0,-8-31 9,-1-8 405,0 0 0,0 0 0,0 0 0,1 0 0,-1 0 0,0-1 0,0 1 0,0 0 0,0 0 0,0 0 0,0 0 0,0 0 0,0 0 0,0 0 0,0 0 0,0 0 0,0 0 0,1 0 0,-1 0 1,0 0-1,0 0 0,0 0 0,0 1 0,0-1 0,0 0 0,0 0 0,0 0 0,0 0 0,0 0 0,0 0 0,0 0 0,0 0 0,1 0 0,-1 0 0,0 0 0,1-9-218,0-6-471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7.987"/>
    </inkml:context>
    <inkml:brush xml:id="br0">
      <inkml:brushProperty name="width" value="0.035" units="cm"/>
      <inkml:brushProperty name="height" value="0.035" units="cm"/>
    </inkml:brush>
  </inkml:definitions>
  <inkml:trace contextRef="#ctx0" brushRef="#br0">142 20 15971,'-1'-2'103,"-1"1"0,1-1 0,0 1-1,-1-1 1,1 1 0,-1 0 0,0 0-1,1 0 1,-1 0 0,0 0 0,0 0-1,1 0 1,-1 0 0,0 1 0,0-1-1,0 1 1,0 0 0,0-1 0,0 1-1,0 0 1,0 0 0,0 0 0,0 0-1,0 1 1,0-1 0,0 0 0,0 1-1,0-1 1,0 1 0,0 0 0,1 0-1,-1 0 1,0 0 0,0 0 0,1 0-1,-1 0 1,1 0 0,-1 1 0,1-1-1,-1 1 1,1-1 0,0 1 0,-2 1-1,-4 7 291,1 0-1,-1 1 1,1 0-1,1-1 0,0 2 1,1-1-1,0 0 1,1 1-1,-4 20 1,3 2 223,0 0 0,2 39 1,3-43-347,1-1 1,1 0 0,8 29 0,28 82 204,-17-64-394,-18-62-58,14 62 119,-16-69-96,-1 1 0,0-1 0,-1 1 0,0 0 0,0-1 0,-1 1 0,-2 11 0,1-16 141,0-11-74,1-17 8,2-18-96,3 0 0,11-51-1,-11 71-57,2 1-1,1-1 1,1 1 0,1 0-1,20-36 1,-24 51 11,-1 0 0,1 0-1,1 1 1,-1-1 0,9-6 0,-12 11 17,-1 1-1,1 0 1,-1 0 0,1-1 0,0 1-1,0 0 1,-1 0 0,1 0 0,0 1-1,0-1 1,0 0 0,0 1 0,0-1-1,0 1 1,0 0 0,0 0 0,1 0-1,-1 0 1,0 0 0,0 0 0,0 0-1,0 1 1,0-1 0,0 1 0,0-1-1,3 2 1,-4-1 0,0 0 0,0 0 0,0 0 0,0 1 0,0-1 0,0 0 0,0 0 1,0 0-1,0 1 0,0-1 0,-1 1 0,1-1 0,-1 0 0,1 1 0,-1-1 0,1 3 0,3 25-17,-2-19 40,5-36 22,-3 2 20,-1-1-1,0 1 1,-2-1-1,-2-29 0,-7 35 93,5 17-18,4 11-43,0-6-138,0 0 1,0 0 0,0 0 0,0-1 0,1 1 0,-1 0 0,1-1 0,0 1 0,0-1 0,0 0 0,0 1-1,0-1 1,0 0 0,1 0 0,-1 0 0,0-1 0,1 1 0,0-1 0,-1 1 0,1-1 0,0 0 0,0 0-1,0 0 1,0 0 0,0-1 0,0 1 0,0-1 0,4 0 0,4 1-549,1-1 0,-1 0 0,0-1-1,0-1 1,0 0 0,14-4 0,-10 1 116,-1 0-1,0 0 1,15-10-1,6-5-707</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8.801"/>
    </inkml:context>
    <inkml:brush xml:id="br0">
      <inkml:brushProperty name="width" value="0.035" units="cm"/>
      <inkml:brushProperty name="height" value="0.035" units="cm"/>
    </inkml:brush>
  </inkml:definitions>
  <inkml:trace contextRef="#ctx0" brushRef="#br0">158 249 14499,'-14'10'754,"1"1"0,0-1 0,1 2-1,0 0 1,1 0 0,0 1 0,1 1 0,0 0 0,1 0 0,1 1-1,0 0 1,1 0 0,1 1 0,-6 22 0,11-37-708,1 1 1,0-1 0,0 1-1,0-1 1,0 1 0,0-1-1,0 1 1,0-1-1,0 1 1,0 0 0,1 1-1,-1-3-29,1 1-1,-1-1 1,0 0-1,0 1 1,0-1-1,1 0 1,-1 1-1,0-1 0,0 0 1,1 1-1,-1-1 1,0 0-1,1 0 1,-1 0-1,1 1 1,-1-1-1,0 0 1,1 0-1,-1 0 0,0 0 1,1 1-1,-1-1 1,1 0-1,-1 0 1,0 0-1,2 0 1,0-1 5,0 1 1,0-1-1,0 1 1,0-1 0,0 0-1,0 0 1,0 0 0,0 0-1,-1 0 1,1-1-1,0 1 1,-1-1 0,1 1-1,2-3 1,13-16-13,-1-1 0,-1 0 0,0-1 0,15-32 0,-9 9-76,21-63 0,-46 125 106,-2 35 0,3-19 51,1-18-49,-1 3 52,1 0-1,1 0 1,0 1 0,1-1 0,5 29-1,-5-47-89,0 1 0,0 0-1,0 0 1,0 0 0,0 0-1,0 0 1,1-1-1,-1 1 1,0 0 0,1 0-1,-1 0 1,0-1 0,1 1-1,-1 0 1,1 0 0,-1-1-1,1 1 1,0 0 0,-1-1-1,1 1 1,0-1 0,-1 1-1,1-1 1,0 1-1,-1-1 1,1 0 0,0 1-1,0-1 1,0 0 0,0 1-1,-1-1 1,1 0 0,0 0-1,0 0 1,0 0 0,0 0-1,0 0 1,-1 0 0,1 0-1,0 0 1,0 0 0,0 0-1,0-1 1,-1 1-1,1 0 1,0-1 0,0 1-1,0 0 1,0-2 0,5-1-38,-1 0 0,-1-1 1,1 1-1,0-1 0,-1 0 1,5-6-1,18-26-628,-2-1-1,-1 0 1,-2-2-1,20-50 1,-30 64 202,-4 5 34,-3 7-116,-7 28 540,-2 3 188,-6 29 686,1 2 0,-3 67 1,11-101-743,2 0 0,0 0 0,0 0 1,1 0-1,1 0 0,1 0 0,0-1 0,0 0 1,2 0-1,0 0 0,0-1 0,12 17 0,42 51 10,-42-59-129,0 1 1,-2 1-1,0 1 1,17 38 0,-26-47-4,-2 0 1,0 0 0,-1 0 0,5 32 0,-9-40 8,1 0 1,-1 0-1,0 0 0,-1 0 1,0 0-1,0 0 0,-1 0 0,0-1 1,0 1-1,-1-1 0,0 1 1,-5 9-1,7-15-9,1-1 0,-1 1 1,0-1-1,0 0 0,0 1 0,0-1 0,0 0 1,0 1-1,0-1 0,0 0 0,-1 0 1,1 0-1,0 0 0,-1 0 0,1-1 0,-1 1 1,1 0-1,-1-1 0,1 1 0,-1 0 1,1-1-1,-1 0 0,0 1 0,1-1 0,-1 0 1,0 0-1,1 0 0,-1 0 0,0 0 0,1-1 1,-1 1-1,1 0 0,-1-1 0,0 1 1,1-1-1,-1 1 0,1-1 0,-1 0 0,1 0 1,0 0-1,-1 0 0,1 0 0,-2-1 1,-2-3 8,0 1 0,1-1 0,-1 0 0,1 0 0,0 0 0,1 0 0,-1-1 0,1 0 0,0 1 0,-2-8 0,0-3-13,1-1 0,1 0-1,0 0 1,1 0-1,1 0 1,1 0-1,0 0 1,2 0-1,-1-1 1,9-29-1,6-11 5,41-98-1,-34 99-6,-8 18-1,24-58-7,42-165 1,-78 249 5,-1 1 1,0-1-1,-1 0 1,0 1 0,-1-15-1,0 27 1,0-1 0,0 1 0,0-1 0,0 0 0,0 1 0,0-1 0,0 1 0,-1-1 0,1 1 0,0-1 0,0 1 0,0-1 0,-1 1 0,1-1 0,0 1 0,0-1 0,-1 1 0,1 0 0,0-1 0,-1 1 0,1-1 0,-1 1 0,1 0 0,0-1 0,-1 1 0,1 0 0,-1 0 0,1-1 0,-1 1 0,1 0 0,-1 0 0,1 0 0,-1 0 0,1-1 0,-1 1 0,1 0 0,-1 0 0,0 0 0,1 0 0,-1 0 0,1 0 0,-1 0 0,1 1 0,-1-1 0,1 0 0,-1 0 0,1 0 0,-1 0 0,1 1 0,-1-1 0,1 0 0,-1 1 0,1-1 0,0 0 0,-1 1 0,1-1 0,-1 0 0,1 1 0,0-1 0,-1 1 0,1-1 0,0 1 0,-8 7 0,2 0 0,-1 0 0,1 0 0,1 1 0,-1 0 0,2 0 0,-5 12 0,-25 72 0,33-91 0,-10 34 11,-9 47-1,18-73-14,0-1 1,1 1-1,1-1 0,0 1 0,0 0 1,0-1-1,2 1 0,-1 0 1,1-1-1,5 16 0,-6-22-52,1-1 0,-1 0-1,0 0 1,1 1 0,-1-1 0,1 0-1,0 0 1,0-1 0,0 1-1,0 0 1,0-1 0,0 1 0,0-1-1,0 1 1,1-1 0,-1 0 0,0 0-1,1 0 1,-1 0 0,1-1 0,0 1-1,-1-1 1,3 1 0,2-1-89,0 0 0,0 0-1,0 0 1,0-1 0,-1 0 0,1 0 0,12-4 0,7-6-333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49.737"/>
    </inkml:context>
    <inkml:brush xml:id="br0">
      <inkml:brushProperty name="width" value="0.035" units="cm"/>
      <inkml:brushProperty name="height" value="0.035" units="cm"/>
    </inkml:brush>
  </inkml:definitions>
  <inkml:trace contextRef="#ctx0" brushRef="#br0">58 142 12603,'0'-19'1707,"0"19"-1633,0 0 0,0-1 0,0 1 0,0 0 1,-1 0-1,1-1 0,0 1 0,0 0 0,0-1 0,0 1 0,-1 0 0,1 0 0,0 0 0,0-1 0,0 1 1,-1 0-1,1 0 0,0 0 0,0-1 0,-1 1 0,1 0 0,0 0 0,0 0 0,-1 0 0,1 0 0,0 0 0,-1-1 1,1 1-1,-1 0 0,0 1 100,-1-1-1,1 1 1,0 0 0,-1-1 0,1 1-1,0 0 1,0 0 0,0 0 0,-1 0 0,1 0-1,0 0 1,0 0 0,0 1 0,0-1 0,1 0-1,-1 0 1,0 1 0,0 1 0,-5 10 101,1-1 0,1 1-1,0 0 1,1 0 0,0 0 0,1 1 0,1-1-1,0 1 1,0-1 0,2 1 0,-1-1 0,2 1 0,3 12-1,-5-23-234,1 0 0,0-1 0,0 1 0,0 0-1,0-1 1,1 1 0,-1-1 0,1 0 0,3 5-1,-4-7-24,-1 1-1,1 0 0,0-1 0,0 1 0,0 0 0,0-1 0,0 1 0,0-1 0,0 1 1,0-1-1,0 0 0,0 1 0,0-1 0,0 0 0,0 0 0,0 0 0,0 0 1,0 0-1,0 0 0,1 0 0,-1 0 0,0 0 0,0 0 0,0-1 0,0 1 0,0 0 1,0-1-1,0 1 0,1-1 0,4-3 27,-1 1 0,1-1 0,-1 0 0,0-1 0,0 1 1,-1-1-1,7-9 0,27-42 108,-31 44-122,117-206 341,-102 186-332,-22 31-32,1 1 0,-1-1 0,1 0 0,-1 1 0,1-1 0,-1 1 0,1-1 0,0 1 0,-1-1 0,1 1 0,0-1 0,-1 1 0,1 0 0,0-1 0,0 1 0,-1 0 0,1 0 0,0 0 0,1-1-1,-2 1 2,1 1-1,-1-1 0,1 0 0,-1 0 0,1 1 0,-1-1 0,0 0 0,1 0 0,-1 1 0,0-1 0,1 0 0,-1 1 0,0-1 0,1 1 0,-1-1 0,0 0 0,0 1 0,1-1 0,-1 1 0,0-1 0,0 0 0,0 2 0,4 28 145,-4-29-144,-4 259 1395,4-254-1334,1-1 0,-1 1 0,1 0 0,0-1 0,0 1-1,1 0 1,2 6 0,-4-11-52,1-1 1,-1 1-1,1 0 0,-1 0 0,1-1 0,-1 1 1,1 0-1,-1-1 0,1 1 0,0-1 0,-1 1 0,1-1 1,0 1-1,-1-1 0,1 1 0,0-1 0,0 0 1,-1 1-1,1-1 0,0 0 0,1 0 0,0 0 5,-1 0-1,1 0 1,0 0-1,-1-1 0,1 1 1,-1-1-1,1 1 1,-1-1-1,1 0 0,-1 1 1,1-1-1,-1 0 1,1 0-1,-1 0 0,2-2 1,16-15 58,-1-1 1,0 0 0,-1-2 0,24-37-1,-26 34-149,1 1-1,2 1 0,0 1 1,24-22-1,-41 42 60,0-1 0,1 1 0,-1 0 0,0 0 0,1 0 0,-1 0 0,1 0 0,-1 0 0,1 1 0,-1-1 0,1 0 0,-1 1 0,1-1 0,0 1 0,0 0 0,-1-1 0,1 1 0,0 0 0,-1 0 0,4 1 0,-4-1 0,1 1 0,-1 0 0,0 0-1,0 0 1,1 0 0,-1 0 0,0 0-1,0 1 1,0-1 0,0 0 0,-1 0-1,1 1 1,0-1 0,-1 0 0,1 1-1,0-1 1,-1 1 0,0-1 0,1 1-1,-1-1 1,0 1 0,0-1 0,0 3-1,3 26-301,-2 0-1,-5 47 0,4-77 276,0 0 0,0 0 0,0 0-1,0 0 1,1-1 0,-1 1 0,0 0-1,0 0 1,0 0 0,0 0 0,0 0-1,1 0 1,-1 0 0,0 0 0,0 0 0,0 0-1,0 0 1,0 0 0,1 0 0,-1 0-1,0 0 1,0 0 0,0 0 0,0 0-1,0 0 1,1 0 0,-1 0 0,0 0-1,0 0 1,0 0 0,0 0 0,0 1-1,0-1 1,1 0 0,-1 0 0,0 0-1,0 0 1,0 0 0,0 0 0,0 0-1,0 1 1,0-1 0,0 0 0,0 0-1,0 0 1,1 0 0,-1 0 0,0 0-1,0 1 1,0-1 0,0 0 0,0 0 0,0 0-1,0 0 1,0 1 0,7-13-227,3-9-281,1-5-147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0.237"/>
    </inkml:context>
    <inkml:brush xml:id="br0">
      <inkml:brushProperty name="width" value="0.035" units="cm"/>
      <inkml:brushProperty name="height" value="0.035" units="cm"/>
    </inkml:brush>
  </inkml:definitions>
  <inkml:trace contextRef="#ctx0" brushRef="#br0">101 259 17636,'1'-1'2916,"-6"0"-1376,4 1-1421,0 0-1,-1 0 0,1 0 0,0 0 0,0 1 0,0-1 1,0 0-1,0 0 0,0 1 0,0-1 0,0 1 0,0-1 0,0 1 1,0-1-1,0 1 0,-1 1 0,-4 4 119,1 1 0,0-1 1,0 1-1,0 1 0,0-1 0,1 1 0,-5 13 0,1 1-92,-8 37 0,14-50-134,-1 0 0,2 0 0,-1 0 0,1 0 0,1 0 0,0 0 0,0 0 0,0 0 0,4 16 0,-3-24-10,-1-1 1,0 1 0,0 0 0,1 0 0,-1-1-1,1 1 1,-1 0 0,1-1 0,-1 1 0,1-1 0,-1 1-1,1-1 1,-1 1 0,1-1 0,0 1 0,-1-1-1,1 1 1,0-1 0,-1 0 0,1 1 0,0-1-1,0 0 1,-1 0 0,1 0 0,0 1 0,0-1-1,-1 0 1,1 0 0,0 0 0,0 0 0,0 0 0,-1-1-1,1 1 1,0 0 0,0 0 0,-1 0 0,1-1-1,0 1 1,-1 0 0,1-1 0,0 1 0,-1 0-1,1-1 1,0 1 0,0-1 0,27-23 37,-9 2-26,-1-1-1,-1 0 1,-1-1-1,24-52 1,36-111 48,-68 169-44,-2-1 0,0 0 1,-2-1-1,5-38 0,-11 44 15,2 14-31,0 0 0,0 0 0,0 0 0,0 0 0,0 0 0,0-1 1,0 1-1,-1 0 0,1 0 0,0 0 0,0 0 0,0 0 0,0 0 0,0 0 0,0 0 0,-1 0 0,1 0 1,0 0-1,0 0 0,0 0 0,0 0 0,-1 0 0,1 0 0,0 0 0,0 0 0,0 0 0,0 0 0,0 0 1,-1 0-1,1 0 0,0 0 0,0 0 0,0 0 0,0 0 0,0 0 0,-1 0 0,1 0 0,0 0 0,0 1 1,-13 17 54,1 8 12,2 1 0,1 1 1,1 0-1,1 0 0,2 0 1,1 1-1,-1 48 1,4-63-129,2 0 1,0-1 0,0 1 0,1 0 0,1-1-1,5 17 1,-7-27 55,0 1 1,1-1-1,-1 0 0,1 1 0,0-1 1,0 0-1,0 0 0,0 0 0,0 0 0,0-1 1,1 1-1,0-1 0,-1 1 0,1-1 0,0 0 1,0 0-1,0 0 0,1 0 0,-1-1 0,0 1 1,1-1-1,-1 0 0,1 0 0,-1 0 1,1 0-1,-1-1 0,1 1 0,5-1 0,-4-1-17,0 1 0,0-1 0,0 0 0,-1 0 0,1 0 0,6-3-1,36-20-188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1.785"/>
    </inkml:context>
    <inkml:brush xml:id="br0">
      <inkml:brushProperty name="width" value="0.035" units="cm"/>
      <inkml:brushProperty name="height" value="0.035" units="cm"/>
    </inkml:brush>
  </inkml:definitions>
  <inkml:trace contextRef="#ctx0" brushRef="#br0">169 353 15075,'3'-4'503,"2"-4"-116,-1 1 0,0-1 0,5-12 0,-9 19-332,1 1 0,-1-1 0,0 0 0,1 0-1,-1 0 1,0 0 0,0 1 0,1-1 0,-1 0 0,0 0-1,0 0 1,0 0 0,0 0 0,0 0 0,0 0 0,0 0-1,0 1 1,-1-1 0,1 0 0,0 0 0,0 0 0,-1 0-1,1 0 1,-1 1 0,1-1 0,-1 0 0,1 0 0,-1 1-1,1-1 1,-1 0 0,1 1 0,-1-1 0,0 0 0,0 1-1,1-1 1,-1 1 0,0-1 0,0 1 0,0 0 0,1-1-1,-1 1 1,0 0 0,-1-1 0,-2 1 50,1 0 1,0 0-1,0 1 0,0-1 1,0 0-1,0 1 0,0 0 1,0 0-1,0 0 1,0 0-1,0 1 0,1-1 1,-1 1-1,0-1 0,1 1 1,-1 0-1,1 0 1,0 0-1,-3 4 0,-6 5 170,1 1 0,-14 20 0,12-14-65,1 0-1,1 1 0,-11 28 0,17-36-129,0 1 0,1-1 0,0 1-1,0 0 1,2 0 0,-1 0 0,2 18-1,-1-29-70,1 0 0,0 0 0,0 0 0,0 0-1,0-1 1,0 1 0,0 0 0,0 0 0,0 0-1,0 0 1,1-1 0,-1 1 0,0 0-1,0 0 1,1-1 0,-1 1 0,1 0 0,-1 0-1,0-1 1,1 1 0,-1 0 0,1-1-1,0 1 1,-1-1 0,1 1 0,-1 0 0,1-1-1,0 1 1,0-1 0,-1 0 0,1 1 0,0-1-1,1 1 1,0-2 5,0 1 1,0-1-1,0 0 0,0 1 0,0-1 0,0 0 1,0 0-1,0-1 0,-1 1 0,1 0 1,0-1-1,-1 1 0,1-1 0,2-2 1,17-20 48,-1-1 0,-2-1 0,24-43 0,39-93 87,-60 117-86,27-87-1,-43 102 27,-8 22 0,3 8-85,-1 0 1,1 0-1,-1 0 0,1 0 1,0 0-1,-1 0 1,1 0-1,-1 0 0,1 0 1,0 0-1,-1 1 1,1-1-1,0 0 0,-1 0 1,1 0-1,0 1 1,-1-1-1,1 0 0,0 0 1,-1 1-1,1-1 1,0 0-1,0 1 0,-1-1 1,1 1-1,-5 6 53,1 0-1,0 1 1,0 0-1,1-1 1,0 1 0,0 1-1,1-1 1,0 0-1,-2 16 1,-1 0 61,-30 186 909,32-182-903,1-1 0,2 1 0,1 0 0,1-1 0,9 46 0,-10-69-148,0 0 1,0 0 0,0 0 0,1 0-1,-1 0 1,1-1 0,0 1 0,0-1 0,0 1-1,0-1 1,1 0 0,-1 1 0,1-1-1,4 3 1,-5-5-58,0 0-1,0 0 1,0 0-1,1-1 1,-1 1 0,0-1-1,0 1 1,0-1-1,1 0 1,-1 0 0,0 0-1,1 0 1,-1 0-1,0 0 1,0-1 0,0 1-1,1-1 1,-1 1-1,0-1 1,0 0-1,0 0 1,0 0 0,0 0-1,0 0 1,0-1-1,1 0 1,9-7-348,-2 0 1,1 0-1,-1-1 0,-1 0 1,0-1-1,0 0 0,-1 0 1,12-24-1,-2 1-1926,-2-1 0,12-37-1,-26 66 2111,13-46-1350,-12 17 3666,-3 35-2031,0 1 0,-1-1 0,1 0 0,0 0 0,0 0 0,0 0 0,-1 0 0,1 1 0,0-1 1,0 0-1,0 0 0,-1 0 0,1 0 0,0 0 0,0 0 0,0 0 0,-1 0 0,1 0 0,0 0 0,0 0 0,-1 0 0,1 0 0,0 0 1,0 0-1,-1 0 0,1 0 0,0 0 0,0 0 0,-1 0 0,1 0 0,0 0 0,0 0 0,0 0 0,-1 0 0,1-1 0,0 1 0,0 0 1,0 0-1,-1 0 0,1 0 0,0-1 0,0 1 0,0 0 0,0 0 0,0 0 0,-1-1 0,1 1 0,0 0 0,0 0 0,0 0 1,0-1-1,0 1 0,0 0 0,0 0 0,0-1 0,0 1 0,0 0 0,0 0 0,0-1 0,0 1 0,0 0 0,0 0 0,0-1 0,0 1 1,0 0-1,0-1 0,-13 20 1400,-2 7 1191,-17 42 1,24-47-2177,0 0 1,2 0-1,0 1 1,2 0-1,-3 25 1,7-45-424,0 0 0,-1 1 0,1-1 0,0 0 0,0 1 0,1-1-1,-1 0 1,0 1 0,1-1 0,-1 0 0,1 1 0,0-1 0,0 0 0,0 0 0,0 0 0,1 2 0,-1-3-26,-1-1 1,1 0 0,-1 1 0,1-1 0,-1 0-1,1 1 1,-1-1 0,1 0 0,0 0 0,-1 0-1,1 0 1,-1 0 0,1 1 0,0-1 0,-1 0-1,1 0 1,-1 0 0,1 0 0,-1-1 0,1 1-1,0 0 1,-1 0 0,2 0 0,0-1 1,0-1 0,1 1 0,-1 0 0,0-1 1,0 1-1,0-1 0,4-3 0,7-9-29,-1 0 0,-1-1-1,0 0 1,16-31 0,28-71-266,-52 111 269,13-21-157,-16 27 172,0-1 0,0 1-1,0 0 1,0 0 0,0 0 0,0 0 0,1 0 0,-1-1 0,0 1 0,0 0-1,0 0 1,0 0 0,0 0 0,1 0 0,-1 0 0,0 0 0,0 0 0,0 0-1,0 0 1,1 0 0,-1 0 0,0-1 0,0 1 0,0 0 0,1 0 0,-1 1-1,0-1 1,0 0 0,0 0 0,0 0 0,1 0 0,-1 0 0,0 0 0,0 0-1,0 0 1,0 0 0,1 0 0,-1 0 0,0 0 0,0 0 0,0 1 0,0-1-1,4 17-18,-3 48 93,-2-47 9,0 0 1,2 0 0,0 0-1,1 0 1,1 0 0,7 25-1,-10-42-74,0 0-1,0-1 1,1 1-1,-1 0 1,0-1-1,1 1 1,-1 0-1,0-1 0,1 1 1,-1 0-1,1-1 1,-1 1-1,1-1 1,-1 1-1,1 0 1,-1-1-1,1 0 1,-1 1-1,1-1 1,0 1-1,-1-1 1,1 0-1,0 1 1,-1-1-1,1 0 0,0 0 1,0 0-1,-1 1 1,1-1-1,0 0 1,0 0-1,-1 0 1,1 0-1,0 0 1,0 0-1,-1 0 1,1-1-1,0 1 1,-1 0-1,1 0 1,0-1-1,0 1 0,-1 0 1,1-1-1,-1 1 1,1 0-1,0-1 1,-1 1-1,1-1 1,-1 1-1,1-1 1,0-1-1,5-3 33,-1-1-1,0 0 1,8-12-1,-11 15-25,31-50 101,36-49-135,-67 100 12,0-1 0,1 1 0,-1-1 0,0 1 0,1 0 0,0 0 0,-1 0 0,1 0 1,0 0-1,0 1 0,4-2 0,-6 3 6,0 0 1,0-1-1,0 1 1,0 0-1,0 0 0,0 0 1,0 0-1,0 1 1,0-1-1,0 0 1,0 0-1,-1 1 1,1-1-1,0 0 0,0 1 1,0-1-1,0 1 1,0-1-1,-1 1 1,1-1-1,0 1 1,0 0-1,-1-1 0,1 1 1,0 0-1,-1 0 1,1-1-1,-1 1 1,1 0-1,-1 0 1,1 0-1,-1 0 1,0 0-1,1 0 0,-1 0 1,0 0-1,0 0 1,0 0-1,0 1 1,3 13 12,-1 0 0,-1 0 1,0 0-1,-2 19 0,2 34 276,-1-67-277,0 0 0,0 0-1,0-1 1,0 1 0,0 0 0,0 0-1,0 0 1,1-1 0,-1 1 0,0 0-1,0 0 1,1-1 0,-1 1 0,1 0 0,-1-1-1,1 1 1,-1 0 0,1-1 0,-1 1-1,1-1 1,0 1 0,0 0-2,-1-1 1,1 0-1,0 0 1,-1 0-1,1 0 1,-1 0-1,1 0 1,0 0-1,-1-1 1,1 1-1,-1 0 1,1 0-1,-1 0 1,1 0-1,0-1 1,-1 1-1,1 0 1,-1-1-1,1 1 1,-1 0-1,1-1 1,3-3 23,0 0 1,0 0 0,-1 0-1,7-9 1,44-90 98,-1 4-357,-53 99 222,0-1 0,0 1 0,0 0 0,0-1-1,0 1 1,0 0 0,1-1 0,-1 1 0,0 0 0,0-1 0,0 1 0,1 0 0,-1-1 0,0 1 0,1 0 0,-1 0 0,0-1 0,0 1 0,1 0 0,-1 0 0,0-1-1,1 1 1,-1 0 0,1 0 0,-1 0 0,0 0 0,1 0 0,-1 0 0,0 0 0,1-1 0,-1 1 0,1 0 0,-1 0 0,0 1 0,1-1 0,-1 0 0,1 0 0,0 0-1,5 17-114,-2 35 27,-3-46 86,-1 16 2,0-12 20,0 0 0,0-1 1,1 1-1,1 0 0,-1-1 0,2 1 1,-1 0-1,6 11 0,-8-20-10,0-1-1,0 1 0,1-1 0,-1 1 0,0 0 0,1-1 0,-1 1 0,1-1 0,-1 1 0,1-1 0,-1 1 1,1-1-1,-1 1 0,1-1 0,-1 1 0,1-1 0,0 0 0,-1 1 0,1-1 0,0 0 0,-1 0 1,1 1-1,0-1 0,-1 0 0,1 0 0,0 0 0,-1 0 0,2 0 0,0 0 2,-1-1 0,1 0 0,-1 1 0,0-1 0,1 0 0,-1 0 0,0 0 0,0 0 0,1 0 0,-1 0 0,0 0-1,1-2 1,5-6 21,-1 1-1,9-20 0,-13 24-19,43-101-194,-45 105 181,0-1-1,0 1 1,0 0-1,0-1 1,0 1-1,0 0 1,0 0-1,0-1 1,0 1-1,0 0 1,0 0-1,1-1 1,-1 1 0,0 0-1,0 0 1,0-1-1,0 1 1,1 0-1,-1 0 1,0 0-1,0-1 1,1 1-1,-1 0 1,0 0-1,0 0 1,1 0-1,-1 0 1,0-1 0,1 1-1,-1 0 1,0 0-1,0 0 1,1 0-1,-1 0 1,4 11-139,-2 29-6,-2-30 109,1 6-2,2 31-6,-3-44 52,1 1 1,-1-1-1,1 0 1,0 0-1,0 1 1,0-1-1,1 0 1,-1 0-1,1 0 1,2 4-1,-4-7-1,1 1 0,-1-1-1,1 1 1,-1-1 0,1 1 0,-1-1-1,1 0 1,0 1 0,-1-1-1,1 0 1,-1 1 0,1-1 0,0 0-1,-1 0 1,1 1 0,0-1 0,-1 0-1,1 0 1,0 0 0,-1 0-1,1 0 1,0 0 0,-1 0 0,1 0-1,0 0 1,-1 0 0,1-1-1,0 1 1,-1 0 0,1 0 0,0-1-1,-1 1 1,1 0 0,-1-1-1,1 1 1,-1 0 0,1-1 0,0 0-1,18-22 15,-18 21-11,32-49 39,41-88 0,11-61-4,-79 186-37,-1 3-9,-1 0 1,0 0-1,-1 0 0,0-1 0,1-12 1,-6 24-23,-4 9 14,-7 15 7,1 14 92,1 2 0,3-1 0,1 1 0,1 1 0,3-1 1,1 1-1,2-1 0,2 1 0,12 67 0,-13-100-71,0-1 0,1 0-1,-1 0 1,2 0 0,-1 0-1,1 0 1,0 0 0,1 0-1,-1-1 1,1 0 0,5 7-1,-8-13-14,-1 1-1,0-1 1,0 0-1,1 1 1,-1-1 0,0 0-1,1 1 1,-1-1-1,0 0 1,1 1-1,-1-1 1,1 0 0,-1 0-1,0 1 1,1-1-1,-1 0 1,1 0-1,-1 0 1,1 0 0,-1 0-1,1 1 1,-1-1-1,1 0 1,-1 0-1,1 0 1,0 0 0,1-11-187,-8-20-197,-3 7-79,-1 1 1,-1 0-1,-1 1 0,-14-22 1,-66-78-1356,89 119 1752,2 2 130,0-1-1,-1 1 0,1-1 1,0 1-1,0-1 0,0 1 1,0-1-1,0 1 0,1-1 1,-2-3-1,2 5-23,1-1 0,-1 0 0,0 1 0,1-1 0,-1 0 0,1 1 0,-1-1 0,1 0 0,-1 1 0,1-1 0,-1 1 0,1-1 0,0 1 0,-1-1 0,1 1 0,0 0 0,-1-1 1,1 1-1,0 0 0,0-1 0,-1 1 0,1 0 0,0 0 0,0 0 0,0 0 0,-1 0 0,1 0 0,0 0 0,1 0 0,51-10-100,-1-2 0,0-2 0,55-23 0,-102 35-78,-4 2 120,0 0 0,0-1 1,0 1-1,0 0 1,0 0-1,0-1 1,0 1-1,0-1 1,0 1-1,0-1 1,0 1-1,-1-1 1,1 1-1,0-1 0,0 0 1,-1 1-1,1-1 1,0 0-1,-1 0 1,1 0-1,0 0 1,-1 1-1,1-1 1,-1 0-1,0 0 1,1 0-1,-1 0 1,0-1-1,-4-7-459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2.237"/>
    </inkml:context>
    <inkml:brush xml:id="br0">
      <inkml:brushProperty name="width" value="0.035" units="cm"/>
      <inkml:brushProperty name="height" value="0.035" units="cm"/>
    </inkml:brush>
  </inkml:definitions>
  <inkml:trace contextRef="#ctx0" brushRef="#br0">2 12 18412,'-2'-9'1896,"10"8"-1232,1 1-303,3-2 1471,0 2-1248,-3 0-2976,1 3 2344,-1 5-385,-4-2-247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3.067"/>
    </inkml:context>
    <inkml:brush xml:id="br0">
      <inkml:brushProperty name="width" value="0.035" units="cm"/>
      <inkml:brushProperty name="height" value="0.035" units="cm"/>
    </inkml:brush>
  </inkml:definitions>
  <inkml:trace contextRef="#ctx0" brushRef="#br0">83 161 6313,'0'0'8,"0"0"1,-1 1-1,1-1 0,0 0 0,0 0 0,-1 1 0,1-1 0,0 0 1,0 1-1,-1-1 0,1 0 0,0 0 0,-1 0 0,1 0 0,-1 1 1,1-1-1,0 0 0,-1 0 0,1 0 0,0 0 0,-1 0 0,1 0 0,-1 0 1,1 0-1,0 0 0,-1 0 0,1 0 0,-1 0 0,1 0 0,0 0 1,-1 0-1,1 0 0,0 0 0,-1-1 0,1 1 0,0 0 0,-1 0 0,1 0 1,0-1-1,-1 1 0,1 0 0,-1-1 0,1 0 18,0 0 0,0 1 0,0-1 0,0 0 0,0 0 0,0 1 0,0-1 0,0 0 0,0 0 0,1 1 0,-1-1 0,0 0 0,0 1 0,1-1 0,-1 0 0,1 1-1,-1-1 1,0 0 0,1 1 0,-1-1 0,1 1 0,0-2 0,44-35 3071,4-4 1354,-45 37-3846,-1 0 0,1 0 0,-1 0 0,0-1 0,0 1 1,0-1-1,0 0 0,3-10 0,-6 15-546,0-1 0,0 1 0,1-1 0,-1 1 0,0-1 0,0 1 0,0-1 0,0 1 0,0-1 0,0 1 0,0-1 0,0 1 0,-1-1 0,1 1 1,0-1-1,0 1 0,0-1 0,0 1 0,-1-1 0,1 1 0,0-1 0,0 1 0,-1 0 0,1-1 0,0 1 0,-1-1 0,1 1 0,-1 0 0,1-1 0,0 1 0,-1 0 0,1-1 1,-1 1-1,1 0 0,-1 0 0,1 0 0,-1-1 0,1 1 0,-1 0 0,1 0 0,-1 0 0,1 0 0,-1 0 0,1 0 0,-1 0 0,1 0 0,-1 0 0,0 0 0,1 0 1,-1 0-1,1 1 0,-1-1 0,0 0 0,-29 8 1013,18-1-972,2 0 0,-1 0 0,1 1 0,0 0 0,0 0 0,1 2 0,0-1 0,1 1 0,0 0 0,-10 17 0,13-18-99,0-1 0,0 1 0,1 0 0,0 1 0,1-1 0,0 1 0,1-1 0,0 1 0,0 0 0,1 0 0,0 0 0,1 0 0,0 0 0,2 11-1,-2-17-1,1 0 0,-1 0-1,1 0 1,1 0 0,-1-1-1,0 1 1,1 0 0,0-1-1,0 1 1,0-1 0,0 1-1,1-1 1,-1 0 0,1 0-1,0 0 1,0 0 0,0 0-1,0-1 1,0 0 0,1 1-1,-1-1 1,1 0 0,5 2-1,2-1-6,1 0 0,0-1 0,0 0 0,1-1 0,-1 0 0,16-1 0,-24 0 5,1 0-1,-1 0 0,1 0 0,-1 1 0,0-1 0,1 1 0,-1 0 0,0 1 0,0-1 1,0 1-1,0 0 0,0 0 0,4 3 0,-5-3 4,-1 1 0,1-1 0,-1 1 0,0-1 0,0 1 0,0 0 0,-1 0 0,1 0 0,-1 0 0,1 0 0,-1 0 0,0 0 0,0 1 0,-1-1 0,1 0 0,0 1 0,-1 5 0,0 2 33,0 0 1,-1 1-1,0-1 1,0 1-1,-2-1 1,1 0 0,-1 0-1,-1 0 1,0-1-1,-1 1 1,-7 13-1,8-18 7,0 1-1,0-1 1,-1 1-1,0-1 1,0-1-1,0 1 1,-1-1-1,1 1 1,-1-2-1,-1 1 1,1-1-1,-1 0 1,1 0-1,-1-1 1,0 1-1,0-2 1,-12 4-1,17-5-68,0-1 0,0 0 0,0 1 1,0-1-1,0 0 0,1 0 0,-1 0 0,0-1 0,0 1 0,0 0 0,0-1 0,0 1 0,1-1 0,-1 1 0,-3-2 0,4 1-46,0 0 0,0 0 1,0 0-1,1 0 0,-1 0 0,0 0 0,0 0 0,1 0 1,-1 0-1,0 0 0,1 0 0,-1 0 0,1-1 1,-1 1-1,1 0 0,0 0 0,-1-3 0,1-2-113,0 1-1,1-1 0,-1 0 0,1 0 1,0 1-1,1-1 0,-1 1 0,5-11 1,11-17-555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3.564"/>
    </inkml:context>
    <inkml:brush xml:id="br0">
      <inkml:brushProperty name="width" value="0.035" units="cm"/>
      <inkml:brushProperty name="height" value="0.035" units="cm"/>
    </inkml:brush>
  </inkml:definitions>
  <inkml:trace contextRef="#ctx0" brushRef="#br0">1 34 16524,'2'0'158,"-1"0"1,1 0-1,0 0 1,0 0-1,-1 0 1,1 1-1,0-1 1,-1 1-1,1-1 1,0 1-1,-1 0 1,1 0-1,-1 0 1,1-1-1,-1 1 1,1 1-1,-1-1 1,0 0-1,1 0 1,-1 0-1,0 1 1,0-1-1,0 1 1,0-1-1,1 2 1,2 6 380,0 0 0,0 0 0,4 14 0,-2-6 441,3 10-67,-7-18-712,1 1 1,0-1-1,1 1 0,0-1 1,1 0-1,0 0 0,0-1 0,10 13 1,-14-20-194,0 0 0,0-1 1,0 1-1,0 0 0,0-1 0,0 1 1,0-1-1,1 1 0,-1-1 1,0 0-1,0 1 0,0-1 1,1 0-1,-1 0 0,0 0 0,0 0 1,0 0-1,1 0 0,-1 0 1,0 0-1,0 0 0,0-1 1,1 1-1,-1 0 0,0-1 0,0 1 1,0-1-1,0 0 0,0 1 1,0-1-1,0 0 0,0 1 1,0-1-1,0 0 0,0 0 0,1-1 1,4-5-4,0 0 1,0-1 0,8-14-1,-10 15 7,22-37-5,21-32 5,-41 68-11,0 0 0,0 1 0,1-1 0,0 1 0,1 1 0,11-9-1,-17 13 1,0 1 0,0 0-1,0 0 1,0 1 0,0-1 0,0 0-1,0 1 1,0-1 0,0 1-1,1-1 1,-1 1 0,0 0-1,0 0 1,0 0 0,0 0-1,1 1 1,-1-1 0,0 1-1,0-1 1,0 1 0,0 0 0,0-1-1,0 1 1,0 0 0,0 0-1,0 1 1,0-1 0,-1 0-1,1 1 1,0-1 0,-1 1-1,1-1 1,-1 1 0,3 3-1,3 6 7,1-1-1,-1 2 1,-1-1-1,8 19 0,8 33 44,-16-42-12,17 36 0,-23-57-40,0 1 0,1-1-1,-1 1 1,0 0 0,0-1 0,1 1 0,-1-1 0,0 1 0,1-1 0,-1 1 0,0-1 0,1 1-1,-1-1 1,1 1 0,-1-1 0,1 1 0,-1-1 0,1 0 0,-1 1 0,1-1 0,0 0-1,-1 1 1,1-1 0,-1 0 0,1 0 0,0 0 0,-1 0 0,1 0 0,0 1 0,0-2-29,0 0 1,0 1-1,0-1 0,0 1 1,-1-1-1,1 0 1,0 0-1,-1 1 1,1-1-1,0 0 1,-1 0-1,1 0 1,-1 0-1,1 0 0,-1 0 1,1-1-1,13-46-1450,-13 44 1279,4-26-425,0 0 0,0-44 1,-4 24-181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3.841"/>
    </inkml:context>
    <inkml:brush xml:id="br0">
      <inkml:brushProperty name="width" value="0.025" units="cm"/>
      <inkml:brushProperty name="height" value="0.025" units="cm"/>
    </inkml:brush>
  </inkml:definitions>
  <inkml:trace contextRef="#ctx0" brushRef="#br0">148 87 14157,'0'0'3887,"0"-9"-1165,0 7-2502,1-40 1878,0 41-1978,-1 0 0,0-1 0,0 1 0,0 0 0,0-1 0,0 1 0,0 0 0,-1 0 0,1-1 0,0 1 0,-1 0 0,1 0 0,0-1 0,-1 1 0,0 0 0,1 0 0,-1 0 0,0 0 0,1 0 0,-1 0 0,0 0 0,0 0 0,0 0 0,0 0 0,0 1 0,0-1 0,0 0 0,0 0 0,0 1 0,-3-2 0,1 3-93,0 0-1,1 0 1,-1 0 0,0 0 0,0 1-1,1-1 1,-1 1 0,1-1 0,-1 1-1,1 0 1,0 0 0,0 0 0,-1 0-1,1 0 1,1 1 0,-1-1-1,-3 6 1,-27 48-81,30-53 75,-4 9 3,0 0 0,1 0 0,0 1 0,0 0-1,2 0 1,-1 1 0,2-1 0,0 1-1,0-1 1,1 16 0,1-28-20,1 1 1,-1 0-1,1-1 1,-1 1-1,1 0 0,0-1 1,0 1-1,-1-1 0,1 1 1,0-1-1,0 0 1,1 1-1,-1-1 0,0 0 1,0 0-1,1 0 0,-1 0 1,0 0-1,1 0 0,-1 0 1,1 0-1,-1 0 1,1-1-1,0 1 0,-1 0 1,1-1-1,0 0 0,-1 1 1,1-1-1,0 0 1,0 0-1,-1 0 0,1 0 1,0 0-1,-1 0 0,1-1 1,2 0-1,2 1 13,0-1-1,1-1 1,-1 1-1,0-1 1,0 0-1,0 0 1,0-1-1,-1 0 1,8-4-1,-6 2 3,0-1 1,-1 0-1,1 0 0,-1-1 1,0 0-1,-1 0 0,1 0 1,-1 0-1,-1-1 0,0 0 1,0 0-1,0 0 0,-1-1 0,0 1 1,-1-1-1,0 1 0,0-1 1,-1 0-1,0 0 0,0-12 1,-1 19-16,0 0 1,0 1-1,0-1 1,-1 0-1,1 0 1,-1 0-1,1 1 1,-1-1-1,1 0 1,-1 0-1,0 1 1,0-1-1,0 1 1,0-1 0,0 1-1,0-1 1,0 1-1,-1-1 1,1 1-1,0 0 1,-1 0-1,1 0 1,-4-2-1,2 2-19,0 0 0,0 0-1,0 1 1,-1-1-1,1 1 1,0 0 0,0 0-1,-1 0 1,1 0 0,0 0-1,0 1 1,-5 1 0,-3 0-135,1 2 0,0 0-1,1 0 1,-1 0 0,1 1 0,0 1 0,-12 8 0,15-9-95,0 1 0,1-1 0,-1 1 1,1 1-1,0-1 0,-5 9 0,9-12-191,-1 1 1,1-1-1,-1 0 1,1 1-1,0-1 0,0 1 1,0 0-1,1-1 1,-1 6-1,1-8 221,0-1 0,0 1 0,0-1 0,0 1-1,0-1 1,0 1 0,0 0 0,0-1 0,0 1 0,0-1 0,0 1 0,1-1-1,-1 1 1,0-1 0,0 1 0,1-1 0,-1 1 0,0-1 0,0 1 0,1-1-1,-1 0 1,0 1 0,1-1 0,-1 1 0,1-1 0,-1 0 0,1 0 0,-1 1-1,1-1 1,-1 0 0,0 1 0,1-1 0,0 0 0,-1 0 0,1 0 0,-1 0-1,1 0 1,-1 0 0,1 0 0,-1 1 0,1-2 0,-1 1 0,1 0 0,-1 0-1,1 0 1,0 0 0,22 0-10499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4.048"/>
    </inkml:context>
    <inkml:brush xml:id="br0">
      <inkml:brushProperty name="width" value="0.035" units="cm"/>
      <inkml:brushProperty name="height" value="0.035" units="cm"/>
    </inkml:brush>
  </inkml:definitions>
  <inkml:trace contextRef="#ctx0" brushRef="#br0">21 149 18812,'-7'-18'1824,"-1"7"-1207,4 4-297,2 2 920,4 4-344,4 1-936,3 0-520,0 4 448,-2 2-104,5 2-152</inkml:trace>
  <inkml:trace contextRef="#ctx0" brushRef="#br0" timeOffset="1">159 140 15811,'13'37'1288,"-3"1"0,10 61-1,-15-67-547,1 1-1,2-1 1,1-1-1,15 34 1,-22-61-635,-1 0 1,1 0-1,0 0 1,1-1 0,-1 1-1,1-1 1,-1 1-1,1-1 1,0 0 0,0 0-1,1-1 1,4 5-1,-7-7-63,0 1-1,0-1 0,1 1 0,-1-1 0,0 0 0,0 0 0,1 1 0,-1-1 1,0 0-1,0 0 0,1 0 0,-1 0 0,0-1 0,0 1 0,1 0 0,-1 0 1,1-1-1,1 0 7,-1-1 0,1 1 0,-1-1 0,0 1 0,0-1 0,0 0 0,0 0 0,0 0 0,0 0 1,2-3-1,11-16 166,-1-1 1,-1 0-1,-1-1 1,17-45-1,23-107 317,-24 76-446,3-5-647,-36 122-688,-2-1-1,0 0 0,-14 24 0,2-12 431</inkml:trace>
  <inkml:trace contextRef="#ctx0" brushRef="#br0" timeOffset="2">452 339 15355,'20'41'1625,"1"1"-833,1 2-312,4-4 720,1-1-152,1-10-720,1-8-400,-5-14-2336,-2-8 2280,-5-13-512,-2-7-256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4.548"/>
    </inkml:context>
    <inkml:brush xml:id="br0">
      <inkml:brushProperty name="width" value="0.035" units="cm"/>
      <inkml:brushProperty name="height" value="0.035" units="cm"/>
    </inkml:brush>
  </inkml:definitions>
  <inkml:trace contextRef="#ctx0" brushRef="#br0">1 129 16123,'1'3'233,"1"-1"-1,0 1 0,-1 0 0,2 0 0,-1-1 0,0 1 1,0-1-1,1 0 0,-1 1 0,1-1 0,0-1 0,0 1 0,0 0 1,0 0-1,0-1 0,0 0 0,0 0 0,0 0 0,0 0 1,1 0-1,-1 0 0,0-1 0,1 0 0,-1 0 0,0 0 0,1 0 1,-1 0-1,0 0 0,6-2 0,-5 0-98,0 1 0,1-1 0,-1 0 0,0 0 0,0 0 0,0 0 0,0-1 0,-1 0 0,1 1 0,-1-1 0,1-1 0,-1 1 0,0 0 0,0-1 0,-1 0 0,1 0 0,-1 1 0,1-1 0,-1-1 0,2-7 0,-2 7-58,-1 0 0,0 0 0,0 0 0,-1 0 1,1 0-1,-2-6 0,2 9-67,-1 1 0,-1 0 1,1-1-1,0 1 0,0 0 0,0-1 0,-1 1 0,1 0 0,-1 0 0,1-1 0,-1 1 0,1 0 0,-1 0 1,0 0-1,0 0 0,1 0 0,-1 0 0,0 0 0,0 0 0,0 0 0,0 0 0,0 0 0,0 0 1,0 1-1,-1-1 0,1 0 0,0 1 0,-2-1 0,2 1-8,0 0 0,0 0 1,-1 0-1,1 0 0,0 1 0,0-1 0,0 0 0,0 1 0,0-1 1,0 1-1,0-1 0,0 1 0,0-1 0,0 1 0,0 0 1,1 0-1,-1-1 0,0 1 0,0 0 0,1 0 0,-1 0 1,0 0-1,1 0 0,-1 0 0,1 0 0,-1 0 0,1 0 0,-1 1 1,-11 34 12,9-23-26,1 0-1,0 26 0,1-35 11,1 0-1,0 0 0,1 0 0,-1 0 0,1 0 0,-1 0 1,1 0-1,1 0 0,-1 0 0,0 0 0,1-1 0,0 1 1,4 6-1,-5-9 2,-1-1 1,1 1 0,0-1 0,0 1-1,0-1 1,-1 1 0,1-1 0,0 0-1,0 0 1,0 1 0,0-1 0,0 0-1,0 0 1,0 0 0,0 0 0,0 0 0,0 0-1,-1 0 1,1 0 0,0 0 0,0 0-1,0-1 1,0 1 0,0 0 0,0-1-1,0 1 1,-1-1 0,1 1 0,0-1-1,0 1 1,0-1 0,-1 1 0,1-1-1,0 0 1,-1 1 0,1-1 0,0-1-1,27-32-22,-25 29 22,17-26-18,25-32-116,-41 58 110,0 0 0,1 1 0,-1-1-1,1 1 1,0 0 0,0 1-1,0-1 1,0 1 0,9-4 0,-12 6 17,1 1 1,-1-1 0,0 0-1,1 1 1,-1 0 0,0 0-1,0 0 1,1 0-1,-1 0 1,0 0 0,1 0-1,-1 1 1,0-1 0,0 1-1,1 0 1,-1-1 0,0 1-1,0 0 1,0 0 0,0 1-1,0-1 1,0 0 0,0 1-1,-1-1 1,1 1 0,2 2-1,4 5 15,-1 1 0,0 0-1,-1 0 1,6 12-1,4 5 89,-14-24-71,0 0 0,0 0 0,0-1 0,0 1 1,1-1-1,-1 1 0,1-1 0,-1 0 0,5 3 0,-5-5-13,-1 1 0,0-1 0,0 1 0,0-1 0,1 0 0,-1 0 1,0 0-1,1 0 0,-1 0 0,0 0 0,0 0 0,1 0 0,-1 0 0,0 0 0,0-1 0,1 1 0,-1-1 0,0 1 0,0-1 0,0 1 0,0-1 0,0 0 0,0 1 0,0-1 0,0 0 0,0 0 0,0 0 0,1-1 0,9-10 49,0-1 0,14-21 0,-20 25-149,1 0 0,1 0 0,0 0 0,0 1 0,1-1 0,0 2 0,1-1 0,10-7 0,-18 15 7,1-1 0,-1 0 0,0 0 0,0 1 0,0-1-1,0 1 1,1-1 0,-1 1 0,0 0 0,1-1 0,-1 1 0,0 0 0,1 0 0,-1 0 0,0 0 0,1 0 0,-1 0 0,0 0-1,1 0 1,-1 0 0,0 1 0,1-1 0,-1 1 0,0-1 0,0 1 0,0-1 0,1 1 0,-1 0 0,0 0 0,0-1 0,0 1-1,0 0 1,0 0 0,0 0 0,0 0 0,0 0 0,-1 0 0,1 0 0,1 3 0,1 2-596,-1 0 1,0 0-1,0 0 1,0 0-1,-1 1 1,1 9-1,-1-13-271,3-2-84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5.014"/>
    </inkml:context>
    <inkml:brush xml:id="br0">
      <inkml:brushProperty name="width" value="0.035" units="cm"/>
      <inkml:brushProperty name="height" value="0.035" units="cm"/>
    </inkml:brush>
  </inkml:definitions>
  <inkml:trace contextRef="#ctx0" brushRef="#br0">38 270 12507,'0'7'524,"-1"0"-1,0 0 1,0 0 0,-1-1 0,1 1 0,-4 6 0,-4 18 1050,3-7-628,1 1-1,2-1 1,0 1 0,2 47 0,1-70-870,0 0 0,0 0 1,1 0-1,-1 0 0,0 0 1,1 0-1,-1 0 0,1 0 0,0 0 1,-1-1-1,1 1 0,0 0 1,0 0-1,0-1 0,0 1 1,1-1-1,-1 1 0,0-1 0,1 1 1,1 1-1,-2-3-39,0 0 0,0 1-1,-1-1 1,1 0 0,0 0-1,0 0 1,0 0 0,0 0 0,-1 0-1,1 0 1,0 0 0,0 0 0,0 0-1,-1 0 1,1 0 0,0-1 0,0 1-1,-1 0 1,2-1 0,0-1 1,1 1 1,-1-1-1,0 1 1,0-1-1,0 0 1,0 0-1,0 0 1,1-3-1,10-14 40,0-1-1,-2 0 0,0-1 1,13-37-1,20-94 3,-33 113-58,-3-1 0,-2-1 0,3-61 0,-10 77-22,1 25 1,0-1-1,0 1 1,0 0 0,0 0 0,0 0 0,0-1-1,0 1 1,0 0 0,0 0 0,0-1-1,0 1 1,0 0 0,0 0 0,0 0 0,0-1-1,0 1 1,0 0 0,0 0 0,0 0-1,-1 0 1,1-1 0,0 1 0,0 0 0,0 0-1,0 0 1,0 0 0,-1-1 0,1 1-1,0 0 1,0 0 0,0 0 0,0 0 0,-1 0-1,1 0 1,0 0 0,0 0 0,0 0 0,-1 0-1,1-1 1,0 1 0,0 0 0,0 0-1,-1 0 1,1 0 0,-6 10 80,1 8 26,1 0 0,1 0 1,1 0-1,-1 32 0,8 76 518,-3-99-418,2 1-1,0-1 1,10 33-1,-11-51-217,0 0-1,1-1 1,0 1 0,0-1-1,9 13 1,-10-17-105,0 0 0,1 0 0,-1-1 0,1 0 0,-1 1 0,1-1 0,0-1 0,0 1 0,1 0 0,-1-1 0,8 3 0,0-3-178,-4-2-85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5.785"/>
    </inkml:context>
    <inkml:brush xml:id="br0">
      <inkml:brushProperty name="width" value="0.035" units="cm"/>
      <inkml:brushProperty name="height" value="0.035" units="cm"/>
    </inkml:brush>
  </inkml:definitions>
  <inkml:trace contextRef="#ctx0" brushRef="#br0">50 334 17780,'1'-2'279,"1"0"0,-1 0 1,0 0-1,0 0 0,0 0 1,0-1-1,-1 1 0,2-4 0,-1 2 20,9-34 1280,10-58-1,-17 76-1303,-2 0-1,0 0 1,-1 0 0,-5-38 0,5 55-238,-1 0 1,0 0 0,0 0 0,0 0-1,0 0 1,0 1 0,-3-5 0,3 6-31,1 1 0,0-1 0,-1 1 0,1-1 1,-1 1-1,1-1 0,0 1 0,-1 0 0,1-1 1,-1 1-1,1 0 0,-1-1 0,0 1 0,1 0 1,-1-1-1,1 1 0,-1 0 0,0 0 0,1 0 1,-1 0-1,1 0 0,-1 0 0,0 0 0,1 0 1,-1 0-1,0 0 0,1 0 0,-1 0 0,1 0 1,-1 0-1,0 0 0,1 1 0,-1-1 0,1 0 0,-1 0 1,1 1-1,-1-1 0,1 1 0,-1-1 0,1 0 1,-1 1-1,1-1 0,-1 1 0,1-1 0,0 1 1,-1 0-1,-4 5 35,1 0 0,-1 0 1,2 1-1,-1 0 0,1-1 0,0 1 0,0 0 1,1 1-1,-3 11 0,-9 73 179,9 17-48,5-94-137,1-1 1,1 1-1,0-1 1,1 0-1,6 20 1,-8-32-29,-1-1 0,1 1 0,0 0 1,0 0-1,-1 0 0,1-1 0,0 1 1,0 0-1,1-1 0,-1 1 0,0-1 1,0 1-1,1-1 0,-1 0 0,1 1 1,-1-1-1,1 0 0,0 0 0,1 1 1,-1-2-3,-1 0 1,1 0 0,-1 0-1,0 0 1,1 0 0,-1 0-1,1 0 1,-1 0 0,1-1-1,-1 1 1,0-1 0,1 1-1,-1-1 1,0 1 0,0-1-1,1 0 1,-1 0 0,0 1-1,2-3 1,4-4 16,0 0 1,0 0-1,-1-1 1,0 0-1,8-14 1,26-48 24,27-43-135,-65 111 85,1-4-9,1 1-1,0 0 1,1 0 0,5-5 0,-9 9 8,-1 1 1,1-1-1,0 0 1,0 0-1,0 1 1,0-1-1,0 1 1,0-1-1,0 1 1,0-1-1,0 1 0,0 0 1,0-1-1,0 1 1,0 0-1,0 0 1,0 0-1,1 0 1,-1 0-1,0 0 1,0 0-1,0 0 1,0 0-1,0 0 1,0 1-1,0-1 1,0 0-1,0 1 0,0-1 1,0 1-1,0-1 1,0 1-1,1 0 1,1 2 6,0 0-1,-1 0 1,0 1 0,1-1 0,-1 0-1,-1 1 1,1-1 0,0 1 0,1 7 0,10 39 116,-11-39-82,5 31 132,-6-30-88,0-1 1,1 1 0,1-1-1,0 1 1,0-1-1,1 0 1,1 0 0,7 14-1,-11-24-71,-1 0 0,1 0 0,0-1 0,-1 1 0,1 0 0,0 0 0,0 0 0,0-1 0,0 1 0,-1 0 0,1-1 0,0 1 0,0-1 0,0 1 0,0-1 0,0 1 0,0-1 0,1 0 0,-1 1 0,0-1 0,0 0 0,0 0 0,0 0 0,0 0 0,0 0 0,0 0 0,0 0 0,1 0 0,-1-1 0,0 1 0,0 0 0,0-1 0,0 1 0,0 0 0,0-1 0,0 0 0,0 1 0,0-1 0,0 1 0,0-2 0,5-3 27,0 0 1,-1-1-1,0 0 1,8-11-1,-9 13-26,46-71 53,-31 45-208,2 0-1,25-28 1,-44 56 119,1 0 0,-1 0 0,0 0 0,1 0 1,-1 0-1,1 0 0,-1 1 0,1-1 0,0 1 0,0 0 1,0-1-1,4 0 0,-5 2 11,-1 0-1,1 0 1,-1 0 0,1 0 0,-1 0-1,1 0 1,-1 1 0,0-1-1,1 0 1,-1 1 0,1-1 0,-1 1-1,0-1 1,0 1 0,1 0-1,-1 0 1,0-1 0,0 1 0,0 0-1,0 0 1,0 0 0,0 0 0,0 1-1,0-1 1,0 0 0,0 0-1,0 0 1,0 2 0,6 14-118,-1 0 1,0 0-1,-2 0 0,0 1 0,-1 0 1,0-1-1,-2 1 0,0 21 1,0-35-24,6 1-76</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6.590"/>
    </inkml:context>
    <inkml:brush xml:id="br0">
      <inkml:brushProperty name="width" value="0.035" units="cm"/>
      <inkml:brushProperty name="height" value="0.035" units="cm"/>
    </inkml:brush>
  </inkml:definitions>
  <inkml:trace contextRef="#ctx0" brushRef="#br0">1 93 17684,'6'-18'1177,"-3"10"-802,-1 1 1,1 0-1,0 0 0,1 0 1,0 0-1,0 0 0,10-11 0,-14 17-317,0 1-1,1-1 0,-1 1 1,1-1-1,-1 1 0,0 0 1,1-1-1,-1 1 1,1 0-1,-1-1 0,1 1 1,-1 0-1,1 0 0,-1 0 1,1-1-1,-1 1 0,1 0 1,0 0-1,-1 0 0,1 0 1,-1 0-1,1 0 0,-1 0 1,1 0-1,0 0 1,-1 0-1,1 0 0,-1 1 1,1-1-1,-1 0 0,2 1 1,-1 0 1,0 0 1,0 0-1,0 0 0,0 0 1,-1 0-1,1 1 1,0-1-1,0 0 1,-1 1-1,1-1 1,-1 0-1,1 3 1,1 5 73,0 0 0,-1 0 0,1 10 0,-3 17 175,-2 0 0,-1 0 0,-13 51 0,4-18 71,10-54-304,-2 13 121,0 0 0,2 0 1,1 0-1,3 49 0,-1-75-179,0 1 0,1 0 0,-1 0 0,1 0-1,0-1 1,-1 1 0,1 0 0,1-1 0,-1 1-1,0-1 1,1 0 0,-1 1 0,1-1 0,0 0-1,-1 0 1,1 0 0,0 0 0,1 0 0,-1 0 0,0 0-1,0-1 1,1 1 0,-1-1 0,1 0 0,-1 0-1,1 0 1,0 0 0,-1 0 0,1 0 0,0-1 0,-1 1-1,1-1 1,0 0 0,0 0 0,0 0 0,0 0-1,-1 0 1,1-1 0,0 1 0,4-2 0,0 0-76,1-1 0,-1 0 0,0 0 0,0 0 0,0-1 1,0 0-1,-1-1 0,0 1 0,8-8 0,-9 7-289,1 0 1,-1 0-1,0-1 0,-1 0 1,1 0-1,-1-1 0,0 1 0,-1-1 1,0 0-1,0 0 0,0 0 1,-1 0-1,0 0 0,0 0 0,1-14 1,-5-2-785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7.077"/>
    </inkml:context>
    <inkml:brush xml:id="br0">
      <inkml:brushProperty name="width" value="0.035" units="cm"/>
      <inkml:brushProperty name="height" value="0.035" units="cm"/>
    </inkml:brush>
  </inkml:definitions>
  <inkml:trace contextRef="#ctx0" brushRef="#br0">34 55 15539,'-26'-5'1713,"19"5"-633,19 0 344,7 0-456,13-1-335,-1-5-345,5-2-752,3 1 87,-3-2 313,-4 0-144,-2 0-96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7.562"/>
    </inkml:context>
    <inkml:brush xml:id="br0">
      <inkml:brushProperty name="width" value="0.035" units="cm"/>
      <inkml:brushProperty name="height" value="0.035" units="cm"/>
    </inkml:brush>
  </inkml:definitions>
  <inkml:trace contextRef="#ctx0" brushRef="#br0">0 268 17124,'8'16'1320,"-5"-8"-753,0 0 0,0-1 0,1 0 0,0 1 0,7 7 0,-10-13-489,0-1 0,0 0 0,1 0 0,-1 0 0,0 0 0,1 0 0,-1 0 1,0 0-1,1 0 0,-1 0 0,1-1 0,-1 1 0,1-1 0,0 1 0,-1-1 0,1 0 0,0 1 0,-1-1 0,1 0 0,0 0 0,-1 0 0,1 0 0,0 0 0,-1-1 0,1 1 1,-1 0-1,1-1 0,0 1 0,-1-1 0,1 0 0,2-1 0,7-4 5,-1-2 0,1 1 0,-1-1 0,18-19 0,-22 20-54,0 1 1,1-1-1,-1 1 0,2 1 0,-1-1 0,0 1 0,1 0 1,0 1-1,0 0 0,1 0 0,12-3 0,-18 6-17,0 1 0,0 0 0,1 0 0,-1 0 0,0 0 0,0 1-1,0-1 1,0 1 0,0 0 0,0 0 0,0 0 0,0 0 0,-1 0 0,1 0-1,0 1 1,-1 0 0,1-1 0,-1 1 0,1 0 0,-1 0 0,0 1-1,0-1 1,0 0 0,0 1 0,0-1 0,0 1 0,1 2 0,5 10 119,-1-1 0,-1 1 0,9 29 0,-12-36-93,10 37 288,-7-23 88,16 40 1,-21-61-381,0 1 1,0 0-1,0 0 0,0-1 0,0 1 0,0-1 1,0 1-1,1-1 0,-1 1 0,0-1 0,1 0 1,-1 1-1,1-1 0,0 0 0,1 1 0,-1-2-15,-1 0 0,0 1 1,1-1-1,-1 0 0,0 0 0,1 0 0,-1 0 0,1 0 0,-1 0 0,0 0 0,1-1 0,-1 1 0,0 0 0,1-1 0,-1 1 0,0-1 0,1 1 0,-1-1 0,0 0 1,0 0-1,0 1 0,2-3 0,5-5 15,-1 0 1,0-1 0,-1 1 0,0-1 0,-1 0-1,1-1 1,4-13 0,0 3-20,14-31-79,-14 27-142,1 2-1,21-33 1,-32 53 187,1 1 0,0 0 0,-1 0 0,1 0 0,0 0 0,0 0 0,0 0 0,0 0 0,0 0 0,0 0 0,0 1 0,0-1 0,1 0 0,-1 1 0,0-1 0,0 1 0,0-1 0,1 1 0,1-1 0,-2 1 2,0 0 1,0 1 0,0-1 0,0 0 0,0 0 0,0 1 0,0-1-1,-1 1 1,1-1 0,0 1 0,0-1 0,-1 1 0,1 0 0,0-1-1,-1 1 1,1 0 0,0 0 0,-1-1 0,1 1 0,0 1 0,2 6-31,1-1 1,-1 1-1,-1-1 1,4 17-1,10 90 516,-4-18 278,-5-75-575,-3-18-401,0-13-501,-3 1 307,-1 0-1,0 0 0,0 0 0,-1 0 0,0 0 0,-1 0 0,0 0 0,-6-15 0,-6-18-508</inkml:trace>
  <inkml:trace contextRef="#ctx0" brushRef="#br0" timeOffset="1">535 32 18692,'-9'-17'1944,"2"8"-1223,1 3 1167,7 6-784,5 3-1008,3 0-552,8 3-120,1 2 424,3-1-192,6 1-144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8.078"/>
    </inkml:context>
    <inkml:brush xml:id="br0">
      <inkml:brushProperty name="width" value="0.035" units="cm"/>
      <inkml:brushProperty name="height" value="0.035" units="cm"/>
    </inkml:brush>
  </inkml:definitions>
  <inkml:trace contextRef="#ctx0" brushRef="#br0">129 0 18020,'0'2'161,"0"-1"-1,0 0 1,-1 0-1,1 0 1,0 0 0,-1 0-1,1 0 1,-1 0 0,1 0-1,-1 0 1,0 0 0,1 0-1,-1 0 1,0 0 0,0-1-1,0 1 1,0 0 0,-1 0-1,-21 14 628,10-7 321,3-2-623,1 2 0,0-1 0,0 1 0,-10 13 0,16-18-454,1 0 0,0 0 0,-1 0 0,1 1 0,0-1 0,1 0 0,-1 1 0,1 0 0,-1-1 1,1 1-1,0 0 0,0-1 0,1 1 0,-1 0 0,1 0 0,0 0 0,0 5 0,1-7-36,-1 0 1,1 0-1,0 0 0,0 0 0,0-1 0,0 1 0,0 0 0,0 0 1,0-1-1,0 1 0,1-1 0,-1 1 0,1-1 0,-1 0 0,1 1 1,0-1-1,-1 0 0,1 0 0,0 0 0,0 0 0,0 0 1,0-1-1,0 1 0,0 0 0,0-1 0,0 0 0,0 1 0,0-1 1,0 0-1,0 0 0,3 0 0,10-1-73,-1 0 1,1 0-1,20-6 1,-16 4 36,-8 1 9,1 0 1,0 1-1,0 0 0,0 1 1,0 0-1,19 4 0,-27-3 65,0 0-1,0 0 0,0 0 0,0 1 1,0 0-1,-1 0 0,1 0 0,0 0 1,-1 1-1,1-1 0,-1 1 1,0 0-1,0 0 0,0 0 0,-1 0 1,1 1-1,-1-1 0,1 1 0,-1-1 1,0 1-1,3 8 0,-3-5 120,0 1 0,0 0-1,0 0 1,-1 0 0,0 0-1,-1 0 1,0 0 0,0 0-1,-1 0 1,0 0 0,0-1-1,-1 1 1,0 0 0,0 0-1,-1-1 1,0 1 0,0-1-1,0 0 1,-8 11 0,8-13-188,-1 0 1,0 0-1,1-1 0,-2 1 1,1-1-1,0 0 1,-1 0-1,0 0 0,0-1 1,0 1-1,0-1 0,-1-1 1,1 1-1,-1-1 1,0 0-1,0 0 0,0 0 1,0-1-1,0 0 1,0 0-1,0-1 0,0 1 1,0-1-1,0-1 1,0 1-1,-7-2 0,9 1-116,1 0 1,-1-1-1,1 1 0,-1-1 0,1 0 0,0 1 0,0-2 0,0 1 0,0 0 1,0 0-1,1-1 0,-1 0 0,1 1 0,-1-1 0,1 0 0,0 0 1,0 0-1,0-1 0,1 1 0,-1 0 0,1-1 0,-2-5 0,1-15-741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3:58.531"/>
    </inkml:context>
    <inkml:brush xml:id="br0">
      <inkml:brushProperty name="width" value="0.035" units="cm"/>
      <inkml:brushProperty name="height" value="0.035" units="cm"/>
    </inkml:brush>
  </inkml:definitions>
  <inkml:trace contextRef="#ctx0" brushRef="#br0">0 149 17452,'12'-1'947,"0"0"1,0-2 0,0 1 0,0-1-1,0-1 1,20-9 0,-28 11-802,-1 0 1,1-1 0,-1 1-1,0-1 1,0 1 0,0-1-1,0 0 1,0 0 0,-1 0-1,1-1 1,-1 1 0,0 0-1,0-1 1,0 0 0,0 1 0,-1-1-1,0 0 1,1 0 0,-1 0-1,-1 0 1,1 0 0,-1 0-1,1 0 1,-1-5 0,0 8-132,0-1 1,0 0 0,0 0-1,0 1 1,0-1-1,-1 0 1,1 0 0,0 1-1,-1-1 1,1 0 0,-1 1-1,0-1 1,0 1-1,1-1 1,-1 1 0,0-1-1,-2-2 1,2 4-14,1 0 0,0 0-1,-1 0 1,1 0 0,-1-1 0,1 1-1,0 0 1,-1 0 0,1 0 0,-1 0-1,1 0 1,0 0 0,-1 0 0,1 0-1,-1 0 1,1 0 0,-1 0 0,1 0-1,0 0 1,-1 0 0,1 1 0,0-1-1,-1 0 1,1 0 0,-1 0 0,1 1-1,-14 15 21,8-3-21,0 1 0,1 0 0,1 0 1,0 0-1,0 0 0,2 0 0,0 1 0,0 0 0,2-1 0,-1 1 0,2 0 0,0-1 0,4 19 0,-5-31-1,1 0 0,-1 0 1,1-1-1,-1 1 0,1 0 0,-1-1 1,1 1-1,0 0 0,0-1 0,0 1 1,0-1-1,0 1 0,0-1 0,0 0 1,1 1-1,-1-1 0,0 0 0,1 0 0,2 2 1,-3-3-1,1 1 1,-1-1-1,1 0 1,-1 0-1,1 0 1,-1 0-1,1 0 1,-1 0 0,1 0-1,-1 0 1,1-1-1,-1 1 1,1-1-1,-1 1 1,1-1-1,-1 1 1,0-1-1,2-1 1,7-5 1,-1 1 0,0-2 1,-1 1-1,14-17 0,-19 21-3,47-57-71,-24 28-92,35-33 0,-58 62 141,0 0 0,1 0 0,-1 1 0,1-1 0,0 1 0,4-2 0,-7 3 19,0 1 1,0-1-1,0 1 0,0 0 1,0 0-1,0-1 0,0 1 1,0 0-1,0 0 0,0 0 1,0 0-1,0 0 0,-1 0 1,1 1-1,0-1 0,0 0 1,0 0-1,0 1 0,0-1 1,0 0-1,0 1 0,0-1 1,0 1-1,-1 0 0,1-1 1,0 1-1,0-1 0,-1 1 1,1 0-1,0 0 0,-1-1 1,1 1-1,-1 0 0,1 0 0,0 1 1,3 9 56,-1 0 1,1 0-1,-2 1 1,0-1-1,0 1 1,-1-1-1,0 17 1,2 10 218,-2-23-136,3 21 168,-4-34-275,1 0 0,-1 0 0,1-1 0,-1 1 0,1 0 0,0-1 0,0 1 0,-1-1 0,1 1 0,0-1 0,0 1 0,1-1 0,-1 0 0,0 1 0,0-1 1,2 1-1,-2-1-14,1-1 0,-1 0 0,0 1 0,0-1 0,0 0 0,1 0 0,-1 0 0,0 0 0,0 0 0,0 0 0,1 0 0,-1 0 0,0-1 0,0 1 1,0 0-1,1-1 0,-1 1 0,0-1 0,0 1 0,0-1 0,0 1 0,0-1 0,0 0 0,0 0 0,0 0 0,0 1 0,1-3 0,24-28 112,-25 30-118,41-61 46,-29 40-128,1 0 0,1 2-1,1-1 1,27-25 0,-41 45 60,-1-1-1,1 1 0,0-1 0,-1 1 1,1 0-1,0 0 0,0 0 0,0 0 1,0 0-1,0 0 0,0 0 1,0 1-1,0-1 0,0 1 0,0-1 1,1 1-1,-1 0 0,0 0 0,0 0 1,4 1-1,-4-1 5,0 1 0,0 0 0,0 1 0,-1-1 0,1 0 0,0 0-1,0 1 1,-1-1 0,1 1 0,-1 0 0,0-1 0,1 1 0,-1 0 0,0 0 0,0 0 0,0-1 0,0 1 0,0 0 0,-1 1 0,2 2 0,3 14 41,-1 0 1,0 1 0,1 30 0,-3-26-804,8 42 1,-10-66 751,0 1-1,0-1 0,0 1-1,0-1 1,0 1 0,0 0 0,1-1-1,-1 1 1,0-1 0,0 1 0,0-1-1,1 1 1,-1-1 0,0 1 0,0-1-1,1 1 1,-1-1 0,1 1 0,-1-1-1,0 1 1,1-1 0,-1 0 0,1 1-1,-1-1 1,1 0 0,-1 1 0,1-1-1,-1 0 1,1 0 0,-1 1 0,1-1-1,1 0 1,5-5-389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00.968"/>
    </inkml:context>
    <inkml:brush xml:id="br0">
      <inkml:brushProperty name="width" value="0.035" units="cm"/>
      <inkml:brushProperty name="height" value="0.035" units="cm"/>
    </inkml:brush>
  </inkml:definitions>
  <inkml:trace contextRef="#ctx0" brushRef="#br0">77 19 21541,'0'-1'122,"0"0"0,0 0 0,0-1 0,0 1 0,-1 0 0,1 0 0,0 0 0,-1-1 0,1 1 0,0 0 0,-1 0 0,0 0 0,1 0 0,-2-1 0,2 2-90,0-1 1,0 1-1,-1 0 0,1 0 0,0 0 1,-1 0-1,1 0 0,0 0 1,-1 0-1,1 0 0,0 0 0,-1 0 1,1 0-1,0 0 0,0 0 1,-1 0-1,1 1 0,0-1 0,-1 0 1,1 0-1,0 0 0,0 0 1,-1 0-1,1 1 0,0-1 0,0 0 1,-1 0-1,1 0 0,0 1 1,0-1-1,0 0 0,-1 0 0,1 1 1,-3 4 180,0-1 1,0 1-1,0 0 1,1 0-1,-2 6 1,-7 22-127,2-1 0,1 1 0,2 1 1,1-1-1,2 1 0,1 39 0,3-64-82,-1 0 0,1 0-1,1-1 1,0 1 0,4 13-1,-5-20-5,0 0-1,0 0 0,-1 0 0,1-1 0,1 1 0,-1 0 0,0-1 0,0 1 0,1-1 0,-1 1 0,0-1 0,1 1 0,2 0 0,-3-1-2,0-1 0,0 1 0,0-1 0,0 0 0,1 0 0,-1 1 0,0-1 0,0 0 0,1 0 0,-1 0 0,0 0 0,0 0 0,1 0 0,-1-1-1,0 1 1,0 0 0,0-1 0,1 1 0,-1-1 0,0 1 0,0-1 0,0 0 0,2 0 0,3-4-175,-1 1-1,1-1 1,-1 0-1,1-1 1,-2 1-1,1-1 1,0 0-1,-1 0 1,0 0-1,4-9 1,1-6-188,0 0 0,5-23 0,-2 2-209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560"/>
    </inkml:context>
    <inkml:brush xml:id="br0">
      <inkml:brushProperty name="width" value="0.025" units="cm"/>
      <inkml:brushProperty name="height" value="0.025" units="cm"/>
    </inkml:brush>
  </inkml:definitions>
  <inkml:trace contextRef="#ctx0" brushRef="#br0">255 1 7399,'-53'67'2146,"-2"15"-1121,0 7-737,6-5-224,20-15-352,16-18-929,13-28-2691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4.248"/>
    </inkml:context>
    <inkml:brush xml:id="br0">
      <inkml:brushProperty name="width" value="0.025" units="cm"/>
      <inkml:brushProperty name="height" value="0.025" units="cm"/>
    </inkml:brush>
  </inkml:definitions>
  <inkml:trace contextRef="#ctx0" brushRef="#br0">214 28 5605,'0'0'14126,"-11"1"-12167,2 0-1806,1 0 0,0 1 1,-1 1-1,1-1 0,0 1 0,0 1 1,1-1-1,-1 2 0,1-1 0,0 1 1,0 0-1,0 0 0,0 0 0,1 1 1,0 0-1,-6 9 0,2-3 21,1 1 0,0 0 0,1 0-1,-12 28 1,17-36-160,1 1-1,0-1 1,0 1 0,1-1-1,-1 1 1,1 0-1,0 0 1,1 0-1,0 0 1,0-1-1,0 1 1,0 0 0,1 0-1,0 0 1,0 0-1,3 6 1,-3-10-12,1 1 0,-1-1 0,1 0 0,0 1 0,-1-1 0,1 0 0,0 0 1,1 0-1,-1 0 0,0-1 0,0 1 0,1 0 0,-1-1 0,1 0 0,-1 1 0,1-1 1,0 0-1,-1-1 0,1 1 0,0 0 0,0-1 0,0 1 0,-1-1 0,1 0 0,0 0 1,0 0-1,0 0 0,0-1 0,0 1 0,-1-1 0,1 0 0,2-1 0,5 0 15,0-2 0,0 1-1,0-1 1,-1-1 0,0 1-1,0-2 1,13-9 0,-10 4 109,0 0 0,0-1 1,-1 0-1,-1-1 0,0 0 0,12-21 1,-17 24 92,1 0 0,-2 0 0,1-1 0,-2 1 0,1-1 0,-2 0 0,1 0 0,-1 0 0,-1 0 0,0-15 0,-1 24-194,0 0-1,0 0 0,0 0 0,0 1 0,-1-1 0,1 0 1,-1 0-1,0 0 0,1 0 0,-1 1 0,0-1 1,0 0-1,0 1 0,0-1 0,0 1 0,-1-1 1,1 1-1,0-1 0,-1 1 0,1 0 0,-1 0 1,1 0-1,-1 0 0,-2-1 0,0 0-10,-1 0 0,1 1 1,-1 0-1,0-1 0,0 2 0,0-1 0,0 1 0,0 0 1,-7 0-1,-1 1-35,-1 1-1,0 0 1,1 1 0,-1 1 0,-25 10 0,29-10 10,1 2 1,-1-1 0,1 2-1,-12 8 1,19-13-43,-1 0 0,1 1-1,0-1 1,-1 1 0,1 0 0,0-1 0,1 1 0,-1 0-1,0 0 1,1 0 0,-1 0 0,1 0 0,0 1-1,0-1 1,1 0 0,-1 0 0,0 6 0,2-7-39,0 0 1,-1-1-1,1 1 1,0 0-1,0-1 1,0 1-1,1-1 1,-1 1-1,0-1 1,1 0-1,-1 1 1,0-1-1,1 0 1,-1 0-1,1 0 1,0 0-1,-1 0 1,1-1-1,0 1 1,0 0-1,0-1 1,-1 1-1,1-1 1,0 1-1,0-1 1,0 0-1,3 0 1,64 5-3035,-65-5 2685,95-1-10246,-50-7 1243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01.469"/>
    </inkml:context>
    <inkml:brush xml:id="br0">
      <inkml:brushProperty name="width" value="0.035" units="cm"/>
      <inkml:brushProperty name="height" value="0.035" units="cm"/>
    </inkml:brush>
  </inkml:definitions>
  <inkml:trace contextRef="#ctx0" brushRef="#br0">35 15 20516,'-18'-15'2049,"12"18"-1385,-1 5-296,4 9 1200,3 2-495,3 1-705,1 1-432,4-8-777,1-4-351,0-7 952,0-4-216,0-8-144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02.936"/>
    </inkml:context>
    <inkml:brush xml:id="br0">
      <inkml:brushProperty name="width" value="0.035" units="cm"/>
      <inkml:brushProperty name="height" value="0.035" units="cm"/>
    </inkml:brush>
  </inkml:definitions>
  <inkml:trace contextRef="#ctx0" brushRef="#br0">31 752 15867,'-23'9'1709,"16"-8"-1015,16-9 427,9-3-589,0 0 0,0 2 1,34-12-1,63-15 93,-83 28-437,289-61 651,7 26-673,-253 34-146,37-4-5,574-76 321,219-61 1075,-639 99-480,318-103 0,-519 132-844,-32 9-21,1 2 1,0 1-1,1 2 0,66-8 1,-96 16-103,-1 0 0,0 1 0,1-1 1,-1 1-1,0 0 0,1 0 1,-1 0-1,0 1 0,0-1 0,0 1 1,0 0-1,0 0 0,0 1 1,-1-1-1,1 1 0,-1 0 1,0 0-1,1 0 0,-1 0 0,0 0 1,4 7-1,-6 4-417,-1-8 161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03.809"/>
    </inkml:context>
    <inkml:brush xml:id="br0">
      <inkml:brushProperty name="width" value="0.035" units="cm"/>
      <inkml:brushProperty name="height" value="0.035" units="cm"/>
    </inkml:brush>
  </inkml:definitions>
  <inkml:trace contextRef="#ctx0" brushRef="#br0">33 109 10170,'21'-104'5887,"-18"99"-3796,-2 6-656,2 11 19,0 21-340,-5 362 3035,-2-234-3555,4-139-667,0-8-270,0 1 0,-1 0-1,-3 14 1,4-29 313,0 1-1,0-1 1,0 0-1,0 1 1,0-1-1,0 0 1,0 1-1,0-1 1,0 0-1,-1 1 1,1-1-1,0 0 1,0 1-1,0-1 1,0 0 0,0 0-1,-1 1 1,1-1-1,0 0 1,0 1-1,0-1 1,-1 0-1,1 0 1,0 0-1,0 1 1,-1-1-1,1 0 1,0 0-1,-1 0 1,1 0-1,0 1 1,-1-1-1,1 0 1,0 0 0,-1 0-1,1 0 1,0 0-1,-1 0 1,1 0-1,0 0 1,-1 0-1,1 0 1,0 0-1,-1 0 1,1 0-1,0 0 1,-1 0-1,1 0 1,-1-1-1,-17-14-572,18 14 575,-23-23-668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04.263"/>
    </inkml:context>
    <inkml:brush xml:id="br0">
      <inkml:brushProperty name="width" value="0.035" units="cm"/>
      <inkml:brushProperty name="height" value="0.035" units="cm"/>
    </inkml:brush>
  </inkml:definitions>
  <inkml:trace contextRef="#ctx0" brushRef="#br0">1 0 16476,'57'127'4622,"15"67"-2304,-15-38-1283,-51-140-928,17 40 218,-21-52-293,0 0-1,1-1 1,-1 1 0,1-1-1,-1 1 1,1-1-1,0 0 1,0 0 0,1 0-1,-1 0 1,5 2 0,-7-4-20,1-1 1,-1 1 0,1-1-1,-1 1 1,1-1 0,0 0-1,-1 1 1,1-1 0,0 0-1,-1 0 1,1 0 0,-1-1-1,1 1 1,0 0 0,-1 0-1,1-1 1,-1 1 0,1-1-1,0 0 1,-1 1 0,0-1-1,1 0 1,-1 0 0,1 0-1,-1 0 1,0 0 0,0 0-1,3-3 1,1-2 21,0 0-1,0 0 1,0-1 0,5-9 0,17-41 227,-2-1 1,33-111-1,-41 115 6,3-11-161,-2 3 32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31.326"/>
    </inkml:context>
    <inkml:brush xml:id="br0">
      <inkml:brushProperty name="width" value="0.035" units="cm"/>
      <inkml:brushProperty name="height" value="0.035" units="cm"/>
    </inkml:brush>
  </inkml:definitions>
  <inkml:trace contextRef="#ctx0" brushRef="#br0">1 101 16003,'-1'-1'137,"1"0"-1,1 0 0,-1 0 1,0 0-1,0 0 0,0 0 1,0 1-1,1-1 0,-1 0 1,0 0-1,1 0 0,-1 1 1,0-1-1,1 0 0,-1 0 1,1 1-1,-1-1 0,1 0 1,0 1-1,-1-1 0,1 0 1,0 1-1,-1-1 0,1 1 1,0-1-1,0 1 0,-1 0 1,1-1-1,0 1 0,0 0 1,0-1-1,0 1 0,0 0 1,-1 0-1,1 0 0,2 0 1,42-5 1175,-33 4-1006,204-35 1354,-21 2-1671,-185 32-214,0 2 1,0-1-1,0 1 0,11 2 1,-18-2 122,0 1 0,0 0 0,-1-1 0,1 1 0,0 0 0,0 0 0,-1 1 0,1-1 0,0 1 0,-1-1 0,1 1-1,-1 0 1,0 0 0,0 0 0,0 0 0,0 0 0,3 4 0,3 7-513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31.886"/>
    </inkml:context>
    <inkml:brush xml:id="br0">
      <inkml:brushProperty name="width" value="0.035" units="cm"/>
      <inkml:brushProperty name="height" value="0.035" units="cm"/>
    </inkml:brush>
  </inkml:definitions>
  <inkml:trace contextRef="#ctx0" brushRef="#br0">1 1 20388,'0'2'109,"1"0"0,0 0 0,0 0-1,0 0 1,0 0 0,0 0 0,0 0-1,0 0 1,1 0 0,-1-1-1,1 1 1,-1-1 0,1 1 0,0-1-1,0 1 1,-1-1 0,1 0 0,0 0-1,0 0 1,0 0 0,0 0 0,1 0-1,-1-1 1,0 1 0,0-1 0,4 1-1,7 1 200,0 0 1,27-1-1,-39-1-304,90-7 540,-67 4-483,0 1 0,0 1 0,43 3 0,-64-1-54,1-1-1,-1 1 1,1 0-1,-1 0 0,1 0 1,-1 0-1,0 0 1,1 1-1,-1-1 0,0 1 1,0 0-1,0 0 1,0 0-1,-1 1 0,1-1 1,-1 1-1,5 5 1,-5-5 22,0 1 0,0 0 1,0 0-1,-1 1 1,0-1-1,0 0 1,0 0-1,0 1 1,0-1-1,-1 0 0,0 1 1,0 6-1,-3 6 82,0 0 0,0 0 0,-2 0 0,0-1-1,-1 1 1,-9 16 0,-127 228 533,101-189-1887,32-55 192,7-12 714,0 0-1,0-1 1,-1 1 0,1-1 0,-1 0 0,0 0-1,-1 0 1,-3 4 0,3-6-721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34.347"/>
    </inkml:context>
    <inkml:brush xml:id="br0">
      <inkml:brushProperty name="width" value="0.035" units="cm"/>
      <inkml:brushProperty name="height" value="0.035" units="cm"/>
    </inkml:brush>
  </inkml:definitions>
  <inkml:trace contextRef="#ctx0" brushRef="#br0">68 32 13707,'5'-16'1574,"1"1"128,-4 15-76,-2 9 914,-10 150 1568,2-56-3323,6 367-369,2-470-422,1 6-234,-1 1 0,0-1 1,-1 1-1,0-1 1,-1 7-1,1-11 197,1-1-1,0 1 1,-1-1-1,0 0 1,1 1 0,-1-1-1,0 0 1,0 0-1,1 1 1,-1-1-1,0 0 1,0 0-1,0 0 1,0 0 0,-1 0-1,1 0 1,0-1-1,0 1 1,-1 0-1,1 0 1,0-1-1,-1 1 1,1-1 0,0 1-1,-1-1 1,1 0-1,-1 0 1,-1 1-1,-23-2-577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34.847"/>
    </inkml:context>
    <inkml:brush xml:id="br0">
      <inkml:brushProperty name="width" value="0.035" units="cm"/>
      <inkml:brushProperty name="height" value="0.035" units="cm"/>
    </inkml:brush>
  </inkml:definitions>
  <inkml:trace contextRef="#ctx0" brushRef="#br0">143 769 19292,'11'9'1841,"7"6"-1137,5-1-248,11-4 824,8-1-256,8-7-320,2-4-135,2-7-193,0-3-152,-9-7-312,-4-2-320,-14-5-681,-8-2 1025,-13-4-136,-4 2-144,-11-7-200</inkml:trace>
  <inkml:trace contextRef="#ctx0" brushRef="#br0" timeOffset="1">1 80 21165,'0'-3'2200,"12"2"-1504,10-1-208,10 1 1065,19-5-649,9 0-216,14-5-160,5 2-104,-1-4-376,-3 2-288,-9 2-768,-6 2-352,-21 10 1040,-9 4-233,-16 8-215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35.848"/>
    </inkml:context>
    <inkml:brush xml:id="br0">
      <inkml:brushProperty name="width" value="0.035" units="cm"/>
      <inkml:brushProperty name="height" value="0.035" units="cm"/>
    </inkml:brush>
  </inkml:definitions>
  <inkml:trace contextRef="#ctx0" brushRef="#br0">26 1 15739,'7'7'3070,"-6"10"-2817,-1-10 337,14 324 4951,-2-57-4743,-12-207-1322,-3-57-458,-4-11 222,-5-11 220,-4-10 60,-5-11-180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36.313"/>
    </inkml:context>
    <inkml:brush xml:id="br0">
      <inkml:brushProperty name="width" value="0.035" units="cm"/>
      <inkml:brushProperty name="height" value="0.035" units="cm"/>
    </inkml:brush>
  </inkml:definitions>
  <inkml:trace contextRef="#ctx0" brushRef="#br0">0 518 16043,'3'-3'378,"0"0"1,0 0-1,0 1 0,0-1 0,0 1 0,1-1 0,-1 1 0,1 0 0,-1 0 0,8-2 0,15-10 1023,-7-1-944,0-1-1,-1-1 1,0 0-1,-2-1 1,0-1-1,-1 0 1,20-36-1,2-13-191,29-76-1,-46 96-165,-19 45-91,14-26 63,-7 22 20,-8 7-86,1 0 1,-1 0-1,0 1 0,1-1 0,-1 0 1,0 0-1,1 0 0,-1 0 1,0 0-1,1 1 0,-1-1 1,0 0-1,0 0 0,1 0 1,-1 1-1,0-1 0,0 0 1,0 0-1,1 1 0,-1-1 0,0 0 1,0 1-1,0-1 0,0 0 1,0 0-1,1 1 0,-1-1 1,0 0-1,0 1 0,0 0 1,3 13 82,0 0 0,0 1 0,0 27 0,1 5 48,-2-30-48,21 125-47,-20-129-142,1-1-1,0 0 1,0 0 0,1 0-1,1 0 1,0-1 0,0 0-1,1 0 1,8 9 0,-13-18 72,1 1 1,-1-1 0,0 0 0,1 0 0,-1 0-1,1 0 1,2 1 0,17 0-259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4.595"/>
    </inkml:context>
    <inkml:brush xml:id="br0">
      <inkml:brushProperty name="width" value="0.025" units="cm"/>
      <inkml:brushProperty name="height" value="0.025" units="cm"/>
    </inkml:brush>
  </inkml:definitions>
  <inkml:trace contextRef="#ctx0" brushRef="#br0">330 12 12940,'-14'0'3070,"-3"1"-2406,1 0-1,-1 2 1,0 0 0,1 0 0,-1 2-1,1 0 1,0 1 0,-29 15-1,28-11-32,0 1 0,1 0-1,-30 27 1,42-35-564,0 1 0,1-1-1,-1 1 1,1 0 0,0 0 0,0 0 0,0 0 0,1 1 0,0-1-1,0 1 1,0-1 0,0 1 0,1 0 0,-1 0 0,1 0-1,0 0 1,1-1 0,-1 1 0,1 0 0,0 1 0,1 7 0,0-11-57,0 0 0,-1 0 0,1 0 0,0 0 0,0 0 0,0 0 0,0-1 0,1 1 1,-1 0-1,0-1 0,1 1 0,-1 0 0,1-1 0,-1 0 0,1 1 0,0-1 0,0 0 1,3 2-1,0-1 24,1 0 0,-1 0 0,1-1 0,-1 1 0,1-1 0,11 0 0,-4 0 84,-1-1 1,1-1 0,-1 0 0,1-1-1,22-6 1,-25 4-1,1 0 0,0-1 0,-1 0 0,0-1-1,0 0 1,-1 0 0,1-1 0,-1-1 0,-1 1 0,1-1 0,-2-1 0,1 0 0,-1 0-1,0 0 1,-1-1 0,0 0 0,-1 0 0,0 0 0,0-1 0,-1 0 0,0 0 0,-1 0-1,2-16 1,-5 25-114,0 0-1,0 1 1,0-1-1,0 0 0,0 0 1,0 0-1,-1 0 1,1 0-1,-1 1 1,1-1-1,-1 0 0,0 0 1,0 1-1,0-1 1,0 1-1,0-1 0,0 1 1,0-1-1,0 1 1,-1-1-1,-2-1 1,1 1-35,-1-1 0,0 1 0,1 1 0,-1-1 0,0 1 0,0-1 0,0 1 0,0 0 0,-7 0 0,-43 0-2326,11 8-3711,22-1-807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48.092"/>
    </inkml:context>
    <inkml:brush xml:id="br0">
      <inkml:brushProperty name="width" value="0.035" units="cm"/>
      <inkml:brushProperty name="height" value="0.035" units="cm"/>
    </inkml:brush>
  </inkml:definitions>
  <inkml:trace contextRef="#ctx0" brushRef="#br0">0 65 14515,'2'-7'2257,"2"2"-1129,10 2-360,5-3 2345,10-6-2001,10 5-144,7-2-88,4 1-152,4 5-399,2-1-281,-4 5-753,-2 2-359,-13 5 864,-8-5-200,-14-5-136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48.544"/>
    </inkml:context>
    <inkml:brush xml:id="br0">
      <inkml:brushProperty name="width" value="0.035" units="cm"/>
      <inkml:brushProperty name="height" value="0.035" units="cm"/>
    </inkml:brush>
  </inkml:definitions>
  <inkml:trace contextRef="#ctx0" brushRef="#br0">0 0 19436,'26'7'1219,"0"-1"0,0-1 0,0-2 0,29 0 0,-18 0-795,40 7 0,-75-10-417,0 0-1,0 1 1,0 0-1,0-1 1,0 1 0,0 0-1,0 0 1,0 0-1,-1 0 1,1 0 0,0 1-1,0-1 1,-1 0-1,1 1 1,-1-1 0,0 1-1,1 0 1,-1-1-1,2 4 1,-2-2 2,0 1 1,1-1-1,-1 1 1,-1-1-1,1 1 0,0 0 1,-1 0-1,0-1 0,0 1 1,0 5-1,-3 9 23,0-1 0,-2 1 1,-10 29-1,10-33-19,-82 231-1101,83-233 990,1 1 0,0 0 0,0 0 1,0 23-1,3-6-212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0.451"/>
    </inkml:context>
    <inkml:brush xml:id="br0">
      <inkml:brushProperty name="width" value="0.035" units="cm"/>
      <inkml:brushProperty name="height" value="0.035" units="cm"/>
    </inkml:brush>
  </inkml:definitions>
  <inkml:trace contextRef="#ctx0" brushRef="#br0">66 264 17052,'-1'2'275,"1"-1"-1,-1 1 1,1-1 0,-1 1 0,1-1 0,0 1 0,-1 0 0,1-1-1,0 1 1,0 0 0,1-1 0,-1 1 0,0-1 0,0 1 0,1 0-1,-1-1 1,1 1 0,-1-1 0,1 1 0,1 1 0,-2-2-197,1-1 1,0 1-1,-1-1 1,1 1-1,0-1 0,-1 1 1,1-1-1,0 0 1,0 1-1,-1-1 1,1 0-1,0 0 1,0 1-1,-1-1 1,1 0-1,0 0 1,0 0-1,0 0 0,0 0 1,-1 0-1,1 0 1,0 0-1,0-1 1,-1 1-1,1 0 1,0 0-1,0-1 1,-1 1-1,1 0 0,0-1 1,0 1-1,-1-1 1,1 1-1,-1-1 1,1 1-1,0-1 1,-1 1-1,1-1 1,-1 0-1,1 1 0,0-2 1,5-5 28,0-1 1,0 0 0,-1 0-1,0 0 1,0-1-1,-1 1 1,0-1-1,-1 0 1,5-16-1,-5 10-63,0 0 0,0 0 0,-2-1-1,0 1 1,-1-20 0,0 29-46,-1 1 0,0-1 1,0 1-1,0 0 1,-1-1-1,0 1 1,0 0-1,0 0 1,-1 0-1,1 0 1,-1 0-1,-4-4 0,6 8-1,0 0-1,0 0 0,0 0 0,0 0 0,0 0 0,0 0 0,-1 1 0,1-1 0,0 0 0,-1 1 0,1-1 0,0 0 0,-1 1 0,1 0 0,-1-1 0,1 1 1,-1 0-1,1 0 0,-3 0 0,2 0-3,0 1-1,-1-1 1,1 1 0,0 0 0,0 0-1,0 0 1,0 0 0,0 1 0,0-1 0,0 1-1,0-1 1,0 1 0,0-1 0,1 1 0,-1 0-1,-1 2 1,-5 7-19,1 1 0,-1 0 0,2 0 1,0 1-1,0 0 0,1 0 0,1 0 0,0 1 0,-3 23 0,2-1-17,2 1 0,2 53 0,1-82 38,5 50-45,-5-55 49,1 0 1,0 1-1,0-1 1,0 0 0,0 0-1,0 0 1,1 0-1,-1 0 1,1 0 0,0 0-1,0-1 1,0 1 0,0 0-1,3 2 1,-4-5 2,0 1-1,0 0 1,0-1 0,0 1 0,0-1 0,0 1 0,0-1 0,0 1 0,1-1 0,-1 0-1,0 0 1,0 1 0,0-1 0,0 0 0,0 0 0,1 0 0,-1 0 0,0 0-1,0-1 1,0 1 0,0 0 0,1 0 0,0-1 0,1-1 1,0 1-1,0-1 1,0 0 0,-1 0 0,1 0-1,0 0 1,-1 0 0,3-4 0,4-5 12,0 0 1,12-24 0,22-52 46,2-5-41,-44 90-23,0 1 1,0-1 0,-1 0 0,1 1-1,0-1 1,0 1 0,1 0-1,-1-1 1,0 1 0,0 0-1,1 0 1,-1 0 0,1-1-1,-1 1 1,1 1 0,-1-1 0,1 0-1,-1 0 1,1 1 0,0-1-1,2 0 1,-2 1 3,0 1 0,-1 0-1,1-1 1,-1 1 0,1 0 0,-1 0 0,1 0 0,-1 0-1,0 0 1,1 0 0,-1 0 0,0 0 0,0 0 0,0 1-1,0-1 1,0 1 0,0-1 0,0 1 0,0-1 0,0 1-1,-1-1 1,2 4 0,27 77 121,-23-60-64,1-1-1,2 1 1,21 39 0,-29-58-52,1-1 1,-1 0 0,1 1 0,0-1-1,-1 0 1,1 0 0,0 0-1,0-1 1,0 1 0,1 0 0,-1-1-1,0 1 1,1-1 0,-1 0 0,1 0-1,-1 0 1,5 2 0,-4-3-3,-1 0 1,1 0-1,-1-1 0,1 1 0,-1 0 1,0-1-1,1 1 0,-1-1 0,1 0 1,-1 0-1,0 0 0,0 0 1,0 0-1,1 0 0,2-3 0,6-6 12,-1 0 0,-1 0 0,1 0 0,-2-1-1,11-17 1,-15 22-8,15-23 14,21-30 41,-36 53-57,1 0-1,0 1 1,1-1 0,-1 1-1,1 0 1,11-7-1,-15 12-2,-1-1-1,1 0 1,-1 1-1,1-1 1,-1 0-1,1 1 1,0 0-1,-1-1 1,1 1-1,0 0 1,-1 0-1,1 0 1,-1 0 0,1 0-1,0 1 1,-1-1-1,1 0 1,0 1-1,-1-1 1,1 1-1,-1-1 1,1 1-1,-1 0 1,1 0-1,-1 0 1,0 0-1,1 0 1,-1 0-1,0 0 1,0 0-1,0 0 1,0 1-1,0-1 1,0 0-1,1 2 1,4 6 30,-1 0-1,0 1 1,-1-1-1,5 13 1,-6-14-11,2 7 20,-4-11-24,0 1 1,0-1 0,1 0 0,0 0 0,-1 0 0,1 0 0,1-1 0,-1 1-1,0-1 1,1 1 0,3 3 0,-5-7-15,0 1-1,0-1 1,-1 0-1,1 0 1,0 0-1,-1 0 1,1 0-1,0 0 1,-1-1 0,1 1-1,0 0 1,-1 0-1,1 0 1,0-1-1,-1 1 1,1 0-1,-1-1 1,1 1 0,0 0-1,-1-1 1,1 1-1,-1-1 1,1 1-1,-1-1 1,1 1-1,-1-1 1,0 1-1,1-1 1,-1 1 0,0-1-1,1 0 1,-1 1-1,0-2 1,13-25 31,-11 22-28,9-23 3,24-50-154,-31 72 104,0-1 1,0 0-1,0 1 1,1 0-1,0 0 1,0 0-1,0 1 1,9-7-1,-13 11 25,0 0 0,0 0 1,1 1-1,-1-1 0,1 0 0,-1 1 1,1-1-1,-1 0 0,1 1 0,-1 0 1,1-1-1,-1 1 0,1 0 0,0 0 0,-1 0 1,1 0-1,-1 0 0,1 0 0,-1 0 1,1 1-1,2 0 0,-1 0-6,-1 0 1,0 1-1,0-1 1,1 1-1,-1-1 1,0 1-1,0 0 1,-1 0-1,1 0 1,0 0-1,2 4 1,1 4-24,1 0 1,-2 0-1,0 0 1,6 20 0,-10-27 21,14 60-102,-13-58-71,0 1 0,-1 0 0,1-1 0,-1 1 1,-1 0-1,1-1 0,-1 1 0,-3 10 0,4-15 159,0-1-1,0 0 1,0 1 0,0-1-1,-1 1 1,1-1-1,0 1 1,0-1 0,-1 1-1,1-1 1,0 0 0,-1 1-1,1-1 1,0 0 0,-1 1-1,1-1 1,-1 0-1,1 0 1,0 1 0,-1-1-1,1 0 1,-1 0 0,1 0-1,-1 1 1,1-1-1,-1 0 1,1 0 0,-1 0-1,1 0 1,-1 0 0,1 0-1,-1 0 1,1 0-1,-1 0 1,1 0 0,-1 0-1,1-1 1,-1 1 0,1 0-1,-1 0 1,1 0-1,-1-1 1,1 1 0,0 0-1,-1 0 1,0-1 0,-20-18-567,-2-10-153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0.949"/>
    </inkml:context>
    <inkml:brush xml:id="br0">
      <inkml:brushProperty name="width" value="0.035" units="cm"/>
      <inkml:brushProperty name="height" value="0.035" units="cm"/>
    </inkml:brush>
  </inkml:definitions>
  <inkml:trace contextRef="#ctx0" brushRef="#br0">0 9 20308,'0'-7'1625,"2"5"-1681,2 4-336,4-2 1056,2-2-160,-1 2-584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1.417"/>
    </inkml:context>
    <inkml:brush xml:id="br0">
      <inkml:brushProperty name="width" value="0.035" units="cm"/>
      <inkml:brushProperty name="height" value="0.035" units="cm"/>
    </inkml:brush>
  </inkml:definitions>
  <inkml:trace contextRef="#ctx0" brushRef="#br0">4 277 18084,'-1'3'298,"0"1"0,1-1 0,-1 1 0,1-1 0,0 1 1,0 0-1,0-1 0,0 1 0,1 0 0,-1-1 0,2 5 0,-1-7-201,-1 0 1,1 0-1,-1 0 0,1 0 0,-1-1 0,1 1 1,0 0-1,-1 0 0,1 0 0,0 0 0,0-1 1,0 1-1,0 0 0,0-1 0,-1 1 1,1 0-1,0-1 0,0 1 0,0-1 0,1 0 1,-1 1-1,0-1 0,0 0 0,0 0 0,0 0 1,0 1-1,0-1 0,0 0 0,0 0 0,1-1 1,-1 1-1,0 0 0,0 0 0,0-1 1,0 1-1,0 0 0,0-1 0,0 1 0,0-1 1,2 0-1,2-2 38,0 0 0,0 0 0,0-1 0,0 1 0,-1-1 1,1 0-1,-1-1 0,0 1 0,0-1 0,-1 1 0,1-1 0,-1 0 0,3-7 0,2-4-7,0-1-1,-2 0 0,6-17 0,-5 8-32,4-33-1,-9 49-79,-1 0 0,-1 0 0,1 0 0,-2-1 0,0 1 0,-2-12 0,3 21-13,0 0 0,0 0 0,0 0-1,0 0 1,-1 0 0,1 0 0,0 0 0,-1 0 0,1 0 0,0 1 0,-1-1 0,1 0 0,-1 0 0,0 0 0,1 1 0,-1-1 0,0 0-1,1 1 1,-1-1 0,0 0 0,0 1 0,-1-2 0,2 2-1,-1 1 0,0-1 1,0 0-1,0 0 0,1 0 0,-1 0 0,0 1 0,0-1 1,1 0-1,-1 1 0,0-1 0,1 1 0,-1-1 0,1 0 0,-1 1 1,0-1-1,1 1 0,-1 0 0,1-1 0,-1 1 0,0 0 1,-3 5 0,0 0 1,1 0-1,-1 1 1,-4 12-1,-1 15-3,0 0 0,3 0 1,1 1-1,1 0 0,2 1 0,2 35 0,0-64 2,0-1-1,0 1 1,1 0 0,0-1 0,0 0 0,0 1-1,1-1 1,0 0 0,3 7 0,-4-12-1,-1-1 1,0 1-1,1 0 1,-1-1 0,1 1-1,-1-1 1,1 1-1,-1-1 1,1 1 0,-1-1-1,1 1 1,0-1-1,-1 1 1,1-1-1,0 0 1,-1 1 0,1-1-1,0 0 1,-1 0-1,1 0 1,0 1 0,0-1-1,-1 0 1,1 0-1,0 0 1,0 0-1,-1 0 1,1 0 0,0 0-1,0-1 1,-1 1-1,1 0 1,0 0 0,-1-1-1,1 1 1,0 0-1,-1-1 1,1 1-1,0 0 1,-1-1 0,2 0-1,23-24 8,-25 24-8,18-22 11,15-28 0,-24 34-15,2 0-1,0 1 1,2 0 0,-1 1 0,16-14 0,-26 27 2,0 0 0,-1 1 0,1 0 0,0-1-1,0 1 1,0 0 0,1 0 0,-1 0 0,0 0 0,0 1 0,0-1-1,1 0 1,-1 1 0,3 0 0,-3 0 2,-1 0 0,1 0 0,-1 0 0,1 1 1,-1-1-1,1 1 0,-1-1 0,1 1 0,-1 0 0,1 0 0,-1-1 0,1 1 1,-1 0-1,0 0 0,0 0 0,1 1 0,-1-1 0,0 0 0,0 0 0,0 1 1,1 2-1,5 9 22,-1 0 0,-1 0 1,0 1-1,-1 0 0,-1 0 0,4 23 1,5 21 174,-12-57-185,1 1 1,-1-1-1,0 0 0,1 0 0,-1 1 1,1-1-1,-1 0 0,1 0 1,0 0-1,-1 0 0,1 0 0,0 0 1,0 0-1,0 0 0,1 2 0,-1-3-3,0 0-1,0 0 0,-1 0 0,1 0 0,0-1 0,0 1 0,-1 0 0,1 0 0,0 0 0,0-1 0,-1 1 0,1 0 1,0-1-1,0 1 0,-1 0 0,1-1 0,-1 1 0,1-1 0,0 1 0,-1-1 0,1 1 0,-1-1 0,1 0 0,-1 1 1,1-1-1,-1 0 0,0 1 0,1-1 0,-1-1 0,12-16 70,-1-1 0,12-33 0,11-18-32,-33 67-46,4-5-15,-1-1 1,1 1-1,1-1 0,0 2 1,0-1-1,0 0 0,1 1 1,0 1-1,0-1 0,14-9 1,-19 15 6,-1 1 0,1-1 1,-1 0-1,1 1 1,0-1-1,-1 1 1,1-1-1,-1 1 0,1 0 1,0 0-1,-1 0 1,1 0-1,0 0 0,-1 0 1,1 0-1,0 0 1,-1 1-1,1-1 1,0 1-1,1 0 0,0 1-1,-1-1-1,0 1 1,1 0-1,-1-1 1,0 1-1,0 0 0,0 0 1,0 1-1,-1-1 1,1 0-1,1 4 1,2 4-17,0 0 0,-1 1 0,0 0 1,3 20-1,-1-1-582,0 34 0,-5-50-75,-1-14 672,0 0 1,0 1-1,0-1 1,0 0-1,0 0 0,0 0 1,0 0-1,0 0 1,0 1-1,0-1 1,0 0-1,0 0 0,0 0 1,0 0-1,0 0 1,0 1-1,0-1 1,0 0-1,0 0 1,0 0-1,0 0 0,0 0 1,0 1-1,0-1 1,1 0-1,-1 0 1,0 0-1,0 0 0,0 0 1,0 0-1,0 1 1,0-1-1,0 0 1,0 0-1,1 0 1,-1 0-1,0 0 0,0 0 1,0 0-1,0 0 1,0 0-1,1 0 1,-1 0-1,0 0 0,0 0 1,0 0-1,0 0 1,0 0-1,1 0 1,-1 0-1,0 0 1,0 0-1,0 0 0,0 0 1,0 0-1,1 0 1,-1 0-1,0 0 1,0 0-1,0 0 0,0 0 1,1-10-443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2.104"/>
    </inkml:context>
    <inkml:brush xml:id="br0">
      <inkml:brushProperty name="width" value="0.035" units="cm"/>
      <inkml:brushProperty name="height" value="0.035" units="cm"/>
    </inkml:brush>
  </inkml:definitions>
  <inkml:trace contextRef="#ctx0" brushRef="#br0">0 68 15299,'1'-20'1309,"-1"12"-745,1 0 0,-1 1 0,2-1 0,1-9 0,-2 19-256,0-1 1,0 1-1,0-1 0,0 1 0,0-1 0,0 1 0,0-1 1,-1 1-1,1 0 0,0 2 0,41 257 3109,-34-185-3246,4-1-1,25 90 1,-37-163-162,1 0 1,-1 0-1,1-1 1,0 1-1,-1 0 1,1 0-1,0 0 0,0-1 1,0 1-1,0-1 1,1 1-1,-1-1 0,0 1 1,1-1-1,-1 1 1,2 0-1,-2-2-3,-1 0 0,1 0 0,-1 1 0,1-1 0,-1 0 0,1 0 0,-1 0 0,1 0 1,-1 0-1,1-1 0,-1 1 0,1 0 0,-1 0 0,1 0 0,-1 0 0,1 0 0,-1-1 0,1 1 0,-1 0 0,1 0 0,-1-1 0,0 1 0,1-1 0,13-18 118,-3-7 15,0 0 0,12-48 0,7-65 152,-17 73-166,36-174-1850,-50 235-768,-3 9 1865,-3 7 245,-1 5-632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2.622"/>
    </inkml:context>
    <inkml:brush xml:id="br0">
      <inkml:brushProperty name="width" value="0.035" units="cm"/>
      <inkml:brushProperty name="height" value="0.035" units="cm"/>
    </inkml:brush>
  </inkml:definitions>
  <inkml:trace contextRef="#ctx0" brushRef="#br0">1 466 18676,'15'34'2296,"6"-5"-1543,-2-4-321,4 0 1064,-1-3-736,1-1-408,-2-1 833,-5-2-993,-4-2-176,-3-2 24</inkml:trace>
  <inkml:trace contextRef="#ctx0" brushRef="#br0" timeOffset="1">250 0 18516,'7'0'2112,"-2"23"-1119,-4 5-393,1 10 1608,1 7-920,4 11-463,1 4-113,7 4-312,0 1-120,1-2-152,2-6-120,-3-12-296,2-4-216,-5-22-440,-3-10-297,-6-16 881,-2-11-208,-2-19-232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3.156"/>
    </inkml:context>
    <inkml:brush xml:id="br0">
      <inkml:brushProperty name="width" value="0.035" units="cm"/>
      <inkml:brushProperty name="height" value="0.035" units="cm"/>
    </inkml:brush>
  </inkml:definitions>
  <inkml:trace contextRef="#ctx0" brushRef="#br0">1 124 16155,'5'8'706,"1"0"1,0 0-1,1 0 0,-1-1 0,1 0 0,1 0 0,-1-1 0,10 7 0,-14-12-584,0 1 1,1 0 0,-1-1-1,0 0 1,0 0-1,1 0 1,-1 0-1,0 0 1,1-1-1,-1 0 1,1 1 0,-1-1-1,0 0 1,1-1-1,-1 1 1,1-1-1,-1 1 1,0-1-1,1 0 1,-1 0 0,0-1-1,0 1 1,0-1-1,0 1 1,0-1-1,5-4 1,-2 1-86,-1-1 0,1 1 0,-1-1 0,-1 0 0,1 0 1,-1-1-1,0 1 0,-1-1 0,0 0 0,0 0 0,0 0 0,-1-1 0,0 1 0,0-1 1,-1 1-1,0-1 0,0 1 0,-1-1 0,0 0 0,0 1 0,-1-1 0,-2-9 0,-5 0 24,8 17-57,0-1 0,-1 1 0,1 0 0,-1 0 0,1-1 0,0 1 0,-1 0 0,1 0 0,-1 0 0,1-1 0,-1 1-1,1 0 1,-1 0 0,1 0 0,-1 0 0,1 0 0,0 0 0,-1 0 0,1 0 0,-1 0 0,1 0 0,-2 0 0,1 1 5,-1 0 1,1 0-1,0 0 1,-1 0-1,1 0 1,0 0-1,0 0 1,-1 0-1,1 0 1,0 1-1,0-1 1,0 0-1,1 1 1,-1-1 0,0 1-1,0-1 1,0 4-1,-4 14 73,0 0 0,2 1 0,0-1 0,1 1 0,1-1-1,1 1 1,1 0 0,0-1 0,6 27 0,-5-38-35,0 0 0,0 0 0,1 0 1,0 0-1,5 10 0,-8-17-38,1 0 0,0 1 0,-1-1 1,1 0-1,0 1 0,0-1 0,0 0 0,0 0 1,0 0-1,0 0 0,0 0 0,1 0 0,-1 0 1,0-1-1,1 1 0,-1 0 0,0-1 0,1 1 0,-1-1 1,0 1-1,1-1 0,-1 0 0,1 1 0,-1-1 1,1 0-1,-1 0 0,1 0 0,-1 0 0,1 0 1,-1-1-1,1 1 0,-1 0 0,1-1 0,-1 1 1,0-1-1,1 1 0,1-2 0,4-2 13,0 0 0,-1-1 0,1 0 0,-1 0 0,0-1 0,10-11-1,30-46 42,-23 31-27,-8 10-15,-3 5-1,22-25 1,-32 39-20,1 1 1,0-1-1,-1 0 1,1 1 0,1-1-1,-1 1 1,0 0-1,0 0 1,1 0 0,0 1-1,-1-1 1,1 1-1,0 0 1,6-2-1,-9 3 1,1 0-1,-1 1 1,1-1-1,0 0 1,-1 0-1,1 1 1,-1-1-1,1 1 1,-1 0-1,0-1 0,1 1 1,-1 0-1,0 0 1,1 0-1,-1 0 1,0 0-1,0 0 1,0 0-1,0 0 0,0 0 1,0 1-1,0-1 1,1 2-1,15 35 53,-15-32-44,44 145 278,-45-149-275,-1 0 0,1 0-1,0-1 1,0 1 0,0 0-1,0 0 1,0 0 0,0-1 0,0 1-1,2 1 1,-2-3-9,0 1 1,-1-1-1,1 0 1,0 1-1,-1-1 1,1 0-1,-1 0 1,1 0-1,0 0 1,-1 0-1,1 0 1,0 0-1,-1 0 1,1 0-1,0 0 1,0 0-1,-1 0 1,1 0-1,-1 0 0,1-1 1,0 1-1,-1 0 1,1-1-1,0 1 1,-1 0-1,1-1 1,-1 1-1,1-1 1,-1 1-1,1 0 1,-1-1-1,1 1 1,-1-1-1,0 0 1,1 1-1,0-2 1,6-9 27,1 0 0,-2 0 0,0-1 0,7-16 0,13-25 22,-22 46-55,1 0-1,0 0 0,0 1 1,1 0-1,-1 0 0,9-7 1,-12 12-2,-1 0 1,0 0-1,1 0 1,-1 0-1,1 1 1,-1-1 0,1 0-1,-1 0 1,1 1-1,-1-1 1,1 1-1,0 0 1,-1-1-1,1 1 1,0 0-1,-1 0 1,1 0-1,0 0 1,-1 0 0,1 0-1,0 1 1,-1-1-1,1 0 1,0 1-1,-1-1 1,1 1-1,-1 0 1,1 0-1,-1-1 1,1 1-1,-1 0 1,0 0 0,1 0-1,-1 1 1,0-1-1,2 2 1,3 6-2,0 0 0,0 0 1,-1 1-1,0-1 1,-1 1-1,0 0 0,4 14 1,8 21 62,-16-45-63,0 1-1,0-1 0,0 0 1,0 1-1,0-1 1,0 0-1,1 1 0,-1-1 1,0 0-1,0 1 0,0-1 1,0 0-1,1 1 1,-1-1-1,0 0 0,0 0 1,1 1-1,-1-1 0,0 0 1,1 0-1,-1 0 0,0 1 1,1-1-1,-1 0 1,0 0-1,1 0 0,-1 0 1,0 0-1,1 0 0,-1 1 1,0-1-1,1 0 1,-1 0-1,0 0 0,1 0 1,-1 0-1,1 0 0,-1-1 1,0 1-1,1 0 1,-1 0-1,0 0 0,1 0 1,-1 0-1,0 0 0,1-1 1,-1 1-1,0 0 1,1 0-1,-1-1 0,0 1 1,0 0-1,1 0 0,-1-1 1,0 1-1,0 0 0,0 0 1,1-1-1,-1 0-105,1 0 0,-1 1-1,1-1 1,-1 0 0,0 0 0,1 1-1,-1-1 1,0 0 0,1 0 0,-1 1-1,0-1 1,0 0 0,0 0 0,0 0-1,0 0 1,0 1 0,0-1 0,0 0-1,0 0 1,0 0 0,-1 0 0,1 1-1,0-1 1,0 0 0,-1 0 0,0-1-1,-6-4-449,-2-8-219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3.703"/>
    </inkml:context>
    <inkml:brush xml:id="br0">
      <inkml:brushProperty name="width" value="0.035" units="cm"/>
      <inkml:brushProperty name="height" value="0.035" units="cm"/>
    </inkml:brush>
  </inkml:definitions>
  <inkml:trace contextRef="#ctx0" brushRef="#br0">0 1 21125,'6'1'1584,"2"7"-1272,-1-1-136,7 2 344,1 0-632,0 0-2432,-2-1 2311,5-1-351,3 4-248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4.171"/>
    </inkml:context>
    <inkml:brush xml:id="br0">
      <inkml:brushProperty name="width" value="0.035" units="cm"/>
      <inkml:brushProperty name="height" value="0.035" units="cm"/>
    </inkml:brush>
  </inkml:definitions>
  <inkml:trace contextRef="#ctx0" brushRef="#br0">1 143 19476,'0'1'165,"1"0"-1,0 1 1,-1-1-1,1 0 1,0 0-1,0 0 1,0 0 0,0 1-1,0-1 1,0 0-1,0-1 1,0 1-1,0 0 1,1 0-1,-1 0 1,0-1-1,0 1 1,1-1 0,-1 1-1,0-1 1,1 1-1,-1-1 1,1 0-1,-1 0 1,0 0-1,1 1 1,1-2 0,-1 1-17,0-1 1,-1 0 0,1 0 0,0 0 0,-1 0 0,1 0 0,-1 0-1,1 0 1,-1 0 0,0-1 0,1 1 0,-1-1 0,0 1 0,0-1 0,0 1-1,0-1 1,0 0 0,0 1 0,0-1 0,0-3 0,1-1-85,0 0 0,0 0 0,-1-1 0,1 1-1,-2-1 1,1 1 0,-1-1 0,0 1 0,0-1 0,0 1 0,-1-1 0,0 1 0,-1 0 0,1-1 0,-1 1 0,-4-8 0,6 13-62,0 0 0,-1 0 1,1 1-1,0-1 0,-1 0 1,1 1-1,-1-1 0,1 0 1,-1 1-1,1-1 0,-1 1 1,1-1-1,-1 0 0,1 1 1,-1 0-1,0-1 0,1 1 1,-1-1-1,0 1 0,0 0 1,1-1-1,-1 1 0,0 0 1,0 0-1,1 0 0,-1-1 1,0 1-1,0 0 0,1 0 1,-1 0-1,0 0 0,0 0 1,0 1-1,1-1 0,-1 0 1,0 0-1,0 0 0,1 1 1,-1-1-1,0 0 0,1 1 1,-1-1-1,0 1 0,1-1 1,-1 0-1,0 1 0,1 0 1,-1-1-1,0 2 0,-2 1 6,1 0 0,0 0 0,0 0-1,0 1 1,0-1 0,0 0 0,1 1 0,-3 7-1,2-2 5,1 1 0,0-1 0,0 1 0,1 15 0,0-22-5,0 0 0,1 0 0,-1 0 0,0 0 0,1 0 1,0 0-1,0 0 0,0 0 0,0-1 0,0 1 0,0 0 0,1-1 0,0 1 1,-1 0-1,1-1 0,0 0 0,0 0 0,4 4 0,-4-5-2,-1 0 0,1-1 0,0 1 0,-1-1-1,1 1 1,0-1 0,-1 0 0,1 1 0,0-1 0,0 0 0,-1 0-1,1 0 1,0-1 0,-1 1 0,1 0 0,0-1 0,-1 1 0,1-1-1,0 1 1,-1-1 0,1 0 0,1-1 0,36-25 61,-27 17-45,8-5 17,-8 5-36,0 1 0,1 0 1,1 0-1,-1 2 0,21-10 1,-31 16-1,0 0 1,0 0 0,0 1 0,0-1-1,0 1 1,0-1 0,0 1 0,0 0-1,0 0 1,0 0 0,0 1 0,0-1-1,0 1 1,0-1 0,0 1 0,0 0-1,0 0 1,-1 1 0,1-1 0,0 0-1,-1 1 1,1 0 0,0-1 0,-1 1-1,0 0 1,0 0 0,1 1 0,-1-1-1,-1 0 1,1 1 0,0-1 0,0 1-1,1 4 1,5 9 63,-1-1 0,-1 1 0,8 34 0,-1-5 104,-13-43-156,1 0 0,0 0 0,0 0 0,0 0 0,0 0 0,0 0 0,0 0 0,0 0 1,0 0-1,3 2 0,-3-4-9,0 1 0,-1-1 0,1 0 0,0 0 0,0 1 0,-1-1 0,1 0 0,0 0 0,-1 0 0,1 0 0,0 0 0,0 0 0,0 0 0,-1 0 0,1 0 0,0 0 0,-1 0 0,1-1 0,0 1 0,0 0 0,-1 0 0,1-1 0,0 1 0,-1 0 0,1-1 0,0 1 0,-1-1 0,1 1 0,-1-1 0,1 1 0,-1-1 0,1 1 0,-1-1 0,1 0 0,-1 1 0,1-2 0,9-12 5,0-1 1,-1 0 0,0 0-1,7-20 1,12-22-107,-18 40 28,-6 9 13,0 0 0,0 1 0,1 0 0,-1 0 0,2 0 0,-1 1 0,1-1 0,12-9 0,-17 15 39,-1 1 0,1-1-1,0 1 1,0-1 0,0 1-1,0 0 1,0-1 0,0 1-1,-1 0 1,1 0-1,0-1 1,0 1 0,0 0-1,0 0 1,0 0 0,0 0-1,0 0 1,0 0 0,0 1-1,0-1 1,0 0 0,0 0-1,0 1 1,0-1 0,0 1-1,-1-1 1,1 1 0,0-1-1,0 1 1,0-1 0,-1 1-1,1 0 1,0-1 0,-1 1-1,1 0 1,0 0 0,-1-1-1,1 1 1,-1 0 0,1 0-1,-1 0 1,1 1 0,1 3-139,0 0 1,0 1-1,0 0 1,0-1-1,1 11 1,-1 2-699,0 35 0,-2-46 776,0 0 0,-1 0 0,0 0 0,0-1 0,-1 1 0,0 0 1,0-1-1,-4 8 0,-1-6-409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3.607"/>
    </inkml:context>
    <inkml:brush xml:id="br0">
      <inkml:brushProperty name="width" value="0.025" units="cm"/>
      <inkml:brushProperty name="height" value="0.025" units="cm"/>
    </inkml:brush>
  </inkml:definitions>
  <inkml:trace contextRef="#ctx0" brushRef="#br0">115 1 9449,'0'0'16464,"-5"11"-16400,2-6-54,-21 51 12,22-52-22,1 1 0,-1-1 0,1 1 0,0 0 0,1 0 0,-1-1 0,1 1 0,0 0 0,0 0 0,0-1 0,1 1 0,1 7 0,-1-11-20,0 0 1,0 1-1,0-1 1,0 0 0,0 0-1,0 0 1,1 0-1,-1 0 1,0 0-1,1 0 1,-1-1 0,0 1-1,1 0 1,-1-1-1,1 1 1,-1-1 0,1 1-1,0-1 1,-1 0-1,1 0 1,-1 0 0,3 0-1,44 0-715,-34-1 555,-11 1 162,1 0 0,-1 0 0,1 0-1,-1 0 1,0 0 0,1 1 0,-1 0-1,0 0 1,1 0 0,-1 0 0,0 0-1,0 0 1,0 1 0,0-1 0,0 1-1,0 0 1,3 3 0,-4-2 31,0 0-1,-1 0 1,1 0-1,-1 0 1,0 1 0,0-1-1,0 0 1,0 1-1,0-1 1,-1 1 0,1-1-1,-1 0 1,0 1-1,0-1 1,-1 1 0,1-1-1,-2 5 1,1-4 44,0 0 0,0 0 0,-1 0 0,0 0 1,0 0-1,0 0 0,0 0 0,0 0 0,-1-1 0,0 1 0,0-1 0,0 0 1,0 0-1,0 0 0,0 0 0,-1-1 0,0 1 0,1-1 0,-1 0 0,0 0 1,0 0-1,-7 2 0,-1 0-166,0 0 0,0-1-1,0 0 1,-1-1 0,1 0 0,-22 0 0,32-2-211,-1 0 1,1 0-1,0 0 0,-1-1 1,1 1-1,0-1 1,-1 1-1,1-1 1,0 0-1,-1 0 0,1 0 1,0 0-1,0 0 1,0-1-1,0 1 1,0-1-1,0 1 0,1-1 1,-1 0-1,0 1 1,-1-3-1,-17-25-7047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4.623"/>
    </inkml:context>
    <inkml:brush xml:id="br0">
      <inkml:brushProperty name="width" value="0.035" units="cm"/>
      <inkml:brushProperty name="height" value="0.035" units="cm"/>
    </inkml:brush>
  </inkml:definitions>
  <inkml:trace contextRef="#ctx0" brushRef="#br0">1 62 20116,'3'1'190,"0"0"0,1 0 0,-1 0 1,1 0-1,-1 0 0,0 1 0,0 0 0,0-1 0,0 1 0,0 0 0,0 1 0,-1-1 0,1 0 0,-1 1 0,1-1 0,-1 1 0,2 3 0,7 10 335,-1 0-1,9 18 0,-4-6 138,-11-20-556,1-1-1,0 0 0,0 1 0,1-2 1,0 1-1,8 6 0,-13-12-103,0 0 0,0 0 0,1 0 0,-1 0 0,1 0 0,-1-1 0,1 1 0,-1 0-1,1-1 1,-1 1 0,1-1 0,0 0 0,-1 1 0,1-1 0,0 0 0,-1 0 0,1 0 0,-1 0-1,1 0 1,0-1 0,-1 1 0,1 0 0,-1-1 0,1 1 0,0-1 0,-1 0 0,1 1-1,-1-1 1,0 0 0,1 0 0,-1 0 0,0 0 0,1 0 0,-1 0 0,0 0 0,0-1-1,0 1 1,0 0 0,0-1 0,1-1 0,9-15-43,-1-1 0,0 0 0,-1-1 1,-1 0-1,-1 0 0,6-33 0,2 1-41,-15 51 83,0 1 0,0-1 0,0 0 1,1 0-1,-1 1 0,0-1 0,0 0 0,0 1 0,1-1 1,-1 0-1,0 1 0,1-1 0,-1 0 0,1 1 1,-1-1-1,1 1 0,-1-1 0,1 1 0,-1-1 0,1 1 1,-1-1-1,1 1 0,0 0 0,0-1 0,0 1 2,-1 1 0,1-1 0,0 0 0,-1 1 0,1-1 0,-1 1 0,1-1 0,-1 1 0,1-1 0,-1 1-1,1 0 1,-1-1 0,0 1 0,1-1 0,-1 1 0,0 0 0,0-1 0,1 1 0,-1 1 0,12 45 119,-11-41-105,4 14 96,-2-5-137,0 0-1,1 0 1,1 0-1,12 25 0,-17-40 27,0 1 0,0 0 0,1-1 0,-1 1 0,0 0 0,0-1-1,1 1 1,-1-1 0,1 1 0,-1-1 0,1 1 0,-1-1 0,1 1 0,-1-1-1,1 1 1,-1-1 0,1 1 0,-1-1 0,1 0 0,0 1 0,-1-1 0,1 0-1,0 0 1,-1 1 0,1-1 0,0 0 0,-1 0 0,1 0 0,0 0 0,-1 0-1,1 0 1,0 0 0,-1 0 0,1 0 0,0 0 0,0 0 0,-1-1-1,1 1 1,0 0 0,-1 0 0,1-1 0,13-10-23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4:55.183"/>
    </inkml:context>
    <inkml:brush xml:id="br0">
      <inkml:brushProperty name="width" value="0.035" units="cm"/>
      <inkml:brushProperty name="height" value="0.035" units="cm"/>
    </inkml:brush>
  </inkml:definitions>
  <inkml:trace contextRef="#ctx0" brushRef="#br0">0 40 18244,'1'0'94,"-1"-1"0,0 0 0,0 1 0,0-1 0,1 1 0,-1-1 0,0 0 0,0 1 0,1-1 0,-1 1 0,0-1 0,1 1 0,-1 0 1,1-1-1,-1 1 0,1-1 0,-1 1 0,1 0 0,-1-1 0,1 1 0,-1 0 0,1-1 0,-1 1 0,1 0 0,0 0 0,-1 0 0,1-1 0,-1 1 0,1 0 0,1 0 0,-2 1 24,1-1-1,0 1 1,0 0-1,0 0 1,0-1-1,0 1 0,-1 0 1,1 0-1,0 0 1,-1 0-1,1 0 1,0 0-1,-1 0 1,0 0-1,1 1 0,15 54 1827,-14-47-1610,4 19 235,-1-5-215,1 0 1,1 0 0,14 31-1,-20-52-336,0 0 0,0 0 0,0 0 0,0 0-1,1 0 1,-1-1 0,0 1 0,1-1 0,0 1 0,-1-1-1,4 3 1,-4-4-14,0 1 0,0-1 0,0 0 0,0 0 0,0 0 0,0 1 0,0-1-1,-1 0 1,1 0 0,0 0 0,0 0 0,0-1 0,0 1 0,0 0 0,0 0 0,0-1-1,0 1 1,0 0 0,0-1 0,0 1 0,-1-1 0,1 1 0,0-1 0,0 1 0,0-1-1,-1 0 1,1 1 0,0-1 0,-1 0 0,2-1 0,4-5 3,0-1 0,-1-1 1,0 1-1,0-1 0,-1 0 1,5-15-1,17-61 39,-26 82-43,29-106 54,-29 109-56,0 0 1,0 0-1,0 0 0,0 0 0,0 0 0,0 0 0,0 0 0,0 0 0,0 0 1,0 0-1,0 0 0,0 0 0,0 0 0,0 0 0,0 0 0,1 0 0,-1 0 0,0 0 1,0 0-1,0 0 0,0 0 0,0 0 0,0 0 0,0 0 0,0 0 0,0 0 1,0 0-1,0 0 0,0 0 0,0 0 0,1 0 0,-1 0 0,0 0 0,0 0 1,0 0-1,0 0 0,0 0 0,0 0 0,0 0 0,0 0 0,0 0 0,0 0 1,0 0-1,0 0 0,0 0 0,0 0 0,0 0 0,0 0 0,0 0 0,0 0 1,1 0-1,-1-1 0,0 1 0,0 0 0,0 0 0,0 0 0,0 0 0,0 0 1,0 0-1,0 0 0,0 0 0,0 0 0,0 0 0,0 0 0,0 0 0,0 0 1,0-1-1,0 1 0,0 0 0,2 8 47,1 13 27,1 39 74,-3-22-66,1-1 1,2 1-1,17 68 0,-20-104-142,0 0-1,-1 0 0,1-1 0,0 1 0,0 0 0,0 0 0,0-1 1,1 1-1,-1-1 0,2 3 0,4-3-432,-4-12 273,-3-15-57,-4-14-104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01.018"/>
    </inkml:context>
    <inkml:brush xml:id="br0">
      <inkml:brushProperty name="width" value="0.035" units="cm"/>
      <inkml:brushProperty name="height" value="0.035" units="cm"/>
    </inkml:brush>
  </inkml:definitions>
  <inkml:trace contextRef="#ctx0" brushRef="#br0">44 119 17500,'-2'-14'2697,"4"23"-761,2 29 49,6 88-100,6 85-662,10-5-3408,-65-400-3289,17 99 5007,-16-175-1,37 261 720,1 0 0,0 0-1,1 0 1,0 0 0,0 0 0,1 0-1,0 1 1,4-11 0,-5 16-138,0 1 0,1-1 0,-1 0 1,1 0-1,0 1 0,0-1 0,0 1 0,0 0 0,0-1 1,1 1-1,-1 0 0,1 0 0,-1 1 0,1-1 0,0 0 1,-1 1-1,1 0 0,0-1 0,0 1 0,0 0 1,0 1-1,0-1 0,1 0 0,-1 1 0,5 0 0,-6 0-92,1-1 0,-1 2-1,0-1 1,0 0-1,0 0 1,0 1 0,0-1-1,0 1 1,0 0-1,0-1 1,0 1 0,0 0-1,0 0 1,0 0-1,0 1 1,0-1 0,-1 0-1,3 2 1,-2 0-5,0 0 0,1 0 0,-1 1 0,0-1 0,-1 0 0,1 1 0,-1-1 0,1 1 0,0 5 0,1 7 51,-1-1 0,0 1-1,-2 30 1,0-46-66,-2 55 295,-1-16 68,4 43 0,0-72-282,0 0 0,0 0 0,1 0 1,0 0-1,1 0 0,0-1 0,1 1 0,0-1 0,7 12 0,-10-19-67,1 1-1,-1-1 1,1 0 0,0 0 0,0 0 0,-1 0 0,2 0 0,-1 0-1,0-1 1,0 1 0,0-1 0,1 1 0,-1-1 0,1 0 0,-1 0-1,1 0 1,-1 0 0,6 1 0,-5-2-9,1 0 0,-1 0 1,1-1-1,0 1 0,-1-1 0,1 1 0,-1-1 1,0 0-1,1-1 0,-1 1 0,0 0 1,6-4-1,1-2-16,-1 0 0,1 0 0,-2-1 0,1-1 0,-1 1 0,0-1 1,11-16-1,-14 17-5,0 0 0,0-1 0,0 0-1,-1 0 1,-1 0 0,1 0 0,-1-1 0,-1 1 0,0-1 0,2-17 0,-6 18 0,-3 11 6,-4 11 10,6-1 39,0-1-1,1 1 1,1 0 0,-1 0-1,2 0 1,0 0 0,0 0-1,1 0 1,0 0 0,1 0-1,1-1 1,0 1 0,7 16-1,-9-25-14,0-1-1,0 1 0,0-1 0,0 0 0,1 0 0,-1 1 0,1-1 1,0 0-1,-1 0 0,1-1 0,0 1 0,0 0 0,0 0 0,0-1 1,1 0-1,3 2 0,-4-2 2,0 0-1,0-1 1,0 0 0,0 0 0,0 1-1,0-1 1,0-1 0,0 1 0,0 0-1,0 0 1,0-1 0,0 1 0,0-1 0,0 1-1,0-1 1,3-2 0,2-1 41,1-1 0,-1-1 0,-1 1 1,1-1-1,-1 0 0,1-1 0,-2 1 1,6-9-1,12-20 168,-2-1 1,23-53-1,-11 20-70,-22 54-157,-11 15-9,0 0 0,1 0 0,-1 0 0,0 0 0,0 0 1,0 0-1,1 0 0,-1 0 0,0 0 0,0 0 0,0 0 0,0 0 1,1 0-1,-1 0 0,0 0 0,0 0 0,0 0 0,0 0 1,1 0-1,-1 0 0,0 0 0,0 0 0,0 0 0,0 0 0,1 0 1,-1 1-1,0-1 0,0 0 0,0 0 0,0 0 0,0 0 1,0 0-1,1 0 0,-1 1 0,0-1 0,0 0 0,0 0 0,0 0 1,0 0-1,0 1 0,0-1 0,0 0 0,0 1 0,4 31 14,-4-23-9,3 57 35,12 109 146,-14-167-178,-1-6-12,0 0-1,0 1 1,1-1-1,-1 0 1,1 0 0,-1 1-1,1-1 1,0 0-1,0 0 1,0 0-1,0 0 1,0 0-1,0 0 1,1 0-1,1 1 1,-3-2-7,0-1 0,0 0 0,1 0-1,-1 0 1,0 0 0,0 0 0,1 0 0,-1 0 0,0 1-1,1-1 1,-1 0 0,0 0 0,0 0 0,1 0 0,-1 0 0,0 0-1,1 0 1,-1 0 0,0-1 0,0 1 0,1 0 0,-1 0-1,0 0 1,0 0 0,1 0 0,-1 0 0,0 0 0,0-1-1,1 1 1,-1 0 0,0 0 0,0 0 0,1-1 0,-1 1 0,0 0-1,0 0 1,0-1 0,0 1 0,0 0 0,1-1 0,5-12-466,-6 11 375,28-99-4791,-9 27 3290,-4 25 194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01.566"/>
    </inkml:context>
    <inkml:brush xml:id="br0">
      <inkml:brushProperty name="width" value="0.035" units="cm"/>
      <inkml:brushProperty name="height" value="0.035" units="cm"/>
    </inkml:brush>
  </inkml:definitions>
  <inkml:trace contextRef="#ctx0" brushRef="#br0">147 196 18628,'-11'22'1260,"-2"0"0,-23 34 0,20-34-62,-24 44 0,36-57-1065,-1-1 1,1 1-1,1-1 0,0 1 1,0 0-1,1 0 0,0 1 1,0-1-1,1 0 1,0 17-1,1-25-125,0 0 1,0 0-1,0 0 1,0 0-1,0 0 0,1 0 1,-1-1-1,0 1 1,0 0-1,1 0 1,-1 0-1,1 0 0,-1 0 1,1 0-1,-1-1 1,1 1-1,-1 0 1,1 0-1,0-1 0,-1 1 1,1 0-1,0-1 1,0 1-1,0-1 0,0 1 1,1-1-2,-1 1 0,0-1 1,1 0-1,-1 0 0,1 0 1,-1-1-1,0 1 0,0 0 1,1 0-1,-1-1 0,0 1 1,1-1-1,-1 1 0,0-1 1,2-1-1,4-3 7,0 0 0,0 0 0,-1 0-1,11-12 1,4-10 28,-1-1 0,-2-1-1,0-1 1,-2 0 0,-2-1-1,0 0 1,-2-1-1,14-63 1,-23 85-23,-1 0 1,0 0-1,0 0 0,-1 0 0,-1 0 1,1-1-1,-2 1 0,1 0 1,-2 0-1,-2-13 0,4 22-18,0 0 0,0 0 0,0 0 0,-1 0 0,1 1 0,0-1 0,-1 0-1,1 0 1,0 0 0,-1 0 0,1 1 0,-1-1 0,1 0 0,-1 0 0,0 1 0,1-1 0,-1 0 0,0 1 0,0-1-1,1 1 1,-1-1 0,0 1 0,0-1 0,0 1 0,1-1 0,-1 1 0,0 0 0,0 0 0,0-1 0,0 1 0,0 0-1,0 0 1,0 0 0,0 0 0,0 0 0,0 0 0,0 0 0,1 0 0,-1 1 0,0-1 0,0 0 0,0 0 0,0 1-1,0-1 1,0 1 0,1-1 0,-2 1 0,-3 3-5,1-1-1,0 0 1,1 1 0,-1 0-1,1 0 1,-1 0 0,-3 6-1,-2 5-1,1 0 0,0 1 0,1 0-1,1 0 1,0 1 0,1 0 0,1 0-1,0 0 1,-1 23 0,5-38 7,0 0 0,0-1 1,-1 1-1,2 0 0,-1 0 1,0-1-1,0 1 0,0 0 0,1 0 1,-1-1-1,1 1 0,-1 0 1,1-1-1,0 1 0,0-1 1,0 1-1,0-1 0,0 1 0,0-1 1,1 2-1,1-2 0,-1 1 1,0-1-1,0 0 0,1 0 0,-1-1 1,1 1-1,-1 0 0,1-1 1,-1 1-1,1-1 0,-1 0 1,1 0-1,3 0 0,19 0-26,0 0-1,0 2 1,0 1 0,40 10-1,-57-11 21,0 0-1,0 1 0,-1 1 1,0-1-1,1 1 1,-2 0-1,1 1 0,0-1 1,-1 2-1,0-1 1,0 0-1,0 1 0,-1 0 1,1 1-1,-2-1 1,1 1-1,-1 0 0,5 11 1,-6-11 25,0 0 0,-1 1 0,0 0 0,0-1 1,-1 1-1,0 10 0,0-16-25,-1-1 0,0 1 0,-1 0 0,1-1 0,0 1 0,0 0-1,-1 0 1,1-1 0,-1 1 0,1-1 0,-1 1 0,0 0 0,0-1 0,-2 3 0,3-3-21,-1 0-1,0-1 1,0 1-1,0-1 1,0 1 0,-1-1-1,1 1 1,0-1 0,0 1-1,0-1 1,0 0 0,0 0-1,-1 0 1,1 0 0,0 0-1,0 0 1,0 0 0,0 0-1,-1 0 1,1 0 0,0 0-1,0-1 1,0 1 0,-2-1-1,-12-5 127,0-1 0,1 0-1,-22-15 1,10 5-143,-25-12-63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02.032"/>
    </inkml:context>
    <inkml:brush xml:id="br0">
      <inkml:brushProperty name="width" value="0.035" units="cm"/>
      <inkml:brushProperty name="height" value="0.035" units="cm"/>
    </inkml:brush>
  </inkml:definitions>
  <inkml:trace contextRef="#ctx0" brushRef="#br0">0 14 18532,'0'-3'1856,"17"3"-1216,4-1-279,6-4 1367,6 1-1104,4 4-1240,1 0-2057,-5 3 2353,-6 4-376,-6-1-296</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02.501"/>
    </inkml:context>
    <inkml:brush xml:id="br0">
      <inkml:brushProperty name="width" value="0.035" units="cm"/>
      <inkml:brushProperty name="height" value="0.035" units="cm"/>
    </inkml:brush>
  </inkml:definitions>
  <inkml:trace contextRef="#ctx0" brushRef="#br0">168 116 14659,'4'-9'687,"0"0"-1,0 0 0,-1 0 1,0 0-1,-1 0 0,0-1 1,0 1-1,0-15 0,-2 24-612,0-1-1,0 0 1,0 1-1,0-1 1,0 0-1,0 1 1,0-1-1,0 0 1,0 1-1,0-1 1,0 0-1,0 1 0,-1-1 1,1 1-1,0-1 1,0 0-1,-1 1 1,1-1-1,-1 1 1,1-1-1,0 1 1,-1-1-1,1 1 1,-1-1-1,1 1 0,-1-1 1,1 1-1,-1 0 1,1-1-1,-1 1 1,0 0-1,1 0 1,-1-1-1,1 1 1,-1 0-1,0 0 0,1 0 1,-1 0-1,0 0 1,1-1-1,-1 1 1,0 0-1,1 1 1,-1-1-1,0 0 1,1 0-1,-2 0 1,-1 1 142,-1 0 1,1 1 0,0-1 0,-1 1 0,1 0 0,0-1 0,-5 5 0,-8 8-81,2 1 1,0 0-1,0 0 1,1 2-1,1-1 1,1 2 0,1 0-1,0 0 1,-12 32-1,21-46-160,-1-1-1,1 1 0,0 0 0,1 0 1,-1 0-1,0 8 0,1-12 17,0 1 0,0 0 0,1-1 0,-1 1 0,0 0 0,0-1 0,0 1 0,1 0 0,-1-1 0,0 1 0,1 0 0,-1-1 0,0 1 0,1-1 0,-1 1 0,1-1 0,-1 1 0,1-1 0,-1 1-1,1-1 1,-1 1 0,1-1 0,0 0 0,-1 1 0,1-1 0,-1 0 0,1 0 0,0 1 0,-1-1 0,1 0 0,0 0 0,0 0 0,-1 0 0,1 0 0,0 0 0,-1 0 0,1 0 0,0 0 0,-1 0 0,1 0 0,0 0-1,-1-1 1,2 1 0,10-4-110,0 1 0,0-2-1,22-10 1,11-5-78,-33 16 163,1 0 0,-1 1 0,1 1 0,0 0 0,0 0 0,0 1 0,25 2 0,-34-1 33,0 1-1,0-1 1,-1 1 0,1 0 0,0 0-1,-1 0 1,1 0 0,-1 1-1,1-1 1,-1 1 0,0 0-1,1 0 1,-1 0 0,0 1 0,0-1-1,-1 1 1,1-1 0,0 1-1,-1 0 1,0 0 0,1 0 0,-1 1-1,0-1 1,-1 0 0,1 1-1,-1-1 1,1 1 0,-1 0-1,0-1 1,-1 1 0,2 4 0,-2 0 30,0 0 1,0 0 0,-1 0 0,0 0-1,0 0 1,-1 0 0,0-1 0,-1 1 0,1 0-1,-1-1 1,-1 0 0,1 0 0,-8 10-1,4-6 22,-1 0-1,0-1 1,0 0-1,-1 0 1,-1-1-1,1-1 1,-18 12-1,25-18-87,-1 0 0,1 0 0,-1-1 0,0 0 0,0 1 0,0-1 0,0 0-1,0-1 1,0 1 0,0 0 0,0-1 0,0 0 0,0 1 0,0-1-1,-4-1 1,5 1-47,0-1-1,1 0 1,-1 1-1,0-1 1,1 0-1,-1 0 0,1 0 1,-1 0-1,1 0 1,0 0-1,-1 0 1,1-1-1,0 1 0,0 0 1,0-1-1,0 1 1,0-1-1,0 1 1,0-1-1,0 0 0,0 1 1,1-1-1,-1 0 1,1 1-1,0-1 1,-1 0-1,1-2 0,-2-17-506,1 0 0,1-1 0,0 1 0,2 0 0,6-32 0,-7 50 526,13-76-1182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03.677"/>
    </inkml:context>
    <inkml:brush xml:id="br0">
      <inkml:brushProperty name="width" value="0.035" units="cm"/>
      <inkml:brushProperty name="height" value="0.035" units="cm"/>
    </inkml:brush>
  </inkml:definitions>
  <inkml:trace contextRef="#ctx0" brushRef="#br0">1 6 17156,'0'-1'46,"0"1"1,0 0 0,0-1-1,1 1 1,-1 0 0,0-1-1,1 1 1,-1 0 0,0-1-1,1 1 1,-1 0 0,0 0 0,1 0-1,-1-1 1,0 1 0,1 0-1,-1 0 1,1 0 0,-1 0-1,0 0 1,1 0 0,-1 0-1,1-1 1,-1 1 0,0 0-1,1 0 1,-1 1 0,1-1-1,-1 0 1,0 0 0,1 0-1,-1 0 1,1 0 0,-1 0 0,0 1-1,1-1 1,-1 0 0,0 0-1,1 0 1,-1 1 0,0-1-1,1 0 1,-1 1 0,0-1-1,1 0 1,-1 0 0,0 1-1,0-1 1,0 1 0,1-1-1,-1 0 1,0 1 0,0-1 0,0 0-1,0 1 1,0 0 0,4 33 1032,-3-14-416,12 274 3869,-7-244-4318,2 0-1,1 0 1,31 89 0,-37-131-203,-2-3-6,1-1 0,-1 1 0,1-1 0,0 1 0,0-1 0,1 0 1,-1 0-1,1 0 0,0 0 0,0 0 0,0-1 0,5 5 0,-8-8-6,0 0 0,0 0 0,0 0-1,0 0 1,1 0 0,-1 0 0,0 0 0,0 0 0,0 0-1,0 0 1,0 0 0,1 0 0,-1 0 0,0 0 0,0 0 0,0 0-1,0 0 1,0 0 0,0 0 0,1 0 0,-1 0 0,0 0-1,0 0 1,0 0 0,0 0 0,0 0 0,0 0 0,1 0-1,-1 0 1,0-1 0,0 1 0,0 0 0,0 0 0,0 0-1,0 0 1,0 0 0,0 0 0,0-1 0,0 1 0,0 0-1,1 0 1,-1 0 0,0 0 0,0 0 0,0-1 0,0 1-1,0-12-44,-3-10-28,-5-6 6,-1 1 0,-2 0 0,-19-35 0,-9-22-25,35 66 82,4 18 10,0-1 0,0 1 0,0 0 0,0-1 0,1 1 0,-1 0 0,0-1 0,0 1 0,0 0 0,0-1 0,0 1 0,0 0 0,1 0 1,-1-1-1,0 1 0,0 0 0,1 0 0,-1-1 0,0 1 0,0 0 0,1 0 0,-1-1 0,0 1 0,0 0 0,1 0 0,-1 0 0,1 0 0,1-1-12,1 1 0,-1 1 1,0-1-1,1 0 0,-1 0 0,1 1 0,-1 0 0,0-1 0,0 1 0,4 2 0,7 1-252,0 1-1,0-2 1,0 0-1,1-1 1,-1 0 0,23 0-1,-31-2 120,1 0 1,-1 0-1,0 0 0,1-1 0,-1 0 0,0 0 0,0-1 0,1 1 0,-1-1 0,0 0 0,-1-1 1,1 1-1,0-1 0,-1 0 0,1 0 0,-1 0 0,0-1 0,0 0 0,4-4 0,-8 7 147,1 1-1,-1 0 1,0 0-1,1-1 0,-1 1 1,0 0-1,1-1 1,-1 1-1,0 0 1,0-1-1,0 1 1,1-1-1,-1 1 0,0 0 1,0-1-1,0 1 1,0-1-1,0 1 1,0-1-1,0 1 1,0 0-1,0-1 0,0 1 1,0-1-1,0 1 1,0-1-1,0 1 1,0 0-1,0-1 1,0 1-1,-1-1 1,1 1 22,-1 0 1,1 0 0,-1 0 0,1 0 0,-1 0 0,1 0 0,-1 0 0,0 0 0,1 0 0,0 0 0,-1 0 0,1 1 0,-1-1 0,1 0 0,-1 0 0,1 1 0,-1-1 0,1 0 0,0 1 0,-1-1 0,1 0 0,-1 1 0,1-1 0,0 1 0,-1-1 0,1 1 0,-5 6 159,0 1 1,1 0 0,0 0-1,0 0 1,1 1 0,0-1 0,0 1-1,1 0 1,0 0 0,1 0-1,0 0 1,0 0 0,1 0-1,1 9 1,-1-18-164,0 1 0,0 0 1,0-1-1,0 1 0,0 0 0,0 0 0,0-1 1,0 1-1,0 0 0,0-1 0,1 1 0,-1 0 1,0-1-1,0 1 0,1 0 0,-1-1 0,1 1 1,-1-1-1,0 1 0,1 0 0,-1-1 0,1 1 1,-1-1-1,1 1 0,0-1 0,0 1 0,0-1-5,0 0-1,0 0 1,0-1-1,-1 1 0,1 0 1,0 0-1,0-1 1,0 1-1,0 0 0,-1-1 1,1 1-1,0-1 1,0 1-1,-1-1 0,1 1 1,0-1-1,0-1 1,7-6 32,0-1 1,9-14-1,-13 17-3,4-7-42,2 1-1,-1 0 1,1 0-1,1 1 1,0 0 0,1 1-1,0 0 1,26-15 0,-36 23-5,1 1-1,0 0 1,0 0 0,0 0 0,0 1 0,0-1 0,0 1 0,0-1 0,0 1 0,0 0 0,0 0 0,0 0 0,0 1 0,0-1 0,0 1 0,0 0 0,0 0 0,-1 0 0,1 0 0,0 0 0,0 0 0,-1 1 0,1-1 0,-1 1 0,1 0 0,-1 0-1,0 0 1,1 0 0,-1 0 0,0 0 0,0 1 0,2 3 0,3 5 29,0 0 1,0 1-1,-1 0 0,-1 0 0,0 0 0,4 16 0,3 21 270,9 85 0,-14-81 183,16 66 1,-23-118-463,1 0 0,-1 0 0,0 1 0,1-1 0,-1 0-1,0 0 1,1 0 0,-1 0 0,1 0 0,0 0 0,-1 0 0,1 0-1,1 2 1,-1-3-11,-1 0-1,0 0 1,1 0 0,-1 0-1,0-1 1,0 1-1,1 0 1,-1 0 0,0 0-1,0 0 1,1 0-1,-1 0 1,0 0 0,0-1-1,1 1 1,-1 0-1,0 0 1,0 0 0,0-1-1,1 1 1,-1 0-1,0 0 1,0 0 0,0-1-1,0 1 1,1 0-1,-1-1 1,0 1-1,0 0 1,0 0 0,0-1-1,0 1 1,0-1-1,7-34 119,-4-1-348,-2 0 1,-1-1 0,-7-50-1,3 55 32,1 0 0,2 0 0,1 0 0,6-41 0,28-124 63,-2 9-107,-28 164 190,-3 24 12,-2 12 15,-4 8-61,5-20 79,0 0 0,0 0 0,0 0 0,0 0 0,0 0 0,0 0-1,0 0 1,0 0 0,0 0 0,0 0 0,0 0 0,-1 0 0,1 0 0,0 0 0,0 0-1,0 0 1,0 0 0,0 0 0,0 0 0,0 0 0,0 0 0,0 0 0,0 0 0,0 0 0,0 0-1,0 0 1,0 0 0,0 0 0,0 0 0,0 0 0,0 0 0,0 0 0,0 0 0,0 0-1,0 0 1,0 0 0,0 0 0,0 0 0,-1 0 0,1 0 0,0 0 0,0 0 0,0 0 0,0 0-1,0 0 1,1-13-22,0 8 39,0-1 0,0 1 0,1 0 0,-1-1 0,4-5 0,-5 10-14,1 1 0,-1-1 1,0 0-1,0 1 0,1-1 1,-1 1-1,0-1 0,1 1 1,-1-1-1,1 1 0,-1-1 0,1 1 1,-1-1-1,1 1 0,-1 0 1,1-1-1,-1 1 0,1-1 1,-1 1-1,1 0 0,0 0 1,-1-1-1,1 1 0,0 0 0,-1 0 1,1 0-1,0 0 0,-1 0 1,1 0-1,0 0 0,-1 0 1,1 0-1,-1 0 0,1 0 1,0 0-1,-1 1 0,1-1 0,0 0 1,-1 0-1,1 1 0,-1-1 1,1 0-1,0 1 0,-1-1 1,1 0-1,-1 1 0,1-1 0,-1 1 1,0-1-1,1 1 0,-1-1 1,1 1-1,-1-1 0,0 1 1,1 0-1,-1 0 0,3 4 25,0 0 0,0-1-1,0 1 1,-1 1 0,0-1-1,0 0 1,2 11 0,6 41 241,-9-48-215,2 16 124,-1 0 0,0 0 1,-2 1-1,-2-1 0,0 0 0,-1 0 0,-12 43 1,9-57-38,4-18-138,2-20-180,1 21 116,0 0 0,1 0 1,-1 0-1,1 0 0,0 0 0,1 0 1,0 1-1,0 0 0,0-1 1,0 1-1,1 0 0,6-7 1,-8 10 32,1 0 0,-1 0 0,1 1 1,0-1-1,0 0 0,0 1 0,0 0 1,0 0-1,0 0 0,0 0 0,0 0 0,0 0 1,0 1-1,1 0 0,-1-1 0,0 1 1,0 0-1,0 1 0,1-1 0,-1 1 1,0-1-1,0 1 0,0 0 0,0 0 1,5 2-1,-3-1 58,1 1 1,-1-1-1,0 1 0,0 0 0,0 0 1,-1 0-1,1 1 0,-1-1 1,0 1-1,0 0 0,0 1 1,0-1-1,-1 1 0,1-1 0,-1 1 1,0 0-1,-1 0 0,1 0 1,-1 1-1,0-1 0,-1 1 1,1-1-1,-1 1 0,0-1 0,0 1 1,-1 0-1,0 0 0,0-1 1,0 1-1,0 0 0,-1-1 1,0 1-1,-1 0 0,1-1 1,-4 10-1,0-3 203,0-1 0,-1 0 0,0 0 0,-1 0 1,-13 17-1,17-25-192,0 0 0,0 0 0,0 0 0,-1 0 1,1 0-1,-1-1 0,0 0 0,-8 4 0,10-5-80,0 0-1,0-1 0,-1 1 1,1-1-1,0 0 0,-1 1 1,1-1-1,-1 0 0,1 0 1,0-1-1,-1 1 1,1 0-1,0-1 0,-1 0 1,1 1-1,0-1 0,-4-2 1,4 2-166,-1-1 0,1 0 0,-1 0 1,1 0-1,0 0 0,0-1 0,0 1 1,0-1-1,0 1 0,0-1 0,0 1 0,1-1 1,0 0-1,-1 0 0,1 0 0,0 0 1,1 0-1,-1 0 0,0-6 0,1-2-758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04.918"/>
    </inkml:context>
    <inkml:brush xml:id="br0">
      <inkml:brushProperty name="width" value="0.035" units="cm"/>
      <inkml:brushProperty name="height" value="0.035" units="cm"/>
    </inkml:brush>
  </inkml:definitions>
  <inkml:trace contextRef="#ctx0" brushRef="#br0">95 238 17660,'-4'1'205,"0"0"0,0 0 0,0 0 0,0 0 0,0 1 0,0 0 0,0 0 0,1 0 0,-1 0 0,1 0 0,0 1 0,-1-1 0,1 1 0,0 0 0,0 0 0,1 0 0,-1 1 0,1-1 0,-1 1 0,1-1 0,0 1 0,1 0 0,-3 4 0,0 2 13,1 0 0,0 0 0,1-1 1,0 1-1,0 1 0,1-1 0,0 0 1,2 16-1,-1-18-159,1 0 0,1-1 0,0 1 0,0 0 0,0 0 0,1-1 0,0 0 0,1 1 0,-1-1 0,2 0 0,4 6 0,-7-10-41,-1-1 0,1-1 0,0 1-1,-1 0 1,1 0 0,0-1 0,0 1-1,1-1 1,-1 1 0,0-1 0,0 0-1,1 0 1,-1 0 0,0 0 0,1-1-1,-1 1 1,1 0 0,-1-1 0,1 0-1,0 0 1,-1 0 0,1 0 0,-1 0-1,1 0 1,-1 0 0,1-1 0,-1 0-1,1 1 1,-1-1 0,1 0 0,-1 0-1,0 0 1,0 0 0,1-1 0,-1 1-1,0-1 1,3-3 0,5-3 37,-1 0 0,-1-1 0,0-1 0,0 0 1,-1 0-1,0 0 0,-1-1 0,0 0 0,0 0 0,3-12 0,2-7 116,-1 0 0,9-53 0,-15 49-42,-4 23-68,-1 17 30,-3 24-40,2 1-1,1-1 0,2 1 1,5 41-1,-5-66-27,0 1 0,0-1-1,1 0 1,0-1 0,0 1 0,0 0-1,4 5 1,-6-10-15,1 1 0,0-1 0,0 0 0,0 0 1,0 0-1,-1 0 0,2 0 0,-1 0 0,0 0 0,0 0 0,0-1 0,0 1 0,0 0 0,1-1 0,-1 1 0,0 0 0,1-1 0,-1 0 0,0 1 0,1-1 0,-1 0 1,0 0-1,1 0 0,-1 0 0,1 0 0,-1 0 0,0 0 0,1 0 0,-1 0 0,0-1 0,1 1 0,-1 0 0,0-1 0,1 0 0,1 0 0,2-2 10,0 0 1,0-1-1,0 1 0,0-1 0,-1 0 0,0-1 0,1 1 0,-1-1 1,-1 0-1,1 0 0,3-6 0,5-11 35,13-30-1,-24 50-48,41-119 125,-42 160-98,1 59 85,0-84-61,0 0 1,2 0 0,-1-1 0,10 26 0,-11-37-38,0 1 0,0-1 0,0 0 0,0 0 0,1 1-1,-1-1 1,1 0 0,-1 0 0,4 2 0,-5-3-10,1-1-1,0 1 1,-1-1-1,1 0 1,0 1-1,-1-1 1,1 0-1,0 0 1,0 0-1,0 1 1,-1-1-1,1 0 1,0 0-1,0 0 1,0 0-1,-1 0 1,1 0 0,0-1-1,0 1 1,-1 0-1,1 0 1,0 0-1,0-1 1,-1 1-1,1 0 1,0-1-1,0 1 1,-1-1-1,1 1 1,-1-1-1,1 1 1,0-1-1,-1 1 1,1-1-1,-1 0 1,1 0-1,6-7 38,-1 1 1,0-1-1,-1-1 0,1 1 0,-2-1 0,7-15 1,16-59 96,1-2-318,-28 84 170,0 1-1,0 0 1,0 0 0,0-1 0,0 1-1,0 0 1,0 0 0,0-1-1,0 1 1,0 0 0,0-1 0,1 1-1,-1 0 1,0 0 0,0 0-1,0-1 1,0 1 0,0 0 0,1 0-1,-1-1 1,0 1 0,0 0-1,0 0 1,1 0 0,-1 0 0,0 0-1,0-1 1,1 1 0,-1 0-1,0 0 1,0 0 0,1 0 0,-1 0-1,0 0 1,1 0 0,-1 0-1,0 0 1,1 0 0,3 11-182,-1 26-41,-3-34 208,0 6-25,7 91-205,-5-86 262,0 0-1,1 0 0,1 0 0,8 23 1,-11-36-6,-1 1 0,1-1 0,0 0 0,-1 0 1,1 1-1,0-1 0,0 0 0,0 0 0,0 0 0,0 0 0,0 0 1,0 0-1,0 0 0,0 0 0,0-1 0,3 2 0,-3-2 0,0 1-1,0-1 0,0 0 0,0 0 0,0 0 1,0 0-1,0 0 0,-1 0 0,1 0 1,0-1-1,0 1 0,0 0 0,0 0 0,0-1 1,0 1-1,0-1 0,0 1 0,1-2 1,2-1 6,0-1 1,0 1 0,0-1 0,-1 0 0,1 0 0,-1-1 0,0 1 0,2-6 0,18-38 16,-1-2 0,-3-1 0,16-67 0,21-56-195,-53 170 98,-2 5 37,-1 7-10,-11 159 82,-1-12 290,12-96-178,2 0 1,3-1 0,2 1-1,2-1 1,29 93 0,-20-98-110,13 43 1,-28-83-38,0 0 0,-1 0-1,0 0 1,-1 1-1,-1 14 1,0-27-4,0 1-1,0-1 1,0 1 0,-1-1-1,1 1 1,0-1 0,-1 1-1,1-1 1,-1 0 0,1 1-1,-1-1 1,0 0 0,0 1-1,1-1 1,-1 0 0,0 0-1,0 0 1,0 0 0,0 0-1,-2 2 1,1-3 0,1 1 0,0-1 0,0 0 0,-1 1 0,1-1 0,0 0 0,0 0 0,-1 0 0,1 0 0,0 0 0,-1 0 0,1 0 0,0 0 0,0-1-1,-1 1 1,1 0 0,0-1 0,0 1 0,0-1 0,-1 0 0,1 1 0,0-1 0,0 0 0,-2-1 0,-5-5 3,1 0 1,-1-1-1,1 0 1,1 0-1,-1-1 0,1 1 1,1-1-1,0-1 0,-8-18 1,1-4-16,-14-58-1,19 61-26,2 0 0,0-1 0,3 1 0,0-1 0,3-36 0,1 49-122,0 0 0,1 0 0,1 0 0,0 0 0,1 1 0,1 0 0,1 0 0,0 0 0,1 1 0,13-20 0,6-1-142,0 4-103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05.723"/>
    </inkml:context>
    <inkml:brush xml:id="br0">
      <inkml:brushProperty name="width" value="0.035" units="cm"/>
      <inkml:brushProperty name="height" value="0.035" units="cm"/>
    </inkml:brush>
  </inkml:definitions>
  <inkml:trace contextRef="#ctx0" brushRef="#br0">1 101 19812,'8'19'3068,"-2"-9"-2539,0 4 80,1 0 1,1 0-1,0-1 0,1 0 1,1-1-1,0 0 0,17 17 1,-24-26-585,0-1 0,1 1 0,-1 0 0,1-1 0,-1 0 0,1 0 1,0 0-1,0 0 0,0 0 0,0-1 0,0 0 0,0 0 0,0 0 0,1 0 1,-1-1-1,0 1 0,1-1 0,-1 0 0,0-1 0,0 1 0,1-1 0,-1 1 0,0-1 1,0-1-1,0 1 0,0-1 0,0 1 0,0-1 0,0 0 0,0 0 0,5-5 1,3-3-375,-1 0 0,1-1 0,-2 0 0,0-1 0,0 0 1,-1 0-1,0-1 0,-1-1 0,11-24 0,-13 23-1340,0 0-1,-1-1 0,-1 0 0,0 1 0,2-23 1,-9 49-1273,-4 19 3903,-26 211 8832,-17 170-4171,48-393-5566,0 2-202,0 0 0,1 0 1,1 0-1,1 0 1,1 0-1,5 25 0,-6-44 86,-1 1-1,0-1 0,1 1 0,-1-1 0,1 0 1,0 1-1,-1-1 0,1 0 0,0 0 1,0 0-1,2 2 0,-3-2 59,0-1 0,1 0-1,-1 0 1,0 1 0,1-1 0,-1 0-1,0 0 1,1 0 0,-1 0 0,1 0-1,-1 0 1,0 0 0,1 1 0,-1-1-1,1 0 1,-1 0 0,1-1 0,-1 1-1,0 0 1,1 0 0,-1 0 0,1 0-1,-1 0 1,0 0 0,1 0 0,-1-1-1,1 1 1,1-2-46,1 0-1,-1 0 1,0-1 0,0 1-1,0-1 1,0 1-1,-1-1 1,1 0 0,-1 1-1,2-6 1,15-41-714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0.568"/>
    </inkml:context>
    <inkml:brush xml:id="br0">
      <inkml:brushProperty name="width" value="0.035" units="cm"/>
      <inkml:brushProperty name="height" value="0.035" units="cm"/>
    </inkml:brush>
  </inkml:definitions>
  <inkml:trace contextRef="#ctx0" brushRef="#br0">5 424 14619,'-4'35'1849,"4"-35"-1764,1 1 0,0-1 0,-1 0 0,1 1 0,0-1 0,-1 0 0,1 0 0,0 1 0,0-1 0,-1 0 0,1 0 0,0 0 0,0 0 0,-1 0 0,1 0 0,0 0 0,0 0 0,-1 0 0,1 0 0,0-1 0,0 1 0,-1 0 0,1 0 0,0-1 0,0 1 0,3-1 213,83-9 1480,155 3-1,-128 6-1507,20-5-207,0-6 1,-1-6-1,133-36 0,291-60 204,-471 98-224,583-160 146,-629 163-70,75-14 0,-102 25-84,1 1 0,0 0 1,-1 1-1,1 0 0,0 1 1,-1 1-1,1 0 0,-1 0 1,21 8-1,-2 4 84,43 25 1,17 8 18,-80-42-118,0-1 0,0 0-1,1 0 1,0-2 0,21 3 0,-27-4-14,-1-1-1,0-1 1,0 1 0,0-1-1,0 0 1,0 0 0,0-1 0,0 0-1,0 0 1,0 0 0,-1-1-1,7-3 1,-2-1 5,-1 0 0,0 0-1,0-1 1,0 0 0,9-12 0,-3 9-562,-15 10 486,1 1 0,-1 0-1,1 0 1,-1 0 0,0 0 0,1 0 0,-1 0-1,1 0 1,-1 0 0,0 0 0,1 0-1,-1 0 1,1 1 0,-1-1 0,0 0 0,1 0-1,-1 0 1,1 0 0,-1 1 0,0-1 0,1 0-1,-1 0 1,0 1 0,0-1 0,1 0-1,-1 1 1,0-1 0,1 0 0,-1 1 0,0-1-1,0 0 1,0 1 0,1-1 0,-1 0-1,0 1 1,0-1 0,0 1 0,0 0 0,1 0-459,1 0-121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3.986"/>
    </inkml:context>
    <inkml:brush xml:id="br0">
      <inkml:brushProperty name="width" value="0.025" units="cm"/>
      <inkml:brushProperty name="height" value="0.025" units="cm"/>
    </inkml:brush>
  </inkml:definitions>
  <inkml:trace contextRef="#ctx0" brushRef="#br0">0 99 16047,'0'0'2338,"48"-14"545,-14 2-833,8-5-1025,3 1-737,8 1-224,-7 4-544,-2 1-1602,-10 7-1762,-10 3-3619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5.862"/>
    </inkml:context>
    <inkml:brush xml:id="br0">
      <inkml:brushProperty name="width" value="0.035" units="cm"/>
      <inkml:brushProperty name="height" value="0.035" units="cm"/>
    </inkml:brush>
  </inkml:definitions>
  <inkml:trace contextRef="#ctx0" brushRef="#br0">0 120 20628,'23'8'1793,"1"-1"-1409,4-4-128,1-3 672,13-9-592,6-3-48,12-6-24,1-3-120,1-3-472,-2 0-328,-12 6-528,-6 8-112,-21 8 872,-9 7-289,-22 11-231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6.314"/>
    </inkml:context>
    <inkml:brush xml:id="br0">
      <inkml:brushProperty name="width" value="0.035" units="cm"/>
      <inkml:brushProperty name="height" value="0.035" units="cm"/>
    </inkml:brush>
  </inkml:definitions>
  <inkml:trace contextRef="#ctx0" brushRef="#br0">5 38 15611,'-5'14'1945,"5"-2"-1097,12-9-168,9-3 1184,12-8-751,8-2-161,11-4-80,4-1-64,2 3-480,1 5-496,-6 7 208,-2 10-80,-17 8-88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6.939"/>
    </inkml:context>
    <inkml:brush xml:id="br0">
      <inkml:brushProperty name="width" value="0.035" units="cm"/>
      <inkml:brushProperty name="height" value="0.035" units="cm"/>
    </inkml:brush>
  </inkml:definitions>
  <inkml:trace contextRef="#ctx0" brushRef="#br0">5 53 16492,'-1'-1'90,"0"-1"1,1 0-1,-1 1 1,1-1-1,-1 1 1,1-1-1,0 0 1,0 1-1,-1-1 1,1 0-1,0 1 1,0-1-1,1 0 1,-1 1 0,0-1-1,1 0 1,-1 1-1,1-1 1,-1 0-1,1 1 1,0-1-1,1-1 1,-1 1-22,1 1 0,-1 0 1,1-1-1,0 1 0,-1 0 1,1 0-1,0 0 1,0 1-1,0-1 0,0 0 1,0 1-1,0-1 0,0 1 1,0 0-1,0-1 0,2 1 1,4 0 32,0 0 1,1 1-1,-1 0 1,0 0-1,0 1 1,0 0-1,0 1 1,9 3-1,-9-1-87,0-1 1,0 2-1,0-1 0,-1 1 0,0 0 0,0 1 1,-1 0-1,0 0 0,0 0 0,0 1 0,-1 0 1,0 0-1,-1 0 0,0 0 0,0 1 1,-1 0-1,0 0 0,0 0 0,1 10 0,0 4 94,0-1 0,-2 1 0,-1-1 0,-1 1 0,-1 0 0,-6 42 0,1-35 169,-1 0 0,-2-1 0,-23 55 0,24-67-179,-1 0 1,0-1-1,-1-1 1,0 0 0,-2 0-1,1-1 1,-25 22-1,33-33-148,0 0-1,-1-1 1,1 0-1,0 0 1,-1 0-1,-4 2 0,8-4 45,-1 0-1,1 1 0,-1-1 1,0 0-1,1 0 0,-1 0 1,1 0-1,-1 0 0,0 0 1,1 0-1,-1 0 0,1 0 1,-1 0-1,0 0 0,1-1 0,-1 1 1,1 0-1,-1 0 0,1 0 1,-1-1-1,0 1 0,0-1 2,0 0-1,1 0 0,-1 0 0,1 0 1,-1 0-1,1 0 0,-1 0 1,1 0-1,0 0 0,-1 0 1,1 0-1,0 0 0,0 0 0,-1 0 1,1 0-1,0-2 0,2-45-176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8.046"/>
    </inkml:context>
    <inkml:brush xml:id="br0">
      <inkml:brushProperty name="width" value="0.035" units="cm"/>
      <inkml:brushProperty name="height" value="0.035" units="cm"/>
    </inkml:brush>
  </inkml:definitions>
  <inkml:trace contextRef="#ctx0" brushRef="#br0">153 0 14331,'2'1'1891,"-4"6"-883,-7 17-327,1-4 56,-28 86 15,4 2 0,-21 141 0,52-244-743,-4 20 60,1 0 1,2 0-1,0 1 1,1-1-1,5 42 1,-3-64-72,-1-1-1,1 1 1,-1-1 0,1 1 0,0-1-1,0 1 1,0-1 0,0 0 0,0 1-1,1-1 1,-1 0 0,1 0 0,0 0-1,3 4 1,-3-5-24,-1 0-1,1 0 1,0 0 0,0 0-1,0 0 1,0-1 0,0 1-1,0-1 1,0 1 0,0-1-1,0 0 1,0 0 0,0 0-1,0 0 1,0 0 0,0 0-1,0 0 1,0-1 0,0 1-1,3-2 1,6-2-97,0-1 0,0-1 0,-1 0 0,0 0 0,0-1 0,0-1-1,-1 1 1,0-1 0,14-17 0,19-20-273</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8.497"/>
    </inkml:context>
    <inkml:brush xml:id="br0">
      <inkml:brushProperty name="width" value="0.035" units="cm"/>
      <inkml:brushProperty name="height" value="0.035" units="cm"/>
    </inkml:brush>
  </inkml:definitions>
  <inkml:trace contextRef="#ctx0" brushRef="#br0">170 1 16091,'-38'55'1790,"-32"66"-1,59-99-1428,1 0 0,1 1 1,1 1-1,1-1 0,2 1 0,-5 30 0,10-50-313,-1 0 0,1 0 0,0-1 0,0 1 0,0 0 0,0 0-1,1-1 1,-1 1 0,1 0 0,0 0 0,0-1 0,1 1 0,-1-1 0,1 1 0,0-1 0,3 5 0,-3-6-22,0 0 1,0-1 0,0 1 0,0-1 0,0 0 0,1 1 0,-1-1-1,0 0 1,1 0 0,-1-1 0,1 1 0,-1 0 0,1-1-1,-1 0 1,1 1 0,0-1 0,-1 0 0,1 0 0,-1-1 0,1 1-1,0 0 1,-1-1 0,1 0 0,3-1 0,8-3 36,-1 0 1,-1 0-1,1-2 0,-1 1 1,0-2-1,0 0 0,-1 0 1,0-1-1,10-11 1,6-7 111,-2-1 1,26-37-1,-36 44-23,21-40 0,-31 51-117,0 0 0,-1 0 0,-1 0 0,1-1 0,-2 1 0,3-19 0,-5 28-31,1 0-1,-1 0 0,0 0 0,0 0 0,0 0 0,0 0 0,0 0 0,0 0 0,0 0 1,0 1-1,0-1 0,0 0 0,0 0 0,-1 0 0,1 0 0,0 0 0,-1 0 0,1 1 0,-1-1 1,1 0-1,-1 0 0,1 0 0,-1 1 0,0-2 0,0 2-2,0 0 1,0 0-1,0 0 0,0 0 0,0 0 0,0 0 1,1 0-1,-1 0 0,0 1 0,0-1 1,0 0-1,0 1 0,0-1 0,1 0 0,-1 1 1,0-1-1,0 1 0,1-1 0,-2 2 0,-5 4-87,0 0-1,0 1 1,-8 10-1,11-12-241,0 0 0,0 1 0,1-1 0,-1 1 0,1-1 0,1 1 0,-1 0 0,-2 11 0,5-17 298,0-1 1,0 1 0,1 0-1,-1 0 1,0 0 0,0 0-1,0 0 1,1 0-1,-1-1 1,0 1 0,0 0-1,1 0 1,-1 0 0,0 0-1,0 0 1,1 0-1,-1 0 1,0 0 0,0 0-1,1 0 1,-1 0 0,0 0-1,0 1 1,1-1-1,-1 0 1,0 0 0,0 0-1,0 0 1,1 0 0,-1 0-1,0 0 1,0 1-1,0-1 1,1 0 0,-1 0-1,0 0 1,0 0 0,0 1-1,0-1 1,0 0-1,1 0 1,-1 1 0,0-1-1,0 0 1,0 0 0,0 0-1,0 1 1,0-1 0,0 0-1,0 0 1,0 1-1,0-1 1,0 0 0,0 0-1,0 1 1,0-1 0,0 0-1,0 0 1,0 1-1,0-1 1,0 0 0,0 0-1,-1 0 1,1 1 0,0-1-1,0 0 1,19-15-956,5-10-47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8.955"/>
    </inkml:context>
    <inkml:brush xml:id="br0">
      <inkml:brushProperty name="width" value="0.035" units="cm"/>
      <inkml:brushProperty name="height" value="0.035" units="cm"/>
    </inkml:brush>
  </inkml:definitions>
  <inkml:trace contextRef="#ctx0" brushRef="#br0">108 1 15555,'-1'9'396,"-1"1"-1,0 0 0,-1-1 1,0 1-1,-1-1 0,1 0 0,-2 0 1,-5 9-1,-6 15 818,10-19-741,-6 11 293,2 1 1,1-1-1,-11 48 1,20-71-741,-1-1 0,1 1 0,0-1 0,-1 1 0,1-1 0,0 1 0,0-1 0,0 0 0,0 1 0,0-1 0,1 1 0,-1-1 0,0 1 0,1-1 0,-1 0 0,1 1 0,-1-1 0,1 0 0,0 1 0,0-1 0,1 2 0,-1-2-16,1 0 1,0-1-1,-1 1 0,1-1 0,-1 1 0,1-1 1,0 0-1,-1 0 0,1 1 0,0-1 1,-1 0-1,1-1 0,0 1 0,-1 0 0,1 0 1,0-1-1,-1 1 0,3-1 0,65-23-101,-44 15-80,53-13 1,-71 20 129,0 1 1,0 0-1,0 1 1,0 0-1,-1 0 1,1 0-1,0 1 1,0 0-1,0 0 1,0 1-1,-1 0 1,12 4-1,-17-5 36,1-1-1,-1 1 0,1 0 0,-1 0 1,1 0-1,-1 0 0,0 0 0,1 0 0,-1 0 1,0 0-1,0 1 0,0-1 0,0 0 1,0 1-1,0-1 0,0 1 0,0-1 0,-1 1 1,1 0-1,-1-1 0,1 1 0,0 3 1,-1-2 24,0 0 0,-1 0 0,1 0 0,0 0 0,-1 0 0,0 0 0,0 0 0,0 0 0,0 0 0,0 0 0,-3 4 0,-5 6 189,0 0-1,-1-1 1,-20 20-1,28-30-186,-8 8 103,-52 48 886,55-52-918,-1 0 0,1-1 0,-1 0 0,0 0 0,0-1 0,-16 6 0,24-10-93,0 1 0,-1-1 0,1 0 0,-1 0 1,1 0-1,-1 1 0,1-1 0,-1 0 0,1 0 1,-1 0-1,1 0 0,-1 0 0,1 0 0,0 0 1,-1 0-1,1 0 0,-1 0 0,1 0 0,-1 0 1,1 0-1,-1 0 0,1-1 0,-1 1 0,1 0 1,-1 0-1,1 0 0,0-1 0,-1 1 0,1 0 1,-1-1-1,1 1 0,0 0 0,-1-1 0,1 1 1,0 0-1,-1-1 0,1 1 0,0-1 0,0 1 1,-1 0-1,1-1 0,0 1 0,0-1 0,0 1 1,0-1-1,0 1 0,0-1 0,0 1 0,-1-1 1,1 1-1,1-1 0,-1 0 0,6-28 36,-5 28-76,9-27-142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9.438"/>
    </inkml:context>
    <inkml:brush xml:id="br0">
      <inkml:brushProperty name="width" value="0.035" units="cm"/>
      <inkml:brushProperty name="height" value="0.035" units="cm"/>
    </inkml:brush>
  </inkml:definitions>
  <inkml:trace contextRef="#ctx0" brushRef="#br0">169 0 17044,'1'1'74,"0"-1"1,0 0 0,0 1-1,0-1 1,0 1-1,0-1 1,0 1 0,0-1-1,0 1 1,0-1-1,-1 1 1,1 0 0,0-1-1,0 1 1,-1 0 0,1 0-1,-1 0 1,1 0-1,0-1 1,-1 1 0,0 0-1,1 0 1,-1 0 0,0 0-1,1 0 1,-1 0-1,0 2 1,1 34 353,-1-22-122,-3 190 2539,3 163-782,0-360-2011,1 0 1,0 0-1,0 0 1,4 13-1,-5-21-51,0 0 0,0 0-1,0 0 1,0 0 0,0 0-1,0 1 1,0-1 0,0 0-1,1 0 1,-1 0 0,0 0-1,0 0 1,0 0 0,0 0-1,0 0 1,0 0-1,0 0 1,0 0 0,0 0-1,0 0 1,0 0 0,0 0-1,0 1 1,1-1 0,-1 0-1,0 0 1,0 0 0,0 0-1,0 0 1,0 0 0,0 0-1,0 0 1,0 0 0,0 0-1,1 0 1,-1 0 0,0 0-1,0 0 1,0 0 0,0-1-1,0 1 1,0 0-1,0 0 1,0 0 0,0 0-1,0 0 1,1 0 0,-1 0-1,0 0 1,0 0 0,0 0-1,0 0 1,0 0 0,0 0-1,0 0 1,0 0 0,0-1-1,0 1 1,0 0 0,0 0-1,0 0 1,0 0 0,0 0-1,0 0 1,0 0 0,0 0-1,0 0 1,0 0-1,0-1 1,3-6-48,-4 0-22,1 0 0,-1 1-1,0-1 1,0 0 0,-1 1 0,0-1-1,-3-7 1,-25-49-572,18 38 362,-53-101-1035,51 101 950,-1 2 1,-36-43 0,60 74 395,1 0 1,0 0-1,0-1 1,0 0-1,1-1 0,0 0 1,0-1-1,1 0 1,-1-1-1,1 0 1,0 0-1,1-2 0,-1 1 1,0-2-1,1 0 1,-1 0-1,1-1 1,-1 0-1,0-1 1,1-1-1,-1 0 0,0-1 1,0 0-1,20-8 1,-29 10-45,0-1 1,0 1 0,0-1 0,0 0 0,0 0-1,0 0 1,0 0 0,-1-1 0,1 1 0,-1-1-1,0 1 1,0-1 0,0 0 0,0 0-1,0 0 1,2-4 0,-4 3-11,1 1 1,-1 0-1,0-1 1,0 1-1,0-1 0,-1 1 1,0-4-1,1 7 22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29.924"/>
    </inkml:context>
    <inkml:brush xml:id="br0">
      <inkml:brushProperty name="width" value="0.035" units="cm"/>
      <inkml:brushProperty name="height" value="0.035" units="cm"/>
    </inkml:brush>
  </inkml:definitions>
  <inkml:trace contextRef="#ctx0" brushRef="#br0">1 56 16067,'7'-7'1665,"11"1"-849,0 0-312,9-2 1176,3 0-671,6 1-273,0 1-328,-1 1-616,-8 2 416,3 5-232,-1 2-64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1.315"/>
    </inkml:context>
    <inkml:brush xml:id="br0">
      <inkml:brushProperty name="width" value="0.035" units="cm"/>
      <inkml:brushProperty name="height" value="0.035" units="cm"/>
    </inkml:brush>
  </inkml:definitions>
  <inkml:trace contextRef="#ctx0" brushRef="#br0">112 197 13555,'-9'7'1083,"2"-1"23,1 0 1,-1 1 0,-6 7 0,11-12-865,1 1 1,-1-1 0,1 0 0,0 1-1,0-1 1,0 1 0,0 0 0,0-1 0,0 1-1,1 0 1,-1-1 0,1 1 0,0 0-1,0 4 1,-1-6-221,1-1 0,0 0 0,0 1 0,0-1 0,0 1-1,0-1 1,0 0 0,0 1 0,0-1 0,0 0 0,1 1 0,-1-1 0,0 1 0,0-1-1,0 0 1,0 1 0,0-1 0,1 0 0,-1 1 0,0-1 0,0 0 0,0 0-1,1 1 1,-1-1 0,0 0 0,1 0 0,-1 1 0,0-1 0,0 0 0,1 0 0,-1 1-1,0-1 1,1 0 0,-1 0 0,1 0 0,-1 0 0,0 0 0,1 0 0,-1 0-1,0 0 1,1 0 0,-1 0 0,1 0 0,-1 0 0,0 0 0,1 0 0,-1 0 0,0 0-1,1 0 1,-1 0 0,1 0 0,-1-1 0,0 1 0,1 0 0,-1 0 0,0 0-1,1-1 1,17-15 295,-13 8-287,0 0 1,-1 0-1,0 0 1,0-1-1,-1 1 1,0-1-1,-1 0 1,2-12-1,-1 2 25,-1-1 0,-1-35 0,-1 51-48,-4-42 59,3 43-63,1 1 0,-1-1 1,0 1-1,0-1 0,0 1 0,0 0 1,0 0-1,0-1 0,0 1 0,-1 0 1,1 0-1,-1 0 0,0 1 0,0-1 1,-2-2-1,3 3-2,0 1 0,0-1 0,0 1 0,0 0 0,0-1 1,0 1-1,0 0 0,0 0 0,0-1 0,0 1 0,0 0 0,-1 0 0,1 0 0,0 0 0,0 1 0,0-1 0,0 0 1,0 0-1,0 1 0,0-1 0,0 0 0,0 1 0,0-1 0,0 1 0,1-1 0,-1 1 0,0 0 0,0-1 1,0 1-1,1 0 0,-1 0 0,-1 1 0,-2 3-1,0 0 0,0 0 1,1 1-1,-4 7 0,-2 5-12,2 0 0,0 0 0,1 1 0,1-1 0,1 2 0,0-1 0,2 0 0,0 1 0,1-1 0,3 40 0,-1-54 4,0 0 1,0 0-1,0 0 0,1 0 0,0 0 0,0-1 0,2 6 1,-3-9 3,0 1 1,0-1 0,0 1-1,0-1 1,0 0 0,0 1-1,1-1 1,-1 0 0,0 0-1,1 0 1,-1 0 0,1 0-1,-1 0 1,1-1 0,-1 1-1,1 0 1,-1-1 0,1 1-1,0-1 1,-1 0 0,1 1-1,0-1 1,0 0 0,-1 0-1,4 0 1,0-1-17,1-1 1,0 1-1,-1-1 0,1 0 1,-1 0-1,0-1 1,0 0-1,10-6 0,38-33-218,-44 34 185,47-44-230,-31 28 68,0 2-1,49-34 0,-70 53 188,0 1 1,0 0-1,0 0 0,0 1 0,0-1 0,0 1 0,8-2 0,-11 3 26,0 0 1,1 0-1,-1 0 1,0 0-1,1 0 0,-1 0 1,0 0-1,0 1 0,1-1 1,-1 0-1,0 1 0,0-1 1,0 1-1,1-1 0,-1 1 1,0 0-1,0 0 0,0-1 1,0 1-1,0 0 0,0 0 1,0 0-1,-1 0 0,1 0 1,0 0-1,0 0 1,-1 0-1,1 0 0,-1 1 1,1-1-1,0 2 0,2 9 76,-1-1 0,0 1-1,-1 0 1,0 0 0,-1 0-1,0 0 1,-2 14 0,0-7 235,3 36 0,-1-54-294,-1 0-1,1 0 0,0 0 0,0 0 0,0 0 0,1 0 0,-1 0 1,0 0-1,0 0 0,0 0 0,1-1 0,-1 1 0,0 0 0,1 0 0,-1 0 1,1 0-1,-1-1 0,1 1 0,-1 0 0,1 0 0,0-1 0,-1 1 0,1 0 1,0-1-1,0 1 0,-1-1 0,1 1 0,0-1 0,0 1 0,0-1 1,0 0-1,0 1 0,-1-1 0,1 0 0,0 0 0,0 0 0,0 0 0,0 1 1,0-1-1,0 0 0,0-1 0,0 1 0,0 0 0,0 0 0,0 0 0,-1 0 1,1-1-1,0 1 0,0-1 0,1 1 0,5-4 48,-1 1 0,1-1 0,-1-1 0,12-9 0,55-54 168,-53 47-187,2 0-1,0 2 1,31-20-1,-52 37-45,1 1-1,0 0 1,0 0-1,0 0 1,0 0 0,0 0-1,0 1 1,0-1-1,0 0 1,0 1-1,0 0 1,0-1-1,0 1 1,0 0-1,0 0 1,1 0-1,3 1 1,-5 0 1,0-1 0,1 1 0,-1 0 0,0 0 0,1 0 0,-1 0 0,0 0 0,0 0 0,0 0 0,0 0 0,0 0 0,0 0 0,0 1 0,-1-1 0,1 0 0,0 1 0,-1-1 0,1 1 0,0 1 0,1 8 1,0 1 1,0-1-1,-1 1 1,-1-1-1,-1 15 0,1-12 15,-1 4 12,1-14-14,-1 0 1,1 1 0,0-1 0,0 1-1,0-1 1,1 0 0,-1 1 0,1-1-1,0 0 1,0 1 0,1-1-1,2 7 1,-3-11-8,0 0 0,-1 1 0,1-1-1,0 1 1,0-1 0,-1 0 0,1 0 0,0 1 0,0-1-1,0 0 1,0 0 0,-1 0 0,1 0 0,0 0-1,0 0 1,0 0 0,-1 0 0,1 0 0,0 0 0,0-1-1,0 1 1,-1 0 0,1 0 0,0-1 0,0 1-1,-1-1 1,1 1 0,0 0 0,0-1 0,-1 0 0,1 1-1,-1-1 1,2 0 0,26-26 61,-23 22-49,37-39 17,-15 14-54,2 1 0,0 1 0,53-37 1,-76 62 5,0-1 0,0 1 0,0 0 0,0 1 1,0-1-1,0 1 0,11-2 0,-16 4 11,1 0 0,0 0 0,0-1 0,-1 1 0,1 0 0,0 1 0,0-1-1,-1 0 1,1 0 0,0 1 0,-1-1 0,1 1 0,0-1 0,-1 1-1,1 0 1,-1 0 0,1-1 0,-1 1 0,1 0 0,-1 1 0,0-1 0,1 0-1,-1 0 1,0 0 0,0 1 0,0-1 0,0 1 0,0-1 0,0 1 0,0-1-1,-1 1 1,2 3 0,0 3 8,0 0 0,-1 0 0,0 0 0,-1 0 0,1 1 0,-2-1 0,1 0 0,-1 0 0,0 1-1,-3 8 1,2-7-64,-1 0-1,-1 0 0,1 0 0,-2 0 0,1 0 1,-1-1-1,-9 13 0,14-22 34,-1 1 1,1 0-1,-1 0 1,0 0-1,1 0 1,-1 0-1,0-1 0,0 1 1,0 0-1,1 0 1,-1-1-1,0 1 1,0-1-1,0 1 0,0-1 1,0 1-1,0-1 1,0 0-1,0 1 0,0-1 1,0 0-1,0 0 1,0 0-1,-1 0 1,1 0-1,0 0 0,0 0 1,0 0-1,0 0 1,0 0-1,0-1 0,0 1 1,0 0-1,0-1 1,0 1-1,0-1 1,0 1-1,0-1 0,0 1 1,0-1-1,1 0 1,-1 1-1,-1-3 0,-15-15-275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1.796"/>
    </inkml:context>
    <inkml:brush xml:id="br0">
      <inkml:brushProperty name="width" value="0.035" units="cm"/>
      <inkml:brushProperty name="height" value="0.035" units="cm"/>
    </inkml:brush>
  </inkml:definitions>
  <inkml:trace contextRef="#ctx0" brushRef="#br0">23 17 20652,'-8'-11'1529,"2"8"-1329,0 0-312,3 3 1584,3 2-1072,3 4-160,0 0-88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4.348"/>
    </inkml:context>
    <inkml:brush xml:id="br0">
      <inkml:brushProperty name="width" value="0.025" units="cm"/>
      <inkml:brushProperty name="height" value="0.025" units="cm"/>
    </inkml:brush>
  </inkml:definitions>
  <inkml:trace contextRef="#ctx0" brushRef="#br0">51 0 16111,'0'0'2643,"-7"12"-406,-1 1-1628,1 1 1,0 0 0,-7 24 0,13-35-563,-1 1 0,1 0 0,0 0 0,0 0 1,1 0-1,-1-1 0,1 1 0,0 0 0,0 0 0,0 0 1,1 0-1,-1 0 0,1 0 0,0 0 0,0-1 1,0 1-1,0 0 0,1 0 0,0-1 0,-1 1 0,1-1 1,1 0-1,4 6 0,-4-5-66,1-1-1,0 1 1,1-1 0,-1 0 0,1 0 0,-1-1-1,1 1 1,0-1 0,0 0 0,0-1 0,0 1-1,0-1 1,0 0 0,0 0 0,1 0-1,-1-1 1,0 0 0,1 0 0,7-1 0,-11 0 56,0-1 1,-1 1 0,1-1-1,0 0 1,-1 1 0,1-1-1,-1 0 1,0 0 0,0 0-1,0 0 1,0 0 0,0 0-1,0 0 1,0-1 0,0 1-1,-1 0 1,0 0 0,1-1-1,-1 1 1,0-3 0,3-51 1038,-3 53-1022,1 1-79,-1-1 0,0 0 0,0 1 0,0-1 0,-1 0 0,1 1 0,-1-1 0,1 0 0,-1 1 0,0-1 0,0 1-1,0-1 1,0 1 0,0 0 0,-1-1 0,1 1 0,-1 0 0,1 0 0,-1 0 0,0 0 0,0 0 0,0 0 0,0 1 0,0-1-1,0 1 1,0-1 0,-1 1 0,1 0 0,-1 0 0,1 0 0,-1 0 0,1 0 0,-1 0 0,1 1 0,-1-1 0,0 1 0,1 0-1,-1 0 1,0 0 0,1 0 0,-1 0 0,-4 2 0,6-2-208,0 1 0,-1 0 0,1-1 1,0 1-1,0 0 0,0 0 0,0 0 0,0-1 0,0 1 0,0 0 0,0 1 1,0-1-1,0 0 0,1 0 0,-1 0 0,-1 3 0,-3 12-6389,4-1-3045</inkml:trace>
  <inkml:trace contextRef="#ctx0" brushRef="#br0" timeOffset="1">240 237 16496,'0'0'7655,"51"37"-13741,-31-49-448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2.529"/>
    </inkml:context>
    <inkml:brush xml:id="br0">
      <inkml:brushProperty name="width" value="0.035" units="cm"/>
      <inkml:brushProperty name="height" value="0.035" units="cm"/>
    </inkml:brush>
  </inkml:definitions>
  <inkml:trace contextRef="#ctx0" brushRef="#br0">147 106 15787,'1'-2'229,"18"-47"1759,-18 47-1853,0-1-1,-1 1 0,1-1 1,-1 1-1,1-1 0,-1 1 1,0-1-1,0 1 1,0-1-1,0 0 0,0 1 1,-1-1-1,1 1 0,-1-1 1,0 1-1,-1-5 0,1 7-70,1-1 0,-1 0 0,1 1 0,-1-1 0,1 1 0,-1-1-1,1 1 1,-1-1 0,0 1 0,1 0 0,-1-1 0,1 1 0,-1 0-1,0-1 1,0 1 0,1 0 0,-1 0 0,0 0 0,1-1 0,-1 1-1,0 0 1,0 0 0,1 0 0,-3 0 0,1 1 34,0-1 1,0 1-1,0 0 1,0 0-1,0 0 0,0 0 1,0 0-1,-3 2 1,-29 29 636,33-31-711,-10 11 15,1 0 0,0 1 0,1 0 0,0 0 0,2 1 0,-1 0 0,1 1 0,1-1 0,-6 25 0,11-38-51,1 0 0,0 0 0,-1 1 0,1-1-1,0 0 1,0 0 0,-1 1 0,1-1 0,0 0 0,0 0 0,0 1 0,1-1 0,-1 0 0,0 1 0,0-1 0,1 0 0,-1 0 0,1 0-1,-1 1 1,1-1 0,-1 0 0,1 0 0,0 0 0,0 0 0,-1 0 0,1 0 0,0 0 0,0 0 0,0 0 0,0-1 0,0 1 0,0 0-1,0-1 1,0 1 0,1 0 0,-1-1 0,0 1 0,0-1 0,0 0 0,2 1 0,5 0-78,0-1 0,0 0-1,-1 0 1,1 0 0,13-3 0,0 0-108,-19 3 178,9-1-89,0 1 0,0-1-1,0 2 1,16 2 0,-25-3 104,0 0 0,0 1 0,0-1 1,-1 1-1,1-1 0,0 1 0,0 0 0,-1 0 0,1-1 0,0 1 1,-1 0-1,1 0 0,-1 1 0,1-1 0,-1 0 0,0 1 0,0-1 1,1 0-1,-1 1 0,0-1 0,0 1 0,0 0 0,0-1 0,-1 1 1,1 0-1,0 0 0,-1-1 0,1 1 0,-1 0 0,0 0 0,0 0 1,1 0-1,-1-1 0,-1 4 0,0 1 72,0 1 0,0-1 1,-1 0-1,0 0 0,0 0 0,-1 0 0,0-1 0,0 1 1,0-1-1,0 1 0,-1-1 0,0 0 0,-8 7 0,4-4 69,0-1 0,0 0-1,-1 0 1,0-1 0,0 0-1,-1-1 1,-12 6 0,20-10-172,0-1 0,0 1 0,-1 0 0,1-1 0,0 1 0,0-1 0,0 1 0,-1-1 0,1 0 0,0 0 0,0 0 0,-3-1 1,4 1 6,0-1 1,1 1-1,-1 0 1,0-1 0,1 1-1,-1-1 1,1 1-1,-1-1 1,1 1-1,-1-1 1,1 0 0,-1 1-1,1-1 1,0 1-1,-1-1 1,1 0 0,0 0-1,-1 1 1,1-1-1,0 0 1,0 1 0,0-1-1,0 0 1,-1 0-1,1 1 1,0-1 0,0 0-1,1 0 1,-1 1-1,0-1 1,0 0 0,0 0-1,0 1 1,1-1-1,-1 0 1,0 1 0,1-1-1,0-1 1,11-23-311,13-5-150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3.074"/>
    </inkml:context>
    <inkml:brush xml:id="br0">
      <inkml:brushProperty name="width" value="0.035" units="cm"/>
      <inkml:brushProperty name="height" value="0.035" units="cm"/>
    </inkml:brush>
  </inkml:definitions>
  <inkml:trace contextRef="#ctx0" brushRef="#br0">10 0 14427,'3'9'427,"0"0"0,-1 0 1,-1 0-1,1 0 0,-2 0 0,1 1 0,-1 9 0,-3 8 914,-5 28 0,4-38-817,2 0 1,0 0-1,0 1 0,2-1 0,1 23 1,-1-38-506,0-1 0,0 0 0,1 1 0,-1-1 0,0 0 0,0 1 0,1-1 0,-1 0 0,1 0 0,-1 0 0,1 1 0,-1-1 0,1 0 0,0 0 0,0 0 0,0 0 0,-1 0 0,1 0 0,0 0 0,0 0 0,0 0 0,0 0 0,1-1 0,-1 1 0,0 0 0,0-1 0,0 1 0,0-1 0,1 1 0,-1-1 0,0 0 0,1 0 0,-1 1 0,0-1 0,1 0 0,-1 0 0,0 0 0,1 0 0,-1 0 0,0-1 0,1 1 0,-1 0 0,2-1-1,4-2 5,1 1-1,-1-2 0,1 1 0,-1-1 0,0 0 0,6-5 1,24-21-59,-1 0 1,46-52-1,-38 37-64,-42 43 81,1-1 0,-1 1 0,1 0 0,0-1 0,0 1 0,6-3 0,-8 5 16,-1 0-1,1 0 1,-1-1 0,0 1 0,1 0 0,-1 0 0,1 0 0,-1 0 0,0 0 0,1 0 0,-1 0 0,1 0 0,-1 0-1,1 0 1,-1 0 0,0 1 0,1-1 0,-1 0 0,1 0 0,-1 0 0,0 0 0,1 1 0,-1-1 0,1 1 1,-1-1 0,1 1 0,-1 0 0,1 0 0,-1-1 0,1 1 0,-1 0 0,0 0 0,0 0 0,1 0 0,-1-1 0,0 1 0,0 0 0,0 0 0,0 1 0,-1 25 67,-1-1 0,-1 0-1,-9 33 1,-4 37 351,16-95-403,0 0 0,0 0 0,0 0 0,-1 0-1,1 0 1,0 0 0,0 0 0,1 1 0,-1-1 0,0 0 0,0 0 0,0 0-1,1 0 1,-1 0 0,1 0 0,-1 0 0,2 2 0,-1-3-5,-1 0-1,1 0 1,0 0 0,0 0 0,0-1 0,0 1-1,0 0 1,0 0 0,-1 0 0,1-1 0,0 1-1,0 0 1,0-1 0,-1 1 0,1-1 0,0 1-1,0-1 1,-1 1 0,1-1 0,0 1 0,-1-1-1,1 0 1,-1 1 0,2-3 0,22-23 69,-1-1 0,22-33 0,-28 35-88,1 2 0,1 0 1,1 1-1,25-22 0,-24 30-34,-21 14 43,1 0 0,-1 0 1,0 0-1,1-1 0,-1 1 0,1 0 0,-1 0 0,0 0 0,1 0 0,-1 0 1,1 0-1,-1 0 0,1 0 0,-1 0 0,0 0 0,1 0 0,-1 0 1,1 0-1,-1 0 0,1 0 0,-1 1 0,0-1 0,1 0 0,-1 0 1,0 0-1,1 1 0,-1-1 0,0 0 0,1 0 0,-1 1 0,0-1 0,1 0 1,-1 1-1,0-1 0,0 0 0,1 1 0,-1-1 0,0 1 0,0-1 1,0 0-1,1 1 0,-1-1 0,0 1 0,0-1 0,0 0 0,0 1 1,0-1-1,0 1 0,0-1 0,0 1 0,0-1 0,0 0 0,0 1 1,0-1-1,-1 1 0,0 13-141,-2 0 0,0-1 0,-1 1-1,0-1 1,-1 0 0,0 0 0,-1-1 0,0 0 0,-1 0 0,-14 19 0,20-30 121,1 0 0,-1-1 0,0 1 0,1 0 0,-1 0 0,1-1 0,-1 1 0,0 0 1,0-1-1,1 1 0,-1-1 0,0 1 0,0-1 0,0 1 0,0-1 0,1 0 0,-1 1 0,0-1 0,0 0 0,0 0 0,0 1 0,0-1 0,0 0 0,0 0 0,-2 0 0,-5-9-335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3.575"/>
    </inkml:context>
    <inkml:brush xml:id="br0">
      <inkml:brushProperty name="width" value="0.035" units="cm"/>
      <inkml:brushProperty name="height" value="0.035" units="cm"/>
    </inkml:brush>
  </inkml:definitions>
  <inkml:trace contextRef="#ctx0" brushRef="#br0">0 10 17924,'5'-8'1448,"-2"7"-1152,-3 4 40,0 0-560,0 4 104,-3 1-144,3 1-152</inkml:trace>
  <inkml:trace contextRef="#ctx0" brushRef="#br0" timeOffset="1">217 194 15779,'-27'83'1986,"7"-23"-914,3 1-1,-11 69 0,28-124-963,-2 3 74,1 0 0,0 1 1,2 14-1,-1-22-153,0-1 1,0 1 0,0-1-1,0 1 1,0 0-1,1-1 1,-1 1 0,1-1-1,-1 1 1,1-1-1,0 1 1,0-1 0,-1 0-1,1 1 1,0-1-1,0 0 1,0 0 0,0 1-1,1-1 1,-1 0-1,0 0 1,0 0 0,1 0-1,-1-1 1,0 1-1,1 0 1,-1-1 0,3 2-1,0-2 1,0 0 0,-1 0 0,1 0 0,0 0 0,-1-1 0,1 1 0,0-1 0,-1 0 0,1 0 0,-1 0-1,0-1 1,1 1 0,-1-1 0,0 0 0,6-4 0,5-4 60,-1-1 0,13-13 0,-24 21-75,36-35 286,54-74 0,21-52 107,-25 34-241,-87 130-167,9-16 27,24-24 0,-34 39-26,1 1 1,-1-1-1,0 1 0,0 0 0,1-1 0,-1 1 0,0 0 1,1 0-1,-1-1 0,0 1 0,1 0 0,-1 0 0,0-1 0,1 1 1,-1 0-1,1 0 0,-1 0 0,0 0 0,1-1 0,-1 1 1,1 0-1,-1 0 0,1 0 0,-1 0 0,0 0 0,1 0 1,-1 0-1,1 0 0,1 11-27,-9 17-218,4-22 162,-24 56-1907,25-58 1768,0 1-1,-1-1 0,0 0 0,0 0 0,0-1 0,0 1 0,-1-1 1,1 1-1,-1-1 0,0 0 0,-6 3 0,-1-2-626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4.009"/>
    </inkml:context>
    <inkml:brush xml:id="br0">
      <inkml:brushProperty name="width" value="0.035" units="cm"/>
      <inkml:brushProperty name="height" value="0.035" units="cm"/>
    </inkml:brush>
  </inkml:definitions>
  <inkml:trace contextRef="#ctx0" brushRef="#br0">0 0 14451,'0'38'1232,"5"-11"-752,4-7-191,4-10 487,4-4-288,1-9-488,3-7 192,-2-2-104,1 0-16</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4.508"/>
    </inkml:context>
    <inkml:brush xml:id="br0">
      <inkml:brushProperty name="width" value="0.035" units="cm"/>
      <inkml:brushProperty name="height" value="0.035" units="cm"/>
    </inkml:brush>
  </inkml:definitions>
  <inkml:trace contextRef="#ctx0" brushRef="#br0">1 96 17188,'0'3'137,"1"0"0,0 0 1,0 0-1,1 0 0,-1-1 0,0 1 1,1 0-1,0-1 0,0 1 1,0-1-1,0 1 0,0-1 0,0 0 1,0 0-1,1 0 0,4 3 0,-2-3-9,-1 0-1,1 0 0,0 0 0,0 0 1,1-1-1,-1 0 0,0 0 0,0 0 0,7-1 1,1 0 8,1 0 0,-1-2 0,1 0 0,-1 0 0,0-1 0,25-10 0,-27 9-95,0-1 1,-1-1-1,0 0 0,0-1 1,10-8-1,-17 13-31,0 0 1,-1 0-1,0 0 1,1 0-1,-1-1 0,0 1 1,0-1-1,0 1 1,0-1-1,-1 0 0,1 1 1,-1-1-1,0 0 1,0 0-1,0 0 0,0 0 1,0-1-1,0 1 0,-1 0 1,0 0-1,1 0 1,-1 0-1,-1-7 0,0 9-3,1 0 1,-1 0-1,0-1 0,0 1 0,0 0 0,1 0 0,-1 0 0,0 0 0,0 0 0,0 0 0,-1 0 0,1 1 0,0-1 0,0 0 0,0 0 0,-1 1 0,1-1 1,0 1-1,-1-1 0,1 1 0,0 0 0,-1-1 0,1 1 0,-1 0 0,1 0 0,0 0 0,-1 0 0,1 0 0,-1 0 0,1 1 0,0-1 0,-1 0 0,-1 1 0,-4 1 19,0 0 0,0 0 0,0 0 0,0 1-1,-8 4 1,0 2 29,1 0-1,0 1 0,0 1 1,-14 13-1,21-17-28,0 1 1,0 0 0,1 0-1,0 1 1,0-1-1,1 1 1,0 0-1,-5 12 1,10-20-23,-1 0 1,0 1-1,1-1 1,0 0-1,-1 0 1,1 0-1,-1 1 1,1-1 0,0 0-1,0 0 1,0 1-1,0-1 1,0 0-1,0 0 1,0 1-1,0-1 1,0 0-1,1 0 1,-1 1-1,0-1 1,1 0-1,-1 0 1,1 0-1,0 0 1,-1 1-1,1-1 1,0 0-1,-1 0 1,1 0-1,0 0 1,0-1-1,0 1 1,0 0-1,0 0 1,0 0-1,0-1 1,0 1-1,0-1 1,1 1-1,0 0 1,3 0 1,0 0 1,-1-1 0,1 1 0,0-1-1,0 0 1,0 0 0,0 0 0,0-1-1,7-2 1,21-7-88,-1-1-1,-1-2 1,0-1-1,57-36 1,29-13-331,-111 60 381,0 1 0,0-1 0,0 1 0,0 1 0,0-1 1,1 1-1,8-1 0,-13 2 39,0 0 0,-1 0 1,1 0-1,-1 0 1,1 1-1,-1-1 1,1 1-1,-1-1 0,1 1 1,-1-1-1,1 1 1,-1 0-1,0 0 0,1-1 1,-1 1-1,0 0 1,0 0-1,1 1 0,-1-1 1,0 0-1,0 0 1,0 0-1,0 1 0,-1-1 1,1 0-1,0 1 1,-1-1-1,1 1 0,-1-1 1,1 1-1,-1-1 1,1 1-1,-1 0 0,0 1 1,1 10 187,0-1 1,-1 1 0,-1 0-1,0-1 1,-5 22-1,-2 24 809,8-58-990,0 1-1,0-1 0,0 1 1,0-1-1,0 1 1,0-1-1,0 1 0,0-1 1,0 1-1,0-1 0,0 1 1,0 0-1,0-1 0,1 1 1,-1-1-1,0 1 1,0-1-1,0 1 0,1-1 1,-1 0-1,0 1 0,1-1 1,-1 1-1,0-1 1,1 0-1,-1 1 0,1-1 1,-1 1-1,1-1 0,-1 0 1,1 0-1,-1 1 1,1-1-1,-1 0 0,1 0 1,-1 0-1,1 0 0,-1 1 1,1-1-1,-1 0 1,1 0-1,-1 0 0,1 0 1,-1 0-1,1 0 0,-1 0 1,1-1-1,0 1 0,-1 0 1,1 0-1,-1 0 1,1 0-1,-1-1 0,1 1 1,0-1-1,30-17 156,-30 18-156,36-28 43,-23 16-120,1 1 0,0 0 0,1 1 0,-1 1 1,2 1-1,17-7 0,-32 14 45,0 0-1,1 1 1,-1-1 0,0 1-1,0 0 1,0-1 0,0 1 0,1 0-1,-1 0 1,0 0 0,0 1 0,0-1-1,0 0 1,0 1 0,1 0-1,3 1 1,-5-1 0,0 0 0,0 0 0,1 0 0,-1 1 0,0-1 0,0 0 0,0 1-1,0-1 1,0 1 0,-1-1 0,1 1 0,0-1 0,-1 1 0,1 0 0,-1-1 0,1 1 0,-1 0-1,0-1 1,0 1 0,0 0 0,0-1 0,0 3 0,0 2 72,-1 1-1,0-1 1,0 0 0,0 0-1,0 0 1,-1 0 0,0 0 0,-1 0-1,1 0 1,-1-1 0,0 1-1,-1-1 1,1 0 0,-8 9-1,-5-1 127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5.260"/>
    </inkml:context>
    <inkml:brush xml:id="br0">
      <inkml:brushProperty name="width" value="0.035" units="cm"/>
      <inkml:brushProperty name="height" value="0.035" units="cm"/>
    </inkml:brush>
  </inkml:definitions>
  <inkml:trace contextRef="#ctx0" brushRef="#br0">161 408 17412,'-1'-1'52,"1"0"1,-1 0 0,1 0 0,0 0-1,-1 0 1,1 1 0,-1-1 0,0 0-1,1 0 1,-1 1 0,0-1 0,1 0-1,-1 1 1,0-1 0,0 0 0,0 1-1,1-1 1,-1 1 0,0 0 0,0-1-1,0 1 1,0 0 0,0-1 0,0 1-1,0 0 1,0 0 0,0 0 0,0 0-1,0 0 1,0 0 0,0 0-1,0 0 1,0 0 0,0 1 0,0-1-1,0 0 1,1 0 0,-1 1 0,0-1-1,0 1 1,-1 0 0,-3 2 75,-1 0 1,2 0-1,-1 0 1,0 1-1,1 0 0,-6 5 1,0 3 11,1 1 1,0-1 0,1 2-1,0-1 1,1 1 0,1 0-1,0 1 1,1-1 0,0 1-1,1 0 1,1 0-1,-2 32 1,4-44-129,1 1-1,0 0 1,0-1-1,0 1 1,1-1-1,-1 1 1,1 0-1,0-1 1,2 7-1,-2-9-8,-1-1 0,1 1-1,0 0 1,-1 0 0,1 0 0,0-1-1,0 1 1,-1 0 0,1-1-1,0 1 1,0-1 0,0 1 0,0-1-1,0 1 1,0-1 0,0 0 0,0 1-1,0-1 1,0 0 0,0 0 0,0 0-1,0 0 1,0 0 0,0 0-1,0 0 1,0 0 0,0 0 0,0 0-1,0 0 1,0-1 0,0 1 0,0 0-1,0-1 1,1 0 0,6-3 5,0 1 0,-1-2 0,1 1 0,-1-1 0,0 0 0,-1 0-1,13-12 1,37-51-6,-41 49-3,336-509-81,-344 516 77,3-1 31,-10 13-25,0 0 0,0 0 0,0 0 0,1 0 0,-1 0 0,0 0 0,0 0 0,0 0 0,0 0 0,0 1 0,0-1 0,1 0 0,-1 0 0,0 0 0,0 0 1,0 0-1,0 0 0,0 0 0,0 0 0,0 0 0,0 1 0,0-1 0,1 0 0,-1 0 0,0 0 0,0 0 0,0 0 0,0 0 0,0 1 0,0-1 0,0 0 0,0 0 0,0 0 0,0 0 0,0 0 0,0 0 0,0 1 0,0-1 0,0 0 0,0 0 0,0 0 0,0 0 0,0 0 0,0 1 0,0-1 0,0 0 0,0 0 0,-1 0 0,-5 34 103,4-26-90,-36 146 396,17-76-6,3 1 0,-11 115 1,29-184-377,-1-8-44,0 1 0,1 0 1,0-1-1,0 1 0,-1-1 0,1 1 0,1 0 0,-1-1 1,0 1-1,1-1 0,-1 1 0,1-1 0,0 1 1,0-1-1,0 1 0,0-1 0,0 0 0,2 3 0,-2-4-5,-1-1-1,1 0 1,-1 0-1,1 1 1,-1-1-1,1 0 1,0 0-1,-1 1 0,1-1 1,-1 0-1,1 0 1,-1 0-1,1 0 1,0 0-1,-1 0 1,1 0-1,-1 0 0,1 0 1,0 0-1,-1 0 1,1-1-1,-1 1 1,1 0-1,-1 0 1,1 0-1,-1-1 0,1 1 1,-1 0-1,2-1 1,13-14-151,-14 13 156,22-29-220,3-17-103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5.746"/>
    </inkml:context>
    <inkml:brush xml:id="br0">
      <inkml:brushProperty name="width" value="0.035" units="cm"/>
      <inkml:brushProperty name="height" value="0.035" units="cm"/>
    </inkml:brush>
  </inkml:definitions>
  <inkml:trace contextRef="#ctx0" brushRef="#br0">1 179 16155,'0'4'222,"1"5"142,1-1 0,0 1 1,0 0-1,5 10 0,-7-18-309,0 0 1,1 0 0,-1 0-1,0-1 1,1 1-1,-1 0 1,1 0-1,-1 0 1,1 0-1,-1-1 1,1 1 0,0 0-1,-1-1 1,1 1-1,0 0 1,-1-1-1,1 1 1,0-1 0,0 1-1,0-1 1,0 1-1,0-1 1,-1 0-1,1 1 1,0-1 0,0 0-1,0 0 1,0 0-1,0 0 1,0 0-1,0 0 1,0 0-1,0 0 1,0 0 0,0 0-1,0 0 1,0-1-1,0 1 1,0 0-1,-1-1 1,1 1 0,0 0-1,0-1 1,0 1-1,0-1 1,-1 0-1,1 1 1,0-1 0,-1 0-1,1 1 1,1-2-1,3-4 154,0 0-1,0 0 1,-1 0-1,0-1 1,0 0-1,0 1 1,-1-1-1,0-1 1,0 1 0,0 0-1,1-11 1,-1 1 7,0-1 1,0 0 0,-2-31 0,-1 43-172,0 1-1,-1 0 0,0 0 1,0-1-1,-4-8 0,5 14-37,0-1 0,0 0 0,-1 1 0,1-1 0,0 1 0,-1-1-1,1 0 1,0 1 0,-1-1 0,1 1 0,-1-1 0,1 1 0,-1 0 0,1-1-1,-1 1 1,1-1 0,-1 1 0,0 0 0,1-1 0,-1 1 0,-1 0 0,2 0-2,-1 0 0,0 0 1,0 1-1,0-1 0,0 0 1,0 1-1,0-1 0,1 1 1,-1-1-1,0 1 0,0-1 1,0 1-1,1-1 0,-1 1 1,0 0-1,1 0 0,-1-1 1,1 1-1,-1 0 0,1 0 1,-1 0-1,-7 13 14,1-1 1,1 1-1,0 0 1,1 1-1,0-1 1,-4 25-1,-10 94 34,18-124-57,-2 8-47,1 0 1,1 0-1,1 0 1,0 0 0,2 0-1,4 26 1,-6-41-2,1 0-1,-1-1 1,0 1 0,1-1-1,0 1 1,-1-1 0,1 1-1,0-1 1,0 0 0,0 1-1,0-1 1,0 0 0,0 0 0,0 0-1,0 1 1,1-1 0,-1 0-1,0-1 1,1 1 0,-1 0-1,1 0 1,-1 0 0,1-1-1,-1 1 1,1-1 0,-1 1-1,1-1 1,-1 0 0,1 0-1,0 0 1,-1 1 0,1-2-1,0 1 1,-1 0 0,1 0-1,-1 0 1,4-2 0,2 0-95,0-1 0,0 0 0,-1 0 0,1-1 0,-1 1 0,1-2 1,6-5-1,35-35-443,3-13-165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6.138"/>
    </inkml:context>
    <inkml:brush xml:id="br0">
      <inkml:brushProperty name="width" value="0.035" units="cm"/>
      <inkml:brushProperty name="height" value="0.035" units="cm"/>
    </inkml:brush>
  </inkml:definitions>
  <inkml:trace contextRef="#ctx0" brushRef="#br0">149 0 17324,'-16'51'1868,"-37"80"0,36-95-1293,2 0-1,2 2 1,1-1 0,-8 44-1,19-77-517,0 1 1,1-1-1,0 0 0,0 1 1,0-1-1,0 1 1,2 6-1,-2-10-55,0 0 0,1 0 0,-1-1 0,0 1 0,1 0 0,-1-1 0,1 1 1,-1 0-1,1-1 0,-1 1 0,1-1 0,-1 1 0,1-1 0,0 1 0,-1-1 0,1 1 0,0-1 1,-1 0-1,1 1 0,0-1 0,0 0 0,-1 1 0,1-1 0,0 0 0,0 0 0,-1 0 0,1 0 0,0 0 1,0 0-1,0 0 0,-1 0 0,1 0 0,0 0 0,0 0 0,-1 0 0,1-1 0,0 1 0,0 0 0,-1-1 1,1 1-1,0 0 0,-1-1 0,2 0 0,17-9-214,-1 0 0,0-2 0,-1 0 1,29-26-1,26-20-588,-63 52 667,0 1 0,1 0 0,-1 0 0,1 0 0,0 2 0,15-5 0,-24 7 133,1 1 0,-1-1 0,1 1 0,-1 0 0,1-1 1,-1 1-1,1 0 0,-1 0 0,1 0 0,-1 0 0,1 0 0,0 0 0,-1 1 0,1-1 1,-1 1-1,1-1 0,-1 1 0,1-1 0,-1 1 0,0 0 0,1-1 0,-1 1 0,0 0 0,1 0 1,-1 0-1,0 0 0,0 0 0,0 1 0,0-1 0,0 0 0,0 0 0,0 1 0,0-1 1,-1 0-1,1 1 0,0-1 0,-1 1 0,1-1 0,-1 1 0,0-1 0,0 1 0,1-1 1,-1 1-1,0 1 0,0 5 114,0-1 1,0 1 0,-1-1-1,0 1 1,0-1-1,-1 1 1,-4 12-1,-3 0 116,-1 0-1,0 0 1,-1-1-1,-1 0 1,-1-1-1,-1-1 1,-1 0-1,0-1 1,-1 0-1,0-1 1,-23 15-1,36-28-261,-1 1-14,1-1 0,-1 0-1,0 0 1,0 0 0,0 0-1,1-1 1,-2 0-1,-5 2 1,3-4-90,7-6-107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6.800"/>
    </inkml:context>
    <inkml:brush xml:id="br0">
      <inkml:brushProperty name="width" value="0.035" units="cm"/>
      <inkml:brushProperty name="height" value="0.035" units="cm"/>
    </inkml:brush>
  </inkml:definitions>
  <inkml:trace contextRef="#ctx0" brushRef="#br0">442 9 17460,'0'0'47,"0"0"-1,0-1 1,0 1 0,0 0 0,0-1 0,0 1 0,0 0 0,0-1-1,0 1 1,0 0 0,-1-1 0,1 1 0,0 0 0,0 0 0,0-1-1,0 1 1,-1 0 0,1-1 0,0 1 0,0 0 0,0 0 0,-1 0-1,1-1 1,0 1 0,0 0 0,-1 0 0,1 0 0,0 0-1,-1-1 1,1 1 0,0 0 0,-1 0 0,1 0 0,0 0 0,-1 0-1,-15 3 543,-20 15-112,13 0-15,1 1 0,1 1 0,1 1 1,0 0-1,-21 32 0,-75 127 682,41-36-528,66-124-533,1 0 1,1 1-1,1-1 0,1 2 0,-3 29 0,7-47-69,1 1 0,0 0 0,0 0 0,0 0 0,1 0-1,-1 0 1,1 0 0,2 6 0,-2-10-11,0 1 1,-1-1-1,1 1 0,0-1 0,0 1 1,0-1-1,0 0 0,1 1 0,-1-1 1,0 0-1,1 0 0,-1 0 0,0 0 1,1 0-1,-1 0 0,1 0 0,0 0 1,-1-1-1,1 1 0,-1-1 0,1 1 1,0-1-1,0 0 0,-1 1 0,1-1 1,0 0-1,2 0 0,7-1-9,-1 0 1,1 0-1,0-1 1,-1-1-1,1 0 0,-1 0 1,0-1-1,14-7 0,6-5-73,39-27 0,22-26-122,-77 58 150,-1-2-1,0 0 1,-1 0 0,12-18-1,-14 10-24,-10 20 74,0 1 1,0 0 0,0 0-1,0-1 1,0 1 0,0 0-1,0-1 1,0 1 0,0 0-1,0-1 1,0 1 0,0 0-1,-1 0 1,1-1 0,0 1-1,0 0 1,0-1 0,0 1-1,0 0 1,-1 0 0,1 0-1,0-1 1,0 1 0,0 0-1,-1 0 1,1-1 0,0 1-1,0 0 1,-1 0 0,1 0-1,0 0 1,-1 0 0,1 0-1,-1-1 1,-1 1 3,0 1 0,-1-1 0,1 0 0,0 1 0,-1-1 0,1 1 1,0 0-1,0-1 0,0 1 0,-1 1 0,1-1 0,0 0 0,0 0 0,-1 2 0,-33 24 155,1 2 0,2 1 0,1 2 0,-28 37-1,59-68-143,0 0 0,0 0-1,0 0 1,0 0 0,0 1-1,0-1 1,1 0 0,-1 1-1,0-1 1,1 0 0,-1 1-1,0 1 1,2-3-10,-1 0 1,0 1-1,1-1 1,-1 0 0,0 0-1,1 0 1,-1 0-1,0 0 1,1 0-1,-1 0 1,1 0-1,-1 0 1,0 0-1,1 0 1,-1 0-1,0 0 1,1 0 0,-1 0-1,1 0 1,-1 0-1,0 0 1,1-1-1,-1 1 1,0 0-1,0 0 1,1 0-1,-1-1 1,1 1-1,36-25 5,19-20-202,-28 21 3,1 2-1,0 0 1,48-25-1,-73 45 160,0 1 1,0-1-1,-1 1 0,1-1 0,0 1 1,0 0-1,0 1 0,0-1 1,0 1-1,0 0 0,0 0 1,1 0-1,5 1 0,-8 0 20,1-1-1,-1 1 1,0 0 0,1 1-1,-1-1 1,0 0 0,0 1-1,0-1 1,0 1 0,0-1-1,-1 1 1,1 0-1,0 0 1,-1 0 0,1 0-1,-1 0 1,0 0 0,1 0-1,-1 1 1,0-1 0,0 0-1,1 5 1,1 6 12,-1 0-1,0 0 1,0 1 0,-1-1 0,-2 24 0,-11 66-192,12-100 167,6-24-711,4-18 527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7.297"/>
    </inkml:context>
    <inkml:brush xml:id="br0">
      <inkml:brushProperty name="width" value="0.035" units="cm"/>
      <inkml:brushProperty name="height" value="0.035" units="cm"/>
    </inkml:brush>
  </inkml:definitions>
  <inkml:trace contextRef="#ctx0" brushRef="#br0">190 0 17996,'0'3'159,"-1"-1"0,1 0-1,-1 0 1,1 1 0,-1-1 0,0 0 0,0 0 0,0 0 0,0 0 0,0 0-1,0 0 1,0 0 0,-1 0 0,1 0 0,-1-1 0,1 1 0,-4 2 0,-2 4 284,-9 16 334,0 0 0,1 2 0,-18 44-1,-21 86-17,47-134-665,1 1-1,1-1 0,1 1 0,1 0 0,1 1 0,2 44 1,0-64-88,0 0 0,1 0 0,-1 0 0,1 1 0,0-1 0,1 0 0,-1 0 0,1 0 1,-1 0-1,1-1 0,0 1 0,1 0 0,-1-1 0,1 0 0,-1 1 0,1-1 0,0 0 0,0 0 1,0 0-1,1-1 0,-1 1 0,1-1 0,-1 0 0,1 0 0,0 0 0,0 0 0,0-1 1,0 0-1,0 0 0,6 1 0,4 0-3,-1-1 0,1 0-1,0-1 1,0-1 0,0 0 0,-1-1 0,1 0-1,-1-1 1,1-1 0,17-7 0,-10 3-3,0-2 0,-1 0 0,0-2 1,0 0-1,25-21 0,-44 33 0,37-36 0,-35 33 2,-1 0 1,0 0-1,0 1 1,0-2-1,0 1 1,0 0-1,-1 0 0,1 0 1,-1-1-1,0 1 1,1-8-1,-1 10 2,-1 0-1,0-1 0,0 1 1,-1 0-1,1 0 0,0-1 1,0 1-1,-1 0 0,1 0 1,0-1-1,-1 1 0,1 0 1,-1 0-1,0 0 0,1 0 1,-1 0-1,0 0 0,0 0 0,0 0 1,0 0-1,1 0 0,-1 0 1,0 0-1,0 1 0,-1-1 1,1 0-1,0 1 0,0-1 1,0 1-1,0-1 0,-1 1 1,1 0-1,0-1 0,0 1 1,-1 0-1,1 0 0,-2 0 1,-4-1 23,-1 1 0,1 0 0,-1 0-1,1 1 1,-10 2 0,-7 2 69,0 2 0,0 1 0,1 0 0,0 2-1,1 0 1,-33 22 0,45-23-13,11-5 2,19-7-40,-3-6-117,0 0 0,-1-1-1,0-1 1,21-18 0,-8 6-111,48-38-453,64-45-1024,-138 104 1593,0 0-1,0-1 1,1 2 0,-1-1-1,1 0 1,-1 1 0,1-1-1,0 1 1,-1 0 0,1 1 0,0-1-1,0 0 1,-1 1 0,6 0-1,-8 0 48,0 0 0,0 1 0,1-1 0,-1 1 0,0-1 0,0 1 0,0-1 0,0 1-1,0 0 1,0-1 0,0 1 0,0 0 0,0 0 0,0 0 0,0 0 0,0 0 0,0 1-1,1 1 16,-1-1 0,0 1 0,0 0 0,0-1 0,0 1 0,0 0-1,-1 0 1,1 0 0,-1 5 0,0 10 131,0-1-1,-2 1 1,0 0-1,-7 26 1,-26 73 798,26-88-654,-15 49-834,32-95 381,5-20-120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4.712"/>
    </inkml:context>
    <inkml:brush xml:id="br0">
      <inkml:brushProperty name="width" value="0.025" units="cm"/>
      <inkml:brushProperty name="height" value="0.025" units="cm"/>
    </inkml:brush>
  </inkml:definitions>
  <inkml:trace contextRef="#ctx0" brushRef="#br0">114 100 4004,'0'0'8216,"-3"-8"-4261,1 4-3697,1 1 0,-1-1 0,0 1 0,-1 0-1,1-1 1,0 1 0,-1 0 0,0 0 0,1 0 0,-5-2-1,6 4-201,0 0 0,-1 1 0,1-1 0,0 1 0,-1-1 0,1 1 0,-1-1-1,1 1 1,0 0 0,-1 0 0,1 0 0,-1 0 0,1 0 0,-1 0 0,1 0 0,0 0-1,-1 1 1,1-1 0,-1 0 0,1 1 0,0-1 0,-1 1 0,1 0 0,0-1 0,0 1-1,-1 0 1,1 0 0,0 0 0,0-1 0,0 1 0,0 1 0,0-1 0,0 0-1,0 0 1,1 0 0,-1 0 0,0 1 0,1-1 0,-2 2 0,-3 6 118,1-1 1,-1 1-1,2 0 1,-1 0-1,1 1 1,1-1-1,0 1 1,-2 17-1,3-23-149,1 0 0,0 0 0,0 0 0,1 0 0,-1 0-1,1 0 1,0 0 0,0 0 0,0 0 0,3 6-1,-3-8-18,1 0-1,-1-1 0,0 1 0,1 0 1,-1-1-1,1 1 0,-1-1 0,1 1 1,0-1-1,-1 0 0,1 1 0,0-1 1,0 0-1,0 0 0,0-1 0,0 1 1,0 0-1,0-1 0,1 1 0,2 0 1,0-1 15,0 0 1,1 0 0,-1 0 0,0-1 0,1 0 0,-1 0-1,0 0 1,0-1 0,0 1 0,0-1 0,0-1 0,0 1-1,-1 0 1,1-1 0,-1 0 0,0 0 0,1-1 0,-2 1-1,1-1 1,0 0 0,-1 0 0,5-7 0,-4 6 105,0 0 1,0-1-1,-1 0 1,0 0-1,0 0 1,-1 0 0,0 0-1,0-1 1,0 1-1,-1 0 1,0-1-1,0 0 1,0 1-1,-1-1 1,0 1-1,0-1 1,-1 0 0,-1-7-1,-1 10-76,1 0-1,0 0 1,-1 0-1,0 0 1,0 0 0,0 0-1,0 1 1,0-1-1,-1 1 1,0 0 0,1 0-1,-1 0 1,0 1-1,-1-1 1,1 1 0,0 0-1,-1 0 1,1 1-1,-1-1 1,0 1 0,1 0-1,-1 0 1,0 1-1,-4-1 1,5 1-105,1 0-1,0 0 1,-1 0 0,1 0 0,0 0-1,0 1 1,-1 0 0,1-1-1,0 1 1,0 0 0,0 1 0,0-1-1,0 0 1,0 1 0,-4 2-1,6-2-105,-1 0 0,1 0 0,-1-1 0,1 1-1,-1 0 1,1 1 0,0-1 0,0 0 0,0 0-1,0 0 1,0 1 0,1-1 0,-1 0 0,1 1-1,-1-1 1,1 0 0,0 1 0,0-1-1,0 1 1,0-1 0,1 0 0,-1 1 0,1 2-1,0-2-191,0-1-1,0 0 1,0 0-1,0 0 0,0 0 1,0 0-1,0 0 0,1 0 1,-1 0-1,1 0 1,-1-1-1,1 1 0,0 0 1,-1-1-1,1 0 0,0 1 1,3 0-1,18 11-5023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7.756"/>
    </inkml:context>
    <inkml:brush xml:id="br0">
      <inkml:brushProperty name="width" value="0.035" units="cm"/>
      <inkml:brushProperty name="height" value="0.035" units="cm"/>
    </inkml:brush>
  </inkml:definitions>
  <inkml:trace contextRef="#ctx0" brushRef="#br0">1 38 18804,'12'32'1880,"-2"-5"-1351,8-14-217,5-5 840,13-14-512,0-11-352,7-10-120,1-6-24,-2-1-80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8.255"/>
    </inkml:context>
    <inkml:brush xml:id="br0">
      <inkml:brushProperty name="width" value="0.035" units="cm"/>
      <inkml:brushProperty name="height" value="0.035" units="cm"/>
    </inkml:brush>
  </inkml:definitions>
  <inkml:trace contextRef="#ctx0" brushRef="#br0">0 98 17652,'5'-8'188,"0"1"1,0 0 0,0 1-1,1-1 1,0 1 0,1 0 0,-1 0-1,1 1 1,0 0 0,0 0-1,1 1 1,-1 0 0,1 0-1,0 1 1,0 0 0,1 0-1,-1 1 1,0 0 0,1 0-1,0 1 1,-1 0 0,16 1-1,-22 0-153,0 0-1,1 0 0,-1 0 0,1 1 1,-1-1-1,0 0 0,1 1 0,-1 0 1,0 0-1,1 0 0,-1 0 1,0 0-1,0 0 0,0 0 0,0 1 1,0-1-1,0 1 0,0 0 0,-1-1 1,1 1-1,0 0 0,-1 0 0,0 0 1,1 0-1,-1 0 0,0 0 1,0 1-1,0-1 0,0 0 0,-1 0 1,1 1-1,0-1 0,-1 1 0,0-1 1,1 4-1,-1 5 17,0 0 1,-1 0-1,0 0 1,0-1-1,-1 1 1,-1 0-1,1-1 1,-7 14-1,-40 81 143,46-98-178,-36 64 144,18-35-27,2 1 0,1 0 0,-20 66-1,37-101-127,0 3 21,-1 1-1,1 0 1,0 0 0,0 8 0,1-12-20,0-1 1,0 0 0,0 1-1,1-1 1,-1 0 0,0 1 0,0-1-1,1 0 1,-1 0 0,1 1 0,-1-1-1,1 0 1,0 0 0,-1 0-1,1 0 1,0 0 0,0 0 0,0 0-1,0 0 1,0 0 0,0 0-1,0 0 1,0-1 0,0 1 0,0 0-1,3 0 1,1 1-40,0-1-1,1 0 1,-1 0-1,1-1 1,-1 0-1,1 0 1,0 0-1,-1 0 1,1-1-1,-1 0 1,1 0-1,-1-1 1,0 1-1,0-1 1,9-4-1,-2 0-121,0-1 0,0 0-1,0 0 1,-1-1-1,13-12 1,11-19-109,-9-5-63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8.740"/>
    </inkml:context>
    <inkml:brush xml:id="br0">
      <inkml:brushProperty name="width" value="0.035" units="cm"/>
      <inkml:brushProperty name="height" value="0.035" units="cm"/>
    </inkml:brush>
  </inkml:definitions>
  <inkml:trace contextRef="#ctx0" brushRef="#br0">6 0 15723,'-1'4'160,"0"0"0,0-1 0,0 1 0,0 0 0,1 0 1,0-1-1,-1 1 0,1 0 0,1 0 0,-1 0 0,1-1 0,0 6 0,0-7-116,0 0 0,0 0 0,1 0 0,-1 0 0,0 0 0,1 0 0,-1 0 0,1-1 0,-1 1 0,1 0 1,0-1-1,0 0 0,0 1 0,0-1 0,0 0 0,0 0 0,0 0 0,0 0 0,0 0 0,1 0 0,2 0 0,5 1-78,0 0 0,0-1 0,0 0-1,1 0 1,-1-1 0,0-1 0,1 1-1,-1-2 1,14-2 0,9-6-634,47-18 1,-49 15-125,47-11 1,-76 24 777,0-1 1,0 1-1,0-1 1,0 1 0,0 0-1,0 0 1,0 0-1,0 0 1,0 0 0,0 0-1,0 1 1,0-1 0,0 1-1,0-1 1,0 1-1,-1 0 1,1 0 0,0-1-1,0 1 1,0 1-1,2 1 1,-2-1 70,-1 1 0,1-1 0,0 1 1,-1-1-1,1 1 0,-1 0 0,0 0 0,0 0 0,0 0 0,0 0 1,0 0-1,-1 0 0,1 4 0,2 96 1777,-4-49-883,1-53-928,5 31 598,-5-31-605,0 0 0,0-1 0,1 1-1,-1 0 1,0-1 0,1 1 0,-1 0 0,0-1-1,1 1 1,-1 0 0,1-1 0,-1 1 0,1-1-1,-1 1 1,1-1 0,-1 0 0,1 1 0,0-1 0,-1 1-1,1-1 1,0 0 0,-1 0 0,1 1 0,0-1-1,-1 0 1,1 0 0,0 0 0,0 0 0,-1 0-1,1 0 1,0 0 0,0 0 0,-1 0 0,1 0-1,0 0 1,-1 0 0,1 0 0,0-1 0,0 1 0,-1 0-1,1 0 1,0-1 0,12-7 37,-1 0-1,0-1 1,-1 0 0,0 0 0,0-1-1,15-20 1,9-7-63,-26 28 7,37-31-15,-43 38 15,1 0-1,0-1 1,-1 1 0,1 0 0,0 1-1,0-1 1,0 1 0,1-1-1,-1 1 1,0 0 0,7 0 0,-9 1 17,0 1 0,0-1 0,0 0 0,0 1 1,0-1-1,0 1 0,0 0 0,0 0 0,0 0 0,0 0 0,-1 0 1,1 0-1,0 0 0,0 1 0,-1-1 0,1 0 0,-1 1 1,1-1-1,-1 1 0,0 0 0,0 0 0,0-1 0,0 1 1,0 0-1,0 0 0,0 0 0,0 0 0,-1 0 0,1 0 1,-1 3-1,3 9 192,0-1 0,-2 0 0,1 22 0,-2-30-132,-3 77 1031,1-56-146,2 53 1,0-78-932,0 0 0,0 0 0,0 0 1,0 0-1,0 0 0,0 0 0,1 0 0,-1 0 1,0 0-1,0 0 0,1 0 0,-1 0 0,1 0 1,-1 0-1,1 0 0,-1 0 0,1 0 1,-1 0-1,1-1 0,0 1 0,0 0 0,-1 0 1,1-1-1,0 1 0,0 0 0,0-1 1,0 1-1,-1-1 0,1 1 0,0-1 0,0 0 1,0 1-1,0-1 0,0 0 0,0 0 1,0 1-1,0-1 0,1 0 0,-1 0 0,0 0 1,0 0-1,0-1 0,0 1 0,0 0 1,0 0-1,1-1 0,3-1 27,1 0-1,-1-1 1,0 0-1,0 1 1,-1-2-1,1 1 1,6-6 0,130-135-896,-103 103-596,-30 34-199,-17 16 81,-9 1 817,-7-1-105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9.246"/>
    </inkml:context>
    <inkml:brush xml:id="br0">
      <inkml:brushProperty name="width" value="0.035" units="cm"/>
      <inkml:brushProperty name="height" value="0.035" units="cm"/>
    </inkml:brush>
  </inkml:definitions>
  <inkml:trace contextRef="#ctx0" brushRef="#br0">9 49 14411,'-6'-24'1512,"3"9"-991,3 6-233,5 9 672,1 4-208,4 8-600,2 0-240,5 0 72,-1 3-120,5 3-48</inkml:trace>
  <inkml:trace contextRef="#ctx0" brushRef="#br0" timeOffset="1">526 146 17308,'-18'13'894,"-13"8"503,-29 29-1,53-44-1204,0 1 1,0 0-1,1 1 0,0-1 0,0 1 0,1 0 0,0 1 1,0-1-1,-4 13 0,9-20-184,-1 0-1,1 0 1,-1 0 0,1 0-1,0-1 1,0 1 0,-1 0-1,1 0 1,0 0 0,0 0 0,0 0-1,0 0 1,0 0 0,0 0-1,0 0 1,0 0 0,1 0-1,-1 0 1,0 0 0,1 0 0,-1 0-1,0 0 1,1 0 0,-1 0-1,1 0 1,1 1 0,-1-1-27,1-1 0,-1 1 0,0-1 0,1 1 0,-1-1 0,1 1 0,-1-1 0,1 0 0,-1 0 0,1 0 0,-1 0 0,1 0 0,-1 0 0,1 0 0,1-1 1,8-1-230,-1-1 1,1 0 0,15-7 0,2-4-279,5-1-365,42-14 0,-66 26 749,1 1 0,-1-1-1,0 2 1,1-1 0,-1 2 0,1-1 0,-1 1 0,1 0 0,16 3 0,-23-2 180,1 0 0,-1-1 0,0 1 1,1 0-1,-1 1 0,0-1 0,0 1 0,0-1 1,0 1-1,0 0 0,-1 0 0,1 0 0,-1 0 1,1 1-1,-1-1 0,0 1 0,1-1 0,-1 1 0,-1 0 1,1 0-1,0 0 0,-1 0 0,1 0 0,-1 0 1,0 0-1,0 1 0,0-1 0,-1 0 0,1 1 1,-1-1-1,0 0 0,1 1 0,-2-1 0,1 0 1,-1 5-1,-1 4 282,0-1 1,-1 1 0,-1 0-1,0-1 1,0 0 0,-1 0-1,0 0 1,-13 17 0,0 0 722,-32 33 1,43-53-947,0-1 1,0 0-1,-1 0 0,1 0 0,-2-1 0,1-1 0,-1 1 1,-18 7-1,25-12-138,1-1-1,-1 1 1,0-1 0,1 1 0,-1-1 0,0 0-1,0 0 1,1 0 0,-1 0 0,0 0 0,1 0-1,-4-1 1,4 1 30,0-1-1,1 1 1,-1-1 0,0 1-1,1-1 1,-1 1-1,0-1 1,1 1-1,-1-1 1,1 0 0,-1 1-1,1-1 1,0 0-1,-1 0 1,1 1 0,0-1-1,-1 0 1,1 0-1,0 0 1,0 0-1,-1 1 1,1-1 0,0 0-1,0 0 1,0 0-1,0 0 1,0 1-1,1-1 1,-1 0 0,0-1-1,7-31-324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39.744"/>
    </inkml:context>
    <inkml:brush xml:id="br0">
      <inkml:brushProperty name="width" value="0.035" units="cm"/>
      <inkml:brushProperty name="height" value="0.035" units="cm"/>
    </inkml:brush>
  </inkml:definitions>
  <inkml:trace contextRef="#ctx0" brushRef="#br0">274 12 18108,'-2'-2'145,"0"1"0,0 0 0,0 0 0,-1 0 0,1 0 0,0 0 0,-1 0 0,1 0 0,0 1 0,-1-1 0,1 1 0,-1 0 0,1 0 0,-1 0 1,1 0-1,-1 0 0,1 0 0,-1 1 0,1-1 0,0 1 0,-1 0 0,1 0 0,-4 1 0,-4 3 238,-1 0 1,1 1-1,-15 12 0,4-3 76,2 1-1,-29 30 0,38-36-400,1 1 0,0 0 0,1 1 1,1 0-1,-1 0 0,-6 17 0,13-27-68,1 0 0,-1-1 0,0 1 0,1 0 0,-1-1 0,1 1 0,0 0 0,0 0 0,0-1 0,0 1 0,0 0 0,0 0 0,0 0 0,0-1 0,0 1 0,1 0 0,0 1 0,0-1-16,0-1 0,0 0 0,0 0 0,0-1 0,0 1 0,0 0 0,0 0 0,0 0 0,0-1 0,0 1 0,0 0 0,1-1 0,-1 1 0,0-1 0,1 0-1,-1 1 1,0-1 0,1 0 0,-1 0 0,0 0 0,1 0 0,-1 0 0,0 0 0,2 0 0,17-2-431,0-1-1,-1-1 0,0-1 1,34-13-1,-25 8-298,33-6-1,-54 14 631,0 1 0,1 0 0,-1 0 0,1 1 0,-1 0 0,1 0 0,-1 1 0,1 0 0,10 3 0,-15-3 134,0 0 1,0 1 0,1-1 0,-1 1-1,0 0 1,0 0 0,-1 0-1,1 0 1,0 1 0,-1-1 0,1 1-1,-1-1 1,0 1 0,0 0-1,0 0 1,0 0 0,0 0 0,-1 1-1,1-1 1,-1 0 0,0 0-1,1 5 1,0 1 189,-1 0-1,0 0 1,-1 0 0,0 0-1,0 0 1,-1 0-1,0 0 1,0 0 0,-1 0-1,0 0 1,-1-1 0,0 1-1,-1-1 1,1 0-1,-9 13 1,8-13-173,-1-1 1,0 0-1,0 0 0,0 0 0,-1-1 1,0 1-1,0-2 0,-1 1 0,0-1 1,0 0-1,0 0 0,-1 0 0,1-1 1,-1-1-1,0 1 0,-13 3 1,18-7-91,3 1 53,-1-1 1,0 0-1,1 1 1,-1-1-1,1 0 1,-1 0-1,0 0 1,1 1-1,-1-1 1,0 0-1,1 0 1,-1 0-1,0 0 1,1 0-1,-1 0 1,0 0-1,1-1 1,-1 1-1,1 0 1,-1 0 0,0 0-1,1-1 1,-1 1-1,1 0 1,-1-1-1,0 1 1,1 0-1,-1-1 1,1 1-1,-1-1 1,1 1-1,0-1 1,-1 1-1,1-1 1,-1 1-1,1-1 1,0 1-1,-1-1 1,1-1-1,-3-17-374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0.215"/>
    </inkml:context>
    <inkml:brush xml:id="br0">
      <inkml:brushProperty name="width" value="0.035" units="cm"/>
      <inkml:brushProperty name="height" value="0.035" units="cm"/>
    </inkml:brush>
  </inkml:definitions>
  <inkml:trace contextRef="#ctx0" brushRef="#br0">49 114 18228,'-37'108'2695,"33"-94"-2385,1 1 0,1 0 1,0-1-1,1 1 0,1 24 1,0-36-245,1 0 1,-1 0-1,1 0 1,-1 0-1,1 0 1,0 0-1,0 0 1,1 0-1,2 5 1,-3-7-47,-1 0 0,1 0 1,0-1-1,0 1 0,0 0 0,0 0 1,0-1-1,0 1 0,-1 0 0,2-1 0,-1 1 1,0-1-1,0 0 0,0 1 0,0-1 1,0 0-1,0 0 0,0 1 0,0-1 0,1 0 1,-1 0-1,0 0 0,0 0 0,0-1 1,0 1-1,0 0 0,0 0 0,1-1 1,-1 1-1,0 0 0,2-2 0,3-1 15,1-1 0,0 0 0,-1 0 0,0-1 0,0 1 0,9-10 0,31-39-47,-36 40 5,39-47-505,78-129 1,-116 168 268,-11 21 234,0 0-1,0 0 0,0 0 1,0 0-1,0 0 0,0 0 1,0 0-1,0 0 1,0 0-1,0 0 0,-1-1 1,1 1-1,0 0 0,0 0 1,0 0-1,0 0 1,0 0-1,0 0 0,0 0 1,0 0-1,0 0 0,0 0 1,0 0-1,0 0 1,-20 34-168,-1 7 405,-27 84 1,41-100-133,0-1-1,2 1 1,1 0-1,1 1 1,0 26-1,3-46-110,0-1-1,1 1 0,-1-1 0,1 1 1,0-1-1,4 10 0,-5-14-11,0 0 1,1 0-1,-1-1 0,1 1 0,0 0 1,-1 0-1,1 0 0,0 0 0,-1 0 1,1-1-1,0 1 0,0 0 0,0-1 1,-1 1-1,1-1 0,0 1 0,0-1 1,0 1-1,0-1 0,0 1 0,0-1 1,0 0-1,0 0 0,0 1 0,0-1 1,1 0-1,-1 0 0,0 0 0,0 0 1,0 0-1,0-1 0,0 1 0,0 0 1,0 0-1,0-1 0,0 1 0,0 0 1,1-2-1,6-1-217,-1-1 0,-1 0 0,1 0 0,-1-1 0,1 1 0,-1-1 0,0-1 0,6-7 0,40-55-1860,-45 59 1816,22-36-808,32-63 0,-19 20-182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0.719"/>
    </inkml:context>
    <inkml:brush xml:id="br0">
      <inkml:brushProperty name="width" value="0.035" units="cm"/>
      <inkml:brushProperty name="height" value="0.035" units="cm"/>
    </inkml:brush>
  </inkml:definitions>
  <inkml:trace contextRef="#ctx0" brushRef="#br0">181 0 16492,'-5'5'273,"0"-1"1,0 1-1,1 1 1,0-1-1,0 0 1,0 1-1,1 0 1,0 0-1,-4 11 1,-2 2 186,-49 105 2378,52-109-2541,1 0 0,0 1 0,2-1 0,-1 1 0,2 0 0,-1 25 0,3-39-268,0 0 0,0-1 0,0 1 0,0 0 0,0-1 0,0 1 0,1-1 0,-1 1 0,1 0 0,-1-1 0,1 1 0,0-1 0,-1 1 0,1-1 0,0 0 1,0 1-1,0-1 0,0 0 0,0 1 0,0-1 0,2 1 0,-1-1-12,0 0 1,0-1 0,0 1-1,0-1 1,0 1 0,0-1-1,1 0 1,-1 1 0,0-1-1,0 0 1,0 0 0,0-1-1,0 1 1,1 0-1,-1-1 1,3-1 0,15-5-96,0-1-1,-1-1 1,0-1 0,31-22-1,-33 21-45,0 0-1,0 1 0,1 1 0,0 0 0,31-9 1,-47 17 106,0 1 0,0-1 0,0 1 0,0 0 1,0-1-1,0 1 0,0 0 0,0 0 1,0 0-1,0 1 0,0-1 0,0 0 0,0 1 1,0-1-1,0 1 0,0 0 0,0-1 1,0 1-1,2 2 0,-3-2 15,0 0 1,1 1-1,-1-1 0,0 1 1,0 0-1,0-1 0,0 1 1,0 0-1,-1-1 0,1 1 1,0 0-1,-1 0 0,1 0 1,-1 0-1,0-1 0,0 4 1,0 6 59,0 0 1,-1 0-1,-1 0 1,0-1-1,-6 18 1,-26 64 492,21-61-163,2 1 0,-10 41 0,21-71-368,-1-1 0,1 0 1,0 1-1,0-1 0,-1 1 1,1-1-1,0 0 0,0 1 0,0-1 1,1 0-1,-1 1 0,0-1 1,0 1-1,1-1 0,-1 0 1,1 1-1,-1-1 0,2 2 1,-1-3-8,-1 1-1,1-1 1,-1 1 0,1-1 0,0 0 0,0 0 0,-1 1 0,1-1 0,0 0 0,-1 0-1,1 0 1,0 1 0,0-1 0,0 0 0,-1 0 0,1 0 0,0 0 0,0 0-1,-1-1 1,1 1 0,0 0 0,0 0 0,0-1 0,5-1-33,-1-1 1,1 1-1,-1-1 0,0 0 1,0-1-1,7-6 1,-3 3-58,-1 0 1,1-1 0,-2-1-1,1 1 1,-1-1 0,-1-1-1,1 1 1,-2-1 0,1 0-1,-1 0 1,-1-1-1,0 1 1,0-1 0,-1 0-1,2-17 1,-5-7-262</inkml:trace>
  <inkml:trace contextRef="#ctx0" brushRef="#br0" timeOffset="1">11 228 15835,'-10'-3'1793,"13"2"-1137,12-5-208,4-3 1464,11-3-1239,2 0-209,4-3-576,0 0-368,0 3 512,-5 4-120,-4 5-225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1.180"/>
    </inkml:context>
    <inkml:brush xml:id="br0">
      <inkml:brushProperty name="width" value="0.035" units="cm"/>
      <inkml:brushProperty name="height" value="0.035" units="cm"/>
    </inkml:brush>
  </inkml:definitions>
  <inkml:trace contextRef="#ctx0" brushRef="#br0">1 358 16363,'3'4'204,"0"0"-1,0-1 0,1 1 0,-1-1 0,1 0 0,0 0 0,0 0 1,0 0-1,5 2 0,-6-4-114,-1-1 0,1 1-1,0 0 1,-1-1 0,1 1 0,0-1 0,-1 0 0,1 0 0,0 0-1,0 0 1,-1-1 0,1 1 0,0-1 0,-1 0 0,1 1-1,0-1 1,-1 0 0,3-2 0,6-3 191,-1 0 1,1-1-1,-2-1 0,1 1 1,-1-2-1,0 1 0,12-16 1,-5 3 136,0-1 0,17-31 0,-31 50-380,1-3 38,1 1-1,-1-1 1,0 0 0,0 0 0,0 0-1,-1-1 1,0 1 0,-1-1-1,1 1 1,-1-1 0,0 1 0,0-13-1,-1 18-60,-1 0-1,1 0 0,0 0 1,0 0-1,0 0 0,0 1 0,-1-1 1,1 0-1,0 0 0,-1 0 1,1 1-1,-1-1 0,1 0 1,-1 0-1,1 1 0,-1-1 1,1 0-1,-1 1 0,0-1 1,1 0-1,-1 1 0,0-1 1,0 1-1,1 0 0,-1-1 1,0 1-1,0-1 0,-1 1 1,0 0 6,0 0 1,-1 0 0,1 0-1,0 0 1,0 0 0,0 1 0,0-1-1,0 1 1,0 0 0,0 0-1,-3 1 1,-4 3 40,1 1 0,0-1 0,0 1-1,-11 11 1,6-3-9,1 1 0,0 1 0,1 0 0,-15 27 0,21-34-63,1 1 0,-1 0 0,1 0 0,1 0 0,0 1 0,1-1 0,0 1 0,0 0 0,0 18-1,2-28-35,0 0 0,0 0 0,0 0 0,0 0-1,0 0 1,0 0 0,0 0 0,0 0-1,1 0 1,-1 0 0,0 0 0,1-1 0,-1 1-1,0 0 1,1 0 0,-1 0 0,1 0-1,-1 0 1,1-1 0,0 1 0,-1 0 0,1-1-1,0 1 1,-1 0 0,1-1 0,0 1-1,0-1 1,0 1 0,-1-1 0,1 1 0,0-1-1,0 0 1,0 1 0,0-1 0,0 0-1,0 0 1,0 0 0,0 0 0,0 0 0,0 0-1,0 0 1,0 0 0,0 0 0,0 0-1,1-1 1,4 0-174,-1-1-1,0 0 1,1-1 0,-1 1-1,0-1 1,7-6-1,25-19-418,4-6-235</inkml:trace>
  <inkml:trace contextRef="#ctx0" brushRef="#br0" timeOffset="1">595 1 21189,'-20'12'568,"0"0"1,0 2 0,1 1 0,1 0 0,0 1 0,1 1 0,1 1-1,-24 34 1,40-52-566,-18 33 371,17-32-364,0 0 0,1 0 0,-1 0 0,1 0 0,-1 0 0,1 1 0,0-1 0,-1 0 0,1 0 0,0 0 0,0 0 0,0 0 0,0 0 0,0 1 0,0-1 0,0 0 0,0 0 0,1 0 0,-1 0 0,0 0 0,0 0 0,1 0 0,-1 0 0,1 0 0,-1 0 0,1 0 0,0 0 0,-1 0 0,1 0-1,0 0 1,1 1 0,1-1-15,0 0-1,-1 0 1,1 0-1,0-1 1,0 1-1,0-1 0,0 0 1,0 0-1,0 0 1,-1 0-1,1 0 1,5-2-1,39-11-182,-38 10 144,63-22-331,-41 13 160,1 1-1,0 2 1,34-6 0,-63 15 205,0-1-1,-1 1 0,1 0 1,0 0-1,0 0 1,0 0-1,-1 0 1,1 0-1,0 1 1,0 0-1,-1-1 0,1 1 1,-1 0-1,1 0 1,0 0-1,-1 1 1,0-1-1,1 1 1,-1-1-1,0 1 0,3 3 1,-3-3 31,-1 1 1,1-1 0,-1 1-1,0-1 1,0 1-1,0 0 1,0 0-1,0 0 1,-1 0-1,1 0 1,-1-1-1,0 1 1,0 0 0,0 0-1,0 0 1,0 0-1,-1 0 1,1 0-1,-3 5 1,-2 7 124,0 0 0,-1 0 0,-1-1 1,-1 0-1,0 0 0,0-1 0,-16 19 1,8-14 44,-1 0 1,-1 0-1,-1-2 0,-21 16 1,29-24-183,0-1 1,0-1-1,-18 8 1,25-12-96,1-1 0,-1 1 0,1-1-1,-1 0 1,0-1 0,1 1 0,-1-1 0,0 1 0,1-1 0,-1 0 0,0-1 0,1 1 0,-1-1 0,0 1-1,1-1 1,-7-2 0,8 2 49,0-1 0,0 1 0,1 0 0,-1-1-1,1 1 1,-1-1 0,1 0 0,-1 1 0,1-1 0,0 0-1,0 0 1,0 0 0,0 0 0,0 0 0,0 0 0,0 0-1,1 0 1,-2-4 0,2 4 4,-8-26-491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3.743"/>
    </inkml:context>
    <inkml:brush xml:id="br0">
      <inkml:brushProperty name="width" value="0.035" units="cm"/>
      <inkml:brushProperty name="height" value="0.035" units="cm"/>
    </inkml:brush>
  </inkml:definitions>
  <inkml:trace contextRef="#ctx0" brushRef="#br0">68 27 14643,'0'0'71,"-1"-1"0,0 0 0,0 1 0,0-1 0,0 1 0,1-1 0,-1 1 0,0-1-1,0 1 1,0 0 0,0-1 0,0 1 0,0 0 0,0 0 0,0 0 0,0 0 0,0 0 0,0 0 0,0 0 0,0 0 0,0 0-1,0 0 1,0 1 0,0-1 0,0 0 0,0 1 0,-1 0 0,0 0 22,0 1 0,0 0 1,1-1-1,-1 1 0,1 0 0,0 0 0,-1 0 0,1 0 0,0 0 1,0 0-1,-1 4 0,-2 7 143,1-1 0,0 1 0,-1 16 0,4-28-219,-9 111 634,9-102-619,0 0 0,1 0 0,0 0 0,1-1 0,0 1 0,0 0 0,1-1 0,1 0 0,4 11 0,-7-19-27,-1 1 0,1-1-1,0 1 1,0-1 0,0 1 0,0-1 0,0 1 0,0-1-1,1 0 1,-1 0 0,0 0 0,1 0 0,-1 0 0,1 0 0,-1 0-1,1 0 1,-1 0 0,1-1 0,0 1 0,-1 0 0,1-1 0,0 0-1,0 1 1,-1-1 0,1 0 0,0 0 0,0 0 0,-1 0-1,1 0 1,0 0 0,0-1 0,-1 1 0,1-1 0,0 1 0,-1-1-1,1 0 1,0 1 0,-1-1 0,1 0 0,-1 0 0,1 0-1,-1 0 1,2-2 0,5-3 12,-1 0 0,0-1 0,0 0 0,0 0 0,-1-1 0,6-10 0,12-23 85,-3-1-1,23-62 1,-34 79-20,-10 24-70,0 1-1,0-1 1,0 1 0,0-1 0,0 1 0,0-1-1,0 1 1,1-1 0,-1 1 0,0-1 0,0 1-1,1-1 1,-1 1 0,0-1 0,1 1 0,-1 0-1,0-1 1,1 1 0,-1 0 0,1-1 0,-1 1-1,1 0 1,0-1 0,1 13 171,-5 26 99,3-38-279,-3 28 191,0-6 5,1 0 0,0 1 0,2-1 0,0 1 0,7 36 0,-7-58-182,0 0 0,0 0 0,0 0 0,0 0 0,1 0 0,-1 0 0,1 0 0,-1 0 0,0 0 0,1 0 0,0-1 0,-1 1 0,1 0 0,-1 0 1,1 0-1,0-1 0,0 1 0,-1 0 0,1-1 0,0 1 0,0-1 0,1 1 0,-1-1 0,0 1-1,0-1 1,0 0 0,0 0-1,0-1 1,0 1-1,0 0 1,0 0 0,0 0-1,0-1 1,0 1 0,0 0-1,0-1 1,0 1 0,0-1-1,-1 1 1,3-2 0,3-4 47,0 0 1,0 0-1,0 0 1,5-8-1,-9 12-55,41-58 253,-30 39-184,2 0-1,1 1 1,0 1 0,37-34 0,-52 52-75,0 0 1,1 0 0,-1 0-1,0 0 1,1 0 0,-1 0-1,1 0 1,-1 1 0,1-1 0,-1 0-1,1 1 1,0 0 0,-1-1-1,1 1 1,0 0 0,-1 0 0,1 0-1,0 0 1,-1 0 0,3 0-1,-3 1 5,0-1-1,1 1 1,-1 0-1,0 0 1,0 0-1,0 0 1,0-1 0,0 2-1,0-1 1,0 0-1,-1 0 1,1 0-1,0 0 1,0 0-1,-1 1 1,1-1-1,-1 0 1,1 0-1,-1 2 1,3 8 52,-1 0 0,-1 0 1,0 1-1,-1 17 1,0-22-37,-2 38 165,1-26 2,2 33 0,-1-52-180,0 1 0,0 0 0,0 0 0,0-1 0,0 1 0,0 0 0,0 0 0,0-1 0,1 1 0,-1 0 0,0-1 0,1 1 0,-1 0 0,0-1 0,1 1 1,-1 0-1,1-1 0,-1 1 0,1-1 0,-1 1 0,1 0 0,-1-1 0,1 0 0,-1 1 0,1-1 0,1 1 0,-1-1-4,0 0 1,0 0 0,0 0 0,0 0-1,0 0 1,0-1 0,0 1-1,0 0 1,0-1 0,0 1-1,0 0 1,0-1 0,0 1-1,-1-1 1,1 0 0,1 0-1,6-6 12,-1 0 0,1-1 0,5-8 0,-10 12 3,56-69 83,-16 17-66,52-50-1,-89 100-38,-4 3-1,1 0 0,-1 0 1,1 1-1,0-1 1,0 1-1,0-1 1,0 1-1,0 0 0,1 1 1,-1-1-1,0 0 1,1 1-1,-1 0 0,5-1 1,-7 2 1,0 0 0,1 0 0,-1 0 0,0 0 0,0 0 0,0 1 0,0-1 1,0 0-1,-1 1 0,1-1 0,0 0 0,0 1 0,0-1 0,0 1 0,0 0 0,0-1 0,-1 1 0,1 0 0,0-1 0,0 1 1,-1 0-1,1 0 0,-1 0 0,1-1 0,-1 1 0,1 0 0,-1 0 0,1 0 0,-1 0 0,0 0 0,1 0 0,-1 2 0,4 37 18,-4-36-18,-2 44-175,-2-1 0,-14 66 1,13-86-516,4-22-654,1-8 1032,3-13 141,4-17-385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4.213"/>
    </inkml:context>
    <inkml:brush xml:id="br0">
      <inkml:brushProperty name="width" value="0.035" units="cm"/>
      <inkml:brushProperty name="height" value="0.035" units="cm"/>
    </inkml:brush>
  </inkml:definitions>
  <inkml:trace contextRef="#ctx0" brushRef="#br0">229 252 13179,'0'0'80,"1"0"1,-1 0 0,1 0-1,-1 1 1,1-1 0,0 0-1,-1 0 1,1 1-1,-1-1 1,1 0 0,-1 1-1,1-1 1,-1 1 0,0-1-1,1 1 1,-1-1 0,0 0-1,1 1 1,-1 0-1,0-1 1,1 1 0,-1-1-1,0 1 1,0-1 0,0 1-1,1-1 1,-1 1-1,0 0 1,0-1 0,0 1-1,0-1 1,0 1 0,0 0-1,0-1 1,0 1 0,0-1-1,-1 1 1,1 0-1,0-1 1,0 1 0,0-1-1,-1 1 1,1-1 0,0 1-1,-1-1 1,1 1-1,0-1 1,-1 1 0,1-1-1,-1 1 1,1-1 0,-1 0-1,0 1 1,-5 4 769,0 0 0,-1 0 0,-11 5 0,1 1-337,4-2-222,1 1 0,1 1 0,0 0 0,0 0 0,1 2 0,0-1 1,-9 17-1,3-1 25,2 0 0,-18 46 0,28-62-236,0 0 1,1 1 0,0-1 0,1 1-1,-2 18 1,4-29-67,0 1 0,0-1-1,0 0 1,1 1 0,-1-1-1,0 0 1,1 1 0,0-1-1,0 0 1,-1 0 0,1 1-1,1-1 1,-1 0 0,0 0-1,3 3 1,-3-4-8,1 0 0,0 1 0,0-1 0,-1-1 0,1 1 1,0 0-1,0 0 0,0-1 0,0 1 0,0-1 0,0 1 0,0-1 1,0 0-1,0 0 0,0 0 0,0 0 0,0 0 0,0-1 0,0 1 0,0 0 1,0-1-1,2 0 0,10-4-6,0 0 0,0-1 1,0-1-1,-1 0 0,0-1 0,0 0 1,-1-1-1,13-12 0,89-90-4,-114 110 4,56-60 7,60-85 0,-91 110 15,-2 0 0,-2-2 0,-2 0-1,19-51 1,-36 83-14,-1 1 1,1-1-1,-1 1 0,0-1 0,0-11 0,-1 17-7,0-1 0,0 1 0,0 0-1,0-1 1,0 1 0,0-1 0,0 1-1,0 0 1,0-1 0,0 1-1,0 0 1,0-1 0,-1 1 0,1 0-1,0-1 1,0 1 0,0 0-1,-1-1 1,1 1 0,0 0 0,0-1-1,-1 1 1,1 0 0,0 0-1,0-1 1,-1 1 0,1 0 0,0 0-1,-1 0 1,1-1 0,0 1-1,-1 0 1,-1 0 0,1 1 0,0-1 0,-1 1 1,1-1-1,0 1 0,0 0 0,0-1 0,-1 1 0,1 0 0,0 0 0,0 0 0,0 0 0,0 0 0,-1 2 0,-10 11 9,2 0 0,-1 1 0,2 0 0,0 1 0,0-1-1,-6 20 1,4-5-1,1 0 0,-10 53 1,17-68-175,1 0 0,1 0 0,0 1 0,3 29 1,-2-42 102,1-1 0,-1 1 0,1 0 0,0 0 1,0 0-1,0 0 0,0-1 0,0 1 0,1 0 0,-1-1 1,1 0-1,0 1 0,-1-1 0,4 3 0,-3-4 38,-1 0 1,1 0-1,0 0 0,0 0 0,0 0 1,0-1-1,0 1 0,0-1 0,0 1 1,0-1-1,0 0 0,0 0 0,0 0 0,0 0 1,0 0-1,0 0 0,0-1 0,0 1 1,0 0-1,0-1 0,0 0 0,0 0 0,2 0 1,31-19-404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5.054"/>
    </inkml:context>
    <inkml:brush xml:id="br0">
      <inkml:brushProperty name="width" value="0.025" units="cm"/>
      <inkml:brushProperty name="height" value="0.025" units="cm"/>
    </inkml:brush>
  </inkml:definitions>
  <inkml:trace contextRef="#ctx0" brushRef="#br0">127 46 9001,'0'0'13378,"-9"-5"-12039,7 4-1302,0-1 0,0 0-1,1 1 1,-1-1 0,0 1 0,0 0-1,-1 0 1,1-1 0,0 1-1,0 1 1,0-1 0,-1 0-1,1 0 1,0 1 0,-1 0 0,1-1-1,-1 1 1,1 0 0,-1 0-1,1 0 1,0 0 0,-1 1 0,1-1-1,0 1 1,-1-1 0,1 1-1,0 0 1,-1 0 0,1 0-1,0 0 1,0 0 0,0 1 0,0-1-1,0 1 1,0-1 0,0 1-1,1 0 1,-1-1 0,-1 4-1,-1 1 5,0-1-1,1 1 0,0 0 0,0 0 0,0 1 0,1-1 1,0 1-1,0-1 0,1 1 0,0-1 0,0 1 0,0 7 0,1-11-38,0-1-1,0 0 1,0 1-1,0-1 1,1 0-1,-1 1 1,1-1-1,-1 0 1,1 0-1,0 0 1,0 1-1,0-1 1,0 0-1,0 0 1,0 0-1,1 0 1,-1-1-1,1 1 0,-1 0 1,1-1-1,0 1 1,-1-1-1,1 1 1,0-1-1,0 0 1,0 1-1,0-1 1,0 0-1,1-1 1,-1 1-1,0 0 1,0-1-1,1 1 1,-1-1-1,0 1 1,5-1-1,-2 0 13,0-1 0,0 1 0,0-1 0,0 0 0,-1 0 0,1 0 0,0-1 0,-1 0 0,1 0 0,-1 0 0,0 0 0,1-1 0,-1 1 0,0-1 0,-1 0 0,1-1 0,0 1 0,-1-1 0,0 1 0,5-7 0,-4 4 6,-1 1-1,1-1 1,-1 0 0,0 0-1,-1 0 1,0 0 0,0 0-1,0 0 1,0-1 0,-1 1-1,0-1 1,-1 1 0,1-1-1,-1 1 1,-1-9 0,1 13 0,-1 0 0,1 0 0,-1 1 0,1-1 0,-1 0 0,0 0-1,0 1 1,0-1 0,0 0 0,0 1 0,0-1 0,0 1 0,0-1 0,0 1 0,-1 0 0,1-1 0,-1 1 0,1 0 0,-1 0 0,1 0 0,-1 0 0,0 0 0,1 1 0,-1-1 0,0 0 0,0 1 0,0-1 0,0 1 0,1 0 0,-1-1 0,0 1 0,0 0 0,0 0 0,0 0 0,0 1 0,0-1 0,1 0 0,-1 1 0,0-1 0,0 1 0,-2 0 0,-2 1-40,0 0 0,0 0 0,0 0-1,0 1 1,1 0 0,-1 0 0,1 0 0,0 1 0,0-1 0,0 1 0,-7 7 0,10-9-128,0 1 0,0-1 1,0 1-1,0-1 0,1 1 1,-1 0-1,0 0 0,1 0 1,0 0-1,0 0 0,0 0 1,0 0-1,0 0 1,1 0-1,0 0 0,-1 0 1,1 1-1,0-1 0,0 0 1,1 0-1,-1 0 0,1 1 1,-1-1-1,1 0 0,0 0 1,2 4-1,-1-4-414,1 0 0,0-1 0,-1 1 0,1 0 0,0-1 0,0 1 0,0-1 0,0 0 0,1 0 0,-1 0 0,1-1 0,-1 1 0,1-1-1,0 0 1,-1 0 0,1 0 0,0 0 0,0-1 0,-1 0 0,1 0 0,6 0 0,21 0-3970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7.087"/>
    </inkml:context>
    <inkml:brush xml:id="br0">
      <inkml:brushProperty name="width" value="0.035" units="cm"/>
      <inkml:brushProperty name="height" value="0.035" units="cm"/>
    </inkml:brush>
  </inkml:definitions>
  <inkml:trace contextRef="#ctx0" brushRef="#br0">206 246 15843,'1'-1'65,"0"0"0,-1 0 0,1 0 0,0 0-1,-1 0 1,1 0 0,-1 0 0,1 0-1,-1 0 1,0 0 0,0 0 0,1 0 0,-1-1-1,0 1 1,0 0 0,0 0 0,0 0-1,0 0 1,0-1 0,-1 1 0,1 0 0,0 0-1,0 0 1,-1 0 0,1 0 0,-1 0-1,1 0 1,-1 0 0,0 0 0,1 0 0,-1 0-1,0 0 1,0 0 0,1 0 0,-1 0-1,0 1 1,0-1 0,0 0 0,0 1 0,0-1-1,-2 0 1,1 0 39,-1 0 1,0 0-1,0 1 1,1-1-1,-1 1 0,0 0 1,0 0-1,0 0 1,0 0-1,0 0 0,0 1 1,1-1-1,-1 1 0,0 0 1,0 0-1,1 0 1,-4 1-1,-2 3 37,1 1 1,-1-1-1,1 1 1,1 0-1,-1 1 1,1 0-1,0 0 1,0 0-1,1 0 1,0 1-1,-6 13 1,0 1 20,2 1 0,0-1 1,-7 31-1,12-34-76,0 0 0,1 0-1,-1 23 1,4-41-77,0 1 1,0-1-1,0 1 1,-1-1-1,1 0 1,1 1-1,-1-1 0,0 1 1,0-1-1,0 1 1,1-1-1,-1 1 1,1-1-1,-1 0 1,1 1-1,0-1 0,-1 0 1,1 0-1,0 1 1,0-1-1,0 0 1,0 0-1,0 0 1,0 0-1,1 1 0,1-2 3,-1 0 0,0 0 0,0 0 0,0 0 0,0 0 0,0-1-1,0 1 1,0-1 0,0 0 0,0 1 0,0-1 0,0 0 0,0 0 0,0 0-1,0 0 1,-1-1 0,1 1 0,0 0 0,2-3 0,19-16 77,-1-1 1,35-42 0,35-58 66,-71 93-124,153-233 182,-165 238-111,-22 37 47,-16 36 60,2 0 1,2 2-1,-23 70 0,44-112-174,-3 8 49,-7 29 0,13-43-68,0 1-1,1-1 1,-1 1-1,1-1 1,0 0-1,0 1 1,0-1-1,1 1 1,-1-1-1,1 0 1,0 1-1,3 5 1,-4-9-13,1 0 1,0 0 0,-1 0 0,1 0 0,0 1 0,0-1 0,0 0 0,-1 0 0,1 0 0,1-1 0,-1 1 0,0 0 0,0 0 0,0-1 0,0 1 0,0 0 0,1-1 0,-1 1 0,0-1 0,0 0 0,1 1 0,-1-1 0,0 0 0,1 0 0,-1 0 0,0 0 0,1 0 0,-1 0 0,0 0 0,1 0 0,-1 0 0,0-1 0,3 0 0,2-1 6,1 0 1,-1-1 0,1 0 0,-1-1 0,9-5 0,11-11 10,0 0 1,-1-2 0,36-40-1,54-85 24,-97 118-55,-11 18 6,-7 9 4,-1 4 2,-30 50 139,-40 92 0,53-104-45,6-15-15,1 1-1,2-1 1,0 2-1,1 0 1,2 0-1,-4 37 1,10-61-70,-1 0 1,1 0 0,0 1-1,1-1 1,-1 0 0,0 0-1,1 0 1,0 0 0,1 5-1,-1-7-18,0 1-1,0-1 1,0 0 0,-1 0-1,1 0 1,0 0 0,0 0-1,0 0 1,1-1 0,-1 1-1,0 0 1,0 0 0,0-1-1,1 1 1,-1-1 0,0 1-1,0-1 1,1 0 0,-1 1-1,0-1 1,1 0-1,-1 0 1,1 0 0,-1 0-1,3 0 1,5-1-239,-1-1 0,1 1 0,-1-1 0,0-1 0,0 0 0,1 0 0,-2 0 1,1-1-1,0 0 0,12-10 0,8-7-1081,32-31 1,-55 47 1285,42-38-894,2-2-258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7.583"/>
    </inkml:context>
    <inkml:brush xml:id="br0">
      <inkml:brushProperty name="width" value="0.035" units="cm"/>
      <inkml:brushProperty name="height" value="0.035" units="cm"/>
    </inkml:brush>
  </inkml:definitions>
  <inkml:trace contextRef="#ctx0" brushRef="#br0">267 0 17812,'-20'12'968,"1"1"0,0 0 1,1 2-1,1 0 0,-16 18 1,5-2 207,-43 65 1,65-87-1068,0 0 1,1 0-1,-1 1 0,2-1 1,-1 1-1,-2 12 0,6-21-105,1 0 0,0 0 0,-1 1 0,1-1 0,0 0 0,0 0 0,0 0 0,0 0 0,0 0 0,0 0 0,0 0 0,0 0-1,0 0 1,0 1 0,1-1 0,-1 0 0,0 0 0,1 0 0,-1 0 0,1 0 0,-1 0 0,1 0 0,0-1 0,-1 1 0,1 0 0,0 0 0,-1 0-1,1-1 1,0 1 0,0 0 0,0-1 0,0 1 0,0 0 0,0-1 0,0 1 0,0-1 0,0 0 0,0 1 0,0-1 0,0 0 0,0 0 0,0 1-1,0-1 1,0 0 0,1 0 0,-1 0 0,0 0 0,0-1 0,0 1 0,1 0 0,8-2-30,-1 1-1,1-1 1,-1-1 0,15-5 0,52-23-257,21-9-106,-81 35 284,-1 0-1,1 1 1,0 1-1,21-2 1,-35 5 92,1 0 0,-1 0 0,0 0 0,1 0 1,-1 1-1,0-1 0,0 0 0,1 1 0,-1 0 0,0 0 0,0-1 1,0 1-1,0 0 0,0 1 0,3 1 0,-4-2 17,0 0 0,0 0-1,0 1 1,0-1 0,0 0 0,-1 0-1,1 1 1,0-1 0,-1 1 0,1-1-1,-1 0 1,1 1 0,-1-1 0,0 1-1,0-1 1,0 1 0,1-1 0,-1 1-1,-1-1 1,1 1 0,0-1 0,0 1-1,-1-1 1,0 3 0,-2 5 50,-1 0 0,0-1 0,0 1 0,-1-1 0,0 0 0,0-1 0,-1 1 0,0-1 0,-9 8 0,-6 5 131,-40 28 1,-17 4-406,69-47 113,-1-1-1,1 1 1,-1-2 0,0 1-1,0-1 1,-19 3 0,26-6 84,0 0 0,0 0 1,0 0-1,0 0 0,0-1 1,0 1-1,0-1 0,-6-2 1,-17-11-280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8.098"/>
    </inkml:context>
    <inkml:brush xml:id="br0">
      <inkml:brushProperty name="width" value="0.035" units="cm"/>
      <inkml:brushProperty name="height" value="0.035" units="cm"/>
    </inkml:brush>
  </inkml:definitions>
  <inkml:trace contextRef="#ctx0" brushRef="#br0">330 18 16363,'0'-1'45,"0"0"0,-1 0 0,1 0 0,-1 0 0,1 1 0,-1-1 0,0 0 0,1 0-1,-1 0 1,0 0 0,1 1 0,-1-1 0,0 0 0,0 1 0,0-1 0,0 0-1,1 1 1,-1-1 0,0 1 0,0 0 0,0-1 0,0 1 0,0 0 0,0-1 0,-1 1-1,1 0 1,0 0 0,0 0 0,0 0 0,0 0 0,0 0 0,0 0 0,0 0-1,0 1 1,0-1 0,0 0 0,0 1 0,0-1 0,0 1 0,0-1 0,0 1 0,0-1-1,-1 2 1,-4 3 157,0 0 0,0 1 0,1-1 0,-10 14 0,-21 29 384,1 2-1,3 2 1,2 1-1,2 1 0,3 1 1,-26 83-1,47-124-505,0 0-1,2 1 1,-1-1-1,2 1 1,0-1 0,2 24-1,-1-34-62,1 0 0,-1 1 1,1-1-1,1 0 0,-1 1 0,1-1 0,-1 0 0,1 0 0,0 0 0,0-1 1,4 5-1,-4-6-10,0 0 0,0 1 0,1-1-1,-1-1 1,0 1 0,1 0 0,0-1 0,-1 1 0,1-1 0,0 0 0,0 0 0,0 0 0,0 0 0,0 0-1,0-1 1,0 1 0,5-1 0,2 0-2,0-1-1,0 0 1,0 0-1,0-1 1,0-1-1,0 0 0,0 0 1,-1 0-1,18-11 1,4-3-45,42-33-1,-52 35 7,0-2 0,-1 0 0,0-1 0,32-40-1,-51 56 36,1-1-1,0 1 0,-1 0 1,0 0-1,1-1 0,-1 1 0,0-1 1,0 0-1,0 1 0,-1-1 1,1 0-1,-1 1 0,1-1 1,-1 0-1,0 1 0,0-5 0,0 7 5,-1-1 0,1 0-1,0 0 1,-1 1 0,1-1-1,0 0 1,-1 1-1,1-1 1,-1 0 0,1 1-1,-1-1 1,1 1 0,-1-1-1,1 1 1,-1-1-1,0 1 1,1-1 0,-1 1-1,0-1 1,1 1 0,-2-1-1,0 1 12,0-1 0,0 1 0,0 0 0,0 0 0,-1 0 0,1 0-1,0 0 1,0 0 0,0 0 0,0 1 0,-2 0 0,-9 3 98,0 0 1,1 1-1,0 0 1,0 1 0,0 0-1,1 1 1,0 1-1,-17 14 1,14-9 55,0 0-1,1 1 1,0 0 0,1 1 0,-13 23 0,21-33-114,1 0 1,1 1 0,-1-1 0,1 0 0,0 1 0,0-1 0,-1 8-1,3-12-52,0-1 0,0 0 0,0 0 0,0 1 0,0-1 0,-1 0 0,1 0 0,0 1-1,0-1 1,1 0 0,-1 1 0,0-1 0,0 0 0,0 0 0,0 1 0,0-1 0,0 0-1,0 0 1,0 0 0,0 1 0,1-1 0,-1 0 0,0 0 0,0 1 0,0-1 0,0 0-1,1 0 1,-1 0 0,0 0 0,0 1 0,0-1 0,1 0 0,-1 0 0,0 0 0,0 0-1,1 0 1,-1 0 0,0 0 0,0 0 0,1 1 0,-1-1 0,0 0 0,14-6 45,11-14-38,12-14 28,1-3-113,2 2 0,68-47 1,-101 78 55,0 0-1,0 1 1,0-1 0,0 1 0,1 1-1,-1 0 1,15-3 0,-19 4 15,-1 1-1,0 0 1,0 0 0,0 0 0,1 0-1,-1 1 1,0-1 0,0 0 0,0 1-1,0 0 1,1-1 0,-1 1 0,0 0-1,0 0 1,0 0 0,-1 0-1,1 0 1,0 1 0,0-1 0,-1 1-1,1-1 1,0 1 0,-1-1 0,0 1-1,1 0 1,-1 0 0,0 0 0,0 0-1,0 0 1,0 0 0,0 0 0,0 2-1,1 6 16,0 0-1,0 0 0,-1 0 0,0 0 0,-1 0 0,0 0 1,-1 0-1,-3 18 0,-22 79 182,-1-28-21,-3 12-218,29-85-335,3-6 47,5-8-392,21-36-943,23-48 1,-17 28 903,9-13-292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8.646"/>
    </inkml:context>
    <inkml:brush xml:id="br0">
      <inkml:brushProperty name="width" value="0.035" units="cm"/>
      <inkml:brushProperty name="height" value="0.035" units="cm"/>
    </inkml:brush>
  </inkml:definitions>
  <inkml:trace contextRef="#ctx0" brushRef="#br0">229 19 15707,'16'-17'1890,"-12"15"-112,-7 9-833,-8 11 393,-36 50 972,-47 89-1,77-124-2149,1 1 0,2 1 0,1 0 0,2 1 0,-6 38-1,15-62-125,0 0 0,1 0 0,0 0 0,1 0-1,2 13 1,-2-22-28,0 0 0,1 0 0,-1-1 0,1 1 0,0 0 0,0-1 0,0 1 0,0-1 0,0 1 0,1-1 0,-1 1 0,1-1 0,-1 0 0,1 0 0,0 0-1,0 0 1,0 0 0,0 0 0,0 0 0,0-1 0,1 1 0,-1-1 0,0 1 0,1-1 0,-1 0 0,1 0 0,4 1 0,2-1-3,0 0 0,1-1-1,-1 0 1,0-1 0,0 0 0,0 0 0,1-1-1,-1 0 1,0 0 0,-1-1 0,1-1 0,0 1-1,12-8 1,7-6-4,0 0 1,37-32-1,-58 43-3,0 0 0,0-1 0,0 0 0,9-13 0,-16 19 3,1 0 0,0 0 1,-1 0-1,1 0 0,0 0 0,-1 0 0,0 0 0,1 0 1,-1-1-1,0 1 0,1 0 0,-1 0 0,0-1 0,0 1 1,0 0-1,0 0 0,0 0 0,-1-3 0,1 3 1,-1 0 0,0 0-1,0 0 1,0 0 0,0 0-1,0 0 1,0 1-1,0-1 1,0 0 0,0 1-1,0-1 1,0 0 0,0 1-1,-1 0 1,1-1 0,0 1-1,0-1 1,-1 1 0,1 0-1,0 0 1,0 0 0,-3 0-1,-6 0 14,0 0-1,0 1 0,0 0 0,0 1 1,1 0-1,-1 0 0,1 1 1,-17 7-1,8-2 48,0 1 0,0 1 0,-20 15 0,17-6 54,17-14-33,14-13-29,7-7-72,115-94-378,-99 83 165,1 3 0,41-22-1,-67 41 159,0 0-1,1 0 1,-1 1 0,16-3-1,-23 5 69,0 1 0,1 0 0,-1-1 0,0 1 0,1 0 0,-1 0 0,0 0 0,1 0 0,-1 0 0,0 0 0,1 0 0,-1 0 0,0 0 0,0 1 0,1-1 0,-1 1 0,0-1 1,0 1-1,0-1 0,1 1 0,-1 0 0,0-1 0,0 1 0,0 0 0,0 0 0,0 0 0,0 0 0,0 0 0,-1 0 0,1 0 0,0 0 0,-1 0 0,1 0 0,0 1 0,-1-1 0,1 0 0,-1 0 0,0 1 0,1 1 0,-1 13 72,0-1 1,-1 1-1,0-1 1,-2 1-1,0-1 1,-8 26-1,3-11 89,-22 73 439,16-60-262,-12 64 1,26-106-253,-2 25-838,2-26 742,0 1 0,0-1-1,0 0 1,0 1-1,0-1 1,0 1 0,1-1-1,-1 0 1,0 1-1,0-1 1,0 1 0,0-1-1,0 0 1,1 1-1,-1-1 1,0 0-1,0 1 1,1-1 0,-1 0-1,0 0 1,0 1-1,1-1 1,-1 0 0,0 0-1,1 1 1,-1-1-1,0 0 1,1 0-1,-1 0 1,0 0 0,1 1-1,-1-1 1,1 0-1,-1 0 1,0 0 0,1 0-1,-1 0 1,1 0-1,-1 0 1,0 0 0,1 0-1,-1 0 1,1 0-1,-1 0 1,0-1-1,1 1 1,-1 0 0,0 0-1,1 0 1,-1 0-1,0-1 1,1 1 0,-1 0-1,1-1 1,1 0-18,0-1 0,0 1 0,-1-1 0,1 1 0,0-1 0,-1 0-1,1 0 1,-1 0 0,0 0 0,0 0 0,1 0 0,0-3 0,0 1-36,12-22-419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9.114"/>
    </inkml:context>
    <inkml:brush xml:id="br0">
      <inkml:brushProperty name="width" value="0.035" units="cm"/>
      <inkml:brushProperty name="height" value="0.035" units="cm"/>
    </inkml:brush>
  </inkml:definitions>
  <inkml:trace contextRef="#ctx0" brushRef="#br0">0 1 17404,'0'7'1864,"2"7"-1016,1-2-336,6-2 1481,5-1-833,13-7-512,6-2-120,16-3-752,2-5-528,-4-2 688,-2-1-128,-21 2-136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49.562"/>
    </inkml:context>
    <inkml:brush xml:id="br0">
      <inkml:brushProperty name="width" value="0.035" units="cm"/>
      <inkml:brushProperty name="height" value="0.035" units="cm"/>
    </inkml:brush>
  </inkml:definitions>
  <inkml:trace contextRef="#ctx0" brushRef="#br0">18 90 16876,'0'0'59,"0"0"0,0-1 0,1 1 0,-1-1 0,0 1 0,0-1-1,0 1 1,0 0 0,0-1 0,1 1 0,-1 0 0,0-1 0,0 1 0,1 0 0,-1-1 0,0 1 0,1 0 0,-1-1 0,0 1 0,1 0 0,-1 0 0,0-1 0,1 1 0,-1 0 0,1 0 0,-1 0 0,0-1 0,1 1 0,-1 0 0,1 0 0,-1 0 0,0 0 0,1 0 0,-1 0 0,2 0 0,-2 1 48,1 0-1,0 0 1,-1 0-1,1 0 1,0 0-1,-1 0 1,1 0-1,-1 0 1,1 0-1,-1 0 1,0 0-1,1 2 1,5 41 1654,-12 262 220,4-249-5215,1-97 1718,-2 0 0,-11-58 0,8 61 1785,1 1 0,2-1 0,1-47 0,2 80-134,1 1 0,-1-1 0,1 0 0,0 1 0,0-1 0,0 1 1,1-1-1,-1 1 0,1-1 0,0 1 0,0 0 0,0 0 0,0 0 0,0 0 0,1 0 1,-1 1-1,1-1 0,0 1 0,0-1 0,0 1 0,0 0 0,0 0 0,1 0 1,4-1-1,7-3 238,0 2 1,0 0 0,1 0 0,23-1-1,-22 3-327,53-10 338,-34 5-841,1 2 0,-1 1-1,46 2 1,-81 2 404,17 2-726,-17-2 749,-1 0 0,1 0-1,-1 0 1,0 0 0,1 0 0,-1 0 0,0 0-1,1 0 1,-1 0 0,0 1 0,1-1 0,-1 0-1,0 0 1,1 0 0,-1 0 0,0 0 0,1 1-1,-1-1 1,0 0 0,1 0 0,-1 1 0,0-1-1,0 0 1,1 0 0,-1 1 0,0-1 0,0 0-1,0 1 1,1-1 0,-1 0 0,0 1 0,0-1-1,0 0 1,0 1 0,0-1 0,0 1 0,0-1 0,0 0-1,0 1 1,0-1 0,0 1 0,-5 6-789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50.030"/>
    </inkml:context>
    <inkml:brush xml:id="br0">
      <inkml:brushProperty name="width" value="0.035" units="cm"/>
      <inkml:brushProperty name="height" value="0.035" units="cm"/>
    </inkml:brush>
  </inkml:definitions>
  <inkml:trace contextRef="#ctx0" brushRef="#br0">95 71 13347,'27'5'1352,"12"-7"-712,3-5-240,12-4 601,2-2-185,-1-1-232,-2 1-248,-11 4-560,-9 3-760,-18 6 832,-8 6-168,-11 7-177</inkml:trace>
  <inkml:trace contextRef="#ctx0" brushRef="#br0" timeOffset="1">0 386 16556,'0'15'1440,"11"-13"-728,7-2-248,12-8 648,10 2-207,7-4-169,2-2-104,4-2-520,-3 2-360,-5 2 256,-9-2-80,-3 1-184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50.516"/>
    </inkml:context>
    <inkml:brush xml:id="br0">
      <inkml:brushProperty name="width" value="0.035" units="cm"/>
      <inkml:brushProperty name="height" value="0.035" units="cm"/>
    </inkml:brush>
  </inkml:definitions>
  <inkml:trace contextRef="#ctx0" brushRef="#br0">18 322 15427,'-5'18'1121,"1"1"-1,-3 31 0,6-42-842,1 0 0,0 0 0,0 0 0,1 1-1,0-1 1,0 0 0,1 0 0,4 11 0,-6-17-249,1 0 0,0-1 1,0 1-1,0-1 0,0 1 1,0-1-1,0 1 0,0-1 1,1 0-1,-1 0 0,0 1 1,1-1-1,-1 0 0,1 0 1,-1-1-1,1 1 0,0 0 1,-1 0-1,1-1 0,0 1 1,0-1-1,-1 1 0,1-1 1,0 0-1,0 0 1,-1 0-1,1 0 0,0 0 1,0 0-1,0 0 0,-1 0 1,1-1-1,0 1 0,0-1 1,1 0-1,7-3 24,0 0-1,0-1 1,0 0 0,13-9-1,-20 12-34,152-103 208,-150 102-213,0 0 0,0 1 0,1-1 0,-1 1 0,1 0 0,6-2 0,-11 4-1,0 0 0,0 0 0,0 0 0,0-1 0,0 1 0,0 0 0,0 0 0,0 1 0,0-1 0,0 0 0,0 0 0,0 0 0,0 1 0,0-1 0,0 0 0,0 1 1,0-1-1,-1 1 0,1-1 0,0 1 0,0-1 0,0 1 0,-1 0 0,1-1 0,0 1 0,-1 0 0,1-1 0,-1 1 0,1 0 0,0 0 0,-1 0 0,0 0 0,1 0 1,-1 0-1,0-1 0,1 1 0,-1 0 0,0 0 0,0 0 0,0 0 0,0 0 0,0 2 0,0 8 178,0 0 0,-1 0 0,0 0 0,-6 21 0,5-22 25,0 1-1,0-1 0,1 1 0,0 15 1,1-25-204,0-1 1,0 1 0,0-1-1,0 1 1,0-1-1,0 1 1,0-1-1,1 1 1,-1-1 0,0 1-1,0-1 1,0 1-1,0-1 1,1 0-1,-1 1 1,0-1 0,1 1-1,-1-1 1,0 0-1,1 1 1,-1-1-1,0 0 1,1 1 0,-1-1-1,1 0 1,-1 0-1,0 1 1,1-1-1,-1 0 1,1 0 0,-1 0-1,1 0 1,-1 0-1,1 1 1,-1-1 0,1 0-1,-1 0 1,1 0-1,-1 0 1,1 0-1,-1-1 1,1 1 0,-1 0-1,1 0 1,-1 0-1,0 0 1,1 0-1,-1-1 1,1 1 0,-1 0-1,1 0 1,-1-1-1,0 1 1,1 0-1,0-1 1,21-16 161,35-39 50,-21 20-186,41-33-1,-73 66-40,0 0 0,1 0-1,-1 0 1,1 1 0,-1 0-1,1-1 1,7-1 0,-10 4 2,-1 0 1,0-1 0,0 1-1,0 0 1,0 0 0,0 0-1,1 0 1,-1 0 0,0 1 0,0-1-1,0 0 1,0 0 0,0 1-1,0-1 1,0 1 0,1-1 0,-1 1-1,0-1 1,-1 1 0,1 0-1,0-1 1,0 1 0,0 0-1,0 0 1,0 0 0,-1 0 0,1 0-1,0 0 1,-1-1 0,1 2-1,-1-1 1,1 0 0,-1 0 0,1 0-1,-1 0 1,0 0 0,1 2-1,1 7 2,-1 0-1,0-1 1,0 1-1,-1 0 1,0 0-1,0 0 1,-3 11-1,-1 1-226,-1 0 0,-7 21 0,12-44 189,0 1 0,0 0-1,0 0 1,0 0 0,0 0 0,0 0 0,0-1 0,0 1-1,0 0 1,0 0 0,0 0 0,-1 0 0,1 0 0,0 0-1,0-1 1,0 1 0,0 0 0,0 0 0,0 0 0,0 0-1,-1 0 1,1 0 0,0 0 0,0 0 0,0 0 0,0 0-1,0 0 1,-1 0 0,1-1 0,0 1 0,0 0 0,0 0-1,0 0 1,0 0 0,-1 0 0,1 0 0,0 0 0,0 0-1,0 0 1,0 1 0,0-1 0,-1 0 0,1 0 0,0 0-1,0 0 1,0 0 0,0 0 0,0 0 0,0 0 0,-1 0-1,1 0 1,0 0 0,0 1 0,0-1 0,-1-46-833,1 36 698,3-33-558</inkml:trace>
  <inkml:trace contextRef="#ctx0" brushRef="#br0" timeOffset="1">625 29 15227,'0'-21'1865,"0"15"-1113,-2 5-344,1 8 1496,1 5-911,0-1-961,0 2 568,3-1-616,3 8-32,9 1-24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51.004"/>
    </inkml:context>
    <inkml:brush xml:id="br0">
      <inkml:brushProperty name="width" value="0.035" units="cm"/>
      <inkml:brushProperty name="height" value="0.035" units="cm"/>
    </inkml:brush>
  </inkml:definitions>
  <inkml:trace contextRef="#ctx0" brushRef="#br0">83 0 16476,'-32'159'5972,"3"-22"-4410,24-106-1287,-1-5-10,2 1 0,1 0-1,1 1 1,1-1 0,3 31 0,-1-56-242,-1 1 1,0-1-1,1 0 1,0 1-1,-1-1 1,1 0-1,0 0 1,0 0-1,0 1 1,1-1 0,-1 0-1,0 0 1,3 1-1,-3-2-13,0 0-1,0 0 1,0 0-1,1-1 1,-1 1-1,0-1 1,0 1-1,1-1 1,-1 1-1,1-1 1,-1 0 0,0 0-1,1 0 1,-1 0-1,1 0 1,-1 0-1,0 0 1,1 0-1,-1 0 1,0-1-1,1 1 1,-1 0-1,0-1 1,1 1-1,1-2 1,8-3 22,1-1-1,-1-1 1,0 0 0,-1 0 0,19-17-1,47-54 72,-61 62-81,26-28 13,8-6-161,75-104 1,-119 147 26,-2 4-13,-1 1 0,0-1 0,-1 0 1,1 0-1,0 0 0,-1-1 0,0 1 1,0 0-1,0 0 0,1-6 0,-2 8 90,0 1-1,0-1 0,0 1 0,0 0 0,0-1 0,0 1 0,-1-1 0,1 1 1,0-1-1,0 1 0,0 0 0,-1-1 0,1 1 0,0 0 0,0-1 1,-1 1-1,1 0 0,0-1 0,-1 1 0,1 0 0,0 0 0,-1-1 0,1 1 1,-1 0-1,1 0 0,-1 0 0,1-1 0,0 1 0,-1 0 0,1 0 0,-1 0 1,1 0-1,-1 0 0,1 0 0,-1 0 0,1 0 0,0 0 0,-1 0 1,1 0-1,-1 0 0,1 0 0,-1 0 0,1 1 0,0-1 0,-1 0 0,0 0 1,-24 9-381,24-9 353,-32 15-543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51.499"/>
    </inkml:context>
    <inkml:brush xml:id="br0">
      <inkml:brushProperty name="width" value="0.035" units="cm"/>
      <inkml:brushProperty name="height" value="0.035" units="cm"/>
    </inkml:brush>
  </inkml:definitions>
  <inkml:trace contextRef="#ctx0" brushRef="#br0">0 1 17700,'18'22'1312,"3"-1"-976,3-3-296,12-9 184,-3-4-328,8-10 152,-1-7-80,4-7-168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5.413"/>
    </inkml:context>
    <inkml:brush xml:id="br0">
      <inkml:brushProperty name="width" value="0.025" units="cm"/>
      <inkml:brushProperty name="height" value="0.025" units="cm"/>
    </inkml:brush>
  </inkml:definitions>
  <inkml:trace contextRef="#ctx0" brushRef="#br0">42 111 5093,'9'-9'4516,"-3"3"-3800,3-2 633,-1 0 0,0 0-1,-1 0 1,0-1 0,0-1 0,-1 1-1,0-1 1,5-13 0,-11 23-1315,0 0 1,0 0-1,0 0 0,0 0 1,0 0-1,0 0 0,0 0 1,0 0-1,0 0 1,0 0-1,-1 0 0,1 0 1,0 0-1,0 0 0,0 0 1,0 0-1,0 0 0,0 0 1,0 0-1,0 0 0,0 0 1,0 0-1,-1 0 1,1 0-1,0 0 0,0 0 1,0 0-1,0 0 0,0 0 1,0 0-1,0 0 0,0 0 1,0 0-1,0 0 1,-1 0-1,1 0 0,0 0 1,0 0-1,0 0 0,0 0 1,0-1-1,0 1 0,0 0 1,0 0-1,0 0 0,0 0 1,0 0-1,0 0 1,0 0-1,0 0 0,0 0 1,0 0-1,0 0 0,0-1 1,0 1-1,0 0 0,0 0 1,0 0-1,0 0 1,0 0-1,0 0 0,0 0 1,0 0-1,0 0 0,0-1 1,0 1-1,-11 8 631,-10 10-402,14-8-155,0 1 1,0-1 0,1 1 0,1 1-1,-5 11 1,8-18-80,0-1-1,0 1 0,1 0 0,0-1 1,0 1-1,0 0 0,1 0 0,-1 0 1,1 0-1,1 0 0,-1 0 1,1 0-1,-1 0 0,1-1 0,3 10 1,-2-12-27,-1 0 0,1-1 1,-1 1-1,1-1 0,0 1 1,0-1-1,0 0 1,-1 0-1,1 1 0,0-1 1,1 0-1,-1-1 0,0 1 1,0 0-1,0-1 0,0 1 1,0-1-1,1 0 1,-1 1-1,0-1 0,0 0 1,1-1-1,-1 1 0,0 0 1,4-1-1,0 0 8,1 0-1,0-1 1,0 0 0,0 0-1,-1 0 1,1-1 0,7-3-1,-3-2 20,0 0 0,0 0 0,-1-1-1,15-16 1,-22 23 66,-1-1 0,1 0 1,-1 1-1,0-1 0,0 0 0,0 0 1,-1 0-1,1-1 0,-1 1 0,1 0 0,-1-1 1,0 1-1,-1 0 0,1-1 0,0 1 1,-1-1-1,0 1 0,0-1 0,0 0 1,0 1-1,-1-1 0,1 1 0,-2-6 0,0 7-33,1 0-1,-1 0 1,1 0-1,-1 0 0,0 1 1,0-1-1,0 0 0,0 1 1,0 0-1,0-1 0,0 1 1,0 0-1,-1 0 0,1 0 1,0 0-1,-1 0 0,1 1 1,-1-1-1,1 1 0,-4 0 1,-53-4 205,57 4-264,1 0-14,-13-1 16,-1 2 0,1 0 0,-1 0 0,1 2 0,-15 3 0,27-6-102,0 1-1,0 0 1,0-1-1,0 1 1,0 0 0,0 0-1,0 0 1,0 0-1,0 1 1,0-1 0,0 0-1,0 1 1,1 0-1,-1-1 1,1 1 0,-1 0-1,1 0 1,0-1-1,0 1 1,-1 0 0,1 0-1,1 0 1,-1 1-1,0-1 1,0 0 0,1 0-1,-1 0 1,1 1 0,0-1-1,0 0 1,0 0-1,0 1 1,0-1 0,0 0-1,1 0 1,-1 1-1,1-1 1,-1 0 0,1 0-1,0 0 1,0 0-1,1 3 1,17 23-3851,0-12-2823,11-1-9010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52"/>
    </inkml:context>
    <inkml:brush xml:id="br0">
      <inkml:brushProperty name="width" value="0.035" units="cm"/>
      <inkml:brushProperty name="height" value="0.035" units="cm"/>
    </inkml:brush>
  </inkml:definitions>
  <inkml:trace contextRef="#ctx0" brushRef="#br0">160 1 17100,'-40'39'2097,"20"-22"-1321,1 2 0,1 0 0,0 2 0,-17 26 0,34-45-714,0-1 0,0 1-1,0 0 1,0 0 0,0-1 0,0 1 0,1 0-1,-1 0 1,1 0 0,-1 0 0,1 0 0,-1 2 0,2-4-45,-1 1 0,0-1 0,0 0 0,0 1 0,0-1 0,1 0 0,-1 1 0,0-1 0,0 0 0,1 0 0,-1 1 0,0-1 0,0 0 0,1 0-1,-1 0 1,0 1 0,1-1 0,-1 0 0,0 0 0,1 0 0,-1 0 0,0 0 0,1 0 0,-1 1 0,0-1 0,1 0 0,-1 0 0,0 0 0,1 0 0,-1 0 0,0 0 0,1 0 0,-1-1 0,1 1 0,-1 0 0,1 0 0,4-2 34,1 0 0,-1 0 0,1 0 1,-1-1-1,0 0 0,6-4 0,63-51-88,-49 38-50,0 0 0,1 2 0,40-22 1,-64 39 77,0 0 1,0 0 0,1 0 0,-1 1 0,0-1 0,0 0 0,0 1-1,1-1 1,-1 1 0,0 0 0,0 0 0,1 0 0,-1 0 0,3 1-1,-4-1 12,0 1 0,0-1 0,0 1 0,0 0 0,0-1 0,-1 1 0,1 0 0,0 0 0,0-1 0,0 1 0,-1 0-1,1 0 1,-1 0 0,1 0 0,-1 0 0,1 0 0,-1 0 0,1 0 0,-1 0 0,0 0 0,1 0 0,-1 0 0,0 1 0,0-1 0,0 0-1,0 0 1,0 0 0,-1 2 0,1 5 74,-1 1 0,0-1 1,-1 0-1,-3 11 0,3-11 21,0-1 1,0 1-1,1 0 0,-1 11 1,2-18-87,0 0 1,0 0 0,0 0-1,0 0 1,0 0-1,0 0 1,0 0 0,1 0-1,-1 0 1,0 0 0,1 0-1,-1 0 1,1 0-1,-1 0 1,1-1 0,-1 1-1,1 0 1,-1 0 0,1-1-1,0 1 1,0 0-1,-1 0 1,1-1 0,0 1-1,0-1 1,0 1 0,-1-1-1,1 1 1,0-1-1,0 0 1,0 1 0,0-1-1,0 0 1,0 0 0,0 0-1,0 1 1,0-1-1,0 0 1,0 0 0,0-1-1,0 1 1,2 0 0,3-1 23,1-1 0,-1 1 1,0-1-1,0 0 1,9-4-1,17-11 7,35-24 1,-46 27-112,0 1 1,1 1 0,0 0 0,34-11 0,-55 23 59,1-1 0,-1 1 0,0-1 0,1 1 0,-1 0 1,0 0-1,1-1 0,-1 1 0,0 0 0,1 0 0,-1 0 0,0 1 0,1-1 1,-1 0-1,0 0 0,1 1 0,-1-1 0,0 1 0,0-1 0,2 2 0,-2-2 5,-1 1 1,1 0-1,0 0 0,0 0 0,-1 0 0,1 0 0,-1 0 1,1 1-1,-1-1 0,1 0 0,-1 0 0,0 0 0,1 0 0,-1 1 1,0-1-1,0 0 0,0 3 0,-1 5 33,0 1-1,0-1 1,-1 1-1,-5 13 1,3-10 48,2-7-22,1 1 0,0-1-1,0 1 1,-1 10 0,2-16-49,0-1 1,0 1 0,0-1 0,0 1-1,0-1 1,0 1 0,1-1-1,-1 1 1,0-1 0,0 1 0,0-1-1,0 1 1,1-1 0,-1 1 0,0-1-1,1 1 1,-1-1 0,0 0-1,1 1 1,-1-1 0,0 0 0,1 1-1,-1-1 1,0 0 0,1 1 0,-1-1-1,2 1 1,-1-2 1,0 1-1,1 0 1,-1 0-1,0 0 1,1-1-1,-1 1 1,0 0-1,1-1 1,-1 1 0,0-1-1,0 0 1,1 1-1,-1-1 1,0 0-1,0 0 1,1-1-1,71-61 132,-51 43-217,1 1 0,42-29 1,-61 46 56,-1 0 0,1 0 0,-1 1 0,1 0 0,-1-1 0,1 1 0,0 1 0,6-2 0,-9 2 14,0 0 1,0 0-1,0 0 0,0 0 0,0 0 0,0 0 0,0 1 0,0-1 1,0 0-1,0 0 0,0 1 0,0-1 0,-1 1 0,1-1 1,0 1-1,0-1 0,0 1 0,0 0 0,-1-1 0,1 1 0,0 0 1,0-1-1,-1 1 0,1 0 0,-1 0 0,1 0 0,-1 0 1,1 0-1,-1 0 0,1 0 0,-1 0 0,0 0 0,0 0 0,1 1 1,0 7 10,-1 0 1,0 0-1,-1 0 1,1 0-1,-2 0 1,1 0 0,-4 9-1,-1 11-144,7-19-713,6-13 404,11-15 192,-14 13 201,20-19-253,8-5-147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52.452"/>
    </inkml:context>
    <inkml:brush xml:id="br0">
      <inkml:brushProperty name="width" value="0.035" units="cm"/>
      <inkml:brushProperty name="height" value="0.035" units="cm"/>
    </inkml:brush>
  </inkml:definitions>
  <inkml:trace contextRef="#ctx0" brushRef="#br0">104 1 19860,'-54'109'3089,"12"-26"-902,41-81-2108,0 0 0,0 0 0,0 1 0,0-1-1,1 0 1,-1 1 0,1-1 0,-1 1 0,1-1 0,0 1 0,0 4 0,0-7-66,0 0 1,0 1-1,1-1 1,-1 0 0,0 1-1,0-1 1,0 0 0,0 0-1,1 1 1,-1-1 0,0 0-1,0 1 1,1-1-1,-1 0 1,0 0 0,0 0-1,1 1 1,-1-1 0,0 0-1,1 0 1,-1 0 0,0 0-1,1 0 1,-1 1-1,0-1 1,1 0 0,-1 0-1,1 0 1,18-6 183,2-9-309,0 0-1,0-1 0,32-33 1,2-1-500,-35 36 200,-13 15 152,-7 12 128,-16 33 393,11-34-66,0 0-1,-5 23 0,10-35-185,0 1-1,0-1 0,0 0 0,0 1 0,0-1 0,0 0 0,0 1 0,-1-1 0,1 1 0,0-1 0,0 0 0,1 1 0,-1-1 0,0 0 0,0 1 0,0-1 0,0 0 0,0 1 0,0-1 0,0 0 0,0 1 1,1-1-1,-1 0 0,0 0 0,0 1 0,1-1 0,-1 0 0,0 1 0,0-1 0,1 0 0,-1 0 0,11-2 145,15-16-35,-24 17-110,41-36 5,-30 26-74,-1-1 0,1 2 0,1 0 0,0 0-1,0 1 1,30-12 0,-43 20 55,-1 1 0,1-1 0,0 1 0,0 0 0,0 0 0,0-1 0,-1 1 0,1 0 0,0 0 0,0 0 0,0 0-1,0 0 1,-1 0 0,1 0 0,0 0 0,0 0 0,0 0 0,0 1 0,-1-1 0,1 0 0,0 1 0,0-1 0,0 0 0,-1 1 0,1-1 0,1 2 0,-1-1 6,-1 0 0,1 0 1,-1 0-1,0 1 0,1-1 0,-1 0 0,0 0 0,0 0 1,0 1-1,0-1 0,0 0 0,0 0 0,0 1 0,0-1 1,0 0-1,-1 2 0,-2 7 51,-1 1 1,0 0-1,-6 10 1,8-17-29,-25 51-951,27-55 866,0 0 0,0 0-1,0-1 1,0 1 0,-1 0 0,1 0 0,0 0-1,0 0 1,0 0 0,0-1 0,0 1 0,0 0-1,0 0 1,0 0 0,0 0 0,-1 0-1,1 0 1,0-1 0,0 1 0,0 0 0,0 0-1,0 0 1,-1 0 0,1 0 0,0 0 0,0 0-1,0 0 1,0 0 0,0 0 0,-1 0 0,1 0-1,0 0 1,0 0 0,0 0 0,-1 0 0,1 0-1,0 0 1,0 0 0,0 0 0,0 0 0,-1 0-1,1 0 1,0 0 0,0 0 0,0 0-1,0 0 1,-1 0 0,5-8-703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52.952"/>
    </inkml:context>
    <inkml:brush xml:id="br0">
      <inkml:brushProperty name="width" value="0.035" units="cm"/>
      <inkml:brushProperty name="height" value="0.035" units="cm"/>
    </inkml:brush>
  </inkml:definitions>
  <inkml:trace contextRef="#ctx0" brushRef="#br0">11 262 17612,'-1'1'116,"0"0"-1,0 0 1,0 0 0,1 0 0,-1 0-1,0 1 1,0-1 0,1 0 0,-1 1 0,0-1-1,1 0 1,-1 1 0,1-1 0,0 0-1,-1 3 1,1-4-62,0 1-1,1-1 0,-1 0 0,0 1 1,0-1-1,0 1 0,1-1 1,-1 0-1,0 1 0,1-1 1,-1 0-1,0 1 0,0-1 0,1 0 1,-1 1-1,1-1 0,-1 0 1,0 0-1,1 1 0,-1-1 1,1 0-1,-1 0 0,0 0 0,1 0 1,-1 0-1,1 1 0,-1-1 1,1 0-1,0 0 0,3 0 108,0 0-1,0-1 0,0 1 0,0-1 1,-1 1-1,1-1 0,0 0 1,0-1-1,5-2 0,3-2-63,-1-1 1,0 0-1,0-1 0,0 0 0,-1-1 1,0 0-1,-1-1 0,0 0 1,-1 0-1,0-1 0,0 0 0,-1 0 1,9-22-1,-15 31-96,0-1 1,0 1-1,-1-1 0,1 1 1,-1-1-1,0 1 0,0-1 1,0 1-1,0-1 1,0-3-1,-1 6 1,1-1-1,0 1 1,0 0 0,0 0 0,0-1-1,0 1 1,0 0 0,-1-1 0,1 1-1,0 0 1,0 0 0,0-1 0,-1 1-1,1 0 1,0 0 0,0-1-1,-1 1 1,1 0 0,0 0 0,0 0-1,-1 0 1,1 0 0,0-1 0,-1 1-1,1 0 1,0 0 0,-1 0-1,1 0 1,-15 7 92,6 1 3,1 0 1,0 0 0,0 1-1,1 0 1,1 0 0,-1 1-1,1 0 1,1 0 0,0 0 0,0 0-1,1 1 1,1 0 0,0 0-1,-4 21 1,7-30-80,0-1 0,0 0-1,0 0 1,0 1 0,0-1-1,0 0 1,0 1 0,0-1 0,0 0-1,0 1 1,1-1 0,-1 0-1,1 0 1,-1 1 0,1-1 0,-1 0-1,1 0 1,0 0 0,1 2-1,-1-3-5,-1 1-1,1-1 0,0 1 1,0-1-1,0 0 0,0 1 1,0-1-1,0 0 0,0 1 0,0-1 1,0 0-1,0 0 0,0 0 1,0 0-1,0 0 0,0 0 1,0 0-1,0 0 0,1-1 1,5-1 6,-1 0 1,1-1 0,-1 0 0,0 0 0,0 0-1,6-5 1,58-48-99,5-2-186,-74 57 261,0 0 1,0 1-1,0-1 1,0 0-1,-1 1 1,1-1-1,0 1 1,0-1-1,0 1 1,0 0-1,1-1 1,-1 1-1,0 0 1,0 0-1,0 0 1,0 0-1,0 0 1,0 0 0,1 0-1,-1 0 6,-1 1 0,1-1 0,-1 1 0,0-1 0,1 1 0,-1-1 0,0 1 0,1-1 0,-1 1 0,0-1 0,0 1 0,1-1 1,-1 1-1,0-1 0,0 1 0,0 0 0,0-1 0,0 1 0,0-1 0,0 1 0,0-1 0,0 1 0,0 0 0,0 0 0,-2 8 56,0 1 0,0-1 0,-6 11 0,6-13 0,-11 29 204,6-18-44,0 1 0,1 0 0,1 0 0,-5 39 0,10-57-210,0 0 1,0-1 0,0 1 0,0-1-1,0 1 1,0 0 0,0-1 0,0 1-1,0-1 1,0 1 0,0 0 0,0-1-1,0 1 1,0-1 0,1 1 0,-1-1 0,0 1-1,0 0 1,1-1 0,-1 1 0,0-1-1,1 1 1,-1-1 0,1 1 0,-1-1-1,0 0 1,1 1 0,-1-1 0,1 0-1,-1 1 1,2 0 0,-1-1-21,0-1 0,1 1-1,-1 0 1,0 0 0,1 0 0,-1-1-1,0 1 1,0-1 0,0 1 0,1-1 0,-1 1-1,0-1 1,0 0 0,1 0 0,38-36-1206,-38 36 1118,100-112-2165,-61 67 1558</inkml:trace>
  <inkml:trace contextRef="#ctx0" brushRef="#br0" timeOffset="1">758 1 18484,'0'3'326,"-1"1"1,1-1-1,-1 1 1,0-1-1,0 1 1,0-1-1,0 0 1,0 1-1,-1-1 1,1 0-1,-1 0 0,-3 3 1,-30 34 2226,28-33-2345,0-1-1,1 1 1,0 1 0,1-1 0,-8 13 0,13-20-214,-1 1-1,1-1 1,0 1-1,0-1 1,-1 1 0,1 0-1,0-1 1,0 1-1,0-1 1,-1 1-1,1 0 1,0-1-1,0 1 1,0-1-1,0 1 1,0 0-1,0-1 1,1 1-1,-1 0 1,0-1-1,0 1 1,0-1-1,0 1 1,1 0 0,-1-1-1,0 1 1,1-1-1,-1 1 1,0-1-1,1 1 1,-1-1-1,1 1 1,-1-1-1,1 0 1,-1 1-1,1-1 1,-1 1-1,1-1 1,-1 0-1,1 0 1,-1 1 0,1-1-1,0 0 1,-1 0-1,1 0 1,-1 1-1,1-1 1,0 0-1,-1 0 1,1 0-1,1 0 1,5 0-241,1 0 1,-1 0-1,13-2 1,-12 1 83,9-1-132,0 0-110,0 1-1,18 1 1,-31 0 368,-1 0 1,1 1-1,-1-1 1,0 1-1,1 0 0,-1-1 1,0 2-1,0-1 1,0 0-1,1 1 1,-1-1-1,-1 1 0,1 0 1,0 0-1,0 0 1,4 4-1,-6-4 76,0 0 0,0-1 1,0 1-1,0 0 0,0 0 0,0 0 0,-1 0 0,1-1 0,0 1 0,-1 0 0,0 0 1,1 0-1,-1 1 0,0-1 0,0 0 0,0 0 0,-1 2 0,1 0 63,-1 1 0,-1-1 1,1 0-1,-1 0 0,1 0 0,-1 0 0,-5 6 0,-2 3 309,-1 0 0,-1-1 0,-15 14 0,23-23-324,-13 11 435,-1 1 0,-30 19 1,38-29-473,0 0 1,0 0 0,0-1-1,-1 0 1,0-1 0,1 0-1,-19 3 1,24-5-71,0-1 0,0-1 0,0 1 0,0-1 0,0 1 0,0-1 0,0 0-1,1 0 1,-1-1 0,0 1 0,0-1 0,1 0 0,-1 0 0,1 0 0,0-1 0,-1 1 0,1-1 0,0 1 0,-4-7 0,-8-6-235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54.231"/>
    </inkml:context>
    <inkml:brush xml:id="br0">
      <inkml:brushProperty name="width" value="0.035" units="cm"/>
      <inkml:brushProperty name="height" value="0.035" units="cm"/>
    </inkml:brush>
  </inkml:definitions>
  <inkml:trace contextRef="#ctx0" brushRef="#br0">223 198 12683,'2'-5'408,"0"1"1,0-1 0,0 0 0,-1 0-1,0 0 1,0 0 0,-1 0-1,1-9 1,-1 13-274,0-1-1,-1 0 1,1 1-1,0-1 1,-1 0 0,1 1-1,-1-1 1,0 1-1,1-1 1,-1 1 0,0-1-1,0 1 1,0-1-1,0 1 1,0 0 0,-1 0-1,1 0 1,0-1-1,0 1 1,-1 0 0,1 0-1,-1 1 1,1-1-1,-1 0 1,1 0 0,-1 1-1,1-1 1,-4 0-1,1 0-28,-1 1 1,1-1-1,0 1 0,-1-1 0,1 2 0,0-1 0,-1 0 0,1 1 0,0-1 0,0 1 0,-1 1 0,1-1 1,0 0-1,0 1 0,0 0 0,0 0 0,1 0 0,-1 1 0,0-1 0,1 1 0,0 0 0,0 0 1,-1 0-1,2 0 0,-6 6 0,-2 5-3,1 0-1,0 1 1,0 0 0,2 0 0,-8 21 0,7-15-60,1 0 0,1 1 1,1-1-1,1 1 0,1 0 1,0 0-1,2 37 0,1-58-40,0 0-1,0 0 1,0 1-1,0-1 1,0 0-1,0 0 1,0 0-1,1 0 1,-1 0-1,0 0 1,1 0-1,-1 0 1,1 0-1,-1 0 1,1 0-1,0 0 0,-1 0 1,1 0-1,0 0 1,-1 0-1,1 0 1,0-1-1,0 1 1,1 0-1,-1 0 0,1-1-1,-1 0 1,0 0 0,0 0-1,0-1 1,0 1-1,1 0 1,-1 0 0,0-1-1,0 1 1,0-1-1,0 1 1,0-1 0,0 1-1,0-1 1,0 1-1,0-1 1,2-1 0,5-6 2,0 0 1,0 0 0,11-15-1,93-149-40,-91 135-6,-3-1 1,27-76-1,-44 106 16,-6 14 18,-7 19 12,3 0 63,1 0 0,1 0-1,2 1 1,0 0 0,2 0 0,1 1-1,2 50 1,0-71-38,1 0 1,0-1 0,0 1-1,1 0 1,0-1-1,0 1 1,3 6 0,-4-11-17,-1 1 0,1-1 1,0 1-1,0-1 0,0 0 1,0 1-1,1-1 0,-1 0 0,0 0 1,0 0-1,1 0 0,-1 0 1,1 0-1,-1 0 0,1-1 1,-1 1-1,1 0 0,-1-1 1,1 1-1,0-1 0,-1 1 1,1-1-1,0 0 0,-1 0 0,1 0 1,0 0-1,-1 0 0,1 0 1,0 0-1,1-1 0,4-1 23,0-1 0,-1 0 1,1 0-1,-1 0 0,0-1 0,0 1 0,0-1 0,0-1 0,4-4 0,48-51 152,-52 53-166,142-187 313,-100 126-284,-33 49-47,-15 18-4,0 1 1,0 0 0,0 0 0,0 0 0,0-1 0,1 1 0,-1 0 0,0 0 0,0 0-1,0 0 1,1-1 0,-1 1 0,0 0 0,0 0 0,0 0 0,1 0 0,-1 0-1,0 0 1,0-1 0,0 1 0,1 0 0,-1 0 0,0 0 0,0 0 0,1 0 0,-1 0-1,0 0 1,0 0 0,1 0 0,-1 0 0,0 0 0,0 0 0,1 1 0,-1-1 0,0 0-1,0 0 1,1 0 0,-1 0 0,0 0 0,0 0 0,0 0 0,1 1 0,-1-1-1,0 0 1,0 0 0,0 0 0,0 0 0,1 1 0,-1-1 0,0 0 0,0 0 0,0 1-1,0-1 1,0 0 0,0 0 0,0 0 0,0 1 0,0-1 0,0 0 0,0 0 0,0 1-1,0-1 1,0 0 0,0 0 0,0 1 0,0-1 0,0 0 0,0 0 0,0 1-1,0 19 9,-13 83 116,6-60 5,1 1 0,3 0 0,1 0 0,6 53 0,-4-93-109,1-1 1,0 1-1,0 0 0,0 0 1,0-1-1,0 1 0,1 0 1,2 3-1,-4-6-16,1-1-1,-1 1 1,1 0 0,0 0-1,0-1 1,-1 1 0,1 0-1,0-1 1,0 1 0,0-1-1,0 1 1,0-1 0,0 1-1,-1-1 1,1 0 0,0 1-1,0-1 1,0 0 0,0 0-1,0 0 1,0 0 0,1 0-1,-1 0 1,0 0 0,0 0-1,0 0 1,0 0 0,0 0-1,0-1 1,0 1 0,-1 0-1,1-1 1,0 1 0,0-1 0,2 0-1,8-8-60,1 1 0,-1-1-1,-1-1 1,0 0 0,0-1-1,14-19 1,-4 4-139,30-32-830,-3-2 0,74-126 1,-119 182 992,1 0-1,-1 0 1,0-1 0,0 1 0,-1 0 0,1-1 0,-1 1 0,0-1 0,0 0 0,-1 1 0,1-1-1,-1-6 1,0 11 40,0 0 1,0-1-1,-1 1 0,1 0 0,0 0 0,0-1 1,0 1-1,0 0 0,-1 0 0,1-1 0,0 1 1,0 0-1,0 0 0,-1-1 0,1 1 0,0 0 0,0 0 1,-1 0-1,1 0 0,0-1 0,-1 1 0,1 0 1,0 0-1,0 0 0,-1 0 0,1 0 0,0 0 0,-1 0 1,1 0-1,0 0 0,-1 0 0,1 0 0,0 0 1,-1 0-1,1 0 0,0 0 0,0 0 0,-1 0 1,1 0-1,0 1 0,-1-1 0,1 0 0,0 0 0,0 0 1,-1 0-1,1 1 0,0-1 0,-12 9 295,3 0-82,1 1-1,1-1 0,-1 1 1,2 1-1,-1-1 0,2 1 1,-9 19-1,2 4 256,-11 47-1,18-57-340,1 1-1,0 0 0,1 41 0,3-54-115,1 0 0,0 0 0,0 0 0,1 0 0,1 0 0,0-1 0,1 1 0,0-1 0,9 18 0,-12-27-40,1 1-1,-1-1 1,1 1 0,-1-1-1,1 0 1,0 0 0,0 0-1,0 0 1,0 0-1,0 0 1,0 0 0,1-1-1,-1 1 1,1-1-1,-1 1 1,1-1 0,-1 0-1,1 0 1,0-1 0,-1 1-1,1 0 1,0-1-1,0 1 1,0-1 0,0 0-1,-1 0 1,1 0 0,0-1-1,0 1 1,0-1-1,-1 1 1,1-1 0,0 0-1,-1 0 1,1 0-1,0 0 1,2-2 0,5-3-269,0-1 1,-1 0 0,0 0-1,0-1 1,0 0 0,-1 0-1,12-17 1,32-56-590,-38 58 604,20-33-470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54.698"/>
    </inkml:context>
    <inkml:brush xml:id="br0">
      <inkml:brushProperty name="width" value="0.035" units="cm"/>
      <inkml:brushProperty name="height" value="0.035" units="cm"/>
    </inkml:brush>
  </inkml:definitions>
  <inkml:trace contextRef="#ctx0" brushRef="#br0">165 1 20436,'-34'38'1808,"-45"55"926,72-82-2463,0-1 0,1 1 1,0 0-1,0 0 0,1 1 1,1 0-1,-5 17 0,9-28-250,-1 1 0,1-1 0,0 1 0,-1-1 0,1 1 0,0-1 0,0 0-1,0 1 1,0-1 0,0 1 0,0-1 0,1 1 0,-1-1 0,0 0 0,1 1-1,-1-1 1,1 0 0,0 1 0,-1-1 0,1 0 0,0 0 0,1 2 0,-1-2-11,0 0 0,0-1 0,1 1 0,-1 0 0,1-1 0,-1 1 1,1-1-1,-1 1 0,1-1 0,-1 0 0,1 0 0,-1 0 0,1 0 1,-1 0-1,1 0 0,-1 0 0,2 0 0,8-3-10,0 1 1,0-2-1,-1 1 1,14-7-1,-22 8 2,19-7-33,121-49-247,-125 53 226,0 0-1,0 1 0,1 1 1,-1 1-1,1 0 0,28 2 1,-42 0 43,0 0 0,0 1 0,0-1 0,1 1 0,-1 1 0,0-1 0,0 0 0,-1 1 0,1 0 0,0 0 0,0 0-1,-1 0 1,7 6 0,-8-7 17,-1 1 0,0 0 0,1 0 0,-1-1 0,0 1 0,0 0 0,0 0 0,0 0-1,0 1 1,-1-1 0,1 0 0,-1 0 0,1 0 0,-1 0 0,0 1 0,0-1 0,0 0 0,0 0-1,0 0 1,0 1 0,-1-1 0,1 0 0,-1 0 0,1 0 0,-1 0 0,0 1 0,-1 2-1,-7 11 126,0 0-1,-1-1 0,0 0 0,-23 25 0,-56 49 517,86-86-624,-6 5 3,-67 59 581,67-59-671,-1-1 1,0 0 0,-1-1-1,1-1 1,-1 1 0,-13 3-1,23-8 36,0-1-1,1 0 1,-1 1-1,0-1 1,0 0-1,0 0 1,1 0-1,-1 0 1,0 0-1,0 0 1,1 0-1,-1 0 1,0 0-1,0 0 1,0 0-1,1 0 1,-1 0 0,0-1-1,0 1 1,1 0-1,-1-1 1,0 1-1,1 0 1,-1-1-1,0 1 1,1-1-1,-1 1 1,1-1-1,-1 0 1,1 1-1,-1-1 1,1 1-1,-1-1 1,1 0-1,0 1 1,-1-1-1,1 0 1,0 0-1,-1 1 1,1-1-1,0 0 1,0 0 0,0 1-1,0-1 1,0 0-1,0-1 1,-1-5-44,1 0 0,0-1 1,1 1-1,1-9 0,-1 13 28,11-52-515,5-5-163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36.420"/>
    </inkml:context>
    <inkml:brush xml:id="br0">
      <inkml:brushProperty name="width" value="0.035" units="cm"/>
      <inkml:brushProperty name="height" value="0.035" units="cm"/>
    </inkml:brush>
  </inkml:definitions>
  <inkml:trace contextRef="#ctx0" brushRef="#br0">1 14 17492,'16'1'1072,"-2"1"-1128,1-2-216,-20-5 552,-8-1-248,-7 0-184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42.601"/>
    </inkml:context>
    <inkml:brush xml:id="br0">
      <inkml:brushProperty name="width" value="0.035" units="cm"/>
      <inkml:brushProperty name="height" value="0.035" units="cm"/>
    </inkml:brush>
  </inkml:definitions>
  <inkml:trace contextRef="#ctx0" brushRef="#br0">344 86 17036,'2'-3'224,"-1"0"0,0-1 0,0 1 0,0 0-1,-1-1 1,1 1 0,-1 0 0,0-1 0,0 1 0,0-1 0,0 1 0,0-1 0,-1 1 0,0 0 0,-1-4 0,1 5-93,0 0 0,0 0 1,0 0-1,-1 0 0,1 1 0,-1-1 0,1 1 1,-1-1-1,0 1 0,0-1 0,0 1 0,1 0 0,-1 0 1,0 0-1,0 0 0,-1 0 0,1 0 0,0 0 0,0 1 1,0-1-1,-1 1 0,1 0 0,0 0 0,-4 0 0,0 0-18,1 0-1,0 1 0,-1 0 0,1 0 1,0 0-1,-1 1 0,1 0 0,0 0 1,0 0-1,0 0 0,0 1 0,1 0 1,-1 0-1,1 0 0,0 1 0,-1-1 1,-4 7-1,-5 6 47,1 0-1,0 0 1,-12 23 0,3-3-63,2 2 0,2 0 0,1 1 0,-14 51 0,23-60-70,1 1-1,1 0 0,1 0 0,2 0 1,2 0-1,2 45 0,0-68-30,0 0 0,0-1-1,1 1 1,0-1 0,0 1 0,0-1-1,1 0 1,1 0 0,-1 0 0,1 0-1,8 11 1,-8-14 2,-1 0-1,1 0 0,1-1 1,-1 1-1,0-1 1,1 0-1,0 0 0,0-1 1,-1 1-1,1-1 1,1 0-1,-1 0 0,0-1 1,0 1-1,1-1 1,10 0-1,-6 0 6,1-1 0,-1-1-1,0 0 1,0 0 0,1-1 0,-1-1 0,0 1-1,-1-2 1,19-7 0,-24 9 8,1 0 0,-1-1 0,0 1 0,0-1 0,0 0 0,0 0 0,0-1 0,0 1 0,-1-1 0,0 0 0,1 1 0,-2-2 0,1 1 0,0 0 0,-1 0 0,0-1 0,0 1 0,0-1 0,0 0 0,-1 0 0,0 0 0,1-6 0,-2 9 3,1 0 0,-1 0 0,0 0 0,-1-1 0,1 1 0,0 0 0,0 0 0,-1 0 0,0 0-1,1 0 1,-1 1 0,0-1 0,0 0 0,0 0 0,0 0 0,0 1 0,0-1 0,0 0 0,-1 1 0,1-1 0,-1 1 0,1 0-1,-1-1 1,1 1 0,-1 0 0,0 0 0,0 0 0,1 0 0,-1 0 0,0 0 0,-4 0 0,2 0 16,0 0 1,0 1-1,0-1 0,0 1 1,0 0-1,0 0 1,0 0-1,0 1 0,0 0 1,0-1-1,0 1 1,0 1-1,1-1 1,-1 1-1,-5 2 0,2 0 17,0 1 0,1 0 0,0 0 0,0 1-1,-10 11 1,14-14-36,0-1 0,0 1-1,0 0 1,0 0 0,0 0-1,1 0 1,-1 0 0,1 0 0,0 0-1,0 1 1,0-1 0,0 1 0,1-1-1,0 0 1,-1 1 0,1 4-1,0-7-8,0-1 0,0 1-1,1-1 1,-1 1 0,0-1-1,0 1 1,0-1 0,0 0 0,0 1-1,1-1 1,-1 1 0,0-1-1,0 1 1,1-1 0,-1 1-1,0-1 1,1 0 0,-1 1-1,1-1 1,-1 0 0,0 1-1,1-1 1,-1 0 0,1 0-1,-1 1 1,1-1 0,-1 0-1,1 0 1,-1 0 0,1 0-1,0 1 1,19-7 5,18-20-6,-37 25 0,48-42 9,-37 30-30,1 2 1,0-1-1,1 2 1,0 0-1,31-17 1,-43 26 12,0 1-1,0-1 1,0 0 0,0 0 0,0 1 0,0-1-1,0 1 1,0 0 0,0 0 0,0 0 0,0 0 0,0 0-1,0 0 1,0 0 0,0 0 0,0 1 0,0-1-1,0 1 1,0 0 0,0 0 0,0-1 0,0 1 0,0 1-1,0-1 1,-1 0 0,1 0 0,-1 0 0,1 1-1,-1-1 1,1 1 0,-1-1 0,0 1 0,1 0-1,-1 0 1,0-1 0,0 1 0,0 0 0,-1 0 0,1 0-1,1 3 1,1 8-236,1 0-1,-2 1 1,1-1-1,-1 25 1,-1-35 152,-1 16-563,-1-14 547,1-1-1,0 0 1,0 0-1,0 0 1,0 1 0,1-1-1,0 0 1,0 0-1,0 0 1,0 0-1,4 7 1,1-7-478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44.299"/>
    </inkml:context>
    <inkml:brush xml:id="br0">
      <inkml:brushProperty name="width" value="0.035" units="cm"/>
      <inkml:brushProperty name="height" value="0.035" units="cm"/>
    </inkml:brush>
  </inkml:definitions>
  <inkml:trace contextRef="#ctx0" brushRef="#br0">1 198 17308,'-1'-6'301,"1"1"1,1-1-1,-1 1 1,1 0-1,0-1 1,0 1-1,1 0 1,0-1-1,0 1 1,0 0-1,0 0 1,1 0-1,4-6 1,2-2 267,0 1 1,1 0-1,17-17 0,-20 23-365,1-1 0,-1 1 0,1 0 0,0 1 0,1 0 0,14-6 0,-21 10-174,0 0 0,0 0 0,0 0 0,0 1 0,0-1 0,0 1 0,0-1 0,0 1 0,0 0 0,0 0 0,1 0 0,-1 0 0,0 0 0,0 1 0,0-1 0,0 1 0,0-1 0,0 1 0,0 0 0,0 0 0,0 0 0,0 0 0,0 0 0,0 0 0,0 0 0,-1 0 0,1 1 0,-1-1 0,1 1 0,-1 0 0,1-1 0,-1 1 0,0 0 0,0 0 0,0-1 0,2 5 0,0 2 36,0 1-1,0 0 1,-1 0-1,-1 0 0,1 1 1,-1-1-1,-1 0 1,0 1-1,0-1 1,-2 13-1,-3 11 145,-15 50 1,3-22 73,-4-1 0,-2-1 0,-3-1 0,-43 72 0,67-121-211,10-11 14,20-14 61,-17 9-123,37-15-1591,1 1-1,1 3 0,70-16 1,-78 21 545,-3-9-350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44.736"/>
    </inkml:context>
    <inkml:brush xml:id="br0">
      <inkml:brushProperty name="width" value="0.035" units="cm"/>
      <inkml:brushProperty name="height" value="0.035" units="cm"/>
    </inkml:brush>
  </inkml:definitions>
  <inkml:trace contextRef="#ctx0" brushRef="#br0">280 1 21133,'0'0'30,"0"0"0,0 0 1,0 0-1,0 0 0,0 0 1,0 0-1,0 0 0,0 0 1,0 0-1,0 0 0,0 0 1,0 1-1,0-1 0,0 0 1,0 0-1,0 0 0,0 0 1,0 0-1,0 0 0,0 0 1,0 0-1,0 0 0,0 0 1,0 0-1,0 0 0,0 0 1,0 0-1,0 0 0,0 1 1,0-1-1,0 0 0,0 0 1,0 0-1,0 0 0,0 0 1,0 0-1,0 0 0,1 0 1,-1 0-1,0 0 0,0 0 1,0 0-1,0 0 0,0 0 1,0 0-1,0 0 0,0 0 1,0 0-1,0 0 0,0 0 1,0 0-1,0 0 0,0 0 1,0 0-1,0 0 0,1 0 1,-1 0-1,0 0 0,0 0 0,0 0 1,0 0-1,0 0 0,0 0 1,0 0-1,0 0 1,-4 9 678,-10 15-411,12-21-85,-167 319 3546,105-190-3567,57-118-180,-10 19-1,16-31-20,1 0 0,-1-1 0,0 1 0,1 0 1,-1 0-1,1 0 0,0 0 0,0 0 0,0 0 0,0 0 0,0 0 0,0 0 1,1 3-1,1-3-4,0 0 0,0 0 0,0 0 0,0 0 0,0-1 0,1 1 0,-1-1 0,1 0 0,-1 0 0,1 0 0,-1 0 1,1 0-1,4 1 0,-1 0-2,26 6-23,0-2 0,0-1-1,0-1 1,37-1 0,-10 0-61,82 8-3088,-134-13 2669,-6-10-155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45.728"/>
    </inkml:context>
    <inkml:brush xml:id="br0">
      <inkml:brushProperty name="width" value="0.035" units="cm"/>
      <inkml:brushProperty name="height" value="0.035" units="cm"/>
    </inkml:brush>
  </inkml:definitions>
  <inkml:trace contextRef="#ctx0" brushRef="#br0">315 116 15531,'7'-7'618,"-1"-1"0,0 0 0,0 0-1,8-17 1,-13 23-483,-1 0 0,1 0 0,0 0-1,0-1 1,-1 1 0,0 0 0,1-1 0,-1 1 0,0 0-1,0-1 1,0-3 0,-1 4-15,1 1 0,-1 0-1,1-1 1,-1 1 0,0 0-1,1 0 1,-1 0 0,0-1 0,0 1-1,0 0 1,0 0 0,0 0-1,0 1 1,0-1 0,0 0 0,0 0-1,0 0 1,0 1 0,0-1-1,-1 1 1,1-1 0,-2 0 0,-3-1 108,-1 1 0,1 0 0,0 0 0,-1 0 0,0 1 0,1 0 0,-1 0 1,1 1-1,-1 0 0,1 0 0,-1 0 0,1 1 0,0 0 0,0 0 0,0 1 0,0 0 1,-9 5-1,2 0-71,0 0 0,0 1 0,1 1 0,1 0 1,0 0-1,-15 18 0,13-9-88,0 0 0,1 1 0,1 0 0,0 1 0,2 0 0,1 0 0,0 1 0,2 0 0,-5 28 0,6-22-36,2 1 0,0-1 1,2 1-1,1-1 0,2 1 1,1-1-1,6 30 0,-7-47-27,1-1-1,0-1 1,0 1-1,1 0 0,1-1 1,-1 0-1,2 0 1,-1 0-1,1-1 1,0 0-1,1 0 1,0 0-1,0-1 0,1 0 1,12 9-1,-13-11-5,1-1-1,0 0 1,0 0-1,0-1 1,0 0-1,0-1 1,0 0-1,1 0 1,-1 0-1,1-1 1,0 0-1,-1-1 1,1 0-1,-1-1 1,1 1-1,0-2 1,-1 1-1,15-5 1,-13 2 7,0 0 1,-1 0 0,1-1 0,-1 0 0,0 0 0,0-1-1,0-1 1,11-10 0,-17 13 2,0 1 0,0 0-1,0-1 1,-1 1 0,0-1 0,1 0-1,-1 0 1,-1 1 0,1-2 0,2-5-1,-4 8 3,0-1 0,1 0-1,-1 0 1,0 1 0,0-1-1,0 0 1,-1 0 0,1 1 0,0-1-1,-1 0 1,0 1 0,0-1-1,0 0 1,0 1 0,0-1-1,0 1 1,-4-5 0,2 4-1,0 0 1,0 0-1,0 0 1,-1 0-1,1 0 0,-1 1 1,0-1-1,0 1 1,0 0-1,0 0 1,0 1-1,-1-1 1,1 1-1,0 0 1,-1 0-1,1 0 1,0 1-1,-1 0 0,1-1 1,-1 2-1,-4-1 1,4 0-13,1 1-1,-1-1 1,0 1 0,1 0-1,-1 0 1,1 1-1,-1-1 1,1 1 0,-1 0-1,1 0 1,0 0 0,0 1-1,0-1 1,0 1 0,1 0-1,-1 0 1,1 0 0,0 1-1,-5 6 1,7-10-1,1 1 0,-1 0 0,1-1 0,-1 1-1,1 0 1,0-1 0,-1 1 0,1 0 0,0 0 0,0-1 0,0 1 0,-1 0-1,1 0 1,0-1 0,0 1 0,0 0 0,0 0 0,0 0 0,1-1-1,-1 1 1,0 0 0,0 0 0,0-1 0,1 1 0,-1 0 0,0 0 0,1-1-1,-1 1 1,0 0 0,1-1 0,-1 1 0,1-1 0,-1 1 0,1 0 0,0-1-1,-1 1 1,2 0 0,0 0-7,-1-1 0,1 1 1,0-1-1,0 1 0,-1-1 0,1 1 0,0-1 0,0 0 0,0 0 0,-1 0 0,1 0 0,0 0 1,0 0-1,0 0 0,-1-1 0,4 0 0,5-3-44,0 0 1,-1-1-1,1 0 1,-1 0-1,0-1 1,0 0-1,11-11 1,52-60-292,-4 6-83,-66 69 413,-1 0 0,1 1 0,0-1-1,0 1 1,0 0 0,0-1 0,0 1 0,1 0-1,1 0 1,-3 0 13,0 1 0,-1 0-1,1 0 1,0 1-1,0-1 1,-1 0 0,1 0-1,0 0 1,-1 0 0,1 1-1,0-1 1,-1 0 0,1 1-1,0-1 1,-1 0 0,1 1-1,-1-1 1,1 1-1,-1-1 1,1 1 0,-1-1-1,1 1 1,-1-1 0,1 1-1,-1 0 1,0-1 0,1 1-1,-1-1 1,0 1 0,0 0-1,1 0 1,-1-1-1,0 1 1,0 0 0,0-1-1,0 1 1,0 0 0,0 1-1,4 28 67,-2 1 0,-2-1 0,0 1 0,-7 40 0,2-8 77,1-15-48,-2 71-693,7-111 20,1-7 176,3-13-35,-3 8 365,6-17-377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1.196"/>
    </inkml:context>
    <inkml:brush xml:id="br0">
      <inkml:brushProperty name="width" value="0.025" units="cm"/>
      <inkml:brushProperty name="height" value="0.025" units="cm"/>
    </inkml:brush>
  </inkml:definitions>
  <inkml:trace contextRef="#ctx0" brushRef="#br0">1 28 11211,'0'0'8616,"67"8"-7815,-26-12-385,8-4-320,3-1-64,2 2-224,-2 2-801,-8 2-1025,-5 3 320,-11 0 33,-14 7-1122,-12 3-832</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46.260"/>
    </inkml:context>
    <inkml:brush xml:id="br0">
      <inkml:brushProperty name="width" value="0.035" units="cm"/>
      <inkml:brushProperty name="height" value="0.035" units="cm"/>
    </inkml:brush>
  </inkml:definitions>
  <inkml:trace contextRef="#ctx0" brushRef="#br0">1 290 17356,'0'2'311,"11"19"2503,-11-21-2772,0 0 1,0 1 0,0-1-1,1 0 1,-1 0 0,0 0-1,0 0 1,0 0 0,1 1 0,-1-1-1,0 0 1,0 0 0,1 0-1,-1 0 1,0 0 0,0 0-1,1 0 1,-1 0 0,0 0-1,0 0 1,1 0 0,-1 0-1,0 0 1,0 0 0,1 0-1,-1 0 1,0 0 0,0 0-1,0-1 1,1 1 0,8-12 1367,7-27 643,23-83 0,-3 5-1592,-26 97-452,-10 20-9,0-1 0,0 1 1,0 0-1,0 0 0,0 0 1,0 0-1,0 0 0,0-1 0,1 1 1,-1 0-1,0 0 0,0 0 0,0 0 1,0 0-1,0-1 0,0 1 1,1 0-1,-1 0 0,0 0 0,0 0 1,0 0-1,0 0 0,1 0 0,-1 0 1,0 0-1,0 0 0,0 0 0,0 0 1,1 0-1,-1 0 0,0 0 1,0 0-1,0 0 0,1 0 0,-1 0 1,0 0-1,0 0 0,0 0 0,0 0 1,1 0-1,-1 0 0,0 0 1,0 0-1,0 0 0,0 0 0,0 0 1,1 0-1,-1 1 0,0-1 0,0 0 1,0 0-1,4 11 17,0 35-220,-1 62 0,-2-40-816,0 7 411,-1-55 233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0.937"/>
    </inkml:context>
    <inkml:brush xml:id="br0">
      <inkml:brushProperty name="width" value="0.035" units="cm"/>
      <inkml:brushProperty name="height" value="0.035" units="cm"/>
    </inkml:brush>
  </inkml:definitions>
  <inkml:trace contextRef="#ctx0" brushRef="#br0">1 193 11458,'50'3'182,"0"-2"-1,0-1 1,0-3-1,0-3 1,-1-1-1,1-3 1,-2-1-1,0-3 1,58-25 0,44-14-3066,-129 48 2149,1 0 1,0 2-1,0 0 0,0 1 0,25 2 0,137 19-1057,-111-10 4152,77 1 0,-40-5 798,169 29 0,-258-30-2942,1-1 0,-1-2 0,1 0 0,27-2 0,-42 0-186,-1 0 0,1 0 0,0-1 0,-1 0 0,0 0 0,1 0 0,-1-1 0,0 0 0,0 0 0,0-1 0,-1 0 0,1 0 0,-1 0 0,0 0 0,0-1 0,-1 0 0,8-10 0,0-2-119,-10 12 61,2-1 1,-1 2-1,1-1 1,-1 0-1,9-7 0,-11 12 26,-1-1-1,0 1 1,0 0-1,0 0 1,1 0 0,-1 0-1,0 0 1,1 0-1,-1 0 1,0-1-1,0 1 1,1 0 0,-1 0-1,0 0 1,0 0-1,1 0 1,-1 0-1,0 0 1,1 0 0,-1 0-1,0 1 1,0-1-1,1 0 1,-1 0-1,0 0 1,0 0 0,1 0-1,-1 0 1,0 1-1,0-1 1,0 0-1,1 0 1,-1 1 0,10 10-94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1.421"/>
    </inkml:context>
    <inkml:brush xml:id="br0">
      <inkml:brushProperty name="width" value="0.035" units="cm"/>
      <inkml:brushProperty name="height" value="0.035" units="cm"/>
    </inkml:brush>
  </inkml:definitions>
  <inkml:trace contextRef="#ctx0" brushRef="#br0">32 0 10450,'-5'8'560,"1"1"0,0-1 0,0 1 0,1 0 0,0 0 0,1 0 0,0 0 0,0 0 0,1 1 0,0-1 0,1 17 0,21 232 1045,0-11-2095,-20-228 448,3 28-670,-3 0 0,-2 0-1,-8 54 1,3-67 169</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0:11.909"/>
    </inkml:context>
    <inkml:brush xml:id="br0">
      <inkml:brushProperty name="width" value="0.035" units="cm"/>
      <inkml:brushProperty name="height" value="0.035" units="cm"/>
    </inkml:brush>
  </inkml:definitions>
  <inkml:trace contextRef="#ctx0" brushRef="#br0">0 0 13531,'11'170'1361,"14"375"775,-26-443-3056,1 76 138,5-89 738,9 317 596,-14-393-526,0-1-1,-1 1 1,-1 0 0,0-1 0,-1 1-1,-4 12 1,6-18 39,-1 0 0,1 0 0,1 0-1,-1 1 1,1-1 0,0 0 0,1 1 0,0-1 0,0 0-1,1 0 1,2 9 0,2 8 121,13 65 455,-4-25 116,-3 1 0,6 98 1,-18-156-679,0 0 0,-1 0 0,1 0 0,-1 0 0,-3 9-1,4-15-97,0 0-1,0 1 1,-1-1-1,1 0 1,-1 0-1,1 0 0,-1 0 1,1 0-1,-1 0 1,0 0-1,0 0 0,1 0 1,-1 0-1,0-1 1,0 1-1,0 0 0,0 0 1,0-1-1,0 1 1,0-1-1,0 1 0,0-1 1,0 1-1,0-1 1,0 0-1,0 1 0,-1-1 1,1 0-1,0 0 1,0 0-1,0 0 0,0 0 1,-1 0-1,1 0 1,0 0-1,0 0 0,0-1 1,0 1-1,0 0 1,0-1-1,-2 0 1,-31-19-436,20 9 108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37.677"/>
    </inkml:context>
    <inkml:brush xml:id="br0">
      <inkml:brushProperty name="width" value="0.035" units="cm"/>
      <inkml:brushProperty name="height" value="0.035" units="cm"/>
    </inkml:brush>
  </inkml:definitions>
  <inkml:trace contextRef="#ctx0" brushRef="#br0">38 69 13323,'27'-69'5538,"-26"78"-2770,1 37-1962,-22 297 738,2-89-1491,16-239-724,2-15 661,0 0 0,0 0 0,0 0 0,0 0 0,0 0 0,0 0 0,0 0-1,0 0 1,0 1 0,0-1 0,0 0 0,0 0 0,0 0 0,0 0 0,0 0-1,0 0 1,0 0 0,0 0 0,0 0 0,0 0 0,-1 0 0,1 0-1,0 1 1,0-1 0,0 0 0,0 0 0,0 0 0,0 0 0,0 0 0,0 0-1,0 0 1,-1 0 0,1 0 0,0 0 0,0 0 0,0 0 0,0 0 0,0 0-1,0 0 1,0 0 0,0 0 0,0 0 0,-1 0 0,1 0 0,0 0-1,0 0 1,0 0 0,0-1 0,0 1 0,0 0 0,0 0 0,0 0 0,0 0-1,-11-20-651,8 14 597,-7-17-425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38:38.095"/>
    </inkml:context>
    <inkml:brush xml:id="br0">
      <inkml:brushProperty name="width" value="0.035" units="cm"/>
      <inkml:brushProperty name="height" value="0.035" units="cm"/>
    </inkml:brush>
  </inkml:definitions>
  <inkml:trace contextRef="#ctx0" brushRef="#br0">0 1 14499,'24'185'3060,"-16"-106"-2091,29 122 0,-20-150-869,-16-47-74,1 0-1,0 0 1,0 0-1,0-1 1,1 1-1,-1-1 1,1 1-1,0-1 1,0 0-1,4 4 1,-6-7-13,0 1 0,0-1 0,0 1 0,0-1 0,0 0 0,0 1 0,0-1 0,0 0 0,0 1 0,0-1 0,0 0 0,0 0 0,0 0 1,0 0-1,0 0 0,0 0 0,0 0 0,0 0 0,0-1 0,0 1 0,0 0 0,-1-1 0,1 1 0,0 0 0,0-1 0,0 1 0,0-1 0,0 0 1,0 1-1,0-2 0,3-1 49,0-1 0,0-1 0,-1 1 1,6-8-1,7-15 244,-1 0 0,-1-1 0,-2 0 1,15-47-1,22-124 689,-27 95-630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3.879"/>
    </inkml:context>
    <inkml:brush xml:id="br0">
      <inkml:brushProperty name="width" value="0.035" units="cm"/>
      <inkml:brushProperty name="height" value="0.035" units="cm"/>
    </inkml:brush>
  </inkml:definitions>
  <inkml:trace contextRef="#ctx0" brushRef="#br0">3057 87 10722,'2'0'133,"-1"0"0,1-1 0,0 1 0,-1-1 0,1 0 0,0 1 0,-1-1 0,1 0 0,-1 0 0,1 0 0,-1 0 0,0 0 0,1 0 1,-1 0-1,0-1 0,0 1 0,0 0 0,0-1 0,1-1 0,-1 2 165,-1-1 0,1 1 0,-1-1 0,1 1 0,-1 0 0,0-1 0,0 1 0,0-1 0,0 1 0,0-1 0,0 1 0,0-1 0,0 1 0,-1 0 0,0-4 0,0 5 23,-1-1 1,0 1 0,1-1 0,-1 1-1,0-1 1,0 1 0,1 0 0,-1 0 0,-3 0-1,-2-1 8,-23-16 637,26 14-842,0 0 0,-1 0 0,1 1 0,-1 0 0,-6-3 0,9 5-94,0-1-1,0 1 0,0 0 0,0 0 0,0 0 0,0 0 0,0 0 0,0 0 1,0 0-1,0 1 0,0-1 0,1 1 0,-1-1 0,0 1 0,0 0 1,0 0-1,-3 2 0,-5 2 144,-1 0 0,1-1 0,-1-1 0,-16 4 0,21-6-135,-5 1 5,0 0 1,0-1-1,-1-1 0,-20-1 1,19 0-2,0 0-1,0 2 1,-16 1 0,3 3 75,4-1-40,0-1-1,-35 2 0,14-6 35,9 0 157,0 2-1,-1 1 0,-54 10 1,67-7-190,-1-1-1,0-1 1,0-1 0,0-1 0,-1-1 0,1-1 0,-33-5 0,27 3 56,-1 2 1,1 1 0,-31 4 0,35-2-18,14-1-75,1 1 0,1 0 0,-20 6 0,20-4-33,0-1 0,-1-1 0,1 0 0,-16 2 0,-9-3 16,-17 0 89,1 3 0,-55 11 0,43-3 6,-1-3 0,-126 3 0,-28 2-35,-30-1-105,204-17 24,1-1 0,-46-12 0,46 8 0,-1 2 0,-46-2 0,-252-6 67,279 15-65,40 1 46,1-1 0,-30-4 1,50 4-23,0-5-2649,0 4 2556,1 1 1,0-1 0,0 1-1,0-1 1,-1 1 0,1-1 0,0 0-1,0 1 1,0-1 0,0 1-1,0-1 1,0 1 0,0-1-1,0 0 1,1 1 0,-1-1 0,0 1-1,0-1 1,0 1 0,0-1-1,1 0 1,4-4-701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4.553"/>
    </inkml:context>
    <inkml:brush xml:id="br0">
      <inkml:brushProperty name="width" value="0.035" units="cm"/>
      <inkml:brushProperty name="height" value="0.035" units="cm"/>
    </inkml:brush>
  </inkml:definitions>
  <inkml:trace contextRef="#ctx0" brushRef="#br0">44 107 14459,'-2'-91'3065,"2"76"1097,-16 383-387,7-248-3393,2-36-227,-1 17-37,6 155 0,3-249-128,4 22-52,-2-53-38,-5-222-38,0-105 92,2 263 25,6-111 27,-7 221-20,4 39 0,1-13 6,9 680-31,-14-872 22,9-303-6,-7 436 15,-2 5 0,1 1-1,1 0 1,-1-1-1,1 1 1,0-1 0,0 1-1,0 0 1,1 0 0,3-7-1,-5 12 8,1 0-1,-1 0 1,1 0-1,-1 1 1,0-1 0,1 0-1,-1 0 1,1 0-1,-1 1 1,0-1 0,1 0-1,-1 0 1,0 1-1,1-1 1,-1 0 0,0 1-1,0-1 1,1 0-1,-1 1 1,0-1-1,0 0 1,1 1 0,-1-1-1,0 1 1,0-1-1,0 1 1,0-1 0,0 0-1,0 1 1,1-1-1,-1 1 1,0 0-1,10 32-133,-1 1 0,-2 0 0,6 69 0,-6-42-198,-3-33 135,23 207-2145,-25-213 1753</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5.597"/>
    </inkml:context>
    <inkml:brush xml:id="br0">
      <inkml:brushProperty name="width" value="0.035" units="cm"/>
      <inkml:brushProperty name="height" value="0.035" units="cm"/>
    </inkml:brush>
  </inkml:definitions>
  <inkml:trace contextRef="#ctx0" brushRef="#br0">177 26 16339,'-4'-10'1279,"-1"10"-402,3 2-790,1 0 1,0 0-1,-1 0 1,1 0-1,0 0 1,0 0-1,1 0 1,-1 0-1,0 2 0,-13 48 1156,4 0-1,-8 94 1,11-85-880,-70 836 1368,72-1235-1678,-2 106-32,6 158-26,5-134-183,0 193 42,-2 33 27,-9 189-29,1-43 120,5-131 29,0 15 12,7 78 1,2-93-30,-3-30-11,-1-10 9,3-15-9,5-70-42,1-151 1,-11 190 59,0-540 29,10 876 134,-11-205-130,-10 492 80,9-568-140,0 1 0,-1 0 0,1 0 0,-1 0 0,1 0 0,-1 0 0,0 0 1,0-1-1,-3 6 0,4-8 11,0 1-1,-1-1 1,1 0 0,0 0 0,-1 1-1,1-1 1,0 0 0,-1 0 0,1 0-1,0 0 1,-1 1 0,1-1 0,0 0-1,-1 0 1,1 0 0,0 0 0,-1 0-1,1 0 1,0 0 0,-1 0 0,1 0 0,-1 0-1,1 0 1,0 0 0,-1-1 0,-14-8-566,-2-6 331,-8-1-84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6.764"/>
    </inkml:context>
    <inkml:brush xml:id="br0">
      <inkml:brushProperty name="width" value="0.035" units="cm"/>
      <inkml:brushProperty name="height" value="0.035" units="cm"/>
    </inkml:brush>
  </inkml:definitions>
  <inkml:trace contextRef="#ctx0" brushRef="#br0">52 424 12467,'-2'0'143,"0"-1"0,-1 1 0,1 0 0,0-1 0,0 1 1,0-1-1,-1 1 0,1-1 0,0 0 0,0 0 0,0 0 1,0 0-1,0-1 0,1 1 0,-1 0 0,0-1 0,0 1 0,1-1 1,-1 0-1,1 0 0,0 1 0,-1-1 0,1 0 0,0 0 1,0 0-1,0 0 0,0 0 0,1-1 0,-1 1 0,0 0 0,1 0 1,0 0-1,-1-1 0,1 1 0,0 0 0,0 0 0,1-4 0,0-6 129,1-1-1,1 1 0,0 0 0,1 0 0,0 0 0,1 1 1,0 0-1,1 0 0,8-13 0,6-6 283,45-53 0,-47 63-366,0 1 0,22-17 0,-33 30-157,0 1 0,0 0 0,1 0 0,0 1 0,0 0 0,0 0 0,0 1 1,0 0-1,18-4 0,-22 7-29,0 0 0,-1 0 0,1 0 0,0 1 0,0-1 0,0 1 0,-1 0 0,1 0 0,0 0 0,-1 1 0,1-1 0,-1 1 0,0 0-1,1 0 1,-1 0 0,0 0 0,0 0 0,0 1 0,0 0 0,-1-1 0,1 1 0,3 6 0,6 7-4,-2 1 0,0 0-1,10 23 1,-8-15 13,-2-5 17,1 0 1,0-1-1,2 0 1,18 21-1,-25-33 4,0-1 0,1 0 0,0 0 0,0-1-1,1 0 1,-1 0 0,1-1 0,0 0 0,1 0-1,-1 0 1,0-1 0,1-1 0,14 3 0,-9-3 20,-1-1 0,1-1 0,-1 0 0,1-1 0,-1 0 0,1-1 0,-1 0 0,0-1 0,0-1 0,0 0-1,0-1 1,0-1 0,17-9 0,-16 6-87,0 1 0,-1-2 0,0 0 0,-1 0 0,0-1 0,0-1 0,-1 0-1,-1-1 1,0 0 0,15-27 0,-22 34-119,0-1-1,0 1 1,-1-1 0,0 1-1,1-13 1,-2 18 150,-1 0 0,0 0 0,0 0 0,1 0 0,-1 0 0,0 1 0,0-1 0,0 0 0,0 0 0,0 0 0,0 0 0,-1 0 0,1 0 0,0 0 0,0 0 0,-1 1 0,1-1 0,0 0 0,-1 0 0,1 0 0,-1 1 0,1-1 0,-1 0 0,1 0 0,-1 1 0,0-1 0,1 0 0,-1 1 0,0-1 0,1 1 0,-1-1 0,0 1 0,0-1 0,0 1 0,0 0 0,1-1 0,-1 1 0,0 0 0,0 0 0,0 0 0,0-1 0,0 1 0,0 0 0,0 0 0,1 0 0,-1 0 0,0 1 0,0-1 0,0 0 0,0 0 0,0 0 0,0 1 0,0 0 0,-15 5-322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1.525"/>
    </inkml:context>
    <inkml:brush xml:id="br0">
      <inkml:brushProperty name="width" value="0.025" units="cm"/>
      <inkml:brushProperty name="height" value="0.025" units="cm"/>
    </inkml:brush>
  </inkml:definitions>
  <inkml:trace contextRef="#ctx0" brushRef="#br0">64 57 2370,'0'0'8296,"-46"28"-5958,32-21 33,11 0-354,3-7-831,9 0-514,15 0 321,12 0-64,10-10-416,12-4-417,1 1-32,8-1-769,-2-1-1889,-6 0-2211,-10-3-1313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7.279"/>
    </inkml:context>
    <inkml:brush xml:id="br0">
      <inkml:brushProperty name="width" value="0.035" units="cm"/>
      <inkml:brushProperty name="height" value="0.035" units="cm"/>
    </inkml:brush>
  </inkml:definitions>
  <inkml:trace contextRef="#ctx0" brushRef="#br0">1 82 16444,'6'-25'2083,"-5"20"-1771,0-1 0,0 1 0,1 0 0,-1 0 0,1 0-1,1 1 1,-1-1 0,4-6 0,-5 11-287,-1-1 0,0 1-1,1-1 1,-1 1 0,1 0 0,0-1 0,-1 1 0,1-1-1,-1 1 1,1 0 0,-1 0 0,1-1 0,0 1 0,-1 0-1,1 0 1,0 0 0,-1 0 0,1 0 0,0 0 0,-1 0-1,1 0 1,0 0 0,-1 0 0,1 0 0,0 0 0,-1 0-1,1 1 1,0-1 0,-1 0 0,1 0 0,-1 1-1,1-1 1,-1 0 0,1 1 0,-1-1 0,1 1 0,-1-1-1,1 1 1,-1-1 0,1 1 0,-1-1 0,1 1 0,-1 0-1,22 30-106,-19-25 131,28 52-94,-22-39 38,2 0 1,22 33 0,-30-49 8,-1-1 0,0 1 0,1-1 0,0 1 0,-1-1 0,1 0 0,0 0 0,0 0 0,0 0 0,0-1 0,0 1 0,1-1 0,-1 0 0,0 0 0,6 1 0,-4-2-1,0 1 0,1-1 0,-1 0 0,0-1 0,1 1 0,-1-1 0,0 0 0,0-1 0,7-2 0,8-4-10,-1-2 0,0 0 0,0-2-1,18-13 1,-22 14-9,26-19-28,40-25-88,-72 49 107,0 1-1,1 1 0,-1 0 0,1 0 0,0 1 1,20-4-1,-26 6 34,0 1 1,0 0-1,-1 1 1,1-1-1,0 0 1,-1 1-1,1 0 0,-1 0 1,1 0-1,-1 0 1,1 1-1,-1-1 1,0 1-1,0 0 1,1 0-1,-1 0 1,-1 0-1,1 1 1,0-1-1,0 1 1,-1 0-1,0 0 1,1-1-1,1 6 1,6 7 125,-2 0 0,0 1 0,10 30 1,-17-44-119,20 63 455,-16-45-224,1-1 0,1 0 0,0 0 0,2 0 0,0-1-1,13 19 1,-21-35-211,0-1 0,1 1-1,-1-1 1,0 1-1,0-1 1,0 0 0,1 0-1,-1 0 1,1 0 0,-1 0-1,1 0 1,-1 0-1,1 0 1,0 0 0,-1-1-1,1 1 1,0-1 0,0 1-1,-1-1 1,1 0-1,0 1 1,0-1 0,0 0-1,0 0 1,-1-1 0,1 1-1,0 0 1,0 0 0,-1-1-1,1 1 1,0-1-1,0 0 1,-1 0 0,1 1-1,-1-1 1,3-2 0,4-3 71,0 0 0,0-1 0,-1 0 1,0-1-1,8-10 0,-10 12-72,33-42 260,-23 28-212,1 0 0,0 1 0,2 0 0,38-31 1,-53 48-90,0 0 0,0-1 0,0 2 0,0-1 0,1 0 1,-1 0-1,0 1 0,1 0 0,-1 0 0,1 0 0,-1 0 0,1 0 1,0 1-1,-1 0 0,1-1 0,0 1 0,-1 1 0,1-1 1,0 0-1,-1 1 0,1 0 0,-1 0 0,1 0 0,-1 0 1,1 1-1,-1-1 0,0 1 0,0 0 0,0 0 0,0 0 1,0 0-1,0 0 0,0 1 0,-1-1 0,1 1 0,-1 0 1,0 0-1,1 0 0,1 3 0,3 6-196,0-1 0,-1 1 0,5 14 1,-9-22 93,-1 0 1,1 1-1,-1 0 1,0-1-1,0 1 1,-1 0 0,1-1-1,-1 1 1,0 0-1,0 0 1,-2 8 0,2-13 98,0 1 1,0-1 0,0 1-1,0-1 1,0 0 0,-1 1-1,1-1 1,0 1-1,0-1 1,0 0 0,0 1-1,-1-1 1,1 0 0,0 1-1,0-1 1,-1 0 0,1 1-1,0-1 1,0 0 0,-1 1-1,1-1 1,0 0-1,-1 0 1,1 0 0,0 1-1,-1-1 1,1 0 0,-1 0-1,1 0 1,-19-5-421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7.823"/>
    </inkml:context>
    <inkml:brush xml:id="br0">
      <inkml:brushProperty name="width" value="0.035" units="cm"/>
      <inkml:brushProperty name="height" value="0.035" units="cm"/>
    </inkml:brush>
  </inkml:definitions>
  <inkml:trace contextRef="#ctx0" brushRef="#br0">0 2344 15379,'1'-1'145,"0"1"-1,-1-1 0,1 0 0,0 1 1,-1-1-1,1 0 0,-1 0 0,1 0 1,-1 1-1,1-1 0,-1 0 1,1 0-1,-1 0 0,0 0 0,0 0 1,1-1-1,-1 0 83,180-431 4827,-56 149-4522,-91 203-450,182-462 19,-19-6-332,-56 145-48,-130 372 235,-10 32 42,0 0 0,-1 0 0,1 1 1,0-1-1,0 0 0,0 0 0,0 0 0,0 0 0,0 0 0,0 0 0,0 0 0,0 0 0,0 0 0,-1 0 0,1 0 0,0 0 0,0 0 0,0 0 0,0 0 0,0 0 1,0 0-1,0 1 0,-1-1 0,1 0 0,0 0 0,0 0 0,0-1 0,0 1 0,0 0 0,0 0 0,0 0 0,-1 0 0,1 0 0,0 0 0,0 0 0,0 0 0,0 0 1,0 0-1,0 0 0,0 0 0,0 0 0,0 0 0,-1 0 0,1 0 0,0 0 0,0-1 0,0 1 0,0 0 0,0 0 0,0 0 0,0 0 0,0 0 0,0 0 0,0 0 1,0-1-1,0 1 0,0 0 0,-10 10-92,-8 19-444,1 0 1,-17 38 0,9-14 176,-2-1 20,2-1-97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8.310"/>
    </inkml:context>
    <inkml:brush xml:id="br0">
      <inkml:brushProperty name="width" value="0.035" units="cm"/>
      <inkml:brushProperty name="height" value="0.035" units="cm"/>
    </inkml:brush>
  </inkml:definitions>
  <inkml:trace contextRef="#ctx0" brushRef="#br0">0 246 11562,'2'-32'876,"2"0"-1,1 0 0,2 0 0,17-51 0,-23 80-684,1-1-1,-1 1 1,1 0 0,0-1-1,0 1 1,0 0 0,0 0-1,3-3 1,-4 6-161,-1 0 0,0-1 0,0 1 0,0 0 1,1 0-1,-1 0 0,0 0 0,0 0 0,1-1 0,-1 1 0,0 0 0,0 0 0,1 0 0,-1 0 0,0 0 0,1 0 1,-1 0-1,0 0 0,0 0 0,1 0 0,-1 0 0,0 0 0,1 0 0,-1 0 0,0 0 0,0 0 0,1 1 0,-1-1 0,0 0 1,0 0-1,1 0 0,-1 0 0,0 0 0,1 1 0,6 17 837,-3 24-169,-2-1 1,-2 1 0,-9 79-1,3-61-404,-14 142 369,-9 193-215,29-384-438,-1-7 0,1 1-1,0-1 0,0 0 0,0 1 0,1-1 0,-1 1 1,1-1-1,0 0 0,1 1 0,-1-1 0,1 0 0,-1 0 1,5 6-1,-6-9-3,1-1 0,0 1-1,-1 0 1,1-1 0,0 1 0,0 0 0,-1-1 0,1 1 0,0-1 0,0 1 0,0-1-1,0 0 1,0 1 0,0-1 0,0 0 0,0 0 0,-1 0 0,1 0 0,0 1 0,0-1 0,0 0-1,0-1 1,0 1 0,0 0 0,0 0 0,0 0 0,0-1 0,0 1 0,0 0 0,0-1-1,0 1 1,0-1 0,-1 1 0,3-2 0,3-2 38,-1 0 0,1-1 0,8-9 0,-11 11-23,157-189 512,-80 91-856,108-125-633,-124 154 688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8.792"/>
    </inkml:context>
    <inkml:brush xml:id="br0">
      <inkml:brushProperty name="width" value="0.035" units="cm"/>
      <inkml:brushProperty name="height" value="0.035" units="cm"/>
    </inkml:brush>
  </inkml:definitions>
  <inkml:trace contextRef="#ctx0" brushRef="#br0">8 0 17260,'-4'27'1512,"2"12"-1200,1 14-88,1 8 808,4 14-608,4 7-87,4-1-81,0-5 16,0-11-120,0-10-208,-3-14-456,-3-11-233,-9-20 577,-6-10-128,-6-18-144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19.797"/>
    </inkml:context>
    <inkml:brush xml:id="br0">
      <inkml:brushProperty name="width" value="0.035" units="cm"/>
      <inkml:brushProperty name="height" value="0.035" units="cm"/>
    </inkml:brush>
  </inkml:definitions>
  <inkml:trace contextRef="#ctx0" brushRef="#br0">0 493 17492,'11'-32'866,"2"1"-1,29-54 1,-32 68-522,1 0-1,0 2 1,2-1-1,-1 2 1,2-1 0,17-13-1,-27 24-254,0 1-1,0 0 0,0 0 1,1 1-1,-1-1 1,1 1-1,0 0 1,-1 0-1,1 1 0,0-1 1,0 1-1,10-1 1,-13 2-64,1 0 1,-1 1 0,0-1-1,1 1 1,-1-1-1,0 1 1,0 0 0,1 0-1,-1 0 1,0 0-1,0 0 1,0 0 0,0 1-1,0-1 1,-1 1-1,1-1 1,0 1 0,-1 0-1,1 0 1,-1-1-1,1 1 1,-1 0 0,0 0-1,0 1 1,0-1-1,0 0 1,0 0 0,0 0-1,0 4 1,3 9 25,-1 0 0,-1 1 1,0-1-1,-1 0 0,-1 0 0,-2 21 1,-16 96 179,13-102-166,-7 37 77,-7 46 98,17-96-193,0 1 0,2-1 0,0 1 0,3 20 0,-3-36-37,1 1-1,-1-1 1,1 1 0,-1-1-1,1 0 1,0 1-1,0-1 1,0 1 0,0-1-1,0 0 1,1 0-1,-1 0 1,0 0-1,1 0 1,0 0 0,0 0-1,-1 0 1,5 2-1,-4-3-1,1 0-1,-1 0 0,1 0 0,-1 0 1,1-1-1,-1 1 0,1-1 0,-1 0 1,1 0-1,0 0 0,-1 0 0,1 0 0,-1 0 1,1-1-1,2 0 0,7-3 9,0 0-1,-1 0 1,0-2-1,0 1 1,0-1-1,11-9 1,5-5-90,-1-2 0,-1 0 1,-2-1-1,0-2 0,-1 0 0,-1-1 0,-2-2 1,30-53-1,-33 40-338,-20 57 444,1 0 0,1 0 0,0 0 0,1 0 0,1 0 0,0 0 0,4 26 0,-3-37-11,0-1 0,0 1 0,1-1 0,-1 0 0,1 1-1,3 4 1,-4-8-9,-1 0-1,1 0 0,-1 0 0,1 0 0,0 0 0,0 0 0,-1 0 0,1 0 0,0-1 0,0 1 0,0 0 0,0-1 0,0 1 0,0 0 0,0-1 0,0 1 0,0-1 0,0 0 0,0 1 1,0-1-1,1 0 0,-1 1 0,0-1 0,0 0 0,0 0 0,0 0 0,1 0 0,-1 0 0,0-1 0,2 1 0,1-2 15,-1 0-1,1 0 1,-1 0 0,0 0-1,0 0 1,0-1-1,0 1 1,0-1 0,0 0-1,-1 0 1,1 0-1,2-5 1,25-46 175,-26 47-175,18-46 157,-1 0-1,-3-2 1,11-60 0,-21 81-150,-6 44 20,-1 14-60,-7 53-27,9 129 0,-2-201 33,-1 1-11,0 0-1,1 0 1,0 0-1,0-1 1,0 1-1,1 0 1,0-1-1,0 1 1,4 6-1,-6-11-9,1-1-1,-1 1 1,1 0-1,-1 0 0,1-1 1,0 1-1,-1 0 1,1-1-1,0 1 0,0-1 1,-1 1-1,1-1 1,0 0-1,0 1 0,0-1 1,0 0-1,0 1 1,0-1-1,-1 0 0,1 0 1,0 0-1,0 0 0,0 0 1,0 0-1,0 0 1,0 0-1,0 0 0,0 0 1,0 0-1,0-1 1,-1 1-1,1 0 0,0-1 1,0 1-1,0-1 1,0 1-1,-1-1 0,1 1 1,0-1-1,-1 1 1,1-1-1,0 0 0,-1 1 1,1-1-1,0-1 0,6-5-337,-1-1 0,0 1 0,7-14-1,-9 15 127,28-50-2251,-3-2 0,28-77 0,-15 34 510,-37 89 1775,8-17 988,-13 29-774,0 0-1,0 0 0,1 0 0,-1 0 1,0 0-1,0 0 0,0 0 1,0 0-1,0-1 0,0 1 0,0 0 1,0 0-1,0 0 0,0 0 0,0 0 1,0 0-1,0 0 0,0 0 1,0 0-1,0 0 0,1 0 0,-1 0 1,0 0-1,0 0 0,0-1 0,0 1 1,0 0-1,0 0 0,0 0 1,0 0-1,0 0 0,0 0 0,1 0 1,-1 0-1,0 0 0,0 0 0,0 0 1,0 0-1,0 0 0,0 0 1,0 0-1,0 1 0,0-1 0,1 0 1,-1 0-1,0 0 0,0 0 0,0 0 1,0 0-1,0 0 0,0 0 1,0 0-1,0 0 0,0 0 0,0 0 1,0 0-1,0 0 0,0 1 0,0-1 1,1 0-1,-1 0 0,0 0 1,0 0-1,0 0 0,0 0 0,0 18 1016,-6 44 1322,-1 40 327,7-92-2471,0-1 1,1 1 0,0-1-1,1 0 1,0 0-1,0 1 1,1-1 0,5 11-1,-7-19-168,-1 1 1,1 0-1,0-1 0,0 1 0,0-1 1,0 0-1,0 1 0,0-1 0,0 0 0,0 1 1,1-1-1,-1 0 0,0 0 0,1 0 1,-1 0-1,1 0 0,-1 0 0,1-1 1,-1 1-1,1 0 0,0-1 0,-1 1 0,4-1 1,-3 0-6,1 0 0,-1-1 0,1 1 0,-1-1-1,1 1 1,-1-1 0,0 0 0,1 0 0,-1 0 0,0-1 0,0 1 0,0 0 0,0-1 0,3-1 0,3-6 47,1 1-1,-1-1 1,-1 0 0,1-1 0,7-14-1,-1-1 2,-1-1 0,-1 0 0,-1-1-1,-2 0 1,-1-1 0,-1 1 0,-1-1 0,-2-1-1,0 1 1,-2-1 0,-2-37 0,-1 59-83,0 0 1,0 1-1,0-1 1,-1 0-1,0 1 1,-1-1-1,1 1 1,-1-1-1,0 1 1,-6-8-1,8 12-3,-1 1 0,1-1 0,-1 0 0,0 1 0,1-1 0,-1 1 0,0-1 0,0 1 0,0 0 0,0 0 0,0 0 0,-1 0 0,1 0 0,0 0 0,0 1 0,-1-1 0,1 1 0,0 0 0,-1-1 0,1 1 0,0 0 0,-1 0 0,1 0 0,0 1 0,-1-1 0,1 1 0,0-1 0,0 1 0,-1 0 0,1 0 0,0 0 0,0 0 0,0 0 0,-3 2 0,-4 4-7,0-1 0,0 1 0,0 1-1,1 0 1,1 0 0,-1 0 0,1 1-1,-9 15 1,5-7-3,1 0 0,1 1 0,1 1 1,-7 19-1,14-32 11,-1-1 0,1 1 0,0-1 0,0 1 0,0-1 0,1 1 0,0 7 0,0-12 2,0 1 0,0-1 0,1 0 0,-1 0-1,0 0 1,1 0 0,-1 0 0,0 0 0,1 0-1,-1 0 1,1 0 0,0 0 0,-1 0 0,1 0-1,0-1 1,0 1 0,-1 0 0,1 0 0,0-1 0,0 1-1,0 0 1,0-1 0,0 1 0,0-1 0,0 1-1,0-1 1,0 0 0,0 1 0,0-1 0,0 0-1,0 0 1,0 0 0,1 0 0,-1 0 0,0 0-1,0 0 1,0 0 0,0 0 0,0 0 0,0-1-1,0 1 1,1-1 0,19-4-40,0-2-1,27-12 1,-30 12 20,0 0 1,1 0 0,-1 2 0,21-4 0,-33 9 14,-1-1 0,1 1 0,-1 0-1,1 0 1,0 1 0,-1-1 0,1 1 0,-1 0-1,0 1 1,1 0 0,-1-1 0,0 2 0,0-1-1,0 1 1,0-1 0,-1 1 0,1 0-1,6 7 1,-3-2-2,-1 0-1,0 1 1,0-1 0,8 16-1,14 18-255,-29-42 228,0 0 1,0 1 0,0-1-1,1 0 1,-1 1 0,0-1-1,0 1 1,1-1 0,-1 0-1,0 0 1,1 1 0,-1-1-1,0 0 1,1 1 0,-1-1-1,1 0 1,-1 0 0,0 0-1,1 0 1,-1 1 0,1-1-1,-1 0 1,0 0 0,1 0-1,-1 0 1,1 0 0,-1 0-1,1 0 1,-1 0 0,1 0-1,-1-1-5,0 1-1,1-1 0,-1 1 0,0-1 1,0 0-1,0 1 0,-1-1 0,1 1 0,0-1 1,0 1-1,0-1 0,0 0 0,0 1 1,-1-1-1,1 1 0,0-1 0,0 1 0,-1-1 1,1 1-1,0 0 0,-1-1 0,1 1 1,-1-1-1,-13-13-336,-3-5-119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0.327"/>
    </inkml:context>
    <inkml:brush xml:id="br0">
      <inkml:brushProperty name="width" value="0.035" units="cm"/>
      <inkml:brushProperty name="height" value="0.035" units="cm"/>
    </inkml:brush>
  </inkml:definitions>
  <inkml:trace contextRef="#ctx0" brushRef="#br0">1 119 18724,'1'-12'1536,"19"-3"-1120,4-1-168,13-2 249,4 0-473,7-2 144,-3 8-32,-7 5-144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0.801"/>
    </inkml:context>
    <inkml:brush xml:id="br0">
      <inkml:brushProperty name="width" value="0.035" units="cm"/>
      <inkml:brushProperty name="height" value="0.035" units="cm"/>
    </inkml:brush>
  </inkml:definitions>
  <inkml:trace contextRef="#ctx0" brushRef="#br0">184 42 19556,'1'-2'77,"-1"1"-1,0-1 1,-1 0 0,1 0-1,0 1 1,0-1-1,-1 1 1,1-1 0,-1 0-1,1 1 1,-1-1-1,0 1 1,0-1 0,1 1-1,-1-1 1,0 1-1,0 0 1,-1-1 0,1 1-1,0 0 1,0 0-1,0 0 1,-1 0 0,1 0-1,-1 0 1,1 0-1,-1 1 1,1-1 0,-1 0-1,1 1 1,-1-1-1,0 1 1,1 0 0,-1-1-1,0 1 1,1 0-1,-1 0 1,0 0 0,1 0-1,-1 0 1,0 1 0,1-1-1,-1 0 1,0 1-1,1-1 1,-1 1 0,1 0-1,-1-1 1,-2 3-1,-2 1 68,0 1 0,0 0 0,0 1 0,1-1 0,0 1-1,0 0 1,0 0 0,1 1 0,-1-1 0,-2 8 0,-4 10 80,-14 41 0,18-46-186,2 1 0,0 0 0,1 0 0,1 1-1,0 31 1,3-50-35,0 0 0,0 0-1,0 0 1,0 0 0,0 0 0,0 0-1,1 0 1,-1 0 0,1 0 0,-1 0-1,1 0 1,0 0 0,0 0 0,0-1-1,0 1 1,1 2 0,-1-4-1,0 0-1,-1 1 1,1-1 0,0 0-1,-1 0 1,1 0 0,0 1 0,0-1-1,-1 0 1,1 0 0,0 0-1,0 0 1,-1 0 0,1 0-1,0-1 1,-1 1 0,1 0 0,0 0-1,0 0 1,-1-1 0,1 1-1,0 0 1,-1-1 0,1 1-1,-1 0 1,1-1 0,0 1 0,0-1-1,6-6 12,0 0 0,0 1 0,-1-2-1,10-13 1,-5 5 9,-2 1-32,1 1-1,1 0 0,1 0 1,18-16-1,-27 27 2,-1 1 0,1 0 0,-1 0-1,1 0 1,0 0 0,0 1 0,0-1 0,0 1-1,0 0 1,0-1 0,1 2 0,-1-1 0,0 0-1,1 1 1,-1-1 0,0 1 0,1 0 0,-1 0 0,0 0-1,1 1 1,-1-1 0,0 1 0,1-1 0,-1 1-1,0 0 1,0 1 0,0-1 0,0 1 0,5 2-1,0 2-9,-1 0 0,0 1 0,0 0 0,-1 0 0,1 0 0,-1 1 0,-1 0 0,0 0 0,0 1 0,5 11 0,2 7 35,-2 1-1,8 30 1,-7-15 232,-2 1 0,-1 1 1,1 66-1,-8-83 44,-1 0 1,-2-1-1,-1 1 1,-1-1-1,-2 0 1,-16 50-1,19-69-193,0-1 0,0 0 0,-1 0 0,1 0 0,-2 0 0,-5 6 0,9-11-83,0-1 0,0 0 1,0 0-1,-1 0 0,1 1 0,0-1 1,-1-1-1,1 1 0,-1 0 0,1 0 0,-1 0 1,1-1-1,-1 1 0,0-1 0,1 1 1,-1-1-1,0 0 0,1 0 0,-1 0 1,0 0-1,1 0 0,-1 0 0,0 0 0,1 0 1,-1-1-1,0 1 0,1 0 0,-1-1 1,1 0-1,-1 1 0,0-1 0,1 0 0,-3-1 1,-2-3-35,1 1 0,-1-1 0,1 0 0,0-1 0,0 1 0,1-1 0,-1 0 0,1 0 0,1 0 0,-4-8 0,-4-9-368,-11-39 0,17 47-45,0-1 0,2 0 0,0 0 0,1 0 0,0-31 0,2 35 118,2 1 1,-1-1-1,1 1 0,1 0 1,0 0-1,1 0 0,0 0 0,0 0 1,8-12-1,19-26-577,9-5-72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1.612"/>
    </inkml:context>
    <inkml:brush xml:id="br0">
      <inkml:brushProperty name="width" value="0.035" units="cm"/>
      <inkml:brushProperty name="height" value="0.035" units="cm"/>
    </inkml:brush>
  </inkml:definitions>
  <inkml:trace contextRef="#ctx0" brushRef="#br0">71 284 15675,'0'0'73,"0"-1"0,0 1 0,0 0 0,-1-1 0,1 1 0,0 0 0,0-1 0,0 1 0,0 0 0,-1-1 0,1 1 0,0 0 0,0 0 0,0-1 0,-1 1 0,1 0 0,0 0 0,-1 0 0,1-1 0,0 1 0,0 0 0,-1 0 0,1 0 0,0 0 0,-1 0 0,1-1 0,0 1 0,-1 0 0,1 0 0,0 0 0,-1 0 0,1 0 0,0 0 0,-1 0 0,1 0 0,-1 1 0,-11 8 1070,-8 21 1139,15-18-1811,0 0 0,0 1 0,-5 24 0,9-31-417,0 0 0,0-1 0,1 1-1,0 0 1,0 0 0,0-1 0,0 1-1,1 0 1,0 0 0,0-1 0,4 10 0,-5-14-46,1 0 0,-1 0 0,0 0 0,1 0 0,0 0 0,-1 0 0,1 0 0,-1-1 0,1 1 0,0 0 0,0 0 0,-1-1 0,1 1 0,0 0 0,0-1 0,0 1 0,0-1 0,0 1 0,0-1 0,0 0 0,0 1 0,0-1 0,0 0 0,0 1 0,0-1 0,0 0 0,0 0 0,0 0 0,0 0 0,0 0 0,0 0 0,0-1 0,1 1 0,-1 0 0,0 0 0,0-1 0,0 1 0,0 0 1,1-2-1,4-1 25,0-1 0,0 0 1,0 0-1,9-9 1,-13 11-26,55-58 122,1-1 41,-51 54-159,1 1 0,0 0 1,0 0-1,0 0 0,1 1 0,9-4 0,-16 8-14,0 0 0,0 1-1,1-1 1,-1 0-1,0 1 1,0-1-1,1 1 1,-1 0-1,0 0 1,0 0 0,1 0-1,-1 0 1,0 0-1,1 0 1,-1 1-1,3 0 1,-1 1-6,0 1-1,0-1 1,0 1 0,0 0-1,-1 0 1,5 4 0,0 0 2,-7-6 8,1 0-1,-1 0 1,0-1 0,0 1-1,0 0 1,0-1 0,1 1-1,-1-1 1,0 1 0,0-1-1,1 0 1,-1 1-1,0-1 1,1 0 0,-1 0-1,1 0 1,-1 0 0,0 0-1,1 0 1,-1-1 0,0 1-1,1 0 1,-1-1 0,0 1-1,0-1 1,1 1 0,-1-1-1,0 1 1,0-1 0,0 0-1,2-1 1,3-3 6,0-1 0,0 0 0,0 0 0,5-8 1,-4 5-10,30-37-88,-26 30-129,2 0-1,0 0 1,1 1-1,30-25 1,-43 39 187,0 0 1,0 0 0,0 0-1,0 1 1,1-1-1,-1 0 1,0 1 0,0-1-1,1 0 1,-1 1 0,0-1-1,1 1 1,-1 0-1,0 0 1,1-1 0,-1 1-1,1 0 1,-1 0-1,1 0 1,-1 0 0,0 1-1,1-1 1,-1 0-1,0 0 1,1 1 0,-1-1-1,0 1 1,1-1 0,-1 1-1,0 0 1,0 0-1,0-1 1,1 1 0,-1 0-1,0 0 1,0 0-1,0 0 1,1 2 0,2 3-90,0 1 0,-1 0 0,0 0 0,0 0 0,4 15 0,1 2 56,-8-23 55,0-1 0,0 1-1,0 0 1,1-1-1,-1 1 1,0 0-1,1-1 1,-1 1 0,0-1-1,1 1 1,-1-1-1,1 1 1,-1-1 0,1 1-1,-1-1 1,1 1-1,-1-1 1,1 0-1,-1 1 1,1-1 0,0 0-1,-1 1 1,1-1-1,0 0 1,-1 0 0,1 0-1,1 1 1,-1-2-21,0 1 1,0 0 0,0-1-1,0 1 1,0-1-1,0 1 1,0-1 0,0 1-1,0-1 1,0 0-1,0 0 1,-1 1-1,1-1 1,0 0 0,0-1-1,5-6-244,0-1-1,-1 1 0,4-10 0,-7 14 143,20-44-1034,-14 28 482,1 1 0,1-1 0,17-23-1,-27 43 687,0 0 0,0-1 0,1 1-1,-1-1 1,0 1 0,0 0-1,1-1 1,-1 1 0,0 0-1,0-1 1,1 1 0,-1 0 0,0 0-1,1-1 1,-1 1 0,1 0-1,-1 0 1,0 0 0,1-1-1,-1 1 1,1 0 0,-1 0 0,0 0-1,1 0 1,-1 0 0,1 0-1,-1 0 1,1 0 0,-1 0-1,1 0 1,5 12 580,-3 21 612,-6 19 515,1-37-1094,1 0-1,1 0 1,1 0 0,0 0-1,4 25 1,-4-39-581,-1 0 1,1 0-1,-1 0 1,1 0-1,-1-1 0,1 1 1,0 0-1,-1 0 1,1 0-1,0-1 0,0 1 1,-1 0-1,1-1 1,0 1-1,0 0 0,0-1 1,0 1-1,0-1 1,0 0-1,0 1 0,0-1 1,0 0-1,0 1 1,2-1-1,34 1-94,-32-1 36,1 0 1,0 0 0,-1 0-1,10 3 1,-4 0-7,0 1 0,0 1 0,-1 0 0,1 1 0,-1 0 0,0 1 0,0-1 0,-1 2 0,0 0 0,9 10-1,-7-6 31,-2 0 0,1 1-1,-2 0 1,0 1-1,0 0 1,-1 0-1,6 18 1,-7-13 127,-1-1 0,0 2 1,-2-1-1,0 0 0,-1 1 0,-1-1 1,0 1-1,-2-1 0,0 1 0,-1-1 1,-1 1-1,-11 34 0,12-47-12,-1 0-1,0 0 1,0 0 0,-1-1 0,0 1-1,-5 6 1,8-12-86,0 1 1,0-1-1,0 0 1,-1 1-1,1-1 1,0 0-1,-1 0 1,1 0-1,0 0 1,-1 0-1,1 0 0,-1 0 1,0-1-1,1 1 1,-1-1-1,0 1 1,1-1-1,-1 1 1,0-1-1,1 0 1,-1 0-1,0 0 1,0 0-1,1 0 0,-1 0 1,0-1-1,1 1 1,-1 0-1,0-1 1,1 0-1,-1 1 1,-2-2-1,-1-2 2,0 0 1,0 0-1,0 0 0,0-1 0,1 0 1,0 0-1,0 0 0,0 0 0,1-1 1,-1 0-1,1 0 0,-3-8 0,-4-13-37,-11-40 0,14 43-74,2 0 0,0 0 0,2-1 0,1 1 0,1-36 0,1 51-58,1-1 0,0 1 0,0-1 0,1 1-1,1 0 1,-1-1 0,2 1 0,-1 1 0,1-1-1,0 0 1,1 1 0,0 0 0,1 0 0,-1 0-1,1 1 1,14-13 0,18-10-265,9-6-125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2.913"/>
    </inkml:context>
    <inkml:brush xml:id="br0">
      <inkml:brushProperty name="width" value="0.035" units="cm"/>
      <inkml:brushProperty name="height" value="0.035" units="cm"/>
    </inkml:brush>
  </inkml:definitions>
  <inkml:trace contextRef="#ctx0" brushRef="#br0">12 120 16572,'-3'12'426,"0"0"1,1-1 0,1 1 0,0 0 0,0 0-1,2 21 1,1-12-94,1-1-1,11 40 0,-12-53-277,0 1-1,1-1 0,0 0 1,8 12-1,-10-18-35,-1 0-1,1 1 1,0-1 0,-1 0 0,1 0-1,0 0 1,0 0 0,0 0 0,0 0-1,0-1 1,0 1 0,0 0 0,0 0-1,0-1 1,0 1 0,0-1 0,1 1-1,-1-1 1,0 1 0,0-1 0,1 0 0,-1 1-1,0-1 1,0 0 0,1 0 0,-1 0-1,0 0 1,1 0 0,-1 0 0,0 0-1,1-1 1,-1 1 0,0 0 0,0-1-1,1 1 1,1-2 0,1-1 35,0 0 0,-1 0 0,1-1-1,-1 1 1,1-1 0,-1 0 0,0 0 0,-1 0 0,4-5 0,19-45 323,-19 41-282,71-185 1414,-63 173-1273,-13 25-226,-1-1 1,0 1-1,0 0 0,1 0 1,-1-1-1,0 1 0,1 0 1,-1-1-1,0 1 0,1 0 0,-1 0 1,1 0-1,-1 0 0,0-1 1,1 1-1,-1 0 0,1 0 1,-1 0-1,0 0 0,1 0 1,-1 0-1,1 0 0,0 0 1,-1 0 7,1 1 0,0-1 1,-1 1-1,1-1 1,-1 1-1,1-1 1,-1 1-1,1-1 1,-1 1-1,1 0 0,-1-1 1,0 1-1,1-1 1,-1 1-1,0 0 1,1 0-1,-1-1 1,0 2-1,7 24 243,-2-1 0,5 45 0,-8-45-126,1 0 0,2-1 0,9 31 0,-14-54-124,0 0 0,1 1 1,-1-1-1,1 0 0,-1 0 1,1 0-1,0 0 0,-1 1 0,1-1 1,0 0-1,0 0 0,0 0 0,0 0 1,0 0-1,0-1 0,2 3 0,-3-3-3,1 0-1,0 0 1,-1 0-1,1 0 0,0 0 1,-1 0-1,1 0 0,0 0 1,-1 0-1,1 0 1,-1-1-1,1 1 0,0 0 1,-1 0-1,1 0 0,-1-1 1,1 1-1,0 0 0,-1-1 1,1 1-1,-1-1 1,1 1-1,0-1 0,3-4 29,-1 1-1,1-1 1,-1 0 0,0 0-1,0 0 1,2-6-1,32-79 275,23-49 26,-58 134-331,1 0 0,0 0 0,1 0 1,-1 1-1,1-1 0,5-5 0,-8 10-6,0-1 0,0 0 0,0 0 0,0 1 0,0-1 0,0 1 0,0-1 0,0 1 0,0-1 0,0 1 0,0-1 0,0 1 0,0 0 0,0 0 0,0 0 0,1-1 0,-1 1 0,0 0 0,0 1 0,0-1 0,0 0 0,0 0 0,1 0 0,-1 1 0,0-1 0,0 0 0,0 1 0,0-1 0,0 1 0,0-1 0,0 1 0,0 0 0,0-1 0,0 1 0,-1 0 0,3 1 0,1 4-7,1-1 0,-1 1 1,-1 0-1,1 0 1,-1 0-1,4 9 1,12 20-19,-19-35 26,0 1 0,0-1 0,0 0 0,0 0 0,1 0 1,-1 1-1,0-1 0,0 0 0,0 0 0,1 0 0,-1 0 0,0 1 0,0-1 1,1 0-1,-1 0 0,0 0 0,0 0 0,0 0 0,1 0 0,-1 0 0,0 0 1,1 0-1,-1 0 0,0 0 0,0 0 0,1 0 0,-1 0 0,0 0 0,0 0 1,1 0-1,-1 0 0,0 0 0,0 0 0,1 0 0,-1 0 0,0 0 0,0-1 1,0 1-1,1 0 0,-1 0 0,0 0 0,0 0 0,0-1 0,1 1 0,-1 0 1,0 0-1,0-1 0,0 1 0,0 0 0,0 0 0,1-1 0,6-12 13,-7 12-12,9-28 3,-8 24-2,0-1 1,1 1-1,-1 0 0,1 0 0,1-1 0,-1 2 0,1-1 0,-1 0 1,1 0-1,6-6 0,-9 11-3,1 0 1,-1-1-1,0 1 1,1 0 0,-1 0-1,1 0 1,-1-1-1,0 1 1,1 0-1,-1 0 1,1 0-1,-1 0 1,1 0-1,-1 0 1,1 0 0,-1 0-1,0 0 1,1 0-1,-1 0 1,1 0-1,-1 0 1,1 1-1,-1-1 1,0 0-1,1 0 1,-1 0 0,0 1-1,1-1 1,-1 0-1,1 0 1,-1 1-1,0-1 1,0 0-1,1 1 1,-1-1-1,0 0 1,1 1-1,-1-1 1,0 0 0,0 1-1,0-1 1,1 1-1,7 19-7,-7-19 7,4 16-53,-1 1 0,3 21 0,-5-23-611,1-1 0,1 1 0,5 15 0,-7-41-392,-2-9 340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3.554"/>
    </inkml:context>
    <inkml:brush xml:id="br0">
      <inkml:brushProperty name="width" value="0.035" units="cm"/>
      <inkml:brushProperty name="height" value="0.035" units="cm"/>
    </inkml:brush>
  </inkml:definitions>
  <inkml:trace contextRef="#ctx0" brushRef="#br0">14 188 19500,'-13'-8'2750,"13"16"-973,12 23-504,-7-22-1174,0 1 0,0-1 0,1 0 1,1-1-1,-1 0 0,1 1 0,1-2 0,-1 1 0,11 6 0,-14-11-94,0 0 0,0-1 0,0 1-1,0-1 1,1 0 0,-1 0 0,1-1 0,-1 1 0,1-1-1,-1 0 1,1-1 0,0 1 0,-1-1 0,1 1 0,0-2-1,0 1 1,-1 0 0,1-1 0,0 0 0,-1 0 0,1 0-1,-1-1 1,5-1 0,6-5-262,-1 0-1,0-1 1,-1-1-1,0 0 1,-1-1-1,0 0 1,0-1 0,-2 0-1,18-24 1,1-8-2372,39-79 1,-62 106 2036,-1 5 443,-6 23 1041,-4 14-90,-49 292 5413,49-268-5996,2-1-1,2 1 1,2 0 0,12 77 0,-12-126-223,0 9-289,0 0 0,1 0-1,0 0 1,1 0 0,0-1-1,0 1 1,1-1 0,8 14 0,-3-15-305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4:30.039"/>
    </inkml:context>
    <inkml:brush xml:id="br0">
      <inkml:brushProperty name="width" value="0.025" units="cm"/>
      <inkml:brushProperty name="height" value="0.025" units="cm"/>
    </inkml:brush>
  </inkml:definitions>
  <inkml:trace contextRef="#ctx0" brushRef="#br0">15 3455 5637,'0'0'10960,"-4"-13"-10565,2 5-361,0 3-29,1 0 0,-1 0 0,1 0 0,0-1 0,0 1-1,1 0 1,-1-1 0,1 1 0,1 0 0,-1-1 0,1 1 0,-1 0 0,2-1-1,-1 1 1,4-9 0,1 0-35,2 1 0,-1 0 0,1 1 0,1-1 0,1 2 0,-1-1 0,2 1 0,-1 1 0,2 0 0,-1 0 0,1 1 0,1 1 0,0 0 0,0 0 0,0 2 0,1 0 0,0 0 0,0 1 0,0 1 0,1 0 0,0 1 0,-1 0 0,24 0 0,-29 3 68,0-1 1,-1 2 0,1-1 0,0 1 0,0 1 0,-1-1 0,1 2 0,-1-1 0,0 1 0,1 0 0,-1 1 0,0 0 0,-1 0 0,1 0 0,-1 1 0,0 1 0,0-1 0,0 1 0,-1 0 0,0 0 0,0 1 0,5 8 0,25 34 509,-23-29-393,2 0-1,0-1 1,20 18-1,-29-32-138,0 0 0,0 0 0,1-1 0,-1 1 0,1-2 0,0 1-1,0-1 1,1 0 0,-1 0 0,1-1 0,-1 0 0,1 0-1,14 1 1,-2-3 6,0-1 0,0 0 0,0-2 0,0 0 0,0-1 0,-1-1 0,1-1 0,-1-1 0,-1-1 0,20-10 0,26-17 32,83-61-1,-119 77-44,26-19-2,-5 3-20,77-42 0,-110 69 5,0 1 0,0 0 1,1 1-1,0 1 0,0 0 1,0 2-1,1 0 0,-1 0 1,27 1-1,-37 2 7,0 1 0,0 0 0,-1 0 0,1 1 0,0 0 0,-1 0 0,1 0 1,-1 1-1,0 0 0,0 0 0,0 1 0,0-1 0,7 8 0,3 3 15,-2 0 1,0 1-1,13 19 1,-13-16 79,0-1-1,23 21 1,-32-33-39,1-1 0,0 0-1,-1 0 1,1 0 0,1-1-1,-1 0 1,0 0-1,1 0 1,-1-1 0,1 0-1,12 2 1,-9-4-25,-1 0-1,1-1 1,-1 0-1,0 0 0,0-1 1,0 0-1,0-1 1,0 0-1,0 0 1,0-1-1,-1 0 1,0 0-1,1-1 0,10-9 1,12-9-6,-1-2 0,27-30 0,-54 52-20,112-128-4,-85 93-11,3 0 1,65-58-1,-89 89 12,1 1 0,0 0 0,0 1 0,1 0 0,16-5 0,-16 6 31,-1 0 0,1-1 0,-1 0 0,0 0 0,13-11-1,11-15 20,-2-3 0,-1 0 0,-2-2 0,-2-1 0,38-68-1,-31 52-66,121-209-742,-149 253 741,-6 6 14,1 1 0,0 0 0,0 0 0,0 0 0,1 0 1,-1 0-1,0 1 0,1-1 0,-1 0 0,1 0 0,0 1 0,0-1 0,-1 1 0,1 0 0,0 0 0,0-1 0,4 0 0,-5 2-1,-1 0-1,1 0 1,-1 0-1,1 0 1,-1 0-1,1 0 1,-1 0-1,1 0 1,-1 1-1,0-1 1,1 0-1,-1 0 1,1 0-1,-1 1 0,1-1 1,-1 0-1,0 1 1,1-1-1,-1 0 1,0 1-1,1-1 1,-1 1-1,0-1 1,0 0-1,1 1 1,-1-1-1,0 1 1,0-1-1,0 1 1,1-1-1,-1 1 1,0-1-1,0 1 1,0-1-1,0 1 0,0 0 1,2 23-26,-2-19 14,0 90 39,-15 123 0,-2 68-16,17-283-8,0 0-1,0 1 1,0-1-1,1 1 0,0-1 1,-1 0-1,1 1 1,0-1-1,1 0 1,-1 0-1,0 0 1,4 5-1,-4-6-4,1-1 0,-1 0 0,0 0 0,1 0 0,-1 0 0,1 0 0,-1-1 0,1 1 0,0 0 0,-1-1 0,1 1 0,0-1 0,-1 1 0,1-1 0,0 0 0,0 0 0,-1 0 0,1 0 0,0 0 1,0 0-1,-1 0 0,1-1 0,0 1 0,0 0 0,-1-1 0,4-1 0,3-1-28,1-1 0,-1 0 0,0 0-1,0-1 1,0 0 0,-1 0 0,0-1 0,9-8 0,51-60-150,-47 49 114,254-347-375,-139 177 324,-107 159 148,-25 31 16,-3 4 74,-18 3-58,-1 0 0,2 1 1,-1 0-1,0 2 0,1 0 0,0 1 0,-28 13 1,-4 6-172,-54 37 1,51-25 83,1 1 0,3 3 0,-76 80 0,-107 163-20,-193 369-1205,224-327 787,186-304 431,2-1-39,-2-1 0,0 0 0,-33 35 0,47-55 49,0 0 0,0 0 0,0 1 0,-1-1 0,1 0 0,0 1 0,0-1 0,0 0 0,-1 0 0,1 0 0,0 1 0,0-1 0,-1 0 0,1 0 0,0 0 0,0 1-1,-1-1 1,1 0 0,0 0 0,0 0 0,-1 0 0,1 0 0,0 0 0,-1 0 0,1 0 0,0 1 0,-1-1 0,1 0 0,0 0 0,-1 0 0,1-1 0,0 1 0,-1 0 0,1 0 0,0 0 0,0 0 0,-1 0 0,1 0 0,0 0 0,-1 0 0,1-1 0,0 1 0,0 0 0,-1 0 0,1 0 0,0-1 0,0 1 0,0 0 0,-1 0 0,1-1 0,0 1 0,0 0 0,0 0 0,0-1 0,-1 1 0,1-1 0,-1-28-806,13-37 200,64-138 413,-64 178 207,1 0 1,1 0-1,1 2 0,2 0 0,28-33 0,-24 42 102,-21 15-86,0 0 0,1 0 1,-1 0-1,0 0 0,1 0 1,-1 0-1,0 1 0,0-1 1,1 0-1,-1 0 0,0 0 1,1 0-1,-1 0 0,0 1 1,0-1-1,0 0 0,1 0 1,-1 0-1,0 1 0,0-1 1,0 0-1,1 0 0,-1 1 1,0-1-1,0 0 0,0 1 1,0-1-1,0 0 0,0 0 1,0 1-1,0-1 0,1 0 1,-1 1-1,0-1 1,0 0-1,0 1 0,0-1 1,-1 0-1,1 0 0,0 1 1,0 3 44,-1 0 0,0 0 0,0 0 0,0 0 0,0 0 1,-1 0-1,1 0 0,-1 0 0,-4 5 0,-56 84 385,-18 23 184,4 3-1,-59 133 1,110-196-425,-31 108 0,48-133-173,1 2-1,2-1 1,1 1 0,1 0-1,3 36 1,0-63-58,0 0-1,1 0 1,-1 0 0,2 0-1,-1 0 1,0 0-1,1-1 1,0 1 0,1 0-1,-1-1 1,1 0 0,0 1-1,1-1 1,-1 0-1,1-1 1,0 1 0,0 0-1,0-1 1,1 0 0,-1 0-1,1-1 1,0 1 0,0-1-1,1 0 1,-1 0-1,1-1 1,-1 0 0,1 1-1,0-2 1,0 1 0,0-1-1,0 0 1,10 0-1,2 0-5,1-1-1,-1 0 0,1-2 0,-1 0 0,0-1 0,0-1 0,0-1 0,0-1 0,-1 0 0,0-1 0,0-1 0,0 0 0,15-12 0,20-14 77,-3-3-1,72-68 1,7-19 36,180-227 0,66-176 92,-113 106 455,-40-19-101,-208 411-505,-1-1 0,-2 0 0,0-1 0,-3 0 0,0 0 0,-2-1 0,2-58 0,-7 86-17,0 0 0,0 0 0,-1-1 0,1 1 0,-1 0 0,0 0 0,-1 0 0,1 1 0,-1-1 0,0 0 0,1 0 0,-2 1 0,1-1 0,0 1 0,-1 0 0,1-1 0,-1 1 0,0 0-1,-6-4 1,3 3-34,0 1-1,-1 0 1,1 0-1,0 1 1,-1 0-1,1 0 1,-1 0-1,0 1 1,0 0-1,1 0 1,-9 1-1,-5 0-55,0 1-1,0 2 0,0 0 1,1 0-1,-1 2 1,1 1-1,-29 12 0,8 1 127,2 2-1,-45 32 1,148-89-430,55-64 560,-4-6-1,186-218 1,-263 277-129,-2-1 1,44-78 0,-69 105-29,-2 0 0,0 0 0,-2-1 0,0-1 0,-2 1 0,0-1 0,-1 0 0,-2 0 0,2-36 0,-5 55-3,-1 0 0,1 0 0,-1 0 0,0 1 1,0-1-1,0 0 0,0 0 0,-1 1 0,1-1 1,-1 0-1,0 1 0,0 0 0,-1-1 0,1 1 0,-1 0 1,1 0-1,-1 0 0,0 1 0,0-1 0,0 1 1,0-1-1,-1 1 0,1 0 0,-6-2 0,-9-4-9,-1 1-1,1 0 0,-37-6 1,15 3-7,-16-9 21,1-3 0,-84-46 1,35 16-13,96 49 13,0-1 0,0 1 0,-1 0 0,1 1 0,-1 0 0,1 1 0,-1-1 0,0 2 0,0-1 0,0 1 0,1 0-1,-1 1 1,-11 2 0,8 0 10,1 1-1,-1 0 0,1 1 0,0 0 1,1 0-1,-1 1 0,1 1 0,-16 12 1,-5 10 17,1 1 0,2 2 0,1 1 0,-31 48 0,23-30-11,2 2 0,3 0 1,1 2-1,3 2 0,3 0 1,-16 62-1,38-114-22,-2 2-11,2 0 1,-1 1-1,1-1 0,0 1 0,1 7 0,0-14-2,0 0 0,0 0 0,0 0 0,0 0 1,0 0-1,1 0 0,-1 0 0,0 0 0,1-1 0,-1 1 0,1 0 0,-1 0 0,1 0 0,-1-1 0,1 1 0,-1 0 0,1 0 0,0-1 0,-1 1 0,1-1 0,0 1 0,0 0 0,-1-1 0,1 0 0,0 1 0,0-1 0,0 1 0,0-1 0,0 0 0,0 0 0,-1 1 0,1-1 1,0 0-1,0 0 0,0 0 0,0 0 0,0 0 0,0 0 0,0 0 0,0-1 0,0 1 0,0 0 0,0 0 0,-1-1 0,1 1 0,0-1 0,1 0 0,13-5-14,0-2 0,-1 1 1,1-2-1,-2 0 0,1-1 0,-2 0 0,1-1 0,-1 0 1,17-21-1,4-2 2,132-134 41,48-46 7,-203 204-14,0 1 1,1 1-1,-1-1 0,19-8 0,-28 16-5,0 0-1,1 0 0,-1 0 1,1 0-1,0 0 0,-1 1 1,1-1-1,0 1 0,-1-1 1,1 1-1,0-1 0,0 1 1,-1 0-1,1 0 0,0 0 1,0 0-1,-1 0 0,1 1 1,0-1-1,0 0 0,-1 1 1,1-1-1,0 1 0,-1 0 1,1-1-1,-1 1 0,1 0 1,-1 0-1,1 0 0,-1 0 1,1 0-1,-1 0 1,0 1-1,0-1 0,0 0 1,0 1-1,0-1 0,0 1 1,0-1-1,0 1 0,0-1 1,-1 1-1,2 2 0,2 15 129,0-1 0,-1 1 0,-1 0 1,0 0-1,-2 0 0,0 0 0,-4 20 0,2 4 0,-28 334 580,3-61-520,18-187-394,-6-1 0,-5 0 1,-6-1-1,-57 166 0,-227 492 317,0 0-137,301-761 20,-7 18-5,2 1 0,2 0 0,2 1 0,-9 78 0,19-119 2,0-1 1,0 0-1,0 0 1,0 1-1,1-1 1,-1 0-1,1 0 1,-1 0-1,1 0 1,0 0-1,0 0 1,0 0-1,0 0 1,0 0-1,0 0 1,0 0-1,1 0 1,-1-1-1,1 1 1,-1 0-1,4 2 1,-1-2-16,0 0 1,0 0-1,0 0 0,0-1 1,1 0-1,-1 1 1,0-1-1,1-1 1,-1 1-1,7 0 1,6-2-43,0 0 0,0 0 0,0-2 0,31-8 0,13-9-22,-36 10 17,1 2 0,27-5 1,-682 101 2657,-5-56-2634,591-33-210,0-3-1,0-1 1,1-3-1,0-1 0,0-2 1,1-1-1,0-3 1,-61-31-1,58 22 185,1-2 0,1-2 0,2-2 0,0-1 0,3-3 0,0 0 0,-31-41 0,32 31 256,18 20-29,-2 1-1,0 0 1,-1 2-1,-1 0 1,-1 1-1,-29-19 1,48 37-156,-1-1 1,1 1 0,-1 0 0,0 0-1,1 1 1,-1-1 0,0 1 0,0 0-1,0 0 1,0 1 0,0 0 0,0-1 0,-1 2-1,1-1 1,0 1 0,-8 1 0,6 1-5,-1 0 1,1 0-1,0 0 1,1 1-1,-1 0 1,0 0-1,1 1 1,0 0 0,-10 11-1,-5 8-12,1 2 1,2 0-1,0 1 0,-16 36 0,26-49 14,-126 273-403,112-228 237,2 2 0,3 0-1,-9 64 1,22-94-154,1 0-1,2 0 0,4 60 1,-2-85 298,1 0 1,-1 0-1,1-1 1,1 1-1,-1 0 1,1-1-1,0 1 0,0-1 1,0 0-1,1 0 1,-1 0-1,1 0 1,1-1-1,-1 1 1,1-1-1,-1 0 1,1-1-1,0 1 1,1-1-1,-1 0 1,1 0-1,-1 0 1,8 1-1,10 4-24,0 0 1,1-2-1,-1-1 0,39 3 1,16-2 182,1-4 0,-1-3 1,0-3-1,-1-4 0,111-25 1,-51-3 86,-1-5 1,144-67 0,7-21-42,-111 47-94,187-59 0,-331 130-80,1 2 0,1 1 0,-1 1 0,1 2 0,51 0 0,-74 5-6,0 1-1,-1 0 1,1 1 0,-1 0 0,1 1-1,-1 0 1,0 0 0,0 1-1,12 7 1,-15-7 2,-1 1 0,1 0 0,-1 0 1,0 0-1,0 1 0,-1-1 0,0 2 0,0-1 0,0 0 0,-1 1 0,0 0 0,0 0 0,5 14 0,-2 0 25,-1 1-1,-1-1 0,-1 1 1,-1 0-1,1 32 1,-7 111 83,-8-88-75,1 8 103,10-84-138,0-1 0,0 1 1,-1-1-1,1 1 1,0-1-1,0 1 0,0 0 1,1-1-1,-1 1 1,0-1-1,0 1 0,0-1 1,0 0-1,0 1 1,0-1-1,1 1 0,-1-1 1,0 1-1,0-1 0,1 1 1,-1-1-1,0 0 1,1 1-1,-1-1 0,1 0 1,-1 1-1,0-1 1,1 0-1,-1 1 0,1-1 1,-1 0-1,1 1 1,16-7 40,15-22 85,33-48-192,-4-2 0,65-108 0,-70 100-26,-30 48 88,134-192-113,-122 180 469,3 2 0,68-61-1,-103 103-218,1-1-1,-1-1 1,0 1-1,-1-1 1,1 0-1,-2 0 1,1-1-1,6-15 1,17-77 309,-21 73-374,155-540 36,75-351-1371,-223 830 1172,-4-1-1,-1-100 0,-10 139 106,-2 1-1,-3-1 0,-2 1 0,-2 0 1,-20-59-1,-2 16-16,-64-130 0,76 186 29,0 2-1,-2 0 1,-2 2-1,-1 0 1,-2 2-1,-38-36 1,21 30 134,21 18-61,1-1 0,-29-33 0,44 45-96,2 0 0,-1 0 1,1 0-1,1-1 0,-1 1 0,1-1 1,1 0-1,0 0 0,0-1 0,1 1 1,-3-18-1,4 9-2,0-1 0,2 1 0,0 0-1,1 0 1,0 0 0,2 0 0,0 0 0,8-21 0,2 7-6,1 0 0,1 0 0,28-38 1,41-60-14,6 4 1,150-160-1,-216 260-3,2 2-1,50-37 1,-68 55 8,0 0 0,0 1 1,0 0-1,0 0 0,1 1 0,0 0 0,0 1 0,0 0 1,0 1-1,0 0 0,1 1 0,-1 0 0,22 0 0,-30 2 5,1-1 0,0 1 0,0 0 0,0 0 0,0 0 0,-1 1 0,1-1 0,-1 1 0,1-1 0,-1 1 0,1 0 0,-1 0 0,0 0 0,0 0 0,0 0 0,0 1 0,0-1 0,-1 0 0,1 1 1,-1 0-1,1-1 0,-1 1 0,0 0 0,0 0 0,0-1 0,0 1 0,-1 0 0,1 4 0,2 11 32,-1 1 0,-1-1 0,-2 29 1,0-20 23,0 5-23,-2 0 0,-1 0 0,-1 0 0,-10 32 0,-48 127 114,23-77-123,-60 229-700,-74 462 0,139-608-238,-39 257 213,56-306 757,2 161 1,15-282-29,2-1 1,1 0-1,1 0 0,2 0 1,0 0-1,1-1 1,2 1-1,1-1 0,0-1 1,2 0-1,1-1 1,1 0-1,1 0 1,1-2-1,1 1 0,0-2 1,2 0-1,0-2 1,30 25-1,34 17-170,-46-36 31,-1 2 1,-2 2-1,32 32 1,-56-49 75,1 1 0,-1-1 0,-1 1-1,0 1 1,-1-1 0,-1 1 0,0 1 0,0-1 0,-1 1 0,-1 0 0,0 0 0,-1 1 0,1 16 0,-3-5 174,-1 0-1,-1 0 1,-1 0 0,-1 0 0,-2 0 0,0 0-1,-2-1 1,-1 0 0,-21 46 0,-12 8 1124,-78 117 0,90-153-979,-331 505 681,343-518-873,14-20-286,12-18-854,19-31 541,-1-1-1,34-71 1,-41 74 393,37-68-252,138-289-127,-177 349 541,-2-1-1,-2-1 1,-3 0 0,-1-1 0,-2 0 0,-3 0 0,0-50 0,-5 84-26,-2 0 1,1 1 0,-1-1 0,-1 0 0,-1 1-1,0 0 1,-1 0 0,0 0 0,0 0-1,-2 1 1,-8-14 0,3 9 63,-1 1 1,-1 0-1,0 1 1,-1 0-1,0 2 0,-32-23 1,9 13 36,-1 1 0,0 2 0,-2 2 0,-1 1 0,0 2-1,-59-12 1,15 11-103,0 4 0,-1 3-1,1 5 1,-142 9-1,158 3-21,-1 2-1,2 4 1,0 2-1,1 4 0,0 2 1,2 4-1,-119 64 0,97-39-497,2 5 0,2 3-1,3 4 1,-134 135-1,196-179 451,10-11 51,0 0 1,0 1-1,1 1 1,0-1-1,0 1 0,1 0 1,1 1-1,-1 0 1,2 0-1,-7 18 0,12-28 7,-1-1-1,1 1 1,0 0-1,0-1 1,0 1-1,0-1 1,0 1-1,0-1 0,0 1 1,1-1-1,-1 1 1,0-1-1,0 1 1,0-1-1,0 1 0,1-1 1,-1 1-1,0-1 1,1 1-1,-1-1 1,0 1-1,1-1 0,-1 0 1,0 1-1,1-1 1,-1 0-1,1 1 1,-1-1-1,1 0 1,-1 1-1,0-1 0,1 0 1,-1 0-1,1 0 1,0 0-1,-1 1 1,1-1-1,-1 0 0,1 0 1,27 1-172,-20-2 130,46 0-7,0-4-1,106-21 0,103-46 211,-162 41 41,2 5 0,111-14-1,-183 36-186,0 1-1,1 2 1,-1 1-1,0 2 1,0 1-1,53 11 1,-73-11-39,1 1 0,-1 0 0,0 1 0,0 0 0,0 1 0,-1 0 0,0 0 0,0 1 0,0 1 0,-1-1 0,0 2 0,-1-1-1,0 1 1,0 0 0,-1 1 0,0 0 0,0 0 0,-1 0 0,-1 1 0,6 15 0,0 5 24,-3 0-1,0 0 1,-2 0-1,-2 1 0,2 34 1,-9 163 129,-31 60 703,18-181-30,-3 149-1,19-248-769,0 0 0,1 0 0,0 1 0,0-1 0,1 0 0,0 0 0,1 0 0,0-1 0,0 1 0,1-1 0,8 16 0,-7-18-27,0-1 0,0 1 0,0-1-1,1 1 1,0-2 0,0 1 0,0-1 0,0 1 0,1-2 0,-1 1 0,1-1 0,0 0-1,0 0 1,0-1 0,9 2 0,2-1-49,1 0 0,1-1 0,-1-1 1,0-1-1,0 0 0,0-2 0,0 0 0,0-1 0,0-1 0,0-1 0,-1 0 1,35-17-1,-3-2-196,-1-2 0,-1-3 0,55-43 0,-36 19 97,97-99 1,45-77 183,-44 46 56,-148 165-24,-11 11-5,-1 0-1,1 1 1,0 0 0,1 0 0,-1 1 0,1 0 0,11-7 0,-11 14 527,-8 8-224,-8 13 52,-120 188-56,35-62-293,52-76-1155,-34 79-1,65-127 537,1 0 0,2 1-1,1 0 1,0 1 0,2 0 0,1 0 0,0 31 0,5-6-4792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1.914"/>
    </inkml:context>
    <inkml:brush xml:id="br0">
      <inkml:brushProperty name="width" value="0.025" units="cm"/>
      <inkml:brushProperty name="height" value="0.025" units="cm"/>
    </inkml:brush>
  </inkml:definitions>
  <inkml:trace contextRef="#ctx0" brushRef="#br0">66 44 5733,'0'0'8953,"9"-6"-7901,-3 1-830,1 1 0,-1 0 0,1 0 0,0 0 0,0 1 1,0 0-1,1 1 0,-1 0 0,1 0 0,-1 0 0,1 1 0,15-1 1,-17 2-131,-1 0 1,0 0 0,0 1 0,1 0 0,-1 0 0,0 0 0,0 0 0,0 1-1,0 0 1,0 0 0,0 0 0,6 4 0,-8-3-60,0 0 0,0-1 0,0 1 1,-1 0-1,1 1 0,-1-1 0,0 0 0,0 1 0,0-1 1,0 1-1,-1 0 0,1-1 0,-1 1 0,0 0 0,0 0 1,0 0-1,0 7 0,-1 5 208,0 0 1,0 0-1,-2-1 1,0 1-1,0 0 1,-2-1-1,0 1 1,0-1-1,-11 23 1,-10 14 308,-39 62 1,44-81-549,-59 109-471,28-49-4459,32-59-2284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5.336"/>
    </inkml:context>
    <inkml:brush xml:id="br0">
      <inkml:brushProperty name="width" value="0.035" units="cm"/>
      <inkml:brushProperty name="height" value="0.035" units="cm"/>
    </inkml:brush>
  </inkml:definitions>
  <inkml:trace contextRef="#ctx0" brushRef="#br0">1 315 16636,'0'-11'1438,"0"-3"600,3 24 583,17 108 603,41 159-2035,-59-269-1164,-1-3-4,0 0-1,0-1 1,0 1 0,1-1-1,0 0 1,0 1-1,0-1 1,4 5 0,-6-9-20,0 1 1,0-1 0,0 0 0,1 0 0,-1 0 0,0 0 0,0 0 0,1 1 0,-1-1 0,0 0 0,1 0 0,-1 0 0,0 0 0,0 0 0,1 0 0,-1 0 0,0 0 0,1 0 0,-1 0 0,0 0 0,1 0 0,-1 0 0,0 0 0,0 0 0,1 0 0,-1-1 0,0 1-1,0 0 1,1 0 0,-1 0 0,0 0 0,0 0 0,1-1 0,-1 1 0,0 0 0,0 0 0,0 0 0,1-1 0,-1 1 0,0 0 0,0 0 0,0-1 0,0 1 0,0 0 0,1-1 0,-1 1 0,6-17 56,-3-2-27,-1 0-1,-1 0 0,0-1 1,-1 1-1,-2 0 0,-3-21 1,0 8 12,-3 0 0,-18-54 0,25 85-42,-17-39 17,18 38-18,-1 0 0,0 1 0,-1-1 0,1 0 0,0 1 0,0-1 0,-1 1 0,1-1 0,0 1 0,-1 0 0,0 0 0,1 0 0,-1-1 0,0 1-1,1 1 1,-1-1 0,0 0 0,-2 0 0,4 1 0,-1 0 0,1 0-1,0 0 1,0 0 0,-1 0-1,1 0 1,0 0 0,-1 0-1,1 0 1,0 0 0,0 0-1,-1 0 1,1 0-1,0 0 1,0 1 0,-1-1-1,1 0 1,0 0 0,0 0-1,-1 0 1,1 1 0,0-1-1,0 0 1,0 0 0,-1 1-1,1-1 1,0 0 0,0 0-1,0 1 1,0-1 0,0 0-1,0 0 1,-1 1 0,0 13-4,7 15-1,-3-19 2,1 0-1,0-1 0,0 1 0,1-1 0,0 0 1,1 0-1,0 0 0,12 13 0,-16-19 5,0-1 0,1 0-1,-1 0 1,1 1 0,-1-2-1,1 1 1,0 0 0,-1-1 0,1 1-1,0-1 1,0 0 0,0 0-1,1 0 1,-1 0 0,0 0 0,0-1-1,0 1 1,1-1 0,-1 0-1,0 0 1,0 0 0,0-1 0,1 1-1,-1-1 1,0 0 0,0 1-1,0-2 1,0 1 0,0 0-1,0 0 1,0-1 0,3-2 0,0-1 2,1 0 0,-1 0 0,0-1 1,-1 0-1,0 0 0,0-1 0,0 1 0,0-1 1,-1 0-1,0 0 0,-1-1 0,0 1 1,4-13-1,-3 5 9,0-1-1,-1 0 1,0 0 0,-1 0 0,-1-30 0,-5 6-9,3 38-4,1 0 0,0 1 0,-1-1 0,1 0 0,-1 1 0,1-1 1,-1 1-1,0-1 0,0 1 0,0-1 0,0 1 0,0 0 0,0-1 0,0 1 0,0 0 0,0 0 0,-1 0 0,1-1 0,0 2 1,-3-2-1,4 2 0,-1 0 1,0-1-1,0 2 1,0-1 0,1 0-1,-1 0 1,0 0 0,0 0-1,0 0 1,1 1-1,-1-1 1,0 0 0,0 1-1,1-1 1,-1 0 0,0 1-1,1-1 1,-1 1-1,1-1 1,-1 1 0,0 0-1,1-1 1,-1 1-1,1 0 1,-1-1 0,1 1-1,0 0 1,-1-1 0,1 1-1,0 0 1,-1 0-1,1-1 1,0 2 0,-9 29-19,8-29 17,-3 20-9,0 0 0,2 0 0,0 44 0,3-54 10,0 0-1,0 0 1,1 1 0,0-1 0,1-1 0,1 1 0,0 0 0,10 19 0,-13-29 0,-1-1 0,1 1 1,0-1-1,0 0 1,0 0-1,0 1 1,0-1-1,0 0 0,0 0 1,0 0-1,0 0 1,0 0-1,1 0 0,-1-1 1,0 1-1,1 0 1,-1 0-1,1-1 0,-1 1 1,1-1-1,-1 0 1,1 1-1,2-1 0,-2 0-1,0-1 0,0 1 0,1-1 0,-1 0-1,0 1 1,0-1 0,0 0 0,0 0-1,0-1 1,0 1 0,0 0 0,0-1-1,0 1 1,1-3 0,5-4-17,0-1-1,-1-1 1,0 0 0,12-20 0,-5-1-29,-2 0 1,12-42 0,-4 11-111,-15 54 52,-1 11 69,0 13 7,1 22-13,-1-11 63,0 0 0,14 46-1,-7-55 50,-11-18-64,0 1-1,1-1 1,-1 0 0,1 1 0,-1-1 0,1 0 0,-1 0-1,0 1 1,1-1 0,-1 0 0,1 0 0,0 0 0,-1 0-1,1 1 1,-1-1 0,1 0 0,-1 0 0,1 0 0,-1 0 0,1 0-1,0-1 1,1 1 6,0-2 0,0 1 0,0 0-1,0 0 1,-1-1 0,1 1 0,0 0-1,-1-1 1,1 0 0,-1 1 0,0-1-1,1 0 1,-1 0 0,1-2 0,37-71 143,-29 52-132,1 1-1,22-30 0,-32 50-21,0 1 0,0-1-1,0 1 1,0-1 0,0 1 0,1 0-1,-1-1 1,0 1 0,1 0-1,-1 0 1,1 0 0,-1 0-1,1 0 1,0 1 0,-1-1 0,1 0-1,0 1 1,2-1 0,-2 1-2,-1 0 1,0 0 0,1 1-1,-1-1 1,0 0 0,0 1-1,0-1 1,1 1 0,-1 0-1,0-1 1,0 1 0,0 0 0,0 0-1,0-1 1,0 1 0,0 0-1,0 0 1,-1 0 0,2 2-1,4 6-7,-1 1 0,-1-1 0,0 1 0,6 20 0,-7-20 10,2 6-1,-4-11 2,0-1 1,0 1 0,0 0-1,1-1 1,0 0-1,0 1 1,0-1 0,0 0-1,1 0 1,-1 0-1,1 0 1,6 6 0,-8-10-2,0 1 0,-1-1 0,1 0 0,0 1 0,0-1 0,0 0 0,0 1 0,-1-1 0,1 0 0,0 0 0,0 0 1,0 1-1,0-1 0,0 0 0,0 0 0,0-1 0,-1 1 0,1 0 0,0 0 0,0 0 0,0-1 0,0 1 0,0-1 0,1 0 2,1 0-1,-1 0 0,0-1 1,0 1-1,-1-1 1,1 0-1,0 0 0,2-2 1,2-6 10,0 1 0,10-20 0,-14 25-7,13-29 17,-6 12-32,1 1 0,1 0 0,27-37 1,-37 56 3,1-1 1,-1 1 0,0-1 0,1 1 0,-1-1-1,0 1 1,1 0 0,0 0 0,-1 0 0,1 0-1,0 0 1,-1 0 0,1 1 0,0-1 0,0 0-1,0 1 1,-1-1 0,1 1 0,0 0-1,2 0 1,-2 0-1,0 0-1,-1 1 1,1 0-1,0-1 0,-1 1 1,1 0-1,-1 0 1,1 0-1,-1 0 1,0 0-1,1 0 1,-1 0-1,0 0 1,0 0-1,1 1 0,-1-1 1,0 1-1,-1-1 1,1 1-1,0-1 1,0 1-1,0 1 1,4 8-70,-1 1 1,0-1 0,-1 1-1,3 20 1,-5-25-112,0 0-1,-1 0 1,1 1 0,-2-1-1,1 0 1,-1 0 0,0 1-1,-4 12 1,5-19 95,0 0-1,-1 0 1,1-1-1,-1 1 1,1 0-1,-1 0 1,1 0-1,-1 0 1,0-1-1,1 1 1,-1 0-1,0 0 1,1-1-1,-1 1 1,0-1-1,0 1 1,0-1-1,0 1 1,1-1-1,-1 1 1,0-1-1,0 0 1,0 1-1,0-1 1,0 0-1,0 0 1,0 0-1,0 0 1,0 0-1,0 0 1,0 0-1,0 0 1,0 0-1,0 0 1,0 0-1,0-1 1,0 1-1,-1-1 1,-3-1-276,1 0 1,0-1-1,-1 1 1,1-1-1,1 0 1,-1 0 0,-3-3-1,-14-16-1164,1-1 1,-26-40-1,-29-56 303,57 89 1392,-31-54 2206,46 74-1108,9 12-701,15 14-321,-16-13-84,12 10-185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5.906"/>
    </inkml:context>
    <inkml:brush xml:id="br0">
      <inkml:brushProperty name="width" value="0.035" units="cm"/>
      <inkml:brushProperty name="height" value="0.035" units="cm"/>
    </inkml:brush>
  </inkml:definitions>
  <inkml:trace contextRef="#ctx0" brushRef="#br0">60 136 15011,'6'0'4893,"-11"5"-2201,-12 8-1075,14-11-1613,0 0 0,0 0 0,0 0 0,0 0 0,0 1 0,1 0-1,-1-1 1,1 1 0,0 0 0,0 0 0,0 0 0,0 0 0,0 0 0,0 1 0,1-1-1,0 1 1,0-1 0,0 1 0,0-1 0,0 1 0,1-1 0,-1 1 0,1 0 0,0-1-1,0 1 1,1 0 0,-1-1 0,1 1 0,0 0 0,0-1 0,0 1 0,0-1 0,0 1-1,1-1 1,0 0 0,-1 0 0,1 0 0,0 0 0,1 0 0,-1 0 0,0 0 0,1-1-1,0 1 1,0-1 0,-1 1 0,1-1 0,5 2 0,-6-3 0,0-1 0,0 1-1,0-1 1,-1 0 0,1 1 0,0-1 0,0 0 0,0 0 0,0 0-1,0-1 1,0 1 0,0 0 0,0-1 0,0 1 0,-1-1 0,1 0-1,0 0 1,0 1 0,-1-1 0,1 0 0,0 0 0,-1-1 0,1 1-1,-1 0 1,1 0 0,-1-1 0,0 1 0,0-1 0,3-3 0,3-5 12,0 0 0,0-1 0,7-15 1,-13 23-15,16-33 37,-6 13-9,0 0 0,26-37 0,-36 59-24,0-1 0,0 1 0,0-1 1,0 1-1,1 0 0,-1-1 0,0 1 0,1 0 1,-1 0-1,1 0 0,-1 0 0,1 0 0,-1 0 1,1 0-1,0 1 0,-1-1 0,1 1 0,2-1 0,-3 1 10,0 0 0,1 0-1,-1 1 1,0-1 0,0 0-1,0 1 1,0-1-1,0 1 1,0-1 0,0 1-1,0 0 1,0-1-1,0 1 1,0 0 0,0 0-1,0 0 1,-1-1-1,1 1 1,0 0 0,0 2-1,4 6 108,-1 0 0,0 0 0,-1 0 0,0 0 0,2 11 0,-4-15-78,3 13 172,-3-13-130,0 0-1,0 0 0,0 0 1,1 0-1,-1 0 0,1 0 1,0-1-1,1 1 0,-1-1 1,5 6-1,-6-9-64,-1-1 1,1 1-1,0 0 0,0-1 0,0 1 1,0-1-1,0 0 0,0 1 0,0-1 0,0 0 1,0 1-1,0-1 0,0 0 0,0 0 1,0 0-1,0 0 0,0 0 0,0 0 1,0 0-1,0 0 0,0-1 0,0 1 1,0 0-1,0 0 0,0-1 0,0 1 1,0-1-1,-1 1 0,1-1 0,0 1 0,0-1 1,0 0-1,0 1 0,-1-1 0,1 0 1,1-1-1,4-4 61,0-1 1,0 0-1,6-8 0,-7 9-29,21-31 133,28-32 79,-47 60-246,1 1 0,0 0-1,1 1 1,0 0 0,13-9 0,-19 14-19,-1 1 1,1-1 0,-1 1-1,1-1 1,0 1-1,0 0 1,0 0 0,0 1-1,-1-1 1,1 1-1,0-1 1,0 1 0,0 0-1,0 0 1,0 0-1,0 0 1,0 1 0,0-1-1,0 1 1,0 0 0,0-1-1,0 1 1,-1 1-1,1-1 1,0 0 0,-1 1-1,1-1 1,-1 1-1,1 0 1,-1 0 0,0 0-1,0 0 1,3 4-1,3 5-187,0 1 0,0 0 0,-1 1 0,-1 0 0,8 20 0,-13-28 6,-6-7-3433,-6-2 2736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6.826"/>
    </inkml:context>
    <inkml:brush xml:id="br0">
      <inkml:brushProperty name="width" value="0.035" units="cm"/>
      <inkml:brushProperty name="height" value="0.035" units="cm"/>
    </inkml:brush>
  </inkml:definitions>
  <inkml:trace contextRef="#ctx0" brushRef="#br0">134 51 16139,'-2'-5'623,"0"0"-292,0 0 0,0 0 1,0 0-1,-1 1 0,-5-7 0,8 10-244,-1 0 0,0 0 1,1 0-1,-1 1 0,0-1 0,0 0 0,0 1 1,0-1-1,0 1 0,0-1 0,0 1 1,0-1-1,1 1 0,-2 0 0,1-1 0,0 1 1,0 0-1,0 0 0,0 0 0,0 0 0,0 0 1,0 0-1,0 0 0,0 0 0,0 0 1,0 1-1,0-1 0,0 0 0,0 0 0,0 1 1,0-1-1,0 1 0,0-1 0,0 1 0,0 0 1,-4 3 51,1-1 1,0 1 0,1 0 0,-1 1-1,1-1 1,-1 0 0,1 1 0,1 0-1,-1 0 1,1 0 0,0 0-1,-3 8 1,-2 10 130,-6 37 0,7-19 0,1-1 1,1 64-1,5-77-139,2 0-1,0 1 0,1-1 1,15 46-1,-17-66-110,0-1 0,1 0-1,0 1 1,0-1 0,1-1 0,6 10-1,-9-13-16,0-1-1,0 0 1,1 1-1,-1-1 0,0 0 1,1 0-1,-1 0 0,1 0 1,-1 0-1,1 0 0,0 0 1,-1-1-1,1 1 1,0 0-1,0-1 0,-1 1 1,1-1-1,0 0 0,0 0 1,0 0-1,-1 0 1,1 0-1,0 0 0,0 0 1,0 0-1,-1-1 0,1 1 1,0-1-1,2 0 1,0-2 0,0 1 0,0-1 0,0 0 1,0 0-1,0 0 0,-1-1 1,1 1-1,-1-1 0,0 0 1,0 0-1,0 0 0,-1-1 1,1 1-1,2-8 0,2-5 29,-1 0-1,7-29 1,-11 37-18,-1 0 0,1 0 1,-2 0-1,1 0 1,-1 0-1,-1-11 1,0 19-14,1-1-1,0 1 1,0 0 0,-1-1 0,1 1 0,0 0-1,-1 0 1,1 0 0,-1-1 0,0 1 0,1 0-1,-1 0 1,0 0 0,0 0 0,0 0 0,0 0-1,0 0 1,0 1 0,0-1 0,-1-1 0,0 2-2,0-1 0,0 1 1,1 0-1,-1 0 0,0 0 1,0 0-1,0 0 1,0 0-1,1 1 0,-1-1 1,0 1-1,0-1 0,1 1 1,-1-1-1,0 1 0,1 0 1,-1 0-1,1 0 1,-3 2-1,-8 6 9,0 1-1,1 0 1,0 1 0,1 0 0,0 1 0,0 0-1,2 0 1,-1 1 0,2 0 0,0 1 0,-9 21-1,14-29 7,1 1-1,-1-1 1,1 1-1,0-1 1,0 10-1,1-15-9,0 0-1,0 0 1,0 0-1,0 1 1,1-1 0,-1 0-1,0 0 1,0 0-1,1 1 1,-1-1-1,1 0 1,-1 0 0,1 0-1,0 0 1,0 1-1,0-1 0,0-1 0,-1 0 0,1 1 0,0-1 0,0 0 0,-1 1 0,1-1-1,0 0 1,0 0 0,-1 0 0,1 0 0,0 1 0,0-1 0,0 0 0,-1 0 0,1-1-1,0 1 1,0 0 0,0 0 0,-1 0 0,1 0 0,0-1 0,0 1 0,-1 0 0,1-1-1,0 0 1,6-2 2,-1-1 0,1 0 0,-1-1 0,0 1-1,-1-1 1,1 0 0,8-12 0,33-47 28,-38 51-25,13-21 5,-13 19-15,1 0 1,0 1-1,1 0 1,0 1 0,21-19-1,-30 30 0,0 1 0,0-1-1,0 1 1,0 0 0,0 0-1,0 0 1,0 0-1,0 0 1,0 1 0,0-1-1,1 1 1,-1-1 0,0 1-1,0 0 1,1 0 0,-1 0-1,0 0 1,4 0-1,-3 1-4,0 0 1,1 1-1,-1-1 0,0 0 0,0 1 0,0 0 0,0 0 0,-1 0 0,1 0 0,0 0 0,2 3 0,5 7 1,-1 0 1,0 0 0,0 1-1,8 19 1,-15-28 18,11 24-300,-2 0 0,0 1 0,5 30 1,-29-134 163,6 36-300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8.167"/>
    </inkml:context>
    <inkml:brush xml:id="br0">
      <inkml:brushProperty name="width" value="0.035" units="cm"/>
      <inkml:brushProperty name="height" value="0.035" units="cm"/>
    </inkml:brush>
  </inkml:definitions>
  <inkml:trace contextRef="#ctx0" brushRef="#br0">1 584 16139,'0'-1'84,"1"0"0,0 1 0,0-1 0,0 1 0,-1-1 0,1 1 0,0-1 0,0 1 0,0-1 0,0 1 0,0 0 0,0 0 0,0-1 0,0 1 0,0 0 0,0 0 0,0 0 0,1 0 0,-1 0-29,-1 1-1,1-1 1,0 0 0,-1 1 0,1-1-1,-1 0 1,1 1 0,0-1 0,-1 1-1,1-1 1,-1 1 0,1 0 0,-1-1-1,0 1 1,1-1 0,-1 1 0,0 0-1,1-1 1,-1 2 0,2 5 225,0-1 0,-1 1 0,0 0 0,0 11 0,0-5 142,1 9-24,0 8 31,1 0 1,2-1 0,1 1 0,17 51-1,-22-78-408,1 0-1,-1 0 0,1 1 0,0-1 1,0-1-1,0 1 0,0 0 0,0 0 0,0-1 1,1 1-1,-1-1 0,6 4 0,-6-6-15,-1 1 0,1 0-1,0-1 1,-1 1-1,1-1 1,0 1-1,-1-1 1,1 0-1,0 0 1,0 0-1,-1 0 1,1 0-1,0 0 1,0-1-1,-1 1 1,1 0-1,0-1 1,-1 1-1,1-1 1,0 0 0,-1 1-1,1-1 1,-1 0-1,1 0 1,-1 0-1,2-2 1,5-4 7,-1 1 1,-1-1 0,1-1-1,-1 0 1,0 1 0,-1-2-1,0 1 1,0-1 0,3-9-1,3-8 40,12-51-1,-20 65-53,-1 1 0,-1 0 0,0-1 0,0 1 0,-1-1 0,-1 1 0,0-1 0,-1 1 0,0-1-1,-4-10 1,-2-23 2,2 0-1,2 0 0,3-73 1,1 116-1,0 0 0,0 1 1,0-1-1,0 1 1,0-1-1,0 1 1,0-1-1,1 1 1,-1-1-1,0 1 1,1-1 0,0-1-1,0 3 1,0 0 1,-1 1-1,1-1 0,-1 1 1,1 0-1,-1-1 0,0 1 1,1-1-1,-1 1 0,1 0 1,-1-1-1,0 1 0,0 0 1,1-1-1,-1 1 0,0 0 0,0-1 1,0 1-1,0 0 0,0 0 1,4 23 20,-3-18-8,29 219 1776,-31-222-1194,-2-12-300,-3-6-174,3 14-106,2 9 24,1 49-61,2 0 0,18 114 0,-19-168 14,-1 0 0,1 0 0,0 0 0,0 0 0,1 0 0,-1 0 1,1 0-1,-1 0 0,1 0 0,0-1 0,0 1 0,3 2 0,-4-4 1,0 0 0,0-1 0,0 1 0,0-1 0,1 1-1,-1-1 1,0 1 0,0-1 0,0 0 0,0 0 0,1 0-1,-1 0 1,0 1 0,0-2 0,0 1 0,1 0 0,-1 0-1,0 0 1,0 0 0,0-1 0,1 1 0,-1-1 0,0 1 0,0-1-1,0 1 1,0-1 0,0 1 0,0-1 0,0 0 0,0 0-1,0 0 1,0 1 0,-1-1 0,1 0 0,1-2 0,3-3-17,0 0-1,-1 0 1,1-1 0,-1 1 0,-1-1 0,1 0 0,-1-1 0,0 1 0,2-12 0,3-13-41,2-31-1,-4 27 47,13-119-2,0-239 1,-18 373 18,0 11-11,-1 0 0,0-1-1,0 1 1,-1 0 0,-1 0-1,-4-18 1,3 33-52,0 7 44,-2 64 234,3 0 0,4 1 0,17 117-1,6-23 282,-17-134-348,1 0 0,20 52 1,-12-59-37,-17-30-108,0 1-1,0-1 1,1 1 0,-1-1-1,0 0 1,0 1-1,1-1 1,-1 0 0,0 0-1,1 1 1,-1-1 0,0 0-1,1 1 1,-1-1-1,0 0 1,1 0 0,-1 0-1,1 1 1,-1-1-1,0 0 1,1 0 0,-1 0-1,1 0 1,-1 0 0,1 0-1,-1 0 1,0 0-1,1 0 1,-1 0 0,1 0-1,-1 0 1,1 0-1,-1 0 1,0 0 0,1-1-1,-1 1 1,1 0-1,-1 0 1,0 0 0,1-1-1,-1 1 1,0 0 0,1 0-1,-1-1 1,0 1-1,1 0 1,-1-1 0,0 1-1,0 0 1,1-1-1,-1 1 1,0-1 0,0 1-1,0 0 1,1-1 0,-1 1-1,0-1 1,0 1-1,0 0 1,0-1 0,0 0-1,2-6 15,0 0-1,-1 1 0,0-1 0,0 0 1,-1 0-1,0 0 0,0 0 1,0 0-1,-2-8 0,-16-65 79,15 69-83,-5-22-13,-2 0 1,-1 1-1,-1 0 0,-2 1 1,-23-39-1,40 75-30,1-1 0,-1 0-1,1 0 1,0 0 0,0-1 0,0 1-1,0-1 1,9 5 0,-11-7 29,1 1 0,-1-1 0,1 0 0,0 0 0,-1-1 0,1 1 0,0 0 1,0-1-1,-1 0 0,1 1 0,0-1 0,0 0 0,0-1 0,-1 1 0,1 0 0,0-1 0,0 0 1,-1 1-1,1-1 0,0 0 0,-1 0 0,1-1 0,3-2 0,0 0 3,-1 0-1,-1-1 1,1 1 0,0-1-1,-1-1 1,5-6-1,-6 6 2,1 1-1,0 0 0,0 0 0,1 1 0,0-1 1,5-3-1,-10 7-1,1 1 1,0 0-1,-1-1 0,1 1 1,0 0-1,0-1 0,-1 1 0,1 0 1,0 0-1,0 0 0,-1 0 1,1 0-1,0 0 0,0 0 1,-1 0-1,1 0 0,0 0 1,0 1-1,0-1 0,-1 0 1,1 0-1,0 1 0,-1-1 1,1 0-1,0 1 0,-1-1 1,1 1-1,0-1 0,-1 1 1,1-1-1,-1 1 0,1-1 1,-1 1-1,1 0 0,17 27-27,-15-21 21,7 10 4,1 5 4,1-1 1,0-1-1,2 0 1,1 0-1,31 31 1,-43-48 1,1-1 1,-1 0 0,1 0 0,0 0 0,0 0 0,4 1-1,-8-3-2,1 0-1,-1 1 0,0-1 0,1 0 0,-1 0 0,1 1 0,-1-1 0,1 0 0,-1 0 0,1 0 0,-1 0 0,0 0 0,1 0 1,-1 0-1,1 0 0,-1 0 0,1 0 0,-1 0 0,1 0 0,-1 0 0,1 0 0,-1 0 0,1 0 0,-1-1 0,1 1 0,-1 0 1,0 0-1,1-1 0,-1 1 0,1 0 0,-1 0 0,0-1 0,1 1 0,-1-1 0,0 1 0,1 0 0,-1-1 0,0 1 1,0 0-1,1-1 0,-1 1 0,0-1 0,0 1 0,0-1 0,0 1 0,1-1 0,-1 1 0,0-1 0,0 1 0,0-1 0,0 1 1,0 0-1,0-1 0,0 1 0,0-1 0,-1 1 0,1-1 0,0 1 0,0-1 0,0 1 0,0-1 0,-1 1 0,1 0 0,-1-2 1,0-1 2,-1 0 1,0-1-1,0 1 1,0 0 0,0 0-1,-1 0 1,1 0-1,-1 0 1,0 1-1,0-1 1,0 1 0,0 0-1,0 0 1,-7-3-1,-6-4 10,-30-9-1,38 15-5,-7-2 8,11 5-10,0-1-1,0 0 1,0-1-1,0 1 1,1-1-1,-1 1 1,0-1-1,1 0 1,-1-1-1,1 1 1,-1-1-1,1 1 1,-4-6 0,7 8-4,0-1 0,0 0 0,-1 1 0,1-1 1,0 0-1,0 0 0,0 1 0,1-1 1,-1 0-1,0 1 0,0-1 0,0 0 0,0 1 1,1-1-1,-1 1 0,0-1 0,1 0 0,-1 1 1,0-1-1,1 1 0,-1-1 0,1 1 1,-1-1-1,1 1 0,-1-1 0,1 1 0,-1-1 1,2 1-1,18-14 30,-16 12-27,32-20-18,-15 11-129,-1-1 1,0-1-1,-1-1 1,0 0-1,25-27 1,-43 40 111,0 0 1,0 0 0,0 0 0,0 0-1,0-1 1,-1 1 0,1 0 0,0 0-1,-1-1 1,1 1 0,-1 0 0,1 0-1,-1-1 1,0 1 0,1-1 0,-1 1-1,0 0 1,0-1 0,0 1 0,0-1-1,0 1 1,-1 0 0,1-1 0,0 1-1,0-1 1,-1 1 0,1 0 0,-1-1-1,0 1 1,1 0 0,-1 0 0,0 0-1,0-1 1,1 1 0,-1 0 0,0 0-1,0 0 1,0 0 0,0 0 0,-1 1-1,1-1 1,0 0 0,0 0 0,0 1-1,-1-1 1,1 1 0,0-1 0,-1 1-1,1-1 1,-2 1 0,-41-10-436</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28.608"/>
    </inkml:context>
    <inkml:brush xml:id="br0">
      <inkml:brushProperty name="width" value="0.035" units="cm"/>
      <inkml:brushProperty name="height" value="0.035" units="cm"/>
    </inkml:brush>
  </inkml:definitions>
  <inkml:trace contextRef="#ctx0" brushRef="#br0">1 167 16492,'30'-18'1784,"4"1"-1216,1-5-704,1-2 2448,3-6-1967,1 1 183,-4 2-264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32.458"/>
    </inkml:context>
    <inkml:brush xml:id="br0">
      <inkml:brushProperty name="width" value="0.035" units="cm"/>
      <inkml:brushProperty name="height" value="0.035" units="cm"/>
    </inkml:brush>
  </inkml:definitions>
  <inkml:trace contextRef="#ctx0" brushRef="#br0">2 201 16404,'-1'18'2288,"2"35"0,1-27-1759,0 8 158,2 1-1,15 64 1,-19-98-661,1 1 0,-1-1 0,0 1 1,1-1-1,-1 1 0,1-1 0,0 0 0,-1 1 0,1-1 1,0 0-1,0 0 0,0 1 0,0-1 0,0 0 0,0 0 0,0 0 1,1 0-1,-1 0 0,0 0 0,0-1 0,3 2 0,-3-2-3,1 0-1,-1 0 1,0 0-1,1-1 1,-1 1-1,0 0 1,1-1-1,-1 1 1,0-1-1,0 1 1,0-1-1,1 0 1,-1 1-1,0-1 1,0 0-1,0 0 1,0 0-1,0 0 1,0 0-1,-1 0 1,1 0-1,0 0 1,0 0-1,0-2 1,11-18 150,-1 0 1,-1 0 0,-1-1-1,0-1 1,-2 1-1,5-29 1,21-59 327,-33 109-493,0 0 0,1 0 0,-1 0 0,1 0 0,-1 0 1,1 0-1,-1 0 0,1 0 0,0 0 0,-1 0 0,1 0 0,0 1 0,0-1 0,0 0 0,1-1 0,-1 2-2,-1 0-1,1 0 0,-1 0 1,1 0-1,-1 0 0,1 0 0,-1 0 1,1 0-1,-1 0 0,1 0 1,-1 0-1,1 0 0,-1 0 1,1 0-1,-1 1 0,1-1 0,-1 0 1,1 0-1,-1 1 0,1-1 1,-1 0-1,0 1 0,1-1 0,0 1 1,1 2 8,1 0 0,-1 0 0,0 1 0,1-1 0,-1 1 0,-1 0 1,3 5-1,15 53 45,-15-48-48,0 1 0,1 0 0,0-1 0,1 0 0,0 0 1,1-1-1,14 20 0,-20-32-10,0 0 1,0 0 0,0 1 0,1-1-1,-1 0 1,0 0 0,1 0 0,-1 0-1,1 0 1,-1-1 0,1 1 0,-1 0-1,1-1 1,-1 1 0,1-1-1,0 1 1,-1-1 0,1 0 0,0 0-1,-1 0 1,1 0 0,0 0 0,-1 0-1,1 0 1,0-1 0,-1 1-1,1 0 1,-1-1 0,1 1 0,0-1-1,-1 0 1,1 0 0,-1 1 0,0-1-1,1 0 1,-1 0 0,0 0-1,1-1 1,1-1 0,5-5 12,0-1 0,-1 0 0,0 0 0,8-15 0,-13 21-12,28-51 114,41-105 0,-36 77-16,-18 48-32,-17 33-63,0 1 0,1-1 0,-1 1 0,0-1 0,1 1 0,-1-1 0,1 1 0,-1-1 0,1 1 0,-1-1 0,1 1 0,-1-1 0,1 1 0,-1 0 0,1-1 0,-1 1 0,1 0 0,0-1 0,6 7 82,-1 20 39,-6-22-110,17 151 341,-12-94-176,14 65 1,-13-108-262,-6-17 70,0-1 0,0 0 0,0 0 1,0 0-1,0 0 0,0 0 1,0 0-1,0 0 0,1 0 0,-1 0 1,0 0-1,0 0 0,0 0 0,0 0 1,0 1-1,0-1 0,0 0 0,1 0 1,-1 0-1,0 0 0,0 0 1,0 0-1,0 0 0,0 0 0,0 0 1,1 0-1,-1 0 0,0-1 0,0 1 1,0 0-1,0 0 0,0 0 0,0 0 1,0 0-1,0 0 0,1 0 1,-1 0-1,0 0 0,0 0 0,0 0 1,0 0-1,0 0 0,0-1 0,0 1 1,0 0-1,0 0 0,0 0 0,0 0 1,0 0-1,1 0 0,-1 0 1,0 0-1,0-1 0,0 1 0,0 0 1,0 0-1,0 0 0,0 0 0,7-32-1630,-5 20 1127,13-72-183,-7 55 146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33.080"/>
    </inkml:context>
    <inkml:brush xml:id="br0">
      <inkml:brushProperty name="width" value="0.035" units="cm"/>
      <inkml:brushProperty name="height" value="0.035" units="cm"/>
    </inkml:brush>
  </inkml:definitions>
  <inkml:trace contextRef="#ctx0" brushRef="#br0">165 14 17188,'0'-1'80,"0"1"1,0-1-1,1 1 1,-1-1-1,0 1 0,0-1 1,0 1-1,0-1 1,1 0-1,-1 1 1,0-1-1,0 1 1,0-1-1,0 1 1,0-1-1,0 1 0,-1-1 1,1 1-1,0-1 1,0 0-1,-1 0 1,-8 1 934,6 1-803,0 0 0,0 1 0,0 0 0,0 0 0,0-1 0,-4 6 0,-2 3 182,0 1 0,0 1 0,2 0 0,-1 0-1,1 0 1,-9 26 0,2 0 110,-10 45-1,20-70-397,-16 77 447,19-81-500,0-1-1,0 1 1,1 0 0,0 0 0,0 0-1,1 0 1,3 14 0,-4-22-51,0-1 0,0 1 1,0-1-1,0 1 0,0-1 1,0 1-1,0-1 0,1 1 1,-1 0-1,0-1 0,0 1 1,1-1-1,-1 0 1,0 1-1,1-1 0,-1 1 1,0-1-1,1 1 0,-1-1 1,1 0-1,-1 1 0,1-1 1,-1 0-1,1 1 0,-1-1 1,1 0-1,-1 0 0,1 0 1,-1 1-1,1-1 0,-1 0 1,1 0-1,-1 0 1,1 0-1,-1 0 0,1 0 1,0 0-1,-1 0 0,1 0 1,-1 0-1,1 0 0,-1 0 1,1-1-1,-1 1 0,1 0 1,-1 0-1,1-1 0,-1 1 1,1 0-1,-1 0 0,1-1 1,-1 1-1,1-1 0,-1 1 1,0 0-1,1-1 1,-1 1-1,1-1 0,20-26 28,-8 3-24,-1-1 1,-1 1-1,-1-2 0,9-36 1,-8 13 45,8-73 0,-17 109-34,-1 5-4,0 1 0,0-1-1,-1 1 1,0-1 0,-2-8 0,-2 8 36,0 13-10,-2 19-1,-4 105 81,10-113-94,1-1 0,0 1 0,1 0 0,0-1 0,1 0 0,7 19 0,-10-32-21,1-1 1,-1 1-1,1-1 1,-1 0 0,1 1-1,0-1 1,0 0-1,-1 0 1,1 1-1,0-1 1,0 0-1,0 0 1,0 0 0,0 0-1,0 0 1,1 0-1,-1 0 1,0-1-1,0 1 1,1 0-1,1 0 1,-1-1-1,-1 0 0,1 0 0,-1 0 1,1 0-1,-1 0 0,0-1 0,1 1 0,-1-1 0,0 1 1,1-1-1,-1 1 0,0-1 0,1 0 0,-1 1 0,0-1 0,0 0 1,2-2-1,4-4 13,0 0 1,-1 0 0,0-1-1,9-16 1,6-15 8,-15 28-20,0-1 0,0 1-1,1 0 1,1 0 0,0 0 0,10-9 0,-17 19-8,0 0 0,0 0 0,0 1 1,0-1-1,0 0 0,0 0 0,1 1 1,-1-1-1,0 1 0,0-1 0,1 1 1,-1-1-1,0 1 0,1 0 0,-1-1 1,1 1-1,-1 0 0,0 0 0,1 0 1,-1 0-1,0 1 0,1-1 0,-1 0 1,1 0-1,-1 1 0,0-1 0,0 1 0,1-1 1,-1 1-1,0 0 0,0-1 0,0 1 1,1 0-1,-1 0 0,0 0 0,0 0 1,0 0-1,-1 0 0,1 0 0,0 0 1,1 3-1,5 6-10,0 0 0,-1 1 0,8 21 1,-8-18 6,2 4 5,-6-12-1,1 0 0,-1 0 0,1 0-1,1-1 1,-1 1 0,7 8 0,-10-14 0,1 0 1,-1 1-1,0-1 0,0 0 1,1 1-1,-1-1 0,0 0 1,1 1-1,-1-1 0,0 0 1,1 0-1,-1 1 0,1-1 1,-1 0-1,0 0 0,1 0 1,-1 1-1,1-1 0,-1 0 1,0 0-1,1 0 0,-1 0 1,1 0-1,-1 0 0,1 0 1,-1 0-1,1 0 0,-1 0 1,0 0-1,1 0 0,-1-1 1,1 1-1,-1 0 0,0 0 1,1 0-1,-1 0 0,1-1 1,-1 1-1,0 0 0,1-1 1,-1 1-1,0 0 0,1 0 1,-1-1-1,0 1 0,0 0 1,1-1-1,-1 1 1,0-1-1,0 1 0,0 0 1,1-1-1,-1 1 0,0-1 1,0 1-1,0-1 0,0 0 1,5-26 31,-4 13-13,-1 0 0,-1 0 0,-3-26 0,3 34-32,0 1 0,-1-1-1,0 1 1,1-1 0,-2 1 0,1 0-1,-1-1 1,1 1 0,-1 1 0,-1-1-1,1 0 1,-6-5 0,-4 4-494,13 6 458,0 0-1,-1 0 1,1 0-1,0 0 1,0 0-1,-1 0 1,1 0-1,0 0 0,0 0 1,-1 0-1,1 1 1,0-1-1,0 0 1,-1 0-1,1 0 1,0 0-1,0 0 1,-1 1-1,1-1 1,0 0-1,0 0 1,0 0-1,0 0 1,-1 1-1,1-1 1,0 0-1,0 0 1,0 1-1,0-1 1,0 0-1,0 0 1,-1 1-1,1-1 1,0 0-1,0 0 1,0 1-1,0-1 1,0 0-1,0 0 0,0 1 1,0-1-1,0 0 1,0 1-1,0-1 1,0 0-1,1 1 1,-1-1-7,0 1 1,0-1 0,1 0-1,-1 1 1,0-1-1,1 1 1,-1-1-1,0 0 1,1 1 0,-1-1-1,0 0 1,1 0-1,-1 1 1,1-1-1,-1 0 1,0 0-1,1 1 1,-1-1 0,1 0-1,-1 0 1,1 0-1,-1 0 1,1 0-1,-1 0 1,1 0-1,-1 0 1,1 0 0,-1 0-1,1 0 1,-1 0-1,1 0 1,-1 0-1,0 0 1,1-1 0,-1 1-1,1 0 1,-1 0-1,1 0 1,-1-1-1,0 1 1,1 0-1,-1-1 1,1 1 0,-1 0-1,0-1 1,0 1-1,1 0 1,-1-2-1,12-12-835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33.561"/>
    </inkml:context>
    <inkml:brush xml:id="br0">
      <inkml:brushProperty name="width" value="0.035" units="cm"/>
      <inkml:brushProperty name="height" value="0.035" units="cm"/>
    </inkml:brush>
  </inkml:definitions>
  <inkml:trace contextRef="#ctx0" brushRef="#br0">13 43 16203,'-3'-13'1389,"3"13"-1368,0 0-1,0 0 0,0 0 1,0 0-1,0 0 0,0 0 1,0 0-1,0 0 0,0 0 1,-1-1-1,1 1 1,0 0-1,0 0 0,0 0 1,0 0-1,0 0 0,0 0 1,0 0-1,0 0 0,0 0 1,0 0-1,0 0 0,0 0 1,-1 0-1,1 0 1,0 0-1,0 0 0,0 0 1,0 0-1,0 0 0,0 0 1,0 0-1,0 0 0,0 0 1,0 0-1,0 0 0,-1 0 1,1 0-1,0 1 1,0-1-1,0 0 0,0 0 1,0 0-1,0 0 0,0 0 1,0 0-1,0 0 0,0 0 1,0 0-1,0 0 1,0 0-1,0 0 0,0 0 1,0 0-1,0 1 0,0-1 1,0 0-1,0 0 0,0 0 1,0 0-1,0 0 0,0 0 1,-5 26 1563,4 40-723,3 1-1,2 0 1,4-1 0,20 86 0,-27-146-829,2 1 1,-1 0 0,1 0 0,0-1 0,0 1 0,5 5 0,-8-11-28,1 0-1,0 0 1,-1 0 0,1 0 0,0 0 0,0-1-1,0 1 1,0 0 0,-1-1 0,1 1 0,0-1-1,0 1 1,0-1 0,0 1 0,1-1 0,-1 1 0,0-1-1,0 0 1,1 0 0,0 0 1,-1 0 0,0-1 0,1 1 0,-1 0 0,0-1 0,0 0 0,1 1 0,-1-1 0,0 0 0,0 0 1,0 1-1,0-1 0,0 0 0,0 0 0,0 0 0,0 0 0,0-1 0,0 1 0,-1 0 0,2-1 0,11-23 90,-1 0 1,-1-1-1,-1 0 1,11-47-1,-12 42-30,7-19-190,-3-1 1,-1-1-1,7-91 0,-19 141 78,0 1-1,0 0 0,1 0 0,-1 0 0,0 0 0,-1 0 0,1 0 0,0 0 0,0 0 1,0 0-1,-1 0 0,1 0 0,0 0 0,-1 0 0,0-2 0,0 3 7,1 0-1,0 0 1,-1 0-1,1 0 1,0 0-1,-1 0 0,1 0 1,0 0-1,-1 0 1,1 0-1,0 0 1,-1 0-1,1 0 1,0 0-1,0 1 1,-1-1-1,1 0 1,0 0-1,-1 0 1,1 0-1,0 1 0,0-1 1,-1 0-1,1 0 1,0 1-1,0-1 1,-1 0-1,1 0 1,0 1-1,0-1 1,-4 5-297,1-1 1,0 1 0,1 0-1,-1-1 1,-1 7 0,-5 15-1588,2 0 1,0 1 0,-4 41 0,9-40 1223,0 0 0,2-1 0,6 47 0,-2-52 1036,0 0-1,1-1 1,2 0 0,0 0 0,10 20-1,-9-26 509,0 0 0,0-1 0,2 0 0,0-1 0,0 0 0,1 0 0,15 12 0,-24-23-721,1 0 1,-1 0-1,1 0 1,0 0-1,0 0 1,0 0-1,0-1 1,0 1-1,0-1 1,1 0-1,-1 0 1,6 1-1,-7-2-128,0 0 0,0 0 0,0 0-1,0-1 1,0 1 0,0-1 0,0 1 0,0-1 0,0 0 0,0 0-1,0 1 1,0-1 0,-1-1 0,1 1 0,0 0 0,-1 0-1,1-1 1,-1 1 0,1-1 0,-1 1 0,0-1 0,2-1-1,2-6-112,0 1 0,-1-1-1,0 1 1,-1-1-1,1 0 1,-1-1-1,-1 1 1,0-1-1,-1 1 1,1-13 0,4-33-380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33.998"/>
    </inkml:context>
    <inkml:brush xml:id="br0">
      <inkml:brushProperty name="width" value="0.035" units="cm"/>
      <inkml:brushProperty name="height" value="0.035" units="cm"/>
    </inkml:brush>
  </inkml:definitions>
  <inkml:trace contextRef="#ctx0" brushRef="#br0">147 0 18028,'0'65'3314,"2"-34"-2371,1 28-15,3 0-1,27 116 1,56 108-392,-88-280-472,6 27-1290,-6-30 1194,-1 0-1,0 0 0,0 1 0,0-1 0,-1 0 0,1 0 0,0 0 0,0 1 1,0-1-1,0 0 0,0 0 0,0 0 0,0 1 0,0-1 0,0 0 0,0 0 1,0 0-1,-1 0 0,1 1 0,0-1 0,0 0 0,0 0 0,0 0 0,0 0 1,-1 0-1,1 1 0,0-1 0,0 0 0,0 0 0,-1 0 0,1 0 0,0 0 1,0 0-1,0 0 0,-1 0 0,1 0 0,0 0 0,0 0 0,0 0 0,-1 0 1,-16-9-1445,-96-76-2146,2-5 5017,110 89-1348,-32-31 1332,32 30-1281,1 1 1,-1 0 0,0 0-1,0-1 1,0 1-1,1-1 1,-1 1 0,1-1-1,-1 1 1,1-1-1,-1-1 1,1 2-39,0 1-1,0-1 1,1 0-1,-1 1 1,0-1 0,0 0-1,0 1 1,1-1-1,-1 1 1,0-1 0,0 0-1,1 1 1,-1-1-1,1 1 1,-1-1 0,0 1-1,1-1 1,-1 1 0,1 0-1,-1-1 1,1 1-1,-1 0 1,1-1 0,-1 1-1,1 0 1,0-1-1,0 1 1,11-4 253,0 2 0,-1-1 0,1 2 0,0-1 0,22 1 1,1 0-244,103-5 856,-112 6-835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34.901"/>
    </inkml:context>
    <inkml:brush xml:id="br0">
      <inkml:brushProperty name="width" value="0.035" units="cm"/>
      <inkml:brushProperty name="height" value="0.035" units="cm"/>
    </inkml:brush>
  </inkml:definitions>
  <inkml:trace contextRef="#ctx0" brushRef="#br0">1 49 15523,'0'0'45,"0"0"-1,0 0 0,0-1 0,0 1 1,0 0-1,1 0 0,-1-1 1,0 1-1,0 0 0,0 0 1,1 0-1,-1-1 0,0 1 0,0 0 1,1 0-1,-1 0 0,0 0 1,0 0-1,1 0 0,-1 0 0,0-1 1,0 1-1,1 0 0,-1 0 1,0 0-1,1 0 0,-1 0 0,0 0 1,0 0-1,1 0 0,-1 0 1,0 1-1,1-1 0,-1 0 0,0 0 1,0 0-1,1 0 0,-1 0 1,0 0-1,0 1 0,1-1 1,-1 0-1,0 0 0,0 0 0,0 0 1,1 1-1,-1-1 0,0 0 1,0 0-1,0 1 0,0-1 0,0 0 1,1 0-1,-1 1 0,0-1 1,0 0-1,0 0 0,0 1 0,0-1 1,0 0-1,0 1 0,0-1 1,0 0-1,0 0 0,0 1 0,0-1 1,0 1-1,0 30 1230,0-17-276,1 16-402,1 1 0,2-1 0,1 0 1,1 0-1,18 50 0,-22-77-562,-1 1 0,0-1 0,1 0 0,-1-1 0,1 1 0,0 0 0,0 0 0,0-1 0,0 1-1,1-1 1,-1 0 0,1 0 0,-1 0 0,1 0 0,4 2 0,-6-3-19,1-1 0,0 1 0,0-1 0,0 0 0,0 0 0,-1 0-1,1 0 1,0 0 0,0 0 0,0-1 0,-1 1 0,1-1 0,0 1 0,0-1-1,-1 1 1,1-1 0,0 0 0,-1 0 0,1 0 0,-1 0 0,1 0 0,-1 0-1,0-1 1,1 1 0,-1 0 0,0-1 0,0 1 0,2-3 0,7-10 48,-1 1 0,0-1 1,-1-1-1,8-19 0,21-67 202,-6 16-19,-16 59-116,-15 26-126,1-1 0,-1 1 0,0 0 0,1-1 0,-1 1 0,0 0 0,1-1 0,-1 1 1,1 0-1,-1 0 0,0-1 0,1 1 0,-1 0 0,1 0 0,-1 0 0,1 0 0,-1 0 0,0-1 0,1 1 0,-1 0 1,1 0-1,-1 0 0,1 0 0,-1 0 0,1 0 0,-1 1 0,1-1 0,-1 0 0,1 0 0,-1 0 0,0 0 1,1 0-1,-1 1 0,1-1 0,-1 0 0,1 0 0,-1 1 0,0-1 0,1 0 0,-1 1 0,0-1 0,1 0 1,-1 1-1,0-1 0,0 1 0,1-1 0,-1 0 0,0 1 0,0-1 0,0 1 0,1 0 0,3 9 44,0-1 0,-1 2-1,1-1 1,-2 0 0,0 1-1,0-1 1,0 22-1,-1-20 22,0 0-1,1 1 1,0-1-1,1 0 1,6 16 0,-9-27-65,0-1 0,0 1 1,0-1-1,0 0 0,0 1 1,0-1-1,1 0 1,-1 1-1,0-1 0,0 0 1,0 1-1,1-1 1,-1 0-1,0 1 0,0-1 1,1 0-1,-1 0 0,0 1 1,0-1-1,1 0 1,-1 0-1,0 0 0,1 1 1,-1-1-1,1 0 1,-1 0-1,0 0 0,1 0 1,-1 0-1,0 0 1,1 0-1,-1 0 0,1 0 1,-1 0-1,0 0 0,1 0 1,-1 0-1,0 0 1,1 0-1,-1 0 0,1 0 1,-1 0-1,0-1 1,1 1-1,-1 0 0,0 0 1,1 0-1,-1-1 1,0 1-1,0 0 0,1 0 1,-1-1-1,0 1 0,0 0 1,1 0-1,-1-1 1,0 0-1,14-22 103,15-58 64,-22 56-130,2 0 0,23-46-1,-31 69-39,0 1 0,0-1-1,0 0 1,0 1 0,0-1 0,0 1-1,0 0 1,0-1 0,1 1-1,-1 0 1,0 0 0,1 0 0,-1-1-1,1 2 1,0-1 0,-1 0-1,1 0 1,0 0 0,-1 1-1,4-1 1,-4 1-3,1 0 0,-1 1 0,1-1 0,-1 1 0,0-1-1,1 1 1,-1-1 0,1 1 0,-1 0 0,0 0 0,0 0 0,1 0 0,-1 0-1,0 0 1,0 0 0,0 0 0,0 0 0,0 1 0,-1-1 0,1 0 0,0 1 0,0-1-1,0 3 1,10 20-312,-2 0 0,10 36-1,1 4-1626,-11-48 553,-9-15 1323,0-1 1,0 0 0,1 0-1,-1 1 1,0-1-1,1 0 1,-1 0-1,0 1 1,1-1-1,-1 0 1,0 0-1,1 0 1,-1 1 0,0-1-1,1 0 1,-1 0-1,0 0 1,1 0-1,-1 0 1,1 0-1,-1 0 1,0 0 0,1 0-1,1-1-50,-1 0 0,0 0 0,1 0 0,-1 0 0,0 0 0,0 0 0,0 0 0,0 0 0,0-1 0,0 1 0,0 0 0,0-1 1,-1 1-1,1-1 0,0 1 0,0-3 0,10-25-951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7.890"/>
    </inkml:context>
    <inkml:brush xml:id="br0">
      <inkml:brushProperty name="width" value="0.025" units="cm"/>
      <inkml:brushProperty name="height" value="0.025" units="cm"/>
    </inkml:brush>
  </inkml:definitions>
  <inkml:trace contextRef="#ctx0" brushRef="#br0">413 19 3171,'0'0'9481,"-13"-4"-6305,4 1-2938,0 0-1,0 1 0,-1-1 1,0 2-1,1-1 1,-1 2-1,0-1 0,0 1 1,1 1-1,-1-1 0,0 2 1,1-1-1,-1 1 1,-11 5-1,4 1 23,1 1 0,0 1 1,0 0-1,1 1 0,0 1 0,1 0 0,1 1 0,0 0 1,0 1-1,1 1 0,1 0 0,-18 33 0,22-35-154,1 0-1,0 1 0,0 1 1,1-1-1,1 0 0,1 1 1,0 0-1,1 0 0,0 0 1,2 0-1,-1 0 0,2 0 1,0 0-1,1 0 0,0 0 1,7 23-1,-7-32-92,0 0 0,1-1 1,-1 1-1,1 0 0,1-1 0,-1 0 1,1 1-1,-1-1 0,1-1 0,1 1 1,-1-1-1,1 1 0,0-1 0,0 0 1,0-1-1,0 1 0,1-1 0,-1 0 1,1-1-1,0 1 0,0-1 0,0 0 1,0-1-1,0 1 0,0-1 0,1 0 0,-1-1 1,0 0-1,0 0 0,11-1 0,-1-1 81,1 0 0,0-2 0,-1 0-1,0 0 1,0-2 0,0 0-1,-1-1 1,0 0 0,0-1 0,20-15-1,-18 10 63,-2 0 0,0-1 1,0 0-1,-1-1 0,-1-1 0,-1 0 0,0-1 0,12-22 0,-20 31-52,0 0 1,-1 0-1,0 0 0,-1 0 0,0 0 1,0-1-1,-1 1 0,0-1 0,0-15 1,-1 18-72,-1 0 1,0 0-1,-1 0 1,1 0-1,-1 0 1,0 1-1,0-1 1,-1 0 0,0 1-1,0 0 1,0 0-1,-1 0 1,1 0-1,-1 0 1,-6-5-1,0 0-116,-1 0 0,-1 1-1,0 1 1,0-1-1,-15-6 1,21 12-502,0 0 1,0 1 0,0 0-1,-1 0 1,1 0-1,-1 1 1,1 0 0,-9-1-1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35.400"/>
    </inkml:context>
    <inkml:brush xml:id="br0">
      <inkml:brushProperty name="width" value="0.035" units="cm"/>
      <inkml:brushProperty name="height" value="0.035" units="cm"/>
    </inkml:brush>
  </inkml:definitions>
  <inkml:trace contextRef="#ctx0" brushRef="#br0">31 5 13451,'8'-4'1807,"-11"14"-555,-2 4-592,-4 17 1044,2 0 1,-5 46-1,10-62-1393,2 0 0,-1 1 0,2-1 0,0 0 1,1 1-1,0-1 0,6 18 0,-7-29-244,1 0-1,-1 0 1,1-1 0,0 1-1,0 0 1,0-1 0,0 1-1,1-1 1,-1 0-1,1 0 1,0 0 0,3 2-1,-4-4-49,-1 0 0,1 0 0,0 0 0,-1 0-1,1-1 1,0 1 0,0 0 0,-1-1 0,1 0-1,0 1 1,0-1 0,0 0 0,0 0 0,-1 0-1,1 0 1,0 0 0,0-1 0,0 1 0,-1 0-1,1-1 1,0 0 0,0 1 0,-1-1 0,1 0-1,0 0 1,-1 0 0,1 0 0,1-1 0,3-3 6,0 0 1,-1-1-1,1 1 1,-1-1-1,0 0 1,-1-1-1,1 1 1,-1-1 0,-1 0-1,1 0 1,-1 0-1,0 0 1,1-9-1,1 0 24,-2 1 0,0-1 1,-1 0-1,0 0 0,-1-23 0,-2 31-28,0 0 0,0 0 1,-1 0-1,0 0 0,0 1 1,-1-1-1,0 1 0,-6-11 0,9 16-26,-1 0-1,0 0 0,0 0 0,-1 1 0,1-1 0,0 0 0,-1 1 0,1-1 0,-1 0 0,1 1 1,-1 0-1,0-1 0,0 1 0,1 0 0,-1 0 0,0 0 0,0 0 0,0 0 0,0 1 0,0-1 1,0 0-1,-1 1 0,1 0 0,0-1 0,0 1 0,0 0 0,0 0 0,0 0 0,-1 1 0,1-1 1,0 0-1,0 1 0,0-1 0,0 1 0,-3 1 0,3-1-95,-1 1 0,1-1 0,0 1-1,0 0 1,-1 0 0,1 0 0,0 0 0,1 0 0,-1 1-1,0-1 1,1 0 0,-1 1 0,1-1 0,0 1 0,-1 0-1,1-1 1,1 1 0,-1 0 0,0 0 0,1-1 0,-1 1-1,1 0 1,0 5 0,0-6 1,0 0 1,0 0-1,0 0 0,0 0 1,1 0-1,-1 0 0,1 0 1,-1 0-1,1 0 0,0-1 1,-1 1-1,1 0 0,0 0 1,0-1-1,1 1 0,-1 0 1,0-1-1,0 1 0,1-1 1,-1 0-1,1 1 0,0-1 1,-1 0-1,1 0 0,0 0 0,-1 0 1,1 0-1,0 0 0,0-1 1,0 1-1,0-1 0,0 1 1,0-1-1,2 1 0,17-2-886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35.952"/>
    </inkml:context>
    <inkml:brush xml:id="br0">
      <inkml:brushProperty name="width" value="0.035" units="cm"/>
      <inkml:brushProperty name="height" value="0.035" units="cm"/>
    </inkml:brush>
  </inkml:definitions>
  <inkml:trace contextRef="#ctx0" brushRef="#br0">67 253 15427,'-4'4'238,"1"0"-1,0 0 1,0 0-1,1 0 0,-1 0 1,1 0-1,0 1 1,0-1-1,1 1 0,-2 6 1,-1-2 88,-3 13 261,0 1 0,1 0 1,1 1-1,1-1 0,1 1 0,2 0 0,0 0 0,3 32 0,-1-52-491,0 0 0,-1 0 1,1 0-1,1-1 0,-1 1 0,1-1 0,1 5 1,-2-7-76,-1-1 1,1 1-1,-1 0 1,1-1-1,-1 1 1,1 0-1,-1-1 1,1 1 0,-1-1-1,1 1 1,0-1-1,0 1 1,-1-1-1,1 0 1,0 1-1,-1-1 1,1 0 0,0 0-1,0 1 1,0-1-1,-1 0 1,1 0-1,0 0 1,0 0-1,0 0 1,-1 0 0,1 0-1,0 0 1,0 0-1,0-1 1,-1 1-1,1 0 1,0 0-1,0-1 1,-1 1 0,1 0-1,0-1 1,0 1-1,-1-1 1,1 1-1,0-1 1,0 0-1,5-5 47,0 0 0,0 1 0,-1-2 0,0 1 0,0-1 0,6-12 0,23-48 151,-32 61-200,19-42 81,-2-1 0,-2 0 0,-2-2 0,-2 0 0,-3 0 0,4-56 0,-14 99-89,1 2-1,0 1 0,-1-1-1,0 1 1,0-1-1,-1 1 1,0 0-1,-2-9 1,3 14-9,0 0 1,0 0-1,0 0 1,0 1-1,0-1 1,0 0-1,0 0 0,0 0 1,0 0-1,0 1 1,0-1-1,0 0 0,0 0 1,0 0-1,0 0 1,0 1-1,-1-1 0,1 0 1,0 0-1,0 0 1,0 0-1,0 0 0,0 0 1,0 0-1,-1 1 1,1-1-1,0 0 0,0 0 1,0 0-1,0 0 1,-1 0-1,1 0 0,0 0 1,0 0-1,0 0 1,0 0-1,-1 0 1,1 0-1,0 0 0,0 0 1,0 0-1,0 0 1,-1 0-1,1 0 0,0 0 1,0 0-1,0 0 1,0 0-1,-1 0 0,1 0 1,0-1-1,0 1 1,0 0-1,0 0 0,0 0 1,-1 0-1,1 0 1,0 0-1,0-1 0,0 1 1,0 0-1,0 0 1,0 0-1,0 0 0,0 0 1,0-1-1,-1 1 1,1 0-1,0 0 0,-6 16 45,-2 22 86,1 0 0,3 1 0,1 0 0,3 62 0,1-55 128,14 85-1,-12-115-215,0 1-1,1-2 0,1 1 1,1 0-1,0-1 1,1 0-1,1-1 0,15 23 1,-22-35-72,1 1 1,-1-1-1,1 0 0,-1 0 1,1 0-1,0-1 1,0 1-1,0 0 0,0-1 1,0 1-1,0-1 1,0 0-1,1 0 0,-1 0 1,0 0-1,1 0 0,-1 0 1,1 0-1,-1-1 1,1 1-1,-1-1 0,1 0 1,-1 0-1,1 0 1,0 0-1,-1 0 0,6-2 1,-5 1-108,0-1 1,-1 0-1,1 1 0,0-2 1,0 1-1,-1 0 1,1 0-1,-1-1 0,0 1 1,1-1-1,-1 0 1,-1 0-1,1 0 0,0 0 1,-1 0-1,1 0 1,-1 0-1,0 0 1,0-1-1,1-3 0,1-10-301,-1-1-1,-1 0 0,0 0 0,-2-25 0,0 29 129,0-28-596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36.422"/>
    </inkml:context>
    <inkml:brush xml:id="br0">
      <inkml:brushProperty name="width" value="0.035" units="cm"/>
      <inkml:brushProperty name="height" value="0.035" units="cm"/>
    </inkml:brush>
  </inkml:definitions>
  <inkml:trace contextRef="#ctx0" brushRef="#br0">7 598 14667,'1'4'208,"1"0"0,0 0 0,0 1-1,1-1 1,-1 0 0,1-1 0,0 1 0,0 0-1,0-1 1,4 3 0,-5-5-137,-1 0-1,1 0 1,-1-1 0,1 1-1,-1 0 1,1-1 0,-1 0-1,1 1 1,-1-1-1,1 0 1,0 0 0,-1 1-1,1-2 1,0 1 0,-1 0-1,1 0 1,-1 0 0,1-1-1,0 1 1,-1-1-1,1 1 1,-1-1 0,1 1-1,-1-1 1,0 0 0,1 0-1,-1 0 1,0 0 0,1 0-1,-1 0 1,2-2-1,6-7 210,0 1 0,-1-1 0,0-1-1,0 0 1,-1 0 0,0 0-1,-1-1 1,8-21 0,-8 15 31,0 0 1,-1 0 0,-1-1 0,-1 1-1,1-30 1,-3 45-276,-1 0 0,0-1 0,-1 1 0,1 0 1,-1 0-1,1 0 0,-1 0 0,0 0 0,0 0 0,0 0 0,-1 0 0,1 1 1,-1-1-1,1 0 0,-1 1 0,-2-4 0,2 5-25,1 0-1,-1 0 1,1 0-1,0 1 1,-1-1 0,0 0-1,1 1 1,-1-1 0,1 0-1,-1 1 1,0 0-1,1-1 1,-1 1 0,0 0-1,0 0 1,1 0-1,-1 0 1,0 0 0,1 1-1,-1-1 1,0 0-1,1 1 1,-1-1 0,0 1-1,1 0 1,-1-1 0,1 1-1,-1 0 1,1 0-1,0 0 1,-1 0 0,-1 2-1,-5 3 28,0 1 1,0 1-1,1 0 0,0 0 0,0 0 1,0 1-1,1 0 0,1 0 0,0 0 1,-5 12-1,1 0 72,2-1-1,1 1 1,0 0 0,-3 24 0,7-26 19,0 0 1,1 1-1,3 37 1,-1-48-79,0 0 1,1 0-1,0 0 1,1 0 0,0 0-1,0-1 1,0 1-1,2-1 1,-1 0 0,8 11-1,-10-17-36,0 1 0,0-1 0,0 0 0,0 0-1,0 0 1,0 0 0,1 0 0,-1-1-1,1 1 1,0-1 0,-1 0 0,1 1 0,0-1-1,0 0 1,-1-1 0,1 1 0,0 0 0,0-1-1,0 0 1,0 1 0,0-1 0,0 0 0,0-1-1,0 1 1,0-1 0,0 1 0,0-1 0,4-1-1,2-2 5,0 0-1,0-1 1,0 0-1,0 0 0,-1-1 1,0 0-1,10-9 0,5-8 10,-1-1 0,-1-1 0,-1 0-1,-1-2 1,-1 0 0,14-32 0,-7 9 4,-3-2 0,26-90 0,-41 119-34,-1 0 0,0-1-1,-2 0 1,-1 0 0,-1 0-1,-1-32 1,-1 54 1,0 0 0,0 0 0,-1 0-1,1 0 1,0-1 0,-1 1 0,0 0 0,1 0 0,-1 0-1,0 0 1,0 0 0,0 0 0,0 1 0,-3-4 0,3 4 0,1 1 0,-1 0 0,0-1 1,1 1-1,-1 0 0,0 0 0,0-1 1,1 1-1,-1 0 0,0 0 0,1 0 1,-1 0-1,0 0 0,0 0 0,1 0 1,-1 0-1,0 0 0,1 1 0,-1-1 1,0 0-1,0 0 0,1 0 0,-1 1 1,1-1-1,-1 1 0,0-1 0,1 0 1,-2 1-1,-2 3-1,-1 1 0,1-1 0,0 1 0,0 0 1,0 0-1,1 0 0,0 0 0,-5 10 0,-7 20 54,2 0-1,1 1 0,-13 69 1,20-78 11,2 1 1,0 0-1,2-1 0,2 1 1,0 0-1,5 27 1,-5-50-48,0 1 1,0-1 0,1 0-1,0 0 1,0 0 0,0 0-1,0-1 1,1 1-1,-1 0 1,1-1 0,0 0-1,1 0 1,-1 0 0,6 5-1,-6-7-9,0 0 1,0 0-1,0 0 0,1-1 0,-1 1 1,0-1-1,1 0 0,-1 0 0,1 0 0,0-1 1,-1 1-1,1-1 0,-1 0 0,1 0 0,0 0 1,-1 0-1,1-1 0,-1 1 0,1-1 0,-1 0 1,6-2-1,2-2-5,1 0 0,-1-1 0,0 0 0,0-1 0,-1 0 0,0-1 0,0 0 0,-1-1 0,0 0 0,-1 0 0,13-18 0,-3 1 6,-1-1 0,-1 0 0,18-46 0,-19 36-1,-2-1 1,12-58-1,-21 75-24,0 0-1,-2 0 0,-1-1 1,0 1-1,-2-1 0,-3-24 0,4 44 13,0-1 0,-1 1 0,1 0 0,-1 0-1,1 0 1,-1 0 0,0 0 0,0 0-1,0 0 1,0 0 0,0 0 0,0 0 0,0 0-1,-3-2 1,3 3 2,0 1 0,1 0 0,-1-1 0,0 1 0,0 0 0,1 0 1,-1 0-1,0-1 0,0 1 0,1 0 0,-1 0 0,0 0 0,0 0 0,1 0 0,-1 1 0,0-1 0,0 0 0,1 0 0,-1 0 0,0 1 0,0-1 1,1 0-1,-1 1 0,0-1 0,1 0 0,-1 1 0,0 0 0,-4 4-12,0-1 1,0 1 0,1 0-1,-1 1 1,1-1-1,1 1 1,-6 11-1,-4 9 13,1 1 0,2 1-1,0 0 1,2 0 0,-5 36-1,9-43 20,2 0-1,1 0 0,0 1 0,2-1 1,0 1-1,2-1 0,9 41 0,-9-53-33,-1 0 0,2-1-1,-1 0 1,1 0-1,0 0 1,1 0 0,0-1-1,7 9 1,-9-13-156,0 1 0,1-1 0,0 0 0,0 0 0,0 0 0,0 0 0,0-1 0,0 1 0,1-1 0,-1 0 0,1 0 0,0-1 1,0 0-1,-1 0 0,1 0 0,5 1 0,-2-2 0,1 0 0,-1 0 0,0-1 0,0 0 0,0 0 0,0-1 1,13-4-1,13-13-674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48.459"/>
    </inkml:context>
    <inkml:brush xml:id="br0">
      <inkml:brushProperty name="width" value="0.035" units="cm"/>
      <inkml:brushProperty name="height" value="0.035" units="cm"/>
    </inkml:brush>
  </inkml:definitions>
  <inkml:trace contextRef="#ctx0" brushRef="#br0">2 1 14347,'-1'23'1168,"1"2"-984,0 11-112,1 9 408,4 5-360,-1 2-184,2 1-584,-1-4-1120,-1-5 1520,-1-4-240,0-5-168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48.990"/>
    </inkml:context>
    <inkml:brush xml:id="br0">
      <inkml:brushProperty name="width" value="0.035" units="cm"/>
      <inkml:brushProperty name="height" value="0.035" units="cm"/>
    </inkml:brush>
  </inkml:definitions>
  <inkml:trace contextRef="#ctx0" brushRef="#br0">118 0 12451,'1'48'1424,"1"6"-736,-2 3-264,0 3 888,0 1-407,0 0-321,0-1-128,0 0-240,0-1-144,0-4-352,0-1-176,0-7-792,-2-2 1047,-1-5-183,-1-3-136</inkml:trace>
  <inkml:trace contextRef="#ctx0" brushRef="#br0" timeOffset="1">68 1219 11875,'-4'67'1152,"-2"5"-680,0 0-184,0-2 600,1-1-216,-1-9-312,-1-3-104,2-12-144,-1-3-32,3-11-88,0-4-64,2-6-152,-1-2-136,-1 1 304,2-1-32,-2 4-32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49.443"/>
    </inkml:context>
    <inkml:brush xml:id="br0">
      <inkml:brushProperty name="width" value="0.035" units="cm"/>
      <inkml:brushProperty name="height" value="0.035" units="cm"/>
    </inkml:brush>
  </inkml:definitions>
  <inkml:trace contextRef="#ctx0" brushRef="#br0">205 1 10162,'-3'22'288,"-26"236"2838,-22-4-832,4-102-1203,-16 68 316,59-196-1354,0-1 0,2 1 0,1 0 0,1 0 0,3 26 0,26 116-1336,-27-155 1174,6 40 325,-1 1-1,-3 0 0,-3 1 0,-1-1 0,-11 78 0,4-102 287,6-24-325,-1 0 0,1 0 0,0 0 0,1 0 0,-1 0 0,1 0 0,0 8 0,1-8-189,0-1 0,1 1 0,0-1-1,0 0 1,0 0 0,0 1 0,0-1 0,1-1-1,-1 1 1,1 0 0,0-1 0,-1 1 0,1-1 0,7 4-1,-10-6 12,1 0-1,-1 0 0,0 0 1,1 0-1,-1 0 1,0 0-1,1 0 0,-1 0 1,0 0-1,1 0 1,-1 0-1,0 0 0,1 0 1,-1 0-1,0 0 0,1 0 1,-1 0-1,0-1 1,1 1-1,-1 0 0,0 0 1,1 0-1,-1-1 0,0 1 1,0 0-1,1 0 1,-1-1-1,0 1 0,0 0 1,1-1-1,-1 1 0,0 0 1,0-1-1,0 1 1,0 0-1,0-1 0,1 1 1,-1 0-1,0-1 1,0 1-1,0 0 0,0-1 1,0 1-1,0 0 0,0-1 1,0 1-1,0-1 1,0 1-1,-1 0 0,1-1 1,1-20-121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50.592"/>
    </inkml:context>
    <inkml:brush xml:id="br0">
      <inkml:brushProperty name="width" value="0.035" units="cm"/>
      <inkml:brushProperty name="height" value="0.035" units="cm"/>
    </inkml:brush>
  </inkml:definitions>
  <inkml:trace contextRef="#ctx0" brushRef="#br0">21 67 12627,'0'0'194,"-1"0"0,1 0 0,-1 0 0,0-1 0,1 1-1,-1 0 1,1 0 0,-1 0 0,1 0 0,-1 0 0,0 0 0,1 0 0,-1 0 0,1 0 0,-1 0 0,1 0 0,-1 0 0,1 1 0,-1-1 0,1 0 0,-1 0 0,1 1 0,-1-1 0,1 0 0,-1 1 0,1-1 0,-1 0 0,1 1 0,-1-1 0,1 0-1,0 1 1,-1-1 0,1 1 0,0-1 0,-1 1 0,1-1 0,0 1 0,0-1 0,-1 2 0,1-2-13,0 1-1,-1 0 1,1-1-1,0 1 1,0 0-1,0-1 1,0 1-1,0 0 1,0 0-1,0-1 1,0 1-1,0 0 1,0-1-1,0 1 1,0 0-1,0 0 1,0-1-1,1 1 1,-1 0-1,0-1 1,0 1-1,1 0 1,-1-1-1,0 1 1,1-1-1,-1 1 1,1-1-1,-1 1 1,2 0-1,1 1-4,1-1 0,-1 0 1,1 0-1,-1 0 0,1 0 0,0-1 0,-1 0 0,1 1 0,0-1 0,0 0 1,-1-1-1,8-1 0,47-13 95,-46 11-161,70-26 80,28-9-54,-97 35-124,0 2 0,0-1 0,0 1 0,0 1 0,0 1 0,21 1 0,-28 0-9,0 0 0,0 0 0,0 0 0,0 1 0,0 0 1,-1 0-1,1 1 0,-1 0 0,1 0 0,-1 0 0,0 1 0,0-1 0,0 1 0,8 9 1,-13-13-4,1 1 1,-1-1 0,0 1 0,1-1 0,-1 1 0,0 0 0,1-1 0,-1 1 0,0 0 0,0-1 0,1 1 0,-1 0-1,0-1 1,0 1 0,0 0 0,0-1 0,0 1 0,0 0 0,0 0 0,0-1 0,0 1 0,0 0 0,-1-1 0,1 1-1,0 0 1,0-1 0,-1 2 0,0 0 0,-1-1 1,1 0-1,0 1 0,-1-1 1,1 0-1,-1 1 0,1-1 0,-1 0 1,1 0-1,-3 1 0,-5 2 4,-1 0 0,-18 4-1,26-8-3,-37 9-58,0-2 0,-1-2 0,0-2 0,0-1-1,0-2 1,-63-9 0,155 23-112,-22-4 145,58 9 0,-75-18-15,0 0 1,1-1-1,-1 0 0,1-1 1,-1-1-1,18-4 1,-23 4-5,-1 0 0,0-1 1,0 0-1,0 0 0,0-1 1,-1 0-1,1 0 1,-1 0-1,0-1 0,0 0 1,0 0-1,6-8 1,-7 5-48,-8 7 73,-10 9 41,-36 44-30,31-32-553,0-1 0,-1-1 0,-1 0 0,0-1 0,-36 22 0,50-37-19,5-2-193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51.064"/>
    </inkml:context>
    <inkml:brush xml:id="br0">
      <inkml:brushProperty name="width" value="0.035" units="cm"/>
      <inkml:brushProperty name="height" value="0.035" units="cm"/>
    </inkml:brush>
  </inkml:definitions>
  <inkml:trace contextRef="#ctx0" brushRef="#br0">1 37 15811,'3'-4'410,"1"0"-1,0 1 0,0 0 0,0 0 0,0 0 0,1 0 1,-1 0-1,1 1 0,-1 0 0,1 0 0,6-1 0,-7 2-254,1 1 1,-1-1-1,0 1 0,0 0 0,0 1 0,0-1 0,0 1 0,0-1 0,0 1 0,0 0 0,-1 1 0,1-1 0,0 1 1,6 4-1,14 9 173,-1 1 1,0 1 0,31 30 0,-50-43-288,0 0 1,0 0-1,0 0 0,-1 1 1,0-1-1,0 1 1,0 0-1,0 0 1,-1 0-1,0 0 1,0 0-1,0 1 1,-1-1-1,1 1 1,-1-1-1,-1 1 1,1-1-1,-1 1 1,0 0-1,0-1 1,-1 1-1,1-1 1,-1 1-1,0-1 1,-1 1-1,1-1 1,-1 0-1,-5 9 0,-9 16 147,-1 0-1,-1-2 1,-2-1-1,-1 0 0,-27 28 1,-33 41-1875,80-95 1452,0 0 99,0-1 0,1 1 0,-1 0-1,1 0 1,-1-1 0,0 1 0,1 0 0,-1 0 0,1 0-1,0 0 1,-1 0 0,1-1 0,0 1 0,0 0-1,-1 0 1,1 0 0,0 0 0,0 1 0,5-1-720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54.128"/>
    </inkml:context>
    <inkml:brush xml:id="br0">
      <inkml:brushProperty name="width" value="0.035" units="cm"/>
      <inkml:brushProperty name="height" value="0.035" units="cm"/>
    </inkml:brush>
  </inkml:definitions>
  <inkml:trace contextRef="#ctx0" brushRef="#br0">51 36 14963,'0'-3'439,"-6"-18"770,6 21-1157,0-1 0,0 1-1,0-1 1,0 0 0,-1 1 0,1-1 0,0 1 0,0-1 0,0 1 0,-1-1 0,1 1-1,0-1 1,-1 1 0,1 0 0,0-1 0,-1 1 0,1-1 0,0 1 0,-1 0 0,1-1-1,-1 1 1,1 0 0,-1-1 0,1 1 0,-1 0 0,0 2 132,0 1 1,0-1 0,0 1-1,1 0 1,-1-1-1,1 1 1,0 0-1,0-1 1,0 1 0,0 0-1,0 0 1,1 2-1,-1 4 155,4 200 1508,0 78-836,-6-264-966,0-10-32,-1-12-14,0-7-11,-2-11-6,1-1 0,1 1-1,0 0 1,0-26 0,1 13 2,-8-182 140,11 201-82,0 13 3,2 23 7,8 416 51,-11-331-121,19-325 110,2-186 907,-17 366-823,-4 35-172,0-1 0,0 1 0,-1 0 0,1-1 0,0 1 0,0 0-1,1-1 1,-1 1 0,0-1 0,0 1 0,0 0 0,0-1 0,0 1 0,0 0-1,0-1 1,1 1 0,-1 0 0,0 0 0,0-1 0,0 1 0,1 0-1,-1-1 1,0 1 0,0 0 0,1 0 0,-1 0 0,0-1 0,1 1-1,4 11 55,3 34-56,-1 1-1,0 54 1,-7 99-1025,0-163 540,0-23 191,-1 27-341,0-37 556,1 0-1,0-1 0,-1 1 0,1 0 1,-1-1-1,0 1 0,0-1 0,0 1 1,0-1-1,-3 5 0,-1-8-491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5:55.031"/>
    </inkml:context>
    <inkml:brush xml:id="br0">
      <inkml:brushProperty name="width" value="0.035" units="cm"/>
      <inkml:brushProperty name="height" value="0.035" units="cm"/>
    </inkml:brush>
  </inkml:definitions>
  <inkml:trace contextRef="#ctx0" brushRef="#br0">72 17 15267,'-5'-17'1350,"4"17"-1321,1 0 0,0 0 0,0 0 0,-1 0 0,1 1 0,0-1 0,0 0 0,-1 0 0,1 0 0,0 0 0,0 0 0,-1 0 0,1 0 0,0 1 0,0-1 0,0 0 0,-1 0 0,1 0 0,0 0 0,0 1 0,0-1 0,-1 0 0,1 0 0,0 1 0,0-1 0,0 0 0,0 0 0,0 0 0,0 1 0,0-1 0,0 0 0,-1 1 0,1-1 0,-2 6 205,0 0 0,1 1 1,-1-1-1,0 8 1,-12 320 2566,0 8-2268,10-323-513,1-24-2,-1-33 5,2-359 33,3 275-45,-12 661 35,11-533-45,1 28 0,2-30 1,3-18 4,10-61-13,-3 0 0,4-120 0,-13 145-4,-2 19 1,11-230-35,-14 257 28,-1 17 10,-2 23 0,2 1 34,-40 606 644,42-640-552,2-11 22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8.764"/>
    </inkml:context>
    <inkml:brush xml:id="br0">
      <inkml:brushProperty name="width" value="0.025" units="cm"/>
      <inkml:brushProperty name="height" value="0.025" units="cm"/>
    </inkml:brush>
  </inkml:definitions>
  <inkml:trace contextRef="#ctx0" brushRef="#br0">1 61 17104,'0'0'6321,"10"2"-4618,15 1-1041,0-1-1,0-1 1,0-1 0,29-4 0,113-21 139,-75 10-763,72-5-307,-55 15-2788,-96 9-1050,-21 6 161,-22 6-3424,-7-3-3125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08.625"/>
    </inkml:context>
    <inkml:brush xml:id="br0">
      <inkml:brushProperty name="width" value="0.035" units="cm"/>
      <inkml:brushProperty name="height" value="0.035" units="cm"/>
    </inkml:brush>
  </inkml:definitions>
  <inkml:trace contextRef="#ctx0" brushRef="#br0">0 816 10250,'3'8'8288,"7"37"-6856,-5-18-952,1 0 0,19 50 0,-19-63-416,1-1-1,0 1 1,1-1-1,0 0 1,1-1 0,21 23-1,-16-19 150,26 36 0,-27-34-18,22 26-1,-29-38-165,0 0 0,1-1 0,-1 0 0,1 0 0,0 0 0,0-1 0,14 6 0,40 13 75,-29-11-16,0 1 0,37 21 0,-47-21-85,0 0-1,1-2 0,1 0 1,0-2-1,0 0 1,1-2-1,0-1 0,35 5 1,146-2 19,-130-8 13,142 20 1,-159-12-30,1-4 1,0-2-1,0-2 1,61-9-1,-63 7-10,-1 3 0,65 9 0,39 3-4,210 7 48,-290-12-38,1-4 0,0-3 0,163-19 0,79-56-7,-91 17 2,-80 23 7,242-85 0,-200 55-7,-3 0-4,-147 46 6,-1-2-1,50-31 0,-31 13-8,503-330 3,-322 188-3,-75 57 4,58-75 88,-143 120-53,-2 9-199,-82 68 136,0 0 0,0 0 0,0 0 0,1 0 0,-1 0 0,0 0 0,0 0 0,0 0-1,0 0 1,1 0 0,-1 0 0,0 0 0,0 0 0,0 0 0,0 0 0,1 0 0,-1 0 0,0-1-1,0 1 1,0 0 0,0 0 0,0 0 0,0 0 0,1 0 0,-1-1 0,0 1 0,0 0 0,0 0-1,0 0 1,0 0 0,0-1 0,0 1 0,0 0 0,0 0 0,0 0 0,0 0 0,0-1 0,0 1-1,0 0 1,0 0 0,0 0 0,0-1 0,0 1 0,0 0 0,0 0 0,0 0 0,0 0 0,0-1-1,0 1 1,0 0 0,0 0 0,0 0 0,-1 0 0,1 0 0,0-1 0,0 1 0,0 0 0,0 0 0,0 0-1,-1 0 1,1 0 0,0 0 0,0 0 0,0-1 0,0 1 0,0 0 0,-1 0 0,1 0 0,-16-1-950,11 1 937,-13 0-616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09.426"/>
    </inkml:context>
    <inkml:brush xml:id="br0">
      <inkml:brushProperty name="width" value="0.035" units="cm"/>
      <inkml:brushProperty name="height" value="0.035" units="cm"/>
    </inkml:brush>
  </inkml:definitions>
  <inkml:trace contextRef="#ctx0" brushRef="#br0">1 554 11170,'2'4'314,"0"2"324,0 0-1,1 0 1,0 0-1,1 0 1,-1 0-1,1 0 0,0-1 1,1 0-1,-1 0 1,8 6-1,-12-11-552,1 0 1,-1 1 0,1-1-1,-1 0 1,1 0-1,-1 0 1,1 0-1,-1 1 1,1-1-1,0 0 1,-1 0-1,1 0 1,-1 0 0,1 0-1,-1-1 1,1 1-1,-1 0 1,1 0-1,0 0 1,-1 0-1,1-1 1,-1 1-1,1 0 1,-1 0-1,1-1 1,-1 1 0,0 0-1,1-1 1,-1 1-1,1-1 1,-1 1-1,0 0 1,1-1-1,-1 1 1,0-1-1,1 1 1,-1-1-1,0 0 1,9-25 1238,-8 22-1082,8-33 501,-2 0 0,-2 0 0,0-75 1,-20-113-177,-14 87-330,30 138-238,-1-1-1,0 1 1,1 0 0,-1 0-1,1-1 1,-1 1 0,1 0-1,-1 0 1,1 0 0,-1 0-1,1-1 1,-1 1 0,1 0-1,-1 0 1,1 0-1,-1 0 1,1 0 0,-1 0-1,1 1 1,-1-1 0,1 0-1,-1 0 1,1 0 0,-1 0-1,1 1 1,-1-1 0,1 0-1,-1 0 1,1 1 0,32 10 8,-7-3-19,114 20-83,23 6-1551,-116-22 333,49 5-1,-50-12 533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1.453"/>
    </inkml:context>
    <inkml:brush xml:id="br0">
      <inkml:brushProperty name="width" value="0.035" units="cm"/>
      <inkml:brushProperty name="height" value="0.035" units="cm"/>
    </inkml:brush>
  </inkml:definitions>
  <inkml:trace contextRef="#ctx0" brushRef="#br0">118 39 16604,'21'-39'2705,"-62"177"2757,1 10-3765,20-60-2168,-12 126 1,30-204-416,2-17 363,-1-7 273,-1-16-261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1.967"/>
    </inkml:context>
    <inkml:brush xml:id="br0">
      <inkml:brushProperty name="width" value="0.035" units="cm"/>
      <inkml:brushProperty name="height" value="0.035" units="cm"/>
    </inkml:brush>
  </inkml:definitions>
  <inkml:trace contextRef="#ctx0" brushRef="#br0">18 1 17324,'14'16'1688,"-4"8"-1064,-1 0-248,2 9 753,-2-3-329,7 6-216,2-1-96,0-2-224,3-2-152,-3 1-344,-1-2-224,-2 0-456,0 2 936,-11-5-192,-2-3-144,-2 0-169</inkml:trace>
  <inkml:trace contextRef="#ctx0" brushRef="#br0" timeOffset="1">0 627 14507,'8'1'1624,"10"-8"-711,0-4-329,6-7 1472,0-4-992,3-5-399,1-3-241,-4-2-736,-4-2 848,-8-2-536,-2 1-80,-2 0-120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2.463"/>
    </inkml:context>
    <inkml:brush xml:id="br0">
      <inkml:brushProperty name="width" value="0.035" units="cm"/>
      <inkml:brushProperty name="height" value="0.035" units="cm"/>
    </inkml:brush>
  </inkml:definitions>
  <inkml:trace contextRef="#ctx0" brushRef="#br0">0 219 16932,'3'25'1051,"10"40"1,-11-58-896,0 0-1,1 0 1,-1 0 0,1-1 0,1 1 0,-1-1 0,1 0 0,0 0 0,0 0 0,7 6 0,-10-11-130,0 0 1,0 0-1,0 0 1,0 0 0,0 0-1,1 0 1,-1-1-1,0 1 1,1 0-1,-1-1 1,0 1 0,1-1-1,-1 0 1,0 1-1,1-1 1,-1 0-1,1 0 1,-1 0 0,0 0-1,1 0 1,-1 0-1,1 0 1,-1-1-1,0 1 1,1 0 0,-1-1-1,0 1 1,1-1-1,-1 1 1,0-1-1,1 0 1,-1 0 0,0 1-1,0-1 1,0 0-1,2-2 1,2-3 18,0 0 1,-1 1-1,1-2 0,-1 1 0,6-13 1,0-3 19,-1-1 1,-1 0 0,-1-1-1,7-36 1,4-98 342,-15 133-268,-1 23 340,2 10-275,1 12 30,61 283 1757,-47-230-1917,4-1 0,36 76 0,-54-134-157,-14-20-72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3.702"/>
    </inkml:context>
    <inkml:brush xml:id="br0">
      <inkml:brushProperty name="width" value="0.035" units="cm"/>
      <inkml:brushProperty name="height" value="0.035" units="cm"/>
    </inkml:brush>
  </inkml:definitions>
  <inkml:trace contextRef="#ctx0" brushRef="#br0">3 377 15979,'-3'-7'2072,"4"19"-1138,4 22-56,0-15-715,1 0 0,1 0 0,1-1 0,0 0 0,17 26-1,-24-43-150,0 1 0,-1-1-1,1 0 1,0 1 0,1-1-1,-1 0 1,0 0-1,0 1 1,0-1 0,1 0-1,-1 0 1,1-1 0,-1 1-1,1 0 1,-1 0-1,1-1 1,-1 1 0,1-1-1,1 1 1,-2-1 10,0 0 0,0-1 1,0 1-1,0 0 0,0-1 0,0 1 1,0-1-1,0 1 0,0-1 0,0 1 1,-1-1-1,1 1 0,0-1 0,0 0 1,-1 0-1,1 1 0,0-1 0,-1 0 1,1 0-1,-1 0 0,1 0 0,0-1 1,2-6 134,0 1-1,-1-1 1,1 0 0,-1-1 0,1-13 0,-1-6 346,-1 1 0,-1-1-1,-5-38 1,6 63-124,4 10-235,7 13-115,-10-16 11,4 6-1,2 6-19,2 0 1,22 29-1,-30-42-14,0-1-1,0 1 1,0-1-1,0 0 1,1 0-1,-1 1 1,1-1-1,-1-1 1,1 1-1,0 0 1,-1-1-1,1 1 1,0-1-1,0 0 1,0 0-1,0 0 1,1-1-1,-1 1 1,0-1-1,0 1 1,0-1-1,0 0 1,1 0-1,4-1 1,-5-1 8,1 1 0,-1-1 0,1 0 0,-1 0 0,0-1 0,0 1 0,0 0 1,0-1-1,0 0 0,-1 0 0,1 0 0,-1 0 0,1 0 0,-1 0 0,1-4 0,6-10 86,12-32-1,-15 33-40,10-29 107,-12 31-81,0 1-1,12-24 1,-16 36-80,1 0 0,-1 0 0,1 1-1,-1-1 1,1 0 0,-1 0 0,1 1 0,-1-1 0,1 0 0,0 1 0,0-1 0,-1 1 0,1-1 0,0 1 0,0-1 0,-1 1 0,1-1 0,0 1 0,1-1 0,-1 1-2,0 0 0,0 0-1,-1 0 1,1 1 0,0-1 0,-1 0 0,1 0 0,0 0-1,-1 1 1,1-1 0,0 0 0,-1 1 0,1-1 0,-1 1-1,1-1 1,-1 1 0,1-1 0,-1 1 0,2 0 0,1 4 7,0 0 1,0 1 0,0-1 0,4 10-1,-6-11-2,17 42 37,-7-18-4,18 37 0,-28-64-37,-1 0 0,1 0 0,0 0 0,-1 0 0,1 0 0,0 0 0,-1 0 0,1 0 0,0 0 0,0 0 0,0 0-1,0-1 1,0 1 0,0 0 0,0-1 0,2 2 0,-3-2 0,1 0 0,-1 0 0,1-1 0,-1 1 0,1 0-1,-1 0 1,1 0 0,-1 0 0,1 0 0,-1 0 0,1-1-1,-1 1 1,1 0 0,-1 0 0,0-1 0,1 1 0,-1 0 0,1-1-1,-1 1 1,0 0 0,1-1 0,-1 1 0,0-1 0,1 1-1,-1-1 1,0 0 0,3-4 23,-1-1 0,0 1 0,0-1 0,0 0 0,1-8 0,12-109 245,-1 7-41,-14 114-226,0 0 0,0 0-1,1 0 1,-1 0 0,1 0 0,-1 1 0,1-1-1,0 0 1,-1 0 0,1 1 0,0-1 0,0 0 0,0 1-1,1-1 1,1-2 0,-2 4-3,-1 0-1,0 0 1,1 0-1,-1 0 1,0 0-1,1 0 1,-1 0-1,0 0 1,1 0-1,-1 0 1,0 0-1,1 0 1,-1 0 0,0 0-1,1 0 1,-1 0-1,0 0 1,1 0-1,-1 1 1,0-1-1,1 0 1,-1 0-1,0 0 1,0 1-1,1-1 1,-1 0 0,0 0-1,1 1 1,9 17 16,9 45 11,-16-48-17,1 0 1,1 0-1,1 0 0,12 24 1,-18-39-12,0 0 0,0 1 0,1-1 0,-1 0 0,0 1 0,0-1 0,0 1 1,1-1-1,-1 0 0,0 0 0,1 1 0,-1-1 0,0 0 0,1 1 1,-1-1-1,0 0 0,1 0 0,-1 0 0,0 1 0,1-1 0,-1 0 0,0 0 1,1 0-1,-1 0 0,1 0 0,-1 0 0,1 0 0,-1 0 0,0 0 1,1 0-1,-1 0 0,1 0 0,-1 0 0,0 0 0,1 0 0,-1 0 0,1 0 1,-1 0-1,0-1 0,1 1 0,-1 0 0,0 0 0,1 0 0,-1-1 0,0 1 1,1 0-1,-1-1 0,0 1 0,1 0 0,-1-1 0,0 1 0,0 0 1,0-1-1,1 1 0,-1 0 0,0-1 0,0 1 0,0 0 0,0-1 0,1 0 1,7-24 30,10-74 42,-12 58-24,17-57 1,-22 93-50,1 1 1,0-1 0,-1 1 0,2-1 0,-1 1 0,0 0 0,5-5-1,-7 9 0,0-1-1,1 1 1,-1-1-1,1 1 1,-1-1-1,1 1 0,-1 0 1,1-1-1,-1 1 1,1 0-1,0 0 0,-1-1 1,1 1-1,-1 0 1,1 0-1,0 0 1,-1 0-1,1 0 0,0 0 1,-1 0-1,1 0 1,0 0-1,1 0 1,-1 1-1,0-1 1,0 1 0,0 0-1,0-1 1,0 1 0,0 0-1,0 0 1,0 0-1,0 0 1,0 0 0,-1 0-1,1 0 1,0 0 0,0 2-1,7 12-342,-1-1-1,-1 2 1,-1-1-1,0 1 1,4 24-1,-9-39 309,0 0 1,1 0-1,-1 0 0,0 0 1,0 0-1,0 0 0,0 0 0,0 0 1,0 0-1,0 0 0,0 0 0,0 0 1,0 0-1,0 0 0,-1 0 1,1 0-1,0 0 0,-1-1 0,1 1 1,-1 0-1,1 0 0,-1 0 0,0 1 1,-8-5-497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4.670"/>
    </inkml:context>
    <inkml:brush xml:id="br0">
      <inkml:brushProperty name="width" value="0.035" units="cm"/>
      <inkml:brushProperty name="height" value="0.035" units="cm"/>
    </inkml:brush>
  </inkml:definitions>
  <inkml:trace contextRef="#ctx0" brushRef="#br0">71 484 16900,'-5'3'192,"1"0"-1,0 0 1,0 0 0,0 1 0,0-1 0,0 1 0,1 0 0,0 0 0,0 1 0,0-1 0,0 1 0,1-1 0,-1 1 0,1 0 0,0 0 0,1 0 0,-2 6 0,-1 8 195,1-1 1,0 0-1,0 29 1,3-23-160,0 1 1,5 25 0,-4-44-207,-1 1 0,2-1 0,-1 1 0,1-1-1,0 0 1,1 0 0,-1 0 0,1 0 0,0 0 0,1-1 0,-1 1 0,9 8 0,-11-13-19,-1 0 0,1 0 0,0-1 0,0 1 0,0 0 0,0-1 0,0 1 0,0-1 0,0 1 0,0-1 0,0 1 0,0-1 0,0 0 0,0 1 0,0-1 0,0 0 0,1 0 0,-1 0 0,0 0 0,0 0 0,0 0 0,0 0 0,0 0 0,1-1 0,-1 1 0,0 0 0,0-1 0,0 1 0,0 0 0,0-1 0,0 0 0,0 1 0,0-1 0,0 1 0,0-1 0,-1 0 0,1 0 0,1-1 0,2-2 14,0-1-1,-1 0 1,0 0-1,1 0 1,-2-1-1,5-9 1,4-17 113,-1 0 0,-2 0 1,6-46-1,2-106 500,-14 115-263,-2 1 1,-4-1-1,-18-107 1,22 175-365,-10-38 206,10 37-196,-1 0 1,1 1 0,-1-1 0,0 0 0,1 1 0,-1-1 0,0 0 0,0 1-1,0-1 1,0 1 0,0-1 0,0 1 0,-1-1 0,-1 0 0,3 2-12,-1 0 1,1 0 0,-1 0-1,1 1 1,-1-1 0,1 0-1,0 0 1,-1 1 0,1-1-1,-1 0 1,1 1 0,0-1-1,-1 1 1,1-1 0,0 0-1,0 1 1,-1-1 0,1 1-1,0-1 1,0 1 0,0-1-1,-1 1 1,1-1 0,0 1-1,0-1 1,0 1 0,0-1-1,0 1 1,0-1 0,0 2-1,-3 17 19,1 1-1,1 0 0,1 0 0,0 0 1,1 0-1,7 32 0,-4-25-4,6 50 48,3-1 0,4 0 1,39 109-1,-50-171-39,0 0 1,0 0-1,2-1 1,0 0-1,18 22 0,-23-31-15,0-1 0,0 0 0,0 0-1,1-1 1,-1 1 0,1-1 0,0 1-1,0-1 1,0 0 0,6 2 0,-7-4-4,0 1 1,0-1 0,0 1 0,0-1 0,1 0-1,-1 0 1,0 0 0,0-1 0,0 1-1,0-1 1,0 0 0,0 0 0,0 0-1,-1 0 1,1 0 0,5-3 0,-2 0 4,0-1-1,1 0 1,-2 0 0,1-1 0,-1 1 0,1-1 0,-2-1 0,1 1-1,-1 0 1,6-12 0,-1-1 15,-1 1-1,-1-1 1,6-21-1,-6 11 4,-2 1 1,0-1-1,0-58 0,-5 70-19,0 0 0,-2 0 0,0 0-1,-1 0 1,-1 1 0,0-1 0,-1 1 0,-8-17 0,13 31-9,-1 1 1,0-1-1,0 0 1,0 0-1,0 1 1,0-1-1,-1 1 1,1-1-1,0 1 1,-1-1 0,1 1-1,-1 0 1,1 0-1,-1 0 1,-2-2-1,3 3 0,1 0 0,0 0-1,-1 0 1,1 0 0,-1 0-1,1 0 1,0 0 0,-1 0-1,1 0 1,-1 0 0,1 0-1,0 0 1,-1 0 0,1 0-1,0 0 1,-1 1 0,1-1-1,0 0 1,-1 0 0,1 0 0,0 1-1,-1-1 1,1 0 0,0 1-1,-1-1 1,-5 16 2,6 0 4,0 0-1,0 0 1,2 0 0,0-1-1,0 1 1,6 15 0,-2-5 7,-1 2 14,2 1-1,2-1 1,0-1-1,17 34 1,-24-57-21,0 0 0,0 0 0,1 0 0,0 0 0,0 0 0,0-1 0,6 5 1,-8-7-5,0 0 0,0 0 1,0-1-1,0 1 1,0-1-1,0 1 0,0-1 1,0 1-1,1-1 1,-1 0-1,0 1 0,0-1 1,0 0-1,1 0 1,-1 0-1,0 0 0,0 0 1,1 0-1,-1 0 1,0 0-1,0-1 0,1 1 1,-1 0-1,0-1 1,0 1-1,0-1 0,0 1 1,0-1-1,0 0 1,0 0-1,0 1 0,0-1 1,0 0-1,1-1 1,3-3 5,-1-1 1,1 1 0,-1-1 0,0 0 0,-1 0 0,0-1 0,0 1 0,4-11-1,13-58 24,-13 41-24,-2 0 1,-2-1-1,-1 1 1,-1-1-1,-2 1 1,-2-1-1,-10-53 1,12 82-12,-1 0 1,1 0-1,-1 1 1,0-1-1,0 0 1,0 1-1,-6-10 1,8 15 1,-1 0 0,1 0 0,0 0 0,0 0 0,0 0 0,0 0 0,0 0 0,-1-1 0,1 1 0,0 0-1,0 0 1,0 0 0,0 0 0,-1 0 0,1 0 0,0 0 0,0 0 0,0 0 0,-1 0 0,1 0 0,0 0 0,0 0 0,0 0 0,0 0 0,-1 0 0,1 0 0,0 1 0,0-1 0,0 0 0,0 0 0,0 0-1,-1 0 1,1 0 0,0 0 0,0 0 0,0 0 0,0 1 0,0-1 0,0 0 0,-1 0 0,1 0 0,0 0 0,0 0 0,0 1 0,0-1 0,0 0 0,0 0 0,0 0 0,0 0 0,0 1 0,0-1 0,0 0 0,0 0-1,0 0 1,0 0 0,0 1 0,0-1 0,0 0 0,0 0 0,0 0 0,0 1 0,0-1 0,0 0 0,-1 16-8,7 34 26,2 0 0,2 0 0,3-1 0,19 50 0,-29-86-5,2 0 1,0 0 0,0 0-1,1-1 1,1 1-1,0-2 1,0 1 0,16 17-1,-22-28-19,-1 0-1,1-1 1,0 1-1,-1 0 1,1 0-1,0-1 1,0 1-1,-1 0 1,1-1-1,0 1 0,0-1 1,0 1-1,0-1 1,0 1-1,0-1 1,0 0-1,0 1 1,0-1-1,0 0 1,0 0-1,0 0 1,0 0-1,0 0 0,0 0 1,0 0-1,1 0 1,-1 0-1,0-1 1,0 1-1,0 0 1,0-1-1,0 1 1,0 0-1,-1-1 1,1 0-1,0 1 1,0-1-1,0 1 0,0-1 1,0 0-1,-1 0 1,1 1-1,1-3 1,0 0-110,0-1 1,0 0-1,0 0 1,-1-1-1,1 1 1,-1 0-1,0 0 0,0-1 1,0-5-1,0-4-377,0-1-1,-2 0 0,0 1 1,0-1-1,-7-23 0,-1 4-186,-18-41 0,-3 3-373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5.158"/>
    </inkml:context>
    <inkml:brush xml:id="br0">
      <inkml:brushProperty name="width" value="0.035" units="cm"/>
      <inkml:brushProperty name="height" value="0.035" units="cm"/>
    </inkml:brush>
  </inkml:definitions>
  <inkml:trace contextRef="#ctx0" brushRef="#br0">1 1 16580,'3'1'1552,"0"5"-1200,4 6-272,5 0 656,2 0-952,2-1-352,4-4 424,1-2-168,-2-5-112</inkml:trace>
  <inkml:trace contextRef="#ctx0" brushRef="#br0" timeOffset="1">252 1 16404,'1'2'182,"-1"0"1,1 1-1,0-1 1,-1 1-1,1-1 1,-1 1-1,0-1 1,0 1 0,0-1-1,0 1 1,0 0-1,-1-1 1,1 1-1,-1-1 1,-1 5 0,0 3 252,-5 18 453,2 1 1,2 0-1,0 0 0,2 1 0,3 34 0,-2-62-869,0-1-1,0 1 1,0-1-1,1 0 0,-1 1 1,1-1-1,-1 0 1,1 1-1,-1-1 0,1 0 1,0 0-1,1 2 1,-2-3-16,0 1 0,1-1 0,-1 0 0,1 0 0,-1 1 0,0-1 0,1 0 0,-1 0 0,1 0 0,-1 1 0,1-1 0,-1 0 0,1 0 0,-1 0 0,0 0 0,1 0 0,-1 0 0,1 0 0,-1 0 0,1 0 0,-1 0 0,1 0 0,-1-1 0,1 1 0,3-2-13,0 0-1,-1 0 1,0-1 0,1 1-1,-1-1 1,5-5 0,3-3-6,-3 6 2,-1 0-1,1 0 0,0 1 1,0 0-1,0 0 1,0 1-1,1 0 1,0 0-1,-1 1 0,11-2 1,-16 4 23,0-1 1,0 1 0,0 0-1,0 0 1,0 0-1,0 0 1,0 1-1,0-1 1,0 1 0,0 0-1,0-1 1,0 1-1,0 1 1,-1-1-1,1 0 1,0 1 0,-1-1-1,1 1 1,-1 0-1,1 0 1,-1 0-1,0 0 1,0 0 0,0 0-1,0 1 1,0-1-1,-1 1 1,1-1-1,-1 1 1,0 0 0,1 0-1,-1-1 1,0 1-1,0 4 1,1 2 58,-1-1 1,-1 1-1,1-1 0,-1 1 1,-1-1-1,0 1 1,0-1-1,-1 0 1,1 1-1,-2-1 0,1 0 1,-7 12-1,3-8-23,0 0 0,0 0 0,-1-1 0,0 0 0,-1-1 0,-1 0 0,-14 14 0,20-21-145,0-1 0,0 1-1,0-1 1,-1 0 0,1 1-1,-1-2 1,1 1 0,-1 0-1,0-1 1,0 0 0,-4 2-1,6-3 12,1 0-1,-1 0 0,1 0 0,-1 0 1,0-1-1,1 1 0,-1 0 0,1-1 1,-1 1-1,1-1 0,-1 1 0,1-1 1,-1 0-1,1 1 0,-1-1 0,1 0 1,0 0-1,0 0 0,-1 0 0,1 0 1,0-1-1,0 1 0,0 0 0,0 0 1,0-1-1,0 1 0,1-1 0,-1 1 1,0-1-1,0-1 0,-2-7-190,0 0-1,0 0 1,1 0-1,1 0 1,-2-16-1,4-22-778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5.613"/>
    </inkml:context>
    <inkml:brush xml:id="br0">
      <inkml:brushProperty name="width" value="0.035" units="cm"/>
      <inkml:brushProperty name="height" value="0.035" units="cm"/>
    </inkml:brush>
  </inkml:definitions>
  <inkml:trace contextRef="#ctx0" brushRef="#br0">1 161 13043,'23'-15'1382,"0"2"0,1 0 0,0 2 0,1 1 0,51-14 0,-75 24-1281,1 0 0,-1-1-1,1 1 1,-1 0 0,1-1-1,-1 0 1,1 1 0,-1-1 0,0 0-1,1 1 1,-1-1 0,0 0-1,0 0 1,1 0 0,-1 0-1,0 0 1,0-1 0,0 1-1,0 0 1,0 0 0,-1-1 0,1 1-1,1-3 1,-2 3-57,0-1-1,0 0 1,0 0-1,-1 0 1,1 1-1,0-1 1,-1 0-1,1 0 1,-1 1 0,1-1-1,-1 0 1,0 1-1,0-1 1,0 0-1,0 1 1,0-1-1,0 1 1,0 0-1,-1-1 1,0 0 0,0 0-25,1 1 0,-1-1 0,1 1 0,-1 0 0,1 0 0,-1 0 0,1 0 0,-1 0 0,0 0 0,0 0 0,1 0 0,-1 0 0,0 1 0,0-1 0,0 1 0,0 0 0,0-1 0,0 1 0,0 0 0,0 0 0,0 0 0,0 0 0,0 1 0,0-1 0,0 0 0,0 1 0,1 0 0,-1-1 0,0 1 0,0 0 0,0 0 0,1 0 0,-1 0 0,0 0 0,1 0 0,-1 1 0,-1 1 0,-2 2 26,0 0-1,0 0 1,1 1 0,0-1 0,0 1 0,0 0 0,1 0 0,0 1 0,-4 9 0,4-4 23,0 1 0,0-1 1,1 1-1,1 0 0,0 0 1,1-1-1,0 1 0,3 19 1,-2-25-38,0-1 0,1 1-1,0 0 1,0-1 0,0 1 0,1-1 0,0 1 0,0-1 0,1 0 0,-1 0-1,1-1 1,0 1 0,1-1 0,0 0 0,0 0 0,10 9 0,-12-13-56,0 1 0,0-1 0,0 1-1,0-1 1,1 0 0,-1 0 0,0 0 0,0-1 0,1 1 0,-1-1 0,0 0 0,1 0 0,-1 0 0,0 0-1,1 0 1,-1-1 0,0 0 0,1 0 0,-1 1 0,0-2 0,0 1 0,0 0 0,0-1 0,0 1 0,0-1 0,0 0-1,-1 0 1,4-3 0,4-4-387,0 0 0,0-1 0,-1 0-1,0-1 1,11-17 0,33-69-886,-29 47 408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6.098"/>
    </inkml:context>
    <inkml:brush xml:id="br0">
      <inkml:brushProperty name="width" value="0.035" units="cm"/>
      <inkml:brushProperty name="height" value="0.035" units="cm"/>
    </inkml:brush>
  </inkml:definitions>
  <inkml:trace contextRef="#ctx0" brushRef="#br0">87 1 16163,'-1'0'163,"-1"0"-1,0 0 1,0 0-1,1 0 1,-1 0-1,0 0 1,0 1-1,1-1 1,-1 0-1,1 1 1,-1 0-1,0-1 1,1 1-1,-1 0 0,1 0 1,-1 0-1,1 0 1,0 0-1,-1 0 1,1 0-1,0 1 1,0-1-1,0 0 1,0 1-1,0-1 1,0 1-1,-1 2 1,-4 5 466,2 1 0,-1-1 0,-3 13 0,2-3-178,1 0 1,-4 21-1,8-34-399,0-1 0,1 1-1,-1 0 1,1 0 0,1 0 0,-1 0-1,1 0 1,0 0 0,0 0 0,0 0-1,4 7 1,-5-12-50,1 0 1,-1 0-1,1-1 0,-1 1 1,1 0-1,-1 0 0,1-1 1,0 1-1,-1 0 0,1-1 1,0 1-1,0-1 0,0 1 0,-1-1 1,1 1-1,0-1 0,0 0 1,0 1-1,0-1 0,0 0 1,0 0-1,-1 1 0,1-1 1,0 0-1,0 0 0,0 0 1,0 0-1,0 0 0,0 0 0,0-1 1,0 1-1,0 0 0,0 0 1,0-1-1,-1 1 0,1 0 1,0-1-1,0 1 0,0-1 1,0 1-1,-1-1 0,1 0 1,0 1-1,0-2 0,6-3-9,0-1 0,0-1 0,9-10 0,-11 11 2,2-3 7,2 1 1,0-1-1,0 1 1,0 1-1,13-9 1,-20 15 1,0 0 0,0 0 0,0 0 0,0 0 1,0 1-1,0-1 0,1 0 0,-1 1 0,0 0 0,0-1 1,0 1-1,0 0 0,1 0 0,-1 0 0,3 1 0,-3 0 3,0 0 0,0 0 1,0 0-1,-1 0 0,1 0 0,0 0 0,-1 1 0,1-1 0,-1 1 0,1-1 0,-1 1 0,0-1 0,0 1 0,0 0 0,0 0 0,0-1 0,0 1 0,0 0 0,0 0 0,0 2 0,1 6 26,1-1 0,-2 1 1,1 0-1,-1-1 0,-1 1 0,0 0 0,0 0 0,-1-1 1,0 1-1,-1 0 0,-4 13 0,0 0-142,-2-1 0,0-1 1,-20 36-1,3-18-679,24-37 751,-1 1 0,0-1 1,0 0-1,0 0 0,0 0 1,0 0-1,-1-1 0,1 1 1,0-1-1,-1 1 0,1-1 1,-1 0-1,-4 2 0,-6-5-307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9.105"/>
    </inkml:context>
    <inkml:brush xml:id="br0">
      <inkml:brushProperty name="width" value="0.025" units="cm"/>
      <inkml:brushProperty name="height" value="0.025" units="cm"/>
    </inkml:brush>
  </inkml:definitions>
  <inkml:trace contextRef="#ctx0" brushRef="#br0">1 12 11755,'0'0'9289,"19"46"-7079,27-46-32,14 0-256,4-9-641,12-2-672,-3 0-513,-3 3-96,-6 1-1121,-16 5-1250,-6-2-1953,-17-2-4068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6.613"/>
    </inkml:context>
    <inkml:brush xml:id="br0">
      <inkml:brushProperty name="width" value="0.035" units="cm"/>
      <inkml:brushProperty name="height" value="0.035" units="cm"/>
    </inkml:brush>
  </inkml:definitions>
  <inkml:trace contextRef="#ctx0" brushRef="#br0">1 17 18860,'2'-1'201,"0"0"0,0 0 1,0 0-1,0 0 0,0 1 0,1-1 0,-1 0 0,0 1 1,1 0-1,-1-1 0,4 1 0,-5 1-154,0 0 1,0-1-1,0 1 1,0 0-1,0 0 1,-1-1-1,1 1 0,0 0 1,-1 0-1,1 0 1,-1 0-1,1 0 0,-1 0 1,1 0-1,-1 0 1,1 0-1,-1 0 0,0 1 1,0-1-1,0 0 1,0 0-1,0 0 0,0 0 1,0 0-1,0 0 1,0 2-1,-8 352 4328,2-235-4054,-4 32-615,12-245-4064,-2 12 2744,12-333-3567,-12 400 5220,0 7 79,0 0 0,1 0 0,-1 0 0,1 0 0,1 0 0,2-8 0,-4 15-97,0-1 1,0 1 0,0 0 0,0 0 0,0 0 0,0 0 0,0-1 0,0 1 0,0 0 0,1 0 0,-1 0-1,0 0 1,0-1 0,0 1 0,0 0 0,0 0 0,0 0 0,0 0 0,0 0 0,0 0 0,1-1 0,-1 1-1,0 0 1,0 0 0,0 0 0,0 0 0,0 0 0,1 0 0,-1 0 0,0 0 0,0 0 0,0 0 0,0-1-1,0 1 1,1 0 0,-1 0 0,0 0 0,0 0 0,0 0 0,0 0 0,1 0 0,-1 0 0,0 1 0,0-1-1,0 0 1,0 0 0,1 0 0,-1 0 0,6 10 711,2 20 272,-8-28-952,19 93 1847,20 81 61,-33-157-1984,0-1-1,1 0 1,2-1-1,-1 0 1,2 0-1,0-1 1,15 19-1,-19-29-403,0 0 0,-1 0 1,2-1-1,-1 0 0,1 0 0,-1-1 1,9 5-1,-18-9-1192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7.098"/>
    </inkml:context>
    <inkml:brush xml:id="br0">
      <inkml:brushProperty name="width" value="0.035" units="cm"/>
      <inkml:brushProperty name="height" value="0.035" units="cm"/>
    </inkml:brush>
  </inkml:definitions>
  <inkml:trace contextRef="#ctx0" brushRef="#br0">1 768 17732,'18'0'2152,"4"-7"-1384,-1-13-351,5-2 1431,4-8-1040,1-3-136,-2 0-912,1-2-512,-10 1 656,-2 0-160,-8 4-120</inkml:trace>
  <inkml:trace contextRef="#ctx0" brushRef="#br0" timeOffset="1">291 130 18732,'4'39'1265,"-1"-7"-436,1 0 1,10 36-1,-12-61-668,1 1 0,-1-1 0,1 0 0,0 0-1,0 0 1,1 0 0,0-1 0,1 0 0,-1 1-1,1-2 1,0 1 0,0 0 0,1-1 0,8 6-1,-11-9-126,0 0-1,0 0 1,0-1-1,1 1 1,-1-1-1,0 0 1,1 0-1,-1 0 1,1-1-1,-1 1 1,1-1-1,-1 0 1,1 0-1,-1 0 1,1 0-1,-1-1 1,1 1-1,-1-1 1,1 0-1,-1 0 1,1 0-1,-1-1 1,0 1-1,0-1 1,0 1-1,0-1 1,0 0-1,0-1 1,0 1-1,2-3 1,5-4-21,-1-1 0,0 0 0,-1-1 1,0 0-1,-1 0 0,11-23 0,-7 9 5,-1-1 0,-1 0 0,-2-1-1,0 1 1,-2-2 0,-1 1 0,-1 0-1,-1-37 1,-4 44 21,-1 29 51,-1 35 76,8 236 995,1-225-893,1-1-1,3-1 1,18 63-1,-15-84-968,27 55 0,-26-62-895,0 2 0,16 55-1,-21-47 495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8.306"/>
    </inkml:context>
    <inkml:brush xml:id="br0">
      <inkml:brushProperty name="width" value="0.035" units="cm"/>
      <inkml:brushProperty name="height" value="0.035" units="cm"/>
    </inkml:brush>
  </inkml:definitions>
  <inkml:trace contextRef="#ctx0" brushRef="#br0">0 0 19364,'23'33'1504,"-3"12"-1207,4-10-137,-5 13 424,2 9-232,-1-4-304,-4-7-280,-4-13-456,-3-7-201,-7-29 233,-16-27 56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8.771"/>
    </inkml:context>
    <inkml:brush xml:id="br0">
      <inkml:brushProperty name="width" value="0.035" units="cm"/>
      <inkml:brushProperty name="height" value="0.035" units="cm"/>
    </inkml:brush>
  </inkml:definitions>
  <inkml:trace contextRef="#ctx0" brushRef="#br0">0 8 17740,'9'-8'1920,"-1"14"-1160,-2 5-328,1 2 1697,4-2-1153,1 2-680,3 1-264,1-3-640,2-5-344,6-8-745,2-5 1313,1-7-320,2 2-272</inkml:trace>
  <inkml:trace contextRef="#ctx0" brushRef="#br0" timeOffset="1">388 65 14107,'2'11'395,"1"1"0,-2 0 1,1 0-1,-2-1 0,0 1 0,-1 13 0,-14 67 1825,0-6-200,21-101-1986,1 1 0,0-1 1,16-24-1,-19 34-38,-1 0 0,1 0 0,0 0 0,1 0 0,-1 0 0,1 1 0,0 0 0,0 0 0,0 0 0,1 1-1,-1 0 1,9-4 0,-10 6 5,-1 0 0,0 0-1,1 0 1,-1 1 0,0-1-1,1 1 1,-1 0-1,1 0 1,-1 0 0,0 1-1,1-1 1,-1 1 0,1 0-1,-1 0 1,0 0 0,0 0-1,1 0 1,-1 1-1,0 0 1,0-1 0,-1 1-1,1 0 1,0 1 0,-1-1-1,4 3 1,1 3 49,-1 0-1,0 0 1,0 0 0,0 1 0,-1 0 0,-1 0 0,1 0-1,-1 1 1,-1-1 0,0 1 0,0 0 0,-1 0-1,-1 0 1,1 0 0,-2 1 0,0 16 0,0-9 124,-2-1 0,0 0 0,-1 1 0,-1-1 0,0 0 0,-1-1 0,-1 1 0,-1-1 0,-8 16 0,11-26-117,0 0 0,0 0 0,0 0 0,-1 0 1,0-1-1,-8 8 0,12-12-88,0 0 1,0 0 0,-1 0 0,1 0-1,0-1 1,0 1 0,-1 0-1,1 0 1,0-1 0,-1 1 0,1-1-1,-1 1 1,1-1 0,-1 0 0,1 0-1,-1 1 1,1-1 0,-1 0-1,1 0 1,-1 0 0,0-1 0,1 1-1,-1 0 1,1-1 0,0 1 0,-1-1-1,1 1 1,-1-1 0,1 1-1,0-1 1,-1 0 0,1 0 0,0 0-1,0 0 1,-1 0 0,1 0 0,-1-1-1,-2-5-32,0 0 0,0 1-1,0-2 1,1 1 0,0 0-1,1 0 1,0-1-1,0 1 1,-1-10 0,-6-49-405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19.239"/>
    </inkml:context>
    <inkml:brush xml:id="br0">
      <inkml:brushProperty name="width" value="0.035" units="cm"/>
      <inkml:brushProperty name="height" value="0.035" units="cm"/>
    </inkml:brush>
  </inkml:definitions>
  <inkml:trace contextRef="#ctx0" brushRef="#br0">68 1 17564,'7'66'1586,"18"123"1054,-18-151-2250,2-1 0,27 71 0,-21-73-388,1-2 0,1 0 0,1-1 0,36 46 0,-44-62-148,-23-23 66,-25-23 9,-88-100 249,111 113-19,1-1 1,1-1-1,1 0 0,0-1 0,-16-39 0,26 53-93,0 0 0,0 0 0,1 0 0,0 0 0,0 0 0,0 0 0,1 0 1,0-11-1,1 14-38,-1 0 0,1 0 0,0 0 0,-1 0 0,2 0 1,-1 1-1,0-1 0,0 0 0,1 1 0,0-1 0,-1 1 1,1-1-1,0 1 0,0 0 0,0-1 0,1 1 0,-1 0 1,0 0-1,5-2 0,15-6 79,0 0 0,1 1 0,0 1-1,0 1 1,40-6 0,-12 2-116,-1-1 90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0.320"/>
    </inkml:context>
    <inkml:brush xml:id="br0">
      <inkml:brushProperty name="width" value="0.035" units="cm"/>
      <inkml:brushProperty name="height" value="0.035" units="cm"/>
    </inkml:brush>
  </inkml:definitions>
  <inkml:trace contextRef="#ctx0" brushRef="#br0">88 379 19092,'-2'-9'656,"-14"-41"996,15 48-1528,0-1 1,0 1-1,0-1 1,0 1-1,-1-1 1,1 1-1,-1 0 1,1 0-1,-1 0 1,0 0-1,0 0 1,0 0-1,0 0 1,0 0-1,-4-1 1,6 3-71,-1 0 0,0 0 0,0 0 1,0 0-1,1 0 0,-1 0 0,0 0 1,0 0-1,1 1 0,-1-1 0,0 0 1,0 0-1,1 1 0,-1-1 0,0 0 0,0 1 1,1-1-1,-1 1 0,0-1 0,1 1 1,-1-1-1,1 1 0,-1 0 0,1-1 1,-1 1-1,1 0 0,-1-1 0,1 1 1,0 0-1,-1-1 0,1 1 0,0 0 0,-1 1 1,-8 30 477,4 1-418,1 0 0,3 1 0,0 0 0,2-1 0,2 1 0,7 41 0,-8-68-117,-2-1-2,1-1-1,0 1 1,1-1-1,-1 0 1,1 1-1,0-1 1,0 0-1,1 0 1,-1 0-1,4 4 1,-5-8 4,-1-1 0,0 0 0,0 1 0,1-1 0,-1 0-1,0 1 1,0-1 0,1 0 0,-1 1 0,0-1 0,1 0 0,-1 1 0,0-1 0,1 0 0,-1 0 0,1 0 0,-1 1-1,0-1 1,1 0 0,-1 0 0,1 0 0,-1 0 0,0 0 0,1 0 0,-1 0 0,1 0 0,-1 0 0,1 0 0,-1 0-1,0 0 1,1 0 0,-1 0 0,1 0 0,-1 0 0,0-1 0,1 1 0,-1 0 0,1 0 0,-1 0 0,0-1 0,1 1-1,-1 0 1,0 0 0,1-1 0,9-20-31,-9 20 30,5-21-23,0-1-1,-1 1 1,4-46-1,-5-72 14,-3 123 14,-14-278 137,8 274-115,6 52-11,11 56-62,45 159 0,-52-230 34,14 45-44,-18-57 48,1 0-1,0 0 1,0-1 0,0 1-1,0 0 1,0-1-1,1 0 1,0 1-1,-1-1 1,1 0-1,6 4 1,-8-6 7,0-1 1,0 1-1,0-1 0,0 0 0,0 1 1,0-1-1,0 0 0,0 0 1,0 1-1,0-1 0,0 0 0,0 0 1,0 0-1,0 0 0,0-1 1,0 1-1,0 0 0,-1 0 1,1-1-1,0 1 0,0 0 0,0-1 1,0 1-1,0-1 0,0 1 1,0-1-1,-1 1 0,1-1 0,0 0 1,-1 1-1,1-1 0,0 0 1,-1 0-1,1 1 0,-1-1 0,1 0 1,-1 0-1,1-1 0,3-4-11,-1 0 0,0-1-1,4-12 1,-7 16 10,8-25-40,-2-1 0,2-31 1,-4 29 54,8-32 0,-12 63-10,0-1 0,0 0 1,0 1-1,0-1 1,0 1-1,1-1 1,-1 1-1,0-1 1,0 1-1,0-1 1,1 0-1,-1 1 0,0 0 1,1-1-1,-1 1 1,0-1-1,1 1 1,-1-1-1,1 1 1,-1 0-1,1-1 1,-1 1-1,0 0 0,1-1 1,-1 1-1,1 0 1,0 0-1,-1-1 1,1 1-1,-1 0 1,1 0-1,-1 0 1,1 0-1,-1 0 1,1 0-1,0 0 0,-1 0 1,1 0-1,-1 0 1,1 0-1,-1 0 1,1 0-1,0 1 1,-1-1-1,1 0 1,-1 0-1,1 0 0,-1 1 1,1-1-1,-1 0 1,1 1-1,-1-1 1,0 1-1,1-1 1,-1 0-1,1 1 1,0 0-1,25 31 17,-22-28-16,31 45-14,71 85-46,-93-125 61,-13-9-2,0 0 0,0 0 0,1 0 0,-1-1 1,0 1-1,0 0 0,0 0 0,0 0 0,0 0 0,1-1 0,-1 1 1,0 0-1,0 0 0,0 0 0,0 0 0,0-1 0,0 1 0,0 0 1,0 0-1,0 0 0,0-1 0,0 1 0,0 0 0,0 0 0,0-1 1,0 1-1,0 0 0,0 0 0,0 0 0,0-1 0,0 1 0,0 0 1,0 0-1,0-1 0,-9-25 3,0 12 7,0 1 0,-1 0 0,0 0 0,-1 1 0,0 1 0,-1 0 0,-16-12 0,-29-29 114,55 51-120,1 0-1,0 0 0,0 0 0,0 0 1,0 0-1,0 0 0,1 0 1,-1 0-1,0 0 0,0 0 1,1-1-1,-1 1 0,1 0 0,-1 0 1,1-1-1,0 1 0,-1 0 1,1-1-1,0 1 0,0 0 1,0-1-1,0 1 0,0-1 0,0 1 1,0 0-1,0-1 0,1 1 1,-1 0-1,0-1 0,1 1 1,-1 0-1,1-1 0,0 1 0,-1 0 1,1 0-1,0 0 0,0 0 1,0 0-1,1-2 0,18-16-31,33-23 0,6-6-517,37-42 233,-50 40 134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1.415"/>
    </inkml:context>
    <inkml:brush xml:id="br0">
      <inkml:brushProperty name="width" value="0.035" units="cm"/>
      <inkml:brushProperty name="height" value="0.035" units="cm"/>
    </inkml:brush>
  </inkml:definitions>
  <inkml:trace contextRef="#ctx0" brushRef="#br0">89 115 17300,'1'-22'1820,"0"12"628,9 31-520,109 254 973,46 118-3589,-185-415-1788,-15-22 1265,34 44 1201,-82-109-2120,-97-167 0,167 252 2355,2 0-1,0-1 1,-9-33 0,17 49-42,1 1 0,0-1-1,1 0 1,-1-1 0,2 1 0,-1 0 0,1 0 0,1 0 0,0 0 0,0 0 0,1 0-1,0 0 1,4-11 0,-5 17-102,0 0 0,0 0-1,1 0 1,0 0 0,-1 0-1,1 0 1,0 1 0,0-1-1,1 1 1,-1-1 0,0 1-1,1 0 1,-1 0 0,1 0-1,0 0 1,0 1 0,0-1-1,0 1 1,0-1 0,0 1 0,0 0-1,0 0 1,0 0 0,1 1-1,-1-1 1,0 1 0,0 0-1,1 0 1,-1 0 0,0 0-1,1 1 1,-1-1 0,0 1-1,0 0 1,4 1 0,1 2-28,-1 1 0,0-1 1,0 1-1,0 1 0,0 0 0,-1 0 1,0 0-1,0 0 0,-1 1 0,0 0 1,5 8-1,6 13 35,21 48 0,19 75 20,12 26-24,-65-171-87,0-1-1,0 1 1,0-1 0,0 0 0,8 8 0,-10-12 3,0 1 0,1-1 0,-1 0 0,0 0 0,0-1 0,1 1 0,-1 0 0,1 0 0,-1-1 0,0 1 1,1-1-1,0 1 0,-1-1 0,1 0 0,-1 1 0,1-1 0,-1 0 0,1 0 0,0 0 0,-1 0 0,1 0 0,-1-1 0,1 1 0,-1 0 0,1-1 0,-1 1 0,3-2 0,0 0 2,1-1-1,0-1 0,-1 1 0,0-1 0,0 1 0,0-1 1,0 0-1,0-1 0,-1 1 0,0 0 0,0-1 0,4-8 1,4-10-14,12-32 0,-22 52 11,28-87 4,-27 79-4,1 0 1,-2 0-1,1-1 0,-2 1 0,1-1 0,-2-13 0,1 25 1,0 0 0,0 0 0,0 0 0,0 0 0,0 0 0,0 0 0,0 0 0,0 0 0,0 0 0,0-1 0,0 1 0,0 0 0,0 0 0,0 0 0,0 0 0,0 0 0,0 0 0,0 0 0,0 0 0,0 0 0,0 0 0,0-1 0,0 1 0,0 0 0,0 0 0,0 0 0,0 0 0,0 0 0,0 0 0,0 0 0,0 0 0,-1 0 0,1 0 0,0 0 0,0 0 0,0 0 0,0-1 0,0 1 0,0 0 0,0 0 0,0 0 0,0 0 0,0 0 0,0 0 0,0 0 0,0 0 0,-1 0 0,1 0 0,0 0 0,0 0 0,0 0 0,0 0 0,0 0 0,0 0 0,0 0 0,0 0 0,0 0 0,0 0 0,-1 0 0,1 0 0,0 0 0,0 0 0,0 0 0,0 0 0,0 0 0,0 1 0,-5 7 13,-1 16 18,2-2-6,2 1 0,1 0 0,1 0 0,1 0 0,1 0-1,1 0 1,8 32 0,-10-52-12,0 1 0,1-1 1,-1 0-1,1 1 0,0-1 0,3 5 0,-4-7-5,-1-1 0,1 1-1,-1-1 1,1 1 0,-1-1 0,1 1-1,-1-1 1,1 0 0,-1 1-1,1-1 1,-1 0 0,1 1-1,0-1 1,-1 0 0,1 0-1,0 1 1,-1-1 0,1 0-1,0 0 1,-1 0 0,1 0 0,0 0-1,-1 0 1,1 0 0,0 0-1,0 0 1,-1-1 0,1 1-1,-1 0 1,1 0 0,0 0-1,-1-1 1,1 1 0,0 0 0,-1-1-1,1 1 1,-1-1 0,1 1-1,-1-1 1,1 1 0,-1-1-1,1 1 1,-1-1 0,0 1-1,1-1 1,-1 1 0,1-2 0,3-5 57,1 1 1,-2-1 0,1 0 0,-1-1 0,0 1 0,3-11 0,10-51 232,-13 49-220,25-186 750,-15 90-454,-9 99-241,0 22-69,1 35-33,-4-24-11,49 271-218,-47-276 78,-3-8 48,0-1-1,0 1 1,1-1-1,0 0 1,-1 1-1,1-1 0,0 0 1,0 1-1,0-1 1,0 0-1,0 0 1,1 0-1,-1 0 1,4 3-1,-5-5 49,0 0 1,0 1-1,0-1 0,0 0 0,1 0 1,-1 0-1,0 0 0,0 0 0,1 0 1,-1 0-1,0 0 0,0 0 0,1 0 1,-1 0-1,0 0 0,0 0 0,0 0 1,1 0-1,-1 0 0,0 0 1,0 0-1,1 0 0,-1 0 0,0 0 1,0 0-1,0 0 0,1 0 0,-1 0 1,0-1-1,0 1 0,0 0 0,1 0 1,-1 0-1,0 0 0,0-1 0,0 1 1,0 0-1,0 0 0,1 0 0,-1 0 1,0-1-1,0 1 0,0 0 1,0 0-1,0-1 0,0 1 0,0 0 1,0 0-1,0-1 0,3-13-178,-3 13 161,2-30-440,-2-8-154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1.897"/>
    </inkml:context>
    <inkml:brush xml:id="br0">
      <inkml:brushProperty name="width" value="0.035" units="cm"/>
      <inkml:brushProperty name="height" value="0.035" units="cm"/>
    </inkml:brush>
  </inkml:definitions>
  <inkml:trace contextRef="#ctx0" brushRef="#br0">103 495 15619,'-4'22'1385,"-15"43"0,12-48-758,2 1 1,0 0-1,-4 33 0,9-45-532,0 0 0,0 0 0,0 0 0,1 0 0,0 0 0,0 0 0,1 0 0,-1 0 0,1-1 0,0 1 0,1 0 0,0-1 0,0 0 0,0 1 0,6 7 0,-8-12-79,0 1 0,0-1 0,1 0 0,-1 1 1,0-1-1,0 0 0,1 0 0,-1 0 0,0 0 0,1 0 0,-1-1 0,1 1 0,-1 0 0,1-1 0,0 1 0,-1-1 0,1 1 0,-1-1 1,1 0-1,0 0 0,-1 1 0,1-1 0,0-1 0,-1 1 0,1 0 0,0 0 0,-1 0 0,1-1 0,0 1 0,-1-1 0,1 0 1,-1 1-1,1-1 0,-1 0 0,1 0 0,1-1 0,2-2 35,0 0 1,0-1-1,0 1 1,-1-1-1,1 0 0,-1 0 1,0-1-1,3-6 1,3-6 67,-1-1 0,-1 0 0,-1-1 1,-1 0-1,5-24 0,10-104 542,-17 103-421,-2-1 1,-7-72-1,3 97-180,-1 0-1,-1 1 1,-1 0-1,-1-1 1,0 2-1,-2-1 1,-17-32 0,23 48-51,0 0 0,-1 0 1,1 0-1,-1 1 0,0-1 1,0 1-1,0 0 0,-1 0 0,1 0 1,-1 0-1,0 1 0,0-1 1,1 1-1,-2 0 0,1 0 1,-5-1-1,6 2-6,0 1 0,1 0 0,-1 0 0,0 0 1,0 0-1,0 0 0,0 1 0,0-1 0,1 1 0,-1 0 0,0 0 0,0 0 0,1 0 0,-1 1 0,1-1 0,-1 1 1,1-1-1,0 1 0,-1 0 0,1 0 0,0 0 0,0 0 0,0 0 0,0 0 0,-2 5 0,-5 6 5,1 1-1,1 0 0,0 0 0,0 1 1,2 0-1,0 0 0,-6 28 1,7-20 2,0 0 1,2 1 0,1-1 0,3 41-1,-2-56-7,1-1-1,1 1 1,-1-1-1,1 1 1,1-1-1,-1 0 1,6 11-1,-7-16-2,1 0 0,-1 0 0,0 0 0,1 0 0,-1 0 0,1 0 0,-1-1-1,1 1 1,0-1 0,0 1 0,0-1 0,0 0 0,0 0 0,0 0 0,0 0 0,0 0 0,0 0 0,1 0-1,-1-1 1,0 1 0,0-1 0,1 1 0,-1-1 0,0 0 0,1 0 0,-1 0 0,5-1 0,5-2-2,0-1 0,0-1 0,0 0 0,20-11 0,-19 8-9,1 1 0,1 1 1,26-9-1,-38 14 8,1 1 0,0-1 0,0 1 0,0-1 0,-1 1-1,1 0 1,0 0 0,0 1 0,0-1 0,-1 1-1,1 0 1,0 0 0,-1 0 0,1 0 0,0 1-1,-1-1 1,0 1 0,1 0 0,5 5 0,-2-1 1,0 2-1,-1-1 1,0 1 0,0 0 0,-1 0 0,0 0 0,0 1 0,-1 0 0,0 0 0,5 18 0,-2-3-108,-2 0 0,0 1 1,1 26-1,-6-49 25,1-1 0,-1 1 1,0-1-1,0 1 0,0 0 0,0-1 0,0 1 0,0-1 0,0 1 0,0-1 1,-1 1-1,1 0 0,-1-1 0,1 1 0,-1-1 0,0 0 0,1 1 0,-2 1 1,0-3 40,1 1 1,0-1-1,0 0 1,-1 0 0,1 0-1,0 0 1,0-1-1,-1 1 1,1 0 0,0 0-1,0-1 1,0 1 0,-1-1-1,1 1 1,0-1-1,0 1 1,0-1 0,0 0-1,0 0 1,0 1-1,0-1 1,0 0 0,-1-2-1,-23-19-529</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2.363"/>
    </inkml:context>
    <inkml:brush xml:id="br0">
      <inkml:brushProperty name="width" value="0.035" units="cm"/>
      <inkml:brushProperty name="height" value="0.035" units="cm"/>
    </inkml:brush>
  </inkml:definitions>
  <inkml:trace contextRef="#ctx0" brushRef="#br0">0 51 18420,'3'6'1456,"12"-2"-1072,5-4-176,5-1 417,7-7-473,4-4 1456,0-2-1344,-9 2-32,-2-1 48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2.896"/>
    </inkml:context>
    <inkml:brush xml:id="br0">
      <inkml:brushProperty name="width" value="0.035" units="cm"/>
      <inkml:brushProperty name="height" value="0.035" units="cm"/>
    </inkml:brush>
  </inkml:definitions>
  <inkml:trace contextRef="#ctx0" brushRef="#br0">109 1 15443,'-3'0'197,"-1"0"0,1 0 0,-1 1 0,1 0 0,0-1 0,-1 1 0,1 0 0,0 1 0,0-1 0,0 0 0,-1 1 0,2 0 0,-1 0 0,0 0 0,-4 3 0,3 0 85,0-1 1,0 1-1,0 0 0,0 0 0,1 1 1,0-1-1,0 1 0,-2 6 0,0 1 15,2 0-1,-1 0 1,1 0-1,1 1 0,1-1 1,-1 1-1,2 19 0,1-28-274,0 0-1,0 0 0,0 0 0,0 0 1,1 0-1,0-1 0,0 1 1,0 0-1,1-1 0,-1 0 0,4 5 1,-5-8-22,0 0 0,-1 0 0,1 0 1,0-1-1,0 1 0,-1 0 0,1-1 1,0 1-1,0-1 0,0 1 0,0-1 1,0 1-1,0-1 0,0 1 0,0-1 1,0 0-1,0 0 0,0 0 0,0 1 0,0-1 1,0 0-1,1 0 0,0-1-2,0 0 0,-1 0 0,1 1 0,-1-1-1,1 0 1,-1 0 0,0 0 0,1 0 0,-1-1 0,0 1 0,0 0-1,0-1 1,0 1 0,0 0 0,0-1 0,0 1 0,0-1 0,0-2-1,8-18-11,-8 18 15,1 0-1,-1-1 1,1 1-1,0 0 1,0 0-1,0 0 1,1 0-1,-1 1 1,1-1-1,0 1 1,6-7-1,-8 10 2,0 0-1,0 0 0,-1 0 0,1 0 1,0 0-1,0 0 0,0 0 0,0 0 1,0 0-1,0 0 0,0 0 0,0 0 1,0 1-1,-1-1 0,1 0 0,0 1 1,0-1-1,0 1 0,0-1 0,-1 1 1,1-1-1,0 1 0,-1 0 0,1-1 1,0 1-1,-1 0 0,1-1 1,-1 1-1,1 0 0,0 1 0,17 28 36,-17-29-35,20 44 214,32 94 0,-1 56 745,-41-153-503,-2 1 0,-2 0-1,-2 1 1,-1 79 0,-4-118-412,-1 0-1,1-1 1,-1 1-1,0 0 1,-1 0 0,1-1-1,-1 1 1,0-1 0,0 0-1,0 1 1,0-1 0,-5 5-1,6-8-33,0 0-1,0 0 0,0 0 1,0 0-1,0 0 1,-1 0-1,1 0 0,0-1 1,-1 1-1,1-1 0,0 1 1,-1-1-1,1 1 0,0-1 1,-1 0-1,1 1 1,-3-1-1,1-1-10,0 1 1,1 0-1,-1-1 0,1 0 1,0 0-1,-1 0 1,1 0-1,0 0 0,-1 0 1,1 0-1,0-1 1,0 1-1,-3-4 0,-6-5-74,1-1-1,-1-1 1,2 0-1,0 0 0,0-1 1,1 0-1,1-1 1,-6-15-1,-1-5-469,1-2 0,-9-42 0,15 50 98,2 1 0,2-1-1,0 0 1,1 0 0,2 0 0,1 0-1,1 0 1,9-38 0,4 4-467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5.843"/>
    </inkml:context>
    <inkml:brush xml:id="br0">
      <inkml:brushProperty name="width" value="0.025" units="cm"/>
      <inkml:brushProperty name="height" value="0.025" units="cm"/>
    </inkml:brush>
  </inkml:definitions>
  <inkml:trace contextRef="#ctx0" brushRef="#br0">0 28 17424,'0'0'9898,"59"28"-9738,-13-35-160,3-2-288,6 0-1026,-4-2-1536,-3 1-1474,-12 1-3492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3.377"/>
    </inkml:context>
    <inkml:brush xml:id="br0">
      <inkml:brushProperty name="width" value="0.035" units="cm"/>
      <inkml:brushProperty name="height" value="0.035" units="cm"/>
    </inkml:brush>
  </inkml:definitions>
  <inkml:trace contextRef="#ctx0" brushRef="#br0">0 276 17492,'2'2'190,"-1"0"1,0 0-1,0 0 0,0 0 1,0 0-1,-1 0 1,1 0-1,0 0 0,-1 1 1,0-1-1,1 0 1,-1 0-1,0 1 0,-1 2 1,2 5 231,0 4 59,0-1 1,1 0-1,1 0 1,0-1-1,1 1 0,9 22 1,-13-35-465,0 1 1,0-1-1,1 1 1,-1 0 0,0-1-1,1 1 1,-1-1-1,1 1 1,-1-1-1,1 1 1,-1-1-1,1 1 1,-1-1-1,1 1 1,-1-1 0,1 0-1,-1 1 1,1-1-1,0 0 1,-1 0-1,1 1 1,-1-1-1,1 0 1,0 0-1,-1 0 1,1 0-1,0 0 1,0 0 0,0 0-1,1-1 1,-1 1 0,0-1 0,0 1 0,0-1-1,0 0 1,0 1 0,0-1 0,0 0 0,-1 0-1,1 0 1,0 0 0,0 0 0,0-1 0,4-6 23,0-1 1,-1 1 0,4-11-1,-8 18-36,27-70 95,19-46 24,-44 112-116,1 0-1,-1 0 1,2 0 0,-1 0 0,0 0 0,1 1-1,8-8 1,-11 11-4,0 0 0,0 1 0,-1-1 0,1 0 0,0 1 0,1-1 0,-1 1 0,0-1 0,0 1 0,0 0 0,0-1 0,0 1 0,0 0 0,0 0 0,1 0 0,-1 0 0,0 0 0,0 0 0,0 0 0,0 0 0,1 0 0,-1 0 0,0 1 0,0-1 0,0 0 0,0 1 0,0-1-1,0 1 1,0-1 0,0 1 0,0 0 0,0 0 0,0-1 0,0 1 0,0 0 0,-1 0 0,1 0 0,0 0 0,0 0 0,-1 0 0,1 0 0,-1 0 0,1 1 0,8 15 74,-1 1 0,0 0-1,-2 0 1,0 0 0,3 21 0,12 32 281,-21-70-339,0 0-1,0 0 1,1 1 0,-1-1 0,1 0 0,-1 0 0,1 0 0,0 0 0,-1 0 0,1 0 0,0 0 0,0 0-1,0 0 1,-1-1 0,3 2 0,-3-2-13,1 0 0,-1 0 0,1 0 0,-1 0 0,0 0 0,1 0-1,-1 0 1,1 0 0,-1 0 0,0 0 0,1 0 0,-1-1 0,0 1 0,1 0 0,-1 0-1,0 0 1,1-1 0,-1 1 0,0 0 0,1 0 0,-1-1 0,0 1 0,0 0 0,1-1-1,-1 1 1,0 0 0,0-1 0,0 1 0,1-1 0,2-6 42,0-1 1,-1 1-1,3-12 1,-3 12-29,20-96 181,-16 64-192,3 0-1,19-54 1,-26 88-21,0 0 0,0 1 0,0-1 0,1 1 0,0-1 0,0 1 1,6-7-1,-8 10 9,0 0 0,0 1 0,0-1 1,0 1-1,0-1 0,-1 1 0,1-1 0,0 1 1,0-1-1,0 1 0,0 0 0,0-1 0,0 1 1,1 0-1,-1 0 0,0 0 0,0 0 0,0 0 1,0 0-1,0 0 0,0 0 0,0 1 0,0-1 1,0 0-1,0 1 0,0-1 0,0 0 0,0 1 1,0-1-1,0 1 0,0 0 0,-1-1 0,1 1 1,0 0-1,0-1 0,-1 1 0,1 0 0,0 0 1,-1 0-1,1-1 0,-1 1 0,2 2 0,5 9 12,0 0-1,-1 0 1,-1 1-1,1 0 1,-2 0-1,0 0 1,2 15-1,-3-14-36,1 1 0,1-1-1,0 0 1,0 0 0,11 19-1,-16-33 5,0 0-1,0 1 0,1-1 0,-1 0 0,0 1 0,0-1 0,0 0 0,0 0 0,0 1 0,0-1 0,1 0 0,-1 0 0,0 1 0,0-1 0,0 0 0,1 0 0,-1 0 1,0 1-1,0-1 0,1 0 0,-1 0 0,0 0 0,0 0 0,1 0 0,-1 0 0,0 0 0,1 1 0,-1-1 0,0 0 0,0 0 0,1 0 0,-1 0 0,0 0 0,1 0 1,-1 0-1,0 0 0,1 0 0,-1-1 0,0 1 0,0 0 0,1 0 0,-1 0 0,0 0 0,0 0 0,1 0 0,-1-1 0,0 1 0,0 0 0,1 0 0,-1 0 0,0-1 1,0 1-1,0 0 0,1 0 0,-1 0 0,0-1 0,0 1 0,0 0 0,0-1 0,0 1 0,1 0 0,-1 0 0,0-1 0,0 1 0,7-25-311,-5 18 178,6-23-294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4.083"/>
    </inkml:context>
    <inkml:brush xml:id="br0">
      <inkml:brushProperty name="width" value="0.035" units="cm"/>
      <inkml:brushProperty name="height" value="0.035" units="cm"/>
    </inkml:brush>
  </inkml:definitions>
  <inkml:trace contextRef="#ctx0" brushRef="#br0">110 7 18180,'-1'-1'94,"0"1"1,0-1-1,-1 0 1,1 1-1,0-1 0,0 1 1,0-1-1,0 1 1,-1 0-1,1-1 1,0 1-1,0 0 0,-1 0 1,1 0-1,0 0 1,0 0-1,-1 0 1,1 0-1,0 0 0,0 1 1,-1-1-1,1 0 1,-2 2-1,0-1 1,1 1-1,0 0 0,-1 0 1,1 0-1,0 0 0,0 0 1,0 0-1,1 0 0,-1 0 1,-1 4-1,-3 6 224,0-1 0,2 1 0,-8 24 0,4 0-78,1 0 0,1 1 0,3 0 0,0 0 0,4 37 0,-1-68-230,0-1-1,1 0 1,0 0 0,0 0-1,0 0 1,0 0 0,4 7-1,-5-12-9,0 0 0,0 0 0,0 0 0,0 1 0,0-1 0,0 0 0,0 0 0,0 0 0,1 0 0,-1 0 0,0 1-1,0-1 1,0 0 0,0 0 0,0 0 0,1 0 0,-1 0 0,0 0 0,0 0 0,0 0 0,1 0 0,-1 0 0,0 1 0,0-1 0,0 0 0,0 0 0,1 0-1,-1 0 1,0 0 0,0 0 0,0 0 0,1-1 0,-1 1 0,0 0 0,0 0 0,0 0 0,0 0 0,1 0 0,-1 0 0,0 0 0,0 0 0,0 0 0,0 0 0,1-1-1,-1 1 1,0 0 0,0 0 0,0 0 0,0 0 0,6-10-18,0-9-2,0 1 0,3-28 0,-6 28 14,1-1 0,1 1 1,7-20-1,-11 36 7,0 1-1,-1-1 1,1 0-1,0 1 1,0-1 0,0 1-1,0-1 1,0 1-1,0 0 1,1-1-1,-1 1 1,0 0 0,1 0-1,-1 0 1,1 0-1,-1 0 1,1 0-1,2-1 1,-3 2 0,1 0-1,0 0 1,0 0 0,0 0-1,-1 0 1,1 0-1,0 0 1,0 1 0,0-1-1,-1 1 1,1-1 0,0 1-1,-1 0 1,1 0-1,0 0 1,-1 0 0,1 0-1,-1 0 1,0 0 0,3 2-1,11 12 17,-1 1 0,0 0 0,-1 1 0,-1 1 0,18 35 0,-17-31-5,51 90 240,60 148 0,-102-205-41,-2 1 0,-3 1 0,-2 1 0,14 117 0,-27-161-158,-1 1 1,0 0 0,-2 0 0,1 0-1,-2 0 1,0-1 0,0 1 0,-8 22 0,9-35-49,1 0 1,-1 0 0,0 0 0,0 0 0,0 0 0,0 0 0,0 0-1,0-1 1,-1 1 0,1 0 0,-1-1 0,1 1 0,-1-1 0,1 1-1,-1-1 1,0 0 0,0 0 0,1 0 0,-1 0 0,0 0 0,0 0-1,0 0 1,0-1 0,0 1 0,-1-1 0,1 1 0,0-1-1,0 0 1,0 0 0,0 0 0,0 0 0,-3-1 0,-1 0-1,0-1 0,1 0 0,-1 0 0,1-1 0,-1 0 0,1 0 1,0 0-1,0 0 0,0-1 0,-7-7 0,-6-7-11,2-1 1,0 0-1,1-1 0,1 0 0,1-1 1,1-1-1,-13-31 0,11 17-22,1-1-1,2-1 1,-13-77-1,20 88-140,2-2 1,1 1-1,0 0 1,3 0-1,0 0 1,2 0-1,0 0 1,2 1-1,2 0 1,19-49-1,5 11-92,-1 7-90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5.052"/>
    </inkml:context>
    <inkml:brush xml:id="br0">
      <inkml:brushProperty name="width" value="0.035" units="cm"/>
      <inkml:brushProperty name="height" value="0.035" units="cm"/>
    </inkml:brush>
  </inkml:definitions>
  <inkml:trace contextRef="#ctx0" brushRef="#br0">19 312 18260,'0'0'45,"-1"0"0,1-1 0,0 1 1,0 0-1,0-1 0,-1 1 0,1 0 0,0-1 1,0 1-1,-1 0 0,1 0 0,0-1 0,-1 1 0,1 0 1,0 0-1,0 0 0,-1 0 0,1-1 0,-1 1 0,1 0 1,0 0-1,-1 0 0,1 0 0,0 0 0,-1 0 1,1 0-1,0 0 0,-1 0 0,1 0 0,-1 0 0,1 0 1,0 0-1,-1 0 0,1 0 0,0 1 0,-1-1 0,1 0 1,0 0-1,-1 0 0,1 0 0,0 1 0,-1-1 1,1 0-1,0 0 0,0 1 0,-1-1 0,1 0 0,0 1 1,0-1-1,0 0 0,-1 0 0,1 1 0,0-1 1,0 0-1,0 1 0,0-1 0,0 1 0,0-1 0,-1 0 1,1 1-1,0-1 0,0 0 0,0 1 0,0 0 1,-1 31 899,1-27-598,1 22 45,1 1 1,1-1-1,2 0 1,1 0-1,18 51 1,-23-73-381,2 0 0,-1 0-1,1 0 1,-1 0 0,1-1 0,1 1 0,5 6-1,-8-11-9,0 1 0,-1 0-1,1-1 1,0 1-1,0 0 1,0-1-1,0 1 1,0-1-1,0 0 1,0 1-1,0-1 1,0 0-1,0 0 1,0 1 0,0-1-1,0 0 1,0 0-1,1 0 1,-1-1-1,1 1 1,-1-1-1,0 1 1,1-1 0,-1 1-1,0-1 1,0 0-1,1 0 1,-1 0-1,0 0 1,0 0 0,0 0-1,0 0 1,0 0-1,-1 0 1,1 0-1,1-2 1,5-9 13,0-1 0,-1 0 0,0-1 0,-1 0 0,-1 1 0,0-1 0,2-17 1,8-104 149,-13 129-154,1-18 54,0-8 231,-1-52 0,7 160-40,3 0 1,30 103-1,-39-170-237,1 0-1,0 0 1,0 0 0,1 0-1,0-1 1,1 1 0,10 13-1,-14-21-14,-1 0 0,1 0-1,0 0 1,0-1 0,0 1-1,0 0 1,0-1 0,0 1-1,0 0 1,0-1 0,0 1-1,0-1 1,0 0 0,1 1-1,-1-1 1,0 0 0,0 0-1,0 0 1,0 0 0,1 0-1,-1 0 1,0 0 0,0 0-1,0 0 1,0 0 0,1-1-1,-1 1 1,0 0-1,0-1 1,0 1 0,0-1-1,0 0 1,0 1 0,0-1-1,0 0 1,0 1 0,0-1-1,1-2 1,3-2 13,-1 0 0,0 0 0,-1 0 0,1-1 0,3-7-1,13-33 58,-1-1-1,-3 0 1,14-68-1,10-30 43,-26 112-112,-14 33-4,0-1 0,0 1 0,0-1 0,0 1 0,0-1 0,0 1 0,1 0 0,-1-1 0,0 1 0,0 0 0,0-1 0,1 1 0,-1-1 0,0 1 0,0 0 0,1-1 0,-1 1 0,0 0 0,1 0 0,-1-1 0,0 1 0,1 0 0,-1 0 0,1 0 0,-1-1 0,0 1 0,1 0 0,-1 0 0,1 0 0,-1 0 0,1 0 0,-1 0 0,0 0 0,1 0 0,-1 0 0,1 0 0,-1 0 0,1 0 0,-1 0 0,0 0 0,1 0 0,-1 0 0,1 0 0,-1 1 0,0-1 0,1 0 0,-1 0 0,1 1 0,-1-1 0,0 0 0,1 0 0,-1 1 0,0-1 0,0 0 0,1 1 0,-1-1 0,0 0 0,0 1 0,1-1 0,-1 1 0,11 26 0,-11-25 0,11 41 19,6 56-1,1 5 16,-18-101-31,1 0 0,-1 0 0,1 0 1,0 0-1,0-1 0,0 1 1,0 0-1,1 0 0,2 3 0,-4-6-1,0 0 0,1 0 0,-1 0-1,0 0 1,0 0 0,1 0-1,-1 0 1,0 0 0,1 0 0,-1 0-1,0 0 1,1 0 0,-1 0-1,0 0 1,0 0 0,1 0 0,-1 0-1,0 0 1,1 0 0,-1 0 0,0 0-1,0-1 1,1 1 0,-1 0-1,0 0 1,0 0 0,1-1 0,-1 1-1,0 0 1,0 0 0,1 0-1,-1-1 1,0 1 0,0 0 0,0-1-1,0 1 1,0 0 0,1 0 0,-1-1-1,0 1 1,0 0 0,0-1-1,0 1 1,0 0 0,0-1 0,3-10 21,1-1 1,-2 1 0,2-15-1,1-9 12,13-85 78,-15 101-94,2 0 0,1 1 0,14-35 0,-20 51-17,1 1 0,-1 0-1,1 0 1,-1-1-1,1 1 1,0 0 0,-1 0-1,1 0 1,0 0-1,0 0 1,0 0 0,-1 0-1,1 0 1,0 0 0,0 0-1,1 1 1,-1-1-1,0 0 1,0 1 0,0-1-1,0 1 1,1-1-1,-1 1 1,3-1 0,-3 1 1,0 1 0,1-1 1,-1 1-1,0 0 0,0-1 1,1 1-1,-1 0 0,0 0 1,0 0-1,0 0 0,0 0 1,0 0-1,0 0 0,0 0 0,-1 0 1,1 0-1,0 1 0,0 1 1,5 8 17,-1 1 1,0 0-1,3 18 1,4 24 46,-8-34-17,0 1 0,2-1 0,9 23 0,-15-43-49,0 1 0,0-1 0,0 1 0,1-1 0,-1 1 0,0-1 0,1 1 0,-1-1 0,0 1-1,1-1 1,-1 1 0,0-1 0,1 1 0,-1-1 0,1 0 0,-1 1 0,1-1 0,-1 0 0,1 0 0,0 1 0,6-6 24,4-23 8,13-90 15,-19 88-103,1-1 0,1 1-1,20-51 1,-27 79 47,1 1 0,-1 0 1,1-1-1,0 1 0,-1 0 0,1 0 0,0-1 0,0 1 1,0 0-1,0 0 0,0 0 0,0 0 0,2-1 0,-2 2 3,-1 0 0,1 0 0,-1-1 0,0 1 0,1 0-1,-1 0 1,1 0 0,-1 0 0,1 0 0,-1 0 0,1 0-1,-1 0 1,0 1 0,1-1 0,-1 0 0,1 0 0,-1 0-1,1 0 1,-1 0 0,0 1 0,1-1 0,-1 0 0,1 0-1,-1 1 1,0-1 0,1 0 0,-1 1 0,2 2-15,0 0 0,0 0 1,0 0-1,-1 0 1,1 0-1,-1 0 0,0 1 1,0-1-1,1 5 0,6 30-751,-2 1 0,2 66-1,-9-92 410,-3-9-121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6.364"/>
    </inkml:context>
    <inkml:brush xml:id="br0">
      <inkml:brushProperty name="width" value="0.035" units="cm"/>
      <inkml:brushProperty name="height" value="0.035" units="cm"/>
    </inkml:brush>
  </inkml:definitions>
  <inkml:trace contextRef="#ctx0" brushRef="#br0">12 171 17380,'0'-1'49,"0"1"1,0 0-1,0 0 0,0 0 1,-1-1-1,1 1 1,0 0-1,0 0 0,0 0 1,-1 0-1,1 0 1,0 0-1,0-1 0,0 1 1,-1 0-1,1 0 0,0 0 1,0 0-1,-1 0 1,1 0-1,0 0 0,0 0 1,0 0-1,-1 0 1,1 0-1,0 0 0,0 0 1,-1 0-1,1 0 1,0 0-1,0 0 0,-1 1 1,1-1-1,0 0 1,0 0-1,0 0 0,-1 0 1,1 0-1,0 0 1,0 1-1,-4 12 801,6 22-81,-2-30-462,4 28 177,0 1 0,3-1-1,0 0 1,2-1 0,21 49-1,-28-75-435,2 1 0,-1-1 0,1 0 0,0 0-1,0-1 1,1 1 0,9 9 0,-13-14-25,1 0 1,0 1-1,-1-1 1,1 0-1,0 0 0,0 0 1,0 0-1,-1 0 1,1-1-1,0 1 0,0-1 1,0 1-1,0-1 1,0 0-1,1 1 0,-1-1 1,0 0-1,0 0 1,0-1-1,0 1 0,0 0 1,0-1-1,0 1 1,0-1-1,0 1 0,0-1 1,0 0-1,-1 0 1,1 0-1,3-3 0,2-1 60,-1-1-1,1-1 0,-2 1 0,1-1 0,-1 0 0,0-1 1,0 1-1,-1-1 0,0 0 0,0 0 0,-1 0 0,4-12 0,0-6 234,0-1 0,4-48-1,-9 57-178,-1-1-1,0 1 0,-3-20 0,2 33-112,-1 1 0,0-1 0,1 1 0,-1-1 0,-1 1 0,1-1 0,-1 1 0,0 0 0,0-1 0,0 1 0,0 0 0,-1 0 0,1 1 0,-1-1 0,0 0 0,0 1 0,-8-6 0,10 8-20,0 0 1,0 1-1,0-1 1,0 0 0,0 1-1,0-1 1,-1 1-1,1-1 1,0 1 0,-1 0-1,1 0 1,0-1-1,0 1 1,-1 0 0,1 0-1,0 0 1,-1 1-1,1-1 1,0 0 0,-1 0-1,1 1 1,0-1-1,-2 1 1,1 0-1,0 1 1,1-1 0,-1 0-1,1 1 1,-1-1-1,1 1 1,-1-1-1,1 1 1,0 0 0,0 0-1,0-1 1,0 1-1,-2 3 1,2-2-6,0 0 1,0 0-1,0 0 1,1 0-1,-1 0 1,0 0-1,1 0 1,0 0-1,0 0 0,0 0 1,0 0-1,0 0 1,1 0-1,-1-1 1,1 1-1,0 0 1,0 0-1,0 0 0,0 0 1,3 5-1,-3-7 0,1 0 0,-1-1 0,1 1-1,-1 0 1,1 0 0,-1-1-1,1 1 1,-1-1 0,1 1 0,-1-1-1,1 1 1,0-1 0,-1 0-1,1 0 1,0 0 0,-1 0 0,1 0-1,-1 0 1,1-1 0,0 1 0,-1 0-1,1-1 1,-1 1 0,1-1-1,1-1 1,3 0-27,0-1 1,0 0-1,0 0 0,-1-1 0,7-5 0,7-9-658,-1-1 0,20-25-1,-20 22-295,36-34 0,-27 36 299,2 11-237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6.861"/>
    </inkml:context>
    <inkml:brush xml:id="br0">
      <inkml:brushProperty name="width" value="0.035" units="cm"/>
      <inkml:brushProperty name="height" value="0.035" units="cm"/>
    </inkml:brush>
  </inkml:definitions>
  <inkml:trace contextRef="#ctx0" brushRef="#br0">39 313 16836,'-1'0'147,"0"-1"0,0 0 0,0 1 0,0-1 0,-1 0 0,1 1 0,0 0 0,-1-1 0,1 1 0,0 0 0,-1-1 0,1 1 0,0 0 0,-1 0 0,1 0 0,0 0 0,-1 0 0,-1 1 0,2-1-56,0 1 0,0 0 0,1-1 0,-1 1 1,0-1-1,0 1 0,1 0 0,-1-1 0,1 1 0,-1 0 1,1 0-1,-1 0 0,1-1 0,-1 1 0,1 0 0,-1 0 1,1 0-1,0 0 0,0 0 0,-1 1 0,1 4 182,-1 0 1,1 0-1,0 0 0,0 0 0,1 0 0,2 12 1,1-4 13,0-1 0,1 1 0,0-1-1,9 16 1,-13-26-242,1 1 0,-1-1-1,1 0 1,0 0 0,0 0-1,0 0 1,1 0-1,-1-1 1,1 1 0,-1-1-1,1 0 1,0 1 0,0-1-1,0 0 1,0-1-1,0 1 1,1-1 0,-1 1-1,1-1 1,-1 0 0,7 1-1,-6-2-7,-1-1-1,1 0 0,-1 0 1,1 0-1,-1 0 0,0-1 1,1 1-1,-1-1 0,0 0 1,0 0-1,0 0 0,0-1 1,0 1-1,-1 0 0,1-1 1,-1 0-1,0 0 0,1 0 1,-1 0-1,2-3 0,7-13 81,-1 0-1,10-24 0,-13 27-48,26-65 189,-17 41-50,36-67 0,-50 103-194,1 0 1,0 0-1,0 0 0,0 0 0,5-4 0,-7 7-9,-1 1 0,1-1 0,0 1 0,-1-1 0,1 1 0,0-1-1,-1 1 1,1-1 0,0 1 0,0 0 0,-1-1 0,1 1 0,0 0 0,0 0 0,0 0 0,0 0-1,-1-1 1,1 1 0,0 0 0,0 0 0,0 1 0,0-1 0,-1 0 0,1 0 0,0 0 0,0 0-1,0 1 1,-1-1 0,1 0 0,0 1 0,0-1 0,-1 1 0,1-1 0,0 1 0,-1-1 0,1 1-1,0-1 1,-1 1 0,1 0 0,-1-1 0,1 2 0,6 9 40,-2 1 0,0 0 0,0 0 0,-1 0 0,-1 0 0,0 1 0,2 18 0,4 10 81,-6-26-66,6 24 59,-8-37-107,-1 0 0,1-1-1,0 1 1,-1 0 0,1-1-1,0 1 1,0 0 0,0-1 0,0 1-1,1-1 1,-1 0 0,0 1-1,0-1 1,1 0 0,2 2-1,-3-3-6,-1 1 0,1-1 0,-1 0 0,1 0-1,-1 0 1,1 0 0,-1 0 0,1 0-1,-1 0 1,1 0 0,-1 0 0,1 0-1,-1 0 1,1 0 0,-1 0 0,1 0-1,-1 0 1,1-1 0,-1 1 0,1 0-1,-1 0 1,1-1 0,-1 1 0,1 0-1,-1-1 1,0 1 0,1 0 0,-1-1 0,0 1-1,1-1 1,-1 0 0,9-16 56,-7 14-46,11-35 87,13-57 0,-19 65-76,1 0 1,1 0 0,23-47-1,-31 75-26,1-1 0,0 0 0,-1 0 0,1 1 0,1-1 0,-1 1-1,0-1 1,3-1 0,-4 3 0,0 1 0,0-1 0,-1 1 0,1-1-1,0 1 1,0 0 0,0-1 0,0 1 0,-1 0 0,1 0 0,0 0 0,0-1-1,0 1 1,0 0 0,0 0 0,0 0 0,-1 1 0,1-1 0,0 0 0,0 0-1,0 0 1,0 1 0,0-1 0,-1 0 0,1 1 0,0-1 0,0 0-1,0 1 1,-1-1 0,1 1 0,0 0 0,-1-1 0,1 1 0,0-1 0,-1 1-1,1 1 1,4 4-2,-1 1 1,1 0-1,-1 0 0,-1 0 0,0 0 0,0 1 0,3 9 0,12 62-27,-14-58-9,13 79-1766,-17-100 1785,0 1 1,0-1 0,0 0-1,1 1 1,-1-1 0,0 1-1,0-1 1,0 0 0,0 1-1,0-1 1,0 1 0,0-1-1,0 0 1,0 1 0,0-1-1,0 1 1,0-1 0,0 0-1,0 1 1,-1-1 0,1 0-1,0 1 1,0-1 0,0 1 0,-1-1-1,1 0 1,0 1 0,0-1-1,-1 0 1,1 0 0,0 1-1,0-1 1,-1 0 0,1 0-1,0 1 1,-1-1 0,1 0-1,-1 0 1,-10-4-466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7.721"/>
    </inkml:context>
    <inkml:brush xml:id="br0">
      <inkml:brushProperty name="width" value="0.035" units="cm"/>
      <inkml:brushProperty name="height" value="0.035" units="cm"/>
    </inkml:brush>
  </inkml:definitions>
  <inkml:trace contextRef="#ctx0" brushRef="#br0">0 302 15891,'18'19'5891,"38"44"-3137,-45-50-2360,55 57 979,-57-61-1239,0-2 0,1 1 0,0-1 0,0 0 0,19 8 0,-27-13-123,1-1 1,0 0-1,0-1 0,-1 1 0,1 0 1,0-1-1,0 0 0,0 1 0,0-1 1,0 0-1,0 0 0,0-1 1,0 1-1,-1-1 0,1 1 0,0-1 1,0 0-1,0 0 0,-1 0 0,1-1 1,-1 1-1,1 0 0,-1-1 0,1 0 1,-1 0-1,0 0 0,0 0 0,4-4 1,1-3-37,0 0 1,-1 0-1,0-1 1,-1 0-1,0 0 0,5-14 1,1-7-167,-1 0 0,-2-1 0,6-54 1,0-99-954,-12 146 800,0 24 2,-1 30 233,0 8 161,17 183 1197,47 207 0,-60-385-1173,30 121 355,-28-124-459,2-1 0,0 0 0,23 42 0,-26-57-250,1 0 0,1 0 1,12 11-1,-15-15-14,-1-1 0,1 1 0,0-1-1,-1 1 1,0 1 0,-1-1 0,1 1-1,-1-1 1,0 1 0,4 11 0,-7-10-443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9.147"/>
    </inkml:context>
    <inkml:brush xml:id="br0">
      <inkml:brushProperty name="width" value="0.035" units="cm"/>
      <inkml:brushProperty name="height" value="0.035" units="cm"/>
    </inkml:brush>
  </inkml:definitions>
  <inkml:trace contextRef="#ctx0" brushRef="#br0">60 508 18260,'-7'-32'2333,"7"32"-2250,0-1 0,0 0 1,0 0-1,-1 0 0,1 0 1,0 0-1,-1 1 0,1-1 1,0 0-1,-1 0 1,1 1-1,-1-1 0,1 0 1,-1 1-1,1-1 0,-1 0 1,0 1-1,1-1 1,-1 1-1,0-1 0,1 1 1,-1-1-1,0 1 0,0-1 1,0 1-1,1 0 0,-1 0 1,0-1-1,0 1 1,0 0-1,0 0 0,-1 0 1,1 0 30,0 1 0,0 0 1,0-1-1,0 1 0,1 0 1,-1 0-1,0-1 0,0 1 1,1 0-1,-1 0 0,0 0 1,1 0-1,-1 0 0,1 0 1,-1 0-1,1 0 0,0 0 1,-1 2-1,-5 24 538,5-21-420,-4 20-101,1 0 1,2 0-1,1 0 0,1 0 0,4 33 0,-4-58-134,0-1 0,0 0 0,0 1 0,-1-1 0,1 0 0,0 1 0,0-1-1,1 0 1,-1 1 0,0-1 0,0 1 0,0-1 0,0 0 0,0 1 0,0-1 0,0 0 0,1 1 0,-1-1-1,0 0 1,0 0 0,0 1 0,1-1 0,-1 0 0,0 1 0,0-1 0,1 0 0,-1 0 0,0 1 0,1-1 0,-1 0-1,0 0 1,1 0 0,-1 0 0,0 0 0,1 1 0,-1-1 0,0 0 0,1 0 0,-1 0 0,0 0 0,1 0-1,-1 0 1,0 0 0,1 0 0,-1 0 0,1 0 0,-1 0 0,0 0 0,1-1 0,-1 1 0,18-14-115,-8 5 81,-7 7 26,1 0 1,-1 0-1,0 1 0,1-1 1,0 1-1,-1 0 0,1 0 0,0 0 1,-1 0-1,1 0 0,0 1 1,0 0-1,-1 0 0,8 1 1,-4 0 3,1 1 1,-1-1-1,1 2 1,-1-1 0,0 1-1,13 7 1,1 3-2,0 1 1,-1 1 0,26 25-1,-14-9-4,-2 1-1,-1 1 1,27 40-1,-39-48 53,-1 1-1,-1 1 1,-2 0-1,0 1 1,11 40-1,-21-58 8,0 0-1,-2 0 1,1 0-1,-1 0 1,0 16-1,-1-25-35,0 1 0,0-1 0,0 1 0,0-1 0,0 0 0,-1 1 0,1-1 1,0 1-1,-1-1 0,1 1 0,-1-1 0,1 0 0,-1 1 0,0-1 0,0 0 0,1 0 0,-1 0 0,0 1 0,0-1 0,0 0 0,0 0 0,0 0 0,-1 0 0,1-1 0,0 1 0,0 0 0,-1 0 0,1-1 0,0 1 0,-1-1 0,1 1 0,0-1 0,-1 1 0,1-1 0,-1 0 0,1 0 0,-1 0 0,1 0 0,0 0 0,-1 0 0,1 0 0,-1 0 0,1-1 0,-1 1 0,1 0 0,0-1 0,-3-1 0,-4-1 1,0 0 1,1-1-1,-1 0 0,1 0 0,0-1 0,1 0 1,-1 0-1,1-1 0,0 0 0,0 0 0,1 0 1,-1-1-1,-6-12 0,-3-6-53,1 0 0,-17-45 0,21 42-20,1-1-1,1 0 1,2-1-1,1 1 1,-3-46 0,12-149-433,1 90 81,-5 122 361,-2-62-231,2 68 250,-1 1 0,1 0 0,-2-1 0,1 1 0,0 0 0,-1 0 0,0 0 1,0 0-1,-1 0 0,-5-8 0,8 12 28,0 1-1,-1-1 1,1 1 0,0-1 0,-1 1-1,1 0 1,-1-1 0,1 1-1,-1-1 1,1 1 0,-1 0 0,1-1-1,-1 1 1,1 0 0,-1-1 0,0 1-1,1 0 1,-1 0 0,1 0 0,-1 0-1,0-1 1,1 1 0,-1 0 0,0 0-1,1 0 1,-1 0 0,1 1 0,-1-1-1,0 0 1,0 0 0,-1 1 0,1 0-1,0 0 1,0 0 0,0 0-1,0 0 1,0 0 0,0 0-1,0 1 1,0-1 0,0 0 0,1 0-1,-2 3 1,-1 4-7,0 1-1,0-1 1,-1 13-1,0 2 10,2 1-1,0 42 0,3-55 12,-1 0 0,2 1 0,0-1-1,0 0 1,1 0 0,0-1-1,9 20 1,-11-28-5,0 0-1,0 0 0,0 0 1,0-1-1,0 1 1,0 0-1,1-1 0,-1 1 1,0-1-1,1 1 1,0-1-1,-1 0 0,1 1 1,0-1-1,-1 0 1,1 0-1,0 0 0,0-1 1,2 2-1,-2-2 2,0 0 0,0 0 0,0 0 0,-1-1 1,1 1-1,0 0 0,0-1 0,0 1 0,-1-1 0,1 0 0,0 1 0,-1-1 0,1 0 0,0 0 0,-1 0 1,1 0-1,1-2 0,6-7 21,1 0 0,-2 0 0,1-1 0,11-21 0,-9 14-16,3-3 2,1-1 25,29-34 1,-40 52-27,0-1 0,0 1-1,1 0 1,-1 0 0,1 0 0,0 1 0,0-1 0,1 1 0,-1 1 0,1-1-1,-1 1 1,13-4 0,-15 6 0,1 0 0,0-1 0,0 1 1,-1 1-1,1-1 0,0 0 0,-1 1 0,1 0 0,-1 0 0,1 0 0,-1 0 0,1 1 0,-1-1 0,0 1 0,1 0 0,-1 0 1,0 0-1,3 3 0,3 3 59,-1 0 0,0 1-1,-1 0 1,9 14 0,-16-23-64,1-1 0,-1 1-1,0 0 1,0 0 0,0 0-1,0 0 1,0 0 0,0 0-1,0 0 1,0 0 0,0 0-1,0 0 1,0 0 0,0 0-1,0 0 1,1-1 0,-1 1 0,0 0-1,0 0 1,0 0 0,0 0-1,0 0 1,0 0 0,0 0-1,0 0 1,0 0 0,1 0-1,-1 0 1,0 0 0,0 0-1,0 0 1,0 0 0,0 0-1,0 0 1,0 0 0,0 0-1,0 0 1,1 0 0,-1 1-1,0-1 1,0 0 0,0 0-1,0 0 1,0 0 0,0 0-1,0 0 1,0 0 0,0 0 0,0 0-1,0 0 1,0 0 0,1 0-1,-1 1 1,0-1 0,0 0-1,0 0 1,0 0 0,0 0-1,0 0 1,0 0 0,0 0-1,0 0 1,0 0 0,0 1-1,-1-14 157,-5-17 18,-4-5 19,-2 0 0,-1 2 0,-29-53-1,40 85-162,1 6-33,3 10-16,3-1 11,0 0 1,1 0-1,1-1 0,0 0 1,0 0-1,2-1 0,-1 0 1,2 0-1,-1-1 0,14 12 1,-22-22 2,1 0 1,-1 0 0,1 0-1,0 0 1,-1 0 0,1-1-1,0 1 1,-1 0 0,1-1-1,0 1 1,0-1 0,0 0-1,-1 1 1,1-1 0,0 0-1,0 0 1,0 0 0,0 0-1,0-1 1,2 0 0,-1 0-1,-1 0 1,1 0-1,0-1 1,0 1-1,-1-1 1,1 0-1,-1 0 1,0 0-1,1 0 1,-1 0-1,2-4 1,5-5-1,-1-1 0,-1-1 0,0 0 1,5-14-1,-11 25 0,25-66-3,-18 44-7,2 0 0,19-36 0,-29 59 8,1-1 0,0 1 0,0 0 1,-1 0-1,1 0 0,0-1 0,0 1 1,0 0-1,0 0 0,1 0 0,-1 1 1,0-1-1,0 0 0,0 0 0,1 1 1,-1-1-1,2 0 0,-2 1 2,0 0-1,0 0 1,0 0-1,0 0 1,0 0 0,0 0-1,-1 1 1,1-1-1,0 0 1,0 0-1,0 1 1,-1-1-1,1 1 1,0-1 0,0 1-1,-1-1 1,1 1-1,0-1 1,-1 1-1,1 0 1,0 0 0,3 5 1,1 1 1,-2-1 0,1 1 0,-1 0 0,3 8-1,-3-7 2,5 11 13,11 29 17,-18-46-25,1 1 0,-1 0 0,1-1 0,0 1 0,-1-1 0,1 1-1,0-1 1,0 0 0,1 0 0,-1 0 0,0 0 0,5 2 0,-6-4-5,0 1 0,0-1 0,0 0 0,1 0 0,-1 0-1,0 0 1,0 0 0,1 0 0,-1-1 0,0 1 0,0 0 0,0-1 0,1 1 0,-1-1 0,0 1 0,0-1 0,0 1 0,0-1 0,0 0 0,0 1 0,0-1 0,0 0 0,0 0 0,0 0 0,-1 0 0,1 0 0,0 0 0,-1 0 0,2-2 0,21-39 28,-18 33-23,6-13-305,1-1 0,1 1 0,1 1 0,0 0 1,2 2-1,21-22 0,-36 41 253,-1-1 1,0 1-1,0 0 1,1 0-1,-1 0 1,0 0-1,1-1 1,-1 1-1,0 0 1,0 0-1,1-1 1,-1 1-1,0 0 1,0-1-1,0 1 1,0 0-1,1-1 1,-1 1-1,0 0 1,0-1-1,0 1 1,0 0-1,0-1 1,0 1-1,0 0 1,0-1-1,0 1 1,0 0-1,0-1 1,0 1-1,0 0 1,0-1-1,0 1 1,-12-6-672,4 3 450,-22-11-554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29.632"/>
    </inkml:context>
    <inkml:brush xml:id="br0">
      <inkml:brushProperty name="width" value="0.035" units="cm"/>
      <inkml:brushProperty name="height" value="0.035" units="cm"/>
    </inkml:brush>
  </inkml:definitions>
  <inkml:trace contextRef="#ctx0" brushRef="#br0">0 0 16884,'23'17'1120,"3"1"-1096,2-2-120,8-5 24,2-4-384,-2-7 368,-6-4-128,-3-5-112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0.065"/>
    </inkml:context>
    <inkml:brush xml:id="br0">
      <inkml:brushProperty name="width" value="0.035" units="cm"/>
      <inkml:brushProperty name="height" value="0.035" units="cm"/>
    </inkml:brush>
  </inkml:definitions>
  <inkml:trace contextRef="#ctx0" brushRef="#br0">0 531 14219,'16'47'1062,"16"51"1714,46 94-1,-43-124-1674,-20-43-723,-2 2-1,0 0 1,16 53 0,-23-39 67,-6-40-417,1 0-1,-1 1 1,0-1-1,0 0 1,0 0-1,0 0 1,0 1-1,0-1 1,0 0-1,0 0 1,-1 0-1,1 0 1,0 1-1,-1-1 1,1 0-1,-1 0 1,1 0-1,-1 0 1,0 0-1,1 0 1,-1 0 0,0 0-1,0 0 1,1-1-1,-1 1 1,0 0-1,0 0 1,0-1-1,-1 2 1,0-2-7,1 0 1,0 0 0,0 0-1,0-1 1,0 1 0,-1 0 0,1-1-1,0 1 1,0 0 0,0-1-1,0 1 1,0-1 0,0 0-1,0 1 1,0-1 0,0 0 0,0 1-1,0-1 1,1 0 0,-1 0-1,0 0 1,0 0 0,1 0-1,-2-2 1,-14-30 177,8 7-129,0 0-1,-8-55 1,2-59-61,12 113-22,-10-155-312,-11-114-398,22 276 644,1 16 52,0 0 0,-1 0 1,1 0-1,-1-1 0,1 1 1,-1 0-1,-1 1 0,1-1 0,-1 0 1,1 0-1,-3-4 0,-1 8-83,2 6 100,-1 11 74,0 8 88,2 1-1,0-1 0,2 0 1,1 0-1,1 0 0,1 0 1,8 32-1,-10-54-125,0 0 0,0 0-1,0 0 1,0 0 0,0 0 0,1 0-1,-1 0 1,1-1 0,0 1 0,0 0-1,0-1 1,0 0 0,0 1 0,4 1-1,-5-3-15,1 0-1,-1-1 0,1 1 0,0-1 1,-1 1-1,1-1 0,0 0 0,-1 0 1,1 0-1,0 0 0,-1 0 0,1 0 1,0 0-1,-1 0 0,1-1 0,0 1 1,-1-1-1,1 1 0,-1-1 1,1 0-1,-1 0 0,1 1 0,-1-1 1,1 0-1,-1 0 0,0-1 0,2 0 1,21-19 55,30-32 0,7-8-26,-40 43-5,1 1 0,0 1 1,2 1-1,-1 1 0,46-20 0,-69 34-28,0 0 0,0 0 1,0 0-1,0 0 0,0 0 0,1 0 0,-1 0 0,0-1 0,0 1 0,0 0 0,0 0 0,0 0 0,0 0 0,0 0 1,0 0-1,0 0 0,0-1 0,0 1 0,0 0 0,0 0 0,0 0 0,0 0 0,0 0 0,0-1 0,0 1 0,0 0 1,0 0-1,0 0 0,0 0 0,0 0 0,0 0 0,0-1 0,0 1 0,0 0 0,0 0 0,0 0 0,0 0 0,0 0 1,0 0-1,0-1 0,0 1 0,0 0 0,0 0 0,-1 0 0,1 0 0,0 0 0,0 0 0,0 0 0,0 0 0,0 0 1,0 0-1,-1 0 0,1 0 0,0-1 0,0 1 0,0 0 0,0 0 0,0 0 0,0 0 0,-1 0 0,1 0 1,0 0-1,0 0 0,-59-26 793,33 15-455,0-2 0,-33-20 0,50 27-277,1 0 1,1 0-1,-15-14 0,21 19-67,0 0-1,0-1 0,0 1 0,0 0 0,0 0 0,0 0 1,0-1-1,1 1 0,-1 0 0,0-1 0,1 1 1,-1-1-1,1 1 0,-1-1 0,1 1 0,0-1 0,0 1 1,-1-1-1,1 1 0,0-1 0,0 1 0,1-1 0,-1 1 1,0-1-1,0 1 0,1-1 0,-1 1 0,1-1 1,-1 1-1,1 0 0,0-1 0,0 1 0,-1 0 0,1-1 1,1 0-1,6-5-272,0 0-1,1 1 1,-1 0 0,17-9 0,22-15-426,-15 1 354,0-3-120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1.254"/>
    </inkml:context>
    <inkml:brush xml:id="br0">
      <inkml:brushProperty name="width" value="0.035" units="cm"/>
      <inkml:brushProperty name="height" value="0.035" units="cm"/>
    </inkml:brush>
  </inkml:definitions>
  <inkml:trace contextRef="#ctx0" brushRef="#br0">108 731 15203,'1'-5'300,"3"-7"355,-2-1 0,1 1 0,0-17 0,-3 26-503,0 1 1,0 0 0,0 0-1,0 0 1,0-1-1,0 1 1,-1 0 0,1 0-1,-1 0 1,1 0 0,-1 0-1,0 0 1,0 0 0,0 0-1,0 0 1,0 0 0,-1 0-1,1 1 1,0-1 0,-1 0-1,1 1 1,-1-1 0,0 1-1,1 0 1,-1-1 0,0 1-1,-2-1 1,3 1-59,0 1 0,-1 0 0,1-1 0,0 1 0,-1 0 0,1 0 0,0 0 0,-1 0 0,1 0 0,0 0 1,-1 0-1,1 0 0,0 0 0,-1 1 0,1-1 0,0 0 0,0 1 0,-1-1 0,1 1 0,-1 1 0,-1-1 14,1 1 0,-1 0 0,1 1 1,0-1-1,0 0 0,0 1 0,0-1 0,-3 5 0,0 3 66,0 0-1,1 0 0,-7 20 1,7-13-114,0 0 0,1 0 0,-2 24 0,5-34-65,0-1 0,0 1 0,0-1-1,1 1 1,0-1 0,0 1 0,0-1 0,1 0 0,0 1 0,0-1 0,1 0-1,3 6 1,-6-11 3,1-1 0,-1 1-1,0-1 1,0 1 0,1-1-1,-1 1 1,0-1 0,1 1-1,-1-1 1,1 1 0,-1-1 0,1 1-1,-1-1 1,1 0 0,-1 1-1,1-1 1,-1 0 0,1 1-1,-1-1 1,1 0 0,-1 0-1,1 1 1,0-1 0,-1 0-1,1 0 1,-1 0 0,1 0 0,0 0-1,-1 0 1,1 0 0,0 0-1,-1 0 1,1 0 0,-1 0-1,1 0 1,0-1 0,-1 1-1,1 0 1,-1 0 0,1-1-1,-1 1 1,2-1 0,0-1-6,0 0 0,0-1 0,0 1 0,-1-1 0,1 1 0,-1-1 0,1 0 0,-1 1 1,1-5-1,5-16-15,-1 0 0,-2 0 1,0-1-1,-1 1 0,-1-30 1,-8-118 56,3 144-6,1 10 24,5 25 46,5 25-60,1-1 1,1 1-1,3-2 1,0 1-1,2-2 1,1 0-1,26 37 1,-39-63-33,0-1 1,0 1 0,0 0-1,1-1 1,-1 0 0,1 0-1,0 0 1,0 0 0,5 2-1,-8-5 0,1 1 0,-1 0 0,1-1 0,0 0 0,0 1 0,-1-1 0,1 0 0,0 0 0,0 0 0,-1 0 0,1 0 0,0 0 0,0 0 0,-1-1 0,1 1 0,0-1 0,-1 1 0,1-1 0,0 0 0,-1 1 0,1-1 0,-1 0 0,1 0 0,-1 0 0,0 0 0,1-1 0,-1 1 0,0 0 0,2-2 0,2-4 20,1 0 0,-1-1 0,-1 0 0,1 0 0,-1 0 0,-1 0 0,1-1 0,3-15 0,11-75 174,-18 98-199,9-67 144,-3-1 0,-4 0-1,-2 0 1,-3-1 0,-25-133-1,17 164-82,2 27-39,9 12-23,-1 0 1,1 0-1,0 0 1,-1 0-1,1 0 1,0 0-1,-1 0 0,1 0 1,0 0-1,0 0 1,-1 0-1,1 0 1,0 0-1,-1 1 0,1-1 1,0 0-1,0 0 1,-1 0-1,1 0 1,0 1-1,0-1 0,-1 0 1,1 0-1,0 1 1,0-1-1,0 0 1,-1 1-1,1-1 0,0 0 1,0 0-1,0 1 1,0-1-1,0 0 1,0 1-1,0-1 0,0 0 1,0 1-1,0-1 1,0 0-1,0 1 1,0 0-1,-2 15 7,1 1 0,0 0 0,2-1 0,0 1 0,6 33 0,-2-18-5,-5-29-1,31 195 78,-23-156-52,3-1-1,25 67 1,-33-100-26,1-1 0,0 1 0,0-1 0,0 1 0,1-2 0,11 14 0,-15-19-1,1 1 1,-1-1-1,1 0 0,-1 0 0,1 0 1,0 0-1,-1 0 0,1 0 0,0 0 1,0 0-1,-1-1 0,1 1 0,0-1 1,0 1-1,0-1 0,0 0 0,0 0 1,0 0-1,0 0 0,0 0 1,0 0-1,0 0 0,0-1 0,-1 1 1,1-1-1,0 1 0,0-1 0,0 0 1,0 0-1,-1 0 0,1 0 0,0 0 1,-1 0-1,3-2 0,4-4-1,-1-1-1,0 1 1,0-1-1,0-1 1,-1 1-1,-1-1 1,1 0-1,-2 0 1,5-12-1,4-10 8,12-51-1,-19 59-2,-1 0 0,0-1 0,-2 1-1,0 0 1,-2-1 0,-2-36 0,1 58-5,-1 0 0,1 1 0,0-1 0,-1 0 0,1 0 0,-1 1 0,1-1 0,-1 0 0,0 1 0,1-1 1,-1 0-1,0 1 0,0-1 0,0 1 0,-3-2 0,4 2 1,0 1 1,0 0-1,-1 0 0,1 0 1,0 0-1,-1 0 1,1 0-1,0 0 1,0 0-1,-1 0 0,1 0 1,0 0-1,-1 0 1,1 0-1,0 0 1,0 0-1,-1 0 0,1 0 1,0 0-1,-1 1 1,1-1-1,0 0 0,0 0 1,-1 0-1,1 0 1,0 1-1,0-1 1,0 0-1,-1 0 0,1 0 1,0 1-1,-9 18-17,1 10-234,1 1 0,2 1 0,0-1 0,3 1 0,0-1 0,2 1 0,5 38 0,-1-49-66,-4-19 302,0 0-1,1-1 0,-1 1 1,0-1-1,0 1 1,0-1-1,1 1 1,-1-1-1,0 1 1,0-1-1,1 1 1,-1-1-1,1 1 0,-1-1 1,0 1-1,1-1 1,-1 0-1,1 1 1,-1-1-1,1 0 1,-1 1-1,1-1 1,-1 0-1,1 0 1,-1 1-1,2-1 0,10-7-467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6.234"/>
    </inkml:context>
    <inkml:brush xml:id="br0">
      <inkml:brushProperty name="width" value="0.025" units="cm"/>
      <inkml:brushProperty name="height" value="0.025" units="cm"/>
    </inkml:brush>
  </inkml:definitions>
  <inkml:trace contextRef="#ctx0" brushRef="#br0">0 360 12844,'0'0'10122,"9"-7"-9263,25-23-625,-2-1-1,-1-1 1,-1-1-1,-2-2 1,-2-1 0,-1-1-1,24-48 1,-44 72-189,3-5-41,-6 16 169,-2 7 229,-18 93-184,8-51-106,2 1 1,-3 74-1,11-120-241,0-1-1,0 1 0,0-1 0,0 1 0,0-1 1,0 1-1,0-1 0,0 1 0,1-1 0,-1 0 1,1 1-1,-1-1 0,1 1 0,0-1 0,-1 0 0,1 1 1,0-1-1,0 0 0,0 0 0,0 0 0,0 1 1,0-1-1,0 0 0,0-1 0,1 1 0,-1 0 1,0 0-1,1 0 0,-1-1 0,0 1 0,1-1 1,-1 1-1,3 0 0,-2-1-230,1 0-1,-1 0 1,1 0-1,-1-1 1,1 1-1,-1-1 1,1 1 0,-1-1-1,0 0 1,1 0-1,-1 0 1,0 0 0,1 0-1,-1-1 1,0 1-1,0-1 1,0 1 0,0-1-1,2-3 1,16-19-5795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1.742"/>
    </inkml:context>
    <inkml:brush xml:id="br0">
      <inkml:brushProperty name="width" value="0.035" units="cm"/>
      <inkml:brushProperty name="height" value="0.035" units="cm"/>
    </inkml:brush>
  </inkml:definitions>
  <inkml:trace contextRef="#ctx0" brushRef="#br0">44 0 18604,'-1'24'753,"-1"0"0,-2 0 0,-6 23 0,-4 21 441,9-31-724,1 0 1,1 0-1,3 0 0,3 41 0,-2-75-442,-1 1-1,1-1 0,0 0 0,-1 0 1,1 1-1,3 5 0,-3-9-24,-1 1-1,0-1 1,1 1-1,-1-1 1,1 1 0,-1-1-1,1 1 1,-1-1-1,1 1 1,0-1-1,-1 0 1,1 1 0,-1-1-1,1 0 1,0 1-1,-1-1 1,1 0-1,0 0 1,-1 0 0,1 0-1,0 0 1,0 0-1,-1 0 1,1 0-1,0 0 1,-1 0 0,1 0-1,0 0 1,-1 0-1,1 0 1,0-1-1,-1 1 1,1 0 0,0-1-1,-1 1 1,1 0-1,-1-1 1,1 1-1,-1-1 1,1 1 0,0-1-1,11-9-8,-1 1 0,0-2 0,-1 1-1,10-14 1,22-23-8,-32 38 18,1 0-1,0 0 1,0 1 0,1 1 0,19-10 0,-28 16 2,0 0 0,1-1 0,-1 1 0,1 0 1,0 1-1,-1-1 0,1 1 0,0-1 0,-1 1 1,1 0-1,5 1 0,-6 0 2,-1 0 1,0-1-1,0 1 1,1 0-1,-1 0 1,0 1-1,0-1 1,0 0-1,-1 1 1,1-1-1,0 1 0,0-1 1,-1 1-1,1 0 1,-1 0-1,1 0 1,-1 0-1,0 0 1,0 0-1,1 2 1,1 3 20,-1 0 0,0 0 0,-1 1 0,1-1 0,-1 0 0,-1 1 0,1-1 0,-1 0 0,0 1 0,-1-1 0,0 1 0,0-1 0,-1 0 0,0 0 0,0 0 0,-4 9 0,-1 0-8,0 1 1,-2-1 0,0-1-1,0 0 1,-20 23-1,23-31-156,0 0 0,-1 0 0,1 0 1,-2-1-1,1 0 0,-1 0 0,0-1 0,0 0 0,0 0 0,-1-1 0,0 0 0,0 0 0,0-1 0,0-1 0,-16 4 0,-7-6-349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2.694"/>
    </inkml:context>
    <inkml:brush xml:id="br0">
      <inkml:brushProperty name="width" value="0.035" units="cm"/>
      <inkml:brushProperty name="height" value="0.035" units="cm"/>
    </inkml:brush>
  </inkml:definitions>
  <inkml:trace contextRef="#ctx0" brushRef="#br0">16 204 15307,'-1'1'155,"-1"1"-1,1 0 1,-1 0 0,1 0-1,0 0 1,-1 1-1,1-1 1,0 0-1,1 0 1,-1 1 0,0-1-1,1 1 1,-1-1-1,1 1 1,0-1 0,-1 0-1,1 1 1,1-1-1,-1 1 1,0-1-1,0 1 1,2 2 0,1 8 458,0 1 0,9 20 0,-11-31-447,7 19 306,2 1-1,0-2 0,1 0 0,1 0 1,19 24-1,-30-43-443,0-1 0,0 1 0,0 0 0,1-1 0,-1 1 0,1-1 0,-1 0 0,1 0 0,-1 1 1,1-1-1,0 0 0,-1 0 0,1 0 0,0-1 0,0 1 0,0 0 0,0-1 0,0 1 0,-1-1 0,1 0 0,0 1 0,0-1 1,2 0-1,-2-1-3,0 0-1,0 0 1,0 0 0,0-1 0,0 1 0,0 0 0,-1-1 0,1 1 0,-1-1 0,1 0-1,-1 1 1,0-1 0,1 0 0,-1 0 0,0 0 0,0 0 0,0 0 0,-1 0 0,1 0 0,0 0-1,0-2 1,7-30 259,0 1-1,3-52 0,1 0 210,-3 54-300,-9 31-189,0-1 1,0 1 0,1-1 0,-1 1-1,0-1 1,1 1 0,-1-1 0,0 1-1,1-1 1,-1 1 0,0 0 0,1-1-1,-1 1 1,1 0 0,-1-1 0,1 1-1,-1 0 1,1-1 0,-1 1-1,1 0 1,-1 0 0,1 0 0,-1-1-1,1 1 1,-1 0 0,1 0 0,-1 0-1,1 0 1,0 0 0,-1 0 0,1 0-1,-1 0 1,1 0 0,-1 0 0,1 0-1,0 1 1,-1-1 0,1 0-1,-1 0 1,1 1 0,-1-1 0,1 0-1,-1 0 1,0 1 0,1-1 0,-1 1-1,1-1 1,-1 0 0,1 1 0,-1-1-1,1 2 1,5 6 30,1 1 0,-2 0 0,1 0 0,-1 0 0,5 14 0,3 4 3,5 10 4,19 32 80,-36-67-116,-1-1-1,1 0 0,-1 0 1,1 0-1,0 0 1,0 0-1,0-1 0,-1 1 1,1 0-1,0 0 1,0 0-1,0-1 1,0 1-1,0-1 0,1 1 1,0 0-1,-1-1-1,-1 0-1,1 0 0,-1 0 1,1 0-1,0 0 1,-1 0-1,1-1 0,-1 1 1,1 0-1,-1 0 1,0-1-1,1 1 0,-1 0 1,1 0-1,-1-1 1,1 1-1,-1 0 0,0-1 1,1 1-1,-1-1 0,0 1 1,1-1-1,-1 1 1,0 0-1,1-2 0,1-4 20,0 0-1,0 0 0,0-1 0,1-9 0,-2 13-19,6-40 58,-3 10-8,11-36 0,-13 61-46,1 0-1,0 1 0,0-1 1,0 1-1,1 0 0,0-1 1,0 2-1,1-1 0,0 0 1,6-5-1,-9 10-5,0 1 1,0-1 0,0 0-1,0 1 1,0-1-1,1 1 1,-1 0 0,1 0-1,-1 0 1,1 0-1,-1 0 1,1 0-1,-1 1 1,1-1 0,0 1-1,-1 0 1,6 0-1,-3 0 7,-1 1-1,1 0 1,-1 1-1,1-1 1,-1 1-1,0-1 0,1 1 1,-1 1-1,6 4 1,6 5 45,-2 0 0,1 2 0,23 29 0,-33-37-33,94 114 433,-98-119-439,0 1 0,0-1 0,0 0 0,0 1 0,1-1 0,-1 0 0,1 0 0,-1 0 0,1 0 0,-1 0 0,1 0 0,-1-1 0,1 1 0,3 0 0,-5-1-8,1 0-1,-1 0 1,1 0 0,-1 0-1,1 0 1,-1 0 0,1 0 0,-1-1-1,1 1 1,-1 0 0,0 0 0,1-1-1,-1 1 1,1 0 0,-1-1 0,0 1-1,1 0 1,-1-1 0,0 1-1,1-1 1,6-19 79,-1-12 17,1-53 0,-7 62-115,2 0 1,0 0-1,2 0 0,1 0 1,10-32-1,-14 52 1,0 1 1,0-1 0,0 1-1,0 0 1,1-1-1,-1 1 1,1 0-1,-1 0 1,1 0-1,0 0 1,0 0 0,0 0-1,0 1 1,0-1-1,3-1 1,-4 3 3,0-1 0,1 1 0,-1 0 0,1 0 1,-1 0-1,0-1 0,1 2 0,-1-1 0,1 0 0,-1 0 0,0 0 1,1 1-1,-1-1 0,1 0 0,-1 1 0,0-1 0,0 1 1,1 0-1,-1 0 0,0-1 0,0 1 0,0 0 0,0 0 0,0 0 1,0 0-1,0 0 0,0 0 0,1 2 0,6 7-25,-1 0 1,0 1-1,-1 0 0,-1 0 0,0 1 0,4 11 1,3 5 26,-12-27 4,0 0-1,0 0 0,1-1 1,-1 1-1,0 0 0,1 0 1,-1-1-1,1 1 0,-1 0 1,1-1-1,-1 1 0,1 0 1,0-1-1,-1 1 0,1-1 1,0 1-1,0 0 0,0-1-22,-1 0-1,0 0 0,1 0 1,-1 0-1,0-1 0,1 1 0,-1 0 1,0 0-1,0 0 0,1 0 1,-1 0-1,0-1 0,1 1 0,-1 0 1,0 0-1,0 0 0,1-1 0,-1 1 1,0 0-1,0-1 0,0 1 1,1 0-1,-1 0 0,0-1 0,0 1 1,0 0-1,0-1 0,9-29-3700,-9 29 3421,-4-6-1273,-1 1 600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3.192"/>
    </inkml:context>
    <inkml:brush xml:id="br0">
      <inkml:brushProperty name="width" value="0.035" units="cm"/>
      <inkml:brushProperty name="height" value="0.035" units="cm"/>
    </inkml:brush>
  </inkml:definitions>
  <inkml:trace contextRef="#ctx0" brushRef="#br0">5 20 18596,'-5'-15'1648,"7"10"-1152,1 5-240,4 5 953,2 4-553,2 0-1104,-2 1 520,-6 4-160,-2-1-56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3.926"/>
    </inkml:context>
    <inkml:brush xml:id="br0">
      <inkml:brushProperty name="width" value="0.035" units="cm"/>
      <inkml:brushProperty name="height" value="0.035" units="cm"/>
    </inkml:brush>
  </inkml:definitions>
  <inkml:trace contextRef="#ctx0" brushRef="#br0">213 117 16379,'-2'-10'439,"0"-1"-1,-1 1 1,0-1-1,-1 1 0,0 0 1,-9-15-1,12 23-343,0 0-1,0 0 1,0 0-1,-1 1 1,1-1-1,0 0 1,-1 1-1,1-1 1,-1 1-1,1-1 1,-1 1-1,0 0 1,1 0-1,-1 0 1,0 0-1,0 0 1,0 0-1,0 0 1,0 1-1,0-1 1,0 1-1,0-1 1,0 1-1,0 0 1,0 0-1,0 0 1,0 0-1,-1 0 1,1 0-1,0 1 1,0-1-1,0 1 1,0-1-1,0 1 1,0 0-1,0 0 1,1 0-1,-1 0 1,0 0-1,0 0 1,-2 3-1,-3 2 54,0 0 0,0 1 0,1 0-1,0 0 1,1 0 0,-1 1 0,1 0 0,1 0 0,0 0 0,-4 11 0,0 1-78,2 0 0,0 0 0,-4 32 0,5-12-38,2 0-1,2 0 1,1 1-1,2-1 1,2 0-1,13 56 1,-11-69-14,1-1 1,2 0 0,0-1 0,2 0-1,0 0 1,2-1 0,1-1 0,1 0-1,1-1 1,26 29 0,-34-43-17,0-1-1,0 0 1,1 0 0,0-1 0,0 0 0,0 0 0,1-1-1,0-1 1,14 5 0,-21-8 0,0 0 0,0 0 1,0-1-1,0 1 0,0-1 0,0 1 1,0-1-1,0 0 0,0-1 0,0 1 1,1 0-1,-1-1 0,0 0 0,0 0 1,0 0-1,-1 0 0,1 0 0,0 0 1,0-1-1,-1 1 0,1-1 0,0 0 1,-1 0-1,0 0 0,1 0 0,-1 0 1,0 0-1,0-1 0,0 1 0,-1-1 1,1 0-1,-1 1 0,1-1 0,-1 0 1,0 0-1,1-4 0,1-3 35,0 0 0,-1-1 0,0 1 0,-1-1 0,-1 1 0,1-1 0,-2 1 0,1-1 0,-2 0 0,1 1 0,-5-16 0,0 7 63,0 1 0,-1-1 0,0 2 0,-2-1 0,-14-22 0,18 33-49,0 0 0,0 0 0,0 1-1,-1 0 1,0 0 0,-9-6 0,14 11-45,0 0 1,0 0 0,0 0 0,-1 0-1,1 1 1,0-1 0,-1 0 0,1 1-1,0-1 1,-1 1 0,1-1 0,0 1-1,-1 0 1,1-1 0,-1 1 0,1 0-1,-1 0 1,1 0 0,-1 0 0,1 0-1,-1 0 1,1 1 0,-1-1 0,1 1-1,0-1 1,-1 1 0,1-1 0,-1 1-1,1-1 1,0 1 0,0 0 0,-1 0-1,1 0 1,0 0 0,0 0 0,0 0-1,0 0 1,0 0 0,0 0 0,0 1-1,1-1 1,-2 3 0,0 1-6,0 0-1,0 0 1,1 1-1,-1-1 1,2 1 0,-1-1-1,0 1 1,1-1 0,0 1-1,0-1 1,1 1 0,0-1-1,0 1 1,0-1-1,0 0 1,1 1 0,0-1-1,0 0 1,0 0 0,1 0-1,0 0 1,4 5 0,-7-9-2,1 0 0,0-1 0,-1 1 0,1 0 0,0-1 0,0 1 0,-1-1 0,1 1 0,0-1 0,0 1 0,0-1 0,0 1 0,0-1 0,0 0 0,0 1 0,0-1 0,0 0 0,0 0 0,0 0 0,0 0 0,0 0 0,0 0 0,1 0 0,0-1-1,-1 1 0,1-1 0,-1 0 0,1 0 0,-1 0 0,0 0 0,1 0 0,-1 0 1,0 0-1,0 0 0,0 0 0,2-3 0,2-4-5,0 0 0,-1 0-1,7-17 1,4-23-19,-1 0 1,7-57-1,-13 61 14,1 15-29,-3 24 18,-5 5 22,-1 0 0,1 0 0,-1 1 0,1-1 0,-1 0 0,1 1 0,-1-1 1,1 0-1,-1 1 0,1-1 0,-1 1 0,0-1 0,1 1 0,-1-1 0,0 1 0,1-1 0,-1 1 0,0-1 0,1 1 0,11 28-8,-1 0 0,-1 0 0,7 42 0,-4-18 33,-5-24-27,27 88-799,-31-115-1221,-2-9 1402,-1-12 369,-3-16-377,-2-12-211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4.988"/>
    </inkml:context>
    <inkml:brush xml:id="br0">
      <inkml:brushProperty name="width" value="0.035" units="cm"/>
      <inkml:brushProperty name="height" value="0.035" units="cm"/>
    </inkml:brush>
  </inkml:definitions>
  <inkml:trace contextRef="#ctx0" brushRef="#br0">0 600 14691,'26'73'3831,"6"12"-766,-28-75-2835,2 1-1,-1-1 0,2-1 0,-1 1 0,13 14 0,-17-22-200,-1-1 1,1 1-1,-1-1 0,1 1 0,-1-1 0,1 0 0,0 1 0,0-1 1,-1 0-1,1 0 0,0 0 0,0-1 0,0 1 0,0 0 1,0-1-1,0 1 0,1-1 0,-1 0 0,0 1 0,0-1 1,0 0-1,0-1 0,3 1 0,-3-1-12,0 0-1,1 0 1,-1 0-1,0-1 1,0 1-1,1 0 1,-1-1 0,-1 0-1,1 0 1,0 1-1,0-1 1,0 0 0,-1 0-1,1 0 1,-1-1-1,0 1 1,0 0 0,2-4-1,2-8-2,0-1 0,-1 1 0,0-1 0,-1 0 0,-1 0-1,1-20 1,-6-91 46,2 103-46,1 2-13,0 21-1,0 0 0,0 0 0,0 0 0,0-1 0,0 1 0,0 0 0,0 0 0,0 0 0,0 0 0,0 0 0,0 0 0,0 0 0,0-1 0,0 1 0,0 0 0,0 0 0,0 0 0,0 0 0,0 0 0,0 0 0,0 0 0,0-1 0,0 1 0,0 0 0,1 0 0,-1 0 0,0 0 0,0 0 0,0 0 0,0 0 0,0 0 0,0 0 0,0 0 0,0 0 0,1 0 0,-1 0 0,0-1 0,0 1 0,0 0 0,0 0 0,0 0 0,0 0 0,0 0 0,1 0 0,-1 0 0,0 0 0,0 0 0,0 0 0,0 0 0,0 0 0,0 1 0,0-1 0,1 0 0,-1 0 0,0 0 0,0 0 0,0 0 0,0 0 0,0 0 0,0 0 0,0 0 0,0 0 0,1 0 0,-1 0 0,0 0 0,0 1 0,0-1 0,6 8-1,39 79-6,-36-66 28,1 0 0,1-1 0,0 0 0,2-1 0,22 26 0,-34-43-14,1 0 1,-1-1-1,1 1 0,0-1 1,-1 0-1,1 1 1,0-1-1,0 0 1,0 0-1,0 0 1,0 0-1,0-1 1,4 2-1,-4-2 2,-1 0-1,0 0 0,0 0 1,0 0-1,0-1 0,0 1 1,0 0-1,0 0 0,1-1 1,-1 1-1,0-1 0,0 1 1,0-1-1,0 1 0,-1-1 1,1 0-1,0 1 0,0-1 1,1-2-1,2-2 23,-1 0 0,0 0 0,-1 0 0,1 0 0,-1-1 0,0 1 0,0-1 0,-1 0 0,2-7 0,4-32 163,-3 0 0,-1 0 0,-2-1 0,-8-74 0,-45-178 546,49 282-703,-18-63 143,15 65-149,5 20-35,5 29 2,31 86 190,-6-23 15,-7-11-8,4 19 266,42 109 1,-65-207-423,0-1 0,1 0 1,-1-1-1,10 14 1,-13-20-39,0 0 1,0 0 0,0 1 0,1-1-1,-1 0 1,0 0 0,0 0-1,0 1 1,0-1 0,1 0 0,-1 0-1,0 0 1,0 1 0,1-1 0,-1 0-1,0 0 1,0 0 0,1 0 0,-1 0-1,0 0 1,1 0 0,-1 0 0,0 1-1,0-1 1,1 0 0,-1 0 0,0 0-1,1 0 1,-1 0 0,0 0-1,0-1 1,1 1 0,-1 0 0,0 0-1,0 0 1,1 0 0,-1 0 0,0 0-1,0 0 1,1-1 0,-1 1 0,0 0-1,1-2 1,0 0 1,0 0-1,-1 0 0,1-1 0,-1 1 0,1 0 0,-1 0 0,0 0 0,0-1 0,0-2 0,-1-15-5,-1 0 0,-1 1 0,-1-1 0,0 1 0,-2 0 0,-12-31 0,-59-104-260,74 148 245,-25-39-221,28 45 236,0 0 0,0-1 0,0 1 0,0 0 0,0 0 0,0 0-1,0 0 1,-1 0 0,1-1 0,0 1 0,0 0 0,0 0 0,0 0 0,0 0 0,0 0 0,0 0 0,0-1 0,0 1-1,0 0 1,-1 0 0,1 0 0,0 0 0,0 0 0,0 0 0,0 0 0,0 0 0,0 0 0,-1 0 0,1 0 0,0-1 0,0 1-1,0 0 1,0 0 0,0 0 0,-1 0 0,1 0 0,0 0 0,0 0 0,0 0 0,0 0 0,0 0 0,-1 0 0,1 1-1,0-1 1,0 0 0,0 0 0,0 0 0,0 0 0,-1 0 0,1 0 0,2 9-101,6 8 74,1 0 1,1-1 0,0 1 0,2-2 0,-1 0 0,24 23 0,-34-37 29,0 0 0,0 0 0,0 0 0,0 0-1,1 0 1,-1 0 0,0-1 0,0 1 0,1 0 0,-1-1 0,0 1 0,1-1 0,-1 1 0,1-1 0,-1 0 0,0 0 0,1 1 0,-1-1 0,1 0 0,-1 0 0,1-1 0,-1 1 0,3-1 0,-2 1 0,-1-1 0,1 0 0,-1 0 1,1-1-1,-1 1 0,0 0 0,0 0 0,1-1 0,-1 1 0,0 0 0,0-1 0,0 1 0,0-1 0,-1 1 0,1-1 1,0 0-1,-1 1 0,1-1 0,0-2 0,2-14-5,0-1-1,-1 0 1,-1 0 0,-1 0-1,-3-34 1,8 87-51,1 1 0,2-2 1,2 1-1,23 55 0,-33-88 59,18 26 66,-18-27-66,1 1 0,0 0 0,-1-1 1,1 1-1,0 0 0,0-1 0,-1 1 1,1-1-1,0 1 0,0-1 1,0 0-1,0 1 0,0-1 0,0 0 1,-1 1-1,1-1 0,0 0 0,0 0 1,0 0-1,0 0 0,0 0 1,0 0-1,0 0 0,0 0 0,0-1 1,0 1-1,0 0 0,0 0 0,0-1 1,-1 1-1,2-1 0,5-5 6,0 0 0,0 0 0,-1 0 0,0-1 0,-1 0 0,0 0 0,0 0-1,4-9 1,16-19-3,-21 29-6,1 0 0,0 1 0,0-1 0,1 1 0,-1 0 1,1 1-1,0-1 0,0 1 0,1 0 0,8-3 0,-12 6 2,0 0 0,0 0 0,1 1 0,-1-1 0,0 1 0,0 0 0,1 0 0,-1 0-1,0 0 1,1 1 0,-1-1 0,0 1 0,1 0 0,-1 0 0,0 0 0,0 0 0,0 0 0,0 1-1,0-1 1,0 1 0,-1 0 0,1 0 0,0 0 0,4 5 0,-1-1 19,-1 1 0,1 0 0,-1 0 0,7 14 0,6 7 129,-16-31-16,-2-7-87,-10-67 149,6 50-146,0-1-1,2 0 0,2-45 0,0 71-48,0 0 0,0 0-1,1 0 1,-1 0 0,0 0-1,1 0 1,-1 0 0,1 0-1,-1 1 1,1-1 0,0 0-1,0 0 1,0 0 0,0 1-1,0-1 1,0 1 0,1-1-1,-1 1 1,0-1 0,1 1-1,-1 0 1,1-1 0,0 1-1,-1 0 1,1 0 0,3-1-1,-2 1 2,0 1 0,0 0 0,1 0 0,-1 0 0,0 1 0,0-1 0,0 1-1,0-1 1,0 1 0,0 0 0,0 0 0,0 1 0,0-1 0,0 1 0,4 2-1,14 10-15,-13-9 23,0 0 0,0 0 0,1 0 0,0-1 0,15 5 0,-22-8-8,0-1-1,1 0 0,-1 1 1,0-1-1,1 0 0,-1 0 1,0 0-1,1-1 0,-1 1 1,0 0-1,1-1 0,-1 0 1,0 1-1,0-1 0,1 0 1,-1 0-1,0-1 0,0 1 1,0 0-1,0-1 0,0 1 1,-1-1-1,1 1 0,0-1 1,-1 0-1,1 0 0,2-4 1,0 0-183,0-1 1,0-1-1,0 1 1,-1-1-1,0 1 1,2-13-1,-4 18 106,0 0 0,-1 0-1,1 0 1,-1 0 0,0 0-1,0 0 1,1 0 0,-1 0-1,-1 0 1,1 0 0,0 0-1,0 0 1,-1 0 0,1 0-1,-1 0 1,0 0 0,1 0-1,-1 0 1,0 0 0,0 0-1,0 1 1,0-1 0,-1 0 0,1 1-1,0-1 1,-1 1 0,1-1-1,-1 1 1,0 0 0,1 0-1,-4-2 1,-24-4-667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5.502"/>
    </inkml:context>
    <inkml:brush xml:id="br0">
      <inkml:brushProperty name="width" value="0.035" units="cm"/>
      <inkml:brushProperty name="height" value="0.035" units="cm"/>
    </inkml:brush>
  </inkml:definitions>
  <inkml:trace contextRef="#ctx0" brushRef="#br0">0 91 19108,'15'-18'3249,"-13"-3"-3249,-2-5-72,-2 0 448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6.052"/>
    </inkml:context>
    <inkml:brush xml:id="br0">
      <inkml:brushProperty name="width" value="0.035" units="cm"/>
      <inkml:brushProperty name="height" value="0.035" units="cm"/>
    </inkml:brush>
  </inkml:definitions>
  <inkml:trace contextRef="#ctx0" brushRef="#br0">36 411 13019,'1'-3'292,"18"-42"1123,-18 43-1279,0 0 0,0 0 0,-1 0 0,1 0 1,-1 0-1,0 0 0,1 0 0,-1 0 0,0-1 0,0 1 0,-1 0 0,1 0 0,0 0 0,-1 0 0,1 0 0,-1 0 1,0 0-1,1 0 0,-2-3 0,1 5-71,1-1-1,-1 1 1,1-1 0,-1 1 0,1-1 0,-1 1 0,1 0-1,-1-1 1,1 1 0,-1 0 0,0-1 0,1 1-1,-1 0 1,0 0 0,1-1 0,-1 1 0,0 0 0,1 0-1,-1 0 1,0 0 0,1 0 0,-1 0 0,0 0 0,1 0-1,-1 0 1,0 0 0,1 0 0,-1 1 0,0-1-1,1 0 1,-1 0 0,1 1 0,-1-1 0,0 0 0,1 1-1,-1-1 1,1 1 0,-1-1 0,1 0 0,-1 1 0,1-1-1,-1 1 1,1 0 0,0-1 0,-1 1 0,1-1-1,0 1 1,-1 0 0,1 0 0,-3 3 241,1 1 0,-1 0 0,1-1 0,-3 11 0,1 0-35,1 1 0,1 0 0,0 0 0,1-1 0,1 1-1,1 0 1,0 0 0,1 0 0,1-1 0,0 1 0,1-1-1,9 24 1,-12-36-244,1 0-1,0 0 1,-1-1-1,1 1 0,0 0 1,0-1-1,3 3 1,-5-5-23,1 1 0,-1-1 0,1 1 0,-1-1 0,1 0 0,-1 1 0,1-1 0,-1 0 0,1 0 0,0 1 0,-1-1 0,1 0 0,-1 0-1,1 0 1,0 0 0,-1 0 0,1 0 0,0 0 0,-1 0 0,1 0 0,0 0 0,-1 0 0,1 0 0,-1 0 0,1 0 0,0 0 0,-1-1 0,1 1 0,-1 0 0,1-1 0,0 1 0,-1 0 0,1-1 0,-1 1 0,1-1 0,-1 1 0,0-1 0,1 1 0,-1-1 0,1 1 0,-1-1 0,0 1 0,1-1 0,-1 0 0,4-7 16,0 0 1,0 0-1,-1 0 0,0 0 0,-1-1 1,0 1-1,2-17 0,1-65 69,-4 82-83,-2-44 138,-9-77 0,21 193-60,3-2 0,35 100-1,-45-152-67,-1-1 0,1 1-1,1-1 1,0 0 0,11 16 0,-15-24-13,-1-1 0,1 1 1,-1 0-1,1-1 0,-1 1 1,1-1-1,0 1 0,-1-1 1,1 1-1,-1-1 1,1 0-1,0 1 0,0-1 1,-1 0-1,1 0 0,0 1 1,-1-1-1,1 0 0,0 0 1,0 0-1,-1 0 0,1 0 1,0 0-1,0 0 0,0 0 1,-1 0-1,1 0 0,0 0 1,-1-1-1,1 1 0,0 0 1,0 0-1,-1-1 0,1 1 1,0 0-1,-1-1 0,1 1 1,-1-1-1,1 1 0,0-1 1,-1 1-1,1-1 0,-1 0 1,1 0-1,2-3 12,0-1-1,-1 1 1,0 0-1,0-1 1,2-5-1,28-101 177,-21 67-54,25-60-1,-35 100-126,1 1-1,0-1 0,0 1 0,0-1 1,0 1-1,0 0 0,1-1 1,0 1-1,-1 1 0,1-1 0,0 0 1,6-3-1,-7 5-1,-1 0-1,1 1 1,0-1-1,0 0 1,-1 1-1,1 0 1,0-1 0,0 1-1,0 0 1,0 0-1,-1 0 1,1 0-1,0 0 1,0 1-1,0-1 1,0 0 0,-1 1-1,1 0 1,0-1-1,-1 1 1,1 0-1,0 0 1,-1 0 0,1 0-1,-1 0 1,1 0-1,-1 0 1,2 2-1,6 7 38,0-1 1,-1 1-1,-1 0 0,8 14 0,-7-12 36,0 0 0,18 21-1,-26-33-77,0 0 0,0 0 0,0 1 0,0-1-1,1 0 1,-1 0 0,0 0 0,0 0 0,0 1 0,0-1-1,0 0 1,0 0 0,1 0 0,-1 0 0,0 0-1,0 0 1,0 0 0,0 0 0,1 0 0,-1 1-1,0-1 1,0 0 0,0 0 0,0 0 0,1 0 0,-1 0-1,0 0 1,0 0 0,0 0 0,1 0 0,-1 0-1,0 0 1,0 0 0,0 0 0,0-1 0,1 1-1,-1 0 1,0 0 0,0 0 0,0 0 0,0 0 0,1 0-1,-1 0 1,0 0 0,0-1 0,0 1 0,0 0-1,0 0 1,1 0 0,-1 0 0,0 0 0,0-1-1,0 1 1,0 0 0,0 0 0,0 0 0,0 0 0,0-1-1,2-18 83,-6-22-10,-5 2-392,-1-1 0,-2 2 1,-2 0-1,-2 0 0,-29-52 0,34 76-978,10 13 1005,-1-1 1,1 1-1,0 0 1,0-1 0,0 1-1,0-1 1,0 0-1,0 1 1,0-1-1,0 0 1,1 0-1,-1 1 1,0-4 0,2-7-828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6.767"/>
    </inkml:context>
    <inkml:brush xml:id="br0">
      <inkml:brushProperty name="width" value="0.035" units="cm"/>
      <inkml:brushProperty name="height" value="0.035" units="cm"/>
    </inkml:brush>
  </inkml:definitions>
  <inkml:trace contextRef="#ctx0" brushRef="#br0">0 221 16155,'14'64'5177,"17"55"-3002,0-3-1203,-5 0-270,39 134 157,-61-239-847,-3-6-14,1 0 0,0 0 0,0 0 0,0-1 0,0 1-1,0-1 1,1 1 0,0-1 0,6 7 0,-9-11 0,1 1-1,-1-1 1,1 0 0,-1 1-1,1-1 1,-1 1 0,1-1 0,-1 0-1,1 0 1,-1 1 0,1-1-1,0 0 1,-1 0 0,1 0 0,-1 1-1,1-1 1,0 0 0,-1 0-1,1 0 1,0 0 0,-1 0 0,1 0-1,-1 0 1,1 0 0,0-1-1,-1 1 1,1 0 0,-1 0 0,2-1-1,-1 0-1,0 0-1,1 0 0,-1 0 1,0 0-1,0-1 0,0 1 1,0 0-1,0-1 0,0 1 1,0-1-1,0-1 0,3-6-18,-1-1 0,5-17 0,-8 25 21,8-47 13,-1-1 1,-1-94 0,7 199-211,4 12 122,-15-60 76,1 1-1,0-1 1,0 0-1,0 0 1,1 0 0,8 10-1,-12-16 4,1-1-1,-1 1 1,0-1-1,1 1 1,-1 0-1,0-1 1,1 1-1,-1-1 1,1 0-1,-1 1 1,1-1-1,-1 1 1,1-1-1,-1 0 1,1 1-1,0-1 1,-1 0-1,1 0 1,-1 1-1,1-1 1,0 0-1,-1 0 1,1 0-1,0 0 1,-1 0-1,1 0 1,0 0-1,-1 0 1,1 0-1,0 0 1,-1 0-1,1 0 1,-1-1-1,1 1 1,0 0-1,-1 0 1,1-1-1,-1 1 1,1 0-1,-1-1 1,1 1-1,-1 0 1,1-1-1,-1 1 1,1-1-1,0 0 1,1-2 11,0-1 0,0 1 0,0-1 0,0 0 0,1-7 1,6-19 95,-2-1 0,-2 0 0,4-58 0,-10-96 353,-11-32 30,6 163-343,-24-101 0,30 154-150,0 1 1,0 0-1,0-1 1,0 1-1,0 0 1,0 0-1,0-1 1,0 1-1,-1 0 1,1-1-1,0 1 1,0 0-1,0 0 1,0-1-1,0 1 1,0 0-1,-1 0 1,1-1-1,0 1 1,0 0-1,0 0 1,0-1-1,-1 1 1,1 0-1,0 0 1,0 0-1,-1-1 1,1 1-1,0 0 1,0 0-1,-1 0 1,1 0-1,0 0 1,-1 0-1,1 0 1,0 0-1,-1-1 1,-2 7-6,2 7-1,0 0 1,2 0 0,-1 0 0,2 0 0,0 0 0,4 16 0,1 6 3,46 204 72,-42-201-50,3-2 0,1 1 1,1-2-1,26 42 1,-29-59-76,0-1 1,1-1 0,17 16-1,-93-69-1137,40 21 1034,-74-59-149,87 67 347,0 0 1,1-1-1,0 0 1,1-1-1,-1 0 1,2 0-1,-10-17 1,16 25-21,-1 0 0,0 0 0,0 0 0,1 1 0,-1-1 0,1 0-1,0 0 1,-1 0 0,1 0 0,0 0 0,0 0 0,0 0 0,1 0 0,-1 0 0,0 0 0,1 0 0,-1 0 0,1 0 0,0 0 0,-1 0 0,1 0 0,0 1 0,0-1 0,0 0-1,1 0 1,-1 1 0,0-1 0,2-1 0,4-2-26,0-1 0,0 1 0,1 1-1,-1-1 1,11-4 0,11-6-164,-3-4 107,-7-2-72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7.570"/>
    </inkml:context>
    <inkml:brush xml:id="br0">
      <inkml:brushProperty name="width" value="0.035" units="cm"/>
      <inkml:brushProperty name="height" value="0.035" units="cm"/>
    </inkml:brush>
  </inkml:definitions>
  <inkml:trace contextRef="#ctx0" brushRef="#br0">0 86 15523,'1'0'96,"-1"0"-1,1 0 1,0 0-1,-1 0 1,1 0-1,0 0 1,-1 0-1,1 0 1,0 0-1,-1 0 1,1 0-1,-1 0 1,1 0-1,0 0 1,-1 0-1,1 1 1,0-1-1,-1 0 1,1 1-1,-1-1 1,1 0-1,-1 1 0,1-1 1,-1 1-1,1-1 1,-1 0-1,1 1 1,-1-1-1,0 1 1,1 0-1,11 22 394,-9-17-57,60 153 3615,2 2-2966,-61-152-1029,-3-5-23,0 0-1,1-1 0,0 1 0,-1-1 0,1 1 1,1-1-1,-1 0 0,0 0 0,1 0 0,0 0 0,5 4 1,-8-6-23,0-1 0,0 0 0,1 0 0,-1 0 0,0 0 0,1 1 0,-1-1 0,0 0 0,1 0 0,-1 0 0,0 0 0,1 0 0,-1 0 0,1 0 0,-1 0 0,0 0 0,1 0 0,-1 0 0,0 0 0,1 0 0,-1 0 0,0-1 0,1 1 0,-1 0 0,0 0 0,1 0 0,-1 0 0,0-1 1,1 1-1,-1 0 0,0 0 0,0-1 0,1 1 0,-1 0 0,0 0 0,0-1 0,0 1 0,1 0 0,-1-1 0,0 1 0,0 0 0,0-1 0,5-17 123,-4 15-93,4-25 169,-2 0 0,0-49 0,-9-59 295,3 90-324,-6-76 305,30 220-202,-7-23-204,-4-16 36,19 64 0,-23-111-20,-1-16-15,-2-19-5,3-79 72,-6 61-110,3 0-1,1 0 1,15-64 0,-18 101-31,1-1-1,-1 1 1,1 0-1,0-1 0,5-6 1,-7 11-2,0-1 0,1 0 0,-1 1 0,1-1 0,0 0 1,-1 1-1,1-1 0,-1 1 0,1-1 0,0 1 0,0-1 0,-1 1 1,1 0-1,0-1 0,0 1 0,-1 0 0,1 0 0,0-1 1,0 1-1,0 0 0,-1 0 0,1 0 0,0 0 0,0 0 0,0 0 1,0 0-1,-1 0 0,1 0 0,0 1 0,0-1 0,0 0 1,-1 0-1,1 1 0,0-1 0,0 1 0,-1-1 0,1 0 0,0 1 1,-1 0-1,1-1 0,0 1 0,5 5 1,-1-1 0,1 1-1,-1 1 1,-1-1 0,1 0 0,-1 1-1,5 11 1,22 56 10,-25-59-9,1 2-118,0 1 1,-1 0-1,-1 1 0,-1 0 1,3 28-1,-8-44-1418,-3-7 980,3 2 362,-23-44-950,12 13 366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8.099"/>
    </inkml:context>
    <inkml:brush xml:id="br0">
      <inkml:brushProperty name="width" value="0.035" units="cm"/>
      <inkml:brushProperty name="height" value="0.035" units="cm"/>
    </inkml:brush>
  </inkml:definitions>
  <inkml:trace contextRef="#ctx0" brushRef="#br0">61 133 15083,'-1'-3'234,"1"0"-1,0 0 1,-1 0-1,0-1 0,0 1 1,0 0-1,0 0 1,0 0-1,-1 1 1,1-1-1,-1 0 1,0 0-1,0 1 1,0-1-1,0 1 0,0 0 1,0-1-1,-5-2 1,6 4-183,1 1-1,-1 0 1,1 0 0,-1-1 0,1 1-1,-1 0 1,1 0 0,-1 0 0,1 0 0,-1 0-1,0 0 1,1 0 0,-1 0 0,1 0-1,-1 0 1,1 0 0,-1 0 0,1 0-1,-1 0 1,1 1 0,-1-1 0,1 0 0,-1 0-1,1 0 1,-1 1 0,1-1 0,-1 0-1,1 1 1,0-1 0,-1 0 0,1 1-1,-1-1 1,1 1 0,0-1 0,-1 1 0,1-1-1,0 1 1,0-1 0,-1 1 0,-6 21 821,5-4-489,1 0-1,1 0 0,0 0 1,1 1-1,1-1 1,5 23-1,-4-29-246,0 0-1,1-1 1,0 1 0,1-1-1,0 1 1,1-1 0,0-1-1,1 1 1,0-1-1,9 10 1,-15-18-115,0-1 0,0 0 0,0 0 0,0 0 1,1 0-1,-1 0 0,0 0 0,1 0 0,-1 0 0,0 0 0,1-1 0,-1 1 0,1-1 0,-1 1 1,1-1-1,-1 1 0,1-1 0,-1 0 0,1 0 0,0 1 0,-1-1 0,3-1 0,-3 1-1,1-1 0,0 0 0,-1 0 0,1 1 1,-1-1-1,1-1 0,-1 1 0,0 0 0,1 0 0,-1 0 0,0-1 0,0 1 0,0 0 0,0-1 0,0 1 0,1-3 0,2-5 35,0-1 0,0 1-1,-1-1 1,-1 0 0,3-15 0,-2 0 29,-1 1 1,-2-1-1,0 0 0,-4-24 1,3 36-62,-1 1-1,-1-1 1,0 1 0,-1-1 0,0 1-1,-1 0 1,0 1 0,-1-1 0,-10-15-1,15 26-30,-1-1 0,1 0 0,0 1-1,-1-1 1,1 0 0,-1 1 0,1 0-1,-1-1 1,0 1 0,0 0-1,1 0 1,-1 0 0,0 0 0,0 0-1,0 1 1,0-1 0,-3 0 0,3 1-20,1 0 1,0 0 0,-1 0-1,1 1 1,0-1-1,-1 0 1,1 1 0,0-1-1,0 1 1,0 0 0,-1-1-1,1 1 1,0 0 0,0 0-1,0 0 1,0 0 0,0 0-1,0 0 1,1 0-1,-1 0 1,0 0 0,0 0-1,1 0 1,-1 0 0,0 1-1,1-1 1,-1 1 0,-1 4-187,1-1 0,0 1 0,0-1 0,0 1 0,0 0 0,1-1 0,0 1 0,0 0 0,1-1 1,1 7-1,-2-9 135,1 0 0,-1 0 0,1 0 0,0-1 0,0 1 0,1 0 0,-1-1 1,1 1-1,2 3 0,-3-5 50,0 0 0,-1 0 0,1 0 0,0 0 0,0-1 0,1 1 0,-1 0 0,0-1 0,0 1 0,0-1 0,0 1 0,0-1 0,1 1 0,-1-1 0,0 0 0,0 1 0,1-1 0,-1 0 0,0 0 0,1 0 0,1-1 0,16-2-539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6.563"/>
    </inkml:context>
    <inkml:brush xml:id="br0">
      <inkml:brushProperty name="width" value="0.025" units="cm"/>
      <inkml:brushProperty name="height" value="0.025" units="cm"/>
    </inkml:brush>
  </inkml:definitions>
  <inkml:trace contextRef="#ctx0" brushRef="#br0">116 28 15054,'-8'9'1885,"-9"11"-420,0 0 1,-22 35-1,34-48-1195,1 0 0,0 0 0,0 0 0,1 1 0,0 0 0,0-1 0,1 1 0,0 0-1,0 0 1,1 1 0,0-1 0,1 0 0,-1 0 0,2 12 0,0-18-255,-1 0 1,1-1-1,0 1 0,-1 0 0,1 0 1,0 0-1,0 0 0,0 0 1,0-1-1,1 1 0,-1-1 0,0 1 1,1-1-1,-1 1 0,1-1 1,0 0-1,-1 1 0,1-1 0,0 0 1,2 1-1,1 0 17,0-1-1,0 1 1,0-1 0,0 0-1,0 0 1,0 0 0,0-1-1,6 0 1,-2 0 60,1-1 0,-1 0 0,0-1 0,-1 1 0,1-2 0,0 1 1,0-1-1,-1-1 0,10-4 0,-11 3 45,0 1 1,-1-2 0,1 1-1,-1-1 1,0 0-1,-1 0 1,1 0 0,-1-1-1,0 0 1,-1 0 0,0 0-1,0 0 1,0-1-1,-1 0 1,0 0 0,-1 0-1,1 0 1,-2 0-1,1 0 1,-1 0 0,0-1-1,-1 1 1,0-1-1,0 1 1,-1 0 0,-2-9-1,2 12-139,-1 1 0,-1-1 0,1 1 0,-1 0 0,0-1 0,0 1 0,0 1 0,0-1 0,0 0 0,-1 1 0,0 0 0,0 0-1,0 0 1,0 0 0,0 0 0,-1 1 0,1 0 0,-6-2 0,8 3-118,0 0 0,0 0 0,0 0 1,-1 0-1,1 1 0,0-1 0,0 1 0,0-1 0,-1 1 0,1 0 0,0 0 1,-1 0-1,1 0 0,0 0 0,0 1 0,-1-1 0,1 1 0,0-1 0,0 1 1,0 0-1,0 0 0,0 0 0,0 0 0,0 0 0,0 0 0,0 1 1,0-1-1,0 1 0,1-1 0,-1 1 0,1 0 0,-1-1 0,1 1 0,-1 0 1,1 0-1,0 0 0,0 0 0,0 0 0,0 0 0,0 5 0,-1 17-4745,9-9-1822,4-6 62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8.588"/>
    </inkml:context>
    <inkml:brush xml:id="br0">
      <inkml:brushProperty name="width" value="0.035" units="cm"/>
      <inkml:brushProperty name="height" value="0.035" units="cm"/>
    </inkml:brush>
  </inkml:definitions>
  <inkml:trace contextRef="#ctx0" brushRef="#br0">13 376 12387,'-2'5'408,"1"-1"-1,0 0 1,-1 1 0,2-1 0,-1 0 0,0 1 0,1 6 0,-1 3 151,-2 29 1803,3 78 1,2-96-1849,1-1 1,1 0-1,1 0 1,14 39-1,-17-58-396,0 0 0,1 0 0,-1 0 0,7 8 0,-9-13-102,0 1 1,1-1 0,-1 1 0,0-1-1,1 1 1,-1-1 0,1 1 0,-1-1-1,1 1 1,-1-1 0,1 0 0,-1 1-1,1-1 1,0 0 0,-1 1 0,1-1-1,-1 0 1,1 0 0,0 0 0,-1 1-1,1-1 1,0 0 0,-1 0 0,1 0-1,0 0 1,-1 0 0,1 0 0,0 0-1,-1 0 1,1-1 0,-1 1 0,1 0 0,0 0-1,-1 0 1,1-1 0,-1 1 0,1 0-1,0-1 1,-1 1 0,1-1 0,-1 1-1,1 0 1,-1-1 0,0 1 0,1-1-1,-1 1 1,1-1 0,-1 0 0,0 1-1,1-1 1,-1 1 0,0-1 0,0 1-1,1-1 1,-1 0 0,0 0 0,4-10 89,0 1-1,0-1 1,-1 0 0,0 0 0,1-12 0,4-63 301,-7 78-364,4-88 367,-4-1-1,-5 1 1,-24-148-1,26 229-377,0 5-5,0 0 1,0 0-1,-1 0 1,-5-14-1,8 24-26,0 1 0,0-1 0,0 0 0,0 0 0,-1 0 0,1 0 0,0 0 0,0 1 0,0-1 0,0 0 0,0 0 0,0 0 0,0 0-1,-1 0 1,1 0 0,0 0 0,0 0 0,0 0 0,0 0 0,-1 0 0,1 0 0,0 1 0,0-1 0,0 0 0,0 0 0,0 0 0,-1 0 0,1 0 0,0 0-1,0 0 1,0-1 0,0 1 0,-1 0 0,1 0 0,0 0 0,0 0 0,0 0 0,0 0 0,0 0 0,-1 0 0,1 0 0,0 0 0,0 0 0,0 0 0,0-1 0,0 1-1,0 0 1,0 0 0,-1 0 0,1 0 0,0 0 0,0-1 0,0 1 0,0 0 0,0 0 0,-2 18 17,3 38 121,2 0 0,12 62 1,-10-82-67,4 35 120,3 0 1,4-1-1,29 84 0,-42-147-222,0 1 0,0-1 0,1 0 0,8 11 1,-11-17-7,-1 0 1,1-1 0,-1 1 0,1 0 0,-1 0 0,1 0 0,0-1 0,0 1 0,-1 0 0,1-1 0,0 1 0,0-1 0,0 1 0,-1-1 0,1 1 0,0-1-1,0 1 1,0-1 0,0 0 0,0 0 0,0 1 0,0-1 0,0 0 0,0 0 0,0 0 0,0 0 0,0 0 0,0 0 0,0 0 0,0-1 0,0 1-1,0 0 1,0 0 0,0-1 0,0 1 0,0-1 0,0 1 0,-1-1 0,1 1 0,0-1 0,0 1 0,0-1 0,-1 0 0,1 1 0,0-1 0,0-2 0,1 0 34,0 0 1,0 0 0,0 0-1,-1-1 1,1 1 0,-1 0-1,0-1 1,0 0 0,0 1 0,0-6-1,1-39-363,-2 42 302,0-38-377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6:39.077"/>
    </inkml:context>
    <inkml:brush xml:id="br0">
      <inkml:brushProperty name="width" value="0.035" units="cm"/>
      <inkml:brushProperty name="height" value="0.035" units="cm"/>
    </inkml:brush>
  </inkml:definitions>
  <inkml:trace contextRef="#ctx0" brushRef="#br0">8 735 16964,'16'26'1549,"-11"-17"-1256,0 0 0,0-1 1,0 1-1,1-1 0,1-1 1,-1 1-1,1-1 0,15 12 1,-21-18-270,0-1 1,0 1 0,0 0 0,0-1 0,1 1 0,-1-1 0,0 1-1,0-1 1,1 1 0,-1-1 0,0 0 0,0 0 0,1 0 0,-1 0-1,0 0 1,1 0 0,-1 0 0,0 0 0,1 0 0,-1 0 0,0-1 0,0 1-1,1 0 1,-1-1 0,0 0 0,0 1 0,0-1 0,0 1 0,0-1-1,0 0 1,0 0 0,0 0 0,0 0 0,0 0 0,0 0 0,0 0 0,0 0-1,-1 0 1,1 0 0,1-2 0,0-2 31,0 1 1,0-1-1,-1 0 0,0 0 1,1 0-1,-1 0 0,-1 0 1,1 0-1,-1-6 1,-1 2 18,0 0 1,0 0 0,-1 0 0,0 0 0,0 1 0,-1-1-1,-7-14 1,7 18-41,0 0 1,1 0-1,-2 0 0,1 0 0,-1 1 0,1 0 0,-1-1 1,0 1-1,-1 0 0,1 1 0,-1-1 0,1 1 0,-7-3 0,9 5-30,1 0 0,-1 0 0,1 1 0,-1-1 1,0 1-1,1-1 0,-1 1 0,0 0 0,1 0 0,-1-1 0,0 1 0,1 0 0,-1 1 0,0-1 0,0 0 0,1 0 0,-1 1 0,0-1 0,1 1 0,-1-1 0,1 1 0,-1 0 0,1 0 0,-1 0 0,1 0 0,-1 0 0,1 0 0,0 0 0,-1 0 0,1 0 0,0 1 0,0-1 0,0 0 0,0 1 0,0-1 0,0 1 0,1-1 0,-1 1 0,0-1 0,1 1 0,-1 0 0,0 1 0,-2 7 20,1 1 0,0-1 1,0 1-1,1 0 0,0 16 0,2-2 88,0 0-1,2 0 1,7 31-1,-6-42-38,0 0-1,0 0 0,1-1 0,1 0 1,0 0-1,1 0 0,10 14 0,-15-25-50,0 1 0,0-1-1,0 0 1,1 1 0,-1-1-1,0 0 1,1 0 0,0-1-1,-1 1 1,1-1 0,5 3-1,-6-4-12,-1 1-1,1-1 1,0 0-1,0 1 1,-1-1-1,1 0 1,0 0-1,0 0 0,-1-1 1,1 1-1,0 0 1,0-1-1,-1 1 1,1-1-1,0 0 1,-1 1-1,1-1 0,-1 0 1,1 0-1,-1 0 1,1 0-1,-1 0 1,2-2-1,4-5-37,0 0 0,-1 0 0,0-1-1,0 1 1,-1-1 0,0-1 0,-1 1-1,0-1 1,5-16 0,1-14-161,7-46 0,-7 8-69,-3-1 0,-4 0-1,-3-1 1,-11-86 0,6 136 245,3 28 51,1 7 21,1 50 243,31 175 968,-23-187-910,2 0 0,3-1 0,22 53-1,-32-88-294,0 1-1,1-1 0,0 0 0,1-1 1,-1 1-1,1-1 0,8 8 0,-12-13-51,0-1 0,0 1 0,0 0 0,0 0 0,0 0 0,0-1 1,1 1-1,-1-1 0,0 1 0,1-1 0,-1 1 0,0-1 0,1 0 0,-1 0 0,0 0 0,1 1 0,-1-1 0,0 0 0,2-1 0,-1 1-3,0-1-1,0 0 1,0 0-1,0 0 1,-1 0-1,1 0 1,-1-1-1,1 1 1,-1 0-1,1-1 1,-1 1-1,1-1 1,-1 0-1,0 1 0,0-1 1,0 0-1,1-2 1,5-10 6,-1-2 1,0 1-1,-1-1 0,-1 1 1,0-1-1,3-32 1,-1-103 48,-16-80 8,3 179-84,-1 1 1,-22-73-1,27 116 5,3 5 2,-1-1-1,0 0 1,0 1-1,0-1 1,-1 1-1,1-1 1,-1 1-1,0 0 1,0-1-1,0 1 1,0 0-1,-1 0 1,1 1-1,-1-1 1,0 0-1,-5-3 1,8 6 2,-1-1 1,0 1-1,1 0 1,-1 0-1,0-1 1,1 1-1,-1 0 1,0 0-1,1 0 1,-1 0-1,0 0 1,0 0-1,1 0 1,-1 0-1,0 0 1,1 1-1,-1-1 1,0 0-1,1 0 1,-1 0-1,0 1 1,1-1-1,-1 0 1,1 1-1,-1-1 1,0 1-1,1-1 1,-1 1-1,1-1 1,-1 1-1,1-1 1,-1 2-1,-10 22-30,10-23 30,-4 19 2,0 0 1,1 1-1,1-1 1,-1 39 0,8 84 118,0-97-45,2 1 0,12 46 0,-13-72-36,1-1 0,1 1 0,1-1 0,1 0 0,0-1 0,20 29 0,-26-44-142,-1 0-1,1-1 1,0 1-1,1-1 1,-1 1-1,0-1 1,1 0-1,0 0 0,0-1 1,0 1-1,0-1 1,0 0-1,0 0 1,0 0-1,1 0 1,-1-1-1,1 0 1,0 0-1,-1 0 0,1-1 1,-1 1-1,1-1 1,0 0-1,0 0 1,-1-1-1,1 0 1,-1 1-1,1-1 1,0-1-1,-1 1 0,0-1 1,7-3-1,-8 4 42,-1 0 0,0 0 0,0 0 0,0 0 0,0-1 0,0 1 1,-1 0-1,4-4 0,11-23-687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08.227"/>
    </inkml:context>
    <inkml:brush xml:id="br0">
      <inkml:brushProperty name="width" value="0.035" units="cm"/>
      <inkml:brushProperty name="height" value="0.035" units="cm"/>
    </inkml:brush>
  </inkml:definitions>
  <inkml:trace contextRef="#ctx0" brushRef="#br0">1 1907 12475,'40'18'1710,"60"17"1,-86-31-1487,1-1 1,0 0-1,0-1 0,0-1 1,0 0-1,1-2 0,28-2 0,-18-3-103,0-1-1,-1-1 0,1-1 0,-2-1 0,1-1 1,-1-1-1,-1-1 0,38-29 0,0-7 22,95-98-1,-63 50-58,103-101 48,243-192-2,35 43 676,-386 295-216,3 3 1,144-54-1,208-38 1284,-285 92-1448,-3-6 0,152-78 0,-295 128-383,50-22 229,-55 25-222,-1 0 0,0 0 0,1 1 1,0 0-1,-1 0 0,1 0 0,11 2 1,-15-1-90,-1 1 1,0-1 0,0 1 0,0 0 0,-1 0-1,1 0 1,0 0 0,0 0 0,0 0-1,-1 0 1,1 1 0,0-1 0,-1 1 0,1-1-1,-1 1 1,0 0 0,0-1 0,1 1 0,-1 0-1,0 0 1,-1 0 0,1 0 0,0 0 0,0 0-1,-1 0 1,1 0 0,-1 0 0,0 0 0,0 0-1,1 0 1,-1 1 0,-1-1 0,1 0 0,0 0-1,0 0 1,-1 0 0,1 0 0,-1 0 0,0 0-1,0 0 1,0 0 0,0 0 0,0 0 0,0 0-1,0-1 1,0 1 0,-3 2 0,-5 1-321,0-8-115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08.701"/>
    </inkml:context>
    <inkml:brush xml:id="br0">
      <inkml:brushProperty name="width" value="0.035" units="cm"/>
      <inkml:brushProperty name="height" value="0.035" units="cm"/>
    </inkml:brush>
  </inkml:definitions>
  <inkml:trace contextRef="#ctx0" brushRef="#br0">1 183 14643,'0'-1'142,"0"0"-1,0 0 0,0 1 1,0-1-1,0 0 0,0 0 1,0 0-1,0 1 1,0-1-1,1 0 0,-1 0 1,0 0-1,0 1 0,1-1 1,-1 0-1,1 1 1,-1-1-1,0 0 0,1 1 1,-1-1-1,1 0 1,0 0-1,17-14 1158,-13 11-458,22-15-577,0 1 0,2 1 1,0 1-1,0 2 0,2 1 0,-1 1 0,2 2 0,-1 1 1,36-5-1,-58 12-237,0 1 0,0 1 0,-1-1 0,1 2 0,0-1 0,0 1 1,10 2-1,-16-2 2,0 0 0,0 0 0,0 0 0,-1 0 0,1 0 0,0 1 0,-1-1 0,1 1 0,0-1 1,-1 1-1,0 0 0,1 0 0,-1 0 0,0 1 0,0-1 0,0 0 0,-1 1 0,1 0 0,0-1 0,-1 1 0,0 0 1,0-1-1,2 6 0,-2 1 84,1-1 0,-1 0 0,-1 1 0,0 0 0,0-1 1,-1 1-1,0-1 0,0 1 0,-4 13 0,-5 9 347,-16 36-1,19-51-311,-153 318 693,155-326-889,-2 6-14,0 0-1,-2 0 1,-10 14 0,18-27 45,0 0 0,0 0 0,0-1 0,0 1 0,0 0 0,-1 0 0,1-1 0,0 1 0,0-1 0,0 1 0,-1-1 1,0 1-1,2-1 13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09.384"/>
    </inkml:context>
    <inkml:brush xml:id="br0">
      <inkml:brushProperty name="width" value="0.035" units="cm"/>
      <inkml:brushProperty name="height" value="0.035" units="cm"/>
    </inkml:brush>
  </inkml:definitions>
  <inkml:trace contextRef="#ctx0" brushRef="#br0">22 466 16700,'-2'4'337,"0"0"1,0 0-1,0 0 1,1 0-1,0 0 1,0 0-1,0 0 1,-1 7-1,-5 52 686,7-23-421,1-1 0,10 65 0,-8-87-474,1 0 0,0 0 0,1-1 1,1 1-1,0-1 0,2 0 0,0-1 1,15 23-1,-21-35-101,-1-1 1,2 1-1,-1 0 1,0-1-1,0 0 1,1 1-1,-1-1 1,1 0-1,0 0 0,0 0 1,0-1-1,0 1 1,0-1-1,0 0 1,0 0-1,0 0 1,0 0-1,1 0 1,-1 0-1,0-1 1,7 0-1,-6 0 3,1-1 1,-1-1-1,0 1 0,0 0 0,0-1 1,0 0-1,0 0 0,0 0 1,0-1-1,0 1 0,-1-1 0,1 0 1,-1 0-1,0 0 0,0-1 0,3-4 1,11-14 68,-1-2 1,-2 0-1,0-1 1,-2 0-1,0-1 1,9-34-1,0-11 162,13-84 1,-26 102-96,-7 44-9,-2 41-26,-1 18-57,7 72 0,-3-99-66,2 0-1,0-1 0,1 1 0,2-1 0,14 34 0,-19-51-8,0-1 1,1 1-1,0-1 0,0 1 1,0-1-1,0 0 0,1 0 0,-1-1 1,1 1-1,0-1 0,0 0 1,9 6-1,-9-8 1,-1 1-1,1-1 1,-1 0 0,1 0-1,0 0 1,0 0-1,-1-1 1,1 1 0,0-1-1,0 0 1,0 0 0,-1-1-1,1 1 1,0-1 0,0 1-1,-1-1 1,1-1 0,0 1-1,3-2 1,4-3 3,-1 0 0,0 0-1,0-1 1,0-1 0,-1 0 0,0 0-1,0-1 1,9-12 0,4-6 6,30-54 0,-32 47 19,-3-1 0,-1 0 0,-1-1 0,-2-1 0,-2 0 0,-1-1 1,-2 0-1,-2-1 0,-1 1 0,-2-1 0,-4-69 0,0 91 2,-1 0-1,-1 1 0,-6-18 1,8 30-19,-1-1 1,1 1-1,-1 0 1,0-1-1,0 1 1,-1 0-1,1 1 1,-1-1-1,0 0 1,0 1-1,0-1 1,0 1-1,0 0 1,-1 0-1,-4-2 1,6 4-9,0 0 1,0 0 0,0 0-1,-1 0 1,1 1 0,0-1-1,0 1 1,0 0 0,-1 0 0,1 0-1,0 0 1,0 0 0,0 0-1,-1 0 1,1 1 0,0-1 0,0 1-1,0-1 1,0 1 0,0 0-1,0 0 1,0 0 0,0 0 0,0 1-1,0-1 1,0 0 0,1 1-1,-1-1 1,0 1 0,1-1-1,-2 3 1,-3 3-69,0 1-1,1 0 0,0 0 1,0 0-1,-7 18 1,1 8 64,-13 58 1,13-45-167,4-16-1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10.292"/>
    </inkml:context>
    <inkml:brush xml:id="br0">
      <inkml:brushProperty name="width" value="0.035" units="cm"/>
      <inkml:brushProperty name="height" value="0.035" units="cm"/>
    </inkml:brush>
  </inkml:definitions>
  <inkml:trace contextRef="#ctx0" brushRef="#br0">59 249 16532,'-6'-31'2182,"4"21"-1634,1 1-1,-1-1 1,-1 1 0,0 0 0,0 0 0,-5-10 0,8 19-518,0 0 1,0 0-1,0-1 0,0 1 1,0 0-1,0 0 0,-1 0 1,1-1-1,0 1 0,0 0 1,0 0-1,0 0 0,0-1 1,-1 1-1,1 0 1,0 0-1,0 0 0,0 0 1,-1 0-1,1-1 0,0 1 1,0 0-1,-1 0 0,1 0 1,0 0-1,0 0 0,-1 0 1,1 0-1,0 0 1,0 0-1,-1 0 0,1 0 1,0 0-1,0 0 0,-1 0 1,-4 8 632,-2 20 49,7-28-704,-5 29 161,2 1 0,0-1 0,2 1 0,1-1 0,2 1 0,7 41 0,-8-66-162,1 0 0,-1-1 0,1 1 0,-1 0 0,2-1 0,-1 1 0,3 4 0,-4-8-5,0 0 0,-1 0 0,1 0-1,0 0 1,0 0 0,0-1 0,0 1 0,0 0 0,0 0 0,0-1 0,0 1 0,1 0 0,-1-1-1,0 1 1,0-1 0,0 0 0,1 1 0,-1-1 0,0 0 0,0 0 0,1 0 0,-1 0-1,0 0 1,1 0 0,-1 0 0,0 0 0,0 0 0,1-1 0,-1 1 0,0 0 0,0-1-1,0 1 1,2-2 0,2-1 5,0 0 0,0-1 0,0 1 0,0-1 0,-1-1 0,0 1 0,0 0 0,0-1 0,6-9-1,25-51 68,15-51 106,-44 100-114,-1 0 0,-1 0 0,-1-1-1,0 1 1,1-25 0,-5 35 28,-1 6-28,-4 9 29,1 7-64,1 0 0,1 0 0,0 1 0,1 0 0,1 0 0,1-1 1,0 1-1,1 0 0,0 0 0,6 22 0,-6-35-28,0 0 0,1 0-1,-1 0 1,1 0 0,-1-1-1,1 1 1,0-1 0,0 1 0,5 4-1,-6-6 0,0-1 0,1 0-1,-1 0 1,0 0 0,1 0-1,-1 0 1,1 0 0,0 0-1,-1-1 1,1 1 0,0 0-1,-1-1 1,1 1 0,0-1-1,0 0 1,-1 1 0,1-1-1,0 0 1,0 0 0,-1 0 0,1-1-1,0 1 1,0 0 0,-1-1-1,3 0 1,5-2 0,0-1-1,0 0 1,-1-1-1,0 1 1,0-2-1,0 1 1,11-11 0,49-54 0,-47 47 4,-3 2 2,-12 14-5,-1 0 1,1 1-1,0 0 1,0 0-1,1 0 1,-1 0-1,1 1 0,1 0 1,-1 1-1,11-5 1,-18 9-2,1-1 0,0 1 0,0 0 1,0 0-1,0 0 0,0 0 0,0 0 0,0 0 1,-1 0-1,1 0 0,0 0 0,0 0 1,0 1-1,0-1 0,0 0 0,0 1 0,-1-1 1,1 0-1,0 1 0,0-1 0,0 1 1,-1-1-1,1 1 0,0 0 0,-1-1 0,1 1 1,-1 0-1,1-1 0,-1 1 0,1 0 1,-1 0-1,1 0 0,-1-1 0,1 1 0,-1 0 1,0 0-1,0 0 0,1 0 0,-1 1 1,1 6 28,1 0 0,-1-1 1,-1 15-1,0-18-17,-6 193 591,6-196-591,0 1 0,0 0-1,0-1 1,0 1 0,0 0 0,0-1-1,1 1 1,-1-1 0,1 1 0,-1-1-1,1 1 1,-1-1 0,1 1 0,0-1 0,1 2-1,-2-2-7,1-1 0,-1 0 0,1 0 0,-1 0 0,1 0-1,-1 0 1,1 0 0,-1 0 0,1 0 0,-1 0 0,1 0 0,-1 0-1,1 0 1,-1 0 0,1 0 0,-1 0 0,1 0 0,-1-1 0,0 1-1,1 0 1,-1 0 0,1-1 0,-1 1 0,0 0 0,1 0 0,-1-1-1,1 1 1,-1-1 0,0 1 0,1-1 0,5-6 41,0-1 0,0 0 1,7-13-1,24-46 64,-19 34-72,0 0 1,3 1 0,44-55-1,-62 84-36,1-1-1,-1 1 0,1 0 1,0 0-1,0 0 0,7-4 0,-10 7-1,1-1-1,-1 1 0,0-1 0,0 1 0,1 0 0,-1-1 1,0 1-1,0 0 0,1 0 0,-1 0 0,0 0 0,1 0 1,-1 0-1,0 0 0,0 1 0,1-1 0,-1 0 0,0 1 1,0-1-1,0 1 0,1-1 0,-1 1 0,0 0 0,0-1 1,0 1-1,0 0 0,0 0 0,0 0 0,0 0 0,0 0 0,0 1 1,4 5 0,-1 1 0,0-1 0,-1 1 0,1 0 0,-2 0 0,1 0 0,-1 1 0,0-1 0,1 16 1,-2-12 8,1-1 0,0 0 1,1 1-1,8 19 0,-10-29-7,-1-1 0,1 0 0,-1 0 0,1 1-1,0-1 1,0 0 0,0 0 0,0 0 0,0 0-1,0 0 1,0 0 0,0 0 0,0 0 0,0 0 0,0 0-1,1-1 1,-1 1 0,0 0 0,0-1 0,1 1-1,-1-1 1,1 0 0,-1 1 0,0-1 0,1 0-1,-1 0 1,1 0 0,-1 0 0,0 0 0,1 0 0,-1 0-1,1-1 1,-1 1 0,0 0 0,1-1 0,-1 1-1,0-1 1,1 1 0,1-2 0,4-2 8,0-1 1,0 0-1,0 0 1,-1 0-1,9-10 1,37-41 44,-35 36-58,1 0-1,1 1 1,1 1 0,40-28 0,-58 45 1,0-1 0,0 1 0,0 0 0,1 0 0,-1 0 0,0 1 0,1-1 0,-1 0 1,0 1-1,1 0 0,-1-1 0,1 1 0,2 0 0,-3 1 1,-1-1 0,1 0 0,-1 1 0,1-1 0,-1 1 0,1 0 0,-1-1 0,0 1 0,1 0 0,-1 0 0,0 0 0,0 0 1,0 0-1,0 0 0,0 0 0,2 2 0,1 5 11,0-1 1,-1 1 0,0 0 0,0 0-1,-1 0 1,3 12 0,9 24 149,-14-43-155,1 1 0,0-1 1,-1 0-1,1 0 0,0 0 0,0 0 1,0 0-1,0 0 0,0 0 0,0 0 1,0-1-1,0 1 0,1 0 0,-1-1 1,0 1-1,0-1 0,1 1 0,-1-1 1,0 1-1,1-1 0,-1 0 0,0 0 1,1 1-1,-1-1 0,0 0 0,1 0 1,-1-1-1,0 1 0,1 0 0,-1 0 1,0-1-1,1 1 0,-1-1 0,0 1 1,0-1-1,3-1 0,5-2 17,-1-1-1,0-1 1,0 1-1,8-9 1,-11 11-15,60-56 4,-42 37-46,0 1 1,1 1-1,2 1 0,34-20 1,-57 38 24,0-1 0,0 1 0,0 0 0,1-1-1,-1 2 1,0-1 0,1 0 0,-1 0 0,0 1 0,1 0 0,5 0 0,-8 0 2,0 0-1,1 1 0,-1-1 1,0 1-1,0-1 1,0 1-1,0 0 1,0-1-1,1 1 1,-1 0-1,0 0 0,-1 0 1,1 0-1,0-1 1,0 1-1,0 0 1,0 1-1,-1-1 1,1 0-1,-1 0 1,1 0-1,0 0 0,-1 1 1,0-1-1,1 0 1,-1 0-1,0 1 1,0-1-1,0 0 1,0 2-1,1 2-89,-1-1-1,0 1 1,0 0-1,0-1 1,-1 1-1,1-1 1,-1 0-1,0 1 1,-1-1 0,1 0-1,-1 1 1,0-1-1,-3 5 1,-4-5-170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11.288"/>
    </inkml:context>
    <inkml:brush xml:id="br0">
      <inkml:brushProperty name="width" value="0.035" units="cm"/>
      <inkml:brushProperty name="height" value="0.035" units="cm"/>
    </inkml:brush>
  </inkml:definitions>
  <inkml:trace contextRef="#ctx0" brushRef="#br0">6 233 18484,'-1'5'279,"-1"1"-1,1-1 1,1 0 0,-1 0-1,1 1 1,0-1 0,0 0-1,0 1 1,1-1 0,0 0-1,0 0 1,0 0 0,1 1-1,0-1 1,0-1 0,0 1-1,0 0 1,1 0-1,3 4 1,-5-8-244,0 0-1,0 0 1,0-1 0,0 1-1,0 0 1,0-1-1,0 1 1,0-1 0,0 1-1,0-1 1,1 0 0,-1 1-1,0-1 1,0 0-1,0 0 1,0 0 0,1 0-1,-1 0 1,0 0-1,0 0 1,0 0 0,1 0-1,-1-1 1,0 1-1,0 0 1,0-1 0,2 0-1,3-2 38,-1 0-1,0 0 0,0 0 0,8-7 1,25-26 88,51-59 0,18-18-33,-103 109-120,29-22 54,-31 24-47,0 1 0,0 0 0,1 0 1,-1-1-1,1 1 0,-1 1 1,1-1-1,-1 0 0,1 1 0,0-1 1,-1 1-1,1 0 0,2 0 1,-4 0-5,0 0 1,1 0-1,-1 0 1,0 1 0,0-1-1,0 0 1,0 1 0,0-1-1,0 0 1,0 1-1,0 0 1,0-1 0,0 1-1,-1-1 1,1 1-1,0 0 1,0 0 0,0-1-1,-1 1 1,1 0 0,0 0-1,-1 0 1,1 0-1,-1 0 1,1 2 0,4 28 226,-5-27-213,0 31 325,-7 51 0,4-62-150,0 1-1,2-1 0,1 1 0,5 39 1,-5-62-181,0-1-1,0 1 1,1 0 0,-1-1 0,1 1 0,0-1 0,-1 1-1,1-1 1,0 1 0,0-1 0,0 1 0,0-1 0,2 2-1,-3-3-7,1 1-1,0-1 0,-1 1 0,1-1 0,0 0 0,0 1 1,-1-1-1,1 0 0,0 1 0,0-1 0,0 0 0,-1 0 1,1 0-1,0 0 0,0 0 0,0 0 0,0 0 0,-1 0 0,2 0 1,2-1 7,-1-1 0,0 1 1,0 0-1,0-1 1,0 0-1,0 0 0,-1 0 1,1 0-1,0 0 0,3-5 1,12-13 42,-2 0 1,0-2-1,17-30 0,35-78 60,-20 35-88,-30 64-36,-18 31 4,0-1-1,0 1 0,0 0 0,1-1 1,-1 1-1,0 0 0,0 0 0,0-1 1,0 1-1,1 0 0,-1 0 0,0-1 1,0 1-1,0 0 0,1 0 0,-1 0 1,0 0-1,0-1 0,1 1 0,-1 0 1,0 0-1,1 0 0,-1 0 0,0 0 1,0 0-1,1 0 0,-1 0 0,0 0 1,1 0-1,-1 0 0,0 0 0,0 0 1,1 0-1,-1 0 0,0 0 0,1 0 1,-1 0-1,0 0 0,1 0 0,4 13-14,-2 19-1,-3-32 16,-2 75-28,1-45 46,0 1 0,8 54-1,-7-84-14,0 0 0,0 0 0,0 0 0,0-1 0,0 1 0,0 0-1,0 0 1,1 0 0,-1-1 0,0 1 0,1 0 0,-1-1 0,1 1 0,-1 0 0,0-1-1,1 1 1,0 0 0,-1-1 0,1 1 0,-1-1 0,1 1 0,0-1 0,-1 1 0,2 0-1,-1-1 1,0 0 0,0 0-1,-1-1 1,1 1-1,0 0 1,0 0-1,0 0 1,-1-1-1,1 1 1,0 0-1,0-1 1,-1 1 0,1-1-1,0 1 1,-1-1-1,1 1 1,0-1-1,0-1 1,5-4 7,-1-1-1,1 0 1,4-10 0,-9 15-10,10-16-29,-5 5-205,1 1 0,1 0 0,0 1 0,0-1 0,1 2 0,21-20 0,-30 29 192,1 1-1,-1-1 1,1 1-1,-1 0 1,1-1-1,-1 1 1,1 0-1,-1-1 1,1 1-1,-1 0 1,1 0-1,0-1 1,-1 1-1,1 0 1,-1 0-1,1 0 1,0 0-1,-1 0 1,1 0-1,-1 0 1,1 0 0,0 0-1,-1 0 1,1 0-1,-1 0 1,1 0-1,0 1 1,-1-1-1,1 0 1,-1 0-1,1 1 1,-1-1-1,1 0 1,-1 1-1,1-1 1,-1 1-1,1-1 1,-1 0-1,1 1 1,0 0-1,6 21-561,-4 4-176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16.246"/>
    </inkml:context>
    <inkml:brush xml:id="br0">
      <inkml:brushProperty name="width" value="0.035" units="cm"/>
      <inkml:brushProperty name="height" value="0.035" units="cm"/>
    </inkml:brush>
  </inkml:definitions>
  <inkml:trace contextRef="#ctx0" brushRef="#br0">326 85 13003,'4'-5'498,"0"-1"0,0 0-1,0 0 1,-1-1 0,0 1 0,2-8 0,-4 14-414,-1-1-1,0 0 1,1 0 0,-1 0-1,1 0 1,-1 0 0,0 0 0,0 0-1,0 0 1,0 0 0,0 0-1,0 0 1,0 0 0,0 0-1,0 0 1,0 0 0,0 0-1,0 0 1,-1 0 0,1 0-1,0 0 1,-1 0 0,1 0-1,-1 0 1,1 1 0,-1-1-1,0 0 1,1 0 0,-1 0-1,0 1 1,1-1 0,-1 0 0,0 1-1,0-1 1,0 1 0,0-1-1,1 1 1,-1-1 0,0 1-1,0-1 1,0 1 0,0 0-1,0 0 1,0-1 0,0 1-1,0 0 1,0 0 0,0 0-1,0 0 1,0 0 0,0 0-1,-1 1 1,-4 0 41,0 0-1,0 0 0,0 0 1,0 1-1,1 0 1,-1 0-1,1 1 0,-1-1 1,1 1-1,0 0 1,0 1-1,0-1 0,-5 6 1,-8 8 96,-29 36-1,41-46-141,-15 23 76,0 0-1,2 2 1,1 0-1,2 1 1,1 1-1,2 0 1,1 1-1,1 1 1,-10 67 0,20-97-130,-5 61 205,6-63-212,0 1 0,0-1 0,0 1 0,1 0 0,0-1 0,0 1 0,0-1 0,0 1 0,1-1 1,0 0-1,4 7 0,-6-10-11,1 1 0,0-1 0,0 0 0,0 0 0,0 0 0,0 0 0,0 0 0,0-1 0,0 1 0,1 0 1,-1 0-1,0-1 0,0 1 0,1-1 0,-1 1 0,0-1 0,1 0 0,-1 1 0,0-1 0,3 0 0,-1 0 5,-1 0 0,1-1-1,0 1 1,0-1 0,-1 1-1,1-1 1,0 0 0,-1 0-1,5-3 1,3-2 36,0-1-1,-1 0 1,15-14 0,-7 5 31,-1-1 0,-1 0 0,15-23 0,-24 31-46,0-1 1,-1 0 0,0 0-1,0 0 1,-1 0 0,0-1-1,-1 1 1,3-18 0,-5 26-27,-1 0 0,0 0 1,0 0-1,0 0 1,0 0-1,0 0 1,0 0-1,0 0 0,-1 0 1,1 0-1,-1 0 1,1 0-1,-1 0 1,0 0-1,0 0 0,0 1 1,0-1-1,0 0 1,0 1-1,-2-3 1,2 4-5,0-1 0,-1 0 1,1 1-1,0-1 1,-1 1-1,1-1 1,-1 1-1,1 0 0,0-1 1,-1 1-1,1 0 1,-1 0-1,1 0 1,-1 0-1,1 0 0,-1 0 1,1 1-1,-1-1 1,1 0-1,0 1 1,-1-1-1,1 1 0,0-1 1,-1 1-1,1 0 1,0 0-1,-2 1 1,-6 5 6,0 0 1,1 0 0,0 1 0,0 0-1,1 0 1,0 1 0,1 0 0,0 0-1,0 0 1,1 1 0,0 0 0,0 0 0,1 0-1,-5 21 1,9-29-10,-1 0 1,1 0-1,0 0 0,-1 1 0,1-1 0,0 0 1,0 0-1,1 1 0,-1-1 0,0 0 1,2 3-1,-2-5-1,0 1 0,0 0 0,1-1 1,-1 1-1,0-1 0,1 1 0,-1-1 0,1 0 0,-1 1 0,1-1 1,-1 1-1,0-1 0,1 0 0,-1 1 0,1-1 0,0 0 1,-1 0-1,1 1 0,-1-1 0,1 0 0,-1 0 0,1 0 0,0 0 1,-1 0-1,1 0 0,0 0 0,4 0 0,-1-1 0,0-1 0,0 1 0,0 0 0,0-1 0,0 0 0,0 0 0,-1 0 0,1-1 0,4-3 0,41-34-3,63-67-1,17-14 49,-127 119-41,1 0 0,0 0 0,-1 0 0,1 0 0,0 0-1,0 0 1,0 1 0,1 0 0,-1-1 0,4 0 0,-7 2-3,1 0 1,-1 0 0,1 0 0,-1 0 0,1 0 0,-1 0-1,1 0 1,-1 1 0,1-1 0,-1 0 0,0 0 0,1 0-1,-1 0 1,1 1 0,-1-1 0,1 0 0,-1 0 0,0 1 0,1-1-1,-1 0 1,0 1 0,1-1 0,-1 0 0,0 1 0,1 0-1,-1 0 5,1 1 1,-1-1-1,1 1 0,-1-1 0,0 1 0,1-1 0,-1 1 0,0-1 0,0 1 0,0 0 0,0 1 0,-6 42 172,-22 85 1,11-60-70,2-7-16,5-23-60,1 0 0,-3 46 0,14-72-404,5-19-361,10-27-546,27-76 281,-14 40 331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16.748"/>
    </inkml:context>
    <inkml:brush xml:id="br0">
      <inkml:brushProperty name="width" value="0.035" units="cm"/>
      <inkml:brushProperty name="height" value="0.035" units="cm"/>
    </inkml:brush>
  </inkml:definitions>
  <inkml:trace contextRef="#ctx0" brushRef="#br0">20 8 16724,'0'-7'2978,"1"9"-982,0 20-120,0 36-753,-13 238 351,12-291-1676,0-1-207,0-1 0,0 0 1,0 0-1,-1 1 1,1-1-1,-1 0 0,1 0 1,-1 0-1,0 1 1,-3 4-1,2-7-426,2-2-272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17.236"/>
    </inkml:context>
    <inkml:brush xml:id="br0">
      <inkml:brushProperty name="width" value="0.035" units="cm"/>
      <inkml:brushProperty name="height" value="0.035" units="cm"/>
    </inkml:brush>
  </inkml:definitions>
  <inkml:trace contextRef="#ctx0" brushRef="#br0">1 30 18636,'2'3'241,"0"0"1,0-1-1,0 1 1,0 0-1,-1 0 0,1 0 1,-1 0-1,1 5 1,0-3 47,88 243 3168,-33-83-2377,-53-152-893,2 0 0,0 0 0,11 18 0,-17-30-168,0 0-1,1 0 1,-1 0-1,1-1 1,-1 1 0,1 0-1,-1-1 1,1 1-1,-1 0 1,1-1 0,0 1-1,-1 0 1,1-1-1,0 1 1,0-1 0,-1 0-1,1 1 1,0-1 0,0 0-1,0 1 1,-1-1-1,1 0 1,0 0 0,0 1-1,0-1 1,0 0-1,0 0 1,0 0 0,-1 0-1,1 0 1,0-1-1,0 1 1,0 0 0,0 0-1,0-1 1,-1 1-1,1 0 1,0-1 0,0 1-1,0 0 1,-1-1-1,1 0 1,0 1 0,-1-1-1,1 1 1,0-1-1,-1 0 1,1 1 0,-1-1-1,1 0 1,0-1 0,4-5 79,-1 0 0,0-1 0,0 0 1,3-10-1,-5 12-41,121-383 345,-118 374-516,-2-1 0,0 1 1,1-26-1,-4 40 109,0 1 0,0-1 1,0 0-1,0 1 0,1-1 0,-2 0 0,1 0 1,0 1-1,0-1 0,0 0 0,0 1 1,0-1-1,-1 0 0,1 1 0,0-1 0,0 0 1,-1 1-1,1-1 0,-1 0 0,1 1 0,-1-1 1,1 1-1,-1-1 0,1 1 0,-1-1 0,1 1 1,-1-1-1,1 1 0,-1 0 0,0-1 1,1 1-1,-1 0 0,0-1 0,1 1 0,-1 0 1,0 0-1,1 0 0,-2 0 0,-11 4-224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6.942"/>
    </inkml:context>
    <inkml:brush xml:id="br0">
      <inkml:brushProperty name="width" value="0.025" units="cm"/>
      <inkml:brushProperty name="height" value="0.025" units="cm"/>
    </inkml:brush>
  </inkml:definitions>
  <inkml:trace contextRef="#ctx0" brushRef="#br0">177 2 13613,'0'0'2450,"-11"0"-64,9 0-2323,-10-1 681,0 1 0,0 0 0,0 0 0,-18 5 0,26-5-594,1 1 0,0 0 0,-1 0 0,1 0 0,0 0 0,0 1 0,0-1 0,0 1 0,0 0 0,0 0 0,1 0 0,-1 0 0,1 0 0,-1 1 0,1-1 0,0 1 0,0 0 0,0-1 0,0 1 0,0 0 0,1 0 0,-1 0 0,1 0 0,-2 6 0,-3 14 259,1 0 1,1 0 0,1 0-1,1 1 1,1-1-1,3 31 1,-2-51-402,0-1 1,1 0-1,-1 1 1,1-1-1,-1 0 1,1 1-1,0-1 1,0 0-1,0 0 1,1 0-1,-1 0 1,0 0-1,1 0 1,-1 0-1,1 0 1,0-1-1,0 1 1,-1 0-1,1-1 1,0 0-1,4 3 1,-2-3 6,0 1 1,0-1-1,1 0 0,-1 0 1,0 0-1,0-1 0,1 0 1,-1 0-1,0 0 0,0 0 1,8-2-1,-5 1 9,1 0 0,-1-1-1,0 0 1,0-1 0,0 0 0,0 0 0,0 0-1,-1-1 1,1 0 0,-1 0 0,0 0 0,0-1 0,10-11-1,-12 9 80,0-1 0,0 0 0,0 0 0,-1 0 0,0 0 0,-1 0 0,1-1 0,-2 1 0,1-1-1,-1 0 1,-1 1 0,1-1 0,-2 0 0,1 0 0,-1 1 0,0-1 0,-5-16 0,5 23-179,0 0 0,-1 0 0,1 0 0,-1 0 0,1 0 0,-1 0 0,1 0 1,-1 1-1,0-1 0,0 1 0,0-1 0,0 1 0,0 0 0,0-1 0,0 1 0,-1 0 0,1 0 1,0 1-1,-1-1 0,1 0 0,-1 1 0,1 0 0,0-1 0,-1 1 0,1 0 0,-1 0 1,-3 1-1,5-1-357,-1 0 0,0 1 0,0-1 0,1 1 0,-1 0 1,0-1-1,1 1 0,-1 0 0,0 0 0,1 0 0,-1 0 1,1 0-1,0 0 0,-1 1 0,1-1 0,0 0 0,0 1 1,0-1-1,-1 1 0,2-1 0,-1 1 0,0-1 0,-1 4 1,-2 9-7539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17.878"/>
    </inkml:context>
    <inkml:brush xml:id="br0">
      <inkml:brushProperty name="width" value="0.035" units="cm"/>
      <inkml:brushProperty name="height" value="0.035" units="cm"/>
    </inkml:brush>
  </inkml:definitions>
  <inkml:trace contextRef="#ctx0" brushRef="#br0">72 124 10410,'3'-45'1892,"-2"15"384,1 15 2403,-75 477 636,72-448-5236,-2 33 127,3-44-191,0-1-1,0 1 1,0 0-1,0-1 1,1 1 0,-1-1-1,1 1 1,0-1-1,0 1 1,0-1 0,0 1-1,0-1 1,3 4-1,-3-5-4,1-1 0,-1 1-1,0-1 1,1 1 0,-1-1-1,0 0 1,1 0-1,-1 0 1,0 1 0,1-1-1,-1 0 1,1-1 0,-1 1-1,1 0 1,-1 0-1,0-1 1,1 1 0,-1 0-1,0-1 1,1 0 0,-1 1-1,0-1 1,0 0-1,0 1 1,1-1 0,0-2-1,12-6 57,-1-2-1,-1 0 0,0 0 1,15-19-1,40-59 169,-50 66-172,108-157 305,-101 140-380,-1-1-1,29-72 1,-46 90-560,-6 23 548,0 0 0,0-1 0,0 1 0,0 0 0,0-1 0,0 1 0,0 0 0,0-1 0,0 1 0,0 0 0,0 0 0,0-1 0,-1 1-1,1 0 1,0-1 0,0 1 0,0 0 0,0 0 0,-1-1 0,1 1 0,0 0 0,0 0 0,0-1 0,-1 1 0,1 0 0,0 0 0,0 0 0,-1 0 0,1-1 0,0 1 0,-1 0-1,-2 0-54,0 1 0,0-1 0,-1 1 0,1 0 0,0 0 0,0 0-1,1 0 1,-1 0 0,-3 2 0,6-3 85,-30 13-476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18.399"/>
    </inkml:context>
    <inkml:brush xml:id="br0">
      <inkml:brushProperty name="width" value="0.035" units="cm"/>
      <inkml:brushProperty name="height" value="0.035" units="cm"/>
    </inkml:brush>
  </inkml:definitions>
  <inkml:trace contextRef="#ctx0" brushRef="#br0">0 1 17668,'11'40'1624,"-5"-1"-1088,4-3-224,9-6 625,2-4-321,3-11-680,4-6-456,1-12 472,1-8-161,3-10-159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18.878"/>
    </inkml:context>
    <inkml:brush xml:id="br0">
      <inkml:brushProperty name="width" value="0.035" units="cm"/>
      <inkml:brushProperty name="height" value="0.035" units="cm"/>
    </inkml:brush>
  </inkml:definitions>
  <inkml:trace contextRef="#ctx0" brushRef="#br0">172 72 15643,'-48'70'2954,"19"-30"-1567,1 2 0,-25 53 0,50-89-1260,1-3-75,1-1 1,0 0-1,0 1 0,-1 0 0,2-1 0,-1 1 0,0-1 0,0 1 0,1 0 0,0 0 0,-1-1 0,1 1 0,1 4 0,-1-7-45,0 1 1,0-1-1,0 0 0,0 1 0,0-1 0,0 0 0,1 1 0,-1-1 0,0 0 0,0 0 1,0 1-1,1-1 0,-1 0 0,0 0 0,0 1 0,1-1 0,-1 0 0,0 0 0,0 0 1,1 1-1,-1-1 0,0 0 0,1 0 0,-1 0 0,0 0 0,1 0 0,-1 0 0,0 1 1,1-1-1,-1 0 0,0 0 0,1 0 0,-1 0 0,1 0 0,14-6 71,14-16-50,4-13-12,0-2 0,41-63 0,-9 12 32,-63 86-43,-1 0 0,1 0 0,0 0 0,-1 0 0,1 0 0,0 1 0,0-1-1,0 0 1,1 1 0,3-3 0,-6 4 0,1 0-1,-1 0 1,1 0 0,-1 0-1,0 0 1,1 0-1,-1 0 1,0 0 0,1 0-1,-1 0 1,1 1-1,-1-1 1,0 0 0,1 0-1,-1 0 1,0 0-1,1 1 1,-1-1-1,0 0 1,1 0 0,-1 1-1,0-1 1,0 0-1,1 0 1,-1 1 0,0-1-1,0 0 1,1 1-1,-1-1 1,0 0 0,0 1-1,0-1 1,0 1-1,0-1 1,0 0-1,1 1 1,-1-1 0,0 1-1,0 7 70,1 0-1,-1 0 0,0 1 1,-3 13-1,-2 16 155,2-22-70,1 0 0,0 0 0,2 0 0,0 19 0,0-34-151,0-1 0,0 1 0,0-1 0,0 0 0,0 1 0,0-1 0,0 1 0,0-1 1,0 1-1,0-1 0,0 1 0,0-1 0,1 1 0,-1-1 0,0 1 0,0-1 0,0 0 0,1 1 0,-1-1 0,0 1 1,1-1-1,-1 0 0,0 1 0,1-1 0,-1 0 0,0 1 0,1-1 0,-1 0 0,1 0 0,-1 1 0,0-1 1,1 0-1,-1 0 0,1 0 0,-1 0 0,1 0 0,-1 1 0,1-1 0,-1 0 0,1 0 0,-1 0 0,1 0 0,-1 0 1,1 0-1,-1-1 0,0 1 0,1 0 0,-1 0 0,1 0 0,-1 0 0,1 0 0,-1-1 0,1 1 0,-1 0 0,1-1 1,24-20 170,53-69 4,-54 60-297,2 1 0,0 1-1,47-38 1,-71 65 102,-1 0 1,1 0-1,-1 0 1,1 0-1,-1 0 1,1 0 0,-1 1-1,1-1 1,0 0-1,-1 1 1,1-1-1,0 1 1,-1 0-1,1 0 1,2-1-1,-3 2 6,0-1 0,-1 0 1,1 0-1,0 1 0,-1-1 0,1 0 0,0 1 0,-1-1 0,1 1 0,-1-1 0,1 1 0,-1-1 1,1 1-1,-1-1 0,1 1 0,-1-1 0,1 1 0,-1 0 0,0-1 0,0 1 0,1 0 0,-1-1 1,0 1-1,0 0 0,1 0 0,-1 5-17,1 1 0,-1-1-1,0 0 1,0 1 0,-1-1 0,-1 11 0,-16 57 70,10-45 131,-8 52 0,16-80-164,-1 1-1,1-1 1,0 1 0,0-1-1,0 1 1,-1-1 0,1 1-1,1-1 1,-1 0 0,0 1 0,0-1-1,0 1 1,1-1 0,-1 0-1,1 1 1,-1-1 0,1 0-1,0 1 1,-1-1 0,1 0-1,0 0 1,0 1 0,1 0 0,-1-2-4,0 0 1,0 1 0,1-1 0,-1 0 0,0 0 0,0 0 0,1-1-1,-1 1 1,0 0 0,0 0 0,0 0 0,1-1 0,-1 1 0,0-1-1,0 1 1,0-1 0,0 1 0,0-1 0,0 0 0,1-1 0,9-6 41,0-2 0,-1 1 0,10-12 0,-20 21-51,62-81 112,-3 4-88,-58 76-26,20-18-54,-21 18 55,0 1-1,1-1 0,-1 1 1,0 0-1,1-1 0,-1 1 0,0 0 1,1 0-1,-1-1 0,1 1 0,-1 0 1,1 0-1,-1-1 0,1 1 1,-1 0-1,1 0 0,-1 0 0,1 0 1,-1 0-1,1 0 0,-1 0 0,1 0 1,-1 0-1,1 0 0,-1 0 0,1 0 1,-1 0-1,1 0 0,-1 0 1,0 1-1,1-1 0,-1 0 0,1 0 1,-1 0-1,1 1 0,-1-1 0,0 0 1,1 1-1,-1-1 0,1 0 1,-1 1-1,0-1 0,1 1 0,-1-1 1,0 0-1,0 1 0,1-1 0,-1 1 1,0 0-1,2 12-19,0 0 0,-2-1-1,1 1 1,-2 0 0,1 0 0,-2-1-1,-3 16 1,0 11-152,1-9-119,2-20-76,1 1 0,0-1 1,1 1-1,1 16 0,2-19 584,1-10-240,6-16-339,-9 15 302,13-27-407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19.329"/>
    </inkml:context>
    <inkml:brush xml:id="br0">
      <inkml:brushProperty name="width" value="0.035" units="cm"/>
      <inkml:brushProperty name="height" value="0.035" units="cm"/>
    </inkml:brush>
  </inkml:definitions>
  <inkml:trace contextRef="#ctx0" brushRef="#br0">72 1 18004,'-7'37'1977,"-21"71"1,18-77-1332,2 1 0,1-1 0,-3 35 0,9-65-632,1 0 0,0 0 0,0 0 0,0 0 0,-1 1 1,1-1-1,0 0 0,0 0 0,0 0 0,1 1 0,-1-1 1,0 0-1,0 0 0,1 0 0,-1 0 0,1 0 0,-1 1 1,1-1-1,-1 0 0,1 0 0,0 0 0,-1 0 0,1 0 1,0-1-1,0 1 0,0 0 0,-1 0 0,1 0 0,2 0 1,-1 0-3,0-1 1,0 0 0,0-1-1,0 1 1,0 0-1,0-1 1,0 1 0,0-1-1,-1 1 1,1-1-1,0 0 1,0 0 0,0 0-1,-1 0 1,1 0-1,-1 0 1,3-2 0,19-16 0,30-32 0,-34 31 2,1 2 0,24-19-1,-42 36-9,-1 0-1,1-1 0,0 1 0,0 0 0,-1 1 1,1-1-1,0 0 0,0 1 0,0-1 1,0 1-1,0-1 0,3 1 0,-5 0-1,1 0 0,0 0-1,0 0 1,-1 0 0,1 1-1,0-1 1,-1 0 0,1 1 0,0-1-1,-1 0 1,1 1 0,0-1-1,-1 1 1,1-1 0,-1 1-1,1-1 1,-1 1 0,1 0 0,-1-1-1,1 1 1,-1 0 0,0-1-1,1 1 1,-1 0 0,0-1-1,0 1 1,1 0 0,-1 0 0,0-1-1,0 1 1,0 0 0,0 1-1,1 4 24,0-1 1,0 1-1,0 0 0,0-1 0,1 1 0,4 6 0,-6-11-22,1 0 0,0 0 0,-1 0 0,1 0 0,0 0 0,0 0 0,-1-1 0,1 1 0,0 0 0,0 0 0,0-1 0,0 1 0,0-1 0,0 1 0,0-1 0,1 1 0,-1-1 0,0 0 0,0 0 0,0 1 0,0-1 0,0 0 0,1 0 0,-1 0 0,0 0 0,0 0 0,0-1 0,0 1 0,0 0 0,1 0 0,-1-1 0,0 1 0,0-1 0,0 1 0,0-1 0,0 1 0,1-2 0,9-4-17,-1 0 1,16-13-1,11-8-476,-37 27 468,1 0-1,-1-1 1,0 1-1,1 0 1,-1-1-1,0 1 1,0 0-1,1 0 1,-1-1-1,0 1 1,1 0-1,-1 0 1,1 0-1,-1 0 1,0 0-1,1-1 1,-1 1-1,0 0 1,1 0-1,-1 0 1,1 0-1,-1 0 1,0 0-1,1 0 1,-1 0-1,1 0 1,-1 0-1,0 1 1,1-1-1,-1 0 1,1 0-1,-1 0 1,0 0-1,1 1 1,-1-1-1,0 0 1,1 0-1,-1 0 1,0 1-1,1-1 1,-1 2-65,0-1 1,0 0-1,0 1 1,-1-1-1,1 0 1,0 1-1,-1-1 1,1 0-1,-1 0 0,1 1 1,-1-1-1,1 0 1,-2 2-1,-36 48-760,31-43 699,-21 26-425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0.325"/>
    </inkml:context>
    <inkml:brush xml:id="br0">
      <inkml:brushProperty name="width" value="0.035" units="cm"/>
      <inkml:brushProperty name="height" value="0.035" units="cm"/>
    </inkml:brush>
  </inkml:definitions>
  <inkml:trace contextRef="#ctx0" brushRef="#br0">242 149 17012,'-6'0'213,"0"1"0,1-1 0,-1 1 1,0 0-1,1 0 0,-1 0 0,1 1 1,0 0-1,-1 0 0,1 0 0,0 1 1,0 0-1,0 0 0,1 0 0,-1 1 1,1-1-1,0 1 0,0 0 0,-7 8 1,-5 8 233,0 1 1,-24 42 0,37-58-371,-10 19 269,-16 35 0,26-52-273,0 1 1,1 0-1,-1 0 1,2 0-1,-1 0 1,1 0-1,0 0 1,1 0-1,0 9 1,0-16-65,0-1 0,0 1 0,0 0 0,0-1 0,0 1 0,0 0 0,0-1 0,0 1 0,1 0 0,-1-1 0,0 1 0,0 0 0,1-1 0,-1 1 0,1 0 0,-1-1 0,0 1-1,1-1 1,-1 1 0,1-1 0,-1 1 0,1-1 0,-1 1 0,1-1 0,0 0 0,-1 1 0,1-1 0,0 0 0,-1 1 0,1-1 0,0 0 0,-1 0 0,1 0 0,0 0 0,-1 0 0,1 1 0,0-1 0,-1 0 0,1 0 0,0-1 0,-1 1 0,1 0 0,0 0 0,0 0 0,-1 0 0,1-1 0,-1 1 0,1 0 0,1-1 0,3-2 27,1 0 1,0 0-1,-1-1 1,0 0-1,6-4 1,17-18 16,-2-1-1,0-1 1,-2-1-1,24-37 1,71-133 83,-101 160-93,-14 29 0,1 1 0,-1-1 0,11-14-1,-25 70 274,5-19-214,-7 25 171,2 1 1,3 0-1,-1 77 0,8-128-252,0 0-1,0 0 0,1 0 0,-1 0 0,0 0 0,1 0 1,-1 0-1,1 0 0,0 0 0,0 0 0,0 0 1,1 3-1,-1-5-14,-1 0 0,0 0 0,1 1 0,-1-1 1,0 0-1,1 0 0,-1 1 0,0-1 0,1 0 1,-1 0-1,0 0 0,1 0 0,-1 0 0,1 0 1,-1 0-1,0 0 0,1 0 0,-1 0 0,0 0 0,1 0 1,-1 0-1,1 0 0,-1 0 0,0 0 0,1 0 1,-1 0-1,1 0 0,14-14 137,-2-6-74,0 0 0,-2-1 0,11-23 0,24-74 41,-20 51-90,9-14-98,-27 71 7,-7 17-13,-5 25-99,4-28 153,-17 94-722,-19 132-5488,35-213 5169,1-12-285</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0.776"/>
    </inkml:context>
    <inkml:brush xml:id="br0">
      <inkml:brushProperty name="width" value="0.035" units="cm"/>
      <inkml:brushProperty name="height" value="0.035" units="cm"/>
    </inkml:brush>
  </inkml:definitions>
  <inkml:trace contextRef="#ctx0" brushRef="#br0">79 10 15299,'-6'11'361,"1"0"0,-1 0 0,-10 13 0,-12 23 880,33-59-582,0-1-1,0 0 1,-2 0 0,1 0 0,1-21 0,-5 34-663,0-1-1,1 0 1,-1 1 0,0-1 0,0 1 0,0-1 0,0 1 0,0-1-1,0 1 1,-1-1 0,1 1 0,0-1 0,0 1 0,0-1 0,0 1-1,-1-1 1,1 1 0,0-1 0,0 1 0,-1-1 0,1 1 0,0-1-1,-1 1 1,1 0 0,-1-1 0,1 1 0,-1 0 0,1-1 0,0 1-1,-1 0 1,1-1 0,-1 1 0,1 0 0,-1 0 0,0 0-1,-20 1-315,17-1 334,-7 2-178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1.227"/>
    </inkml:context>
    <inkml:brush xml:id="br0">
      <inkml:brushProperty name="width" value="0.035" units="cm"/>
      <inkml:brushProperty name="height" value="0.035" units="cm"/>
    </inkml:brush>
  </inkml:definitions>
  <inkml:trace contextRef="#ctx0" brushRef="#br0">200 0 12915,'1'1'373,"0"-1"0,0 0 1,1 1-1,-1-1 0,0 1 0,0-1 1,0 1-1,1-1 0,-1 1 0,0 0 1,0 0-1,0 0 0,0-1 0,0 1 1,0 0-1,0 0 0,-1 0 0,1 0 1,0 1-1,-1-1 0,2 1 0,-2-1-137,0 0-1,0 0 1,0 0-1,0 0 1,0-1-1,0 1 1,-1 0-1,1 0 1,0 0-1,0-1 1,0 1-1,-1 0 1,1 0-1,-1-1 1,1 1-1,0 0 1,-1 0-1,-10 10-287,-22 17 625,1 1 0,-43 50 0,67-70-555,1 0-1,1 0 1,-1 1-1,2-1 1,-1 2 0,1-1-1,1 0 1,0 1-1,0 0 1,1 0-1,0 0 1,1 1-1,1-1 1,-1 21-1,2-29-16,0-1-1,0 0 0,0 1 1,0-1-1,1 0 0,-1 0 1,1 1-1,0-1 0,0 0 1,-1 0-1,1 0 1,1 0-1,-1 0 0,0 0 1,0 0-1,1 0 0,-1-1 1,1 1-1,-1 0 0,1-1 1,0 1-1,0-1 1,0 0-1,0 1 0,0-1 1,0 0-1,0 0 0,0 0 1,0-1-1,0 1 0,1-1 1,-1 1-1,0-1 1,0 1-1,4-1 0,7 0-19,1-1 0,-1 0 0,1-1 0,-1 0 0,14-5-1,9-1-41,-31 7 53,0 1 0,0-1 0,0 1-1,0 0 1,-1 1 0,1-1 0,0 1-1,0 0 1,7 3 0,-10-4 9,-1 1-1,0-1 1,0 1-1,0 0 1,1-1-1,-1 1 1,0 0-1,0 0 1,0 0-1,0 0 1,0 0-1,0 0 1,-1 0 0,1 0-1,0 0 1,0 1-1,-1-1 1,1 0-1,-1 0 1,1 1-1,-1-1 1,0 0-1,1 1 1,-1-1 0,0 0-1,0 1 1,0-1-1,0 0 1,0 1-1,0-1 1,0 1-1,0-1 1,-1 0-1,1 1 1,0-1 0,-1 0-1,1 0 1,-2 2-1,1 0 21,0-1 0,-1 1 0,1-1-1,-1 1 1,0-1 0,0 0 0,1 0-1,-1 0 1,-1 0 0,1 0 0,0 0 0,-5 2-1,-35 17 250,33-17-237,1-1 0,0 1 0,-12 9 0,6 0-2,3-2-7,8-10-243,3-2-268,1-3 192,0 0 0,0 0-1,0 1 1,-1-1-1,1 0 1,-1 0-1,0 0 1,0 0-1,-1 0 1,0-6-1,-2-10-437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1.686"/>
    </inkml:context>
    <inkml:brush xml:id="br0">
      <inkml:brushProperty name="width" value="0.035" units="cm"/>
      <inkml:brushProperty name="height" value="0.035" units="cm"/>
    </inkml:brush>
  </inkml:definitions>
  <inkml:trace contextRef="#ctx0" brushRef="#br0">57 9 18956,'6'-9'4089,"-11"26"-2097,-18 126-447,-5 155 0,26-262-1401,-3 69 269,5-95-371,1 1 0,0-1 0,0 1 0,2-1 0,-1 1 0,1-1 0,6 14 0,-9-23-41,0 0 1,1 0-1,-1 0 1,1 0-1,-1 0 1,1 0 0,-1 0-1,1 0 1,0 0-1,-1 0 1,1 0 0,0-1-1,0 1 1,0 0-1,0 0 1,0-1 0,0 1-1,0-1 1,0 1-1,0-1 1,0 1-1,0-1 1,0 1 0,0-1-1,1 0 1,0 0-40,-1 0 0,0-1 0,1 1 0,-1-1 0,0 1 0,1-1 0,-1 0-1,0 0 1,0 1 0,0-1 0,0 0 0,0 0 0,0 0 0,0 0 0,0 0 0,0 0 0,1-2 0,2-4-384,1 0-1,-1-1 1,0 0-1,-1 0 1,3-9 0,-2 3 5,-1 0 0,2-23 0,-4 7-425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2.106"/>
    </inkml:context>
    <inkml:brush xml:id="br0">
      <inkml:brushProperty name="width" value="0.035" units="cm"/>
      <inkml:brushProperty name="height" value="0.035" units="cm"/>
    </inkml:brush>
  </inkml:definitions>
  <inkml:trace contextRef="#ctx0" brushRef="#br0">86 48 19092,'3'-7'512,"0"1"0,0 0 0,-1-1 0,0 1 0,2-9-1,-20 48 2785,-6 10-2991,17-31-216,-33 89 376,33-85-393,0 0-1,2 0 0,0 0 1,-2 23-1,5-38-68,0 1 0,0-1 1,0 1-1,0-1 0,0 0 0,0 1 0,0-1 1,0 1-1,0-1 0,1 0 0,-1 1 0,1-1 1,-1 1-1,1-1 0,-1 0 0,1 0 0,0 1 0,0-1 1,-1 0-1,1 0 0,0 0 0,2 2 0,-2-3 2,0 0 0,0 1-1,1-1 1,-1 0-1,0 0 1,0 0-1,1 0 1,-1 0 0,0 0-1,1 0 1,-1 0-1,0-1 1,0 1-1,1 0 1,-1-1 0,0 1-1,0-1 1,0 1-1,2-2 1,8-5 27,0 0 1,-1-1 0,16-16-1,-20 19-28,21-20-8,3-4-14,1 2-1,47-32 1,-73 56 13,-1 1 0,1-1-1,0 1 1,-1 0 0,1 0 0,0 1-1,1-1 1,9-1 0,-14 3 4,0 0 0,1 0 0,-1 0-1,1 0 1,-1 0 0,0 1 0,1-1 0,-1 0 0,1 1 0,-1-1-1,0 1 1,1-1 0,-1 1 0,0 0 0,0-1 0,0 1 0,1 0 0,-1 0-1,0 0 1,0 0 0,0 0 0,0 0 0,0 0 0,-1 0 0,1 1-1,0-1 1,0 0 0,-1 0 0,1 1 0,-1-1 0,1 0 0,-1 1-1,0-1 1,1 0 0,-1 3 0,1 5 38,-1-1 0,0 1-1,0-1 1,0 1 0,-1-1-1,-1 1 1,0-1 0,0 0 0,0 1-1,-1-1 1,-5 10 0,0-2 141,0-1 1,0-1 0,-2 1-1,-19 22 1,23-31-73,-1 1 0,1-1 0,-1-1 0,-1 1 0,1-1 0,-16 7 0,21-10-137,-1-1 0,0 0 0,0 0 1,0 0-1,0-1 0,0 1 0,0-1 0,0 0 0,0 1 0,-5-2 0,6 1-55,1 0 0,-1-1 0,0 1 0,1-1 0,-1 0 0,1 1 0,-1-1 0,1 0-1,-1 0 1,1 0 0,-1 0 0,1 0 0,0 0 0,0-1 0,-1 1 0,1 0 0,0 0-1,0-1 1,0 1 0,0-3 0,-3-11-731,8 9 196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3.810"/>
    </inkml:context>
    <inkml:brush xml:id="br0">
      <inkml:brushProperty name="width" value="0.035" units="cm"/>
      <inkml:brushProperty name="height" value="0.035" units="cm"/>
    </inkml:brush>
  </inkml:definitions>
  <inkml:trace contextRef="#ctx0" brushRef="#br0">68 61 15563,'1'0'2271,"-1"0"-2204,2 13 857,1 21 197,-5 126 1305,5 193-910,-24-427-3755,-22-127-1459,38 166 3250,1 0 0,2-1-1,5-64 1,-2 87 563,2-1 1,-1 0-1,2 1 0,5-15 0,-8 24-8,0 1-1,0-1 0,1 1 1,-1 0-1,1 0 1,0-1-1,0 1 0,0 0 1,1 1-1,-1-1 0,1 0 1,-1 1-1,1-1 1,0 1-1,0 0 0,0 0 1,0 0-1,1 0 0,-1 1 1,6-2-1,-8 2-49,0 1 0,1 0 0,-1 0 0,0 0 0,1 0 0,-1 0 0,0 0 0,1 1 0,-1-1 0,0 0 0,1 1 1,-1-1-1,0 1 0,0-1 0,1 1 0,-1 0 0,0 0 0,0-1 0,0 1 0,0 0 0,0 0 0,0 0 0,0 0 0,0 0 0,0 0 0,-1 0 0,1 0 0,0 1 0,-1-1 0,1 0 0,-1 0 0,1 1 0,0 1 0,1 6 182,1-1 0,-1 1-1,1 17 1,-3-23-200,4 122 1030,-4-88-813,1 1 0,10 61 0,-11-97-249,0 0 0,1 0 0,-1 0 0,1 0 0,-1 0 0,1 0 0,0 0 0,0 0 0,0 0 0,0 0 0,0-1 0,0 1 0,0 0 0,1 0-1,-1-1 1,1 1 0,-1-1 0,1 0 0,0 1 0,-1-1 0,5 2 0,-4-3-3,0 1 0,1-1 1,-1 0-1,0 0 0,0 0 0,1 0 1,-1 0-1,0-1 0,1 1 0,-1-1 1,0 1-1,0-1 0,0 0 0,0 0 1,0 0-1,0 0 0,0 0 0,0-1 1,3-2-1,8-6 14,0 0 1,-1-2-1,-1 1 0,20-27 1,33-59 43,-52 78-46,-5 7-5,2-4 31,-6 17-19,-3 9-5,-1-4 0,0 15 64,0 0 0,2 27 0,0-43-62,-1 0 1,1 0-1,0-1 0,0 1 1,0-1-1,1 1 0,-1 0 1,1-1-1,0 0 0,1 0 0,-1 1 1,1-1-1,0-1 0,0 1 1,0 0-1,4 3 0,-5-6-7,0 1 0,0-1-1,1 0 1,-1 0 0,0 0 0,0-1-1,1 1 1,-1 0 0,1-1-1,-1 0 1,0 1 0,1-1 0,-1 0-1,1 0 1,-1-1 0,1 1-1,-1 0 1,0-1 0,1 1 0,-1-1-1,0 0 1,1 0 0,-1 0-1,0 0 1,0 0 0,0-1 0,3-1-1,5-4 26,0 0 0,-1-1 0,18-18 0,-1-6 23,-1-1 0,-1-1-1,27-53 1,-12 22 8,-33 59 17,-3 12 29,-4 7-10,0 1 0,0-1 1,-6 21-1,-1 12 91,4-13-63,-1-3 79,2 1 1,1-1-1,4 49 1,-3-78-205,1 0 1,0 0-1,0-1 1,0 1-1,1 0 1,-1 0-1,0 0 1,0 0-1,0 0 1,1-1-1,-1 1 1,0 0-1,1 0 1,-1 0-1,1-1 1,-1 1-1,1 0 1,-1 0-1,1-1 1,0 1-1,-1-1 1,1 1-1,0 0 0,1 0 1,-1-1-7,-1 0 0,1 0 1,0-1-1,0 1 0,0 0 0,0 0 0,-1-1 1,1 1-1,0 0 0,0-1 0,0 1 0,-1-1 1,1 1-1,0-1 0,-1 1 0,1-1 0,0 0 1,-1 1-1,2-2 0,3-5-84,0 0 1,0 0-1,7-13 0,71-167-2311,-76 170 2303,13-29-461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7.314"/>
    </inkml:context>
    <inkml:brush xml:id="br0">
      <inkml:brushProperty name="width" value="0.025" units="cm"/>
      <inkml:brushProperty name="height" value="0.025" units="cm"/>
    </inkml:brush>
  </inkml:definitions>
  <inkml:trace contextRef="#ctx0" brushRef="#br0">26 1 20339,'0'0'10058,"-25"44"-10090,34-44-705,10 0-897,1 0-1344,1-10-2243,2-5-3235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4.313"/>
    </inkml:context>
    <inkml:brush xml:id="br0">
      <inkml:brushProperty name="width" value="0.035" units="cm"/>
      <inkml:brushProperty name="height" value="0.035" units="cm"/>
    </inkml:brush>
  </inkml:definitions>
  <inkml:trace contextRef="#ctx0" brushRef="#br0">97 373 17412,'-5'2'286,"-1"0"0,1 0 1,0 0-1,0 1 0,0 0 1,1 0-1,-1 0 0,1 0 1,-1 1-1,1 0 0,0 0 1,0 0-1,1 0 0,-1 1 1,1-1-1,0 1 0,0 0 1,-3 8-1,3-7-196,1-1 1,0 1-1,0 0 1,1 0-1,-1 0 1,1 0-1,1 1 1,-1-1-1,1 0 1,0 0 0,1 1-1,-1-1 1,1 0-1,0 0 1,1 0-1,2 9 1,-3-13-82,0 0 1,0 0 0,0-1 0,0 1 0,0 0-1,0-1 1,1 1 0,-1-1 0,0 0-1,1 1 1,-1-1 0,1 0 0,-1 0 0,1 0-1,0 0 1,0 0 0,-1 0 0,1 0 0,0 0-1,0-1 1,0 1 0,0-1 0,0 0-1,0 1 1,0-1 0,0 0 0,0 0 0,0 0-1,0 0 1,1-1 0,4 0-1,-1 0-1,0-1 1,0 0-1,0 0 1,0-1-1,0 1 1,-1-1-1,8-5 1,5-6-2,0 0 1,-1-1 0,-1 0 0,0-2-1,-1 0 1,25-38 0,-22 26 4,-1 0 1,-1-2-1,22-63 1,-29 66-7,9-49 0,-17 68-5,1-1-1,-2 0 1,1 1 0,-1-1 0,-1 0 0,1 1 0,-2-1 0,-4-18 0,6 27-1,0 0 0,-1-1 0,1 1 1,-1 0-1,1 0 0,-1 0 0,1 0 1,-1 0-1,0 0 0,0 0 1,1 0-1,-1 0 0,0 0 0,0 0 1,0 0-1,0 0 0,0 1 0,0-1 1,0 0-1,0 1 0,0-1 0,0 1 1,-1-1-1,1 1 0,0-1 0,0 1 1,0 0-1,-1 0 0,1 0 0,0 0 1,0 0-1,-1 0 0,1 0 0,0 0 1,0 0-1,-1 0 0,1 1 1,0-1-1,0 0 0,0 1 0,-1-1 1,1 1-1,0 0 0,-1 0 0,-4 2 3,0 1-1,1 0 0,0 0 0,-1 1 0,1-1 1,1 1-1,-5 6 0,-8 9-1,2 0 1,0 2-1,1 0 0,2 1 1,0 0-1,1 0 0,-9 33 1,19-53-9,0 0 0,0 0 1,1 0-1,-1 0 1,1 0-1,0 0 0,0 0 1,0 0-1,0 0 0,1 0 1,-1 0-1,1 0 1,0 0-1,0 0 0,0 0 1,0 0-1,0 0 1,1 0-1,-1-1 0,1 1 1,0 0-1,-1-1 0,1 0 1,3 3-1,2 0-19,-1 0 0,1 0 0,1-1 0,-1 0 0,1-1 0,-1 0 0,15 4 0,6 2-47,-11-4 66,0 0 0,-1 1 0,0 1 1,0 0-1,-1 1 0,26 18 0,-37-23-35,0 0 0,0-1 0,1 1 0,-1-1-1,1 1 1,-1-1 0,1-1 0,0 1 0,8 1 0,-11-3-12,-1 1 1,0-1-1,0 0 0,0 0 0,1 0 1,-1-1-1,0 1 0,0 0 0,0 0 1,0-1-1,1 1 0,-1-1 1,0 1-1,0-1 0,0 1 0,0-1 1,0 1-1,1-2 0,-1 0 4,0 1 1,0-1-1,0 1 0,0-1 0,0 1 0,0-1 1,-1 0-1,1 1 0,-1-1 0,1 0 0,-1 1 0,0-1 1,1 0-1,-1 0 0,0 1 0,-1-3 0,0-14-376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4.828"/>
    </inkml:context>
    <inkml:brush xml:id="br0">
      <inkml:brushProperty name="width" value="0.035" units="cm"/>
      <inkml:brushProperty name="height" value="0.035" units="cm"/>
    </inkml:brush>
  </inkml:definitions>
  <inkml:trace contextRef="#ctx0" brushRef="#br0">1 38 14115,'4'9'960,"17"-9"-808,8-5 2017,7-7-1697,4 0 80,5-6 32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5.350"/>
    </inkml:context>
    <inkml:brush xml:id="br0">
      <inkml:brushProperty name="width" value="0.035" units="cm"/>
      <inkml:brushProperty name="height" value="0.035" units="cm"/>
    </inkml:brush>
  </inkml:definitions>
  <inkml:trace contextRef="#ctx0" brushRef="#br0">227 25 16500,'-1'-2'130,"-1"0"1,1 0-1,-1 1 1,1-1-1,-1 0 1,1 1-1,-1 0 1,0-1-1,0 1 1,0 0-1,0 0 1,1 0 0,-2 0-1,1 0 1,0 0-1,0 1 1,0-1-1,0 1 1,0-1-1,-1 1 1,1 0-1,0 0 1,0 0-1,0 0 1,-3 1-1,-1-1 106,0 1-1,0 0 0,0 0 1,1 1-1,-1-1 0,0 1 1,1 1-1,-8 3 0,2 1 43,2 0-1,-1 1 0,1 0 0,0 0 0,0 1 1,1 0-1,-8 12 0,12-15-201,0 0-1,0 0 0,0 0 1,1 0-1,0 1 1,1-1-1,-1 1 1,1 0-1,1 0 1,-1 0-1,1 0 0,0 0 1,0 12-1,2-17-73,-1 0 0,0-1 0,1 1-1,-1-1 1,1 1 0,-1-1 0,1 1-1,0-1 1,0 1 0,0-1 0,0 0-1,0 1 1,0-1 0,0 0-1,0 0 1,0 1 0,0-1 0,1 0-1,-1 0 1,0-1 0,1 1 0,-1 0-1,1 0 1,-1-1 0,1 1 0,-1-1-1,1 1 1,0-1 0,-1 0 0,1 1-1,0-1 1,-1 0 0,1 0-1,-1 0 1,4-1 0,7 0-97,0 0 0,0-1 0,20-6 0,-22 6 20,6-3-127,1 2-1,-1 0 1,28-1-1,-39 3 161,-1 1 0,1 1 0,-1-1 0,0 1 0,1 0 0,-1 0 0,1 0 0,-1 0 0,0 1 0,0 0 0,0 0 0,0 0 0,0 0 0,0 0 0,-1 1 0,1 0 0,-1 0 0,6 6 0,-2 1 7,0 0 0,-1 1 0,0 0 0,-1 0 0,0 0 0,-1 1 0,0-1 0,3 20 0,0 5 198,2 60 1,-8-83-88,0 18 344,-2 42-1,1-66-288,-1 1 0,0-1 0,0 1 0,-1-1 0,0 0 0,-1 1 0,1-1 0,-1 0 0,-1-1 0,1 1 0,-7 8 0,9-13-80,-1 0-1,1 0 1,-1-1-1,1 1 1,-1-1-1,0 1 1,0-1-1,0 0 1,0 0-1,0 0 1,0 0-1,0 0 1,0 0-1,0 0 1,0-1-1,-1 1 1,1-1-1,0 1 1,0-1-1,-5 0 1,3-1-3,0 1 1,0-1-1,0-1 1,0 1-1,0 0 1,0-1-1,1 0 1,-1 0-1,1 0 1,-7-5-1,0-1-25,1 0 0,1-1-1,-1 0 1,1 0-1,1-1 1,-13-20 0,12 14-153,1 0 1,0-1-1,1 1 1,1-1-1,0 0 1,2-1-1,-3-23 1,5 31-119,1-1 1,0 1 0,0 0-1,1-1 1,1 1 0,0-1-1,0 1 1,1 0 0,0 0-1,1 0 1,0 1 0,0-1 0,10-14-1,-1 8-217,0 1 0,0 1 0,2 0 0,0 1 0,21-15 0,0-1-451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5.835"/>
    </inkml:context>
    <inkml:brush xml:id="br0">
      <inkml:brushProperty name="width" value="0.035" units="cm"/>
      <inkml:brushProperty name="height" value="0.035" units="cm"/>
    </inkml:brush>
  </inkml:definitions>
  <inkml:trace contextRef="#ctx0" brushRef="#br0">87 87 16612,'-6'5'381,"1"1"0,0-1 0,1 1 0,0 0 0,0 1 0,0-1 0,0 1 0,1-1 0,-3 11 0,0-3 344,0-1-339,0 0 1,1 0-1,1 1 0,0 0 1,1 0-1,0 0 0,1 0 1,0 23-1,2-36-374,0 0 0,0-1 0,0 1-1,0 0 1,0 0 0,0-1 0,0 1 0,0 0 0,0 0 0,0-1 0,0 1-1,0 0 1,0-1 0,1 1 0,-1 0 0,0 0 0,0-1 0,1 1 0,-1-1 0,1 1-1,-1 0 1,1-1 0,-1 1 0,1-1 0,-1 1 0,1-1 0,-1 1 0,1-1-1,-1 1 1,1-1 0,0 0 0,-1 1 0,1-1 0,0 0 0,-1 1 0,1-1 0,0 0-1,0 0 1,-1 0 0,1 0 0,0 0 0,0 0 0,-1 0 0,1 0 0,0 0-1,-1 0 1,1 0 0,0 0 0,0-1 0,-1 1 0,1 0 0,0 0 0,-1-1-1,1 1 1,0 0 0,-1-1 0,1 1 0,-1-1 0,2 0 0,6-4-2,0 0 0,-1-1 0,12-11 0,-17 15-18,32-32-318,58-77 0,15-17-695,-82 106 649,-25 22 367,0-1-1,1 1 1,-1 0 0,0-1 0,1 1 0,-1 0 0,0 0 0,1-1-1,-1 1 1,0 0 0,1 0 0,-1-1 0,0 1 0,1 0 0,-1 0-1,1 0 1,-1 0 0,1 0 0,-1-1 0,0 1 0,1 0 0,-1 0-1,1 0 1,-1 0 0,1 0 0,-1 0 0,1 1 0,-1-1 0,0 0-1,1 0 1,-1 0 0,1 0 0,-1 0 0,0 1 0,1-1 0,-1 0-1,1 0 1,-1 1 0,0-1 0,1 0 0,-1 0 0,0 1 0,1-1-1,-1 0 1,0 1 0,0-1 0,0 1 0,1-1 0,-1 0 0,0 1-1,0-1 1,0 1 0,0-1 0,1 0 0,-1 2 0,-1 22 67,-13 43 419,8-45-173,2 1 0,0-1 1,0 25-1,4-46-285,0 1 1,0-1-1,0 0 0,0 0 1,0 0-1,0 1 0,0-1 0,1 0 1,-1 0-1,0 0 0,1 0 1,-1 0-1,1 0 0,-1 0 1,1 0-1,0 0 0,-1 0 1,2 1-1,-1-1-7,0-1-1,-1 1 1,1-1 0,0 0 0,0 1-1,0-1 1,-1 0 0,1 0 0,0 1-1,0-1 1,0 0 0,0 0 0,-1 0 0,1 0-1,0 0 1,0 0 0,0 0 0,0-1-1,1 1 1,3-2 18,-1 0 1,1 0-1,0 0 1,-1-1-1,0 0 1,1 0-1,3-3 1,20-20-291,-2 0 1,32-42-1,9-9-1078,-67 76 1293,1 0-1,0 1 0,-1-1 1,1 0-1,0 0 1,0 1-1,0-1 1,0 0-1,-1 1 1,1-1-1,0 1 1,0-1-1,0 1 1,0-1-1,0 1 0,0 0 1,1 0-1,0-1 1,-2 1 22,1 1 0,-1-1 0,1 0 0,-1 0 0,0 1 0,1-1 0,-1 0 0,1 1 0,-1-1 0,0 0 0,1 1 0,-1-1 0,0 1 0,0-1 0,1 1 0,-1-1 0,0 0 0,0 1 0,1-1 0,-1 1 0,0-1 0,0 1 0,0-1 0,0 1 0,0 0 0,1 7-31,-1-1-1,0 1 1,-2 12 0,1-15 107,1-5-57,-2 10 89,1 1 0,0-1 0,1 1-1,0-1 1,1 1 0,0 0 0,0-1 0,1 1-1,3 10 1,-2-18-59,-1 1-1,1-1 0,0 0 0,0 1 1,0-1-1,0 0 0,0-1 0,0 1 1,1-1-1,5 4 0,16 12 20,-13-6-37,-1 1-1,0 1 1,-1 0-1,0 0 1,-1 1 0,-1 0-1,10 24 1,-13-27 38,-1 1-1,0 0 1,0 0 0,-2 0 0,1 0-1,-2 1 1,0-1 0,0 1 0,-1-1-1,-2 16 1,0-23 4,1 1-1,-1-1 0,0 0 1,-1 0-1,1 0 0,-1-1 1,0 1-1,-1-1 0,1 1 1,-1-1-1,-7 7 0,9-9-16,-1-1 0,1 1 0,-1-1 0,0 0 0,0 0 0,0 0 0,0 0 0,0 0 0,-1-1 0,1 1 0,0-1 0,-1 0 0,1 0 0,-1 0 0,0 0 0,1-1 0,-1 1 0,1-1 0,-1 0 0,0 0 0,-5-1 0,8 0-27,0 1 0,0-1 0,0 1 0,-1-1 0,1 1 0,0-1 0,0 1 0,0-1 0,0 0 0,0 0 0,0 0 0,0 0 0,0 0 0,0 0 0,0 0 0,1 0 0,-1 0 0,0 0 0,1 0 0,-1 0 0,1 0 0,-1-1 0,1 1 0,-1 0 0,1 0 0,0-1 0,0 1 0,-1 0 0,1 0 0,0-1 0,0 1 0,1 0 0,-1-1 0,0 1 0,1-2 0,0-6 11,1 0 0,0 0 0,7-15 0,-7 18-16,13-29-34,-10 23-118,1 0 1,-2-1 0,1 0-1,-2 0 1,0 0 0,3-26 0,-8 20-904,7 11 718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7.249"/>
    </inkml:context>
    <inkml:brush xml:id="br0">
      <inkml:brushProperty name="width" value="0.035" units="cm"/>
      <inkml:brushProperty name="height" value="0.035" units="cm"/>
    </inkml:brush>
  </inkml:definitions>
  <inkml:trace contextRef="#ctx0" brushRef="#br0">134 742 15451,'0'-1'141,"-1"-6"383,0 0 0,-1 0 0,0 0 0,-4-11 0,5 17-441,1 0 0,0 0 0,-1 0 0,1 0 0,-1 0 0,1 0 0,-1 0 0,0 0 0,0 0 0,1 0 0,-1 0 0,0 1 0,0-1 0,0 0 0,0 1 0,0-1 0,0 0 0,0 1 0,0-1 0,0 1 0,0 0 0,0-1 0,0 1 0,0 0 0,0-1 0,0 1 0,0 0 0,0 0 0,-1 0 0,1 0-1,0 0 1,0 0 0,0 1 0,0-1 0,0 0 0,0 0 0,0 1 0,0-1 0,-2 1 0,-1 2 102,0 0 0,0-1 0,1 1-1,-1 1 1,1-1 0,-1 0 0,1 1-1,0 0 1,0 0 0,0 0 0,1 0-1,0 0 1,-4 7 0,0 6 38,-1 0 0,-4 22 0,8-30-181,1-1 0,0 1 0,1-1 0,-1 1 0,2 0 0,-1-1 0,1 1 0,0 0 0,1 0 0,0-1 0,4 14 0,-5-21-40,0 0 0,0 0 0,1 0 0,-1 0 1,1 0-1,-1 0 0,1 0 0,-1 0 0,1 0 0,0 0 1,-1 0-1,1 0 0,0-1 0,0 1 0,-1 0 0,1-1 1,0 1-1,0 0 0,0-1 0,0 1 0,0-1 0,0 0 1,0 1-1,0-1 0,0 0 0,0 1 0,0-1 0,0 0 0,0 0 1,0 0-1,0 0 0,1 0 0,-1 0 0,0 0 0,0 0 1,0-1-1,0 1 0,0 0 0,0-1 0,0 1 0,0-1 1,0 1-1,0-1 0,0 1 0,1-2 0,2-1 8,0 0-1,0 0 0,0-1 0,0 0 0,0 0 1,0 0-1,-1 0 0,4-6 0,4-11 17,-1 1 0,-1-1 0,-1-1-1,0 0 1,4-28 0,-4 9 55,-2 1 0,1-46 0,-6 77-66,-1 7-9,0 0-1,1-1 1,-1 1 0,0 0 0,0 0-1,0 0 1,0 0 0,0-1-1,-1 1 1,1 0 0,-1 0-1,0 0 1,1 0 0,-1 0-1,0 0 1,-1-2 0,2 4-5,0 0 0,-1 0-1,1 0 1,0 0 0,0 0 0,0-1 0,0 1 0,0 0 0,0 0 0,-1 0-1,1 0 1,0 0 0,0 0 0,0 0 0,0 0 0,0 0 0,0 0 0,-1 0-1,1 0 1,0 0 0,0 0 0,0 0 0,0 0 0,0 0 0,0 1-1,-1-1 1,1 0 0,0 0 0,0 0 0,0 0 0,0 0 0,0 0 0,0 0-1,0 0 1,-1 0 0,1 0 0,0 1 0,0-1 0,0 0 0,0 0-1,0 0 1,0 0 0,0 0 0,0 0 0,0 0 0,0 1 0,0-1 0,0 0-1,0 0 1,0 0 0,0 0 0,0 0 0,0 1 0,0-1 0,0 0-1,0 0 1,0 0 0,0 0 0,0 0 0,-4 15 21,1 0-1,1 0 1,0 1-1,1 19 1,6 65 33,-5-99-54,8 40 31,3-23 14,-10-17-42,-1-1 1,1 1-1,-1-1 0,1 0 1,-1 1-1,1-1 0,0 0 0,-1 0 1,1 1-1,0-1 0,-1 0 0,1 0 1,0 0-1,-1 0 0,1 0 1,0 0-1,0 0 0,-1 0 0,1 0 1,0 0-1,-1 0 0,1 0 0,0 0 1,-1-1-1,2 1 0,2-2 11,0-1 0,0 1 0,-1-1 0,1 0 0,-1 0-1,1 0 1,-1 0 0,0-1 0,0 1 0,3-6 0,27-46 104,-22 35-86,27-52 61,-2-2-1,-3-2 0,-4-1 1,29-122-1,-54 174-86,-4 25-7,0 0 0,0 0-1,0 1 1,0-1 0,0 0 0,0 0 0,0 0 0,0 0 0,-1 0-1,1 0 1,0 0 0,0 0 0,0 0 0,0 0 0,0 0-1,0 0 1,0 0 0,0 0 0,0 0 0,0 0 0,0 0 0,0 0-1,0 0 1,-1 0 0,1-1 0,0 1 0,0 0 0,0 0 0,0 0-1,0 0 1,0 0 0,0 0 0,0 0 0,0 0 0,0 0 0,0 0-1,0 0 1,0 0 0,0 0 0,0 0 0,0 0 0,0 0 0,0 0-1,0 0 1,0-1 0,0 1 0,0 0 0,0 0 0,0 0 0,0 0-1,0 0 1,-7 11-8,-6 21-11,-24 86 142,-34 200 0,66-288-81,2 0 1,1 1-1,2-1 1,4 38-1,-3-54-129,1-1 0,1 0 0,0 0-1,1 0 1,0 0 0,1 0 0,1-1 0,0 0 0,0 0-1,1 0 1,16 19 0,-22-30 47,-1-1 0,1 1 0,-1 0 0,1-1 0,-1 1 0,1-1 0,-1 0 0,1 1 0,-1-1 0,1 1 0,0-1 0,-1 0 0,1 1 1,0-1-1,-1 0 0,1 0 0,1 1 0,-2-1 16,1 0 0,-1-1 1,0 1-1,0 0 0,1 0 1,-1 0-1,0 0 0,1-1 1,-1 1-1,0 0 0,0 0 1,1-1-1,-1 1 1,0 0-1,0 0 0,1-1 1,-1 1-1,0 0 0,0-1 1,0 1-1,0 0 0,0-1 1,0 1-1,1 0 0,-1-1 1,2-30-887,-2 23 725,-1-89-1635,-1 58 1121,2 0-1,1 0 1,12-66-1,-13 103 667,1 0-1,-1 0 0,1 0 1,-1 0-1,1 0 1,0 0-1,0 0 0,0 0 1,2-3-1,4 4 56,3 12 196,-8-6-147,0-1 16,0-1-1,0 0 1,0 0-1,0 0 0,0 0 1,6 5-1,-8-7-59,1-1 0,0 1-1,0-1 1,0 0 0,-1 1-1,1-1 1,0 0 0,0 1 0,0-1-1,0 0 1,0 0 0,0 0-1,-1 0 1,1 0 0,0 0 0,0 0-1,0 0 1,0 0 0,0 0-1,0-1 1,0 1 0,-1 0 0,1 0-1,0-1 1,0 1 0,0-1-1,0 1 1,-1-1 0,1 1 0,0-1-1,-1 1 1,1-1 0,0 0-1,-1 1 1,2-2 0,10-12 208,-1 0 1,0 0-1,-1-1 1,-1 0-1,14-30 1,29-87 671,8-59-151,-48 144-556,-1-1 0,3-53-1,-13 87-167,-3 16 11,-4 28 24,-22 136 807,7 1 0,1 267 1,20-431-868,0 30-30,2-1 0,1 0 0,1 0 0,12 43 0,-12-65-359,0-11-365,0-21-783,-6-101-2820,0-22 671,3 120 3342,1 1 0,1 0 0,12-42 0,-14 63 450,-1 0-1,1 0 1,1 0 0,-1 0-1,0 0 1,1 1 0,-1-1-1,1 0 1,0 1 0,4-5-1,-5 7-8,0-1 0,-1 1 0,1-1 0,0 1 0,0-1 0,0 1 0,0 0 0,0-1 0,0 1 0,0 0 0,0 0 0,0 0 0,0 0 0,0 0 0,0 0 0,0 0 0,0 0 0,0 0 0,0 0 0,0 1 0,0-1 0,0 0 0,0 1 0,0-1 0,0 1 0,0-1-1,0 1 1,-1-1 0,1 1 0,0-1 0,0 1 0,1 1 0,-1-1 37,0 0 1,0 0-1,0 0 0,0 0 0,0 0 0,1 0 1,-1-1-1,0 1 0,1 0 0,-1-1 0,0 1 0,1-1 1,-1 0-1,1 1 0,-1-1 0,0 0 0,1 0 1,2 0-1,-2-1-64,0 1 0,0-1 0,-1 0 1,1 0-1,0 0 0,-1 0 0,1-1 0,0 1 1,-1 0-1,0-1 0,1 1 0,-1-1 1,2-2-1,18-27 315,-16 23-311,0 0 0,0 0 1,1 1-1,9-9 1,-15 15-78,0 1 0,1-1 1,-1 1-1,1-1 1,-1 1-1,1-1 0,-1 1 1,0-1-1,1 1 1,0 0-1,-1-1 0,1 1 1,-1 0-1,1-1 0,-1 1 1,1 0-1,0 0 1,-1 0-1,1-1 0,-1 1 1,1 0-1,0 0 1,-1 0-1,1 0 0,0 0 1,-1 0-1,1 0 1,0 1-1,-1-1 0,1 0 1,-1 0-1,1 0 1,0 1-1,-1-1 0,1 0 1,-1 0-1,1 1 1,-1-1-1,1 1 0,-1-1 1,1 0-1,-1 1 1,1-1-1,-1 1 0,1-1 1,-1 1-1,0-1 1,1 1-1,-1 0 0,0-1 1,1 1-1,1 5 35,-1-1 0,1 1 0,-1-1 0,1 11 0,-1-12-12,2 21 96,-3-14-61,1 0 0,1 0 0,0 0 0,0 0 0,1-1 0,1 1 0,-1-1 0,8 14-1,-10-23-52,0 0-1,0 0 0,1 0 1,-1 0-1,0 0 0,0 0 1,1 0-1,-1 0 0,0 0 0,1-1 1,-1 1-1,1 0 0,-1-1 1,1 1-1,-1-1 0,1 0 1,-1 0-1,1 1 0,-1-1 0,1 0 1,0 0-1,-1-1 0,1 1 1,-1 0-1,1 0 0,-1-1 1,1 1-1,-1-1 0,1 1 0,-1-1 1,1 0-1,-1 1 0,0-1 1,3-2-1,6-3 10,-1-1-1,0 0 1,14-13 0,-18 15-13,74-81-81,-22 23-275,-54 59 284,1 1 0,-1 0-1,1 0 1,0 0 0,0 0-1,7-3 1,-10 5 23,0 1 1,0-1-1,0 1 0,-1 0 0,1 0 0,0-1 1,0 1-1,0 0 0,0 0 0,0 0 0,0 0 1,0 0-1,0 0 0,0 0 0,0 0 0,0 0 1,0 1-1,0-1 0,-1 0 0,1 1 1,0-1-1,0 0 0,0 1 0,0-1 0,-1 1 1,1-1-1,0 1 0,0 0 0,-1-1 0,1 1 1,0 0-1,-1-1 0,1 1 0,-1 0 0,1 0 1,-1 0-1,1-1 0,-1 2 0,6 11-896,-5-9 504,0 0 0,1-1 0,0 1 0,0-1 0,0 1 0,5 6 0,-6-10 373,-1 1 1,1 0 0,0-1 0,0 1 0,0-1 0,0 1 0,0-1 0,0 1-1,0-1 1,0 0 0,0 0 0,0 1 0,0-1 0,0 0 0,0 0-1,0 0 1,0 0 0,0 0 0,0 0 0,0 0 0,0 0 0,0-1-1,0 1 1,0 0 0,0-1 0,0 1 0,0 0 0,0-1 0,-1 1 0,1-1-1,0 0 1,0 1 0,1-2 0,17-14-1020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7.895"/>
    </inkml:context>
    <inkml:brush xml:id="br0">
      <inkml:brushProperty name="width" value="0.035" units="cm"/>
      <inkml:brushProperty name="height" value="0.035" units="cm"/>
    </inkml:brush>
  </inkml:definitions>
  <inkml:trace contextRef="#ctx0" brushRef="#br0">87 74 13155,'-43'240'7281,"33"-168"-5656,0 95 0,14-132-1068,1-26-346,-5-10-208,1 1 0,0-1 0,-1 1 0,1-1 0,-1 1 0,0-1 0,1 1 0,-1-1 0,1 1 0,-1-1 0,0 0 0,1 1 0,-1-1 0,0 1-1,0-1 1,1 0 0,-1 1 0,0-1 0,0-1 0,2-8-16,0 1 0,-1-1 0,0 0 0,0 0 0,-1 0 0,-2-17-1,-13-59-246,14 81 248,0 0-18,0 0 1,0 0-1,0-1 1,-1 1-1,0 0 1,0 1-1,0-1 0,0 0 1,-1 1-1,-4-6 1,3 8-120,4 9 94,4 7 49,-3-11 11,0 1 0,1-1-1,-1 0 1,1 0 0,0-1-1,0 1 1,0 0-1,0-1 1,1 1 0,-1-1-1,1 0 1,-1 1 0,1-1-1,0 0 1,0-1 0,-1 1-1,2 0 1,-1-1-1,0 0 1,0 0 0,0 0-1,0 0 1,1 0 0,-1-1-1,1 1 1,-1-1 0,0 0-1,1 0 1,-1 0-1,0 0 1,1-1 0,-1 0-1,6-1 1,4-2 29,-2 0-1,1-1 1,0-1 0,-1 0-1,0 0 1,0-1 0,18-16-1,-7 5 23,-2-2-1,0 0 1,-1-2-1,26-37 0,-38 48-39,0 0 0,-1 0 0,0-1-1,-1 0 1,0 0 0,-1 0-1,0 0 1,-1-1 0,0 0-1,-1 1 1,0-1 0,-1-18 0,-1 28-15,0 1 0,0 0 0,-1-1 0,1 1 0,-1 0 0,1 0 0,-1 0 1,0-1-1,0 1 0,0 0 0,0 0 0,-2-3 0,2 4 0,1 1-1,-1-1 1,0 0-1,1 1 1,-1-1 0,0 1-1,0-1 1,0 1-1,1-1 1,-1 1-1,0 0 1,0-1-1,0 1 1,0 0 0,0 0-1,0 0 1,0-1-1,0 1 1,0 0-1,0 0 1,-1 1 0,-2 0 1,1 0 1,-1 0 0,1 1 0,-1-1 0,1 1-1,0 0 1,0 0 0,0 0 0,0 1 0,0-1 0,0 1-1,1 0 1,-1-1 0,-2 5 0,-7 9 23,1 1 1,1 1-1,1-1 0,0 2 1,1-1-1,-10 38 0,9-21 53,2 1-1,1 0 0,-1 38 0,6-59-28,1 0-1,0 0 1,1 0-1,6 29 1,-6-40-39,-1-1 1,1 1-1,1-1 1,-1 0-1,0 1 1,1-1-1,-1 0 1,1 0 0,0 0-1,0 0 1,0 0-1,1-1 1,-1 1-1,0-1 1,1 1-1,0-1 1,0 0-1,0 0 1,0 0-1,0 0 1,0-1-1,0 1 1,0-1 0,1 0-1,-1 0 1,6 1-1,0-1 3,0-1 0,0-1 0,-1 1 0,1-1 0,0-1 0,0 0 0,-1 0 0,1-1 0,-1 0 0,0 0 0,0-1 0,0 0 0,0 0 0,-1-1 0,1 0 0,11-10 0,-3 1-15,-1-1 1,0 0-1,-1-1 1,-1 0-1,22-35 1,-29 41-6,0 0 0,-1 0 0,0 0 0,-1 0 0,0-1 0,-1 0 0,3-11 0,-6 22 5,0 0 0,0 0 1,-1 0-1,1 0 0,0 0 1,0 0-1,0 0 0,0 0 1,0 0-1,0 0 0,0 0 0,0 0 1,-1 0-1,1 0 0,0 0 1,0 0-1,0 0 0,0 0 1,0 0-1,0 0 0,0 0 1,0 0-1,-1 0 0,1 0 0,0 0 1,0 0-1,0 0 0,0 0 1,0 0-1,0 0 0,0-1 1,0 1-1,0 0 0,0 0 0,0 0 1,0 0-1,-1 0 0,1 0 1,0 0-1,0 0 0,0 0 1,0-1-1,0 1 0,0 0 0,0 0 1,0 0-1,0 0 0,0 0 1,0 0-1,0 0 0,0 0 1,0-1-1,0 1 0,0 0 1,0 0-1,0 0 0,0 0 0,0 0 1,1 0-1,-1 0 0,0 0 1,0-1-1,0 1 0,0 0 1,0 0-1,-6 7-14,2 1 31,0 0 1,0 0 0,1 1 0,0-1 0,1 1 0,0 0 0,-2 15 0,2-6 44,1 0 0,1 0 0,2 18 1,-2-32-41,1 1 1,0-1 0,0 0 0,0 0-1,0 0 1,0 0 0,1 0 0,0 0-1,0 0 1,0 0 0,5 5 0,-6-8-32,0 1 1,0-1 0,0 0 0,1 0 0,-1-1 0,0 1-1,1 0 1,-1 0 0,1-1 0,-1 1 0,1-1-1,-1 1 1,1-1 0,-1 0 0,1 1 0,-1-1 0,1 0-1,-1 0 1,1 0 0,0 0 0,-1 0 0,1-1 0,-1 1-1,1 0 1,-1-1 0,1 1 0,-1-1 0,1 0-1,-1 1 1,1-1 0,-1 0 0,0 0 0,0 0 0,1 0-1,0-1 1,4-3-229,-1 0 0,0 0 0,0 0 0,0-1 1,-1 0-1,0 1 0,0-2 0,0 1 0,-1 0 0,0-1 0,4-12 0,-2 2-196,0 0 0,-2 0 0,4-32 0,-4-2-567</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8.396"/>
    </inkml:context>
    <inkml:brush xml:id="br0">
      <inkml:brushProperty name="width" value="0.035" units="cm"/>
      <inkml:brushProperty name="height" value="0.035" units="cm"/>
    </inkml:brush>
  </inkml:definitions>
  <inkml:trace contextRef="#ctx0" brushRef="#br0">47 0 18620,'-14'6'1384,"4"9"-1224,-1 0-320,7 2 144,-4-2 296,8-8-384,5-1-104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8.912"/>
    </inkml:context>
    <inkml:brush xml:id="br0">
      <inkml:brushProperty name="width" value="0.035" units="cm"/>
      <inkml:brushProperty name="height" value="0.035" units="cm"/>
    </inkml:brush>
  </inkml:definitions>
  <inkml:trace contextRef="#ctx0" brushRef="#br0">54 486 15803,'3'-5'383,"0"0"-1,0 0 0,-1 0 0,1-1 0,-1 1 0,-1-1 0,1 1 1,1-11-1,-3 15-334,0 1-1,0 0 1,0 0 0,0 0 0,0-1 0,0 1 0,0 0 0,0 0-1,0 0 1,0-1 0,0 1 0,0 0 0,0 0 0,0 0-1,0 0 1,0-1 0,0 1 0,0 0 0,-1 0 0,1 0 0,0-1-1,0 1 1,0 0 0,0 0 0,0 0 0,0 0 0,-1 0-1,1-1 1,0 1 0,0 0 0,0 0 0,0 0 0,0 0 0,-1 0-1,1 0 1,0 0 0,-7 4 947,-5 11-129,4-2-713,1 1 1,0 0-1,1 0 0,0 0 1,2 1-1,-1 0 0,2 0 0,0 0 1,1 1-1,0-1 0,1 1 0,1-1 1,3 24-1,-3-38-145,0 1 0,0 0 0,0-1 0,1 1 0,-1-1 0,1 1 0,-1-1 0,1 1 0,0-1 0,-1 1 0,1-1 0,0 1 0,0-1 0,0 0 0,0 1 0,0-1 0,1 0 0,-1 0 0,0 0 0,0 0 0,1 0 0,-1 0 0,1 0 0,-1-1 0,0 1 0,1 0 0,0-1 0,-1 1 0,1-1 0,-1 0 0,1 1 0,0-1 0,-1 0 0,1 0 0,0 0 0,1 0 0,3-1 6,-1 0-1,1-1 0,-1 1 0,1-1 0,-1 0 0,0-1 1,0 1-1,1-1 0,5-5 0,10-8 22,-2 0-1,0-2 1,-1 0 0,0-1-1,-2 0 1,17-27 0,2-9 40,34-72 1,-50 90-93,-2 0 0,-2-1 0,-1-1 0,-2-1 0,11-65 0,-22 99 4,-1 0 1,0 0-1,0 0 0,0 1 0,-2-8 0,2 12 12,0 1-1,0-1 1,0 1-1,0-1 1,0 1-1,-1 0 1,1-1-1,0 1 1,0-1-1,0 1 0,-1 0 1,1-1-1,0 1 1,0 0-1,-1-1 1,1 1-1,0 0 1,-1-1-1,1 1 1,0 0-1,-1 0 0,1-1 1,0 1-1,-1 0 1,1 0-1,-1-1 1,0 2-2,0-1 0,0 0 0,0 1 0,0-1 0,1 0 0,-1 1 0,0-1 0,0 1 0,1-1 0,-1 1 0,0-1 0,0 1 0,1 0 0,-1-1 0,1 1 0,-1 0 0,0 1 0,-9 12-14,0 0 0,1 1 0,1 0 0,-7 18 0,-22 69 14,29-78 0,-3 6 3,2 0 0,0 1 0,3 1 0,0-1-1,-1 40 1,7-70-2,0 1 0,0-1 0,0 1 1,0-1-1,0 1 0,0 0 0,0-1 0,1 1 0,-1-1 0,1 1 0,-1-1 0,1 1 0,0-1 1,-1 0-1,1 1 0,0-1 0,0 0 0,0 1 0,0-1 0,2 1 0,-2-1-5,0-1 0,0 1-1,1-1 1,-1 0 0,0 0-1,1 1 1,-1-1 0,0 0-1,1 0 1,-1 0 0,0 0 0,0-1-1,1 1 1,-1 0 0,0-1-1,1 1 1,-1 0 0,0-1-1,0 1 1,0-1 0,1 0-1,-1 1 1,0-1 0,1-1-1,8-5-119,-1-1 0,17-16 0,-18 15-14,1 1-1,16-13 1,-21 19 120,-1 0-1,1-1 1,1 1 0,-1 1 0,0-1 0,0 1-1,1-1 1,-1 1 0,1 0 0,8 0 0,-3 1 8,-1 0 1,1 1 0,-1 0 0,1 0 0,-1 1 0,0 0 0,1 1 0,-1 0 0,0 0 0,-1 1 0,1 0 0,-1 1 0,12 8 0,-9-5 105,-1 1 0,0 0 0,-1 0 0,0 1-1,-1 0 1,0 1 0,-1 0 0,0 0 0,6 13 0,-21-44 89,0 0 0,1 0 0,1-1 0,2 1-1,-1-1 1,2 0 0,1-1 0,1-29 0,1 46-181,0 0-1,1 1 1,-1-1-1,1 1 1,0-1-1,0 1 1,1 0-1,-1-1 1,1 1-1,0 0 0,0 0 1,1 0-1,-1 0 1,1 1-1,0-1 1,0 0-1,5-4 1,0 2-32,0 1 1,0 0 0,1 1 0,-1-1 0,1 2-1,0-1 1,13-3 0,16-3-617,-18 5 269,0-1 0,0-1 0,25-12 0,-18 4-69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29.738"/>
    </inkml:context>
    <inkml:brush xml:id="br0">
      <inkml:brushProperty name="width" value="0.035" units="cm"/>
      <inkml:brushProperty name="height" value="0.035" units="cm"/>
    </inkml:brush>
  </inkml:definitions>
  <inkml:trace contextRef="#ctx0" brushRef="#br0">1 51 16267,'12'-25'1769,"-3"10"-1001,0 4-264,1 19 920,1 11-183,-2 23-345,-2 9-160,1 18-288,-1 5-176,1 2-376,-1-1-216,-2-11-464,1-9-272,-3-20-553,-3-8 1145,-3-18-376,-5-5-200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0.254"/>
    </inkml:context>
    <inkml:brush xml:id="br0">
      <inkml:brushProperty name="width" value="0.035" units="cm"/>
      <inkml:brushProperty name="height" value="0.035" units="cm"/>
    </inkml:brush>
  </inkml:definitions>
  <inkml:trace contextRef="#ctx0" brushRef="#br0">123 846 14843,'0'3'1609,"4"-3"-793,5-2-240,8-7 960,4-4-304,12-10-199,9-5-129,18-7-216,9-4-128,1-3-208,0 0-280,-4 1-648,-8 4-392,-17 5 816,-16 7-176,-35 1-168</inkml:trace>
  <inkml:trace contextRef="#ctx0" brushRef="#br0" timeOffset="1">13 290 12139,'-12'-12'1576,"12"-3"-728,9 0-264,12-6 1633,8-1-1113,8-8-296,2-4-48,9-2-544,0 0-368,-1 5 280,-5 4-104,-9 16-192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7.688"/>
    </inkml:context>
    <inkml:brush xml:id="br0">
      <inkml:brushProperty name="width" value="0.025" units="cm"/>
      <inkml:brushProperty name="height" value="0.025" units="cm"/>
    </inkml:brush>
  </inkml:definitions>
  <inkml:trace contextRef="#ctx0" brushRef="#br0">104 14 14734,'0'0'7356,"-11"6"-6128,1 0-769,0 1-1,1 0 1,0 0 0,0 1-1,-11 12 1,18-17-383,0-1-1,-1 0 1,1 1-1,0 0 1,0-1-1,1 1 1,-1 0-1,0 0 1,1 0 0,0 0-1,0 0 1,0 0-1,0 1 1,0-1-1,1 0 1,-1 1-1,1-1 1,0 0-1,0 1 1,0-1-1,0 0 1,1 0-1,-1 1 1,1-1-1,0 0 1,0 0 0,0 0-1,0 1 1,2 2-1,0-4-53,0 1 0,0-1-1,0 1 1,0-1 0,0 0 0,1 0 0,-1 0-1,1 0 1,-1-1 0,1 0 0,-1 1-1,1-1 1,0 0 0,0-1 0,-1 1 0,1-1-1,0 0 1,0 0 0,0 0 0,7-1-1,-4 1 12,1-1-1,-1 0 0,1-1 0,-1 1 1,1-1-1,-1-1 0,0 1 0,0-1 0,12-7 1,-14 6 70,-1 1 0,0-1 1,0 0-1,0 0 1,0 0-1,-1-1 1,0 1-1,0-1 1,0 0-1,0 0 0,-1 0 1,0 0-1,0 0 1,0-1-1,-1 1 1,1 0-1,-1-1 1,0-9-1,-1 12-88,0 0 1,0 0-1,-1-1 0,1 1 0,-1 1 0,0-1 1,0 0-1,0 0 0,0 0 0,-1 0 1,1 1-1,-1-1 0,1 0 0,-1 1 0,0 0 1,0-1-1,0 1 0,-1 0 0,1 0 1,0 0-1,-1 0 0,1 0 0,-1 1 0,0-1 1,1 1-1,-1 0 0,0 0 0,0 0 1,0 0-1,0 0 0,0 1 0,0-1 0,0 1 1,-6 0-1,1-1-64,-1 1 0,1 0-1,0 1 1,-1-1 0,1 2 0,-9 2 0,15-4-69,0 1 0,0-1 1,0 1-1,1 0 1,-1 0-1,0 0 0,1 0 1,-1 0-1,1 0 0,-1 0 1,1 0-1,0 1 0,-1-1 1,-1 3-1,3-3-92,-1 0 0,1 1 0,-1-1-1,1 0 1,0 1 0,0-1 0,0 0 0,0 1-1,0-1 1,0 0 0,0 1 0,0-1 0,0 0-1,0 1 1,1-1 0,-1 0 0,1 1 0,-1-1-1,1 0 1,-1 0 0,1 1 0,0-1 0,0 1-1,1 0-343,-1 0-1,1-1 0,0 1 0,-1-1 0,1 1 1,0-1-1,0 1 0,0-1 0,0 0 0,0 0 1,0 0-1,1 0 0,3 0 0,18 4-5408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0.708"/>
    </inkml:context>
    <inkml:brush xml:id="br0">
      <inkml:brushProperty name="width" value="0.035" units="cm"/>
      <inkml:brushProperty name="height" value="0.035" units="cm"/>
    </inkml:brush>
  </inkml:definitions>
  <inkml:trace contextRef="#ctx0" brushRef="#br0">0 71 17716,'11'22'1097,"11"31"1,-13-28-490,16 28-1,-22-47-456,1 0 0,0 1 0,0-2 0,0 1 0,1-1 0,0 1 0,0-1 0,1 0 0,6 4-1,-10-8-128,0 0-1,0 0 1,1 0-1,-1 0 1,0 0-1,0 0 0,1-1 1,-1 0-1,0 1 1,1-1-1,-1 0 1,1 0-1,-1 0 0,0 0 1,1 0-1,-1-1 1,1 1-1,-1-1 0,0 0 1,0 0-1,1 1 1,-1-1-1,0-1 1,0 1-1,0 0 0,0 0 1,0-1-1,3-2 1,5-5 6,-1 0 0,0-1 1,15-21-1,51-87 46,-35 53-36,-21 38-18,-19 26-17,0 1 0,0-1 0,0 1 0,1 0 0,-1-1 0,0 1 0,1 0 0,-1-1 0,0 1 0,0 0-1,1-1 1,-1 1 0,1 0 0,-1 0 0,0-1 0,1 1 0,-1 0 0,0 0 0,1 0 0,-1 0 0,1-1 0,-1 1 0,1 0-1,-1 0 1,0 0 0,1 0 0,-1 0 0,1 0 0,-1 0 0,1 0 0,-1 0 0,0 0 0,1 1 0,-1-1 0,1 0-1,-1 0 1,1 0 0,-1 0 0,0 1 0,1-1 0,-1 0 0,0 0 0,1 1 0,-1-1 0,0 0 0,1 1 0,-1-1 0,0 0-1,0 1 1,1-1 0,-1 0 0,0 1 0,0-1 0,0 1 0,1-1 0,-1 0 0,0 1 0,0-1 0,0 1 0,0-1-1,0 1 1,4 28 174,-4-28-171,-6 161 751,1-77-337,5-80-390,0 1 1,0-1-1,0 0 0,1 0 1,2 9-1,-3-14-35,0 1 0,0-1-1,0 0 1,0 0 0,0 0-1,0 0 1,0 1-1,0-1 1,0 0 0,0 0-1,0 0 1,0 0 0,0 0-1,0 1 1,1-1 0,-1 0-1,0 0 1,0 0 0,0 0-1,0 0 1,0 0 0,0 0-1,0 1 1,1-1-1,-1 0 1,0 0 0,0 0-1,0 0 1,0 0 0,0 0-1,1 0 1,-1 0 0,0 0-1,0 0 1,0 0 0,0 0-1,1 0 1,-1 0 0,0 0-1,0 0 1,0 0 0,0 0-1,0 0 1,1 0-1,-1 0 1,0 0 0,0 0-1,0 0 1,0 0 0,0 0-1,1-1 1,-1 1 0,0 0-1,9-20-641,9-56 187,-6 30 140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1.181"/>
    </inkml:context>
    <inkml:brush xml:id="br0">
      <inkml:brushProperty name="width" value="0.035" units="cm"/>
      <inkml:brushProperty name="height" value="0.035" units="cm"/>
    </inkml:brush>
  </inkml:definitions>
  <inkml:trace contextRef="#ctx0" brushRef="#br0">0 215 18676,'1'1'81,"0"-1"-1,-1 0 1,1 0-1,0 0 1,0 1 0,-1-1-1,1 1 1,0-1-1,-1 0 1,1 1 0,0-1-1,-1 1 1,1-1 0,-1 1-1,1-1 1,-1 1-1,1 0 1,-1-1 0,1 1-1,-1 0 1,0-1-1,1 1 1,-1 0 0,0 1-1,8 25 222,-5-14 42,13 45 971,21 65 198,-32-108-1340,1 0 1,0-1-1,2 0 0,0 0 0,16 21 0,-22-32-151,0-1 0,0 0 0,0 0 0,0 0 0,0 0 0,0 0 0,1-1 0,-1 1 0,1 0 0,-1-1 0,1 0 0,-1 0 0,1 0 0,0 0 0,3 1 0,-4-2-9,0 0-1,1 0 1,-1 0-1,0 0 1,0-1-1,0 1 1,1-1-1,-1 1 1,0-1-1,0 0 1,0 1-1,0-1 1,0 0-1,0-1 1,3-1-1,1-2 4,0-1 0,-1 1 1,0-1-1,0-1 0,0 1 0,-1-1 0,1 1 0,-2-1 0,5-10 1,0-3 1,-1 0 0,0 0 1,-2 0-1,0 0 0,-2-1 1,0 0-1,-1 0 0,-1 0 1,-1 0-1,-1 0 0,-6-33 1,6 50-17,0 1 1,0 0 0,0-1 0,-1 1 0,1 0-1,-1 0 1,0 0 0,0 0 0,0 0 0,-4-4 0,5 6-3,1 1 0,0-1 0,-1 1 0,1 0 0,-1-1 0,0 1 1,1 0-1,-1-1 0,1 1 0,-1 0 0,1 0 0,-1 0 0,0 0 1,1-1-1,-1 1 0,1 0 0,-1 0 0,0 0 0,1 0 0,-1 0 1,0 0-1,1 1 0,-2-1 0,1 1 0,0-1-1,0 1 1,0 0 0,0 0 0,0-1-1,1 1 1,-1 0 0,0 0-1,0 0 1,0 0 0,1 0-1,-1 0 1,1 0 0,-1 1 0,1-1-1,-1 2 1,-3 8 4,1 1-1,0 0 1,1 0 0,0 0 0,1 0-1,0 0 1,1 1 0,0-1 0,1 0-1,1 0 1,0 0 0,0 0-1,2 0 1,5 17 0,-8-27-1,0 0-1,0-1 1,0 1 0,0 0-1,0 0 1,1 0 0,-1-1-1,0 1 1,1-1-1,-1 1 1,1-1 0,0 0-1,-1 1 1,1-1 0,0 0-1,0 0 1,0 0 0,0 0-1,0-1 1,0 1 0,0 0-1,0-1 1,0 1 0,0-1-1,0 0 1,1 0 0,-1 0-1,0 0 1,0 0 0,0 0-1,0-1 1,0 1-1,0-1 1,0 1 0,0-1-1,0 0 1,0 0 0,0 0-1,2-1 1,6-3 9,0-1-1,-1 0 1,0-1 0,0 0 0,-1 0-1,11-13 1,6-10 3,-2-1 1,-1-1-1,-2-1 1,0-1-1,-3-1 1,20-52-1,-33 74-2,0 1-1,0-1 1,2-16 0,-7 20-16,-4 17 2,-8 21 31,2 12 123,1-1 0,1 2 0,3-1 0,-2 78 0,8-112-132,0 0 0,0 0 0,1 1 0,0-1 0,1 0 1,0 0-1,0 0 0,4 9 0,-5-14-58,0 1 0,0-1 0,1 0 0,-1 0 1,1 0-1,-1 0 0,1 0 0,0-1 0,0 1 0,0 0 0,0-1 0,0 1 0,0-1 0,0 0 0,1 0 0,-1 1 0,0-2 0,1 1 0,-1 0 0,1 0 0,-1-1 0,1 1 0,-1-1 1,1 0-1,-1 0 0,6 0 0,3-2 39,0 0 1,0-1-1,0 0 1,0-1-1,0-1 1,0 1-1,-1-1 1,0-1 0,0 0-1,17-15 1,24-20-283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1.714"/>
    </inkml:context>
    <inkml:brush xml:id="br0">
      <inkml:brushProperty name="width" value="0.035" units="cm"/>
      <inkml:brushProperty name="height" value="0.035" units="cm"/>
    </inkml:brush>
  </inkml:definitions>
  <inkml:trace contextRef="#ctx0" brushRef="#br0">159 1 19588,'-14'10'378,"1"1"0,0 0 1,0 1-1,2 1 0,-1 0 0,2 0 0,0 1 0,0 0 0,2 1 0,-1 0 1,2 1-1,0-1 0,1 1 0,-7 27 0,13-41-365,-1 0 0,1 0 0,-1 0 0,1 0 0,0 0 0,0 0 0,0 1 0,0-1 0,0 0 0,0 0 0,1 0 0,-1 0 0,1 0 1,-1 0-1,1 0 0,0 0 0,0 0 0,0 0 0,1 2 0,-1-3-23,0 0 0,1-1 0,-1 1 0,0 0 0,1 0 0,-1-1 0,0 1 0,1-1 0,-1 1 0,1-1 0,-1 0 1,1 0-1,-1 1 0,1-1 0,0 0 0,-1 0 0,1 0 0,-1-1 0,1 1 0,-1 0 0,1-1 0,-1 1 0,1-1 0,-1 1 0,0-1 1,1 1-1,1-2 0,22-11-253,-1-1 0,0-1 0,27-22 0,36-22-660,-77 52 816,1 2 0,0 0 0,0 0 0,0 1 0,12-3 1,-21 6 108,0 0 0,1 1 0,-1-1 0,1 1 0,-1 0 0,0 0 0,1 0 1,-1 0-1,1 0 0,-1 0 0,1 1 0,-1-1 0,0 1 0,1-1 0,-1 1 0,0 0 1,0 0-1,1 0 0,-1 0 0,0 1 0,0-1 0,0 0 0,0 1 0,-1 0 0,1-1 1,0 1-1,-1 0 0,1 0 0,-1 0 0,1 0 0,1 4 0,-1 1 111,0 0 1,0 0-1,0 1 0,-1-1 0,0 0 0,-1 1 1,0-1-1,0 1 0,0-1 0,-1 1 0,0-1 1,-4 11-1,-1 6 361,-2 0-1,-13 31 1,9-29 27,-18 30 0,24-46-441,0-1 0,-1 0 0,0 0 0,-1-1 0,0 0-1,-9 8 1,15-15-127,0 1 0,1-1 0,-1 0 0,0 0 0,0 0 0,-1 0 0,1 0 0,0 0 0,0 0 0,-4 0 0,6-1 59,-1 0-1,0 0 1,0 0 0,0 0-1,1-1 1,-1 1 0,0 0-1,0 0 1,1-1 0,-1 1 0,0 0-1,1-1 1,-1 1 0,0-1-1,1 1 1,-1-1 0,0 1 0,1-1-1,-1 1 1,1-1 0,-1 0-1,1 1 1,-1-1 0,1 0-1,0 1 1,-1-1 0,1 0 0,0 0-1,0 1 1,-1-1 0,1 0-1,0 0 1,0 0 0,0 1-1,0-2 1,-1-10-48,0-1-1,1 1 0,1 0 1,0 0-1,3-14 0,8-46-362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2.211"/>
    </inkml:context>
    <inkml:brush xml:id="br0">
      <inkml:brushProperty name="width" value="0.035" units="cm"/>
      <inkml:brushProperty name="height" value="0.035" units="cm"/>
    </inkml:brush>
  </inkml:definitions>
  <inkml:trace contextRef="#ctx0" brushRef="#br0">13 1 16211,'2'6'427,"0"1"-1,0-1 0,0 1 0,-1 0 0,0-1 1,-1 1-1,1 13 0,-9 52 987,4-35 24,-7 136 1419,10-141-2500,3-1 0,0 1 0,9 42 0,-10-70-331,0 0 0,0 0-1,0-1 1,1 1 0,-1 0 0,1-1 0,0 1 0,0-1-1,0 1 1,0-1 0,0 0 0,5 4 0,-6-6-23,0 0 0,0-1 0,0 1 0,-1-1 0,1 1 0,0-1 0,0 0 0,0 1 1,0-1-1,0 0 0,0 0 0,0 0 0,0 1 0,0-1 0,0 0 0,0 0 0,0 0 0,0-1 1,2 1-1,-1-1-9,0 0 0,0 0 1,0 0-1,0 0 1,0 0-1,-1 0 0,1-1 1,0 1-1,0-1 1,-1 1-1,1-1 0,1-2 1,4-6-43,-1 0 1,0-1-1,0 1 0,-1-2 1,0 1-1,-1 0 1,0-1-1,4-20 0,-2-3-168,3-65 0,-8 84 138,-1-1 0,-1 1 1,-3-21-1,4 36 75,0 0 1,0 0 0,0 0-1,0 0 1,0 0 0,0 0-1,-1 0 1,1 1 0,0-1-1,-1 0 1,1 0 0,0 0-1,-1 1 1,1-1-1,-1 0 1,1 0 0,-1 1-1,1-1 1,-1 0 0,0 1-1,1-1 1,-1 1 0,0-1-1,0 1 1,1-1 0,-2 0-1,1 2 9,0-1-1,0 1 0,0 0 1,0-1-1,0 1 0,0 0 1,1 0-1,-1 0 0,0 0 1,1-1-1,-1 1 0,0 0 1,1 0-1,-1 0 0,1 0 1,0 1-1,-1-1 0,1 0 1,0 0-1,0 0 1,-1 0-1,1 2 0,-3 16 86,0 0-1,1 0 1,1 0-1,0 0 1,2 1-1,0-1 0,1 0 1,1 0-1,1-1 1,1 1-1,11 30 1,-13-44-54,-1 1 0,1-1 1,0 0-1,1 0 0,-1 0 1,1 0-1,0 0 0,8 6 0,-10-9-21,1 0 0,0 0 0,0-1 0,0 1 0,0-1 0,0 1 0,0-1 0,0 0 0,0 0 0,0-1 0,1 1 0,-1-1 0,0 1 0,0-1 0,1 0 0,-1 0 0,6-1 0,0-2 0,1 1 1,-1-1-1,0-1 1,0 0-1,-1 0 1,1-1 0,-1 0-1,0 0 1,0-1-1,-1 0 1,10-9-1,6-9 15,40-51 1,-23 18-68,40-81 1,-70 121 18,0 3-21,-10 14 38,0 0 0,0 0 0,0 0 0,0 0 0,0 0 0,0 0 0,0 0 0,0 0 0,0 0 0,1 0 0,-1 0 0,0 0 0,0 0 0,0 0 0,0 0 0,0 0 0,0-1 0,0 1 1,1 0-1,-1 0 0,0 1 0,0-1 0,0 0 0,0 0 0,0 0 0,0 0 0,0 0 0,1 0 0,-1 0 0,0 0 0,0 0 0,0 0 0,0 0 0,0 0 0,0 0 0,0 0 0,0 0 0,1 0 1,-1 0-1,0 1 0,0-1 0,0 0 0,0 0 0,0 0 0,0 0 0,0 0 0,0 0 0,0 0 0,0 1 0,0-1 0,0 0 0,1 25-34,-13 80 147,5-49 93,2 0-1,4 95 0,1-147-190,0 0 4,0 0 0,0 1 0,0-1 0,1 0 0,0 0 0,0 0 0,0 0 0,0 0 0,1 0-1,-1 0 1,1-1 0,0 1 0,0-1 0,5 6 0,-6-8-24,0 0 0,0-1-1,0 1 1,0-1 0,1 1 0,-1-1 0,0 0-1,0 1 1,1-1 0,-1 0 0,0 0-1,1 0 1,-1 0 0,0 0 0,1 0 0,-1 0-1,0 0 1,0-1 0,1 1 0,-1 0-1,0-1 1,0 1 0,1-1 0,-1 1 0,0-1-1,0 0 1,0 0 0,0 1 0,0-1-1,0 0 1,0 0 0,0 0 0,0 0 0,0-1-1,7-6-163,-2 0-1,1 0 1,5-10-1,5-10-307,-1-1 0,-1-1 0,-2 0 0,-1-1-1,-2 0 1,-1-1 0,6-40 0,-4-11-442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2.666"/>
    </inkml:context>
    <inkml:brush xml:id="br0">
      <inkml:brushProperty name="width" value="0.035" units="cm"/>
      <inkml:brushProperty name="height" value="0.035" units="cm"/>
    </inkml:brush>
  </inkml:definitions>
  <inkml:trace contextRef="#ctx0" brushRef="#br0">13 1 14475,'-5'25'1544,"2"1"0,0 0 0,2 1-1,3 48 1,1-51-1048,1 0-1,1-1 1,1 0 0,1 0-1,15 32 1,-3-14 42,26 42 0,-38-71-504,1-1 1,1 1-1,0-1 1,0-1 0,1 0-1,0 0 1,20 14-1,-30-24-33,1 1-1,0-1 0,-1 1 1,1-1-1,0 1 0,0-1 1,0 1-1,0-1 1,-1 0-1,1 1 0,0-1 1,0 0-1,0 0 0,0 0 1,0 0-1,0 0 0,0 0 1,0 0-1,-1 0 1,1 0-1,2 0 0,-2-1 0,-1 1 0,1-1-1,-1 1 1,1-1 0,-1 0-1,1 1 1,-1-1 0,0 0-1,1 1 1,-1-1 0,0 0-1,1 1 1,-1-1 0,0 0-1,0 0 1,0 1 0,0-1 0,1 0-1,-1 0 1,0 0 0,-1-7-13,1 0 0,-1 0 1,-3-14-1,3 18 5,-3-15-52,-1-1-1,-1 1 1,0 0 0,-1 1-1,-1-1 1,-1 2 0,-20-31-1,28 47 55,0-1 0,0 1 0,0 0 0,-1 0 0,1 0 0,0 0 0,0 0 0,-1 0-1,1 0 1,-1 0 0,-1-1 0,2 2 4,1 0 0,-1 0-1,1 0 1,-1 0 0,1 0-1,0 0 1,-1 0 0,1 0-1,-1 0 1,1 0 0,-1 0 0,1 0-1,-1 0 1,1 0 0,-1 1-1,1-1 1,-1 0 0,1 0-1,0 0 1,-1 1 0,1-1 0,-1 0-1,1 0 1,0 1 0,-1 0-1,0 0 4,0 1-1,0 0 0,0 0 1,1 0-1,-1 0 0,0 0 1,1 0-1,0 0 1,-1 0-1,1 0 0,0 0 1,0 0-1,0 0 0,0 0 1,0 0-1,2 3 1,-1 3 19,2 1 0,-1-1 1,1 0-1,0 0 1,1 0-1,0-1 1,0 1-1,1-1 1,0 0-1,0 0 1,1 0-1,10 10 1,-11-13-8,0 0 1,0-1 0,0 1 0,0-1 0,0 0-1,0 0 1,1 0 0,0-1 0,-1 0 0,1 0-1,0 0 1,0-1 0,0 0 0,0 0 0,0 0-1,0-1 1,1 0 0,9-1 0,-6-1 0,-1 0 1,0-1 0,0 0 0,0-1-1,-1 1 1,1-2 0,-1 1 0,0-1-1,0-1 1,0 1 0,-1-1 0,0 0 0,9-11-1,3-6 19,0-1-1,26-47 1,-12 18 13,-33 74 116,-12 54 229,6-47-187,1 0 0,1 1-1,2-1 1,1 1 0,3 38-1,-2-65-184,0-1 0,0 1-1,0 0 1,1-1 0,-1 1-1,0 0 1,1 0-1,-1-1 1,1 1 0,0-1-1,0 1 1,-1-1 0,1 1-1,0-1 1,0 1 0,0-1-1,1 0 1,-1 1-1,0-1 1,0 0 0,3 1-1,-3-1-9,0-1-1,0 0 0,1 0 0,-1 0 1,0 0-1,1 0 0,-1 0 1,0-1-1,1 1 0,-1 0 0,0-1 1,0 1-1,0-1 0,1 1 1,-1-1-1,0 1 0,0-1 0,0 0 1,0 0-1,0 0 0,1-1 1,6-5-69,-1 0 1,0-1 0,0 0 0,-1-1 0,7-11 0,-2-1-293,0 0 0,-1 0 0,11-39 0,-17 49 298,-2 0-1,0 0 0,0-1 0,-1 1 1,0-1-1,-1 1 0,0-1 0,-1 1 0,-4-19 1,-9-12-450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3.230"/>
    </inkml:context>
    <inkml:brush xml:id="br0">
      <inkml:brushProperty name="width" value="0.035" units="cm"/>
      <inkml:brushProperty name="height" value="0.035" units="cm"/>
    </inkml:brush>
  </inkml:definitions>
  <inkml:trace contextRef="#ctx0" brushRef="#br0">5 0 17452,'-5'9'1928,"5"3"-1184,0-1-360,3-2 1577,2-3-953,2-5-1048,1-2 1368,-1-4-1208,2-1 16,0 0 8</inkml:trace>
  <inkml:trace contextRef="#ctx0" brushRef="#br0" timeOffset="1.01">363 222 16339,'0'0'102,"0"-1"-1,-1 1 0,1-1 1,-1 1-1,1-1 0,-1 1 1,1-1-1,-1 1 0,0 0 0,1-1 1,-1 1-1,1 0 0,-1-1 1,0 1-1,1 0 0,-1 0 0,0 0 1,1 0-1,-1-1 0,0 1 1,0 0-1,1 0 0,-1 0 0,0 0 1,1 1-1,-1-1 0,0 0 1,1 0-1,-1 0 0,-1 1 0,-23 4 1388,21-3-1293,0 0 0,0 0 0,0 1 0,0-1 0,0 1 0,1 0 0,-1 0 0,1 1 0,0-1 0,0 1 0,0 0 0,0-1 0,0 1 0,1 0 0,0 1 0,0-1 0,-2 7 0,1-3-10,0 1 0,0 0 0,1 0 0,0 0 0,1 0 0,0 0 0,1 19 0,0-27-169,0 0-1,0 1 0,0-1 1,0 0-1,0 1 1,1-1-1,-1 0 0,0 1 1,1-1-1,-1 0 1,1 0-1,-1 1 1,1-1-1,-1 0 0,1 0 1,0 0-1,0 0 1,0 0-1,-1 0 0,1 0 1,0 0-1,0 0 1,0 0-1,1 0 0,-1-1 1,0 1-1,0 0 1,0-1-1,1 1 0,-1-1 1,0 1-1,0-1 1,1 0-1,-1 0 0,0 1 1,1-1-1,-1 0 1,0 0-1,2 0 1,2-1 7,1 0 0,-1 0-1,0-1 1,0 0 0,0 0 0,0 0 0,0 0 0,9-6 0,25-20 36,45-41-1,23-18-11,-103 85-45,-1-1-1,1 1 0,0-1 1,0 1-1,1 1 1,-1-1-1,0 0 0,1 1 1,-1 0-1,1 0 1,5 0-1,-8 1 8,-1 0 0,1 0 1,0 1-1,0-1 0,0 0 0,-1 1 1,1 0-1,0-1 0,0 1 0,-1 0 0,1 0 1,-1 0-1,1 0 0,-1 0 0,1 1 1,-1-1-1,0 0 0,1 1 0,-1-1 0,0 1 1,0-1-1,0 1 0,0-1 0,0 1 1,-1 0-1,1 0 0,0-1 0,0 4 1,2 8 108,1 1 0,-2 0 1,2 19-1,-3-18 54,1-1 1,6 25-1,-8-38-160,0 0 0,0 1-1,0-1 1,0 0 0,1 0-1,-1 0 1,0 0 0,1 0 0,-1-1-1,1 1 1,-1 0 0,1 0 0,0 0-1,-1 0 1,1 0 0,0-1 0,0 1-1,-1 0 1,1-1 0,0 1-1,0 0 1,0-1 0,0 1 0,0-1-1,0 1 1,0-1 0,0 0 0,0 1-1,0-1 1,0 0 0,0 0 0,0 0-1,0 0 1,0 0 0,0 0-1,0 0 1,0 0 0,0 0 0,0 0-1,0-1 1,0 1 0,0 0 0,0-1-1,1 0 1,4-2 19,0-1 1,0 1-1,-1-2 0,1 1 1,7-8-1,34-35 2,-27 25-77,2 0 0,0 2 0,2 0 1,0 2-1,29-17 0,-48 32 25,0 1 0,0 0-1,0 0 1,1 0 0,-1 0 0,1 1-1,-1 0 1,10 0 0,-13 1 7,0 0 0,0 0 0,0 0 0,0 0 0,0 1 0,0-1 0,0 1 1,-1-1-1,1 1 0,0 0 0,0 0 0,0-1 0,-1 1 0,1 1 0,0-1 0,-1 0 1,1 0-1,-1 1 0,0-1 0,1 0 0,-1 1 0,0-1 0,0 1 0,0 0 0,0-1 1,0 1-1,1 3 0,0 1-99,0 0 0,-1 0 1,0 0-1,0 0 0,0 8 0,-1-11 113,1-1 0,-1 0 1,-1 1-1,1-1 0,0 1 0,0-1 0,-1 0 0,0 1 0,1-1 0,-1 0 0,0 1 0,0-1 0,0 0 0,0 0 0,-1 0 0,-1 3 0,-9 0-104,-2-8-30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3.998"/>
    </inkml:context>
    <inkml:brush xml:id="br0">
      <inkml:brushProperty name="width" value="0.035" units="cm"/>
      <inkml:brushProperty name="height" value="0.035" units="cm"/>
    </inkml:brush>
  </inkml:definitions>
  <inkml:trace contextRef="#ctx0" brushRef="#br0">1 434 14715,'5'0'240,"-1"0"-1,1 0 1,0 0 0,0 0-1,0-1 1,-1 0-1,1 0 1,0 0 0,-1-1-1,1 1 1,7-5 0,-4 1 63,-1 1 0,1-1 1,-2-1-1,1 1 1,0-1-1,5-7 1,2-4 175,-1-1 0,-1 1 0,-1-2 0,14-29 0,-18 33-247,-1 0-1,-1 0 1,0 0 0,-1-1-1,-1 1 1,3-26 0,-6 39-202,0 0 0,0 0 0,0 1 1,0-1-1,0 0 0,0 0 0,-1 1 1,1-1-1,-1 0 0,1 0 0,-1 1 1,1-1-1,-1 0 0,0 1 0,0-1 1,0 1-1,0-1 0,0 1 0,-2-3 0,2 4-19,1-1 0,-1 1 0,1 0 0,-1 0-1,0-1 1,1 1 0,-1 0 0,1 0 0,-1 0-1,0 0 1,1 0 0,-1 0 0,0 0-1,1 0 1,-1 0 0,1 0 0,-1 0 0,0 0-1,1 0 1,-1 0 0,0 1 0,-1 0-2,1-1 0,-1 1 0,1 0 0,0 0 0,-1 1 0,1-1 0,0 0 0,-1 0 0,1 0 0,-2 3 0,-3 6 2,1 0 0,-1 0 0,2 0-1,-1 1 1,1-1 0,1 1 0,0 0-1,-2 13 1,2 1-2,0 0-1,1 43 1,3-61-9,-1 0 0,1 1-1,0-1 1,0 0 0,1 0 0,4 12 0,-6-18-1,1 1 1,0-1-1,-1 0 1,1 1 0,0-1-1,0 0 1,0 0 0,0 0-1,0 1 1,0-1 0,0 0-1,0 0 1,0-1-1,1 1 1,-1 0 0,0 0-1,0-1 1,1 1 0,-1 0-1,1-1 1,-1 0 0,0 1-1,1-1 1,-1 0-1,1 0 1,-1 1 0,1-1-1,-1 0 1,1 0 0,-1-1-1,1 1 1,-1 0 0,1 0-1,-1-1 1,0 1-1,1-1 1,-1 1 0,1-1-1,0-1 1,9-4-2,0-1 1,-1 0-1,0 0 0,0-1 1,-1-1-1,0 1 0,0-1 1,9-14-1,-3 5-3,33-43-4,-31 39 4,0 0 0,35-32 0,-51 52 5,0 1-1,1 0 1,-1 0-1,1 0 1,-1 0 0,1 0-1,0 0 1,-1 0-1,1 1 1,2-2 0,-3 2 1,0 0 0,-1 0 1,1 0-1,-1 0 0,1 0 0,-1 0 1,1 0-1,-1 0 0,1 0 0,-1 1 1,1-1-1,-1 0 0,1 0 0,-1 0 1,0 1-1,1-1 0,-1 0 1,1 1-1,-1-1 0,0 0 0,1 1 1,-1-1-1,1 0 0,-1 1 0,2 3 15,0 0-1,-1 0 1,0 0 0,0 0-1,0 0 1,0 0-1,0 6 1,0-6 1,-1 1 0,1-1 0,0 0 0,0 1 0,0-1 0,3 5 0,-3-7-7,0 0 0,1 0 0,0-1 0,-1 1 0,1 0 0,0 0 0,0-1 0,0 1 0,0-1 0,0 0 0,1 0 0,-1 0 0,0 0 0,1 0 0,-1 0 0,0 0 0,1-1 0,-1 1 0,1-1 0,-1 0 0,1 1 0,-1-1 0,1-1 0,-1 1 0,1 0 0,-1 0 0,1-1 0,-1 0 0,0 1 0,1-1 0,-1 0 0,4-2 0,5-2 23,1-1-1,-1-1 1,0 1 0,19-17-1,66-68 75,-32 27-71,-62 61-31,25-17 12,-27 19-12,1 1-1,-1-1 1,1 1 0,-1 0 0,1-1-1,0 1 1,-1 0 0,1-1 0,0 1-1,-1 0 1,1 0 0,0 0 0,-1 0-1,1 0 1,0-1 0,-1 1 0,1 1-1,0-1 1,-1 0 0,1 0 0,0 0-1,-1 0 1,1 0 0,0 1 0,-1-1-1,1 0 1,0 0 0,-1 1 0,1-1-1,-1 0 1,1 1 0,-1-1 0,1 1-1,-1-1 1,1 1 0,-1-1 0,1 1-1,-1-1 1,1 1 0,-1 0-1,1 0 1,1 5 33,0 0-1,-1 0 1,0 0-1,0 1 0,0-1 1,0 0-1,-1 8 1,-4 48 197,3-45-158,-1-1-56,1-6-231,0 0 1,1 0-1,1 15 1,7-35-299,0-7 202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5.411"/>
    </inkml:context>
    <inkml:brush xml:id="br0">
      <inkml:brushProperty name="width" value="0.035" units="cm"/>
      <inkml:brushProperty name="height" value="0.035" units="cm"/>
    </inkml:brush>
  </inkml:definitions>
  <inkml:trace contextRef="#ctx0" brushRef="#br0">17 463 16964,'-6'34'1060,"1"1"1,2-1 0,1 0 0,5 64-1,-3-97-1043,0 1-1,0-1 0,1 1 0,-1-1 0,0 0 1,1 1-1,-1-1 0,1 0 0,0 1 1,-1-1-1,1 0 0,0 0 0,0 1 0,-1-1 1,1 0-1,2 2 0,-2-3-6,0 0-1,0 1 1,0-1-1,0 0 1,0 0 0,0 0-1,0 0 1,0 0-1,0 0 1,0 0-1,0 0 1,0 0 0,0 0-1,-1-1 1,1 1-1,0 0 1,0-1 0,0 1-1,0 0 1,0-1-1,0 1 1,-1-1-1,1 0 1,0 1 0,-1-1-1,1 0 1,0 1-1,1-3 1,11-12 33,-1 0 0,0-1 0,-1-1 0,-1 0 0,14-33 0,-4 11 0,-5 7 23,-11 22-35,1 0-1,0 1 1,0 0 0,0 0-1,1 0 1,1 1-1,7-9 1,-14 17-26,0 0 0,1-1 0,-1 1 0,0 0 0,1-1 0,-1 1 0,0 0-1,1 0 1,-1-1 0,0 1 0,1 0 0,-1 0 0,0-1 0,1 1 0,-1 0 0,1 0 0,-1 0 0,1 0 0,-1 0 0,0 0 0,1 0-1,-1 0 1,1 0 0,-1 0 0,1 0 0,-1 0 0,0 0 0,1 0 0,-1 0 0,1 0 0,-1 0 0,1 0 0,-1 1 0,0-1 0,1 0 0,-1 0-1,0 0 1,1 1 0,-1-1 0,0 0 0,1 1 0,-1-1 0,0 0 0,1 1 0,-1-1 0,0 0 0,0 1 0,1-1 0,-1 0 0,0 1 0,0-1-1,0 1 1,0-1 0,0 0 0,0 1 0,1-1 0,-1 1 0,0 0 0,3 32 228,-3-30-217,1 74 372,1 38 72,-1-111-423,-1 1 0,1-1 0,0 1 0,0-1-1,0 0 1,3 7 0,-4-10-31,1 0 1,-1-1-1,1 1 0,-1 0 0,1-1 1,-1 1-1,1-1 0,-1 1 1,1-1-1,-1 1 0,1-1 0,0 1 1,-1-1-1,1 0 0,0 1 1,-1-1-1,1 0 0,0 1 0,0-1 1,-1 0-1,1 0 0,0 0 1,0 0-1,-1 0 0,1 0 0,0 0 1,0 0-1,0 0 0,-1 0 1,1 0-1,0 0 0,0 0 0,-1-1 1,1 1-1,0 0 0,-1-1 1,1 1-1,0 0 0,-1-1 1,1 1-1,0-1 0,0 0 0,8-6 25,0-1-1,-1 0 1,0 0-1,-1-1 1,0 0-1,0 0 0,0 0 1,7-16-1,-1 2 3,22-37 28,-21 34-35,1 1 0,1 0 0,22-25 1,-38 49-28,1 0 0,-1 1 1,1-1-1,0 0 1,0 0-1,0 1 0,-1-1 1,1 0-1,0 1 1,0-1-1,0 1 0,0-1 1,0 1-1,0-1 1,0 1-1,0 0 0,0-1 1,2 1-1,-2 0 0,-1 0-1,1 1 0,0-1 1,-1 0-1,1 1 1,-1-1-1,1 0 1,-1 1-1,0-1 0,1 1 1,-1-1-1,1 1 1,-1-1-1,0 0 0,1 1 1,-1 0-1,0-1 1,1 1-1,-1-1 1,0 1-1,0-1 0,0 1 1,1 1-1,0 5-33,0 0-1,0 0 0,-1 1 1,0 7-1,0-10-17,-1 17-222,0-15 42,1 1-1,0-1 1,0 0 0,1 0 0,-1 0-1,2 0 1,2 12 0,-4-18 199,0-1 0,0 0 0,1 0 0,-1 1 1,0-1-1,0 0 0,0 0 0,0 1 0,0-1 1,0 0-1,1 0 0,-1 1 0,0-1 0,0 0 0,0 0 1,1 0-1,-1 1 0,0-1 0,0 0 0,0 0 1,1 0-1,-1 0 0,0 1 0,1-1 0,-1 0 0,0 0 1,0 0-1,1 0 0,-1 0 0,0 0 0,0 0 1,1 0-1,-1 0 0,0 0 0,1 0 0,-1 0 0,0 0 1,0 0-1,1 0 0,-1 0 0,12-12-930,7-22-382,-18 31 1205,24-50-1770,34-114 0,-42 104 1736,14-106 0,-28 118 2470,-14 578 4945,11-512-7115,0-10-58,0 0 1,0 1-1,1-1 0,-1 1 0,1-1 0,1 0 0,1 8 0,-3-13-64,0 0 0,1 0 0,-1 0 0,0 1 1,0-1-1,0 0 0,0 0 0,0 0 0,0 0 0,0 0 0,0 0 1,0 1-1,0-1 0,0 0 0,0 0 0,0 0 0,0 0 1,1 0-1,-1 0 0,0 0 0,0 1 0,0-1 0,0 0 0,0 0 1,0 0-1,1 0 0,-1 0 0,0 0 0,0 0 0,0 0 0,0 0 1,0 0-1,0 0 0,1 0 0,-1 0 0,0 0 0,0 0 1,0 0-1,0 0 0,0 0 0,1 0 0,-1 0 0,0 0 0,0 0 1,0 0-1,0 0 0,0 0 0,1 0 0,-1-1 0,0 1 0,0 0 1,0 0-1,0 0 0,0 0 0,0 0 0,0 0 0,1 0 1,5-13 48,1-18-22,-1-30 8,-3-79-1,-4 102-38,1 37 0,0 1 0,0 0 0,0 0 0,0-1 0,0 1 0,0 0 0,0-1 0,0 1 0,0 0 0,0 0 0,0-1 0,0 1 0,0 0 0,0 0 0,0-1 0,0 1 0,0 0 0,1-1 0,-1 1 0,0 0 0,0 0 0,0 0 0,0-1 0,0 1 0,1 0 0,-1 0 0,0-1 0,0 1 0,0 0 0,1 0 0,-1 0 0,0 0 0,0 0 0,1-1 0,-1 1 0,0 0 0,0 0 0,1 0 0,-1 0 0,0 0 0,1 0 0,-1 0 0,0 0 0,0 0 1,1 0-1,-1 0 0,0 0 0,0 0 0,1 0 0,-1 0 0,0 0 0,1 0 0,-1 0 0,0 0 0,0 1 0,1-1 0,-1 0 0,0 0 0,20 14-27,-7-4 4,-8-8 19,1 0 0,-1-1 0,1 1 0,-1-1 0,1 0-1,0-1 1,-1 1 0,1-1 0,0 0 0,0-1 0,-1 1 0,1-1-1,-1 0 1,1 0 0,0-1 0,-1 0 0,0 0 0,0 0 0,1-1-1,4-3 1,-3 3 6,-1-1-1,0 0 0,0 0 0,-1-1 1,1 0-1,-1 0 0,0 0 0,0 0 0,-1-1 1,0 0-1,0 0 0,0 0 0,-1 0 1,1-1-1,2-9 0,-5 9 6,-4 8 1,-5 8 1,6-2-7,-1-1-1,1 1 1,0 0-1,0 0 1,1 0-1,0-1 1,0 1-1,1 1 1,0-1-1,0 0 1,0 0-1,1 0 1,0 0-1,0 0 1,1-1-1,3 10 1,-3-11-1,0-1 0,-1 0 1,2 0-1,-1 1 0,0-2 0,1 1 1,0 0-1,0 0 0,0-1 0,0 1 1,0-1-1,1 0 0,-1 0 0,1-1 0,0 1 1,0-1-1,0 1 0,0-1 0,1 0 1,-1-1-1,0 1 0,1-1 0,-1 0 1,1 0-1,5 0 0,-6-1 5,-1 0-1,0 0 1,0 0-1,1-1 1,-1 1 0,0-1-1,0 0 1,1 0-1,-1 0 1,0 0-1,0-1 1,0 1-1,-1-1 1,1 0 0,0 0-1,-1 0 1,1 0-1,-1 0 1,1 0-1,-1-1 1,0 1-1,2-4 1,4-6 83,-1-1 0,-1 1-1,0-1 1,4-14 0,9-18 202,-7 22 23,28-40 1,-35 56-278,1 1 1,-1-1-1,1 1 1,0 1 0,1-1-1,-1 1 1,1 0-1,0 1 1,0-1 0,9-2-1,12-3-85,19-6-594,-45 15 488,1 0 0,-1 0 1,1-1-1,-1 1 0,0-1 1,0 1-1,1-1 0,-1 0 1,0 0-1,-1 0 0,1 0 1,0 0-1,2-3 0,-4 4 114,1-1-1,-1 1 1,0 0-1,0 0 1,0-1-1,1 1 1,-1 0-1,0 0 1,0-1-1,-1 1 1,1 0-1,0-1 1,0 1-1,-1 0 1,1 0-1,0 0 1,-1-1-1,1 1 1,-1 0-1,0 0 1,1 0-1,-1 0 1,0 0-1,0 0 1,-1-2-1,-30-21-747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5.943"/>
    </inkml:context>
    <inkml:brush xml:id="br0">
      <inkml:brushProperty name="width" value="0.035" units="cm"/>
      <inkml:brushProperty name="height" value="0.035" units="cm"/>
    </inkml:brush>
  </inkml:definitions>
  <inkml:trace contextRef="#ctx0" brushRef="#br0">0 52 16452,'21'-2'1872,"2"-2"-1568,-2-5-632,3 1 2848,12-5-2432,3-2-248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6.427"/>
    </inkml:context>
    <inkml:brush xml:id="br0">
      <inkml:brushProperty name="width" value="0.035" units="cm"/>
      <inkml:brushProperty name="height" value="0.035" units="cm"/>
    </inkml:brush>
  </inkml:definitions>
  <inkml:trace contextRef="#ctx0" brushRef="#br0">74 90 17316,'-1'9'295,"1"-1"0,-1 0 0,-1 0 0,0 0 0,-5 14 1,-4 16 28,-7 55 1024,-12 178 1,28 99-83,3-332-1136,0-8 157,8 59 0,-4-77-46,-1-17-5,4-29 87,-8 33-316,37-272 655,-8 52-550,-22 173-109,7-53-5,56-198-1,-69 296 3,2-6-9,-1 0 1,1 1 0,1-1 0,-1 1 0,1 0 0,1 0-1,0 1 1,0-1 0,0 1 0,9-9 0,-13 15 3,0 0 0,1 0 0,-1 0 0,0 0 0,1 0 0,-1 0 0,1 1 0,-1-1-1,1 0 1,0 1 0,-1-1 0,1 1 0,0-1 0,-1 1 0,1 0 0,0 0 0,-1 0 0,1 0 0,0 0 0,-1 0 0,1 0 0,2 1 0,-1 0-4,-1 0 1,1 1-1,0-1 1,-1 1-1,1 0 0,-1 0 1,1-1-1,-1 1 1,0 1-1,0-1 0,3 4 1,1 3-13,0 0 1,-1 0 0,0 0-1,0 1 1,-1 0 0,4 14-1,-5-9 39,-1-1-1,0 1 1,-1-1-1,-1 1 0,0 0 1,-1 0-1,-1-1 1,0 1-1,-1-1 0,0 1 1,-1-1-1,-1 0 1,0-1-1,-11 21 0,3-10 75,-1 0-1,-2-1 0,0-1 1,-1 0-1,-1-1 0,-39 34 1,45-44-101,-1-1 1,-17 11 0,26-19-89,-1 1-1,0-1 1,0 1 0,0-2-1,0 1 1,0 0 0,0-1 0,-1 0-1,1 0 1,-7 0 0,11-1 53,-1 0 0,1 0 0,0 0 0,0 0 1,-1 0-1,1-1 0,0 1 0,0 0 0,-1-1 0,1 1 1,0-1-1,0 1 0,0-1 0,0 0 0,0 1 1,0-1-1,0 0 0,0 0 0,0 0 0,0 1 0,0-1 1,1 0-1,-1 0 0,0 0 0,0-1 0,1 1 0,-1 0 1,1 0-1,-1-2 0,0-1-15,0 0 0,1 1 0,-1-1 1,1 0-1,0 0 0,0 0 0,0 0 0,1 0 0,0-4 1,12-36-565</inkml:trace>
  <inkml:trace contextRef="#ctx0" brushRef="#br0" timeOffset="1">404 149 13715,'-7'15'1080,"5"-4"-840,-1-5-136,3-5 608,3-2-656,5-11-368,2-6-296,2-11 480,0-6-104,2-7-104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3:35.399"/>
    </inkml:context>
    <inkml:brush xml:id="br0">
      <inkml:brushProperty name="width" value="0.025" units="cm"/>
      <inkml:brushProperty name="height" value="0.025" units="cm"/>
    </inkml:brush>
  </inkml:definitions>
  <inkml:trace contextRef="#ctx0" brushRef="#br0">3159 221 7655,'-47'-14'810,"-74"-23"320,-212-37 0,167 57-929,-1 7 0,-212 14 0,217 10 828,2 7 1,0 7-1,2 6 0,-266 97 0,320-91-863,-191 103-1,244-113-159,1 2 0,2 3 1,2 1-1,1 2 0,-56 62 1,85-80-9,1 0 1,0 2-1,2-1 1,0 2-1,1 0 1,2 0 0,0 1-1,2 0 1,0 1-1,2 0 1,1 0 0,0 0-1,2 1 1,1 0-1,2-1 1,0 1-1,1 0 1,2-1 0,1 1-1,0-1 1,2 0-1,1 0 1,1-1-1,1 0 1,1 0 0,1-1-1,2 0 1,0-1-1,19 24 1,-10-17 8,1-2 0,1-1-1,1 0 1,2-2 0,55 39 0,-37-34 38,0-3-1,2-2 1,68 26-1,25-5 85,275 51 0,-375-88-136,831 140 182,11-80 461,-627-70-593,280-39-1,-355 16-35,-1-9 1,233-75-1,-356 90 13,0-1 0,-2-3 1,-1-3-1,0-2 0,-3-2 0,53-40 1,-83 55 19,-1-1 1,0-1 0,-2-1-1,0-1 1,-1 0 0,-1-1-1,0-1 1,-2 0 0,0-1-1,-2 0 1,0-1-1,-2 0 1,0 0 0,-2-1-1,0-1 1,5-46 0,-10 48-15,-2 0-1,0 0 1,-1 0 0,-2 0 0,0 0 0,-2 0 0,0 1 0,-1-1 0,-2 1 0,-10-23 0,2 14-11,-1 1 0,-1 1 0,-1 0-1,-2 2 1,-1 0 0,-31-29 0,-9-2 30,-3 3 0,-2 3 0,-116-69-1,45 44 27,-150-59 0,145 78-2,-293-74 0,-165 26-1787,402 78-743,5-5-1858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8.063"/>
    </inkml:context>
    <inkml:brush xml:id="br0">
      <inkml:brushProperty name="width" value="0.025" units="cm"/>
      <inkml:brushProperty name="height" value="0.025" units="cm"/>
    </inkml:brush>
  </inkml:definitions>
  <inkml:trace contextRef="#ctx0" brushRef="#br0">202 0 15503,'0'0'2850,"-9"2"-228,-3 1-2187,0 0 0,1 1 0,-1 1 0,1 0 0,0 0 0,1 1 1,-1 1-1,1 0 0,1 0 0,-18 16 0,22-18-329,0 0-1,0 0 0,0 0 1,1 0-1,0 1 1,0 0-1,0 0 1,1 0-1,0 0 1,0 0-1,1 1 1,-1 0-1,2-1 1,-1 1-1,1 0 0,-1 0 1,2 0-1,-1 0 1,1 0-1,0-1 1,1 1-1,1 9 1,-1-13-101,0 0 0,1 0 0,0 0 0,-1 0 0,1-1 0,0 1 0,0-1 0,1 1 0,-1-1 0,0 1 0,1-1 0,0 0 0,-1 0 0,1-1 0,0 1 1,0 0-1,0-1 0,0 0 0,0 0 0,0 0 0,1 0 0,-1 0 0,0 0 0,0-1 0,7 0 0,-2 1-9,1 0-1,0-1 1,0 0-1,0-1 1,0 0-1,-1 0 0,1-1 1,14-5-1,-12 2-14,1-1-1,-2-1 1,1 1-1,-1-2 1,0 1-1,0-2 1,-1 1-1,15-18 1,-18 19 34,-1 0 0,0 0 0,0 0 1,0-1-1,-1 0 0,0 0 0,-1 0 0,0 0 1,0 0-1,-1-1 0,0 1 0,0-1 1,0-12-1,-2 21-12,0-1 0,0 0 1,0 1-1,0-1 0,0 1 1,0-1-1,0 1 0,0-1 0,0 1 1,-1-1-1,1 1 0,0-1 1,0 1-1,-1-1 0,1 1 0,0-1 1,-1 1-1,1 0 0,0-1 1,-1 1-1,1 0 0,-1-1 0,1 1 1,0 0-1,-1-1 0,1 1 1,-1 0-1,1 0 0,-1-1 0,1 1 1,-2 0-1,-21 1-2,-20 14 112,-28 25 469,48-23-464,15-7-1462,8-10 1235,0 0 0,0 1-1,0-1 1,1 0 0,-1 0 0,0 1-1,0-1 1,0 0 0,0 0 0,0 1 0,1-1-1,-1 0 1,0 0 0,0 0 0,0 1-1,1-1 1,-1 0 0,0 0 0,0 0-1,1 0 1,-1 0 0,0 1 0,0-1 0,1 0-1,-1 0 1,0 0 0,0 0 0,1 0-1,-1 0 1,0 0 0,1 0 0,-1 0-1,0 0 1,0 0 0,1 0 0,-1 0 0,0 0-1,0 0 1,1-1 0,9 0-4012,1-5-3107</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6.928"/>
    </inkml:context>
    <inkml:brush xml:id="br0">
      <inkml:brushProperty name="width" value="0.035" units="cm"/>
      <inkml:brushProperty name="height" value="0.035" units="cm"/>
    </inkml:brush>
  </inkml:definitions>
  <inkml:trace contextRef="#ctx0" brushRef="#br0">18 66 14507,'0'-1'96,"1"0"1,-1 1-1,0-1 1,0 0-1,1 1 0,-1-1 1,0 1-1,1-1 1,-1 0-1,1 1 0,-1-1 1,1 1-1,-1-1 1,1 1-1,-1-1 0,1 1 1,-1 0-1,1-1 1,-1 1-1,2-1 0,2 11 1249,-3 28 358,-1-36-1571,-16 232 4766,0 139-2219,19-358-2609,-2-15-68,-1 0-1,1-1 1,-1 1 0,1 0-1,-1 0 1,0-1 0,1 1-1,-1-1 1,0 1-1,1 0 1,-1-1 0,0 1-1,1-1 1,-1 1 0,0-1-1,0 1 1,0 0-1,1-1 1,-1 1 0,0-1-1,0 1 1,0-1 0,0 1-1,0-1 1,0 1-1,0-1 1,0 0 0,0 1-1,0-1 1,0 0 0,5-46 23,-2-1 0,-4-55 1,0 35-18,-3-31 4,1-37-38,10 150-26,-5-6 52,3 12-51,1-1 1,1 0-1,17 35 1,-22-50 21,0 0-1,0-1 1,1 1-1,0 0 1,-1-1 0,1 1-1,1-1 1,-1 0-1,0 0 1,1 0-1,0-1 1,-1 1 0,1-1-1,0 0 1,0 0-1,1 0 1,-1 0 0,0-1-1,1 0 1,-1 0-1,0 0 1,1 0-1,7 0 1,-2-2-32,0-1 1,0 0-1,0 0 0,-1-1 1,1 0-1,-1-1 0,0 0 1,1 0-1,-2-1 0,1 0 1,-1-1-1,1 0 1,11-12-1,4-4-81,-1-2 1,37-50-1,-36 40 93,-1-1-1,-2-1 0,21-52 1,-41 87 48,0-1 0,0 1 0,-1-1 0,1 0 0,-1 1 0,1-1 1,-1 0-1,0 1 0,0-1 0,0 0 0,0-2 0,0 4 1,0 0 0,0-1 1,0 1-1,0 0 0,-1 0 0,1 0 0,0-1 0,0 1 1,0 0-1,0 0 0,-1 0 0,1 0 0,0-1 0,0 1 0,-1 0 1,1 0-1,0 0 0,0 0 0,-1 0 0,1 0 0,0 0 1,0 0-1,-1-1 0,1 1 0,0 0 0,0 0 0,-1 0 1,1 0-1,0 0 0,0 0 0,-1 1 0,1-1 0,0 0 0,0 0 1,-1 0-1,1 0 0,0 0 0,0 0 0,-1 1 0,-3 1 9,-1 0 0,1 1 0,0-1 0,0 1 0,1 0 0,-6 5 0,-10 11 75,1 2 0,0 0 0,2 1 0,0 1 0,2 0 0,0 1 0,2 0 0,0 1 0,2 1 0,1 0-1,1 0 1,-9 53 0,16-71-57,1 0-1,0 0 0,0 1 0,0-1 1,1 0-1,0 0 0,1 0 0,0-1 1,0 1-1,1 0 0,4 9 0,-5-14-59,0 0-1,0 0 0,0 0 0,0 0 0,0 0 0,1 0 0,0-1 1,-1 1-1,1-1 0,0 0 0,0 0 0,0 0 0,1 0 0,-1 0 1,0-1-1,1 1 0,-1-1 0,1 0 0,-1 0 0,1 0 1,0-1-1,-1 1 0,1-1 0,0 0 0,0 0 0,4 0 0,2-1-96,0-1-1,0 0 0,0 0 0,0-1 0,0 0 1,-1-1-1,1 0 0,-1-1 0,0 0 0,0 0 1,14-12-1,21-21-388</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7.395"/>
    </inkml:context>
    <inkml:brush xml:id="br0">
      <inkml:brushProperty name="width" value="0.035" units="cm"/>
      <inkml:brushProperty name="height" value="0.035" units="cm"/>
    </inkml:brush>
  </inkml:definitions>
  <inkml:trace contextRef="#ctx0" brushRef="#br0">10 85 19452,'-6'13'1785,"3"-2"-1433,3-7-160,6-2 960,5-5-776,4-5-104,3-7-568,1-1-424,-1-7 632,0-1-64,-3-1-112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8.022"/>
    </inkml:context>
    <inkml:brush xml:id="br0">
      <inkml:brushProperty name="width" value="0.035" units="cm"/>
      <inkml:brushProperty name="height" value="0.035" units="cm"/>
    </inkml:brush>
  </inkml:definitions>
  <inkml:trace contextRef="#ctx0" brushRef="#br0">296 18 16796,'0'-1'66,"0"0"1,0 0 0,0 1-1,0-1 1,0 0 0,0 1-1,0-1 1,0 0-1,0 0 1,-1 1 0,1-1-1,0 0 1,-1 1 0,1-1-1,0 0 1,-1 1 0,1-1-1,-1 1 1,1-1 0,-1 1-1,1-1 1,-1 1 0,1-1-1,-1 1 1,-1-1 0,2 1-24,-1 0 1,0 0 0,1 0 0,-1 1-1,0-1 1,1 0 0,-1 1 0,1-1-1,-1 0 1,0 1 0,1-1 0,-1 1-1,1-1 1,-1 1 0,1-1 0,-1 1-1,1-1 1,0 1 0,-1 0 0,1-1 0,0 1-1,-1 0 1,1-1 0,0 1 0,0 0-1,0-1 1,-1 1 0,1 0 0,-6 24 482,1-1 0,1 1 0,1 0 1,1 0-1,1 34 0,1-24-159,-4 158 1000,23 212 0,-17-384-1314,-1-10-34,-1-1 0,2 0 1,-1 1-1,1-1 1,1 0-1,0 0 0,0 0 1,6 9-1,-9-18-20,0-1 0,0 0 0,0 0 0,0 0 0,1 1 0,-1-1 0,0 0 0,0 0 0,0 0 0,0 1 0,1-1 0,-1 0 0,0 0-1,0 0 1,1 0 0,-1 1 0,0-1 0,0 0 0,0 0 0,1 0 0,-1 0 0,0 0 0,1 0 0,-1 0 0,0 0 0,0 0 0,1 0 0,-1 0 0,0 0 0,0 0 0,1 0 0,-1 0 0,0 0 0,0 0 0,1 0 0,-1 0 0,0 0 0,0-1 0,1 1 0,-1 0 0,0 0-1,0 0 1,0 0 0,1-1 0,6-12-137,-3-5-303,-1 0 0,0 0 0,-2 0 0,0 0 0,-1-1 0,0 1 0,-2 0 1,0 0-1,-1 0 0,-1 0 0,-1 0 0,0 0 0,-2 1 0,0 0 0,0 1 1,-13-20-1,15 29-52,-1 0 1,1 0-1,-2 1 1,1 0 0,-1 0-1,0 0 1,0 1 0,0 0-1,-1 1 1,0-1-1,0 1 1,0 1 0,0 0-1,0 0 1,-1 0-1,0 1 1,-14-2 0,13 3 557,-1 1 0,1 0 0,-17 2 0,17-1 1053,0 1 0,0 0-1,-17 7 1,56-20 4475,-13 6-4945,-1-1 1,15-9 0,47-31 621,80-65 0,-57 38-2379,-91 66 970,22-11-374,-20 15 49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9.007"/>
    </inkml:context>
    <inkml:brush xml:id="br0">
      <inkml:brushProperty name="width" value="0.035" units="cm"/>
      <inkml:brushProperty name="height" value="0.035" units="cm"/>
    </inkml:brush>
  </inkml:definitions>
  <inkml:trace contextRef="#ctx0" brushRef="#br0">1 348 15363,'12'90'3399,"-7"-42"-2419,2-1 0,23 81 0,-29-125-989,0 0-1,1 0 1,-1 0 0,1 0-1,-1 0 1,1 0 0,0 0-1,0 0 1,0-1 0,0 1-1,5 3 1,-6-6-22,-1 1-1,1-1 1,0 1 0,0-1-1,-1 0 1,1 1-1,0-1 1,0 0 0,0 0-1,-1 0 1,1 0-1,0 1 1,0-1 0,0 0-1,0 0 1,-1-1-1,1 1 1,0 0 0,1 0-1,0-1-41,-1 0 0,1 0 0,-1 0 0,1 0 0,-1 0 0,1 0 0,-1 0-1,0 0 1,0-1 0,0 1 0,0 0 0,0-1 0,1-1 0,5-8-328,-1-1-1,0-1 1,-1 1 0,-1-1-1,0 1 1,0-1 0,-1-1 0,1-16-1,2-109 13,-6 120 835,0 19-406,0 0 0,0 0 0,0 0 0,0 0 0,0 0 0,0 0 0,0 0 0,1 0 0,-1 0 0,0 0 0,0 0 0,0 0 0,0 0 0,0 0 0,0 0 0,1 0 0,-1 0 0,0 0 0,0 0 0,0 0 0,0 0 0,0 0 0,0 0 0,0 0 0,1 0 1,-1 0-1,0 0 0,0 0 0,0 0 0,0 0 0,0-1 0,0 1 0,0 0 0,0 0 0,0 0 0,0 0 0,1 0 0,-1 0 0,0 0 0,0 0 0,0-1 0,0 1 0,0 0 0,5 13 492,-3-7-298,30 101 2313,-27-90-2222,2-1-1,0 0 1,1-1-1,14 20 1,-21-33-292,0 0 0,0-1-1,0 1 1,0 0 0,1-1 0,-1 1 0,1-1 0,-1 0-1,1 1 1,-1-1 0,1 0 0,0 0 0,-1 0 0,1 0-1,0 0 1,0 0 0,0-1 0,0 1 0,0-1 0,0 1-1,0-1 1,0 0 0,0 0 0,0 1 0,0-2-1,0 1 1,0 0 0,0 0 0,0-1 0,0 1 0,0-1-1,0 1 1,0-1 0,0 0 0,0 0 0,-1 0 0,1 0-1,0 0 1,-1 0 0,1 0 0,0-1 0,-1 1 0,1 0-1,-1-1 1,0 0 0,2-2 0,4-5 33,-2-1-1,1 0 1,-1 0-1,-1 0 1,1-1 0,-2 0-1,0 1 1,3-18 0,-3 11-2,-1 0 0,0 0 0,-2-1 0,-2-31 0,2 48-64,0 0 1,0 0 0,0 0-1,0-1 1,-1 1 0,1 0-1,0 0 1,-1 0 0,1 0-1,-1-1 1,1 1 0,-1 0-1,0 0 1,-1-1-1,2 2 0,0-1 0,-1 1 0,1 0 0,0 0-1,-1 0 1,1 0 0,-1 0 0,1-1 0,0 1-1,-1 0 1,1 0 0,0 0 0,-1 0-1,1 0 1,-1 0 0,1 0 0,0 1 0,-1-1-1,1 0 1,0 0 0,-1 0 0,1 0 0,-1 0-1,1 1 1,0-1 0,-1 0 0,1 0-1,0 0 1,-1 1 0,-1 1 0,0 0-1,-1 1 1,1-1-1,0 1 1,1 0-1,-1-1 1,0 1-1,1 0 1,-2 5-1,-6 18-10,2 0 0,2 1 0,0 0 0,2 0 0,0 0 0,4 54 0,-1-79 1,0-1-1,0 0 1,0 1 0,0-1-1,1 0 1,-1 1 0,0-1-1,1 0 1,0 1 0,-1-1-1,1 0 1,0 0 0,-1 0-1,1 1 1,0-1 0,0 0-1,0 0 1,0 0 0,0 0-1,0-1 1,0 1 0,0 0-1,0 0 1,1-1 0,-1 1-1,0 0 1,1-1 0,-1 1-1,0-1 1,1 0 0,-1 1-1,0-1 1,1 0-1,-1 0 1,0 0 0,1 0-1,-1 0 1,3-1 0,5 0-89,1-1-1,0 0 1,-1 0 0,14-6 0,-8 2-13,29-5-30,-26 6 21,0 0 1,25-11-1,-37 13 103,0 0 0,0-1 0,0 1 0,0-1 0,-1-1 0,0 1 1,1-1-1,-2 0 0,1 0 0,5-8 0,6-12 60,-1-2 0,-1 1 0,-1-2 1,16-49-1,19-120 239,-45 179-240,2-2 16,-2-1 0,0 0-1,-1 1 1,-1-1 0,-2-22-1,1 41-50,0 0 0,0 1 0,0-1-1,-1 0 1,1 0 0,-1 1 0,1-1-1,-1 1 1,0-1 0,0 0 0,0-1-1,0 3-3,1 0 0,0 0-1,0-1 1,-1 1 0,1 0 0,0 0-1,-1-1 1,1 1 0,0 0-1,0 0 1,-1 0 0,1 0-1,0 0 1,-1 0 0,1 0-1,0 0 1,-1-1 0,1 1 0,0 0-1,-1 0 1,1 0 0,0 0-1,-1 1 1,1-1 0,0 0-1,-1 0 1,1 0 0,0 0-1,-1 0 1,1 0 0,0 0 0,-1 1-1,-1 1 3,0-1-1,0 1 0,1 0 1,-1 0-1,0 0 0,1 0 1,0 1-1,-1-1 0,1 0 1,0 0-1,0 1 1,1-1-1,-2 3 0,-3 19 13,0 1 0,2-1 0,0 0-1,2 1 1,1 0 0,1-1 0,1 1 0,1-1-1,1 1 1,1-1 0,12 34 0,-12-45-5,0-1 1,12 20-1,-15-29-9,0 0 0,0 0 1,0 0-1,0 0 0,0-1 0,1 1 0,-1-1 0,1 0 1,-1 0-1,1 1 0,0-2 0,0 1 0,0 0 1,0-1-1,6 3 0,-9-4-2,1 0 0,-1 0 0,0 0-1,1 1 1,-1-1 0,1 0 0,-1 0 0,1 0 0,-1 0 0,1 0-1,-1 0 1,0 0 0,1 0 0,-1 0 0,1 0 0,-1 0 0,1-1-1,-1 1 1,0 0 0,1 0 0,-1 0 0,1 0 0,-1-1 0,0 1-1,1 0 1,-1 0 0,0-1 0,1 1 0,-1 0 0,0-1 0,1 1 0,-1 0-1,0-1 1,0 1 0,1 0 0,-1-1 0,0 1 0,0-1 0,0 1-1,0-1 1,1 1 0,-1 0 0,0-1 0,0 1 0,0-1 0,0 1-1,0-1 1,0 1 0,0-1 0,0 1 0,0 0 0,0-1 0,-1 1-1,1-1 1,0 1 0,0-1 0,-1 0 0,0-2-5,0 0 1,0 0 0,0 0-1,-1 0 1,1 0 0,-4-5-1,-7-5-41,-1 0-1,-1 1 0,-15-12 1,17 15 7,0 0-1,1-1 1,0-1 0,1 0 0,-14-19 0,23 29 39,0 0-1,0 0 1,0 0 0,0-1 0,0 1 0,1 0-1,-1-1 1,1 1 0,-1-1 0,1 1 0,-1-1-1,1 1 1,0-1 0,0 1 0,-1-1-1,1 1 1,0-1 0,1 1 0,-1-1 0,0 1-1,0-1 1,1 1 0,-1-1 0,0 1 0,1 0-1,0-1 1,-1 1 0,1-1 0,0 1-1,0 0 1,0 0 0,-1 0 0,1-1 0,1 1-1,-1 0 1,0 0 0,0 0 0,3-1 0,3-3 17,1 1 0,0 1 0,1 0 0,-1 0 0,14-3 0,-13 4-8,26-7-2,-19 6-345,0-1 1,-1-1-1,28-12 1,-41 17 279,-1-1 1,0 0-1,0 1 1,0-1 0,0 0-1,0 0 1,0 1-1,0-1 1,0 0 0,-1 0-1,1 0 1,0 0-1,0 0 1,-1-1 0,2 0-1,-2 1 37,0 0 0,0 1 0,0-1 0,0 0 0,0 0 0,0 1 0,0-1-1,-1 0 1,1 1 0,0-1 0,0 0 0,-1 1 0,1-1 0,0 1 0,-1-1 0,1 0 0,0 1-1,-1-1 1,1 1 0,-1-1 0,1 1 0,-1-1 0,1 1 0,-1 0 0,1-1 0,-1 1 0,0-1-1,1 1 1,-1 0 0,1 0 0,-2-1 0,-20-8-552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39.492"/>
    </inkml:context>
    <inkml:brush xml:id="br0">
      <inkml:brushProperty name="width" value="0.035" units="cm"/>
      <inkml:brushProperty name="height" value="0.035" units="cm"/>
    </inkml:brush>
  </inkml:definitions>
  <inkml:trace contextRef="#ctx0" brushRef="#br0">5 33 16139,'-4'-1'1369,"8"-1"-953,5-1-144,6-4 376,0-2-232,-4 3-304,-4 1-24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40.336"/>
    </inkml:context>
    <inkml:brush xml:id="br0">
      <inkml:brushProperty name="width" value="0.035" units="cm"/>
      <inkml:brushProperty name="height" value="0.035" units="cm"/>
    </inkml:brush>
  </inkml:definitions>
  <inkml:trace contextRef="#ctx0" brushRef="#br0">7 193 18108,'-3'-8'2508,"1"24"-1295,0 27-194,3-9-573,7 44 0,-6-67-417,0 0 0,1 0 0,0 0 0,0 0 1,2-1-1,-1 1 0,11 16 0,-14-25-25,0 0 1,0-1-1,0 1 0,1 0 0,-1-1 0,0 1 1,1-1-1,-1 1 0,1-1 0,0 1 1,-1-1-1,1 0 0,0 0 0,0 0 1,0 0-1,0 0 0,0-1 0,0 1 0,0 0 1,0-1-1,0 0 0,0 1 0,0-1 1,0 0-1,0 0 0,1 0 0,-1 0 1,0-1-1,0 1 0,0 0 0,0-1 0,0 0 1,0 1-1,0-1 0,0 0 0,0 0 1,-1 0-1,4-2 0,2-2 10,-1-1 1,1 1-1,-1-1 1,0-1-1,0 1 0,0-1 1,7-14-1,-5 7 24,-1 0-1,0 0 0,-1-1 1,-1 0-1,0 0 0,-1-1 1,-1 1-1,0-1 0,-2 1 1,1-1-1,-2 0 0,-1-23 1,1 38-30,0 0 0,-1-1 0,1 1 0,0 0 0,0 0 0,-1 0 0,1-1 0,0 1 0,-1 0 0,1 0 0,-1 0 0,0 0 0,0-2 0,1 3-5,-1 0 0,1 0 0,0 0 0,0 0 0,-1 0 0,1 0 1,0 0-1,0 0 0,-1 0 0,1 0 0,0 0 0,0 0 0,-1 0 0,1 0 0,0 0 0,0 0 0,-1 1 0,1-1 0,0 0 1,0 0-1,0 0 0,-1 0 0,1 0 0,0 0 0,0 1 0,0-1 0,0 0 0,-1 0 0,1 0 0,0 1 0,0-1 1,0 0-1,0 0 0,0 0 0,-1 1 0,1-1 0,-1 3 12,-1 1-1,1-1 1,-1 0 0,1 1 0,0-1-1,1 0 1,-1 1 0,0 4-1,2 18 18,1 0 0,1-1 0,1 1 0,2-1 0,16 48 0,-18-62-7,0 0 0,1 0-1,0 0 1,1-1-1,0 0 1,10 12-1,-13-19-3,-1 0-1,1-1 1,-1 1-1,1-1 0,0 0 1,0 0-1,0 0 1,0 0-1,0 0 0,7 2 1,-8-4-4,0 1 1,1-1-1,-1 0 0,0 1 1,1-1-1,-1 0 1,0-1-1,1 1 0,-1 0 1,0-1-1,0 1 0,1-1 1,-1 1-1,0-1 1,0 0-1,0 0 0,0 0 1,3-2-1,2-3 34,0 0-1,-1 0 1,0 0 0,0 0-1,0-1 1,-1 0-1,0-1 1,0 1 0,7-16-1,0-6 135,14-41-1,-18 44-119,0 0 0,-2 0 1,-1-1-1,-1 0 0,-1 0 0,-2-54 0,-5 70-37,0 13 5,-2 14-11,3-3-22,2 1 1,0 0-1,0 0 1,1 0 0,1 0-1,0 0 1,1 0-1,1 0 1,5 17-1,-8-29 1,1-1 0,-1 0 0,0 0 0,1 0 0,-1 0 0,1 1 0,0-1 0,-1 0 0,1 0 0,0 0 0,0 0 0,-1 0 0,1-1 0,0 1-1,0 0 1,0 0 0,0 0 0,0-1 0,0 1 0,0-1 0,0 1 0,0 0 0,1-1 0,-1 0 0,0 1 0,0-1 0,0 0 0,1 0 0,-1 0 0,0 1 0,0-1 0,1-1 0,-1 1 0,0 0 0,0 0 0,1 0-1,-1-1 1,0 1 0,0 0 0,0-1 0,0 1 0,0-1 0,1 1 0,-1-1 0,0 0 0,0 0 0,1-1 0,6-4 12,-1-1-1,0 1 1,-1-1-1,10-13 1,-15 19-12,16-21-8,-2-2 0,0 0 0,-1 0 0,-2-1 0,0-1 0,8-27 1,-15 28-37,-6 19 2,-5 12-17,-3 8 43,2 0 0,0 0 1,1 0-1,0 1 0,-7 31 0,8-18-7,0 0 0,-1 41 0,6-61 27,-1-1 0,2 1 0,-1 0-1,1 0 1,2 7 0,-3-13-4,1-1 0,-1 0 0,0 1 1,1-1-1,0 0 0,-1 0 0,1 1 0,0-1 0,-1 0 1,1 0-1,0 0 0,0 0 0,0 0 0,0 0 0,0 0 1,0 0-1,0 0 0,0-1 0,0 1 0,1 0 1,-1-1-1,0 1 0,0-1 0,1 1 0,-1-1 0,0 1 1,1-1-1,-1 0 0,0 0 0,1 0 0,-1 0 0,1 0 1,-1 0-1,0 0 0,3-1 0,10-2 10,-1-1 0,1-1 0,0-1 0,-1 0 0,0-1 0,14-9 0,17-9 8,-21 14-17,44-16 0,-60 25-5,0-1 0,0 2 0,1-1 1,-1 1-1,0 0 0,1 1 0,-1 0 0,1 0 0,-1 1 0,0-1 0,8 3 1,-13-3 7,-1 1 0,1-1 0,-1 0 0,0 1 0,1-1 0,-1 1 0,0 0 0,0-1 0,1 1 1,-1 0-1,0 0 0,0 0 0,0 0 0,0-1 0,0 2 0,0-1 0,0 0 0,0 0 0,-1 0 1,1 0-1,0 0 0,-1 1 0,1-1 0,-1 0 0,1 1 0,-1-1 0,1 0 0,-1 1 0,0-1 0,0 1 1,0-1-1,0 0 0,0 2 0,-7-6 252,-3-10-105,0-1 0,-15-28 0,-1-1-62,19 31-111,2 5-77,0-1-1,0 1 0,0 0 1,-1 1-1,0-1 1,0 1-1,-9-7 0,20 16-2146,4 3 1619,-1-1 1,1 0-1,17 6 1,10-1-318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40.820"/>
    </inkml:context>
    <inkml:brush xml:id="br0">
      <inkml:brushProperty name="width" value="0.035" units="cm"/>
      <inkml:brushProperty name="height" value="0.035" units="cm"/>
    </inkml:brush>
  </inkml:definitions>
  <inkml:trace contextRef="#ctx0" brushRef="#br0">73 244 17084,'-6'5'319,"1"0"1,0 1 0,0 0 0,0 0 0,0 1-1,1-1 1,0 1 0,1 0 0,-1 0 0,1 0-1,-3 11 1,1-1 252,1 1 0,1-1 0,-3 34 0,6-49-538,0 51 813,0-50-784,0 1 0,1-1 0,-1 0-1,1 0 1,0 0 0,0 0-1,0 0 1,0 0 0,0 0-1,0 0 1,1 0 0,0 0-1,2 3 1,-3-5-45,1-1 1,-1 1-1,0-1 0,0 0 1,1 1-1,-1-1 0,0 0 1,1 0-1,-1 0 0,0 0 1,1 0-1,-1 0 0,0 0 1,1 0-1,-1-1 0,0 1 1,1-1-1,-1 1 0,0-1 1,0 1-1,0-1 0,0 1 1,1-1-1,-1 0 0,0 0 0,0 0 1,0 0-1,0 0 0,0 0 1,1-1-1,9-11 20,0-1-1,0 0 0,-1 0 1,13-28-1,29-71 23,-46 98-51,21-47 20,-2-2 0,26-110 0,-83 388 274,29-179-292,2 0-1,1 1 1,2-1-1,8 47 1,-10-80-32,2 5-104,-1-1 0,1 1 0,0-1 0,3 8 0,-4-13 32,-1 0 0,1 0 0,-1 0 0,1 0 1,-1 0-1,1 0 0,0 0 0,0 0 0,0 0 0,-1 0 0,1 0 0,0-1 0,0 1 0,0 0 0,0-1 0,0 1 0,0 0 0,0-1 1,0 1-1,1-1 0,-1 0 0,0 1 0,0-1 0,0 0 0,0 0 0,1 0 0,-1 0 0,0 0 0,0 0 0,0 0 0,2 0 0,1-2-13,-1 0-1,1 0 0,-1 0 1,0 0-1,0-1 0,0 1 1,0-1-1,0 0 0,-1 0 1,1 0-1,-1 0 0,0 0 1,0-1-1,3-5 0,18-36-960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41.336"/>
    </inkml:context>
    <inkml:brush xml:id="br0">
      <inkml:brushProperty name="width" value="0.035" units="cm"/>
      <inkml:brushProperty name="height" value="0.035" units="cm"/>
    </inkml:brush>
  </inkml:definitions>
  <inkml:trace contextRef="#ctx0" brushRef="#br0">10 86 18396,'0'13'921,"6"49"756,-6-60-1555,0 1 0,1-1 0,-1 1-1,1-1 1,0 1 0,-1-1 0,1 1 0,1-1 0,-1 0-1,0 0 1,0 1 0,1-1 0,0 0 0,-1 0 0,1 0-1,0-1 1,0 1 0,4 3 0,-5-5-75,1 0-1,-1 1 1,1-1 0,-1 0 0,1 0-1,0 0 1,-1 0 0,1 0-1,-1 0 1,1 0 0,0 0 0,-1-1-1,1 1 1,-1-1 0,1 1-1,-1-1 1,1 1 0,-1-1-1,0 0 1,1 0 0,-1 0 0,0 0-1,1 0 1,-1 0 0,0 0-1,2-2 1,3-4 51,-1 0 0,1 0 0,5-11-1,-6 10-61,0-1-1,0 1 1,-1-1 0,-1 0-1,1 0 1,-2 0-1,1-1 1,-1 1-1,0-1 1,-1 1 0,0-18-1,-1 26-33,0 0 0,0 0-1,0 0 1,0 0 0,0 0 0,0 0-1,0 0 1,0 0 0,-1-1-1,1 1 1,0 0 0,-1 0 0,1 0-1,-1 1 1,1-1 0,-1 0 0,0 0-1,1 0 1,-1 0 0,0 0 0,1 1-1,-1-1 1,0 0 0,0 1-1,0-1 1,0 0 0,0 1 0,0-1-1,0 1 1,0-1 0,0 1 0,0 0-1,-2-1 1,1 1 1,0 1-1,0-1 0,0 1 1,0-1-1,0 1 1,0 0-1,0 0 1,1 0-1,-1 0 0,0 0 1,0 0-1,1 0 1,-1 1-1,1-1 0,-1 1 1,1-1-1,-3 4 1,-6 9 47,0 1 0,1 1 1,1-1-1,0 1 0,1 1 1,0 0-1,-6 29 0,6-15 75,2 0 0,0 0 0,1 49-1,4-70-76,0 0 0,1 0 0,0 0-1,1-1 1,3 12 0,-5-20-42,1 1 1,-1-1-1,0 0 1,1 1 0,-1-1-1,1 0 1,-1 0-1,1 1 1,0-1-1,0 0 1,0 0-1,-1 0 1,1 0 0,0 0-1,0 0 1,0 0-1,0 0 1,1 0-1,-1 0 1,0-1 0,0 1-1,0 0 1,1-1-1,-1 1 1,0-1-1,1 0 1,-1 1-1,0-1 1,1 0 0,-1 0-1,1 0 1,-1 0-1,0 0 1,1 0-1,-1 0 1,1 0 0,-1 0-1,0-1 1,1 1-1,-1-1 1,0 1-1,0-1 1,1 1-1,-1-1 1,0 0 0,2-1-1,11-8-15,0-1-1,0-1 1,-1 0-1,-1-1 1,0 0 0,12-18-1,0 2-45,22-27-130,-16 17-68,3 1 1,61-55-1,-88 88 213,1 0 0,-1 1 0,1-1 0,12-5-1,-18 10 41,0-1-1,1 0 1,-1 1-1,0-1 1,1 1-1,-1-1 1,1 1-1,-1 0 1,1-1-1,-1 1 1,1 0-1,-1 0 0,1 0 1,-1 0-1,1 1 1,-1-1-1,1 0 1,-1 0-1,1 1 1,-1-1-1,0 1 1,1 0-1,-1-1 1,0 1-1,1 0 0,-1 0 1,0 0-1,0 0 1,0 0-1,1 0 1,-1 0-1,0 0 1,1 2-1,0 1 27,-1 0 0,1 1 0,-1-1-1,1 1 1,-1-1 0,-1 1 0,1-1 0,-1 1-1,1 0 1,-2 6 0,-5 51 440,5-57-420,-5 30 273,4-23-128,-1 0 0,2 0 1,0 0-1,0 20 0,1-31-179,0-1 0,0 1 0,0-1 0,0 0 0,0 1 0,0-1 0,0 0 0,1 1 0,-1-1 0,0 1 0,0-1 0,0 0 0,0 1 0,0-1 0,1 0 0,-1 1 0,0-1 0,0 0 0,0 1 0,1-1 0,-1 0 0,0 0 0,1 1 0,-1-1 0,0 0 0,1 0 0,-1 1 0,0-1 0,1 0 0,0 0 0,10-5 188,10-18-41,-20 21-140,53-72 200,-31 40-215,1 2 0,34-34-1,-55 63-9,0-1 0,1 1 0,0 0 0,0 0 0,0 1 0,5-4 0,-8 6 5,0 0 0,0-1 1,-1 1-1,1 0 0,0 0 0,0 0 1,0-1-1,0 1 0,0 0 0,0 0 1,0 0-1,0 0 0,0 1 0,0-1 1,0 0-1,-1 0 0,1 0 0,0 1 1,0-1-1,0 0 0,0 1 1,0-1-1,-1 1 0,1-1 0,0 1 1,0 0-1,-1-1 0,1 1 0,-1 0 1,1-1-1,0 1 0,-1 0 0,1 0 1,-1-1-1,1 2 0,2 5 3,0-1 0,0 0 0,-1 1-1,0-1 1,-1 1 0,1 0 0,-1 0 0,0 7 0,-1 61 30,-1-40-18,-4 92-920,6-116 692,2-20 11,3-21-81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45.821"/>
    </inkml:context>
    <inkml:brush xml:id="br0">
      <inkml:brushProperty name="width" value="0.035" units="cm"/>
      <inkml:brushProperty name="height" value="0.035" units="cm"/>
    </inkml:brush>
  </inkml:definitions>
  <inkml:trace contextRef="#ctx0" brushRef="#br0">12 77 17028,'4'-8'1492,"-7"10"-519,-5 19 192,5-2-943,2 1 1,0-1 0,2 0 0,0 0-1,1 1 1,1-1 0,10 36-1,-12-50-211,1-1-1,-1 0 0,1 0 1,0 0-1,1 0 0,4 7 1,-6-10-9,0 0 1,0 0-1,-1-1 1,1 1-1,1 0 0,-1 0 1,0 0-1,0-1 1,0 1-1,0 0 0,0-1 1,1 1-1,-1-1 1,0 0-1,0 1 1,1-1-1,-1 0 0,0 0 1,1 0-1,-1 0 1,0 0-1,1 0 1,-1 0-1,0 0 0,1 0 1,-1-1-1,0 1 1,2-1-1,2-2 8,1 0 1,-1 0-1,0-1 0,-1 0 0,1 0 0,-1 0 0,0 0 1,0 0-1,0-1 0,0 0 0,-1 0 0,0 0 0,0 0 1,3-7-1,6-14 108,13-44 0,-23 64-93,9-34 118,-4 15 43,-5 18 19,-2 9 114,1 64 36,-1-59-331,1-1 1,0 1-1,0-1 1,1 1-1,0-1 1,0 0-1,0 0 0,4 7 1,-5-12-15,0 0-1,-1 0 1,1 0 0,0 0 0,-1 0-1,1 0 1,0 0 0,0-1 0,0 1 0,0 0-1,0 0 1,0-1 0,0 1 0,0-1-1,0 1 1,0-1 0,1 1 0,-1-1-1,0 0 1,0 0 0,0 1 0,1-1-1,-1 0 1,0 0 0,0 0 0,0 0 0,1 0-1,-1-1 1,0 1 0,0 0 0,0 0-1,0-1 1,1 1 0,-1-1 0,0 1-1,0-1 1,0 1 0,0-1 0,1-1-1,4-2 59,0-1-1,0 0 0,0 0 0,10-11 1,1-6 134,21-33 1,-28 39-83,0 0 1,2 0-1,0 1 0,24-24 1,-35 38-114,0 0 0,0 1 0,0-1 1,0 0-1,0 0 0,0 1 0,0-1 1,1 1-1,-1-1 0,0 1 0,0-1 1,0 1-1,1 0 0,-1-1 0,0 1 1,0 0-1,3 0 0,-3 0-3,0 1 1,0-1-1,0 0 1,-1 1-1,1-1 0,0 1 1,0-1-1,-1 1 1,1-1-1,0 1 0,-1 0 1,1-1-1,0 1 1,-1 0-1,1-1 0,-1 1 1,1 0-1,-1 0 0,1 1 1,1 4 12,0 0 1,0 1-1,-1-1 0,1 1 1,-1 8-1,-1-14-15,5 98 159,-4-58-252,6 41-1,-7-80 49,1-1 0,-1 0 0,0 1 0,0-1 0,1 0 0,-1 0 0,0 1 0,1-1 0,-1 0 0,1 0 0,0 0 0,-1 0 0,1 1 0,0-1 0,0 0 0,0 0-1,1 0 1,-1 0-24,0-1 0,-1 0 0,1 0 0,0 0 0,0 0 0,0 0 0,0 0 0,0 0 0,0 0 0,0-1 0,0 1 0,0 0 0,0-1 0,0 1 0,-1 0 0,1-1 0,0 1 0,0-1 0,0 1 0,-1-1 0,1 0 0,0 1 0,-1-1 0,1 0 0,0 1 0,-1-1 0,1-1 0,16-18-944,-1 0 1,-1-1-1,19-34 1,-1 0 0,6-3-199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46.303"/>
    </inkml:context>
    <inkml:brush xml:id="br0">
      <inkml:brushProperty name="width" value="0.035" units="cm"/>
      <inkml:brushProperty name="height" value="0.035" units="cm"/>
    </inkml:brush>
  </inkml:definitions>
  <inkml:trace contextRef="#ctx0" brushRef="#br0">67 361 13027,'0'2'228,"-1"-1"0,1 1 0,-1 0 0,1-1 0,-1 1 0,1 0 0,-1-1 0,0 1 0,0-1 0,0 1 0,0-1-1,0 0 1,0 1 0,-2 1 0,-7 11 1342,2 1-734,1 1 1,0 1 0,2-1-1,-6 23 1,9-31-716,1-1 0,0 0 0,0 1-1,1 0 1,0-1 0,0 1 0,1-1 0,0 1 0,0-1 0,1 0 0,0 1 0,4 9-1,-5-15-105,0 0-1,0 0 1,0 0-1,0 0 1,0 0-1,1 0 0,-1-1 1,1 1-1,-1 0 1,1-1-1,0 1 1,0-1-1,-1 0 0,1 0 1,0 0-1,0 0 1,0 0-1,0 0 1,1 0-1,-1 0 0,0-1 1,0 1-1,0-1 1,1 0-1,-1 0 1,0 0-1,0 0 0,1 0 1,-1 0-1,0 0 1,0-1-1,3 0 1,3-1-6,0-1 1,1 0 0,-1-1-1,0 1 1,-1-1 0,1-1-1,8-6 1,4-5 5,0-1 0,-1-1 1,-1-1-1,-1-1 0,0 0 1,19-32-1,-13 14 103,-2-1-1,32-82 1,-44 95 44,11-45 1,-18 59-85,0 0 0,-1 0 0,-1 0 0,0 1 0,0-1 0,-3-16 0,3 24-39,-1 1 1,0-1-1,0 1 1,0-1-1,-1 1 1,1 0-1,-1-1 1,1 1-1,-1 0 1,-3-3-1,5 5-23,-1 1-1,0-1 1,0 0 0,0 0 0,0 1-1,0-1 1,0 1 0,0-1 0,0 1-1,0-1 1,0 1 0,0-1 0,0 1-1,0 0 1,0 0 0,0 0 0,0-1-1,0 1 1,-1 0 0,1 0-1,0 1 1,0-1 0,0 0 0,0 0-1,0 0 1,0 1 0,0-1 0,0 1-1,0-1 1,0 1 0,0-1 0,0 1-1,0-1 1,0 1 0,0 0 0,0 0-1,-1 0 1,-4 6 31,0-1 0,0 1 0,1 0 0,0 0 1,0 0-1,1 1 0,0-1 0,0 1 0,0 0 0,-2 10 0,-3 10 66,-9 51 0,14-53-71,1 0 0,1 0 0,2 37 0,1-51-88,0-1 0,1 0-1,0 1 1,1-1 0,0 0-1,0 0 1,1 0 0,1-1-1,0 1 1,7 11 0,-6-15 27,0-1 0,1 1 0,0-1 1,-1-1-1,2 1 0,-1-1 0,1 0 1,-1-1-1,1 0 0,1 0 0,-1-1 1,15 5-1,0 0-149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8.394"/>
    </inkml:context>
    <inkml:brush xml:id="br0">
      <inkml:brushProperty name="width" value="0.025" units="cm"/>
      <inkml:brushProperty name="height" value="0.025" units="cm"/>
    </inkml:brush>
  </inkml:definitions>
  <inkml:trace contextRef="#ctx0" brushRef="#br0">211 45 17200,'0'0'6187,"-10"-4"-4388,7 3-1718,-1-1 25,0 0 0,1 1 0,-1 0 0,0 0 0,0 0-1,1 0 1,-1 0 0,0 1 0,0-1 0,0 1 0,0 0 0,0 1-1,0-1 1,0 0 0,0 1 0,0 0 0,1 0 0,-1 0-1,0 1 1,0-1 0,1 1 0,-1 0 0,-4 4 0,-3 4 140,0 0-1,1 1 1,0 1 0,1-1 0,-13 24 0,18-27-111,0 0 0,0 0 1,1 0-1,0 0 0,0 1 0,1-1 1,0 1-1,1 0 0,0 0 0,0 17 0,1-24-120,0 0-1,0 0 0,1 0 0,-1 1 0,1-1 0,0 0 0,-1 0 0,1 0 0,0 0 0,0 0 0,0 0 0,1 0 0,-1 0 0,0-1 0,1 1 1,-1 0-1,1-1 0,0 1 0,2 2 0,0-2 8,0 0 0,1 0 1,-1 0-1,0-1 0,0 1 1,1-1-1,-1 0 0,1 0 1,6 0-1,0 0 20,1-1 1,0-1-1,0 1 0,-1-2 1,1 0-1,22-7 0,-23 5-28,-1 0 0,0-1 0,-1 0 1,1-1-1,-1 0 0,0 0 0,0-1 0,-1-1 0,0 1 0,0-1 0,9-13 0,-12 14-2,0 0 0,0-1 0,-1 1-1,0-1 1,-1 0 0,0 0 0,0 0 0,-1 0-1,0-1 1,0 1 0,-1 0 0,0-1 0,0 0-1,-1 1 1,-1-11 0,1 16-26,0 0 0,-1 1 1,0-1-1,1 1 0,-1-1 1,0 1-1,0-1 0,0 1 0,-1 0 1,1 0-1,0-1 0,-1 1 1,0 0-1,1 0 0,-1 0 0,0 1 1,0-1-1,0 0 0,-4-2 1,1 1-29,0 1 0,-1 0-1,1 0 1,0 0 0,-1 1 0,1 0 0,-1 0 0,1 0 0,-7 0 0,-1 1-559,1 1 0,-1 0 0,0 0 0,1 1-1,-1 1 1,1 0 0,-21 8 0,8 0-5437,5-4-5829</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47.554"/>
    </inkml:context>
    <inkml:brush xml:id="br0">
      <inkml:brushProperty name="width" value="0.035" units="cm"/>
      <inkml:brushProperty name="height" value="0.035" units="cm"/>
    </inkml:brush>
  </inkml:definitions>
  <inkml:trace contextRef="#ctx0" brushRef="#br0">146 326 15131,'-7'0'258,"0"0"0,1 0 0,-1 1-1,0 0 1,0 0 0,0 1 0,1 0-1,-1 0 1,1 1 0,0 0 0,-7 3 0,9-3-108,0 0 0,0 1 0,0-1 0,0 1 0,0 0 0,1 0 1,0 0-1,0 0 0,0 1 0,0-1 0,1 1 0,-1 0 1,1 0-1,1 0 0,-3 6 0,2-1 72,0 0 1,0 0-1,1 1 0,0-1 1,1 16-1,0-23-160,0 0 0,1 0-1,-1 0 1,1 0 0,0 0 0,0 0 0,0 0-1,0 0 1,0 0 0,3 3 0,-3-5-30,0 1 1,0-1-1,0 0 1,0 0-1,1 0 1,-1 0-1,0 0 1,1 0-1,-1-1 1,0 1-1,1 0 1,-1-1-1,1 1 1,-1-1-1,1 1 1,-1-1-1,1 0 1,-1 1-1,1-1 1,0 0-1,1 0 1,1-1 2,0 1 1,1-1 0,-1 0 0,0 0 0,-1-1 0,1 1-1,0-1 1,0 1 0,0-1 0,-1 0 0,1-1-1,-1 1 1,0-1 0,5-4 0,4-5 45,0-1 0,12-17 0,-21 25-58,23-30 171,-2-2 0,-1 0 0,19-45 1,-33 61-78,0-1 0,-1 0 0,-1-1 0,-2 1 0,0-1 0,-1 0 0,1-36 0,-5 57-95,0-1 0,0 1 0,0-1 0,0 1 0,0-1 0,-1 1-1,1-1 1,-1 1 0,0-1 0,0 1 0,0 0 0,0-1 0,0 1 0,0 0 0,-1 0 0,1 0-1,-1 0 1,1 0 0,-4-3 0,3 4-15,1 0 0,-1 1 0,1-1 0,-1 1 0,1 0 0,-1-1 0,1 1 0,-1 0 0,1 0 0,-1 0 0,1 0 0,-1 0 0,0 0 0,1 1 0,-1-1 0,1 1 0,-1-1 0,1 1 0,0-1 0,-1 1 0,1 0 0,-1-1 0,1 1 0,0 0 0,0 0 0,-1 0 0,1 0 0,0 0 0,0 0 0,0 0 0,-1 3 0,-5 4 0,0 1 0,1 0 0,0 1 0,1-1 1,0 1-1,1 0 0,0 0 0,0 1 0,1-1 1,-2 12-1,0 1 6,2 1 1,0-1-1,2 41 1,1-52-9,1 1 0,1-1 0,0 0 0,1-1 0,0 1 0,9 19 1,-11-28-4,1 1 0,0-1 1,0 0-1,0 0 0,1 0 0,-1 0 1,1 0-1,-1 0 0,1 0 1,0-1-1,4 3 0,-5-4 1,1 0 0,-1 0 0,0 0 0,1 0-1,-1 0 1,1-1 0,-1 1 0,1-1-1,-1 0 1,1 1 0,-1-1 0,1 0-1,-1-1 1,1 1 0,-1 0 0,1-1 0,-1 1-1,5-3 1,2-1-2,-1 0-1,1-1 1,-1 0-1,0-1 1,0 0 0,-1 0-1,1-1 1,-1 1-1,-1-2 1,0 1-1,0-1 1,8-12 0,1-5-5,0-1 1,18-49-1,-24 52-6,-13 27 2,-13 38 20,11-21-8,2-1 0,0 1 0,1 0 1,1 0-1,1 23 0,1-40-6,0-1 0,0 0-1,1 0 1,0 0 0,-1 0 0,1 0 0,2 3-1,-3-5 3,0 0 0,1-1 0,-1 1 0,0-1-1,1 1 1,-1-1 0,1 1 0,-1-1 0,0 1-1,1-1 1,-1 0 0,1 1 0,0-1 0,-1 1-1,1-1 1,-1 0 0,1 0 0,-1 1-1,1-1 1,0 0 0,-1 0 0,1 0 0,0 0-1,-1 0 1,1 0 0,0 0 0,-1 0 0,1 0-1,0 0 1,-1 0 0,1 0 0,0 0 0,-1 0-1,1-1 1,-1 1 0,1 0 0,0 0-1,-1-1 1,1 1 0,-1 0 0,1-1 0,0 0-1,10-8-1,-1 0-1,0 0 0,-1-1 1,1 0-1,12-21 0,7-6-14,-23 31 18,-1-1-1,1 0 1,1 0-1,0 0 1,7-5-1,-13 11 1,0 0 0,0 0 0,0 1 0,0-1 0,0 0 0,0 1 0,1-1 0,-1 1 0,0-1 0,0 1 0,0 0 0,1-1 0,-1 1 0,0 0 0,0 0 0,1 0 0,-1 0 0,0 0 0,0 0 0,1 0 0,-1 0 0,0 0 0,0 1 0,1-1 0,-1 0 0,0 1 0,0-1 0,0 1 0,0 0 0,1-1 0,-1 1 0,0 0 0,0-1 0,0 1 0,-1 0 0,1 0 0,1 2 0,2 1 2,-1 1 0,-1 1 0,1-1 0,-1 0 0,0 1 0,0-1 0,2 10 0,5 45 48,-4-27 2,-3-14-15,3 17 49,-5-34-64,1 0 0,-1 0 0,1 0 0,0 0-1,0 0 1,-1 0 0,1 0 0,0-1 0,1 1-1,-1 0 1,0-1 0,3 4 0,-3-5-11,-1 0-1,1 0 1,0 1 0,-1-1 0,1 0 0,-1 0-1,1 0 1,0 0 0,-1 0 0,1 0 0,0 0-1,-1 0 1,1 0 0,-1 0 0,1-1 0,0 1 0,-1 0-1,1 0 1,-1 0 0,1-1 0,-1 1 0,1 0-1,0-1 1,-1 1 0,0-1 0,1 1 0,-1 0-1,1-1 1,-1 1 0,1-1 0,-1 1 0,0-1-1,1 1 1,-1-1 0,0 0 0,0 1 0,1-1-1,-1 0 1,13-27 259,-13 28-269,6-19-18,-1 0 0,-1-1 0,-1 0-1,-1 0 1,0 0 0,-1 0 0,-1 0-1,-2 0 1,1 0 0,-7-22 0,8 41-104,0 0 0,0 0 1,0 0-1,0 0 1,0 1-1,0-1 0,0 0 1,0 0-1,0 0 0,0 0 1,0 1-1,1-1 1,-1 0-1,0 0 0,1 0 1,-1 1-1,0-1 1,1 0-1,-1 1 0,1-1 1,-1 0-1,1 1 0,-1-1 1,1 0-1,0 1 1,-1-1-1,1 1 0,0-1 1,-1 1-1,1 0 1,0-1-1,0 1 0,-1 0 1,1-1-1,1 1 0,4-2-311,1 1 0,-1 0-1,0 1 1,8-1 0,2 0 95,25-3-930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48.073"/>
    </inkml:context>
    <inkml:brush xml:id="br0">
      <inkml:brushProperty name="width" value="0.035" units="cm"/>
      <inkml:brushProperty name="height" value="0.035" units="cm"/>
    </inkml:brush>
  </inkml:definitions>
  <inkml:trace contextRef="#ctx0" brushRef="#br0">120 421 16812,'-13'12'545,"-1"-1"1,2 2-1,-1-1 0,-10 17 1,17-22-271,1 1 1,0 0-1,0 1 1,1-1-1,0 1 1,0 0 0,1 0-1,0 0 1,-1 10-1,4-18-215,-1 1-1,1 0 1,0-1-1,-1 1 1,1 0-1,0 0 1,0-1-1,0 1 1,0 0-1,1 0 1,-1-1-1,0 1 1,1 0-1,-1-1 1,1 1-1,0-1 1,0 1-1,-1 0 1,1-1 0,2 3-1,-2-4-20,0 1 0,0 0 0,0-1 0,0 1 0,1-1-1,-1 0 1,0 1 0,0-1 0,1 0 0,-1 0 0,0 0 0,1 0 0,-1 0 0,0 0-1,0 0 1,1 0 0,-1 0 0,0 0 0,1-1 0,1 0 0,4-2 40,0 0 1,0 0-1,0-1 0,-1 0 1,1 0-1,-1 0 1,9-9-1,7-10 23,-2 0-1,0-2 1,30-50 0,-26 31-27,32-78-1,-45 93-78,-2-2 1,8-33-1,-15 51-4,0 0 0,0 0 0,-1 0-1,-1 0 1,0 0 0,-1-1 0,-4-19 0,5 31 7,0 1 0,-1-1 0,1 0 0,-1 0 0,1 1 0,-1-1 0,0 0 0,0 1 0,0-1 0,0 1 0,0-1-1,0 1 1,0-1 0,-1 1 0,1 0 0,-1-1 0,-2-1 0,3 3 1,-1-1-1,1 1 1,-1-1 0,1 1-1,-1 0 1,0-1 0,1 1-1,-1 0 1,1 0 0,-1 0-1,0 0 1,1 1-1,-1-1 1,1 0 0,-1 1-1,-2 0 1,-3 2-1,1 1 1,-1-1-1,1 1 0,0 0 1,0 1-1,1 0 0,-10 9 0,-1 4 26,1 1-1,0 0 0,2 1 0,-13 24 1,-36 92 182,60-130-197,-1 1 3,0 0-1,1 0 1,0 0 0,-2 11 0,4-17-13,0 0 1,0 0 0,0 0 0,0 0 0,0 1-1,0-1 1,0 0 0,0 0 0,0 0-1,0 0 1,1-1 0,-1 1 0,0 0-1,1 0 1,-1 0 0,1 0 0,-1 0-1,1 0 1,-1 0 0,1-1 0,0 1 0,0 0-1,-1 0 1,1-1 0,0 1 0,0 0-1,-1-1 1,1 1 0,0-1 0,0 1-1,0-1 1,0 0 0,0 1 0,0-1-1,0 0 1,0 0 0,0 0 0,2 1 0,8-1-17,0 0 0,0-1 0,21-3 0,-21 2-10,-1 0-1,1 1 0,-1 0 1,21 2-1,-27 0 24,-1-1 0,0 1 0,0 0 0,0 0 0,0 0 0,-1 0-1,1 1 1,0-1 0,0 1 0,-1-1 0,1 1 0,-1 0 0,1 0 0,-1 0 0,0 1 0,0-1 0,0 0 0,0 1 0,0 0 0,-1-1 0,2 4-1,1 3-287,0 0 0,-1 0 0,0 0 0,-1 0 0,0 0 0,0 1 0,-1-1 0,0 18 0,-1-24-120,1-3-159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0.584"/>
    </inkml:context>
    <inkml:brush xml:id="br0">
      <inkml:brushProperty name="width" value="0.035" units="cm"/>
      <inkml:brushProperty name="height" value="0.035" units="cm"/>
    </inkml:brush>
  </inkml:definitions>
  <inkml:trace contextRef="#ctx0" brushRef="#br0">204 418 15451,'-5'-1'246,"1"-1"1,0 1-1,-1 0 0,1 0 0,-1 1 0,1-1 1,-1 1-1,1 0 0,-1 0 0,1 1 0,-1-1 1,1 1-1,-1 0 0,1 0 0,-1 1 0,1-1 1,0 1-1,0 0 0,0 0 0,0 0 0,0 1 1,-6 4-1,1 0-114,0 1 0,1-1 1,0 1-1,1 1 0,0 0 1,0 0-1,1 0 0,-6 11 1,7-11-83,1 1 1,0 0-1,-4 13 1,7-21-46,1-1 0,-1 1 1,1 0-1,-1-1 1,1 1-1,0 0 1,0 0-1,-1 0 1,1-1-1,0 1 1,1 0-1,-1 0 1,0-1-1,0 1 0,1 0 1,-1 0-1,1-1 1,0 1-1,-1-1 1,1 1-1,0 0 1,0-1-1,0 1 1,0-1-1,0 0 1,0 1-1,3 1 0,-3-2-1,0-1-1,0 1 1,0-1-1,0 0 0,0 0 1,0 1-1,0-1 1,0 0-1,0 0 0,0 0 1,0 0-1,1 0 0,-1 0 1,0 0-1,0 0 1,0-1-1,0 1 0,0 0 1,0-1-1,0 1 1,0-1-1,1 0 0,19-15 44,-6-1-29,0 0 1,-1-1 0,-1 0 0,-1-1 0,19-39 0,-23 43-12,76-170 82,-70 148-19,-2-1 0,-2-1 1,6-44-1,-12 41 113,-8 25 21,4 17-197,0 0-1,0 0 1,-1 0-1,1 0 0,0-1 1,0 1-1,-1 0 1,1 0-1,0 0 0,0 0 1,-1 0-1,1 0 0,0 0 1,0 0-1,-1 0 1,1 0-1,0 0 0,0 0 1,-1 0-1,1 0 0,0 0 1,0 0-1,-1 0 1,1 0-1,0 0 0,0 0 1,-1 0-1,1 1 1,0-1-1,0 0 0,0 0 1,-1 0-1,1 1 0,-2 0 31,0 1-1,0 0 0,0 0 0,0 1 0,1-1 0,-1 0 1,-2 5-1,-4 12 78,1 1 1,0 0-1,2 0 1,0 0-1,-3 32 0,1 104 169,7-156-282,1 27 58,3 29 1,-3-48-45,1 0-1,-1 0 0,2 0 1,-1-1-1,1 1 0,0-1 1,8 14-1,-10-19-10,0-1 0,-1 1 0,1-1 0,0 0 0,0 1 0,0-1 0,0 0 0,0 0 0,0 0 0,0 0 0,1 0 0,-1 0 0,0 0 0,1 0 0,-1 0 0,0-1 0,1 1 0,-1-1 0,1 1 0,-1-1 0,1 1 0,-1-1 0,1 0 0,-1 0 0,1 1 0,0-1 0,-1 0 0,1-1 0,-1 1 0,1 0 0,-1 0 0,1-1 0,-1 1 0,1-1 0,-1 1 0,1-1 0,-1 1 0,1-1 0,1-2 1,4-2 6,-1 0 1,-1 0 0,1-1 0,-1 0-1,0 0 1,8-12 0,15-29 42,-3-1 1,20-51 0,-30 66-46,-7 20-5,-5 20 2,-3 31 5,-1-25-9,0 20 4,2 87 82,0-107-71,1 1 0,0 0 0,1-1 1,0 0-1,1 0 0,9 20 1,-12-31-7,0 1 1,0-1 0,0 0-1,0 0 1,1 1 0,-1-1-1,1 0 1,-1 0 0,1 0 0,0 0-1,0-1 1,0 1 0,0 0-1,0-1 1,0 1 0,1-1-1,-1 0 1,0 0 0,1 0-1,-1 0 1,1 0 0,-1-1 0,1 1-1,-1-1 1,1 1 0,0-1-1,-1 0 1,1 0 0,-1 0-1,1 0 1,0-1 0,-1 1-1,1-1 1,-1 1 0,1-1 0,-1 0-1,1 0 1,3-2 0,5-4 35,0 0 0,0-1 0,0 0 0,-1-1 0,0 0 0,-1-1 0,0 0-1,12-17 1,2-8 48,28-53 0,-43 74-84,23-49 12,-29 57-22,1-1 0,-1 1 1,0 0-1,-1-1 0,0 0 0,0 1 1,1-13-1,-2 19-1,0-1-1,0 1 1,0 0 0,0 0 0,0 0-1,0-1 1,0 1 0,0 0 0,0 0-1,0-1 1,0 1 0,0 0 0,0 0-1,0 0 1,0-1 0,-1 1 0,1 0-1,0 0 1,0 0 0,0-1-1,0 1 1,0 0 0,0 0 0,-1 0-1,1 0 1,0-1 0,0 1 0,0 0-1,0 0 1,-1 0 0,1 0 0,0 0-1,0 0 1,0-1 0,-1 1 0,1 0-1,0 0 1,-7 6 12,-7 15 15,7-4-17,0-1 0,0 1-1,2 1 1,0-1 0,1 1 0,1 0-1,1 0 1,0 0 0,1 26-1,2-41-4,-1 0 0,1 1 0,-1-1-1,1 0 1,0 1 0,0-1-1,0 0 1,1 0 0,-1 0-1,1 0 1,0 0 0,0-1-1,0 1 1,3 3 0,-4-5-4,0 0 0,1 0 0,-1 0 1,1 0-1,-1-1 0,1 1 1,-1 0-1,1-1 0,0 1 1,-1-1-1,1 1 0,0-1 1,-1 0-1,1 1 0,0-1 0,-1 0 1,1 0-1,0-1 0,0 1 1,-1 0-1,1-1 0,0 1 1,-1 0-1,1-1 0,0 0 1,-1 1-1,1-1 0,1-1 1,4-3-112,0 1 0,0-2 1,-1 1-1,1-1 0,-1 0 1,0 0-1,-1 0 0,0-1 1,0 0-1,0 0 1,-1 0-1,0-1 0,5-10 1,-5 6-214,1 0 0,-2 0-1,0 0 1,0-1 0,-1 1 0,0-1 0,-1 0 0,-1-17 0,-6-14-418,-10 1-243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1.038"/>
    </inkml:context>
    <inkml:brush xml:id="br0">
      <inkml:brushProperty name="width" value="0.035" units="cm"/>
      <inkml:brushProperty name="height" value="0.035" units="cm"/>
    </inkml:brush>
  </inkml:definitions>
  <inkml:trace contextRef="#ctx0" brushRef="#br0">14 0 18716,'-12'0'1568,"11"6"-1200,1 2-168,6 1 705,6-2-585,1 2-128,2-1-176,-3-8-56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1.559"/>
    </inkml:context>
    <inkml:brush xml:id="br0">
      <inkml:brushProperty name="width" value="0.035" units="cm"/>
      <inkml:brushProperty name="height" value="0.035" units="cm"/>
    </inkml:brush>
  </inkml:definitions>
  <inkml:trace contextRef="#ctx0" brushRef="#br0">136 169 19036,'0'-1'77,"-1"-1"0,1 1-1,-1 0 1,0 0 0,1 0 0,-1 0-1,0 0 1,0-1 0,0 1 0,0 1-1,0-1 1,0 0 0,0 0 0,0 0 0,0 0-1,0 1 1,0-1 0,0 0 0,0 1-1,-1-1 1,1 1 0,0 0 0,-1-1-1,1 1 1,0 0 0,-1 0 0,1 0-1,0 0 1,-1 0 0,1 0 0,0 0-1,0 0 1,-1 0 0,1 1 0,0-1 0,-1 0-1,1 1 1,0-1 0,0 1 0,0 0-1,-2 1 1,-2 1 72,0 0-1,1 1 1,-1 0-1,1 0 1,0 0-1,0 0 1,1 1-1,-6 7 1,2 0-20,1 1 0,0 0 1,0 0-1,1 0 0,-4 19 0,7-23-112,1-1 0,-1 1 0,1-1 0,1 1 0,0 0 0,0-1 0,0 1-1,1-1 1,4 17 0,-5-24-18,0 0-1,1 0 1,-1 1 0,0-1-1,1 0 1,-1 0-1,1 0 1,-1 1-1,1-1 1,0 0 0,-1 0-1,1 0 1,0 0-1,0 0 1,0 0 0,0 0-1,-1-1 1,1 1-1,1 0 1,-1 0-1,0-1 1,0 1 0,0 0-1,0-1 1,0 1-1,1-1 1,-1 0 0,0 1-1,0-1 1,0 0-1,1 0 1,-1 0-1,0 0 1,1 0 0,-1 0-1,0 0 1,0 0-1,1 0 1,-1-1 0,0 1-1,0-1 1,0 1-1,1-1 1,-1 1-1,0-1 1,1 0 0,6-4-24,-1 0 0,0-1 1,0 1-1,0-1 0,5-7 1,-12 13 24,12-13-42,-5 5 4,-1 0 0,1 1 0,1 1 1,10-10-1,-16 16 32,-1-1 1,0 0-1,0 0 1,1 0-1,-1 0 0,1 1 1,-1-1-1,0 1 1,1-1-1,-1 1 1,1 0-1,0-1 1,-1 1-1,1 0 1,-1 0-1,1 0 1,-1 0-1,1 0 1,-1 1-1,1-1 1,-1 0-1,1 1 1,-1-1-1,1 1 1,-1-1-1,0 1 1,1 0-1,-1 0 1,0-1-1,1 1 1,-1 0-1,0 0 1,0 0-1,0 0 1,1 2-1,3 4 0,0 0-1,-1 0 1,0 0-1,-1 0 1,1 1-1,-1 0 1,-1 0 0,3 13-1,9 71 28,-13-84-19,3 33 129,-2 0 0,-5 73 0,1-95-7,-1 0 1,0 0 0,-2 0-1,0-1 1,-1 1-1,-1-1 1,0-1 0,-13 22-1,15-32-6,0 1 1,0-1-1,-10 9 1,14-15-100,0 1 1,0-1-1,0 0 1,0 0 0,0 0-1,0 0 1,-1 0 0,1 0-1,0-1 1,-1 1 0,1 0-1,0-1 1,-1 1 0,1-1-1,-1 1 1,1-1 0,-1 1-1,1-1 1,-1 0 0,0 0-1,1 0 1,-1 0 0,1 0-1,-1 0 1,1-1 0,-4 0-1,4 0-9,0 1-1,0-1 0,0 0 1,0 0-1,0 0 0,0 0 1,1 0-1,-1-1 0,0 1 1,1 0-1,-1 0 0,0 0 1,1-1-1,0 1 1,-1 0-1,1 0 0,0-1 1,-1 1-1,1 0 0,0-3 1,1-30 21,-1 28-23,5-34-44,1 0-1,22-74 1,38-75-233,-55 159 231,61-145-177,3-11 46,-72 177 172,12-34 24,-15 40-19,1 1 0,0-1 0,-1 1 0,0-1 0,0 1 0,1-1 0,-1 0 0,-1 1 0,1-1 0,0 1 0,-1-1 0,1 1 0,-2-4 0,1 5-6,1 1 0,-1-1 0,1 1 0,-1-1 0,1 1 0,-1-1 0,1 1 0,-1 0 0,1-1 0,-1 1 0,0 0 0,1 0 0,-1 0 0,0-1 0,1 1 0,-1 0 0,0 0 0,1 0 0,-1 0 0,0 0 0,1 0 0,-1 0 0,0 0 0,1 0 0,-1 0 0,1 1 0,-1-1 0,0 0 0,1 0 0,-1 1 0,0-1 0,1 0 0,-1 1 0,1-1 0,-1 0 0,1 1 0,-1-1 0,1 1 0,-1-1 0,1 1 0,-1 0 0,-21 21 71,9-3-48,0 0-1,2 0 1,0 1-1,1 1 1,1-1 0,1 2-1,0-1 1,2 1-1,1 0 1,0 0 0,2 1-1,-1 27 1,4-45-102,0 1 0,0-1 0,0 1 0,1-1 0,0 0-1,0 1 1,1-1 0,0 0 0,2 6 0,-3-9-8,0 0 0,0 0 0,1 0 0,-1 0 0,0-1 0,1 1-1,-1-1 1,1 1 0,0-1 0,-1 1 0,1-1 0,0 0 0,0 0 0,0 0 0,0 0 0,0 0 0,0 0-1,0-1 1,0 1 0,0-1 0,1 1 0,-1-1 0,0 0 0,0 0 0,3 0 0,4-1-57,0 0 0,-1-1 0,1 0 0,-1-1 0,1 0 0,-1 0 1,12-7-1,25-16-650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2.060"/>
    </inkml:context>
    <inkml:brush xml:id="br0">
      <inkml:brushProperty name="width" value="0.035" units="cm"/>
      <inkml:brushProperty name="height" value="0.035" units="cm"/>
    </inkml:brush>
  </inkml:definitions>
  <inkml:trace contextRef="#ctx0" brushRef="#br0">142 1 15931,'-3'0'215,"-1"0"-1,1 0 0,0 0 1,-1 1-1,1 0 0,0-1 1,-1 1-1,1 0 0,0 1 1,0-1-1,0 1 0,0-1 1,0 1-1,0 0 0,0 0 1,1 0-1,-1 0 0,1 1 1,-3 2-1,-3 4 147,0-1 0,1 1 0,0 1 0,-7 13 0,10-16-249,1 1-1,-1-1 0,1 1 0,-2 8 1,5-15-106,-1 0 1,1 1-1,-1-1 0,1 0 1,0 0-1,0 0 1,0 0-1,0 1 1,0-1-1,0 0 1,0 0-1,0 0 1,0 0-1,0 1 0,1-1 1,-1 0-1,0 0 1,1 0-1,-1 0 1,1 0-1,-1 0 1,1 0-1,0 0 1,-1 0-1,1 0 0,0 0 1,0 0-1,0 0 1,0-1-1,-1 1 1,1 0-1,0 0 1,0-1-1,0 1 1,1-1-1,-1 1 0,1 0 1,8 0-8,0 0 1,1 0-1,-1 0 1,0-1-1,1-1 0,9-1 1,-6 0-4,0 1 1,0 1-1,14 1 0,-24-1 18,0 1-1,-1 0 0,1 0 0,0 0 0,0 0 0,-1 0 1,1 1-1,0 0 0,-1 0 0,0 0 0,1 0 0,-1 0 0,0 1 1,0-1-1,2 4 0,-3-3 45,0-1 0,0 1 0,0 0 1,-1 0-1,1 0 0,-1 1 0,0-1 0,0 0 0,0 0 1,0 1-1,-1-1 0,1 0 0,-1 1 0,0-1 0,0 1 1,0-1-1,0 0 0,-1 1 0,1-1 0,-1 1 0,0-1 0,0 0 1,0 0-1,-1 0 0,-2 5 0,-2 4 178,0-1 1,-1 0-1,0 0 0,-1-1 1,-13 14-1,10-13-57,0-1 1,-1 0-1,0-1 0,-16 10 1,21-15-138,0 0 0,0 0 0,0-1 1,-1 0-1,1-1 0,-1 0 0,1 0 0,-1 0 1,-15 0-1,22-2-65,0 1 0,0-1-1,0 0 1,-1 0 0,1 0 0,0-1 0,0 1 0,0 0-1,-1 0 1,1-1 0,0 1 0,0-1 0,0 1 0,0-1-1,0 1 1,0-1 0,0 0 0,0 1 0,0-1 0,0 0 0,0 0-1,0 0 1,1 0 0,-1 0 0,-1-1 0,2 0-57,-1 1-1,1-1 1,-1 0 0,1 0 0,0 0-1,0 0 1,0 0 0,0 0 0,0 1-1,0-1 1,1 0 0,-1 0 0,1 0-1,0-2 1,3-5-211,-1 0-1,2 1 1,-1-1 0,1 1-1,6-8 1,44-50-911,-25 32 361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2.787"/>
    </inkml:context>
    <inkml:brush xml:id="br0">
      <inkml:brushProperty name="width" value="0.035" units="cm"/>
      <inkml:brushProperty name="height" value="0.035" units="cm"/>
    </inkml:brush>
  </inkml:definitions>
  <inkml:trace contextRef="#ctx0" brushRef="#br0">19 424 13723,'10'-8'431,"4"0"3502,-13 12-1965,-4 9-961,-8 18 230,2 0 0,-6 34 0,13-53-1042,0 0 0,1 0 0,1 1 0,0-1 0,0 0 0,1 1 0,1-1 0,5 19 0,-7-29-169,1 0-1,0 1 0,-1-1 0,1 0 0,0 0 1,0 0-1,1 0 0,-1 0 0,0 0 0,1 0 0,-1 0 1,1-1-1,-1 1 0,1 0 0,0-1 0,0 0 1,0 1-1,0-1 0,3 2 0,-2-2-13,-1-1 0,1 0 0,-1 1 1,1-1-1,-1 0 0,0 0 0,1-1 0,-1 1 0,1 0 0,-1-1 0,0 1 0,1-1 0,-1 0 0,0 0 0,0 0 1,1 0-1,-1 0 0,0 0 0,2-3 0,17-12 7,-1-1 0,-1-1 0,0-1 0,-1-1 1,22-32-1,39-42-42,-79 94 22,1 0 0,-1-1-1,0 1 1,0 0 0,0-1 0,0 1 0,1 0 0,-1 0-1,0-1 1,0 1 0,0 0 0,1 0 0,-1 0 0,0-1-1,1 1 1,-1 0 0,0 0 0,0 0 0,1 0 0,-1-1-1,0 1 1,1 0 0,-1 0 0,0 0 0,1 0 0,-1 0 0,0 0-1,1 0 1,-1 0 0,0 0 0,1 0 0,-1 0 0,0 0-1,1 0 1,-1 1 0,0-1 0,1 0 0,-1 0 0,0 0-1,1 0 1,1 17-8,-11 32 50,8-42-29,-2 6 13,-7 46 88,10-55-95,0 0-1,-1 1 1,2-1 0,-1 0 0,0 1 0,1-1 0,0 0 0,0 0 0,0 1 0,3 6 0,-3-10-11,0 0 0,-1 0 0,1 0 0,0 0 0,-1 0 1,1-1-1,0 1 0,0 0 0,0 0 0,0 0 0,0-1 1,0 1-1,0-1 0,0 1 0,0-1 0,1 1 0,-1-1 0,0 1 1,0-1-1,0 0 0,0 0 0,1 0 0,-1 1 0,0-1 1,0 0-1,0-1 0,1 1 0,-1 0 0,0 0 0,0 0 1,0-1-1,1 1 0,-1-1 0,0 1 0,1-1 0,5-2 20,0-1 0,-1 0-1,1 0 1,6-6-1,-13 10-26,40-34 49,14-12 20,-49 42-65,1 0 0,0 0 0,0 1 0,0 0 1,1 0-1,-1 1 0,12-4 0,-16 6-1,1-1 1,-1 1-1,1 0 0,-1 0 1,1 0-1,-1 0 0,1 0 1,-1 0-1,0 1 0,1-1 1,-1 1-1,0 0 0,1-1 1,-1 1-1,0 0 0,0 1 1,1-1-1,-1 0 0,0 1 1,0-1-1,-1 1 0,1-1 1,0 1-1,0 0 0,-1 0 1,1 0-1,1 2 0,2 6 31,1 0 0,-2 1 1,1 0-1,4 19 0,5 10 39,-13-39-65,-1 0-1,0-1 0,1 1 0,-1 0 0,0 0 1,1 0-1,-1-1 0,1 1 0,0 0 0,-1-1 1,1 1-1,-1 0 0,1-1 0,0 1 0,-1-1 1,1 1-1,0-1 0,0 1 0,0-1 1,-1 0-1,1 1 0,0-1 0,0 0 0,1 1 1,0-1-3,-1-1 1,0 1 0,0 0 0,1-1 0,-1 1 0,0-1-1,0 1 1,0-1 0,0 0 0,0 1 0,0-1 0,0 0-1,0 0 1,0 0 0,1-1 0,4-6-38,0 0-1,-1 0 0,8-14 1,-11 17-33,57-116-2381,-41 77-17,-3 0 0,-1-2 0,-2 0 1,10-75-1,-11 30 117,-1 31 7060,-9 63-2932,2 13 89,0 27 49,-12 154 2031,1 61-2255,8-253-1670,0 0 0,1 0 1,0-1-1,-1 1 0,2 0 1,-1-1-1,1 1 0,3 8 0,-4-13-18,-1 1-1,1 0 0,-1 0 0,1-1 0,-1 1 0,1-1 0,0 1 0,-1 0 0,1-1 1,0 1-1,-1-1 0,1 0 0,0 1 0,0-1 0,0 0 0,-1 1 0,1-1 0,0 0 1,0 0-1,1 1 0,0-2 1,0 1 0,0 0-1,0-1 1,-1 1 0,1-1 0,0 1 0,-1-1 0,1 0 0,-1 0 0,1 0-1,-1 0 1,1 0 0,-1 0 0,2-2 0,8-7 16,0-2 0,-1 1 0,0-2 0,-1 1 0,10-18 0,37-76 46,-45 83-49,43-88-269,44-128 1,-93 225 114,-3 10 14,-1 0-1,1 0 1,-1 0-1,0 0 1,0 0-1,-1 0 1,1-1-1,-1-5 1,0 10 91,0 0 0,0 0 0,0 0 0,0-1 0,0 1 1,0 0-1,0 0 0,0 0 0,0 0 0,0 0 0,0 0 1,0 0-1,0 0 0,0 0 0,0-1 0,0 1 1,0 0-1,0 0 0,0 0 0,0 0 0,-1 0 0,1 0 1,0 0-1,0 0 0,0 0 0,0 0 0,0 0 0,0 0 1,0 0-1,0 0 0,0 0 0,0 0 0,-1 0 0,1 0 1,0 0-1,0 0 0,0 0 0,0 0 0,0 0 0,0 0 1,0 0-1,0 0 0,-1 0 0,1 0 0,0 0 0,0 0 1,0 0-1,0 0 0,0 0 0,0 0 0,0 0 0,0 0 1,0 0-1,0 0 0,-1 0 0,-7 7-798,-9 12 193,15-18 561,-20 25-575,-4 5-161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3.333"/>
    </inkml:context>
    <inkml:brush xml:id="br0">
      <inkml:brushProperty name="width" value="0.035" units="cm"/>
      <inkml:brushProperty name="height" value="0.035" units="cm"/>
    </inkml:brush>
  </inkml:definitions>
  <inkml:trace contextRef="#ctx0" brushRef="#br0">0 1 17076,'11'31'1624,"1"-1"-960,-2 2-232,7-5 720,-1-3-143,2-6-745,3-4-384,2-14 264,-1-8-80,4-5-192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3.855"/>
    </inkml:context>
    <inkml:brush xml:id="br0">
      <inkml:brushProperty name="width" value="0.035" units="cm"/>
      <inkml:brushProperty name="height" value="0.035" units="cm"/>
    </inkml:brush>
  </inkml:definitions>
  <inkml:trace contextRef="#ctx0" brushRef="#br0">5 49 14395,'-2'11'657,"1"-1"0,0 0 0,1 1 0,0 13 1,0-21-450,1 0 1,-1 1-1,1-1 1,-1 0 0,1 1-1,0-1 1,0 0-1,1 0 1,-1 0 0,1 0-1,-1 0 1,1 0-1,0 0 1,0-1-1,0 1 1,0-1 0,4 4-1,-5-6-154,1 1-1,-1 0 1,1-1-1,-1 1 1,1-1-1,-1 1 1,1-1-1,-1 0 1,1 0-1,-1 0 1,1 1-1,-1-1 1,1-1-1,-1 1 1,1 0-1,-1 0 1,1-1-1,-1 1 1,1 0-1,-1-1 1,1 0-1,-1 1 1,0-1-1,1 0 1,-1 0-1,0 0 1,0 1-1,1-1 1,-1-1-1,0 1 1,0 0 0,0 0-1,1-2 1,3-3 50,1-1-1,-1 0 1,0 0 0,6-13 0,-6 10-48,-1-1 0,6-19-1,-9 27-50,0 0-1,0 0 1,-1 0 0,1 0-1,-1-1 1,0 1-1,0 0 1,0 0-1,0 0 1,0 0 0,-1 0-1,1 0 1,-1 0-1,0 0 1,-2-4-1,3 7-3,0-1 0,-1 1-1,1-1 1,0 1-1,-1-1 1,1 1-1,-1-1 1,1 1-1,0-1 1,-1 1-1,1 0 1,-1-1 0,1 1-1,-1 0 1,0-1-1,1 1 1,-1 0-1,1 0 1,-1-1-1,1 1 1,-1 0-1,0 0 1,1 0-1,-1 0 1,0 0 0,1 0-1,-1 0 1,0 0-1,-1 1 2,1-1 1,0 1-1,-1-1 0,1 1 0,-1 0 0,1 0 1,0 0-1,0 0 0,0 0 0,-1 0 0,0 1 1,-3 4 11,1-1 1,0 1-1,0 0 1,-4 7-1,2 1 51,-1 1 0,2 0 0,0 0 0,0 0-1,1 0 1,1 0 0,1 1 0,0 0 0,1-1 0,2 23 0,-1-36-52,0-1 1,0 1 0,0-1 0,1 1 0,-1 0 0,1-1 0,-1 1-1,1-1 1,-1 0 0,1 1 0,0-1 0,-1 1 0,1-1-1,0 0 1,0 0 0,0 1 0,0-1 0,1 0 0,0 1-1,0-1-1,-1-1 0,0 1 0,0-1 0,1 0 0,-1 0 0,0 0 0,1 1 0,-1-1 0,0 0 0,0 0 0,1-1 0,-1 1 0,0 0 0,1 0 0,-1-1 0,0 1 0,0-1 0,2 0 0,6-4 32,0 0 1,-1-1-1,0 0 0,14-12 0,-19 15-44,45-42 30,26-23-43,-64 60-2,0 1 0,0 0 0,1 0 0,0 1 0,19-8 0,-28 13 16,0 1-1,0-1 1,0 0 0,0 1 0,0-1 0,1 1 0,-1 0-1,0 0 1,0-1 0,1 1 0,-1 1 0,0-1-1,0 0 1,1 1 0,-1-1 0,0 1 0,0 0 0,0-1-1,0 1 1,0 0 0,0 0 0,3 3 0,-2-2 22,-1 1 0,0-1 0,0 1 0,0 0 1,0 0-1,0 0 0,0 0 0,-1 0 0,1 0 1,-1 1-1,0-1 0,0 0 0,-1 1 0,2 3 1,1 39 326,-2-36-190,-1 0 1,1 0-1,0 0 0,1 0 1,5 17-1,-7-26-145,1-1 0,-1 1 1,0-1-1,0 1 0,1 0 1,-1-1-1,0 1 1,0-1-1,1 0 0,-1 1 1,1-1-1,-1 1 0,0-1 1,1 1-1,-1-1 0,1 0 1,-1 1-1,1-1 0,-1 0 1,1 0-1,-1 1 0,1-1 1,0 0-1,-1 0 0,1 0 1,-1 0-1,1 1 0,-1-1 1,2 0-1,-1-1 2,0 1 0,1 0 1,-1-1-1,0 1 0,1-1 0,-1 0 0,0 1 1,0-1-1,0 0 0,0 0 0,0 0 0,2-1 0,23-31 135,6-20-35,-22 34-120,1 0 0,1 1 0,0 1 0,20-21 0,-31 37 2,-1 0 0,1 0 0,0 0 0,-1 0 0,1 0 1,0 1-1,0-1 0,0 0 0,0 1 0,-1-1 0,1 1 0,0-1 0,0 1 0,0-1 0,0 1 0,0 0 0,0-1 0,0 1 0,0 0 0,1 0 0,-1 0 0,0 0 0,0 0 0,0 0 0,0 0 0,0 0 0,0 0 0,0 0 0,0 1 0,0-1 0,0 0 0,0 1 0,0-1 0,0 1 0,0-1 0,0 1 0,0-1 1,0 1-1,-1 0 0,1-1 0,0 1 0,0 0 0,-1 0 0,1 0 0,0-1 0,-1 1 0,1 0 0,0 2 0,2 3 11,0 1 1,-1-1 0,1 1-1,-1-1 1,-1 1-1,2 7 1,12 131-1582,-13-165 1223,5-8-105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4.291"/>
    </inkml:context>
    <inkml:brush xml:id="br0">
      <inkml:brushProperty name="width" value="0.035" units="cm"/>
      <inkml:brushProperty name="height" value="0.035" units="cm"/>
    </inkml:brush>
  </inkml:definitions>
  <inkml:trace contextRef="#ctx0" brushRef="#br0">0 207 18532,'2'2'123,"0"-1"0,-1 0 0,1 0-1,0 0 1,-1 0 0,1 0 0,0 0 0,0-1 0,0 1 0,0 0-1,0-1 1,0 1 0,0-1 0,0 0 0,0 0 0,0 0 0,0 0-1,0 0 1,0 0 0,0-1 0,0 1 0,0 0 0,0-1-1,0 0 1,-1 1 0,1-1 0,0 0 0,0 0 0,3-2 0,5-4 247,0 0 0,0-1 0,14-14 0,-19 17-226,8-7 69,-1-1-1,-1 0 0,11-15 0,-19 24-197,-1 1 1,0 0-1,0-1 0,0 1 0,0-1 1,0 0-1,-1 1 0,0-1 1,1 0-1,-1 0 0,-1 0 1,1 0-1,-1 0 0,1 0 1,-1 0-1,0 0 0,-1 0 1,1 0-1,-2-4 0,2 7-14,0 0-1,0 0 0,-1 0 1,1 1-1,-1-1 0,1 0 0,-1 0 1,1 1-1,-1-1 0,1 0 1,-1 1-1,1-1 0,-1 1 0,0-1 1,0 1-1,1-1 0,-1 1 1,0-1-1,0 1 0,1 0 0,-1-1 1,0 1-1,0 0 0,0 0 1,0-1-1,-2 1 0,1 0 1,0 0 0,0 1-1,0-1 1,0 0-1,0 1 1,0 0-1,0-1 1,0 1-1,-2 1 1,-3 2 5,0 0 1,0 0-1,1 1 0,-10 9 1,6-4 31,0 2 1,1-1 0,1 1 0,0 0 0,1 1 0,0-1-1,-8 22 1,11-24 8,1 0-1,0 0 1,0 1 0,1-1-1,0 1 1,1-1-1,0 1 1,1-1-1,0 1 1,1 0 0,1 10-1,-2-19-32,1 0 1,-1-1-1,1 1 0,-1 0 0,1 0 1,0 0-1,-1-1 0,1 1 0,0 0 1,0-1-1,0 1 0,1-1 0,-1 1 1,0-1-1,0 1 0,1-1 0,-1 0 0,1 0 1,-1 0-1,1 1 0,3 0 0,-2-1-5,-1-1 0,1 1 0,0-1 0,-1 0 0,1 0-1,0 0 1,0 0 0,-1 0 0,1-1 0,0 1 0,-1-1 0,1 1-1,3-3 1,7-3-40,-1 0 0,1 0 0,-2-2 0,18-13 0,70-64-469,-26 20 42,-69 63 425,28-21-194,-32 22 228,1 1 0,0-1 0,0 0 0,0 1-1,0 0 1,0-1 0,0 1 0,0 0 0,0-1 0,0 1-1,0 0 1,0 0 0,0 0 0,1 0 0,-1 0 0,0 0 0,0 0-1,0 0 1,0 0 0,0 1 0,0-1 0,0 0 0,0 1-1,0-1 1,0 1 0,0-1 0,0 1 0,0-1 0,-1 1 0,1 0-1,0-1 1,1 2 0,-1 1 43,1 0-1,0 0 1,-1 1-1,0-1 1,0 0-1,0 1 1,0-1-1,0 0 1,-1 1-1,1 4 1,-1 41 529,0-18-163,0-27-322,0 0 0,0 0 0,1 0 0,0 0 0,0 0 0,0 0 1,0-1-1,2 6 0,-2-8-68,-1 0 1,1-1-1,-1 1 1,0-1-1,1 1 0,-1-1 1,1 1-1,-1-1 1,1 0-1,-1 1 1,1-1-1,0 1 1,-1-1-1,1 0 0,-1 0 1,1 1-1,0-1 1,-1 0-1,1 0 1,0 0-1,0 1 1,1-2-3,-1 1 0,1 0 1,-1 0-1,1-1 1,-1 1-1,1-1 1,-1 1-1,1-1 1,-1 0-1,0 0 1,1 1-1,-1-1 1,2-1-1,18-16 113,36-40-1,0 1-164,-49 50 24,-1 0-7,1-1 0,0 1 0,0 1 0,1 0 0,0 0 0,0 1 0,0 0 0,1 0 0,15-5 0,-23 10 13,0-1 1,0 1-1,-1 0 0,1 0 1,0 0-1,0 0 1,0 0-1,0 0 0,0 0 1,0 1-1,0-1 1,-1 1-1,1-1 0,0 1 1,0 0-1,0-1 0,-1 1 1,1 0-1,-1 0 1,1 0-1,0 1 0,-1-1 1,0 0-1,1 1 0,-1-1 1,0 0-1,0 1 1,0 0-1,0-1 0,0 1 1,0 0-1,0-1 0,0 1 1,-1 0-1,1 0 1,-1-1-1,1 1 0,-1 3 1,2 3-143,-1-1-1,0 0 1,-1 1 0,0-1 0,0 0 0,-1 1 0,0-1 0,-3 15 0,-4-7-143,8-14 281,-1-1 0,1 0 0,0 0 0,-1 1 0,1-1 0,-1 0 0,1 0 1,0 0-1,-1 1 0,1-1 0,-1 0 0,1 0 0,-1 0 0,1 0 0,-1 0 0,1 0 1,-1 0-1,1 0 0,-1 0 0,1 0 0,0 0 0,-1 0 0,1 0 0,-1 0 0,1-1 0,-1 1 1,1 0-1,-1 0 0,1 0 0,0-1 0,-1 1 0,0-1 0,-11-12-339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9.377"/>
    </inkml:context>
    <inkml:brush xml:id="br0">
      <inkml:brushProperty name="width" value="0.025" units="cm"/>
      <inkml:brushProperty name="height" value="0.025" units="cm"/>
    </inkml:brush>
  </inkml:definitions>
  <inkml:trace contextRef="#ctx0" brushRef="#br0">1 1 15439,'3'0'3139,"2"14"-1314,-5 9 674,4 7-706,0 8-672,-3 3-480,3 1-353,-2-2-224,3 1 0,0-7-64,4-4-192,0-8-865,-4-6-768,1-7-193,-3-6-865,-8-15-9449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4.870"/>
    </inkml:context>
    <inkml:brush xml:id="br0">
      <inkml:brushProperty name="width" value="0.035" units="cm"/>
      <inkml:brushProperty name="height" value="0.035" units="cm"/>
    </inkml:brush>
  </inkml:definitions>
  <inkml:trace contextRef="#ctx0" brushRef="#br0">80 51 15707,'3'-5'294,"0"-1"0,1 1-1,0 0 1,0 0-1,0 1 1,0-1 0,7-4-1,-10 8-234,0 0 0,0 1 1,0-1-1,0 1 0,0-1 0,0 1 0,0-1 0,0 1 0,0 0 0,0-1 0,0 1 0,0 0 0,0 0 0,0 0 0,0 0 0,0 0 0,0 0 0,0 0 0,0 0 0,2 1 1,-2-1 29,0 1 1,1 0-1,-1 0 1,0 0-1,0 0 1,0 1-1,0-1 1,0 0-1,0 0 1,0 1-1,0-1 1,-1 0-1,1 1 1,0-1-1,-1 1 1,1-1 0,-1 1-1,0-1 1,1 2-1,2 13 229,-1 0 0,0-1 0,-1 1 0,-1 0 0,-1 0 0,-4 27 0,-23 92 745,4-52-479,12-46-300,2 0 0,-9 65 0,19-100-279,0-1 0,0 1 0,-1-1 0,2 1 0,-1-1 0,0 1 0,0-1 0,0 1 0,1-1 0,-1 1 0,1-1 0,-1 1 0,2 1 0,-2-2-3,1-1 0,-1 1 0,1-1 0,-1 1 0,1-1 0,-1 1 0,1-1 0,-1 0 0,1 1 0,0-1 0,-1 0 0,1 1 0,0-1 0,-1 0 0,1 0 0,0 0 0,-1 0 0,1 0 1,0 0-1,1 0 0,3 0 4,0-1 1,0-1 0,0 1 0,0-1-1,-1 1 1,8-5 0,-7 4-1,72-38-459,-1-3 1,69-52 0,-129 84-36,-10 8 446,0-1-1,0 0 0,0 0 1,-1 0-1,0-1 0,0 1 1,0-1-1,0-1 0,-1 1 0,0-1 1,4-7-1,-7 12 16,-1 1 1,1-1-1,-1 0 1,0 0-1,1 0 1,-1 0-1,0 0 0,0 0 1,0 1-1,0-1 1,1 0-1,-1 0 0,-1 0 1,1 0-1,0-2 1,-12-6-461</inkml:trace>
  <inkml:trace contextRef="#ctx0" brushRef="#br0" timeOffset="1">8 266 13291,'-8'-3'1784,"8"1"-1024,9-1-151,11-3 2119,14-1-1824,11-4-120,9-1-191,5-3-313,1 0 1376,-1-3-1280,-1 5-56,-1 2-8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5.404"/>
    </inkml:context>
    <inkml:brush xml:id="br0">
      <inkml:brushProperty name="width" value="0.035" units="cm"/>
      <inkml:brushProperty name="height" value="0.035" units="cm"/>
    </inkml:brush>
  </inkml:definitions>
  <inkml:trace contextRef="#ctx0" brushRef="#br0">9 41 16059,'-2'5'307,"1"-1"0,-1 0 0,1 1-1,0-1 1,1 1 0,-1 0-1,1-1 1,0 1 0,0 0-1,0-1 1,2 9 0,-1-11-238,-1-1 0,1 1 0,-1-1 0,1 1 0,-1-1 1,1 1-1,0-1 0,0 0 0,0 1 0,-1-1 0,1 0 1,1 0-1,-1 0 0,0 0 0,0 0 0,0 0 0,0 0 1,1 0-1,-1 0 0,1 0 0,-1-1 0,0 1 0,1 0 0,-1-1 1,1 0-1,-1 1 0,1-1 0,-1 0 0,1 0 0,0 1 1,-1-1-1,1-1 0,-1 1 0,1 0 0,-1 0 0,1 0 0,-1-1 1,3 0-1,9-3 16,-1-1 0,1-1 1,-1 1-1,0-2 0,-1 0 0,1 0 1,19-18-1,-19 15-53,0 0 1,1 1-1,0 1 0,0 0 1,22-8-1,-34 15-13,0 1 0,1-1 0,-1 1 0,0-1 0,0 1 0,0 0 0,0 0 0,1 0 0,-1-1 0,0 1 1,0 0-1,0 1 0,1-1 0,-1 0 0,0 0 0,0 0 0,0 1 0,0-1 0,1 0 0,-1 1 0,0-1 0,0 1 0,0 0 0,0-1 0,0 1 0,0 0 0,0-1 0,0 1 0,-1 0 0,1 0 0,0 0 1,0 0-1,-1 0 0,1 0 0,0 0 0,-1 0 0,1 0 0,-1 0 0,1 0 0,-1 1 0,1 1 0,0 6 154,1-1 0,-1 1-1,-1 0 1,0 16 0,0-9 81,0-12-158,0 1 0,0 0-1,1-1 1,0 1 0,0 0 0,2 5 0,-3-9-80,1-1-1,-1 1 0,0 0 1,1 0-1,-1 0 0,1-1 1,0 1-1,-1 0 1,1 0-1,-1-1 0,1 1 1,0-1-1,0 1 1,-1 0-1,1-1 0,0 0 1,0 1-1,0-1 1,0 1-1,-1-1 0,1 0 1,0 0-1,0 1 0,0-1 1,0 0-1,0 0 1,0 0-1,0 0 0,0 0 1,0 0-1,0 0 1,-1 0-1,1-1 0,0 1 1,0 0-1,0 0 1,1-1-1,10-5 36,0 0 0,0 0 0,-1-1 0,0 0 0,-1-1-1,15-14 1,-15 13-50,0 1-1,0 0 0,0 0 1,1 1-1,0 1 0,21-10 1,-31 16-3,0 0 0,0-1 0,0 1 1,0-1-1,0 1 0,1 0 0,-1 0 1,0 0-1,0 0 0,0 0 0,0 0 1,0 0-1,1 0 0,-1 0 0,0 0 1,0 1-1,0-1 0,0 0 0,0 1 1,0-1-1,0 1 0,0-1 0,0 1 1,0 0-1,0-1 0,1 2 0,0 0-28,-1 0 0,0 0-1,-1-1 1,1 1-1,0 0 1,0 0 0,-1 0-1,1 0 1,-1 0-1,0 0 1,1 0 0,-1 0-1,0 0 1,-1 2-1,1 0-47,0-1 0,0 1 0,0-1 0,-1 0 0,0 1 0,0-1 0,0 0 0,0 1 0,0-1 0,0 0 0,-1 0 0,0 0 0,1 0 0,-1 0 0,-1-1 0,1 1 0,0-1 0,-4 4 0,6-6 68,-1 0 0,1 0 0,-1 0 0,0 0 0,1 0-1,-1 0 1,0 0 0,1 0 0,-1 0 0,1 0 0,-1 0 0,0 0 0,1 0 0,-1 0 0,1-1 0,-1 1 0,0 0 0,1-1-1,-1 1 1,1 0 0,-1-1 0,1 1 0,-1 0 0,1-1 0,0 1 0,-1-1 0,1 1 0,-1-1 0,1 1 0,0-1-1,-1 1 1,1-1 0,0 0 0,-7-17-350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5.857"/>
    </inkml:context>
    <inkml:brush xml:id="br0">
      <inkml:brushProperty name="width" value="0.035" units="cm"/>
      <inkml:brushProperty name="height" value="0.035" units="cm"/>
    </inkml:brush>
  </inkml:definitions>
  <inkml:trace contextRef="#ctx0" brushRef="#br0">0 0 16468,'9'10'197,"1"-1"1,0-1 0,18 13 0,-22-18-318,0 0-1,0 0 1,0 0 0,1-1 0,-1 0 0,1-1-1,-1 1 1,1-1 0,7 0 0,14 0-989,0-2 0,35-6 0,-50 6 926,-13 1 232,0 0 1,1 0 0,-1 0-1,0 0 1,0 0 0,1 0-1,-1 0 1,0 0-1,0 0 1,1 0 0,-1 0-1,0 0 1,0 0 0,1 0-1,-1 0 1,0 0 0,0 0-1,0 0 1,1 1 0,-1-1-1,0 0 1,0 0-1,1 0 1,-1 0 0,0 0-1,0 1 1,0-1 0,0 0-1,1 0 1,-1 1 0,0-1-1,0 0 1,0 0 0,0 0-1,0 1 1,0-1-1,0 0 1,0 1 0,-2 13 1124,-14 19 92,12-26-860,-4 10 1387,-12 32 0,19-44-1648,-1-1-1,1 1 0,0 0 1,0-1-1,0 1 0,1 0 1,0-1-1,0 1 0,0 0 0,0 0 1,1-1-1,0 1 0,1 4 1,-2-8-154,1 0 0,-1-1 0,1 1 0,-1 0 0,1-1 0,0 1 0,-1-1 0,1 1 0,0-1 0,0 1 0,-1-1 1,1 1-1,0-1 0,0 0 0,0 0 0,-1 1 0,1-1 0,0 0 0,0 0 0,0 0 0,1 0 0,25 0-411,-13 0 180,-11 0 203,0 1-1,1-1 0,-1 1 0,0 0 0,0 0 1,0 0-1,0 0 0,0 1 0,0-1 0,0 1 1,-1-1-1,1 1 0,0 0 0,-1 0 0,1 0 1,2 4-1,-2-2 59,0 0 0,0 1 1,-1-1-1,0 0 0,0 1 1,0-1-1,0 1 0,-1 0 1,0 0-1,1 5 0,-1 0 133,0 0 0,0 0 0,-1 0 0,-1 0 0,0 0 0,0 0 0,-1-1 0,0 1 0,-1 0 0,-4 11 0,0-7 195,0-1 0,0 1 0,-14 18 0,17-28-330,0 1-1,0 0 1,0-1 0,0 0-1,-1 0 1,1 0 0,-1-1 0,0 1-1,0-1 1,0 0 0,-10 3-1,14-5-19,0-1-1,0 1 0,0-1 0,0 0 1,0 0-1,0 0 0,0 1 0,0-1 1,0 0-1,0 0 0,0 0 0,1-1 1,-1 1-1,0 0 0,0 0 0,0 0 1,0-1-1,0 1 0,0 0 0,0-1 1,0 1-1,0-1 0,0 1 0,1-1 1,-2-1-1,0-10-173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6.372"/>
    </inkml:context>
    <inkml:brush xml:id="br0">
      <inkml:brushProperty name="width" value="0.035" units="cm"/>
      <inkml:brushProperty name="height" value="0.035" units="cm"/>
    </inkml:brush>
  </inkml:definitions>
  <inkml:trace contextRef="#ctx0" brushRef="#br0">45 367 16628,'8'0'324,"-1"-1"0,0-1 0,1 1 1,-1-1-1,0-1 0,0 1 0,0-1 1,-1 0-1,1-1 0,-1 0 0,1 0 0,-1 0 1,0 0-1,-1-1 0,1 0 0,-1-1 1,0 1-1,0-1 0,4-7 0,-1 2-157,0 0 0,-1-1 0,-1 0 0,0 0 0,-1 0 0,0-1 0,0 0 0,-2 0-1,4-23 1,-6 30-87,0 0 0,-1 0-1,0 0 1,-1 0 0,1 0 0,-1 0-1,-3-11 1,3 16-63,1-1-1,-1 1 0,1 0 1,-1-1-1,1 1 1,-1 0-1,0-1 1,0 1-1,0 0 0,0 0 1,0 0-1,0 0 1,0 0-1,0 0 1,0 0-1,-1 0 0,1 0 1,0 1-1,0-1 1,-1 0-1,1 1 1,-1-1-1,1 1 0,0 0 1,-1-1-1,1 1 1,-1 0-1,1 0 1,-1 0-1,1 0 0,-1 0 1,1 0-1,-1 0 1,1 1-1,-1-1 1,-1 1-1,-3 1 4,-1 1 0,1 0 0,0 0 0,0 0 0,0 1 1,0 0-1,1 0 0,-1 0 0,1 1 0,0 0 0,0 0 0,-4 6 0,-4 6-1,0 1 0,-15 31-1,16-27-18,2 0-1,-11 31 1,18-45-1,1 1 0,0-1 0,1 0 1,-1 1-1,1-1 0,1 1 1,0-1-1,0 1 0,1-1 1,2 13-1,-3-19 1,1 0 0,-1 0 0,1 0 0,0 0 0,0 0 0,-1 0 0,1 0 0,1-1-1,-1 1 1,0 0 0,0-1 0,1 1 0,-1 0 0,1-1 0,-1 0 0,1 1 0,0-1 0,-1 0 0,1 0 0,0 0 0,0 0 0,0 0 0,0 0 0,0 0 0,0-1 0,0 1-1,0-1 1,0 0 0,0 1 0,0-1 0,0 0 0,0 0 0,3-1 0,2 0 0,0 0-1,0-1 0,-1 0 1,1 0-1,-1 0 0,1-1 1,-1 0-1,0 0 1,8-6-1,6-6-1,0-1 0,-1-1 0,-1 0 0,0-2 1,25-35-1,64-112-13,-50 72-28,-56 92 42,-1 1 0,1-1-1,0 1 1,0 0 0,0-1 0,0 1 0,0 0 0,1 0 0,-1 0 0,0 0 0,0 0 0,3-2 0,-3 3 1,-1 0 0,0 0 0,1 0 0,-1 0-1,0 1 1,1-1 0,-1 0 0,0 0 0,1 0 0,-1 0-1,0 0 1,0 1 0,1-1 0,-1 0 0,0 0 0,0 1 0,1-1-1,-1 0 1,0 0 0,0 1 0,0-1 0,1 0 0,-1 0 0,0 1-1,0-1 1,0 0 0,0 1 0,0-1 0,0 0 0,1 1 0,-1-1-1,0 0 1,0 1 0,0-1 0,0 1 0,0 8 0,1 1 1,-3 18 0,1-18 0,-2 43 18,0-29 38,1 1 0,2 0 1,1 0-1,4 32 0,-5-55-46,1 1-1,-1-1 1,1 0-1,-1 0 1,1 1-1,0-1 1,0 0-1,0 0 1,0 0-1,0 0 1,0 0-1,0 0 1,1-1-1,-1 1 1,1 0-1,0-1 1,-1 1-1,1-1 1,0 1-1,2 0 1,-2-1-1,0-1 0,0 1 0,1-1 0,-1 1 1,0-1-1,0 0 0,1 0 0,-1 0 0,0 0 0,0-1 1,1 1-1,-1 0 0,0-1 0,0 0 0,0 0 0,3-1 0,8-5 28,0 0-1,-1-1 0,0 0 0,19-19 0,-26 23-32,198-187 115,-201 189-120,3-3 1,0 0 0,1 1-1,-1-1 1,1 1 0,0 0 0,1 1 0,-1-1 0,1 1-1,8-3 1,-14 6 2,0 0-1,0 0 0,0-1 1,0 1-1,0 0 0,0 0 1,0 0-1,0 0 0,0 0 1,0 0-1,0 1 1,0-1-1,0 0 0,0 0 1,0 1-1,0-1 0,0 1 1,0-1-1,0 1 1,0-1-1,0 1 0,1 1 1,-1-1 0,0 1 1,1-1 0,-2 1 0,1 0 0,0 0 0,0-1-1,0 1 1,-1 0 0,1 0 0,-1 0 0,1 3-1,0 6 15,-1 0-1,0 1 1,-3 17-1,2-21-7,0 3 36,-14 93-310,13-94 108,-1 0 1,1-1-1,-2 1 0,1-1 1,-1 1-1,-1-1 1,-10 16-1,-2-11-89,1-9-97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7.593"/>
    </inkml:context>
    <inkml:brush xml:id="br0">
      <inkml:brushProperty name="width" value="0.035" units="cm"/>
      <inkml:brushProperty name="height" value="0.035" units="cm"/>
    </inkml:brush>
  </inkml:definitions>
  <inkml:trace contextRef="#ctx0" brushRef="#br0">275 194 11899,'3'-7'599,"15"-35"1047,-17 40-1446,-1-1 1,1 1-1,0 0 0,-1-1 0,1 1 0,-1-1 1,0 1-1,0-1 0,0 1 0,0 0 1,-1-1-1,1 1 0,-1-1 0,-1-3 1,2 5-121,-1 0 0,1 0 1,-1 1-1,1-1 1,-1 0-1,0 1 0,1-1 1,-1 1-1,0-1 0,0 1 1,0-1-1,1 1 1,-1-1-1,0 1 0,0 0 1,0-1-1,0 1 0,0 0 1,0 0-1,0 0 0,1 0 1,-1-1-1,0 1 1,0 1-1,0-1 0,0 0 1,0 0-1,0 0 0,-1 1 1,-29 11 1052,15-1-815,0 0 0,0 1 0,1 1 0,1 0-1,0 1 1,-22 29 0,19-19-108,1 0 0,1 1 0,-24 53 0,34-65-149,0 0-1,1 0 0,1 1 1,0 0-1,-2 19 1,5-31-53,0-1 1,-1 1 0,1 0-1,0 0 1,0 0 0,1-1-1,-1 1 1,0 0 0,0 0-1,1-1 1,-1 1 0,1 0-1,0-1 1,0 1 0,-1 0-1,1-1 1,0 1 0,2 2-1,-2-4-3,0 1-1,0-1 1,0 0-1,0 1 1,0-1-1,0 0 0,0 0 1,0 0-1,0 1 1,0-1-1,0 0 1,0 0-1,0 0 1,0-1-1,0 1 0,0 0 1,0 0-1,0-1 1,0 1-1,0 0 1,0-1-1,0 1 1,1-1-1,5-4 6,1 0 0,-1 0 0,0-1 0,0 0 0,-1 0 0,7-7 0,20-29 3,-2-1-1,-1-2 1,-3-1 0,-1-1-1,-3-1 1,27-81-1,-49 127-42,0 5 7,-3 14-4,-5 38 19,1-6 11,4-29 3,-1 3 38,0 0 0,2-1 0,1 1 0,0 0-1,6 36 1,-6-58-38,0 0-1,0 0 0,1 0 1,-1 0-1,0 0 1,0 0-1,1 0 0,-1 0 1,0-1-1,1 1 0,-1 0 1,1 0-1,-1 0 0,1-1 1,0 1-1,-1 0 1,1 0-1,0-1 0,-1 1 1,1-1-1,0 1 0,0-1 1,-1 1-1,1-1 1,0 1-1,0-1 0,1 1 1,0-1 1,-1-1 0,1 1 0,-1 0 0,1-1 0,-1 1 0,1-1 1,-1 1-1,1-1 0,-1 0 0,0 1 0,1-1 0,-1 0 0,0 0 1,0 0-1,2-2 0,5-6 28,1 0 0,-1-1 0,7-11-1,-14 20-31,87-156 212,-63 107-166,45-67 0,-70 116-48,1 0 0,0 0 0,0 0-1,-1 0 1,1 0 0,0 0 0,0 0-1,0 0 1,0 0 0,0 0-1,0 1 1,3-2 0,-4 2-1,0 0 1,1 0-1,-1 0 0,0 0 0,1 0 1,-1 0-1,0 0 0,0 0 1,1 0-1,-1 1 0,0-1 0,0 0 1,0 0-1,1 0 0,-1 0 1,0 1-1,0-1 0,0 0 0,1 0 1,-1 0-1,0 1 0,0-1 1,0 0-1,0 0 0,1 1 1,-1-1-1,0 0 0,0 0 0,0 1 1,0-1-1,0 0 0,0 0 1,0 1-1,0-1 0,0 1 0,0 36 12,-4 4-2,0-14 17,3 0 0,1 41 0,0-66-19,0 1-1,1 0 1,-1-1 0,1 1-1,0 0 1,-1-1-1,1 1 1,0 0-1,1-1 1,2 5 0,-3-6-4,0 0 0,0 0 0,0 0 1,0 0-1,0 0 0,0-1 0,0 1 1,0 0-1,1-1 0,-1 1 0,0-1 0,0 1 1,1-1-1,-1 1 0,0-1 0,1 0 1,-1 0-1,1 0 0,-1 0 0,0 0 1,1 0-1,-1 0 0,0 0 0,3-1 1,3-1 7,0 0 1,0-1 0,0 1 0,-1-1-1,1-1 1,-1 1 0,0-1 0,10-9-1,46-45 82,-37 33-57,3-3-9,-18 16-19,1 1-1,1 0 0,-1 1 0,2 1 0,19-13 0,-31 21-7,1 0-1,0 0 1,-1 1-1,1-1 1,0 0-1,0 1 1,0-1-1,0 1 1,0 0-1,0-1 1,0 1-1,0 0 1,0 0-1,0 0 1,2 1-1,-2 0 1,-1-1 0,0 1-1,0 0 1,0-1-1,0 1 1,0 0 0,1 0-1,-2 0 1,1 0 0,0 0-1,0 0 1,0 0 0,0 0-1,-1 1 1,1-1-1,0 0 1,-1 0 0,1 1-1,-1-1 1,0 0 0,1 1-1,-1-1 1,0 0 0,0 3-1,3 23 4,-2 1 0,0 0 0,-6 39-1,1 19 124,4-83-120,2 26 59,-2-28-63,0-1 0,0 1 0,0-1-1,0 1 1,1-1 0,-1 1 0,0-1 0,0 1-1,0-1 1,1 1 0,-1-1 0,0 0 0,0 1-1,1-1 1,-1 1 0,0-1 0,1 0-1,-1 1 1,0-1 0,1 0 0,-1 1 0,1-1-1,-1 0 1,1 0 0,-1 1 0,0-1 0,1 0-1,-1 0 1,1 0 0,-1 1 0,1-1 0,-1 0-1,1 0 1,-1 0 0,1 0 0,0 0 0,-1 0-1,1 0 1,-1 0 0,1-1 0,-1 1 0,1 0-1,-1 0 1,0 0 0,1 0 0,-1-1-1,1 1 1,-1 0 0,1 0 0,0-1 0,4-3 17,1-1 1,-1 1-1,-1-1 1,1 1-1,0-2 1,6-10-1,24-41 46,-20 30-53,0 2-3,-10 15-7,0 0 1,1 1-1,0-1 1,0 1-1,1 0 1,0 1 0,1 0-1,9-8 1,-16 15-5,-1 1 0,1 0 1,-1 0-1,0-1 0,1 1 1,-1 0-1,1 0 1,-1 0-1,1-1 0,-1 1 1,1 0-1,-1 0 0,1 0 1,-1 0-1,1 0 0,-1 0 1,1 0-1,-1 0 0,1 0 1,-1 0-1,1 1 0,-1-1 1,1 0-1,-1 0 1,1 0-1,-1 0 0,1 1 1,-1-1-1,0 0 0,1 1 1,-1-1-1,0 0 0,1 1 1,-1-1-1,1 0 0,-1 1 1,0-1-1,0 1 0,1-1 1,-1 0-1,0 1 1,0-1-1,0 1 0,1-1 1,-1 1-1,0-1 0,0 1 1,0-1-1,0 1 0,0-1 1,0 1-1,0 0 0,2 31-10,-2-28 6,0 1 3,0 20 60,0 1 0,-2-1 1,-7 35-1,9-59-118,-1 1 1,1 0 0,-1-1-1,0 1 1,0 0-1,0-1 1,0 0 0,0 1-1,0-1 1,0 1-1,0-1 1,-2 2 0,2-3 5,1 1 0,-1-1 0,1 0 0,-1 1 0,1-1 1,-1 0-1,1 0 0,-1 1 0,0-1 0,1 0 0,-1 0 0,1 0 1,-1 1-1,0-1 0,1 0 0,-1 0 0,0 0 0,1 0 1,-1 0-1,1 0 0,-1-1 0,0 1 0,1 0 0,-1 0 1,0 0-1,1 0 0,-1-1 0,1 1 0,-1 0 0,1-1 1,-1 1-1,1 0 0,-1-1 0,0 0 0,-4-5-454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7:59.329"/>
    </inkml:context>
    <inkml:brush xml:id="br0">
      <inkml:brushProperty name="width" value="0.035" units="cm"/>
      <inkml:brushProperty name="height" value="0.035" units="cm"/>
    </inkml:brush>
  </inkml:definitions>
  <inkml:trace contextRef="#ctx0" brushRef="#br0">210 39 13323,'0'-1'113,"1"-2"115,-1-1-1,0 1 1,0 0-1,0 0 1,-1 0-1,0-6 1,1 9-185,-1-1 1,1 0-1,0 1 0,-1-1 1,1 1-1,0-1 0,-1 1 1,1-1-1,-1 1 0,1-1 1,-1 1-1,1-1 0,-1 1 1,1 0-1,-1-1 0,1 1 1,-1 0-1,0 0 1,1-1-1,-1 1 0,0 0 1,1 0-1,-1 0 0,0 0 1,1-1-1,-1 1 0,0 0 1,1 0-1,-1 1 0,1-1 1,-1 0-1,0 0 0,1 0 1,-1 0-1,0 0 0,1 1 1,-1-1-1,1 0 1,-1 1-1,0 0 0,-4 1 128,0 0 0,1 1 1,-1 0-1,1 0 0,0 0 0,0 1 0,0-1 0,1 1 0,-6 6 0,-28 43 690,31-43-681,-9 13 117,2 0 0,1 2 0,0 0 0,2 0 0,-7 27 0,12-35-179,1 1 1,1 0-1,1 0 1,0 0-1,2 1 1,0-1-1,0 0 1,6 27-1,-5-39-94,1 1 0,-1-1 1,2 0-1,-1 0 0,1 0 0,-1 0 0,2 0 0,-1-1 1,7 9-1,-9-12-19,1 0 0,-1-1 0,1 1 1,0-1-1,-1 1 0,1-1 0,0 0 1,0 0-1,0 1 0,0-2 0,0 1 1,0 0-1,1 0 0,-1 0 0,0-1 1,0 0-1,0 1 0,1-1 0,-1 0 1,0 0-1,1 0 0,-1 0 0,0 0 1,0-1-1,0 1 0,1-1 0,-1 1 1,0-1-1,0 0 0,4-2 0,1-1 5,0-1 0,-1 0 1,0 0-1,0 0 0,0-1 0,0 0 0,-1 0 0,0 0 0,0-1 0,-1 1 0,5-10 0,-4 6 8,0 1 0,-1-1-1,0 0 1,-1 0 0,0-1-1,0 1 1,-1-1 0,1-11-1,-3 20-9,0 0-1,0 0 1,0 0-1,0 0 1,-1 0-1,1 0 1,-1 0-1,1 0 1,-1 0-1,1 0 1,-1 0-1,0 0 0,0 0 1,0 0-1,0 1 1,0-1-1,0 0 1,-1 1-1,1-1 1,-1 1-1,1-1 1,-1 1-1,1 0 1,-1 0-1,0 0 1,0-1-1,1 2 1,-1-1-1,0 0 1,0 0-1,0 1 1,0-1-1,0 1 1,0-1-1,0 1 0,0 0 1,0 0-1,0 0 1,0 0-1,0 0 1,0 0-1,0 1 1,0-1-1,0 1 1,0-1-1,0 1 1,0 0-1,0-1 1,0 1-1,0 0 1,1 1-1,-1-1 1,0 0-1,1 0 1,-3 3-1,3-3-7,1-1 1,-1 0-1,1 1 0,-1-1 1,1 0-1,0 1 0,-1-1 1,1 0-1,-1 1 0,1-1 1,0 1-1,-1-1 0,1 1 1,0-1-1,0 1 0,-1-1 1,1 1-1,0-1 0,0 1 1,0-1-1,0 1 0,0 0 0,0-1 1,0 1-1,0-1 0,0 1 1,0-1-1,0 1 0,0 0 1,0 0-1,1-1 0,0 1 0,0-1 0,-1 1-1,1-1 1,0 1 0,0-1 0,0 1 0,0-1 0,0 0 0,0 0-1,-1 1 1,1-1 0,0 0 0,0 0 0,2 0 0,36-4-45,-13-5 0,27-7-69,-50 15 102,0 0-1,0 1 0,1-1 0,-1 1 1,0 0-1,0 0 0,1 0 0,-1 0 1,0 1-1,0-1 0,1 1 0,4 2 1,-6-2 7,0 0 0,-1 0 0,1 1 0,-1-1 0,1 1 0,-1 0 1,0-1-1,1 1 0,-1 0 0,0 0 0,0-1 0,0 1 0,-1 0 0,1 0 1,0 0-1,-1 0 0,1 0 0,-1 0 0,0 0 0,0 1 0,0-1 0,0 0 1,0 2-1,0 9 7,-2 0-1,-3 20 1,3-24 6,-2 15 91,0 2-606,-1 1 0,-12 36 0,17-63 503,0 0 0,0 0 0,0 0 0,0 0 0,0 0 0,0 0 0,0 0 0,-1 0 0,1 0 0,0 0 0,0 0 0,0 0 0,0 0 0,0 0 0,0 0 0,0 0 0,0 0 0,0 0 0,0 0 0,0 0 0,0 0 0,0 0 0,0 0 0,0 0 0,0 0 1,0 0-1,-1 0 0,1 0 0,0 0 0,0 0 0,0 0 0,0 0 0,0 0 0,0 0 0,0 0 0,0 0 0,0 0 0,0 0 0,0 0 0,0 0 0,0 0 0,0 0 0,0 0 0,0 0 0,0 0 0,0 0 0,0 0 0,0 0 0,0 0 0,0 1 0,0-1 0,0 0 0,0 0 0,0 0 0,0 0 0,0 0 0,0 0 0,0 0 0,0 0 0,-3-7-310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0.055"/>
    </inkml:context>
    <inkml:brush xml:id="br0">
      <inkml:brushProperty name="width" value="0.035" units="cm"/>
      <inkml:brushProperty name="height" value="0.035" units="cm"/>
    </inkml:brush>
  </inkml:definitions>
  <inkml:trace contextRef="#ctx0" brushRef="#br0">1 751 13763,'-1'3'163,"1"1"1,0-1-1,0 0 1,0 1-1,1-1 1,-1 0-1,1 1 1,-1-1-1,1 0 0,0 0 1,1 0-1,-1 1 1,3 3-1,-3-6-88,-1 0 1,1 1-1,0-1 0,0 0 0,0 0 0,0 0 1,1 0-1,-1 0 0,0 0 0,0 0 0,1 0 1,-1-1-1,0 1 0,1 0 0,-1-1 0,1 1 0,-1-1 1,1 1-1,-1-1 0,1 0 0,-1 0 0,1 0 1,-1 1-1,1-2 0,-1 1 0,1 0 0,0 0 1,-1 0-1,1-1 0,-1 1 0,3-2 0,2-1 53,0 0 0,0 0 0,0-1 0,0 0 0,0-1 0,-1 1 0,0-1 0,0 0 0,0 0 0,-1 0 0,7-10 0,5-11 358,18-34 0,-34 59-480,13-24 271,-1-2-1,-1 0 1,-1 0 0,-2-1-1,0 0 1,4-39 0,-11 62-223,-1 0 1,0 0-1,0-1 1,0 1 0,-2-7-1,2 11-48,0 0-1,0 1 1,-1-1 0,1 1-1,0-1 1,0 0-1,0 1 1,-1-1-1,1 1 1,0-1 0,-1 0-1,1 1 1,0-1-1,-1 1 1,1-1 0,-1 1-1,1 0 1,-1-1-1,1 1 1,-1-1-1,1 1 1,-1 0 0,1-1-1,-1 1 1,0 0-1,1 0 1,-1 0 0,1-1-1,-1 1 1,0 0-1,1 0 1,-1 0-1,0 0 1,1 0 0,-1 0-1,1 0 1,-1 0-1,0 0 1,1 0 0,-1 1-1,0-1 1,1 0-1,-1 0 1,1 0-1,-1 1 1,1-1 0,-1 0-1,0 1 1,0 0-1,-5 3 12,0 1 0,1 0-1,-1 0 1,1 0-1,0 0 1,0 1 0,1 0-1,-1 0 1,1 0-1,-3 9 1,-32 72 34,39-86-50,-13 33 26,-16 70 0,26-86-14,0 0 1,1 0-1,1 0 1,0 1-1,4 31 1,-3-48-9,0 0-1,1 1 1,-1-1 0,0 0 0,1 0 0,0 0 0,-1 0-1,1 0 1,0-1 0,0 1 0,0 0 0,0 0-1,0 0 1,1-1 0,-1 1 0,0-1 0,1 1 0,-1-1-1,1 1 1,0-1 0,-1 0 0,4 2 0,-3-3 0,0 1 1,1-1-1,-1 0 1,0 0 0,0 0-1,0 0 1,0 0 0,0-1-1,0 1 1,0 0-1,0-1 1,0 0 0,0 1-1,0-1 1,0 0-1,0 0 1,0 0 0,-1 0-1,1-1 1,0 1-1,-1 0 1,1-1 0,1-1-1,12-12 24,-1-1 0,-1 0 0,22-34 0,29-63 50,-58 102-72,109-231 64,-94 190-43,-2-1 0,20-96-1,-36 135-15,-1 0 0,0 1 0,-1-1 0,-1 0 0,-2-20 0,2 33-9,0-1 1,0 0-1,-1 1 0,1-1 0,-1 0 1,1 1-1,-1-1 0,1 1 0,-1-1 1,0 1-1,0-1 0,0 1 0,0-1 1,0 1-1,0 0 0,0 0 0,-2-2 1,2 3-2,0-1 1,1 1 0,-1 0 0,0-1 0,0 1-1,0 0 1,0 0 0,0 0 0,0 0 0,0 0-1,0 0 1,0 0 0,0 0 0,0 0 0,0 0-1,0 1 1,0-1 0,1 0 0,-1 1 0,0-1-1,-2 1 1,-1 3 8,-1-1 0,1 0-1,0 1 1,0 0 0,0 0-1,0 0 1,1 0 0,0 1-1,-4 4 1,-8 20 46,1 0-1,1 0 1,1 2-1,-12 50 1,-15 133 201,23-36-30,15-153-242,1 0 1,1-1-1,2 1 1,1 0 0,7 26-1,-10-45-43,1-1 0,0 0 0,0 0 1,0 0-1,1 0 0,0 0 0,0-1 0,0 1 0,5 5 0,-6-8-15,0 0-1,0-1 1,1 1-1,-1 0 1,0-1 0,1 0-1,-1 1 1,1-1-1,-1 0 1,1 0-1,-1-1 1,1 1 0,0 0-1,-1-1 1,1 0-1,0 1 1,0-1 0,-1 0-1,1 0 1,4-1-1,0-1-4,0-1 0,-1 1 0,1-1 0,-1 0 0,0 0 0,0-1-1,0 0 1,0 0 0,-1 0 0,1-1 0,5-7 0,30-33-551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0.555"/>
    </inkml:context>
    <inkml:brush xml:id="br0">
      <inkml:brushProperty name="width" value="0.035" units="cm"/>
      <inkml:brushProperty name="height" value="0.035" units="cm"/>
    </inkml:brush>
  </inkml:definitions>
  <inkml:trace contextRef="#ctx0" brushRef="#br0">75 292 16123,'-1'1'100,"0"0"-1,0 0 1,0 0 0,0 0-1,0 0 1,0 0-1,0 0 1,1 0-1,-1 0 1,0 0-1,0 1 1,1-1-1,-1 0 1,1 0-1,-1 1 1,1-1-1,0 0 1,-1 2-1,-2 6 138,-9 26 358,1 1 1,1 0-1,2 0 1,2 1-1,1 0 1,0 68-1,5-98-532,0-4-34,-1 0-1,1 0 0,0 0 1,1 0-1,-1 0 0,0 0 1,1 0-1,0 0 1,-1 0-1,1 0 0,0 0 1,1 0-1,-1 0 0,0-1 1,1 1-1,0-1 1,1 3-1,-2-4-19,0-1 0,-1 1 0,1-1-1,0 1 1,0-1 0,-1 0 0,1 1 0,0-1 0,0 0 0,-1 0 0,1 0 0,0 0 0,0 1-1,0-1 1,-1 0 0,1 0 0,0 0 0,0-1 0,0 1 0,-1 0 0,1 0 0,0 0-1,0-1 1,0 1 0,-1 0 0,1-1 0,0 1 0,0-1 0,20-18 111,-20 18-109,12-15 41,-1 1 0,0-2 0,-1 1 0,15-35 0,28-80 81,-38 89-86,51-147 88,-54 143-85,-1 0 0,5-55-1,-17 84 55,0 17-101,0 0 0,0 0 0,0 0 0,0 0 1,0 0-1,-1 0 0,1 0 0,0 0 0,0 0 0,0 0 0,0 0 0,-1 0 0,1 0 0,0 0 0,0 0 1,0 0-1,0 0 0,-1 0 0,1 0 0,0 0 0,0 1 0,0-1 0,0 0 0,0 0 0,0 0 0,-1 0 1,1 0-1,0 0 0,0 0 0,0 1 0,0-1 0,0 0 0,0 0 0,0 0 0,0 0 0,0 0 0,0 1 1,-1-1-1,1 0 0,0 0 0,0 0 0,0 0 0,0 1 0,-12 26 175,0 16 116,1 1 0,-8 80 1,8 91 472,10-191-702,0-12-55,1 0 0,0 1-1,0-1 1,1 1 0,1-1 0,0 0-1,1 0 1,5 16 0,-8-27-46,1 0 0,-1 0 1,0 0-1,1 0 0,-1-1 0,1 1 0,-1 0 1,1 0-1,-1-1 0,1 1 0,0 0 0,-1-1 1,1 1-1,0 0 0,0-1 0,-1 1 1,1-1-1,0 0 0,0 1 0,0-1 0,0 1 1,-1-1-1,1 0 0,0 0 0,0 1 0,0-1 1,1 0-1,0-1-47,-1 1 1,1-1-1,-1 1 0,1-1 1,-1 0-1,1 0 0,-1 1 1,0-1-1,1 0 0,-1 0 1,0 0-1,0-1 0,0 1 1,2-2-1,3-5-420,0 0 0,-1-1 0,8-16 0,19-59-841,-25 67 1010,12-37-777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1.038"/>
    </inkml:context>
    <inkml:brush xml:id="br0">
      <inkml:brushProperty name="width" value="0.035" units="cm"/>
      <inkml:brushProperty name="height" value="0.035" units="cm"/>
    </inkml:brush>
  </inkml:definitions>
  <inkml:trace contextRef="#ctx0" brushRef="#br0">4 52 17356,'2'39'1647,"-5"41"0,1-53-690,1 1 0,2 0 0,5 45 1,-5-71-894,-1 0 0,1 0 0,-1 0 1,1 0-1,-1 0 0,1 0 1,0 0-1,0 0 0,0 0 0,0 0 1,1-1-1,-1 1 0,3 2 1,-3-3-40,0-1 1,0 1 0,0-1-1,0 1 1,1-1 0,-1 1-1,0-1 1,0 0 0,0 0 0,1 1-1,-1-1 1,0 0 0,0 0-1,1 0 1,-1 0 0,0-1-1,0 1 1,1 0 0,-1 0-1,0-1 1,0 1 0,0-1-1,1 1 1,-1-1 0,0 0 0,1 0-1,8-5 28,-1-1-1,-1 0 0,1 0 1,-1 0-1,-1-1 1,9-10-1,40-58 28,-45 59-69,10-15-9,-8 12-21,1 1 0,22-25 0,-35 43 17,-1 0-1,1 0 1,0 0 0,0 0-1,0 0 1,0 0 0,0 1 0,0-1-1,0 0 1,0 1 0,0-1-1,1 0 1,-1 1 0,0 0-1,0-1 1,0 1 0,1 0-1,-1-1 1,0 1 0,3 0-1,-4 0 2,1 1-1,0-1 0,0 1 0,0-1 0,0 1 0,-1-1 1,1 1-1,0 0 0,-1-1 0,1 1 0,0 0 0,-1-1 1,1 1-1,-1 0 0,1 0 0,-1 0 0,1 0 0,-1-1 1,0 1-1,1 2 0,2 7-5,-1 0 1,-1 0-1,0 0 1,0 11-1,-1-13 10,1 25 27,-2-24-9,1 0 0,0 0 0,0 0 0,1 0 0,1 0 0,-1 0 1,1 0-1,5 13 0,-7-22-18,1 1 0,-1-1 0,0 1 0,1-1 0,-1 0 0,0 1 0,1-1 0,-1 0 0,1 1 0,-1-1 0,0 0 0,1 0 0,-1 1 0,1-1 0,-1 0 0,1 0 0,-1 0 0,1 0 0,-1 0 0,1 1 0,-1-1 0,1 0 0,-1 0 0,1 0 0,-1 0 0,1-1 0,-1 1 0,0 0 0,1 0 0,-1 0 0,1 0 0,-1 0 0,1 0 0,-1-1 0,1 1 0,-1 0 0,1 0 0,-1-1 0,0 1 0,1 0 0,-1-1 0,0 1 0,1 0 0,-1-1 0,0 1 0,1-1 0,15-20 57,-14 19-49,39-67 84,-28 46-84,0 1 1,30-36-1,-42 57-12,0-1 0,0 1-1,0 0 1,0-1 0,1 1 0,-1 0 0,0 0-1,1 0 1,-1 0 0,1 0 0,-1 0 0,1 1-1,-1-1 1,1 0 0,0 1 0,3-1-1,-4 1 1,-1 0-1,1 0 0,0 1 0,0-1 0,0 0 0,0 1 0,-1-1 0,1 0 0,0 1 1,0-1-1,-1 1 0,1-1 0,0 1 0,-1-1 0,1 1 0,-1 0 0,1-1 0,-1 1 1,1 0-1,-1 0 0,1-1 0,-1 1 0,1 1 0,1 5-6,1 0-1,-2 0 1,1 0 0,-1 0 0,0 1-1,0 7 1,0 25 5,4 35 34,-5-74-29,0 0-1,0 1 1,0-1 0,0 0-1,1 1 1,-1-1 0,0 0-1,1 1 1,-1-1-1,1 0 1,-1 0 0,1 1-1,0-1 1,-1 0 0,1 0-1,0 0 1,0 0 0,0 0-1,0 0 1,0 0-1,0 0 1,0-1 0,0 1-1,2 1 1,-2-2 0,1 0 0,-1 0 0,1 0 0,-1 0 1,1-1-1,-1 1 0,1 0 0,-1-1 0,1 1 0,-1-1 0,0 1 0,1-1 0,-1 0 0,0 1 1,1-1-1,-1 0 0,2-2 0,7-6 9,0 0 1,0-1-1,12-18 0,-20 25-10,53-74-42,27-32-131,-80 107 164,25-23-69,-27 24 73,1 0 0,-1 1 0,1-1 0,0 1 0,0-1 0,-1 1 0,1-1 0,0 1 0,0 0 0,0-1 0,-1 1 0,1 0 0,0 0 0,0-1 0,0 1 0,0 0-1,0 0 1,0 0 0,-1 0 0,1 0 0,0 0 0,0 0 0,0 1 0,0-1 0,0 0 0,-1 0 0,1 1 0,0-1 0,0 0 0,0 1 0,-1-1 0,1 1 0,0-1 0,0 1-1,-1 0 1,2 0 0,0 2-8,0 1 0,-1-1 1,1 1-1,-1-1 0,1 1 0,-1 0 0,0 0 0,-1 0 0,1-1 0,0 7 0,-1 46-9,0-25 7,0-7-94,0-16-108,0 0-1,0 0 1,1 0-1,0 0 0,2 10 1,-3-18 193,0 1 1,0-1 0,0 0-1,0 0 1,0 1 0,0-1-1,0 0 1,0 0 0,0 0-1,0 1 1,0-1 0,0 0 0,0 0-1,0 1 1,0-1 0,1 0-1,-1 0 1,0 1 0,0-1-1,0 0 1,0 0 0,0 0-1,0 0 1,1 1 0,-1-1-1,0 0 1,0 0 0,0 0-1,0 0 1,1 1 0,-1-1 0,0 0-1,0 0 1,0 0 0,1 0-1,-1 0 1,0 0 0,0 0-1,1 0 1,-1 0 0,0 0-1,0 0 1,0 0 0,1 0-1,-1 0 1,0 0 0,0 0-1,1 0 1,-1 0 0,0 0 0,0 0-1,1 0 1,-1 0 0,0 0-1,0 0 1,0 0 0,1-1-1,-1 1 1,0 0 0,8-16-572,-1-9-43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1.662"/>
    </inkml:context>
    <inkml:brush xml:id="br0">
      <inkml:brushProperty name="width" value="0.035" units="cm"/>
      <inkml:brushProperty name="height" value="0.035" units="cm"/>
    </inkml:brush>
  </inkml:definitions>
  <inkml:trace contextRef="#ctx0" brushRef="#br0">29 433 16564,'-3'31'1558,"-8"38"1,-3 16 1090,14-84-2614,0 0 1,0-1-1,0 1 0,0 0 0,0-1 1,0 1-1,0 0 0,0-1 0,0 1 1,0 0-1,0-1 0,0 1 0,0-1 1,0 1-1,1 0 0,-1-1 0,0 1 1,1-1-1,-1 1 0,0 0 1,1 0-1,-1-1-14,1 0 1,-1 0-1,1 0 1,-1 0-1,1 0 0,-1 0 1,1 0-1,-1 0 1,0 0-1,1-1 1,-1 1-1,1 0 0,-1 0 1,0 0-1,1 0 1,-1-1-1,1 1 1,-1 0-1,0 0 1,1-1-1,-1 1 0,1-1 1,21-24 285,-19 22-325,3-5 32,1 0 1,0 1-1,0-1 1,1 2-1,0-1 1,10-6-1,-16 12-14,-1 0-1,1 0 1,-1 0-1,1 0 0,-1 1 1,1-1-1,0 0 1,-1 1-1,1-1 0,0 1 1,0 0-1,-1-1 0,1 1 1,0 0-1,0 0 1,-1 0-1,1 0 0,0 0 1,0 1-1,-1-1 1,1 1-1,0-1 0,-1 1 1,1-1-1,0 1 0,-1 0 1,1 0-1,-1 0 1,1 0-1,-1 0 0,1 0 1,-1 0-1,0 0 1,0 1-1,1-1 0,-1 0 1,0 1-1,0-1 1,0 1-1,-1-1 0,1 1 1,0 0-1,0 1 0,0 0 13,1 0 0,-1 0 0,0 1 0,-1-1 0,1 0 0,-1 0 0,1 1 0,-1-1 0,0 0 0,0 1 0,0-1 0,-1 0 0,1 1-1,-1-1 1,0 0 0,0 0 0,-1 4 0,2-7-9,0 0 1,0 0-1,0 0 0,0 0 0,0 1 0,0-1 0,-1 0 1,1 0-1,0 0 0,0 0 0,0 0 0,0 0 0,0 0 1,0 0-1,0 0 0,0 0 0,0 0 0,0 0 0,0 0 1,-1 0-1,1 0 0,0 0 0,0 0 0,0 0 0,0 0 1,0 0-1,0 0 0,0 0 0,0 0 0,0 0 0,0 0 1,-1 0-1,1 0 0,0 0 0,0 0 0,0 0 0,0 0 1,0 0-1,0-1 0,0 1 0,0 0 0,0 0 0,0 0 1,0 0-1,0 0 0,0 0 0,0 0 0,-1 0 0,1 0 1,0 0-1,0 0 0,0-1 0,0 1 0,0 0 1,0 0-1,0 0 0,0 0 0,0 0 0,0 0 0,-2-11 93,-1-9 14,-1-32-22,3 0 0,2 0 0,9-65 0,-10 116-88,0 1 0,0-1-1,0 0 1,0 0 0,0 1-1,0-1 1,1 0 0,-1 1 0,0-1-1,0 0 1,0 1 0,1-1-1,-1 0 1,0 1 0,1-1-1,-1 0 1,1 1 0,-1-1 0,1 1-1,-1-1 1,1 1 0,-1-1-1,1 1 1,-1-1 0,1 1-1,0 0 1,-1-1 0,1 1-1,1-1 1,0 2-1,-1-1-1,1 0 0,-1 1 1,1 0-1,-1-1 0,1 1 1,-1 0-1,1 0 0,-1-1 1,2 3-1,-1-2 1,0 0 0,0 1 0,0-1 0,0 0 0,0 0 0,0 0 0,0-1 0,0 1 0,0 0-1,0-1 1,4 1 0,-3-2 1,1 1 0,0-1 1,-1 0-1,1-1 0,-1 1 0,1-1 0,-1 1 0,0-1 0,0 0 0,0 0 0,0-1 0,0 1 0,0 0 0,3-5 0,35-43-4,-39 47 3,14-19 7,-1-1-1,-1 0 0,-1-1 1,0 0-1,-2-1 0,-2 0 1,10-35-1,-19 46-11,-6 21 4,-10 23 10,7 2 78,0 1-1,-6 49 1,1 70 369,13-141-417,-3 101 352,5-100-320,0 1-1,0-1 1,1 1 0,1-1 0,0 1 0,8 19-1,-10-29-52,1 0 0,-1 0-1,1-1 1,-1 1 0,1 0-1,0-1 1,0 1 0,0-1 0,1 0-1,-1 1 1,3 1 0,-3-3-11,0 0 0,-1-1 1,1 1-1,0 0 0,0-1 1,-1 1-1,1-1 0,0 1 1,0-1-1,0 0 1,0 0-1,0 0 0,-1 0 1,1 0-1,0-1 0,0 1 1,0 0-1,0-1 0,-1 1 1,1-1-1,3-1 0,2-2 9,0 0 0,0-1 0,0 0-1,0 0 1,-1 0 0,0-1-1,0 0 1,0 0 0,5-9 0,42-66 77,-21 23 12,31-79 0,12-64-838,-75 201 697,0 0 1,0 0 0,-1 0 0,1 0-1,0 0 1,0 0 0,0 0 0,-1 0-1,1 0 1,0 0 0,0 0 0,0 0-1,-1 0 1,1 0 0,0 0 0,0 0-1,0 0 1,0 0 0,-1 0 0,1 0-1,0 0 1,0 0 0,0 0 0,0 0-1,-1-1 1,1 1 0,0 0 0,0 0-1,0 0 1,0 0 0,0 0 0,-1-1-1,1 1 1,0 0 0,0 0 0,0 0-1,0 0 1,0-1 0,0 1 0,0 0-1,0 0 1,0 0 0,0 0 0,0-1-1,0 1 1,0 0 0,0 0 0,0 0-1,0-1 1,0 1 0,0 0 0,0 0-1,0 0 1,0-1 0,0 1 0,0 0-1,0 0 1,0 0 0,0 0 0,0-1-1,1 1 1,-13 8-286,-3 10-221,-1 7-169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9.707"/>
    </inkml:context>
    <inkml:brush xml:id="br0">
      <inkml:brushProperty name="width" value="0.025" units="cm"/>
      <inkml:brushProperty name="height" value="0.025" units="cm"/>
    </inkml:brush>
  </inkml:definitions>
  <inkml:trace contextRef="#ctx0" brushRef="#br0">0 38 7944,'0'0'14029,"51"10"-12460,-12-9-448,6-1-736,6 0-321,-3-9-1281,1-7-3172,-12-8-7974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2.146"/>
    </inkml:context>
    <inkml:brush xml:id="br0">
      <inkml:brushProperty name="width" value="0.035" units="cm"/>
      <inkml:brushProperty name="height" value="0.035" units="cm"/>
    </inkml:brush>
  </inkml:definitions>
  <inkml:trace contextRef="#ctx0" brushRef="#br0">1 14 16516,'12'34'1752,"4"-2"-976,-2-4-352,3-5 1120,-2-6-543,1-14-825,2-8-424,-1-17-520,-1-7 704,-4-15-305,0-7-119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2.600"/>
    </inkml:context>
    <inkml:brush xml:id="br0">
      <inkml:brushProperty name="width" value="0.035" units="cm"/>
      <inkml:brushProperty name="height" value="0.035" units="cm"/>
    </inkml:brush>
  </inkml:definitions>
  <inkml:trace contextRef="#ctx0" brushRef="#br0">96 1 16131,'2'4'238,"-1"-1"-1,1 1 0,-1 0 0,1-1 0,-1 1 0,0 0 0,-1 0 0,1 0 0,0 6 0,-2 41 444,0-25 155,1-25-813,6 255 3224,-2-206-3248,2 0-1,2-1 1,16 52 0,-42-140-4050,-20-21 2093,19 32 1271,-3-3 555,14 21 554,0 0-1,1-1 1,0 0-1,1 0 1,0 0-1,1-1 1,-4-13-1,9 22-286,-1 1-1,1 0 0,0 0 0,0-1 1,1 1-1,-1 0 0,0-1 1,1 1-1,-1 0 0,1 0 1,0 0-1,0 0 0,0 0 0,0 0 1,0 0-1,0 0 0,0 0 1,1 0-1,-1 0 0,1 1 0,-1-1 1,1 1-1,0-1 0,0 1 1,0-1-1,0 1 0,-1 0 1,2 0-1,1-1 0,10-4-207,0 0-1,0 1 0,22-5 1,-13 4-1296,41-12 272,-37 11 428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5.911"/>
    </inkml:context>
    <inkml:brush xml:id="br0">
      <inkml:brushProperty name="width" value="0.035" units="cm"/>
      <inkml:brushProperty name="height" value="0.035" units="cm"/>
    </inkml:brush>
  </inkml:definitions>
  <inkml:trace contextRef="#ctx0" brushRef="#br0">1 679 14571,'0'1'113,"0"0"-1,0 0 0,0 0 1,0 0-1,1 0 1,-1 0-1,0 0 1,1 0-1,-1 0 0,0 0 1,1 0-1,0 0 1,-1 0-1,1 0 0,-1 0 1,1-1-1,0 1 1,1 1-1,-2-2-32,1 0 0,-1 0 0,1 0-1,0 1 1,-1-1 0,1 0 0,-1 0-1,1 0 1,0 0 0,-1 0 0,1 0 0,0 0-1,-1 0 1,1-1 0,-1 1 0,1 0 0,0 0-1,-1 0 1,1-1 0,-1 1 0,1 0-1,0-1 1,3-2 162,-1 1 0,1-1 0,-1 0-1,0-1 1,0 1 0,0 0 0,2-5-1,11-15 139,-2 0-1,-1-2 0,0 1 0,-2-2 0,-1 1 1,-1-1-1,-2-1 0,7-34 0,-14 61-372,0 0 1,0-1-1,0 1 0,0-1 0,0 1 1,0-1-1,0 1 0,0 0 0,0-1 1,0 1-1,0-1 0,0 1 0,0-1 1,0 1-1,0 0 0,0-1 0,0 1 1,-1-1-1,1 1 0,0 0 0,0-1 1,0 1-1,-1 0 0,1-1 0,-8 4 98,-7 15-12,5 1-70,0 0 0,2 1 0,0 1 0,-8 33 1,6-10 10,-5 54 1,14-90-34,0-5 0,0 1 0,1-1 0,0 1 1,0 0-1,0-1 0,0 1 1,0-1-1,1 1 0,-1-1 1,1 1-1,2 5 0,-3-9 0,1 1-1,-1-1 1,0 1-1,1-1 1,-1 1-1,1-1 1,-1 0-1,1 1 1,-1-1-1,1 0 1,-1 1-1,1-1 1,-1 0 0,1 0-1,0 1 1,-1-1-1,1 0 1,-1 0-1,1 0 1,0 0-1,-1 0 1,1 0-1,0 0 1,-1 0-1,1 0 1,-1 0-1,1 0 1,0 0-1,-1-1 1,1 1-1,-1 0 1,1 0-1,-1-1 1,1 1-1,0 0 1,-1-1 0,1 1-1,-1 0 1,0-1-1,1 1 1,0-2-1,23-21 5,-21 20-4,17-20 17,0 0 17,28-26 0,-42 43-30,1 1 1,-1 0 0,1 0 0,0 0 0,1 1-1,-1 1 1,0-1 0,1 1 0,14-4 0,-19 7 2,1-1 0,0 1 0,0-1 1,0 1-1,0 0 0,-1 1 0,1-1 1,0 1-1,0 0 0,0 0 0,-1 0 1,1 0-1,0 0 0,-1 1 1,0 0-1,1 0 0,-1 0 0,0 0 1,0 0-1,0 1 0,0-1 0,0 1 1,0 0-1,-1 0 0,1 0 0,-1 0 1,0 0-1,3 6 0,1 3 98,0 0 0,-1 0 0,-1 1 0,0 0 0,0 0 0,-1 0 0,1 14 0,-4-25-47,0 0 1,1 0 0,-1 0-1,0 0 1,0 0 0,0 0 0,-1 0-1,1 0 1,0 0 0,-2 3 0,2-5-52,0 0 1,0 0-1,0 0 1,0 0 0,0 0-1,0 0 1,0 0 0,-1 0-1,1 1 1,0-1-1,0 0 1,0 0 0,0 0-1,0 0 1,0 0 0,0 0-1,0 0 1,-1 0-1,1 0 1,0 0 0,0 0-1,0 0 1,0 0 0,0 0-1,0 0 1,0 0-1,-1 0 1,1-1 0,0 1-1,0 0 1,0 0 0,0 0-1,0 0 1,0 0-1,0 0 1,0 0 0,0 0-1,0 0 1,-1 0 0,1 0-1,0 0 1,0 0-1,0-1 1,0 1 0,0 0-1,0 0 1,0 0-1,0 0 1,0 0 0,0 0-1,0-1 1,-6-14 290,-13-57 10,2 0 1,-8-100-1,24 171-318,1 0 0,0 0 0,0 0 0,0 1 0,-1-1 0,1 0 0,0 0 0,0 0 0,0 1 0,1-1 0,-1 0 0,0 0 0,0 0 0,0 1 0,0-1 0,1 0 0,-1 0 0,0 1 0,1-1 0,-1 0 0,1 1 0,-1-1 0,1 0 0,-1 1 0,1-1 0,-1 0 0,1 1 0,0-1-1,-1 1 1,1-1 0,0 1 0,-1 0 0,1-1 0,0 1 0,-1 0 0,1-1 0,0 1 0,0 0 0,0 0 0,-1 0 0,1 0 0,0-1 0,0 1 0,0 0 0,-1 0 0,1 1 0,1-1 0,5 1-197,-1 1 1,0 0-1,1 0 0,11 7 1,-2-2-382,-9-4 318,-1-1 0,1 0 0,0 0 1,0-1-1,0 1 0,0-2 0,0 1 1,0-1-1,0 0 0,0-1 0,0 1 1,0-1-1,0-1 0,0 1 0,0-1 1,-1 0-1,1-1 0,-1 0 0,1 0 1,-1 0-1,0-1 0,0 0 0,0 0 1,-1 0-1,0-1 0,1 0 0,-2 0 1,1 0-1,0-1 0,-1 1 1,0-1-1,5-11 0,-2 3 28,-1 0-1,0-1 1,-1 0-1,-1-1 1,0 1-1,-1-1 1,-1 1-1,1-17 1,-3 12 406,0 0 0,-1 0 0,-1 1 0,-1-1 0,0 1 0,-8-22 0,11 41-151,-13-31 852,1 18-115,12 13-710,-1-1-1,1 1 0,-1 0 0,1 0 1,-1 0-1,1 0 0,-1 0 0,1 0 1,-1-1-1,1 1 0,-1 0 0,1 0 1,0 1-1,-1-1 0,1 0 0,-1 0 0,1 0 1,-1 0-1,1 0 0,-1 0 0,1 1 1,-1-1-1,1 0 0,-1 0 0,1 1 1,0-1-1,-1 0 0,0 1 0,-1 2 103,-1 0 0,1 0-1,0 0 1,0 1-1,0-1 1,0 0 0,1 1-1,-1-1 1,1 1 0,-2 6-1,-6 44 751,6-38-633,-3 28 164,1 1 0,3 0 1,1-1-1,3 1 0,7 46 0,-8-84-359,0 0 1,1 0 0,0-1-1,0 1 1,0-1 0,1 0-1,6 11 1,-8-16-50,0 1 1,0-1 0,0 0-1,0 1 1,0-1-1,1 0 1,-1 0 0,1 1-1,-1-1 1,1 0-1,-1-1 1,1 1 0,-1 0-1,1 0 1,0-1-1,0 1 1,-1-1 0,1 1-1,0-1 1,0 0 0,-1 1-1,1-1 1,0 0-1,0 0 1,0-1 0,-1 1-1,1 0 1,0 0-1,0-1 1,-1 1 0,1-1-1,0 0 1,1 0-1,7-5 24,-1 0 0,0 0-1,-1-1 1,1 0-1,-1 0 1,-1-1-1,1 0 1,-1 0 0,6-10-1,-7 9-6,1 0 0,0 1-1,0-1 1,1 2 0,0-1 0,0 1 0,1 0-1,15-8 1,-23 14-22,1 0-1,-1 1 1,0-1-1,0 1 1,0 0-1,0-1 1,1 1-1,-1 0 1,0 0 0,0 0-1,0 0 1,1 0-1,-1 0 1,0 0-1,0 0 1,1 0-1,-1 0 1,0 1-1,0-1 1,0 1-1,1-1 1,-1 1 0,0-1-1,1 2 1,0-1 11,-1 1 1,1 0-1,-1 0 1,1-1 0,-1 1-1,0 0 1,1 0-1,-1 1 1,0-1-1,0 0 1,1 4 0,0 7 95,1-1-1,-2 0 1,2 22 0,-3-31-92,1 29 325,-2-1 0,-7 61 0,12-115-2036,0-2 578,1-1 0,11-32-1,-2 24 127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6.816"/>
    </inkml:context>
    <inkml:brush xml:id="br0">
      <inkml:brushProperty name="width" value="0.035" units="cm"/>
      <inkml:brushProperty name="height" value="0.035" units="cm"/>
    </inkml:brush>
  </inkml:definitions>
  <inkml:trace contextRef="#ctx0" brushRef="#br0">99 574 16628,'-17'8'3208,"10"-3"-2827,1 1-1,0 0 1,0 0-1,0 0 1,1 1-1,0 0 0,1 0 1,-1 0-1,1 1 1,-5 12-1,6-11-255,-1 0 0,1 0-1,1 0 1,0 1 0,0-1-1,1 1 1,0-1 0,1 1-1,0 11 1,0-19-107,0 0 0,0-1-1,1 1 1,-1-1 0,0 1 0,0-1 0,1 1-1,-1-1 1,1 1 0,-1-1 0,1 1-1,0-1 1,0 0 0,-1 1 0,1-1 0,0 0-1,0 0 1,0 1 0,0-1 0,1 0-1,-1 0 1,0 0 0,0 0 0,1-1 0,-1 1-1,0 0 1,1-1 0,-1 1 0,1 0-1,-1-1 1,1 0 0,-1 1 0,1-1 0,-1 0-1,1 0 1,-1 0 0,1 0 0,0 0-1,-1 0 1,1 0 0,-1 0 0,1-1 0,1 0-1,3 0 21,0-2 0,0 1-1,0-1 1,0 0 0,-1 0-1,1 0 1,-1-1 0,0 0-1,8-7 1,1-5 30,0 0 0,-1-1 0,-1-1-1,0 1 1,12-28 0,37-101 107,-55 131-178,2 0-25,-8 15 27,0 0 0,1 0 0,-1 0 1,0 0-1,0 0 0,1 0 1,-1 0-1,0 1 0,0-1 0,0 0 1,0 0-1,1 0 0,-1 0 0,0 1 1,0-1-1,0 0 0,0 0 0,0 0 1,0 1-1,0-1 0,1 0 0,-1 0 1,0 1-1,0-1 0,0 0 0,0 0 1,0 1-1,0-1 0,0 0 0,0 0 1,0 0-1,0 1 0,0-1 1,-1 1-1,1 38-29,0-29 31,-1 7-8,1-10 8,0 0-1,0 1 0,0-1 0,1 0 1,3 14-1,-4-20 0,0-1 0,0 0 1,0 1-1,0-1 1,0 0-1,0 1 0,0-1 1,1 0-1,-1 1 0,0-1 1,0 0-1,0 1 0,0-1 1,0 0-1,1 1 1,-1-1-1,0 0 0,0 1 1,0-1-1,1 0 0,-1 0 1,0 0-1,1 1 1,-1-1-1,0 0 0,0 0 1,1 0-1,-1 1 0,0-1 1,1 0-1,-1 0 0,0 0 1,1 0-1,-1 0 1,0 0-1,1 0 0,-1 0 1,0 0-1,1 0 0,-1 0 1,1 0-1,-1 0 0,0 0 1,1 0-1,-1 0 1,0 0-1,1 0 0,-1-1 1,0 1-1,0 0 0,1 0 1,-1 0-1,0-1 0,1 1 1,14-21 23,0-15-1,-2-1 0,-1 0 1,9-47-1,-18 72-18,32-165 8,-29 139-74,-3 0 1,-1-65-1,-2 102 55,0 0 0,0 0 0,0 0 0,0 0 0,0 0 0,0 0 0,0 0 0,0 0-1,-1-1 1,1 1 0,0 0 0,-1 0 0,1 0 0,-1 0 0,1 1 0,-1-1 0,0-1 0,0 2 3,1 0 0,-1 0 0,1 0 0,0 0 0,-1 0 0,1 0 0,-1 0 0,1 0 0,-1 1 1,1-1-1,0 0 0,-1 0 0,1 0 0,0 1 0,-1-1 0,1 0 0,0 0 0,-1 1 0,1-1 0,0 0 0,-1 1 0,1-1 0,0 0 1,0 1-1,0-1 0,-1 1 0,1-1 0,-17 38-70,-2 23 146,4 0 1,2 1-1,3 1 0,-2 69 1,12-127-62,-1 0 1,1 0-1,1 0 1,-1 0 0,1 1-1,0-1 1,2 7-1,-3-11-16,1 0-1,-1 0 0,1 0 0,0 0 0,0 0 1,0 0-1,-1 0 0,1 0 0,0 0 0,0 0 1,0-1-1,0 1 0,1 0 0,-1-1 0,0 1 1,0 0-1,0-1 0,0 0 0,1 1 0,-1-1 0,0 0 1,1 1-1,-1-1 0,0 0 0,0 0 0,1 0 1,-1 0-1,0 0 0,1-1 0,-1 1 0,0 0 1,0 0-1,2-2 0,0 2-13,0-1-1,0 1 1,0-1-1,0 1 1,0 0-1,0 0 1,0 0 0,0 0-1,0 0 1,0 1-1,0 0 1,-1-1-1,1 1 1,0 0-1,0 0 1,-1 1-1,1-1 1,0 0 0,-1 1-1,1 0 1,-1 0-1,0-1 1,0 1-1,1 1 1,-1-1-1,-1 0 1,1 0 0,0 1-1,2 3 1,13 22-52,-12-18 69,1-1 0,0 1 0,0-2 0,1 1 0,14 13 0,-19-20 4,0-1 1,0 1-1,0-1 1,0 0-1,1 0 0,-1 0 1,0 0-1,1 0 1,-1 0-1,0 0 1,1-1-1,-1 1 1,1-1-1,-1 0 1,1 0-1,-1 0 1,1 0-1,-1 0 1,1-1-1,-1 1 1,0-1-1,1 1 1,-1-1-1,1 0 1,-1 0-1,0 0 1,0 0-1,0 0 1,0-1-1,4-2 1,5-4 5,-1-1 1,0-1 0,-1 0-1,0 0 1,0-1 0,-1 1-1,0-2 1,6-12 0,4-10 34,21-55 1,-38 87-42,0 0 1,-1 0 0,1 0 0,0 0 0,-1 0-1,1 0 1,-1-1 0,0 1 0,1 0 0,-1 0-1,0-3 1,-5 8 17,-4 14 9,0 2 6,2 1 0,1 0 0,0 1 0,1-1 1,1 1-1,1 0 0,0 25 0,3-44-27,0 0 0,0 0 0,0 0 0,0 0 0,0-1-1,1 1 1,-1 0 0,1 0 0,-1 0 0,1-1 0,0 1 0,-1 0 0,1 0 0,0-1 0,0 1-1,0-1 1,0 1 0,1-1 0,-1 1 0,2 1 0,-1-2 0,0-1 1,0 1-1,-1-1 1,1 1-1,0-1 1,0 0-1,-1 0 1,1 0-1,0 0 0,0 0 1,0 0-1,-1 0 1,1-1-1,0 1 1,0-1-1,-1 1 1,1-1-1,0 1 0,-1-1 1,1 0-1,2-2 1,16-9 78,37-30-1,-36 24-57,34-20-1,-48 34-28,0 1 0,0-1 0,0 1 1,1 1-1,-1-1 0,1 1 0,0 0 0,-1 1 0,13-1 0,-17 2-2,1 0-1,-1 0 0,0 1 1,1 0-1,-1-1 1,0 1-1,0 0 0,1 1 1,-1-1-1,0 1 1,0-1-1,0 1 0,-1 0 1,1 0-1,0 0 1,-1 0-1,1 1 0,-1-1 1,0 1-1,0-1 1,0 1-1,0 0 0,2 3 1,0 0 1,0-1 0,1 1 0,-1-1 0,9 6 0,-13-10-26,0-1 0,1 1 1,-1-1-1,1 1 0,-1-1 1,1 1-1,0-1 0,-1 0 1,1 1-1,-1-1 0,1 0 1,0 1-1,-1-1 1,1 0-1,0 0 0,0 0 1,-1 1-1,1-1 0,0 0 1,-1 0-1,1 0 0,0 0 1,-1 0-1,1 0 0,0-1 1,0 1-1,-1 0 0,1 0 1,0 0-1,-1-1 1,1 1-1,0 0 0,-1-1 1,1 1-1,-1 0 0,1-1 1,-1 1-1,1-1 0,0 1 1,-1-1-1,0 1 0,1-1 1,-1 1-1,1-1 1,-1 0-1,0 1 0,1-1 1,-1-1-1,2-2-156,-1 0 1,0 0-1,0 0 0,0-1 0,-1 1 1,1-9-1,-2-9-281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7.346"/>
    </inkml:context>
    <inkml:brush xml:id="br0">
      <inkml:brushProperty name="width" value="0.035" units="cm"/>
      <inkml:brushProperty name="height" value="0.035" units="cm"/>
    </inkml:brush>
  </inkml:definitions>
  <inkml:trace contextRef="#ctx0" brushRef="#br0">1 29 18572,'4'0'1968,"1"3"-1407,2 0-281,8 0 1384,15-3-1168,3-3-544,12-6 88,3-2-104,0-4-48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7.861"/>
    </inkml:context>
    <inkml:brush xml:id="br0">
      <inkml:brushProperty name="width" value="0.035" units="cm"/>
      <inkml:brushProperty name="height" value="0.035" units="cm"/>
    </inkml:brush>
  </inkml:definitions>
  <inkml:trace contextRef="#ctx0" brushRef="#br0">233 49 15363,'0'-3'229,"0"0"1,0 1-1,0-1 0,-1 0 0,1 0 0,-1 0 0,1 1 0,-1-1 0,0 0 1,0 1-1,-3-6 0,3 7-147,0 0 0,0 0 1,0 0-1,0 0 0,0 1 0,0-1 1,-1 0-1,1 1 0,0-1 1,0 0-1,-1 1 0,1 0 0,0-1 1,-1 1-1,1 0 0,0 0 0,-1-1 1,1 1-1,0 0 0,-1 0 0,1 1 1,-1-1-1,1 0 0,0 0 1,-1 1-1,1-1 0,-2 1 0,-4 2 106,0 0 0,0 0 0,0 1 0,1-1 0,-1 1 0,1 1 0,0-1 0,0 1-1,0 1 1,1-1 0,-7 8 0,-2 5 42,1 0-1,-17 32 1,22-37-181,1 0 0,1 1 0,0 0 0,1 0 0,1 0 0,0 1 0,-2 17 0,6-32-49,0 1 1,0-1-1,-1 1 0,1-1 1,0 0-1,0 1 0,0-1 1,0 0-1,0 1 1,0-1-1,0 1 0,0-1 1,0 1-1,0-1 1,0 0-1,0 1 0,0-1 1,0 0-1,0 1 0,1-1 1,-1 1-1,0-1 1,0 0-1,0 1 0,0-1 1,1 0-1,-1 1 1,0-1-1,1 0 0,-1 1 1,0-1-1,0 0 0,1 0 1,-1 1-1,0-1 1,1 0-1,-1 0 0,1 0 1,-1 0-1,0 1 1,1-1-1,-1 0 0,0 0 1,1 0-1,-1 0 0,1 0 1,-1 0-1,0 0 1,1 0-1,-1 0 0,1 0 1,-1 0-1,0 0 1,1 0-1,-1 0 0,1-1 1,-1 1-1,0 0 0,1 0 1,26-17-6,-20 12 3,4-3-12,0 1-1,1 0 1,0 1 0,0 0 0,0 1-1,1 1 1,25-6 0,-33 9 10,0 0 1,0 1-1,0 0 0,0 0 0,-1 0 1,1 0-1,0 1 0,0 0 1,0 0-1,-1 0 0,1 1 0,0 0 1,-1 0-1,1 0 0,-1 0 1,0 0-1,0 1 0,0 0 0,0 0 1,0 0-1,0 0 0,-1 1 0,0 0 1,5 6-1,-3-3 48,-1 1 0,0-1 0,0 1 1,-1 0-1,0 0 0,-1 0 0,0 0 0,0 0 0,0 0 0,-1 1 1,0-1-1,-1 1 0,0-1 0,0 1 0,-1-1 0,0 0 0,-1 1 1,0-1-1,0 0 0,0 0 0,-5 9 0,4-10-17,0 0 0,0 0 0,-1-1 0,0 1 0,0-1 0,-1 0 0,1 0 0,-1 0 0,-1-1 0,1 0 0,-1 0-1,0 0 1,0-1 0,0 0 0,0 0 0,-1 0 0,0-1 0,0 0 0,0 0 0,0-1 0,0 0 0,0 0 0,-14 1 0,19-3-79,-1 0 1,1 0 0,-1 0 0,1 0 0,-1 0-1,1-1 1,0 1 0,-1-1 0,1 0-1,0 0 1,-1 0 0,1 0 0,-4-2-1,5 2 39,0 0-1,0 0 1,0 0-1,0 0 1,0 0-1,0 0 0,1 0 1,-1-1-1,0 1 1,0 0-1,1-1 1,-1 1-1,1 0 1,0-1-1,-1 1 0,1-1 1,0 1-1,-1 0 1,1-1-1,0 1 1,0-1-1,1 1 1,-1-1-1,0-1 0,6-17-335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8.333"/>
    </inkml:context>
    <inkml:brush xml:id="br0">
      <inkml:brushProperty name="width" value="0.035" units="cm"/>
      <inkml:brushProperty name="height" value="0.035" units="cm"/>
    </inkml:brush>
  </inkml:definitions>
  <inkml:trace contextRef="#ctx0" brushRef="#br0">19 276 19708,'-2'-11'1889,"-1"10"-1225,2 7-256,1 19 864,3 10-208,0 11-392,1 7-167,4 1-249,-2-2-80,1-8-424,1-8-208,1-26-553,3-13-303,-2-25-984,-1-11 1695,-7-15-455,-2-9-360</inkml:trace>
  <inkml:trace contextRef="#ctx0" brushRef="#br0" timeOffset="1">4 4 14691,'0'-3'2001,"0"6"-1225,-2 15-344,1 1 1968,2 7-1519,1-4-473,1 1-208,-2-2-40,1 0-112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8.861"/>
    </inkml:context>
    <inkml:brush xml:id="br0">
      <inkml:brushProperty name="width" value="0.035" units="cm"/>
      <inkml:brushProperty name="height" value="0.035" units="cm"/>
    </inkml:brush>
  </inkml:definitions>
  <inkml:trace contextRef="#ctx0" brushRef="#br0">83 465 17244,'-14'28'819,"1"2"0,2 0 0,0 0 0,2 1 0,2 0 0,1 0 0,1 1 0,-1 38 0,6-58-596,0 1 0,0 0 0,1-1 0,5 25 0,-5-36-200,-1 1 1,1 0-1,-1-1 0,1 1 0,0 0 0,0-1 0,0 1 0,-1-1 0,2 1 0,-1-1 0,0 1 0,0-1 0,0 0 0,0 1 0,1-1 0,-1 0 0,1 0 0,2 1 0,-3-2-13,1 1 0,0-1 0,0 0-1,0 0 1,0 0 0,0 0 0,0-1 0,0 1 0,0 0-1,0-1 1,-1 0 0,1 1 0,0-1 0,0 0 0,-1 0-1,1 0 1,0 0 0,-1 0 0,1 0 0,-1 0-1,3-3 1,13-13 9,-1 0 0,-1-1 0,0 0 0,-2-1 0,15-26 0,-14 23-11,36-58-7,-4-2 0,-4-1 0,44-121 0,-79 183-4,0 0 1,-1-1 0,-1 1 0,-1-1 0,-1 0 0,-1-1-1,-1-36 1,-1 54 1,-1 1-1,0-1 1,1 1-1,-2 0 1,1 0-1,0-1 1,-1 1-1,0 0 1,-3-5-1,4 8 2,1 0-1,-1 0 1,0 0-1,0-1 0,0 2 1,0-1-1,-1 0 1,1 0-1,0 0 1,0 0-1,-1 1 1,1-1-1,0 1 1,0-1-1,-1 1 1,1-1-1,-1 1 1,1 0-1,0-1 0,-1 1 1,1 0-1,-1 0 1,1 0-1,-1 0 1,1 1-1,-1-1 1,1 0-1,0 1 1,-1-1-1,1 0 1,0 1-1,-1 0 1,0 0-1,-4 2-2,0 1-1,1-1 1,-1 1-1,1 0 1,0 0 0,0 1-1,1 0 1,-1 0-1,1 0 1,-4 6 0,-4 8-5,-16 33 1,15-28 12,2 1 0,1 1-1,2 0 1,0 0 0,1 0 0,2 1 0,-3 29 0,8-51-1,0 0 0,0 0 0,0 1 0,1-1 1,1 8-1,-2-12-2,1 0 0,-1 0 0,0 0 0,1 0 0,-1 0 0,1 0 0,-1 0-1,1 0 1,-1 0 0,1 0 0,0-1 0,0 1 0,-1 0 0,1 0 0,0-1 0,0 1 0,0 0 0,0-1 0,-1 1 0,1-1 0,0 1 0,0-1 0,0 0 0,0 1 0,0-1 0,0 0 0,1 0 0,-1 0 0,0 0 0,0 1 0,0-1 0,0-1 0,0 1 0,0 0 0,1 0 0,10-4-1,0 0 0,0 0 0,-1-1 1,1 0-1,-1-1 0,11-8 0,28-14-1,-42 24 0,1 0-1,-1 1 1,1 1 0,0-1 0,13-1 0,-19 4-2,0-1 0,0 1 0,0 0 0,-1 0 0,1 1 0,0-1 0,0 1-1,0-1 1,0 1 0,0 0 0,-1 0 0,1 0 0,0 1 0,-1-1 0,1 0 0,-1 1 0,1 0 0,-1 0 0,0-1 0,4 5 0,-1 1-60,-1 1 1,0-1 0,0 1 0,-1-1 0,0 1-1,-1 0 1,1 0 0,-1 1 0,-1-1 0,0 0-1,0 1 1,0-1 0,-1 0 0,-1 1 0,1-1-1,-1 1 1,-4 14 0,-6-3-119,-5-8-39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09.764"/>
    </inkml:context>
    <inkml:brush xml:id="br0">
      <inkml:brushProperty name="width" value="0.035" units="cm"/>
      <inkml:brushProperty name="height" value="0.035" units="cm"/>
    </inkml:brush>
  </inkml:definitions>
  <inkml:trace contextRef="#ctx0" brushRef="#br0">212 328 14883,'1'-1'112,"-1"0"1,0 0-1,0-1 0,0 1 1,1 0-1,-1-1 0,0 1 0,-1 0 1,1 0-1,0-1 0,0 1 1,0 0-1,-1 0 0,1 0 1,-1-1-1,1 1 0,-1 0 0,1 0 1,-1 0-1,-1-2 0,1 3-60,0-1 0,0 1 0,-1-1 1,1 1-1,0 0 0,-1 0 0,1 0 0,0-1 0,0 1 0,-1 0 0,1 1 0,0-1 0,0 0 0,-1 0 0,1 0 0,0 1 0,0-1 0,-1 1 0,1-1 0,0 1 1,-2 0-1,-5 4 262,1-1 1,-1 1 0,1 0 0,0 0 0,0 1 0,1 0-1,0 0 1,0 1 0,-6 8 0,-4 7 32,-23 41 1,30-46-235,1 1 0,0 0-1,-6 22 1,12-32-67,0 0 0,0 1 0,1 0 0,0-1-1,0 1 1,1 0 0,0-1 0,0 1 0,3 13 0,-2-21-38,-1 1 1,0-1 0,1 1-1,-1-1 1,1 1-1,-1-1 1,1 1 0,-1-1-1,1 0 1,0 1 0,0-1-1,0 0 1,0 0 0,0 1-1,0-1 1,0 0 0,0 0-1,1 0 1,-1 0 0,0 0-1,0-1 1,1 1 0,-1 0-1,1-1 1,-1 1-1,1-1 1,-1 1 0,1-1-1,-1 1 1,1-1 0,-1 0-1,1 0 1,-1 0 0,1 0-1,0 0 1,-1 0 0,1-1-1,-1 1 1,1 0 0,-1-1-1,1 1 1,-1-1-1,2 0 1,5-3 12,0 1 1,-1-1-1,1-1 0,-1 1 1,0-1-1,12-11 0,3-6 23,-2-1-1,-1 0 1,33-52 0,35-86 189,-25 17 0,-53 118-154,-1 1 0,-1-1 0,6-48-1,-14 45 48,-3 26-67,-1 9-34,-5 12 0,-4 26 15,2 0 0,2 1 0,2 0 0,2 0 0,-1 76 0,7-115-35,2 84 115,-1-81-93,0 0 0,0-1 0,1 1 0,0-1 0,1 1 0,0-1 0,7 15 0,-9-22-19,-1 0-1,1 1 0,0-1 1,-1 0-1,1 0 0,0 0 1,0 0-1,0 0 0,0 0 0,0 0 1,0 0-1,0 0 0,0 0 1,0-1-1,1 1 0,-1 0 1,0-1-1,0 1 0,1-1 0,-1 1 1,0-1-1,1 0 0,-1 1 1,0-1-1,1 0 0,-1 0 1,0 0-1,1 0 0,-1 0 0,1 0 1,-1-1-1,0 1 0,1 0 1,1-1-1,1-2 13,1 1 0,-1-1 0,0 0 0,0 0-1,0 0 1,-1 0 0,7-8 0,8-10 37,-1 0 0,-1-2 0,19-37 0,31-78 110,-41 80-155,37-59 0,-48 101-38,-14 15 26,0 1-1,0 0 1,0 0-1,1 0 0,-1 0 1,0 0-1,0-1 0,1 1 1,-1 0-1,0 0 1,1 0-1,-1 0 0,0 0 1,0 0-1,1 0 1,-1 0-1,0 0 0,0 0 1,1 0-1,-1 0 1,0 0-1,1 0 0,-1 1 1,0-1-1,0 0 1,1 0-1,-1 0 0,0 0 1,0 0-1,0 0 1,1 1-1,-1-1 0,0 0 1,2 3-3,-1-1 0,0 0 1,-1 1-1,1-1 0,0 0 0,-1 1 1,1-1-1,-1 1 0,0-1 1,0 4-1,1 108-18,-2-70 56,2-1 0,8 57 0,-8-94-20,0 1 1,1-1-1,0 1 1,0-1-1,1 0 1,0 0-1,0 0 1,0 0-1,5 7 1,-6-12-7,-1 1 1,1 0-1,-1-1 1,1 0-1,-1 1 0,1-1 1,0 0-1,-1 0 1,1 0-1,0 0 1,0 0-1,0-1 1,0 1-1,0 0 0,0-1 1,0 0-1,0 1 1,0-1-1,0 0 1,0 0-1,0 0 1,0 0-1,0 0 1,0-1-1,0 1 0,0-1 1,0 1-1,0-1 1,0 0-1,0 1 1,0-1-1,0 0 1,2-2-1,5-3 23,1-1 0,-1-1-1,0 1 1,-1-1 0,0-1-1,0 0 1,0 0 0,6-11 0,6-12 67,20-41 0,-26 44-35,15-44-1,-25 59-58,0 0 0,-1 0 0,0 0 0,-1 0-1,0-22 1,-2 34-4,0 0 0,0 1 0,0-1-1,0 0 1,-1 1 0,1-1 0,0 0 0,-1 1 0,0-1-1,1 1 1,-1-1 0,-1-2 0,1 3-1,1 1 1,0 0-1,-1-1 1,1 1-1,0 0 1,-1 0-1,1-1 1,-1 1-1,1 0 1,0 0-1,-1 0 1,1 0-1,-1-1 1,1 1 0,-1 0-1,1 0 1,-1 0-1,1 0 1,-1 0-1,1 0 1,0 0-1,-1 0 1,1 0-1,-1 1 1,1-1-1,-1 0 1,1 0-1,-1 0 1,0 1-1,-1 1 1,-1-1-1,0 1 1,1 1 0,-1-1-1,1 0 1,0 1 0,0-1-1,0 1 1,0 0-1,0-1 1,-2 6 0,-4 9 5,1 1 1,1 0 0,1 0 0,0 0 0,1 1 0,-1 24 0,3-30-5,2 1 0,-1-1 1,2 1-1,0-1 1,0 0-1,2 0 0,-1 0 1,2 0-1,8 22 1,-11-32-1,1 1 1,-1-1 0,1 0 0,0 0 0,0 0 0,1 0 0,-1 0 0,0 0 0,1-1 0,0 1-1,0-1 1,-1 0 0,1 0 0,1 0 0,3 2 0,-4-3 2,0 0 0,0 0 1,0 0-1,1-1 0,-1 1 0,0-1 0,0 0 1,0 0-1,0 0 0,1-1 0,-1 1 1,0-1-1,0 0 0,5-1 0,0-2-17,1 0-1,-1 0 0,0-1 1,-1 0-1,1-1 0,-1 1 1,0-2-1,0 1 0,-1-1 1,11-13-1,-10 9-237,0 0 0,0 0 0,-1-1 0,-1 0 0,0 0 0,0 0 0,-2-1 0,1 1 0,-1-1 0,-1 0 0,-1 0 0,0 0 0,0 0 0,-1 0 0,-1 0 0,0 0 0,-1 0 0,0 1 1,-1-1-1,0 0 0,-1 1 0,-8-17 0,-16-23-831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0.269"/>
    </inkml:context>
    <inkml:brush xml:id="br0">
      <inkml:brushProperty name="width" value="0.035" units="cm"/>
      <inkml:brushProperty name="height" value="0.035" units="cm"/>
    </inkml:brush>
  </inkml:definitions>
  <inkml:trace contextRef="#ctx0" brushRef="#br0">47 1 18948,'-9'12'1792,"2"4"-1247,2 2-241,5 0 760,2-1-608,-2-8-128,-9-2-144,-9-5-216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0.270"/>
    </inkml:context>
    <inkml:brush xml:id="br0">
      <inkml:brushProperty name="width" value="0.025" units="cm"/>
      <inkml:brushProperty name="height" value="0.025" units="cm"/>
    </inkml:brush>
  </inkml:definitions>
  <inkml:trace contextRef="#ctx0" brushRef="#br0">57 0 17617,'0'0'7361,"2"9"-7174,5 69-85,-6-77-116,-1 0 1,0-1 0,1 1-1,-1 0 1,0-1 0,1 1-1,-1 0 1,1-1 0,-1 1-1,1 0 1,0-1 0,-1 1-1,1-1 1,0 1 0,-1-1 0,1 0-1,0 1 1,-1-1 0,1 1-1,0-1 1,0 0 0,-1 0-1,1 0 1,0 1 0,0-1-1,0 0 1,-1 0 0,3 0-1,32 1-296,-15-1 190,-14 1 108,0 0 0,-1 1 0,1 0 0,0 0 0,-1 0 1,0 1-1,0-1 0,1 1 0,-2 0 0,1 1 0,0-1 0,-1 1 1,1 0-1,-1 0 0,0 1 0,0-1 0,-1 1 0,0 0 0,1 0 1,4 10-1,-6-11 56,-1 0 1,1 1 0,-1-1-1,0 0 1,0 1 0,0-1-1,0 0 1,-1 1 0,0-1-1,0 1 1,0-1 0,0 1-1,-1-1 1,0 0 0,0 1-1,0-1 1,0 0 0,-1 0-1,1 1 1,-1-1 0,0 0-1,-1-1 1,1 1 0,0 0-1,-1-1 1,0 1 0,0-1-1,-4 4 1,1-2 90,0 0 0,0-1 0,0 0 0,-1 0 0,1 0 0,-1-1 0,0 0 0,0 0-1,0-1 1,-1 1 0,1-2 0,-16 3 0,20-4-278,-1 0 0,0 0 0,0 0 1,0-1-1,1 1 0,-1-1 0,0 0 0,0 0 0,1-1 0,-1 1 0,1-1 0,-1 1 0,1-1 0,0 0 1,0 0-1,0-1 0,0 1 0,0-1 0,0 1 0,0-1 0,1 0 0,-1 0 0,1 0 0,0 0 0,0 0 1,0-1-1,-1-3 0,-2-6-1889,1-1 0,0 1 0,1 0 1,-3-25-1,1-12-6510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0.911"/>
    </inkml:context>
    <inkml:brush xml:id="br0">
      <inkml:brushProperty name="width" value="0.035" units="cm"/>
      <inkml:brushProperty name="height" value="0.035" units="cm"/>
    </inkml:brush>
  </inkml:definitions>
  <inkml:trace contextRef="#ctx0" brushRef="#br0">7 0 15691,'-5'19'2385,"4"2"-1751,1-1 1,0 1-1,1 0 1,1-1-1,9 35 0,-2-6-103,68 477 1572,-77-523-1908,-2-8-60,-4-24 5,-8-43-21,-7-126 11,19 159-128,3 0 0,1 0 0,8-41 0,-8 68-6,0 1 0,1 0 0,1 0 0,0 0 0,0 0 0,1 0 1,10-14-1,-14 22 2,1 0 1,0 1-1,0-1 1,0 1-1,0 0 1,0 0 0,1 0-1,-1 0 1,1 0-1,-1 0 1,1 1-1,0-1 1,-1 1-1,1-1 1,0 1 0,0 0-1,0 1 1,0-1-1,0 0 1,0 1-1,0-1 1,0 1-1,0 0 1,0 0 0,1 0-1,-1 1 1,0-1-1,0 1 1,0 0-1,0-1 1,0 1-1,4 3 1,1-1-2,-1 2 0,0-1 0,0 1 0,0 0 0,0 0-1,-1 1 1,0 0 0,0 0 0,-1 0 0,0 1 0,0 0 0,0 0 0,6 14 0,-8-16 2,-1 0 1,0 0 0,0 0 0,0 1-1,-1-1 1,1 0 0,-1 1-1,-1-1 1,1 1 0,-1 0 0,0-1-1,0 1 1,0-1 0,-1 1 0,0-1-1,0 1 1,-1-1 0,1 1 0,-1-1-1,0 0 1,-4 7 0,-1-3-68,0-1 1,-1 1 0,0-1-1,0-1 1,0 0-1,-1 0 1,0-1 0,0 0-1,-1 0 1,0-1 0,0 0-1,0-1 1,-1 0-1,1-1 1,-1 0 0,0 0-1,0-1 1,0-1-1,0 0 1,-12-1 0,23 1 19,-1-1 0,1 0 0,0 0 0,-1 0 0,1 0 0,-1 0 0,1 0 0,0 0 0,-1 0 0,1-1 0,-1 1 0,1 0 0,0 0 0,-1 0 0,1 0 0,0 0 0,-1-1 0,1 1 0,0 0 0,-1 0 0,1-1 0,0 1 0,-1 0 0,1 0 0,0-1 0,0 1 0,-1 0 0,1-1 0,0 1 0,0-1 0,6-9-639,20-6-94,4 1-23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1.964"/>
    </inkml:context>
    <inkml:brush xml:id="br0">
      <inkml:brushProperty name="width" value="0.035" units="cm"/>
      <inkml:brushProperty name="height" value="0.035" units="cm"/>
    </inkml:brush>
  </inkml:definitions>
  <inkml:trace contextRef="#ctx0" brushRef="#br0">11 143 13467,'2'-5'622,"4"-9"1023,-3 13-778,-2 8 34,-2 109 3979,5 162-1585,0-263-3036,-4-15-254,0 0 0,1 1 0,-1-1 1,0 0-1,0 0 0,0 0 0,0 0 1,0 0-1,0 0 0,0 0 0,1 0 1,-1 0-1,0 0 0,0 0 0,0 0 1,0 0-1,0 0 0,1 0 0,-1 0 1,0 0-1,0 0 0,0 0 0,0 0 1,0 0-1,0 0 0,1 0 0,-1 0 1,0 0-1,0 0 0,0 0 0,0 0 0,0 0 1,0 0-1,0-1 0,1 1 0,-1 0 1,0 0-1,0 0 0,0 0 0,0 0 1,0 0-1,0 0 0,0-1 0,0 1 1,0 0-1,0 0 0,0 0 0,9-26 255,-5-5-214,-2-1 0,-1 0 0,-1 1-1,-2-1 1,-1 1 0,-1-1 0,-15-50 0,9 55-60,4 21 5,2 18 6,2 3 4,2-1-1,0 0 0,0 0 0,1 0 1,1 0-1,1 0 0,0 0 0,0 0 1,1 0-1,12 23 0,-16-35 2,1-1 0,0 1-1,0-1 1,-1 1 0,1-1-1,0 1 1,0-1 0,1 0 0,-1 0-1,0 1 1,0-1 0,1 0 0,-1 0-1,0 0 1,1 0 0,-1-1 0,1 1-1,-1 0 1,1-1 0,0 1 0,-1-1-1,1 1 1,0-1 0,-1 0 0,1 1-1,0-1 1,-1 0 0,1 0 0,0-1-1,-1 1 1,1 0 0,0 0-1,-1-1 1,1 1 0,0-1 0,-1 1-1,1-1 1,-1 0 0,3-1 0,4-4 11,-1 0-1,1 0 1,-1 0 0,-1-1 0,11-13 0,11-19 5,0 0-1,-3-2 1,-2-1 0,-1-1 0,18-53-1,-49 126-11,2-1-1,1 1 0,1 0 0,2 1 0,1-1 0,1 1 0,2-1 0,1 1 0,1-1 0,14 55 0,-14-77 5,0 0-1,0 0 0,1-1 0,0 1 0,0-1 0,1 1 0,7 7 0,-11-13-8,0-1 0,0 0 0,0 0 0,0 0 0,0 0 0,0 1 0,0-2 1,0 1-1,1 0 0,-1 0 0,0 0 0,1-1 0,-1 1 0,1 0 0,-1-1 0,1 1 0,-1-1 0,1 0 0,-1 0 0,1 1 0,-1-1 0,1 0 1,-1 0-1,1 0 0,-1-1 0,1 1 0,0 0 0,-1 0 0,1-1 0,-1 1 0,0-1 0,1 0 0,-1 1 0,1-1 0,-1 0 0,0 0 0,0 0 1,1 0-1,-1 0 0,0 0 0,0 0 0,0 0 0,0 0 0,0 0 0,0-1 0,1-1 0,3-7 2,1 0-1,-2 0 1,1 0 0,-1 0-1,-1-1 1,0 0 0,-1 0-1,3-16 1,-3 12-18,1 1-1,0-1 1,1 1-1,8-18 1,-5 18-23,1 0 1,0 1-1,1 0 1,14-16-1,-20 25 32,1 0-1,0 0 1,0 0 0,0 1-1,0-1 1,1 1 0,-1 0-1,1 0 1,0 1 0,0-1-1,0 1 1,0 0-1,0 0 1,1 1 0,8-2-1,-12 3 6,1 0 0,-1 1-1,0-1 1,1 1 0,-1-1-1,0 1 1,0 0 0,0 0-1,0 0 1,1 0 0,-2 1-1,1-1 1,0 0 0,0 1-1,0-1 1,0 1 0,-1 0-1,1 0 1,-1-1 0,0 1-1,1 0 1,-1 0 0,0 0-1,0 1 1,0-1 0,1 4-1,3 6-2,-1 1-1,-1 1 1,3 15-1,-5-27 5,2 26 11,-1 0 0,-1 39 1,-1-36 28,5-36-52,0 0 0,0 0-1,7-12 1,0-1 24,-2 0-1,1-1 1,-2 0-1,-1-1 1,10-30 0,-14 35 7,0-1 0,-1 0-1,-1-1 1,0 1 0,-1 0 0,-1-1 0,-3-27 0,3 40-11,0 0 0,-1 0-1,0 0 1,0 0 0,0 0-1,-1 0 1,1 0 0,-1 1-1,0-1 1,0 0 0,0 1-1,0-1 1,-1 1 0,1 0-1,-1 0 1,0 0-1,0 0 1,0 0 0,0 1-1,-1-1 1,1 1 0,-1 0-1,1 0 1,-1 0 0,0 1-1,0-1 1,0 1 0,0 0-1,-4-1 1,7 2-55,1 0 1,0 0 0,-1 0-1,1 0 1,0 0-1,-1 0 1,1 0 0,0 0-1,-1 0 1,1 0-1,0 0 1,-1 1-1,1-1 1,0 0 0,-1 0-1,1 0 1,0 0-1,-1 1 1,1-1 0,0 0-1,0 0 1,-1 1-1,1-1 1,0 0-1,0 0 1,-1 1 0,1-1-1,0 0 1,0 1-1,0-1 1,0 0 0,-1 1-1,1-1 1,0 0-1,0 1 1,0-1-1,0 0 1,0 1 0,0-1-1,0 0 1,0 1-1,0-1 1,0 1 0,0-1-1,0 0 1,0 1-1,0-1 1,1 0-1,-1 1 1,0-1 0,0 0-1,0 1 1,0-1-1,1 0 1,-1 0 0,0 1-1,0-1 1,1 0-1,-1 1 1,0-1-1,0 0 1,1 0 0,0 1-39,-1 0 1,0-1 0,1 1 0,-1-1 0,1 1 0,-1-1 0,1 1 0,-1-1 0,1 1 0,-1-1 0,1 0 0,-1 1 0,1-1 0,0 0 0,-1 0 0,1 1 0,-1-1-1,1 0 1,0 0 0,-1 0 0,1 0 0,0 0 0,0 1 0,-1-1 0,1-1 0,0 1 0,-1 0 0,1 0 0,0 0 0,-1 0 0,1 0 0,0-1 0,-1 1 0,1 0 0,-1 0-1,1-1 1,0 1 0,-1-1 0,1 1 0,0-1 0,3-5-1075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2.497"/>
    </inkml:context>
    <inkml:brush xml:id="br0">
      <inkml:brushProperty name="width" value="0.035" units="cm"/>
      <inkml:brushProperty name="height" value="0.035" units="cm"/>
    </inkml:brush>
  </inkml:definitions>
  <inkml:trace contextRef="#ctx0" brushRef="#br0">3 0 16243,'-3'0'1065,"5"5"-1169,4 2-152,6 2 440,0 0-128,9 5-144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3.075"/>
    </inkml:context>
    <inkml:brush xml:id="br0">
      <inkml:brushProperty name="width" value="0.035" units="cm"/>
      <inkml:brushProperty name="height" value="0.035" units="cm"/>
    </inkml:brush>
  </inkml:definitions>
  <inkml:trace contextRef="#ctx0" brushRef="#br0">86 442 14155,'3'2'295,"0"0"1,-1 0-1,1 0 1,-1 1-1,1-1 0,-1 1 1,3 3-1,-5-5-191,1 1 0,-1-1 0,1 0-1,-1 0 1,0 1 0,1-1 0,-1 0 0,0 1 0,0-1 0,0 0-1,0 1 1,0-1 0,-1 0 0,1 1 0,0-1 0,0 0 0,-1 0-1,1 1 1,-1-1 0,1 0 0,-1 0 0,-1 2 0,-5 7 367,0 0 0,0-1 0,-1-1 0,-12 12 1,13-14-372,0 0 0,1 1 0,0 0 0,0 1 0,0-1 0,1 1 0,-9 16 0,19-27-87,-1 0 0,0 0-1,1 0 1,-1-1 0,5-6-1,17-26 4,-2-1 0,-2 0 0,-1-2 0,-2-1 0,17-51 0,-28 75-6,-8 16-10,0 0 1,0 0 0,0 0 0,0 0 0,0 0 0,1 0 0,-1 0 0,0 0 0,0 0-1,0-1 1,0 1 0,0 0 0,0 0 0,0 0 0,0 0 0,0 0 0,1 0 0,-1 0-1,0 0 1,0 0 0,0 0 0,0 0 0,0 0 0,0 0 0,0 0 0,0 0 0,1 0-1,-1 0 1,0 1 0,0-1 0,0 0 0,0 0 0,0 0 0,0 0 0,0 0 0,0 0-1,0 0 1,1 0 0,-1 0 0,0 0 0,0 0 0,0 0 0,0 0 0,0 1 0,0-1-1,0 0 1,0 0 0,0 0 0,0 0 0,0 0 0,0 0 0,0 0 0,0 0 0,0 1-1,0-1 1,0 0 0,0 0 0,0 0 0,0 0 0,0 0 0,2 31 95,-2-30-96,-1 39 85,-1-25-8,2 0 1,0 0-1,1 0 1,1 0-1,3 16 1,-5-30-58,0 1 1,1-1-1,-1 0 1,0 0-1,1 1 0,-1-1 1,1 0-1,-1 0 0,1 0 1,0 0-1,0 1 1,-1-1-1,1 0 0,0 0 1,0 0-1,0-1 1,0 1-1,0 0 0,2 1 1,-2-2-2,0 0 1,0 0-1,0 0 1,1 0-1,-1-1 1,0 1-1,0 0 1,0-1-1,0 1 1,0 0-1,0-1 1,0 1-1,0-1 1,0 0-1,0 1 1,0-1-1,0 0 1,0 0-1,0 1 1,0-1-1,-1 0 1,1 0-1,0 0 1,-1 0-1,2-1 1,9-15 156,0 0 0,0 0 0,12-30 1,20-63 242,-39 97-375,67-217 465,-60 190-423,-20 92 216,-5 89-1,11-101-175,-6 127 400,8-125-192,10 82 0,-8-121-313,-1 0 1,1-1-1,-1 1 1,1 0-1,0 0 1,0-1-1,0 1 0,2 2 1,-3-4-18,0-1 0,0 0 1,1 0-1,-1 0 0,0 1 1,0-1-1,0 0 0,1 0 1,-1 0-1,0 1 0,0-1 1,1 0-1,-1 0 0,0 0 1,0 0-1,1 0 0,-1 1 1,0-1-1,1 0 0,-1 0 0,0 0 1,0 0-1,1 0 0,-1 0 1,0 0-1,1 0 0,-1 0 1,0 0-1,1 0 0,-1 0 1,0-1-1,0 1 0,1 0 1,-1 0-1,0 0 0,0 0 0,1 0 1,-1 0-1,0-1 0,1 1 1,1-4 9,1 1 0,-1 0 0,0-1 0,0 0 0,0 0-1,0 0 1,0 0 0,-1 0 0,2-6 0,12-61-123,11-127 0,-20 141-93,-3 40 47,-3 17 152,0 0 0,0 0 1,0 1-1,0-1 1,0 0-1,0 0 1,0 0-1,0 0 1,0 0-1,0 0 1,0 0-1,0 0 1,1 0-1,-1 0 1,0 0-1,0 0 0,0 0 1,0 0-1,0 0 1,0 0-1,0 0 1,0 0-1,0 0 1,0 0-1,0 0 1,0 1-1,0-1 1,0 0-1,0 0 0,1 0 1,-1 0-1,0 0 1,0 0-1,0 0 1,0 0-1,0-1 1,0 1-1,0 0 1,0 0-1,0 0 1,0 0-1,0 0 1,0 0-1,0 0 0,0 0 1,1 0-1,-1 0 1,0 0-1,0 0 1,0 0-1,0 0 1,0 0-1,0 0 1,0 0-1,0 0 1,0 0-1,0 0 0,0 0 1,0-1-1,0 1 1,0 0-1,0 0 1,0 0-1,0 0 1,0 0-1,6 25-247,-3-11 226,2 15-22,14 50-1,-17-72 56,1-1 0,-1 0 1,1 1-1,0-1 0,0 0 1,1-1-1,0 1 0,0-1 0,6 7 1,-8-10-3,-1-1-1,1 0 1,-1 0 0,1 1 0,0-1 0,0 0-1,-1 0 1,1-1 0,0 1 0,0 0 0,0-1-1,0 1 1,0-1 0,0 1 0,0-1 0,0 0-1,0 0 1,3 0 0,-2-1 3,1 0-1,-1 0 1,0 0 0,0 0-1,1 0 1,-1-1-1,0 0 1,0 1 0,-1-1-1,4-3 1,5-4 6,-1-1 1,0 0-1,-1-1 1,9-14-1,-9 11-14,-7 10-9,0 0 1,0 1-1,0 0 1,0-1-1,0 1 1,1 0 0,0 0-1,-1 0 1,1 0-1,4-2 1,-7 7 1,1-1 0,-1 0 0,1 0 0,-1 1 1,0-1-1,0 0 0,1 1 0,-1-1 0,0 0 0,0 1 0,0-1 1,0 1-1,-1 1 0,-5 45 16,4-36 9,0 1 0,1-1 0,0 0 0,1 1 0,0-1 0,1 1 0,0-1 0,4 15 0,-5-26-16,0 0 0,0 0 0,0 0 1,1 0-1,-1 0 0,0 0 1,1 0-1,-1 0 0,1 0 1,-1 0-1,1 0 0,0 0 1,-1 0-1,1 0 0,0 0 0,0 0 1,-1-1-1,1 1 0,0 0 1,0-1-1,0 1 0,0-1 1,0 1-1,0-1 0,0 1 1,0-1-1,0 1 0,0-1 1,0 0-1,0 0 0,0 0 0,0 1 1,1-1-1,-1 0 0,0 0 1,0-1-1,0 1 0,0 0 1,0 0-1,0 0 0,0-1 1,0 1-1,0-1 0,0 1 0,0 0 1,2-2-1,3-2 13,0 0 0,0-1 0,0 0 0,0 0 0,8-10 0,54-76 99,-50 64-79,1 2 0,29-31-1,-47 55-34,1-1 0,-1 1 0,1-1 0,-1 1-1,1 0 1,-1 0 0,1 0 0,0 0 0,0 0 0,0 0-1,0 0 1,0 0 0,0 1 0,0-1 0,0 1 0,0-1-1,0 1 1,3 0 0,-4 0 2,1 1-1,-1-1 1,1 1-1,-1-1 1,1 1-1,-1 0 0,1 0 1,-1-1-1,1 1 1,-1 0-1,0 1 1,0-1-1,1 0 1,-1 0-1,0 0 1,0 1-1,1 2 1,4 6 17,-2 0 1,1 0-1,-1 1 1,-1 0-1,3 13 0,-4-15-9,25 98 210,-25-106-946,-1-9 548,-1-15 90,-1-1-105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3.684"/>
    </inkml:context>
    <inkml:brush xml:id="br0">
      <inkml:brushProperty name="width" value="0.035" units="cm"/>
      <inkml:brushProperty name="height" value="0.035" units="cm"/>
    </inkml:brush>
  </inkml:definitions>
  <inkml:trace contextRef="#ctx0" brushRef="#br0">0 62 11923,'2'-3'238,"1"-5"682,0 1-1,1-1 1,0 1 0,1 0-1,5-7 1,-9 13-788,-1 1 1,1-1 0,-1 1-1,1-1 1,0 0 0,-1 1-1,1 0 1,0-1 0,0 1-1,-1-1 1,1 1 0,0 0-1,0-1 1,0 1 0,-1 0-1,1 0 1,0 0 0,0-1-1,0 1 1,0 0 0,0 0-1,-1 0 1,3 1 0,-2 0 0,1-1 1,-1 1 0,0 0-1,1 0 1,-1 1-1,0-1 1,0 0 0,1 0-1,-1 1 1,0-1-1,0 0 1,0 1 0,-1-1-1,1 1 1,0 0-1,-1-1 1,2 2 0,4 15 300,0-1 1,-2 1 0,0-1 0,3 27 0,1 76 183,-6-79-412,6 244-1255,-8-283 1060,0 0-31,0 0-1,0 1 1,0-1-1,0 0 0,0 0 1,-1 0-1,1 0 1,-1 0-1,1 0 0,-1 0 1,0 0-1,0 0 1,-1 3-1,-6-5-306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4.157"/>
    </inkml:context>
    <inkml:brush xml:id="br0">
      <inkml:brushProperty name="width" value="0.035" units="cm"/>
      <inkml:brushProperty name="height" value="0.035" units="cm"/>
    </inkml:brush>
  </inkml:definitions>
  <inkml:trace contextRef="#ctx0" brushRef="#br0">173 715 17684,'21'-11'2120,"2"-4"-1304,4-4-239,4-2 1231,5-3-808,5 0-128,1 1-208,0 1-183,-6 2-441,-2 1-248,-11-1-745,-6-1 969,-17 0-200,-6-2-128,-14-1-120</inkml:trace>
  <inkml:trace contextRef="#ctx0" brushRef="#br0" timeOffset="1">0 186 15731,'17'0'1673,"5"5"-809,7-4-216,10-1 880,6-6-143,5-10-265,-1-4-120,2-4-256,-4-4-344,-5 4 809,-11 0-945,-10-3-64,-3 4-8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4.672"/>
    </inkml:context>
    <inkml:brush xml:id="br0">
      <inkml:brushProperty name="width" value="0.035" units="cm"/>
      <inkml:brushProperty name="height" value="0.035" units="cm"/>
    </inkml:brush>
  </inkml:definitions>
  <inkml:trace contextRef="#ctx0" brushRef="#br0">1 19 13787,'0'-1'123,"0"0"0,1 0 0,-1 0 1,1 0-1,0 0 0,-1 0 0,1 0 0,0 0 0,-1 1 1,1-1-1,0 0 0,0 1 0,0-1 0,-1 0 0,3 0 1,-3 1-58,0 0 1,1 0 0,-1 0 0,0 0 0,1 0 0,-1 1 0,0-1-1,1 0 1,-1 0 0,0 0 0,1 0 0,-1 1 0,0-1 0,0 0 0,1 0-1,-1 1 1,0-1 0,0 0 0,1 0 0,-1 1 0,0-1 0,0 0-1,0 1 1,0-1 0,1 0 0,-1 1 0,0-1 0,0 0 0,0 1 0,0-1-1,6 41 2744,-6-34-2687,5 62 1131,-2-13-560,12 65 0,-15-119-676,1 3 21,1 1 0,-1-1 1,1 0-1,4 10 0,-6-14-34,0 0 0,1 0 0,-1-1 0,1 1 0,-1 0 0,1 0 0,0-1 0,-1 1 0,1 0 0,-1-1 0,1 1 0,0 0 0,0-1 0,-1 1 0,1-1 0,0 0 0,0 1 0,0-1 0,0 1 0,0-1 0,-1 0 0,1 0 0,0 0 0,0 1 0,0-1 0,0 0 0,0 0 0,0 0 0,0 0 0,0-1 0,0 1 0,-1 0 0,1 0 0,0 0-1,0-1 1,0 1 0,0-1 0,0 1 0,0-1 0,4-2 8,-1 0-1,1 0 1,-1-1-1,0 0 1,0 0-1,0 0 1,-1 0-1,6-8 1,23-44 44,-25 42-41,38-81 66,12-23 27,-40 93-77,-17 25-30,0-1 1,1 1 0,-1 0 0,0-1 0,0 1 0,1 0 0,-1 0 0,0-1 0,1 1 0,-1 0 0,0 0 0,1 0 0,-1-1 0,0 1 0,1 0 0,-1 0 0,1 0 0,-1 0 0,0 0 0,1 0 0,-1 0 0,1 0 0,-1 0 0,0 0 0,1 0 0,-1 0 0,1 0 0,-1 0 0,0 0 0,1 0 0,-1 0 0,0 0 0,1 1 0,-1-1 0,0 0 0,1 0 0,-1 0 0,0 1 0,1-1 0,-1 0 0,0 0 0,1 1 0,-1-1 0,0 0 0,0 1 0,0-1 0,1 0 0,-1 1 0,0-1 0,0 0 0,0 1-1,0-1 1,1 1 0,-1-1 0,0 0 0,0 1 0,0-1 0,0 1 0,0-1 0,0 0 0,0 1 0,4 26 134,-4-27-132,3 59 190,-2 0-1,-8 63 0,6-114-1274,-1-8 329,0-16-39,0-29 114,5 11 18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5.267"/>
    </inkml:context>
    <inkml:brush xml:id="br0">
      <inkml:brushProperty name="width" value="0.035" units="cm"/>
      <inkml:brushProperty name="height" value="0.035" units="cm"/>
    </inkml:brush>
  </inkml:definitions>
  <inkml:trace contextRef="#ctx0" brushRef="#br0">0 298 15699,'1'7'5591,"1"18"-3618,0 3-1202,-1-17-502,11 80 913,-10-83-1120,0 1 1,1-1 0,0 1-1,0-1 1,1 0-1,-1 0 1,2-1 0,5 9-1,-8-14-51,-1 0 0,1 0 0,-1-1-1,1 1 1,-1-1 0,1 1 0,0-1-1,0 1 1,0-1 0,0 0 0,0 0 0,0 0-1,0 0 1,0-1 0,0 1 0,0-1-1,0 1 1,1-1 0,2 1 0,-1-1-1,-1-1 0,0 1 0,1-1 0,-1 0 0,0 0 0,0 0 1,0 0-1,1-1 0,-1 1 0,0-1 0,4-3 0,3-3 18,0-1 0,-1 1 0,0-2 0,0 1-1,13-21 1,-7 7 25,-1-1-1,-1 0 1,-2-1-1,10-29 1,-15 37-13,-1-1 1,0 0-1,-2 0 1,0 0-1,-1 0 1,-1-1 0,-1-21-1,0 39-37,0 0 1,0-1-1,0 1 0,0 0 1,0 0-1,0-1 0,-1 1 1,1 0-1,0 0 0,-1-1 1,1 1-1,-1 0 0,0 0 0,1 0 1,-1 0-1,0 0 0,0 0 1,1 0-1,-1 0 0,0 0 1,0 0-1,-1-1 0,1 2-2,1 0 0,-1 0 0,1 0 1,0 0-1,-1 0 0,1 0 0,-1 0 0,1 0 0,0 0 0,-1 0 0,1 0 0,0 0 0,-1 0 1,1 1-1,0-1 0,-1 0 0,1 0 0,0 0 0,-1 1 0,1-1 0,0 0 0,-1 0 0,1 1 1,0-1-1,-1 1 0,-7 16 5,6-5-3,0 0 1,0 0 0,1 0-1,1 1 1,2 21-1,-2-27 2,1-1 0,0 1-1,0-1 1,1 0 0,0 0 0,0 0-1,0 0 1,1 0 0,0 0-1,0 0 1,0-1 0,8 10 0,-9-13-3,0-1 1,0 1 0,0-1 0,-1 1 0,1-1 0,0 0-1,1 0 1,-1 0 0,0 0 0,0 0 0,0-1 0,1 1-1,-1-1 1,0 1 0,0-1 0,1 0 0,-1 0 0,0 0 0,1 0-1,-1 0 1,0-1 0,1 1 0,-1-1 0,0 1 0,0-1-1,1 0 1,-1 0 0,0 0 0,0 0 0,2-2 0,5-2 2,-1-1 0,0 0 1,0-1-1,-1 0 0,11-12 1,3-7 11,-1 0 0,-1-2 1,-1 0-1,-2-1 0,0 0 1,-2-2-1,17-55 0,-32 78 5,-2 10-16,-2 7-2,0 0-1,0 0 0,1 0 1,1 0-1,-5 19 1,0-2 19,-6 16 53,-12 61 1,22-85-37,2 0 1,0 0-1,1 1 1,1-1-1,0 0 1,4 22-1,-3-38-43,-1 0-1,1 0 1,-1 1-1,1-1 0,0 0 1,0 0-1,0 0 1,0 0-1,0 0 0,0 0 1,0 0-1,1 0 1,-1 0-1,1-1 0,3 4 1,-4-4-48,1-1 0,-1 1 0,1 0 0,-1-1 0,1 1 0,-1-1 0,1 1 0,0-1 0,-1 0 0,1 0 0,0 1 0,-1-1 0,1-1 0,-1 1 0,1 0 0,0 0 0,-1 0-1,1-1 1,0 1 0,-1-1 0,1 0 0,1 0 0,4-3-134,-1 0 0,1-1 0,-1 0 1,-1 0-1,1 0 0,-1 0 0,0-1 0,0 0 0,6-10 0,10-14-413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5.747"/>
    </inkml:context>
    <inkml:brush xml:id="br0">
      <inkml:brushProperty name="width" value="0.035" units="cm"/>
      <inkml:brushProperty name="height" value="0.035" units="cm"/>
    </inkml:brush>
  </inkml:definitions>
  <inkml:trace contextRef="#ctx0" brushRef="#br0">120 0 19396,'-6'6'357,"0"-1"-1,1 1 0,-1 0 1,1 1-1,0-1 1,1 1-1,0 0 0,-7 14 1,6-12 108,-6 11-157,1 1 1,1 0-1,0 0 0,2 1 0,-9 40 1,16-61-308,0 0 1,0 0 0,-1-1 0,1 1 0,0 0-1,0-1 1,0 1 0,0 0 0,0-1-1,1 1 1,-1 0 0,0-1 0,0 1 0,0 0-1,0-1 1,1 1 0,-1 0 0,0-1 0,1 1-1,-1 0 1,1-1 0,-1 1 0,0-1-1,1 1 1,-1-1 0,1 1 0,-1-1 0,1 1-1,0-1 1,-1 0 0,1 1 0,-1-1 0,1 0-1,0 0 1,-1 1 0,1-1 0,0 0-1,-1 0 1,1 0 0,0 0 0,0 0 0,-1 0-1,1 0 1,0 0 0,-1 0 0,1 0-1,0 0 1,-1 0 0,1 0 0,1-1 0,6-1-53,0 0 0,0-1 0,13-6 0,-7 3-10,-4 3 7,0 0 1,0 1-1,1-1 0,-1 2 0,1 0 0,0 0 1,18 1-1,-26 1 60,1-1 1,-1 1-1,0 0 0,0-1 1,0 2-1,0-1 1,0 0-1,0 0 0,0 1 1,0 0-1,0 0 0,0-1 1,-1 2-1,1-1 1,-1 0-1,0 0 0,0 1 1,1-1-1,-1 1 1,-1 0-1,1 0 0,0-1 1,-1 1-1,1 0 1,-1 0-1,0 1 0,0-1 1,0 0-1,0 4 1,-1 0 50,1 0 0,-1 0 0,0 0 1,-1 0-1,0 0 0,0-1 1,0 1-1,-1 0 0,0 0 0,0-1 1,-1 1-1,0-1 0,0 0 1,-6 9-1,0 0 95,-2-1 0,0 1 0,0-2 0,-20 18 0,27-26-175,-1-1 0,0-1 1,-1 1-1,1 0 1,-1-1-1,-11 5 1,15-8 13,0 1 0,0 0 0,0-1 1,0 1-1,0-1 0,0 1 0,0-1 0,0 0 1,0 0-1,0 0 0,0 0 0,-1 0 1,1-1-1,0 1 0,0-1 0,0 1 0,0-1 1,0 0-1,1 0 0,-1 0 0,0 0 1,0 0-1,0 0 0,-2-3 0,-8-15-134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6.327"/>
    </inkml:context>
    <inkml:brush xml:id="br0">
      <inkml:brushProperty name="width" value="0.035" units="cm"/>
      <inkml:brushProperty name="height" value="0.035" units="cm"/>
    </inkml:brush>
  </inkml:definitions>
  <inkml:trace contextRef="#ctx0" brushRef="#br0">18 1 14979,'-3'213'6273,"18"351"-2196,-14-547-3982,-2-14-72,1 0-1,1 0 1,-1 0 0,0 0-1,1 0 1,-1 0-1,1 0 1,0-1-1,0 1 1,3 5-1,-4-8-20,0 0 0,0 0 0,0 0 0,0 0 0,1 0 0,-1 1 0,0-1 0,0 0 0,0 0 0,0 0-1,1 0 1,-1 0 0,0 0 0,0 0 0,0 0 0,0 0 0,0 0 0,1 0 0,-1 0 0,0 0 0,0 0 0,0 0 0,0 0 0,0-1 0,1 1 0,-1 0 0,0 0-1,0 0 1,0 0 0,0 0 0,0 0 0,1 0 0,-1 0 0,0 0 0,0-1 0,0 1 0,0 0 0,0 0 0,0 0 0,0 0 0,0 0 0,0 0 0,0-1-1,1 1 1,-1 0 0,0 0 0,0 0 0,0 0 0,0-1 0,0 1 0,0 0 0,0 0 0,0 0 0,0 0 0,0 0 0,0-1 0,0 1 0,-1 0 0,1 0 0,0 0-1,3-14 39,-1-26 30,-3-1 1,-1 1 0,-12-65 0,9 68-37,2 11-16,2 15-14,-1 0 0,1 1 1,-2-1-1,1 0 1,-7-15-1,5 22-35,3 14-5,4 18-20,0-6 27,2 1 0,9 23 0,-12-39 24,1-1-1,0 1 1,0 0-1,0-1 1,1 0-1,0 0 1,0 0-1,1 0 1,-1 0-1,1-1 0,6 5 1,-9-9 11,0 1-1,0-1 1,0 0 0,0 0-1,1 0 1,-1 0 0,0 0 0,0-1-1,1 1 1,-1-1 0,1 1 0,-1-1-1,0 0 1,1 0 0,-1 0-1,1 0 1,-1-1 0,0 1 0,1-1-1,-1 1 1,0-1 0,1 0-1,-1 0 1,0 0 0,0 0 0,0 0-1,3-2 1,3-3 23,0 0 1,-1-1-1,0 1 0,0-1 1,10-14-1,2-6 47,-1-1 0,-1-1 0,-1-1 0,-2 0 0,-1-1 0,-1 0 0,-2-1 0,-1-1 0,7-52 0,-29 142-25,6-6-11,3-1 1,2 0-1,2 1 1,10 67-1,-10-115-39,1 8 28,1 1-1,1-1 1,6 19-1,-9-28-26,1-1 0,-1 1-1,1-1 1,-1 1 0,1-1 0,0 1-1,0-1 1,-1 0 0,1 1 0,0-1-1,0 0 1,1 0 0,-1 0 0,0 0-1,0 0 1,0 0 0,1 0 0,-1 0-1,1 0 1,-1-1 0,0 1 0,1 0-1,-1-1 1,1 1 0,0-1 0,-1 0-1,1 1 1,-1-1 0,1 0 0,-1 0-1,1 0 1,0 0 0,-1 0 0,3-1 0,0 0-60,-1-1 1,0 1-1,0-1 1,0 0-1,0 0 1,0 0-1,0 0 1,0-1 0,-1 1-1,1-1 1,2-3-1,24-35 88,-24 34 113,12-21-172,20-46 0,-11 12-135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0.613"/>
    </inkml:context>
    <inkml:brush xml:id="br0">
      <inkml:brushProperty name="width" value="0.025" units="cm"/>
      <inkml:brushProperty name="height" value="0.025" units="cm"/>
    </inkml:brush>
  </inkml:definitions>
  <inkml:trace contextRef="#ctx0" brushRef="#br0">18 69 10378,'-18'-17'3972,"29"13"-545,5 3-64,2-2-897,7 2-416,6-3-1569,8 2-417,6 0-96,4-3-1826,-6-3-1890,1-1-2273,-11-3-5190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7.112"/>
    </inkml:context>
    <inkml:brush xml:id="br0">
      <inkml:brushProperty name="width" value="0.035" units="cm"/>
      <inkml:brushProperty name="height" value="0.035" units="cm"/>
    </inkml:brush>
  </inkml:definitions>
  <inkml:trace contextRef="#ctx0" brushRef="#br0">83 15 17636,'-1'-14'1774,"-4"23"-348,-4 30 235,-5 80 273,0 143 0,13-227-1747,1-31-170,-4 97 531,17 177 0,-7-250-510,-6-28-38,0 0 0,0 1 0,0-1 0,0 0 0,0 0 0,0 1 0,0-1 0,0 0 0,0 0 0,0 1 0,0-1 0,1 0 0,-1 0 0,0 0 0,0 1 0,0-1-1,0 0 1,0 0 0,0 0 0,0 1 0,1-1 0,-1 0 0,0 0 0,0 0 0,0 0 0,0 0 0,1 1 0,-1-1 0,0 0 0,0 0 0,0 0 0,1 0 0,-1 0 0,0 0 0,0 0 0,0 0 0,1 0-1,-1 0 1,0 1 0,0-1 0,1 0 0,-1 0 0,0 0 0,0-1 0,0 1 0,1 0 0,-1 0 0,0 0 0,5-9-26,-3-10-3,0 0 0,-2 1 0,0-1 0,-1 0 0,-1 0 0,-5-24 0,4 29 15,3 9 8,-8-50-82,-2 1 0,-28-88 0,41 179-18,2-11 74,9 36-9,-12-57 42,0 1 0,0-1 0,0 0 0,0 0 0,1 0 0,0 0 0,0 0 0,4 5 0,-6-10 1,0 1-1,-1 0 1,1-1 0,-1 1 0,1-1 0,0 1 0,-1-1-1,1 1 1,0-1 0,-1 0 0,1 1 0,0-1 0,0 0 0,-1 1-1,1-1 1,0 0 0,0 0 0,0 0 0,0 0 0,-1 0-1,1 0 1,0 0 0,0 0 0,0 0 0,-1 0 0,1 0-1,0-1 1,0 1 0,0 0 0,-1-1 0,1 1 0,0 0-1,-1-1 1,1 1 0,0-1 0,-1 1 0,1-1 0,0 1 0,-1-1-1,1 1 1,-1-1 0,1-1 0,3-3 10,0 0 1,0 0-1,-1-1 1,3-7-1,-4 10-5,26-64 39,-21 48-37,0 1 0,1 1 0,1-1 0,19-27-1,-28 45-7,0-1-1,1 0 1,-1 1-1,1-1 0,-1 0 1,1 1-1,-1-1 1,1 1-1,0-1 0,-1 1 1,1-1-1,0 1 0,-1-1 1,1 1-1,0 0 1,0-1-1,-1 1 0,1 0 1,0-1-1,0 1 1,-1 0-1,1 0 0,0 0 1,0 0-1,0 0 1,-1 0-1,1 0 0,0 0 1,0 0-1,0 0 0,-1 1 1,1-1-1,0 0 1,0 1-1,-1-1 0,1 0 1,0 1-1,0-1 1,-1 1-1,1-1 0,0 1 1,-1-1-1,1 1 0,-1-1 1,1 1-1,-1 0 1,1-1-1,-1 1 0,1 0 1,-1-1-1,0 1 1,1 1-1,3 6 1,1 0-1,-1 1 1,4 15 0,-4-14 4,4 15 26,-6-16-14,1 0-1,0 0 0,1-1 1,0 1-1,0-1 0,1 1 1,0-1-1,8 9 0,-12-16-6,-1 0 1,1-1-1,0 1 0,0-1 0,0 1 1,0-1-1,0 1 0,0-1 1,0 0-1,0 1 0,0-1 0,0 0 1,0 0-1,0 0 0,0 0 0,2 0 1,-2 0-7,0 0 0,-1 0 0,1 0 0,0 0 0,0 0 0,-1 0 0,1 0 0,0 0 0,-1 1 0,1-1 0,0 0 0,-1 0 0,1 0 0,-1 1 0,1-1 0,0 0 0,-1 1 0,1-1 0,-1 1 0,1-1 0,-1 1 0,1-1 0,-1 1 0,1-1 0,-1 1 0,1-1 0,-1 1 0,0 0 0,1-1 0,-1 1 0,0-1 0,0 1 0,0 0 0,1-1 0,-1 1 0,0 0 0,0-1 0,0 2 0,7 53-16,-7-44 6,1 1 0,1-1 0,0 0 0,5 17-1,-4-29 3,1-9-23,1-9-72,1-21-185,-3 0-1,-1 0 1,-2 0 0,-1 0 0,-8-45 0,0 36-91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7.642"/>
    </inkml:context>
    <inkml:brush xml:id="br0">
      <inkml:brushProperty name="width" value="0.035" units="cm"/>
      <inkml:brushProperty name="height" value="0.035" units="cm"/>
    </inkml:brush>
  </inkml:definitions>
  <inkml:trace contextRef="#ctx0" brushRef="#br0">53 1 17940,'7'13'2056,"-4"10"-1384,-9 2-328,-3 4 1849,2 0-1561,-1-2-168,2-8-464,0-2-336,3-10 1400,2-5-1024,-10 7 48,5-2-8</inkml:trace>
  <inkml:trace contextRef="#ctx0" brushRef="#br0" timeOffset="1">313 358 11626,'1'-2'462,"1"0"0,0 0 0,-1-1 0,1 1 0,-1-1 0,0 1 0,1-1 0,-1 0 0,0 1 0,-1-1 0,1 0 0,-1 0-1,1 1 1,-1-1 0,0 0 0,0 0 0,0 0 0,0-3 0,-1 5-365,1 0-1,-1 1 1,0-1 0,1 1-1,-1-1 1,0 1 0,1 0-1,-1-1 1,0 1 0,1-1-1,-1 1 1,0 0 0,0 0-1,1-1 1,-1 1 0,0 0-1,0 0 1,0 0 0,1 0-1,-1 0 1,0 0 0,0 0-1,0 0 1,1 0 0,-1 1-1,0-1 1,0 0 0,1 0-1,-1 1 1,0-1 0,0 0-1,1 1 1,-2 0 0,-24 12 816,23-11-886,-13 7 415,16-9-485,0 0 0,-1 0 1,1 0-1,0 0 0,-1 0 0,1 0 0,0 0 1,-1 0-1,1 0 0,0 0 0,0 0 0,-1 0 0,1 0 1,0 0-1,-1 0 0,1 0 0,0 0 0,0 0 1,-1-1-1,1 1 0,0 0 0,0 0 0,-1 0 1,1-1-1,0 1 0,0 0 0,0 0 0,-1 0 1,1-1-1,0 1 0,0 0 0,0 0 0,0-1 1,-1 1-1,1 0 0,0-1 0,0 1 0,0 0 1,0-1-1,0 1 0,0 0 0,0 0 0,0-1 1,0 1-1,0 0 0,0-1 0,0 1 0,0 0 0,0-1 1,1 1-1,-2-1-34,1 1 1,0 0-1,0-1 1,-1 1-1,1 0 1,0 0-1,0-1 1,-1 1-1,1 0 1,0 0-1,-1-1 1,1 1-1,0 0 1,-1 0 0,1 0-1,0-1 1,-1 1-1,1 0 1,-1 0-1,1 0 1,0 0-1,-1 0 1,1 0-1,-1 0 1,1 0-1,0 0 1,-1 0-1,-7 3-698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8.159"/>
    </inkml:context>
    <inkml:brush xml:id="br0">
      <inkml:brushProperty name="width" value="0.035" units="cm"/>
      <inkml:brushProperty name="height" value="0.035" units="cm"/>
    </inkml:brush>
  </inkml:definitions>
  <inkml:trace contextRef="#ctx0" brushRef="#br0">0 7 14739,'5'-6'3021,"-5"14"-463,0 8-1565,8 222 3358,-9-164-3793,15 133 1,-14-204-544,6 22 112,-6-25-122,0 1 1,0 0 0,0-1 0,1 1 0,-1 0-1,0-1 1,1 1 0,-1 0 0,0-1 0,1 1-1,-1 0 1,1-1 0,-1 1 0,1-1-1,-1 1 1,1-1 0,-1 1 0,1-1 0,0 1-1,-1-1 1,1 0 0,0 1 0,-1-1 0,1 0-1,1 1 1,-1-1-22,-1-1-1,0 1 0,1 0 1,-1-1-1,1 1 1,-1 0-1,0-1 0,1 1 1,-1-1-1,0 1 1,1 0-1,-1-1 1,0 1-1,1-1 0,-1 1 1,0-1-1,0 1 1,0-1-1,0 1 0,1-1 1,-1 1-1,0-1 1,0 1-1,0-1 0,0 0 1,0 0-1,1-19-640,-1 17 442,-1-18-1332,0 1 1,-5-25-1,0 1 500,2 1-253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8.645"/>
    </inkml:context>
    <inkml:brush xml:id="br0">
      <inkml:brushProperty name="width" value="0.035" units="cm"/>
      <inkml:brushProperty name="height" value="0.035" units="cm"/>
    </inkml:brush>
  </inkml:definitions>
  <inkml:trace contextRef="#ctx0" brushRef="#br0">55 1 21317,'-8'3'1816,"2"3"-1496,-1 6-176,-4 1 776,5 5-656,0 0-296,0-1 1008,1-5-951,5-3 95,2 0 24</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9.131"/>
    </inkml:context>
    <inkml:brush xml:id="br0">
      <inkml:brushProperty name="width" value="0.035" units="cm"/>
      <inkml:brushProperty name="height" value="0.035" units="cm"/>
    </inkml:brush>
  </inkml:definitions>
  <inkml:trace contextRef="#ctx0" brushRef="#br0">113 52 16420,'1'-2'232,"-1"-1"1,1 1-1,-1 0 1,0 0-1,0-1 1,0 1-1,0 0 1,0 0-1,0-1 1,0 1 0,-1 0-1,1-1 1,-1 1-1,-1-4 1,2 6-160,-1-1 0,1 1 1,0-1-1,-1 1 1,1-1-1,-1 1 1,1-1-1,-1 1 0,1-1 1,-1 1-1,1-1 1,-1 1-1,1 0 0,-1 0 1,1-1-1,-1 1 1,0 0-1,1 0 0,-1-1 1,0 1-1,0 0 1,-1 0 31,1 0 0,-1 1 0,1-1 0,0 0 1,-1 1-1,1-1 0,0 0 0,-1 1 1,1 0-1,0-1 0,-1 1 0,1 0 0,-2 2 1,-3 2 30,0 1 1,1 0 0,0 0 0,0 0 0,1 1 0,-1-1 0,2 1-1,-1 0 1,1 1 0,0-1 0,0 0 0,1 1 0,-3 11 0,-1 11 41,2 0 1,-1 34 0,3-48-134,1-9-24,1 0 0,-1 0 1,1 0-1,0 0 0,1 0 0,0 0 1,0 0-1,3 9 0,-4-15-20,0-1 0,0 0 0,0 0-1,0 1 1,0-1 0,1 0 0,-1 0 0,0 1-1,0-1 1,0 0 0,0 0 0,1 1 0,-1-1-1,0 0 1,0 0 0,1 0 0,-1 0 0,0 1-1,0-1 1,1 0 0,-1 0 0,0 0 0,0 0-1,1 0 1,-1 0 0,0 0 0,1 0 0,-1 0-1,0 0 1,0 0 0,1 0 0,-1 0 0,0 0-1,1 0 1,9-8 20,4-13 11,-14 21-31,30-56 45,24-40-3,-46 84-40,0 0 1,1 0-1,1 1 1,0 0 0,14-11-1,-22 20-4,0 0 0,0 1 0,0-1 0,1 1 0,-1-1 0,1 1 0,-1 0 0,1 0 1,-1 0-1,1 0 0,0 0 0,3 0 0,-5 1 0,1 1 0,0-1 0,-1 0 0,1 0 0,-1 1 0,1-1 0,-1 1 0,1-1 1,-1 1-1,1 0 0,-1-1 0,1 1 0,-1 0 0,0 0 0,1 0 0,-1 0 0,0 0 0,0 0 0,0 1 1,0-1-1,0 0 0,1 3 0,4 5 3,-1 2 0,0-1-1,-1 0 1,0 1 0,-1 0 0,3 17 0,-3-16 21,-1-1-1,2 1 1,-1-1 0,2 0 0,10 21-1,-14-31-16,-1 0 0,1 0 0,0 1 0,0-1-1,0 0 1,0 0 0,0 0 0,0 0 0,0 0-1,0 0 1,0 0 0,1-1 0,-1 1 0,0 0 0,1-1-1,-1 1 1,0-1 0,1 1 0,-1-1 0,1 1 0,-1-1-1,0 0 1,1 0 0,-1 0 0,1 0 0,-1 0-1,1 0 1,-1 0 0,1-1 0,-1 1 0,1 0 0,-1-1-1,0 1 1,1-1 0,-1 1 0,0-1 0,1 0 0,-1 0-1,2-1 1,4-4 26,1 0-1,-1 0 1,-1-1-1,12-14 1,4-9 42,27-50-1,-31 49-44,29-38 0,-47 68-26,1 0-1,-1 0 0,1 0 0,0 1 0,-1-1 0,1 0 1,0 0-1,0 1 0,0-1 0,0 0 0,-1 1 0,1-1 1,0 1-1,0-1 0,0 1 0,2-1 0,-2 1 0,-1 0-1,0 0 1,1 1 0,-1-1-1,1 0 1,-1 0-1,0 0 1,1 1-1,-1-1 1,0 0-1,1 0 1,-1 1-1,0-1 1,1 0-1,-1 1 1,0-1-1,0 0 1,1 1 0,-1-1-1,0 1 1,0-1-1,0 0 1,0 1-1,1-1 1,-1 1-1,0-1 1,0 1-1,2 40 78,-2-33-66,-1 23 30,0-15-2,1 1 1,0 0-1,1-1 1,1 1 0,5 21-1,-7-37-37,1-1-1,-1 1 0,0-1 1,0 1-1,0 0 0,0-1 1,1 1-1,-1-1 0,0 1 0,0-1 1,1 1-1,-1-1 0,1 1 1,-1-1-1,0 1 0,1-1 1,-1 0-1,1 1 0,-1-1 0,1 0 1,-1 1-1,1-1 0,-1 0 1,1 1-1,-1-1 0,1 0 1,0 0-1,-1 0 0,1 0 0,-1 1 1,1-1-1,0 0 0,-1 0 1,1 0-1,-1 0 0,1 0 1,0-1-1,-1 1 0,1 0 0,-1 0 1,1 0-1,0 0 0,-1-1 1,1 1-1,-1 0 0,2-1 1,18-19 48,-3-4-2,16-31 0,-24 37-34,2 0 1,0 1 0,1 0 0,14-15-1,-25 31-17,0 0 0,0 0 1,0 0-1,0 0 0,0 0 0,0 1 0,0-1 0,0 0 0,0 1 0,0-1 0,1 0 1,-1 1-1,0-1 0,0 1 0,1 0 0,-1-1 0,0 1 0,2 0 0,-2 0 1,0 0 0,-1 1 0,1-1 0,0 0 0,-1 1 0,1-1 0,0 0 0,-1 1 0,1-1 0,0 1-1,-1-1 1,1 1 0,-1-1 0,1 1 0,-1 0 0,1-1 0,-1 1 0,0 0 0,1-1 0,-1 1 0,0 0-1,1 1 1,1 5-8,0 0-1,-1 1 0,0-1 0,1 15 1,-2 7-397,0 1 0,-3-1 1,0 0-1,-10 41 0,4-48 95,2-14-116</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19.975"/>
    </inkml:context>
    <inkml:brush xml:id="br0">
      <inkml:brushProperty name="width" value="0.035" units="cm"/>
      <inkml:brushProperty name="height" value="0.035" units="cm"/>
    </inkml:brush>
  </inkml:definitions>
  <inkml:trace contextRef="#ctx0" brushRef="#br0">8 1113 15411,'-7'10'731,"15"-11"-334,25-12-69,-30 12-285,86-35 545,1 4 0,1 3 0,138-22 0,291-19 167,-450 62-736,187-26 40,293-78 0,-365 64-46,200-48 33,-261 71-12,141-10 1,64 26 66,9-1 269,-276 4-259,0-3 0,0-2 0,85-28 0,264-136 746,-334 138-530,-18 11 145,0 3-1,93-23 1,128-10 711,-235 48-1189,0-1 0,-1-3 0,45-17 0,-85 27-182,-1 1 1,0-1-1,0 1 1,0-1-1,0 0 1,0 0-1,3-4 1,-5 6 153,-1 0 0,0 0 0,0 0 0,0 0 0,0 0 0,0 0 0,0-1 0,0 1 0,1 0 0,-1 0 1,0 0-1,0 0 0,0 0 0,0-1 0,0 1 0,0 0 0,0 0 0,0 0 0,0 0 0,0-1 0,0 1 0,0 0 0,0 0 0,0 0 1,0 0-1,0-1 0,0 1 0,0 0 0,0 0 0,0 0 0,0 0 0,-1 0 0,1-1 0,0 1 0,0 0 0,0 0 0,0 0 0,0 0 0,0 0 1,0 0-1,-1-1 0,1 1 0,0 0 0,0 0 0,-17-2-540,-19 5-32,-15 6-210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15.653"/>
    </inkml:context>
    <inkml:brush xml:id="br0">
      <inkml:brushProperty name="width" value="0.035" units="cm"/>
      <inkml:brushProperty name="height" value="0.035" units="cm"/>
      <inkml:brushProperty name="color" value="#E71224"/>
    </inkml:brush>
  </inkml:definitions>
  <inkml:trace contextRef="#ctx0" brushRef="#br0">1431 320 9322,'-26'-34'735,"-1"2"0,-2 2-1,-1 0 1,-1 2 0,-62-43 0,73 58-605,0 1 1,-1 1-1,0 0 1,-1 2-1,0 1 0,-1 0 1,1 2-1,-1 1 1,-1 0-1,1 2 1,0 1-1,-1 0 0,0 2 1,1 1-1,-1 1 1,-39 7-1,23 1-42,0 1 0,0 3 0,1 0 0,1 3 0,0 1 0,1 2 0,1 1 0,-53 42 0,32-17-45,-73 75 1,105-94-41,1 1 1,1 1-1,1 1 0,-30 57 1,44-72-7,2 0 1,0 1-1,0 0 1,2 1 0,0-1-1,1 1 1,0-1-1,1 1 1,1 28 0,3-24-9,1 0 1,0-1 0,1 1 0,1-1 0,1 0 0,1 0-1,14 26 1,2-1-9,2-1-1,3-1 1,1-2 0,2-1-1,1-1 1,68 61-1,-47-53 10,3-4-1,2-1 0,1-3 1,83 39-1,-100-57 8,2-2 0,0-2-1,1-2 1,1-2 0,0-2 0,1-2 0,92 5 0,-106-13 8,0-2 0,0-1 0,0-2 1,0-1-1,-1-2 0,0-1 0,0-1 0,-1-2 1,0-1-1,-1-1 0,-1-2 0,36-23 1,-29 12 98,-1-1 1,-1-1-1,-1-2 1,-2-2-1,-2-1 1,0-1 0,-3-1-1,0-1 1,-3-2-1,-1 0 1,27-66-1,-41 83-26,-1-1 0,-1 1 0,-1-1 0,-1 0-1,-1-1 1,-1 1 0,-1-1 0,-1 1-1,-1-1 1,-1 1 0,0 0 0,-2-1 0,-1 1-1,-1 1 1,0-1 0,-2 1 0,-1 0 0,0 1-1,-1 0 1,-1 0 0,-1 1 0,-1 1-1,-1 0 1,0 0 0,-1 2 0,-1 0 0,-28-22-1,15 17-158,0 2-1,-2 0 0,0 3 0,-1 0 1,-1 2-1,0 1 0,-39-9 0,27 12-165,1 1-1,-2 2 1,1 2-1,0 3 1,-51 2-1,47 4-121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0.630"/>
    </inkml:context>
    <inkml:brush xml:id="br0">
      <inkml:brushProperty name="width" value="0.035" units="cm"/>
      <inkml:brushProperty name="height" value="0.035" units="cm"/>
      <inkml:brushProperty name="color" value="#E71224"/>
    </inkml:brush>
  </inkml:definitions>
  <inkml:trace contextRef="#ctx0" brushRef="#br0">7948 246 10890,'-634'-141'1928,"-12"58"-2419,318 65 1471,0 15 1,-598 71 0,680-26-663,-319 98 1,-225 122-642,5 72 206,591-231 138,-339 241 1,-108 176-28,516-402 2,5 5 1,-187 248 0,244-278 6,4 4 1,5 1-1,-41 106 1,-87 328-29,71-97 111,-57 473 0,125-487 180,39-316-102,4 0 0,15 105 0,-4-136-46,4-1 1,3-1-1,3-1 1,3 0 0,61 122-1,-31-94-67,4-2 0,4-3 1,86 100-1,-75-109-47,4-3 0,4-4 0,3-3 0,3-4 0,4-4 0,114 64 0,-71-57-8,3-6 0,3-6 0,3-6 0,2-7 0,3-5 0,0-8 0,3-6 0,235 17 0,255-31 23,3-32 0,-554 14-12,886-72-23,-734 38-4,-2-10 0,236-79 0,-316 68-117,-2-7-1,-4-7 1,196-121 0,-223 110-48,184-156 1,92-127-30,-386 349 216,161-161 575,259-338-1,-341 383-17,-7-4 1,-6-4-1,115-264 1,-138 254-334,-7-4 0,57-269 1,-9-335-116,-87 550-108,-9-1-1,-22-211 1,4 313-8,-49-197 1,40 227 8,-4 2 1,-3 0-1,-47-85 0,34 85-51,-4 2 0,-2 2 0,-4 2 0,-2 3 0,-4 2-1,-97-86 1,99 105-73,-2 1-1,-2 4 1,-1 2 0,-2 2-1,-1 4 1,-2 2-1,-1 3 1,-82-21 0,-76 0-163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2.430"/>
    </inkml:context>
    <inkml:brush xml:id="br0">
      <inkml:brushProperty name="width" value="0.035" units="cm"/>
      <inkml:brushProperty name="height" value="0.035" units="cm"/>
      <inkml:brushProperty name="color" value="#E71224"/>
    </inkml:brush>
  </inkml:definitions>
  <inkml:trace contextRef="#ctx0" brushRef="#br0">20640 86 16580,'-11'-78'1258,"12"71"-1183,1 9-62,1 16-50,-4-5 0,0 1 0,-1-1 0,-1 0 0,0 0 0,0 0 0,-2 0 0,1-1 0,-2 0-1,0 0 1,0 0 0,-9 12 0,-15 17-87,-55 60-1,54-65 79,-305 339 208,-173 204 172,-81 183-231,319-380-101,123-169-2,-2 3-1,-202 276-12,-34-28-9,174-246 2,-9-10 0,-9-9 0,-323 213 0,277-236 0,-6-12 0,-7-13-1,-574 212 1,-360-1-23,742-242 27,-758 90-1,-97-108 41,309-77 60,-1-33 197,605 3-96,-1425-39 189,537 39 238,463 12-434,2-67-248,188-35-17,-169-21-31,571 92 110,-319 11 0,512 15 34,-1 3 0,1 3 0,-110 28 0,144-28-17,0 3 0,0 0-1,1 1 1,1 2 0,0 1-1,1 1 1,0 1-1,2 2 1,-43 40 0,44-34-12,0 1 0,-27 42 0,39-50 4,0 0 0,1 1 1,1 0-1,1 1 0,-7 24 0,14-40 9,0-1-1,0 1 0,0 0 0,1 0 1,-1-1-1,1 1 0,0 0 0,0 0 1,1 0-1,-1-1 0,1 1 0,0 0 1,0-1-1,0 1 0,0 0 0,0-1 1,1 1-1,2 3 0,1-1 42,0 0 0,1 1 0,0-2 0,0 1 0,1-1-1,-1 0 1,9 5 0,49 30 199,3-2-1,1-4 0,120 44 1,-149-65-249,1-1 0,58 9 0,-75-18-64,0 0 0,1-2-1,-1-1 1,1-1 0,40-6 0,-30 0-122,-6 1-350,44-3-1,-62 9 409,1 0-1,-1 0 1,0 1 0,0 0-1,0 1 1,0 1 0,0-1-1,10 5 1,-17-5 250,7 2 15,-1-1 1,1 1-1,0-1 0,0-1 1,14 2-1,1-3 101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2.872"/>
    </inkml:context>
    <inkml:brush xml:id="br0">
      <inkml:brushProperty name="width" value="0.035" units="cm"/>
      <inkml:brushProperty name="height" value="0.035" units="cm"/>
      <inkml:brushProperty name="color" value="#E71224"/>
    </inkml:brush>
  </inkml:definitions>
  <inkml:trace contextRef="#ctx0" brushRef="#br0">1 14 14859,'0'0'76,"0"-1"1,0 1-1,0-1 0,0 1 0,0-1 0,0 1 1,0-1-1,0 1 0,0-1 0,0 1 1,0-1-1,0 1 0,1-1 0,-1 1 0,0 0 1,0-1-1,1 1 0,-1-1 0,0 1 0,1-1 1,-1 1-1,0 0 0,1-1 0,-1 1 0,0 0 1,1-1-1,-1 1 0,1 0 0,-1 0 1,1 0-1,-1-1 0,1 1 0,-1 0 0,1 0 1,-1 0-1,1 0 0,2 0 46,-1 0 0,0 0 1,1 0-1,-1 1 0,0-1 0,0 1 1,0 0-1,0 0 0,3 1 0,6 3 121,0 1 0,13 11 0,-11-8-173,-1 1 1,-1 0 0,0 1 0,0 1 0,-1 0 0,0 0 0,-1 0 0,-1 1 0,14 28 0,-18-32-59,0 1 1,-1-1 0,-1 1-1,0 0 1,0 0-1,0 0 1,-2 0 0,1 0-1,-1 0 1,0 0 0,-1 0-1,-1 0 1,1 0 0,-1 0-1,-1-1 1,-5 15 0,-1-7-11,0-1-1,-1 0 1,-1 0 0,0-1 0,-1 0-1,-1-1 1,-24 21 0,14-12-86,7-4 70,8-7-28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1.003"/>
    </inkml:context>
    <inkml:brush xml:id="br0">
      <inkml:brushProperty name="width" value="0.025" units="cm"/>
      <inkml:brushProperty name="height" value="0.025" units="cm"/>
    </inkml:brush>
  </inkml:definitions>
  <inkml:trace contextRef="#ctx0" brushRef="#br0">126 34 11691,'-8'12'4185,"2"-3"-3771,-65 105 4968,65-103-5051,0 0-1,1 1 1,0 0 0,1 0-1,0 0 1,1 0-1,0 1 1,1-1 0,0 17-1,2-28-326,0 0-1,0 0 0,0 1 0,0-1 1,1 0-1,-1 0 0,0 0 0,1 0 0,-1 0 1,1 0-1,-1 0 0,1 0 0,-1 0 1,1 0-1,0 0 0,0 0 0,-1-1 1,1 1-1,0 0 0,0 0 0,0-1 1,0 1-1,0-1 0,1 2 0,1-1 6,0 0 0,0 0-1,1 0 1,-1-1-1,0 1 1,0-1-1,0 0 1,7 0 0,-3 0 10,0-1-1,0 0 1,0 0 0,0-1 0,-1 0 0,1 0 0,12-6 0,-12 3 11,-1 0 0,1-1 0,-1 0 0,0 0 0,-1 0 0,1-1 0,-2 0 0,1 0-1,0 0 1,-1 0 0,-1-1 0,1 0 0,-1 0 0,-1 0 0,1 0 0,1-10 0,-3 12 14,0-1 1,0 1-1,0-1 0,-1 1 1,0-1-1,0 1 0,0 0 1,-1-1-1,0 1 0,-1-1 0,1 1 1,-1 0-1,0 0 0,-1 0 1,1 0-1,-1 0 0,0 1 1,-1-1-1,1 1 0,-1 0 1,-8-8-1,11 11-57,0 1 1,-1 0-1,1-1 1,-1 1-1,0 0 1,1 0-1,-1 0 1,0 0-1,1 0 1,-1 1-1,0-1 1,0 0-1,0 1 1,0 0-1,0-1 1,0 1-1,0 0 1,0 0-1,0 0 1,0 0-1,1 0 0,-1 0 1,0 1-1,0-1 1,0 1-1,0-1 1,0 1-1,0 0 1,1 0-1,-1 0 1,-2 1-1,-16 22-2512,13 9-4532,7-24 1479</inkml:trace>
  <inkml:trace contextRef="#ctx0" brushRef="#br0" timeOffset="1">526 1 13325,'0'0'256,"-88"17"1121,56-7-96,9-2-608,12-1-64,11-5-738,16-2-896,0 0-416,-5 0-609,-6 0-544,0 0-4133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4.780"/>
    </inkml:context>
    <inkml:brush xml:id="br0">
      <inkml:brushProperty name="width" value="0.035" units="cm"/>
      <inkml:brushProperty name="height" value="0.035" units="cm"/>
      <inkml:brushProperty name="color" value="#E71224"/>
    </inkml:brush>
  </inkml:definitions>
  <inkml:trace contextRef="#ctx0" brushRef="#br0">33 4 17124,'-1'0'92,"1"-1"1,0 1-1,-1 0 1,1-1-1,-1 1 1,1 0 0,0 0-1,-1-1 1,1 1-1,-1 0 1,1 0-1,-1 0 1,1-1-1,0 1 1,-1 0 0,1 0-1,-1 0 1,1 0-1,-1 0 1,1 0-1,-1 0 1,1 0-1,-1 0 1,1 0 0,-1 1-1,1-1 1,-1 0-1,1 0 1,0 0-1,-1 0 1,1 1-1,-1-1 1,1 0 0,0 0-1,-1 1 1,1-1-1,-1 1 1,0 0 132,0 1 0,0 0 1,-1 0-1,2 0 0,-1 0 0,0 0 1,0 0-1,0 4 0,-5 44 1390,6-36-1373,1 0 0,4 26 0,-3-34-216,-1 0 1,1 0-1,0-1 1,0 1-1,1 0 1,-1-1-1,1 1 0,1-1 1,4 6-1,-8-11-23,0 1-1,1 0 0,0-1 0,-1 1 0,1 0 0,-1-1 0,1 1 0,0-1 0,-1 1 1,1-1-1,0 1 0,0-1 0,-1 0 0,1 1 0,0-1 0,0 0 0,0 0 0,-1 1 1,1-1-1,0 0 0,0 0 0,0 0 0,0 0 0,-1 0 0,1 0 0,0 0 0,0 0 1,0-1-1,0 1 0,-1 0 0,1 0 0,0-1 0,0 1 0,-1 0 0,1-1 0,0 1 1,0-1-1,-1 1 0,1-1 0,0 1 0,-1-1 0,1 0 0,-1 1 0,1-1 0,-1 0 1,1 1-1,-1-1 0,1-1 0,4-6 28,-1 1 0,0-1 0,5-15 0,-6 15-7,5-15 72,-7 17-65,1 1-1,0 0 1,0-1 0,0 1-1,1 0 1,0 0 0,3-5-1,-6 9-25,1 1 0,-1 0 1,0-1-1,0 1 0,1 0 0,-1 0 0,0-1 0,1 1 0,-1 0 1,0 0-1,1-1 0,-1 1 0,0 0 0,1 0 0,-1 0 0,1 0 0,-1 0 1,0 0-1,1-1 0,-1 1 0,1 0 0,-1 0 0,0 0 0,1 0 1,-1 0-1,1 1 0,-1-1 0,1 0 0,-1 0 0,0 0 0,1 0 1,9 12 70,3 23 4,-12-32-62,2 8 12,10 26 25,-12-35-48,0 0 0,0 0-1,0 0 1,0 0-1,0 0 1,0 0 0,1-1-1,-1 1 1,1 0-1,0-1 1,-1 1-1,1-1 1,3 2 0,-4-2 0,0-1-1,0 0 1,0 0 0,0 0 0,0 0 0,0 0 0,0 0 0,0 0 0,0 0 0,0 0 0,-1 0-1,1 0 1,0 0 0,0-1 0,0 1 0,0-1 0,0 1 0,0 0 0,0-1 0,0 1 0,-1-1 0,1 0-1,0 1 1,0-1 0,-1 0 0,1 1 0,-1-1 0,1 0 0,0 0 0,0-1 0,18-31 154,-16 25-130,5-9 49,12-23 89,-19 38-153,1 0 1,-1 0-1,1-1 1,-1 1-1,1 0 1,0 0-1,0 0 1,0 1-1,0-1 1,1 0-1,-1 1 1,3-2-1,-4 3-10,0 0-1,0-1 1,0 1 0,0 0-1,0 1 1,0-1 0,0 0-1,0 0 1,0 0 0,0 1-1,0-1 1,0 0 0,0 1-1,0-1 1,0 1 0,0-1-1,0 1 1,0-1 0,-1 1-1,1 0 1,0 0 0,0-1-1,-1 1 1,1 0 0,-1 0-1,1 0 1,-1-1 0,1 1-1,-1 0 1,1 0 0,-1 0-1,1 2 1,14 39 38,-12-33-22,9 30 24,-7-19-3,2 1 0,15 31-1,-22-51-39,1-1-1,-1 1 1,0 0 0,1 0-1,-1 0 1,1-1 0,-1 1-1,1 0 1,0-1 0,-1 1-1,1 0 1,0-1 0,-1 1-1,1-1 1,0 1-1,0-1 1,0 1 0,-1-1-1,1 0 1,0 1 0,0-1-1,0 0 1,0 0 0,0 0-1,-1 0 1,1 1 0,0-1-1,0 0 1,0-1-1,0 1 1,0 0 0,0 0-1,0 0 1,0 0 0,-1-1-1,1 1 1,0 0 0,0-1-1,0 1 1,-1-1 0,1 1-1,0-1 1,0 1-1,-1-1 1,2-1 0,3-2 3,-1 0 1,1-1 0,-1 0-1,0 0 1,5-8 0,11-22 1,-8 13-4,17-23-1,-25 40 1,-1 1-1,1-1 0,0 1 1,1 0-1,-1 0 1,1 0-1,0 1 0,0-1 1,0 1-1,6-3 0,-9 6-1,-1-1-1,1 0 1,0 1-1,0 0 1,0-1-1,-1 1 0,1 0 1,0 0-1,0 0 1,0 0-1,0 0 1,-1 1-1,1-1 1,0 0-1,0 1 1,-1-1-1,1 1 0,0 0 1,0 0-1,-1-1 1,1 1-1,-1 0 1,1 1-1,-1-1 1,1 0-1,-1 0 1,0 0-1,0 1 0,1-1 1,-1 1-1,1 2 1,4 5 9,-1 1-1,0-1 1,-1 1 0,4 13-1,-3-10 8,1 6-1,-4-12-3,1 0 1,-1 1-1,2-1 0,-1 0 0,0-1 0,8 10 0,-11-15-10,1-1-1,-1 1 1,0-1-1,1 1 1,-1-1-1,1 0 0,-1 1 1,1-1-1,0 0 1,-1 0-1,1 1 1,-1-1-1,1 0 1,-1 0-1,1 0 1,0 0-1,-1 0 1,1 0-1,0 0 0,-1 0 1,1 0-1,-1 0 1,1 0-1,0 0 1,-1 0-1,1 0 1,-1-1-1,1 1 1,-1 0-1,1 0 0,0-1 1,-1 1-1,1 0 1,-1-1-1,1 1 1,-1 0-1,0-1 1,1 1-1,-1-1 1,1 1-1,-1-1 0,0 1 1,1-1-1,-1 1 1,0-1-1,1 0 1,14-30 41,-14 28-38,6-20 19,-5 17-45,-1 1 1,1 0-1,-1-1 0,1 1 0,1 0 1,-1 0-1,1 0 0,4-5 1,-6 12-98,0 0 1,0 0-1,0 0 1,0 0-1,0 0 1,-1 1-1,1-1 1,-1 0-1,1 0 1,-1 4-1,0-4 90,5 14-233,0-2-90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5.777"/>
    </inkml:context>
    <inkml:brush xml:id="br0">
      <inkml:brushProperty name="width" value="0.035" units="cm"/>
      <inkml:brushProperty name="height" value="0.035" units="cm"/>
      <inkml:brushProperty name="color" value="#E71224"/>
    </inkml:brush>
  </inkml:definitions>
  <inkml:trace contextRef="#ctx0" brushRef="#br0">175 0 18092,'-5'1'193,"0"0"-1,0 0 1,0 0-1,1 0 1,-1 1 0,1 0-1,-1 0 1,1 0 0,-1 0-1,1 1 1,0-1 0,0 1-1,1 0 1,-1 1 0,0-1-1,1 1 1,-6 6 0,-2 4 207,1 1 0,1 0 1,-13 24-1,13-18-70,-12 32 1,18-45-282,1 0 1,1 0 0,-1 0 0,1 0 0,0 1-1,1-1 1,0 14 0,0-22-47,0 1 1,0 0-1,0 0 1,1-1 0,-1 1-1,0 0 1,0 0-1,0-1 1,0 1-1,1 0 1,-1-1-1,0 1 1,1 0 0,-1-1-1,1 1 1,-1 0-1,0-1 1,1 1-1,0-1 1,-1 1-1,1-1 1,-1 1 0,1-1-1,-1 1 1,1-1-1,0 0 1,1 1-1,-1-1 1,0 0-1,0 0 0,1 0 1,-1 0-1,0 0 0,0-1 0,1 1 1,-1 0-1,0-1 0,0 1 1,0-1-1,0 0 0,0 1 0,2-2 1,5-4-2,-1 0 0,0-1 0,9-9 0,2-7-17,15-25 0,-23 32 20,0 1-1,1 0 1,0 1-1,1 0 1,17-14 0,-27 27-4,-1 0 0,0 0 0,1 0 0,-1 0 1,1 0-1,-1 0 0,1 0 0,-1 1 1,1-1-1,0 1 0,-1-1 0,1 1 1,-1 0-1,1-1 0,0 1 0,0 0 0,-1 0 1,1 0-1,0 0 0,-1 1 0,1-1 1,0 0-1,-1 1 0,1-1 0,0 1 0,-1-1 1,1 1-1,-1 0 0,1 0 0,-1 0 1,1 0-1,-1 0 0,0 0 0,1 0 1,-1 0-1,0 0 0,0 1 0,0-1 0,0 1 1,1 1-1,5 8 19,-1 0 1,-1-1-1,1 2 1,4 17-1,-6-19 0,39 125 868,39 214 1,-79-336-781,4 28 299,-6-39-374,-1 0-1,0 1 1,0-1 0,0 0-1,-1 0 1,1 0 0,0 0-1,-1 0 1,1 0 0,-1 0-1,0 0 1,0 0 0,1 0 0,-1 0-1,-2 2 1,2-3-22,-1 0 1,0 0 0,1 0-1,-1 0 1,0 0-1,0 0 1,0 0-1,1-1 1,-1 1-1,0-1 1,0 1-1,0-1 1,0 0 0,0 0-1,0 0 1,0 0-1,0 0 1,0 0-1,0 0 1,0-1-1,0 1 1,0-1 0,1 0-1,-1 1 1,0-1-1,-2-1 1,-4-2 3,-1 0 1,1 0 0,0-1 0,-9-7 0,11 8-15,0-1 0,0 0 0,1 0 1,0 0-1,-1-1 0,2 0 1,-1 0-1,1 0 0,0 0 0,0-1 1,1 0-1,0 0 0,0 0 1,1 0-1,-1 0 0,2 0 0,-1-1 1,1 1-1,0-1 0,0 1 1,1-1-1,0 1 0,1-1 0,-1 1 1,1-1-1,1 1 0,0 0 1,4-14-1,12-19 4,2 2 1,49-71 0,-48 78 2,-1 0 1,-1-1 0,-1-1-1,21-58 1,-36 82 20,-1-1 0,0 0 0,0 0 0,0-13 0,-2 21-15,0 0 0,0 0 0,-1-1-1,1 1 1,0 0 0,-1 0-1,0 0 1,1-1 0,-1 1 0,-2-4-1,3 6-3,-1-1-1,0 0 0,1 0 0,-1 0 0,0 1 1,0-1-1,0 1 0,1-1 0,-1 0 1,0 1-1,0-1 0,0 1 0,0 0 0,0-1 1,0 1-1,0 0 0,0 0 0,0-1 0,0 1 1,0 0-1,0 0 0,0 0 0,0 0 1,-2 0-1,1 1 8,-1 0 0,0 0 0,1 0 0,-1 0-1,1 0 1,-1 1 0,1-1 0,0 0 0,0 1 0,-1 0 0,1 0 0,0 0 0,1 0 0,-1 0 0,0 0 0,0 0 0,1 0 0,-1 1 0,1-1 0,0 1 0,-1 2 0,-2 4-2,0-1 1,1 1 0,1 0 0,-4 19 0,5-21-51,1 0 0,0 0 0,0 0-1,0 0 1,1 0 0,0 0 0,1 0 0,-1-1 0,1 1 0,1 0 0,-1-1 0,1 1-1,0-1 1,1 0 0,-1 0 0,6 6 0,-7-9-81,1 0 0,-1 0 0,1-1 0,0 1 0,0-1-1,0 0 1,0 1 0,0-1 0,0-1 0,1 1 0,-1 0 0,1-1 0,-1 0 0,1 0 0,0 0 0,-1 0 0,1 0-1,0-1 1,-1 0 0,1 0 0,0 0 0,0 0 0,0 0 0,-1-1 0,1 0 0,0 1 0,-1-1 0,1-1-1,-1 1 1,1-1 0,4-2 0,14-7-676</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6.526"/>
    </inkml:context>
    <inkml:brush xml:id="br0">
      <inkml:brushProperty name="width" value="0.035" units="cm"/>
      <inkml:brushProperty name="height" value="0.035" units="cm"/>
      <inkml:brushProperty name="color" value="#E71224"/>
    </inkml:brush>
  </inkml:definitions>
  <inkml:trace contextRef="#ctx0" brushRef="#br0">2 71 13987,'-1'-50'4646,"4"47"-1246,1 9-2297,4 9-445,14 56 408,13 81-1,0 3-890,-29-135-160,-2-2 0,13 29 1,-17-45-9,0-1 0,1 0 0,-1 0 0,1 0 0,-1 0 0,1 0 0,0 0 0,0 0 1,-1 0-1,1 0 0,0 0 0,0 0 0,0 0 0,0 0 0,0-1 0,0 1 0,0 0 1,0-1-1,0 1 0,0-1 0,2 1 0,-2-1 2,0 0 0,0 0-1,0 0 1,1 0 0,-1-1 0,0 1 0,0 0-1,0-1 1,0 1 0,0-1 0,0 1 0,0-1-1,0 1 1,0-1 0,-1 0 0,1 1 0,0-1-1,1-2 1,4-4 42,-1 0-1,0 0 1,-1-1-1,7-13 1,9-28 215,23-86 0,-20 58-94,-11 41-145,0 2-173,-2 1 1,10-63-1,-20 94-918,-2 5 204,-4 11-372,-8 19-26,4-15 389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7.072"/>
    </inkml:context>
    <inkml:brush xml:id="br0">
      <inkml:brushProperty name="width" value="0.035" units="cm"/>
      <inkml:brushProperty name="height" value="0.035" units="cm"/>
      <inkml:brushProperty name="color" value="#E71224"/>
    </inkml:brush>
  </inkml:definitions>
  <inkml:trace contextRef="#ctx0" brushRef="#br0">0 0 14859,'15'35'1929,"1"4"-841,0-1-360,1-2 1144,-4-2-431,4-5-497,-4-4-360,-2-10-824,-1-4-400,-2-11 72,-2-2 280,-2-8-192,2-2-249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7.780"/>
    </inkml:context>
    <inkml:brush xml:id="br0">
      <inkml:brushProperty name="width" value="0.035" units="cm"/>
      <inkml:brushProperty name="height" value="0.035" units="cm"/>
      <inkml:brushProperty name="color" value="#E71224"/>
    </inkml:brush>
  </inkml:definitions>
  <inkml:trace contextRef="#ctx0" brushRef="#br0">1 458 17316,'0'3'208,"0"-1"-1,0 1 1,1-1 0,-1 1 0,1-1 0,-1 1-1,1-1 1,0 1 0,0-1 0,1 1 0,-1-1 0,0 0-1,1 0 1,-1 0 0,1 0 0,0 0 0,-1 0 0,1 0-1,3 2 1,-3-3-149,-1 0 0,0-1-1,0 1 1,1-1 0,-1 1 0,0-1 0,1 1-1,-1-1 1,0 0 0,1 0 0,-1 1-1,0-1 1,1 0 0,-1 0 0,1-1-1,-1 1 1,0 0 0,1 0 0,-1-1-1,0 1 1,1 0 0,-1-1 0,0 0-1,0 1 1,1-1 0,-1 0 0,0 1-1,0-1 1,0 0 0,0 0 0,0 0 0,0 0-1,0 0 1,0 0 0,0 0 0,-1-1-1,2-1 1,1-2 112,0-1 1,0 1-1,-1-1 0,0 0 1,0 0-1,0 0 1,-1 0-1,1-7 0,-1 10-97,-1-1-1,1 1 1,-1 0-1,0-1 1,0 1 0,-1 0-1,1-1 1,0 1-1,-1 0 1,0 0-1,0-1 1,0 1-1,0 0 1,-1 0 0,1 0-1,-4-5 1,5 8-70,0 0 1,-1 0 0,1-1 0,0 1-1,0 0 1,0 0 0,-1-1 0,1 1-1,0 0 1,0 0 0,-1 0-1,1-1 1,0 1 0,0 0 0,-1 0-1,1 0 1,0 0 0,-1 0 0,1 0-1,0 0 1,-1 0 0,1 0-1,0-1 1,-1 1 0,1 0 0,0 1-1,-1-1 1,1 0 0,0 0 0,-1 0-1,1 0 1,0 0 0,0 0-1,-1 0 1,0 1 0,-6 11 76,0 19-47,4-4-31,1 1 0,2 32 0,1-47-5,0 1 1,1-1-1,1 0 0,0 1 1,0-1-1,8 17 0,-10-28 1,0 0-1,0 0 1,0 0-1,0 0 1,0 0-1,1 0 0,-1-1 1,0 1-1,1 0 1,-1-1-1,1 1 0,0-1 1,0 0-1,-1 1 1,1-1-1,0 0 1,0 0-1,0 0 0,0 0 1,0-1-1,3 2 1,-2-2-1,1 0 0,-1 0 0,0 0 0,0 0 0,0-1 0,0 1-1,0-1 1,1 0 0,-1 0 0,0 0 0,-1 0 0,1-1 0,3-1 0,6-5-6,-1 0 0,0-1 0,0 0 0,-1 0-1,14-18 1,-6 5 8,-1-2 0,-2 1 0,0-2-1,-2 0 1,0 0 0,-2-2 0,-1 1-1,-1-1 1,-1-1 0,-2 1 0,-1-1 0,-1 0-1,-1-1 1,-1 1 0,-2 0 0,-5-51-1,3 70 10,0-1 0,0 1-1,0 0 1,-2 1-1,-6-17 1,9 24-7,0-1 0,0 0 0,0 0 0,-1 1 0,1-1 0,0 1 0,-1-1 0,1 1 0,-1 0 0,1 0 0,-1-1 0,0 1 0,1 0 0,-3-1 0,2 2 0,1 0-1,0 0 0,-1 0 0,1-1 1,-1 1-1,1 0 0,-1 1 0,1-1 1,-1 0-1,1 0 0,-1 1 0,1-1 1,0 0-1,-1 1 0,1 0 0,0-1 1,-1 1-1,1 0 0,0 0 0,0-1 0,-3 3 1,-1 2 1,0 0 0,0 0 0,0 1 1,1-1-1,0 1 0,0 0 0,0 0 0,1 1 0,-3 7 1,-4 10-4,-6 30 0,13-46 2,-8 36 28,1-1 0,-5 55 0,13-79-17,1-1 0,1 1 0,1 0-1,0 0 1,2 0 0,0 0 0,10 34-1,-12-50-6,1 1-1,-1 0 0,1-1 0,0 1 1,0-1-1,0 0 0,0 0 0,0 0 0,1 0 1,0 0-1,5 4 0,-7-5-1,1-1 0,0 0-1,0-1 1,0 1 0,0 0 0,0 0-1,0-1 1,1 1 0,-1-1 0,0 0 0,0 0-1,0 0 1,0 0 0,0 0 0,1 0 0,-1 0-1,0-1 1,0 1 0,0-1 0,0 1-1,0-1 1,0 0 0,2-1 0,4-3-4,0 1 0,0-1 1,0-1-1,-1 0 0,0 0 1,0 0-1,10-13 0,39-57-8,-40 53 11,-4 3 0,16-19-18,-26 36 11,0 1 1,0-1-1,1 1 0,-1 0 1,1 0-1,0 0 0,-1 0 1,1 0-1,0 0 0,0 1 1,4-2-1,-6 3 3,-1 0 0,1 0-1,0-1 1,0 1 0,0 0 0,0 0 0,0 0-1,0 1 1,0-1 0,0 0 0,0 0-1,0 0 1,-1 1 0,1-1 0,0 0-1,0 1 1,0-1 0,0 1 0,-1-1 0,1 1-1,0-1 1,0 1 0,-1 0 0,1-1-1,-1 1 1,1 0 0,0-1 0,-1 1-1,1 0 1,-1 0 0,0 0 0,1-1 0,0 2-1,9 35-34,-8-31 30,12 93-30,-9-62 33,9 40 1,-14-76 2,0 0 0,0 0 0,1 1 0,-1-1-1,1 0 1,-1 0 0,1 0 0,-1 0 0,1 0 0,-1 0 0,1 0 0,0 0 0,1 1 0,-2-2 0,0 0 0,0 0 0,1 0 0,-1 1 0,0-1 1,1 0-1,-1 0 0,0 0 0,0 0 0,1 0 0,-1 0 0,0 0 0,0 0 1,1 0-1,-1 0 0,0-1 0,1 1 0,-1 0 0,0 0 0,0 0 0,1 0 0,-1 0 1,0 0-1,0-1 0,0 1 0,1 0 0,-1 0 0,0 0 0,0 0 0,0-1 1,1 1-1,-1 0 0,0-1 0,2-2-7,0 0-1,0 0 1,-1-1-1,0 1 1,1-1 0,-1 1-1,1-5 1,13-75-541,-10 48-1128,2 0 1,22-68-1,-21 76 1634,-1 0 0,-1-1 1,-1 0-1,-2 0 0,0-32 0,-2 36 245,-1 2-50,1-7 1075,-1 27-911,1 3-45,1 15 37,26 218 790,-20-191-865,2-1 0,2 0 0,24 58 0,-30-87-149,1-1 0,9 16-1,-14-24-60,1-1-1,0 1 0,0 0 0,1-1 0,-1 0 1,1 0-1,-1 0 0,1 0 0,0 0 1,6 2-1,-10-5-27,1 1 0,0-1 0,0 1 0,0-1 1,-1 1-1,1-1 0,0 0 0,0 1 0,0-1 0,0 0 0,0 0 0,0 0 0,0 0 1,0 0-1,0 0 0,-1 0 0,1 0 0,0 0 0,0 0 0,0 0 0,0-1 0,0 1 1,0 0-1,0-1 0,0 1 0,-1-1 0,1 1 0,0-1 0,0 1 0,-1-1 1,1 1-1,0-1 0,-1 0 0,1 1 0,0-1 0,-1 0 0,1 0 0,-1 1 0,1-1 1,0-1-1,-1-1-32,1 0 1,0 1-1,-1-1 1,1 0-1,-1 0 0,0 0 1,0 0-1,0 1 1,0-1-1,0 0 1,-1 0-1,-1-4 0,-1-1-42,0 0-1,-1-1 1,0 2-1,0-1 1,-1 0-1,0 1 1,0 0-1,-12-12 1,-6-3-163,-28-21 0,30 26 101,-28-20 70,33 27 213,1-2 0,0 0-1,0-1 1,-16-19 0,30 31-124,1 1 0,-1-1 0,1 0 0,0 1 0,-1-1 0,1 0 0,-1 0-1,1 0 1,0 1 0,0-1 0,-1 0 0,1 0 0,0 0 0,0 0 0,0 1-1,0-1 1,0 0 0,0 0 0,0 0 0,0 0 0,1 0 0,-1 1 0,0-1 0,0 0-1,1 0 1,-1 0 0,0 1 0,1-1 0,-1 0 0,1 0 0,-1 1 0,1-1 0,-1 0-1,1 1 1,0-1 0,-1 1 0,1-1 0,0 1 0,-1-1 0,1 1 0,0-1 0,0 1-1,0 0 1,-1-1 0,2 1 0,8-4 15,-1 0 0,1 1-1,12-4 1,-6 3-264,15-6-255,-12 5 337,0-2 0,22-10 1,-8-4-95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8.541"/>
    </inkml:context>
    <inkml:brush xml:id="br0">
      <inkml:brushProperty name="width" value="0.035" units="cm"/>
      <inkml:brushProperty name="height" value="0.035" units="cm"/>
      <inkml:brushProperty name="color" value="#E71224"/>
    </inkml:brush>
  </inkml:definitions>
  <inkml:trace contextRef="#ctx0" brushRef="#br0">0 0 17172,'5'157'5438,"17"73"-3684,-19-206-1637,-3-16-81,1 0 1,-1 0-1,1 0 0,1-1 0,0 1 0,0 0 0,0-1 0,1 0 1,7 14-1,-10-20-34,1-1 1,-1 0 0,0 0-1,0 1 1,1-1-1,-1 0 1,0 1 0,1-1-1,-1 0 1,0 0 0,1 1-1,-1-1 1,0 0 0,1 0-1,-1 0 1,0 0 0,1 0-1,-1 1 1,1-1-1,-1 0 1,0 0 0,1 0-1,-1 0 1,1 0 0,-1 0-1,0 0 1,1 0 0,-1 0-1,1-1 1,-1 1-1,0 0 1,1 0 0,-1 0-1,1 0 1,-1-1 0,0 1-1,1 0 1,-1 0 0,0 0-1,0-1 1,1 1 0,-1 0-1,0-1 1,1 1-1,-1 0 1,0-1 0,1 1-1,12-23 41,-9 15-34,1-2 3,1 1 0,0 0 0,0 0 0,1 1 0,0 0 0,16-13-1,-21 19-4,0 0 0,0 1 1,1 0-1,-1-1 0,0 1 0,1 0 0,-1 0 0,1 0 0,-1 1 0,1-1 0,0 1 0,-1-1 0,1 1 0,0 0 0,-1 0 0,1 0 0,0 0 0,-1 0 0,1 1 0,0-1 0,-1 1 0,1 0 1,-1 0-1,1 0 0,-1 0 0,1 0 0,-1 0 0,0 1 0,0-1 0,1 1 0,-1-1 0,0 1 0,2 2 0,5 6 87,0 1 0,0 0 0,-1 0 1,0 1-1,-1 0 0,0 0 0,-1 1 0,-1-1 0,0 2 0,0-1 0,-1 0 0,-1 1 0,0-1 1,-1 1-1,-1 0 0,0 0 0,-1 0 0,0 0 0,-1 0 0,-1 0 0,0 0 0,-8 25 1,9-35-74,-1 0 1,1 0 0,-1 0 0,0 0 0,0-1 0,-1 1 0,1-1 0,-1 1 0,1-1-1,-1 0 1,0 0 0,0 0 0,0-1 0,-1 1 0,1-1 0,-1 0 0,0 1-1,1-2 1,-1 1 0,0 0 0,0-1 0,0 0 0,0 1 0,0-2 0,0 1 0,0 0-1,-1-1 1,1 0 0,0 0 0,0 0 0,0-1 0,-1 1 0,1-1 0,0 0-1,0 0 1,0 0 0,0-1 0,-7-3 0,3 1-196,1-1 0,0 0 0,0 0 0,0 0 0,1-1 0,-1 0 0,-8-12 0,11 14-146,0-1 1,1 0-1,0 0 1,0 0-1,0 0 1,1-1-1,0 1 1,0-1-1,0 1 1,0-1-1,-1-11 1,3 16 251,0 0 1,0 0 0,0 0 0,0 0 0,0 0 0,0 0 0,1 0-1,-1 0 1,0 0 0,0 0 0,1 0 0,-1 0 0,1 0 0,-1 0 0,1 0-1,-1 0 1,1 1 0,-1-1 0,1 0 0,0 0 0,-1 1 0,1-1-1,1-1 1,0 1-44,0 0 0,0 1 0,1-1 0,-1 0 0,0 1-1,0-1 1,1 1 0,-1-1 0,0 1 0,3 0 0,22 1-779</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9.117"/>
    </inkml:context>
    <inkml:brush xml:id="br0">
      <inkml:brushProperty name="width" value="0.035" units="cm"/>
      <inkml:brushProperty name="height" value="0.035" units="cm"/>
      <inkml:brushProperty name="color" value="#E71224"/>
    </inkml:brush>
  </inkml:definitions>
  <inkml:trace contextRef="#ctx0" brushRef="#br0">93 265 15635,'7'-10'562,"-1"-2"0,0 1 0,-1-1-1,0 0 1,0 0 0,-2-1 0,1 1 0,-2-1-1,0 0 1,0 0 0,-1 0 0,-1 1 0,0-1-1,0 0 1,-4-17 0,3 26-416,0 0 0,0 0 0,0 0 0,-1 1 0,1-1-1,-1 0 1,0 1 0,-4-6 0,5 8-113,1 0 0,-1 0 0,0 1 0,0-1 0,1 0 0,-1 0 0,0 1 0,0-1 0,0 0 0,0 1 0,0-1 0,0 1 0,0-1 0,0 1 0,0 0 0,0-1 0,0 1 0,0 0 1,0 0-1,-1 0 0,1 0 0,0 0 0,0 0 0,0 0 0,0 0 0,0 0 0,0 0 0,0 1 0,0-1 0,-1 0 0,1 1 0,0-1 0,0 1 0,0-1 0,-1 2 0,-3 2 27,-1 1-1,1 0 1,0 0 0,1 1-1,-1-1 1,1 1 0,0 0 0,0 0-1,1 0 1,0 1 0,0-1-1,0 1 1,-2 10 0,-1 6 10,1 1 0,-4 40 1,7-40-34,1-1-1,2 31 1,0-47-26,0 1 0,0 0 0,0-1 0,1 1-1,1-1 1,-1 1 0,1-1 0,0 0-1,1 0 1,6 10 0,-8-15-12,-1 0 0,0 0 0,1-1-1,0 1 1,-1 0 0,1-1 0,0 0 0,0 1 0,0-1-1,0 0 1,0 0 0,0 0 0,0 0 0,0 0 0,0 0 0,1-1-1,-1 1 1,4 0 0,-2-2-38,-1 1 1,0 0-1,1-1 0,-1 1 0,1-1 1,-1 0-1,0 0 0,0 0 0,0-1 1,1 1-1,3-4 0,4-2-290,0-2-1,-1 1 1,0-2 0,0 1-1,10-15 1,17-25-1444,-3-2 0,29-58 0,-38 62 485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8:59.603"/>
    </inkml:context>
    <inkml:brush xml:id="br0">
      <inkml:brushProperty name="width" value="0.035" units="cm"/>
      <inkml:brushProperty name="height" value="0.035" units="cm"/>
      <inkml:brushProperty name="color" value="#E71224"/>
    </inkml:brush>
  </inkml:definitions>
  <inkml:trace contextRef="#ctx0" brushRef="#br0">126 240 13227,'-1'-2'233,"0"0"0,0 1 0,-1-1 0,1 1 0,-1-1-1,0 1 1,1 0 0,-1-1 0,0 1 0,1 0 0,-1 0 0,0 0 0,0 0 0,0 1 0,0-1 0,0 0 0,0 1 0,0 0 0,0-1 0,0 1 0,-1 0 0,1 0-1,0 0 1,0 0 0,-3 1 0,2 0-19,0 0-1,0 0 1,0 0 0,1 1-1,-1-1 1,1 0-1,-1 1 1,1 0-1,-1 0 1,1 0 0,0 0-1,0 0 1,0 0-1,0 0 1,0 1-1,1-1 1,-3 5 0,-2 5 39,1 1 1,0 0-1,1 0 1,1 1-1,0-1 1,1 1-1,0 0 1,0 23-1,2-21-143,1 1 0,1-1 0,0 0-1,1 1 1,1-1 0,10 29 0,-12-40-84,0 0 0,0-1 1,1 1-1,0-1 0,-1 0 1,1 0-1,1 0 0,3 4 1,-5-7-15,-1 1 0,1-1 0,-1 0 0,1 0 0,-1 0 0,1-1 0,-1 1 0,1 0 1,0-1-1,0 1 0,-1-1 0,1 1 0,0-1 0,0 0 0,-1 0 0,1 1 1,0-1-1,0-1 0,0 1 0,0 0 0,-1 0 0,1-1 0,0 1 0,0-1 0,-1 1 1,4-2-1,0-2 25,1 1-1,-1-1 1,0 0 0,0 0 0,0-1 0,0 1-1,-1-1 1,0 0 0,0 0 0,5-9 0,2-5 82,-1 1 1,7-21 0,-6 8 25,-1 0 0,-1-1 0,-2 0 0,-1 0 0,-2-1 0,-1 0 0,-1 1 0,-2-1 0,-6-52 0,5 78-118,0 0 1,0 0 0,-1 0 0,0 0 0,0 1 0,-1-1 0,0 1-1,0-1 1,-5-8 0,7 15-26,1-1-1,-1 1 1,1-1-1,-1 1 1,1-1-1,-1 1 0,1-1 1,-1 1-1,1-1 1,-1 1-1,0-1 1,1 1-1,-1 0 1,0-1-1,1 1 1,-1 0-1,0 0 0,1 0 1,-1 0-1,0-1 1,1 1-1,-1 0 1,0 0-1,0 0 1,1 0-1,-1 1 0,0-1 1,0 0-1,1 0 1,-1 0-1,0 0 1,1 1-1,-1-1 1,0 0-1,1 1 1,-1-1-1,1 1 0,-1-1 1,0 0-1,1 1 1,-1-1-1,1 1 1,-1 0-1,1-1 1,-1 1-1,1-1 1,0 1-1,-1 0 0,1-1 1,-1 2-1,-2 3 1,1 1 0,-1 0-1,1-1 1,-2 9 0,-4 26 10,1 0 1,2 0-1,2 1 0,2 0 1,2-1-1,6 51 1,-5-71 0,1 0 0,1 0 0,1 0-1,12 33 1,-14-46-13,0-1-1,0 1 0,0-1 0,1 0 1,0-1-1,0 1 0,1-1 0,0 0 0,0 0 1,0 0-1,0 0 0,1-1 0,0 0 0,-1 0 1,2-1-1,-1 1 0,8 2 0,8 2-308,1 0-1,0-2 1,41 7 0,-62-13 286,0 0 0,0 0 0,0 0 0,0 0 0,0 0 0,1 0 1,-1-1-1,0 1 0,0-1 0,0 0 0,0 1 0,2-2 0,6-6-234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0.581"/>
    </inkml:context>
    <inkml:brush xml:id="br0">
      <inkml:brushProperty name="width" value="0.035" units="cm"/>
      <inkml:brushProperty name="height" value="0.035" units="cm"/>
      <inkml:brushProperty name="color" value="#E71224"/>
    </inkml:brush>
  </inkml:definitions>
  <inkml:trace contextRef="#ctx0" brushRef="#br0">97 522 16724,'-5'13'1503,"-2"13"1823,14-34-111,2-9-2730,-5 3-323,0-1 0,-1 1 0,-1-1 0,0-21 0,-2 27-129,0 0 1,-1 0 0,0 0 0,0 0 0,-1 0 0,0 1 0,0-1 0,-7-13 0,8 20-21,0 0 0,0 0 0,0 0 0,-1 0 1,1 1-1,0-1 0,-1 0 0,1 1 0,-1-1 0,0 1 0,0-1 0,-2-1 0,3 3-5,0 0 0,0-1 0,0 1 0,0 0 0,0 0 0,0 0 0,0-1 0,0 1 0,0 0 0,0 0 0,0 0 0,0 1 0,0-1 0,0 0 0,0 0 1,0 1-1,0-1 0,0 0 0,0 1 0,0-1 0,0 1 0,0-1 0,0 1 0,0 0 0,1-1 0,-1 1 0,0 0 0,0-1 0,0 2 0,-4 5 23,0 0 0,0 0 0,1 0 1,0 1-1,0-1 0,1 1 0,0 0 0,0 0 0,1 0 0,0 0 1,-1 17-1,0-5-12,2 0 0,1 0 0,4 38-1,-3-46-9,2 0 0,-1 0-1,2 0 1,0 0-1,0-1 1,8 15-1,-10-23-5,0 0-1,0 0 0,0 0 1,0 0-1,0 0 1,1-1-1,-1 1 0,1-1 1,0 0-1,0 0 0,5 3 1,-6-4-1,0 0 1,0 0 0,1-1-1,-1 1 1,0-1 0,1 0-1,-1 1 1,1-1 0,-1 0-1,1 0 1,-1 0 0,0-1-1,1 1 1,-1-1 0,0 1-1,1-1 1,-1 0 0,5-2-1,0-1 7,-1 0-1,1-1 1,-1 0-1,0 0 0,0 0 1,0-1-1,0 0 1,-1 0-1,0 0 1,6-12-1,2-4 37,20-47 0,0-25 41,-12 30-27,-18 108 32,-2-14-44,-2 2 64,2 1 1,2-1-1,0 1 1,13 48-1,-15-79-99,-1-1 0,0 1-1,1 0 1,0 0 0,-1-1 0,1 1-1,0 0 1,0-1 0,0 1 0,0-1 0,0 1-1,0-1 1,0 1 0,1-1 0,-1 0-1,0 0 1,1 0 0,-1 0 0,1 0 0,2 2-1,-2-3-2,-1 0-1,0 0 0,1 0 0,-1 0 1,0-1-1,1 1 0,-1 0 0,0-1 0,1 1 1,-1-1-1,0 1 0,0-1 0,1 1 1,-1-1-1,0 0 0,0 0 0,0 0 1,0 0-1,0 0 0,2-1 0,4-7 19,0 0-1,-1 0 0,0-1 1,9-18-1,17-45-8,18-35-60,-50 107 38,1-1 0,0 0-1,0 1 1,0-1 0,0 1-1,0-1 1,1 1 0,-1-1-1,0 1 1,1 0 0,2-3-1,5 7-30,-1 11 9,-1 6-7,0 1 0,5 34 0,7 28-8,-17-76 35,1 1 1,0-1-1,0 0 0,1 0 0,-1 0 0,2-1 0,9 13 0,-14-18-2,1 0 1,0-1-1,-1 1 0,1 0 0,0 0 1,0-1-1,0 1 0,0 0 0,0-1 1,0 1-1,0-1 0,0 1 0,0-1 1,0 1-1,0-1 0,0 0 0,0 1 1,0-1-1,0 0 0,0 0 0,0 0 1,0 0-1,2 0 0,-1-1-7,-1 1-1,1-1 1,-1 0 0,0 0 0,1 0-1,-1 0 1,0 0 0,0 0-1,0 0 1,0 0 0,0 0 0,0 0-1,0-1 1,0 1 0,0-2-1,4-7-112,0 0 0,-1-1 0,5-19 0,-8 25 76,11-49-580,-1 0-1,4-88 0,-10-113-1254,-5 240 1775,0 3 31,-3-46-200,0 49 338,0 15 102,-1 20 175,3 242 2197,3-232-2258,2-1-1,2 1 0,1-1 0,1 0 0,20 51 0,-26-81-245,20 40 162,-21-43-181,1 0 0,-1 0 0,0 0 0,1 0-1,0 0 1,-1 0 0,1 0 0,0-1 0,0 1 0,0-1 0,0 1 0,0-1 0,0 0 0,0 1 0,1-1 0,-1-1 0,3 2 0,-5-2-7,0 0 0,1 0 0,-1 0 0,0 0 0,0 0 0,1 0 0,-1 0 0,0 0 0,0 0 0,1 0 0,-1 0 0,0 0 0,0 0 0,1 0 0,-1 0 0,0 0 0,0 0 0,1 0 0,-1 0 0,0 0 0,0-1 0,1 1 0,-1 0 0,0 0 0,0 0 0,0 0 0,1-1 0,-1 1 0,0 0 0,0 0 0,0-1 0,0 1 0,0 0 0,1 0 0,-1 0 0,0-1 0,0 1 0,0 0 0,0-1 0,-3-14 22,-12-17-5,14 30-17,-9-17 13,-1 0 0,-1 1 0,-1 1 0,-28-31 0,31 42-5,6 8 1,4-1-8,0 0-1,0 0 0,1 1 1,-1-1-1,0 0 0,0 0 1,1 0-1,-1 0 1,1 0-1,-1 0 0,1 0 1,-1 0-1,1 0 0,1 2 1,0 0-2,0-1 1,0 1 0,1 0-1,-1-1 1,1 0 0,0 1-1,-1-1 1,1 0 0,0 0-1,0-1 1,0 1-1,1-1 1,-1 1 0,0-1-1,0 0 1,1 0 0,6 0-1,-5-1 2,-1 0-1,1 0 1,-1-1-1,1 0 1,-1 0-1,1 0 1,-1 0-1,1-1 1,-1 0-1,0 0 1,0 0-1,4-3 1,4-3-2,-1 0 0,0-1 1,-1-1-1,0 0 1,-1 0-1,0-1 1,-1 0-1,8-13 0,-12 19 0,23-46 12,-25 48-11,-1 0 0,1 0-1,-1 0 1,0-1 0,0 1 0,-1 0 0,1 0-1,-1-1 1,1 1 0,-1-1 0,0 1 0,0 0-1,-2-7 1,2 9-1,0 1 1,0-1-1,0 1 0,-1 0 0,1-1 0,0 1 1,0-1-1,-1 1 0,1-1 0,0 1 0,-1 0 1,1-1-1,0 1 0,-1 0 0,1-1 0,-1 1 1,1 0-1,-1 0 0,1-1 0,0 1 0,-1 0 1,1 0-1,-1 0 0,1-1 0,-1 1 0,1 0 1,-1 0-1,1 0 0,-1 0 0,1 0 0,-1 0 1,1 0-1,-1 0 0,1 0 0,-1 1 0,1-1 1,-1 0-1,1 0 0,-1 0 0,1 0 1,-1 1-1,1-1 0,-1 0 0,-1 2 2,0-1 0,0 1 0,-1-1 1,2 1-1,-1-1 0,0 1 0,0 0 0,-2 3 0,-4 8 17,0 0 1,1 1-1,0 0 0,1 0 1,1 0-1,0 1 0,-2 15 0,3-9 32,1-1-1,0 1 0,2 0 0,2 36 1,-1-51-30,1 1 0,0-1 1,1 1-1,-1-1 0,1 0 1,0 0-1,1 0 0,-1 0 1,7 9-1,-8-13-32,0 0-1,1-1 1,-1 1 0,1 0-1,0 0 1,-1-1-1,1 1 1,0-1 0,0 0-1,0 0 1,0 1 0,0-1-1,0-1 1,1 1-1,-1 0 1,0 0 0,0-1-1,1 1 1,-1-1-1,0 0 1,1 0 0,-1 1-1,0-2 1,1 1-1,-1 0 1,0 0 0,0-1-1,1 1 1,2-2 0,3-1-69,-2 0 0,1-1 1,0 0-1,-1 0 0,1 0 1,-1-1-1,0 0 0,-1 0 1,1 0-1,6-9 0,5-9-165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1.281"/>
    </inkml:context>
    <inkml:brush xml:id="br0">
      <inkml:brushProperty name="width" value="0.035" units="cm"/>
      <inkml:brushProperty name="height" value="0.035" units="cm"/>
      <inkml:brushProperty name="color" value="#E71224"/>
    </inkml:brush>
  </inkml:definitions>
  <inkml:trace contextRef="#ctx0" brushRef="#br0">1 16 19148,'8'-15'1652,"-7"15"-1610,-1 0 1,0 0 0,0 0-1,1 0 1,-1 0 0,0 0-1,0 0 1,1 0 0,-1 0-1,0 0 1,0 0 0,0 0-1,1 0 1,-1 0 0,0 0-1,0 0 1,1 0 0,-1 0-1,0 0 1,0 0 0,1 0-1,-1 0 1,0 1 0,0-1-1,0 0 1,1 0 0,-1 0-1,0 0 1,0 1 0,0-1-1,0 0 1,1 0 0,-1 0-1,0 1 1,0-1 0,12 32 1706,98 309 2410,-88-285-4003,3-1-1,3-1 1,64 96-1,-86-142-149,-1-1-18,0 0 1,0-1 0,12 11-1,-11-14-156,-5-9-41,-10-12-130,-20-19-186,-1 2 0,-46-41 0,37 37 220,-6-2 79,30 29 264,0-2 0,2 1-1,-1-2 1,-17-24-1,31 38-23,-1 0 0,0 0 0,1 0 0,-1 1 0,1-1 0,-1 0 0,1 0 0,-1 0 0,1 0 0,0 0 0,-1 0 0,1-1 0,0 1 0,0 0 0,0 0 0,0 0 0,0 0 0,0 0 0,0 0 0,0 0 0,0 0 0,0 0 0,1 0 0,-1 0 0,1 0 0,-1 0 0,0 0 0,1 0 0,0 0 0,-1 0 0,1 0 0,-1 0 0,1 0 0,0 1 0,0-1 0,-1 0 0,1 0 0,0 1 0,0-1 0,0 1 0,0-1 0,0 1 0,1-1 0,6-2 88,0 0 1,0 0-1,0 1 0,15-2 1,-7 1-25,209-61-1174,-184 49 824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1.329"/>
    </inkml:context>
    <inkml:brush xml:id="br0">
      <inkml:brushProperty name="width" value="0.025" units="cm"/>
      <inkml:brushProperty name="height" value="0.025" units="cm"/>
    </inkml:brush>
  </inkml:definitions>
  <inkml:trace contextRef="#ctx0" brushRef="#br0">0 87 19218,'0'0'8809,"16"-47"-8553,-4 38-192,4 3-64,-3 0-320,1 3-1410,-2-2-1409,-5 1-1121,4-3-3459</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2.328"/>
    </inkml:context>
    <inkml:brush xml:id="br0">
      <inkml:brushProperty name="width" value="0.035" units="cm"/>
      <inkml:brushProperty name="height" value="0.035" units="cm"/>
      <inkml:brushProperty name="color" value="#E71224"/>
    </inkml:brush>
  </inkml:definitions>
  <inkml:trace contextRef="#ctx0" brushRef="#br0">82 386 18196,'-2'0'160,"-1"1"-1,1 0 1,0-1 0,-1 1 0,1 0 0,0 1-1,0-1 1,0 0 0,0 1 0,0-1-1,0 1 1,0-1 0,0 1 0,1 0 0,-1 0-1,0 0 1,1 0 0,0 0 0,-1 0-1,1 0 1,-1 4 0,-4 7 262,0 0-1,-5 17 1,7-15-312,0 0 0,1 0 0,0 1 0,2-1 0,0 1 0,0-1 0,1 0 0,1 1 0,1-1 0,0 1 0,1-1 0,1 0 0,0 0 1,8 17-1,-11-29-96,0-1 0,1 1 0,-1 0 0,1 0 0,0-1 0,-1 1 0,2-1 1,-1 0-1,0 1 0,0-1 0,1 0 0,-1 0 0,1-1 0,-1 1 0,1 0 0,0-1 1,0 1-1,-1-1 0,5 1 0,-4-2-9,0 0 1,0 0-1,-1 0 1,1 0-1,-1-1 1,1 1 0,0-1-1,-1 1 1,1-1-1,-1 0 1,1 0-1,-1 0 1,1-1-1,-1 1 1,0-1-1,0 1 1,0-1-1,0 0 1,0 1-1,0-1 1,0 0-1,0 0 1,1-4-1,8-9 21,-1-1-1,-1-1 1,0 1-1,-1-1 1,-1-1-1,8-29 1,-2-5 117,7-58 1,-12 51 27,-2 0 0,-3 0 0,-3 0 1,-7-61-1,7 114-137,-1 0 0,0 0 0,0 1 0,0-1 0,-1 0 0,0 1 0,0 0 0,0-1-1,0 1 1,-7-10 0,9 15-30,-1 0-1,1-1 0,0 1 0,0 0 1,-1 0-1,1 0 0,0-1 0,-1 1 0,1 0 1,-1 0-1,1 0 0,0 0 0,-1 0 1,1 0-1,0 0 0,-1 0 0,1 0 0,-1 0 1,1 0-1,0 0 0,-1 0 0,1 0 1,-1 0-1,1 0 0,0 0 0,-1 0 0,1 0 1,0 1-1,-1-1 0,1 0 0,0 0 1,-1 0-1,1 1 0,0-1 0,-1 0 1,1 0-1,0 1 0,0-1 0,-1 0 0,1 1 1,0 0-1,-9 16 48,5 1-27,1 0 1,0 0-1,2 0 0,0 24 0,8 77 71,15 50 18,-18-148-97,1 0 1,1 0 0,1-1-1,1 0 1,20 37-1,-26-53-16,0-1 0,1 1 1,-1-1-1,1 0 0,0 0 0,0 0 0,0 0 0,0-1 1,0 1-1,0-1 0,1 0 0,0 0 0,-1 0 0,1 0 0,0 0 1,0-1-1,0 0 0,0 0 0,0 0 0,0 0 0,0-1 1,0 1-1,0-1 0,0 0 0,0 0 0,1-1 0,-1 1 0,0-1 1,0 0-1,0 0 0,0 0 0,0-1 0,-1 1 0,8-5 1,-2 1-6,0 0 0,0-1 1,-1 0-1,0-1 1,0 0-1,-1 0 1,0 0-1,0-1 1,-1 0-1,0-1 0,0 1 1,-1-1-1,0 0 1,0-1-1,-1 1 1,-1-1-1,1 0 1,-2 0-1,1 0 1,0-11-1,0 1 41,-1 0 0,-1 0 0,-1 0 0,-1-1 0,0 1 1,-2 0-1,0 0 0,-1 1 0,-10-27 0,12 40-10,2 4-11,-1 0-1,1-1 1,-1 1 0,0 0 0,0 0-1,0 0 1,0 0 0,0 0-1,0 0 1,-1 0 0,1 1-1,-1-1 1,1 0 0,-1 1 0,1-1-1,-4-1 1,5 3-11,0 0 0,-1 0 1,1-1-1,0 1 0,-1 0 0,1 0 0,-1 0 1,1 0-1,0 0 0,-1 0 0,1 0 0,-1 0 0,1 0 1,0 1-1,-1-1 0,1 0 0,0 0 0,-1 0 1,1 0-1,0 0 0,-1 1 0,1-1 0,0 0 1,-1 0-1,1 0 0,0 1 0,0-1 0,-1 0 1,1 1-1,0-1 0,0 0 0,-1 1 0,1-1 1,0 0-1,0 1 0,0-1 0,0 0 0,-1 1 1,-3 17 63,4-15-52,-2 23 19,2 0-1,0 0 1,2 0-1,1-1 1,1 1-1,1 0 1,1-1-1,2 0 1,12 29-1,-15-42-24,0 0-1,1-1 0,0 1 0,1-1 0,1 0 0,-1-1 1,2 0-1,-1 0 0,13 10 0,-18-17-6,0-1 1,1 1-1,-1-1 0,0 0 1,1 0-1,-1-1 1,1 1-1,0-1 0,-1 1 1,1-1-1,0 0 0,0-1 1,0 1-1,0-1 0,0 0 1,0 0-1,0 0 1,0 0-1,-1 0 0,1-1 1,0 0-1,0 0 0,0 0 1,0 0-1,-1-1 0,1 1 1,-1-1-1,1 0 1,-1 0-1,0 0 0,1-1 1,-1 1-1,0-1 0,3-3 1,2-3 3,0 0 0,0-1 0,-1 1 0,0-2 0,-1 1 0,0-1 1,-1 0-1,0 0 0,0-1 0,2-11 0,2-9 11,-2 1 1,4-52-1,-8 56-4,-2 1 0,-1 0 0,-1 0-1,-1-1 1,-6-25 0,8 50-11,-1 1 0,1-1 1,0 0-1,-1 1 0,1-1 0,-1 1 1,0-1-1,1 1 0,-1-1 1,0 1-1,0 0 0,0-1 0,0 1 1,-2-2-1,3 3-2,-1 0 0,1 0 1,0-1-1,0 1 0,-1 0 1,1 0-1,0 0 0,0 0 0,-1 0 1,1 0-1,0 0 0,0 0 1,0 0-1,-1 0 0,1 0 1,0 0-1,0 1 0,-1-1 0,1 0 1,0 0-1,0 0 0,0 0 1,-1 0-1,1 0 0,0 0 0,0 1 1,0-1-1,0 0 0,-1 0 1,1 0-1,0 0 0,0 1 1,-6 15 26,2 5-14,2 0 1,1 1-1,0-1 0,3 30 1,19 86 44,-19-129-58,18 72 7,-17-71-5,0-1-1,0 0 1,1 0-1,0 0 1,1 0-1,-1-1 0,8 9 1,-11-15-12,1 1 0,-1-1 0,1 1-1,-1-1 1,1 0 0,-1 1 0,1-1 0,0 0 0,-1 0 0,1 0 0,0-1 0,0 1 0,0 0-1,0-1 1,0 1 0,0-1 0,0 1 0,3-1 0,-4 0-36,0-1 1,1 1-1,-1 0 1,1-1-1,-1 1 0,0-1 1,1 0-1,-1 1 1,0-1-1,0 0 0,1 0 1,-1 0-1,0 0 1,0 0-1,0 0 0,0 0 1,0 0-1,0 0 1,0-1-1,-1 1 1,1 0-1,0-1 0,-1 1 1,1 0-1,0-3 1,1-4-119,0-1 1,0 0 0,-1 1-1,0-1 1,-1 0-1,0 1 1,0-1 0,0 0-1,-2 0 1,1 1 0,-3-11-1,-10-32-444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2.800"/>
    </inkml:context>
    <inkml:brush xml:id="br0">
      <inkml:brushProperty name="width" value="0.035" units="cm"/>
      <inkml:brushProperty name="height" value="0.035" units="cm"/>
      <inkml:brushProperty name="color" value="#E71224"/>
    </inkml:brush>
  </inkml:definitions>
  <inkml:trace contextRef="#ctx0" brushRef="#br0">8 11 19716,'-7'-11'1921,"7"13"-1313,1 4-248,10 0 1048,2-2-952,7 1-160,2-4-208,10 10-192,4 1-64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3.222"/>
    </inkml:context>
    <inkml:brush xml:id="br0">
      <inkml:brushProperty name="width" value="0.035" units="cm"/>
      <inkml:brushProperty name="height" value="0.035" units="cm"/>
      <inkml:brushProperty name="color" value="#E71224"/>
    </inkml:brush>
  </inkml:definitions>
  <inkml:trace contextRef="#ctx0" brushRef="#br0">146 1 19508,'-5'7'477,"0"0"-1,0 0 1,-1 0 0,0-1-1,0 0 1,-1 0-1,0 0 1,-9 5 0,5-3 130,1 0 1,-14 13-1,18-14-493,2-3-34,0 0-1,0 1 1,0 0 0,0-1 0,1 2 0,-5 8-1,8-14-77,-1 0 1,1 0-1,0 0 0,0 1 0,0-1 0,0 0 0,0 0 0,0 0 1,0 0-1,0 1 0,0-1 0,0 0 0,0 0 0,0 0 0,0 0 1,0 1-1,0-1 0,0 0 0,0 0 0,0 0 0,0 0 0,0 1 1,0-1-1,1 0 0,-1 0 0,0 0 0,0 0 0,0 0 0,0 0 1,0 1-1,0-1 0,0 0 0,1 0 0,-1 0 0,0 0 0,0 0 1,0 0-1,0 0 0,0 0 0,1 1 0,-1-1 0,0 0 1,0 0-1,0 0 0,0 0 0,1 0 0,-1 0 0,0 0 0,0 0 1,0 0-1,0 0 0,1 0 0,-1 0 0,0 0 0,0 0 0,0 0 1,0-1-1,1 1 0,-1 0 0,0 0 0,0 0 0,0 0 0,0 0 1,1 0-1,10-5 18,3-2-13,2 1 0,-1 1 0,1 0 0,-1 1 0,1 0 0,1 1 0,-1 1-1,27 0 1,-35 2 8,0 1 0,0 0-1,0 0 1,0 1-1,0 0 1,-1 0 0,1 1-1,12 5 1,-16-5 10,1 0-1,-1 0 1,1 0-1,-1 0 1,0 1 0,0 0-1,-1 0 1,1 0-1,-1 0 1,0 0 0,0 1-1,0-1 1,-1 1 0,3 6-1,-3-5 9,0 1 0,0 0 1,-1 0-1,0 0 0,0 1 0,0-1 0,-1 0 1,0 0-1,0 0 0,-1 0 0,0 1 0,-1-1 0,1 0 1,-1 0-1,-1-1 0,1 1 0,-1 0 0,0-1 1,0 0-1,-1 1 0,0-1 0,-8 9 0,6-7-241,-1-1 0,1-1-1,-1 1 1,0-1 0,-1 0-1,0-1 1,1 0 0,-2 0 0,1 0-1,0-1 1,-1 0 0,0-1-1,0 0 1,0-1 0,0 0-1,-19 2 1,24-3 123,0-1 0,0 0 0,1-1 0,-1 1-1,0-1 1,-7-1 0,7 0-46,0 0-1,1 0 1,-1 0 0,1-1-1,-6-4 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3.741"/>
    </inkml:context>
    <inkml:brush xml:id="br0">
      <inkml:brushProperty name="width" value="0.035" units="cm"/>
      <inkml:brushProperty name="height" value="0.035" units="cm"/>
      <inkml:brushProperty name="color" value="#E71224"/>
    </inkml:brush>
  </inkml:definitions>
  <inkml:trace contextRef="#ctx0" brushRef="#br0">0 0 19620,'3'7'573,"-1"-1"0,-1 1 0,1-1 0,1 14 0,4 44 904,6 47-325,-10-94-1042,1 1 0,1-1 0,12 33-1,-16-49-109,0 1 0,-1 0-1,1-1 1,0 1-1,0 0 1,0-1-1,0 1 1,0-1-1,0 0 1,0 1-1,0-1 1,0 0 0,1 0-1,-1 0 1,1 0-1,-1 0 1,1 0-1,-1 0 1,1 0-1,-1 0 1,1-1-1,0 1 1,0-1 0,-1 1-1,1-1 1,0 0-1,0 1 1,-1-1-1,1 0 1,0 0-1,0-1 1,-1 1-1,1 0 1,0 0-1,0-1 1,-1 1 0,3-2-1,5-2-12,0-1 0,0 0 0,0 0 1,-1-1-1,12-11 0,6-3 7,-19 16 3,0 0-1,-1 0 0,1 1 1,0 0-1,1 0 1,-1 1-1,1 0 0,7-2 1,-11 4 8,0 0 0,1 0 0,-1 0 1,0 0-1,0 1 0,0-1 0,0 1 0,0 0 1,0 0-1,0 0 0,0 1 0,-1 0 1,1-1-1,0 1 0,-1 1 0,7 3 0,-1 3 31,0 0 0,-1 0 0,0 1 0,-1 0-1,0 0 1,0 0 0,-1 1 0,0 0-1,-1 1 1,-1-1 0,6 21 0,-4-12 81,-2 1 1,0-1 0,-1 1 0,-2 0 0,0 0-1,-2 24 1,1-38-40,-1 1 0,0 0 0,-1 0-1,0-1 1,0 1 0,0-1 0,-1 1 0,0-1 0,-1 0 0,0 0-1,-4 7 1,4-10-25,1 0-1,-1-1 1,1 1-1,-1-1 1,0 0-1,-1 0 1,1 0-1,0-1 1,-1 1-1,1-1 1,-1 0-1,0 0 1,0-1-1,0 0 1,1 1-1,-1-1 1,-10 0-1,3-1-4,1 0 0,0-1 0,0-1 1,0 0-1,0 0 0,0-1 0,1 0 0,-1-1 0,1 0 0,-15-8 0,12 5-201,1-1 0,0 0-1,0-1 1,0 0 0,1 0-1,1-1 1,-15-18 0,17 13-854,8 15 941,0-1 0,0 1 0,0 0 0,0-1 0,1 1 0,-1 0 0,0-1 0,0 1 0,0 0 0,0-1 0,0 1 0,0 0 0,0 0 0,1-1 1,-1 1-1,0 0 0,0-1 0,0 1 0,1 0 0,-1 0 0,0 0 0,0-1 0,0 1 0,1 0 0,-1 0 0,1-1 0,2 0-430,0 1 0,0-1 0,0 1 0,0-1-1,0 1 1,0 0 0,4 0 0,19-2-916,-6-9 176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4.226"/>
    </inkml:context>
    <inkml:brush xml:id="br0">
      <inkml:brushProperty name="width" value="0.035" units="cm"/>
      <inkml:brushProperty name="height" value="0.035" units="cm"/>
      <inkml:brushProperty name="color" value="#E71224"/>
    </inkml:brush>
  </inkml:definitions>
  <inkml:trace contextRef="#ctx0" brushRef="#br0">109 186 17244,'1'-1'185,"0"1"0,0 0-1,-1-1 1,1 1 0,0 0 0,0-1 0,0 1 0,-1-1 0,1 0 0,0 1 0,-1-1 0,1 1 0,0-1 0,-1 0 0,1 0 0,-1 1 0,1-1 0,-1 0-1,1 0 1,-1 0 0,1 1 0,-1-1 0,0 0 0,0 0 0,1 0 0,-1 0 0,0 0 0,0-1 0,3-28 2003,-3 29-2140,0-8 129,0-1 1,-1 1 0,0 0 0,-1-1 0,0 1-1,-4-11 1,5 16-167,0 1 0,0-1 0,-1 1 0,1 0 0,-1 0 1,0 0-1,0 0 0,0 0 0,0 0 0,-1 0 0,1 0 0,-1 1 0,1-1 0,-1 1 0,0 0 0,0 0 0,0 0 1,-6-3-1,7 5-8,1 0 0,0-1 1,0 1-1,0 0 0,0 0 1,-1 0-1,1 0 1,0 0-1,0 0 0,0 0 1,-1 0-1,1 1 0,0-1 1,0 0-1,0 1 0,0-1 1,0 1-1,-1-1 1,1 1-1,0-1 0,-1 2 1,-1 1 2,1-1 1,0 0 0,0 0 0,0 1-1,0 0 1,1-1 0,-1 1 0,-1 4-1,-1 3 18,0 0 0,1 1 0,-3 20 0,3-7 9,1-1 0,2 0-1,0 0 1,5 33 0,-3-40-10,1-1 0,0 1 0,2-1 0,0 0 0,0 0 0,1-1 0,10 18 0,-14-29-14,0-1-1,-1 1 0,1 0 1,0-1-1,0 1 0,1-1 1,-1 1-1,0-1 0,1 0 0,0 0 1,-1 0-1,1-1 0,0 1 1,0-1-1,0 1 0,5 1 1,-5-3 2,0 0-1,0 1 1,-1-1 0,1 0 0,0-1 0,0 1 0,0 0 0,0-1 0,0 0 0,0 1 0,0-1 0,0 0 0,-1-1 0,6-1 0,2-4 18,-1 0-1,0-1 1,0 1 0,0-2 0,-1 1 0,0-1 0,10-15 0,8-18 52,-1-1 1,-2-1 0,-2-1 0,-2-1-1,14-53 1,-35 116-50,-1 1 0,2 0-1,0 0 1,2 0-1,2 20 1,0-1 62,3 0 0,10 41 0,-14-72-70,0 1 0,0-1 0,0 0 0,1 0 0,0 0 0,1 0 0,-1-1 0,1 1 0,0-1 0,7 8 0,-8-11-10,0 1-1,0-1 0,0-1 1,0 1-1,0 0 0,0-1 0,0 1 1,0-1-1,1 0 0,-1 0 0,0-1 1,1 1-1,-1 0 0,1-1 1,-1 0-1,1 0 0,-1 0 0,1 0 1,-1-1-1,0 0 0,1 1 1,3-2-1,6-3 17,-1 0 1,-1 0-1,16-10 0,-17 10-121,1-1 0,-1 1 0,1 0 0,20-5 0,-30 10-1,1 0 0,-1 0 0,0-1-1,0 2 1,1-1 0,-1 0-1,0 0 1,1 0 0,-1 1 0,0-1-1,0 0 1,1 1 0,-1-1-1,0 1 1,1 0 0,-1-1 52,-1 1-1,0-1 1,0 0 0,1 0 0,-1 1-1,0-1 1,0 0 0,1 1-1,-1-1 1,0 0 0,0 1 0,0-1-1,0 0 1,1 1 0,-1-1 0,0 0-1,0 1 1,0-1 0,0 0-1,0 1 1,0-1 0,0 0 0,0 1-1,0-1 1,0 1 0,0-1-1,0 0 1,0 1 0,0-1 0,0 0-1,-1 1 1,1-1 0,0 0 0,0 1-1,0-1 1,-1 0 0,1 1-1,0-1 1,0 0 0,-1 0 0,1 1-1,0-1 1,0 0 0,-1 0-1,1 1 1,0-1 0,-1 0 0,1 0-1,0 0 1,-1 0 0,1 0 0,0 1-1,-1-1 1,-12 2-643,-5-10-149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4.633"/>
    </inkml:context>
    <inkml:brush xml:id="br0">
      <inkml:brushProperty name="width" value="0.035" units="cm"/>
      <inkml:brushProperty name="height" value="0.035" units="cm"/>
      <inkml:brushProperty name="color" value="#E71224"/>
    </inkml:brush>
  </inkml:definitions>
  <inkml:trace contextRef="#ctx0" brushRef="#br0">19 29 19084,'4'-24'2217,"-1"19"-769,-3 14 560,0 2-583,0 1-809,0-2-528,-4 2-1529,-2-4 1345,-2-7-216,1 1-168</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5.142"/>
    </inkml:context>
    <inkml:brush xml:id="br0">
      <inkml:brushProperty name="width" value="0.035" units="cm"/>
      <inkml:brushProperty name="height" value="0.035" units="cm"/>
      <inkml:brushProperty name="color" value="#E71224"/>
    </inkml:brush>
  </inkml:definitions>
  <inkml:trace contextRef="#ctx0" brushRef="#br0">282 1 19828,'-18'12'530,"1"0"-1,0 1 0,0 1 1,2 1-1,0 0 1,0 1-1,2 1 1,-17 26-1,11-13-263,1 2 0,2 0 0,1 1 0,-12 42 0,19-49-175,2 1 0,0-1 0,2 1 0,1 0 0,1 40-1,2-52-71,1-1 0,0 0 0,1 0 0,1 0 0,0 0 0,1 0 0,1 0-1,0-1 1,0 0 0,2 0 0,14 24 0,-18-33-21,0 0-1,1 0 1,-1-1-1,1 1 1,0 0-1,0-1 1,0 0-1,0 0 1,0-1-1,1 1 1,-1-1-1,1 0 1,0 0-1,0 0 1,0 0-1,9 1 1,-7-3-1,0 0 1,-1 0-1,1 0 1,0-1-1,0 0 1,-1 0 0,1-1-1,-1 0 1,1 0-1,-1 0 1,10-6-1,-5 2 6,1-1-1,-1 0 1,-1-1-1,1-1 1,-1 1-1,-1-2 0,0 1 1,0-1-1,-1-1 1,0 1-1,0-2 1,8-16-1,-15 25-1,0 1 1,0 0-1,0-1 0,0 1 0,-1-1 1,1 1-1,-1-1 0,1 1 0,-1-1 1,0 0-1,0 1 0,0-1 0,0 1 1,-1-1-1,1 1 0,-1-1 0,0 1 1,1-1-1,-1 1 0,0-1 0,0 1 1,-1 0-1,1-1 0,0 1 0,-1 0 1,1 0-1,-1 0 0,0 0 0,0 0 1,0 1-1,0-1 0,0 0 0,0 1 1,0-1-1,0 1 0,-5-2 0,-2-1 8,0 0 0,0 1 1,0 0-1,0 1 0,-1 0 0,1 0 0,-1 1 0,-14-1 0,32 1-10,0-1 0,0-1 0,0 1 0,0-1 0,0-1 0,12-7 1,-15 8-10,10-6-8,0-1 0,0-1 0,-1 0 0,-1-1 0,15-15 1,-3 1 19,-24 25 0,1 0 0,-1 0 1,0 0-1,0 0 0,1 0 1,-1 0-1,0 0 0,1 0 1,-1 1-1,1-1 0,-1 0 0,1 1 1,2-1-1,-3 1 6,-1 0 0,1 0-1,-1 0 1,1 0 0,0 0-1,-1 0 1,1 1 0,-1-1 0,1 0-1,-1 0 1,1 1 0,-1-1 0,1 0-1,-1 1 1,1-1 0,-1 0-1,1 1 1,-1-1 0,0 1 0,1-1-1,-1 1 1,1-1 0,-1 1-1,1 0 1,1 4 56,-1 1-1,1-1 1,-1 1 0,0 0-1,0-1 1,0 7-1,0-6-33,15 181 1001,16 117-82,-28-278-1202,-4-26 233,0 0 0,0 0 0,0 0 0,0 0 0,0 1 1,0-1-1,0 0 0,0 0 0,0 0 0,0 0 0,0 0 0,0 0 0,0 1 0,0-1 1,0 0-1,0 0 0,0 0 0,0 0 0,0 0 0,0 1 0,0-1 0,1 0 0,-1 0 1,0 0-1,0 0 0,0 0 0,0 0 0,0 0 0,0 0 0,0 1 0,0-1 0,0 0 1,1 0-1,-1 0 0,0 0 0,0 0 0,0 0 0,0 0 0,0 0 0,0 0 0,1 0 1,-1 0-1,0 0 0,0 0 0,0 0 0,0 0 0,0 0 0,1 0 0,-1 0 0,0 0 0,0 0 1,0 0-1,4-9-516,0-14 209,-2-13-86,-1-7-124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5.630"/>
    </inkml:context>
    <inkml:brush xml:id="br0">
      <inkml:brushProperty name="width" value="0.035" units="cm"/>
      <inkml:brushProperty name="height" value="0.035" units="cm"/>
      <inkml:brushProperty name="color" value="#E71224"/>
    </inkml:brush>
  </inkml:definitions>
  <inkml:trace contextRef="#ctx0" brushRef="#br0">1 0 21685,'0'0'71,"0"0"0,1 0 1,-1 0-1,0 0 1,1 0-1,-1 0 0,0 0 1,1 1-1,-1-1 0,0 0 1,0 0-1,1 0 1,-1 0-1,0 0 0,0 1 1,1-1-1,-1 0 1,0 0-1,0 0 0,1 1 1,-1-1-1,0 0 0,0 0 1,0 1-1,0-1 1,1 0-1,-1 0 0,0 1 1,0-1-1,0 0 0,0 1 1,0-1-1,0 0 1,0 1-1,0-1 0,0 0 1,0 1-1,2 18 249,-2-12 48,4 51 1054,18 194 1302,18-3-4345,-35-236-1769,-6-31 1443,-5-5 694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6.130"/>
    </inkml:context>
    <inkml:brush xml:id="br0">
      <inkml:brushProperty name="width" value="0.035" units="cm"/>
      <inkml:brushProperty name="height" value="0.035" units="cm"/>
      <inkml:brushProperty name="color" value="#E71224"/>
    </inkml:brush>
  </inkml:definitions>
  <inkml:trace contextRef="#ctx0" brushRef="#br0">34 549 16812,'-12'-16'1371,"9"12"-1078,0-1-1,0 1 1,0-1-1,0 0 0,-2-6 1,5 10-185,-1 0-1,1 0 1,0 0 0,0 0-1,0 0 1,0 0 0,-1-1-1,1 1 1,1 0 0,-1 0 0,0 0-1,0 0 1,0 0 0,1 0-1,-1-1 1,0 1 0,1 0 0,-1 0-1,1 0 1,-1 0 0,1 0-1,0 0 1,-1 1 0,1-1-1,0 0 1,0 0 0,-1 0 0,1 1-1,2-2 1,13-10 176,-1-1 0,0 0 0,0-1 1,-2-1-1,0 0 0,-1-1 0,0 0 0,-1-1 0,-1 0 0,-1-1 1,0 0-1,-1 0 0,-1-1 0,8-35 0,23-127 492,-32 169-638,0 16-17,3 21 26,-9-23-141,43 190 578,-30-124-284,37 119-1,-47-179-270,1 1 0,0-1 0,9 15 0,-12-22-33,0 0-1,-1 0 0,1 0 0,0 0 0,0 0 0,0-1 1,-1 1-1,1 0 0,0 0 0,0-1 0,0 1 0,0-1 1,0 1-1,1-1 0,-1 1 0,1 0 0,-1-2-11,0 1 1,0 0-1,0 0 0,0 0 1,-1-1-1,1 1 0,0 0 0,0-1 1,0 1-1,-1-1 0,1 1 1,0-1-1,-1 1 0,1-1 0,0 0 1,-1 1-1,1-1 0,-1 0 1,1 1-1,-1-1 0,1 0 0,-1 0 1,0 1-1,1-1 0,0-2 1,2-5-260,0-1 1,0 0-1,-1-1 1,0 1-1,2-19 1,-2-51-445,-2 71 639,-1-35-496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8.460"/>
    </inkml:context>
    <inkml:brush xml:id="br0">
      <inkml:brushProperty name="width" value="0.035" units="cm"/>
      <inkml:brushProperty name="height" value="0.035" units="cm"/>
      <inkml:brushProperty name="color" value="#E71224"/>
    </inkml:brush>
  </inkml:definitions>
  <inkml:trace contextRef="#ctx0" brushRef="#br0">0 5 18652,'5'-5'1912,"-1"5"-1111,-4 6-289,3 12 976,0 6-256,2 11-336,-4 1-199,4 8-217,2-1-152,-2 1-136,-1-4-128,-1-5-456,0-7-248,-3-10-785,2-4 1185,-4-11-248,-5-6-144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1.659"/>
    </inkml:context>
    <inkml:brush xml:id="br0">
      <inkml:brushProperty name="width" value="0.025" units="cm"/>
      <inkml:brushProperty name="height" value="0.025" units="cm"/>
    </inkml:brush>
  </inkml:definitions>
  <inkml:trace contextRef="#ctx0" brushRef="#br0">239 43 12812,'0'0'5018,"-9"-4"-3368,-32-10-860,37 13-715,0 1 1,1 0-1,-1-1 0,0 1 1,1 1-1,-1-1 1,0 0-1,1 1 1,-1 0-1,1 0 0,-1 0 1,1 0-1,-1 1 1,1-1-1,0 1 0,0 0 1,-1 0-1,1 0 1,1 0-1,-6 5 0,-3 4 400,1 0 0,-1 0 0,-9 16 0,19-26-419,-8 12 402,1 0 1,0 0-1,1 1 0,-8 19 0,13-28-394,0 1-1,0 0 1,0 0 0,1 0-1,0 0 1,0 0 0,1 0-1,0 0 1,0 0 0,0 0-1,1 0 1,0 0 0,0 0-1,2 6 1,-1-9-57,-1-1 0,1 1 0,0 0 0,0-1 0,0 1 1,0-1-1,1 0 0,-1 0 0,1 1 0,0-2 0,-1 1 0,1 0 0,0 0 0,0-1 0,0 0 1,0 0-1,0 0 0,0 0 0,0 0 0,1 0 0,-1-1 0,0 1 0,0-1 0,5 0 0,1 0 9,-1 0-1,1 0 0,-1-1 1,0 0-1,0-1 0,1 1 0,-1-2 1,13-4-1,-14 3-11,0 0 0,0-1 1,0 0-1,-1 0 0,0 0 1,0-1-1,0 1 0,-1-1 1,1-1-1,-2 1 0,1-1 1,-1 0-1,0 0 0,0 0 0,-1-1 1,0 1-1,0-1 0,2-13 1,-3 14-38,-1 0 0,0 0-1,0 0 1,-1 0 0,0 0 0,0-1 0,-1 1 0,0 0 0,0 0 0,-1 0 0,0 0 0,0 1 0,0-1 0,-1 0-1,0 1 1,0-1 0,-1 1 0,0 0 0,0 0 0,0 1 0,-7-8 0,-29-16-2545,39 28 2391,1 1 0,-1 0 0,0-1 0,0 1 0,1 0 0,-1 0 0,0-1 0,1 1 1,-1 0-1,0 0 0,0 0 0,1 0 0,-1 0 0,0 0 0,0 0 0,1 0 0,-1 1 0,0-1 0,1 0 1,-1 0-1,0 0 0,0 1 0,0 0-218,0 0 0,1 0-1,-1 0 1,1 0 0,-1 0 0,1 0 0,-1 0 0,1 0-1,0 0 1,0 0 0,-1 0 0,1 0 0,0 0 0,0 0 0,0 0-1,0 0 1,0 0 0,0 1 0,0-1 0,1 1 0,2 16-5969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8.975"/>
    </inkml:context>
    <inkml:brush xml:id="br0">
      <inkml:brushProperty name="width" value="0.035" units="cm"/>
      <inkml:brushProperty name="height" value="0.035" units="cm"/>
      <inkml:brushProperty name="color" value="#E71224"/>
    </inkml:brush>
  </inkml:definitions>
  <inkml:trace contextRef="#ctx0" brushRef="#br0">36 485 13627,'18'-25'1657,"24"-48"-1,-36 61-1047,-1 0-1,0 0 1,-1-1-1,0 1 0,-1-1 1,3-21-1,-6 31-436,0 1-1,0-1 1,0 0-1,0 1 1,0-1-1,-1 0 1,1 1-1,-1-1 0,0 0 1,1 1-1,-1-1 1,-3-4-1,4 7-118,-1-1-1,1 1 1,0-1-1,-1 1 1,1-1-1,-1 1 0,1 0 1,-1-1-1,1 1 1,-1 0-1,0-1 1,1 1-1,-1 0 1,1 0-1,-1-1 1,1 1-1,-1 0 0,0 0 1,1 0-1,-1 0 1,-1 0-1,1 0 1,-1 0 0,1 1 0,-1-1 0,1 1-1,-1-1 1,1 1 0,0 0 0,-1 0 0,1-1 0,0 1 0,0 0 0,-2 2-1,-5 4 77,2 0-1,-1 1 0,1 0 1,0 0-1,1 0 0,0 1 1,0 0-1,1 0 0,-6 18 1,4-6-78,0-1 0,2 2-1,-4 32 1,8-48-47,-2 12 12,2 29 0,0-43-17,0 1 0,1-1 0,0 0-1,0 1 1,0-1 0,0 0 0,1 0 0,0 1 0,0-1 0,0 0 0,0-1 0,3 5 0,-4-7-1,0 0 1,0 0 0,0 1 0,1-1-1,-1 0 1,0-1 0,1 1-1,-1 0 1,0 0 0,1-1-1,-1 1 1,1 0 0,-1-1 0,1 1-1,-1-1 1,1 0 0,0 0-1,-1 0 1,1 1 0,-1-1-1,1-1 1,-1 1 0,1 0 0,0 0-1,-1-1 1,1 1 0,-1 0-1,1-1 1,-1 0 0,1 1 0,2-3-1,3-1-4,-1 0 1,1-1-1,-1 0 0,1 0 0,7-10 1,5-8-4,0 0 0,-2-1 0,0-1-1,-2 0 1,16-36 0,47-145 210,-74 192-176,5-10 108,-2-1 0,0-1 1,6-50-1,-14 69 39,-3 8-73,-3 13 41,-5 32-34,2 1 0,2 1 0,-2 59 1,10-107-107,-3 40-18,-5 74-173,7-95-136,2 1 0,0-1 0,6 32 1,-7-50 236,1 1 1,-1 0 0,0-1-1,1 1 1,-1-1-1,1 1 1,0-1 0,-1 1-1,1-1 1,0 1 0,0-1-1,0 0 1,0 1 0,0-1-1,0 0 1,2 2-1,-2-3 23,0 0-1,-1 1 1,1-1-1,0 0 0,-1 0 1,1 0-1,0 0 1,0 0-1,-1 0 1,1 0-1,0 0 0,-1 0 1,1-1-1,0 1 1,-1 0-1,1 0 0,0-1 1,-1 1-1,1 0 1,0-1-1,-1 1 1,1 0-1,-1-1 0,1 1 1,0-2-1,4-3-353,0-1-1,0 0 1,0 0-1,-1 0 1,5-10-1,39-82-1794,-22 43 1100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09.790"/>
    </inkml:context>
    <inkml:brush xml:id="br0">
      <inkml:brushProperty name="width" value="0.035" units="cm"/>
      <inkml:brushProperty name="height" value="0.035" units="cm"/>
      <inkml:brushProperty name="color" value="#E71224"/>
    </inkml:brush>
  </inkml:definitions>
  <inkml:trace contextRef="#ctx0" brushRef="#br0">114 318 14547,'0'4'381,"0"0"1,-1 0-1,1 0 0,-1 0 1,0 0-1,0 0 0,0 0 1,0 0-1,-1-1 0,1 1 0,-1 0 1,0-1-1,0 1 0,-1-1 1,-3 5-1,-4 8 674,-6 13 630,-22 52 1,33-66-1452,0-1 1,0 1 0,2 1 0,0-1 0,-2 29 0,5-41-209,0 0 0,0 0 0,1 0 0,-1 0 0,1 1 0,-1-1 0,1 0 0,2 4 0,-3-7-23,0 1 0,1 0 1,-1-1-1,1 1 0,-1 0 0,1-1 0,-1 1 0,1 0 1,-1-1-1,1 1 0,0-1 0,-1 1 0,1-1 0,0 0 0,0 1 1,-1-1-1,1 0 0,0 1 0,0-1 0,-1 0 0,1 0 1,0 0-1,0 1 0,0-1 0,-1 0 0,1 0 0,0 0 1,0-1-1,0 1 0,-1 0 0,1 0 0,0 0 0,0 0 1,0-1-1,-1 1 0,1 0 0,0-1 0,0 0 0,4-1-1,-1-1 1,0 1-1,0-1 0,-1 0 0,1 0 0,-1 0 0,1-1 0,-1 1 0,4-7 0,24-39-11,-25 38 9,16-33 31,-3-1 0,21-65-1,-11 28 66,-26 79-20,-3 10-52,-14 158 76,-2 48-9,16-209-89,0-1-1,0 0 0,0 0 1,0 1-1,1-1 1,0 0-1,1 4 0,-2-7 0,0 0-1,0 1 0,0-1 0,0 0 0,0 0 0,0 0 1,1 1-1,-1-1 0,0 0 0,0 0 0,0 0 1,0 0-1,1 1 0,-1-1 0,0 0 0,0 0 0,0 0 1,0 0-1,1 0 0,-1 0 0,0 0 0,0 0 1,1 0-1,-1 0 0,0 0 0,0 0 0,0 0 0,1 0 1,-1 0-1,0 0 0,0 0 0,1 0 0,-1 0 1,0 0-1,0 0 0,0 0 0,1 0 0,-1 0 0,0 0 1,0 0-1,0-1 0,1 1 0,-1 0 0,0 0 1,0 0-1,0 0 0,0 0 0,1-1 0,-1 1 0,0 0 1,4-6-1,0 0-1,0 0 1,-1-1 0,1 1 0,2-10 0,36-94-15,55-123-18,-93 225 29,-3 4 1,1-1-1,0 1 0,1 0 1,-1 0-1,0 0 1,1 0-1,0 1 1,0-1-1,0 1 1,1 0-1,-1 0 0,1 0 1,-1 0-1,7-3 1,-10 6 2,1-1 0,0 1 0,0 0 1,-1 0-1,1-1 0,0 1 0,0 0 0,0 0 1,-1 0-1,1 0 0,0 0 0,0 0 0,0 0 1,-1 0-1,1 1 0,0-1 0,0 0 0,-1 0 1,1 1-1,0-1 0,0 0 0,-1 1 0,1-1 1,0 1-1,1 1 0,-1-1 1,0 1-1,1-1 1,-1 1-1,0-1 0,0 1 1,-1 0-1,1-1 1,0 1-1,0 2 0,2 7 1,0 0-1,-2 0 0,2 11 1,-3-18-2,5 99 124,-13 167 0,-1-36 284,9-149-144,3-74-116,2-22-81,3-25-45,-5-77-23,8-89-215,5 112 92,4 1 0,5 0 1,53-131-1,-73 208 112,35-78-72,-35 82 82,0-1 0,0 1 0,0 0 0,1 1 0,0-1 0,1 1 0,11-10 0,-17 17 4,-1-1 1,1 0 0,0 1-1,-1-1 1,1 1-1,0-1 1,0 0-1,-1 1 1,1 0-1,0-1 1,0 1-1,0 0 1,-1-1 0,1 1-1,0 0 1,0 0-1,0 0 1,0-1-1,0 1 1,0 0-1,0 0 1,0 1-1,-1-1 1,1 0 0,0 0-1,0 0 1,0 1-1,0-1 1,0 0-1,-1 1 1,1-1-1,0 0 1,0 1-1,0-1 1,-1 1 0,1 0-1,0-1 1,-1 1-1,1-1 1,-1 1-1,1 0 1,0 0-1,-1-1 1,0 1-1,1 0 1,0 1 0,1 3 4,0 0 1,-1 1 0,1-1-1,-1 0 1,1 11 0,1 31 69,-2 0 0,-2 1 0,-3-1 0,-1 0 0,-2 0 0,-3 0 0,-21 63 0,25-96-5,6-14-69,0 1 0,0-1 0,0 0 0,0 0 1,0 0-1,0 0 0,-1 0 0,1 0 1,0 0-1,0 0 0,0 0 0,0 0 0,0 0 1,0 1-1,0-1 0,0 0 0,0 0 1,0 0-1,0 0 0,0 0 0,0 0 0,-1 0 1,1 0-1,0 0 0,0 0 0,0 0 1,0 0-1,0 0 0,0 0 0,0 0 0,0 0 1,0 0-1,-1 0 0,1 0 0,0 0 1,0 0-1,0 0 0,0 0 0,0 0 0,0 0 1,0 0-1,0 0 0,0 0 0,0 0 1,-1 0-1,1 0 0,0 0 0,0-1 0,0 1 1,0 0-1,0 0 0,0 0 0,0 0 1,0 0-1,-2-21 34,3 8-42,0 0 0,1 0 1,0 0-1,1 0 0,1 0 0,0 0 0,1 1 1,0 0-1,9-16 0,-13 26 2,0 1 1,0-1-1,1 0 0,-1 1 0,0-1 1,0 1-1,1-1 0,-1 1 1,1 0-1,-1-1 0,1 1 0,0 0 1,-1 0-1,1 0 0,0 0 0,0 0 1,0 1-1,0-1 0,3 0 1,-3 1 2,-1 0 0,1 0 0,-1 1 0,1-1 0,0 1 0,-1-1 0,1 1 0,-1-1 0,1 1 0,-1 0 0,1 0 0,-1 0 0,0 0 0,1 0 0,-1 0 0,0 0 0,0 0 0,0 0 0,0 1 0,0-1 0,0 0 0,0 1 0,0-1 0,1 3 0,3 6 19,-1 0-1,0 0 1,0 0-1,-1 1 1,-1-1 0,1 1-1,-2-1 1,1 1-1,-2 0 1,1 0 0,-1 0-1,-1 0 1,0-1 0,-1 1-1,0 0 1,0-1-1,-1 1 1,-1-1 0,-6 16-1,6-18-72,-1 0 0,1 0 0,-1 0 0,0 0 0,-1-1 0,0 0 0,0 0 0,-1 0 0,1-1-1,-1 0 1,-1-1 0,1 1 0,-1-1 0,0-1 0,0 1 0,0-1 0,-1-1 0,0 0 0,1 0 0,-1 0 0,0-1 0,0-1 0,-12 1-1,-11-3-179,6-8-102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0.899"/>
    </inkml:context>
    <inkml:brush xml:id="br0">
      <inkml:brushProperty name="width" value="0.035" units="cm"/>
      <inkml:brushProperty name="height" value="0.035" units="cm"/>
      <inkml:brushProperty name="color" value="#E71224"/>
    </inkml:brush>
  </inkml:definitions>
  <inkml:trace contextRef="#ctx0" brushRef="#br0">60 90 14691,'1'-4'278,"-1"1"-83,1 0-1,0 0 0,-1 0 0,0 0 0,0-1 1,0 1-1,0 0 0,0 0 0,-1 0 0,1 0 1,-1-1-1,0 1 0,0 0 0,-2-5 0,2 8-149,1 0 0,0 0 0,0-1 0,0 1 0,-1 0 0,1 0 0,0 0-1,0 0 1,0 0 0,-1 0 0,1 0 0,0 0 0,0-1 0,-1 1-1,1 0 1,0 0 0,0 0 0,-1 0 0,1 0 0,0 0 0,0 0-1,-1 0 1,1 0 0,0 1 0,0-1 0,-1 0 0,1 0 0,0 0-1,0 0 1,0 0 0,-1 0 0,1 0 0,0 1 0,0-1 0,0 0-1,-1 0 1,1 0 0,-8 12 831,-2 12-28,2 5-518,1 0 1,2 1-1,1 0 0,1 0 0,2 0 1,1 0-1,4 42 0,-3-65-306,1 0 0,-1 0 0,1 0-1,0 0 1,4 7 0,-6-13-21,0 0-1,0 0 1,1 0-1,-1-1 1,0 1-1,1 0 1,-1 0 0,1-1-1,-1 1 1,1 0-1,-1-1 1,1 1-1,0-1 1,-1 1 0,1 0-1,0-1 1,-1 0-1,1 1 1,0-1-1,0 1 1,-1-1-1,1 0 1,0 1 0,0-1-1,0 0 1,0 0-1,-1 0 1,1 0-1,0 0 1,0 0 0,0 0-1,0 0 1,-1 0-1,1 0 1,0 0-1,0 0 1,0-1 0,0 1-1,-1 0 1,1-1-1,0 1 1,0 0-1,-1-1 1,1 1-1,0-1 1,-1 1 0,1-1-1,0 0 1,-1 1-1,1-1 1,-1 0-1,1 1 1,0-2 0,7-7 11,-1-1 1,0 0 0,0 0 0,-1-1 0,9-20 0,19-62 46,-30 83-51,5-17 28,3-5 80,-1-2 0,-2 1 0,8-61 0,-33 223 668,13-96-668,2 1 0,1-1 0,2 0 0,1 0 0,8 37 0,-10-67-96,0 0 0,0 0-1,0 0 1,0 0 0,1 0 0,-1 0 0,1-1-1,-1 1 1,1 0 0,0-1 0,3 3 0,-5-5-14,1 1 0,-1-1 0,0 0 0,1 1 0,-1-1 0,1 0 0,-1 0 0,1 1 0,0-1 0,-1 0-1,1 0 1,-1 0 0,1 0 0,-1 0 0,1 0 0,0 0 0,-1 0 0,1 0 0,-1 0 0,1 0 0,-1 0 0,1 0 0,0 0 0,1-1 1,-1 0 1,0 0-1,0 0 0,0 1 0,0-1 0,0 0 0,0-1 0,0 1 0,0 0 0,-1 0 0,1 0 0,0 0 0,0-1 0,0-1 0,13-42 215,-9 23-139,-5 22-82,0 0 0,0 0 0,1-1 0,-1 1 1,0 0-1,0 0 0,0-1 0,0 1 0,0 0 1,0 0-1,0-1 0,0 1 0,0 0 0,0-1 1,0 1-1,0 0 0,0 0 0,0-1 1,0 1-1,0 0 0,0-1 0,0 1 0,0 0 1,0 0-1,0-1 0,-1 1 0,1 0 0,0 0 1,0-1-1,0 1 0,0 0 0,-1 0 1,1 0-1,0-1 0,0 1 0,-1 0 0,2-1-640,-1 1 610,1-2-137,-1 1 0,1-1 0,-1 1 0,1-1 0,-1 0-1,0 1 1,1-1 0,-1 0 0,0 1 0,0-1 0,0 0 0,-1 1 0,1-1 0,-1-2 0,0-1-13,-1-25-378,-2-11-198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1.746"/>
    </inkml:context>
    <inkml:brush xml:id="br0">
      <inkml:brushProperty name="width" value="0.035" units="cm"/>
      <inkml:brushProperty name="height" value="0.035" units="cm"/>
      <inkml:brushProperty name="color" value="#E71224"/>
    </inkml:brush>
  </inkml:definitions>
  <inkml:trace contextRef="#ctx0" brushRef="#br0">13 9 16339,'9'-8'2318,"-6"14"-1073,-5 26 381,1-20-288,-8 354 1800,9-366-3137,4 27 32,-4-26-34,0-1 1,1 1 0,-1-1 0,0 1 0,0-1 0,0 1 0,1-1 0,-1 0 0,0 1 0,0-1 0,1 1 0,-1-1 0,0 0 0,1 1-1,-1-1 1,0 0 0,1 1 0,-1-1 0,1 0 0,-1 1 0,1-1 0,-1 0 0,0 0 0,1 0 0,-1 0 0,1 1 0,-1-1-1,1 0 1,-1 0 0,1 0 0,-1 0 0,1 0 0,-1 0 0,1 0 0,-1 0 0,1 0 0,-1-1 0,1 1 0,-1 0 0,1 0-1,-1 0 1,1 0 0,-1-1 0,1 1 0,-1 0 0,0 0 0,1-1 0,-1 1 0,0 0 0,1-1 0,0 0 0,39-37-40,-35 32 28,1 0-1,-1 0 1,1 0-1,1 1 1,-1 0-1,1 0 1,0 1-1,0-1 1,0 2-1,0-1 1,13-3-1,-17 6 8,0 0 1,0 1-1,1 0 0,-1-1 1,0 1-1,1 0 0,-1 1 1,0-1-1,1 1 0,-1-1 0,0 1 1,0 0-1,0 0 0,1 1 1,-1-1-1,0 1 0,-1-1 1,1 1-1,0 0 0,0 0 0,-1 0 1,1 0-1,-1 1 0,0-1 1,0 1-1,0-1 0,0 1 1,0 0-1,0 0 0,2 5 0,0 1 15,1 1-1,-1 0 1,-1 0-1,0 0 0,-1 1 1,1-1-1,-2 1 0,1 16 1,-2-18 51,0 0 0,-1 1 0,0-1 0,0 0 0,-1 0 0,0 0 0,-1 0 0,0 0 0,0 0 0,-6 8 0,7-13-13,0 0 1,-1 0-1,0 0 0,0-1 1,0 0-1,0 1 0,0-1 1,0 0-1,-1-1 0,0 1 1,1-1-1,-1 1 0,0-1 1,0 0-1,-1 0 0,1-1 1,0 1-1,0-1 1,-1 0-1,1 0 0,-1-1 1,-7 1-1,4-1-3,0-1-1,0 0 1,0 0 0,0-1 0,0 0 0,0 0-1,0-1 1,0 1 0,1-2 0,-14-7-1,15 7-154,1 1-1,0-1 0,0 0 1,1 0-1,-1 0 0,1-1 0,0 0 1,0 1-1,0-2 0,1 1 1,-1 0-1,1-1 0,1 1 0,-5-13 1,6 16-29,1 0 1,-1 0-1,1 0 1,0-1-1,0 1 1,0 0-1,0 0 1,0 0-1,1-1 1,-1 1-1,0 0 1,1 0-1,0 0 1,-1 0-1,1 0 1,0 0-1,0 0 1,0 0 0,1 0-1,-1 0 1,0 0-1,1 1 1,-1-1-1,1 0 1,-1 1-1,1 0 1,0-1-1,0 1 1,0 0-1,-1 0 1,5-2-1,6-2-741,0 0-1,1 0 0,-1 1 0,17-3 1,-13 4-46,82-28-3341,-79 24 4184,-1-2 0,0 0 0,20-14 1,-28 17 609,-1-1 1,-1 0-1,1-1 1,-1 0-1,0 0 1,12-19-1,-15 20 183,-1 0-1,0-1 1,-1 0-1,1 0 1,-1 0-1,-1 0 1,0 0-1,0-1 1,-1 1-1,1-12 1,-2 20-625,1-1 0,-1 0 0,0 0 1,0 1-1,0-1 0,0 0 0,0 0 0,0 0 1,0 1-1,0-1 0,0 0 0,-1 0 1,1 0-1,0 1 0,0-1 0,-1 0 0,1 0 1,-1 1-1,0-2 0,1 2-47,-1 0 0,1 0 1,0 0-1,-1 1 0,1-1 0,-1 0 0,1 0 0,-1 0 1,1 0-1,0 1 0,-1-1 0,1 0 0,-1 0 0,1 1 1,0-1-1,-1 0 0,1 1 0,0-1 0,0 0 0,-1 1 1,1-1-1,0 1 0,-1-1 0,-17 32 581,6-5-492,1 0 0,1 1 0,2-1 1,0 2-1,-5 49 0,13-77-126,-1 0-1,1 0 1,0 0 0,0 0-1,0-1 1,0 1 0,0 0-1,0 0 1,0 0 0,0 0-1,0 0 1,1 0 0,-1 0-1,0 0 1,0 0 0,1 0-1,-1 0 1,1 0 0,-1 0-1,1-1 1,-1 1 0,1 0-1,0 0 1,-1-1 0,1 1-1,0 0 1,-1-1 0,1 1-1,0 0 1,0-1 0,0 1-1,0-1 1,-1 0 0,3 1-1,0-1 3,1 1 0,0-2-1,-1 1 1,1 0 0,0-1 0,-1 0-1,1 0 1,5-2 0,27-8 14,-5 1-12,-1 1 0,39-6 0,-59 14 22,-1 0-1,1 0 1,-1 1-1,1 1 0,-1-1 1,1 1-1,-1 1 1,0 0-1,1 0 0,-1 1 1,16 7-1,-41-43 461,10 23-448,-66-125 265,62 114-294,2 0 1,0 0 0,1-1-1,-6-36 1,13 56-16,-1 1 0,1 0 0,0-1 0,-1 1 0,1-1 0,0 1 0,0-1 0,0 0 0,0 1 0,1-1 0,-1 1 0,0 0 0,1-1 0,-1 1 0,1-1 0,-1 1 0,1-1 0,0 1 0,-1 0 0,1-1 0,0 1 0,0 0 0,0 0 0,1-2 0,0 3-41,-1-1 0,1 0 0,0 1-1,-1 0 1,1-1 0,0 1 0,-1 0 0,1 0 0,0-1 0,-1 1 0,1 1 0,0-1 0,-1 0 0,1 0 0,0 1 0,-1-1 0,1 1 0,1 0-1,2 1-131,-1 0-1,1 0 0,-1 0 0,1 0 1,-1 1-1,0 0 0,0 0 0,0 0 1,0 0-1,-1 1 0,1 0 0,-1-1 1,0 1-1,2 5 0,-4-9 149,-1 1 0,0 0 0,1 0 0,-1 0-1,0 0 1,0-1 0,0 1 0,0 0 0,0 0 0,0 0 0,0 0 0,0 0 0,0 0-1,0-1 1,0 1 0,-1 0 0,1 0 0,-1 1 0,-15 15-681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2.259"/>
    </inkml:context>
    <inkml:brush xml:id="br0">
      <inkml:brushProperty name="width" value="0.035" units="cm"/>
      <inkml:brushProperty name="height" value="0.035" units="cm"/>
      <inkml:brushProperty name="color" value="#E71224"/>
    </inkml:brush>
  </inkml:definitions>
  <inkml:trace contextRef="#ctx0" brushRef="#br0">0 174 19884,'24'-23'1577,"-1"1"-1217,4-4-368,1-3 32,1 4 376,-6-1-296,-10 4-192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2.850"/>
    </inkml:context>
    <inkml:brush xml:id="br0">
      <inkml:brushProperty name="width" value="0.035" units="cm"/>
      <inkml:brushProperty name="height" value="0.035" units="cm"/>
      <inkml:brushProperty name="color" value="#E71224"/>
    </inkml:brush>
  </inkml:definitions>
  <inkml:trace contextRef="#ctx0" brushRef="#br0">246 489 12019,'0'-1'144,"0"0"1,0 1 0,-1-1-1,1 1 1,0-1 0,0 1 0,-1-1-1,1 1 1,0-1 0,-1 1-1,1 0 1,-1-1 0,1 1 0,0-1-1,-1 1 1,1 0 0,-1-1 0,1 1-1,-1 0 1,1 0 0,-1-1-1,0 1 1,1 0 0,-1 0 0,1 0-1,-1 0 1,1-1 0,-1 1-1,0 0 1,1 0 0,-1 0 0,1 0-1,-1 0 1,1 1 0,-1-1-1,0 0 1,-25 5 2217,13 0-1908,1 0 0,0 1 1,0 0-1,1 1 0,0 1 0,0 0 1,0 0-1,1 1 0,-14 16 0,15-16-339,1 1-1,1 0 0,-1 0 0,2 1 0,-1 0 1,2 0-1,-1 0 0,2 1 0,-1-1 0,-3 19 0,8-28-103,-1 0 0,1 0-1,-1 0 1,1 0-1,0 1 1,0-1-1,0 0 1,0 0-1,0 0 1,1 1 0,-1-1-1,1 0 1,-1 0-1,1 0 1,0 0-1,0 0 1,0 0-1,0 0 1,2 4-1,-2-6-7,0 1 0,0-1 0,-1 1 0,1-1-1,0 1 1,0-1 0,0 0 0,0 1 0,0-1-1,-1 0 1,1 0 0,0 0 0,0 1 0,0-1-1,0 0 1,0 0 0,0 0 0,0-1 0,1 1-1,1-1 1,0 1-1,-1-1 0,1-1 1,0 1-1,0 0 0,-1-1 1,1 1-1,3-3 1,7-7-8,-1-1 0,1 0 0,-2 0 0,0-1 1,0-1-1,-2 0 0,9-15 0,53-114-24,11-68 32,-68 168 46,-3 0 0,-1 0 0,4-50 1,-13 53 39,-2 31-21,-1 8-17,-5 14 29,0 16-9,1 1-1,2 0 1,-2 37 0,4 96 33,2-154-101,0 1-9,1 26 69,5 39 0,-5-67-100,0 1 1,1 0 0,0-1-1,0 0 1,1 1 0,0-1-1,1 0 1,0-1 0,0 1 0,7 9-1,-10-16-11,0 0-1,0 0 0,0 0 0,0 0 1,0 0-1,0 0 0,0 0 0,0 0 1,0 0-1,0-1 0,1 1 0,-1 0 1,0-1-1,1 1 0,-1-1 0,0 1 1,1-1-1,-1 0 0,1 0 0,-1 1 1,1-1-1,-1 0 0,0 0 0,1 0 1,-1-1-1,1 1 0,-1 0 0,1-1 1,-1 1-1,0 0 0,1-1 0,-1 0 1,0 1-1,3-2 0,1-2-51,-1 0-1,1 0 1,-1 0-1,0 0 1,0-1-1,0 1 1,5-9-1,13-23-472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3.445"/>
    </inkml:context>
    <inkml:brush xml:id="br0">
      <inkml:brushProperty name="width" value="0.035" units="cm"/>
      <inkml:brushProperty name="height" value="0.035" units="cm"/>
      <inkml:brushProperty name="color" value="#E71224"/>
    </inkml:brush>
  </inkml:definitions>
  <inkml:trace contextRef="#ctx0" brushRef="#br0">243 0 20740,'-20'14'395,"0"0"-1,1 1 1,1 2-1,1-1 0,0 2 1,2 0-1,0 1 0,-21 33 1,27-35-295,0 0-1,0 1 1,2-1 0,0 1 0,1 1 0,1 0 0,1-1 0,0 1 0,1 1-1,2-1 1,0 22 0,1-36-85,0 0 0,1 1-1,-1-1 1,1 0 0,1 0-1,-1 0 1,1 0 0,0 0-1,3 6 1,-4-9-12,0-1 0,0 1 0,0-1 0,1 1 1,-1-1-1,0 1 0,1-1 0,0 0 0,-1 0 0,1 0 0,0 0 0,-1 0 0,1 0 0,0 0 0,0 0 0,0-1 1,0 1-1,0-1 0,0 1 0,0-1 0,0 0 0,-1 0 0,1 0 0,0 0 0,0 0 0,0 0 0,4-1 0,3-1 1,0-1-1,0-1 1,-1 1-1,1-1 1,-1-1-1,1 1 1,-1-1-1,-1-1 1,1 0-1,-1 0 1,11-12-1,6-8 24,37-51-1,-31 32 96,-1-1 1,43-96-1,-62 123-18,-10 19-102,0-1 0,0 1 0,0 0 0,0 0 0,1 0 0,-1 0 0,0 0 0,0 0 0,0 0-1,0 0 1,0 0 0,0 0 0,0 0 0,0 0 0,1 0 0,-1 0 0,0 0 0,0 0 0,0 0 0,0 0 0,0 0 0,0 0 0,0 0 0,0 0 0,1 0 0,-1 0 0,0 1 0,0-1 0,0 0 0,0 0 0,0 0 0,0 0 0,0 0 0,0 0 0,0 0 0,0 0 0,0 0 0,0 0 0,1 0 0,-1 1 0,0-1 0,0 0 0,0 0 0,0 0 0,0 0 0,0 0 0,0 0 0,0 0 0,0 0 0,0 1 0,0-1 0,0 0 0,0 0 0,0 0 0,0 0 0,0 0 0,0 0 0,0 0 0,0 0 0,0 1 0,-1-1 0,1 0 0,0 0 0,0 0 0,0 0 0,0 0 0,0 0 0,0 0 0,0 0 0,-5 39 202,4-31-200,-5 33 93,-22 207 654,28-245-734,3 32 158,-3-34-169,0-1 1,0 1-1,0 0 0,0-1 0,0 1 1,0-1-1,0 1 0,0-1 0,0 1 1,0-1-1,1 1 0,-1 0 0,0-1 1,0 1-1,1-1 0,-1 1 1,0-1-1,1 0 0,-1 1 0,1-1 1,-1 1-1,0-1 0,1 0 0,-1 1 1,1-1-1,-1 0 0,1 1 0,-1-1 1,1 0-1,-1 0 0,1 0 0,0 1 1,-1-1-1,1 0 0,-1 0 0,1 0 1,-1 0-1,1 0 0,0 0 1,-1 0-1,1 0 0,-1 0 0,1 0 1,-1-1-1,1 1 0,0 0 0,-1 0 1,1 0-1,-1-1 0,1 1 0,-1 0 1,1-1-1,3-2 20,0 0 0,0-1 0,0 1 0,-1-1 0,1 0 0,-1 0 1,0 0-1,3-6 0,21-43 63,-17 30-61,36-74 59,14-32-23,-59 128-64,16-27 0,-5 18-4,-12 10 4,1 0 0,-1 0 0,0 0-1,1 0 1,-1 0 0,0 0 0,1 1 0,-1-1-1,0 0 1,1 0 0,-1 0 0,0 0 0,1 0-1,-1 0 1,0 1 0,0-1 0,1 0 0,-1 0 0,0 0-1,1 1 1,-1-1 0,0 0 0,0 0 0,0 1-1,1-1 1,-1 0 0,0 0 0,0 1 0,0-1-1,0 0 1,0 1 0,1-1 0,-1 0 0,0 1-1,0-1 1,0 1 0,2 7-4,0 1 0,-1 0 0,0-1 0,0 1 0,-1 0 0,-1 9 1,-7 59 4,5-50 2,-1 4 14,0-4 20,0 32 0,4-58-35,0 0 0,0 0-1,0-1 1,0 1 0,0 0 0,0-1-1,0 1 1,0 0 0,0-1 0,0 1-1,1 0 1,-1 0 0,0-1 0,0 1-1,1-1 1,-1 1 0,0 0 0,1-1-1,0 2 1,7-8 37,10-26 13,-16 28-51,11-22 16,-4 6-14,1 1 1,1 0-1,20-26 0,-30 43-7,0 1 0,-1 0 0,1 0 0,0 0 0,0 0 0,0 0-1,0 1 1,0-1 0,0 0 0,0 0 0,0 1 0,0-1-1,0 0 1,0 1 0,0-1 0,0 1 0,1-1 0,-1 1 0,0 0-1,0 0 1,1-1 0,-1 1 0,0 0 0,3 0 0,-3 1-13,0 0 0,0 0 0,0-1 0,0 1 0,0 0 0,0 0 0,0 0 0,0 0 0,0 0 0,0 1 0,0-1 1,-1 0-1,1 0 0,0 1 0,-1-1 0,1 0 0,-1 0 0,1 2 0,2 8-393,-1 1 1,0-1-1,0 23 0,-1-28 306,-1 0 1,0 1-1,0-1 1,-1 0-1,1 1 0,-1-1 1,-1 0-1,1 0 0,-4 9 1,-1-10-337,1-6-114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4.009"/>
    </inkml:context>
    <inkml:brush xml:id="br0">
      <inkml:brushProperty name="width" value="0.035" units="cm"/>
      <inkml:brushProperty name="height" value="0.035" units="cm"/>
      <inkml:brushProperty name="color" value="#E71224"/>
    </inkml:brush>
  </inkml:definitions>
  <inkml:trace contextRef="#ctx0" brushRef="#br0">1 66 14027,'2'-20'1787,"-2"14"-1267,1 0-1,0 1 1,0-1-1,0 1 1,1-1-1,2-5 1,-4 11-464,0 0-1,0 0 1,0 0 0,0 0-1,0 1 1,0-1 0,0 0 0,0 0-1,0 0 1,0 0 0,0 0 0,0 0-1,0 1 1,0-1 0,0 0 0,1 0-1,-1 0 1,0 0 0,0 0 0,0 0-1,0 0 1,0 0 0,0 1-1,0-1 1,0 0 0,1 0 0,-1 0-1,0 0 1,0 0 0,0 0 0,0 0-1,0 0 1,0 0 0,1 0 0,-1 0-1,0 0 1,0 0 0,0 0-1,0 0 1,0 0 0,1 0 0,-1 0-1,0 0 1,0 0 0,0 0 0,0 0-1,0 0 1,0 0 0,1 0 0,-1 0-1,0-1 1,0 1 0,0 0-1,0 0 1,0 0 0,2 18 1298,-2-17-1240,3 174 3330,-1-30-2535,-2-141-875,4 30 170,-4-33-199,0 0 0,0-1 0,0 1 0,0 0 0,0 0 0,0-1 0,1 1 0,-1 0 0,0-1 0,1 1 0,-1 0 0,0-1 0,1 1 0,-1 0 0,1-1 0,-1 1 0,1-1 0,-1 1 0,1-1 0,0 1 0,-1-1 0,1 1 0,-1-1 0,1 0 0,0 1 0,0-1 0,-1 0 0,1 1 0,0-1 0,-1 0 0,1 0 0,0 0 0,0 0 0,-1 0 0,1 0 0,0 0 0,0 0 0,-1 0 0,2 0 0,1-2 4,1 1-1,-1-1 0,0 0 0,0 0 0,0 0 1,0 0-1,0-1 0,0 1 0,4-6 1,24-33 15,-20 25-16,27-36-7,-8 11-59,1 0 1,44-43-1,-73 82 52,0 0-1,-1 0 1,1 1-1,0-1 1,0 1-1,0-1 1,0 1-1,1 0 1,-1 0-1,0 0 1,0 0-1,1 0 0,-1 0 1,1 1-1,4-1 1,-6 1 3,0 0 0,0 1 0,0-1 0,1 1 1,-1 0-1,0-1 0,0 1 0,0 0 0,0-1 0,0 1 0,0 0 0,0 0 0,0 0 1,-1 0-1,1 0 0,0 0 0,0 0 0,-1 1 0,1-1 0,-1 0 0,1 0 1,-1 0-1,1 1 0,-1-1 0,0 0 0,0 0 0,0 1 0,1-1 0,-1 3 0,1 12 12,1 0 0,-2 1 0,0-1 0,-1 0 0,-1 1 0,-3 17 0,-31 97-915,19-77-892,13-38 1373,3-7-159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6.507"/>
    </inkml:context>
    <inkml:brush xml:id="br0">
      <inkml:brushProperty name="width" value="0.035" units="cm"/>
      <inkml:brushProperty name="height" value="0.035" units="cm"/>
      <inkml:brushProperty name="color" value="#E71224"/>
    </inkml:brush>
  </inkml:definitions>
  <inkml:trace contextRef="#ctx0" brushRef="#br0">143 126 9722,'6'-19'1281,"-1"7"-47,-1 0 1,0 0-1,-1 0 0,-1 0 1,2-20-1,-4 32-1145,0-1-1,0 1 1,0-1 0,0 1-1,0-1 1,0 1-1,0-1 1,0 1-1,0-1 1,0 1 0,0-1-1,0 1 1,-1-1-1,1 1 1,0-1-1,0 1 1,-1-1 0,1 1-1,0-1 1,0 1-1,-1-1 1,1 1-1,-1 0 1,1-1 0,0 1-1,-1 0 1,1-1-1,-1 1 1,1 0-1,-1 0 1,1-1-1,-1 1 1,1 0 0,-1 0-1,-1 0 55,1 0 1,-1 0-1,0 0 0,1 0 1,-1 1-1,1-1 0,-1 1 1,0-1-1,1 1 0,0 0 1,-3 0-1,-33 27 1285,22-14-1018,0 0 0,-18 25 1,27-32-348,1 1 1,1-1-1,-1 1 1,1 0-1,0 0 1,1 0-1,0 1 0,-3 10 1,6-17-63,0-1 0,-1 1-1,1 0 1,0-1 0,0 1 0,0-1 0,0 1 0,0 0 0,1-1-1,-1 1 1,0-1 0,1 1 0,-1-1 0,1 1 0,0-1-1,-1 1 1,1-1 0,0 1 0,0-1 0,0 0 0,0 1-1,0-1 1,0 0 0,0 0 0,0 0 0,0 0 0,1 0-1,-1 0 1,0 0 0,1 0 0,-1-1 0,1 1 0,-1 0-1,1-1 1,-1 0 0,1 1 0,1-1 0,8 2-24,0 0-1,0-1 1,0-1 0,18-1 0,-3 1-5,-17 1 28,1 0 1,-1 0 0,0 1-1,0 1 1,0-1-1,0 1 1,0 1-1,0 0 1,-1 0-1,0 1 1,0 0-1,0 0 1,-1 1-1,1 0 1,-1 0-1,-1 0 1,1 1-1,-1 0 1,0 1 0,5 9-1,-4-7 39,-1 1 1,-1 0-1,0 0 1,-1 0-1,0 1 0,-1 0 1,0-1-1,0 1 1,-1 0-1,-1 0 0,0 1 1,-1-1-1,0 0 1,-1 0-1,-3 16 0,3-24-4,0 0 0,0 0 0,0 0 0,0 0 0,-1 0 0,0-1 0,1 1 0,-1 0 0,-1-1-1,1 0 1,0 1 0,-1-1 0,-3 3 0,3-4-9,1 0-1,-1 0 1,0-1-1,0 1 1,0-1-1,0 1 1,0-1-1,0 0 1,0 0-1,0-1 1,-1 1 0,1-1-1,0 1 1,0-1-1,-1 0 1,-5-1-1,-3 0 29,-1-2 0,1 0 0,0 0 0,0-1-1,0 0 1,-21-12 0,-63-42-575,88 53 381,82 48-3502,-30-21 2942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7.370"/>
    </inkml:context>
    <inkml:brush xml:id="br0">
      <inkml:brushProperty name="width" value="0.035" units="cm"/>
      <inkml:brushProperty name="height" value="0.035" units="cm"/>
      <inkml:brushProperty name="color" value="#E71224"/>
    </inkml:brush>
  </inkml:definitions>
  <inkml:trace contextRef="#ctx0" brushRef="#br0">0 1 17900,'28'76'5314,"-21"-57"-4895,30 79 467,83 248 162,-203-475-1022,74 111-46,9 13-46,20 17-67,-10-4 126,18 11-50,0-1 0,56 26 1,-71-39 39,-1 0 1,1-1 0,0 0-1,0-1 1,0 0 0,0-1-1,0-1 1,1 0 0,26-2-1,-36 0 26,1 0-1,0 0 1,0 0-1,-1-1 0,1 0 1,-1 0-1,1 0 1,-1 0-1,0-1 0,0 0 1,0 0-1,0 0 0,-1 0 1,1 0-1,-1-1 1,0 0-1,0 1 0,0-1 1,0-1-1,-1 1 1,1 0-1,-1 0 0,0-1 1,0 0-1,-1 1 1,0-1-1,0 0 0,0 1 1,0-1-1,0 0 1,-1 0-1,0 0 0,0 0 1,-1 0-1,1 0 1,-1 1-1,0-1 0,0 0 1,-1 0-1,1 1 1,-1-1-1,0 1 0,0-1 1,-1 1-1,1 0 1,-1 0-1,0 0 0,0 0 1,0 1-1,-5-5 0,6 6 1,1 1 0,0 0-1,0 0 1,-1 0 0,1-1-1,-1 1 1,1 1 0,-1-1-1,1 0 1,-1 0 0,0 0-1,0 1 1,1-1 0,-1 1-1,0 0 1,0-1 0,1 1-1,-1 0 1,0 0-1,0 0 1,0 0 0,1 0-1,-1 0 1,0 1 0,0-1-1,1 1 1,-1-1 0,0 1-1,1 0 1,-1-1 0,-1 2-1,0 1-1,1-1 0,0 0-1,0 1 1,0-1-1,0 1 1,1 0 0,-1-1-1,1 1 1,-1 0 0,1 0-1,0 0 1,0 0-1,0 0 1,1 0 0,-1 1-1,1 4 1,-1 6-13,2 0 0,0 0 0,1-1 1,0 1-1,1 0 0,0-1 0,1 0 0,1 1 0,0-2 1,1 1-1,0-1 0,1 1 0,0-2 0,1 1 0,10 11 1,-16-20 0,1-1 0,-1 1 1,1 0-1,0 0 1,0-1-1,0 0 1,0 0-1,0 0 0,1 0 1,-1 0-1,0 0 1,1-1-1,0 0 1,-1 0-1,1 0 1,0 0-1,5 1 1,-5-3 1,-1 1 0,0-1 0,1 1 1,-1-1-1,0 0 0,1 0 1,-1-1-1,0 1 0,0 0 0,0-1 1,0 0-1,0 0 0,-1 0 1,1 0-1,0 0 0,-1-1 1,0 1-1,1-1 0,2-4 0,5-7 16,0-1 0,-1-1 0,-1 0 0,-1 0 0,10-28 0,19-92 126,-22 76-90,-4 35 35,-10 25-81,0 0 0,1 0-1,-1 0 1,0-1 0,0 1 0,0 0-1,1 0 1,-1 0 0,0 0-1,0 0 1,0-1 0,1 1 0,-1 0-1,0 0 1,0 0 0,1 0 0,-1 0-1,0 0 1,0 0 0,0 0-1,1 0 1,-1 0 0,0 0 0,0 0-1,1 0 1,-1 0 0,0 0 0,0 0-1,1 0 1,-1 0 0,0 0-1,0 1 1,0-1 0,1 0 0,-1 0-1,0 0 1,0 0 0,0 0 0,1 1-1,-1-1 1,0 0 0,0 0-1,0 0 1,1 1 0,2 5 36,0 0-1,0 0 1,0 0 0,3 13 0,-6-19-39,19 60 100,-2-6 46,1-1 0,3-1-1,28 49 1,-44-92-102,1 0 0,0 0 0,0-1-1,1 0 1,0 0 0,1-1 0,13 11 0,-19-17-33,0 1 1,0-1-1,0 0 1,0 0-1,0 0 1,0 0-1,0 0 1,0 0-1,0-1 1,1 1-1,-1-1 1,0 1-1,1-1 1,-1 0-1,0 0 0,0 0 1,1 0-1,-1-1 1,0 1-1,1 0 1,-1-1-1,0 0 1,0 1-1,0-1 1,1 0-1,-1 0 1,0 0-1,0-1 1,0 1-1,-1 0 1,1-1-1,0 1 1,0-1-1,-1 0 1,1 1-1,-1-1 1,0 0-1,1 0 1,-1 0-1,1-2 1,3-4-94,0-1 0,-1 1 0,-1-1 0,1 0 0,-1 0 0,-1 0 1,0 0-1,0-1 0,0 1 0,-1-1 0,-1 1 0,0-1 0,0 1 1,-1 0-1,-2-11 0,1 6-272,-2 0 0,0 0 0,0 0 0,-2 1 0,1 0 0,-2 0-1,0 0 1,0 1 0,-13-16 0,-16-14-487,-6 1-224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2.006"/>
    </inkml:context>
    <inkml:brush xml:id="br0">
      <inkml:brushProperty name="width" value="0.025" units="cm"/>
      <inkml:brushProperty name="height" value="0.025" units="cm"/>
    </inkml:brush>
  </inkml:definitions>
  <inkml:trace contextRef="#ctx0" brushRef="#br0">174 117 15439,'0'0'2840,"-9"-3"-817,7 2-1927,-1-1 11,-1 0-1,1 1 1,-1-1-1,1 1 1,-1 0-1,0 0 1,1 0 0,-1 1-1,0-1 1,1 1-1,-1 0 1,0 0-1,0 0 1,1 1-1,-1-1 1,0 1 0,0 0-1,1 0 1,-1 0-1,1 0 1,-1 1-1,1-1 1,0 1-1,-1 0 1,-3 3 0,0 2 130,0 1 1,0 0-1,1 0 1,0 0-1,0 1 1,-5 10 0,9-15-177,0 0 0,0 1 0,0-1 0,0 1 1,1-1-1,0 1 0,0 0 0,0-1 1,0 1-1,1 0 0,0 0 0,0 0 0,0 0 1,0-1-1,2 7 0,0-9-49,-1 1-1,0-1 1,1 0-1,0 0 1,-1 0 0,1 0-1,0 0 1,0 0 0,0-1-1,0 1 1,0-1-1,1 1 1,-1-1 0,0 0-1,1 0 1,-1 0-1,1 0 1,-1 0 0,1 0-1,0-1 1,-1 1-1,1-1 1,0 0 0,-1 0-1,1 0 1,4 0-1,2-1 23,0 1 0,0-1 0,-1 0 0,1-1-1,0 0 1,15-6 0,-14 4-19,0-2 0,-1 1 0,0-1 0,0-1 0,0 0 0,-1 0 0,0-1 0,0 0-1,-1 0 1,0 0 0,0-1 0,-1 0 0,0-1 0,-1 0 0,0 1 0,-1-2 0,0 1 0,0 0 0,-1-1 0,0 0 0,-1 1 0,0-1 0,-1 0 0,0-16 0,-1 25-13,0 0 0,0 0 0,0 0 0,0 0 0,0 0 0,-1 0 0,1 1 0,0-1 0,-1 0 0,0 0 0,1 0 0,-1 0 0,0 1 0,0-1 0,0 0 0,0 1 0,0-1 0,0 1 0,-1-1 0,1 1 0,-1-1 0,1 1 0,-1 0 0,1 0 0,-1 0 0,1 0 0,-1 0 0,0 0 0,0 0 0,0 0 0,1 1 0,-1-1 0,0 1 0,0 0 0,0-1 0,0 1 0,0 0 0,0 0 0,0 0 0,0 0 0,0 0 0,0 1 0,1-1 0,-1 1 0,0-1 0,-3 2 0,-4 0 21,0 1 0,0 1 1,1-1-1,-1 1 0,1 1 1,0 0-1,0 0 1,-10 9-1,8-5 137,1 0-1,0 1 1,1 1 0,-10 14-1,16-22-131,0 0-1,0 0 1,0 0-1,1 0 1,-1 0-1,1 0 1,0 1-1,0-1 1,0 1 0,0-1-1,1 0 1,-1 1-1,1-1 1,0 1-1,0 0 1,0-1-1,1 1 1,-1-1-1,1 0 1,0 1-1,2 5 1,-1-7-55,0 0 0,0 0 0,1 0 0,-1 0 0,1 0 0,-1 0 0,1 0 0,0-1 0,0 0 0,0 1 0,0-1 0,0 0 0,0 0 0,0-1 0,0 1 0,0-1 0,0 1 0,0-1 0,1 0 0,5-1 0,0 1-229,0-1 0,0 1 0,1-2-1,-1 1 1,0-1 0,10-4 0,-10 1-663,0-1 0,-1 0 0,0 0 0,0 0 0,0-1 0,0 0 0,-1-1 0,-1 0 0,1 0-1,-1 0 1,5-10 0,3-7-3437</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7.906"/>
    </inkml:context>
    <inkml:brush xml:id="br0">
      <inkml:brushProperty name="width" value="0.035" units="cm"/>
      <inkml:brushProperty name="height" value="0.035" units="cm"/>
      <inkml:brushProperty name="color" value="#E71224"/>
    </inkml:brush>
  </inkml:definitions>
  <inkml:trace contextRef="#ctx0" brushRef="#br0">11 22 14659,'-10'-14'1480,"10"8"-919,4 5-225,5 4 824,2 3-384,1 4-408,-2 5-16,-2 3-232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8.591"/>
    </inkml:context>
    <inkml:brush xml:id="br0">
      <inkml:brushProperty name="width" value="0.035" units="cm"/>
      <inkml:brushProperty name="height" value="0.035" units="cm"/>
      <inkml:brushProperty name="color" value="#E71224"/>
    </inkml:brush>
  </inkml:definitions>
  <inkml:trace contextRef="#ctx0" brushRef="#br0">142 53 15971,'0'-3'204,"-1"1"0,0-1-1,1 1 1,-1-1-1,0 1 1,0-1 0,-1 1-1,1 0 1,0 0-1,-1-1 1,1 1 0,-1 0-1,0 0 1,0 0-1,0 1 1,0-1 0,0 0-1,0 1 1,0-1-1,0 1 1,-1 0 0,-2-2-1,3 3-93,0-1 0,0 0 0,-1 0-1,1 1 1,0-1 0,0 1 0,0 0-1,0 0 1,0 0 0,-1 0 0,1 0-1,0 0 1,0 0 0,0 1 0,0-1 0,-1 1-1,1 0 1,0 0 0,0-1 0,0 1-1,0 0 1,1 1 0,-1-1 0,0 0-1,0 0 1,1 1 0,-3 2 0,-1 3-13,0 1 1,0-1 0,1 1-1,0 0 1,0 0 0,1 1 0,0-1-1,1 1 1,0 0 0,-2 17-1,2-5-55,1 0 0,1 0 1,4 34-1,-2-38-36,8 29 0,-9-42-9,0 0 1,0 0-1,1 0 1,0 0 0,-1-1-1,2 1 1,-1 0-1,0-1 1,1 0-1,-1 1 1,1-1-1,5 4 1,-7-6 1,0 0 0,0-1 1,0 1-1,1-1 0,-1 1 1,0-1-1,1 0 0,-1 1 1,0-1-1,1 0 0,-1 0 1,0 0-1,1 0 0,-1 0 1,0 0-1,1 0 0,-1-1 1,0 1-1,1 0 0,-1-1 1,0 1-1,0-1 0,1 0 1,-1 1-1,0-1 0,0 0 1,0 0-1,0 1 0,0-1 1,2-2-1,2-2 1,0-1-1,0 1 0,8-13 1,-13 17 0,40-67 11,-30 46 1,28-37 1,-37 57-11,0 0 1,1 0-1,-1 0 0,1 1 1,0-1-1,-1 0 0,1 1 0,0 0 1,0-1-1,0 1 0,0 0 1,0 0-1,0 0 0,0 0 1,4-1-1,-4 2 0,0 0 1,0 0-1,0 0 0,0 1 0,0-1 1,0 1-1,0-1 0,0 1 1,0-1-1,0 1 0,0 0 0,0 0 1,0 0-1,-1 0 0,1 0 1,0 1-1,-1-1 0,1 0 0,1 3 1,9 8-1,-1 1 1,0 0-1,-1 1 1,15 26-1,28 68 26,-47-94-26,26 57 7,28 97 0,-49-128 54,-1 1 1,-2 0-1,-2 1 1,1 47-1,-7-77 0,0 1 1,-4 23-1,3-32-47,0-1-1,1 0 1,-1 1 0,0-1 0,-1 0 0,1 0 0,-1 0-1,1 0 1,-1 0 0,0 0 0,0 0 0,0 0-1,0-1 1,-1 1 0,-3 2 0,5-4-13,0 0 1,0-1-1,0 1 1,0-1-1,0 1 1,0-1-1,0 1 0,0-1 1,0 0-1,0 0 1,0 1-1,-1-1 1,1 0-1,0 0 1,0 0-1,0 0 1,0 0-1,0 0 0,0 0 1,-1-1-1,1 1 1,0 0-1,0-1 1,0 1-1,-1-1 1,0-1-1,-1 1 0,1-1 0,0 0 1,-1 0-1,1 0 0,0-1 1,1 1-1,-1 0 0,-2-5 0,-2-4-3,0 1 1,1-2-1,-6-21 0,5 7-1,1 0 0,1 0 0,2-1 0,0 1 0,2-1 1,4-42-1,38-159 51,-7 45 2,-33 175-47,-1 0 1,0 1 0,0-1 0,0 0 1,-1 1-1,0-1 0,-1 1 0,1-1 1,-4-11-1,4 19-6,0 0 0,0 0 1,0 0-1,0 0 0,0 0 0,0-1 0,0 1 0,0 0 1,0 0-1,0 0 0,0 0 0,0 0 0,0-1 1,0 1-1,0 0 0,0 0 0,0 0 0,-1 0 1,1 0-1,0 0 0,0 0 0,0-1 0,0 1 1,0 0-1,0 0 0,0 0 0,-1 0 0,1 0 1,0 0-1,0 0 0,0 0 0,0 0 0,0 0 1,0 0-1,-1 0 0,1 0 0,0 0 0,0 0 0,0 0 1,0 0-1,0 0 0,-1 0 0,1 0 0,0 0 1,0 0-1,0 0 0,0 0 0,-1 0 0,-4 8 10,-1 15 6,5-4-20,1 0 0,0 0 0,1-1 1,2 1-1,-1 0 0,2 0 0,1-1 1,0 0-1,10 22 0,-14-36-4,1 0-1,0-1 0,0 1 0,0-1 1,1 1-1,-1-1 0,1 0 1,0 0-1,-1 0 0,1 0 0,6 4 1,-7-6 4,-1 0 0,1-1 0,0 1 0,-1-1 0,1 1 0,0-1 0,-1 1 0,1-1 0,0 0-1,-1 0 1,1 0 0,0 0 0,0 0 0,-1 0 0,1-1 0,0 1 0,-1 0 0,1-1 0,0 0 0,-1 1 0,1-1 0,-1 0 0,1 0 0,-1 1 0,1-1 0,-1 0 0,0-1 0,0 1 0,1 0 0,0-2 0,9-9-11,-1 0 1,-1 0-1,0-1 1,-1-1-1,6-14 1,-4 10 19,-1 1 1,16-20-1,-24 36-2,0-1-1,1 1 1,-1-1 0,0 1-1,0 0 1,1-1 0,-1 1-1,1 0 1,-1 0 0,1 0-1,-1 0 1,1 0 0,0 0-1,-1 1 1,1-1-1,0 0 1,0 1 0,0-1-1,0 1 1,-1 0 0,1 0-1,0 0 1,0 0 0,0 0-1,0 0 1,0 0 0,-1 0-1,1 1 1,0-1-1,0 1 1,0 0 0,-1-1-1,1 1 1,0 0 0,-1 0-1,1 0 1,2 2 0,5 4 8,-1 1 1,0 0 0,0 1 0,0 0 0,6 10 0,-2-2 4,-4-8-7,-2-1 4,0 0-1,0-1 0,1 0 1,0 0-1,10 7 1,-16-13-7,1 0 1,-1 0 0,1 0-1,-1-1 1,1 1-1,0 0 1,0 0 0,-1-1-1,1 1 1,0-1-1,0 0 1,0 0 0,0 1-1,-1-1 1,1 0-1,0 0 1,0-1 0,0 1-1,0 0 1,-1-1-1,1 1 1,0-1 0,0 1-1,-1-1 1,1 0-1,0 0 1,-1 0 0,1 0-1,-1 0 1,1 0-1,-1 0 1,1-1 0,1-1-1,7-9 47,0-1 0,-2 0 0,1 0 0,6-15 0,-9 16-14,1 0 0,1 0 0,-1 0 0,2 1 0,10-12 0,-17 21-36,-1 1-1,1 0 1,-1-1-1,1 1 1,0 0-1,-1 0 1,1 0-1,0 0 1,0 0-1,0 0 1,0 0-1,0 1 1,0-1-1,0 1 1,0-1-1,0 1 1,0 0-1,0 0 1,0 0 0,0 0-1,0 0 1,0 0-1,0 1 1,0-1-1,0 1 1,0-1-1,0 1 1,0 0-1,0-1 1,0 1-1,-1 0 1,1 1-1,0-1 1,-1 0-1,1 0 1,-1 1-1,3 2 1,4 4-41,-1 0 1,-1 1-1,0 0 1,0 0-1,8 17 1,7 25-411,-16-37-92,1-1-1,0 1 0,0-1 0,16 22 0,-22-35 477,0 1 0,1-1-1,-1 1 1,0-1 0,1 0-1,-1 1 1,0-1 0,1 0-1,-1 1 1,0-1 0,1 0 0,-1 1-1,1-1 1,-1 0 0,0 0-1,1 1 1,-1-1 0,1 0-1,-1 0 1,1 0 0,-1 0-1,1 0 1,-1 0 0,1 0-1,-1 0 1,1 0 0,-1 0-1,1 0 1,-1 0 0,1 0-1,-1 0 1,1 0 0,0-1-33,0 0 0,0 0 1,0 0-1,0 0 0,0 0 1,0 0-1,0 0 0,-1 0 1,1 0-1,0-1 0,-1 1 1,1-2-1,12-43-1193,-12 42 1142,7-38-981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9.166"/>
    </inkml:context>
    <inkml:brush xml:id="br0">
      <inkml:brushProperty name="width" value="0.035" units="cm"/>
      <inkml:brushProperty name="height" value="0.035" units="cm"/>
      <inkml:brushProperty name="color" value="#E71224"/>
    </inkml:brush>
  </inkml:definitions>
  <inkml:trace contextRef="#ctx0" brushRef="#br0">43 301 12139,'8'-5'1916,"-6"5"47,-10 13 1376,-3 7-2038,4-1-914,0 0 1,2 1 0,0 0-1,2 0 1,0 0 0,1 0 0,1 0-1,1 1 1,4 37 0,-3-55-369,-1 1 1,1-1 0,0 0 0,0 0 0,0 0-1,1 0 1,-1 0 0,4 5 0,-4-7-18,-1-1 1,1 1-1,-1-1 1,1 1-1,-1-1 1,1 1-1,0-1 1,-1 0-1,1 1 1,-1-1-1,1 0 0,0 0 1,-1 0-1,1 1 1,0-1-1,-1 0 1,1 0-1,0 0 1,0 0-1,-1 0 1,1 0-1,0 0 1,-1 0-1,1 0 0,0-1 1,-1 1-1,1 0 1,0 0-1,-1-1 1,1 1-1,0 0 1,-1-1-1,1 1 1,-1 0-1,1-1 1,-1 1-1,1-1 1,-1 1-1,1-1 0,-1 1 1,1-1-1,-1 1 1,1-2-1,6-7-3,0-1 0,0 0 0,-1 0 0,0 0 0,-1-1 0,7-21 0,19-74 73,-28 91-42,11-46 245,-3-1-1,-3 0 1,0-97 0,-10 129 1,0 22-88,-1 17 1,2 27-113,2 0 0,1 0 0,2 0-1,10 40 1,-14-75-75,9 42 66,1 0 0,20 53-1,-21-74-26,0-1-1,2 0 1,0 0 0,1-1-1,29 36 1,-36-51-29,-1 0 0,1 0-1,0-1 1,0 0 0,0 0 0,1 0 0,0-1 0,-1 1 0,1-1 0,0-1-1,1 1 1,-1-1 0,0 0 0,1-1 0,7 2 0,-10-3-9,0 0 0,0 0 1,0 0-1,0 0 0,0-1 0,1 0 1,-1 0-1,0 0 0,-1 0 1,1-1-1,0 1 0,0-1 0,0 0 1,-1 0-1,1-1 0,-1 1 0,0-1 1,0 1-1,0-1 0,0 0 1,0 0-1,0-1 0,-1 1 0,4-7 1,0 0 5,-1-1 1,0 0 0,0 0 0,-1-1-1,-1 1 1,0-1 0,-1 0-1,2-12 1,-3 16-2,-1 0 0,0 0 0,0 0-1,0 0 1,-1 0 0,0 0 0,-1 0-1,0 0 1,0 1 0,0-1 0,-1 1-1,-1-1 1,-3-7 0,6 14-6,0-1 0,0 0 0,0 0-1,0 1 1,-1-1 0,1 1 0,0-1 0,-1 1 0,1-1-1,-1 1 1,1 0 0,-1 0 0,1-1 0,-1 1 0,0 1 0,0-1-1,0 0 1,1 0 0,-1 1 0,0-1 0,0 1 0,0-1 0,0 1-1,0 0 1,0 0 0,0 0 0,0 0 0,0 0 0,0 0-1,0 0 1,0 1 0,0-1 0,-2 2 0,1 0-3,0-1 0,0 2 0,0-1 1,1 0-1,-1 0 0,1 1 0,-1-1 0,1 1 1,0 0-1,0 0 0,0 0 0,0 0 0,1 0 1,-1 0-1,1 0 0,0 1 0,0-1 0,-1 7 1,-1 6-8,1 0 0,1 1 0,1-1 0,0 1 0,1-1 0,1 1 0,0-1 0,7 21 0,-6-24 7,2 1 0,0 0 0,0-1 0,1 0 0,1 0 0,0-1 0,1 0-1,0 0 1,18 19 0,-22-27-23,-1-1-1,1 1 0,0-1 0,0 0 0,0 0 1,1 0-1,-1 0 0,1-1 0,0 0 1,-1 0-1,1 0 0,0-1 0,0 1 1,0-1-1,0 0 0,1-1 0,-1 1 1,0-1-1,0 0 0,0-1 0,0 1 1,1-1-1,-1 0 0,0 0 0,0 0 1,0-1-1,-1 0 0,1 0 0,8-4 1,-3 0-114,-1-1 0,0 0 0,0 0 0,0 0 0,-1-1 0,0-1 0,-1 1 0,0-1 0,0 0 0,-1-1 0,0 0 0,7-17 0,6-23-348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19.761"/>
    </inkml:context>
    <inkml:brush xml:id="br0">
      <inkml:brushProperty name="width" value="0.035" units="cm"/>
      <inkml:brushProperty name="height" value="0.035" units="cm"/>
      <inkml:brushProperty name="color" value="#E71224"/>
    </inkml:brush>
  </inkml:definitions>
  <inkml:trace contextRef="#ctx0" brushRef="#br0">1 76 16652,'0'-3'158,"0"0"0,0 0 1,0 0-1,0 0 1,1 0-1,-1 0 1,1 0-1,0 0 1,0 0-1,0 0 1,0 1-1,0-1 1,1 0-1,-1 1 0,1-1 1,0 1-1,0 0 1,0-1-1,0 1 1,0 0-1,0 0 1,0 0-1,1 1 1,-1-1-1,1 0 0,0 1 1,-1 0-1,1-1 1,0 1-1,0 0 1,-1 0-1,1 1 1,4-1-1,-1 0-1,-1 1 0,1 0-1,-1 0 1,0 0 0,1 1 0,-1 0-1,1 0 1,-1 0 0,0 1 0,0 0-1,0 0 1,0 0 0,0 0 0,0 1-1,0 0 1,-1 0 0,1 0 0,4 5-1,2 4-68,-1 1 0,0 0 0,0 0 0,-2 1-1,1 0 1,-2 0 0,0 1 0,-1 0 0,0 1-1,-1-1 1,-1 1 0,4 26 0,-3 1 24,-1 1 1,-2-1 0,-6 67 0,0-71-29,-2 0 1,-20 72-1,25-109-79,0-1-1,1 1 1,-1-1-1,1 1 1,0-1 0,-1 1-1,1-1 1,0 1-1,0-1 1,0 1-1,0-1 1,0 1 0,0-1-1,1 3 1,0-4-1,0 1 1,-1 0-1,1-1 0,0 1 1,0-1-1,0 1 1,0-1-1,0 0 1,-1 1-1,1-1 0,0 0 1,0 0-1,0 1 1,0-1-1,0 0 1,0 0-1,0 0 1,0 0-1,0 0 0,0 0 1,0-1-1,2 1 1,23-2 46,-1-2 0,1 0 0,30-10 0,-47 11-94,0 0 0,0 0 0,0-1 0,-1 0 0,1-1-1,-1 1 1,0-2 0,0 1 0,-1-1 0,0-1 0,0 1 0,7-9 0,-12 13-57,-1 0 0,1-1 1,-1 0-1,1 1 0,-1-1 0,0 0 1,0 0-1,0 0 0,0 1 0,0-1 1,-1 0-1,0 0 0,1 0 1,-1 0-1,0 0 0,0 0 0,-1 0 1,1 0-1,-1 0 0,1 0 1,-1 0-1,0 0 0,0 0 0,-2-4 1,-1 0-73,-1 0 0,0 0 0,0 0 0,0 1 0,-1-1 0,0 1 0,-10-8 0,-18-13-576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0.247"/>
    </inkml:context>
    <inkml:brush xml:id="br0">
      <inkml:brushProperty name="width" value="0.035" units="cm"/>
      <inkml:brushProperty name="height" value="0.035" units="cm"/>
      <inkml:brushProperty name="color" value="#E71224"/>
    </inkml:brush>
  </inkml:definitions>
  <inkml:trace contextRef="#ctx0" brushRef="#br0">0 12 17196,'8'2'1416,"8"-2"-952,5 1-168,9-1 712,5 0-311,5 0-537,2-1-385,-1-2 314,-2-2-17,2-1-144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0.763"/>
    </inkml:context>
    <inkml:brush xml:id="br0">
      <inkml:brushProperty name="width" value="0.035" units="cm"/>
      <inkml:brushProperty name="height" value="0.035" units="cm"/>
      <inkml:brushProperty name="color" value="#E71224"/>
    </inkml:brush>
  </inkml:definitions>
  <inkml:trace contextRef="#ctx0" brushRef="#br0">1 296 17052,'5'29'1327,"9"29"0,-12-50-1036,1 0 1,0 0-1,1 0 1,-1 0-1,1-1 0,1 1 1,0-1-1,6 7 1,-10-13-254,0 1-1,0-1 1,0-1 0,0 1 0,1 0 0,-1 0 0,0 0 0,0-1-1,1 1 1,-1 0 0,0-1 0,1 0 0,-1 1 0,1-1 0,-1 0-1,1 1 1,-1-1 0,1 0 0,-1 0 0,1 0 0,-1-1 0,1 1-1,-1 0 1,0 0 0,1-1 0,-1 1 0,1-1 0,-1 1 0,0-1-1,1 0 1,-1 1 0,0-1 0,0 0 0,1 0 0,-1 0 0,0 0-1,0 0 1,0 0 0,1-2 0,6-6 47,0 0 1,-1 0-1,12-21 0,-11 16 18,-5 11-88,8-14 66,0 0 1,2 1 0,27-28 0,-36 40-67,1 1 1,-1 0-1,0 0 1,1 0-1,0 0 1,-1 1-1,1 0 1,9-3-1,-10 4-7,-1 1 0,0-1 0,1 1-1,-1 0 1,0 0 0,1 0-1,-1 0 1,0 1 0,1-1 0,-1 1-1,0 0 1,0 0 0,0 0 0,1 1-1,2 1 1,2 2 26,0 1-1,-1-1 1,0 1 0,0 1-1,0 0 1,-1-1-1,0 2 1,7 11 0,12 13 135,-24-31-157,0 0-1,-1 0 1,1 0 0,0 0-1,0 0 1,0 0-1,0 0 1,1 0 0,-1 0-1,0 0 1,0-1-1,0 1 1,1 0 0,-1-1-1,0 1 1,1-1-1,-1 0 1,0 1 0,1-1-1,-1 0 1,1 0-1,2 0 1,-3-1 0,1 1 1,0-1-1,-1 0 0,1 0 1,-1 1-1,1-1 0,-1-1 0,1 1 1,-1 0-1,0 0 0,1 0 1,-1-1-1,0 1 0,0-1 1,2-2-1,3-8 44,0-1 0,0 0 0,7-25 0,-8 23-25,-3 6-17,1 1 0,0 0 0,1-1-1,0 1 1,0 1 0,0-1 0,1 1 0,1 0 0,5-7 0,-10 13-14,-1 1 1,1-1 0,0 1 0,-1 0 0,1-1-1,0 1 1,-1 0 0,1 0 0,0 0 0,0-1-1,-1 1 1,1 0 0,0 0 0,0 0 0,-1 0-1,1 0 1,0 0 0,0 0 0,-1 1 0,1-1-1,0 0 1,0 0 0,-1 1 0,1-1 0,0 0-1,-1 1 1,1-1 0,0 0 0,-1 1 0,1-1-1,-1 1 1,1-1 0,-1 1 0,1-1 0,-1 1-1,1 0 1,-1-1 0,1 1 0,-1 0 0,1 0-1,12 28 17,-12-28-17,5 15-253,-1 1 0,0-1-1,-1 1 1,0 0 0,-2 0 0,0 0-1,-1 32 1,-1-49 198,0 1-1,0-1 1,0 0-1,0 1 1,0-1-1,0 0 1,0 1 0,0-1-1,0 1 1,0-1-1,0 0 1,0 1-1,-1-1 1,1 0-1,0 1 1,0-1-1,0 0 1,-1 1-1,1-1 1,0 0 0,0 0-1,-1 1 1,1-1-1,0 0 1,-1 0-1,1 1 1,0-1-1,0 0 1,-1 0-1,1 0 1,-1 0 0,1 0-1,0 1 1,-1-1-1,1 0 1,0 0-1,-1 0 1,1 0-1,0 0 1,-1 0-1,1 0 1,-1 0 0,1 0-1,0 0 1,-1-1-1,1 1 1,0 0-1,-1 0 1,1 0-1,0 0 1,-1 0-1,1-1 1,0 1-1,-1 0 1,1 0 0,0-1-1,-1 1 1,1 0-1,0-1 1,-17-15-604,-1-8-476</inkml:trace>
  <inkml:trace contextRef="#ctx0" brushRef="#br0" timeOffset="1">351 19 14235,'0'-14'1792,"4"10"-1159,4 4-513,1 3 1848,0 6-1040,1-2-512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1.326"/>
    </inkml:context>
    <inkml:brush xml:id="br0">
      <inkml:brushProperty name="width" value="0.035" units="cm"/>
      <inkml:brushProperty name="height" value="0.035" units="cm"/>
      <inkml:brushProperty name="color" value="#E71224"/>
    </inkml:brush>
  </inkml:definitions>
  <inkml:trace contextRef="#ctx0" brushRef="#br0">122 0 21149,'-12'6'446,"0"1"1,1 0 0,0 0 0,0 1 0,0 1 0,-10 10 0,18-15-380,0-1 1,0 1 0,0 0-1,0-1 1,1 1 0,-1 0-1,1 1 1,0-1 0,1 0-1,-1 1 1,1-1 0,-1 1-1,1-1 1,0 1 0,1 0-1,-1-1 1,1 1 0,0 0-1,1-1 1,0 9-1,-1-12-65,0 0 0,1-1 0,-1 1-1,0 0 1,0-1 0,1 1-1,-1-1 1,0 1 0,1-1 0,-1 1-1,0 0 1,1-1 0,-1 1-1,1-1 1,-1 0 0,1 1 0,-1-1-1,1 1 1,-1-1 0,1 0-1,-1 1 1,1-1 0,0 0-1,-1 0 1,1 1 0,-1-1 0,1 0-1,0 0 1,-1 0 0,1 0-1,0 0 1,-1 0 0,1 0 0,0 0-1,-1 0 1,1 0 0,0 0-1,-1 0 1,1-1 0,-1 1-1,1 0 1,0 0 0,0-1 0,32-17 16,-22 11-11,2 0 0,0 1 0,0 0 1,1 1-1,0 1 1,0 0-1,0 1 1,0 0-1,19-1 1,-27 4-3,-1 0 0,1 0 0,0 0 0,-1 1 0,1 0 0,-1 0-1,0 0 1,1 1 0,-1 0 0,0 0 0,0 0 0,0 1 0,0-1 0,0 1 0,-1 1 0,1-1 0,-1 0 0,0 1 0,0 0 0,0 0-1,0 0 1,-1 1 0,0-1 0,5 9 0,-5-7 54,0 1 1,-1-1-1,1 1 0,-2 0 1,1-1-1,-1 1 0,0 0 0,0 0 1,-1 0-1,0 0 0,0 0 0,0 0 1,-1 0-1,0-1 0,-1 1 0,1 0 1,-1 0-1,-1-1 0,1 1 0,-5 6 1,4-6-25,-1-1 0,1 0 1,-1 0-1,-1-1 0,1 1 1,-1-1-1,0 0 0,0 0 1,0-1-1,-1 1 0,1-1 1,-1 0-1,0-1 0,-1 1 1,1-1-1,0-1 0,-1 1 1,0-1-1,-11 2 0,11-2-217,0-2 0,-1 1 0,1-1 0,0 0 0,0-1 0,-1 0 0,1 0 1,-11-3-1,14 2-17,0 1 1,-1-1 0,1 0 0,0-1 0,0 1 0,1 0-1,-1-1 1,1 0 0,-1 0 0,1 0 0,0 0 0,0-1-1,0 1 1,-4-8 0,0-7-621,10-3-182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1.815"/>
    </inkml:context>
    <inkml:brush xml:id="br0">
      <inkml:brushProperty name="width" value="0.035" units="cm"/>
      <inkml:brushProperty name="height" value="0.035" units="cm"/>
      <inkml:brushProperty name="color" value="#E71224"/>
    </inkml:brush>
  </inkml:definitions>
  <inkml:trace contextRef="#ctx0" brushRef="#br0">0 137 15739,'85'1'6100,"-85"-1"-6042,1 0-1,-1 0 0,1 0 1,-1 0-1,0 0 0,1 0 1,-1 0-1,0 0 1,1 0-1,-1 0 0,0 0 1,1 0-1,-1-1 0,0 1 1,1 0-1,-1 0 0,0 0 1,1-1-1,-1 1 0,0 0 1,1 0-1,-1-1 0,0 1 1,0 0-1,1-1 1,-1 1-1,0 0 0,0-1 1,0 1-1,0 0 0,1-1 1,-1 1-1,0 0 0,0-1 1,0 0-1,-6-14 949,-17-9-120,22 24-868,1-1 0,-1 1 1,0-1-1,0 1 0,0-1 0,0 1 0,0 0 0,0-1 1,0 1-1,0 0 0,0 0 0,0-1 0,0 1 0,0 0 0,0 0 1,0 0-1,0 0 0,0 1 0,0-1 0,0 0 0,0 0 1,0 1-1,0-1 0,0 0 0,0 1 0,1-1 0,-1 1 0,0-1 1,0 1-1,0 0 0,0-1 0,1 1 0,-1 0 0,0-1 1,1 1-1,-1 0 0,1 0 0,-1 0 0,0 0 0,1-1 0,0 1 1,-1 0-1,1 0 0,0 0 0,-1 2 0,-1 3 18,0 1 0,0 0 0,0 0 0,1 1 0,0 7 0,0-4-20,0-1 0,1 1 0,1 0 0,0 0 0,0-1-1,1 1 1,0 0 0,1-1 0,0 0 0,1 1 0,0-1 0,5 9 0,-8-17-13,0-1-1,0 1 1,0-1 0,0 0-1,0 1 1,0-1 0,0 0 0,1 0-1,-1 0 1,0 0 0,1 0 0,-1 0-1,1 0 1,-1 0 0,1 0-1,-1-1 1,1 1 0,-1-1 0,1 1-1,0-1 1,-1 0 0,1 1 0,0-1-1,-1 0 1,1 0 0,0 0 0,0 0-1,-1-1 1,1 1 0,0 0-1,-1-1 1,1 1 0,-1-1 0,1 1-1,0-1 1,0-1 0,6-2 6,-1-1 1,0 0-1,0-1 0,-1 0 1,0 0-1,6-7 0,61-78 77,-54 66-75,0 1 1,1 0-1,1 1 1,1 1 0,25-18-1,-43 37-10,0 0 0,-1 1 1,1-1-1,0 1 0,1 1 0,-1-1 0,0 0 0,0 1 0,1 0 1,-1 0-1,1 0 0,-1 0 0,1 1 0,-1 0 0,10 1 0,-10 0 8,0 0-1,-1 0 0,1 0 0,0 1 0,-1 0 0,1 0 1,-1 0-1,0 0 0,0 0 0,1 1 0,-1-1 0,-1 1 1,1 0-1,0 0 0,-1 0 0,1 0 0,-1 0 0,2 5 1,7 14 96,-1 0-1,13 40 1,-14-35 95,15 29 0,-24-54-181,1 0-1,0 0 0,0 0 0,0-1 0,0 1 1,0 0-1,0-1 0,0 1 0,1-1 0,-1 0 1,0 1-1,1-1 0,-1 0 0,1 0 0,0 0 1,-1 0-1,1 0 0,0 0 0,3 1 1,-4-2-5,1 0 0,-1 0 0,0 0 0,1 0 0,-1-1 0,1 1 0,-1 0 0,1-1 0,-1 0 0,0 1 0,1-1 0,-1 0 1,0 1-1,0-1 0,1 0 0,-1 0 0,0 0 0,0 0 0,1-2 0,5-6 39,0 0 0,-1 0 0,0-1 0,9-20 0,0-5-8,18-36 44,-29 64-83,0-1 0,1 1 0,0 0 0,0 1 0,1-1 0,10-9 0,-15 15-6,1 0-1,-1 0 0,1-1 1,0 1-1,-1 0 0,1 1 1,0-1-1,0 0 0,0 0 1,-1 1-1,1-1 0,0 1 1,0 0-1,0-1 0,0 1 1,0 0-1,0 0 0,0 0 1,0 0-1,0 1 0,0-1 1,0 0-1,-1 1 0,1-1 1,0 1-1,0 0 0,0 0 1,-1 0-1,1 0 0,0 0 1,-1 0-1,1 0 0,-1 0 1,1 1-1,-1-1 0,3 3 1,3 5-17,1 1 0,-1 0 0,-1 1 0,10 18 0,-11-19-4,17 35-139,-14-27-28,1 0 0,0-1 0,1 0 0,23 29 1,-32-45 176,0 1 0,1-1 0,-1 0 1,0 1-1,0-1 0,1 0 0,-1 0 0,1 0 1,-1 0-1,1 0 0,-1-1 0,1 1 0,0 0 1,-1-1-1,1 1 0,0-1 0,-1 1 1,1-1-1,0 0 0,0 0 0,-1 0 0,4 0 1,16-11-257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4.403"/>
    </inkml:context>
    <inkml:brush xml:id="br0">
      <inkml:brushProperty name="width" value="0.035" units="cm"/>
      <inkml:brushProperty name="height" value="0.035" units="cm"/>
      <inkml:brushProperty name="color" value="#E71224"/>
    </inkml:brush>
  </inkml:definitions>
  <inkml:trace contextRef="#ctx0" brushRef="#br0">1 1 16436,'0'0'71,"1"0"1,-1 0 0,0-1 0,0 1-1,1 0 1,-1 0 0,0 0 0,1 0 0,-1 0-1,0 0 1,1 0 0,-1 0 0,0 0 0,1 0-1,-1 0 1,0 0 0,1 0 0,-1 0 0,0 0-1,1 1 1,-1-1 0,0 0 0,0 0-1,1 0 1,-1 0 0,0 1 0,1-1 0,-1 0-1,0 0 1,1 1 0,5 12 966,2 26-35,-6-26-19,108 452 4030,-95-425-4650,-9-25-651,-7-20-1867,-1 1 1925,0-1 0,0 1 0,-1-1 0,0 1 0,1 0 0,-1 0 0,-1 0 0,1 1 1,0-1-1,-7-4 0,-13-8-719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4.858"/>
    </inkml:context>
    <inkml:brush xml:id="br0">
      <inkml:brushProperty name="width" value="0.035" units="cm"/>
      <inkml:brushProperty name="height" value="0.035" units="cm"/>
      <inkml:brushProperty name="color" value="#E71224"/>
    </inkml:brush>
  </inkml:definitions>
  <inkml:trace contextRef="#ctx0" brushRef="#br0">0 155 13571,'3'1'356,"-1"0"1,1 0-1,-1-1 1,1 1-1,-1-1 0,1 1 1,-1-1-1,1 0 1,0 0-1,-1 0 0,1-1 1,-1 1-1,1 0 1,-1-1-1,5-1 1,38-19 3253,-29 12-2934,74-39 2045,34-18-1404,-121 65-1498,-1 0 0,0 0 0,1 0 1,-1 0-1,1 0 0,-1 1 0,1-1 0,-1 1 0,1-1 1,-1 1-1,1 0 0,-1 0 0,1 0 0,-1 0 1,1 1-1,3 0 0,-13 0-1042,-2-8 415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3:44.668"/>
    </inkml:context>
    <inkml:brush xml:id="br0">
      <inkml:brushProperty name="width" value="0.025" units="cm"/>
      <inkml:brushProperty name="height" value="0.025" units="cm"/>
    </inkml:brush>
  </inkml:definitions>
  <inkml:trace contextRef="#ctx0" brushRef="#br0">4812 406 7976,'-14'-9'1628,"-19"-14"-1405,-38-25-196,-88-45 0,103 69-62,0 3 0,-1 2 0,-2 3-1,-78-12 1,-246-14 483,221 29-138,111 8-296,-961-59 2930,809 66-2772,0 9 1,1 9-1,-307 70 1,397-61-160,2 4 1,1 5 0,2 5 0,2 4 0,2 5 0,3 4 0,-164 122-1,223-145 42,3 1 0,0 3 0,3 1-1,1 1 1,2 2 0,1 2-1,-48 90 1,61-94-21,1 0 0,1 1 0,3 0 0,1 1 0,3 1 0,1 0 0,1 0 0,3 1 0,2-1 0,3 51 0,1-71-9,0 0-1,2-1 1,1 1 0,0-1 0,2 0-1,0-1 1,1 1 0,1-2 0,1 1-1,23 32 1,-15-28 51,2-1-1,0 0 1,2-2-1,0 0 1,1-2 0,1 0-1,28 15 1,7-1 57,1-3 0,1-3 1,1-3-1,1-2 0,1-3 0,92 15 1,14-11-81,1-7 0,0-7 1,250-20-1,359-84-13,-8-57 59,208-86 274,-711 156-268,407-182-1,-383 112-53,-241 120 31,-1-2 0,-2-3 0,61-57 0,-96 80-13,0 0 0,-1-1 0,-1-1 1,-1 0-1,0 0 0,-1-1 0,-1-1 0,0 1 0,-2-2 1,0 1-1,6-25 0,-11 32-38,0-1 0,-1 1 0,0 0 1,-1-1-1,0 0 0,-1 1 0,0 0 0,-1-1 0,0 1 0,-1 0 1,0 0-1,0 0 0,-2 0 0,1 0 0,-1 1 0,-1 0 0,0 0 0,0 1 1,-1-1-1,-13-13 0,2 5-19,0 0 0,-2 2 0,0 0 0,0 2 0,-2 0 1,-36-18-1,22 16-37,-2 1 0,0 2 0,-63-13 0,17 12-502,-1 4-1,-1 3 1,-102 6-1,-64 16-2285,-3 18-742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2.362"/>
    </inkml:context>
    <inkml:brush xml:id="br0">
      <inkml:brushProperty name="width" value="0.025" units="cm"/>
      <inkml:brushProperty name="height" value="0.025" units="cm"/>
    </inkml:brush>
  </inkml:definitions>
  <inkml:trace contextRef="#ctx0" brushRef="#br0">225 20 19026,'0'0'3150,"-8"-4"-545,3 1-2416,0 1 1,1 0-1,-1 0 1,0 1-1,0-1 1,0 1-1,0 0 1,0 1-1,-10-1 1,12 1-123,1 0 0,-1 1 0,0 0 1,1 0-1,-1 0 0,0 0 0,1 0 0,-1 0 1,1 0-1,-1 1 0,1-1 0,0 1 0,0 0 0,0 0 1,0 0-1,0 0 0,0 0 0,0 0 0,1 0 0,-1 1 1,1-1-1,-1 1 0,-1 4 0,1-3-33,0 0 0,0 0 0,0 1 1,1-1-1,-1 1 0,1 0 0,0-1 0,1 1 0,-1 0 0,1 0 1,0-1-1,0 1 0,0 0 0,1 0 0,2 9 0,-2-12-17,0 0 1,0 0-1,1 0 0,-1 0 1,1 0-1,-1 0 0,1 0 1,0 0-1,0-1 0,0 1 0,0-1 1,0 1-1,0-1 0,0 0 1,0 0-1,1 0 0,-1 0 1,0 0-1,1 0 0,-1-1 0,1 1 1,-1-1-1,1 0 0,-1 1 1,1-1-1,-1 0 0,1-1 1,-1 1-1,1 0 0,-1-1 1,3 0-1,0 0 0,0 0 0,-1-1 0,1 0 0,-1 0 0,1 0 0,-1 0 0,1-1 0,-1 1 1,0-1-1,0 0 0,-1-1 0,1 1 0,-1-1 0,1 1 0,-1-1 0,0 0 0,0 0 0,-1 0 0,1-1 0,-1 1 1,0-1-1,0 1 0,0-1 0,-1 0 0,0 1 0,0-1 0,0 0 0,0 0 0,-1-8 0,0 12-49,0 0-1,0 0 0,0 0 1,0 0-1,0 0 1,-1 0-1,1 0 0,0 0 1,-1 0-1,1 0 0,-1 0 1,1 0-1,-1 0 1,1 0-1,-1 0 0,1 1 1,-1-1-1,0 0 1,0 0-1,1 1 0,-1-1 1,0 1-1,0-1 0,0 0 1,0 1-1,-1-1 1,-1 0-129,-1 0 0,1 0 0,0 0 0,-1 1 0,1-1 0,-1 1 0,1 0 0,-5 0 0,-2 1-427,1 0 1,0 1-1,0 0 0,0 0 0,-15 6 0,-63 41-6240,41-19-843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5.317"/>
    </inkml:context>
    <inkml:brush xml:id="br0">
      <inkml:brushProperty name="width" value="0.035" units="cm"/>
      <inkml:brushProperty name="height" value="0.035" units="cm"/>
      <inkml:brushProperty name="color" value="#E71224"/>
    </inkml:brush>
  </inkml:definitions>
  <inkml:trace contextRef="#ctx0" brushRef="#br0">0 266 17404,'18'-13'2176,"5"-1"-1280,13 1-255,7-7 1183,13 0-624,-1-1-152,4-1-319,-2-4-105,-3 2-416,-7-1-264,-13 1-961,-8 6 945,-10 3-168,-1 4-112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5.788"/>
    </inkml:context>
    <inkml:brush xml:id="br0">
      <inkml:brushProperty name="width" value="0.035" units="cm"/>
      <inkml:brushProperty name="height" value="0.035" units="cm"/>
      <inkml:brushProperty name="color" value="#E71224"/>
    </inkml:brush>
  </inkml:definitions>
  <inkml:trace contextRef="#ctx0" brushRef="#br0">88 0 17124,'53'163'4215,"-1"-5"-2502,58 104-293,-110-262-1456,0 0 0,1 0 0,-1 0 0,0 0 0,0 0 0,0 0 0,0 0 0,0 0 0,0 0 0,0 0 0,0 0 0,1 1 0,-1-1 0,0 0 0,0 0 1,0 0-1,0 0 0,0 0 0,0 0 0,0 0 0,0 1 0,0-1 0,0 0 0,0 0 0,0 0 0,0 0 0,0 0 0,0 0 0,0 1 0,0-1 0,0 0 0,0 0 0,0 0 0,0 0 0,0 0 0,0 0 0,0 0 0,0 1 0,0-1 0,0 0 0,0 0 0,0 0 1,0 0-1,0 0 0,0 0 0,-1 0 0,1 1 0,0-1 0,0 0 0,0 0 0,0 0 0,0 0 0,0 0 0,0 0 0,-1 0 0,1 0 0,0 0 0,-9-6-637,-15-15 467,22 20 25,-25-24-461</inkml:trace>
  <inkml:trace contextRef="#ctx0" brushRef="#br0" timeOffset="1">1 440 15947,'22'51'2686,"50"81"0,-63-118-2347,0-1-1,1 0 1,1 0-1,0-1 1,1 0 0,0-1-1,0 0 1,1-1 0,1-1-1,17 10 1,-27-17-266,0 0-1,-1 0 1,1-1-1,0 0 1,0 1-1,0-2 1,0 1-1,0 0 1,0-1-1,0 1 1,0-1-1,0 0 1,0-1-1,0 1 1,0-1-1,0 0 1,8-2-1,-7 1 7,-1-1 0,1 0 0,0 0 0,-1 0 0,0-1 0,0 1 0,0-1 0,0 0 0,0 0 0,-1 0 0,6-9 0,1-5 118,-1-1 0,-1 0 0,0 0 0,-2-1 0,8-37 0,-1-11 179,9-40-518,-21 107 188,5-18-1007,-6 19 933,1 0 0,-1 0 0,0-1 0,0 1-1,0 0 1,0 0 0,1-1 0,-1 1 0,0 0 0,0 0 0,1 0 0,-1-1 0,0 1 0,0 0 0,1 0 0,-1 0 0,0 0 0,0 0-1,1 0 1,-1 0 0,0-1 0,0 1 0,1 0 0,-1 0 0,0 0 0,1 0 0,-1 0 0,0 0 0,1 0 0,-1 1 0,0-1 0,0 0-1,1 0 1,-1 0 0,0 0 0,0 0 0,1 0 0,-1 0 0,0 1 0,0-1 0,1 0 0,-1 0 0,0 0 0,0 0 0,0 1-1,1-1 1,-1 0 0,0 0 0,0 1 0,0-1 0,0 0 0,1 0 0,-1 1 0,0-1 0,0 0 0,0 1 0,0-1 0,0 0 0,6 9-549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6.680"/>
    </inkml:context>
    <inkml:brush xml:id="br0">
      <inkml:brushProperty name="width" value="0.035" units="cm"/>
      <inkml:brushProperty name="height" value="0.035" units="cm"/>
      <inkml:brushProperty name="color" value="#E71224"/>
    </inkml:brush>
  </inkml:definitions>
  <inkml:trace contextRef="#ctx0" brushRef="#br0">45 228 16676,'0'0'68,"0"-1"1,0 1-1,-1-1 1,1 1-1,0-1 1,0 1 0,0-1-1,-1 0 1,1 1-1,0 0 1,-1-1 0,1 1-1,0-1 1,-1 1-1,1-1 1,0 1 0,-1 0-1,1-1 1,-1 1-1,1 0 1,-1-1-1,1 1 1,-1 0 0,1 0-1,-1-1 1,1 1-1,-1 0 1,1 0 0,-1 0-1,0 0 1,1 0-1,-1 0 1,1 0-1,-1 0 1,1 0 0,-1 0-1,1 0 1,-1 0-1,0 0 1,1 0 0,-1 1-1,1-1 1,-1 0-1,1 0 1,-1 1 0,1-1-1,-1 0 1,1 1-1,0-1 1,-1 0-1,1 1 1,-1-1 0,1 1-1,0-1 1,-1 1-1,1-1 1,0 0 0,-1 1-1,1-1 1,0 2-1,-3 2 190,1-1 0,0 1 0,0 1-1,0-1 1,1 0 0,-2 7 0,1 6-88,0 0 0,1 0 0,1 0 1,1 0-1,0 0 0,2 0 1,0 0-1,0-1 0,10 28 1,-12-41-165,1 0 1,-1 0 0,1 0 0,-1 0 0,1 0 0,0 0 0,0 0-1,4 4 1,-6-7-4,1 0-1,-1 1 0,1-1 1,0 1-1,-1-1 0,1 0 0,-1 1 1,1-1-1,0 0 0,-1 0 1,1 0-1,0 0 0,-1 1 1,1-1-1,0 0 0,-1 0 1,1 0-1,0 0 0,0 0 1,-1-1-1,1 1 0,0 0 1,-1 0-1,1 0 0,0-1 1,-1 1-1,1 0 0,-1-1 1,1 1-1,0 0 0,-1-1 1,1 1-1,-1-1 0,1 1 1,-1-1-1,1 1 0,-1-1 1,0 1-1,1-1 0,-1 1 1,0-1-1,1 0 0,-1 0 1,7-12 40,-1 1 0,-1-1 0,0 0 1,0-1-1,-1 1 0,-1-1 1,-1 0-1,2-19 0,-3 24-8,10-92 790,-3-114 1,-7 199-505,1 29-2,0 3-240,13 76 23,50 173 1,-62-257-99,-1-1 1,1 1-1,1-1 0,-1 0 1,1 0-1,1 0 0,5 8 1,-10-15-5,1 0 0,-1 1 1,1-1-1,-1 1 1,0-1-1,1 0 0,-1 1 1,1-1-1,-1 0 1,1 1-1,-1-1 1,1 0-1,-1 0 0,1 0 1,0 1-1,-1-1 1,1 0-1,-1 0 0,1 0 1,-1 0-1,1 0 1,0 0-1,-1 0 1,1 0-1,-1 0 0,1 0 1,-1 0-1,1-1 1,-1 1-1,1 0 1,0 0-1,-1 0 0,1-1 1,-1 1-1,1 0 1,-1-1-1,0 1 0,1 0 1,-1-1-1,1 1 1,-1-1-1,0 1 1,1-1-1,-1 1 0,0-1 1,1 1-1,-1-1 1,0 1-1,0-1 0,0 1 1,1-2-1,9-29-58,-10 29 49,8-47-609,-3-1-1,-1 0 1,-4-61-1,-2 68 123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7.177"/>
    </inkml:context>
    <inkml:brush xml:id="br0">
      <inkml:brushProperty name="width" value="0.035" units="cm"/>
      <inkml:brushProperty name="height" value="0.035" units="cm"/>
      <inkml:brushProperty name="color" value="#E71224"/>
    </inkml:brush>
  </inkml:definitions>
  <inkml:trace contextRef="#ctx0" brushRef="#br0">1 1 15747,'3'68'6366,"6"2"-3374,39 132-1185,-35-158-2148,2-2 0,1 0 0,3 0 0,35 58 0,-51-92-3858,-13-18 1902,2 2 1570,-4-2-389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7.691"/>
    </inkml:context>
    <inkml:brush xml:id="br0">
      <inkml:brushProperty name="width" value="0.035" units="cm"/>
      <inkml:brushProperty name="height" value="0.035" units="cm"/>
      <inkml:brushProperty name="color" value="#E71224"/>
    </inkml:brush>
  </inkml:definitions>
  <inkml:trace contextRef="#ctx0" brushRef="#br0">139 72 20460,'0'-7'435,"-1"1"0,-1 0 0,1 1 0,-1-1 0,0 0 0,-1 0-1,-3-6 1,6 11-361,-1 0-1,1 0 0,-1 0 1,0 0-1,1 0 0,-1 0 1,0 0-1,0 0 0,1 0 1,-1 0-1,0 1 0,0-1 1,0 0-1,0 1 0,0-1 1,0 1-1,0-1 0,0 1 1,-1-1-1,1 1 0,0 0 1,0-1-1,0 1 0,0 0 1,-1 0-1,1 0 0,0 0 1,0 0-1,0 0 0,0 0 1,-1 1-1,1-1 0,0 0 1,0 1-1,0-1 0,0 0 0,0 1 1,0 0-1,0-1 0,0 1 1,0-1-1,0 1 0,0 0 1,-1 1-1,-3 3 77,1-1 1,0 1-1,0 0 0,0 0 0,0 1 0,1-1 1,0 1-1,-5 11 0,-13 51 32,7-2-240,13-59 13,0 0 0,1 0 0,0 0 0,0 0 0,0 0 0,1 0 0,2 9 0,-3-15 33,0 0 0,1 0 0,-1-1 0,0 1 0,1 0-1,-1 0 1,0-1 0,1 1 0,-1 0 0,1 0-1,-1-1 1,1 1 0,-1 0 0,1-1 0,0 1 0,-1-1-1,1 1 1,0-1 0,-1 1 0,1-1 0,0 1 0,0-1-1,-1 0 1,1 1 0,0-1 0,0 0 0,0 0 0,0 0-1,-1 0 1,1 0 0,0 1 0,0-1 0,0-1-1,0 1 1,0 0 0,-1 0 0,2 0 0,4-2-56,-1 0 0,0 0-1,0 0 1,9-7 0,3 1 25,-8 4 37,1 1 0,-1 0 0,1 1 0,0 0 0,0 1 0,-1 0 0,1 0 1,0 1-1,13 2 0,-19-2 5,0 0 0,0 1 0,1-1 0,-1 1 0,0 0 0,0 1 0,0-1 0,0 1 0,0-1 0,-1 1 0,1 0 0,0 1 0,-1-1 0,0 1 0,1-1 0,-1 1 0,0 0 0,0 0 0,-1 1 0,1-1 0,-1 0 0,1 1 0,-1 0 0,2 5 0,-3-7 5,0 0 1,-1 1 0,1-1 0,-1 0-1,0 1 1,0-1 0,1 1 0,-2-1-1,1 0 1,0 1 0,0-1 0,-1 1-1,1-1 1,-1 0 0,0 1 0,-2 3-1,1-2 13,-1 0 0,1 0 0,-1 0 0,0 0 0,-1-1-1,1 1 1,0-1 0,-5 3 0,-7 4-102,-1 0 1,0-1 0,-24 10-1,36-18 10,-40 15-3133,44-16 3169,0 0 0,0 0-1,0 0 1,0 1 0,0-1 0,0 0 0,0 0 0,0 0 0,0 0 0,0 0 0,1 0 0,-1 0-1,0 0 1,0 0 0,0 0 0,0 1 0,0-1 0,0 0 0,0 0 0,0 0 0,0 0-1,0 0 1,0 0 0,0 0 0,0 0 0,-1 0 0,1 0 0,0 1 0,0-1 0,0 0 0,0 0-1,0 0 1,0 0 0,0 0 0,0 0 0,0 0 0,0 0 0,0 0 0,0 0 0,0 0-1,0 1 1,13-2-916,-11 0 803,15-1-866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8.176"/>
    </inkml:context>
    <inkml:brush xml:id="br0">
      <inkml:brushProperty name="width" value="0.035" units="cm"/>
      <inkml:brushProperty name="height" value="0.035" units="cm"/>
      <inkml:brushProperty name="color" value="#E71224"/>
    </inkml:brush>
  </inkml:definitions>
  <inkml:trace contextRef="#ctx0" brushRef="#br0">44 94 14731,'1'-12'1069,"0"8"-743,0-1 0,-1 0 1,1 0-1,-1 0 0,0 0 0,-1 0 0,1 1 1,-1-1-1,0 0 0,-3-8 0,4 12-234,0 1-1,0-1 1,0 1 0,0-1-1,0 1 1,0 0 0,-1-1-1,1 1 1,0-1 0,0 1-1,-1 0 1,1-1 0,0 1-1,-1 0 1,1-1 0,0 1-1,-1 0 1,1-1 0,0 1-1,-1 0 1,1 0 0,-1 0-1,1-1 1,-1 1 0,1 0-1,0 0 1,-1 0 0,1 0-1,-1 0 1,1 0 0,-1 0-1,1 0 1,-1 0-1,0 0 1,0 0 13,1 1-1,-1 0 1,0 0 0,0-1-1,0 1 1,0 0 0,1 0-1,-1 0 1,0 0 0,1 0-1,-1 0 1,1 0-1,-1 1 1,-11 35 730,9-19-674,1 0 0,1 0 0,2 35 0,0-43-141,0 0-1,1-1 0,0 1 1,1-1-1,-1 1 1,2-1-1,0 0 0,7 15 1,-10-22-8,0 0 1,1 0 0,-1 0-1,0 0 1,1 0 0,-1-1-1,1 1 1,-1 0 0,1-1-1,0 1 1,0-1-1,0 0 1,-1 1 0,1-1-1,1 0 1,-1 0 0,0 0-1,0 0 1,0-1 0,0 1-1,1-1 1,-1 1-1,0-1 1,1 0 0,-1 0-1,0 0 1,0 0 0,1 0-1,-1 0 1,0-1-1,1 1 1,-1-1 0,0 1-1,0-1 1,0 0 0,1 0-1,-1 0 1,0 0 0,3-3-1,2-1 77,0-1-1,0 0 1,-1-1-1,1 1 1,-1-1-1,-1 0 0,1-1 1,7-14-1,-5 5 119,0-1-1,-1 0 0,6-20 0,-11 30-126,0 1 1,-1-1 0,0 0 0,0 0-1,0 0 1,-1 0 0,0 0 0,-1 0-1,0 1 1,-2-11 0,3 16-69,-1 1 0,1-1 0,-1 1 0,1-1 0,-1 1 0,1 0 0,-1-1 0,0 1-1,0 0 1,1-1 0,-1 1 0,0 0 0,0 0 0,0 0 0,-1 0 0,1 0 0,0 0 0,0 0 0,0 0 0,-1 1 0,-1-2 0,1 2-18,1 0 0,-1 0 0,1 0 0,-1 0 0,1 0-1,0 0 1,-1 0 0,1 1 0,-1-1 0,1 0 0,-1 1 0,1 0 0,0-1 0,-1 1-1,1 0 1,0-1 0,-2 3 0,-3 2-180,0 0-1,0 0 1,1 1 0,0 0-1,0 0 1,1 0 0,-4 7-1,1-1-498,0 1-1,-8 25 1,13-27 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28.928"/>
    </inkml:context>
    <inkml:brush xml:id="br0">
      <inkml:brushProperty name="width" value="0.035" units="cm"/>
      <inkml:brushProperty name="height" value="0.035" units="cm"/>
      <inkml:brushProperty name="color" value="#E71224"/>
    </inkml:brush>
  </inkml:definitions>
  <inkml:trace contextRef="#ctx0" brushRef="#br0">81 59 14387,'12'-59'5916,"-22"90"-1926,-11 14-2387,-3 9-985,14-29-393,5-14-157,0 1 1,1-1-1,1 1 1,0 0-1,0 0 0,0 18 1,2-30-68,1 1 1,0-1 0,0 1-1,0-1 1,0 1-1,0-1 1,0 1 0,0-1-1,0 1 1,0-1-1,0 1 1,0-1-1,0 1 1,0-1 0,0 1-1,1-1 1,-1 1-1,0-1 1,0 0 0,1 1-1,-1-1 1,0 1-1,0-1 1,1 0 0,-1 1-1,0-1 1,1 1-1,-1-1 1,1 0-1,-1 0 1,0 1 0,1-1-1,-1 0 1,1 0-1,-1 1 1,1-1 0,-1 0-1,1 0 1,-1 0-1,1 0 1,-1 0 0,0 0-1,1 0 1,-1 0-1,1 0 1,-1 0-1,1 0 1,-1 0 0,1 0-1,-1 0 1,1 0-1,-1 0 1,1-1 0,-1 1-1,1 0 1,-1 0-1,1-1 1,-1 1 0,0 0-1,1 0 1,0-1-1,34-27-20,-17 14 17,-14 11 1,-1 1-1,1-1 1,1 1-1,-1 1 0,0-1 1,0 1-1,1-1 1,-1 1-1,1 0 1,-1 1-1,1-1 1,-1 1-1,1 0 1,0 0-1,-1 0 0,1 1 1,-1 0-1,1 0 1,-1 0-1,7 2 1,-5 0 1,0 0 0,0 1 0,0 0-1,0 0 1,-1 0 0,1 0 0,-1 1 0,0 0 0,0 0 0,-1 1 0,0-1 0,7 12 0,-7-10 10,0 0 0,-1 0 0,0 0 0,0 1 0,0 0 0,-1-1 0,0 1 0,-1 0 0,0 0 0,0 0 0,-1 0 1,1 0-1,-3 12 0,1-15 14,1-1 0,-2 1 0,1-1 1,0 0-1,-1 1 0,0-1 1,0 0-1,0 0 0,-1 0 0,1-1 1,-1 1-1,0 0 0,0-1 1,0 0-1,0 0 0,-1 0 0,1 0 1,-1 0-1,0-1 0,0 1 1,0-1-1,0 0 0,0 0 0,0-1 1,-6 2-1,7-2-54,0 0-1,0 0 1,0 0-1,0-1 1,0 0-1,0 1 1,0-1-1,0 0 1,-1-1-1,1 1 1,0 0-1,0-1 1,0 0-1,0 0 1,0 0-1,0 0 1,0 0-1,0 0 1,1-1-1,-1 1 1,-4-4-1,4 2-127,1 0 0,-1 0 0,1 0 0,0 0 0,0 0 0,0-1 0,0 1 0,0 0 0,1-1 0,-1 0 0,1 1 0,0-1 0,0 0 0,1 1 0,-1-1 0,1 0 0,0-7 0,4-17-465,4-3-164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0.270"/>
    </inkml:context>
    <inkml:brush xml:id="br0">
      <inkml:brushProperty name="width" value="0.035" units="cm"/>
      <inkml:brushProperty name="height" value="0.035" units="cm"/>
      <inkml:brushProperty name="color" value="#E71224"/>
    </inkml:brush>
  </inkml:definitions>
  <inkml:trace contextRef="#ctx0" brushRef="#br0">1 91 19900,'1'1'144,"0"-1"1,-1 1-1,1-1 0,0 1 0,-1-1 0,1 1 0,0 0 1,-1-1-1,1 1 0,0 0 0,-1-1 0,1 1 1,-1 0-1,1 0 0,-1 0 0,0-1 0,1 1 0,-1 0 1,0 0-1,1 1 0,4 23-15,-4-16 292,59 237 3615,-44-191-3781,3-1 0,36 73 0,-51-119-256,0 0 0,1-1 0,0 1 0,0-1 0,10 11 0,-12-17-95,-4-6 52,-4-7 0,-17-18-10,-1 1 1,-2 1 0,0 0-1,-32-24 1,38 39 53,11 12 0,10 10 3,1-6-45,0 1 0,0 0 1,0-1-1,0 0 1,0 0-1,0 0 0,1 0 1,0 0-1,-1-1 1,1 1-1,0-1 0,0 0 1,1 0-1,-1-1 1,0 1-1,0-1 0,1 0 1,8 1-1,-4-1-183,-1 0 1,1-1-1,-1 0 0,1-1 0,0 0 1,-1 0-1,0-1 0,1 0 0,9-3 1,-1-3-266,0-1 1,-1 0-1,0-1 1,-1-1-1,0 0 1,0-1 0,-1-1-1,-1 0 1,0-1-1,-1-1 1,14-19-1,-31 43 987,1 0-1,0 0 0,0 1 0,1 0 0,-3 13 1,-9 57 917,13-66-1143,-2 9 308,-1 37 0,5-54-506,0-1 1,0 1 0,0-1 0,1 1-1,0-1 1,0 0 0,1 0-1,0 1 1,-1-1 0,2 0 0,-1 0-1,5 7 1,-7-12-70,1 1 1,-1 0-1,1-1 0,-1 1 1,1-1-1,-1 1 0,1-1 1,-1 1-1,1-1 0,-1 1 0,1-1 1,0 0-1,-1 1 0,1-1 1,0 0-1,-1 0 0,1 1 1,0-1-1,-1 0 0,1 0 0,0 0 1,-1 0-1,1 0 0,0 0 1,0 0-1,-1 0 0,2 0 1,0-1 5,0 0 0,-1 0 0,1 1 0,-1-1 0,1 0 0,-1-1 0,1 1 1,-1 0-1,0 0 0,3-3 0,1-4 18,1 0 1,-1 0-1,5-11 1,0-4 42,-2 0 1,-1 0-1,0-1 1,-2 0 0,0 0-1,1-34 1,-6 34 169,-2 24-83,0 4 3,0 3-81,0 1 1,1-1 0,-1 13 0,1 1-33,2-1 0,0 1 0,2-1 0,0 0 1,1 0-1,1 0 0,1-1 0,11 26 0,-16-42-69,1 0 0,0 0-1,0 0 1,0 0 0,0 0 0,0-1-1,0 1 1,1-1 0,-1 1-1,1-1 1,5 4 0,-6-5-22,-1-1 0,0 1 1,1-1-1,-1 1 0,1-1 0,-1 0 1,1 1-1,-1-1 0,1 0 0,-1 0 1,1 0-1,0 0 0,-1 0 0,1 0 1,-1-1-1,1 1 0,-1-1 0,1 1 1,-1-1-1,0 1 0,1-1 0,-1 0 1,0 1-1,1-1 0,-1 0 1,0 0-1,0 0 0,2-2 0,4-4-457,0-1 0,0 0 0,-1 0-1,-1 0 1,9-16 0,19-51-3184,-20 46 1773,-7 16 1151,6-14-873,10-34 0,-22 60 1707,0 1 1,1-1 0,-1 1 0,0-1 0,0 1 0,0-1 0,1 1-1,-1-1 1,0 0 0,0 1 0,0-1 0,0 1 0,0-1 0,0 1-1,0-1 1,0 1 0,0-1 0,-1 0 0,1 1 0,0-1 0,0 1-1,0-1 1,0 1 0,-1-1 0,1 1 0,-1-1 0,0 1 73,1 0 0,-1 0 0,1 0 0,-1 0 0,0 0-1,1 0 1,-1 0 0,0 0 0,1 0 0,-1 0 0,0 1 0,1-1 0,-1 0 0,1 1 0,-1-1 0,1 0 0,-1 1 0,0-1 0,-24 23 3255,19-14-3140,1 0-1,1 0 1,-1 1 0,2-1 0,-1 1 0,1 0 0,1 0 0,0 0-1,-2 21 1,3-22-227,1 0 0,0 1-1,0-1 1,1 1 0,0-1-1,1 0 1,0 0 0,0 0-1,1 0 1,1 0 0,3 9-1,-6-17-26,0 1-1,-1-1 1,1 0 0,0 0-1,0 1 1,0-1-1,0 0 1,0 0-1,0 0 1,0 0-1,0 0 1,0 0-1,0 0 1,1 0 0,-1-1-1,0 1 1,1 0-1,-1-1 1,3 2-1,-2-2 3,-1-1-1,1 1 0,-1 0 0,0 0 1,0 0-1,1-1 0,-1 1 1,0-1-1,1 1 0,-1-1 0,0 1 1,0-1-1,0 0 0,0 0 1,0 1-1,0-1 0,2-2 1,2-3 26,0 1 1,-1-1 0,0 0-1,0 0 1,-1-1-1,0 1 1,3-8 0,3-14 134,-2 0 0,0-1 0,-2 1 0,-1-1 0,-2 0 0,-1-47 0,-1 68-113,0 6-42,0 1 1,0-1 0,0 0-1,0 1 1,0-1 0,0 0 0,0 1-1,-1-1 1,1 0 0,-1 1-1,1-1 1,-1 1 0,1-1 0,-1 1-1,0-1 1,0 1 0,-2-3 0,3 3-14,0 1 0,-1 0 0,1 0 0,0 0 0,0 0 0,-1 0 1,1 0-1,0 0 0,0 0 0,-1 0 0,1 0 0,0 0 1,0 0-1,-1 0 0,1 1 0,0-1 0,0 0 0,-1 0 0,1 0 1,0 0-1,0 0 0,0 0 0,-1 1 0,1-1 0,0 0 1,0 0-1,0 0 0,-1 1 0,1-1 0,0 0 0,0 0 0,0 0 1,0 1-1,0-1 0,0 0 0,0 0 0,-1 1 0,1-1 1,0 0-1,0 0 0,0 1 0,0-1 0,0 1 0,-3 14 35,2-15-32,-3 26 6,2 0 0,0 0 0,1 0 0,2 1 0,0-1 0,2 0 0,1 0 0,14 48 0,-17-73-13,13 30-2,-13-30 1,-1 0 1,1-1 0,-1 1-1,0 0 1,1-1 0,0 1-1,-1 0 1,1-1 0,-1 1-1,1-1 1,0 1 0,-1-1-1,1 1 1,0-1-1,-1 1 1,1-1 0,0 0-1,0 0 1,0 1 0,-1-1-1,1 0 1,0 0 0,0 0-1,0 0 1,0 0 0,-1 0-1,1 0 1,0 0-1,0 0 1,0 0 0,-1 0-1,1 0 1,0-1 0,0 1-1,0 0 1,-1-1 0,1 1-1,1-1 1,1-2-8,0 0-1,0 0 1,0 0 0,-1 0 0,1 0-1,-1-1 1,1 1 0,-1-1 0,-1 1-1,3-7 1,14-44-91,-12 35 68,13-53-127,16-113 0,-8-75-83,-27 211 250,-2 39 22,-1 33 47,-2 43 144,4-1 0,2 0 0,3 0 0,3 0 0,3 0-1,20 71 1,-26-120-189,1-1 0,0 1 0,2-1 0,0 0 0,0 0-1,2-1 1,18 25 0,-24-38-119,-6-10 32,-9-12-17,-150-171-271,104 129 354,57 61-8,-1 0 0,0 1 0,1-1 0,-1 0 0,1 0 1,0 0-1,0 0 0,0 0 0,-1 0 0,2 0 0,-1 0 1,-1-4-1,2 5-2,0 1 0,0 0-1,0-1 1,0 1 0,1-1 0,-1 1 0,0-1 0,0 1 0,0 0 0,1-1 0,-1 1 0,0 0 0,0-1-1,1 1 1,-1 0 0,0-1 0,0 1 0,1 0 0,-1 0 0,0-1 0,1 1 0,-1 0 0,1 0 0,-1-1-1,21-3 46,20 2 16,-27 2-251,1 0 0,0-1 1,-1-1-1,1 0 0,23-8 1,-24 3-25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0.810"/>
    </inkml:context>
    <inkml:brush xml:id="br0">
      <inkml:brushProperty name="width" value="0.035" units="cm"/>
      <inkml:brushProperty name="height" value="0.035" units="cm"/>
      <inkml:brushProperty name="color" value="#E71224"/>
    </inkml:brush>
  </inkml:definitions>
  <inkml:trace contextRef="#ctx0" brushRef="#br0">0 578 16067,'5'-1'330,"0"-1"-1,0 1 0,0-1 0,0 0 0,0 0 1,0-1-1,-1 0 0,1 1 0,-1-1 0,0-1 1,0 1-1,0-1 0,0 1 0,0-1 0,-1 0 1,0-1-1,3-4 0,7-11 308,0 0 1,11-29-1,-23 47-602,14-32 330,-1 0-1,-2-1 1,10-45 0,-18 63-256,-1-1 0,-1 0 0,-1 0 0,0 0 0,-1 0 0,-1 1 0,0-1 0,-8-30 0,8 42-63,-1 1 0,0 0 1,0 0-1,0 0 0,-1 0 0,-4-6 0,7 10-33,-1-1 0,0 1-1,0 0 1,0 0 0,0 0 0,0 1 0,0-1-1,0 0 1,0 0 0,0 0 0,0 1 0,0-1 0,-1 1-1,1-1 1,0 1 0,0-1 0,-1 1 0,1 0-1,0-1 1,-1 1 0,1 0 0,0 0 0,-1 0-1,1 0 1,0 0 0,0 0 0,-1 1 0,1-1 0,0 0-1,-1 1 1,1-1 0,-2 1 0,0 2 5,-1-1 1,1 0-1,0 1 0,-1 0 1,1-1-1,1 1 1,-1 0-1,0 1 0,1-1 1,-1 0-1,1 1 0,0 0 1,0-1-1,-1 6 1,-4 8 50,-7 33 0,13-47-63,-7 41 29,1 0 0,2 1-1,2-1 1,2 1 0,2 0 0,2-1 0,1 1-1,15 58 1,-16-90-184,0-1-1,1 0 1,1 0-1,0 0 1,9 15-1,-13-25 110,0 0 1,0 0-1,0 0 0,0-1 1,0 1-1,1 0 0,-1-1 1,0 1-1,1-1 0,0 0 1,-1 0-1,1 1 0,0-1 1,-1 0-1,1 0 0,0 0 1,0-1-1,0 1 0,0 0 1,0-1-1,0 1 0,0-1 1,0 0-1,0 0 0,0 0 1,0 0-1,0 0 0,0 0 1,0 0-1,0-1 0,0 1 1,0-1-1,0 1 0,0-1 1,0 0-1,0 0 0,0 1 1,0-2-1,-1 1 0,1 0 1,2-2-1,19-18-483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1.281"/>
    </inkml:context>
    <inkml:brush xml:id="br0">
      <inkml:brushProperty name="width" value="0.035" units="cm"/>
      <inkml:brushProperty name="height" value="0.035" units="cm"/>
      <inkml:brushProperty name="color" value="#E71224"/>
    </inkml:brush>
  </inkml:definitions>
  <inkml:trace contextRef="#ctx0" brushRef="#br0">0 0 20172,'14'26'1961,"-5"2"-1305,-6-2-328,0-8 1416,0-5-944,0-10-1232,-2-4 1393,-5-10-937,-4-2-16,-4-7-56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2.705"/>
    </inkml:context>
    <inkml:brush xml:id="br0">
      <inkml:brushProperty name="width" value="0.025" units="cm"/>
      <inkml:brushProperty name="height" value="0.025" units="cm"/>
    </inkml:brush>
  </inkml:definitions>
  <inkml:trace contextRef="#ctx0" brushRef="#br0">1 453 2018,'0'0'12129,"13"2"-9727,13 1-1561,0-2 1,0 0-1,-1-2 1,48-7-1,119-30 1677,-102 19-1364,196-37 1564,465-109-2708,-722 157-105,136-44 67,-142 44-152,0-2 1,0-1 0,-1-1 0,34-25 0,-43 21-1448,-13 15 1462,1 1 1,-1-1-1,0 1 1,0-1 0,0 1-1,-1-1 1,1 1-1,0-1 1,0 1-1,0-1 1,0 1-1,0-1 1,-1 1-1,1-1 1,0 1-1,0-1 1,-1 1 0,1 0-1,0-1 1,-1 1-1,1-1 1,0 1-1,-1 0 1,1-1-1,-1 1 1,1 0-1,0 0 1,-1-1-1,1 1 1,-1 0 0,1 0-1,-1 0 1,1-1-1,-2 1 1,-18-5-6963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1.736"/>
    </inkml:context>
    <inkml:brush xml:id="br0">
      <inkml:brushProperty name="width" value="0.035" units="cm"/>
      <inkml:brushProperty name="height" value="0.035" units="cm"/>
      <inkml:brushProperty name="color" value="#E71224"/>
    </inkml:brush>
  </inkml:definitions>
  <inkml:trace contextRef="#ctx0" brushRef="#br0">0 0 19428,'2'45'1692,"1"-1"0,10 46 1,25 84-307,-29-137-1634,1 1 0,2-1 1,31 66-1,-42-103 211,-1 0 1,0 0-1,0 0 0,0 0 1,0 0-1,0 0 0,1 0 1,-1 0-1,0 1 0,0-1 0,0 0 1,0 0-1,0 0 0,1 0 1,-1 0-1,0 1 0,0-1 1,0 0-1,0 0 0,0 0 1,0 1-1,0-1 0,0 0 1,0 0-1,0 0 0,0 0 1,0 1-1,0-1 0,0 0 0,0 0 1,0 0-1,0 1 0,0-1 1,0 0-1,0 0 0,0 0 1,0 0-1,0 1 0,0-1 1,-1 0-1,1 0 0,0 0 1,0 0-1,0 1 0,0-1 1,0 0-1,0 0 0,-1 0 0,1 0 1,0 0-1,0 0 0,0 0 1,0 1-1,-1-1 0,1 0 1,0 0-1,0 0 0,0 0 1,0 0-1,-1 0 0,1 0 1,0 0-1,0 0 0,-1 0 1,-10-4-614,10 4 561,-12-6-708</inkml:trace>
  <inkml:trace contextRef="#ctx0" brushRef="#br0" timeOffset="1">8 653 14371,'3'9'1904,"1"-1"-1079,4-8-153,2-2 1584,7-7-895,6-6-153,7-9-160,6-3-168,4-7-120,4-2-135,-4 0-401,-4 0-224,-6 3-505,-4 6-271,-16 3-528,-7 4 976,-18 8-296,-12 5-192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2.206"/>
    </inkml:context>
    <inkml:brush xml:id="br0">
      <inkml:brushProperty name="width" value="0.035" units="cm"/>
      <inkml:brushProperty name="height" value="0.035" units="cm"/>
      <inkml:brushProperty name="color" value="#E71224"/>
    </inkml:brush>
  </inkml:definitions>
  <inkml:trace contextRef="#ctx0" brushRef="#br0">11 329 14515,'-10'-25'2201,"14"1"-953,7-2-480,7-4 2385,1-4-1569,8-2-512,2-2-264,2 4-456,2 2-279,-3 8-818,-1 8-415,-6 8 904,-5 7-192,-5 5-240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2.694"/>
    </inkml:context>
    <inkml:brush xml:id="br0">
      <inkml:brushProperty name="width" value="0.035" units="cm"/>
      <inkml:brushProperty name="height" value="0.035" units="cm"/>
      <inkml:brushProperty name="color" value="#E71224"/>
    </inkml:brush>
  </inkml:definitions>
  <inkml:trace contextRef="#ctx0" brushRef="#br0">0 30 18748,'36'95'2587,"-27"-66"-1689,2 0 0,1 0 0,27 46 0,-39-74-874,1 0 0,-1 0 1,1 0-1,0 0 1,-1 0-1,1 0 0,0 0 1,0 0-1,0 0 1,-1-1-1,1 1 1,0 0-1,0-1 0,0 1 1,0 0-1,0-1 1,0 1-1,1-1 0,-1 0 1,0 1-1,0-1 1,0 0-1,2 1 0,-2-2-5,1 0-1,-1 1 0,0-1 1,1 0-1,-1 0 1,0 0-1,1 0 0,-1 0 1,0 0-1,0 0 0,0-1 1,0 1-1,0 0 0,0 0 1,0-1-1,0 1 1,0-3-1,12-23 82,-2 1 1,15-54-1,-18 51-16,2 0 1,17-37 0,-26 64-81,-1 1 1,1-1 0,0 1 0,-1 0 0,1-1 0,0 1-1,0 0 1,0-1 0,0 1 0,0 0 0,0 0-1,0 0 1,0 0 0,1 0 0,-1 0 0,0 0 0,0 1-1,1-1 1,-1 0 0,1 1 0,2-2 0,-3 2 2,0 1 0,1-1 0,-1 0 0,0 1 0,0-1 0,0 1 0,0 0 1,0-1-1,0 1 0,0 0 0,0-1 0,0 1 0,0 0 0,0 0 0,0 0 0,0 0 1,-1 0-1,1 0 0,0 0 0,0 2 0,4 6 48,-1 1 0,0 0-1,0 0 1,3 18 0,32 233 549,-40-317-2648,1 8 1626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3.084"/>
    </inkml:context>
    <inkml:brush xml:id="br0">
      <inkml:brushProperty name="width" value="0.035" units="cm"/>
      <inkml:brushProperty name="height" value="0.035" units="cm"/>
      <inkml:brushProperty name="color" value="#E71224"/>
    </inkml:brush>
  </inkml:definitions>
  <inkml:trace contextRef="#ctx0" brushRef="#br0">10 41 18260,'-4'-3'2070,"2"10"-1248,-1 16-147,3 10 624,0 1-1,10 59 0,-5-64-1109,1-1 0,2 0 0,0 0 0,2-1 0,1 0 0,21 36-1,-28-56-150,0 0-1,1-1 0,0 0 0,0 0 0,0 0 0,1 0 0,-1-1 0,8 5 0,-11-9-24,0 1 1,0-1-1,0 0 0,0 0 0,0 0 0,1-1 1,-1 1-1,0 0 0,0-1 0,0 1 0,1-1 1,-1 0-1,0 0 0,1 0 0,-1 0 0,0 0 1,0-1-1,1 1 0,-1 0 0,0-1 0,0 0 1,0 0-1,0 1 0,1-1 0,-1 0 0,0-1 1,-1 1-1,1 0 0,0-1 0,0 1 0,1-3 1,4-3 21,-1 0 0,0-1 1,0 0-1,-1-1 0,0 1 0,-1-1 1,0 0-1,0 0 0,-1 0 1,0 0-1,-1-1 0,0 0 1,1-11-1,1-9 106,-2-1 1,-4-58-1,2 87-131,-2-28 131,-7-35 0,8 59-119,0-1 1,-1 1-1,0 0 0,0 0 0,0 0 1,-1 0-1,0 0 0,0 1 0,-1-1 1,1 1-1,-9-9 0,12 13-20,-1 1 0,1-1-1,0 1 1,-1-1 0,1 1-1,0 0 1,-1-1 0,1 1 0,0 0-1,-1-1 1,1 1 0,-1 0-1,1-1 1,-1 1 0,1 0 0,-1 0-1,1 0 1,-1 0 0,1-1-1,-1 1 1,1 0 0,-1 0-1,1 0 1,-1 0 0,0 0 0,1 0-1,-1 0 1,1 0 0,-1 0-1,1 1 1,-1-1 0,1 0 0,-1 0-1,1 0 1,-1 1 0,1-1-1,-1 0 1,1 0 0,0 1-1,-1-1 1,1 0 0,-1 1 0,1-1-1,0 1 1,-1-1 0,0 1-1,0 1 1,1 1-1,-1-1 1,0 0-1,0 0 1,1 0-1,-1 1 1,1-1-1,0 4 1,0 7 2,0 0 0,2 1 0,-1-1 0,2 0 1,4 15-1,-5-20-6,1 0-1,0 0 1,1 0 0,-1-1 0,2 1 0,-1-1-1,1 0 1,11 13 0,-15-18 1,1 0 0,0 0 0,0-1 0,-1 1 0,1-1 0,0 1 0,0-1 1,1 0-1,-1 0 0,0 0 0,0 0 0,0 0 0,1 0 0,-1 0 0,1-1 0,-1 1 0,0-1 0,1 0 0,-1 0 0,1 0 1,-1 0-1,1 0 0,-1 0 0,0-1 0,1 1 0,-1-1 0,1 0 0,-1 0 0,0 1 0,0-1 0,1-1 0,-1 1 0,0 0 1,0-1-1,0 1 0,2-3 0,3-3-1,0 0 0,0 0 0,-1-1 0,0 0-1,-1 0 1,1-1 0,5-14 0,0-1-19,10-33 1,-18 48 7,0-1 0,-1 0 0,0 0 1,-1-1-1,0 1 0,-1-15 1,-2 16-25,-3 8-7,4 2 38,0 0 0,1 0 0,-1 0 1,0 0-1,0 0 0,0 0 0,1 0 0,-1 0 0,1 0 0,-1 1 0,1-1 0,-1 2 0,-6 30 20,1-1-1,1 1 1,2 0 0,1 0-1,2 0 1,1 0 0,2 0-1,12 59 1,-14-84-30,2 0 1,-1 0-1,1 0 0,0 0 0,0-1 1,5 8-1,-7-14-11,0 0-1,-1 0 1,1 0-1,0 0 1,0 0 0,0 0-1,0-1 1,-1 1-1,1 0 1,0 0-1,0-1 1,1 1 0,-1-1-1,0 1 1,0-1-1,0 1 1,0-1-1,0 0 1,0 1 0,2-1-1,-1 0-39,-1-1 0,1 1 0,0-1 0,-1 1 0,1-1 0,0 0 0,-1 0 1,1 1-1,-1-1 0,0 0 0,1 0 0,-1-1 0,0 1 0,1 0 0,-1 0 0,0-1 0,0 1 0,2-3 0,6-12-50,0 0-1,-1 0 1,-1 0-1,7-23 1,-13 38 108,15-43-472</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3.534"/>
    </inkml:context>
    <inkml:brush xml:id="br0">
      <inkml:brushProperty name="width" value="0.035" units="cm"/>
      <inkml:brushProperty name="height" value="0.035" units="cm"/>
      <inkml:brushProperty name="color" value="#E71224"/>
    </inkml:brush>
  </inkml:definitions>
  <inkml:trace contextRef="#ctx0" brushRef="#br0">72 0 20996,'-5'6'330,"-1"0"0,1 0 0,-1 1 0,2-1 0,-1 1 0,1 0-1,0 1 1,0-1 0,-2 10 0,0 1 206,1 0 0,-6 35 0,11-52-527,0 0 0,0-1 0,0 1 0,-1-1 0,1 1 0,0 0 0,0-1 0,0 1 0,1-1 0,-1 1 0,0-1 0,0 1 0,0 0 0,0-1 0,0 1 0,1-1 0,-1 1 0,0-1 0,1 2 0,8-2 68,19-19-86,-15 10-3,-4 5-11,1 0 1,0 1-1,0 0 1,0 1 0,0 0-1,1 1 1,-1 0-1,0 0 1,1 1-1,-1 1 1,0 0-1,1 0 1,-1 1-1,0 0 1,0 1-1,16 6 1,-19-6 12,0 0 1,-1 0 0,0 1-1,0 0 1,0 0 0,0 0-1,0 1 1,-1 0-1,0 0 1,8 11 0,-9-11 24,-1 0 0,-1 0 0,1 0 0,-1 0 0,0 0 0,0 1 0,0-1 0,-1 1 0,0 0 0,0-1 0,-1 1 0,1 0 0,-1-1 0,0 1 0,-1 6 0,-1-4 37,0 1 0,0 0 1,-1-1-1,0 1 1,-1-1-1,0 0 0,0 0 1,-1 0-1,0-1 1,0 0-1,0 0 1,-1 0-1,0 0 0,-12 9 1,12-11-122,0 0 1,0-1-1,0 1 0,-1-1 1,1-1-1,-1 1 1,0-1-1,0 0 1,0-1-1,-1 0 0,1 0 1,0 0-1,-1-1 1,1 0-1,-1-1 1,0 1-1,-13-2 0,18 0 34,0 0-1,-1 0 1,1 0-1,0 0 1,-1 0 0,1 0-1,0-1 1,0 0-1,0 1 1,0-1-1,1 0 1,-1-1-1,0 1 1,1 0-1,-1-1 1,1 1-1,-4-6 1,-9-31-415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4.050"/>
    </inkml:context>
    <inkml:brush xml:id="br0">
      <inkml:brushProperty name="width" value="0.035" units="cm"/>
      <inkml:brushProperty name="height" value="0.035" units="cm"/>
      <inkml:brushProperty name="color" value="#E71224"/>
    </inkml:brush>
  </inkml:definitions>
  <inkml:trace contextRef="#ctx0" brushRef="#br0">1 1 17404,'1'0'121,"0"0"0,0 1 0,0-1 0,0 0 0,0 1 0,0-1 0,0 1 0,0-1 0,0 1 0,-1 0 0,1-1 0,0 1 0,0 0 0,-1-1 0,1 1 0,0 0 0,-1 0 0,1 0 0,0 0 0,-1 0 0,1 0 0,0 1 0,7 29 616,-6-22-332,31 191 4753,10 43-3122,-42-240-2015,0 5 50,2 0 0,-1 0 0,6 11-1,-8-19-68,0 0-1,0 0 0,0 0 1,0 0-1,0 1 0,0-1 0,0 0 1,0 0-1,0 0 0,0 0 0,0 0 1,1 0-1,-1 0 0,0 0 1,0 0-1,0 0 0,0 1 0,0-1 1,0 0-1,0 0 0,1 0 0,-1 0 1,0 0-1,0 0 0,0 0 1,0 0-1,0 0 0,0 0 0,1 0 1,-1 0-1,0 0 0,0 0 0,0 0 1,0 0-1,0 0 0,0 0 1,0 0-1,1 0 0,-1 0 0,0 0 1,0 0-1,0-1 0,0 1 0,0 0 1,0 0-1,0 0 0,1 0 1,-1 0-1,0 0 0,0 0 0,0 0 1,0 0-1,0-1 0,0 1 0,0 0 1,0 0-1,0 0 0,0 0 1,0 0-1,0 0 0,0 0 0,0-1 1,0 1-1,0 0 0,0 0 0,0 0 1,3-11 19,-2-16-30,-1-1 0,-1 1 0,-1 0 0,-2 0-1,-1 1 1,-10-34 0,8 44-25,7 16 33,0 0 0,0 0 0,0 0 0,0 0-1,0-1 1,0 1 0,0 0 0,0 0 0,0 0 0,0 0 0,0 0 0,0 0 0,-1 0 0,1 0 0,0 0 0,0 0 0,0 0 0,0-1 0,0 1 0,0 0 0,0 0 0,0 0 0,0 0 0,-1 0 0,1 0-1,0 0 1,0 0 0,0 0 0,0 0 0,0 0 0,0 0 0,0 0 0,0 0 0,-1 0 0,1 0 0,0 0 0,0 0 0,0 0 0,0 0 0,0 0 0,0 1 0,0-1 0,0 0 0,0 0 0,-1 0 0,1 0-1,0 0 1,0 0 0,0 0 0,0 0 0,0 0 0,0 0 0,0 0 0,0 0 0,0 1 0,0-1 0,-1 2-7,1 1 0,-1-1 0,1 1 0,0 0 0,-1-1 1,1 1-1,1-1 0,-1 5 0,3 13-14,9 38 0,-10-51 19,-1-1 1,2 0-1,-1-1 1,0 1-1,1 0 1,0-1-1,1 1 0,-1-1 1,1 0-1,7 8 1,-10-12 3,0-1 0,0 1 0,0-1 0,0 1 0,0-1 0,0 1 0,0-1-1,0 1 1,0-1 0,0 0 0,0 0 0,0 1 0,0-1 0,0 0 0,0 0 0,0 0 0,0 0 0,0 0 0,0-1 0,0 1 0,0 0 0,0 0 0,0-1 0,0 1 0,0 0 0,0-1 0,0 1 0,0-1 0,0 0 0,0 1 0,-1-1 0,1 1 0,0-1-1,0 0 1,-1 0 0,1 0 0,0 1 0,-1-1 0,1 0 0,-1 0 0,1 0 0,0-1 0,3-6 13,0 1 1,0-1-1,6-16 0,22-106 81,-17 64-38,-12 60-39,-1 11 6,10 121 165,-4-27-41,-6-83-127,9 60 121,-9-67-129,1 1 0,-1-1-1,2 0 1,-1 0-1,8 14 1,-10-23-21,-1 1-1,0-1 1,0 1-1,0-1 1,1 0 0,-1 1-1,0-1 1,1 1 0,-1-1-1,0 1 1,1-1 0,-1 0-1,0 1 1,1-1-1,-1 0 1,1 1 0,-1-1-1,1 0 1,-1 0 0,1 0-1,-1 1 1,1-1-1,-1 0 1,1 0 0,-1 0-1,1 0 1,-1 0 0,1 0-1,-1 0 1,1 0-1,-1 0 1,2 0 0,-1-1-53,0 1 1,0-1 0,0 0 0,0 0-1,0 0 1,-1 0 0,1 0-1,0 0 1,0 0 0,0 0-1,-1 0 1,1 0 0,0-1-1,13-39-2155,-10 21 1500,2-36 0,-4 17-163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4.946"/>
    </inkml:context>
    <inkml:brush xml:id="br0">
      <inkml:brushProperty name="width" value="0.035" units="cm"/>
      <inkml:brushProperty name="height" value="0.035" units="cm"/>
      <inkml:brushProperty name="color" value="#E71224"/>
    </inkml:brush>
  </inkml:definitions>
  <inkml:trace contextRef="#ctx0" brushRef="#br0">1 1 16131,'14'114'6308,"5"-11"-4826,4 0-1,61 163 0,-79-254-1404,-3-4-6,1 0 0,1-1-1,-1 1 1,1-1 0,9 12 0,-13-18-67,1 0 1,-1-1 0,0 1-1,1-1 1,-1 1 0,1-1-1,-1 1 1,1-1 0,-1 1 0,1-1-1,-1 1 1,1-1 0,-1 0-1,1 1 1,0-1 0,-1 0-1,1 1 1,0-1 0,-1 0 0,1 0-1,0 0 1,-1 0 0,1 1-1,0-1 1,0 0 0,-1 0-1,1 0 1,1-1 0,-1 0-2,0 1 1,0-1-1,0 0 1,-1 0-1,1 0 1,0 0-1,-1 0 1,1 0-1,0 0 1,-1 0-1,1 0 1,-1 0 0,1 0-1,-1 0 1,1-2-1,1-7 6,0 0 0,1-19 1,-2 8 4,-1 0 1,-1 0 0,-1 1 0,-1-1 0,-1 0-1,0 1 1,-1 0 0,-9-19 0,7 29 2,2 12-1,1 17 14,5-8-16,0 0-1,1 0 1,0 0 0,1 0 0,0 0 0,1-1 0,0 1 0,0-1 0,1 0 0,8 11 0,-12-19-7,0 0-1,0 0 1,0 0-1,1 0 1,-1 0 0,1-1-1,-1 1 1,1 0-1,0-1 1,0 1 0,-1-1-1,1 0 1,0 1 0,0-1-1,1 0 1,-1 0-1,0-1 1,0 1 0,0 0-1,4 0 1,-4-1 3,1 0 0,-1 0 0,0-1 1,1 1-1,-1-1 0,0 0 0,0 1 1,0-1-1,0 0 0,1 0 0,-1 0 0,0-1 1,-1 1-1,1 0 0,0-1 0,0 1 0,-1-1 1,1 0-1,0 0 0,1-2 0,4-6 22,0-1-1,-1 1 0,0-1 0,-1 0 0,0-1 1,3-12-1,16-75 118,-21 84-125,23-128 110,-26 143-133,0-1 0,0 1 0,0 0 0,0-1 0,0 1-1,0-1 1,0 1 0,0 0 0,0-1 0,0 1 0,0-1 0,0 1 0,0 0 0,0-1 0,1 1 0,-1 0 0,0-1 0,0 1 0,0 0 0,1-1 0,-1 1-1,0 0 1,0 0 0,1-1 0,-1 1 0,0 0 0,1 0 0,-1-1 0,1 1 0,3 12 21,2 31 15,-6-38-31,8 68 84,-5-27 13,2 0 1,2-1-1,23 78 0,-28-119-90,-1-1 0,1 1 0,-1 0 0,1-1 0,0 0 1,1 0-1,4 6 0,-7-8-16,1-1 0,-1 0 0,1 1 1,-1-1-1,1 1 0,-1-1 0,1 0 0,-1 0 1,1 1-1,-1-1 0,1 0 0,-1 0 0,1 0 1,-1 0-1,1 1 0,-1-1 0,1 0 0,0 0 0,-1 0 1,1 0-1,-1 0 0,2-1 0,-1 1-16,0-1 1,-1 1-1,1-1 0,0 0 0,0 1 0,0-1 0,-1 0 1,1 0-1,0 0 0,-1 1 0,1-1 0,-1 0 0,1 0 1,-1 0-1,1 0 0,-1 0 0,1-1 0,1-6-406,1 0 1,-2 0-1,1-1 0,-1 1 0,0 0 0,-1-1 1,0 1-1,-1-11 0,-2-4-1087,-10-41-1,2 22 155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5.451"/>
    </inkml:context>
    <inkml:brush xml:id="br0">
      <inkml:brushProperty name="width" value="0.035" units="cm"/>
      <inkml:brushProperty name="height" value="0.035" units="cm"/>
      <inkml:brushProperty name="color" value="#E71224"/>
    </inkml:brush>
  </inkml:definitions>
  <inkml:trace contextRef="#ctx0" brushRef="#br0">5 0 19932,'-5'20'2121,"7"-2"-1577,-1-2-296,2-4 1504,3-4-1704,3-2-480,0-5 1376,2-1-1032,-1 0-64,1 2-8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5.885"/>
    </inkml:context>
    <inkml:brush xml:id="br0">
      <inkml:brushProperty name="width" value="0.035" units="cm"/>
      <inkml:brushProperty name="height" value="0.035" units="cm"/>
      <inkml:brushProperty name="color" value="#E71224"/>
    </inkml:brush>
  </inkml:definitions>
  <inkml:trace contextRef="#ctx0" brushRef="#br0">58 39 19524,'-1'5'350,"-1"0"0,0 1 0,0-1 0,0 0 0,-1-1-1,1 1 1,-6 6 0,-10 20 844,15-24-1005,0 0-1,1 0 1,0 1-1,0-1 1,0 0 0,1 1-1,0-1 1,0 1 0,1-1-1,0 1 1,0 0-1,1-1 1,2 12 0,-2-18-173,-1 0 0,0 0 0,1 0 0,-1 0 0,1 0 0,0 0 0,-1 0 0,1 0 0,0 0 0,-1 0 0,1 0 0,0-1 0,0 1 0,0 0 0,-1 0 0,1-1 0,0 1 0,0-1 0,0 1 0,0-1 0,0 1 0,1-1 0,-1 0 0,0 0 0,0 1 0,0-1 0,0 0 0,0 0 0,0 0 0,0 0 0,0 0 0,1 0 0,-1 0 0,0-1 0,0 1 0,0 0 0,0-1 0,0 1 0,0 0 0,0-1 0,0 0 0,0 1 0,1-2 0,5-2 20,-1 0 1,1 0 0,-1-1-1,0 0 1,5-6 0,9-12 7,28-41-1,-36 46-33,0 1-1,1 0 0,1 1 0,29-26 0,-41 41-8,-1-1 0,1 1 0,0 0 0,0 0 0,-1 0 1,1 0-1,0 0 0,0 0 0,0 0 0,0 1 0,0-1 0,0 1 0,0-1 0,1 1 0,-1 0 0,0 0 0,3 0 0,-3 0 1,0 1 0,-1 0-1,1-1 1,0 1 0,-1 0-1,1 0 1,-1 0 0,0 0-1,1 0 1,-1 0 0,0 0-1,1 1 1,-1-1-1,0 0 1,0 1 0,2 2-1,1 5 12,0 1-1,0-1 0,-1 1 0,0 0 1,2 15-1,-4-21-7,6 45 43,-5-35-26,0 1 0,0-1 0,1 0 0,1 0 0,0-1 0,7 14 0,-11-26-18,0-1 0,1 1 1,-1 0-1,0-1 0,1 1 0,-1 0 0,0-1 0,1 1 0,-1-1 1,1 1-1,-1-1 0,1 1 0,-1-1 0,1 1 0,0-1 0,-1 1 1,1-1-1,-1 0 0,1 1 0,0-1 0,-1 0 0,1 0 0,0 0 0,-1 1 1,1-1-1,0 0 0,1 0 0,-1 0 1,0-1 0,0 1 0,0-1 0,0 1 0,0-1 1,0 0-1,0 1 0,0-1 0,0 0 0,0 0 0,-1 0 0,1 0 0,0 1 0,-1-1 0,2-1 1,2-6 14,0 1 0,0-1 1,4-12-1,9-32 51,-8 22-62,19-40-1,-28 69-14,0 0 0,0 0 0,1 0 1,-1 0-1,1 0 0,-1 0 0,0 0 0,1 0 0,0 0 0,-1 1 1,1-1-1,0 0 0,-1 0 0,1 1 0,0-1 0,0 0 0,-1 1 1,1-1-1,0 1 0,0-1 0,0 1 0,0-1 0,0 1 0,1-1 1,-1 2-3,0-1 1,0 1-1,0-1 1,0 1-1,-1-1 1,1 1-1,0 0 1,0-1-1,-1 1 1,1 0 0,0 0-1,-1-1 1,1 1-1,-1 0 1,1 0-1,-1 0 1,0 0-1,1 0 1,0 1 0,3 10-55,-1 0 1,4 21 0,0 23-62,-6-35-337,2 0-1,0 0 0,11 34 0,-10-48 139,-2-11-69,0-6-60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6.353"/>
    </inkml:context>
    <inkml:brush xml:id="br0">
      <inkml:brushProperty name="width" value="0.035" units="cm"/>
      <inkml:brushProperty name="height" value="0.035" units="cm"/>
      <inkml:brushProperty name="color" value="#E71224"/>
    </inkml:brush>
  </inkml:definitions>
  <inkml:trace contextRef="#ctx0" brushRef="#br0">3 191 18276,'2'3'386,"1"2"30,0 0-1,0 0 1,1-1-1,6 7 1,-9-10-349,0 0-1,0 0 1,-1 0-1,1-1 1,0 1-1,0-1 1,0 1-1,0 0 1,1-1 0,-1 0-1,0 1 1,0-1-1,0 0 1,0 1-1,0-1 1,1 0 0,-1 0-1,0 0 1,0 0-1,0 0 1,0 0-1,1 0 1,-1 0-1,0-1 1,0 1 0,0 0-1,0-1 1,0 1-1,2-2 1,2-1 92,-1-1 0,0 0 1,0 0-1,0-1 0,0 1 0,-1-1 1,1 1-1,-1-1 0,0 0 0,-1-1 1,1 1-1,-1 0 0,0-1 0,-1 1 1,1-1-1,-1 0 0,1-10 0,-1 8-72,0 0 0,0 0 0,-1 0 0,0 0 0,-1 0 0,0 0 0,0 0 0,-1 0 0,0 1 0,0-1 0,0 0 0,-6-9 0,8 16-75,-1 0 0,1 0 1,-1 0-1,1 0 1,-1 0-1,0 0 0,1 0 1,-1 0-1,0 0 0,0 0 1,0 0-1,0 1 0,0-1 1,0 0-1,0 1 0,0-1 1,0 0-1,0 1 1,0-1-1,0 1 0,0 0 1,-1-1-1,1 1 0,0 0 1,0 0-1,0 0 0,-1 0 1,1 0-1,0 0 1,0 0-1,-1 0 0,1 0 1,0 0-1,0 1 0,0-1 1,0 1-1,-2 0 0,0 1 5,0 0-1,0 0 0,0 1 1,1-1-1,-1 1 0,1-1 1,-1 1-1,1 0 0,0 0 1,0 0-1,-2 6 0,-2 4-8,1 1 1,1 0-1,0 0 0,1 1 1,1-1-1,0 1 0,1-1 0,1 1 1,0-1-1,1 1 0,0 0 1,1-1-1,7 26 0,-8-38-6,-1 1 1,1 0-1,0-1 0,0 1 1,1-1-1,-1 0 0,0 1 0,1-1 1,0 0-1,-1 0 0,1 0 1,0 0-1,0 0 0,0 0 0,0 0 1,0-1-1,1 1 0,-1-1 1,4 2-1,-4-2 2,1-1 0,-1 0 0,0 1 0,1-1 0,-1 0 0,1 0 0,-1-1 0,1 1 0,-1 0 0,0-1 0,1 1 0,-1-1 0,0 0 0,1 0 0,-1 0 0,0 0 0,0 0 0,0-1 0,0 1 0,0 0 0,3-4 0,13-11 33,-2-1 1,0-1-1,20-30 1,-19 26 3,0 0-1,24-23 1,-37 42-38,-1 0 1,1 0-1,0 0 1,0 0-1,0 0 1,8-3-1,-10 6-2,-1-1 1,1 1-1,-1-1 0,1 1 0,-1 0 0,1 0 0,0 0 0,-1 0 0,1 0 0,-1 0 0,1 0 1,-1 0-1,1 0 0,0 1 0,-1-1 0,1 1 0,-1-1 0,1 1 0,-1 0 0,0-1 0,1 1 1,-1 0-1,0 0 0,1 0 0,0 1 0,2 2 9,0 1 0,0 0-1,-1-1 1,0 1 0,0 1 0,0-1 0,0 0-1,3 10 1,13 53 88,-7-22-8,-12-45-84,0 0 0,0 0 0,0 0 0,1 0 0,-1 0 0,0 0 0,1 0 0,-1 0 0,1 0 1,-1 0-1,1 0 0,0 0 0,-1 0 0,1 0 0,0-1 0,0 1 0,-1 0 0,1-1 0,0 1 0,0 0 0,2 0 0,-3-1-1,1 0 0,0 0 0,0-1 0,-1 1-1,1 0 1,0 0 0,0-1 0,-1 1 0,1-1 0,0 1 0,-1-1 0,1 1 0,-1-1-1,1 1 1,-1-1 0,1 0 0,-1 1 0,1-1 0,-1 1 0,1-1 0,-1 0-1,0 0 1,5-9 22,-1 1-1,0-1 0,2-11 1,0-3-5,-3 14-10,-1 0 0,1 0 0,0 1-1,8-16 1,-10 25-12,-1-1 0,0 1-1,0 0 1,0-1 0,0 1-1,0-1 1,0 1 0,1 0-1,-1-1 1,0 1 0,0 0-1,1-1 1,-1 1 0,0 0 0,0-1-1,1 1 1,-1 0 0,0 0-1,1-1 1,-1 1 0,0 0-1,1 0 1,-1 0 0,1 0-1,-1-1 1,0 1 0,1 0-1,-1 0 1,1 0 0,-1 0 0,0 0-1,1 0 1,-1 0 0,1 0-1,-1 0 1,0 0 0,1 0-1,-1 0 1,1 0 0,-1 1-1,1-1 1,0 1-2,1 1 0,-1-1 0,0 1 0,0-1 0,0 1 0,0-1 1,0 1-1,-1 0 0,1 0 0,0 1 0,11 45-146,-12-48 147,3 18-977,1 36-1,-4-54 946,0 0 0,0 0-1,0 0 1,0 0 0,0 0 0,0 0 0,0 0 0,-1 0 0,1 0 0,0 0 0,0 0 0,0 0 0,0 0 0,0 0-1,0 0 1,-1 0 0,1 0 0,0 0 0,0 0 0,0 0 0,0 0 0,0 0 0,0 0 0,0 0 0,-1 0 0,1 0-1,0 1 1,0-1 0,0 0 0,0 0 0,0 0 0,0 0 0,0 0 0,0 0 0,0 0 0,-1 0 0,1 0 0,0 1 0,0-1-1,0 0 1,0 0 0,0 0 0,0 0 0,0 0 0,0 0 0,0 1 0,0-1 0,0 0 0,0 0 0,0 0 0,0 0-1,0 0 1,0 0 0,0 1 0,0-1 0,0 0 0,0 0 0,0 0 0,0 0 0,-5-8-335,-1-5-440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3.344"/>
    </inkml:context>
    <inkml:brush xml:id="br0">
      <inkml:brushProperty name="width" value="0.025" units="cm"/>
      <inkml:brushProperty name="height" value="0.025" units="cm"/>
    </inkml:brush>
  </inkml:definitions>
  <inkml:trace contextRef="#ctx0" brushRef="#br0">12 331 8968,'0'0'1853,"-2"9"677,-5 28 225,6-37-2666,1 1-1,0-1 1,0 0 0,0 1-1,-1-1 1,1 1 0,0-1 0,0 1-1,0-1 1,0 1 0,0-1-1,0 1 1,0-1 0,0 0 0,0 1-1,0-1 1,0 1 0,0-1 0,0 1-1,0-1 1,0 1 0,0-1-1,1 1 1,-1-1 0,0 0 0,0 1-1,1-1 1,-1 1 0,0-1-1,0 0 1,1 1 0,-1-1 0,0 0-1,1 1 1,-1-1 0,1 0-1,-1 0 1,0 1 0,1-1 0,-1 0-1,1 0 1,-1 0 0,1 1-1,-1-1 1,0 0 0,1 0 0,-1 0-1,1 0 1,-1 0 0,1 0-1,-1 0 1,1 0 0,-1 0 0,1 0-1,-1 0 1,1-1 0,-1 1-1,0 0 1,1 0 0,-1 0 0,1 0-1,-1-1 1,0 1 0,1 0-1,-1 0 1,1-1 0,-1 0 0,27-18 1720,-5-6-550,-1-1 1,31-49-1,-21 19-548,42-103 0,-66 144-659,-1 0-23,-8 21-73,-9 40-52,2 1-221,-15 99 398,22-125-1659,2 1 0,2 32 0,1-50-2773,6-4-2701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6.859"/>
    </inkml:context>
    <inkml:brush xml:id="br0">
      <inkml:brushProperty name="width" value="0.035" units="cm"/>
      <inkml:brushProperty name="height" value="0.035" units="cm"/>
      <inkml:brushProperty name="color" value="#E71224"/>
    </inkml:brush>
  </inkml:definitions>
  <inkml:trace contextRef="#ctx0" brushRef="#br0">1 18 17588,'3'-10'2040,"4"7"-1224,4 3-344,-2-2 1633,1 1-1481,-4-1-2976,2 5 2384,-2 0-553,-1 5-239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7.967"/>
    </inkml:context>
    <inkml:brush xml:id="br0">
      <inkml:brushProperty name="width" value="0.035" units="cm"/>
      <inkml:brushProperty name="height" value="0.035" units="cm"/>
      <inkml:brushProperty name="color" value="#E71224"/>
    </inkml:brush>
  </inkml:definitions>
  <inkml:trace contextRef="#ctx0" brushRef="#br0">3 34 13883,'-2'-30'3731,"2"27"-1067,1 19-1165,24 185 1268,-15-125-2472,37 214 274,-47-289-567,0 1 0,0-1 0,0 0 0,0 0 1,0 0-1,1 0 0,-1 0 0,0 0 0,1 0 0,-1 0 0,0-1 0,1 1 0,-1 0 0,1 0 0,0 0 0,0 1 0,3-25 60,2-130 117,0-17 78,-3 132-153,2 1 0,13-52-1,-17 86-91,0-1-1,0 1 0,0 0 1,0-1-1,1 1 0,-1 0 1,1 0-1,0-1 0,0 1 1,0 1-1,3-5 0,-3 6-6,-1 1 0,0-1 1,0 1-1,1-1 0,-1 1 0,0-1 0,1 1 0,-1 0 0,1 0 0,-1 0 1,0 0-1,1 0 0,-1 0 0,0 0 0,1 0 0,-1 0 0,1 0 0,-1 1 1,0-1-1,1 1 0,-1-1 0,0 1 0,0 0 0,1-1 0,-1 1 0,0 0 1,0 0-1,0 0 0,0 0 0,1 1 0,2 0 8,-1 1 1,1 0-1,-1 0 1,1 1-1,-1-1 0,0 1 1,-1-1-1,1 1 1,0 0-1,-1 0 0,0 0 1,0 0-1,0 1 1,-1-1-1,1 0 0,0 6 1,-1-3 35,-1-1 0,0 1-1,0-1 1,0 1 0,-1 0 0,0-1 0,-1 1 0,1-1 0,-1 0 0,-5 12-1,2-5 27,-2 0-1,1-1 0,-1 0 0,-1 0 0,0-1 1,-1 0-1,0 0 0,0-1 0,-1 0 0,-1 0 0,0-1 1,-14 9-1,24-17-124,-1 0 1,1-1-1,-1 1 0,1-1 1,-1 1-1,1-1 1,-1 1-1,1-1 0,-1 0 1,1 1-1,-1-1 1,1 0-1,-1 0 0,-2-1 1,3 1-7,1 0 1,-1-1-1,1 1 1,-1 0-1,1-1 0,-1 1 1,1 0-1,0-1 1,-1 1-1,1-1 1,-1 1-1,1-1 0,0 1 1,0-1-1,-1 1 1,1-1-1,0 1 1,0-1-1,0 0 0,-1 1 1,1-1-1,0 1 1,0-1-1,0 0 1,0 1-1,0-1 0,0 1 1,0-1-1,0 1 1,1-1-1,-1 0 1,0 1-1,0-1 0,0 1 1,1-1-1,-1 1 1,0-1-1,0 1 0,1-1 1,-1 1-1,1-1 1,1-4-83,1 0-1,0 0 1,-1 1 0,2 0 0,-1-1 0,0 1 0,1 0 0,0 1-1,0-1 1,0 1 0,6-5 0,16-4-670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8.865"/>
    </inkml:context>
    <inkml:brush xml:id="br0">
      <inkml:brushProperty name="width" value="0.035" units="cm"/>
      <inkml:brushProperty name="height" value="0.035" units="cm"/>
      <inkml:brushProperty name="color" value="#E71224"/>
    </inkml:brush>
  </inkml:definitions>
  <inkml:trace contextRef="#ctx0" brushRef="#br0">2 122 14235,'-1'34'7330,"4"18"-4466,8 65-2147,-8-91 1,-3-23-689,1 12 108,0 0 1,2-1 0,-1 1 0,2-1-1,10 28 1,-14-42-131,0 1 1,0-1-1,0 0 1,0 1-1,1-1 1,-1 0-1,0 1 0,0-1 1,0 0-1,1 1 1,-1-1-1,0 0 0,0 1 1,1-1-1,-1 0 1,0 0-1,1 1 0,-1-1 1,0 0-1,1 0 1,-1 0-1,0 0 1,1 1-1,-1-1 0,0 0 1,1 0-1,-1 0 1,1 0-1,-1 0 0,0 0 1,1 0-1,-1 0 1,1 0-1,8-11 142,1-16-1,-3-9-4,-2 1-1,-1-1 1,-2 0-1,-1 0 1,-2 0-1,-6-37 1,7 70-126,-3-13 41,3 16-56,0 0 0,0-1 1,0 1-1,0 0 0,0-1 1,0 1-1,0 0 0,-1-1 1,1 1-1,0 0 0,0-1 1,0 1-1,0 0 0,-1-1 1,1 1-1,0 0 0,0 0 1,-1-1-1,1 1 0,0 0 1,0 0-1,-1 0 0,1 0 1,0-1-1,-1 1 0,1 0 1,0 0-1,-1 0 0,1 0 0,0 0 1,-1 0-1,1 0 0,0 0 1,-1 0-1,-3 7 58,1 26-43,2 0-1,1-1 0,1 1 1,11 57-1,-12-86-16,10 29 17,-10-32-17,0-1 0,0 1-1,0-1 1,1 0 0,-1 1-1,0-1 1,0 0-1,1 1 1,-1-1 0,0 0-1,0 0 1,1 1-1,-1-1 1,0 0 0,1 0-1,-1 0 1,0 1-1,1-1 1,-1 0 0,1 0-1,-1 0 1,0 0 0,1 0-1,-1 0 1,1 0-1,0 0 2,0 0-1,0-1 0,0 1 0,0-1 0,0 1 1,-1-1-1,1 1 0,0-1 0,0 0 0,-1 1 1,1-1-1,0 0 0,-1 0 0,1 1 1,0-3-1,11-17 15,-2 0 0,0-1 0,-2 0 1,12-42-1,-13 38-50,1 0 0,1 1 0,16-30 0,-25 54 31,0 0 0,0 1 0,0-1 1,0 0-1,0 1 0,0-1 0,1 0 0,-1 1 0,0-1 0,0 0 0,0 1 1,0-1-1,0 0 0,1 0 0,-1 1 0,0-1 0,0 0 0,1 0 0,-1 1 1,0-1-1,0 0 0,1 0 0,-1 0 0,0 0 0,1 1 0,-1-1 0,0 0 1,0 0-1,1 0 0,-1 0 0,0 0 0,1 0 0,-1 0 0,0 0 0,1 0 1,-1 0-1,0 0 0,1 0 0,-1 0 0,0 0 0,1 0 0,-1 0 0,0 0 1,1 0-1,-1-1 0,0 1 0,1 0 0,-1 0 0,0 0 0,0-1 0,1 1 1,-1 0-1,0 0 0,0 0 0,1-1 0,-1 1 0,0 0 0,0-1 0,0 1 1,0 0-1,1 0 0,-1-1 0,0 1 0,0 0 0,0-1 0,0 1 0,0 0 1,0-1-1,0 0 0,7 32-92,-6-25 62,10 50-68,20 96 64,-30-146 49,1 0 0,0 0 0,0-1 0,5 9 0,-7-13-9,0 0 1,1-1-1,-1 1 0,1-1 0,-1 1 0,0-1 1,1 1-1,-1-1 0,1 1 0,-1-1 0,1 0 1,0 1-1,-1-1 0,1 0 0,-1 1 0,1-1 1,0 0-1,-1 0 0,1 1 0,0-1 0,0 0 1,0 0-1,0-1 0,0 1 0,0 0 1,-1-1-1,1 1 0,0 0 0,0-1 0,-1 1 1,1-1-1,0 1 0,0-1 0,-1 0 1,1 1-1,-1-1 0,1 0 0,-1 1 0,1-1 1,-1 0-1,1-1 0,7-12 25,0 0 0,-2-1-1,0 0 1,5-16 0,-7 17-18,0 1 0,2-1 0,-1 1 0,2 0 0,14-22 0,-20 34-11,0-1 0,0 1-1,0-1 1,0 1 0,1 0 0,-1 0 0,0 0 0,1-1 0,-1 1 0,1 0-1,-1 1 1,1-1 0,0 0 0,-1 0 0,1 1 0,0-1 0,-1 1 0,1-1 0,0 1-1,0 0 1,-1 0 0,1 0 0,0 0 0,0 0 0,0 0 0,-1 0 0,1 1-1,0-1 1,0 0 0,-1 1 0,1 0 0,0-1 0,-1 1 0,1 0 0,-1 0 0,1 0-1,-1 0 1,1 0 0,-1 0 0,0 0 0,1 1 0,1 1 0,4 7-7,0-1 0,-1 1 0,0 0 1,6 13-1,-7-12 5,1 0 1,0-1-1,1 0 0,7 9 1,-14-19 2,0 1 1,0-1 0,0 0-1,0 0 1,0 0-1,0 1 1,0-1 0,0 0-1,0 0 1,1 0-1,-1 0 1,0 0 0,0 1-1,0-1 1,0 0-1,0 0 1,0 0 0,1 0-1,-1 0 1,0 0-1,0 1 1,0-1 0,0 0-1,1 0 1,-1 0-1,0 0 1,0 0 0,0 0-1,1 0 1,-1 0-1,0 0 1,0 0 0,0 0-1,1 0 1,-1 0-1,0 0 1,0 0 0,0 0-1,0 0 1,1 0-1,-1 0 1,0 0 0,0 0-1,0-1 1,0 1 0,1 0-1,-1 0 1,0 0-1,0 0 1,0 0 0,0 0-1,0 0 1,1-1-1,0-14 9,-7-19-47,6 33 35,0 19-123,1-13 125,1 1 1,0-1-1,0 1 0,1-1 0,0 0 0,-1 0 0,2 0 0,-1-1 0,1 1 0,-1-1 0,8 7 1,-10-10 6,0 0 1,1 0-1,-1-1 1,1 1-1,0 0 1,-1 0-1,1-1 1,0 1-1,-1-1 1,1 1 0,0-1-1,0 0 1,-1 0-1,1 1 1,0-1-1,3-1 1,-2 0 7,-1 1 0,1-1 1,0 0-1,-1-1 0,1 1 0,-1 0 1,0-1-1,1 1 0,-1-1 0,0 0 1,0 0-1,0 0 0,3-3 0,12-17 32,-1-1-1,-2 0 1,0-1-1,-1 0 1,-2-1-1,0-1 1,-2 1-1,-1-2 1,-1 1-1,4-32 1,-10 57-112,-1 0 1,1-1 0,-1 1 0,0 0 0,0-1-1,0 1 1,0-1 0,0 1 0,0 0 0,0-1 0,0 1-1,0 0 1,-1-1 0,1 1 0,0-1 0,-1 1-1,1 0 1,-1 0 0,0-1 0,1 1 0,-1 0-1,-1-2 1,0 2-34,0 1 0,0-1 0,0 1 0,0-1 0,0 1 0,1-1 0,-1 1 0,0 0 0,0 0 0,0 0 0,0 0 0,0 1 0,0-1 0,0 0 0,-3 2 0,-26 4-469,-6 2-131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39.344"/>
    </inkml:context>
    <inkml:brush xml:id="br0">
      <inkml:brushProperty name="width" value="0.035" units="cm"/>
      <inkml:brushProperty name="height" value="0.035" units="cm"/>
      <inkml:brushProperty name="color" value="#E71224"/>
    </inkml:brush>
  </inkml:definitions>
  <inkml:trace contextRef="#ctx0" brushRef="#br0">1 17 17236,'1'-10'2048,"2"5"-1208,2 4 1809,-4 1-2569,-1 6 16,0 3-240,-1 1-192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0.046"/>
    </inkml:context>
    <inkml:brush xml:id="br0">
      <inkml:brushProperty name="width" value="0.035" units="cm"/>
      <inkml:brushProperty name="height" value="0.035" units="cm"/>
      <inkml:brushProperty name="color" value="#E71224"/>
    </inkml:brush>
  </inkml:definitions>
  <inkml:trace contextRef="#ctx0" brushRef="#br0">82 553 14555,'6'-37'2515,"-5"35"-2370,-1 1 0,0-1 0,0 1 1,0 0-1,0-1 0,0 1 0,-1-1 0,1 1 0,0 0 1,-1-1-1,1 1 0,-1 0 0,1-1 0,-1 1 0,1 0 0,-1 0 1,0-1-1,0 1 0,0 0 0,0 0 0,0 0 0,0 0 1,-1-1-1,1 1-62,0 1 1,1 0 0,-1 0 0,0 0-1,0-1 1,0 1 0,1 0 0,-1 0-1,0 0 1,0 0 0,1 0 0,-1 1-1,0-1 1,0 0 0,0 0-1,1 0 1,-1 1 0,0-1 0,1 0-1,-1 1 1,0-1 0,1 0 0,-1 1-1,0-1 1,1 1 0,-1-1-1,1 1 1,-1 0 0,1-1 0,-2 2-1,-12 22 765,6-6-611,1 1-1,1 0 1,1 0-1,-3 22 1,6-29-186,1 1 1,0-1 0,0 1 0,1-1-1,1 1 1,0-1 0,5 20-1,-6-31-42,0 0-1,1 0 1,-1 0-1,0 0 1,1 1-1,-1-1 1,1 0-1,-1 0 1,1 0-1,0 0 1,-1 0-1,1 0 1,0-1-1,0 1 1,-1 0-1,1 0 1,0 0-1,0-1 1,1 2-1,-1-2 0,0 0 0,0 0 0,-1 0-1,1 0 1,0 0 0,0 0 0,-1 0-1,1 0 1,0 0 0,0-1 0,-1 1-1,1 0 1,0 0 0,-1-1 0,1 1-1,0 0 1,-1-1 0,1 1 0,0-1-1,-1 1 1,2-2 0,2-2 31,0-1-1,0 0 1,0 0 0,-1 0 0,6-11 0,7-21 73,-2-2-1,-2 0 1,10-47 0,0-3 89,-15 72-138,-7 17-62,1 0 1,-1 0-1,0 0 0,0 0 0,0 0 0,0 0 0,0 0 1,0-1-1,1 1 0,-1 0 0,0 0 0,0 0 0,0 0 1,0 0-1,0 0 0,1 1 0,-1-1 0,0 0 1,0 0-1,0 0 0,0 0 0,0 0 0,1 0 0,-1 0 1,0 0-1,0 0 0,0 0 0,0 0 0,0 0 0,0 0 1,0 1-1,1-1 0,-1 0 0,0 0 0,0 0 1,0 0-1,0 0 0,0 0 0,0 1 0,0-1 0,0 0 1,0 0-1,0 0 0,0 0 0,0 0 0,0 1 0,0-1 1,0 0-1,0 0 0,0 0 0,6 34 88,-5-24-74,5 42 53,-4-27-28,1-1 0,1 1 0,1-1 1,1 0-1,16 41 0,-21-64-31,-1 1 1,1-1-1,0 1 0,0 0 1,0-1-1,0 0 0,0 1 1,0-1-1,0 0 0,0 1 0,0-1 1,1 0-1,-1 0 0,0 0 1,1 0-1,-1 0 0,1-1 0,2 2 1,-3-2-2,0 0 0,1 0 1,-1-1-1,1 1 0,-1 0 0,0-1 1,1 1-1,-1-1 0,0 1 0,0-1 0,1 0 1,-1 0-1,0 1 0,0-1 0,0 0 1,0 0-1,0 0 0,0 0 0,0 0 1,0 0-1,0-1 0,0 1 0,-1 0 1,2-3-1,7-11 36,0-1 1,-2-1 0,0 1-1,0-1 1,5-27-1,14-94 157,-25 132-193,17-118 175,2-189 1,-25 414-220,2 4 59,0-8 145,4 1 0,16 110 0,-17-204-161,1 6 12,1-1 0,-1 1-1,2 0 1,-1-1 0,1 1 0,1-1-1,0 0 1,6 11 0,-9-19-28,-1 0 1,1 0 0,-1-1 0,1 1 0,-1-1-1,1 1 1,-1 0 0,1-1 0,-1 1 0,1-1-1,0 1 1,-1-1 0,1 1 0,0-1 0,0 0-1,-1 1 1,1-1 0,1 0 0,-1 0-1,-1 0-1,0 0 1,1 0 0,-1 0-1,0 0 1,1-1 0,-1 1 0,0 0-1,1 0 1,-1-1 0,0 1 0,1 0-1,-1-1 1,0 1 0,0 0 0,1-1-1,-1 1 1,0 0 0,0-1 0,0 1-1,0 0 1,1-1 0,-1 1 0,0-1-1,0 0 1,1-2-50,-1 0 0,1 0-1,-1-1 1,0 1 0,0 0 0,0 0-1,-1-1 1,0-2 0,-3-10-154,-2 1-1,1 0 1,-2 1-1,0 0 1,-1 0-1,-13-19 1,-66-73-613,40 53 982,45 51-125,-16-25 350,18 27-362,-1-1 0,1 1 0,0-1-1,0 0 1,0 1 0,-1-1 0,1 1 0,0-1-1,0 0 1,0 1 0,0-1 0,0 0-1,0 1 1,0-1 0,0 0 0,0 1 0,0-1-1,1 0 1,-1 1 0,0-1 0,0 1 0,1-1-1,-1 0 1,0 1 0,1-1 0,-1 1-1,0-1 1,1 1 0,-1-1 0,1 1 0,-1-1-1,1 1 1,-1 0 0,1-1 0,-1 1-1,1 0 1,-1-1 0,1 1 0,0 0 0,-1 0-1,1-1 1,0 1 0,17-5-132,1 1 0,0 1 0,-1 1 0,29 0 0,-5-1-190,-18 0 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0.596"/>
    </inkml:context>
    <inkml:brush xml:id="br0">
      <inkml:brushProperty name="width" value="0.035" units="cm"/>
      <inkml:brushProperty name="height" value="0.035" units="cm"/>
      <inkml:brushProperty name="color" value="#E71224"/>
    </inkml:brush>
  </inkml:definitions>
  <inkml:trace contextRef="#ctx0" brushRef="#br0">0 25 14763,'3'-24'2113,"3"25"-1041,0 11-400,-3 18 2481,3 8-1801,2 14-496,1 8-208,1 9-280,1 3-32,1-4-96,0-8-112,-3-15-288,0-6-88,-6-18-544,-2-18-304,-4 5 864,-7-20-224,-2-11-184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1.114"/>
    </inkml:context>
    <inkml:brush xml:id="br0">
      <inkml:brushProperty name="width" value="0.035" units="cm"/>
      <inkml:brushProperty name="height" value="0.035" units="cm"/>
      <inkml:brushProperty name="color" value="#E71224"/>
    </inkml:brush>
  </inkml:definitions>
  <inkml:trace contextRef="#ctx0" brushRef="#br0">169 707 17260,'11'12'1752,"2"-6"-856,2-6-296,8-11 889,5-4-209,8-6-240,5-3-152,2-3-303,-2 0-217,-2 3-440,-4 5-232,-11 5-585,-6 5-327,-18 3 880,-11 1-224,-16 1-200</inkml:trace>
  <inkml:trace contextRef="#ctx0" brushRef="#br0" timeOffset="1">1 288 17876,'0'-30'1776,"11"-3"-1048,1 1-256,7-4 841,2-3-289,5 3-464,-1 2-320,-1 8-736,2 8-432,-8 15 760,-2 4-248,-1 16-128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1.613"/>
    </inkml:context>
    <inkml:brush xml:id="br0">
      <inkml:brushProperty name="width" value="0.035" units="cm"/>
      <inkml:brushProperty name="height" value="0.035" units="cm"/>
      <inkml:brushProperty name="color" value="#E71224"/>
    </inkml:brush>
  </inkml:definitions>
  <inkml:trace contextRef="#ctx0" brushRef="#br0">1 109 16179,'25'74'2803,"-21"-57"-2108,2 0 0,0 0 0,0-1 0,15 25 0,-20-39-650,0-1 0,-1 1 1,1-1-1,0 0 0,0 1 1,0-1-1,0 0 0,0 1 1,1-1-1,-1 0 1,0 0-1,1 0 0,-1 0 1,0 0-1,1 0 0,-1-1 1,1 1-1,-1 0 0,1-1 1,0 1-1,-1-1 0,1 0 1,0 1-1,-1-1 0,1 0 1,0 0-1,-1 0 0,1 0 1,-1 0-1,1-1 0,0 1 1,-1 0-1,1-1 0,0 1 1,-1-1-1,1 0 0,-1 1 1,1-1-1,-1 0 0,0 0 1,1 0-1,-1 0 0,0 0 1,1 0-1,0-2 0,6-5 38,-1 0-1,0-1 0,-1 1 0,0-2 1,8-14-1,28-69 242,-31 66-154,1-1 0,29-47 0,-40 74-163,-1 1 0,0-1 0,1 0 0,-1 1 0,0-1 0,1 1 0,-1-1 1,1 1-1,-1-1 0,1 1 0,-1-1 0,1 1 0,-1-1 0,1 1 0,-1 0 1,1-1-1,0 1 0,-1 0 0,1 0 0,0-1 0,-1 1 0,1 0 1,0 0-1,-1 0 0,1 0 0,0 0 0,0 0 0,0 0 1,0 1 0,0-1-1,0 1 1,-1 0 0,1-1-1,0 1 1,-1 0 0,1 0-1,-1-1 1,1 1 0,-1 0-1,1 0 1,-1 0 0,1 0 0,-1 0-1,1 1 1,8 44 167,-9-44-162,7 97 224,-5-55-82,13 73 0,-9-100-686,-1-26-565,0-32-660,-5 36 1770,5-69-1157,-2 29 301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2.067"/>
    </inkml:context>
    <inkml:brush xml:id="br0">
      <inkml:brushProperty name="width" value="0.035" units="cm"/>
      <inkml:brushProperty name="height" value="0.035" units="cm"/>
      <inkml:brushProperty name="color" value="#E71224"/>
    </inkml:brush>
  </inkml:definitions>
  <inkml:trace contextRef="#ctx0" brushRef="#br0">1 48 16187,'5'33'2012,"-1"0"0,-1 44-1,2 10 180,-5-81-2057,10 69 1114,-8-66-1102,0-1 0,0 1 0,1-1-1,0 0 1,1 0 0,6 11 0,-10-18-134,0 0-1,1-1 0,-1 1 1,1 0-1,-1 0 1,1-1-1,-1 1 0,1 0 1,-1-1-1,1 1 0,-1-1 1,1 1-1,0-1 0,-1 1 1,1-1-1,0 1 1,0-1-1,-1 0 0,1 1 1,0-1-1,0 0 0,0 0 1,0 0-1,-1 0 0,1 1 1,0-1-1,0 0 0,1-1 1,0 1-1,-1-1-1,0 0 1,1 0 0,-1 0 0,0 0 0,0 0-1,1 0 1,-1 0 0,0 0 0,0 0 0,0 0-1,0-1 1,-1 1 0,2-2 0,2-5 15,0 0 1,-1 0-1,0-1 1,3-13 0,-1-12 37,-2 0 0,-1 0 1,-2 0-1,-1 1 1,-1-1-1,-10-40 0,12 69-55,-1 1-1,0-1 1,0 1-1,0 0 1,-1-1-1,1 1 1,-5-7-1,6 11-7,0 0 0,0 0 0,0 0-1,0 0 1,0-1 0,-1 1 0,1 0 0,0 0-1,0 0 1,0 0 0,0 0 0,0 0-1,-1 0 1,1-1 0,0 1 0,0 0 0,0 0-1,0 0 1,-1 0 0,1 0 0,0 0-1,0 0 1,0 0 0,0 0 0,-1 0 0,1 0-1,0 0 1,0 0 0,0 0 0,-1 0-1,1 0 1,0 0 0,0 0 0,0 0 0,0 1-1,-1-1 1,1 0 0,0 0 0,0 0-1,0 0 1,0 0 0,0 0 0,-1 0 0,1 1-1,0-1 1,0 0 0,0 0 0,0 0-1,0 0 1,0 0 0,0 1 0,0-1 0,-1 0-1,-2 11 12,1 3-4,0 0 0,1 0 0,1 1 0,0-1 1,1 0-1,1 0 0,0 0 0,1 0 1,0 0-1,1-1 0,1 1 0,6 13 0,-10-25-6,0-1 0,0 1-1,-1-1 1,1 1-1,0-1 1,0 1 0,0-1-1,0 0 1,1 0-1,-1 1 1,0-1 0,0 0-1,1 0 1,-1 0-1,1 0 1,-1-1 0,1 1-1,-1 0 1,1-1-1,-1 1 1,1-1 0,0 1-1,-1-1 1,1 0-1,0 0 1,-1 1 0,1-1-1,0 0 1,0-1-1,-1 1 1,1 0 0,0 0-1,-1-1 1,1 1-1,-1-1 1,1 1 0,0-1-1,-1 0 1,1 0-1,-1 0 1,0 0 0,1 0-1,0-1 1,5-4 2,-1 1-1,1-2 1,-2 1 0,1-1 0,-1 0 0,0 0 0,4-8 0,1-4 5,0 0 1,12-38-1,-19 48-7,0-1 1,-1 1-1,-1-1 0,1 0 0,-1 1 0,-1-1 0,0 0 1,-1-13-1,1 22-3,0 0 1,-1 0 0,1 0 0,0 0-1,0 0 1,0 1 0,-1-1-1,1 0 1,0 0 0,-1 0-1,1 1 1,-1-1 0,1 0 0,-1 0-1,1 1 1,-1-1 0,0 0-1,1 1 1,-1 0 1,1 0-1,0-1 0,-1 1 0,1 0 0,-1 0 0,1 0 0,0 0 0,-1 1 0,1-1 0,0 0 0,-1 0 0,1 0 0,0 0 0,-1 0 0,1 0 0,0 0 0,-1 1 1,1-1-1,0 0 0,-1 0 0,1 0 0,0 1 0,0-1 0,-1 0 0,1 0 0,0 1 0,-3 2 0,1 0 0,0 0-1,0 0 1,0 0 0,1 1 0,-3 6-1,-4 15 39,2 0 1,1 0-1,1 0 0,1 1 0,1 0 0,1 0 0,2-1 0,5 41 0,-6-64-30,0-1 0,1 1 0,-1 0 0,1 0 0,-1 0 1,1 0-1,0 0 0,-1 0 0,1-1 0,0 1 0,0 0 0,0-1 0,1 1 0,-1-1 0,0 1 0,1-1 0,2 3 0,-3-4-2,0 0 0,0 1-1,0-1 1,0 0-1,0 0 1,0 0-1,1 0 1,-1 0-1,0 0 1,0 0-1,0 0 1,0 0 0,0 0-1,0-1 1,0 1-1,0 0 1,0-1-1,1 1 1,-1-1-1,-1 1 1,3-2 0,4-4 12,0 1 1,-1-2 0,1 1 0,-2 0-1,11-15 1,87-137 63,-100 154-81,-1 0 0,2 0 0,-1 0 0,0 0 0,1 1 0,7-6 0,-10 8-1,-1 1 0,1-1-1,0 1 1,0-1 0,-1 1-1,1 0 1,0 0-1,0-1 1,-1 1 0,1 0-1,0 0 1,0 0 0,0 0-1,0 0 1,0 0 0,-1 0-1,1 0 1,0 0 0,0 0-1,0 0 1,-1 1 0,1-1-1,0 0 1,0 0 0,0 1-1,-1-1 1,1 1 0,0-1-1,-1 1 1,1-1 0,0 1-1,-1-1 1,1 1 0,-1 0-1,1-1 1,0 1 0,-1 0-1,0-1 1,1 1 0,-1 0-1,1 0 1,-1-1 0,0 1-1,0 0 1,1 1 0,4 15 2,-1-1 0,-1 1 0,0 0 0,-1 0 1,-1 0-1,-1 23 0,0 0 11,-1 49-344,1-87-1392,-1-6 1267,0-7 180,0-1-260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2.529"/>
    </inkml:context>
    <inkml:brush xml:id="br0">
      <inkml:brushProperty name="width" value="0.035" units="cm"/>
      <inkml:brushProperty name="height" value="0.035" units="cm"/>
      <inkml:brushProperty name="color" value="#E71224"/>
    </inkml:brush>
  </inkml:definitions>
  <inkml:trace contextRef="#ctx0" brushRef="#br0">59 0 17884,'-2'2'2773,"-11"11"-1971,8-6-425,0 0-1,0 1 0,1 0 0,0 0 1,0 0-1,1 0 0,0 1 1,0 0-1,1-1 0,0 1 1,-1 16-1,3-25-367,0 1-1,0-1 1,0 1-1,0-1 1,0 1 0,0-1-1,0 1 1,0-1 0,0 1-1,0-1 1,0 0 0,0 1-1,0-1 1,0 1-1,0-1 1,1 1 0,-1-1-1,0 1 1,0-1 0,1 0-1,-1 1 1,0-1 0,0 0-1,1 1 1,-1-1-1,0 0 1,1 1 0,-1-1-1,1 1 1,13-5 92,20-22-98,-27 20 18,-5 4-23,0 0 0,0 1 1,0-1-1,0 1 0,0 0 0,0 0 1,0 0-1,0 0 0,0 0 0,1 0 1,-1 1-1,0-1 0,1 1 0,-1-1 1,0 1-1,1 0 0,-1 0 0,1 0 1,-1 0-1,0 0 0,1 1 0,-1-1 1,0 1-1,1-1 0,-1 1 0,0 0 1,4 2-1,-2 0 0,0 0 0,0 1 0,-1-1 0,0 1 0,0 0 0,0-1 0,0 1 1,0 1-1,-1-1 0,0 0 0,0 1 0,0-1 0,1 6 0,1 2 14,-2-1 0,1 0-1,-2 1 1,1-1 0,-2 1 0,1-1 0,-2 1 0,1-1 0,-2 1-1,-2 14 1,2-19-67,1-1 0,-1 0-1,0 1 1,-1-1 0,1 0-1,-1 0 1,-1-1 0,1 1-1,-1 0 1,0-1 0,0 0-1,0 0 1,-1 0 0,0-1-1,0 1 1,0-1 0,0-1-1,-1 1 1,-7 4 0,12-8 12,0 1 1,-1-1-1,1 1 1,0-1 0,0 1-1,0-1 1,0 1-1,-1-1 1,1 0-1,0 0 1,0 0-1,0 0 1,-1 0-1,1 0 1,0 0 0,0 0-1,-1 0 1,1-1-1,0 1 1,0 0-1,0-1 1,-1 1-1,1-1 1,0 1 0,0-1-1,0 0 1,0 1-1,0-1 1,0 0-1,0 0 1,0 0-1,1 0 1,-1 0 0,0 0-1,0 0 1,1 0-1,-1 0 1,1 0-1,-1 0 1,0-1-1,-2-23-478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4.313"/>
    </inkml:context>
    <inkml:brush xml:id="br0">
      <inkml:brushProperty name="width" value="0.025" units="cm"/>
      <inkml:brushProperty name="height" value="0.025" units="cm"/>
    </inkml:brush>
  </inkml:definitions>
  <inkml:trace contextRef="#ctx0" brushRef="#br0">0 1 5637,'0'0'20388,"8"0"-19566,-6 0-800,0-1 1,0 1 0,0 0-1,0 0 1,0 1-1,0-1 1,-1 0 0,1 0-1,0 1 1,0-1-1,0 1 1,-1 0 0,1-1-1,0 1 1,-1 0-1,1 0 1,0 0 0,-1 0-1,1 0 1,-1 1-1,0-1 1,1 0 0,0 3-1,2 2 9,-1 1 0,0 1 0,0-1-1,0 0 1,-1 1 0,1 7 0,49 182-2626,-52-197 2427,1 0-1,-1 0 1,0 1-1,0-1 1,0 0-1,0 1 1,0-1-1,1 0 1,-1 1-1,0-1 1,0 0-1,0 1 1,0-1-1,0 0 1,0 1 0,0-1-1,0 0 1,0 1-1,0-1 1,0 0-1,0 1 1,-1-1-1,1 0 1,0 1-1,0-1 1,0 0-1,0 0 1,-1 1-1,1-1 1,0 0-1,0 1 1,0-1-1,-1 0 1,1 0-1,0 0 1,0 1-1,-1-1 1,1 0-1,-1 0 1,-12-7-3867,-17-22-940,28 28 4496,-21-25-3787</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2.985"/>
    </inkml:context>
    <inkml:brush xml:id="br0">
      <inkml:brushProperty name="width" value="0.035" units="cm"/>
      <inkml:brushProperty name="height" value="0.035" units="cm"/>
      <inkml:brushProperty name="color" value="#E71224"/>
    </inkml:brush>
  </inkml:definitions>
  <inkml:trace contextRef="#ctx0" brushRef="#br0">15 1 19300,'1'7'427,"1"0"0,-1 0 0,-1 0 0,1 0 0,-1 1 0,0-1 0,-3 13 0,2-5 65,-1 6 171,-11 180 2860,13-162-3186,1-1 0,2 1 0,10 44 0,0-42-149,-13-40-184,1 0-1,0 0 1,-1 1 0,1-1 0,0 0-1,0 0 1,0 0 0,0 0-1,0 0 1,0 0 0,0-1 0,1 2-1,-1-2-3,-1 0 0,1 1 1,-1-1-1,1 0 0,-1 0 0,1 0 0,0 0 0,-1 0 0,1 0 0,0 0 0,-1 0 0,1 0 0,-1 0 1,1 0-1,0-1 0,-1 1 0,1 0 0,-1 0 0,1 0 0,-1-1 0,1 1 0,-1 0 0,1-1 0,-1 1 1,1-1-1,-1 1 0,1-1 0,1-1-7,0-1 0,0 1 0,-1-1 0,1 0 0,-1 1 0,0-1 0,0 0 0,0 0 0,0 0 0,0 0 0,-1 0 0,1 0 0,-1 0 0,0 0 0,0 0 0,0 0 0,-1-5 0,1-1-31,-2 0 1,1 0-1,-1 0 0,-6-14 0,7 21 26,0-1 0,0 1-1,0 0 1,0 0 0,0 0-1,-1 0 1,1 0 0,-1 1-1,0-1 1,1 0 0,-3-1 0,3 3 9,1-1 1,0 1-1,-1 0 1,1 0 0,0 0-1,-1 0 1,1 0-1,0-1 1,-1 1-1,1 0 1,0 0 0,-1 0-1,1 0 1,0 0-1,-1 0 1,1 0 0,0 0-1,-1 0 1,1 0-1,0 1 1,-1-1-1,1 0 1,0 0 0,-1 0-1,1 0 1,0 0-1,-1 1 1,0 0 0,1 0 1,-1-1-1,0 1 1,1 0-1,-1 0 1,1 0-1,-1 0 0,1 0 1,0 0-1,0 0 1,-1 0-1,1 0 1,0 0-1,0 2 0,-1 7 3,1 0 1,0 0-1,0 0 0,1-1 0,3 16 0,-3-22 0,-1 0 1,1 0 0,0 1-1,0-1 1,0 0-1,0 0 1,1 0-1,-1 0 1,1 0-1,0-1 1,0 1-1,0 0 1,0-1 0,0 1-1,1-1 1,-1 0-1,1 0 1,-1 0-1,7 3 1,-7-4 0,0-1 1,0 1 0,0-1 0,1 0-1,-1 0 1,0 0 0,0 0-1,1 0 1,-1-1 0,0 1-1,0-1 1,0 1 0,0-1-1,0 0 1,0 0 0,0 0-1,0 0 1,0 0 0,0 0 0,0-1-1,0 1 1,-1-1 0,1 1-1,2-4 1,4-4 6,0 0 0,-1-1 0,7-11 0,-13 20-8,14-24 27,-1 0 0,11-28 0,-19 40-17,-1-2 0,0 1 0,-1 0 0,-1-1 0,2-25 0,-6 32-4,-2 11-1,-5 19 12,-2 11 81,3 0 0,0 1 1,2 0-1,2 0 0,2 67 0,1-97-74,0 1 0,1-1-1,0 1 1,0-1 0,0 0 0,0 1 0,4 6-1,-4-10-29,-1 0 1,1 0-1,0 0 0,-1 0 0,1 0 0,0 0 0,0-1 0,0 1 0,0 0 0,0-1 0,0 1 0,0-1 0,0 1 0,0-1 1,0 1-1,0-1 0,0 0 0,0 1 0,0-1 0,0 0 0,0 0 0,0 0 0,0 0 0,0 0 0,1 0 0,-1 0 1,0 0-1,0 0 0,0-1 0,0 1 0,0 0 0,0-1 0,0 1 0,0-1 0,1 0 0,4-2-105,0-1-1,0 1 1,-1-1 0,1 0-1,-1-1 1,0 1 0,0-1-1,-1 0 1,8-11-1,-2 1 8,0 0-1,11-27 0,-9 13-249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3.736"/>
    </inkml:context>
    <inkml:brush xml:id="br0">
      <inkml:brushProperty name="width" value="0.035" units="cm"/>
      <inkml:brushProperty name="height" value="0.035" units="cm"/>
      <inkml:brushProperty name="color" value="#E71224"/>
    </inkml:brush>
  </inkml:definitions>
  <inkml:trace contextRef="#ctx0" brushRef="#br0">57 0 20012,'-7'14'427,"1"0"-1,0 1 1,2-1-1,-1 1 1,2 0-1,0 0 1,-1 23-1,1-21 71,-5 55 269,3 1 0,3-1 0,3 0 0,3 1 0,24 128 0,-27-200-764,0 5 7,0 0-1,0-1 1,1 1-1,0-1 1,0 1 0,5 8-1,-7-14-7,0 0-1,0 0 0,0 0 0,0 0 0,0 1 0,1-1 0,-1 0 0,0 0 0,0 0 0,0 0 1,0 0-1,1 0 0,-1 0 0,0 1 0,0-1 0,0 0 0,0 0 0,1 0 0,-1 0 0,0 0 1,0 0-1,0 0 0,1 0 0,-1 0 0,0 0 0,0 0 0,0 0 0,1 0 0,-1 0 0,0 0 1,0 0-1,0-1 0,1 1 0,-1 0 0,0 0 0,0 0 0,0 0 0,0 0 0,1 0 0,-1 0 1,0-1-1,0 1 0,0 0 0,0 0 0,0 0 0,0 0 0,1 0 0,-1-1 0,0 1 1,0 0-1,5-12 5,-2-16-9,-1 0-1,-2 1 1,0-1-1,-2 1 1,-5-28-1,4 30-7,-14-94-197,20 139 213,1-1 1,1 0-1,1 0 1,0 0-1,2-1 0,11 24 1,-18-40-1,0-1 0,0 1 0,0-1 0,0 1 1,1-1-1,-1 1 0,0-1 0,1 0 0,-1 1 0,1-1 0,-1 0 1,1 0-1,-1 0 0,1 0 0,0 0 0,0-1 0,-1 1 1,1 0-1,0-1 0,0 1 0,3-1 0,-3 0 1,1 0-1,-1-1 1,0 1-1,1-1 1,-1 0-1,0 0 1,0 0-1,0 0 1,0 0-1,0 0 1,0-1-1,0 1 1,0-1-1,3-3 1,4-4 12,-1-2 0,0 1 0,-1-1 0,11-22 0,18-50 46,-14 30-33,-19 49-15,-2 5-1,0 12 13,-5 22 33,-17 150 366,18-137-98,6 91 0,-3-137-322,0-1 1,0 0 0,0 0-1,0 1 1,0-1-1,1 0 1,-1 1-1,0-1 1,1 0 0,-1 0-1,1 0 1,-1 1-1,1-1 1,-1 0 0,1 0-1,1 1 1,-2-2-14,1 0 1,-1 0-1,1-1 1,-1 1-1,1 0 1,-1-1-1,1 1 1,-1-1-1,1 1 1,-1 0-1,1-1 0,-1 1 1,0-1-1,1 1 1,-1-1-1,0 1 1,0-1-1,1 0 1,-1 1-1,0-1 1,0 1-1,0-2 1,14-51-803,-10 9-487,-2 0 1,-4-65 0,-2 56 437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4.227"/>
    </inkml:context>
    <inkml:brush xml:id="br0">
      <inkml:brushProperty name="width" value="0.035" units="cm"/>
      <inkml:brushProperty name="height" value="0.035" units="cm"/>
      <inkml:brushProperty name="color" value="#E71224"/>
    </inkml:brush>
  </inkml:definitions>
  <inkml:trace contextRef="#ctx0" brushRef="#br0">2 1 21525,'0'12'2304,"0"4"-1664,-2 4-296,2 3 1361,0-5-961,2 0-440,-1-5-864,4-1-536,-4-3 895,2 2-167,-1 2-176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4.729"/>
    </inkml:context>
    <inkml:brush xml:id="br0">
      <inkml:brushProperty name="width" value="0.035" units="cm"/>
      <inkml:brushProperty name="height" value="0.035" units="cm"/>
      <inkml:brushProperty name="color" value="#E71224"/>
    </inkml:brush>
  </inkml:definitions>
  <inkml:trace contextRef="#ctx0" brushRef="#br0">84 34 22333,'-7'7'282,"-1"-1"1,1 1-1,1 1 1,-1-1 0,1 1-1,1 0 1,-1 1-1,2-1 1,-1 1-1,1 0 1,0 0-1,1 1 1,0-1-1,0 1 1,1-1 0,1 1-1,-1 0 1,2 0-1,-1-1 1,1 1-1,2 11 1,-2-20-260,0 1 0,0-1 0,0 1-1,1-1 1,-1 1 0,1-1 0,-1 1 0,1-1 0,-1 1 0,1-1 0,0 0 0,0 1 0,0-1 0,0 0 0,0 0-1,0 0 1,0 0 0,0 0 0,0 0 0,0 0 0,0 0 0,3 1 0,-3-1-10,1-1 1,0 0-1,-1 0 1,1 0-1,-1 0 1,1 0-1,0 0 1,-1-1-1,1 1 1,-1-1-1,1 1 1,-1-1-1,1 1 1,-1-1-1,1 0 1,-1 1-1,2-3 1,6-3 2,-1 0 1,0-1-1,-1 0 1,0-1 0,8-9-1,67-103 19,-55 79-46,-24 36 6,1 0 0,0 0 0,0 1 0,6-6 0,-10 10 5,0-1 0,1 1-1,-1 0 1,0-1 0,1 1-1,-1-1 1,0 1 0,1 0 0,-1-1-1,1 1 1,-1 0 0,1 0-1,-1-1 1,1 1 0,-1 0-1,1 0 1,-1 0 0,1 0-1,-1 0 1,1-1 0,-1 1 0,1 0-1,-1 0 1,1 0 0,0 1-1,-1-1 1,1 0 0,-1 0-1,1 0 1,-1 0 0,1 0-1,-1 0 1,1 1 0,-1-1 0,1 0-1,-1 1 1,0-1 0,1 0-1,-1 1 1,1-1 0,-1 0-1,0 1 1,1-1 0,-1 1-1,0-1 1,1 0 0,-1 1 0,0-1-1,0 1 1,1-1 0,-1 1-1,0-1 1,0 1 0,0-1-1,0 1 1,0 0 0,0-1-1,0 1 1,0-1 0,0 1 0,0 0-1,1 14 28,0 1 0,-2-1 0,0 0-1,-5 29 1,-1 8 46,9-37 4,-2-14-74,0-1 0,0 0-1,0 0 1,0 0 0,0 0-1,1 0 1,-1 1 0,0-1-1,0 0 1,0 0 0,0 0-1,0 0 1,1 0-1,-1 0 1,0 0 0,0 0-1,0 0 1,0 0 0,1 1-1,-1-1 1,0 0 0,0 0-1,0 0 1,1 0 0,-1 0-1,0 0 1,0 0 0,0 0-1,0 0 1,1 0-1,-1-1 1,0 1 0,0 0-1,0 0 1,0 0 0,1 0-1,-1 0 1,0 0 0,2-2 8,0 0 0,0 1 1,0-1-1,-1 0 1,1 0-1,-1 0 0,1 0 1,-1 0-1,1-3 1,27-56 52,-17 35-70,0 0-1,18-26 1,-29 51 3,-1 0 1,0 0-1,1 0 0,-1 0 0,1 1 1,0-1-1,-1 0 0,1 1 1,-1-1-1,1 0 0,0 1 0,-1-1 1,1 0-1,0 1 0,0-1 1,0 1-1,-1 0 0,1-1 0,0 1 1,0 0-1,0-1 0,0 1 1,1 0-1,-1 0 1,-1 1-1,1-1 1,-1 1 0,1-1-1,0 1 1,-1-1 0,1 1-1,-1 0 1,0-1 0,1 1-1,-1 0 1,1 0 0,-1-1 0,0 1-1,0 0 1,1 0 0,-1-1-1,0 1 1,0 0 0,0 1-1,1 9-6,0 1-1,-2 17 0,-5 54-15,-2 69-647,13-166-2379,1-19 2598,-2-3-375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5.211"/>
    </inkml:context>
    <inkml:brush xml:id="br0">
      <inkml:brushProperty name="width" value="0.035" units="cm"/>
      <inkml:brushProperty name="height" value="0.035" units="cm"/>
      <inkml:brushProperty name="color" value="#E71224"/>
    </inkml:brush>
  </inkml:definitions>
  <inkml:trace contextRef="#ctx0" brushRef="#br0">10 152 17564,'1'3'417,"0"0"0,1 0 0,-1 0 0,1 0 0,0-1-1,0 1 1,-1-1 0,2 1 0,-1-1 0,0 0 0,4 3 0,-5-4-280,0-1-1,1 1 1,-1 0-1,1-1 1,-1 1-1,1-1 1,-1 0-1,1 0 1,-1 1-1,1-1 1,-1 0-1,1 0 1,-1 0-1,1-1 1,-1 1-1,1 0 1,-1 0-1,1-1 1,-1 1-1,1-1 1,-1 0-1,0 1 1,1-1-1,-1 0 1,3-1-1,1-2-54,0 0 1,-1-1-1,1 1 0,-1-1 0,1 0 1,-1 0-1,-1 0 0,1 0 0,-1-1 0,0 0 1,0 1-1,3-12 0,-4 13-79,-1 0-1,0 0 1,1 0 0,-2-1 0,1 1-1,0 0 1,-1-1 0,0 1-1,0 0 1,0-1 0,-1 1-1,1 0 1,-1-1 0,0 1 0,-1 0-1,1 0 1,-1 0 0,1 0-1,-4-5 1,5 8-3,-1 0 1,0-1-1,0 1 0,0 0 0,0 0 1,0 0-1,0 0 0,0 0 0,0 0 1,-1 0-1,1 1 0,0-1 0,0 0 1,-1 1-1,1-1 0,0 1 0,-1-1 1,1 1-1,-1-1 0,1 1 0,-1 0 1,1 0-1,0 0 0,-1 0 0,1 0 1,-1 0-1,1 0 0,-1 1 0,1-1 1,-1 0-1,1 1 0,0-1 0,-1 1 1,1-1-1,0 1 0,-1 0 0,1 0 1,0-1-1,-2 3 0,-1 0 21,-1 1 1,1 0-1,0 0 1,0 1-1,0-1 1,1 1-1,0 0 0,-4 6 1,1 2 86,1-1-1,0 1 1,1 0-1,-5 26 1,8-31-28,0 0-1,0 0 1,1 0-1,0 0 1,0 0-1,1 0 1,0-1-1,0 1 1,4 13-1,-4-20-64,-1 0-1,0 0 1,1 0-1,-1 0 0,1 0 1,0 1-1,-1-1 0,1 0 1,0 0-1,-1 0 0,1-1 1,0 1-1,0 0 1,0 0-1,0 0 0,0-1 1,0 1-1,0 0 0,0-1 1,0 1-1,0-1 0,0 1 1,0-1-1,1 1 0,-1-1 1,0 0-1,0 0 1,0 0-1,1 1 0,-1-1 1,0 0-1,0-1 0,1 1 1,-1 0-1,0 0 0,0 0 1,0-1-1,0 1 0,1-1 1,-1 1-1,0-1 1,0 1-1,0-1 0,0 0 1,0 1-1,0-1 0,1-1 1,7-5 16,-1 0 1,0 0-1,0 0 1,7-11 0,-10 14-26,29-37 24,-18 20-29,2 1 0,32-29 0,-48 48-1,-1 0-1,0 0 0,0 0 0,0 0 0,1 0 0,-1 0 1,1 0-1,-1 0 0,1 1 0,-1-1 0,1 1 1,-1-1-1,1 1 0,-1-1 0,1 1 0,0 0 1,-1 0-1,1 0 0,0 0 0,-1 0 0,4 0 1,-4 1-3,1 0 1,-1 0 0,0 0 0,0 0 0,0 1 0,0-1 0,0 0 0,0 0-1,0 1 1,0-1 0,-1 0 0,1 1 0,0-1 0,-1 1 0,1-1 0,-1 1-1,1 0 1,-1-1 0,0 1 0,0-1 0,0 1 0,0 1 0,3 75 7,-2-20 24,-1-56-26,0-1 0,0 1 0,0-1 0,0 1 0,0-1 0,1 1 0,-1-1 0,0 1 0,1-1-1,0 0 1,-1 1 0,1-1 0,0 0 0,-1 1 0,1-1 0,0 0 0,0 0 0,0 0 0,2 2 0,-2-3 0,0 1 0,0-1 0,0 0 0,0 1 0,1-1 0,-1 0 0,0 0 0,0 0 0,0 0 0,0 0 0,0 0 0,0-1 0,0 1 0,0 0 1,0-1-1,0 1 0,0 0 0,0-1 0,0 1 0,0-1 0,0 1 0,0-1 0,0 0 0,0 1 0,0-1 0,0 0 0,0-1 0,7-5 11,-1-1 0,0-1 0,-1 1 0,9-14 0,-10 13-4,1 1 0,0 0 0,0 0-1,10-10 1,-16 18-10,1 0-1,-1 0 1,0-1 0,0 1-1,1 0 1,-1 0-1,0-1 1,1 1 0,-1 0-1,0 0 1,1 0-1,-1-1 1,0 1 0,1 0-1,-1 0 1,1 0 0,-1 0-1,0 0 1,1 0-1,-1 0 1,1 0 0,-1 0-1,0 0 1,1 0-1,-1 0 1,0 0 0,1 0-1,-1 0 1,1 1 0,-1-1-1,0 0 1,1 0-1,-1 0 1,0 0 0,1 1-1,-1-1 1,8 16-15,-3 22-17,1 16-548,-3-32-2926,-3-22 3471,0 0 0,0 1 1,0-1-1,0 0 1,0 0-1,0 0 1,0 0-1,0 1 1,0-1-1,0 0 1,0 0-1,0 0 1,0 0-1,0 0 1,0 1-1,0-1 1,0 0-1,0 0 1,0 0-1,0 0 1,-1 0-1,1 1 1,0-1-1,0 0 0,0 0 1,0 0-1,0 0 1,0 0-1,0 0 1,-1 0-1,1 0 1,0 0-1,0 1 1,0-1-1,0 0 1,-1 0-1,1 0 1,0 0-1,0 0 1,0 0-1,0 0 1,0 0-1,-1 0 1,1 0-1,0 0 1,0 0-1,0 0 1,0 0-1,-1 0 0,1 0 1,0-1-1,-10-3-1006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6.447"/>
    </inkml:context>
    <inkml:brush xml:id="br0">
      <inkml:brushProperty name="width" value="0.035" units="cm"/>
      <inkml:brushProperty name="height" value="0.035" units="cm"/>
      <inkml:brushProperty name="color" value="#E71224"/>
    </inkml:brush>
  </inkml:definitions>
  <inkml:trace contextRef="#ctx0" brushRef="#br0">1 182 17836,'1'1'106,"-1"0"1,1-1-1,0 1 1,-1 0-1,1 0 1,0 0 0,-1 0-1,1 0 1,-1 0-1,0 0 1,1 0-1,-1 1 1,0-1-1,1 0 1,-1 0-1,0 0 1,0 0-1,0 0 1,0 0-1,0 1 1,-1 0-1,2 6 239,2 16 581,-1 5-400,2-1 1,1 0-1,1 0 1,17 48-1,-22-74-506,0-1-1,-1 1 0,1 0 0,0-1 0,0 1 0,0-1 1,0 1-1,0-1 0,0 0 0,0 1 0,1-1 0,-1 0 1,0 0-1,1 0 0,-1 0 0,3 1 0,-3-2-6,0 1-1,-1-1 1,1 0-1,0 0 1,0 0 0,0 0-1,0-1 1,-1 1-1,1 0 1,0 0-1,0 0 1,0-1-1,-1 1 1,1 0-1,0-1 1,0 1 0,-1 0-1,1-1 1,0 1-1,-1-1 1,1 1-1,0-1 1,0-1-1,3-3 40,0 0-1,-1 0 0,0-1 0,0 1 0,0-1 0,0 0 1,1-7-1,4-17 199,7-51 0,-5 23-34,-10 58-215,0 0 0,0-1 1,0 1-1,0 0 0,0 0 0,0 0 1,0 0-1,0 0 0,0 0 0,0-1 1,0 1-1,0 0 0,0 0 0,0 0 1,0 0-1,0 0 0,0-1 0,0 1 0,0 0 1,0 0-1,0 0 0,0 0 0,0 0 1,0 0-1,0 0 0,0-1 0,0 1 1,0 0-1,0 0 0,1 0 0,-1 0 1,0 0-1,0 0 0,0 0 0,0 0 1,0 0-1,0-1 0,0 1 0,1 0 1,-1 0-1,0 0 0,0 0 0,0 0 1,0 0-1,0 0 0,0 0 0,1 0 1,-1 0-1,0 0 0,0 0 0,0 0 1,0 0-1,0 0 0,1 0 0,-1 0 1,4 10 23,4 18-4,-8-27-18,7 33 19,-5-17-6,2 0 0,0 0 1,0-1-1,2 1 0,0-1 0,9 15 1,-15-30-12,0 0 0,0-1 0,1 1-1,-1-1 1,0 1 0,0-1 0,1 1 0,-1-1 0,0 0 0,1 1 0,-1-1 0,1 1 0,-1-1 0,1 0 0,-1 1 0,0-1 0,1 0 0,-1 1 0,1-1 0,-1 0 0,1 0 0,0 0 0,-1 1 0,1-1 0,-1 0 0,1 0 0,-1 0 0,1 0 0,-1 0 0,1 0 0,0 0 0,-1 0 0,1 0 0,-1 0 0,1 0 0,-1-1 0,1 1 0,-1 0 0,1 0 0,-1 0 0,1-1 0,0 1 0,1-2 18,0 0 0,-1 0 0,1 0 0,-1-1 0,1 1 0,-1 0 1,0-1-1,0 1 0,2-4 0,8-27 188,-2-1 1,8-54-1,2-74 295,-17 143-454,1-46 126,-5 62-101,-2 10-41,-2 14-1,-3 43 49,2 1 1,2 81-1,5-141-79,0 1 8,1-1-1,-1 1 1,1 0-1,-1-1 1,3 7-1,-3-11-7,1 0 0,-1 0 0,0-1-1,1 1 1,-1 0 0,1 0 0,-1 0-1,1 0 1,-1-1 0,1 1 0,0 0 0,-1-1-1,1 1 1,0 0 0,-1-1 0,1 1 0,0-1-1,0 1 1,0-1 0,0 1 0,-1-1 0,1 0-1,0 1 1,0-1 0,0 0 0,0 0 0,0 0-1,0 0 1,0 1 0,0-1 0,0-1-1,0 1 1,0 0 0,0 0 0,0 0 0,1-1-1,34-9 96,-22 6-79,0 0-1,0 1 1,0 1 0,18-2-1,-17 5-9,0 0-1,0 1 0,0 0 1,-1 1-1,1 1 1,-1 0-1,0 1 0,0 0 1,0 2-1,-1-1 1,0 2-1,0-1 1,0 2-1,-1 0 0,16 15 1,-28-24-8,0 1-1,0-1 1,0 0 0,0 0 0,0 0-1,0 0 1,0 0 0,0 1-1,0-1 1,1 0 0,-1 0 0,0 0-1,0 0 1,0 0 0,0 0 0,0 1-1,0-1 1,1 0 0,-1 0 0,0 0-1,0 0 1,0 0 0,0 0 0,0 0-1,1 0 1,-1 0 0,0 0-1,0 0 1,0 0 0,0 0 0,1 0-1,-1 0 1,0 0 0,0 0 0,0 0-1,0 0 1,1 0 0,-1 0 0,0 0-1,0 0 1,0 0 0,0 0 0,0 0-1,1 0 1,-1 0 0,0-1-1,0 1 1,0 0 0,0 0 0,0 0-1,0-12 82,-10-17 21,-11-21 8,-2 1 0,-3 1-1,-1 2 1,-41-54 0,74 105-504,0-1-1,0 0 1,0 0-1,1 0 1,-1-1-1,14 5 1,-7-4-23,-1 1 0,1-2 1,0 0-1,17 2 0,6-4-421</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7.449"/>
    </inkml:context>
    <inkml:brush xml:id="br0">
      <inkml:brushProperty name="width" value="0.035" units="cm"/>
      <inkml:brushProperty name="height" value="0.035" units="cm"/>
      <inkml:brushProperty name="color" value="#E71224"/>
    </inkml:brush>
  </inkml:definitions>
  <inkml:trace contextRef="#ctx0" brushRef="#br0">155 267 15451,'1'-7'569,"0"0"0,-1-1 0,0 1 0,0 0 0,-1-1 0,0 1 0,-3-11 0,4 17-435,-1-1-1,1 1 0,-1 0 0,1-1 0,-1 1 1,0 0-1,0-1 0,0 1 0,0 0 1,0 0-1,0 0 0,0 0 0,0 0 0,0 0 1,0 0-1,-1 0 0,-1-1 0,1 2 0,0-1-1,0 1 1,0 0-1,0-1 1,0 1-1,0 0 1,0 0-1,0 0 1,0 1-1,0-1 0,0 0 1,0 1-1,0-1 1,0 1-1,0 0 1,-3 1-1,0 1-43,0 0 0,1 1 0,-1-1 0,1 1-1,-1 0 1,1 0 0,0 0 0,1 1 0,-1-1 0,1 1 0,0 0-1,0 0 1,0 0 0,1 0 0,-3 9 0,-2 6 27,1 1 0,-6 38 0,8-30-49,-1 50 0,5-67-61,1 1 1,0-1-1,0 1 0,1-1 1,1 0-1,6 17 1,-9-27-6,1-1 0,-1 1 0,1-1 0,-1 0-1,1 1 1,0-1 0,0 0 0,-1 1 0,1-1 0,0 0 0,0 0 0,0 0 0,0 0 0,1 0 0,-1 0 0,0 0 0,0 0 0,1 0 0,-1-1 0,0 1 0,3 0 0,-3-1 1,1 0-1,-1 0 1,1 0 0,-1 0 0,1 0 0,-1-1 0,1 1-1,-1-1 1,0 1 0,1-1 0,-1 0 0,0 1-1,1-1 1,-1 0 0,0 0 0,0 0 0,2-2-1,4-4 12,0-1-1,0 0 1,-1 0-1,-1-1 0,6-10 1,11-24 68,-2-2 0,-2-1 0,20-75 0,13-146 436,-39 331-309,8 56 23,60 197 0,-79-313-227,2 5 21,0-1-1,0 1 0,1-1 1,8 14-1,-11-22-22,-1 1 1,1 0 0,-1 0-1,1 0 1,0 0-1,0 0 1,-1 0-1,1-1 1,0 1 0,0 0-1,0-1 1,0 1-1,0-1 1,0 1-1,0-1 1,0 1 0,0-1-1,0 1 1,0-1-1,0 0 1,0 0-1,0 0 1,0 0-1,0 1 1,1-1 0,-1-1-1,0 1 1,0 0-1,0 0 1,0 0-1,0-1 1,0 1 0,0 0-1,0-1 1,0 1-1,0-1 1,0 1-1,0-1 1,0 1 0,0-1-1,0 0 1,0 0-1,-1 1 1,1-1-1,0 0 1,-1 0 0,2-2-1,24-37 2,-21 31-2,0 1 0,1-1-1,0 1 1,13-15 0,-18 22-3,1-1 1,0 1-1,0-1 0,-1 1 1,1 0-1,0 0 1,0 0-1,1 0 1,-1 0-1,0 0 0,0 1 1,0-1-1,1 1 1,-1-1-1,0 1 1,0 0-1,1 0 1,-1 0-1,0 0 0,1 0 1,-1 1-1,0-1 1,0 1-1,1-1 1,-1 1-1,3 1 0,-3-1 1,1 1 0,0 0 0,-1 0 0,1 0-1,-1 0 1,0 0 0,1 1 0,-1-1 0,0 1-1,-1 0 1,1-1 0,0 1 0,-1 0 0,1 0-1,-1 0 1,0 0 0,0 0 0,0 0 0,0 6-1,-1-8 1,0-1 0,0 0 0,0 0 0,0 0 0,0 0 0,0 0-1,0 0 1,0 0 0,0 0 0,-1 1 0,1-1 0,0 0-1,0 0 1,0 0 0,0 0 0,0 0 0,0 0 0,-1 0 0,1 0-1,0 0 1,0 0 0,0 0 0,0 0 0,0 0 0,-1 0-1,1 0 1,0 0 0,0 0 0,0 0 0,0 0 0,0 0 0,-1 0-1,1 0 1,0 0 0,0 0 0,0 0 0,0 0 0,0 0-1,0 0 1,-1 0 0,1-1 0,0 1 0,0 0 0,0 0 0,0 0-1,0 0 1,0 0 0,0 0 0,0 0 0,0-1 0,0 1-1,0 0 1,-1 0 0,1 0 0,0 0 0,0 0 0,0-1 0,0 1-1,0 0 1,0 0 0,-7-10-17,-13-43 83,-22-100 0,41 145 93,6 15-65,5 8-23,-8-13-73,0 1 0,0-1 0,1 0 0,-1 0 0,1-1 0,-1 1 0,1 0 0,-1-1 0,1 0 0,0 1 0,0-1 0,0 0 0,0-1 0,0 1 0,-1 0 0,1-1 0,1 1 0,-1-1 0,0 0 0,0 0 0,0-1 0,0 1 0,0 0 0,0-1 0,0 0 0,-1 0 0,1 0 0,0 0 0,0 0 0,0 0 0,-1-1 0,4-2 0,-1 1-146,0-1 1,0 0-1,-1-1 1,0 1-1,0-1 1,0 0-1,0 0 1,-1 0-1,0-1 1,0 1-1,0-1 1,0 1-1,-1-1 1,0 0-1,1-7 1,-1-1-318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8.380"/>
    </inkml:context>
    <inkml:brush xml:id="br0">
      <inkml:brushProperty name="width" value="0.035" units="cm"/>
      <inkml:brushProperty name="height" value="0.035" units="cm"/>
      <inkml:brushProperty name="color" value="#E71224"/>
    </inkml:brush>
  </inkml:definitions>
  <inkml:trace contextRef="#ctx0" brushRef="#br0">103 30 14635,'-1'-2'158,"1"0"0,-1 1 0,0-1 0,1 1 0,-1-1 0,0 1 0,0-1 0,0 1 0,0-1 0,0 1 0,-1 0 0,1-1 0,0 1 0,-1 0 0,1 0 0,0 0 0,-1 0 0,1 0 0,-1 0 0,0 1 0,1-1 0,-1 0 0,-3 0 0,3 1-43,0 1-1,1-1 1,-1 0-1,0 1 1,0-1-1,0 1 1,0 0-1,1-1 1,-1 1 0,0 0-1,1 0 1,-1 0-1,0 0 1,1 1-1,0-1 1,-1 0-1,1 1 1,0-1 0,-1 1-1,1-1 1,0 1-1,-1 2 1,-3 5 56,0 1 1,1-1-1,0 1 1,0 0-1,1 0 1,1 0-1,0 0 1,0 0-1,0 14 1,1-15-105,1 1 1,0-1-1,1 0 1,0 0-1,0 0 1,1 0 0,0 0-1,1 0 1,0 0-1,7 15 1,-9-22-56,0 0 0,0-1 0,1 1 1,-1 0-1,0-1 0,1 1 0,-1-1 1,0 1-1,1-1 0,0 1 0,-1-1 1,1 0-1,0 0 0,0 0 0,0 0 1,0 0-1,0 0 0,-1-1 0,1 1 1,3 0-1,-3-1-3,0 0 0,1 0 1,-1-1-1,0 1 1,0-1-1,0 1 0,1-1 1,-1 0-1,0 1 0,0-1 1,0 0-1,0-1 0,0 1 1,0 0-1,0-1 0,-1 1 1,1 0-1,3-4 0,3-7 14,1 1 0,-2-1 0,1 0 0,-2-1 0,0 0 0,0 0 0,-1 0 0,6-26 0,13-31 84,-23 69-105,-1 0 1,0 1-1,0-1 0,0 0 1,1 1-1,-1-1 0,0 0 1,1 1-1,-1-1 0,1 1 1,-1-1-1,1 1 1,-1-1-1,1 1 0,-1-1 1,1 1-1,-1-1 0,1 1 1,0 0-1,0-1 0,0 1 2,-1 0-1,1 0 1,-1 0-1,0 1 1,1-1-1,-1 0 1,1 0-1,-1 0 1,0 1-1,1-1 1,-1 0-1,0 1 1,1-1-1,-1 0 1,0 1-1,1-1 1,-1 0-1,0 1 1,0-1-1,0 1 1,1-1-1,-1 0 1,0 1-1,10 36 168,-8-28-140,13 54 165,34 114 610,-48-174-759,0 0-1,0 1 1,1-1-1,0 0 1,0 0-1,-1 0 1,6 5-1,-7-8-36,1 1 1,-1-1-1,1 1 0,-1-1 0,1 0 0,-1 1 0,1-1 0,0 0 0,-1 0 0,1 1 0,-1-1 0,1 0 0,0 0 0,-1 0 0,1 0 0,0 0 0,-1 0 0,1 0 0,0 0 0,-1 0 0,1 0 0,0 0 0,-1 0 0,1-1 0,-1 1 0,1 0 0,0 0 0,-1-1 0,1 1 0,-1 0 0,1-1 0,-1 1 0,1-1 0,-1 1 0,1 0 0,-1-1 0,1 1 0,-1-1 0,1 1 0,-1-1 0,0 0 0,1 0 0,4-7 59,0-1-1,0 0 0,-1 0 0,0 0 0,-1 0 1,0-1-1,3-14 0,2-3 46,3-16 15,-6 23-86,0 0 1,1 0 0,2 1-1,16-34 1,-24 53-42,1-1-1,-1 0 1,1 0-1,-1 1 1,1-1 0,-1 0-1,1 1 1,-1-1-1,1 1 1,-1-1-1,1 0 1,0 1-1,-1-1 1,1 1 0,0 0-1,-1-1 1,1 1-1,0 0 1,0-1-1,0 1 1,-1 0 0,1 0-1,2-1 1,-3 2-1,1-1 0,0 0 1,0 1-1,0-1 0,0 1 1,-1-1-1,1 1 0,0-1 1,0 1-1,-1-1 0,1 1 1,-1 0-1,1-1 0,0 1 1,-1 0-1,1 0 0,0 1 1,2 5 6,0 0 0,0 1-1,3 12 1,-6-19-7,34 163 133,-34-163-124,0 1-1,0 0 1,1-1-1,-1 1 1,1-1-1,-1 1 1,1 0-1,-1-1 1,1 0-1,0 1 1,0-1-1,-1 1 1,1-1-1,0 0 1,0 0-1,2 2 1,-3-3-5,1 0 1,0 0 0,-1-1 0,1 1 0,-1 0 0,1 0-1,-1-1 1,1 1 0,-1 0 0,1-1 0,-1 1-1,1 0 1,-1-1 0,0 1 0,1-1 0,-1 1 0,1 0-1,-1-1 1,0 1 0,1-1 0,-1 1 0,0-1-1,0 0 1,0 1 0,1-1 0,-1 1 0,0-2 0,5-12 93,5-28 1,-9 38-97,6-38 58,11-42 90,-16 74-138,1 0 0,1 0 1,0 1-1,0 0 1,11-17-1,-15 25-15,0 1 1,0-1-1,1 0 0,-1 1 0,1-1 1,-1 0-1,1 1 0,-1-1 1,1 1-1,-1-1 0,1 1 0,-1-1 1,1 1-1,0-1 0,-1 1 1,1 0-1,-1-1 0,1 1 0,0 0 1,0 0-1,-1-1 0,1 1 0,0 0 1,-1 0-1,1 0 0,0 0 1,0 0-1,-1 0 0,1 0 0,0 0 1,1 0-1,-1 1-8,0 0-1,0 0 1,1 0-1,-1 0 1,0 0 0,0 1-1,0-1 1,0 0-1,0 0 1,0 1 0,-1-1-1,1 1 1,1 2-1,1 5-100,0 0 0,0 1 0,2 13 0,-3-6-867,-1 0 1,-1 31-1,0-47 939,0-1 1,0 1-1,0-1 0,0 1 1,0-1-1,0 1 0,0-1 1,0 1-1,0-1 0,0 1 1,0 0-1,0-1 0,0 1 1,-1-1-1,1 1 0,0-1 1,0 1-1,-1-1 0,1 0 0,0 1 1,-1-1-1,1 1 0,0-1 1,-1 1-1,1-1 0,-1 0 1,1 1-1,-1-1 0,1 0 1,0 0-1,-1 1 0,0-1 1,-4-5-781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9.332"/>
    </inkml:context>
    <inkml:brush xml:id="br0">
      <inkml:brushProperty name="width" value="0.035" units="cm"/>
      <inkml:brushProperty name="height" value="0.035" units="cm"/>
      <inkml:brushProperty name="color" value="#E71224"/>
    </inkml:brush>
  </inkml:definitions>
  <inkml:trace contextRef="#ctx0" brushRef="#br0">97 45 16948,'0'0'72,"0"-1"1,0 1-1,0-1 1,0 1 0,0-1-1,1 1 1,-1-1 0,0 0-1,0 1 1,0-1-1,0 1 1,0-1 0,-1 1-1,1-1 1,0 1 0,0-1-1,0 0 1,0 1-1,-1-1 1,1 1 0,0-1-1,0 1 1,-1 0 0,1-1-1,0 1 1,-1-1-1,1 1 1,-1-1 0,1 1-1,0 0 1,-1-1-1,1 1 1,-1 0 0,1 0-1,-1-1 1,1 1 0,-1 0-1,1 0 1,-1 0-1,1-1 1,-1 1 0,0 0-1,1 0 1,-1 0 0,1 0-1,-1 0 1,1 0-1,-1 0 1,1 0 0,-1 0-1,0 1 1,0-1-1,-2 1 143,1-1-1,-1 1 1,1 0-1,-1 0 1,1 0-1,-1 1 1,1-1-1,0 0 1,0 1-1,-3 2 1,-1 3-8,1 0 1,-1 0-1,1 1 1,1-1-1,-1 1 1,2 0-1,-1 1 1,1-1-1,0 1 1,1-1-1,-2 11 0,5-18-199,0 0-1,0 0 1,0 0-1,0 0 1,0 0-1,0-1 1,0 1-1,1 0 1,-1-1-1,0 1 1,1-1-1,-1 1 1,0-1-1,1 0 1,-1 0-1,0 1 1,1-1-1,1 0 1,11 3 3,-2 2-8,-1 1 1,0 1-1,0 0 0,-1 0 1,0 1-1,0 0 0,8 10 1,58 70 4,-60-66 32,-1 0 1,0 2 0,-2 0 0,-1 0 0,-1 1 0,-1 0-1,-1 1 1,-1 1 0,-1-1 0,-2 1 0,-1 0 0,-1 0-1,-1 1 1,-1-1 0,-3 30 0,1-51-14,1-1-1,-1 1 1,-1-1-1,1 0 1,-1 0-1,1 0 1,-4 6 0,4-10-20,1 0 1,-1-1 0,1 1 0,-1 0-1,1 0 1,-1-1 0,1 1 0,-1-1-1,0 1 1,1-1 0,-1 1 0,0-1-1,1 1 1,-1-1 0,0 1 0,0-1-1,0 0 1,1 0 0,-1 1 0,-1-1 0,0 0-1,1 0 1,0-1 0,0 1-1,-1 0 1,1-1 0,0 1 0,0-1-1,-1 1 1,1-1 0,0 0 0,0 1-1,0-1 1,0 0 0,0 0 0,0 0-1,0 0 1,-1-1 0,-4-5 18,0-1 0,1 1 1,-1-1-1,2 0 0,-1-1 0,1 1 1,-3-12-1,-17-63 66,19 59-74,1 1 0,1-1-1,1 1 1,1-33 0,2 42-27,1 0 1,0 0 0,0 0-1,1 0 1,1 0 0,1 0-1,0 1 1,10-20 0,18-21-148,-15 26-3,-2-1 0,16-36 1,-29 57 132,0 0 1,0-1-1,-1 1 1,0-1-1,0 1 1,-1-1 0,0 0-1,-1 1 1,0-1-1,0 0 1,-1 0-1,0 1 1,-2-10 0,2 16 24,0 0 0,1-1 0,-1 1 1,0 0-1,0 0 0,0 0 1,0 1-1,0-1 0,0 0 1,-1 0-1,1 0 0,0 1 0,-3-3 1,3 4 3,0-1 0,0 1 0,0-1 0,0 1 0,1-1 0,-1 1 0,0 0 0,0 0 0,0-1 0,0 1 0,0 0 0,0 0 0,0 0 0,0 0 0,0 0 0,0 0 0,0 1 0,0-1 0,0 0 1,0 0-1,-1 1 0,-1 1 6,0-1 0,1 1-1,-1 0 1,1 0 0,-1 0 0,1 0 0,0 1 0,0-1 0,0 1 0,0-1 0,0 1 0,0 0 0,1-1 0,-1 1 0,1 0 0,-2 4 0,0 2 40,0 1 0,1 0-1,0-1 1,0 1 0,1 0 0,0 0-1,0 0 1,2 0 0,-1 0 0,1 0 0,0-1-1,1 1 1,3 11 0,-4-20-40,-1 0 1,0 0 0,1 0-1,-1 0 1,1 0 0,-1 0-1,1 0 1,-1 0 0,1 0-1,0 0 1,-1 0 0,1 0-1,0-1 1,0 1-1,0 0 1,-1-1 0,1 1-1,0 0 1,0-1 0,0 1-1,0-1 1,0 1 0,2-1-1,-2 0 1,1 0 1,-1 0-1,0 0 0,1-1 0,-1 1 0,0-1 1,0 1-1,1-1 0,-1 1 0,0-1 0,0 0 1,0 1-1,0-1 0,0 0 0,0 0 0,2-1 1,4-7 30,0 0 1,0 0-1,9-17 1,-12 20-38,0-3 5,0 2-3,1 0 0,-1 0 1,1 0-1,8-9 1,-12 15-6,0 0-1,-1 0 1,1 0 0,0 1 0,0-1-1,0 0 1,0 1 0,0-1 0,0 0 0,0 1-1,0-1 1,0 1 0,0 0 0,0-1 0,0 1-1,0 0 1,0 0 0,1-1 0,-1 1-1,0 0 1,0 0 0,0 0 0,0 0 0,0 1-1,1-1 1,-1 0 0,0 0 0,0 1 0,0-1-1,0 1 1,0-1 0,0 1 0,0-1-1,0 1 1,0-1 0,0 1 0,0 0 0,0 0-1,-1-1 1,2 3 0,6 7 14,0 1 0,-1 1 0,-1-1 0,0 1 0,7 20 1,13 23 116,-25-52-115,0-1 0,0 0 0,1 0 0,-1 0 1,1-1-1,-1 1 0,1 0 0,0 0 0,3 2 0,-4-4-8,-1 0 0,1 1-1,0-1 1,0 0 0,0 0-1,0 1 1,0-1 0,0 0-1,-1 0 1,1 0-1,0 0 1,0 0 0,0 0-1,0-1 1,0 1 0,0 0-1,-1 0 1,1-1 0,0 1-1,0 0 1,0-1-1,0 1 1,-1-1 0,1 1-1,0-1 1,-1 1 0,1-1-1,0 1 1,-1-1-1,1 0 1,0-1 0,12-13 71,-2-1 0,0 0 0,0-1 0,-2 0 0,10-24 1,-10 20-34,2 1 0,0 0 0,20-27 0,-29 44-49,-1 1 0,1 0 0,1 0 0,-1 0-1,0 0 1,0 0 0,1 0 0,-1 0 0,1 1 0,-1-1 0,1 1-1,0 0 1,0 0 0,-1 0 0,6-1 0,-7 2 0,1 0 0,0 0-1,0 0 1,-1 1 0,1-1 0,0 0 0,0 1 0,-1-1 0,1 1 0,0 0 0,-1 0 0,1-1 0,-1 1 0,1 0 0,-1 0-1,1 1 1,-1-1 0,0 0 0,0 0 0,1 1 0,-1-1 0,0 1 0,0-1 0,0 1 0,0-1 0,0 3 0,7 13-10,-1 0 0,-1 1 1,-1-1-1,5 33 1,-1-8 7,-3-11 13,-5-23-42,0 0 1,1 0-1,0-1 1,0 1-1,4 8 1,-6-16 16,0 0 0,0 0 0,0 0 0,0 0 1,0 0-1,0 1 0,0-1 0,0 0 0,0 0 1,0 0-1,0 0 0,0 0 0,0 1 0,0-1 1,0 0-1,0 0 0,0 0 0,0 0 0,0 0 1,1 1-1,-1-1 0,0 0 0,0 0 0,0 0 1,0 0-1,0 0 0,0 0 0,0 0 0,0 1 1,1-1-1,-1 0 0,0 0 0,0 0 0,0 0 1,0 0-1,0 0 0,1 0 0,-1 0 0,0 0 1,0 0-1,0 0 0,0 0 0,0 0 0,1 0 1,-1 0-1,0 0 0,0 0 0,0 0 0,0 0 1,0 0-1,1 0 0,-1 0 0,0 0 0,0 0 1,0 0-1,0 0 0,0 0 0,1 0 0,-1-1 1,2-12-1051,-4-19 130,-5 4 422,-7-5-185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49.864"/>
    </inkml:context>
    <inkml:brush xml:id="br0">
      <inkml:brushProperty name="width" value="0.035" units="cm"/>
      <inkml:brushProperty name="height" value="0.035" units="cm"/>
      <inkml:brushProperty name="color" value="#E71224"/>
    </inkml:brush>
  </inkml:definitions>
  <inkml:trace contextRef="#ctx0" brushRef="#br0">0 140 20236,'5'-12'1841,"8"-4"-1097,8-1-304,12-1 832,5-1-240,5 1-503,4 0-281,-1 6-792,-2 3-9,-2 9 393,-5 3-160,-5 0-152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4.718"/>
    </inkml:context>
    <inkml:brush xml:id="br0">
      <inkml:brushProperty name="width" value="0.025" units="cm"/>
      <inkml:brushProperty name="height" value="0.025" units="cm"/>
    </inkml:brush>
  </inkml:definitions>
  <inkml:trace contextRef="#ctx0" brushRef="#br0">0 252 7015,'0'0'18033,"78"-45"-17329,-34 33-576,8 0-128,-1-2-1377,2 2-1249,-9 0-1090,-1-1-2786</inkml:trace>
  <inkml:trace contextRef="#ctx0" brushRef="#br0" timeOffset="1">529 1 3651,'0'0'19603,"-19"74"-18674,10-36-160,4 2-481,1-3-256,4-7 64,0-6-160,9-10 32,5-9-384,6-5 127,-1-5 33,4-12-417,2-7-928,-13-2-1666,1-4-3139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50.299"/>
    </inkml:context>
    <inkml:brush xml:id="br0">
      <inkml:brushProperty name="width" value="0.035" units="cm"/>
      <inkml:brushProperty name="height" value="0.035" units="cm"/>
      <inkml:brushProperty name="color" value="#E71224"/>
    </inkml:brush>
  </inkml:definitions>
  <inkml:trace contextRef="#ctx0" brushRef="#br0">1 1 18404,'6'4'2352,"4"8"-1455,-4 14-345,2 5 1720,-1 10-1112,2 4-295,2 6-353,-1 0-72,1-2-488,-2-3-416,-3-12-2409,1 2 2609,4-4-400,-2-4-248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49:50.797"/>
    </inkml:context>
    <inkml:brush xml:id="br0">
      <inkml:brushProperty name="width" value="0.035" units="cm"/>
      <inkml:brushProperty name="height" value="0.035" units="cm"/>
      <inkml:brushProperty name="color" value="#E71224"/>
    </inkml:brush>
  </inkml:definitions>
  <inkml:trace contextRef="#ctx0" brushRef="#br0">23 44 22485,'3'15'1880,"-3"-10"-1376,0-4-240,0-5 793,-3-5-465,2-3-1152,-4 0 1384,1 1-824,-2 1-40,0 4-88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44.182"/>
    </inkml:context>
    <inkml:brush xml:id="br0">
      <inkml:brushProperty name="width" value="0.035" units="cm"/>
      <inkml:brushProperty name="height" value="0.035" units="cm"/>
      <inkml:brushProperty name="color" value="#E71224"/>
    </inkml:brush>
  </inkml:definitions>
  <inkml:trace contextRef="#ctx0" brushRef="#br0">269 94 11715,'3'-6'707,"0"-1"0,-1 0 0,0 0 1,0 0-1,-1-1 0,1-9 1,-1 16-553,-1 0 1,0 0 0,0 0-1,0-1 1,0 1 0,0 0 0,0 0-1,0-1 1,0 1 0,-1 0 0,1 0-1,0 0 1,-1 0 0,1-1 0,-1 1-1,1 0 1,-1 0 0,0 0 0,1 0-1,-1 0 1,0 0 0,0 0-1,1 1 1,-1-1 0,0 0 0,0 0-1,0 1 1,0-1 0,0 0 0,0 1-1,-1-1 1,1 1 0,0-1 0,0 1-1,0 0 1,0-1 0,-1 1-1,1 0 1,0 0 0,0 0 0,0 0-1,-1 0 1,1 0 0,0 0 0,0 0-1,-2 1 1,-7 1 2,-1 1-1,1 0 1,0 1-1,0 0 1,1 0 0,-1 1-1,1 1 1,0-1-1,0 1 1,1 1 0,0 0-1,0 0 1,0 0-1,-8 12 1,4-3-108,0 0 0,1 0 0,1 2 0,0-1 0,1 1 0,-11 34 0,15-34-14,0 1 0,2 0 0,0 0 0,1 0 0,0 0 0,2 1 0,0-1 0,2 0 0,0 0 0,9 36 0,-7-38-16,1-1-1,2 1 0,-1-1 1,2 0-1,0 0 1,1-1-1,0 0 0,1-1 1,1 0-1,1 0 0,-1-1 1,17 12-1,-24-21-16,0-1 0,1 0 0,-1 0 0,1 0 0,0 0 0,0-1 0,0 0 0,0 0 0,0 0 0,11 2 0,-12-4-6,-1 0 0,1 0-1,-1 0 1,1 0 0,-1 0-1,1-1 1,-1 0 0,0 1 0,1-1-1,-1-1 1,0 1 0,1 0 0,-1-1-1,0 0 1,0 1 0,0-1-1,0 0 1,3-4 0,6-7-363,0-1-1,0-1 1,-2 1 0,0-2-1,0 0 1,9-23 0,19-29-1175,-26 51 765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44.716"/>
    </inkml:context>
    <inkml:brush xml:id="br0">
      <inkml:brushProperty name="width" value="0.035" units="cm"/>
      <inkml:brushProperty name="height" value="0.035" units="cm"/>
      <inkml:brushProperty name="color" value="#E71224"/>
    </inkml:brush>
  </inkml:definitions>
  <inkml:trace contextRef="#ctx0" brushRef="#br0">23 0 17380,'3'4'288,"-1"-1"1,0 1 0,0-1 0,0 1-1,0 0 1,0 0 0,-1-1 0,1 1-1,-1 0 1,0 0 0,0 1 0,0 4-1,3 11 721,4 7 73,2-1 1,23 46-1,-26-58-905,2-1 1,-1 0-1,2 0 0,-1-1 0,2 0 0,17 16 1,-28-28-159,1 1-1,-1-1 1,1 1 0,0 0 0,-1-1 0,1 1-1,0-1 1,0 1 0,0-1 0,-1 0 0,1 1 0,0-1-1,0 0 1,0 0 0,0 1 0,-1-1 0,1 0 0,2 0-1,-3 0-4,1-1 0,-1 1-1,0 0 1,0 0 0,1-1-1,-1 1 1,0 0 0,1-1-1,-1 1 1,0 0 0,0-1-1,0 1 1,0-1 0,1 1-1,-1 0 1,0-1-1,0 1 1,0-1 0,0 1-1,0-1 1,0 1 0,0 0-1,0-1 1,0 1 0,0-1-1,0 0 1,-1-3 47,0 0 0,1 0 0,-2-1-1,1 1 1,0 0 0,-4-7 0,-8-10 72,-1 0 1,-1 1-1,-20-22 0,24 30-66,1 2 0,-2-1 0,1 2 1,-1-1-1,-1 2 0,-19-11 0,31 18-62,1 1 1,0 0 0,0 0-1,0-1 1,-1 1 0,1 0-1,0 0 1,-1-1 0,1 1-1,0 0 1,-1 0 0,1 0-1,0 0 1,-1 0 0,1 0-1,0 0 1,-1 0-1,1-1 1,0 1 0,-1 0-1,1 0 1,0 0 0,-1 1-1,1-1 1,0 0 0,-1 0-1,1 0 1,0 0 0,-1 0-1,1 0 1,0 0 0,-1 1-1,1-1 1,0 0 0,0 0-1,-1 0 1,1 1-1,0-1 2,0 1 0,0 0 0,0-1 0,1 1 0,-1-1 0,0 1 0,1-1 0,-1 1 0,0-1 0,1 1 0,-1-1 0,0 1 0,1-1 0,-1 0 0,1 1 0,-1-1 0,1 0 0,-1 1 0,1-1 0,0 1 0,5 1 1,0 1 1,0-1-1,0 0 0,0 0 0,0-1 0,0 0 1,1 0-1,-1 0 0,0-1 0,1 0 0,-1 0 1,0-1-1,8-1 0,11-3-198,48-15 0,-41 10-236,-5 1-303,-18 6 443,0 0 0,0 0-1,1 0 1,-1 2 0,1-1 0,0 1-1,9 0 1,-2 5-417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45.567"/>
    </inkml:context>
    <inkml:brush xml:id="br0">
      <inkml:brushProperty name="width" value="0.035" units="cm"/>
      <inkml:brushProperty name="height" value="0.035" units="cm"/>
      <inkml:brushProperty name="color" value="#E71224"/>
    </inkml:brush>
  </inkml:definitions>
  <inkml:trace contextRef="#ctx0" brushRef="#br0">29 171 15979,'-5'13'680,"0"-1"0,1 1 0,0 0 0,1 0 0,0 0 0,1 0-1,1 0 1,0 20 0,2-15-285,1 0 0,0 0 0,6 21 0,-6-33-299,-1 0 1,1-1-1,0 1 0,1-1 0,-1 0 0,1 0 1,0 0-1,0 0 0,1 0 0,-1-1 0,1 1 1,0-1-1,0 0 0,6 4 0,-9-7-73,1 0 0,-1 0 0,1 0 0,0 0-1,-1 0 1,1-1 0,0 1 0,-1-1 0,1 1-1,0-1 1,0 0 0,0 1 0,0-1 0,-1 0-1,1 0 1,0 0 0,0-1 0,0 1 0,0 0-1,-1-1 1,1 1 0,2-2 0,-1 1 0,0-1 1,0 0-1,0 0 1,-1 0-1,1-1 1,-1 1-1,1-1 1,-1 1-1,0-1 1,0 0-1,2-4 1,1-2 47,-1 0 1,0 0 0,0 0 0,-1 0-1,-1-1 1,1 1 0,1-18 0,-4 16 75,0 0 1,-1 0-1,0-1 1,-4-18 0,4 25-70,-1 1 1,1 0 0,-1-1 0,1 1 0,-1 0 0,0 0-1,-1 0 1,1 0 0,-1 0 0,1 1 0,-1-1 0,-1 1-1,1 0 1,-6-5 0,4 5 66,5 3-136,0 0 0,-1 0 1,1-1-1,0 1 0,0 0 1,-1 0-1,1 0 0,0 0 0,0 0 1,-1 0-1,1 0 0,0 0 1,0 0-1,-1-1 0,1 1 1,0 0-1,0 0 0,0 0 0,0 0 1,-1-1-1,1 1 0,0 0 1,0 0-1,0 0 0,0-1 1,0 1-1,-1 0 0,1 0 0,0-1 1,0 1-1,0 0 0,0 0 1,0-1-1,0 1 0,0 0 1,0 0-1,0-1 0,0 1 0,0 0 1,0 0-1,0-1 0,0 1 1,0 0-1,0 0 0,1-1 1,-1 1-1,0 0 0,0 0 0,0-1 1,0 1-1,0 0 0,0 0 1,1 0-1,-1-1 0,0 1 1,0 0-1,0 0 0,1 0 0,-1 0 1,0-1-1,0 1 0,1 0 1,-1 0-1,0 0 0,0 0 1,1 0-1,6-8-67,0 0 58,0 0 0,1 0 0,0 1 0,1 0 0,0 0 0,11-6 0,-18 11-1,1 1-1,0 0 0,-1-1 1,1 1-1,0 0 0,0 0 1,0 1-1,-1-1 1,1 1-1,0-1 0,0 1 1,0 0-1,0 0 0,0 0 1,0 1-1,0-1 0,0 1 1,0-1-1,0 1 0,0 0 1,0 0-1,-1 0 0,1 1 1,0-1-1,-1 1 1,1-1-1,2 4 0,1 0-1,-1 0 0,0 1 0,-1-1 0,1 1 0,-1 0 0,-1 1 0,1-1 0,-1 1 0,0-1 0,0 1 0,2 11 0,2 9 17,4 49 0,0-4 33,-11-70-47,1 0 1,-1 0 0,0-1-1,1 1 1,-1 0-1,1-1 1,0 1 0,0-1-1,0 1 1,0-1-1,0 1 1,0-1-1,0 1 1,0-1 0,0 0-1,0 0 1,1 0-1,2 2 1,-3-2-3,0-1 0,1 0 0,-1 0 0,0 0 0,0 0 0,1 0 0,-1 0 0,0 0 0,0 0 0,1-1 0,-1 1 0,0 0 0,0-1 0,0 1 0,0-1 0,1 1 0,-1-1 0,0 0 0,0 1 0,0-1 0,0 0 0,0 0 0,-1 0 0,1 0 0,0 0 0,0 0 0,1-2 0,3-3-24,0-1 1,0 0 0,-1-1-1,0 1 1,0-1 0,-1 0-1,0 0 1,0 0 0,-1 0-1,0-1 1,1-12 0,-1 1-52,-2-1-1,0 1 1,-4-35 0,5 64 51,1 0 0,0-1 0,1 1 0,4 10 0,-1-8 21,0 0 1,1-1-1,0 0 0,1 0 1,0 0-1,0-1 1,1 0-1,14 11 1,-19-17 5,-1-1 1,1 1 0,0-1 0,0 0-1,1 0 1,-1 0 0,0 0-1,1-1 1,-1 0 0,1 0 0,-1 0-1,1 0 1,0-1 0,-1 0-1,1 0 1,0 0 0,-1 0 0,1-1-1,-1 0 1,1 0 0,-1 0-1,1 0 1,-1-1 0,1 1 0,-1-1-1,4-3 1,-2 1 3,0 0 0,0 0 1,0-1-1,-1 0 0,0 0 0,0-1 0,0 1 1,-1-1-1,0 0 0,0 0 0,0 0 1,-1-1-1,0 0 0,0 1 0,0-1 0,-1 0 1,0 0-1,1-13 0,-2 15 9,0-1 0,-1 0 1,0 0-1,0 1 0,0-1 1,-1 0-1,0 0 0,0 1 0,-1-1 1,1 1-1,-1-1 0,0 1 0,-1 0 1,1-1-1,-1 1 0,0 0 1,0 1-1,-1-1 0,0 1 0,1-1 1,-1 1-1,-1 0 0,-7-6 0,2 5 50,0 0-1,0 0 0,0 1 1,-1 0-1,1 1 0,-1 0 0,0 0 1,0 2-1,0-1 0,-23 1 1,28 1 58,9-1-290,14-5-288,56-40 518,-43 25-216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46.677"/>
    </inkml:context>
    <inkml:brush xml:id="br0">
      <inkml:brushProperty name="width" value="0.035" units="cm"/>
      <inkml:brushProperty name="height" value="0.035" units="cm"/>
      <inkml:brushProperty name="color" value="#E71224"/>
    </inkml:brush>
  </inkml:definitions>
  <inkml:trace contextRef="#ctx0" brushRef="#br0">43 226 16612,'-1'-1'168,"-1"1"0,1 0 0,0 0 1,0-1-1,-1 1 0,1 0 0,0 0 1,0 1-1,-1-1 0,1 0 0,0 0 1,0 0-1,0 1 0,-1-1 0,1 1 1,0-1-1,0 1 0,0-1 0,0 1 1,0 0-1,0-1 0,0 1 0,0 0 1,0 0-1,0 0 0,0 0 0,0 0 1,1 0-1,-1 0 0,0 0 1,1 0-1,-1 0 0,1 0 0,-1 1 1,1-1-1,-1 0 0,1 0 0,0 2 1,-2 6 136,0 0 0,1 0 1,1 1-1,0 10 0,0-13-216,0 9 67,1 0-1,1 0 0,1 1 1,6 22-1,-6-29-118,0 0 1,1-1-1,0 1 1,0-1-1,1 0 1,1-1-1,0 1 0,7 9 1,-11-16-31,0 0 1,-1-1-1,1 1 1,0 0-1,0-1 0,0 1 1,0-1-1,0 1 1,0-1-1,1 0 1,-1 0-1,0 0 0,0 0 1,1 0-1,-1-1 1,1 1-1,3-1 1,-4 0-3,0 0 0,0 0-1,0-1 1,0 1 0,0-1 0,0 0 0,0 1 0,0-1 0,-1 0 0,1 0 0,0 0 0,0-1 0,-1 1 0,1 0 0,0-1 0,1-2 0,2-2 0,0-1 0,0 1 0,-1-1 0,0 0 1,-1-1-1,0 1 0,0-1 0,0 1 0,1-11 0,1-8 5,-2 0 1,0 0-1,-2 0 0,-1 0 0,-6-47 1,3 52-7,-1-1 0,-1 1 0,0 1 0,-2-1 0,-1 1 0,0 0 0,-17-27 0,23 42 2,-1 1 1,-1-1-1,1 1 1,-1 0-1,-7-6 1,11 10-3,-1-1 0,0 0 1,1 1-1,-1-1 1,0 1-1,0-1 0,1 1 1,-1-1-1,0 1 0,0 0 1,0-1-1,0 1 1,0 0-1,0 0 0,1-1 1,-1 1-1,0 0 0,0 0 1,0 0-1,0 0 1,0 1-1,0-1 0,0 0 1,0 0-1,0 0 0,0 1 1,1-1-1,-1 0 0,0 1 1,0-1-1,0 1 1,0-1-1,1 1 0,-1-1 1,0 1-1,1 0 0,-1-1 1,0 1-1,1 0 1,-1-1-1,0 3 0,-2 2 24,1 0-1,0 0 0,0 1 0,0-1 1,1 1-1,0-1 0,0 1 1,0 0-1,1 0 0,-1-1 0,1 1 1,1 0-1,0 6 0,2 10 87,1-1 0,8 25 0,-6-26-26,1 0 0,1 0 0,1 0 0,13 21 0,-19-35-68,1-1 1,0 0 0,0 1 0,1-1-1,-1-1 1,1 1 0,10 6 0,-12-9-14,0 0 0,1 0 0,-1-1 0,0 0 0,1 1 0,-1-1 0,0-1 0,1 1 0,0 0 0,-1-1 0,1 0 0,-1 1 0,1-1 0,-1-1 0,7 0 0,-6 0-4,0 0 0,0 0 0,0-1 0,0 1 1,0-1-1,0 0 0,0 0 0,-1-1 0,1 1 0,4-5 0,28-33 9,-30 33-17,0 0 0,0 0 0,0 1 0,1 0 0,-1 0 0,9-6 0,-14 12 3,0-1 0,1 1 1,-1-1-1,0 1 1,0-1-1,0 1 0,1 0 1,-1-1-1,0 1 1,0 0-1,1 0 0,-1 0 1,0 0-1,1 0 1,-1 0-1,0 0 0,0 1 1,1-1-1,-1 0 1,0 1-1,0-1 0,0 1 1,1-1-1,-1 1 1,0 0-1,0-1 0,0 1 1,0 0-1,0 0 1,0 0-1,0 0 0,-1 0 1,1 0-1,1 2 1,3 4-3,0 0 0,-1 1 0,0-1-1,3 11 1,0-2 6,5-1 8,-12-15-10,0 0 1,0 0-1,1 1 1,-1-1-1,0 0 1,0 0-1,0 0 0,1 0 1,-1 0-1,0 0 1,0 0-1,1 0 0,-1 0 1,0 0-1,0 0 1,0 0-1,1 0 0,-1 0 1,0 0-1,0 0 1,0 0-1,1-1 1,-1 1-1,0 0 0,0 0 1,0 0-1,1 0 1,-1 0-1,0 0 0,0 0 1,0-1-1,0 1 1,0 0-1,1 0 0,-1 0 1,0-1-1,0 1 1,0 0-1,0 0 1,7-33 29,-5 21-27,2-15-3,-3 16 0,0 1 0,1 0 0,0 0 0,1 0 0,0 0 0,0 0 0,7-11 0,-10 20 1,0 1 0,0-1 0,1 1 0,-1-1 0,0 0-1,1 1 1,-1-1 0,1 1 0,-1 0 0,1-1 0,-1 1 0,1-1 0,-1 1 0,1 0 0,-1-1 0,1 1 0,-1 0-1,1-1 1,0 1 0,-1 0 0,1 0 0,-1 0 0,1 0 0,0-1 0,-1 1 0,1 0 0,1 0 0,-1 1 3,0-1 1,0 1-1,0 0 1,1-1-1,-1 1 1,0 0 0,0-1-1,0 1 1,0 0-1,-1 0 1,1 0-1,0 0 1,1 1-1,3 6 36,-1 0 1,1 0-1,3 10 0,-8-16-30,18 47 191,-14-34-101,1-1-1,0-1 1,1 1-1,8 14 1,-13-28-95,-1 0 1,0 1-1,0-1 0,0 0 1,0 1-1,0-1 1,0 0-1,1 1 0,-1-1 1,0 0-1,0 1 1,0-1-1,1 0 1,-1 0-1,0 1 0,0-1 1,1 0-1,-1 0 1,0 1-1,1-1 0,-1 0 1,0 0-1,1 0 1,-1 0-1,0 0 0,1 1 1,-1-1-1,0 0 1,1 0-1,-1 0 0,0 0 1,1 0-1,-1 0 1,1 0-1,-1 0 0,0 0 1,1 0-1,-1 0 1,0-1-1,1 1 0,-1 0 1,0 0-1,1 0 1,-1 0-1,0 0 0,1-1 1,-1 1-1,0 0 1,0 0-1,1-1 0,-1 1 1,0 0-1,0 0 1,1-1-1,-1 1 0,0-1 1,10-25 161,-8 21-151,17-68 124,-14 47-117,2 1 0,0-1 0,2 1 0,16-31-1,-23 52-21,1-1-1,-1 1 0,1 0 1,0 0-1,7-5 0,-10 8 0,1 0-1,0 0 0,0 0 0,0 1 0,0-1 0,0 1 0,0-1 0,0 1 1,1-1-1,-1 1 0,0-1 0,0 1 0,0 0 0,0 0 0,1-1 0,-1 1 1,0 0-1,0 0 0,0 0 0,1 0 0,-1 1 0,0-1 0,0 0 1,0 0-1,1 1 0,-1-1 0,0 1 0,0-1 0,2 2 0,0 1-2,1 0 0,-1 0 0,0 1 0,1 0 0,-1-1 0,-1 1 0,1 0 0,-1 0 0,1 1 0,-1-1 0,-1 0 0,1 1 0,1 5-1,3 10-128,4 34-1,-9-51-57,-1 1-1,1-1 1,-1 1 0,0-1-1,0 1 1,-1 5-1,1-9 139,0 1 0,0-1-1,-1 0 1,1 1 0,0-1-1,0 0 1,0 0-1,0 1 1,-1-1 0,1 0-1,0 0 1,0 1 0,0-1-1,-1 0 1,1 0 0,0 1-1,0-1 1,-1 0-1,1 0 1,0 0 0,-1 0-1,1 0 1,0 1 0,0-1-1,-1 0 1,1 0-1,0 0 1,-1 0 0,-15-7-603,-5-10 62,-3-8-201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47.281"/>
    </inkml:context>
    <inkml:brush xml:id="br0">
      <inkml:brushProperty name="width" value="0.035" units="cm"/>
      <inkml:brushProperty name="height" value="0.035" units="cm"/>
      <inkml:brushProperty name="color" value="#E71224"/>
    </inkml:brush>
  </inkml:definitions>
  <inkml:trace contextRef="#ctx0" brushRef="#br0">0 0 19660,'0'9'2145,"6"6"-1505,0 5-288,5 2 1424,1-2-1504,3 1-632,1-2 360,2 1-136,1-3-152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47.796"/>
    </inkml:context>
    <inkml:brush xml:id="br0">
      <inkml:brushProperty name="width" value="0.035" units="cm"/>
      <inkml:brushProperty name="height" value="0.035" units="cm"/>
      <inkml:brushProperty name="color" value="#E71224"/>
    </inkml:brush>
  </inkml:definitions>
  <inkml:trace contextRef="#ctx0" brushRef="#br0">0 2 19844,'2'5'388,"0"-1"0,0 1 0,-1 0 0,0 0 0,0 0 0,0 0 0,0-1-1,-1 1 1,0 0 0,0 0 0,0 0 0,-2 5 0,3 32 1171,-1-42-1555,0 7 80,2 0 0,-1 0 1,1 1-1,0-2 1,0 1-1,5 9 0,-6-15-80,0 0-1,0 1 0,0-1 0,0 0 1,0 0-1,0 0 0,0 1 0,1-1 1,-1-1-1,0 1 0,1 0 0,-1 0 1,1 0-1,-1-1 0,1 1 1,-1-1-1,1 1 0,-1-1 0,1 1 1,0-1-1,-1 0 0,1 0 0,0 0 1,-1 0-1,1 0 0,-1 0 0,1-1 1,0 1-1,-1 0 0,1-1 0,-1 1 1,1-1-1,2-1 0,5-1-1,0 0 0,0 0 0,0 1-1,0 0 1,1 1 0,-1 0 0,12 1-1,-14 0 0,-1 1 0,0 0-1,0 0 1,0 1 0,0 0-1,0 0 1,0 0 0,0 1-1,-1 0 1,1 0 0,-1 0-1,6 5 1,7 6 66,-1 1 0,0 1-1,-1 1 1,-1 0 0,-1 1 0,0 1 0,-1 0 0,-1 1 0,-1 0 0,-1 1 0,-1 0-1,9 30 1,-17-49-22,0 0-1,-1 0 0,1 1 1,-1-1-1,1 0 0,-1 1 1,0-1-1,0 1 0,0-1 0,0 0 1,-1 1-1,1-1 0,-1 0 1,1 1-1,-1-1 0,0 0 1,0 0-1,0 0 0,0 1 1,0-1-1,0 0 0,-1 0 0,-2 2 1,2-2 6,-1 0 0,1-1 1,-1 1-1,1-1 1,-1 0-1,0 0 0,0 0 1,0 0-1,0 0 0,0-1 1,1 1-1,-1-1 0,0 0 1,0 0-1,0 0 0,0 0 1,0 0-1,-4-2 0,-9-2 23,0-1-1,0 0 1,0-1-1,1-1 1,0 0-1,1-2 1,-1 1-1,1-2 1,1 0-1,0 0 0,-20-22 1,28 27-66,0 0-1,1 0 1,0-1 0,0 0-1,0 0 1,1 0-1,0 0 1,0 0 0,0-1-1,1 1 1,0-1 0,0 0-1,1 0 1,-1-11 0,2 9-18,0 1 1,1-1-1,1 1 1,-1-1-1,1 1 1,1 0-1,-1 0 1,1 0 0,1 0-1,-1 0 1,9-11-1,60-86-1831,-19 30 564,-35 47 668</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48.299"/>
    </inkml:context>
    <inkml:brush xml:id="br0">
      <inkml:brushProperty name="width" value="0.035" units="cm"/>
      <inkml:brushProperty name="height" value="0.035" units="cm"/>
      <inkml:brushProperty name="color" value="#E71224"/>
    </inkml:brush>
  </inkml:definitions>
  <inkml:trace contextRef="#ctx0" brushRef="#br0">208 148 14899,'1'-12'728,"1"-1"0,-2 1 0,0-1 0,-2-19 0,2 29-517,-1 0 1,1-1 0,-1 1-1,0 0 1,0 0 0,0 0-1,0-1 1,0 1 0,-1 1 0,1-1-1,-1 0 1,0 0 0,0 0-1,0 1 1,0-1 0,-1 1-1,1 0 1,0 0 0,-1 0 0,0 0-1,0 0 1,-3-2 0,3 3-94,0 1 1,1 0 0,-1-1-1,0 1 1,0 0 0,0 0-1,1 0 1,-1 1 0,0-1-1,0 1 1,1-1 0,-1 1-1,0 0 1,1 0 0,-1 0-1,1 1 1,-1-1 0,1 0-1,0 1 1,-1 0 0,1-1-1,0 1 1,0 0 0,-3 4-1,-3 3 34,0 0 0,1 1-1,0-1 1,-9 18-1,6-8-112,2 1-1,0 0 1,2 1-1,0-1 0,1 1 1,1 0-1,1 1 0,1-1 1,1 1-1,2 33 0,0-39-23,0 0-1,2 1 0,0-1 1,1 0-1,0-1 0,1 1 0,1-1 1,1 0-1,0 0 0,1 0 0,0-1 1,1-1-1,1 1 0,15 16 1,-20-25-10,-1-1 0,1 0 0,0 0 0,0 0 0,1-1 0,-1 0 1,1 0-1,0 0 0,-1 0 0,1-1 0,0 0 0,1 0 0,-1-1 0,0 0 1,0 0-1,1 0 0,-1-1 0,0 0 0,1 0 0,-1-1 0,0 1 1,1-2-1,-1 1 0,0 0 0,0-1 0,0 0 0,0-1 0,0 1 0,0-1 1,-1 0-1,0-1 0,8-5 0,2-3 0,-1-1 0,0 0-1,-1-1 1,-1 0 0,0-1 0,-1-1 0,0 0-1,-1 0 1,-1-1 0,11-29 0,-9 17 20,-1-1 0,-2 1 0,0-2 1,-3 1-1,4-56 0,-8 73-4,-1 0 0,-1-1 0,-1 1 0,0 0 0,0 1 0,-1-1 0,-5-13 0,6 21-10,0 1-1,0 0 1,0 0 0,-1 0-1,1 0 1,-1 0-1,0 1 1,0-1-1,0 1 1,-5-4 0,5 5-4,0 0 1,1 1 0,-1-1 0,0 1 0,0 0 0,0 0 0,0 0 0,0 0 0,0 0 0,0 1-1,0-1 1,0 1 0,0 0 0,0 0 0,0 0 0,0 1 0,-4 0 0,1 0-9,-1 1 0,1 0 0,-1 1 0,1 0 1,0 0-1,0 0 0,0 0 0,0 1 0,1 0 0,-1 1 0,1-1 1,0 1-1,1 0 0,-8 9 0,7-7-231,0 0-1,0 0 1,1 1-1,0-1 1,0 1-1,1 0 1,0 0 0,0 0-1,1 1 1,0-1-1,-1 12 1,3-19 181,0 0 0,0 1 0,0-1 0,0 1 0,0-1 0,0 0 0,0 1 0,0-1 0,1 0 0,-1 1 0,0-1 0,1 0 0,0 1 0,-1-1 0,1 0 0,0 0 0,-1 1 0,1-1 0,0 0 0,0 0 0,1 1 0,11 0-693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49.158"/>
    </inkml:context>
    <inkml:brush xml:id="br0">
      <inkml:brushProperty name="width" value="0.035" units="cm"/>
      <inkml:brushProperty name="height" value="0.035" units="cm"/>
      <inkml:brushProperty name="color" value="#E71224"/>
    </inkml:brush>
  </inkml:definitions>
  <inkml:trace contextRef="#ctx0" brushRef="#br0">14 581 19564,'0'0'74,"-1"0"-1,1 0 0,-1 0 1,1 0-1,-1 1 1,1-1-1,-1 0 1,1 0-1,0 0 1,-1 0-1,1 1 0,-1-1 1,1 0-1,0 0 1,-1 1-1,1-1 1,-1 0-1,1 1 1,0-1-1,-1 0 0,1 1 1,0-1-1,0 0 1,-1 1-1,1-1 1,0 1-1,0-1 0,0 1 1,0-1-1,-1 0 1,1 1-1,0-1 1,0 1-1,0 0 1,-3 21 412,4-3-160,0 0 0,1 0 0,1 0 0,1 0 0,0 0 0,1 0 0,2-1 0,0 0 0,0 0 0,15 22 0,-18-33-275,0 0 0,1-1 0,0 1 0,0-1 0,9 8 0,-12-13-38,0 1 0,0 0-1,0-1 1,0 1 0,0-1-1,1 0 1,-1 0 0,0 0 0,1 0-1,-1 0 1,1-1 0,-1 1-1,1-1 1,-1 1 0,1-1-1,-1 0 1,1 0 0,-1 0-1,1 0 1,-1 0 0,4-2-1,-2 1 4,1-1 0,-1 0-1,0-1 1,-1 1 0,1 0-1,0-1 1,-1 0-1,1 0 1,-1 0 0,0-1-1,0 1 1,0-1-1,-1 1 1,1-1 0,1-5-1,5-7 32,-1-1 0,7-23 0,-3 0 42,-2 0 0,10-79-1,-15 64 61,-1-58-1,-1 148 0,2-1 0,1-1 1,1 1-1,2-1 0,17 39 0,-23-62-81,1-1-1,1 0 0,0 0 0,9 12 1,-13-19-54,0-1 1,1 1 0,-1-1 0,0 0 0,0 0 0,1 0-1,-1 0 1,1 0 0,-1 0 0,1 0 0,-1 0-1,1 0 1,0-1 0,2 2 0,-3-2-4,0 0 0,1 0 0,-1-1 0,0 1 0,0 0 0,0 0 0,1-1 0,-1 1 0,0 0 0,0-1 0,0 0 0,0 1 0,0-1 0,0 1 0,0-1 0,0 0 0,0 0 0,0 0 0,0 1 0,0-1 0,0 0 0,-1 0 0,2-2 0,3-5 10,-1 1-1,0-1 0,-1 0 1,1 0-1,-1 0 1,-1 0-1,2-10 0,9-65 42,-12 67-53,8-98-71,-5-1-1,-20-195 1,32 420 298,5-1 1,56 173-1,-68-257-180,1-1 0,1 0 0,24 38-1,-27-51-56,0 0 0,0 0-1,1-1 1,1 0-1,-1-1 1,1 0 0,1 0-1,20 12 1,-31-21 1,0 0 0,0 0 1,0 0-1,0 0 0,0 0 0,0 0 1,0 0-1,0 0 0,1 0 1,-1 0-1,0 0 0,0 0 0,0 0 1,0 0-1,0 1 0,0-1 0,0 0 1,0 0-1,0 0 0,0 0 0,0 0 1,0 0-1,0 0 0,0 0 1,1 0-1,-1 0 0,0 0 0,0 0 1,0 0-1,0 0 0,0 0 0,0 0 1,0 0-1,0 0 0,0 0 0,0 0 1,0 0-1,0 0 0,0 0 1,1-1-1,-1 1 0,0 0 0,0 0 1,0 0-1,0 0 0,0 0 0,0 0 1,0 0-1,0 0 0,0 0 0,0 0 1,0 0-1,0 0 0,0 0 1,0 0-1,0 0 0,0 0 0,0-1 1,0 1-1,0 0 0,0 0 0,0 0 1,0 0-1,0 0 0,0 0 0,0 0 1,0 0-1,0 0 0,-2-6-24,-12-9-55,-1 0 0,0 2 0,-1-1 1,-1 2-1,-22-13 0,-4-1-62,0 2 1,-2 1-1,-1 3 1,-1 2-1,-95-24 1,120 37 186,22 5-43,0 0 0,0 0-1,0 0 1,0 0 0,-1 0 0,1 0 0,0 0 0,0 0-1,0 0 1,0-1 0,0 1 0,0 0 0,-1 0 0,1 0-1,0 0 1,0 0 0,0 0 0,0 0 0,0 0 0,0-1-1,0 1 1,-1 0 0,1 0 0,0 0 0,0 0 0,0 0 0,0 0-1,0-1 1,0 1 0,0 0 0,0 0 0,0 0 0,0 0-1,0 0 1,0-1 0,0 1 0,0 0 0,0 0 0,0 0-1,0 0 1,0-1 0,0 1 0,0 0 0,0 0 0,0 0-1,0 0 1,1 0 0,-1-1 0,9-6 49,17-5 4,-23 11-42,48-20 139,1 0-476,0-3 0,76-46 0,-95 43 167,-9-3-70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5.058"/>
    </inkml:context>
    <inkml:brush xml:id="br0">
      <inkml:brushProperty name="width" value="0.025" units="cm"/>
      <inkml:brushProperty name="height" value="0.025" units="cm"/>
    </inkml:brush>
  </inkml:definitions>
  <inkml:trace contextRef="#ctx0" brushRef="#br0">70 9 15855,'0'0'3491,"-48"-9"-480,32 9-1473,11 0-930,10 0-800,15 3-1442,4-2-1440,-4-1-3941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49.691"/>
    </inkml:context>
    <inkml:brush xml:id="br0">
      <inkml:brushProperty name="width" value="0.035" units="cm"/>
      <inkml:brushProperty name="height" value="0.035" units="cm"/>
      <inkml:brushProperty name="color" value="#E71224"/>
    </inkml:brush>
  </inkml:definitions>
  <inkml:trace contextRef="#ctx0" brushRef="#br0">0 0 19652,'1'3'122,"0"1"0,0-1 1,1 0-1,-1 0 0,1 0 0,0 0 0,0-1 0,0 1 0,0 0 0,0-1 0,0 1 0,1-1 1,-1 0-1,4 3 0,4 4 207,49 59 820,-2 1 0,88 148 1,63 170 1004,-14 22-975,-180-382-1169,24 36 0,-70-103-1572,14 21 1244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50.494"/>
    </inkml:context>
    <inkml:brush xml:id="br0">
      <inkml:brushProperty name="width" value="0.035" units="cm"/>
      <inkml:brushProperty name="height" value="0.035" units="cm"/>
      <inkml:brushProperty name="color" value="#E71224"/>
    </inkml:brush>
  </inkml:definitions>
  <inkml:trace contextRef="#ctx0" brushRef="#br0">3 1414 14595,'-1'-3'98,"1"0"0,-1 0-1,1 0 1,0 0 0,0 0-1,0 0 1,0 0 0,1 0 0,-1 0-1,1 0 1,0 0 0,0 0-1,0 0 1,0 1 0,0-1 0,1 0-1,-1 0 1,1 1 0,-1-1-1,1 1 1,0 0 0,5-5 0,3-3 38,1 1 0,0 0 0,19-12 1,6-2 132,1 2 1,55-21-1,86-23 188,-75 28-294,367-174 86,-222 92-217,86-21-21,-223 101-7,125-26 0,154-6 29,-44 9 384,-277 44-175,0-3 1,-1-2-1,-1-4 0,-2-2 1,88-54-1,-110 58-7,63-26-1,-87 43-159,-1 2 0,1 0 0,1 2-1,-1 0 1,1 1 0,27-1 0,-18 5 32,18 0 65,-44-1-192,0 0-1,0-1 1,0 1-1,0-1 1,0 1-1,-1-1 0,1 0 1,0 0-1,0 0 1,4-3-1,-6 3 4,-1 0 1,1 1-1,-1-1 0,1 0 0,-1 1 1,0-1-1,1 0 0,-1 1 0,0-1 1,0 0-1,0 1 0,1-1 0,-1 0 1,0 0-1,0 1 0,0-1 0,0 0 0,0 0 1,0 0-1,-1 1 0,1-1 0,0 0 1,0 1-1,0-1 0,-1 0 0,1 0 1,0 1-1,-1-1 0,1 0 0,-1 1 1,1-1-1,-1 1 0,1-1 0,-1 1 1,1-1-1,-1 1 0,1-1 0,-2 0 1,-26-24-63,25 23 32,-34-25-163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52.024"/>
    </inkml:context>
    <inkml:brush xml:id="br0">
      <inkml:brushProperty name="width" value="0.035" units="cm"/>
      <inkml:brushProperty name="height" value="0.035" units="cm"/>
      <inkml:brushProperty name="color" value="#E71224"/>
    </inkml:brush>
  </inkml:definitions>
  <inkml:trace contextRef="#ctx0" brushRef="#br0">1 1 10530,'2'56'1416,"2"0"0,3 0 0,16 62 0,57 159 618,-60-216-1698,35 73-1,-45-114-282,1 0-1,0-1 1,2 0-1,0-1 0,1-1 1,1 0-1,20 19 1,-29-31-37,1-1-1,-1 1 1,1-1 0,0 0 0,0-1 0,0 1 0,0-2-1,1 1 1,0-1 0,-1 0 0,1 0 0,0-1-1,0 0 1,9 0 0,8-2 63,0-1 0,-1-1 0,29-7 0,6-1 67,106-8 130,65-11-149,-202 24-121,0-1 0,0-2-1,-1 0 1,0-2 0,0-1 0,24-16 0,162-126 86,-154 106-75,2 3 0,102-57-1,-82 67-27,16-9 289,-90 39-188,0 1-1,-1-2 1,1 1 0,7-9 0,-12 11-74,1 0 0,0 0 1,0 0-1,0 0 1,0 1-1,0-1 1,0 1-1,1 0 1,-1 0-1,1 0 1,-1 0-1,1 1 1,0-1-1,0 1 1,0 0-1,0 0 1,0 1-1,0-1 1,0 1-1,0-1 0,7 2 1,-4 0-10,0 0 0,0 1 1,-1 0-1,1 0 0,0 1 1,-1 0-1,0 0 0,0 1 0,0-1 1,0 1-1,0 0 0,-1 1 0,1-1 1,-1 1-1,0 0 0,-1 1 0,0-1 1,1 1-1,2 7 0,7 11 59,-2 1-1,-1 0 1,13 42 0,-10-24 9,-1-7-8,2-1 0,1 0 1,29 46-1,-37-69-55,1 0 0,0-1 1,0 1-1,2-2 0,-1 0 0,1 0 0,1-1 0,0 0 0,0-1 0,0 0 0,27 11 0,45 8 11,-64-22 1,0 2 0,0-1-1,0 2 1,30 17 0,-33-14-8,0-1-1,1-1 1,0-1 0,1 0 0,27 7-1,-35-13-10,1 0 0,0 0 0,0-1-1,0 0 1,0-1 0,0-1 0,0 0-1,0-1 1,0 0 0,15-5 0,24-11 48,0-3 1,58-32-1,-60 28 2,0 2 1,68-22-1,-45 28 20,1 3-1,78-5 1,42-7 97,-166 20-119,0-1-1,0-2 0,49-22 0,71-49 130,26-11-57,-162 86-104,-1 1 0,1 1-1,0 0 1,17-3-1,-25 5-7,1 1 0,-1 0-1,1 0 1,-1 0 0,1 0-1,-1 1 1,1-1 0,-1 1 0,1 0-1,-1 0 1,0 0 0,1 0-1,-1 1 1,0-1 0,0 1-1,0 0 1,0 0 0,4 3 0,-6-4 14,10 9-62,-9-7-237,-8-8-269,-19-20 119,4 6 139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0:53.171"/>
    </inkml:context>
    <inkml:brush xml:id="br0">
      <inkml:brushProperty name="width" value="0.035" units="cm"/>
      <inkml:brushProperty name="height" value="0.035" units="cm"/>
      <inkml:brushProperty name="color" value="#E71224"/>
    </inkml:brush>
  </inkml:definitions>
  <inkml:trace contextRef="#ctx0" brushRef="#br0">2879 430 13851,'-2'1'83,"0"0"0,1 0-1,-1-1 1,0 1 0,0 0 0,0-1-1,0 0 1,1 1 0,-1-1 0,0 0-1,0 0 1,0 0 0,0 0 0,0 0 0,0 0-1,0-1 1,0 1 0,0-1 0,1 1-1,-1-1 1,0 0 0,0 0 0,1 1 0,-1-1-1,0 0 1,1-1 0,-1 1 0,1 0-1,-1 0 1,1-1 0,0 1 0,-1-1 0,1 1-1,-2-4 1,-4-6 279,0-1-1,1 0 1,0-1-1,-5-13 1,1 1 301,-1 2-365,0 2 1,-1 0 0,-2 0-1,0 1 1,-1 1 0,-1 0-1,0 1 1,-26-22 0,25 27-244,0 1 1,-1 0-1,0 2 1,0 0 0,-1 1-1,-1 0 1,1 2-1,-1 0 1,-1 2 0,-21-4-1,12 5-12,1 1-1,-1 2 1,1 1 0,-1 1-1,1 2 1,-1 1 0,1 1-1,-50 16 1,-7 10-49,-121 61 0,198-88 10,-58 27-6,-116 36 0,136-54-3,0-2 1,-1-2-1,-73 4 1,43-10 3,-97 7 8,142-6-5,1 1 0,0 2-1,-42 14 1,-136 72-450,-11 5-524,195-90 868,-1 0 1,0-1-1,0-2 0,0-1 1,-1-1-1,-49-1 0,45-5-280,-49-10 0,28 1-135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2:29.452"/>
    </inkml:context>
    <inkml:brush xml:id="br0">
      <inkml:brushProperty name="width" value="0.035" units="cm"/>
      <inkml:brushProperty name="height" value="0.035" units="cm"/>
      <inkml:brushProperty name="color" value="#E71224"/>
    </inkml:brush>
  </inkml:definitions>
  <inkml:trace contextRef="#ctx0" brushRef="#br0">4178 14 9426,'0'-1'96,"0"1"0,1 0 0,-1 0 0,0-1 0,0 1 0,0 0 0,0 0 0,0-1 0,0 1 0,0 0 0,0 0 0,0-1 0,0 1 0,0 0 0,0-1 1,0 1-1,0 0 0,0 0 0,0-1 0,-1 1 0,1 0 0,0 0 0,0 0 0,0-1 0,0 1 0,0 0 0,-1 0 0,1-1 0,0 1 0,0 0 0,0 0 0,-1 0 0,1 0 0,0-1 0,-14 0 1309,-26 8-1614,12-1 264,-12-5-152,-74-7 0,71 3 117,-62 1-1,73 6-8,0 2 1,0 1 0,0 1-1,-30 13 1,-37 10-79,14-14-31,-154 12 0,189-24 90,-92 7 1,-236 28 232,294-28-116,-189 24 320,-3-22-40,148-18-287,-151 1 34,220 6-79,0 2 0,-102 23 1,97-10 9,0 3 0,2 2 0,0 3 0,2 2 0,1 4 0,-104 72 0,77-37-110,4 3 0,2 4 0,4 4 0,3 2-1,-94 137 1,135-171 150,2 2 1,-44 94-1,63-117-74,2 0 1,0 1 0,2 0-1,1 0 1,1 1 0,1 0-1,1 0 1,1 27-1,4-40-25,-1 0-1,2-1 1,0 1-1,0-1 1,2 1-1,-1-1 1,2-1-1,-1 1 1,14 19-1,8 9-16,45 52 0,-32-45 2,19 30 7,65 76 20,-103-131-23,1-2 0,1 0-1,1-2 1,39 26 0,3-9-25,116 44-1,-41-20 24,-3 7 8,142 60 27,-238-111-26,2-2-1,-1-2 0,1-2 1,79 8-1,165-12-45,49 4 20,-224 3 37,96 7 17,-171-19-31,0-1-1,0-2 1,59-11-1,-46 1-20,-1-3 1,68-28-1,92-55-49,49-18 4,-13 41 44,5 22 13,80-22-64,-264 56-9,0-3 0,117-58 0,-114 42-82,-1-4 0,95-75-1,-115 76-50,-1-3-1,-2-1 0,64-83 0,-96 108 177,0 0-1,-1-1 0,-1-1 0,-1 0 0,-2 0 0,0-1 1,-1 0-1,-1-1 0,-1 0 0,-1 0 0,-1 0 0,-2-1 1,0 1-1,-1-1 0,-2 1 0,-3-28 0,-5-2 181,-1 1 0,-3 0-1,-2 1 1,-3 0 0,-1 2-1,-3 0 1,-2 2 0,-2 0-1,-3 2 1,-1 0 0,-2 3-1,-71-75 1,78 95 41,0 2 0,-2 1 0,0 1 0,-1 1 1,-1 1-1,-43-17 0,-195-59 526,172 63-609,-371-141-137,457 167 19,-283-100-780,254 94 689,-1 1 0,0 2-1,0 2 1,0 1 0,-77 3 0,-16 21-165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2:46.884"/>
    </inkml:context>
    <inkml:brush xml:id="br0">
      <inkml:brushProperty name="width" value="0.035" units="cm"/>
      <inkml:brushProperty name="height" value="0.035" units="cm"/>
    </inkml:brush>
  </inkml:definitions>
  <inkml:trace contextRef="#ctx0" brushRef="#br0">1 108 11715,'3'-18'968,"-2"-1"-592,5 1-48,2 0 408,1 1-24,0 5-24,-2 6-8,-2 8-63,-1 10-129,-7 12-488,-6 7 200,-7 8-144,-4 0-16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2:48.199"/>
    </inkml:context>
    <inkml:brush xml:id="br0">
      <inkml:brushProperty name="width" value="0.035" units="cm"/>
      <inkml:brushProperty name="height" value="0.035" units="cm"/>
    </inkml:brush>
  </inkml:definitions>
  <inkml:trace contextRef="#ctx0" brushRef="#br0">1 321 13211,'7'14'258,"1"0"0,1-1 0,0 0 1,1 0-1,0-1 0,1 0 0,0-1 1,1 0-1,1-1 0,-1 0 0,1-1 0,28 14 1,-20-13-48,0-2 0,0 0 1,1-2-1,0 0 0,0-2 0,0 0 1,1-1-1,36-1 0,-5-3 99,-1-3 0,98-21 0,101-42-6,-137 34-239,234-72 19,32-10-53,-263 85-64,153-18 1,-226 43 10,44-5-13,-77 8 34,-1-1 0,0 0 0,0 0 0,-1-1 0,17-8 0,-24 10-40,0 1 0,-1-1 1,1 1-1,0-1 0,-1 0 0,1 0 1,-1 0-1,1-1 0,-1 1 0,0 0 0,0-1 1,0 0-1,0 1 0,-1-1 0,1 0 1,-1 0-1,1 0 0,-1 0 0,0 0 0,1-5 1,-2 8 22,0-1 1,0 1 0,0-1 0,0 1 0,0-1-1,-1 1 1,1 0 0,0-1 0,0 1 0,0-1-1,0 1 1,-1-1 0,1 1 0,0-1-1,0 1 1,-1 0 0,1-1 0,0 1 0,-1 0-1,1-1 1,0 1 0,-1 0 0,1-1-1,0 1 1,-1 0 0,1 0 0,-1 0 0,1-1-1,-1 1 1,1 0 0,-1 0 0,1 0-1,-1 0 1,-16 0-220,15 0 204,-18 3-310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55.388"/>
    </inkml:context>
    <inkml:brush xml:id="br0">
      <inkml:brushProperty name="width" value="0.035" units="cm"/>
      <inkml:brushProperty name="height" value="0.035" units="cm"/>
    </inkml:brush>
  </inkml:definitions>
  <inkml:trace contextRef="#ctx0" brushRef="#br0">71 141 14059,'-2'-4'870,"1"2"-618,0 0-1,0 1 0,0-1 0,0 0 1,0 0-1,-1 1 0,1-1 0,-1 1 1,1-1-1,-4-1 0,5 4-149,0 0 1,-1 0-1,1 0 0,-1 0 0,1-1 0,0 1 1,0 0-1,0 0 0,0 0 0,-1 0 1,1 0-1,0 0 0,1 0 0,-1 0 0,0 0 1,0 2-1,1 4-73,0 0-1,1-1 1,-1 1 0,1 0 0,1-1 0,-1 1-1,1-1 1,0 1 0,5 5 0,-8-11-28,0-1-1,0 0 1,0 1 0,1-1 0,-1 0-1,0 0 1,0 1 0,1-1 0,-1 0-1,0 0 1,1 1 0,-1-1 0,0 0-1,0 0 1,1 0 0,-1 0 0,0 1-1,1-1 1,-1 0 0,0 0 0,1 0-1,-1 0 1,1 0 0,-1 0 0,0 0-1,1 0 1,-1 0 0,0 0 0,1 0-1,-1 0 1,0 0 0,1-1 0,-1 1-1,0 0 1,1 0 0,-1 0 0,0 0-1,1 0 1,-1-1 0,0 1 0,0 0-1,1 0 1,-1-1 0,0 1 0,0 0-1,1 0 1,-1-1 0,0 1 0,0 0-1,0-1 1,1 1 0,-1 0 0,0-1-1,0 1 1,0 0 0,0-1 0,0 1-1,0 0 1,0-1 0,0 1 0,0-1-1,5-24 211,-4 17-90,-1-1-1,0 0 0,-1 0 0,-3-16 1,4 21-57,-1 0 1,0 0 0,-1 0 0,1 0 0,-1 0 0,0 0 0,1 1 0,-2-1 0,1 1 0,0-1 0,-1 1 0,-4-5 0,7 7-51,-1 1 0,0-1-1,1 1 1,-1 0 0,1-1 0,-1 1 0,0-1-1,0 1 1,1 0 0,-1-1 0,0 1 0,0 0-1,1 0 1,-1 0 0,0 0 0,0-1 0,1 1-1,-1 0 1,0 0 0,0 1 0,0-1 0,1 0-1,-1 0 1,0 0 0,0 0 0,1 1 0,-1-1 0,-1 1-1,0 0 4,1 0-1,-1 1 1,1-1-1,-1 1 0,1 0 1,-1-1-1,1 1 0,0 0 1,0 0-1,-2 3 1,-1 4 1,1 1-1,-1-1 1,-2 17 0,3-14-42,1 1 0,0 0 1,1 0-1,1 0 0,0 0 0,2 16 0,-2-28 24,0-1-1,0 0 1,0 0-1,0 0 1,0 0-1,0 1 1,-1-1-1,1 0 1,0 0-1,0 0 1,0 1-1,0-1 1,1 0-1,-1 0 1,0 0-1,0 0 1,0 1-1,0-1 1,0 0-1,0 0 1,0 0-1,0 0 1,0 1-1,0-1 1,0 0-1,0 0 1,1 0-1,-1 0 1,0 0-1,0 0 1,0 1-1,0-1 1,0 0-1,1 0 1,-1 0-1,0 0 0,0 0 1,0 0-1,0 0 1,1 0-1,-1 0 1,0 0-1,0 0 1,0 0-1,0 0 1,1 0-1,-1 0 1,0 0-1,0 0 1,6-10 17,1-19 46,13-146 481,-20 181-536,0 1 1,1-1-1,0 1 0,3 10 1,0 3-15,-2-6-7,0 0-8,0-1 1,1 1-1,0-1 1,2 1 0,8 20-1,-13-33 21,1-1 0,-1 1 0,0-1 1,0 1-1,1-1 0,-1 1 0,0-1 0,0 1 0,1-1 0,-1 1 0,1-1 1,-1 0-1,0 1 0,1-1 0,-1 0 0,1 1 0,-1-1 0,1 0 0,-1 0 1,1 1-1,-1-1 0,1 0 0,-1 0 0,1 0 0,-1 0 0,2 1 0,-2-2 5,1 1-1,0-1 1,-1 1-1,1 0 0,-1-1 1,1 1-1,-1-1 0,1 1 1,-1-1-1,1 1 0,-1-1 1,0 0-1,1 1 1,-1-1-1,0 1 0,0-1 1,1-1-1,6-32 206,-4 9 83,0-33 0,-3 48-179,-1 1 0,0-1-1,0 1 1,-1-1 0,0 1 0,-6-15 0,8 23-101,0 0 0,0 0 0,-1 0 0,1 1 1,0-1-1,-1 0 0,1 0 0,-1 1 0,1-1 0,-1 0 0,1 1 0,-1-1 0,0 0 0,1 1 0,-1-1 0,0 1 1,1-1-1,-1 1 0,0 0 0,0-1 0,0 1-4,1 0 0,-1 0 1,0 0-1,1 0 0,-1 0 1,1 0-1,-1 1 0,1-1 1,-1 0-1,1 0 0,-1 1 0,1-1 1,-1 0-1,1 1 0,-1-1 1,1 0-1,-1 1 0,1-1 1,0 1-1,-1-1 0,1 0 0,-1 1 1,-1 4 17,-1-1 0,1 1 0,-1-1 0,1 1 0,-2 7 0,-5 28-370,2-1-1,-4 64 1,10-91 127,-5-28-1852,4-36 1310,7 28 342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56.688"/>
    </inkml:context>
    <inkml:brush xml:id="br0">
      <inkml:brushProperty name="width" value="0.035" units="cm"/>
      <inkml:brushProperty name="height" value="0.035" units="cm"/>
    </inkml:brush>
  </inkml:definitions>
  <inkml:trace contextRef="#ctx0" brushRef="#br0">436 5 11162,'-2'-1'100,"0"1"0,0-1-1,0 0 1,0 1 0,0-1-1,0 1 1,0-1 0,0 1-1,0 0 1,0 0 0,0 0-1,0 0 1,0 1 0,0-1-1,0 0 1,0 1 0,0-1-1,0 1 1,0 0 0,1 0-1,-1-1 1,0 1 0,0 1-1,1-1 1,-1 0 0,-1 1-1,-9 7 316,1 0 0,-15 16 0,18-17-346,-196 198 2705,187-190-2459,0 1 0,1 1 0,-17 23-1,28-33-255,0 0 0,1 1 0,-1-1-1,2 1 1,-1 0 0,1 0 0,1 0 0,-1 0-1,2 1 1,-1-1 0,1 10 0,1 10-41,2-1 0,0 0 1,2 0-1,1 0 1,17 50-1,-5-30 12,2-1-1,35 61 0,-37-77-3,2-1 1,24 31-1,-36-52-4,-1-2-1,1 1 1,1-1 0,-1 0 0,1 0 0,1-1-1,-1 0 1,1 0 0,0-1 0,0 0 0,19 6-1,-24-10 9,0 0 0,-1 0 0,1 0-1,0-1 1,0 0 0,0 1 0,0-1 0,0-1-1,0 1 1,0-1 0,0 1 0,-1-1-1,1 0 1,0-1 0,-1 1 0,1-1 0,4-2-1,-4 1 29,1 0-1,-1-1 1,1 0-1,-1 0 0,-1 0 1,1 0-1,0-1 1,-1 0-1,0 1 0,4-10 1,1-6 153,0-1 1,-1 0 0,-2 0 0,7-44-1,1-70 559,-7-212 0,-7 220-637,2 63-106,1 27-180,-2-1 0,-8-55 1,9 93 114,-1-1 0,-1 1 0,1-1 0,0 1 1,0-1-1,0 1 0,0 0 0,0-1 0,0 1 1,0-1-1,-1 1 0,1-1 0,0 1 0,0 0 0,-1-1 1,1 1-1,0 0 0,0-1 0,-1 1 0,1 0 0,-1-1 1,1 1-1,0 0 0,-1-1 0,1 1 0,0 0 0,-1 0 1,1 0-1,-1-1 0,1 1 0,-1 0 0,1 0 0,-1 0 1,1 0-1,-1 0 0,1 0 0,0 0 0,-1 0 1,1 0-1,-1 0 0,1 0 0,-1 0 0,1 0 0,-1 1 1,1-1-1,-1 0 0,1 0 0,0 0 0,-1 1 0,1-1 1,-1 0-1,1 0 0,0 1 0,-1-1 0,-27 24-2927,17-14 2387,-7 5-325,1-3-231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13.252"/>
    </inkml:context>
    <inkml:brush xml:id="br0">
      <inkml:brushProperty name="width" value="0.035" units="cm"/>
      <inkml:brushProperty name="height" value="0.035" units="cm"/>
    </inkml:brush>
  </inkml:definitions>
  <inkml:trace contextRef="#ctx0" brushRef="#br0">156 130 12475,'0'7'3294,"-1"-5"-3155,1 0 0,-1 0 0,1 0 0,0 0 0,0 0 0,0 0 0,0 0 0,1 0 0,-1 0 0,0 0 0,1 0 0,-1 0 0,1 0 0,0 0-1,0-1 1,-1 1 0,1 0 0,2 2 0,-1-2-102,-1 0 0,1-1-1,-1 1 1,1 0 0,0-1-1,0 0 1,0 1 0,0-1 0,0 0-1,0 0 1,0 0 0,0 0-1,0 0 1,1 0 0,-1-1-1,0 1 1,0-1 0,1 0-1,-1 1 1,0-1 0,5-1 0,-5 1 3,0-1 0,0 0 1,0 1-1,0-1 1,0 0-1,0 0 0,-1 0 1,1-1-1,0 1 1,-1 0-1,1-1 1,-1 1-1,1-1 0,-1 1 1,1-1-1,-1 0 1,0 0-1,0 1 0,0-1 1,0 0-1,0 0 1,0 0-1,-1 0 1,1-3-1,0 2-3,0 0-1,0 0 1,0 0-1,0 0 1,-1 1 0,0-1-1,1 0 1,-1 0 0,0 0-1,-1 0 1,1 0-1,0 0 1,-1 0 0,0 0-1,1 0 1,-1 0 0,-1 0-1,1 1 1,0-1 0,0 0-1,-1 1 1,0-1-1,1 1 1,-1 0 0,0-1-1,0 1 1,0 0 0,-1 0-1,1 0 1,0 1-1,-1-1 1,1 0 0,-1 1-1,-5-2 1,3 1-4,0 0-1,0 1 1,0 0 0,0 1 0,0-1-1,0 1 1,0 0 0,-1 0 0,1 0-1,0 1 1,0 0 0,0 0 0,0 0-1,0 0 1,0 1 0,0 0 0,1 0-1,-1 0 1,1 1 0,-5 3 0,-1 2 58,0 0 0,0 1 1,1 0-1,0 0 0,1 1 1,-8 12-1,13-17-34,-1 0 1,1 1-1,0-1 1,1 1-1,-1-1 1,1 1-1,0 0 1,0 0-1,1 0 1,0 0-1,0 0 1,0 0-1,1 0 1,0 11-1,0-17-51,0 1-1,0-1 1,0 0-1,0 0 0,0 0 1,0 1-1,0-1 1,0 0-1,0 0 0,1 1 1,-1-1-1,0 0 1,0 0-1,0 0 0,0 1 1,0-1-1,0 0 1,0 0-1,1 0 0,-1 1 1,0-1-1,0 0 1,0 0-1,0 0 0,1 0 1,-1 1-1,0-1 1,0 0-1,0 0 0,1 0 1,-1 0-1,0 0 1,0 0-1,0 0 0,1 0 1,-1 0-1,0 0 1,1 0-1,7-6 98,5-14-25,0-7-72,17-52 0,-26 64-55,0 0 0,-1 0 0,0 0 0,-1 0 0,-1-23 0,0 37 42,-1 0 1,0 0-1,0 1 1,0-1-1,0 0 1,0 0-1,-1 0 1,1 1-1,0-1 1,0 0 0,0 0-1,-1 1 1,1-1-1,0 0 1,-1 0-1,1 1 1,-1-1-1,1 0 1,-1 1-1,0-1 1,1 1 0,-1-1 0,1 1 0,-1 0 0,1 0 0,-1 0 0,1 1 0,0-1 0,-1 0 0,1 0 0,-1 0-1,1 0 1,-1 0 0,1 0 0,-1 1 0,1-1 0,0 0 0,-1 0 0,1 1 0,0-1 0,-1 0 0,1 1 0,0-1 0,-1 0 0,1 1 0,-4 4-16,0-1 0,0 1 0,1 0 1,-4 7-1,0 1 64,1 0 1,1 1-1,0-1 1,0 1-1,2 0 1,0 0-1,0 0 1,1 0 0,0 23-1,2-36-31,0 0 1,0 0-1,0 1 1,0-1-1,1 0 0,-1 0 1,0 0-1,1 0 1,-1 0-1,0 0 0,1 0 1,-1 0-1,1 0 1,1 1-1,-2-2-5,0 0-1,0 1 1,1-1 0,-1 0 0,0 0-1,1 0 1,-1 0 0,0 0 0,1 0-1,-1 0 1,1 1 0,-1-1 0,0 0-1,1 0 1,-1 0 0,0 0 0,1-1-1,-1 1 1,0 0 0,1 0-1,-1 0 1,1 0 0,-1 0 0,0 0-1,1 0 1,-1-1 0,1 1 0,1-2 10,1 0 1,-1 0-1,0 0 1,0 0-1,0-1 1,0 1-1,0 0 1,2-5-1,13-31-102,-2 0-1,14-56 1,-27 89-4,-11 37 314,2 0-1,1 1 1,1-1 0,0 66 0,5-97-199,0 1 0,0-1 0,0 1 0,0-1-1,0 1 1,0-1 0,0 0 0,1 1 0,-1-1 0,0 1 0,1-1 0,-1 0 0,1 1 0,0-1 0,0 2 0,0-4-15,-1 1-1,1 0 1,-1 0-1,1-1 1,0 1-1,-1-1 1,0 1-1,1 0 1,-1-1-1,1 1 1,-1-1-1,1 1 1,-1-1-1,0 0 1,1 1-1,-1-1 1,0 1-1,0-1 1,1 1 0,-1-1-1,0-1 1,15-45-109,-4-21-740,-8 41 122,-3 22 377,-1 7 49,-6 21-54,-2 7 69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5.419"/>
    </inkml:context>
    <inkml:brush xml:id="br0">
      <inkml:brushProperty name="width" value="0.025" units="cm"/>
      <inkml:brushProperty name="height" value="0.025" units="cm"/>
    </inkml:brush>
  </inkml:definitions>
  <inkml:trace contextRef="#ctx0" brushRef="#br0">123 1 18834,'0'0'6016,"0"9"-5952,-4 12 13,-1 0-1,0 0 0,-1-1 0,-2 0 1,-12 25-1,-12 37 1543,32-82-1618,0 0 1,0 1-1,0-1 1,0 0-1,0 0 1,0 1-1,0-1 0,1 0 1,-1 0-1,0 0 1,0 1-1,0-1 1,0 0-1,1 0 1,-1 0-1,0 1 0,0-1 1,0 0-1,1 0 1,-1 0-1,0 0 1,0 0-1,0 0 1,1 0-1,-1 1 0,0-1 1,0 0-1,1 0 1,-1 0-1,0 0 1,0 0-1,1 0 1,-1 0-1,0 0 1,0 0-1,1 0 0,-1 0 1,0-1-1,0 1 1,1 0-1,-1 0 1,0 0-1,0 0 1,1 0-1,-1 0 0,0-1 1,0 1-1,0 0 1,1 0-1,-1 0 1,0 0-1,0-1 1,0 1-1,0 0 0,0 0 1,1 0-1,-1-1 1,0 1-1,6-5-70,-1 0 1,0-1-1,1 1 0,-2-1 0,1 0 1,-1 0-1,0 0 0,0-1 0,-1 0 0,1 0 1,-2 0-1,1 0 0,2-11 0,-1-1-216,0-1-1,-1 1 0,-1-1 0,0-19 1,-2 38 261,0 0-1,0 1 1,0-1 0,0 0 0,1 0 0,-1 1 0,0-1-1,0 0 1,0 1 0,-1-1 0,1 0 0,0 0 0,0 1-1,0-1 1,0 0 0,-1 1 0,1-1 0,0 0 0,-1 1-1,1-1 1,0 1 0,-1-1 0,1 0 0,-1 1 0,1-1-1,-1 0 1,-10 14-253,-6 33 251,7-7 623,2 0-1,2 0 1,-1 57-1,7-95-588,-1-1 0,1 1 0,0 0-1,0-1 1,0 1 0,0 0 0,0-1 0,0 1-1,0 0 1,0-1 0,0 1 0,1 0 0,-1-1-1,0 1 1,0 0 0,1-1 0,-1 1-1,0-1 1,1 1 0,-1-1 0,0 1 0,1 0-1,-1-1 1,1 0 0,-1 1 0,1-1-1,-1 1 1,1-1 0,-1 1 0,1-1 0,-1 0-1,1 1 1,0-1 0,-1 0 0,1 0-1,0 0 1,-1 1 0,1-1 0,-1 0 0,1 0-1,1 0 1,-1 0 5,0-1 0,1 1-1,-1-1 1,0 1 0,0-1-1,0 1 1,0-1 0,0 0 0,0 1-1,0-1 1,0 0 0,-1 0-1,1 0 1,0 0 0,0 1 0,-1-1-1,1 0 1,0-1 0,-1 1-1,1 0 1,-1 0 0,1-2 0,1-3-18,-1 0 1,0 0-1,0 0 1,0-1-1,-1 1 1,0 0-1,0 0 1,-1 0 0,0-1-1,0 1 1,0 0-1,-1 0 1,0 0-1,0 0 1,0 1-1,-1-1 1,0 0 0,0 1-1,0 0 1,-1 0-1,1 0 1,-1 0-1,-1 0 1,1 1-1,-1 0 1,1 0 0,-1 0-1,0 1 1,-10-6-1,15 9 4,-1-1 0,0 1 0,1-1 0,-1 1 0,0-1 0,0 1-1,1 0 1,-1-1 0,0 1 0,0 0 0,0 0 0,1-1 0,-1 1 0,0 0 0,0 0 0,0 0 0,0 0-1,1 0 1,-1 0 0,0 0 0,0 1 0,0-1 0,0 0 0,1 0 0,-1 1 0,0-1 0,0 0-1,1 1 1,-1-1 0,0 1 0,1-1 0,-1 1 0,-1 0 0,2 0 10,0 0-1,0 0 1,0 0 0,0 0 0,0 0 0,0-1-1,0 1 1,0 0 0,1 0 0,-1 0-1,0 0 1,0 0 0,1-1 0,-1 1 0,0 0-1,1 0 1,-1 0 0,1-1 0,-1 1-1,1 0 1,0-1 0,-1 1 0,1 0 0,0-1-1,-1 1 1,1-1 0,0 1 0,0-1 0,-1 1-1,2-1 1,13 9-11,1-2 1,-1 0-1,1 0 0,1-2 0,-1 0 1,19 3-1,58 4-6814,-37-11-4224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30.778"/>
    </inkml:context>
    <inkml:brush xml:id="br0">
      <inkml:brushProperty name="width" value="0.035" units="cm"/>
      <inkml:brushProperty name="height" value="0.035" units="cm"/>
    </inkml:brush>
  </inkml:definitions>
  <inkml:trace contextRef="#ctx0" brushRef="#br0">333 162 12691,'-165'143'4089,"159"-138"-3964,-12 11 80,1 2 0,0-1 0,2 2 0,0 0 0,-14 25 0,21-30-166,1 0-1,0 1 1,1 0 0,1 0-1,0 1 1,1-1-1,1 1 1,-2 28 0,4-21-13,2 1 1,0-1-1,2 0 1,1 0-1,0 1 1,2-2-1,0 1 1,2-1 0,0 0-1,17 29 1,-10-23-13,2-1 1,1-1-1,0 0 1,2-1-1,2-1 1,0-2-1,29 25 1,-41-39-16,0 0 1,1-1 0,0 0-1,0-1 1,0 0 0,21 6 0,-27-10-1,1 0 1,0-1-1,-1 0 1,1 0-1,0-1 1,0 1 0,0-1-1,-1 0 1,1-1-1,0 0 1,0 0-1,0 0 1,-1 0 0,1-1-1,-1 0 1,10-5-1,-7 2 2,1-1-1,-1 0 0,-1-1 0,1 0 1,-1 0-1,0-1 0,-1 0 0,1 0 0,-2-1 1,1 1-1,-1-1 0,6-14 0,3-12 54,-1-1 0,9-39-1,0-23 135,-5 0-1,-4-2 0,-4 0 0,-6-130 1,-3 221-171,-7-111 222,5 107-209,0 1 0,-1-1 0,0 1 0,-1 0 0,0 0 0,-1 0 0,-8-14 0,12 24-25,0 0 1,-1-1 0,1 1 0,-1 0-1,0 0 1,0 0 0,0 0-1,0 0 1,0 0 0,0 1-1,0-1 1,0 1 0,-1 0 0,1-1-1,-1 1 1,1 0 0,-1 0-1,1 0 1,-4 0 0,2 1 0,0 0 1,0 0 0,1 0-1,-1 1 1,0-1-1,1 1 1,-1 0-1,0 0 1,1 0 0,0 1-1,-1-1 1,-4 4-1,-5 4-4,0 0-1,0 1 1,1 1-1,0 0 0,-10 13 1,-38 50-419,-3 3-393,46-61 587,9-14-49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31.276"/>
    </inkml:context>
    <inkml:brush xml:id="br0">
      <inkml:brushProperty name="width" value="0.035" units="cm"/>
      <inkml:brushProperty name="height" value="0.035" units="cm"/>
    </inkml:brush>
  </inkml:definitions>
  <inkml:trace contextRef="#ctx0" brushRef="#br0">27 0 17580,'-3'14'1520,"-1"13"-1248,-5 18-104,1 6 320,7 9-144,-1 4-40,4 4-96,1-5-72,1-7-160,-1-7-104,0-11-320,0-5-104,-1-12-88,-2-5 416,-6-7-128,-5-6-160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31.762"/>
    </inkml:context>
    <inkml:brush xml:id="br0">
      <inkml:brushProperty name="width" value="0.035" units="cm"/>
      <inkml:brushProperty name="height" value="0.035" units="cm"/>
    </inkml:brush>
  </inkml:definitions>
  <inkml:trace contextRef="#ctx0" brushRef="#br0">8 706 15675,'0'-1'83,"-1"0"1,0 0-1,0 1 0,1-1 0,-1 0 0,1 0 0,-1 0 0,1 0 0,-1 0 0,1 0 0,-1 0 1,1 0-1,0-1 0,0 1 0,0 0 0,0 0 0,-1 0 0,1 0 0,1 0 0,-1 0 1,0 0-1,0-1 0,0 1 0,0 0 0,1 0 0,-1 0 0,1 0 0,-1 0 0,1 0 0,0-1 1,2-2 97,1 1 0,-1 0 0,1 0 0,-1 0 0,1 1 0,6-4 0,8-6 152,15-14-227,-1-2-1,-2-1 0,-1-1 1,-1-2-1,-2 0 0,-1-2 1,-1-1-1,-3-1 0,0-1 1,-3-1-1,-1 0 1,-2-1-1,17-68 0,-27 85-68,0 0-1,0-28 1,-5 48 17,-1 4-17,-2 11 2,-3 20 5,4-9-15,2-1 0,1 1-1,0-1 1,2 1-1,1-1 1,7 24 0,-6-29-87,1 0 0,0 0 0,2-1 0,0 1 0,1-2 0,1 1 0,0-2 0,13 16 0,-19-26 26,0-1 0,1 1 0,-1-1 0,1 0 0,0 0 0,0-1 0,0 1 0,1-1 0,-1 0 0,1-1 0,0 1 0,0-1 0,0 0 0,0-1 0,0 0 0,0 1 0,8-1 0,15-1-158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34.698"/>
    </inkml:context>
    <inkml:brush xml:id="br0">
      <inkml:brushProperty name="width" value="0.035" units="cm"/>
      <inkml:brushProperty name="height" value="0.035" units="cm"/>
    </inkml:brush>
  </inkml:definitions>
  <inkml:trace contextRef="#ctx0" brushRef="#br0">23 106 13819,'6'-40'1304,"0"5"-712,-6 11-184,0 18 1241,3 24-937,0 11-88,-1 11-216,1 8-104,-2 8-272,-1 4-160,0 0-240,-1 0-112,-4-9-280,-4-6 560,-6-11-200,-1-5-104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35.180"/>
    </inkml:context>
    <inkml:brush xml:id="br0">
      <inkml:brushProperty name="width" value="0.035" units="cm"/>
      <inkml:brushProperty name="height" value="0.035" units="cm"/>
    </inkml:brush>
  </inkml:definitions>
  <inkml:trace contextRef="#ctx0" brushRef="#br0">1 128 14491,'10'25'568,"0"1"-1,-2 0 1,-1 1-1,5 34 1,1 0-195,-7-31-251,12 44 77,-17-69-192,1-1 1,0 1 0,0 0-1,0-1 1,0 1 0,1-1-1,0 0 1,0 0 0,0 0-1,0 0 1,6 4 0,-8-7-6,0 0 0,1 0 0,-1 0 0,1-1 0,-1 1 0,1-1 1,-1 1-1,1-1 0,-1 1 0,1-1 0,-1 0 0,1 0 0,-1 0 0,1 0 1,0 0-1,-1 0 0,1 0 0,-1-1 0,1 1 0,-1 0 0,1-1 1,-1 1-1,1-1 0,-1 0 0,0 1 0,1-1 0,-1 0 0,0 0 1,1 0-1,-1 0 0,2-2 0,3-3 8,0 0 0,0-1 0,-1 0 0,6-8 0,-11 14-10,30-49 422,-3-2 1,33-83-1,-26 54-20,2 0-122,-2 13 62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35.653"/>
    </inkml:context>
    <inkml:brush xml:id="br0">
      <inkml:brushProperty name="width" value="0.035" units="cm"/>
      <inkml:brushProperty name="height" value="0.035" units="cm"/>
    </inkml:brush>
  </inkml:definitions>
  <inkml:trace contextRef="#ctx0" brushRef="#br0">162 2 17436,'-2'0'69,"0"-1"1,1 1-1,-1 0 1,0 0-1,1 0 1,-1 0-1,0 0 1,1 0-1,-1 0 1,0 0-1,1 1 1,-1-1-1,0 1 1,1-1-1,-1 1 1,1-1-1,-1 1 1,1 0-1,-1 0 1,1 0-1,-3 2 1,1 0-8,1 0 1,0 0 0,-1 0 0,1 0 0,0 0 0,1 0-1,-1 1 1,0-1 0,-1 6 0,-1 7 82,1 0 0,0 0 0,0 25 1,1 9 60,2 1 1,2-1-1,3 0 1,2 0-1,2-1 1,29 90-1,-37-134-169,10 24 95,-10-28-125,-1 0 1,0 0 0,1 0 0,-1 0 0,1-1-1,-1 1 1,1 0 0,-1 0 0,1 0-1,-1-1 1,1 1 0,0 0 0,-1-1-1,1 1 1,0 0 0,0-1 0,-1 1-1,1-1 1,0 0 0,0 1 0,0-1 0,0 1-1,1-1 1,-2-1 1,1 0 1,-1 0-1,1 0 1,-1 0-1,0 0 0,0 0 1,1 0-1,-1 0 1,0 0-1,0 0 0,0 0 1,0 0-1,0 0 1,0 0-1,0 0 1,-1 0-1,1 0 0,-1-2 1,-2-10 29,-2 0 1,1 0-1,-2 0 0,0 1 1,-12-20-1,-44-55 168,61 85-201,-29-34 142,-12-17 338,90 80 216,-38-22-646,-1-1 0,1 0 0,0 0 0,1-1 0,-1-1 0,1 0 1,-1 0-1,1-1 0,17 0 0,-20-1-33,-1-1 0,1 0 0,-1 0 0,0-1 0,0 0 1,0-1-1,0 1 0,0-1 0,-1-1 0,1 1 0,-1-1 1,0 0-1,0-1 0,0 1 0,5-7 0,-2 2 2,0-2-1,-1 1 0,0-1 1,-1 0-1,0-1 0,-1 1 1,0-2-1,6-19 0,-6 14 0,-1 0-1,-1 0 0,-1-1 1,0 1-1,-1-28 0,-3 33-7,-2 10 11,-3 21 23,4 8 23,2 1 1,0 0-1,2-1 0,1 1 0,1-1 0,1 0 0,1 0 0,1-1 0,13 31 0,-17-50-45,0-1 0,0 0 0,0 0 0,0 0 0,1 0 0,-1-1-1,1 1 1,1-1 0,4 4 0,-8-7-27,0 0-1,0 0 1,0-1-1,0 1 1,0-1-1,1 1 1,-1-1-1,0 1 1,0-1-1,1 0 1,-1 1-1,0-1 1,1 0-1,-1 0 1,0 0-1,1 0 1,-1 0-1,3-1 1,-3 1-24,1-1 1,-1 0-1,1 0 1,0 0-1,-1 0 0,0 0 1,1-1-1,-1 1 1,0 0-1,1-1 1,-1 1-1,0-1 1,0 1-1,0-1 1,0 1-1,-1-1 0,2-3 1,1-2-165,-1 0 0,0 0 0,0-1 0,0 1 0,-1-1 0,0 1 0,-1-1 0,0-11 1,-2 0-57,0 0 0,-7-26 0,-6-10-324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36.230"/>
    </inkml:context>
    <inkml:brush xml:id="br0">
      <inkml:brushProperty name="width" value="0.035" units="cm"/>
      <inkml:brushProperty name="height" value="0.035" units="cm"/>
    </inkml:brush>
  </inkml:definitions>
  <inkml:trace contextRef="#ctx0" brushRef="#br0">14 23 18804,'-6'0'1848,"3"-3"-1215,-2 1-321,5-1 1168,2 0-680,5 0-912,4-1-456,5 2-1993,1-1 2209,5 3-392,2 2-224</inkml:trace>
  <inkml:trace contextRef="#ctx0" brushRef="#br0" timeOffset="1">533 17 15491,'-2'84'3946,"-14"85"-1,11-130-3307,0 7-86,-2-1 1,-19 68-1,25-111-633,1 0-1,-1 0 1,0 0-1,0 0 1,0 0-1,0 0 0,0-1 1,0 1-1,0 0 1,-1-1-1,1 1 1,0 0-1,-1-1 0,0 0 1,1 1-1,-1-1 1,0 0-1,1 0 1,-4 1-1,4-1-36,-1-1-1,1 0 1,0 0-1,-1 0 1,1 0-1,-1 0 1,1-1 0,-1 1-1,1 0 1,0-1-1,-1 1 1,1-1-1,-1 1 1,1-1 0,0 1-1,0-1 1,-1 0-1,1 0 1,0 0-1,0 0 1,0 0 0,0 0-1,0 0 1,0 0-1,0 0 1,-1-3-1,-6-8-1003,0 0 0,1 0-1,0-1 1,-8-26 0,-14-58-1507,22 70 2558,1 6 263,-11-48 3989,22 69-715,14 8-1643,15 7-324,43 12-1,37 6-1822,-75-23-260,-28-7 361,0 1 0,-1 0 0,1 1 0,-1 0 0,1 0 0,17 14 1,-11-4-349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46.074"/>
    </inkml:context>
    <inkml:brush xml:id="br0">
      <inkml:brushProperty name="width" value="0.035" units="cm"/>
      <inkml:brushProperty name="height" value="0.035" units="cm"/>
    </inkml:brush>
  </inkml:definitions>
  <inkml:trace contextRef="#ctx0" brushRef="#br0">106 19 12211,'2'-3'407,"3"-8"779,-5 11-1106,0-1 0,0 1 0,-1 0 0,1-1-1,0 1 1,0 0 0,-1 0 0,1-1 0,0 1 0,0 0 0,-1 0 0,1 0 0,0-1 0,-1 1 0,1 0 0,0 0 0,-1 0 0,1 0 0,0 0 0,-1 0 0,1 0 0,-1-1 0,1 1 0,0 0 0,-1 0-1,1 0 1,0 1 0,-1-1 0,1 0 0,0 0 0,-1 0 0,0 2 100,0-1 0,0 1-1,0 0 1,1 0 0,-1 0-1,1 0 1,-1 0 0,1-1-1,-1 4 1,1-2 54,-11 55 306,3 2 1,3-1-1,2 81 0,18 23-226,-8-108 462,1 92-1,-13 210 174,3-305-873,-10 55 1,0 0-34,0 245 11,6-78-76,-16 57-44,-5 145-43,33 17-84,0-275 139,-5 25 49,2 74 48,-8 105-75,-1-73 9,27 187-497,-11-327 382,27 560-344,-15-252 422,5 127 64,-19-281 63,-1-18-65,-5-328-5,-2-12 15,1 1 0,0-1-1,-1 0 1,0 0 0,0 0 0,-1 0 0,-1 7 0,-7-32-298,8 19 219,1 0 1,0 0 0,-1 1-1,1-1 1,0 0-1,-1 0 1,1 1 0,-1-1-1,0 0 1,1 1-1,-1-1 1,1 0 0,-1 1-1,0-1 1,1 1-1,-1-1 1,0 1 0,0 0-1,1-1 1,-1 1 0,0 0-1,0-1 1,0 1-1,1 0 1,-1 0 0,0 0-1,0 0 1,0 0-1,0 0 1,-1 0 0,-3 3-428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47.471"/>
    </inkml:context>
    <inkml:brush xml:id="br0">
      <inkml:brushProperty name="width" value="0.035" units="cm"/>
      <inkml:brushProperty name="height" value="0.035" units="cm"/>
    </inkml:brush>
  </inkml:definitions>
  <inkml:trace contextRef="#ctx0" brushRef="#br0">105 189 12763,'1'-4'2604,"2"11"-1467,2 16 366,22 318 2843,-33-381-3237,-1 0 0,-22-68 0,-38-80-876,65 184-206,-10-23 8,9 21-17,0-1 0,0 1 0,1-1 0,0 0 0,-2-9 0,28 33 49,-18-11-65,1-1 1,0 0-1,0 0 1,0-1 0,0 0-1,1 0 1,-1-1-1,9 3 1,-13-5-1,0-1 0,0 1 0,0-1 0,0 0 0,1 0 0,-1 0 0,0 0 0,0-1 0,0 1 0,0-1 0,0 0 0,0 0 0,0 0 0,-1 0 0,1 0 0,0-1 0,0 1-1,-1-1 1,1 0 0,-1 0 0,1 0 0,-1 0 0,0 0 0,0 0 0,2-4 0,4-5 36,0 0-1,0-1 1,-2 0-1,1-1 1,4-14-1,4-6 73,-15 33-107,0-1-1,0 0 1,0 1 0,1-1 0,-1 1-1,0-1 1,0 1 0,1-1 0,-1 0-1,0 1 1,1 0 0,-1-1 0,1 1-1,-1-1 1,0 1 0,1-1 0,-1 1-1,1 0 1,-1-1 0,1 1 0,-1 0-1,1 0 1,0-1 0,-1 1 0,1 0-1,-1 0 1,2 0 0,-1 0-2,-1 0 1,1 1-1,0-1 1,-1 1-1,1-1 1,0 1-1,-1-1 1,1 1 0,-1 0-1,1-1 1,-1 1-1,1 0 1,-1-1-1,1 1 1,-1 0-1,0 0 1,1 1-1,12 43-3,-12-38 5,53 188-8,-32-128-4339,-27-83 3676,-1-7-231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48.163"/>
    </inkml:context>
    <inkml:brush xml:id="br0">
      <inkml:brushProperty name="width" value="0.035" units="cm"/>
      <inkml:brushProperty name="height" value="0.035" units="cm"/>
    </inkml:brush>
  </inkml:definitions>
  <inkml:trace contextRef="#ctx0" brushRef="#br0">139 25 19324,'0'0'40,"0"0"0,0 0 0,0 0 0,0 0 1,0 0-1,0 0 0,0 0 0,0 1 0,0-1 0,0 0 0,0 0 0,0 0 0,0 0 0,0 0 0,0 0 1,0 0-1,0 0 0,0 0 0,0 0 0,0 0 0,0 0 0,0 0 0,0 0 0,0 0 0,1 0 0,-1 0 0,0 0 1,0 1-1,0-1 0,0 0 0,0 0 0,0 0 0,0 0 0,0 0 0,0 0 0,0 0 0,0 0 0,0 0 1,1 0-1,-1 0 0,0 0 0,0 0 0,0 0 0,0 0 0,0-1 0,0 1 0,0 0 0,0 0 0,0 0 0,0 0 1,0 0-1,0 0 0,0 0 0,0 0 0,0 0 0,1 0 0,-1 0 0,0 0 0,5 13 1046,8 25-616,-10-28-223,15 39-140,-10-32-673,-2 1 0,0-1-1,5 29 1,-11-46 525,0 0 0,0 0 0,0 0 1,0 0-1,0 0 0,0 0 0,0 1 0,0-1 0,0 0 0,0 0 1,-1 0-1,1 0 0,0 0 0,0 0 0,0 0 0,0 1 1,0-1-1,0 0 0,0 0 0,0 0 0,0 0 0,-1 0 0,1 0 1,0 0-1,0 0 0,0 0 0,0 0 0,0 0 0,0 0 1,-1 0-1,1 0 0,0 0 0,0 0 0,0 0 0,0 0 0,0 0 1,0 0-1,-1 0 0,1 0 0,0 0 0,0 0 0,0 0 0,0 0 1,0 0-1,0 0 0,-1 0 0,1 0 0,0 0 0,0 0 1,0 0-1,0-1 0,0 1 0,0 0 0,0 0 0,0 0 0,0 0 1,-1 0-1,1 0 0,0 0 0,0 0 0,0-1 0,0 1 1,0 0-1,0 0 0,0 0 0,-9-8-380,-12-12-2096,-41-32 0,13 23 1123,41 25 1828,0 0 0,0 1 1,0 0-1,-9-1 0,16 4-389,1 0 1,-1-1-1,1 1 0,0 0 0,-1 0 0,1 0 0,0-1 0,-1 1 0,1 0 0,-1 0 1,1 0-1,-1 0 0,1 0 0,0 0 0,-1 0 0,1 0 0,-1 0 0,1 0 0,0 0 0,-1 0 1,1 0-1,-1 1 0,1-1 0,0 0 0,-1 0 0,1 0 0,-1 1 0,1-1 0,0 0 1,-1 0-1,1 1 0,0-1 0,0 0 0,-1 1 0,1-1 0,0 0 0,0 1 0,-1-1 1,1 0-1,0 1 0,0-1 0,0 0 0,-1 1 0,1-1 0,0 1 0,0-1 0,0 1 1,0 0-1,0 0 63,1-1 1,-1 1 0,0 0-1,1 0 1,-1 0 0,1 0 0,-1 0-1,1 0 1,-1-1 0,1 1-1,0 0 1,-1-1 0,1 1-1,0 0 1,0-1 0,0 1 0,-1-1-1,1 1 1,0-1 0,2 1-1,2 1 74,1-1 1,0 0-1,0 0 0,0-1 0,0 0 0,0 0 1,0 0-1,0-1 0,0 1 0,-1-1 0,1-1 1,0 1-1,0-1 0,7-4 0,2 0-235,0-2-1,0 0 0,-1 0 0,13-11 1,-15 9 25,-1 0 0,18-20 0,-9 8-178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7.407"/>
    </inkml:context>
    <inkml:brush xml:id="br0">
      <inkml:brushProperty name="width" value="0.025" units="cm"/>
      <inkml:brushProperty name="height" value="0.025" units="cm"/>
    </inkml:brush>
  </inkml:definitions>
  <inkml:trace contextRef="#ctx0" brushRef="#br0">0 0 8712,'0'0'15791,"29"66"-15374,-19-28-289,6-1-128,2-4-96,0-5-737,-2-7-448,-4-5 31,-1-3-63,-11-6-1281,-2-4-2307,-19-2-1377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48.677"/>
    </inkml:context>
    <inkml:brush xml:id="br0">
      <inkml:brushProperty name="width" value="0.035" units="cm"/>
      <inkml:brushProperty name="height" value="0.035" units="cm"/>
    </inkml:brush>
  </inkml:definitions>
  <inkml:trace contextRef="#ctx0" brushRef="#br0">68 33 16852,'0'21'1640,"-1"5"-1240,-5 11-168,-2 10 768,1 7-576,-1 3-224,1-5-216,1 0-104,1-13-336,1-6-128,2-20-208,-2-11-848,1-19 1160,-2-10-161,4-13-103</inkml:trace>
  <inkml:trace contextRef="#ctx0" brushRef="#br0" timeOffset="1">44 0 17388,'2'4'282,"0"0"1,-1 0-1,0 0 0,0 0 1,0 0-1,-1 0 1,1 1-1,-1 5 1,2 13 591,0-14-690,1 0-1,0 0 1,0 0-1,1-1 1,0 0-1,1 1 1,0-1-1,9 11 1,2 0-283,35 30 0,-11-11-909,-10-8-847,-29-26 1399,-3 1-127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49.150"/>
    </inkml:context>
    <inkml:brush xml:id="br0">
      <inkml:brushProperty name="width" value="0.035" units="cm"/>
      <inkml:brushProperty name="height" value="0.035" units="cm"/>
    </inkml:brush>
  </inkml:definitions>
  <inkml:trace contextRef="#ctx0" brushRef="#br0">0 165 13459,'2'6'1504,"10"-6"-616,3-8-295,9-8 1383,4-4-832,6-6-312,3 2-143,1-1-401,-4 2-288,-1 8-545,-7 3 529,-5 11-216,-5 1-128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49.644"/>
    </inkml:context>
    <inkml:brush xml:id="br0">
      <inkml:brushProperty name="width" value="0.035" units="cm"/>
      <inkml:brushProperty name="height" value="0.035" units="cm"/>
    </inkml:brush>
  </inkml:definitions>
  <inkml:trace contextRef="#ctx0" brushRef="#br0">1 171 19684,'0'15'2157,"3"-4"-1894,0-1 1,0 1-1,1-1 1,1 0 0,5 9-1,-2-2-215,-7-15-37,-1-1 0,1 0-1,0 1 1,-1-1-1,1 1 1,0-1-1,0 0 1,0 0 0,0 0-1,0 1 1,1-1-1,-1 0 1,0 0-1,0 0 1,1-1 0,-1 1-1,1 0 1,-1 0-1,0-1 1,1 1-1,1 0 1,-2-2 14,1 1-1,-1 0 1,1 0-1,-1 0 1,0-1-1,1 1 1,-1-1-1,0 1 1,1-1-1,-1 0 1,0 1-1,0-1 1,1 0-1,-1 0 1,0 0-1,0 0 1,0 0-1,0 0 1,0 0-1,0 0 1,-1 0-1,1 0 1,0-1-1,0-1 1,9-15 347,-2-1 0,8-23 0,8-17 484,-24 58-829,1 0-1,-1 0 0,1 0 1,-1 0-1,1 0 0,0 0 1,-1 0-1,1 0 0,0 0 1,0 0-1,0 0 0,-1 0 1,1 0-1,2-1 0,-2 2-19,-1 0 1,1 0-1,-1 0 0,0 0 1,1 0-1,-1 1 0,0-1 1,1 0-1,-1 0 0,1 0 1,-1 0-1,0 0 0,1 0 0,-1 1 1,0-1-1,0 0 0,1 0 1,-1 1-1,0-1 0,1 0 1,-1 0-1,0 1 0,0-1 0,0 0 1,1 1-1,-1-1 0,0 0 1,0 1-1,0-1 0,1 1 1,1 6 22,0 0 0,0 0 0,2 13 0,-2-9-42,-2-8 11,1 2 2,1 0 1,-1-1-1,0 1 0,1-1 1,2 5-1,-3-8 1,-1-1-1,0 1 0,1 0 0,-1-1 1,0 1-1,1-1 0,-1 0 1,1 1-1,-1-1 0,1 1 0,-1-1 1,1 0-1,-1 1 0,1-1 1,-1 0-1,1 1 0,0-1 0,-1 0 1,1 0-1,-1 0 0,1 1 1,0-1-1,-1 0 0,1 0 0,0 0 1,-1 0-1,1 0 0,0 0 1,-1 0-1,1-1 0,-1 1 0,1 0 1,0 0-1,-1 0 0,1-1 1,-1 1-1,1 0 0,0-1 0,-1 1 1,1 0-1,-1-1 0,1 1 1,-1-1-1,0 1 0,1-1 0,5-4 8,-1 0-1,0-1 0,0 0 1,0 0-1,-1 0 0,6-12 1,20-46 40,-12 23 12,-12 27-47,7-16 3,-12 29-17,0-1 1,0 1-1,0 0 1,-1-1 0,1 1-1,1 0 1,-1 0-1,0 0 1,0-1 0,0 1-1,1 0 1,-1 0-1,0 1 1,3-2 0,-4 2-2,1 0 1,-1 0-1,1 1 1,-1-1-1,1 0 1,0 0-1,-1 1 1,0-1 0,1 0-1,-1 1 1,1-1-1,-1 1 1,1-1-1,-1 1 1,0-1 0,1 1-1,-1-1 1,0 1-1,1-1 1,-1 1-1,0-1 1,0 1-1,0-1 1,1 1 0,-1-1-1,0 1 1,0 0-1,0-1 1,0 1-1,0-1 1,0 2 0,3 25-9,-2-24 6,0 12-20,3 25-1028,-1 50 1,-2-89 1045,-1 0-1,0 0 1,0-1 0,0 1 0,0 0 0,-1 0-1,1 0 1,0 0 0,0 0 0,-1 0 0,1 0 0,0 0-1,-1-1 1,1 1 0,-1 0 0,1 0 0,-1 0 0,1-1-1,-1 1 1,1 0 0,-1-1 0,0 1 0,0 0-1,1-1 1,-1 1 0,0-1 0,0 1 0,1-1 0,-1 0-1,0 1 1,0-1 0,0 0 0,-2 1 0,-8 0-413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50.081"/>
    </inkml:context>
    <inkml:brush xml:id="br0">
      <inkml:brushProperty name="width" value="0.035" units="cm"/>
      <inkml:brushProperty name="height" value="0.035" units="cm"/>
    </inkml:brush>
  </inkml:definitions>
  <inkml:trace contextRef="#ctx0" brushRef="#br0">0 833 12363,'0'0'88,"1"1"1,-1 0 0,0-1-1,0 1 1,0-1-1,1 1 1,-1-1 0,0 1-1,1-1 1,-1 1 0,0-1-1,1 1 1,-1-1-1,0 1 1,1-1 0,-1 0-1,1 1 1,-1-1 0,1 0-1,-1 1 1,1-1 0,0 0-1,-1 0 1,1 1-1,-1-1 1,1 0 0,-1 0-1,1 0 1,0 0 0,-1 0-1,1 0 1,-1 0-1,1 0 1,0 0 0,28-1 1460,-24 0-1031,22-3 274,1-2 0,0-1 0,39-15 0,79-40 774,-141 60-1498,488-255 2025,-17-32-2034,-351 212 3,-102 63-94,26-17-239,74-34-1,-123 63-1448,-8 0 1062,-9 1 304,-8 1-139,-8 0-123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50.578"/>
    </inkml:context>
    <inkml:brush xml:id="br0">
      <inkml:brushProperty name="width" value="0.035" units="cm"/>
      <inkml:brushProperty name="height" value="0.035" units="cm"/>
    </inkml:brush>
  </inkml:definitions>
  <inkml:trace contextRef="#ctx0" brushRef="#br0">1 48 15075,'8'4'416,"0"1"1,0 0-1,-1 0 0,1 1 0,-1 0 0,-1 0 0,1 1 1,-1 0-1,0 0 0,0 1 0,5 10 0,5 11 684,23 57 0,-30-64-1054,38 106 397,41 174-1,-78-256-385,-28-69 99,-3-31-98,1 0 0,3-1 0,2-1 0,3 0 1,2-1-1,-2-74 0,10 114-35,2-1 0,0 1 0,1 0 0,1-1 0,1 1 0,5-20 0,-6 30-13,1 1-1,-1 0 1,1 0 0,0 1-1,0-1 1,0 0 0,1 1-1,0 0 1,0 0 0,1 0-1,-1 1 1,1-1 0,0 1-1,0 0 1,0 0 0,1 1-1,-1-1 1,1 1 0,11-4-1,-7 3 1,0 1-1,1 0 1,0 0-1,-1 1 0,1 1 1,0 0-1,16 0 0,-26 1 0,0 0 1,0 1-1,1-1 0,-1 0 0,0 1 0,0-1 1,0 1-1,0-1 0,0 1 0,0 0 0,1-1 0,-1 1 1,-1 0-1,1 0 0,0-1 0,0 1 0,0 0 1,0 0-1,-1 0 0,1 0 0,0 0 0,-1 1 1,1-1-1,-1 0 0,1 0 0,-1 0 0,0 0 1,1 1-1,-1-1 0,0 0 0,0 0 0,0 0 0,0 1 1,0-1-1,0 0 0,0 0 0,0 2 0,-1 6 82,-1 0-1,0 0 0,-5 16 1,7-24-87,-9 26 305,-24 51 1,28-68-371,-1-1-1,1 0 1,-1 0 0,-1 0 0,0-1 0,0 0-1,0 0 1,-14 10 0,20-17 0,0 0 0,-1 0 0,1 0-1,-1 0 1,1-1 0,-1 1 0,1 0 0,-1-1 0,1 1-1,-1-1 1,0 0 0,1 1 0,-1-1 0,0 0 0,1 0 0,-4 0-1,4 0 46,0-1-1,0 1 0,1 0 0,-1-1 1,0 1-1,0-1 0,0 1 0,1-1 1,-1 0-1,0 1 0,1-1 1,-1 0-1,0 1 0,1-1 0,-1 0 1,1 0-1,-1 0 0,1 1 0,0-1 1,-1 0-1,1 0 0,0 0 0,-1 0 1,1 0-1,0 0 0,0 0 0,0-1 1,-1-24-407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32.073"/>
    </inkml:context>
    <inkml:brush xml:id="br0">
      <inkml:brushProperty name="width" value="0.035" units="cm"/>
      <inkml:brushProperty name="height" value="0.035" units="cm"/>
    </inkml:brush>
  </inkml:definitions>
  <inkml:trace contextRef="#ctx0" brushRef="#br0">1566 86 14451,'-28'-7'781,"-32"-10"-1,34 8-309,-33-6-1,49 13-299,0 1-1,0 0 0,0 1 1,0 0-1,0 0 0,0 1 1,-11 3-1,-15 6 471,1 1 0,-47 22-1,-25 9-104,-90 12-196,-18 5 272,180-47-530,-1 2-1,2 1 1,-61 37 0,53-20-71,1 1 0,1 3 0,-46 53 0,44-45-7,37-39-4,-99 114-21,95-108 16,0 2 0,1-1 1,1 1-1,0 1 0,0-1 0,2 1 0,-1 0 1,-3 21-1,8-27-7,0 1 0,1-1 1,0 1-1,0-1 0,1 1 1,0-1-1,1 1 0,0-1 1,0 0-1,1 0 0,0 0 1,0 0-1,1 0 0,0-1 1,0 0-1,1 0 0,10 12 1,3 2-20,0-2 1,2 0 0,0-1 0,29 19-1,-18-16 22,2-1 0,0-2 0,0-2 0,2 0 0,0-3 1,0-1-1,1-1 0,1-2 0,37 4 0,-38-8 16,-1-2 0,1-2 0,-1-1 0,1-1-1,-1-3 1,0 0 0,0-2 0,0-2 0,54-20 0,-67 19 27,0-2 0,-1-1 1,0 0-1,-1-1 0,30-26 0,81-91 177,-7 8-60,-104 105-140,0 1-1,0 1 0,2 2 1,42-22-1,48-4 13,-4 1-16,-95 32-6,0 0-1,-1-1 1,1-1 0,-2 0-1,1 0 1,12-14 0,-8 5 16,-1 0-1,-1-1 1,-1-1 0,0-1 0,-2 0 0,0 0 0,8-23-1,-1-3 40,-3 0 0,12-62 0,-27 108-55,18-104 124,-17 93-106,-1 1-1,1-1 0,-2 0 0,0 1 1,0-1-1,0 1 0,-6-18 1,5 25-12,1 0 0,0 0 0,-1 0 1,1 1-1,-1-1 0,0 0 0,0 1 1,0 0-1,0-1 0,0 1 0,0 0 1,-1 0-1,1 0 0,-1 0 0,0 1 1,1-1-1,-1 1 0,0-1 0,0 1 1,0 0-1,0 0 0,0 0 0,0 1 1,0-1-1,0 1 0,-4-1 0,-7 1 19,-1 1 0,1 0 0,-1 0-1,-19 6 1,21-4-32,-50 9-151,-18 4-593,-1-3-1,-100 4 1,120-17 280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38.283"/>
    </inkml:context>
    <inkml:brush xml:id="br0">
      <inkml:brushProperty name="width" value="0.035" units="cm"/>
      <inkml:brushProperty name="height" value="0.035" units="cm"/>
    </inkml:brush>
  </inkml:definitions>
  <inkml:trace contextRef="#ctx0" brushRef="#br0">1332 113 12587,'-31'-16'703,"0"0"0,0 2 0,-1 2-1,-1 1 1,0 1 0,0 2 0,-59-7 0,21 8-186,-1 4 0,-119 10 1,119-2-259,0 4 0,1 3 0,0 3 1,-90 32-1,144-40-245,1 0 1,0 0 0,0 2-1,1 0 1,0 1 0,-22 19-1,28-21-13,1 0-1,0 1 1,1 0 0,0 1-1,0-1 1,1 2 0,0-1-1,1 0 1,0 1 0,-6 22-1,4-3-6,1-1 0,1 1 0,2-1-1,1 1 1,2 0 0,1 0 0,5 33 0,0-20-2,2-1-1,2-1 1,2 0 0,24 55 0,-4-28-2,4-1-1,2-2 1,3-2 0,3-1 0,2-3 0,3-2 0,92 84 0,-95-101-10,2-1-1,2-3 0,1-2 1,93 46-1,-101-60 2,1-2-1,0-3 1,1-1 0,1-2-1,0-2 1,80 6 0,-79-13-10,0-2 0,0-2 0,0-3 1,0-1-1,49-13 0,-76 14 18,0-2-1,-1 0 1,0-2 0,0 0-1,0-1 1,-1 0 0,-1-2-1,1 0 1,-2-1 0,0-1-1,0 0 1,-1-1 0,-1-1-1,14-17 1,-9 3 8,-2-1-1,-1 0 1,-1-1-1,-1-1 1,-2 0-1,-2 0 1,11-52-1,-5-12 22,7-131-1,-18 155-26,-3-1-1,-11-109 1,5 154-58,-1 0-1,-2 1 1,-17-47-1,17 57-8,-1 0 1,-1 0-1,-1 0 0,0 2 0,-1-1 0,-19-20 1,5 12-76,0 1 1,-2 1 0,0 1 0,-2 1 0,-60-30 0,45 29-40,-1 2-1,-1 2 0,-77-17 0,81 25 52,1 3-1,-63-3 0,84 9 116,0 0 0,0 1 0,1 2 0,-1 0 0,1 0 1,0 2-1,-28 10 0,-3 13-36,38-20 44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45.476"/>
    </inkml:context>
    <inkml:brush xml:id="br0">
      <inkml:brushProperty name="width" value="0.035" units="cm"/>
      <inkml:brushProperty name="height" value="0.035" units="cm"/>
    </inkml:brush>
  </inkml:definitions>
  <inkml:trace contextRef="#ctx0" brushRef="#br0">1 88 15891,'4'1'1161,"5"-2"-953,2 2-80,7-1 296,4-4-152,6 2-128,0-2-48,2 1-232,3 0-128,2-3-264,-1-2-128,2-2-753,2-4 1081,-1-4-248,2 2-192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45.957"/>
    </inkml:context>
    <inkml:brush xml:id="br0">
      <inkml:brushProperty name="width" value="0.035" units="cm"/>
      <inkml:brushProperty name="height" value="0.035" units="cm"/>
    </inkml:brush>
  </inkml:definitions>
  <inkml:trace contextRef="#ctx0" brushRef="#br0">0 143 13123,'15'7'1928,"-3"1"-1064,2-4-335,1-2 1031,1-2-488,4-5-176,2-1-448,7-4-336,8-1-632,7 1-208,6-1 544,1 1-152,4 2-112</inkml:trace>
  <inkml:trace contextRef="#ctx0" brushRef="#br0" timeOffset="1">811 2 15339,'30'-2'1489,"-3"7"-945,0-1-176,5 5 592,-1 0-104,5-1-256,5 1-136,-1-6-184,2 0-128,-3-3-400,-1-2-304,-2-4-656,-3-4 992,-3-2-168,-3-3-168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46.330"/>
    </inkml:context>
    <inkml:brush xml:id="br0">
      <inkml:brushProperty name="width" value="0.035" units="cm"/>
      <inkml:brushProperty name="height" value="0.035" units="cm"/>
    </inkml:brush>
  </inkml:definitions>
  <inkml:trace contextRef="#ctx0" brushRef="#br0">0 33 14395,'17'8'591,"-1"-1"-1,1 0 0,31 8 1,-39-14-452,-1 1-1,1-1 1,0 0 0,0-1-1,0 0 1,-1-1 0,1 0-1,0 0 1,16-5 0,45-19 87,-49 17-248,1 0 0,0 1-1,0 1 1,37-4 0,-16 8-238,66 7 0,-42-1 71,-39-2-6,0 1-1,0 1 0,-1 2 0,1 0 0,49 20 0,-68-22 150,-1-1-1,1-1 0,0 1 0,0-2 0,0 1 0,0-1 0,0 0 0,0-1 1,1 0-1,-1-1 0,0 1 0,0-2 0,0 1 0,0-2 0,0 1 0,0-1 1,-1 0-1,1-1 0,11-6 0,-13 6 227,1 0-1,0 0 1,0 1-1,0 0 1,0 1-1,1 0 1,15-2 0,-19 4-32,-1 0 1,1 0 0,-1 0-1,1 0 1,-1 1 0,1 0 0,-1 0-1,0 0 1,1 1 0,-1-1-1,0 1 1,0 0 0,0 0 0,0 0-1,0 1 1,5 4 0,-1 2 192,-7-7-378,1 0 0,0 1 0,0-1 0,0 0 0,1 0 0,-1 0 0,5 3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7.799"/>
    </inkml:context>
    <inkml:brush xml:id="br0">
      <inkml:brushProperty name="width" value="0.025" units="cm"/>
      <inkml:brushProperty name="height" value="0.025" units="cm"/>
    </inkml:brush>
  </inkml:definitions>
  <inkml:trace contextRef="#ctx0" brushRef="#br0">1 104 13261,'0'0'7495,"46"0"-5670,-7 0-191,9-11-737,8-5-705,1-5-320,0-4-2915,-8-6-4804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48.521"/>
    </inkml:context>
    <inkml:brush xml:id="br0">
      <inkml:brushProperty name="width" value="0.035" units="cm"/>
      <inkml:brushProperty name="height" value="0.035" units="cm"/>
    </inkml:brush>
  </inkml:definitions>
  <inkml:trace contextRef="#ctx0" brushRef="#br0">79 2 18956,'0'0'36,"0"0"0,-1 0-1,1 0 1,0 0 0,0 0 0,0 0 0,0 0-1,0 0 1,0 0 0,0-1 0,0 1 0,0 0-1,0 0 1,-1 0 0,1 0 0,0 0 0,0 0-1,0 0 1,0 0 0,0 0 0,0 0 0,0 0-1,-1 0 1,1 0 0,0 0 0,0 0-1,0 0 1,0 0 0,0 0 0,0 0 0,0 0-1,-1 0 1,1 0 0,0 0 0,0 0 0,0 0-1,0 0 1,0 0 0,0 0 0,0 0 0,-1 0-1,1 0 1,0 1 0,0-1 0,0 0 0,0 0-1,0 0 1,0 0 0,0 0 0,0 0 0,0 0-1,0 0 1,0 0 0,0 1 0,0-1 0,-10 11 614,-5 13-19,6-5-233,0 1-1,2 0 1,1 1-1,-5 20 1,9-29-274,0-1 0,1 1 0,0-1 0,0 1 0,2-1 0,-1 1 0,1-1 0,1 1 0,3 11-1,-5-21-94,1 0-1,0 0 0,-1 0 1,1 0-1,0 0 1,0 0-1,0-1 0,0 1 1,0 0-1,0 0 0,1-1 1,-1 1-1,1-1 0,-1 0 1,1 1-1,-1-1 0,1 0 1,0 0-1,-1 0 0,5 2 1,-4-3-2,1 1 0,-1-1 0,1 0 0,-1 0 0,1 0 0,-1 0 0,1 0 0,-1 0 0,1-1 0,-1 1 0,0-1 0,1 0 0,-1 0 0,4-2 0,3-2-67,0 0 0,0-1 1,-1 0-1,0 0 0,0-1 1,-1 0-1,8-9 0,-8 8-323,0 0 1,0 0-1,-1-1 0,0 0 0,-1-1 0,0 1 0,0-1 0,-1 0 1,0 0-1,-1 0 0,4-21 0,-6-1-551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48.991"/>
    </inkml:context>
    <inkml:brush xml:id="br0">
      <inkml:brushProperty name="width" value="0.035" units="cm"/>
      <inkml:brushProperty name="height" value="0.035" units="cm"/>
    </inkml:brush>
  </inkml:definitions>
  <inkml:trace contextRef="#ctx0" brushRef="#br0">40 23 19540,'-14'-3'2433,"5"3"-1369,0 0-496,3 0 2441,5-2-1977,2-1-632,5 0-360,2 0-840,1 0-328,0 0 247,-2 2 473,1-1-248,-1 2-216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49.464"/>
    </inkml:context>
    <inkml:brush xml:id="br0">
      <inkml:brushProperty name="width" value="0.035" units="cm"/>
      <inkml:brushProperty name="height" value="0.035" units="cm"/>
    </inkml:brush>
  </inkml:definitions>
  <inkml:trace contextRef="#ctx0" brushRef="#br0">0 859 20652,'0'0'42,"0"0"0,0-1 0,0 1 0,0 0 0,0 0 0,0 0 0,1 0 0,-1-1 0,0 1 0,0 0 0,0 0 0,0 0 0,0 0 0,0 0 0,0-1 0,1 1 0,-1 0 0,0 0 0,0 0 1,0 0-1,0 0 0,1 0 0,-1 0 0,0 0 0,0 0 0,0 0 0,0-1 0,1 1 0,-1 0 0,0 0 0,0 0 0,0 0 0,1 0 0,-1 0 0,0 0 0,0 1 0,0-1 0,0 0 0,1 0 0,-1 0 0,0 0 0,0 0 0,0 0 0,1 0 0,-1 0 0,0 0 0,0 0 0,0 1 0,0-1 0,0 0 0,0 0 0,1 0 0,-1 0 0,0 0 0,0 1 0,0-1 0,0 0 0,0 0 0,0 0 0,7-22 403,-6 19-259,58-194 2773,-29 105-2807,-24 72-203,16-36-1,-22 55 47,1 0-1,-1 0 0,0 0 0,1 0 0,-1 0 0,1 0 0,0 0 1,-1 0-1,1 1 0,0-1 0,-1 0 0,1 1 0,0-1 0,0 0 1,0 1-1,-1-1 0,1 1 0,2-1 0,-3 1 4,1 0-1,-1 0 1,1 0-1,-1 0 1,1 1-1,-1-1 1,1 0-1,-1 0 1,0 1-1,1-1 1,-1 0-1,1 1 1,-1-1-1,0 0 1,1 1-1,-1-1 1,0 1-1,0-1 1,1 1-1,-1-1 1,0 0-1,0 1 1,1-1-1,-1 1 1,0 0-1,8 44-50,-7-40 48,14 247 158,-9-96-1384,-6-147 752,1-3-347,0-13 257,0-12 20</inkml:trace>
  <inkml:trace contextRef="#ctx0" brushRef="#br0" timeOffset="1">152 0 19012,'1'4'370,"0"-1"-1,0 0 0,0 1 1,-1 0-1,1-1 1,-1 1-1,0-1 1,0 1-1,0 5 1,-1 2 127,1-6-299,7 261 4935,-3-216-5009,3 0-1,1 0 0,19 59 1,-26-107-126,4 15 25,13 28-1,-16-41-47,-1-1-1,1 0 1,-1-1-1,1 1 1,0 0-1,0 0 1,0-1-1,0 1 0,1-1 1,-1 0-1,1 1 1,0-1-1,-1-1 1,1 1-1,0 0 1,5 2-1,-6-4-73,0 0 0,0 0 0,0 0 0,0 0-1,0 0 1,-1-1 0,1 1 0,0 0 0,0-1 0,0 0 0,0 1 0,-1-1-1,1 0 1,0 0 0,-1 0 0,1 0 0,0 0 0,-1 0 0,0 0 0,1-1-1,1-2 1,3-2-294,0-1 0,0-1 0,5-9 0,-5 5 64,0 0-1,-1 0 0,5-15 0,1-9-567</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0.511"/>
    </inkml:context>
    <inkml:brush xml:id="br0">
      <inkml:brushProperty name="width" value="0.035" units="cm"/>
      <inkml:brushProperty name="height" value="0.035" units="cm"/>
    </inkml:brush>
  </inkml:definitions>
  <inkml:trace contextRef="#ctx0" brushRef="#br0">0 170 16668,'0'0'46,"0"0"1,0 0 0,0 0 0,0 0 0,0 0 0,0 0 0,0 0-1,0 0 1,0 0 0,0 0 0,1 0 0,-1 0 0,0 1 0,0-1-1,0 0 1,0 0 0,0 0 0,0 0 0,0 0 0,0 0 0,0 0-1,0 0 1,0 0 0,0 0 0,0 0 0,0 0 0,0 0 0,0 0-1,0 0 1,0 0 0,0 0 0,1 0 0,-1 0 0,0 0 0,0 0-1,0 0 1,0 0 0,0 0 0,0 0 0,0 0 0,0 0 0,0 0-1,0 0 1,0 0 0,0 0 0,0 0 0,1 0 0,-1 0 0,0 0-1,0 0 1,0 0 0,0 0 0,0 0 0,0 0 0,0 0-1,0 0 1,3 14 1367,3 28-265,-3-26-503,27 164 1480,-20-135-1698,2-1 0,18 43 1,-29-84-360,0 1 0,1-1 1,-1 0-1,1 1 0,0-1 1,0 0-1,0 0 1,1 0-1,-1 0 0,1 0 1,4 4-1,-6-7-51,-1 0-1,1 0 1,-1 0 0,1 1 0,-1-1-1,1 0 1,-1 0 0,1 0-1,-1 0 1,1 0 0,-1 0 0,1 0-1,-1 0 1,1 0 0,-1 0-1,0 0 1,1 0 0,-1 0-1,1-1 1,-1 1 0,1 0 0,-1 0-1,1 0 1,-1-1 0,1 1-1,-1 0 1,0-1 0,1 1 0,-1 0-1,1-1 1,0-1 21,1 0-1,-1 0 1,0-1 0,0 1-1,0 0 1,0-1 0,0 1 0,0-1-1,0-4 1,3-16 136,-1-1 0,-1 1 0,-2-1 0,0 1 0,-1-1 0,-8-38 0,-5-4 101,-23-67-1,34 123-255,1 0 0,-1 0 0,0 1 0,-1-1 0,0 1 0,0-1 0,-1 1 0,0 1 0,-1-1 0,-11-13 0,17 22-20,0-1 0,-1 1 0,1 0 0,0 0 0,0-1 0,-1 1 0,1 0 0,0 0 0,0-1 0,-1 1 0,1 0 0,0 0 0,0 0 0,-1 0 0,1-1 0,0 1 0,-1 0 0,1 0 0,0 0 0,-1 0 0,1 0 0,-1 0 0,1 0 0,0 0 0,-1 0 0,1 0 0,0 0 0,-1 0 0,1 0 0,0 0 0,-1 0 0,1 1 0,-3 10-13,9 21-19,-2-20 20,1 1 1,0-1-1,0 0 0,2 0 1,12 19-1,-17-28 8,1 0 0,-1 0 1,1 0-1,0 0 0,0-1 0,0 1 1,0-1-1,0 0 0,0 0 0,7 3 1,-7-5 2,-1 1-1,1 0 1,-1-1 0,1 0 0,-1 1 0,1-1 0,-1 0 0,1 0 0,-1-1 0,1 1 0,-1 0 0,1-1-1,-1 0 1,1 1 0,-1-1 0,0 0 0,1 0 0,2-2 0,1-2 0,1 0 0,-1 0 1,0 0-1,0-1 0,0 0 0,-1 0 0,0-1 1,0 1-1,-1-1 0,0 0 0,6-12 0,2-9 10,15-51 0,-23 63-2,10-26-43,-14 43 35,0-1 0,0 0 0,0 1 0,0-1 0,0 0 0,1 0 0,-1 1 0,0-1 0,0 0 0,0 0 0,0 1 0,0-1 0,0 0 0,1 0 0,-1 0 0,0 1 0,0-1 0,0 0 0,0 0 0,1 0 0,-1 0 0,0 1 0,0-1 0,1 0 0,-1 0 0,0 0 0,0 0 0,1 0 0,-1 0 0,0 0 0,0 0 0,1 0 0,-1 1 0,0-1 0,0 0 0,1 0 0,-1 0 0,0-1 0,0 1 0,1 0 0,-1 0 0,0 0 0,0 0 0,1 0 0,-1 0 0,0 0 0,0 0 0,1 0 0,-1-1 0,0 1 0,0 0 0,0 0 0,1 0 0,-1 0 0,0-1 0,0 1 0,0 0 0,0 0 0,1-1 0,-1 1 0,0 0 0,0 0 0,0-1 0,0 1 0,0 0 0,0 0 0,0-1 0,0 1 0,0-1 0,9 28-37,-8-22 36,34 146-62,-14-52-1142,42 116 0,-49-185 838,-2-9-140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1.622"/>
    </inkml:context>
    <inkml:brush xml:id="br0">
      <inkml:brushProperty name="width" value="0.035" units="cm"/>
      <inkml:brushProperty name="height" value="0.035" units="cm"/>
    </inkml:brush>
  </inkml:definitions>
  <inkml:trace contextRef="#ctx0" brushRef="#br0">104 23 17988,'2'2'204,"-1"-1"-1,1 1 1,-1-1 0,0 1 0,0-1 0,0 1 0,0 0-1,0-1 1,0 1 0,0 0 0,0 0 0,-1 0 0,1 0-1,0 0 1,-1 0 0,1 4 0,1 4 289,51 177 4261,46 88-3804,-98-275-1037,-1 1 1,0-1-1,1 1 1,-1-1-1,0 1 0,0-1 1,0 1-1,1-1 1,-1 1-1,0 0 0,0-1 1,0 1-1,0-1 1,0 1-1,0-1 0,0 1 1,0 0-1,0-1 1,0 1-1,0-1 0,-1 1 1,1 0-1,-10-1-1544,-24-17-1111,24 11 1515,-97-45-5379,-2 8 10019,109 43-3316,0 0 1,-1 0-1,1 0 1,0 0-1,-1-1 0,1 1 1,0 0-1,0 0 1,-1 0-1,1 0 1,0 0-1,-1-1 0,1 1 1,0 0-1,0 0 1,-1-1-1,1 1 1,0 0-1,0 0 0,0-1 1,-1 1-1,1 0 1,0 0-1,0-1 1,0 1-1,0 0 0,0-1 1,0 1-1,0 0 1,0-1-1,-1 1 0,1 0 1,0-1-1,0 1 1,0 0-1,0 0 1,1-1-1,-1 1 0,0 0 1,0-1-1,0 1 1,0 0-1,0-1 1,0 1-1,0 0 0,1-1 1,9-10 1207,19-16-630,0-2 1,-2-1 0,34-49-1,-42 53-1031,7-8-1387,-2-1 0,-1-1 0,21-44 0,-34 55 312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2.150"/>
    </inkml:context>
    <inkml:brush xml:id="br0">
      <inkml:brushProperty name="width" value="0.035" units="cm"/>
      <inkml:brushProperty name="height" value="0.035" units="cm"/>
    </inkml:brush>
  </inkml:definitions>
  <inkml:trace contextRef="#ctx0" brushRef="#br0">1 1 15387,'0'0'68,"0"0"-1,0 0 1,0 0 0,0 0-1,0 1 1,0-1-1,0 0 1,0 0-1,0 0 1,1 0 0,-1 0-1,0 0 1,0 0-1,0 1 1,0-1-1,0 0 1,0 0 0,0 0-1,1 0 1,-1 0-1,0 0 1,0 0-1,0 0 1,0 0 0,0 0-1,0 0 1,1 0-1,-1 0 1,0 0-1,0 0 1,0 0 0,0 0-1,0 0 1,1 0-1,-1 0 1,0 0-1,0 0 1,0 0 0,0 0-1,0 0 1,1 0-1,-1 0 1,0 0-1,0 0 1,0 0 0,0 0-1,0 0 1,0-1-1,0 1 1,0 0-1,1 0 1,-1 0 0,0 0-1,0 0 1,0 0-1,0 0 1,0-1-1,0 1 1,0 0 0,0 0-1,0 0 1,0 0-1,0 0 1,0-1-1,0 1 1,6 21 1620,2 31-772,-7-50-773,28 377 2187,-28-375-2489,-1 0 0,0-1 0,0 1 0,-1-1 0,1 1 0,-1 0 0,0-1 0,-1 4 0,2-7 140,0 1-1,0-1 1,0 0 0,-1 0 0,1 0-1,0 0 1,0 0 0,0 0 0,0 0-1,-1 0 1,1 1 0,0-1 0,0 0-1,0 0 1,0 0 0,-1 0 0,1 0-1,0 0 1,0 0 0,0 0 0,-1 0-1,1 0 1,0 0 0,0 0 0,0 0-1,0 0 1,-1 0 0,1-1-1,0 1 1,0 0 0,0 0 0,0 0-1,-1 0 1,1 0 0,0 0 0,0 0-1,0 0 1,0-1 0,0 1 0,0 0-1,-1 0 1,1 0 0,0 0 0,0 0-1,0-1 1,-12-19-385,-3-17-234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2.652"/>
    </inkml:context>
    <inkml:brush xml:id="br0">
      <inkml:brushProperty name="width" value="0.035" units="cm"/>
      <inkml:brushProperty name="height" value="0.035" units="cm"/>
    </inkml:brush>
  </inkml:definitions>
  <inkml:trace contextRef="#ctx0" brushRef="#br0">1 4 17764,'0'-1'89,"1"1"1,-1 0-1,1-1 1,-1 1-1,1 0 1,0-1 0,-1 1-1,1 0 1,-1 0-1,1-1 1,0 1-1,-1 0 1,1 0-1,0 0 1,-1 0-1,1 0 1,0 0-1,-1 0 1,1 0-1,-1 0 1,1 0 0,0 1-1,-1-1 1,1 0-1,0 0 1,-1 1-1,1-1 1,-1 0-1,1 1 1,-1-1-1,1 0 1,-1 1-1,1-1 1,-1 1-1,1-1 1,-1 1-1,1-1 1,-1 1 0,0-1-1,1 1 1,-1 0-1,20 32 1246,-13-21-668,35 55 610,52 62 1,-66-97-1115,1 0 0,1-1 0,54 40 1,-54-47-231,-31-20-889,-7-2 326,-9 0-293,-14 0-2346,-61 13 0,84-13 2956,0 1-1,-1-1 1,1 1-1,0 1 1,1-1-1,-1 1 1,1 1 0,-1-1-1,1 1 1,0 1-1,1-1 1,-8 9 0,12-12 365,1 0 1,-1 0 0,1 0 0,0 0-1,-1 0 1,1 0 0,0 0 0,0 1 0,1-1-1,-1 0 1,0 1 0,1-1 0,-1 1-1,1-1 1,0 1 0,0-1 0,0 1 0,0 2-1,0-4 34,1-1-1,-1 1 0,0 0 0,1 0 0,-1 0 1,0-1-1,1 1 0,-1 0 0,1 0 0,-1-1 1,1 1-1,0 0 0,-1-1 0,1 1 0,0-1 1,-1 1-1,1-1 0,0 1 0,0-1 0,0 1 1,1 0 42,0-1 0,0 1 0,-1-1 0,1 0 0,0 0 0,0 0 0,0 0 0,0 0 0,0 0 0,-1 0 0,1-1 0,0 1 0,2-1 1,4-2 310,1 0 1,-1-1 0,0 0 0,0 0-1,0-1 1,10-7 0,41-39 1582,-42 35-1455,43-42 1120,-53 51-1699,-1-1 1,0 0-1,-1 0 1,1 0-1,-2-1 1,7-13-1,-11 22-57,0 0 0,0 0 0,1-1 0,-1 1 0,0 0 0,0-1-1,0 1 1,0 0 0,0 0 0,0-1 0,0 1 0,1 0 0,-1-1 0,0 1 0,0 0 0,0-1-1,0 1 1,0 0 0,0-1 0,0 1 0,-1 0 0,1 0 0,0-1 0,0 1 0,0 0 0,0-1 0,0 1-1,0 0 1,-1-1 0,1 1 0,0 0 0,0 0 0,0-1 0,-1 1 0,1 0 0,0 0 0,0 0-1,-1-1 1,1 1 0,0 0 0,-1 0 0,-13 1-1349,10 0 966,-9-1-424</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3.185"/>
    </inkml:context>
    <inkml:brush xml:id="br0">
      <inkml:brushProperty name="width" value="0.035" units="cm"/>
      <inkml:brushProperty name="height" value="0.035" units="cm"/>
    </inkml:brush>
  </inkml:definitions>
  <inkml:trace contextRef="#ctx0" brushRef="#br0">7 85 18876,'0'-1'91,"0"1"0,0-1 1,-1 0-1,1 0 0,0 0 0,0 1 1,0-1-1,0 0 0,1 0 0,-1 1 0,0-1 1,0 0-1,0 0 0,1 0 0,-1 1 1,0-1-1,1 0 0,-1 1 0,0-1 0,1 0 1,-1 1-1,1-1 0,-1 0 0,1 1 1,0-1-1,-1 1 0,1-1 0,0 0 0,0 1 4,0 1 0,0-1-1,1 0 1,-1 0-1,0 0 1,0 1 0,0-1-1,0 1 1,0-1 0,0 1-1,0-1 1,0 1-1,0-1 1,-1 1 0,1 0-1,0-1 1,1 2-1,4 5 333,1-1-1,-1 1 0,8 14 0,15 32 838,40 103 0,-5-9-578,-55-136-589,-10-23 3,-7-26 6,-7 2-62,-1 0 0,-1 1 0,-2 1 0,-1 1 0,-2 1 0,-29-33 0,48 61-44,-1-2-18,0 1 0,-1-1 1,1 1-1,-1 0 0,-1 0 1,1 1-1,0-1 0,-1 1 0,-11-6 1,17 10 15,0 0-1,-1 0 1,1 0 0,0 0 0,0 0 0,0 0 0,0 0-1,0 0 1,-1 0 0,1 0 0,0 0 0,0 0-1,0 0 1,0 0 0,0 0 0,0 0 0,-1 0 0,1 0-1,0 0 1,0 0 0,0 0 0,0 0 0,0 1-1,0-1 1,-1 0 0,1 0 0,0 0 0,0 0 0,0 0-1,0 0 1,0 0 0,0 0 0,0 1 0,0-1-1,0 0 1,0 0 0,0 0 0,0 0 0,-1 0 0,1 1-1,0-1 1,0 0 0,0 0 0,0 0 0,0 0-1,0 0 1,0 0 0,0 1 0,0-1 0,0 0 0,1 0-1,-1 0 1,0 0 0,0 0 0,0 1 0,0-1-1,0 0 1,0 0 0,0 0 0,0 0 0,0 0 0,5 11-65,1-1 24,1-1-1,0 1 0,1-1 1,0 0-1,1-1 0,15 13 1,-19-18 38,0 0 1,0 0-1,0 0 1,0 0-1,1-1 0,-1 0 1,6 1-1,-8-2 13,0 0-1,0-1 1,0 0-1,0 1 0,0-1 1,-1 0-1,1-1 1,0 1-1,0 0 1,0-1-1,0 0 0,-1 0 1,1 0-1,5-2 1,-5 1 12,1-1 0,-1 0 0,1 0 0,-1 0 0,0-1 0,0 1 0,-1 0 0,1-1 0,-1 0 0,0 0 0,0 0 0,0 0 0,0 0 0,0 0 0,-1 0 0,0 0 0,0-1 0,0 1 0,0-6 0,1-7 89,-2-1 0,1 1 0,-4-27 0,-3 18-2,4 17-42,3 20-29,8 36-49,2-1 0,24 66 0,-22-76 7,-6-13-71,22 57-402,-26-72 193,1-1 0,0 1 0,0 0-1,1-1 1,0 0 0,11 12-1,-16-18 269,1-1 0,-1 1-1,0-1 1,1 0-1,-1 1 1,1-1 0,-1 0-1,0 1 1,1-1-1,-1 0 1,1 0 0,-1 1-1,1-1 1,-1 0-1,1 0 1,-1 0 0,1 1-1,-1-1 1,1 0-1,-1 0 1,1 0 0,0 0-1,-1 0 1,1 0 0,-1 0-1,1 0 1,-1-1-1,1 1 1,-1 0 0,1 0-1,-1 0 1,1-1-1,-1 1 1,1 0 0,-1 0-1,1-1 1,-1 1-1,0 0 1,1-1 0,-1 1-1,1 0 1,-1-1-1,0 1 1,1-1 0,-1 1-1,0-1 1,0 1-1,1-1 1,-1 1 0,0-1-1,0 1 1,0-1-1,6-27-665</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3.621"/>
    </inkml:context>
    <inkml:brush xml:id="br0">
      <inkml:brushProperty name="width" value="0.035" units="cm"/>
      <inkml:brushProperty name="height" value="0.035" units="cm"/>
    </inkml:brush>
  </inkml:definitions>
  <inkml:trace contextRef="#ctx0" brushRef="#br0">1 68 20100,'12'-26'2481,"1"4"-1513,5 8-328,3 8 1377,6 15-633,5 12-240,3 23-448,1 8-104,-2 20-216,1 13-79,-5 12-193,-5 8-144,-5 6-513,-5 0-511,-14-7 912,-5-5-184,-11-16-144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7.151"/>
    </inkml:context>
    <inkml:brush xml:id="br0">
      <inkml:brushProperty name="width" value="0.035" units="cm"/>
      <inkml:brushProperty name="height" value="0.035" units="cm"/>
    </inkml:brush>
  </inkml:definitions>
  <inkml:trace contextRef="#ctx0" brushRef="#br0">0 78 15715,'14'-4'1449,"4"-2"-953,-2-2-176,8 2 680,2-1-312,7 1-304,1 3-48,4 1-184,-4 2-104,0 0-360,-3-1-288,-4-4-1760,-4-1 2056,-2-4-288,0-4-249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8.240"/>
    </inkml:context>
    <inkml:brush xml:id="br0">
      <inkml:brushProperty name="width" value="0.025" units="cm"/>
      <inkml:brushProperty name="height" value="0.025" units="cm"/>
    </inkml:brush>
  </inkml:definitions>
  <inkml:trace contextRef="#ctx0" brushRef="#br0">172 77 2498,'2'-9'10432,"6"-28"-6236,-7 36-4081,-1 1 1,1-1-1,-1 0 1,0 0-1,0 0 1,1 0-1,-1 0 1,0 0-1,0 1 1,0-1-1,0 0 1,0 0-1,0 0 1,0 0-1,0 0 1,-1 0-1,1 0 1,0 0-1,0 1 1,-1-1-1,1 0 1,-1 0-1,1 0 1,-1 1-1,1-1 1,-1 0-1,1 0 1,-1 1-1,0-1 1,1 0-1,-1 1 1,0-1-1,1 1 1,-1-1-1,0 1 1,0-1-1,0 1 1,1 0-1,-1-1 1,0 1-1,0 0 1,0 0-1,0 0 1,0-1-1,-1 1 1,-1 1 21,1-1 0,-1 0 0,0 1 0,0 0 0,0-1 0,1 1 0,-1 0 0,1 1 0,-1-1 0,0 0 0,1 1 0,-5 3 0,-3 5-51,-1 1-1,2 0 0,-1 1 1,2 0-1,-1 1 0,2-1 0,0 2 1,0-1-1,-6 20 0,5-10 36,1 0-1,2 0 0,0 1 1,1-1-1,0 29 0,4-48-103,-1 1 0,1 0 0,0-1 1,1 1-1,-1 0 0,1-1 0,0 1 0,0-1 0,0 1 0,1-1 1,0 0-1,0 1 0,0-1 0,0 0 0,1 0 0,-1 0 0,1-1 0,0 1 1,0-1-1,4 4 0,-2-3-1,0-1 0,0-1 0,1 1-1,-1-1 1,1 0 0,-1 0 0,1 0 0,0-1 0,0 0 0,0 0 0,0 0-1,0-1 1,-1 0 0,1 0 0,9-2 0,-8 1 7,-1 0-1,1 0 1,-1-1 0,1 1 0,-1-2-1,0 1 1,0-1 0,0 0 0,0 0-1,0 0 1,0-1 0,-1 0 0,0 0-1,0-1 1,0 1 0,0-1 0,-1 0-1,0-1 1,0 1 0,0-1-1,-1 1 1,1-1 0,-2 0 0,1 0-1,0-1 1,1-6 0,-4 11-1,0 0-1,1 1 1,-1-1 0,0 0 0,0 0-1,-1 0 1,1 0 0,0 0-1,0 0 1,-1 1 0,1-1 0,-1 0-1,0 0 1,0 1 0,1-1 0,-1 0-1,0 1 1,0-1 0,-1 0-1,1 1 1,0 0 0,-3-3 0,1 2-7,0-1 0,-1 1 1,1 0-1,-1 1 1,1-1-1,-1 0 0,0 1 1,1 0-1,-1 0 1,-7-1-1,6 1-23,0 0 0,0 1 0,0 0 1,0 0-1,-1 0 0,1 0 0,0 1 0,0 0 1,0 0-1,0 0 0,0 1 0,0-1 0,1 1 1,-1 0-1,0 1 0,1-1 0,-8 6 0,9-3-87,-1-1-1,1 1 1,0 1-1,0-1 1,0 0-1,1 1 0,0-1 1,0 1-1,-1 6 1,2-10-141,1 0 1,0 0 0,-1 0-1,1 0 1,0 0 0,0 0 0,1 0-1,-1 0 1,0 0 0,1 0-1,-1 0 1,2 3 0,-1-4-84,-1 1 1,1-1-1,0 0 0,0 0 1,0 0-1,0 0 1,0-1-1,0 1 0,0 0 1,0 0-1,0-1 1,0 1-1,0 0 0,0-1 1,1 1-1,-1-1 1,0 1-1,0-1 0,1 0 1,-1 0-1,2 1 1,18-1-6024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7.610"/>
    </inkml:context>
    <inkml:brush xml:id="br0">
      <inkml:brushProperty name="width" value="0.035" units="cm"/>
      <inkml:brushProperty name="height" value="0.035" units="cm"/>
    </inkml:brush>
  </inkml:definitions>
  <inkml:trace contextRef="#ctx0" brushRef="#br0">0 59 14843,'44'25'1232,"-2"-1"-1048,-6-10-336,-5-7 344,1-14-448,-1-8-248,-1-12-888,0 0 1072,-3 0-232,-3 1-224</inkml:trace>
  <inkml:trace contextRef="#ctx0" brushRef="#br0" timeOffset="1">610 83 12739,'37'18'1208,"-1"-6"-864,-1 0-128,-5-9 472,-2-3-272,-1-5-288,3-1-120,-4 0-312,-2-1-648,-2 7 776,1 3-184,1 6-8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8.186"/>
    </inkml:context>
    <inkml:brush xml:id="br0">
      <inkml:brushProperty name="width" value="0.035" units="cm"/>
      <inkml:brushProperty name="height" value="0.035" units="cm"/>
    </inkml:brush>
  </inkml:definitions>
  <inkml:trace contextRef="#ctx0" brushRef="#br0">1 316 8234,'36'-9'824,"-2"-5"-1048,-1-4 160,3 0 664,2 5-224</inkml:trace>
  <inkml:trace contextRef="#ctx0" brushRef="#br0" timeOffset="1">1276 142 11290,'43'-17'232,"-4"-2"-216,2-2 0,-1 3 145</inkml:trace>
  <inkml:trace contextRef="#ctx0" brushRef="#br0" timeOffset="2">2049 25 9522,'15'-6'355,"0"2"0,0 0 0,0 0 0,1 2 0,-1 0 0,1 0-1,0 2 1,-1 0 0,1 1 0,0 0 0,-1 1 0,1 1 0,-1 0 0,19 8 0,28 13 1009,-32-11-309,44 12 0,-64-22-950,-1-1 0,1 0 1,0-1-1,-1 0 0,1-1 0,0 0 0,0-1 0,0 0 0,10-2 0,32-10-86,-37 7-185,0 2 0,0 0 0,1 1 0,0 1 0,-1 0 0,1 1 0,0 1 0,0 0 0,18 3 0,-9 4-321,-1 1 0,0 0 0,46 24 0,-36-15 122,7 1-113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1.384"/>
    </inkml:context>
    <inkml:brush xml:id="br0">
      <inkml:brushProperty name="width" value="0.035" units="cm"/>
      <inkml:brushProperty name="height" value="0.035" units="cm"/>
    </inkml:brush>
  </inkml:definitions>
  <inkml:trace contextRef="#ctx0" brushRef="#br0">64 0 19764,'1'0'91,"0"1"-1,0-1 1,-1 0 0,1 1-1,0-1 1,0 0-1,-1 1 1,1-1 0,0 1-1,-1 0 1,1-1-1,0 1 1,-1-1 0,1 1-1,-1 0 1,1 0-1,-1-1 1,1 1-1,-1 0 1,1 0 0,-1-1-1,0 1 1,0 0-1,1 0 1,-1 0 0,0 0-1,0 0 1,0 0-1,0-1 1,0 1 0,0 0-1,0 0 1,0 0-1,0 0 1,-1 1 0,-8 43 606,5-31 7,-17 74 469,5 0 0,-11 169 0,27-246-1134,0-1 1,0 0-1,1 1 0,1-1 1,0 0-1,0 0 1,6 16-1,-7-23-26,0-1 0,1 0 0,-1 1 0,1-1 0,-1 0 0,1 0 0,-1 0 0,1 0 0,0 0 0,0 0 0,0-1 0,0 1 0,0-1 0,1 1 0,-1-1 1,0 0-1,1 0 0,-1 0 0,1 0 0,-1 0 0,1-1 0,-1 1 0,1-1 0,-1 1 0,1-1 0,0 0 0,-1 0 0,1 0 0,0-1 0,-1 1 0,1 0 0,-1-1 0,1 0 0,-1 0 0,4-1 0,1-1-148,1 0-1,-1 0 1,0-1 0,0 0 0,0 0-1,-1-1 1,0 0 0,1 0-1,-2 0 1,1-1 0,-1 0-1,0 0 1,0-1 0,6-10-1,-4 6-139,-1 0 0,-1-1 0,0 1 0,-1-1 0,0 0 0,0-1 0,-2 1 0,3-19 0,-3-16-625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1.915"/>
    </inkml:context>
    <inkml:brush xml:id="br0">
      <inkml:brushProperty name="width" value="0.035" units="cm"/>
      <inkml:brushProperty name="height" value="0.035" units="cm"/>
    </inkml:brush>
  </inkml:definitions>
  <inkml:trace contextRef="#ctx0" brushRef="#br0">32 70 21036,'-15'-12'2049,"4"4"-1433,5 1-272,6 1 920,3-2-263,5 1-617,-2-1-440,3 1-776,0 1-337,0 6-671,1 4 1392,-1 10-328,2 2-337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2.445"/>
    </inkml:context>
    <inkml:brush xml:id="br0">
      <inkml:brushProperty name="width" value="0.035" units="cm"/>
      <inkml:brushProperty name="height" value="0.035" units="cm"/>
    </inkml:brush>
  </inkml:definitions>
  <inkml:trace contextRef="#ctx0" brushRef="#br0">9 8 17636,'2'3'329,"0"0"0,0 0-1,0 0 1,-1 1 0,1-1 0,-1 1 0,0-1 0,0 1 0,1 7 0,2 38 1219,-3-26-500,1 13-136,-1-9-433,1-1 1,2 1-1,0-1 0,15 46 1,-18-69-449,0-1 0,0 1 0,0 0 0,0-1 0,1 1 1,-1-1-1,1 1 0,0-1 0,0 0 0,0 1 0,0-1 1,0 0-1,1 0 0,-1-1 0,0 1 0,3 1 0,-3-2-11,0-1-1,0 1 0,0-1 1,0 0-1,1 1 0,-1-1 1,0 0-1,0 0 0,0 0 1,0-1-1,0 1 0,0 0 1,0-1-1,0 0 0,0 1 1,0-1-1,0 0 0,-1 0 1,1 0-1,0 0 0,0 0 1,-1 0-1,3-2 0,3-4 53,0 0 0,0 0 0,0 0 0,-1-1 0,0 0 0,0 0 0,-1-1 0,0 1 1,-1-1-1,6-16 0,-4 6 84,0-1 1,-1 0 0,-1 0 0,2-24 0,-5 35-92,-1 1-1,0-1 1,-1 1 0,1-1 0,-2 0 0,1 1 0,-1 0 0,0-1 0,-5-10 0,6 16-61,-1 1 1,1-1-1,0 1 1,-1-1-1,1 1 1,-1 0 0,0-1-1,0 1 1,0 0-1,0 0 1,0 0-1,-1 0 1,1 1-1,0-1 1,-1 1-1,1-1 1,-1 1-1,0 0 1,1 0-1,-1 0 1,0 0-1,0 1 1,0-1-1,0 1 1,1-1-1,-1 1 1,0 0 0,0 0-1,0 1 1,-6 0-1,3 1-133,-1 0 0,1 1-1,-1 0 1,1 0 0,0 0 0,0 1 0,0-1-1,1 2 1,0-1 0,-1 1 0,1-1-1,1 1 1,-1 1 0,1-1 0,-7 11 0,3-4-361,1 1 1,0-1 0,1 1 0,1 0 0,0 0-1,-6 26 1,8-1-375,3-6-108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8.689"/>
    </inkml:context>
    <inkml:brush xml:id="br0">
      <inkml:brushProperty name="width" value="0.035" units="cm"/>
      <inkml:brushProperty name="height" value="0.035" units="cm"/>
    </inkml:brush>
  </inkml:definitions>
  <inkml:trace contextRef="#ctx0" brushRef="#br0">0 84 11739,'29'-9'283,"42"-20"0,-43 17-417,33-11 0,-51 20 136,1 1-1,1 0 1,-1 0 0,0 1 0,0 0-1,20 2 1,-3 4 162,-1 0-1,0 2 1,0 1-1,33 15 0,54 15 807,-100-35-894,-1 0 1,2-1-1,-1 0 1,0-2-1,0 1 1,22-4-1,-17 0-112,31-10 1,-16 3 26,2 2-7</inkml:trace>
  <inkml:trace contextRef="#ctx0" brushRef="#br0" timeOffset="1">1256 108 9074,'36'-3'176,"-5"-3"-184,2 3-8,0-3 952</inkml:trace>
  <inkml:trace contextRef="#ctx0" brushRef="#br0" timeOffset="2">1692 136 7778,'49'12'144,"-4"-4"-144,-2-7 0,-4-1 336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9.232"/>
    </inkml:context>
    <inkml:brush xml:id="br0">
      <inkml:brushProperty name="width" value="0.035" units="cm"/>
      <inkml:brushProperty name="height" value="0.035" units="cm"/>
    </inkml:brush>
  </inkml:definitions>
  <inkml:trace contextRef="#ctx0" brushRef="#br0">1 86 6473,'42'-12'304,"-3"-4"-224,2 1-16</inkml:trace>
  <inkml:trace contextRef="#ctx0" brushRef="#br0" timeOffset="1">612 70 10018,'47'4'320,"-7"-8"-320,-1-10 0,-3-7 504</inkml:trace>
  <inkml:trace contextRef="#ctx0" brushRef="#br0" timeOffset="2">1289 59 3929,'23'-12'104,"-4"-9"-56,1-4-112</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59.733"/>
    </inkml:context>
    <inkml:brush xml:id="br0">
      <inkml:brushProperty name="width" value="0.035" units="cm"/>
      <inkml:brushProperty name="height" value="0.035" units="cm"/>
    </inkml:brush>
  </inkml:definitions>
  <inkml:trace contextRef="#ctx0" brushRef="#br0">1 146 12579,'3'2'120,"10"4"239,-1 0 0,1-2-1,24 7 1,-32-10-298,-1 0 0,0-1 0,0 0 0,1 0-1,-1 0 1,0 0 0,1-1 0,-1 0 0,0 0 0,0 0 0,0 0-1,0-1 1,0 1 0,0-1 0,0 0 0,5-3 0,44-38 532,-41 32-479,1 0 0,1 0 0,17-9 0,-25 17-109,-1 0 0,1 1 0,-1 0-1,1 0 1,0 0 0,0 1 0,-1 0 0,1 0 0,0 0 0,0 1 0,0 0-1,0 0 1,7 2 0,63 12 162,19 3 340,-82-15-409,1-2 1,-1 0-1,0 0 1,0-1-1,20-5 0,-9-1 156,41-17-1,15-6-71,-71 28-196,0 0 1,0 0-1,1 1 1,-1 0-1,0 0 0,18 2 1,-22 0-2,1 0 0,0 1 0,0 0 0,-1 0 0,1 1 0,-1-1 1,0 1-1,0 0 0,0 1 0,0-1 0,0 1 0,-1 0 0,5 5 0,-1-2 44,1 0 0,15 11-1,-22-17-11,-1 0 1,1 0-1,-1-1 0,1 1 0,-1 0 0,1-1 1,-1 1-1,1-1 0,0 1 0,-1-1 1,1 0-1,0 0 0,-1 1 0,1-1 0,0-1 1,-1 1-1,1 0 0,0 0 0,-1-1 1,3 0-1,-1 0 34,0-1-1,0 0 1,-1 0 0,1 0 0,-1 0 0,1-1 0,3-4 0,-3 4-38,0 0 0,0 0 0,0 0 0,0 0 0,0 0 0,7-3 0,-10 6-25,1-1-1,0 1 0,-1 0 0,1-1 1,0 1-1,-1 0 0,1 0 0,0-1 1,0 1-1,-1 0 0,1 0 0,0 0 0,0 0 1,-1 0-1,1 0 0,0 0 0,0 0 1,-1 0-1,1 1 0,0-1 0,0 0 1,-1 0-1,1 1 0,0-1 0,-1 0 1,1 1-1,0 0 0,10 16-402,-10-16 386,-1 1 0,0-1 1,1 0-1,-1 0 0,1 0 1,-1 0-1,1 0 0,-1 0 1,1 0-1,0 0 0,0 0 1,-1-1-1,1 1 1,0 0-1,0 0 0,0-1 1,0 1-1,0 0 0,0-1 1,0 1-1,0-1 0,0 1 1,2 0-1,-2-2 32,0 0 0,-1 0 1,1 0-1,0-1 0,-1 1 0,1 0 0,-1 0 1,0 0-1,1-1 0,-1 1 0,0 0 0,1 0 0,-1-1 1,0 1-1,0 0 0,0 0 0,0-1 0,-1 0 1,0-30 388,1 31-368,-3-15 117,3 16-143,0-1 1,-1 1-1,1 0 1,0 0-1,0-1 0,0 1 1,0 0-1,0 0 1,0-1-1,0 1 1,-1 0-1,1 0 1,0 0-1,0-1 1,0 1-1,-1 0 1,1 0-1,0 0 1,0 0-1,-1 0 1,1-1-1,0 1 1,0 0-1,0 0 1,-1 0-1,1 0 1,0 0-1,-1 0 1,1 0-1,0 0 1,0 0-1,-1 0 1,1 0-1,0 0 1,0 0-1,-1 0 1,1 0-1,0 0 1,0 0-1,-1 0 0,1 0 1,0 1-1,0-1 1,-1 0-1,1 0 1,0 0-1,0 0 1,0 1-1,-1-1 1,1 0-1,0 0 1,-5 4-59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0.664"/>
    </inkml:context>
    <inkml:brush xml:id="br0">
      <inkml:brushProperty name="width" value="0.035" units="cm"/>
      <inkml:brushProperty name="height" value="0.035" units="cm"/>
    </inkml:brush>
  </inkml:definitions>
  <inkml:trace contextRef="#ctx0" brushRef="#br0">0 72 16876,'0'0'71,"0"-1"1,0 1 0,0-1 0,0 0-1,0 1 1,0-1 0,1 0 0,-1 1 0,0-1-1,0 0 1,0 1 0,0-1 0,1 1-1,-1-1 1,0 1 0,1-1 0,-1 0 0,0 1-1,1-1 1,-1 1 0,1 0 0,-1-1-1,1 1 1,-1-1 0,1 1 0,-1 0-1,1-1 1,-1 1 0,1 0 0,-1-1 0,1 1-1,0 0 1,-1 0 0,1 0 0,0 0-1,-1-1 1,1 1 0,-1 0 0,1 0 0,0 0-1,-1 0 1,1 1 0,1-1 0,38 5 1126,-27-2-685,69 8 1593,98 1 1,-152-12-1848,1-1 0,-1-2 0,0 0 1,1-2-1,-2-1 0,1-2 0,32-12 0,-28 4-41,-30 16-197,0-2 0,0 1 1,0 0-1,-1 0 0,1-1 1,0 1-1,-1 0 0,1-1 1,0 0-1,-1 1 0,0-1 1,2-3-1,-3 5-14,0 0 0,-1-1 1,1 1-1,0 0 0,-1 0 0,1-1 0,0 1 0,-1 0 0,1 0 1,0-1-1,-1 1 0,1 0 0,-1 0 0,1 0 0,0 0 1,-1 0-1,1 0 0,-1 0 0,1 0 0,-1 0 0,1 0 0,0 0 1,-1 0-1,1 0 0,-1 0 0,1 0 0,0 0 0,-1 0 0,-14 1 58,-10 5-9,1 0 0,-38 16 0,-11 3-72,-1-4-42,0-3 0,-112 11-1,163-30 24,23 1 35,0 0-1,0 0 0,0 0 0,0 0 1,0 0-1,0-1 0,0 1 0,-1 0 0,1 0 1,0 0-1,0 0 0,0 0 0,0 0 1,0 0-1,0-1 0,0 1 0,0 0 1,0 0-1,0 0 0,0 0 0,0 0 1,0 0-1,0-1 0,0 1 0,0 0 1,0 0-1,0 0 0,0 0 0,0 0 1,0-1-1,0 1 0,0 0 0,0 0 1,0 0-1,0 0 0,0 0 0,0 0 1,0-1-1,0 1 0,0 0 0,0 0 1,0 0-1,1 0 0,-1 0 0,0 0 1,0 0-1,0 0 0,0 0 0,0-1 0,0 1 1,0 0-1,0 0 0,1 0 0,-1 0 1,0 0-1,0 0 0,0 0 0,0 0 1,1 0-1,36-17-53,11 0 17,103-34 12,-127 45 7,0 1 1,1 1 0,-1 1 0,36 0 0,-54 3-72,0 0 0,-1 0 0,1 1 0,-1 0 0,1 0 1,-1 1-1,0-1 0,1 1 0,5 3 0,-9-4 27,0 1 1,0-1-1,0 1 0,0-1 0,-1 1 0,1 0 0,0 0 0,-1-1 1,1 1-1,-1 1 0,1-1 0,-1 0 0,0 0 0,0 0 0,0 1 1,0-1-1,0 0 0,-1 1 0,1-1 0,-1 1 0,0-1 0,1 5 1,-3 11-371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2.991"/>
    </inkml:context>
    <inkml:brush xml:id="br0">
      <inkml:brushProperty name="width" value="0.035" units="cm"/>
      <inkml:brushProperty name="height" value="0.035" units="cm"/>
    </inkml:brush>
  </inkml:definitions>
  <inkml:trace contextRef="#ctx0" brushRef="#br0">147 254 17292,'-4'38'4782,"3"38"-2559,0-12-1375,-5 49-128,1-28 1,6 103 0,-1-181-649,1 0 0,0 0 0,0 0-1,1 0 1,0-1 0,0 1 0,6 11 0,-7-16-55,0-1 1,-1 0-1,1 0 0,0 0 1,0 1-1,0-1 1,0 0-1,0 0 1,1 0-1,-1-1 1,0 1-1,0 0 0,1 0 1,-1-1-1,0 1 1,1-1-1,1 1 1,-1-1-9,0 1 1,-1-1 0,1-1 0,0 1 0,0 0 0,0 0 0,0-1 0,0 1-1,0-1 1,0 1 0,-1-1 0,1 0 0,0 0 0,0 0 0,-1 0 0,3-2-1,5-4-104,-1 0-1,0-1 1,0 0-1,0 0 0,-1 0 1,-1-1-1,11-19 1,-3 3-914,19-51 0,-24 48 651,-2 1-1,5-31 0,-3 1-389</inkml:trace>
  <inkml:trace contextRef="#ctx0" brushRef="#br0" timeOffset="1">23 212 19804,'-15'-12'1849,"9"-4"-1201,4-1-264,13-4 824,8-3-184,10-6-456,4 3-271,3 3-586,0 5-279,-3 7-648,-2 3 80,-9 9 760,-6 6-312,-11 12-241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31.981"/>
    </inkml:context>
    <inkml:brush xml:id="br0">
      <inkml:brushProperty name="width" value="0.025" units="cm"/>
      <inkml:brushProperty name="height" value="0.025" units="cm"/>
    </inkml:brush>
  </inkml:definitions>
  <inkml:trace contextRef="#ctx0" brushRef="#br0">132 125 3587,'-14'5'4666,"6"-2"-4031,-52 17 469,56-18-999,1-1 0,0 1 0,-1-1 0,1 1 0,0 0 0,0 0 0,0 1 0,0-1 0,0 1 0,1-1 0,-1 1 0,1 0 0,0 0 0,0 0 0,0 0-1,-2 4 1,4-6-69,0 0-1,0 1 0,0-1 0,0 0 0,0 0 1,0 0-1,0 0 0,0 0 0,1 0 1,-1 0-1,0 0 0,1 0 0,-1 0 0,1 0 1,0 0-1,-1 0 0,1 0 0,-1-1 0,1 1 1,0 0-1,0 0 0,0-1 0,-1 1 0,1 0 1,0-1-1,0 1 0,0-1 0,0 1 0,0-1 1,0 1-1,0-1 0,0 0 0,2 1 0,42 11 1074,-40-12-1007,127 18 1358,239 2 1,-357-20-1440,1407-47 1240,-4-91 992,-1380 134-2169,1156-82 1741,-1204 86-1635,-46 1-2209,20 1-3460,24-2 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8.647"/>
    </inkml:context>
    <inkml:brush xml:id="br0">
      <inkml:brushProperty name="width" value="0.025" units="cm"/>
      <inkml:brushProperty name="height" value="0.025" units="cm"/>
    </inkml:brush>
  </inkml:definitions>
  <inkml:trace contextRef="#ctx0" brushRef="#br0">296 2 13421,'0'0'3427,"-12"-1"-1078,9 1-2203,-4 0 27,0 0 1,0 0-1,0 1 0,0-1 0,0 2 0,0-1 0,1 1 0,-1 0 0,0 0 0,1 0 1,-1 1-1,-10 7 0,-4 5 98,1 1 0,0 1 1,1 1-1,-20 25 1,32-36-113,0 2 0,1-1 1,0 1-1,1-1 0,0 2 1,0-1-1,1 0 0,0 1 1,1 0-1,0 0 0,1 0 1,0 0-1,-1 14 0,3-22-142,0 0-1,0-1 1,0 1 0,0 0-1,0-1 1,1 1 0,-1 0-1,1-1 1,-1 1 0,1-1-1,-1 1 1,1-1 0,0 1-1,0-1 1,0 0 0,0 1-1,0-1 1,0 0 0,0 0-1,0 1 1,1-1-1,-1 0 1,0 0 0,1 0-1,1 0 1,1 1 2,0-1-1,0 1 1,1-1-1,-1-1 1,0 1 0,0-1-1,1 1 1,-1-1-1,0 0 1,5-1-1,1 0 7,0-1 0,1 0 0,-1 0-1,-1-1 1,1-1 0,0 1-1,-1-2 1,12-6 0,-13 5-40,-1 1-1,0-2 1,-1 1 0,0-1 0,0 0 0,0 0 0,-1-1 0,0 1 0,-1-1-1,1-1 1,-1 1 0,-1 0 0,0-1 0,0 0 0,-1 0 0,0 0 0,0 0-1,-1 0 1,0 0 0,-1 0 0,0 0 0,0 0 0,-2-10 0,2 19-120,0 0 1,0-1 0,-1 1 0,1 0-1,0-1 1,0 1 0,0 0 0,-1-1 0,1 1-1,0 0 1,0 0 0,-1-1 0,1 1-1,0 0 1,0 0 0,-1-1 0,1 1-1,0 0 1,-1 0 0,1 0 0,0 0-1,-1 0 1,1-1 0,0 1 0,-1 0-1,1 0 1,-1 0 0,1 0 0,0 0 0,-1 0-1,1 0 1,0 0 0,-1 0 0,1 0-1,0 1 1,-1-1 0,1 0 0,-1 0-1,1 0 1,0 0 0,-1 0 0,1 1-1,0-1 1,0 0 0,-1 0 0,1 1 0,0-1-1,0 0 1,-1 0 0,1 1 0,0-1-1,0 0 1,-1 1 0,1-1 0,-7 11-4997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3.497"/>
    </inkml:context>
    <inkml:brush xml:id="br0">
      <inkml:brushProperty name="width" value="0.035" units="cm"/>
      <inkml:brushProperty name="height" value="0.035" units="cm"/>
    </inkml:brush>
  </inkml:definitions>
  <inkml:trace contextRef="#ctx0" brushRef="#br0">0 210 16500,'14'102'4147,"-13"-96"-1958,1-9-789,1-19-271,1-34-706,-3 10-200,0 0-55,8-57-1,-8 100-164,-1 0 1,1 0 0,-1 0 0,1 1-1,0-1 1,0 0 0,0 0-1,0 1 1,1-1 0,-1 1 0,1-1-1,3-3 1,-5 6-3,0 0-1,1-1 1,-1 1-1,0 0 1,1 0-1,-1-1 1,1 1 0,-1 0-1,1 0 1,-1 0-1,1 0 1,-1 0-1,1 0 1,-1-1 0,1 1-1,-1 0 1,1 0-1,-1 1 1,0-1 0,1 0-1,-1 0 1,1 0-1,-1 0 1,1 0-1,-1 0 1,1 1 0,0-1-1,0 1 1,1 1-1,0-1 1,-1 1-1,0-1 1,1 1 0,-1-1-1,0 1 1,0 0-1,1 0 1,0 2-1,11 24-26,0 2 0,16 55 0,5 68-751,-27-93-1520,-9-52 1798,-2-8-173</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58.313"/>
    </inkml:context>
    <inkml:brush xml:id="br0">
      <inkml:brushProperty name="width" value="0.035" units="cm"/>
      <inkml:brushProperty name="height" value="0.035" units="cm"/>
    </inkml:brush>
  </inkml:definitions>
  <inkml:trace contextRef="#ctx0" brushRef="#br0">414 1 14267,'-16'0'356,"0"0"0,0 2-1,0 0 1,0 1 0,0 0 0,1 1-1,0 1 1,0 0 0,0 2 0,0-1 0,-20 14-1,18-9-68,1 0 0,0 1-1,0 1 1,1 0 0,1 1-1,0 1 1,1 0 0,-19 30 0,24-31-159,1 0 0,0 1 0,1 0 0,0 0 1,1 1-1,1-1 0,1 1 0,-3 19 0,5-12-53,0 1-1,1 0 0,2-1 0,0 1 1,6 23-1,3-2-64,3 1 1,1-2-1,2 0 0,2-1 1,26 43-1,-24-51-17,1 0 1,46 54-1,-56-75 6,1 0 0,1-1-1,0-1 1,1 0 0,0 0 0,1-2 0,0 0 0,19 9 0,-29-17 3,0 1 1,0-1 0,1 0 0,-1-1 0,0 1 0,1-1-1,-1 0 1,0-1 0,1 0 0,-1 0 0,1 0 0,-1-1 0,1 0-1,-1 0 1,0 0 0,0-1 0,1 0 0,-1 0 0,0-1-1,-1 1 1,1-1 0,0-1 0,-1 1 0,0-1 0,0 0 0,0 0-1,0-1 1,0 1 0,7-11 0,-2 0 9,0 0-1,-1 0 1,-1-1 0,0 0-1,-1-1 1,-1 0 0,5-23 0,0-9 35,6-67 0,-13 74-40,-2-79-1,-3 103-97,0 0 0,-2 0 0,0 1 0,-1 0 0,-1 0 0,-1 0 0,-9-19 0,14 32 72,-1-1 1,0 1-1,0 0 1,-1 0-1,0 0 1,1 0-1,-1 0 0,0 1 1,-1-1-1,1 1 1,-1 0-1,1 0 0,-1 0 1,0 0-1,0 1 1,-8-4-1,-22-1-190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59.890"/>
    </inkml:context>
    <inkml:brush xml:id="br0">
      <inkml:brushProperty name="width" value="0.035" units="cm"/>
      <inkml:brushProperty name="height" value="0.035" units="cm"/>
    </inkml:brush>
  </inkml:definitions>
  <inkml:trace contextRef="#ctx0" brushRef="#br0">63 1 9002,'-21'180'1698,"-6"60"-461,14-79-3268,12-68-1881,5 0 4080,2 35 3352,-11-36-384,2-55-937,4 60 0,2-77-1645,1-1 0,0 0 0,2-1 0,10 26 0,-7-21-883,11 44-1,-20-67 319,0 0 1,-1 1-1,1-1 0,0 0 1,0 0-1,0 1 1,-1-1-1,1 0 1,0 0-1,0 0 0,-1 1 1,1-1-1,0 0 1,0 0-1,-1 0 0,1 0 1,0 1-1,0-1 1,-1 0-1,1 0 1,0 0-1,-1 0 0,1 0 1,0 0-1,-1 0 1,1 0-1,0 0 1,-1 0-1,1 0 0,-1 0 1,-8-4-193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5.392"/>
    </inkml:context>
    <inkml:brush xml:id="br0">
      <inkml:brushProperty name="width" value="0.035" units="cm"/>
      <inkml:brushProperty name="height" value="0.035" units="cm"/>
    </inkml:brush>
  </inkml:definitions>
  <inkml:trace contextRef="#ctx0" brushRef="#br0">423 98 10322,'-14'-12'515,"-1"1"-1,1 0 1,-2 1-1,1 0 1,-1 2 0,-1 0-1,-30-11 1,41 17-372,0 1-1,0-1 1,0 1 0,-1 0 0,1 0 0,0 1 0,0 0 0,0 0-1,-1 0 1,1 1 0,0 0 0,0 0 0,0 1 0,0-1 0,0 1-1,0 1 1,1-1 0,-1 1 0,1 0 0,-1 0 0,1 1 0,0-1-1,0 1 1,1 0 0,-1 1 0,-4 4 0,-3 8 82,0 1 1,1 0-1,0 0 1,2 1-1,0 1 0,1-1 1,1 2-1,1-1 1,-6 33-1,7-14 18,0 0 0,3 0 1,1 1-1,6 48 0,-2-57-156,2 0 1,1 0-1,2-1 0,1 0 1,1 0-1,1-1 0,21 38 1,-21-49-82,0 0-1,1 0 1,0-1 0,2 0 0,0-1-1,0-1 1,2-1 0,0 0 0,0 0 0,2-2-1,31 18 1,-39-25-13,0 0 1,1-1-1,-1 0 0,1-1 1,0 0-1,-1-1 0,1 0 0,0-1 1,0 0-1,0-1 0,1 0 1,-1-1-1,0 0 0,0 0 0,0-1 1,-1-1-1,1 0 0,0 0 1,-1-1-1,0-1 0,0 1 1,0-2-1,-1 1 0,1-1 0,-1-1 1,-1 0-1,1 0 0,-1 0 1,0-1-1,9-14 0,-2 3 31,-2-1-1,-1-1 1,0 0-1,-2 0 1,0-2-1,-2 1 1,0-1-1,9-46 1,-9 16 169,-1 0 0,-2-104 0,-5 124-49,-2-1-1,-2 1 1,0 1 0,-3-1-1,0 1 1,-2 0 0,-16-38 0,20 60-75,0 0 1,0 0-1,-1 1 1,0-1 0,-12-12-1,16 19-69,-1 0-1,1 1 0,-1-1 1,0 1-1,0 0 0,0 0 1,0 0-1,0 0 0,-1 0 1,1 1-1,-1 0 0,1-1 1,-1 1-1,1 1 1,-1-1-1,1 0 0,-1 1 1,0 0-1,1 0 0,-7 0 1,2 2-144,1 0 1,0 0 0,-1 1 0,1 0 0,0 0-1,1 0 1,-1 1 0,0 0 0,-9 9 0,-52 49-687,65-60 834,-48 51-492,3-1-200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20.634"/>
    </inkml:context>
    <inkml:brush xml:id="br0">
      <inkml:brushProperty name="width" value="0.035" units="cm"/>
      <inkml:brushProperty name="height" value="0.035" units="cm"/>
    </inkml:brush>
  </inkml:definitions>
  <inkml:trace contextRef="#ctx0" brushRef="#br0">1 48 13019,'1'1'270,"1"0"1,-1 0-1,1-1 1,0 1-1,-1 0 0,1-1 1,0 1-1,-1-1 1,1 1-1,0-1 1,-1 0-1,1 0 1,0 0-1,0 0 0,-1 0 1,1 0-1,3-1 1,34-8-161,-34 7 185,0 1-252,38-12 490,76-12 0,-105 23-478,1 1 0,-1 0 0,1 1 0,-1 1 0,1 0 1,-1 1-1,1 1 0,-1 0 0,20 8 0,-5-2 64,0 0 1,1-2-1,-1-1 0,2-2 0,59 2 0,-19-7 47,99-14-1,-84 1-107,67-5 36,-135 18-50,1 1 0,-1 1 0,0 0 1,0 2-1,0 0 0,27 9 0,-9-3 67,0-2-1,1-1 1,0-2-1,66 0 0,19 1-63,-65 4-27,-41-6 24,-1-1-1,1 0 1,0-1 0,0 0 0,23-3 0,-22 0 11,1 0 0,-1 2 1,0 0-1,29 4 0,65 19 153,-79-15-148,-27-7-35,1 1 0,0-1-1,-1 0 1,1-1 0,0 0 0,0 0 0,0 0 0,-1 0 0,12-3 0,-13 1 8,0 1 1,1-1-1,-1 0 1,0-1-1,-1 1 1,1-1 0,0 0-1,-1 1 1,1-2-1,-1 1 1,0 0 0,0-1-1,3-4 1,-5 6-17,2-2 21,1-1 0,-1 1 0,1 0 0,0 0 0,0 0 0,6-4 0,-10 8-34,1-1 0,-1 1 1,1 0-1,0-1 0,-1 1 0,1 0 1,0 0-1,-1 0 0,1-1 0,0 1 0,-1 0 1,1 0-1,0 0 0,0 0 0,-1 0 1,1 0-1,0 0 0,-1 1 0,1-1 0,0 0 1,-1 0-1,2 1 0,-1 0 2,0 0-1,1 0 1,-1 0-1,0 0 1,0 0 0,0 1-1,0-1 1,-1 0-1,1 1 1,0-1-1,0 1 1,-1-1 0,1 1-1,0 1 1,-2-3-52,1 1 0,0-1 0,-1 0 0,1 0 0,-1 0 0,1 0 0,-1 0 1,1 0-1,-1 0 0,1 0 0,0 0 0,-1 0 0,1 0 0,-1 0 0,1 0 0,-1 0 0,1 0 1,0-1-1,-1 1 0,1 0 0,-1 0 0,1 0 0,0-1 0,-1 1 0,1 0 0,0-1 0,-1 1 1,1 0-1,-1-1 0,-17-9-288,-5-6 54,-9-4-88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5:21.561"/>
    </inkml:context>
    <inkml:brush xml:id="br0">
      <inkml:brushProperty name="width" value="0.035" units="cm"/>
      <inkml:brushProperty name="height" value="0.035" units="cm"/>
    </inkml:brush>
  </inkml:definitions>
  <inkml:trace contextRef="#ctx0" brushRef="#br0">458 58 12795,'-10'-3'402,"0"1"-1,-1 0 1,0 1 0,1 0 0,-1 0 0,0 1 0,0 1 0,1 0-1,-1 0 1,0 1 0,1 0 0,0 1 0,-12 4 0,9-1-157,1 0 0,0 1 0,0 0 0,1 1 1,0 0-1,0 1 0,1 0 0,0 1 0,-16 20 0,5-2-13,0 1 0,2 0-1,2 2 1,0 0-1,2 1 1,-20 64-1,28-73-176,1 1 0,2-1 0,0 1-1,1 1 1,2-1 0,0 0 0,2 0-1,0 1 1,2-1 0,11 46 0,2-22-48,2 0 1,2-2-1,3 0 1,1-1-1,2-1 1,3-1-1,40 47 1,-62-80-8,1-1 0,1 0-1,-1-1 1,1 0 0,1 0 0,0-1 0,13 8 0,-19-13 5,0-1 0,0 1 0,0-1 0,0 0 0,0 1 0,0-2 0,0 1 0,1-1 0,-1 1 0,0-1 0,0 0 0,1-1 0,-1 1 0,0-1 0,0 0 0,0 0 0,0 0 0,0 0 0,0-1 0,0 1 0,0-1 0,0 0 0,-1-1 0,7-4 0,9-8 32,-1-1 0,-1 0 0,0-2 0,20-26 1,52-85 137,-54 76-103,-3-1-1,-3-1 1,45-118-1,-66 150-60,-1 0 0,-2 0-1,0-1 1,-2 0 0,0 0 0,-2 0-1,0 0 1,-2 0 0,0 0-1,-2 0 1,-1 1 0,-1-1-1,-12-37 1,8 38 2,-2 0 0,0 1 0,-1 0 0,-1 1 0,-1 1 0,-1 0 0,-19-20-1,23 30-16,1 0-1,-1 1 1,0 0-1,-1 1 0,-24-14 1,27 19-25,1-1 0,-1 1 0,0 0 1,1 1-1,-1 0 0,-1 0 0,1 1 1,0 0-1,-18 1 0,18 1-78,1 1 1,0 0-1,0 0 0,-1 1 0,1 0 0,1 0 1,-1 1-1,0 0 0,1 0 0,0 1 1,0 0-1,0 0 0,1 1 0,-1 0 1,-7 10-1,-4 5-261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19.323"/>
    </inkml:context>
    <inkml:brush xml:id="br0">
      <inkml:brushProperty name="width" value="0.035" units="cm"/>
      <inkml:brushProperty name="height" value="0.035" units="cm"/>
    </inkml:brush>
  </inkml:definitions>
  <inkml:trace contextRef="#ctx0" brushRef="#br0">851 46 13331,'-14'-5'277,"0"0"0,0 1 1,0 0-1,0 1 0,0 1 1,-1 0-1,1 1 0,-1 0 1,1 2-1,-1-1 0,0 2 1,1 0-1,-24 7 0,7-1 40,1 2-1,1 1 1,0 2-1,0 1 1,-34 23-1,28-14-87,1 2 0,1 1-1,1 2 1,1 1 0,2 2-1,1 0 1,1 2 0,-23 39 0,34-46-92,0 2 1,2-1 0,1 2 0,1 0-1,2 1 1,1-1 0,1 2 0,2-1-1,0 1 1,3 0 0,-1 50 0,6-46-73,1 0 0,2 0 0,2 0 1,1-1-1,1 0 0,2-1 0,1 0 1,2-1-1,1 0 0,2-1 0,0 0 1,3-2-1,0 0 0,33 34 0,-44-53-62,0-1-1,1-1 1,0 0-1,1 0 1,-1-1-1,1-1 1,1 0-1,-1 0 1,14 4-1,-15-7 18,-1-1 0,0 0 0,1 0 0,0-1-1,-1 0 1,1-1 0,0 0 0,-1-1 0,1 0 0,-1 0-1,1-1 1,16-5 0,-4-2 43,-1 0-1,0-1 1,-1-1-1,0-1 1,0-1 0,-2-1-1,24-22 1,-5 1 93,-1-3 0,40-55 1,-36 38-24,-3-2 1,-2-1-1,-2-2 1,33-89-1,-47 98-120,-3 0 0,-1-2 0,-3 1 0,-3-2 0,-1 1 0,-1-57 1,-6 87-75,-2 0 0,0 1 1,-2-1-1,0 1 0,-2 0 1,-11-35-1,13 48-4,-1 1 1,0-1-1,0 1 0,-1 0 0,0 0 0,-1 0 0,1 1 0,-1 0 1,-1 0-1,1 0 0,-1 1 0,-1 0 0,1 0 0,-1 1 1,0 0-1,0 0 0,0 1 0,-12-5 0,6 5-1,0 0 0,0 1 0,0 1 0,0 0 0,-1 1 0,1 0 0,-25 3 0,7 2-98,0 1 0,-43 12 0,-31 15-296</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58.981"/>
    </inkml:context>
    <inkml:brush xml:id="br0">
      <inkml:brushProperty name="width" value="0.035" units="cm"/>
      <inkml:brushProperty name="height" value="0.035" units="cm"/>
    </inkml:brush>
  </inkml:definitions>
  <inkml:trace contextRef="#ctx0" brushRef="#br0">19 0 16660,'7'20'1880,"-7"5"-1280,-6 11-296,-1 6 1713,4 2-1641,3 1-88,3-1-456,1-4-472,-4-5 552,-3 1-113,-10 0-87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4:59.482"/>
    </inkml:context>
    <inkml:brush xml:id="br0">
      <inkml:brushProperty name="width" value="0.035" units="cm"/>
      <inkml:brushProperty name="height" value="0.035" units="cm"/>
    </inkml:brush>
  </inkml:definitions>
  <inkml:trace contextRef="#ctx0" brushRef="#br0">18 1 14515,'-1'66'1616,"-5"-5"-1111,0-1-393,3-2 688,1-4-456,2-3-24,0-9-200</inkml:trace>
  <inkml:trace contextRef="#ctx0" brushRef="#br0" timeOffset="1">51 770 9394,'2'52'1064,"-4"2"-576,-4 3-200,2 0 793,-2 0-585,-5-4-232,1-4-8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7.620"/>
    </inkml:context>
    <inkml:brush xml:id="br0">
      <inkml:brushProperty name="width" value="0.035" units="cm"/>
      <inkml:brushProperty name="height" value="0.035" units="cm"/>
    </inkml:brush>
  </inkml:definitions>
  <inkml:trace contextRef="#ctx0" brushRef="#br0">122 17 14475,'-1'0'145,"0"-1"-1,0 1 1,-1 0 0,1 0-1,0-1 1,-1 1 0,1 0-1,0 0 1,-1 1 0,1-1-1,0 0 1,-1 0 0,1 1-1,0-1 1,0 0 0,-1 1-1,1-1 1,0 1 0,0 0-1,0-1 1,0 1 0,0 0-1,0 0 1,0 0 0,0 0-1,-1 1 1,0 0 102,0 1 0,1-1 0,-1 1 1,1 0-1,0 0 0,-1 0 0,1 0 0,1 0 0,-1 0 1,0 0-1,1 4 0,-1-2 31,1 0 1,0 0-1,0 0 1,0 0-1,1 0 1,0 0-1,2 6 1,-3-9-173,1 0-1,-1 0 1,1 0 0,0 0 0,0-1-1,0 1 1,0 0 0,0 0 0,1-1-1,-1 1 1,1 0 0,-1-1 0,1 1-1,-1-1 1,4 3 0,-3-4-60,-1 1 1,0-1-1,0 0 1,1 0 0,-1 1-1,0-1 1,1 0-1,-1 0 1,0 0-1,1 0 1,-1 0 0,0-1-1,1 1 1,-1 0-1,0-1 1,0 1-1,1-1 1,-1 1-1,0-1 1,0 1 0,0-1-1,0 0 1,1 0-1,-1 0 1,0 1-1,-1-1 1,1 0 0,0 0-1,0 0 1,0 0-1,0-1 1,-1 1-1,1 0 1,0-1 0,2-3 75,-1 0 1,1 0-1,-1 0 1,0 0-1,-1 0 1,1 0-1,0-7 1,-1-29 582,-1 40-676,0-1 0,0 1 0,0 0 0,0-1 0,-1 1 0,1 0 0,0 0 0,-1-1 0,1 1 0,-1 0 0,1 0 0,-1 0 0,1-1 0,-1 1 0,0 0 0,1 0 0,-1 0 0,0 0 0,0 0 0,0 0 0,0 0 0,0 1 0,0-1 0,0 0 0,0 0 0,-1 1 0,0-1 0,1 1-17,0 0-1,0 0 1,0 0 0,0 0-1,0 0 1,0 1 0,0-1-1,0 0 1,0 1-1,1-1 1,-1 0 0,0 1-1,0 0 1,0-1-1,0 1 1,1-1 0,-1 1-1,0 0 1,1-1-1,-1 1 1,0 0 0,1 0-1,-1 0 1,1 0-1,-1-1 1,1 2 0,-10 24 20,8-14-31,1-1 1,0 1-1,0 0 1,1-1-1,1 1 1,0 0-1,0-1 1,1 1 0,1-1-1,0 0 1,0 1-1,7 12 1,-10-23-2,1 0-1,-1 0 1,1 0 0,-1 0 0,1 0 0,-1 0 0,1 0 0,-1 0 0,1-1 0,0 1 0,0 0 0,-1 0-1,1-1 1,0 1 0,0 0 0,0-1 0,1 1 0,-1-1 1,-1 0-1,1 0 1,-1 0 0,1 0 0,-1 0-1,1 0 1,-1 0 0,1 0-1,-1 0 1,1 0 0,-1-1 0,1 1-1,-1 0 1,1 0 0,-1-1 0,1 1-1,-1 0 1,1-1 0,-1 1-1,0 0 1,1-1 0,-1 1 0,0 0-1,1-1 1,1-3 6,0 1-1,0-1 0,0 1 1,-1-1-1,1 0 1,-1 0-1,1-6 1,1-3 7,-2-1 0,0 0 1,-1 0-1,-1-19 1,0 26-9,1 1 0,-1-1 1,0 1-1,-1 0 0,0-1 1,0 1-1,0 0 0,-1 0 1,0 0-1,0 0 0,-6-7 1,8 12-6,1 0 0,-1 0 0,0 0 0,0 0 0,0 0 0,0 0 0,0 1 0,0-1 0,0 0 0,0 1 0,0-1 0,0 1 0,0-1 0,-1 1 0,1 0 0,0-1 0,0 1 0,-1 0 0,1 0 0,0 0 0,0 0 0,0 0 0,-1 0 0,1 0 0,-1 0 0,-1 1-1,1 0 1,-1 0-1,1 1 1,-1-1-1,1 0 1,0 1 0,0 0-1,0-1 1,0 1-1,0 0 1,-2 3-1,-3 3-5,1 1 0,0-1 0,1 2-1,0-1 1,-4 11 0,3-6-3,1 0-1,1 0 1,0 1 0,1 0-1,0 0 1,1 0 0,0 20-1,2-35 9,0 1 0,0-1-1,0 0 1,0 1-1,0-1 1,0 1 0,0-1-1,0 1 1,0-1 0,0 0-1,0 1 1,0-1-1,0 1 1,0-1 0,1 0-1,-1 1 1,0-1-1,0 1 1,0-1 0,1 0-1,-1 1 1,0-1-1,1 0 1,-1 1 0,0-1-1,0 0 1,1 0 0,-1 1-1,0-1 1,1 0-1,-1 0 1,1 1 0,10-10-18,6-21-5,-8 11 26,-1 0-1,0 0 1,-2-1 0,0 0-1,3-26 1,-10 43-16,-3 12 7,-5 16-3,1 1 28,3 1-1,0-1 0,1 1 1,2 0-1,0 0 1,6 52-1,-4-79-12,0 1 0,0 0 1,0 0-1,0 0 0,0-1 0,0 1 0,0 0 0,1 0 0,-1-1 0,0 1 0,0 0 0,1 0 0,-1-1 0,1 1 0,-1 0 0,1-1 0,0 2 0,5-10 73,0-23-8,-6 24-72,1-46 18,-1 48-62,0 1 0,-1 0 1,1 0-1,-1 0 0,0-1 1,0 1-1,0 0 1,-1 0-1,-2-6 0,3 10 15,1-1 0,0 1 0,0 0 0,-1-1 0,1 1 0,0 0 0,-1-1 0,1 1 0,0 0-1,-1 0 1,1-1 0,0 1 0,-1 0 0,1 0 0,-1 0 0,1-1 0,-1 1 0,1 0 0,0 0-1,-1 0 1,1 0 0,-1 0 0,1 0 0,-1 0 0,1 0 0,-1 0 0,1 0 0,0 0 0,-1 0 0,1 0-1,-1 0 1,1 1 0,-1-1 0,1 0 0,0 0 0,-1 0 0,1 1 0,0-1 0,-1 0 0,1 0-1,-1 1 1,1-1 0,0 0 0,0 1 0,-1-1 0,1 0 0,-1 2 0,-10 17-418,-13 41-330,12-32 212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8.991"/>
    </inkml:context>
    <inkml:brush xml:id="br0">
      <inkml:brushProperty name="width" value="0.025" units="cm"/>
      <inkml:brushProperty name="height" value="0.025" units="cm"/>
    </inkml:brush>
  </inkml:definitions>
  <inkml:trace contextRef="#ctx0" brushRef="#br0">38 52 21652,'0'0'5606,"-38"48"-5190,54-48-320,13-2-224,4-15-1057,4-4-1570,-7-6-2177,-1-6-4549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8.810"/>
    </inkml:context>
    <inkml:brush xml:id="br0">
      <inkml:brushProperty name="width" value="0.035" units="cm"/>
      <inkml:brushProperty name="height" value="0.035" units="cm"/>
    </inkml:brush>
  </inkml:definitions>
  <inkml:trace contextRef="#ctx0" brushRef="#br0">44 0 18804,'-1'1'176,"0"0"0,0 0 0,-1 0 1,1 0-1,0 0 0,0 0 0,0 1 0,0-1 0,0 0 0,0 0 0,1 1 1,-1-1-1,0 1 0,1-1 0,-1 0 0,1 1 0,-1-1 0,1 1 0,0-1 1,0 1-1,-1 0 0,1-1 0,0 1 0,1 2 0,3 46 1277,-3-42-1093,9 65 673,5 43 84,-12-56-499,3 30 304,-9-99-1440,-1 1 0,0-1 0,0 1 0,-1-1 0,0 1-1,-1 1 1,-7-10 0,-9-7-290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09.279"/>
    </inkml:context>
    <inkml:brush xml:id="br0">
      <inkml:brushProperty name="width" value="0.035" units="cm"/>
      <inkml:brushProperty name="height" value="0.035" units="cm"/>
    </inkml:brush>
  </inkml:definitions>
  <inkml:trace contextRef="#ctx0" brushRef="#br0">3 99 18348,'-1'9'572,"0"0"1,1 1 0,0-1-1,1 0 1,0 0-1,0 0 1,4 12-1,23 63 1306,-18-58-1432,-8-20-361,31 74 720,-30-72-734,1-1 0,1 1 0,-1-1 0,1 0 0,1 0 0,-1-1 0,13 11 0,-16-15-43,0-1 1,0 0 0,1 0 0,-1 0-1,1 0 1,-1 0 0,1 0-1,-1-1 1,1 1 0,0-1 0,-1 0-1,1 0 1,-1 0 0,1 0 0,0 0-1,-1 0 1,1-1 0,-1 1-1,1-1 1,-1 0 0,1 0 0,-1 0-1,1 0 1,-1 0 0,0 0-1,0-1 1,5-3 0,4-3 100,1-1 0,-1-1 0,15-17 0,-25 26-120,21-25-255,0-1 1,-2-1-1,-1-1 0,-1-1 0,-1 0 0,-2-2 1,-2 1-1,18-62 0,-15 32-272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15.816"/>
    </inkml:context>
    <inkml:brush xml:id="br0">
      <inkml:brushProperty name="width" value="0.035" units="cm"/>
      <inkml:brushProperty name="height" value="0.035" units="cm"/>
    </inkml:brush>
  </inkml:definitions>
  <inkml:trace contextRef="#ctx0" brushRef="#br0">169 87 12771,'-1'-2'592,"-1"-1"1,1 1-1,-1 0 1,0 0-1,0 0 1,0 0-1,-4-3 1,6 5-488,0-1 0,-1 1 0,1 0 0,0 0-1,-1 0 1,1-1 0,0 1 0,-1 0 0,1 0 0,-1 0 0,1 0 0,0 0 0,-1 0 0,1 0 0,-1 0 0,1 0 0,0 0 0,-1 0 0,1 0 0,0 0 0,-1 0 0,1 0 0,-1 1-1,0-1-35,1 1-1,-1 0 1,0-1-1,1 1 1,-1 0-1,1-1 0,0 1 1,-1 0-1,1-1 1,-1 1-1,1 0 0,0 0 1,0 0-1,-1-1 1,1 1-1,0 1 1,-3 45 1199,3-53-1261,-1-1 0,1 1 0,-1 0 1,0-1-1,-1 1 0,1 0 0,-1 0 0,-1-1 0,1 2 1,-1-1-1,0 0 0,0 0 0,-1 1 0,1 0 1,-1 0-1,-1 0 0,-6-7 0,10 11-4,0 0 0,0 0-1,0 0 1,0 0 0,0 0 0,0 0-1,0 0 1,-1 0 0,1 1 0,0-1-1,-1 0 1,1 1 0,-1-1-1,1 1 1,-1-1 0,1 1 0,-1 0-1,1 0 1,-1 0 0,1 0 0,-1 0-1,1 0 1,-1 0 0,1 0 0,-1 0-1,1 1 1,-1-1 0,1 1 0,-1-1-1,1 1 1,0-1 0,-1 1-1,1 0 1,0 0 0,0 0 0,-1 0-1,0 1 1,-1 1 2,0 0-1,1 0 1,-1 1-1,1-1 1,0 1-1,0 0 1,0-1-1,1 1 1,-1 0-1,1 0 1,0 0-1,-1 7 1,-2 34-19,4-41 22,0 0-1,0 0 1,0-1 0,1 1-1,-1 0 1,1 0 0,0 0-1,0-1 1,3 7 0,-3-10 2,-1 1 0,0-1 0,1 1 0,-1-1 0,0 1 0,1-1 0,-1 1 0,0-1 0,1 1 0,-1-1 0,1 0 0,-1 1 0,1-1 0,-1 0 1,1 0-1,-1 1 0,1-1 0,0 0 0,-1 0 0,1 0 0,-1 0 0,1 1 0,-1-1 0,1 0 0,0 0 0,-1 0 0,1 0 0,-1 0 0,1 0 0,0-1 1,0 1-1,1-1 31,0 0 1,0 0-1,0 0 1,0 0-1,0 0 1,-1-1-1,1 1 1,3-3-1,25-35 700,-11 6-188,-15 24-364,1 0-1,0 1 1,0-1 0,10-10-1,-11 62-100,-4-3-320,1 47-1915,2-77 1775,2-5-124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16.424"/>
    </inkml:context>
    <inkml:brush xml:id="br0">
      <inkml:brushProperty name="width" value="0.035" units="cm"/>
      <inkml:brushProperty name="height" value="0.035" units="cm"/>
    </inkml:brush>
  </inkml:definitions>
  <inkml:trace contextRef="#ctx0" brushRef="#br0">15 34 14179,'5'-29'4219,"-3"24"-860,-1 21-1343,-4 190 780,1 3-3848,2-205 983,-1 10-1746,1-14 1783,0 0 0,0 1 0,0-1 0,0 0 0,-1 0 0,1 1 1,0-1-1,0 0 0,0 0 0,0 0 0,0 0 0,0 1 0,-1-1 0,1 0 0,0 0 0,0 0 1,0 0-1,0 0 0,-1 1 0,1-1 0,0 0 0,0 0 0,0 0 0,0 0 0,-1 0 0,1 0 1,0 0-1,0 0 0,-1 0 0,1 0 0,0 0 0,0 0 0,0 0 0,-1 0 0,1 0 0,0 0 1,0 0-1,0 0 0,-1 0 0,1 0 0,0 0 0,0 0 0,0 0 0,-1 0 0,1-1 0,0 1 1,0 0-1,0 0 0,-1 0 0,1 0 0,0-1 0,-8-6-841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16.813"/>
    </inkml:context>
    <inkml:brush xml:id="br0">
      <inkml:brushProperty name="width" value="0.035" units="cm"/>
      <inkml:brushProperty name="height" value="0.035" units="cm"/>
    </inkml:brush>
  </inkml:definitions>
  <inkml:trace contextRef="#ctx0" brushRef="#br0">0 0 14835,'3'10'580,"-1"0"1,0-1-1,0 1 0,-1 0 1,0 0-1,-2 19 0,2 9 510,0-31-969,28 306 2301,-28-311-2412,0 8 37,0-1-1,0 0 1,1 0-1,1 0 1,-1-1 0,1 1-1,1-1 1,8 16 0,-12-24-32,1 1 1,-1 0 0,1-1 0,-1 1-1,0 0 1,1-1 0,0 1 0,-1-1-1,1 1 1,-1-1 0,1 1-1,0-1 1,-1 0 0,1 1 0,0-1-1,-1 0 1,1 1 0,0-1 0,-1 0-1,1 0 1,0 0 0,0 0 0,0 0-1,-1 0 1,1 0 0,0 0 0,0 0-1,1 0 1,-1-1 16,1 0 1,0 1-1,-1-1 0,1 0 0,-1-1 0,1 1 1,-1 0-1,0 0 0,1-1 0,-1 1 1,2-3-1,4-7 152,0 0 0,9-21 0,-13 25-118,15-39-134,-1-1-1,17-77 1,-7 20-938,-18 75 585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17.681"/>
    </inkml:context>
    <inkml:brush xml:id="br0">
      <inkml:brushProperty name="width" value="0.035" units="cm"/>
      <inkml:brushProperty name="height" value="0.035" units="cm"/>
    </inkml:brush>
  </inkml:definitions>
  <inkml:trace contextRef="#ctx0" brushRef="#br0">134 1 5041,'-18'13'923,"-10"3"4692,-12 9 2246,19-5-5637,20-19-2116,0 0 1,0 0-1,0 0 1,0 1-1,0-1 1,1 0 0,-1 0-1,0 1 1,1-1-1,-1 0 1,1 1-1,0-1 1,-1 0 0,1 1-1,0-1 1,0 0-1,0 1 1,0 1-1,0-2-95,0-1-1,0 0 0,0 0 0,0 0 1,0 1-1,0-1 0,0 0 0,0 0 1,0 0-1,0 1 0,0-1 0,0 0 1,0 0-1,0 0 0,0 0 0,1 1 1,-1-1-1,0 0 0,0 0 0,0 0 1,0 0-1,0 0 0,1 0 0,-1 1 1,0-1-1,0 0 0,0 0 0,0 0 1,1 0-1,-1 0 0,0 0 0,0 0 1,0 0-1,0 0 0,1 0 0,-1 0 1,0 0-1,1 0 0,5-6 244,3-11-12,-5-11 142,-4 27-360,0 0 0,0 0 0,0 0 0,0 0-1,0 0 1,-1 0 0,1 0 0,0 0 0,0 0 0,-1 0 0,1 0 0,0 0 0,-1 0 0,1 0 0,-1 0 0,1 0 0,-1 1 0,0-1 0,1 0-1,-1 0 1,0 1 0,0-1 0,-1-1 0,1 2-16,1 0 0,-1 0 0,1 0 0,-1 0 0,1 0 0,-1 0 0,1 0 0,-1 1 0,1-1 0,-1 0 0,1 0 0,-1 0 0,1 1 0,-1-1 0,1 0 0,-1 1 0,1-1-1,0 0 1,-1 1 0,1-1 0,0 0 0,-1 1 0,1-1 0,0 1 0,-1-1 0,1 1 0,0-1 0,0 1 0,-1-1 0,1 1 0,0-1 0,0 1 0,-6 19 109,6-20-116,-3 13 23,0 0 1,1 1 0,0-1-1,2 0 1,-1 1-1,2-1 1,-1 1-1,4 14 1,-4-27-23,0-1 1,1 1 0,-1 0-1,0 0 1,0-1 0,1 1-1,-1 0 1,0-1-1,1 1 1,-1 0 0,0-1-1,1 1 1,-1-1 0,1 1-1,-1-1 1,1 1 0,-1-1-1,1 1 1,0-1 0,0 1-1,0-1 4,-1 0-1,1 0 1,-1 0 0,1 0-1,-1 0 1,1 0-1,-1 0 1,1 0-1,-1 0 1,1-1 0,-1 1-1,1 0 1,-1 0-1,1-1 1,-1 1-1,1 0 1,-1-1 0,0 1-1,1 0 1,-1-1-1,1 0 1,2-2 36,-1 0 0,0-1 0,1 0 1,-1 1-1,0-1 0,1-4 0,3-11 150,0-1-1,-1 0 1,-1-1-1,-1 1 1,2-36 0,-5 55-193,0 1 1,0-1-1,0 0 1,0 0-1,0 0 1,0 0-1,0 0 1,0 1-1,0-1 1,-1 0-1,1 0 1,0 0-1,0 0 1,-1 1-1,1-1 1,-1 0-1,1 0 1,-1 1-1,0-2 1,1 2-20,-1 0 0,1 0 0,0 0 1,-1 0-1,1 0 0,-1 0 0,1 0 0,-1 1 1,1-1-1,0 0 0,-1 0 0,1 0 0,-1 1 0,1-1 1,0 0-1,-1 0 0,1 1 0,0-1 0,-1 0 1,1 1-1,0-1 0,-1 0 0,1 1 0,0 0 0,-4 3-269,1 1 0,1 0-1,-1 0 1,-3 9-1,3-5 76,0 0 0,1 0 0,0 0-1,0 0 1,1 1 0,0-1 0,1 12 0,3-8-258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18.237"/>
    </inkml:context>
    <inkml:brush xml:id="br0">
      <inkml:brushProperty name="width" value="0.035" units="cm"/>
      <inkml:brushProperty name="height" value="0.035" units="cm"/>
    </inkml:brush>
  </inkml:definitions>
  <inkml:trace contextRef="#ctx0" brushRef="#br0">0 32 14291,'7'-10'693,"-6"8"13,0-1 0,1 1 0,-1 0 0,1 0 0,0 0 1,-1 0-1,1 1 0,3-3 0,-5 4-590,0-1-1,1 1 1,-1 0 0,0 0-1,1 0 1,-1 0 0,0 0-1,1 0 1,-1 0 0,0 0-1,1 0 1,-1 0 0,0 0-1,1 0 1,-1 0 0,1 0-1,-1 0 1,0 0 0,1 0-1,-1 0 1,0 1 0,1-1-1,-1 0 1,0 0 0,1 1-1,8 13 942,-3 5-856,-2 0 0,0 0 1,-1 1-1,-1-1 0,-1 0 1,-2 22-1,2-6-101,2 101 114,3 76-3244,-6-212 3032,0 10 21,0-10-32,0 0 1,0 0-1,0 0 1,0 0-1,-1 0 0,1-1 1,0 1-1,0 0 1,0 0-1,0 0 1,0 0-1,0 0 0,0 0 1,0 0-1,0-1 1,0 1-1,0 0 1,0 0-1,0 0 0,0 0 1,0 0-1,0 0 1,-1 0-1,1 0 1,0 0-1,0 0 1,0-1-1,0 1 0,0 0 1,0 0-1,0 0 1,-1 0-1,1 0 1,0 0-1,0 0 0,0 0 1,0 0-1,0 0 1,0 0-1,-1 0 1,1 0-1,0 0 1,0 0-1,0 0 0,0 0 1,0 0-1,0 0 1,0 0-1,-1 1 1,1-1-1,0 0 0,0 0 1,0 0-1,0 0 1,0 0-1,0 0 1,0 0-1,0 0 0,0 0 1,-1 0-1,1 0 1,0 1-1,0-1 1,0 0-1,0 0 1,0 0-1,0 0 0,-6-12-516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18.782"/>
    </inkml:context>
    <inkml:brush xml:id="br0">
      <inkml:brushProperty name="width" value="0.035" units="cm"/>
      <inkml:brushProperty name="height" value="0.035" units="cm"/>
    </inkml:brush>
  </inkml:definitions>
  <inkml:trace contextRef="#ctx0" brushRef="#br0">0 173 11674,'35'97'7980,"-17"-51"-5785,27 48 0,-42-89-2085,0 0 0,0 0 0,0-1-1,1 1 1,-1-1 0,8 7 0,-10-10-94,0 0-1,0-1 1,0 1-1,0 0 1,1 0-1,-1-1 1,0 1 0,1-1-1,-1 1 1,1-1-1,-1 1 1,0-1-1,1 0 1,-1 0-1,1 0 1,-1 0-1,1 0 1,-1 0 0,1 0-1,-1 0 1,0 0-1,1-1 1,-1 1-1,1-1 1,-1 1-1,0-1 1,1 1 0,-1-1-1,0 0 1,0 0-1,2-1 1,8-8-47,-1-1 1,0 0-1,0 0 1,-2-1 0,1 0-1,-1-1 1,6-13-1,-5 9-121,82-171-608,-67 136 619,15-33-172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21.278"/>
    </inkml:context>
    <inkml:brush xml:id="br0">
      <inkml:brushProperty name="width" value="0.035" units="cm"/>
      <inkml:brushProperty name="height" value="0.035" units="cm"/>
    </inkml:brush>
  </inkml:definitions>
  <inkml:trace contextRef="#ctx0" brushRef="#br0">23 84 13139,'12'-35'2002,"-9"25"-823,1 0 1,8-19-1,-10 30 375,0 7-848,-1 12 8,-24 190 1926,-1 11-4075,23-213 1119,1-8 309,0 0-1,-1 1 1,1-1 0,0 0 0,0 0 0,0 0 0,0 0 0,0 0 0,0 0-1,0 0 1,0 0 0,0 0 0,-1 0 0,1 0 0,0 0 0,0 0-1,0 0 1,0 0 0,0 0 0,0 0 0,0 0 0,0 0 0,-1 0-1,1 0 1,0 0 0,0 0 0,0 0 0,0 0 0,0 0 0,0 0-1,0 0 1,0 0 0,-1 0 0,1 0 0,0 0 0,0 0 0,0 0-1,0 0 1,0 0 0,0-1 0,0 1 0,0 0 0,0 0 0,0 0 0,0 0-1,-1 0 1,1 0 0,0 0 0,0 0 0,0 0 0,0-1 0,0 1-1,-5-11-438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21.745"/>
    </inkml:context>
    <inkml:brush xml:id="br0">
      <inkml:brushProperty name="width" value="0.035" units="cm"/>
      <inkml:brushProperty name="height" value="0.035" units="cm"/>
    </inkml:brush>
  </inkml:definitions>
  <inkml:trace contextRef="#ctx0" brushRef="#br0">0 0 16363,'6'9'562,"0"1"0,-1-1 0,0 1 0,-1 0 0,0 0 0,-1 0 0,0 0 0,2 14 0,1 0 59,25 106 1093,-14-54-1217,34 95-1,-49-165-488,1 1 0,0-1 0,0 0 0,0 0 0,1 0 0,-1 0 0,7 6-1,-10-11 0,1 0-1,0-1 0,1 1 0,-1 0 0,0 0 0,0-1 0,0 1 0,0 0 0,1-1 0,-1 1 0,0-1 0,0 1 0,1-1 0,-1 0 0,0 0 0,1 0 0,1 1 0,-1-2 6,0 1 0,0-1 0,0 1-1,0-1 1,0 0 0,-1 0 0,1 0-1,0 0 1,0 0 0,0 0-1,-1 0 1,1 0 0,-1-1 0,3-2-1,11-12 30,-1-1 0,-1 0 0,-1-1 0,0-1 0,-2 0 0,10-23 0,2-11-529,17-62 1,11-64 873,-40 134-568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9.364"/>
    </inkml:context>
    <inkml:brush xml:id="br0">
      <inkml:brushProperty name="width" value="0.025" units="cm"/>
      <inkml:brushProperty name="height" value="0.025" units="cm"/>
    </inkml:brush>
  </inkml:definitions>
  <inkml:trace contextRef="#ctx0" brushRef="#br0">99 37 12011,'0'0'6631,"-8"4"-4234,-28 15-855,34-18-1413,0 1-1,0 0 0,0 0 0,0 0 1,0 0-1,0 0 0,1 0 1,-1 0-1,1 0 0,-1 1 0,1-1 1,0 1-1,0-1 0,0 1 0,0-1 1,1 1-1,-1-1 0,0 5 0,-1 50 311,3-43-101,-1-9-273,0 0 0,0 0 0,0 0 0,1-1 0,0 1 0,0 0 0,0 0-1,1-1 1,0 1 0,0-1 0,3 7 0,-3-9-41,-1 0-1,1-1 1,-1 1-1,1-1 1,-1 1-1,1-1 1,0 0-1,0 0 1,0 0-1,0 0 1,0 0-1,0 0 1,0-1-1,0 1 1,0 0-1,0-1 1,0 0-1,0 1 1,0-1-1,0 0 1,0 0-1,1 0 1,-1-1-1,0 1 1,0 0-1,0-1 1,0 1-1,0-1 1,3-1-1,0 0 2,0-1 0,-1 1 0,1-1 0,-1 0 1,1-1-1,-1 1 0,0-1 0,0 0 0,-1 0 0,1 0 0,-1 0 0,0 0 0,0-1 0,0 0 0,0 1 0,-1-1 0,0 0 1,0 0-1,1-6 0,0 2 61,-1 0 0,1 0-1,-2 0 1,1 0 0,-1-1 0,-1 1 0,0 0 0,0-1 0,-1 1 0,-2-12 0,2 17-52,-1 1-1,0-1 1,0 1 0,0 0 0,0-1 0,0 1 0,-1 0-1,1 0 1,-1 1 0,0-1 0,0 1 0,0-1 0,0 1-1,0 0 1,0 0 0,-1 0 0,1 1 0,-1-1 0,1 1-1,-1 0 1,0 0 0,1 0 0,-1 0 0,0 1 0,0-1-1,0 1 1,0 0 0,1 0 0,-9 2 0,9-3-116,-1 2 1,1-1 0,-1 0 0,1 1 0,0-1-1,-1 1 1,1 0 0,-1 0 0,1 1-1,0-1 1,0 0 0,0 1 0,0 0 0,0 0-1,0 0 1,0 0 0,1 0 0,-1 1-1,1-1 1,0 1 0,-1 0 0,1 0 0,0-1-1,1 1 1,-1 0 0,0 1 0,1-1-1,0 0 1,0 0 0,0 1 0,0-1-1,-1 7 1,2-9-193,0 0 0,0 1 0,1-1 0,-1 0 0,0 0 0,1 1 0,-1-1 0,0 0-1,1 0 1,-1 1 0,1-1 0,0 0 0,0 0 0,-1 0 0,1 0 0,0 0 0,0 0 0,0 0 0,0 0 0,0 0-1,0 0 1,0-1 0,0 1 0,0 0 0,0-1 0,1 1 0,-1-1 0,0 1 0,0-1 0,1 0 0,-1 1-1,0-1 1,1 0 0,1 0 0,19 3-6879</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22.589"/>
    </inkml:context>
    <inkml:brush xml:id="br0">
      <inkml:brushProperty name="width" value="0.035" units="cm"/>
      <inkml:brushProperty name="height" value="0.035" units="cm"/>
    </inkml:brush>
  </inkml:definitions>
  <inkml:trace contextRef="#ctx0" brushRef="#br0">91 134 16924,'-6'-10'1937,"0"10"-438,5 1-1323,0 1 1,0-1 0,0 0-1,1 1 1,-1 0 0,0-1-1,1 1 1,-1-1 0,1 1-1,-1 2 1,-5 50 1309,6-17-1161,0-37-321,0 0 0,1 0 1,-1 0-1,0 0 0,0 0 0,0 0 0,0 0 0,0 0 0,0 0 0,0 0 0,0 0 0,0 0 0,0 0 0,0 0 0,0 0 0,0 0 0,0 0 0,1 0 0,-1 1 0,0-1 0,0 0 0,0 0 0,0 0 0,0 0 1,0 0-1,0 0 0,0 0 0,0 0 0,0 0 0,0 0 0,0 0 0,0 0 0,0 0 0,0 0 0,0 0 0,3-22 109,-1-6 39,-3-46 0,1 63-119,-2 1 0,1-1 0,-1 0 1,-1 1-1,0-1 0,0 1 0,-7-13 1,10 22-32,0 0 1,-1 1 0,1-1 0,-1 0 0,1 0-1,-1 0 1,1 1 0,-1-1 0,0 0 0,1 1-1,-1-1 1,0 1 0,1-1 0,-1 0 0,0 1-1,0 0 1,1-1 0,-1 1 0,0-1 0,-1 1-1,1 0 0,0 0-1,1 0 1,-1 0-1,0 0 1,1 0-1,-1 1 0,0-1 1,1 0-1,-1 0 1,1 1-1,-1-1 1,0 1-1,1-1 0,-1 0 1,1 1-1,-1-1 1,1 1-1,-1-1 0,1 1 1,-1 0-1,-1 3-1,0-1 0,0 1 0,0-1-1,0 1 1,1 0 0,0-1 0,-2 8-1,1 1-101,1 0 1,0 0-1,0 0 0,1 0 0,1 0 0,0 0 0,1-1 0,0 1 1,1 0-1,0-1 0,0 1 0,10 19 0,-12-30 52,-1 0-1,1 0 1,-1-1-1,1 1 1,-1 0-1,1 0 1,0 0-1,-1-1 1,1 1-1,0 0 1,0-1-1,-1 1 1,1 0-1,0-1 1,0 1-1,0-1 0,0 0 1,0 1-1,1 0 1,-1-2 7,-1 1-1,1 0 1,0 0-1,-1 0 1,1 0 0,-1-1-1,1 1 1,0 0 0,-1 0-1,1-1 1,-1 1-1,1-1 1,-1 1 0,1 0-1,-1-1 1,1 1-1,-1-1 1,1 1 0,-1-1-1,0 1 1,1-2 0,2-4-154,0-1 1,0 1 0,-1-1 0,2-8-1,-3 14 198,8-37-781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23.149"/>
    </inkml:context>
    <inkml:brush xml:id="br0">
      <inkml:brushProperty name="width" value="0.035" units="cm"/>
      <inkml:brushProperty name="height" value="0.035" units="cm"/>
    </inkml:brush>
  </inkml:definitions>
  <inkml:trace contextRef="#ctx0" brushRef="#br0">0 112 15531,'2'-16'892,"-2"11"-659,0 0-1,0 0 1,1 1 0,0-1 0,0 0 0,3-5 0,-4 10-199,0-1 0,0 1 1,1 0-1,-1 0 0,0 0 0,0 0 0,1 0 0,-1 0 0,0 0 0,0 0 0,1 0 1,-1 0-1,0 0 0,0 0 0,1 0 0,-1 0 0,0 0 0,1 0 0,-1 0 1,0 0-1,0 0 0,1 0 0,-1 0 0,0 0 0,0 0 0,1 1 0,-1-1 0,0 0 1,0 0-1,1 0 0,-1 0 0,0 1 0,0-1 0,0 0 0,0 0 0,1 0 0,-1 1 1,0-1-1,0 0 0,0 0 0,0 1 0,0-1 0,0 0 0,0 0 0,1 1 1,-1-1-1,0 0 0,0 1 0,7 13 520,-7-14-553,3 8 214,-1-3-173,0 0 0,0-1 0,0 1 0,0-1 0,1 0-1,-1 0 1,1 0 0,6 6 0,-9-10-41,0 1-1,0-1 1,0 0 0,1 0-1,-1 0 1,0 0-1,0 1 1,0-1-1,0 0 1,1 0-1,-1 0 1,0 0-1,0 0 1,0 0-1,0 0 1,1 0-1,-1 0 1,0 0-1,0 1 1,1-1-1,-1 0 1,0 0-1,0 0 1,0 0-1,1 0 1,-1-1-1,0 1 1,0 0-1,0 0 1,1 0-1,-1 0 1,0 0-1,0 0 1,0 0-1,1 0 1,-1 0-1,0 0 1,0-1-1,0 1 1,0 0 0,1 0-1,-1 0 1,0 0-1,0 0 1,0-1-1,0 1 1,2-15 21,-5-16-21,-2 3-167,4 18-427,-1 0-1,0 0 0,-5-12 1,5 19 184,3 8-158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23.681"/>
    </inkml:context>
    <inkml:brush xml:id="br0">
      <inkml:brushProperty name="width" value="0.035" units="cm"/>
      <inkml:brushProperty name="height" value="0.035" units="cm"/>
    </inkml:brush>
  </inkml:definitions>
  <inkml:trace contextRef="#ctx0" brushRef="#br0">0 66 14835,'1'-4'467,"0"-2"-31,0 0 1,0 1 0,1-1 0,0 1 0,0-1 0,0 1 0,0 0 0,1 0 0,4-7 0,-6 12-395,-1 0-1,0 0 1,1 0 0,-1 0 0,0 0 0,0 0 0,1 0-1,-1 0 1,0 0 0,0 0 0,1 0 0,-1 0-1,0 0 1,1 0 0,-1 0 0,0 1 0,0-1-1,0 0 1,1 0 0,-1 0 0,0 0 0,0 1-1,1-1 1,-1 0 0,0 0 0,0 0 0,0 1-1,0-1 1,1 0 0,-1 0 0,0 1 0,0-1 0,0 0-1,0 0 1,0 1 0,0-1 0,0 0 0,0 0-1,0 1 1,0-1 0,0 0 0,0 1 0,0-1-1,0 0 1,0 1 0,4 18 666,-3-17-559,7 58 1331,1 62 0,-6-70-999,3 23 9,3 115-1132,-9-190 595,0 0 0,0 0 0,0 0 0,0 0 0,0 0-1,0 0 1,0 0 0,0 0-141,0 0 141,0 0-1,0 0 1,0 0 0,0 0 0,0 0 0,0 0 0,0 0 0,-1 0 0,1 0-1,0 0 1,0 0 0,0 0 0,0 0 0,0 0 0,0 0 0,0 0 0,0 0-1,0 0 1,0 0 0,0 0 0,0 0 0,0 0 0,0 0 0,0 0 0,0 0-1,0 0 1,0 0 0,0 0 0,-1 0 0,1 0 0,0 0 0,0 0-189,0 0 189,0 0 0,-5-9-600,-4-13 170,4-3-427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24.150"/>
    </inkml:context>
    <inkml:brush xml:id="br0">
      <inkml:brushProperty name="width" value="0.035" units="cm"/>
      <inkml:brushProperty name="height" value="0.035" units="cm"/>
    </inkml:brush>
  </inkml:definitions>
  <inkml:trace contextRef="#ctx0" brushRef="#br0">0 200 16027,'2'-30'1994,"3"15"-1143,-5 14-802,0 1-1,0 0 1,0-1-1,0 1 1,1 0-1,-1 0 0,0-1 1,0 1-1,0 0 1,1 0-1,-1 0 0,0-1 1,0 1-1,1 0 1,-1 0-1,0 0 0,0-1 1,1 1-1,-1 0 1,0 0-1,0 0 1,1 0-1,-1 0 0,0 0 1,1 0-1,-1 0 1,0 0-1,1 0 0,-1 0 1,0 0-1,1 0 1,0 1 74,0-1 1,0 1-1,0 0 0,0 0 1,0 0-1,0 0 1,0 0-1,0 0 0,-1 0 1,1 0-1,0 0 1,-1 0-1,1 0 1,-1 0-1,1 0 0,0 3 1,7 24 547,-6-20-398,28 145 1027,-22-105-1164,1-1 1,30 88-1,-39-134-130,1 1 0,-1 0 0,1-1 0,0 1-1,0-1 1,0 1 0,-1-1 0,1 1 0,0-1 0,1 0-1,-1 1 1,0-1 0,0 0 0,0 0 0,1 0 0,-1 0-1,3 1 1,-3-2 1,0 0-1,0 0 0,0 0 1,-1 0-1,1 0 0,0 0 1,0 0-1,0 0 1,0 0-1,0 0 0,0-1 1,0 1-1,-1 0 0,1-1 1,0 1-1,0-1 1,0 1-1,-1-1 0,1 1 1,0-1-1,-1 0 1,2-1-1,4-5 41,0 0 1,-1-1-1,0 0 0,7-16 1,-8 16-35,153-341-76,-147 325 197,-1-1 0,-1-1 0,8-49 0,-14 32-180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37.771"/>
    </inkml:context>
    <inkml:brush xml:id="br0">
      <inkml:brushProperty name="width" value="0.035" units="cm"/>
      <inkml:brushProperty name="height" value="0.035" units="cm"/>
    </inkml:brush>
  </inkml:definitions>
  <inkml:trace contextRef="#ctx0" brushRef="#br0">38 5010 10962,'-2'2'260,"0"1"-1,-1 0 0,1-1 0,-1 1 1,0-1-1,0 0 0,0 0 1,0 0-1,0 0 0,0-1 0,-5 2 1,36-28 2903,9-12-2160,-1-1 1,59-85-1,-38 46-800,-11 24-165,2 3 0,107-87 1,-39 37-62,230-234 227,-156 161-136,62-65 26,-156 120-81,29-32 8,153-102 0,-244 223-20,115-120 23,-107 101-21,92-76 1,41-3 3,-98 75 1,-3-3 1,90-87-1,-116 92-4,12-12-15,124-101-1,-53 70 24,104-82-2,-91 40-19,-90 81 31,2 3 1,113-80 0,-107 92-19,-1 3-9,-1-3-1,-2-3 0,60-57 0,-36 17 8,160-143 0,35 15 118,5-4 324,-16-16-80,-120 99-210,-33 31 139,-111 98-275,0 0 0,0 0 0,-1 0-1,1 0 1,-1 0 0,0 0 0,1-1 0,-1 1 0,0 0 0,0-1 0,-1 1 0,2-4 0,1-4-1669,-2 8 1254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39.969"/>
    </inkml:context>
    <inkml:brush xml:id="br0">
      <inkml:brushProperty name="width" value="0.035" units="cm"/>
      <inkml:brushProperty name="height" value="0.035" units="cm"/>
    </inkml:brush>
  </inkml:definitions>
  <inkml:trace contextRef="#ctx0" brushRef="#br0">293 11 17900,'18'-10'1397,"-17"10"-1368,-1 0 0,0 0 0,1 0 0,-1 0 0,0 0 0,1 0 0,-1 0 0,0 0 0,1 0 0,-1 0 0,1 0 0,-1 0 0,0 0 0,1 0 0,-1 1 0,0-1 0,1 0 0,-1 0 0,0 0 0,1 0 0,-1 1 0,0-1 0,0 0 0,1 0 0,-1 1 0,0-1 0,0 0 0,1 0 0,-1 1-1,0-1 1,0 0 0,0 1 0,1-1 0,-1 0 0,0 1 0,0-1 0,0 0 0,0 1 0,0-1 0,0 0 0,0 1 0,0-1 0,0 0 0,0 1 0,0-1 0,0 1 0,0-1 0,0 0 0,0 1 0,0-1 0,0 0 0,-1 1 0,-2 25 668,3-23-494,-12 59 1204,-35 102 1,-35 55-572,77-208-793,-62 152 186,-30 77-57,89-209-103,8-31-66,0 0 0,0 1 0,0-1 0,0 0 0,0 1 0,0-1 0,0 0 0,0 1 0,0-1 0,0 0 0,1 1 0,-1-1 0,0 0 0,0 0 0,0 1 0,0-1 0,0 0 0,1 1 0,-1-1 0,0 0 0,0 0 0,0 1 0,1-1 0,-1 0 0,0 0 0,1 0 0,-1 0 0,1 1 0,0-1 3,0 0 1,0 0 0,0 0 0,0 0-1,0 0 1,0-1 0,0 1-1,0 0 1,0-1 0,-1 1-1,1 0 1,0-1 0,0 1 0,1-2-1,183-112 643,-10 5-1031,-77 44-405,-96 63 548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0.547"/>
    </inkml:context>
    <inkml:brush xml:id="br0">
      <inkml:brushProperty name="width" value="0.035" units="cm"/>
      <inkml:brushProperty name="height" value="0.035" units="cm"/>
    </inkml:brush>
  </inkml:definitions>
  <inkml:trace contextRef="#ctx0" brushRef="#br0">112 67 18068,'-5'30'1564,"-17"50"1,5-18-544,15-53-888,-42 184 1749,35-148-1541,3 1 0,0 57 0,5-99-312,2 0 1,-1 0-1,0 0 1,1-1-1,0 1 1,1 6-1,-2-10-26,1 0 1,-1 0-1,0 1 1,0-1-1,0 0 0,0 1 1,0-1-1,1 0 1,-1 0-1,0 0 1,0 1-1,0-1 0,1 0 1,-1 0-1,0 0 1,0 1-1,1-1 0,-1 0 1,0 0-1,0 0 1,1 0-1,-1 0 1,0 0-1,0 1 0,1-1 1,-1 0-1,0 0 1,1 0-1,-1 0 0,12-11 76,-5-1-42,-1-1 0,0 0 0,-1 0 0,8-28 0,8-61 66,-16 76-80,-2 5-22,25-142 13,-23 124-44,-2-1 0,-2-41 0,-5 64-41,4 17 70,0 0 0,0 0 0,0 0 0,0 0 0,-1 0 0,1 0 0,0 0 0,0 0 0,0 0 0,0 0 0,-1 0 0,1 0 0,0 0 0,0 0 0,0 0 0,0 0 0,-1 0 0,1 0 0,0 0 0,0 1 0,0-1 0,0 0 0,-1 0 0,1 0 0,0 0 0,0 0 0,0 0 0,0 1 0,0-1 0,0 0 0,0 0 0,0 0 0,-1 0 0,1 0 0,0 1 0,0-1 0,0 0 0,0 0-1,0 0 1,0 0 0,0 1 0,-9 26-25,4 6 35,1 0-1,2 0 1,1-1 0,5 59 0,-3-84 13,0-1 0,1 1 0,-1-1-1,1 0 1,0 1 0,6 9 0,-8-14-11,1-1 0,0 1 0,0 0 0,1-1 0,-1 1 0,0-1 0,1 0 0,-1 1 0,0-1 0,1 0 0,0 0 0,-1 0 0,1 0 0,0 0 0,-1 0 0,1 0 0,0 0 0,0-1 0,0 1 0,-1-1 0,1 0 0,0 1 0,0-1 0,0 0 0,0 0 0,0 0 0,4-1 0,1-1 20,1 0-1,0-1 0,-1 1 0,1-2 1,-1 1-1,0-1 0,0 0 0,-1-1 1,10-7-1,53-54 173,-17 11-115,-3-2 0,-3-1 0,46-77 0,-91 134-101,-5 11-2,-12 25-5,-15 66 68,-20 110 1,23-61 74,26-130-202,0 1 1,1-1-1,1 1 0,1-1 0,4 25 1,-4-42-8,0 1 1,0-1-1,0 0 0,0 1 1,0-1-1,0 0 1,1 0-1,0 0 1,-1 0-1,1 0 0,0 0 1,4 3-1,-5-5 70,0-1-1,0 1 0,0 0 1,1 0-1,-1-1 0,0 1 1,1 0-1,-1-1 0,0 1 1,1-1-1,-1 0 0,1 0 1,-1 1-1,1-1 0,-1 0 1,1 0-1,-1 0 0,1 0 1,-1-1-1,0 1 0,1 0 1,-1-1-1,1 1 0,-1-1 1,0 1-1,1-1 0,2-1 1,28-21-386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1.441"/>
    </inkml:context>
    <inkml:brush xml:id="br0">
      <inkml:brushProperty name="width" value="0.035" units="cm"/>
      <inkml:brushProperty name="height" value="0.035" units="cm"/>
    </inkml:brush>
  </inkml:definitions>
  <inkml:trace contextRef="#ctx0" brushRef="#br0">236 74 15643,'43'-64'3124,"-38"54"-2042,-9 16 347,-13 20 355,-26 56-113,-32 88-1,44-84-1456,3 1 1,4 1-1,3 1 1,5 1-1,-6 109 1,21-181-237,0 63-11,1-74-46,1 1 0,0-1 0,0 0 0,1 1 0,0-1-1,0 0 1,1 0 0,4 9 0,-6-15 32,-1 0 0,1 0 0,-1 0 0,1 0 0,0 0-1,0 0 1,-1 0 0,1 0 0,0-1 0,0 1 0,0 0 0,0 0 0,0-1 0,0 1 0,0 0-1,0-1 1,0 1 0,0-1 0,0 0 0,0 1 0,1-1 0,-1 0 0,0 1 0,0-1 0,0 0-1,1 0 1,-1 0 0,0 0 0,0 0 0,0-1 0,0 1 0,1 0 0,-1 0 0,0-1 0,0 1-1,0-1 1,0 1 0,0-1 0,0 1 0,0-1 0,0 0 0,0 0 0,0 1 0,0-1-1,1-2 1,4-2-86,-1-1 0,0 1-1,0-1 1,0-1-1,-1 1 1,4-8-1,15-32-627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1.988"/>
    </inkml:context>
    <inkml:brush xml:id="br0">
      <inkml:brushProperty name="width" value="0.035" units="cm"/>
      <inkml:brushProperty name="height" value="0.035" units="cm"/>
    </inkml:brush>
  </inkml:definitions>
  <inkml:trace contextRef="#ctx0" brushRef="#br0">291 0 18452,'-1'10'2314,"-41"113"1590,18-59-3171,-17 43-130,-78 145-1,116-246-631,-7 13-550,-22 32 0,20-40-151,12-11 717,0 0 0,0 0 0,0 0 1,-1 0-1,1 0 0,0 0 0,0 0 0,0 1 1,0-1-1,-1 0 0,1 0 0,0 0 0,0 0 1,0-1-1,0 1 0,-1 0 0,1 0 0,0 0 1,0 0-1,0 0 0,0 0 0,-1 0 0,1 0 1,0 0-1,0 0 0,0 0 0,0 0 0,0-1 1,-1 1-1,1 0 0,0 0 0,0 0 0,0 0 1,0 0-1,0 0 0,0-1 0,0 1 0,0 0 1,0 0-1,-1 0 0,1-1 0,0-2-70,-1-1 0,1 1 0,0-1 0,0 0 0,0 1 0,2-6 0,5-35-532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2.476"/>
    </inkml:context>
    <inkml:brush xml:id="br0">
      <inkml:brushProperty name="width" value="0.035" units="cm"/>
      <inkml:brushProperty name="height" value="0.035" units="cm"/>
    </inkml:brush>
  </inkml:definitions>
  <inkml:trace contextRef="#ctx0" brushRef="#br0">37 116 12251,'1'1'366,"-1"1"1,0-1 0,0 0-1,0 1 1,0-1 0,0 0-1,-1 1 1,1-1 0,0 0-1,-1 1 1,1-1 0,-1 0-1,1 0 1,-1 1-1,-1 1 1,-11 21 2566,13-24-2913,0 0 0,0 0 1,0 0-1,-1 0 0,1 0 0,0 1 1,0-1-1,0 0 0,0 0 1,0 0-1,0 0 0,0 0 0,0 0 1,0 0-1,0 0 0,0 0 1,0 0-1,0 0 0,0 0 0,0 0 1,-1 0-1,1 0 0,0 0 0,0 0 1,0 0-1,0 0 0,0 0 1,0 0-1,0 0 0,0 0 0,0 0 1,0 0-1,0 0 0,0 0 0,0 0 1,-1 0-1,1 0 0,0 0 1,0 0-1,0 0 0,0 0 0,0 0 1,0 0-1,0-1 0,0 1 0,0 0 1,0 0-1,0 0 0,0 0 1,0 0-1,0 0 0,0 0 0,0 0 1,0 0-1,0 0 0,0 0 0,0 0 1,0 0-1,0 0 0,0-1 1,0 1-1,0 0 0,0 0 0,0 0 1,0 0-1,0 0 0,0 0 1,0 0-1,-1-11 815,1-19-95,0 23-520,0 6-184,-6 21 2118,-2 70-775,8-63-1299,0 1 1,2-1 0,10 50-1,-12-76-73,0 1-1,1-1 1,-1 0-1,0 0 0,1 1 1,-1-1-1,1 0 1,-1 0-1,1 1 1,0-1-1,0 0 0,-1 0 1,1 0-1,0 0 1,0 0-1,0 0 0,0 0 1,0 0-1,0-1 1,2 2-1,-2-2 0,0 0-1,0 0 1,0 0-1,0 0 1,1 0-1,-1 0 1,0 0-1,0 0 1,0 0-1,0-1 1,0 1 0,0 0-1,0-1 1,0 1-1,0-1 1,0 1-1,0-1 1,0 1-1,1-2 1,5-5 20,0 0 1,0 0-1,0 0 0,7-12 1,-10 13-19,46-65 89,74-145 0,-98 157-58,-45 96-50,3 20 71,-15 95-1,5 63 221,20-158-208,3-28-60,-2 5-119,2 0-1,3 45 1,3-69-681,1-15-55,3-19 161,-3-8 226,0-2-130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9.696"/>
    </inkml:context>
    <inkml:brush xml:id="br0">
      <inkml:brushProperty name="width" value="0.025" units="cm"/>
      <inkml:brushProperty name="height" value="0.025" units="cm"/>
    </inkml:brush>
  </inkml:definitions>
  <inkml:trace contextRef="#ctx0" brushRef="#br0">229 67 18353,'-8'-4'2589,"3"1"-2360,-1 1-1,0-1 0,0 1 0,1 1 0,-1-1 0,0 1 0,-1 0 0,1 0 0,0 1 0,0-1 1,0 1-1,0 1 0,0-1 0,0 1 0,0 0 0,0 1 0,0-1 0,0 1 0,0 0 0,0 1 0,-5 3 1,3 0-144,1 0 1,-1 1-1,1 0 1,1 0-1,0 1 1,0 0-1,0 0 1,-8 17 0,11-19-41,1 0 0,-1 0 1,1 0-1,1 0 1,-1 0-1,1 0 1,0 1-1,0-1 1,1 0-1,-1 1 1,2-1-1,-1 1 1,1-1-1,2 11 1,-2-14-34,1 0 0,0 0 0,0 0 0,0 0 0,0-1 0,0 1 0,1-1-1,-1 1 1,1-1 0,-1 0 0,1 0 0,0 0 0,0 0 0,0 0 0,0-1 0,0 1 0,1-1 0,-1 0 0,0 0 0,1 0 0,-1-1 0,0 1 0,1-1 0,-1 0 0,5 0 0,0 1 24,1 0 0,0-2 0,0 1 0,0-1 0,-1 0 0,1-1 0,0 1 0,15-7 0,-15 3 11,-1-1 0,0 0 0,1 0 0,-2-1 0,1 0 0,-1 0 0,0-1 0,-1 0 0,0 0 0,0-1 0,0 1 0,-1-1 0,-1-1 0,1 1 0,-2 0 0,1-1-1,-1 0 1,-1 0 0,0 0 0,0 0 0,-1 0 0,0-1 0,-1 1 0,-1-17 0,0 24-35,0 0 0,1 1 0,-2-1 0,1 0-1,0 0 1,0 1 0,-1-1 0,0 1 0,1-1-1,-1 1 1,0 0 0,0 0 0,0 0 0,-1 0-1,1 0 1,0 0 0,-1 0 0,1 1 0,-1-1-1,1 1 1,-1 0 0,0 0 0,0 0 0,0 0-1,0 0 1,1 0 0,-1 1 0,0 0 0,0-1-1,0 1 1,0 0 0,0 1 0,0-1 0,0 0-1,-5 2 1,4-1-50,-1-1-1,1 1 0,0 0 1,-1 0-1,1 0 1,0 1-1,0-1 1,0 1-1,0 0 1,0 0-1,1 1 0,-1-1 1,1 1-1,-1 0 1,1 0-1,0 0 1,0 0-1,0 0 0,0 1 1,1-1-1,-1 1 1,1 0-1,0 0 1,-2 5-1,3-5-238,1 0 0,-1 0-1,1 0 1,0 0 0,-1 1 0,2-1 0,-1 0-1,1 0 1,-1 0 0,2 4 0,-1-5-183,0 0-1,1 0 1,-1 0 0,0-1 0,1 1 0,0-1 0,-1 1 0,1-1 0,0 0 0,0 0 0,0 0 0,1 0 0,-1 0-1,4 3 1,20 8-5812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3.035"/>
    </inkml:context>
    <inkml:brush xml:id="br0">
      <inkml:brushProperty name="width" value="0.035" units="cm"/>
      <inkml:brushProperty name="height" value="0.035" units="cm"/>
    </inkml:brush>
  </inkml:definitions>
  <inkml:trace contextRef="#ctx0" brushRef="#br0">131 1 18892,'1'3'1864,"-1"13"-1055,-6 10-321,0 11 792,-3 7-200,2 11-312,-2 2-159,3 2-265,3-7-216,-2-9-360,5-6-193,-1-16-407,-1-6-288,2-16-464,-1-8 1120,-4-14-337,-4-1-159</inkml:trace>
  <inkml:trace contextRef="#ctx0" brushRef="#br0" timeOffset="1.38">6 259 13491,'-4'-11'2168,"2"2"-1183,5 5-377,6 1 2016,8 1-1488,4-2-199,10-4-577,4-4-488,7-9-856,3-6 928,3-13-225,-3-8-111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3.458"/>
    </inkml:context>
    <inkml:brush xml:id="br0">
      <inkml:brushProperty name="width" value="0.035" units="cm"/>
      <inkml:brushProperty name="height" value="0.035" units="cm"/>
    </inkml:brush>
  </inkml:definitions>
  <inkml:trace contextRef="#ctx0" brushRef="#br0">279 0 21004,'-95'201'4656,"37"-86"-2514,54-107-2049,-38 80 341,-38 117 0,128-380-8375,-22 73 5008,60-150 1,-82 241 3003,17-32 205,-20 41-182,0 0 0,0 0 0,1 0 0,-1 0 0,0 1 0,1-1 0,0 0 0,-1 1 0,1-1 0,0 1 0,0-1 0,0 1 0,0 0 0,0 0 0,0 0 0,2-1 0,-3 2-11,0 0-1,0 0 0,0 0 0,0 1 0,0-1 1,0 0-1,0 0 0,0 0 0,0 1 1,0-1-1,0 1 0,0-1 0,0 1 1,0-1-1,0 1 0,0-1 0,0 1 1,-1 0-1,1-1 0,0 1 0,0 0 1,-1 0-1,1 0 0,-1-1 0,1 1 1,-1 0-1,1 0 0,-1 0 0,1 0 1,-1 1-1,12 36 1426,-11-34-1366,19 110 1960,10 198-1,-26-258-1599,2 36-1950,-6-90 1421,0 0 0,0 0 0,0 0 0,0 0 1,0 1-1,0-1 0,0 0 0,0 0 1,0 0-1,0 0 0,0 0 0,0 0 1,0 0-1,0 0 0,0 0 0,0 1 0,0-1 1,0 0-1,0 0 0,0 0 0,0 0 1,0 0-1,0 0 0,0 0 0,-1 0 1,1 0-1,0 0 0,0 0 0,0 0 1,0 1-1,0-1 0,0 0 0,0 0 0,0 0 1,0 0-1,0 0 0,0 0 0,-1 0 1,1 0-1,0 0 0,0 0 0,0 0 1,0 0-1,0 0 0,0 0 0,0 0 0,0 0 1,-1 0-1,1 0 0,0 0 0,0 0 1,0 0-1,0 0 0,0 0 0,0-1 1,0 1-1,0 0 0,0 0 0,0 0 1,0 0-1,-1 0 0,1 0 0,0 0 0,0 0 1,0 0-1,0 0 0,0 0 0,0 0 1,0-1-1,-7-5-207,6 4-14,-14-12-614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3.943"/>
    </inkml:context>
    <inkml:brush xml:id="br0">
      <inkml:brushProperty name="width" value="0.035" units="cm"/>
      <inkml:brushProperty name="height" value="0.035" units="cm"/>
    </inkml:brush>
  </inkml:definitions>
  <inkml:trace contextRef="#ctx0" brushRef="#br0">23 26 15787,'-12'4'1713,"4"5"-905,5 0-304,8 2 880,5-2-207,14-5-385,6-1-152,11-4-360,1-7-392,9-5-392,0-4 472,5-1-136,-4 0-88</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4.427"/>
    </inkml:context>
    <inkml:brush xml:id="br0">
      <inkml:brushProperty name="width" value="0.035" units="cm"/>
      <inkml:brushProperty name="height" value="0.035" units="cm"/>
    </inkml:brush>
  </inkml:definitions>
  <inkml:trace contextRef="#ctx0" brushRef="#br0">6 62 18084,'2'8'439,"0"0"1,-1 1-1,0-1 0,-1 0 1,1 1-1,-2-1 0,-1 17 1,0 5 484,-1 21-132,-1 42 429,8 118 1,-4-210-1204,0 1 1,0 0-1,0 0 1,0 0-1,1 0 1,-1 0-1,1 0 1,-1 0-1,1 0 1,0 0-1,-1-1 1,1 1-1,0 0 1,0 0 0,0-1-1,1 1 1,1 1-1,-3-3-13,0 0 1,1 0-1,-1 0 0,0 0 1,1 0-1,-1 0 0,0 0 1,1 0-1,-1 0 0,0 0 1,1 0-1,-1 0 0,0 0 1,1 0-1,-1-1 0,0 1 0,1 0 1,-1 0-1,0 0 0,1 0 1,-1-1-1,0 1 0,0 0 1,1 0-1,-1-1 0,0 1 1,0 0-1,0-1 0,1 1 1,8-22 79,-3-6 0,-1 1 0,-2 0 0,1-33 1,-6-85 8,2 140-95,-1-21 2,-3-58-44,3 73 10,0 1-1,-1 0 0,-1-1 0,0 1 0,-6-14 1,2 15-69,1 15 26,1 20-1,3-13 63,2-1 1,0 1-1,0-1 1,1 1-1,4 20 1,-4-31 17,-1 1 0,1-1 0,0 0 0,0 1 1,0-1-1,0 0 0,0 0 0,0 0 0,0 1 0,1-1 0,-1 0 1,1-1-1,0 1 0,-1 0 0,1 0 0,0-1 0,0 1 0,0-1 1,0 0-1,0 1 0,1-1 0,-1 0 0,0 0 0,0-1 0,1 1 0,-1 0 1,1-1-1,-1 1 0,1-1 0,-1 0 0,0 0 0,1 0 0,-1 0 1,1 0-1,-1 0 0,5-2 0,5-1 10,0 0 1,0-1-1,-1-1 1,1 0-1,-1-1 1,0 0-1,-1 0 1,17-14-1,77-74 70,-62 53-47,-38 36-20,1 1 1,0 0-1,0 0 1,0 0-1,10-5 0,-14 9-12,-1 0-1,0 0 1,1 0-1,-1 0 1,0-1-1,1 1 1,-1 0-1,0 0 1,1 0 0,-1 0-1,0 0 1,1 0-1,-1 0 1,1 0-1,-1 0 1,0 0-1,1 0 1,-1 0-1,0 1 1,1-1-1,-1 0 1,0 0-1,1 0 1,-1 0-1,0 1 1,1-1-1,-1 0 1,0 0-1,0 0 1,1 1-1,-1-1 1,0 0-1,0 1 1,0-1-1,1 0 1,-1 1-1,1 1 15,-1 0-1,0 1 1,0-1 0,1 0-1,-1 0 1,-1 1-1,1-1 1,0 0 0,-1 0-1,0 4 1,-39 140 654,-3 15-80,38-135-538,0 0 0,3 0 0,0 0-1,2 32 1,0-54-110,0 0-1,1 0 1,-1 0-1,1-1 1,0 1-1,0 0 0,1 0 1,-1-1-1,3 5 1,-3-7 12,-1 0 0,1-1 0,0 1 0,-1 0-1,1-1 1,-1 1 0,1 0 0,0-1 0,0 1 0,-1-1 0,1 0 0,0 1 0,0-1 0,-1 1 0,1-1 0,0 0-1,0 0 1,2 1 0,-2-1-24,1 0 0,-1-1 0,1 1 0,-1 0 0,1-1 0,-1 1 0,1-1-1,-1 1 1,0-1 0,1 0 0,-1 1 0,0-1 0,1 0 0,1-2 0,10-10-141,-1 0 0,0-1 0,-2 0 0,14-21 1,14-28-507</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4.973"/>
    </inkml:context>
    <inkml:brush xml:id="br0">
      <inkml:brushProperty name="width" value="0.035" units="cm"/>
      <inkml:brushProperty name="height" value="0.035" units="cm"/>
    </inkml:brush>
  </inkml:definitions>
  <inkml:trace contextRef="#ctx0" brushRef="#br0">102 0 19972,'5'11'1593,"11"-1"-993,4 7-176,7 11 592,3 10-216,2 10-120,-1 6-15,-5 17-113,-4 8-104,-14 17-184,-10 6-64,-19 7-136,-9 0-184,-12 8-768,-9-3 1368,-5-9-560,-4-13-40,3-32-80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7.306"/>
    </inkml:context>
    <inkml:brush xml:id="br0">
      <inkml:brushProperty name="width" value="0.035" units="cm"/>
      <inkml:brushProperty name="height" value="0.035" units="cm"/>
    </inkml:brush>
  </inkml:definitions>
  <inkml:trace contextRef="#ctx0" brushRef="#br0">133 25 16580,'5'-22'1808,"-4"20"-1016,-1 5-85,-4 40 1135,-4 18-844,-48 541 1995,31-789-4967,13 112 1466,-1-2 64,-7-58-159,20 133 601,0 0-1,-1 1 1,1-1-1,0 0 0,0 0 1,0 1-1,0-1 0,0 0 1,1 0-1,-1 0 0,0 1 1,1-1-1,0 0 1,0-1-1,0 3 7,-1-1 0,0 1-1,1 0 1,-1 0 0,1 0 0,-1 0 0,1 0 0,-1 0-1,1 0 1,-1 0 0,1 0 0,-1 0 0,0 1 0,1-1-1,-1 0 1,1 0 0,-1 0 0,1 0 0,-1 1 0,0-1-1,1 0 1,-1 0 0,1 1 0,-1-1 0,0 0 0,1 1-1,-1-1 1,0 0 0,0 1 0,1-1 0,-1 1 0,8 10 118,0-1 0,8 16 1,-14-21-87,11 17 140,-3-5-17,0 0-1,1 0 1,1-1-1,0 0 1,17 16-1,-27-30-126,0-1 0,-1 1-1,1-1 1,0 0 0,0 0 0,0 1-1,0-1 1,0 0 0,0-1 0,1 1-1,-1 0 1,0-1 0,0 1 0,0-1-1,1 0 1,-1 1 0,0-1-1,5-1 1,-4 0 4,0 1-1,0-1 0,0-1 1,0 1-1,0 0 0,0-1 1,0 0-1,0 1 0,0-1 1,-1 0-1,5-5 0,3-4 54,0-1 0,-1-1-1,0 1 1,9-21 0,-17 32-86,48-102 311,-35 69-241,1 2-1,34-53 1,-49 85-73,1-1 0,-1 0 0,1 0 0,0 0 0,-1 1-1,1-1 1,0 0 0,-1 1 0,1-1 0,0 1 0,0-1 0,-1 0 0,1 1 0,0 0 0,0-1 0,0 1 0,1-1 0,-1 1 0,-1 0 1,1 0 0,-1 0 0,1 1 0,-1-1-1,1 0 1,-1 0 0,1 0 0,-1 1 0,1-1-1,-1 0 1,0 1 0,1-1 0,-1 0 0,0 1-1,1-1 1,-1 1 0,0-1 0,1 0 0,-1 1-1,0-1 1,0 1 0,1-1 0,-1 1 0,2 6 14,0 0 0,0 0 0,2 15 0,10 144 317,-4-31-99,-8-118-241,20 148 316,-16-139-624,0 0 1,1 0-1,2-1 1,13 30-1,-7-31-78,-15-23 379,0-1 1,1 0 0,-1 1 0,0-1-1,0 0 1,1 1 0,-1-1 0,0 0-1,1 0 1,-1 1 0,0-1 0,1 0-1,-1 0 1,0 0 0,1 1 0,-1-1-1,1 0 1,-1 0 0,0 0 0,1 0 0,-1 0-1,1 0 1,-1 0 0,1 0 0,4-3-448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7.852"/>
    </inkml:context>
    <inkml:brush xml:id="br0">
      <inkml:brushProperty name="width" value="0.035" units="cm"/>
      <inkml:brushProperty name="height" value="0.035" units="cm"/>
    </inkml:brush>
  </inkml:definitions>
  <inkml:trace contextRef="#ctx0" brushRef="#br0">0 2 13507,'17'-1'2080,"-2"11"-871,1 13-433,-5 19 2344,2 9-1623,1 15-465,-1 6-208,2 8-264,-4-1-144,-2-8-216,-3-9-144,0-19-368,0-8-240,-5-22-576,-1-8-168,-10-17 912,-8-11-265,-14-7-207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48.365"/>
    </inkml:context>
    <inkml:brush xml:id="br0">
      <inkml:brushProperty name="width" value="0.035" units="cm"/>
      <inkml:brushProperty name="height" value="0.035" units="cm"/>
    </inkml:brush>
  </inkml:definitions>
  <inkml:trace contextRef="#ctx0" brushRef="#br0">1 536 17724,'3'0'304,"0"-1"1,1 1 0,-1-1-1,0 0 1,0 0 0,0 0 0,1 0-1,-1 0 1,0-1 0,-1 1-1,4-3 1,31-25 1088,-30 22-1009,20-19 83,-1 0-1,-1-2 1,-2-1-1,36-57 1,59-137-150,-109 205-286,-8 16-30,2-4-5,0 0 1,0 0-1,0 0 1,1 1-1,7-10 0,-11 15 3,1-1 0,-1 1 0,0 0 0,1 0 0,-1-1 0,1 1 0,-1 0 0,0 0 0,1-1 0,-1 1-1,1 0 1,-1 0 0,1 0 0,-1 0 0,1 0 0,-1 0 0,0 0 0,1 0 0,-1 0 0,1 0 0,-1 0-1,1 0 1,-1 0 0,1 0 0,-1 0 0,1 0 0,-1 0 0,0 0 0,1 1 0,0-1 0,1 2-3,-1-1 1,0 1 0,1 0-1,-1-1 1,0 1 0,0 0 0,0 0-1,0 0 1,0 0 0,-1 0-1,2 2 1,50 215 41,-39-151-904,38 115 0,-50-179 617,2 3-143,0 0 0,0 0-1,6 10 1,-8-16 354,-1 0 0,0 0 0,1 0 0,-1 0 0,1-1 0,0 1 0,-1 0 0,1 0-1,-1-1 1,1 1 0,0 0 0,0-1 0,-1 1 0,1-1 0,0 1 0,0-1 0,0 0 0,0 1 0,0-1 0,0 0 0,0 1-1,-1-1 1,1 0 0,0 0 0,0 0 0,0 0 0,0 0 0,0 0 0,0 0 0,0 0 0,0 0 0,0 0 0,0-1 0,0 1-1,0 0 1,0-1 0,-1 1 0,2-1 0,13-17-889</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1.869"/>
    </inkml:context>
    <inkml:brush xml:id="br0">
      <inkml:brushProperty name="width" value="0.035" units="cm"/>
      <inkml:brushProperty name="height" value="0.035" units="cm"/>
    </inkml:brush>
  </inkml:definitions>
  <inkml:trace contextRef="#ctx0" brushRef="#br0">1 29 16283,'4'-11'1267,"2"-5"196,-5 14-462,-1 9 372,-11 110 2033,12 60-2826,0-162-554,-2-9-17,1 0 0,0 0 0,1 0 1,0 0-1,0 0 0,0 0 0,0 0 0,1-1 1,0 1-1,4 7 0,-6-12-7,1-1 1,-1 1-1,1-1 0,-1 0 0,1 1 1,-1-1-1,1 0 0,-1 1 0,1-1 1,-1 0-1,1 0 0,-1 1 1,1-1-1,-1 0 0,1 0 0,-1 0 1,1 0-1,0 0 0,-1 0 0,1 0 1,-1 0-1,1 0 0,-1 0 0,1 0 1,0 0-1,-1 0 0,1-1 0,-1 1 1,1 0-1,-1 0 0,1 0 1,-1-1-1,1 1 0,-1 0 0,1-1 1,-1 1-1,1-1 0,-1 1 0,0 0 1,1-1-1,-1 1 0,1-1 0,19-26 73,-17 23-64,31-46 27,-17 23 3,1 1 0,1 1-1,33-34 1,-49 56-37,0 0-1,0 1 1,1-1 0,-1 1-1,1-1 1,0 1 0,-1 0-1,7-1 1,-9 2-3,1 1-1,-1 0 1,1-1-1,-1 1 1,1 0-1,-1 0 1,1 0 0,-1 0-1,1 0 1,-1 1-1,1-1 1,-1 0 0,1 1-1,-1-1 1,1 1-1,-1-1 1,0 1 0,1 0-1,-1 0 1,0-1-1,0 1 1,1 0 0,-1 0-1,0 0 1,0 1-1,0-1 1,1 1 0,2 5 7,1 0 1,-2 0 0,1 0-1,-1 0 1,0 0 0,0 1-1,3 14 1,7 60 35,-11-66-28,8 63 48,-10-78-61,0 0 0,0 0 1,0 0-1,1 0 0,-1 0 0,0-1 1,1 1-1,-1 0 0,0 0 0,1 0 1,-1 0-1,1-1 0,0 1 0,-1 0 1,1-1-1,1 2 0,-2-2-1,1 1 0,-1-1 1,1 0-1,-1 0 0,0 0 0,1 0 0,-1 0 1,1 0-1,-1 0 0,1 0 0,-1 0 0,0 0 0,1 0 1,-1 0-1,1-1 0,-1 1 0,1 0 0,-1 0 0,0 0 1,1-1-1,-1 1 0,0 0 0,1 0 0,0-1 1,1-2 4,1 1 1,-1-1-1,1 0 1,-1 0-1,0 0 1,2-5 0,42-87 96,-25 50-66,40-66 0,-60 110-40,3-6-9,1 1-1,0-1 1,10-9-1,-14 15 10,-1 0 0,1 1 0,0-1 0,-1 0 0,1 1-1,0-1 1,-1 1 0,1-1 0,0 1 0,0-1-1,0 1 1,0-1 0,-1 1 0,1 0 0,0-1 0,0 1-1,0 0 1,0 0 0,0 0 0,0 0 0,0 0-1,0 0 1,0 0 0,0 0 0,-1 0 0,1 0 0,0 0-1,0 1 1,0-1 0,0 0 0,0 1 0,0-1 0,-1 1-1,1-1 1,0 1 0,0-1 0,-1 1 0,1-1-1,0 1 1,0 0 0,0 0 0,2 5-5,1-1 0,-1 1 0,-1 0 0,1-1 0,-1 1 0,0 0 0,0 1 0,1 9 0,4 57-28,-5-41 36,-1-17-5,4 31 7,-4-44 0,-1 0-1,0 0 1,1 0 0,-1 0-1,1 0 1,0 0-1,0 0 1,0 0-1,0 0 1,0 0-1,0-1 1,0 1-1,1 0 1,-1-1-1,0 1 1,3 1-1,-4-3 0,1 0 0,0 1 1,0-1-1,-1 0 0,1 0 0,0 0 0,0 0 0,-1 0 0,1 0 0,0 0 0,0 0 1,-1 0-1,1 0 0,0 0 0,0 0 0,-1-1 0,1 1 0,0 0 0,-1-1 0,1 1 0,0 0 1,-1-1-1,1 1 0,0-1 0,0 0 0,16-16 3,7-16-304,29-51 0,-10 14-2294,-43 70 2546,0 0-1,0 0 1,0 0 0,0 0-1,0 0 1,0 0-1,0 0 1,-1 0 0,1 0-1,0 0 1,0 0 0,0 0-1,0 0 1,0 0 0,0 0-1,0 0 1,0 0 0,0 0-1,0 0 1,0 0 0,0 0-1,0 0 1,0 0-1,0 0 1,-1 0 0,1 0-1,0 0 1,0 0 0,0-1-1,0 1 1,0 0 0,0 0-1,0 0 1,0 0 0,0 0-1,0 0 1,0 0 0,0 0-1,0 0 1,0 0-1,0 0 1,0 0 0,0 0-1,0-1 1,0 1 0,0 0-1,0 0 1,0 0 0,0 0-1,0 0 1,0 0 0,0 0-1,0 0 1,0 0-1,0 0 1,0 0 0,1 0-1,-1 0 1,0 0 0,0 0-1,0-1 1,0 1 0,-8 3-19,4-1-383,-14 3-602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2.352"/>
    </inkml:context>
    <inkml:brush xml:id="br0">
      <inkml:brushProperty name="width" value="0.035" units="cm"/>
      <inkml:brushProperty name="height" value="0.035" units="cm"/>
    </inkml:brush>
  </inkml:definitions>
  <inkml:trace contextRef="#ctx0" brushRef="#br0">0 14 17556,'0'-9'1912,"5"4"-1376,1 5-336,3 3 1417,6 6-2057,1-1 968,2 5-560,3 5-112,0 5-128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0.028"/>
    </inkml:context>
    <inkml:brush xml:id="br0">
      <inkml:brushProperty name="width" value="0.025" units="cm"/>
      <inkml:brushProperty name="height" value="0.025" units="cm"/>
    </inkml:brush>
  </inkml:definitions>
  <inkml:trace contextRef="#ctx0" brushRef="#br0">270 109 11275,'0'0'5888,"-8"-6"-2584,5 4-3166,1-1-1,-1 1 0,0 0 1,0 0-1,-1 0 0,1 1 0,0-1 1,0 1-1,-1 0 0,1 0 1,-1 0-1,0 0 0,1 0 1,-1 1-1,1 0 0,-1-1 0,0 1 1,1 1-1,-1-1 0,0 1 1,1-1-1,-1 1 0,1 0 0,-1 0 1,1 0-1,0 1 0,-1-1 1,1 1-1,0 0 0,0 0 1,-4 3-1,-1 0-19,-1 1 0,1 0 0,1 1 1,-1-1-1,1 1 0,0 1 0,0 0 1,1-1-1,0 2 0,1-1 0,0 1 0,0 0 1,1 0-1,0 0 0,0 1 0,1-1 0,0 1 1,1 0-1,0 0 0,0 11 0,2-17-112,0-1-1,1 0 1,-1 1-1,1-1 1,0 0-1,0 0 1,0 1 0,1-1-1,-1 0 1,1 0-1,0 0 1,0-1-1,0 1 1,0 0-1,0-1 1,0 1-1,1-1 1,-1 0 0,1 0-1,0 0 1,-1 0-1,1 0 1,0 0-1,0-1 1,0 1-1,0-1 1,1 0-1,-1 0 1,0 0-1,1-1 1,3 1 0,0 1 59,-1-2 1,0 1 0,1 0-1,-1-1 1,1 0 0,-1-1-1,1 0 1,-1 0-1,1 0 1,-1-1 0,0 1-1,0-2 1,1 1 0,-2-1-1,12-6 1,-6 1 80,0-1 0,0 0 0,-1-1 0,-1 0 0,1-1 0,-2 0-1,0 0 1,0-1 0,-1 0 0,0-1 0,-1 1 0,0-1 0,-1 0 0,-1-1 0,0 1 0,-1-1 0,0 0 0,-1 0-1,-1 0 1,0-17 0,-1 28-145,0 0-1,-1 0 1,1 0-1,-1 0 0,0-1 1,0 1-1,-1 0 1,1 1-1,0-1 0,-1 0 1,0 0-1,0 1 1,0-1-1,0 1 1,0-1-1,0 1 0,0 0 1,-1 0-1,1 0 1,-1 0-1,0 0 1,0 1-1,1-1 0,-1 1 1,0 0-1,0-1 1,0 1-1,0 1 0,-1-1 1,1 0-1,0 1 1,0 0-1,-5 0 1,0-1-84,0 1 1,0 1-1,0-1 1,-1 1-1,1 1 1,0-1 0,0 2-1,1-1 1,-1 1-1,0 0 1,1 0 0,-10 7-1,1 1-805,1 2 0,0 0 0,1 0 0,-18 23 0,-19 32-9475,26-29-2882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2.788"/>
    </inkml:context>
    <inkml:brush xml:id="br0">
      <inkml:brushProperty name="width" value="0.035" units="cm"/>
      <inkml:brushProperty name="height" value="0.035" units="cm"/>
    </inkml:brush>
  </inkml:definitions>
  <inkml:trace contextRef="#ctx0" brushRef="#br0">1 101 17252,'5'263'4964,"9"83"-1008,-6-312-3795,-1-24-97,-6-10-62,-1 0-1,0 0 1,1 0-1,-1 0 1,0 0-1,1 0 1,-1 0-1,0 0 1,1 0-1,-1 0 1,0 0 0,1-1-1,-1 1 1,0 0-1,1 0 1,-1 0-1,0 0 1,0-1-1,1 1 1,-1 0 0,0 0-1,0-1 1,1 1-1,-1 0 1,0-1-1,0 1 1,0 0-1,1 0 1,-1-1-1,0 1 1,0 0 0,0-1-1,0 0 1,4-9 9,0 0 0,-1 0 0,0-1 1,-1 1-1,0-1 0,-1 0 0,0-19 0,1 2 8,6-98 88,29-240-2,-34 349-120,0 0-1,1 1 1,1 0 0,8-17 0,-12 31 10,0 0 0,-1 1 0,1-1 0,0 1 0,0-1 0,0 1 0,0 0 0,0-1 0,1 1-1,-1 0 1,0 0 0,1 0 0,-1 0 0,0 0 0,1 0 0,-1 0 0,1 0 0,3 0 0,-4 0-1,0 1 1,1 0-1,-1 0 0,1 0 0,-1 1 0,1-1 0,-1 0 0,1 0 0,-1 1 0,1-1 1,-1 1-1,1-1 0,-1 1 0,0 0 0,0 0 0,1-1 0,0 2 0,3 2-5,-1 1-1,1-1 0,-1 0 0,-1 1 1,1 0-1,-1 0 0,1 0 1,3 10-1,-1-2 37,-2 1 1,0 0-1,0 0 0,-1 0 0,-1 0 1,0 1-1,-1 22 0,-1-29 23,0 0 0,-1 0 1,0 0-1,0 0 0,-1 0 0,0 0 0,-1 0 0,1 0 0,-2 0 0,1-1 1,-1 0-1,0 0 0,0 0 0,-9 10 0,11-14-67,-1-1 0,1 0 0,0 0 0,-1 0 0,1 0 0,-1-1 0,1 1-1,-1-1 1,0 1 0,0-1 0,0 0 0,0 0 0,0 0 0,0-1 0,-5 2 0,5-2 11,1-1 0,0 1 0,-1 0 0,1-1 0,-1 1 0,1-1 0,0 1 0,0-1 0,-1 0 0,1 0 0,0 0 0,0-1 0,0 1 0,0 0 0,0-1 0,0 1 0,1-1 0,-1 0 0,0 1 0,1-1 0,-2-3 0,-17-28-152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3.227"/>
    </inkml:context>
    <inkml:brush xml:id="br0">
      <inkml:brushProperty name="width" value="0.035" units="cm"/>
      <inkml:brushProperty name="height" value="0.035" units="cm"/>
    </inkml:brush>
  </inkml:definitions>
  <inkml:trace contextRef="#ctx0" brushRef="#br0">18 0 18404,'-9'197'4998,"0"-19"-2625,10-134-1909,0 0 1,9 43-1,-7-71-343,0 0 0,1-1-1,0 1 1,11 23-1,-14-36-102,1 0-1,-1 1 0,1-1 0,0 0 1,-1-1-1,1 1 0,1 0 0,-1-1 1,0 1-1,1-1 0,-1 1 0,1-1 1,0 0-1,-1 0 0,1 0 0,0-1 0,0 1 1,1-1-1,-1 0 0,0 1 0,0-1 1,1-1-1,-1 1 0,0 0 0,1-1 1,-1 0-1,6 0 0,-1-2-4,0 0 0,-1 0-1,1-1 1,-1 0 0,0 0 0,0 0 0,0-1 0,-1-1-1,1 1 1,-1-1 0,0 0 0,0 0 0,8-11-1,5-4 11,-2-2 0,23-38 0,-25 37 6,-1-2 0,-1 1 1,-2-2-1,0 0 0,-2 0 0,8-35 0,-17 45-1,-4 11 11,3 6-35,0 0 0,1-1 0,-1 1 0,0 0 0,0 0-1,0-1 1,0 1 0,1 0 0,-1 0 0,0 0-1,1 0 1,-1 0 0,1 0 0,-1 0 0,1 0 0,-1 0-1,1 2 1,-6 15 16,1 1 0,1-1-1,0 1 1,0 32 0,2-10-2,6 47 0,-4-86-17,8 54 28,-7-52-27,-1-1 0,1 1-1,0-1 1,1 0 0,-1 1-1,1-1 1,-1 0-1,1 0 1,0 0 0,0 0-1,0-1 1,1 1 0,2 3-1,-4-6 0,0 1 0,-1-1-1,1 1 1,0-1 0,-1 1-1,1-1 1,0 0 0,0 1 0,0-1-1,-1 0 1,1 0 0,0 1-1,0-1 1,0 0 0,0 0-1,0 0 1,-1 0 0,1 0 0,0 0-1,0 0 1,0-1 0,0 1-1,0 0 1,0-1 0,1 0-20,0 0-1,-1 0 1,1 0 0,-1 0 0,1 0-1,-1-1 1,0 1 0,0 0 0,0-1 0,2-2-1,2-5-289,-1 1 0,0-1-1,3-13 1,21-94-1845,-22 81 1490</inkml:trace>
  <inkml:trace contextRef="#ctx0" brushRef="#br0" timeOffset="1">306 8 21573,'-7'0'1840,"2"9"-1384,2 5-192,6 7 704,3 0-440,3-2-1080,0-2-472,3-8 840,5 0-232,5-6-152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3.677"/>
    </inkml:context>
    <inkml:brush xml:id="br0">
      <inkml:brushProperty name="width" value="0.035" units="cm"/>
      <inkml:brushProperty name="height" value="0.035" units="cm"/>
    </inkml:brush>
  </inkml:definitions>
  <inkml:trace contextRef="#ctx0" brushRef="#br0">1 107 17292,'23'-21'2667,"47"-31"-1,-63 48-2431,0 0 0,0 0-1,0 0 1,1 1-1,-1 0 1,1 0-1,0 1 1,0 0 0,0 0-1,0 1 1,0 0-1,9 0 1,-15 2-191,1-1 0,-1 0-1,1 1 1,-1-1 0,1 1 0,-1 0 0,1 0 0,-1 0 0,0 0 0,0 0-1,1 1 1,-1-1 0,0 1 0,0-1 0,0 1 0,0 0 0,-1-1 0,1 1-1,0 0 1,-1 0 0,0 1 0,1-1 0,-1 0 0,0 0 0,0 1 0,0-1-1,0 0 1,0 5 0,1 3 25,0-1 0,-1 1 0,0 0 0,-1 0 0,0 0 0,-2 13 0,-3 8 126,-1-1 1,-16 50-1,-30 59 466,-9 26 319,54-138-745,7-27-230,0 0 0,0 1 0,0-1 0,0 0-1,0 1 1,0-1 0,0 0 0,0 1 0,0-1 0,0 0 0,0 1 0,0-1 0,0 0 0,0 1 0,0-1 0,0 0 0,0 0 0,0 1 0,0-1 0,0 0 0,0 1 0,1-1 0,-1 0 0,0 1-1,0-1 1,0 0 0,1 0 0,-1 1 0,0-1 0,0 0 0,1 0 0,-1 0 0,0 1 0,0-1 0,1 0 0,-1 0 0,0 0 0,1 0 0,-1 0 0,0 1 0,1-1 0,-1 0 0,0 0 0,0 0 0,1 0-1,-1 0 1,0 0 0,1 0 0,-1 0 0,0 0 0,1 0 0,-1 0 0,0-1 0,1 1 0,-1 0 0,0 0 0,1 0 0,-1 0 0,0 0 0,1-1 0,-1 1 0,0 0 0,0 0 0,1-1 0,17-11 9,4-6-921,-2-2 1,33-38-1,-46 50 486,-1 0-1,0-1 0,-1 0 0,0 0 1,0 0-1,-1 0 0,0-1 0,-1 0 1,0 0-1,-1 0 0,2-11 0,-5-12-973</inkml:trace>
  <inkml:trace contextRef="#ctx0" brushRef="#br0" timeOffset="1">73 222 19644,'-8'6'2041,"5"0"-1489,9-1-224,11 1 1064,10-5-688,9-1-312,9-4-784,7-4-480,1-5 752,4-1-136,-1-1-176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4.136"/>
    </inkml:context>
    <inkml:brush xml:id="br0">
      <inkml:brushProperty name="width" value="0.035" units="cm"/>
      <inkml:brushProperty name="height" value="0.035" units="cm"/>
    </inkml:brush>
  </inkml:definitions>
  <inkml:trace contextRef="#ctx0" brushRef="#br0">49 0 18900,'-16'63'3849,"-11"95"-1,24-128-3389,1 0 0,1 0 0,2 0 0,2 0-1,7 43 1,-9-70-444,0 5-45,1 0 0,0 0 0,0 0 0,1-1 0,0 1 0,0-1-1,1 0 1,8 14 0,-12-21-4,1 1 0,-1-1 0,0 1 0,1-1 0,-1 0 0,0 1 0,1-1 0,-1 0 0,0 0 0,1 1 0,-1-1 0,1 0 0,-1 0 0,0 1 0,1-1 0,-1 0 0,1 0 0,-1 0 0,1 0 0,-1 0 0,1 0 0,-1 1 0,1-1 0,-1 0 0,0 0 0,1-1 0,-1 1 0,1 0 0,0 0 0,6-12-1254,-3-20-765,-5-35 497,1 26 576</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4.905"/>
    </inkml:context>
    <inkml:brush xml:id="br0">
      <inkml:brushProperty name="width" value="0.035" units="cm"/>
      <inkml:brushProperty name="height" value="0.035" units="cm"/>
    </inkml:brush>
  </inkml:definitions>
  <inkml:trace contextRef="#ctx0" brushRef="#br0">0 505 18764,'2'3'155,"0"-1"-1,-1 1 1,1-1 0,0 0 0,0 0-1,0 0 1,1 0 0,-1 0-1,0-1 1,1 1 0,-1-1-1,1 1 1,0-1 0,-1 0 0,1 0-1,0 0 1,0 0 0,-1 0-1,1-1 1,0 0 0,0 1-1,0-1 1,0 0 0,0 0 0,0 0-1,0-1 1,-1 1 0,1-1-1,0 0 1,0 0 0,4-1-1,-2 0-89,1-1 0,-1 1-1,1-1 1,-1 0-1,0 0 1,0-1-1,-1 1 1,1-1-1,-1 0 1,0 0-1,0-1 1,0 1 0,0-1-1,4-8 1,-6 9-30,0-1 0,0 0 0,-1 0 0,0 0 0,0 0 0,0 0 0,0 0 1,-1-1-1,0 1 0,0-7 0,0 10-24,-1 0 1,1 0-1,0 0 0,0 1 1,-1-1-1,1 0 0,-1 1 1,0-1-1,1 0 0,-1 1 1,0-1-1,0 1 0,0-1 1,0 1-1,0-1 1,0 1-1,-1 0 0,1 0 1,0-1-1,-1 1 0,1 0 1,-1 0-1,1 0 0,-1 0 1,1 1-1,-1-1 0,0 0 1,1 1-1,-1-1 0,0 1 1,0 0-1,1-1 0,-4 1 1,2 0-6,1 0 1,-1 0 0,1 1-1,-1-1 1,0 1 0,1-1-1,-1 1 1,1 0 0,0 0-1,-1 0 1,1 0 0,0 1-1,-1-1 1,1 0 0,-3 4-1,1-2 1,0 1-1,1 1 0,-1-1 0,1 0 0,0 1 0,0 0 1,-2 5-1,-1 2 6,1 2 0,1-1 0,0 1 0,-5 26 0,7-20 8,0-1-1,2 36 1,0-51-19,0 1-1,0 0 1,1-1 0,0 1 0,0 0-1,0-1 1,0 1 0,1-1-1,0 0 1,0 1 0,0-1 0,0 0-1,1 0 1,0 0 0,0-1-1,0 1 1,5 4 0,-6-6-9,1-1 1,0 0-1,-1 0 1,1 0-1,0 0 1,0 0-1,0-1 1,0 1-1,0-1 1,0 1-1,0-1 1,0 0-1,0-1 1,0 1-1,0 0 1,-1-1-1,1 1 1,0-1-1,0 0 1,0 0-1,0 0 1,-1-1 0,1 1-1,-1 0 1,1-1-1,2-2 1,7-4-123,0-1 1,-1-1-1,20-20 1,22-32-457,-33 36 32,46-43 0,-48 58 243,-17 11 297,-1 0-1,1-1 1,-1 1-1,1 0 0,0 0 1,-1 0-1,1 0 1,-1 0-1,1 0 1,-1 1-1,1-1 1,-1 0-1,1 0 0,-1 0 1,1 0-1,-1 1 1,1-1-1,-1 0 1,1 0-1,-1 1 1,1-1-1,-1 1 0,2 1-1,-1 0-1,1 1 0,-1-1 1,0 1-1,0-1 0,0 1 1,-1-1-1,1 1 0,-1-1 1,1 1-1,-1 4 0,1 2 28,-1-3 8,1 1-1,0-1 1,0 1-1,2 6 1,-2-13-17,-1 0 0,0 1 1,0-1-1,0 0 1,0 1-1,0-1 1,0 0-1,0 0 1,1 1-1,-1-1 1,0 0-1,0 1 0,0-1 1,1 0-1,-1 0 1,0 0-1,0 1 1,1-1-1,-1 0 1,0 0-1,1 0 0,-1 1 1,0-1-1,0 0 1,1 0-1,-1 0 1,0 0-1,1 0 1,-1 0-1,0 0 0,1 0 1,-1 0-1,1 0 1,0-1 5,0 1 0,0-1 0,0 0 0,1 0-1,-1 0 1,0 0 0,-1 0 0,1 0 0,0 0 0,0-1 0,0 1 0,-1 0 0,2-2 0,12-25 28,-1-1 1,-1 0-1,-2-1 0,9-38 1,17-130-54,-27 145-40,6-47-114,-15 308 1128,-2-102 614,21 188-1,-18-284-1470,11 48 469,-12-54-519,1-1 1,1 1-1,-1-1 0,0 0 0,1 1 0,0-1 0,-1 0 0,1 0 0,0 0 0,1 0 0,-1-1 1,6 6-1,-8-8-45,1 1 0,0-1 0,-1 0 0,1 0 0,0 0 0,-1 1 0,1-1 0,0 0 0,-1 0 0,1 0 0,0 0 0,-1 0 0,1 0 0,0 0 0,0 0 0,-1 0 0,1 0 0,0-1 0,-1 1 0,1 0 0,0 0 0,-1-1 0,1 1 1,-1 0-1,1-1 0,0 1 0,-1-1 0,1 1 0,-1 0 0,1-1 0,-1 1 0,0-1 0,1 0 0,-1 1 0,1-1 0,-1 1 0,0-1 0,1 0 0,-1 1 0,0-1 0,0 0 0,0 1 0,1-2 0,8-29-65,-8 18-51,-1 0 0,0 0 0,0 0 0,-1 0 1,-1 1-1,0-1 0,-1 0 0,0 1 0,-1 0 0,-1-1 0,0 1 0,0 1 0,-1-1 0,-11-15 1,7 13 15,0 1 0,0 0 1,-1 1-1,-1 0 0,0 0 1,-1 1-1,0 1 0,-1 1 1,0-1-1,-26-11 0,65 21 355,1 0-1,0-2 1,33-7-1,-51 7-563,0 0 1,0 0-1,14-7 1,-20 8 255,-1 0 1,1 0-1,0 0 0,-1 0 1,1 0-1,-1 0 0,0 0 1,1-1-1,-1 1 0,0 0 1,0-1-1,1 1 1,-1-1-1,-1 0 0,1 1 1,0-1-1,0 0 0,0 0 1,-1 1-1,1-1 0,-1 0 1,1-4-1,-4-15-468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5.421"/>
    </inkml:context>
    <inkml:brush xml:id="br0">
      <inkml:brushProperty name="width" value="0.035" units="cm"/>
      <inkml:brushProperty name="height" value="0.035" units="cm"/>
    </inkml:brush>
  </inkml:definitions>
  <inkml:trace contextRef="#ctx0" brushRef="#br0">7 68 21036,'-6'0'1961,"6"-4"-1529,6-4-304,6-2 560,4-1-1792,1-1 1280,-1 0-448,-1 2-160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6.441"/>
    </inkml:context>
    <inkml:brush xml:id="br0">
      <inkml:brushProperty name="width" value="0.035" units="cm"/>
      <inkml:brushProperty name="height" value="0.035" units="cm"/>
    </inkml:brush>
  </inkml:definitions>
  <inkml:trace contextRef="#ctx0" brushRef="#br0">3 188 17524,'-1'0'72,"1"0"0,0 1 1,0-1-1,0 0 1,-1 0-1,1 1 0,0-1 1,0 0-1,0 1 0,0-1 1,0 0-1,0 1 1,0-1-1,-1 0 0,1 1 1,0-1-1,0 1 0,0-1 1,0 0-1,1 1 1,-1-1-1,0 0 0,0 1 1,0-1-1,0 0 0,0 1 1,0-1-1,0 0 1,1 1-1,-1-1 0,0 0 1,0 0-1,0 1 0,1-1 1,-1 1-1,8 12 859,-7-11-838,0-1-1,0 1 1,0-1-1,1 0 1,-1 0-1,1 0 1,-1 0-1,0 0 0,1 0 1,0 0-1,-1 0 1,1 0-1,0-1 1,-1 1-1,1 0 0,0-1 1,0 0-1,-1 1 1,1-1-1,0 0 1,3 0-1,-2-1-11,-1 0 1,1 1-1,0-1 0,-1 0 0,1-1 1,-1 1-1,1 0 0,-1-1 0,1 1 1,-1-1-1,0 0 0,3-3 0,2-3 56,0 0 0,-1 0-1,0-1 1,0 1-1,-1-1 1,6-15 0,-6 11 49,0-1 1,4-23 0,-8 33-149,0 0 0,0 1 1,-1-1-1,0 0 1,1 0-1,-1 1 1,-1-1-1,1 0 1,-1 1-1,1-1 0,-1 0 1,0 1-1,0-1 1,0 1-1,-3-6 1,3 8-32,1 1 0,-1-1 0,0 0 0,1 1 0,-1-1 0,0 0 0,0 1 0,1-1 1,-1 1-1,0-1 0,0 1 0,0 0 0,1-1 0,-1 1 0,0 0 0,0 0 0,0-1 0,0 1 1,0 0-1,0 0 0,0 0 0,0 0 0,0 0 0,1 0 0,-1 0 0,0 1 0,0-1 1,0 0-1,0 0 0,0 1 0,0-1 0,0 0 0,1 1 0,-1-1 0,0 1 0,-1 0 0,-1 2 10,-1 0 0,0 0-1,1 0 1,0 1 0,-5 5-1,-1 4 3,1 0 0,0 0-1,1 1 1,1 0 0,0 1 0,1-1-1,0 1 1,-4 28 0,6-24-14,1 1 0,0 0 0,2-1 0,0 1 0,1 0 0,6 28 0,-6-43-3,0 0 0,0 0 0,1 0 0,0 0 0,0 0 0,0 0 0,1 0 0,3 5 0,-4-8-1,-1-1 0,1 1 0,-1-1 0,1 1 0,-1-1-1,1 0 1,0 0 0,0 1 0,-1-1 0,1 0 0,0-1-1,0 1 1,0 0 0,0-1 0,0 1 0,0-1-1,1 1 1,-1-1 0,0 0 0,0 0 0,0 0 0,0 0-1,0 0 1,3-1 0,2-1 0,1 0 1,-1-1-1,1 0 0,-1 0 1,0-1-1,0 0 0,0 0 1,0 0-1,-1-1 0,0 0 1,9-10-1,8-9 6,28-38 0,-44 53-5,26-38 8,-21 29-9,1 0 0,1 1 0,18-18-1,-11 19-4,-21 16 5,1 0-1,-1 0 1,0-1-1,0 1 0,1 0 1,-1 0-1,0 0 1,1 0-1,-1 0 0,0 0 1,0 0-1,1 0 0,-1 0 1,0 0-1,1 0 1,-1 0-1,0 0 0,0 0 1,1 0-1,-1 0 1,0 0-1,1 1 0,-1-1 1,0 0-1,0 0 1,1 0-1,-1 0 0,0 1 1,0-1-1,0 0 1,1 0-1,-1 0 0,0 1 1,0-1-1,0 0 0,1 0 1,-1 1-1,0-1 1,0 0-1,0 0 0,0 1 1,3 13 30,-3-13-28,1 107 242,0 1 210,-1-104-411,1-1 0,-1 0 0,1 0 0,0 0 0,0 0 0,4 7 0,-5-10-34,0 0 0,1 0 0,-1 0-1,1-1 1,0 1 0,-1 0 0,1 0 0,0-1 0,-1 1 0,1-1 0,0 1 0,-1-1 0,1 1 0,0-1-1,0 1 1,0-1 0,0 0 0,0 1 0,-1-1 0,1 0 0,0 0 0,0 1 0,0-1 0,0 0 0,0 0-1,0 0 1,0 0 0,0 0 0,0-1 0,0 1 0,-1 0 0,1 0 0,0 0 0,0-1 0,0 1 0,0-1 0,1 0-1,6-4 35,0-1-1,-1 0 1,1-1-1,-2 0 0,1 0 1,-1 0-1,0-1 1,0 1-1,7-15 0,2 0 10,10-15 18,-13 18-72,1 0 0,0 1 0,1 0 0,2 1 0,32-30 1,-46 46-5,-1 0 1,1 0 0,-1 0-1,1 0 1,0 0 0,-1 1-1,1-1 1,0 0 0,-1 1-1,1-1 1,0 1 0,0-1-1,0 1 1,-1 0 0,1 0-1,0 0 1,0 0 0,3 1-1,-4-1 0,1 1 0,0 0 0,-1 0-1,1 0 1,-1 0 0,1 0 0,-1 1-1,1-1 1,-1 0 0,0 1 0,0-1 0,1 1-1,-1-1 1,0 1 0,0 0 0,-1-1-1,1 1 1,0 0 0,0 2 0,4 11-19,-2 1 0,0-1 0,-1 0 0,1 23 0,-3-25 24,1 0 1,1 0-1,0 0 0,0 0 0,1 0 1,1 0-1,8 19 0,-12-31 3,1 1 0,0-1 0,0 0-1,0 1 1,0-1 0,0 0-1,0 0 1,0 0 0,0 0-1,0 0 1,0 0 0,1 0 0,-1 0-1,0 0 1,1 0 0,-1 0-1,0-1 1,1 1 0,-1-1-1,1 1 1,-1-1 0,1 0-1,0 1 1,-1-1 0,1 0 0,-1 0-1,1 0 1,-1 0 0,1-1-1,0 1 1,-1 0 0,1 0-1,-1-1 1,1 1 0,-1-1 0,3-1-1,3-2 5,-1 1-1,1-2 0,-1 1 1,0-1-1,0 0 0,8-9 0,41-50-63,-39 44-91,0 1 0,1 1 1,0 1-1,2 0 0,21-15 0,-39 31 123,0 0 0,0 1-1,0-1 1,1 0 0,-1 0-1,0 1 1,0-1 0,1 1-1,-1-1 1,1 1 0,-1-1 0,1 1-1,-1 0 1,0 0 0,1 0-1,-1 0 1,1 0 0,-1 0-1,1 0 1,-1 0 0,1 1-1,-1-1 1,3 1 0,-2 1-1,-1-1-1,0 0 1,1 1 0,-1-1 0,0 0 0,0 1 0,0-1-1,0 1 1,0 0 0,0-1 0,0 1 0,-1 0-1,1 0 1,-1 0 0,1 3 0,1 7-46,0-1 0,-2 1 0,1 0 1,-3 15-1,-2 15-126,-16 59 0,20-97 174,-1-1 1,0 1-1,0-1 1,0 1 0,-1-1-1,1 0 1,-1 0-1,0 1 1,0-1 0,0 0-1,-4 4 1,6-7 38,-1 1 0,0-1 0,0 1 0,1-1 0,-1 1 0,0-1 0,0 0 0,0 1 0,0-1 0,0 0 0,0 0 0,0 1 0,0-1 0,1 0-1,-1 0 1,0 0 0,-2 0 0,1-1-24,0 1 1,0-1-1,0 0 0,0 0 0,0 0 0,0 0 0,0 0 0,0 0 0,0 0 0,-2-3 0,-23-23-113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6.947"/>
    </inkml:context>
    <inkml:brush xml:id="br0">
      <inkml:brushProperty name="width" value="0.035" units="cm"/>
      <inkml:brushProperty name="height" value="0.035" units="cm"/>
    </inkml:brush>
  </inkml:definitions>
  <inkml:trace contextRef="#ctx0" brushRef="#br0">3 10 19788,'2'0'1617,"-5"-3"-937,1-3-112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7.576"/>
    </inkml:context>
    <inkml:brush xml:id="br0">
      <inkml:brushProperty name="width" value="0.035" units="cm"/>
      <inkml:brushProperty name="height" value="0.035" units="cm"/>
    </inkml:brush>
  </inkml:definitions>
  <inkml:trace contextRef="#ctx0" brushRef="#br0">5 1 18172,'-2'67'3997,"0"163"-1887,2-222-2068,1 0 0,0 1 1,1-1-1,-1 0 0,2 0 1,5 15-1,-7-21-34,0-1 0,0 1 0,0-1 0,0 1 0,0-1 0,0 0 0,0 0 0,0 1 0,1-1 1,-1 0-1,0 0 0,1 0 0,-1 0 0,1 0 0,-1 0 0,3 0 0,-2-1-1,0 1 1,0-1-1,0 0 0,0 0 1,0 0-1,0 0 1,0 0-1,0-1 1,0 1-1,0-1 0,0 1 1,0-1-1,0 0 1,0 0-1,0 0 0,0 0 1,1-1-1,16-11 28,-2-1 0,0-1 1,-1-1-1,0 0 0,19-28 0,-19 25-14,41-53 30,25-28 13,-77 95-60,0 0 0,0 0 0,1 0 0,-1 0 0,1 1 0,11-6 0,-16 9 1,0 1 0,0-1 1,0 1-1,0 0 0,0-1 0,0 1 1,0 0-1,0 0 0,1 0 1,-1 0-1,0 0 0,0 0 1,0 0-1,0 0 0,0 0 1,0 0-1,0 1 0,0-1 1,2 1-1,-2 0 8,0 0 0,1 0 1,-1 0-1,0 1 0,0-1 0,0 0 1,0 0-1,-1 1 0,1-1 0,0 1 0,0-1 1,-1 1-1,1-1 0,-1 1 0,0-1 1,1 1-1,-1 2 0,4 32 278,-1 0-1,-5 63 0,1-62-62,-3 86 651,4-123-880,0 0 1,0 1-1,0-1 0,-1 0 1,1 0-1,0 1 0,0-1 1,0 0-1,0 1 0,0-1 1,0 0-1,0 0 0,0 1 1,0-1-1,0 0 0,0 1 1,0-1-1,0 0 0,0 0 1,0 1-1,1-1 0,-1 0 1,0 0-1,0 1 0,0-1 1,0 0-1,0 0 0,1 1 1,-1-1-1,0 0 0,0 0 1,0 0-1,1 1 0,-1-1 1,0 0-1,1 0 0,4-12-427,5-26-926,-10 36 1216,4-13-499,2-13-309,16-45 0,-6 37-13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8.090"/>
    </inkml:context>
    <inkml:brush xml:id="br0">
      <inkml:brushProperty name="width" value="0.035" units="cm"/>
      <inkml:brushProperty name="height" value="0.035" units="cm"/>
    </inkml:brush>
  </inkml:definitions>
  <inkml:trace contextRef="#ctx0" brushRef="#br0">116 20 18036,'-1'-1'98,"1"0"0,0 0 0,-1 0 1,1 0-1,0 0 0,-1 0 0,1 1 0,-1-1 0,0 0 1,1 0-1,-1 0 0,0 0 0,1 1 0,-1-1 0,0 0 0,0 1 1,0-1-1,1 0 0,-1 1 0,0-1 0,0 1 0,0 0 1,0-1-1,0 1 0,0 0 0,0-1 0,0 1 0,0 0 1,0 0-1,0 0 0,0 0 0,0 0 0,-1 0 0,1 0 1,0 0-1,0 1 0,0-1 0,-1 1 0,-1-1 136,-1 1 0,0 0 0,1 0 0,-1 1 0,1-1 0,-1 1 0,1-1 0,0 1 0,-6 5 0,4-2-83,1 0 0,0 0 0,0 0 0,1 1 0,0-1 0,0 1 0,0 0 0,0 0 0,1 0 0,0 0 0,1 1 0,-2 9 0,2-11-119,0 0 0,0 0 0,1-1 0,0 1-1,0 0 1,1 0 0,-1-1 0,1 1 0,0 0 0,0-1 0,0 1 0,1-1 0,0 1 0,0-1 0,0 0 0,0 1 0,6 6 0,-7-9-26,1 0 1,0-1 0,0 1-1,0-1 1,0 0 0,0 0-1,0 0 1,1 1 0,-1-2-1,0 1 1,0 0 0,1 0-1,-1-1 1,0 0 0,1 1-1,-1-1 1,1 0 0,-1 0-1,0 0 1,1 0 0,-1-1-1,1 1 1,-1-1 0,0 1-1,1-1 1,-1 0 0,0 0-1,0 0 1,0 0 0,1 0-1,1-2 1,3-2 5,1 0 0,-1 0 1,0-1-1,0 0 0,0-1 0,10-13 0,-7 7 18,-1 0 0,0-1 0,-1 0 0,0-1 0,-1 0-1,-1 0 1,5-19 0,-11 34-26,1-1-1,-1 1 1,0 0 0,0-1-1,1 1 1,-1-1 0,0 1-1,0-1 1,0 1 0,0-1-1,0 1 1,0-1 0,0 1-1,0-1 1,0 1-1,0-1 1,0 1 0,0-1-1,0 1 1,0-1 0,-1 1-1,1-1 1,0 1 0,0-1-1,0 1 1,-1 0 0,1-1-1,-1 0 1,0 2 5,0-1-1,1 1 1,-1-1 0,0 1 0,0 0-1,1-1 1,-1 1 0,0 0 0,1 0 0,-1 0-1,1 0 1,-1-1 0,1 1 0,0 0-1,-1 0 1,0 2 0,-7 19 25,0 1-1,2 1 1,0-1 0,2 1-1,1 0 1,0 0 0,2 40-1,1-57-93,1 1-1,-1-1 1,2 0-1,2 12 0,-4-18 19,0 0-1,1 1 1,0-1-1,-1 1 1,1-1-1,-1 0 1,1 1-1,0-1 1,0 0-1,0 1 1,0-1-1,0 0 0,0 0 1,0 0-1,0 0 1,1 0-1,-1 0 1,0-1-1,0 1 1,1 0-1,-1-1 1,1 1-1,-1 0 1,1-1-1,-1 0 0,1 1 1,-1-1-1,1 0 1,2 0-1,0 0-126,0-1-1,0 0 0,0 0 1,0-1-1,0 1 1,0-1-1,0 0 0,0 0 1,-1 0-1,1 0 1,-1-1-1,0 1 0,5-6 1,6-5-344,18-24 0,8-17-340,0-10-130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0.468"/>
    </inkml:context>
    <inkml:brush xml:id="br0">
      <inkml:brushProperty name="width" value="0.025" units="cm"/>
      <inkml:brushProperty name="height" value="0.025" units="cm"/>
    </inkml:brush>
  </inkml:definitions>
  <inkml:trace contextRef="#ctx0" brushRef="#br0">1 597 15054,'0'0'5066,"11"-5"-2669,397-138 4953,233-29-6073,-415 131-1541,174-40-1346,-372 73 1378,0-2-1,0 0 0,-1-2 0,33-19 0,-49 24-567,1-1-1,-1-1 0,14-13 1,-9 1-3402,-9 5-3336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8.528"/>
    </inkml:context>
    <inkml:brush xml:id="br0">
      <inkml:brushProperty name="width" value="0.035" units="cm"/>
      <inkml:brushProperty name="height" value="0.035" units="cm"/>
    </inkml:brush>
  </inkml:definitions>
  <inkml:trace contextRef="#ctx0" brushRef="#br0">79 204 16083,'-20'67'2051,"-20"71"1439,34-110-2360,1 1 1,-3 54-1,8-75-929,0-1 0,1 0 0,-1 0 1,4 13-1,-4-19-165,1 0 1,-1 1-1,0-1 1,1 0-1,-1 1 1,1-1-1,0 0 1,-1 0-1,1 1 1,0-1-1,0 0 1,0 0-1,0 0 1,0 0-1,0 0 1,0 0-1,0 0 1,0 0-1,0-1 1,1 1-1,-1 0 1,0-1-1,1 1 1,-1-1-1,0 1 1,1-1-1,-1 0 1,1 1-1,-1-1 0,0 0 1,3 0-1,0-1 2,1 0 0,-1 0 0,0 0 0,1 0-1,-1-1 1,0 0 0,0 0 0,0 0-1,-1 0 1,1-1 0,0 1 0,-1-1 0,5-4-1,6-7 38,20-26-1,-34 40-73,23-31 49,0-2 0,-2 0 0,-2-1 0,22-52 0,-31 61-35,-1-1-1,-1-1 1,-1 1 0,-2-1 0,0-1 0,-2 1 0,0-30-1,-3 52-11,-1-1-1,1 1 0,-1 0 1,0 0-1,0-1 0,0 1 1,-1 0-1,1 0 0,-1 0 0,-1 0 1,-2-4-1,4 7-1,0 1-1,1 0 1,-1 0-1,0 0 1,-1 0-1,1 0 1,0 0-1,0 0 1,0 1-1,0-1 1,-1 0 0,1 1-1,0-1 1,-1 1-1,1-1 1,-1 1-1,-1-1 1,1 1-1,-1 0 1,1 0 0,0 1-1,-1-1 1,1 1-1,0-1 1,-1 1 0,1 0-1,0 0 1,0 0 0,0 0-1,0 0 1,0 0-1,-2 2 1,-7 6-2,0 0 1,1 0-1,0 1 1,1 1-1,0 0 1,-12 18-1,-39 78 1,55-98-2,-4 10-12,0-1-1,1 1 1,0 0 0,-7 35 0,14-52 9,1-1 0,0 0 0,0 1 0,0-1 0,0 1 0,0-1 0,0 1 0,0-1 0,0 1 0,0-1 0,1 0 0,0 3 0,-1-3 0,0-1-1,1 1 1,-1-1-1,0 1 1,1-1-1,-1 0 1,1 1-1,-1-1 0,0 0 1,1 1-1,-1-1 1,1 0-1,-1 1 1,1-1-1,-1 0 1,1 0-1,-1 0 0,1 0 1,0 1-1,-1-1 1,1 0-1,-1 0 1,1 0-1,4-1-33,0 0 1,-1 1-1,0-2 1,1 1-1,-1-1 0,8-3 1,0 0-47,1-1-3,-1 1 0,1 0 1,1 1-1,14-3 1,-25 6 75,0 1 1,0-1-1,1 1 1,-1 0 0,0 0-1,1 0 1,-1 1 0,0-1-1,1 1 1,-1 0 0,0 0-1,0 0 1,0 0 0,0 0-1,0 1 1,0-1 0,0 1-1,0 0 1,-1 0 0,1 0-1,-1 0 1,4 4-1,-1 0-77,-1 0-1,0 0 0,0 1 0,0-1 0,-1 1 0,0 0 0,0 0 1,-1 0-1,0 0 0,0 0 0,-1 1 0,1 9 0,-1-17 76,-1 1 0,0-1 0,0 1 0,0 0 0,0-1 0,0 1 0,0 0 0,1-1 0,-1 1 1,-1 0-1,1-1 0,0 1 0,0 0 0,0-1 0,0 1 0,0 0 0,-1-1 0,1 1 0,0-1 0,0 1 0,-1 0 0,1-1 0,0 1 0,-1-1 0,1 1 0,-1-1 0,1 1 0,-1-1 0,1 0 0,-1 1 0,1-1 0,-1 1 0,1-1 0,-1 0 0,-1 1 0,-9 1-286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8.995"/>
    </inkml:context>
    <inkml:brush xml:id="br0">
      <inkml:brushProperty name="width" value="0.035" units="cm"/>
      <inkml:brushProperty name="height" value="0.035" units="cm"/>
    </inkml:brush>
  </inkml:definitions>
  <inkml:trace contextRef="#ctx0" brushRef="#br0">1 0 17460,'2'0'210,"0"0"0,0 0 1,0 0-1,0 0 1,0 1-1,0-1 0,0 1 1,0-1-1,0 1 0,0 0 1,0-1-1,-1 1 0,1 0 1,0 0-1,0 0 1,1 2-1,0 0 144,0 1 0,-1 0 1,1 0-1,-1-1 0,1 1 0,1 7 1,11 25 1198,11 24-365,-24-56-1141,1 0 0,-1 0 0,1 0 0,0 0 0,0 0 0,1 0 0,-1-1 0,1 1 0,7 5 0,-9-9-48,-1 1-1,0 0 1,0-1-1,1 1 1,-1-1-1,0 1 1,1-1-1,-1 1 1,1-1-1,-1 0 1,1 0-1,-1 0 1,0 0-1,1 0 1,-1 0-1,1 0 1,-1-1-1,1 1 1,-1 0-1,0-1 1,1 1-1,0-1 1,1-1-8,0 0 1,0 0-1,0 0 0,0 0 1,-1-1-1,1 1 1,-1-1-1,0 1 0,2-4 1,4-6-48,-1-1-1,0 1 1,6-19 0,-13 31 56,17-57-116,-10 34 104,-5 18 18,-2 8 8,-1 9-172,1 1 0,0-1 0,1 1 0,0 0 0,1-1 0,0 0 1,4 13-1,6 0-96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6:59.624"/>
    </inkml:context>
    <inkml:brush xml:id="br0">
      <inkml:brushProperty name="width" value="0.035" units="cm"/>
      <inkml:brushProperty name="height" value="0.035" units="cm"/>
    </inkml:brush>
  </inkml:definitions>
  <inkml:trace contextRef="#ctx0" brushRef="#br0">70 35 15267,'0'-3'295,"0"0"0,-1 0 0,1 0 0,-1 0 0,0 0 0,0 0 0,0 1 0,-2-4 0,3 5-235,0 1-1,0 0 1,0-1-1,-1 1 1,1 0-1,0-1 1,-1 1-1,1 0 0,0-1 1,0 1-1,-1 0 1,1 0-1,-1-1 1,1 1-1,0 0 1,-1 0-1,1 0 0,0 0 1,-1 0-1,1-1 1,-1 1-1,1 0 1,0 0-1,-1 0 1,0 0-1,0 1 54,0-1 0,0 0-1,1 1 1,-1-1 0,0 1 0,0-1 0,0 1-1,0 0 1,1-1 0,-1 1 0,0 0-1,1-1 1,-1 1 0,1 0 0,-2 1 0,-3 7 254,0 0 0,0 1 1,1-1-1,1 1 0,-1 0 1,1 0-1,1 0 0,-1 11 1,0-3-172,2 1 0,0-1 0,3 30 0,-2-40-153,1 0 0,1 0 0,-1 0 0,1-1 0,1 1 0,4 10 0,-6-16-35,0 0 0,0 0 0,0-1 0,0 1 0,0-1-1,0 1 1,1 0 0,-1-1 0,1 0 0,-1 1 0,1-1 0,0 0 0,-1 0 0,1 0 0,0 0 0,0 0 0,0 0 0,-1-1-1,1 1 1,0 0 0,0-1 0,0 0 0,0 1 0,0-1 0,0 0 0,0 0 0,0 0 0,0 0 0,0-1 0,3 0 0,1 0 8,1-2 0,-1 1 0,-1-1 0,1 0 1,0 0-1,-1-1 0,1 1 0,-1-1 0,0 0 1,0-1-1,0 1 0,5-8 0,7-10 55,22-34-1,-38 54-68,67-112 190,-68 114-189,0-1 0,0 0 1,0 1-1,1-1 0,-1 1 0,0-1 1,0 1-1,1-1 0,-1 1 0,0-1 1,1 1-1,-1-1 0,1 1 0,-1-1 1,0 1-1,1 0 0,-1-1 0,1 1 1,-1-1-1,1 1 0,-1 0 0,1 0 0,0-1 1,-1 1-1,1 0 0,-1 0 0,1 0 1,0 0-1,1 21 155,-6 32 27,1-13 17,1 0 1,5 51-1,-3-87-170,1 1 1,0-1-1,0 1 0,0-1 0,4 7 1,-5-10-26,0 0 0,1 0 0,-1-1 0,0 1 0,1 0 0,-1-1 0,1 1 0,-1 0 0,1-1 0,0 1 0,-1-1 0,1 1 0,-1-1 0,1 1 0,0-1 0,0 1 0,-1-1 0,1 1 0,0-1 0,0 0 0,-1 0 0,1 1 0,0-1 0,0 0 0,0 0 0,-1 0 0,1 0 0,0 0 0,0 0 0,0 0 0,0 0 0,-1 0 0,1 0 0,0 0 0,0-1 0,0 1 0,-1 0 0,1-1 0,1 0 0,4-2 19,-1-1 0,0 0 0,1 0 0,-2-1 0,1 1 0,0-1 0,6-10 0,28-44 88,-23 32-64,1 0-30,-12 17-25,2 0-1,-1 0 1,1 1 0,1 0-1,15-15 1,-23 23 1,1 0 0,0 0 0,-1 1 0,1-1 1,0 0-1,0 1 0,-1-1 0,1 1 0,0-1 1,0 1-1,0-1 0,0 1 0,0-1 0,0 1 1,0 0-1,0-1 0,0 1 0,0 0 0,0 0 0,0 0 1,0 0-1,0 0 0,0 0 0,0 0 0,0 0 1,0 1-1,0-1 0,0 0 0,0 0 0,0 1 0,0-1 1,0 1-1,0-1 0,-1 1 0,1-1 0,0 1 1,0 0-1,0-1 0,-1 1 0,1 0 0,0 0 1,-1-1-1,1 1 0,0 0 0,-1 0 0,1 0 0,-1 0 1,1 1-1,2 6-23,0 0 1,0 1 0,-1-1-1,3 15 1,-4-14 9,2 9-14,7 30-10,-10-45 40,1-1 1,0 0 0,0 1 0,-1-1-1,1 0 1,1 0 0,-1 0-1,0 1 1,0-1 0,1-1 0,0 1-1,-1 0 1,1 0 0,3 2 0,-3-3-1,-1-1 0,0 1 1,1-1-1,-1 0 1,0 0-1,1 1 0,-1-1 1,1 0-1,-1-1 1,0 1-1,1 0 0,-1 0 1,1 0-1,-1-1 1,0 1-1,1-1 0,-1 1 1,0-1-1,1 0 1,-1 1-1,0-1 0,0 0 1,0 0-1,2-1 1,29-29-264,-23 22 68,11-11-1187,2 2 0,0 0 0,43-25 0,-42 29 409,1-3-194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0.118"/>
    </inkml:context>
    <inkml:brush xml:id="br0">
      <inkml:brushProperty name="width" value="0.035" units="cm"/>
      <inkml:brushProperty name="height" value="0.035" units="cm"/>
    </inkml:brush>
  </inkml:definitions>
  <inkml:trace contextRef="#ctx0" brushRef="#br0">76 93 15187,'3'-20'1261,"-1"13"-876,-1 0 0,0 0-1,0 0 1,0 0 0,-1 0-1,0 0 1,-2-14-1,2 21-345,0 0-1,0 0 0,0 0 0,0 0 0,0 0 0,0 0 0,0 0 0,0 0 0,0-1 0,0 1 0,0 0 0,0 0 0,-1 0 0,1 0 0,0 0 0,0 0 0,0 0 1,0 0-1,0 0 0,0 0 0,0-1 0,0 1 0,0 0 0,0 0 0,0 0 0,0 0 0,0 0 0,0 0 0,0 0 0,-1 0 0,1 0 0,0 0 0,0 0 0,0 0 1,0 0-1,0 0 0,0 0 0,0 0 0,0 0 0,0 0 0,-1 0 0,1 0 0,0 0 0,0 0 0,0 0 0,0 0 0,0 0 0,0 0 0,0 0 0,0 0 0,0 0 0,0 0 1,-1 0-1,1 0 0,0 0 0,0 0 0,0 0 0,0 0 0,0 0 0,0 0 0,0 1 0,0-1 0,0 0 0,0 0 0,0 0 0,-6 10 1030,-2 15-229,-3 52-427,3 0 0,4 1 0,3-1 0,9 81 0,-7-141-403,-1-11-20,0 1 1,0-1-1,1 1 1,0-1-1,0 1 0,1-1 1,0 0-1,0 0 0,4 9 1,-6-15 6,0 0 0,0 0 1,0 1-1,0-1 0,0 0 1,0 0-1,1 0 0,-1 0 0,0 1 1,0-1-1,0 0 0,0 0 0,0 0 1,0 0-1,1 0 0,-1 0 1,0 1-1,0-1 0,0 0 0,0 0 1,0 0-1,1 0 0,-1 0 0,0 0 1,0 0-1,0 0 0,0 0 1,1 0-1,-1 0 0,0 0 0,0 0 1,0 0-1,1 0 0,-1 0 1,0 0-1,0 0 0,0 0 0,1 0 1,2-8-104,0-13-35,-4 6 76,0-1 0,-1 1-1,-1-1 1,0 1-1,-1 0 1,-6-15-1,-43-87 975,55 119-835,-1 1 0,1-1 0,0 0 1,0 1-1,0-1 0,0 0 0,0 0 0,0 0 0,0 0 0,1-1 0,-1 1 0,1-1 0,-1 1 0,4 0 1,1 1-26,0-1 0,0 0 1,1 0-1,-1-1 1,12 2-1,-3-3-50,0 0 1,0-1-1,0 0 1,0-1-1,23-7 1,-33 8-9,56-19-138,-58 18 98,0 0 1,1 0-1,-1 0 0,0 0 0,0-1 0,-1 0 0,1 0 0,0 0 0,-1 0 0,0 0 1,4-5-1,-7 8 36,0 0 0,1-1 1,-1 1-1,0 0 0,0 0 1,0-1-1,0 1 0,1 0 1,-1 0-1,0-1 0,0 1 1,0 0-1,0 0 0,0-1 0,0 1 1,0 0-1,0-1 0,0 1 1,0 0-1,0 0 0,0-1 1,0 1-1,0 0 0,0-1 1,0 1-1,0 0 0,0 0 1,-1-1-1,1 1 0,0 0 1,0 0-1,0-1 0,0 1 1,0 0-1,-1-1 0,-11-2-247,-13 5 28,18 0 125,1 0 0,-1 0 1,1 1-1,0 0 0,0 0 1,1 0-1,-1 1 0,0 0 1,1 0-1,0 0 0,0 1 1,0-1-1,1 1 0,-7 9 1,11-11-131,1 4-63</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0.852"/>
    </inkml:context>
    <inkml:brush xml:id="br0">
      <inkml:brushProperty name="width" value="0.035" units="cm"/>
      <inkml:brushProperty name="height" value="0.035" units="cm"/>
    </inkml:brush>
  </inkml:definitions>
  <inkml:trace contextRef="#ctx0" brushRef="#br0">1 163 16940,'3'5'498,"1"0"0,-1-1-1,1 1 1,1-1 0,-1 0 0,1 0 0,-1 0 0,1-1 0,0 1 0,7 2 0,-8-4-330,-1-1 0,1 0 1,0 0-1,0 0 0,0-1 0,0 1 0,0-1 1,0 0-1,0 0 0,-1 0 0,1 0 0,0-1 0,0 0 1,0 0-1,0 0 0,6-3 0,0 0-7,-1-1 0,0 0 0,0-1 0,0 0 0,0 0 1,-1-1-1,0 0 0,-1 0 0,8-10 0,-9 11-78,-1-1-1,0-1 1,0 1 0,0-1 0,-1 0 0,0 0 0,-1 0-1,0 0 1,0-1 0,-1 1 0,2-11 0,-4 18-74,1 0 0,-1 0 0,0-1 0,0 1 0,0 0 0,0 0 0,0-1 0,0 1 0,0 0 0,0-1 1,0 1-1,-1 0 0,1 0 0,0-1 0,-1 1 0,1 0 0,-1 0 0,1 0 0,-1 0 0,0 0 0,0 0 0,1 0 1,-1 0-1,0 0 0,0 0 0,0 0 0,0 0 0,0 0 0,0 1 0,-2-2 0,1 2-3,0 0-1,1-1 1,-1 1 0,0 1-1,0-1 1,1 0 0,-1 0-1,0 1 1,0-1-1,1 1 1,-1-1 0,0 1-1,1 0 1,-1-1 0,1 1-1,-1 0 1,1 0 0,-1 0-1,1 0 1,-1 1-1,-1 1 1,-5 7-1,0-1-1,0 1 1,1 0 0,0 1-1,1-1 1,1 1 0,-1 1 0,2-1-1,-5 14 1,5-11-4,1-1 0,0 1-1,1 0 1,0 0 0,1 0 0,1 0 0,2 24-1,-2-35 2,0-1 0,0 0 0,1 1-1,-1-1 1,1 0 0,0 0-1,0 1 1,0-1 0,0 0 0,0 0-1,0 0 1,0 0 0,1 0-1,-1 0 1,1-1 0,-1 1 0,1 0-1,2 1 1,-2-2 0,0 0 0,0 0 0,0 0 0,0-1 1,0 1-1,0-1 0,1 1 0,-1-1 0,0 0 0,0 0 0,0 0 0,0 0 0,1 0 1,-1-1-1,4 0 0,4-2 6,-1-1 0,0 0 0,0 0 1,0-1-1,0 0 0,14-12 0,11-11 24,35-38 0,-43 39-44,58-47-1,-82 73 11,-1 0-1,1 0 1,0-1 0,-1 1 0,1 0-1,0 1 1,0-1 0,0 0-1,0 0 1,0 1 0,0-1-1,0 1 1,0 0 0,0-1-1,3 1 1,-4 1 3,-1-1-1,1 0 1,0 0-1,0 1 1,0-1-1,0 1 1,-1-1-1,1 1 1,0-1-1,0 1 1,-1 0-1,1-1 1,0 1-1,-1 0 1,1-1-1,-1 1 1,1 0-1,-1 0 1,1 0-1,-1-1 1,0 1-1,1 0 1,-1 1-1,2 7 16,-1-1 0,0 1-1,0-1 1,-1 1 0,-1 14-1,1-6 15,0-13-27,-1 3 31,2 1-1,-1-1 1,1 0 0,2 10 0,-3-16-28,0 0 0,0 0 0,1-1 0,-1 1 0,0 0 0,0-1 0,1 1 0,-1-1 0,1 1 0,-1 0 0,0-1 0,1 1 0,-1-1 0,1 1 0,-1-1 0,1 1 0,0-1 0,-1 1 0,1-1 0,-1 0 0,2 1 0,-1-1 0,0 0 0,1 0 1,-1 0-1,0 0 0,0-1 0,0 1 0,0 0 1,0-1-1,0 1 0,0-1 0,0 1 0,0-1 0,0 1 1,0-1-1,0 0 0,-1 1 0,1-1 0,0 0 1,1-1-1,7-8 24,0-1 1,10-15 0,-14 18-33,-1 1 1,1 0 0,1 1-1,-1-1 1,1 1 0,0 0-1,1 0 1,-1 1 0,15-10 0,-20 15-2,-1 0-1,1 0 1,-1-1 0,1 1 0,0 0 0,-1 0 0,1 0 0,-1 0 0,1 0 0,-1 0 0,1 0 0,0 0 0,-1 0 0,1 0 0,-1 0 0,1 0 0,0 0 0,-1 0 0,1 1 0,-1-1 0,1 0 0,-1 0 0,1 1 0,-1-1 0,1 0 0,-1 0 0,1 1 0,7 16-507,-6-11 376,-1 0-1,-1 0 0,1 1 0,-2 7 0,-6 26-162,3-27 49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1.915"/>
    </inkml:context>
    <inkml:brush xml:id="br0">
      <inkml:brushProperty name="width" value="0.035" units="cm"/>
      <inkml:brushProperty name="height" value="0.035" units="cm"/>
    </inkml:brush>
  </inkml:definitions>
  <inkml:trace contextRef="#ctx0" brushRef="#br0">1 1 18540,'10'0'1904,"7"4"-1416,1 2-215,4 0 999,7-1-896,4-2-328,3-3 1320,3-5-1168,-3 2-64,4-1 56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2.445"/>
    </inkml:context>
    <inkml:brush xml:id="br0">
      <inkml:brushProperty name="width" value="0.035" units="cm"/>
      <inkml:brushProperty name="height" value="0.035" units="cm"/>
    </inkml:brush>
  </inkml:definitions>
  <inkml:trace contextRef="#ctx0" brushRef="#br0">2 67 20628,'-2'9'2017,"8"0"-1265,5-5-296,7-4 1144,3-4-535,7-5-409,-1-3-248,3-6-872,-3 4-624,-4-1 960,-7 3-193,-5 8-143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3.193"/>
    </inkml:context>
    <inkml:brush xml:id="br0">
      <inkml:brushProperty name="width" value="0.035" units="cm"/>
      <inkml:brushProperty name="height" value="0.035" units="cm"/>
    </inkml:brush>
  </inkml:definitions>
  <inkml:trace contextRef="#ctx0" brushRef="#br0">35 63 19276,'1'3'150,"0"0"1,-1 0-1,1 1 0,-1-1 1,1 0-1,-1 0 0,0 0 1,-1 0-1,1 1 0,0-1 0,-1 0 1,-1 5-1,-1 11 109,-5 51 779,-12 128 614,17-145-999,7 91 0,-4-137-569,1 0-1,0 0 0,1-1 1,-1 1-1,6 11 0,-7-16-61,1-1 0,0 1-1,0-1 1,-1 1 0,1-1-1,0 0 1,0 0 0,0 1 0,0-1-1,1 0 1,-1 0 0,0 0-1,0 0 1,1 0 0,-1 0-1,1 0 1,-1-1 0,0 1-1,1-1 1,-1 1 0,1-1-1,0 1 1,-1-1 0,1 0-1,-1 1 1,1-1 0,0 0-1,-1 0 1,1 0 0,-1-1-1,4 1 1,0-2 18,1 0 0,-1 0 1,1-1-1,-1 0 0,0 1 0,0-2 1,0 1-1,0-1 0,-1 1 0,0-1 0,8-9 1,4-6 116,20-32 0,-32 46-131,38-63 206,-2-2-1,-3-1 1,-3-2 0,37-119 0,-66 176-228,-3 11-41,0-1 0,-1 1-1,1-1 1,-1 1 0,0-1 0,-1 0 0,1-10-1,-1 16 23,0 0 0,0 0 0,0 0 0,0 0 0,0 0 0,0 0 0,0-1 0,0 1 0,0 0 0,0 0 0,0 0 0,0 0 0,0 0 0,0 0 0,0-1 0,-1 1 0,1 0 0,0 0 0,0 0 0,0 0 0,0 0 0,0 0 0,0 0 0,0 0 0,0-1 0,0 1 0,0 0 0,-1 0 0,1 0 0,0 0 0,0 0 0,0 0 0,0 0-1,0 0 1,0 0 0,-1 0 0,1 0 0,0 0 0,0 0 0,0 0 0,0 0 0,0 0 0,0 0 0,-1 0 0,1 0 0,0 0 0,0 0 0,0 0 0,0 0 0,0 0 0,0 0 0,0 0 0,-1 0 0,1 0 0,0 0 0,0 1 0,0-1 0,0 0 0,0 0 0,-10 10-778,-7 14-388,-17 48-52,18-28 395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3.664"/>
    </inkml:context>
    <inkml:brush xml:id="br0">
      <inkml:brushProperty name="width" value="0.035" units="cm"/>
      <inkml:brushProperty name="height" value="0.035" units="cm"/>
    </inkml:brush>
  </inkml:definitions>
  <inkml:trace contextRef="#ctx0" brushRef="#br0">18 216 16524,'3'1'222,"0"0"0,-1-1 0,1 0 0,0 0 1,0 1-1,0-2 0,0 1 0,0 0 0,0 0 1,0-1-1,0 0 0,0 0 0,0 0 1,-1 0-1,4-2 0,-1 1 85,0-1 1,0-1-1,0 1 1,-1-1-1,0 0 1,0 0-1,6-7 1,-4 3-17,0 0 1,-1 0-1,0 0 1,-1-1-1,0 0 1,0 0-1,-1 0 0,0 0 1,2-13-1,-4 20-250,-1 0 0,0 0-1,0 0 1,0 0-1,0 0 1,0 0 0,0 0-1,0 0 1,-1 0 0,1 0-1,-1 0 1,1 0-1,-2-3 1,1 4-23,1 0-1,-1 1 1,0-1 0,1 0 0,-1 1-1,0-1 1,1 0 0,-1 1 0,0-1-1,0 1 1,1-1 0,-1 1-1,0-1 1,0 1 0,0 0 0,0 0-1,0-1 1,1 1 0,-1 0 0,0 0-1,-2 0 1,0 0 10,0 0 0,0 1 0,0 0 0,0-1 0,0 1 0,0 0 0,0 1 0,0-1-1,1 0 1,-1 1 0,0 0 0,1-1 0,-1 1 0,1 0 0,-4 4 0,-3 5 16,0-1-1,1 2 1,0-1-1,1 1 1,0 0 0,1 0-1,1 1 1,-1 0-1,2 0 1,0 0 0,1 0-1,-4 27 1,7-39-39,0 1-1,0 0 1,-1 0 0,1 0 0,0 0-1,1 0 1,-1 0 0,0 0 0,0 0-1,1 0 1,-1 0 0,1 0 0,0 0-1,0 0 1,-1 0 0,1-1 0,0 1-1,0 0 1,1-1 0,-1 1 0,0-1-1,1 1 1,-1-1 0,1 1 0,-1-1-1,1 0 1,-1 0 0,1 0-1,0 0 1,0 0 0,-1 0 0,1 0-1,0-1 1,0 1 0,0-1 0,0 1-1,4-1 1,5 1 6,0-1 0,0-1 0,0 0 0,0 0-1,16-5 1,-24 5-7,188-50-33,-17 3 4,-174 48 33,0 0 1,1 0 0,-1 0-1,0 0 1,0 0 0,1 0 0,-1 0-1,0 0 1,0 0 0,0-1-1,1 1 1,-1 0 0,0 0-1,0 0 1,0 0 0,0 0 0,1 0-1,-1-1 1,0 1 0,0 0-1,0 0 1,0 0 0,0-1 0,0 1-1,1 0 1,-1 0 0,0 0-1,0-1 1,0 1 0,0 0-1,0 0 1,0 0 0,0-1 0,0 1-1,0 0 1,0 0 0,0-1-1,0 1 1,0 0 0,0 0 0,0 0-1,0-1 1,0 1 0,0 0-1,0 0 1,-1 0 0,1-1-1,0 1 1,0 0 0,0 0 0,0 0-1,0 0 1,0-1 0,-1 1-1,1 0 1,0 0 0,0 0 0,0 0-1,-1 0 1,1-1 0,0 1-1,0 0 1,0 0 0,-1 0 0,1 0-1,0 0 1,-20-14 357,11 9-163,-23-20 7,2-2 1,1-1-1,-29-36 0,57 63-283,1 1-1,-1-1 1,1 1-1,-1-1 1,1 1-1,0-1 1,-1 1-1,1-1 1,0 1-1,-1-1 1,1 0-1,0 1 1,0-1-1,0 0 1,-1 1-1,1-1 1,0 0-1,0 1 1,0-2-1,0 2 22,1-1-1,-1 1 0,0 0 0,1 0 1,-1-1-1,0 1 0,1 0 1,-1 0-1,0 0 0,1-1 1,-1 1-1,0 0 0,1 0 0,-1 0 1,0 0-1,1 0 0,-1 0 1,1 0-1,-1 0 0,0 0 0,1 0 1,-1 0-1,1 0 0,0 0 1,36 8-1796,-22-4 1472,18-1-481,5-1-196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4.147"/>
    </inkml:context>
    <inkml:brush xml:id="br0">
      <inkml:brushProperty name="width" value="0.035" units="cm"/>
      <inkml:brushProperty name="height" value="0.035" units="cm"/>
    </inkml:brush>
  </inkml:definitions>
  <inkml:trace contextRef="#ctx0" brushRef="#br0">137 1 16948,'-12'9'1103,"-9"8"1505,-35 35 1,50-46-2404,1 0 0,1 0 0,-1 0 0,1 0 0,0 1 1,1 0-1,-1 0 0,1 0 0,1 0 0,-1 0 0,-1 10 1,4-16-202,0 0 1,0-1-1,-1 1 1,1 0-1,0 0 1,0 0-1,0 0 1,0-1-1,0 1 1,0 0-1,1 0 1,-1 0-1,0 0 1,0-1-1,0 1 1,1 0-1,-1 0 1,1 0-1,-1-1 1,0 1-1,1 0 1,-1-1-1,1 1 1,-1 0-1,1-1 1,0 1-1,-1 0 1,1-1-1,0 1 1,-1-1-1,1 0 1,0 1-1,0-1 1,-1 1-1,1-1 1,0 0-1,0 0 1,0 1-1,0-1 1,-1 0-1,1 0 1,0 0-1,0 0 1,0 0-1,0 0 1,0 0-1,-1 0 1,1 0-1,0-1 1,1 0-1,8-1-122,0 0 0,-1-1 0,16-6-1,-12 4-22,1 0-20,1 2 0,-1-1 0,1 2 0,-1 0 0,1 1 0,25 1 0,-32 1 124,0-1-1,0 2 1,0-1 0,0 1 0,0 0 0,-1 1-1,1-1 1,-1 2 0,0-1 0,0 1 0,0 0-1,0 0 1,11 11 0,-16-13 74,0 0 0,0-1 0,0 1 0,0 0 0,-1 0 0,1 1 0,-1-1 1,0 0-1,1 0 0,-1 1 0,0-1 0,0 1 0,-1-1 0,1 1 0,0-1 0,-1 1 0,0-1 0,1 1 0,-1-1 0,0 1 0,-1 2 0,0-1 56,0 0 0,0-1 0,0 1-1,-1 0 1,0-1 0,0 1 0,0-1-1,0 0 1,0 0 0,-1 0 0,1 0-1,-6 4 1,-3 3 261,-2 0 1,1-2-1,-1 1 1,-1-2-1,-26 12 1,24-12-360,0-1 1,-1-1-1,1 0 1,-1-1-1,0-1 1,0-1-1,-29 1 1,43-3-133,1 0 1,-1-1 0,1 1 0,0-1-1,-1 1 1,1-1 0,-1 0-1,-4-2 1,7 3 104,-1-1 0,0 1-1,1-1 1,-1 1 0,0-1-1,1 0 1,-1 1 0,1-1-1,-1 0 1,1 1 0,-1-1 0,1 0-1,-1 0 1,1 0 0,0 1-1,-1-1 1,1 0 0,0 0-1,0 0 1,0 0 0,0 1 0,0-1-1,0 0 1,0 0 0,0 0-1,0 0 1,0 0 0,0-1-1,7-13-687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0.893"/>
    </inkml:context>
    <inkml:brush xml:id="br0">
      <inkml:brushProperty name="width" value="0.025" units="cm"/>
      <inkml:brushProperty name="height" value="0.025" units="cm"/>
    </inkml:brush>
  </inkml:definitions>
  <inkml:trace contextRef="#ctx0" brushRef="#br0">1 399 8392,'0'0'6075,"10"-2"-2995,-1 0-2688,0-1 1,-1 0-1,1-1 0,-1 1 0,1-2 0,-1 1 1,-1-1-1,1-1 0,-1 1 0,0-1 0,0 0 1,0-1-1,-1 0 0,9-12 0,22-26 1289,33-50-1,-59 78-1384,0 0-1,-2-1 0,0-1 1,-1 1-1,0-1 1,7-32-1,-16 38-10,-9 24-300,-9 25-121,8 1-48,2 1 1,2 0 0,1 1 0,2-1-1,1 67 1,3-101-68,1 1 1,-1-1-1,0 0 1,1 1-1,0-1 0,0 0 1,0 0-1,1 0 0,2 7 1,-3-10-24,0 0 0,0 0 0,0 1 0,0-1 1,0 0-1,0 0 0,0 0 0,0 0 0,0 0 0,0 0 1,0 0-1,1-1 0,-1 1 0,0 0 0,1-1 0,-1 1 0,1-1 1,-1 1-1,0-1 0,1 0 0,-1 0 0,1 0 0,-1 1 1,1-1-1,-1 0 0,1-1 0,-1 1 0,1 0 0,-1 0 0,1-1 1,1 0-1,21-10-7221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4.613"/>
    </inkml:context>
    <inkml:brush xml:id="br0">
      <inkml:brushProperty name="width" value="0.035" units="cm"/>
      <inkml:brushProperty name="height" value="0.035" units="cm"/>
    </inkml:brush>
  </inkml:definitions>
  <inkml:trace contextRef="#ctx0" brushRef="#br0">188 344 15531,'-23'23'1761,"-5"5"-809,-4 5-216,1 2 1425,1 4-649,7 3-264,7-2-144,11-2-239,7-7-113,16-13-240,6-7-224,10-17-464,7-8-216,-1-17-600,1-11-409,-6-12 1057,-5-9-248,-9-9-224</inkml:trace>
  <inkml:trace contextRef="#ctx0" brushRef="#br0" timeOffset="1">182 0 19556,'-9'11'468,"0"1"-1,1-1 0,1 1 1,0 1-1,0-1 1,2 1-1,-1 0 0,2 1 1,-6 20-1,6-14 10,0 0-1,2 1 1,0-1 0,1 1-1,4 38 1,-3-53-409,1-1 0,0 0 0,0 0 0,0 1 1,1-1-1,0 0 0,0 0 0,0-1 0,1 1 0,2 4 1,-3-7-53,0 1 1,0-1 0,0 0 0,0-1 0,0 1 0,1 0 0,-1-1 0,1 1-1,-1-1 1,1 0 0,-1 0 0,1 0 0,0 0 0,-1 0 0,1 0 0,0-1 0,0 1-1,-1-1 1,1 0 0,3 0 0,3-1-11,0 0-1,-1 0 1,1-1 0,-1 0-1,0-1 1,10-4 0,-10 4-9,-1 0 1,1 0 0,-1 1 0,1 0 0,0 1 0,0 0 0,14-1 0,-20 2 6,1 1 0,-1 0 0,0-1 0,0 1 0,1 0 0,-1 0 1,0 0-1,0 1 0,0-1 0,0 0 0,0 1 0,0-1 0,0 1 0,-1 0 0,1-1 1,-1 1-1,1 0 0,-1 0 0,1 0 0,-1 0 0,0 1 0,0-1 0,0 0 1,0 0-1,-1 1 0,1-1 0,-1 0 0,1 5 0,2 7 52,-2 0 0,1 0 1,-2 21-1,0-15-28,-1 0 1,-1 0 0,0 0-1,-2 0 1,-10 34 0,14-53-43,0-1 0,0 0 0,0 0 0,0 1 0,0-1 0,0 0 0,0 0 1,-1 1-1,1-1 0,0 0 0,0 0 0,0 0 0,0 1 0,-1-1 0,1 0 0,0 0 0,0 0 1,0 1-1,-1-1 0,1 0 0,0 0 0,0 0 0,0 0 0,-1 0 0,1 0 0,0 0 0,0 1 0,-1-1 1,1 0-1,0 0 0,0 0 0,-1 0 0,1 0 0,0 0 0,-1 0 0,1 0 0,0 0 0,0 0 0,-1-1 1,1 1-1,0 0 0,0 0 0,-1 0 0,1 0 0,0 0 0,0 0 0,0 0 0,-1-1 0,1 1 1,0 0-1,0 0 0,0 0 0,-1-1 0,1 1 0,0 0 0,0 0 0,0 0 0,0-1 0,0 1 0,0 0 1,-1 0-1,1-1 0,0 1 0,0 0 0,0 0 0,0-1 0,0 1 0,-2-13-247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5.117"/>
    </inkml:context>
    <inkml:brush xml:id="br0">
      <inkml:brushProperty name="width" value="0.035" units="cm"/>
      <inkml:brushProperty name="height" value="0.035" units="cm"/>
    </inkml:brush>
  </inkml:definitions>
  <inkml:trace contextRef="#ctx0" brushRef="#br0">1 0 18260,'12'9'2120,"-5"6"-1279,-4 11-305,-3 5 1224,2 7-680,-2 2-232,1 5-303,-1-1-89,0-8-544,2-6-392,1-12-561,1-9-287,5-11-464,-1-8 1240,1-14-433,0-8-351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5.569"/>
    </inkml:context>
    <inkml:brush xml:id="br0">
      <inkml:brushProperty name="width" value="0.035" units="cm"/>
      <inkml:brushProperty name="height" value="0.035" units="cm"/>
    </inkml:brush>
  </inkml:definitions>
  <inkml:trace contextRef="#ctx0" brushRef="#br0">1 62 15731,'4'4'360,"1"3"118,0-1 0,1 0 0,0-1 0,0 1 0,9 5 1,-14-11-400,0 1 1,0-1 0,0 1 0,0-1-1,1 1 1,-1-1 0,0 0-1,0 1 1,0-1 0,0 0 0,0 0-1,1 0 1,-1 0 0,0 0 0,0 0-1,0 0 1,0-1 0,2 1-1,-2-1 8,0 0-1,1 0 1,-1 0-1,0 0 1,0 0-1,0 0 0,0 0 1,0 0-1,0 0 1,0 0-1,0-1 1,0 1-1,0 0 0,-1-1 1,1 1-1,-1-1 1,2-2-1,-1-1 109,0 0-1,0 0 1,0 0-1,0-1 1,-1 1-1,0-10 1,0 13-154,0 0 0,0 1-1,-1-1 1,1 0 0,0 0 0,-1 0 0,1 0-1,-1 0 1,0 1 0,1-1 0,-1 0-1,0 0 1,0 1 0,0-1 0,0 1 0,-1-1-1,1 1 1,0-1 0,-1 1 0,1 0-1,-3-2 1,3 3-29,0-1-1,-1 1 0,1 0 1,0 0-1,0 0 1,0 0-1,-1 0 1,1 0-1,0 0 0,0 1 1,0-1-1,-1 0 1,1 1-1,0-1 1,0 1-1,0-1 0,0 1 1,0-1-1,0 1 1,0 0-1,0-1 1,0 1-1,0 0 1,1 0-1,-1 0 0,0 0 1,0 0-1,1 0 1,-1 0-1,0 0 1,1 0-1,-1 2 0,-18 39 188,19-42-197,-5 15 57,1 0 0,0 0 0,1 0 0,1 1 0,0 0 0,1-1 0,1 1 0,0 0 0,1-1 0,1 1 0,4 17 0,-6-31-54,1 0 1,0 0 0,-1 0-1,1 0 1,0 0-1,0 0 1,0-1-1,0 1 1,0 0 0,0 0-1,1-1 1,-1 1-1,1-1 1,-1 1-1,1-1 1,-1 1 0,1-1-1,0 0 1,0 0-1,2 1 1,-2-1-46,0-1-1,0 0 1,0 0-1,0 0 1,0 0 0,1 0-1,-1 0 1,0 0 0,0-1-1,0 1 1,0-1-1,0 1 1,0-1 0,0 0-1,-1 0 1,1 0-1,0 0 1,0 0 0,0 0-1,2-3 1,4-3-271,0-1 0,0 0 0,-1 0 0,0-1 1,0 1-1,-1-2 0,7-12 0,1-5-246,14-42 0,-5 2-354</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6.081"/>
    </inkml:context>
    <inkml:brush xml:id="br0">
      <inkml:brushProperty name="width" value="0.035" units="cm"/>
      <inkml:brushProperty name="height" value="0.035" units="cm"/>
    </inkml:brush>
  </inkml:definitions>
  <inkml:trace contextRef="#ctx0" brushRef="#br0">48 1 16187,'-1'0'123,"0"0"0,-1 1 0,1-1 0,0 1 0,-1 0 0,1-1-1,0 1 1,0 0 0,0 0 0,0 0 0,0 0 0,0 0 0,0 0-1,0 0 1,0 0 0,0 0 0,1 0 0,-1 1 0,0-1 0,1 0-1,-1 0 1,1 1 0,-1-1 0,0 3 0,-8 39 1489,8-40-1304,-5 33 309,2 0-1,2 0 1,1 1-1,1-1 1,2 0-1,2 1 0,11 45 1,-14-76-560,1 0 0,0 0 0,0 0 0,1 0 1,0 0-1,0-1 0,0 1 0,7 7 0,-9-11-54,1 0-1,-1-1 1,1 0 0,0 1 0,-1-1-1,1 0 1,0 0 0,0 0 0,0 0-1,0 0 1,0 0 0,0-1 0,0 1-1,0-1 1,1 1 0,-1-1 0,0 0-1,0 0 1,0 0 0,0 0-1,1 0 1,-1 0 0,0-1 0,0 1-1,0-1 1,0 1 0,0-1 0,3-1-1,6-4-69,1-1-1,-1 0 0,-1 0 0,1-1 0,-1 0 0,15-17 0,-14 14-66,0 1 0,0 0 0,1 1 0,14-9 0,-25 17 114,0 0-1,0 1 1,0-1 0,0 0-1,0 1 1,1-1 0,-1 1-1,0-1 1,0 1 0,1 0 0,-1-1-1,0 1 1,1 0 0,-1 0-1,0 0 1,1 0 0,-1 0 0,0 0-1,0 1 1,1-1 0,-1 0-1,0 1 1,2 0 0,-2 0 10,0 0 1,0 0-1,0 0 1,-1 0 0,1 0-1,0 0 1,-1 0-1,1 0 1,-1 1-1,1-1 1,-1 0-1,1 0 1,-1 1-1,0-1 1,0 0-1,1 1 1,-1-1-1,0 2 1,-1 8 20,0 0 0,0-1 1,-1 1-1,-3 11 0,-2 5 226,-1-1 0,-2 0 0,0-1 0,-2 0 0,0-1 0,-2 0 0,0-1 0,-34 40-1,44-59-182,0 0 0,-1 0 0,1-1 0,-1 1 0,0-1-1,0 0 1,0 0 0,-8 3 0,11-6-111,1 1-1,-1 0 1,1-1 0,-1 1-1,1-1 1,-1 0 0,1 0-1,-1 1 1,1-1 0,-1 0-1,0 0 1,1-1 0,-1 1-1,1 0 1,-1 0 0,1-1-1,-1 1 1,1-1 0,-1 1 0,1-1-1,-1 0 1,1 1 0,0-1-1,-1 0 1,1 0 0,0 0-1,0 0 1,0 0 0,-1 0-1,1-1 1,0 1 0,1 0-1,-1-1 1,0 1 0,0 0-1,0-3 1,-1-2-298,0 0 0,1 0 0,0 0 1,0 0-1,0 0 0,1 0 0,0 0 0,0-1 0,3-9 0,2-6-848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6.581"/>
    </inkml:context>
    <inkml:brush xml:id="br0">
      <inkml:brushProperty name="width" value="0.035" units="cm"/>
      <inkml:brushProperty name="height" value="0.035" units="cm"/>
    </inkml:brush>
  </inkml:definitions>
  <inkml:trace contextRef="#ctx0" brushRef="#br0">45 45 20380,'-5'6'433,"0"-1"0,1 1 0,0 0 0,0 0 0,0 1 0,0-1 0,-3 10 0,6-12-284,0-1-1,-1 1 1,1 0-1,0 0 1,1-1-1,-1 1 1,1 0-1,0 0 1,0 0-1,0 0 1,0 0-1,1 0 1,-1 0-1,1-1 1,2 6-1,-3-8-130,0 0 0,1 0 0,-1 0-1,1 0 1,-1 0 0,1-1 0,-1 1 0,1 0-1,0 0 1,-1 0 0,1-1 0,0 1 0,0 0-1,-1-1 1,1 1 0,0-1 0,0 1 0,0-1-1,0 1 1,0-1 0,0 1 0,0-1 0,0 0-1,2 1 1,-1-2-7,0 1 1,0 0-1,0 0 0,1-1 1,-1 1-1,0-1 0,0 0 0,0 1 1,0-1-1,0 0 0,2-2 0,7-4-35,-1 0-1,-1-1 0,12-12 0,-16 16 20,43-47-276,-27 28 11,27-22 0,-47 44 254,0-1 0,0 2 0,0-1 0,0 0 0,0 0 0,1 0 0,-1 1 0,0-1 0,0 0 0,1 1 0,-1-1 0,0 1 0,1 0 0,-1-1 0,1 1 0,-1 0 0,1 0 0,1 0 0,-2 0 5,0 0 0,0 1 0,-1-1 0,1 1 0,0-1 0,0 1 0,0-1 0,-1 1 0,1 0 0,0-1 0,-1 1 0,1 0 0,-1-1 0,1 1 0,-1 0 0,1 0 0,-1 0 0,1-1 0,-1 1 0,0 0 1,1 1-1,1 6-32,-1 1 1,0-1 0,0 1-1,0 15 1,-1-16 52,0 32-16,-1-18 63,2 1-1,0 0 1,7 35 0,-7-52-34,1 1 0,0-1 0,0 0-1,1 0 1,-1 0 0,1 0 0,1-1 0,-1 1 0,1-1-1,0 0 1,0 0 0,0 0 0,1 0 0,0-1 0,0 0-1,0 0 1,7 4 0,34 17 51,-29-17-105,-1 1 0,0 0 0,16 14 0,-27-19 19,0 1-1,0-1 1,0 1-1,-1 1 0,0-1 1,0 0-1,0 1 1,-1 0-1,0 0 1,0 0-1,0 0 0,2 10 1,-3-5 24,0-1 0,-1 1-1,0 0 1,0 0 0,-1-1 0,-1 1 0,0 0 0,0 0 0,-1-1 0,-1 1 0,0-1 0,0 0 0,-1 1-1,0-2 1,-9 17 0,6-14 94,0-1 1,0 0-1,-2-1 0,1 1 0,-1-2 0,0 1 1,-1-1-1,0-1 0,-1 0 0,0 0 0,0-1 1,-18 9-1,25-14-63,-1 0 0,1 0 1,-1 0-1,0-1 1,0 0-1,0 0 0,0 0 1,1 0-1,-1-1 0,0 0 1,0 0-1,0 0 0,0-1 1,0 1-1,0-1 0,0 0 1,0-1-1,0 1 0,1-1 1,-1 0-1,1 0 0,-1 0 1,1-1-1,0 0 0,0 0 1,0 0-1,0 0 0,1 0 1,-1-1-1,1 1 0,-4-5 1,2-2-28,0 1 0,1-1 1,0 0-1,0 0 0,1-1 0,0 1 1,1-1-1,0 1 0,0-15 0,0-3-48,2 0 0,4-39 0,1 39-165,0 0 0,1 0 0,2 1-1,1 0 1,1 1 0,1-1 0,2 2-1,0 0 1,2 1 0,0 0 0,24-26-1,-34 43-85,12-15-666,14-22 0,-26 36 758,-1 0-1,0 0 1,-1 0-1,1 0 1,-2 0-1,1-1 1,1-11-1,-3-19-670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7.097"/>
    </inkml:context>
    <inkml:brush xml:id="br0">
      <inkml:brushProperty name="width" value="0.035" units="cm"/>
      <inkml:brushProperty name="height" value="0.035" units="cm"/>
    </inkml:brush>
  </inkml:definitions>
  <inkml:trace contextRef="#ctx0" brushRef="#br0">32 22 21885,'-13'53'1660,"7"-28"-1242,-4 27-1,9-43-362,0-1 0,1 0 0,0 1 1,0-1-1,1 0 0,0 1 0,4 10 0,-5-17-68,0-1-1,1 1 0,-1 0 0,1-1 1,0 1-1,-1-1 0,1 1 0,0-1 1,0 0-1,0 1 0,0-1 0,0 0 1,0 0-1,0 1 0,0-1 0,1 0 1,-1 0-1,0 0 0,1-1 0,-1 1 1,3 1-1,-2-2-32,0 1 1,0-1-1,1 0 0,-1 0 1,0 0-1,0 0 1,1 0-1,-1 0 0,0-1 1,0 1-1,1-1 0,-1 0 1,3-1-1,4-2-139,-1 0-1,0-1 1,-1 0-1,1 0 1,-1-1 0,11-11-1,-7 4-48,0 0-1,-1 0 1,0-1-1,-1 0 1,-1-1-1,0 0 1,-1-1-1,0 1 1,-1-1-1,6-33 1,-11 48 238,-1 1 0,0-1 0,0 0 0,0 1 0,0-1 0,1 1 0,-1-1 0,0 0 0,0 1 0,0-1 0,-1 0 0,1 1 0,0-1 0,0 1 0,0-1 0,0 0 0,0 1 0,-1-1 0,1 1 0,0-1 0,-1 1 0,1-1 0,0 1 0,-1-1 0,0 1 17,1 0 0,-1 0 1,0 0-1,1 1 0,-1-1 0,1 0 0,-1 1 1,0-1-1,1 0 0,-1 1 0,1-1 0,-1 1 0,1-1 1,-1 1-1,1-1 0,0 1 0,-1-1 0,1 1 0,0-1 1,-1 1-1,1 0 0,0-1 0,0 1 0,-1 1 0,-5 12 250,0 2 1,1-1-1,1 0 0,0 1 0,-2 24 0,-3 82 994,8-97-947,-1 0-313,2 0 0,0 0 0,2 0 0,5 33-1,1-41-14,-8-16 5,1-1 1,-1 0 0,0 0 0,1 0-1,-1 0 1,1 0 0,-1 1 0,0-1-1,1 0 1,-1 0 0,1 0 0,-1 0-1,0 0 1,1 0 0,-1 0-1,1 0 1,-1-1 0,0 1 0,1 0-1,-1 0 1,0 0 0,1 0 0,-1 0-1,1-1 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8.241"/>
    </inkml:context>
    <inkml:brush xml:id="br0">
      <inkml:brushProperty name="width" value="0.035" units="cm"/>
      <inkml:brushProperty name="height" value="0.035" units="cm"/>
    </inkml:brush>
  </inkml:definitions>
  <inkml:trace contextRef="#ctx0" brushRef="#br0">84 465 16628,'7'-26'1604,"-4"18"-1248,-1 1-1,0-1 1,0 0 0,-1 0 0,0 1 0,0-1 0,-1 0-1,0 0 1,-2-12 0,2 19-275,0 0-1,0 0 1,0 0 0,0 0 0,-1 0-1,1 0 1,0 0 0,-1 1-1,1-1 1,-1 0 0,1 0-1,-1 0 1,1 1 0,-1-1 0,1 0-1,-1 1 1,0-1 0,1 0-1,-1 1 1,-1-2 0,1 2-21,0 0 1,0 0-1,1 0 0,-1 0 1,0 0-1,1 0 0,-1 0 1,0 0-1,0 0 0,1 0 1,-1 1-1,0-1 1,0 0-1,1 0 0,-1 1 1,0-1-1,1 1 0,-1-1 1,1 0-1,-2 1 1,-1 3 63,-1-1 1,1 0 0,0 1 0,0-1-1,0 1 1,0 0 0,-2 5 0,-3 9-68,0 0-1,1 1 1,1 0 0,0 1-1,2-1 1,0 1 0,2 0-1,0 0 1,1 35 0,1-53-66,0 1 0,0-1 0,0 0 0,1 0 0,-1 1 0,1-1 0,-1 0 0,1 0 0,0 1 0,0-1 0,0 0 0,0 0 0,2 3 0,-2-5 5,-1 1 0,1-1 0,0 1 0,-1-1 0,1 0 0,0 1-1,-1-1 1,1 0 0,0 1 0,-1-1 0,1 0 0,0 0 0,-1 0-1,1 0 1,0 0 0,0 0 0,-1 0 0,1 0 0,0 0 0,0 0 0,-1 0-1,1 0 1,0-1 0,-1 1 0,1 0 0,0 0 0,0-1 0,5-3-12,-1 1-1,0-1 1,0 0 0,-1 0 0,1-1 0,-1 1 0,0-1 0,6-8 0,12-22-33,-1 0-1,-2-1 1,21-55-1,33-122 60,-25 36-71,-52 212-18,1-1 0,2 39 0,1-22 38,0-17 28,-3 36 7,4 0 0,18 129-1,-16-185 11,0-1-1,0 0 0,1 0 1,1-1-1,9 19 1,-13-29-1,0 1 0,1-1 0,-1 0 0,1 1 0,-1-1 0,1 0 0,0 0 0,0 0 0,0 0 0,0-1 0,0 1 0,0 0 0,1-1 0,-1 1 1,0-1-1,1 0 0,-1 0 0,1 0 0,0 0 0,-1 0 0,1-1 0,0 1 0,-1-1 0,1 0 0,0 0 0,-1 0 0,1 0 0,0 0 0,0 0 1,-1-1-1,1 1 0,4-2 0,0-1 9,0-1 0,0 0 0,-1 0 0,1 0 0,-1 0 0,0-1 0,0 0 0,-1 0 1,1-1-1,-1 0 0,8-11 0,1-4 27,-2 0-1,15-32 1,-20 39-14,-1 0-1,0 0 1,-2-1-1,1 0 1,-2 0 0,3-27-1,-7 23-4,1 18-20,0 1-1,0 0 0,0 0 1,0 0-1,0 0 0,0-1 1,0 1-1,0 0 0,0 0 1,0 0-1,0-1 0,0 1 1,0 0-1,-1 0 0,1 0 1,0 0-1,0 0 0,0-1 1,0 1-1,0 0 0,0 0 1,-1 0-1,1 0 0,0 0 1,0 0-1,0 0 0,0 0 1,-1-1-1,1 1 0,0 0 1,0 0-1,0 0 0,-1 0 1,1 0-1,0 0 0,0 0 1,0 0-1,-1 0 0,0 1-3,0 1 0,-1-1 0,1 0 0,0 0 0,0 1-1,0-1 1,0 1 0,1-1 0,-1 1 0,0-1 0,0 1 0,1 0-1,-1-1 1,0 4 0,-5 18-7,0 1-1,2 0 1,1 0-1,-1 46 1,3-69 14,1 0-1,0 0 1,0 0 0,0 0-1,0 0 1,0 0 0,0 0-1,1 0 1,-1 0 0,0 0-1,0 0 1,1 0 0,-1 0 0,1 0-1,-1-1 1,0 1 0,1 0-1,0 0 1,-1 0 0,1 0-1,0-1 1,-1 1 0,1 0-1,1 1 1,0-2 2,0 0 0,-1 0 0,1 0 0,-1 0 0,1-1-1,0 1 1,-1 0 0,1-1 0,-1 1 0,1-1 0,-1 1 0,1-1 0,-1 0-1,1 1 1,1-3 0,18-8 18,1-2-9,2 0-1,44-16 1,-61 27-12,0 0-1,0 0 1,0 1 0,0 0-1,0 0 1,0 1 0,0 0-1,0 0 1,0 0 0,0 1-1,0 0 1,0 0 0,0 1 0,0 0-1,10 5 1,-14-6 25,-1 0 1,1 1-1,0-1 1,-1 1-1,1 0 1,-1 0-1,0 0 1,0 0-1,0 0 1,0 0-1,0 1 1,0-1-1,0 1 1,2 4-1,-4-7-15,0 0-1,-1 0 1,1 0 0,0 0 0,0 0 0,0 0-1,0 0 1,0 0 0,0 0 0,-1 0-1,1 0 1,0-1 0,0 1 0,0 0-1,0 0 1,0 0 0,0 0 0,-1 0-1,1 0 1,0 1 0,0-1 0,0 0-1,0 0 1,0 0 0,0 0 0,-1 0-1,1 0 1,0 0 0,0 0 0,0 0-1,0 0 1,0 0 0,0 0 0,0 0-1,-1 0 1,1 1 0,0-1 0,0 0-1,0 0 1,0 0 0,0 0 0,0 0-1,0 0 1,0 1 0,0-1 0,0 0-1,0 0 1,0 0 0,0 0 0,0 0-1,0 0 1,0 1 0,0-1 0,0 0-1,-11-9 303,-3-10-188,1 0 1,1-2-1,0 1 0,2-1 1,0-1-1,2 0 0,0 0 1,1-1-1,-5-39 0,11 59-175,0 0 0,1-1-1,0 1 1,0 0 0,0 0 0,0-1 0,0 1-1,1 0 1,-1 0 0,1 0 0,0 0-1,0-1 1,0 1 0,3-5 0,-2 6-60,0 0-1,0 0 1,0 1 0,0-1 0,0 1-1,0-1 1,0 1 0,1 0 0,-1-1-1,1 1 1,-1 0 0,0 1 0,1-1-1,0 0 1,-1 1 0,1-1 0,-1 1-1,6 0 1,60 3-651,-37 0 436,37 0-407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8.753"/>
    </inkml:context>
    <inkml:brush xml:id="br0">
      <inkml:brushProperty name="width" value="0.035" units="cm"/>
      <inkml:brushProperty name="height" value="0.035" units="cm"/>
    </inkml:brush>
  </inkml:definitions>
  <inkml:trace contextRef="#ctx0" brushRef="#br0">102 81 13963,'0'-8'507,"0"0"0,0 0-1,1 1 1,0-1 0,0 0 0,0 0-1,1 1 1,4-11 0,-6 18-439,0 0 1,0 1-1,0-1 1,0 0-1,0 0 1,0 1-1,1-1 1,-1 0-1,0 0 1,0 0-1,0 1 1,0-1-1,0 0 1,0 0-1,0 0 1,0 1-1,1-1 1,-1 0-1,0 0 1,0 0-1,0 0 1,0 1-1,1-1 1,-1 0-1,0 0 1,0 0-1,0 0 1,1 0-1,-1 0 1,0 0-1,0 1 1,0-1-1,1 0 1,-1 0-1,0 0 1,0 0-1,1 0 1,-1 0-1,0 0 0,0 0 1,1 0-1,-1 0 1,0 0-1,0 0 1,0-1-1,1 1 1,-1 0-1,0 0 1,0 0-1,0 0 1,1 0-1,-1 0 1,0 0-1,0-1 1,0 1-1,1 0 1,-1 0-1,0 0 1,0 0-1,0-1 1,0 1-1,2 26 602,-1 0-1,-2 0 1,0-1-1,-11 51 1,9-57-509,-45 218 537,-6 43-552,52-264-143,-4 45-10,6-57 7,1 0 0,-1 0 0,0 1 0,1-1 0,0 0-1,0 0 1,0 0 0,1 0 0,-1 0 0,1 0 0,2 4 0,-3-6-1,1-1 0,-1 0 0,0 0 0,1 1 0,-1-1 1,0 0-1,1 0 0,-1-1 0,1 1 0,0 0 0,-1 0 0,1-1 0,0 1 1,-1-1-1,1 1 0,0-1 0,0 0 0,-1 0 0,1 0 0,0 0 0,0 0 1,-1 0-1,1 0 0,0 0 0,0-1 0,-1 1 0,1-1 0,0 1 0,-1-1 1,1 0-1,0 0 0,1-1 0,8-3 1,1-2 1,-1 1-1,13-12 1,-19 14-5,103-81-1504,119-119-1,-171 147 932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9.284"/>
    </inkml:context>
    <inkml:brush xml:id="br0">
      <inkml:brushProperty name="width" value="0.035" units="cm"/>
      <inkml:brushProperty name="height" value="0.035" units="cm"/>
    </inkml:brush>
  </inkml:definitions>
  <inkml:trace contextRef="#ctx0" brushRef="#br0">97 91 15307,'-2'2'226,"-1"0"-1,0 0 0,1 0 0,-1 0 1,1 1-1,0 0 0,0-1 1,0 1-1,0 0 0,0 0 1,0 0-1,-2 6 0,-12 43 1129,12-37-596,-11 46 756,-7 62-1,18-87-1060,1-1-1,2 1 1,4 43-1,5-41 6,-8-37-436,1 0 1,-1 0-1,1 0 1,-1 0 0,1 0-1,-1 0 1,1 0-1,0 0 1,0 0 0,-1 0-1,1 0 1,0-1-1,1 2 1,-1-2-10,-1 1 1,1-1-1,-1 0 0,1 0 1,0 0-1,-1 0 0,1 0 1,-1 0-1,1 0 0,0 0 1,-1 0-1,1 0 0,0 0 1,-1 0-1,1 0 0,-1-1 1,1 1-1,-1 0 0,1 0 1,-1-1-1,1 1 0,-1 0 1,1-1-1,-1 1 0,1 0 1,-1-1-1,1 0 0,4-3 19,-1-1-1,0 0 0,-1 0 1,1 0-1,-1 0 0,0 0 1,0-1-1,3-7 0,15-51 36,-18 50-53,10-34 30,-3-1 0,-2 0 0,-2-1 0,-3 0 0,-3-64 0,0 107-41,0 0-1,0 0 1,-1 0-1,-1 0 1,1 0-1,-1 0 1,-4-12-1,6 19-2,0 0 0,0 0 0,0-1 0,0 1 0,-1 0 0,1 0 0,0 0 0,0 0 1,0-1-1,0 1 0,0 0 0,0 0 0,0 0 0,0 0 0,-1-1 0,1 1 0,0 0 0,0 0 0,0 0 0,0 0 0,-1 0 0,1 0 0,0 0 0,0-1 0,0 1 0,0 0 0,-1 0 0,1 0 0,0 0 1,0 0-1,0 0 0,-1 0 0,1 0 0,0 0 0,0 0 0,0 0 0,-1 0 0,1 0 0,0 0 0,0 0 0,0 0 0,0 1 0,-1-1 0,1 0 0,0 0 0,0 0 0,0 0 0,0 0 0,-1 0 0,1 0 0,0 1 1,0-1-1,0 0 0,0 0 0,0 0 0,0 0 0,-1 0 0,1 1 0,0-1 0,0 0 0,-4 14 2,2 7-2,2-1 0,0 0 0,1 1 0,1-1 0,1 0 0,1 0 0,1 0 0,0 0 0,10 20 0,-14-36 3,1 0 0,0-1 0,0 0-1,0 1 1,1-1 0,-1 0-1,1 0 1,0 0 0,3 3 0,-4-5-2,-1 0 0,0-1 0,1 1 0,-1 0 0,0-1 1,1 1-1,-1 0 0,1-1 0,-1 0 0,1 1 0,-1-1 1,1 0-1,-1 0 0,1 0 0,0 0 0,-1 0 0,1 0 1,-1 0-1,1 0 0,-1-1 0,1 1 0,-1-1 0,1 1 1,-1-1-1,0 0 0,3-1 0,3-3 5,0 0 1,-1-1-1,1 0 0,-2 0 1,1 0-1,-1-1 0,1 0 0,6-13 1,32-67 51,-39 74-46,17-39 12,-17 36-58,1 0 0,1 0 0,1 1-1,16-26 1,-24 41 30,1 0 1,-1 0-1,0-1 0,0 1 0,0 0 1,0 0-1,1-1 0,-1 1 0,0 0 1,0 0-1,0 0 0,1-1 0,-1 1 0,0 0 1,0 0-1,1 0 0,-1 0 0,0 0 1,0 0-1,1-1 0,-1 1 0,0 0 1,1 0-1,-1 0 0,0 0 0,0 0 1,1 0-1,-1 0 0,0 0 0,1 0 1,-1 0-1,0 0 0,0 1 0,1-1 1,-1 0-1,0 0 0,1 0 0,5 11-74,-1 15 7,-2 0 0,0 0 0,-2 0 0,-3 39 0,1-11-26,13 319-2169,-7-329 1875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09.764"/>
    </inkml:context>
    <inkml:brush xml:id="br0">
      <inkml:brushProperty name="width" value="0.035" units="cm"/>
      <inkml:brushProperty name="height" value="0.035" units="cm"/>
    </inkml:brush>
  </inkml:definitions>
  <inkml:trace contextRef="#ctx0" brushRef="#br0">0 53 18988,'6'-9'1784,"11"0"-1015,4 1-241,9 1 808,6-1-224,7 5-312,4-1-287,1 4-890,-1 1 33,-5 1 312,-6-2-192,-11-8-152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1.254"/>
    </inkml:context>
    <inkml:brush xml:id="br0">
      <inkml:brushProperty name="width" value="0.025" units="cm"/>
      <inkml:brushProperty name="height" value="0.025" units="cm"/>
    </inkml:brush>
  </inkml:definitions>
  <inkml:trace contextRef="#ctx0" brushRef="#br0">222 0 17008,'0'0'961,"-16"55"608,0-17-95,0 6-930,0 2 257,8-4-384,-1-7-257,9-5-96,0-9-353,0-10-1280,0-7-993,5-4-1218</inkml:trace>
  <inkml:trace contextRef="#ctx0" brushRef="#br0" timeOffset="1">1 167 13389,'0'0'8840,"78"7"-7238,-39-19-962,1 0-544,-1-1-352,0 0-1538,-5-2-1857,-7 0-3524</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10.266"/>
    </inkml:context>
    <inkml:brush xml:id="br0">
      <inkml:brushProperty name="width" value="0.035" units="cm"/>
      <inkml:brushProperty name="height" value="0.035" units="cm"/>
    </inkml:brush>
  </inkml:definitions>
  <inkml:trace contextRef="#ctx0" brushRef="#br0">23 115 17756,'-5'-29'906,"-12"-56"1228,16 128 946,11 195-1103,12 192-1071,-19-381-838,11 49 0,-14-95-63,1 0-1,-1 0 1,1 0 0,0-1 0,0 1-1,0 0 1,0 0 0,1 0-1,-1-1 1,1 1 0,-1-1-1,1 1 1,0-1 0,3 3-1,-5-5-2,1 1 0,0-1 0,0 0-1,-1 1 1,1-1 0,0 0-1,0 0 1,0 1 0,-1-1-1,1 0 1,0 0 0,0 0-1,0 0 1,0 0 0,-1 0-1,1 0 1,0-1 0,1 1-1,1-1 1,-1 0-1,0 0 0,0-1 0,1 1 0,-1 0 1,0-1-1,0 1 0,2-4 0,14-14 10,-2-1 0,0 0 0,-1-2-1,23-42 1,-17 27 2,264-502-1749,-275 516 746,-9 18 575,-3 4 177,-5 6-170,-7 13-275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11.352"/>
    </inkml:context>
    <inkml:brush xml:id="br0">
      <inkml:brushProperty name="width" value="0.035" units="cm"/>
      <inkml:brushProperty name="height" value="0.035" units="cm"/>
    </inkml:brush>
  </inkml:definitions>
  <inkml:trace contextRef="#ctx0" brushRef="#br0">1 388 18100,'12'55'1762,"9"32"-180,-18-77-1216,0-1 1,1 0-1,0-1 0,1 1 0,-1 0 1,11 12-1,-14-19-310,1-1 1,-1 1-1,0-1 0,1 0 1,-1 1-1,1-1 1,-1 0-1,1 0 0,-1 0 1,1 0-1,0 0 1,0 0-1,0-1 0,-1 1 1,1 0-1,0-1 1,0 0-1,0 1 0,0-1 1,2 0-1,-1 0-19,0-1 0,0 0 1,0 1-1,0-1 0,0 0 0,-1 0 0,1-1 0,0 1 0,-1-1 1,1 1-1,-1-1 0,3-2 0,3-4-24,0 0 0,0-1 0,0 1-1,-1-2 1,9-15 0,-3 1-93,-1-1-1,-1-1 0,-2 0 1,0 0-1,-2-1 0,0 0 1,-2-1-1,-1 1 1,-2-1-1,0-28 0,-4 28-35,2 28 117,0-1 0,0 1 1,0 0-1,0-1 0,0 1 0,0-1 0,0 1 0,0 0 0,0-1 0,0 1 0,0 0 0,-1-1 0,1 1 0,0 0 0,0-1 1,0 1-1,0 0 0,-1-1 0,1 1 0,0 0 0,0 0 0,-1-1 0,1 1 0,0 0 0,-1 0 0,1-1 0,0 1 0,-1 0 1,-5 8 88,-1 16 86,0 21 260,2-1 1,2 1-1,4 85 0,-1-129-430,1 9 100,0 1 0,1-1 0,5 20 0,-6-28-86,0 1 1,-1-1-1,1 0 0,0 0 1,1-1-1,-1 1 1,0 0-1,0 0 0,1 0 1,-1-1-1,3 3 1,-3-4-8,0 1 1,0-1 0,0 1-1,0-1 1,1 1 0,-1-1 0,0 1-1,0-1 1,0 0 0,0 0 0,1 0-1,-1 0 1,0 0 0,0 0 0,1 0-1,-1 0 1,0 0 0,0 0-1,0-1 1,1 1 0,1-1 0,2-2-2,0 1 1,-1-1-1,1 0 1,-1-1 0,1 1-1,-1-1 1,0 0 0,0 0-1,-1 0 1,1-1-1,-1 1 1,5-10 0,5-9-2,13-34 0,-20 43-1,11-26-79,-3-1 0,-1-1 0,12-67 0,-43 403 249,17-268 61,5 50 0,-4-74-224,1-1 0,-1 1-1,0 0 1,0 0 0,1-1-1,-1 1 1,1 0 0,-1-1-1,1 1 1,0-1 0,0 1 0,0-1-1,0 1 1,0-1 0,0 0-1,0 1 1,0-1 0,0 0-1,1 0 1,-1 0 0,2 2-1,-2-3-4,1 0 0,-1 0-1,1 1 1,-1-1-1,1 0 1,-1 0 0,1 0-1,-1-1 1,1 1-1,-1 0 1,1 0-1,-1-1 1,1 1 0,-1-1-1,1 1 1,-1-1-1,0 0 1,3-1 0,7-6 8,-1-1 0,1 0 0,-2 0 0,12-13 0,-14 13-39,30-31-67,-17 17-81,0 0 0,2 2 0,46-36 0,-65 55 131,1 0 1,0-1-1,0 2 0,-1-1 1,1 0-1,0 1 0,0-1 1,5 0-1,-7 2 24,-1 0 0,1 0 0,-1 0 1,1 0-1,-1 0 0,1 0 0,-1 1 0,0-1 1,1 0-1,-1 1 0,1-1 0,-1 1 0,0 0 0,1-1 1,-1 1-1,0 0 0,1 0 0,-1 0 0,0 0 1,0 0-1,0 0 0,0 0 0,0 0 0,0 0 1,0 0-1,1 3 0,1 3 5,0-1 1,0 1-1,-1 0 0,1 0 1,-2 1-1,1-1 0,0 15 1,0 59 266,-2-31 80,0-40-255,5 29 513,-2-32-270,1-10-54,2-15 46,0-10-184,-2 0-1,-1 0 0,-1-1 1,-2-33-1,-1 45-128,0-1-1,-2 0 0,0 1 1,-1 0-1,-1 0 1,0 0-1,-1 0 1,-9-15-1,13 29-8,1 0 0,-1 0 0,-1 0 0,1 0 0,0 0 0,-1 1 0,0-1 0,1 1 0,-1 0 0,-6-4 0,8 5 0,1 1 1,-1 0-1,0-1 1,0 1 0,1 0-1,-1 0 1,0 0-1,0-1 1,0 1-1,0 0 1,1 0 0,-1 0-1,0 0 1,0 0-1,0 0 1,0 1 0,1-1-1,-1 0 1,-1 1-1,1 0 1,0-1 0,0 1 0,0 0-1,0 0 1,0 0 0,0 0 0,1 0-1,-1 0 1,0 0 0,1 0 0,-1 0-1,0 0 1,1 1 0,0-1 0,-1 0-1,1 0 1,-1 2 0,1-1-3,-1-1 0,1 1 0,0-1 0,-1 1-1,1 0 1,0-1 0,0 1 0,0 0 0,0-1 0,0 1 0,0 0 0,1-1 0,-1 1 0,1-1 0,0 3 0,-1-4 3,1 1 0,-1-1 0,1 1 0,-1-1 0,1 1 0,-1-1 0,1 0 0,-1 1-1,1-1 1,-1 0 0,1 0 0,-1 1 0,1-1 0,0 0 0,-1 0 0,1 0 0,-1 0 0,1 0 0,0 0 0,-1 0 0,1 0 0,-1 0 0,1 0 0,0 0 0,-1 0 0,2 0 0,3-2-4,1 0-1,-1 0 0,0-1 0,0 0 0,0 0 1,0 0-1,4-4 0,-5 4-1,27-21-125,48-28-1,-70 47 90,0 0 0,0 1 0,1 0 1,-1 0-1,1 1 0,0 0 0,0 1 0,0 0 0,0 1 0,19 0 0,-25 1 27,0 0-1,-1 1 1,1-1-1,0 1 1,0 0-1,0 0 1,-1 1-1,1-1 1,0 1-1,-1 0 1,0 0 0,1 0-1,-1 0 1,0 1-1,0-1 1,3 4-1,-2-1 6,0 0-1,-1 0 1,0 0 0,0 0-1,0 1 1,0-1-1,-1 1 1,0 0-1,2 9 1,-1 4 42,0 0 0,-2 0 1,0 0-1,-1 1 0,-4 28 0,-6 29 263,22-131-478,19-83-1005,-24 126 873,0 15 158,6 20 147,-10-17 59,-1-3-6,1 0 1,-1 0-1,1 0 0,-1 0 1,1-1-1,0 0 0,0 1 1,1-1-1,-1 0 0,1-1 1,-1 1-1,1-1 0,5 4 1,-5-5-6,-1 0-1,0 0 1,0-1 0,1 1 0,-1-1 0,0 1-1,0-1 1,1 0 0,-1 0 0,1 0 0,-1-1 0,0 1-1,0-1 1,1 0 0,-1 0 0,0 0 0,0 0-1,6-4 1,0 0 23,1-2 0,-1 0 0,0 0 0,0 0 0,-1-1 0,0 0 0,11-16 0,43-69 92,-49 73-138,-2-1 0,0 0-1,-2-1 1,11-33-1,-19 53-12,-1-1-1,0 1 1,1 0-1,-1-1 1,0 1-1,0 0 1,0-1-1,0 1 1,-2-4-1,2 5 0,0 1 1,0-1-1,0 1 0,0-1 0,-1 1 1,1 0-1,0-1 0,0 1 0,-1 0 0,1-1 1,0 1-1,-1 0 0,1-1 0,0 1 1,-1 0-1,1-1 0,-1 1 0,1 0 1,0 0-1,-1 0 0,1-1 0,-1 1 1,1 0-1,-1 0 0,1 0 0,-1 0 1,1 0-1,0 0 0,-1 0 0,1 0 1,-1 0-1,1 0 0,-1 0 0,1 0 1,-1 0-1,1 0 0,-1 1 0,1-1 1,0 0-1,-1 0 0,1 0 0,-1 1 1,1-1-1,0 0 0,-1 1 0,1-1 1,0 0-1,-1 1 0,1-1 0,0 0 0,-1 1 1,-6 5 0,0 1 1,1 0 0,-1 0 0,1 0 0,1 1-1,0 0 1,0 0 0,0 0 0,1 1-1,-6 14 1,1 3 2,2 1 0,-7 38-1,10-41 21,0-1 0,2 1 0,1 0 0,3 27 0,-1-42-11,0 0-1,1 0 1,0 0 0,1-1-1,-1 1 1,6 9-1,-6-14-1,1 1-1,-1-1 0,1 0 1,0 0-1,0 0 0,1 0 1,-1-1-1,1 1 0,0-1 1,0 0-1,8 5 0,-7-5-43,1-1-1,-1 0 1,1-1-1,-1 1 1,1-1-1,-1 0 1,1 0-1,0-1 1,-1 0-1,1 0 1,0 0-1,-1-1 1,1 1-1,0-1 1,-1-1-1,1 1 0,-1-1 1,1 0-1,-1 0 1,8-5-1,-6 4-12,-1-1 0,1 0-1,-1-1 1,0 1 0,0-1-1,-1 0 1,1 0 0,-1-1-1,0 0 1,-1 0 0,1 0-1,-1 0 1,0-1 0,-1 0-1,4-7 1,3-25-245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12.160"/>
    </inkml:context>
    <inkml:brush xml:id="br0">
      <inkml:brushProperty name="width" value="0.035" units="cm"/>
      <inkml:brushProperty name="height" value="0.035" units="cm"/>
    </inkml:brush>
  </inkml:definitions>
  <inkml:trace contextRef="#ctx0" brushRef="#br0">9 616 12875,'-8'5'1947,"23"-9"-449,-1 1-721,92-15 1177,191-7 1,-246 22-1659,640-15 1220,-139 5-1417,3-28-8,498-133 890,-175 24-3,-569 99-1641,-249 39 407,0-4 0,-2-2 0,58-26 0,-58 13-67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36.088"/>
    </inkml:context>
    <inkml:brush xml:id="br0">
      <inkml:brushProperty name="width" value="0.035" units="cm"/>
      <inkml:brushProperty name="height" value="0.035" units="cm"/>
    </inkml:brush>
  </inkml:definitions>
  <inkml:trace contextRef="#ctx0" brushRef="#br0">1028 261 14795,'-8'-5'138,"0"1"0,0 0 0,-1 0 1,0 1-1,1 0 0,-1 0 0,0 1 0,0 0 0,0 1 0,-1 0 0,1 0 0,0 1 1,0 1-1,-1-1 0,1 1 0,0 1 0,-13 3 0,-1 2 92,0 1 0,1 1 0,-35 20 1,-61 45 136,107-66-337,-74 49 99,-141 125 1,191-149-133,3 0-1,0 2 1,3 2 0,1 1 0,1 1 0,-27 56 0,45-77-2,0 1-1,2 0 1,1 0-1,0 0 0,1 1 1,1 0-1,1 0 1,1 0-1,1 1 1,1-1-1,0 0 1,1 1-1,2-1 1,0 0-1,1 0 1,1 0-1,1-1 1,0 0-1,2 0 1,0 0-1,1-1 1,18 27-1,-11-23-13,0 0 0,2-2 0,1 1 0,0-2 0,1-1 0,1-1 0,1 0 0,0-2 0,1 0 0,1-1 0,0-2 0,1-1 0,1 0 0,-1-2 0,1-1 0,1-1 0,-1-1 0,1-2 0,0 0 0,1-2 0,-1-1 0,0-1 0,0-2 0,1 0 0,-1-2 0,0-1 0,40-13 0,-25 4 85,-1-3 0,-1-1-1,0-2 1,-2-2 0,0-1 0,-2-2-1,0-2 1,-2-1 0,37-40 0,-23 16 124,-2-2 0,-3-2 0,-2-2 1,-3-2-1,32-65 0,-50 83-55,-1-1 1,-3-1-1,-1 0 0,-2-1 0,-3-1 0,-1 0 0,4-67 0,-11 83-39,-2 0 1,-1 0-1,-1 0 0,-1 0 0,-2 1 0,-1-1 0,-2 1 0,0 0 0,-2 1 0,-1 0 0,-2 1 0,-23-41 0,29 58-134,1 1 1,-1-1-1,0 1 0,-1 1 0,0-1 1,-1 1-1,1 1 0,-2-1 1,1 2-1,-1-1 0,0 1 0,0 1 1,0 0-1,-1 0 0,0 1 0,0 0 1,0 1-1,0 0 0,-1 1 1,1 0-1,-1 1 0,0 0 0,-16 2 1,-23 3-193,6 4-97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37.276"/>
    </inkml:context>
    <inkml:brush xml:id="br0">
      <inkml:brushProperty name="width" value="0.035" units="cm"/>
      <inkml:brushProperty name="height" value="0.035" units="cm"/>
    </inkml:brush>
  </inkml:definitions>
  <inkml:trace contextRef="#ctx0" brushRef="#br0">88 14 16964,'2'-14'1039,"-2"14"-1011,1 0 1,-1 0-1,0 0 0,0 0 1,0 0-1,0 0 0,0 0 1,0 0-1,0 0 1,0 0-1,0 0 0,0 0 1,0 0-1,0 0 1,0 0-1,0 0 0,0 0 1,0 0-1,0 0 1,-2 24 334,0 0-21,1 252 902,2-62-705,-16 88 807,12-279-972,4-61-89,1-109-141,-6 1 1,-6-1 0,-33-160-1,41 297-142,2 6-4,-1 1 1,1 0 0,-1-1-1,1 1 1,-1 0 0,0-1-1,-1 1 1,1 0 0,-1 0-1,-2-4 1,8 46-44,-3-33 43,16 67-54,-15-64 46,1-1 0,1 1 1,-1 0-1,1-1 0,10 15 1,-14-22 10,1 0 1,0 0 0,0 0 0,-1 0 0,1 0-1,0-1 1,0 1 0,0 0 0,0 0-1,0-1 1,0 1 0,0 0 0,0-1 0,0 1-1,0-1 1,0 0 0,0 1 0,0-1-1,0 0 1,1 0 0,-1 1 0,0-1 0,0 0-1,0 0 1,1 0 0,-1 0 0,0-1-1,0 1 1,0 0 0,0 0 0,0-1 0,1 1-1,-1-1 1,0 1 0,0-1 0,0 1-1,0-1 1,0 0 0,1-1 0,3-2 15,-1 0 1,0 0-1,0-1 1,0 1-1,-1-1 1,5-8-1,12-28 78,-17 33-62,1 0 0,-1 0 0,2 0 1,-1 0-1,1 0 0,0 1 0,1 0 0,11-12 0,-16 18-27,0 1 0,-1-1 0,1 1 0,0 0 0,0-1 0,0 1 0,-1 0 0,1 0 0,0 0 0,0-1 0,0 1 0,0 0 0,0 0 0,-1 0 0,1 0 0,0 0 0,0 0 0,0 1 0,0-1 0,-1 0 0,1 0 0,0 1 0,0-1 0,0 0 0,-1 1 0,1-1 0,0 1 0,0-1 0,-1 1 0,1-1-1,-1 1 1,1 0 0,0-1 0,-1 1 0,1 0 0,-1-1 0,1 1 0,-1 0 0,0-1 0,1 1 0,-1 1 0,15 34 134,-15-35-137,66 310 666,-36-146-541,-21-122-177,-4-13-82,1 0 0,12 30 0,-11-47 187,-6-13-59,-1 0 0,0 0 0,0 0 0,1 0 0,-1 0 0,0 0 0,1 0 0,-1 0-1,0-1 1,0 1 0,1 0 0,-1 0 0,0 0 0,0 0 0,1 0 0,-1 0 0,0-1 0,0 1 0,0 0 0,1 0 0,-1 0 0,0-1 0,0 1 0,0 0 0,0 0 0,1-1 0,-1 1 0,0 0 0,0 0 0,0-1 0,0 1 0,0 0 0,0 0 0,0-1 0,0 1 0,0 0 0,0 0 0,0-1 0,0 1 0,0 0 0,0-1 0,6-24-148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37.759"/>
    </inkml:context>
    <inkml:brush xml:id="br0">
      <inkml:brushProperty name="width" value="0.035" units="cm"/>
      <inkml:brushProperty name="height" value="0.035" units="cm"/>
    </inkml:brush>
  </inkml:definitions>
  <inkml:trace contextRef="#ctx0" brushRef="#br0">1 33 17516,'0'-2'125,"0"1"0,1-1-1,-1 1 1,1 0 0,0-1 0,-1 1 0,1 0 0,0-1 0,0 1 0,0 0 0,0 0 0,0 0 0,0 0-1,0 0 1,0 0 0,1 0 0,-1 0 0,0 0 0,0 0 0,1 1 0,-1-1 0,1 1 0,-1-1-1,0 1 1,1-1 0,-1 1 0,3 0 0,2-2 208,0 1 0,0 0 0,0 0 0,1 1 1,9 0-1,-11 1-239,-1-1 0,1 1 1,-1 1-1,1-1 1,-1 0-1,0 1 1,1 0-1,-1 0 1,0 0-1,0 1 1,0-1-1,-1 1 0,1 0 1,3 4-1,-2-2-14,-1 0-1,0 1 1,0-1-1,-1 1 1,0 0-1,0 0 1,0 0-1,3 13 0,-2-3 4,-1 0 0,0 1 0,-2-1-1,0 1 1,0 0 0,-2-1 0,-2 19 0,-2-7 54,-1 0 0,-1 0 0,-13 31 0,-38 76 502,37-89-365,21-45-271,-12 32 239,12-33-242,0 1 1,0-1 0,0 1-1,0-1 1,0 1 0,0-1-1,0 1 1,0-1 0,0 1-1,0-1 1,0 1-1,0-1 1,0 1 0,0-1-1,0 1 1,1-1 0,-1 1-1,0-1 1,0 1 0,1-1-1,-1 1 1,0-1 0,1 1-1,-1-1 1,0 0 0,1 1-1,-1-1 1,1 0-1,-1 1 1,0-1 0,1 0-1,-1 0 1,1 1 0,-1-1-1,1 0 1,-1 0 0,1 0-1,-1 1 1,1-1 0,-1 0-1,1 0 1,-1 0 0,1 0-1,-1 0 1,1 0-1,-1 0 1,1 0 0,0-1-1,-1 1 1,1 0 0,-1 0-1,1 0 1,-1 0 0,1-1-1,6-1-66,-1 0 0,1-1 0,-1 1 1,0-1-1,1-1 0,-1 1 0,-1-1 0,1 0 0,0-1 0,5-5 0,-3 1 68,1 0 0,-1 0 0,-1-1 0,1 0 0,5-12 0,10-31-174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38.277"/>
    </inkml:context>
    <inkml:brush xml:id="br0">
      <inkml:brushProperty name="width" value="0.035" units="cm"/>
      <inkml:brushProperty name="height" value="0.035" units="cm"/>
    </inkml:brush>
  </inkml:definitions>
  <inkml:trace contextRef="#ctx0" brushRef="#br0">15 2 16924,'-1'1'148,"0"0"0,-1 0 0,1 1 0,0-1 0,0 1 0,0-1 0,0 1 0,0-1 0,0 1 0,1-1 0,-1 1 0,0 0 0,1 0 0,-1-1 0,1 1 0,0 0 1,-1 0-1,1-1 0,0 1 0,0 0 0,0 0 0,0 0 0,1-1 0,0 3 0,0 0 31,0-1 0,1 0 0,0 0 0,0 0 0,0 0-1,0 0 1,0 0 0,1-1 0,-1 1 0,1-1 0,4 4 0,5 2 99,-1 0 1,2-1-1,-1-1 1,1 0-1,16 6 1,-13-8-215,0-1 1,0 0 0,1-1 0,-1 0 0,0-1 0,1-1 0,-1-1 0,0 0 0,1-2 0,-1 1 0,0-2 0,25-9 0,11-7-174,-2-2 0,65-39 0,-86 47-31,-29 14 133,1-1 1,-1 1-1,1 0 0,-1 0 1,1-1-1,-1 1 0,1 0 0,0 0 1,-1 0-1,1 0 0,-1 0 1,1 0-1,0 0 0,-1 0 1,1 0-1,-1 0 0,1 0 1,0 0-1,-1 0 0,1 1 1,0-1-1,0 10-74,-12 15 37,11-24 44,-142 224 739,-23 45-1117,176-280-247,5-4 202</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38.884"/>
    </inkml:context>
    <inkml:brush xml:id="br0">
      <inkml:brushProperty name="width" value="0.035" units="cm"/>
      <inkml:brushProperty name="height" value="0.035" units="cm"/>
    </inkml:brush>
  </inkml:definitions>
  <inkml:trace contextRef="#ctx0" brushRef="#br0">5 230 16740,'1'1'86,"-1"0"0,1-1 0,-1 1 0,1-1 0,-1 1 0,0 0 0,1-1 0,-1 1 0,0 0 0,0-1 0,1 1 0,-1 0 0,0 0 0,0-1 0,0 1 0,0 0 0,0-1 0,0 1 0,0 0 0,0 0 0,0-1 0,0 1 0,-1 0 0,1 0 0,0 1 36,-8 313 3668,10-228-3233,22 140 0,-23-217-475,1 0 0,0 0 0,0 0 0,1-1 0,0 1 0,1-1 0,7 15 0,-11-24-73,1 1 1,-1-1-1,0 0 0,1 1 1,-1-1-1,1 1 0,-1-1 1,0 0-1,1 1 1,-1-1-1,1 0 0,-1 1 1,1-1-1,-1 0 0,1 0 1,-1 0-1,1 0 0,-1 1 1,1-1-1,0 0 1,-1 0-1,1 0 0,-1 0 1,1 0-1,-1 0 0,1 0 1,-1 0-1,1 0 1,-1-1-1,1 1 0,0 0 1,-1 0-1,1 0 0,-1-1 1,1 1-1,-1 0 0,1-1 1,1-1 12,0 1 0,-1-1-1,1 1 1,-1-1 0,1 0 0,-1 0 0,0 0 0,0 0 0,1-2 0,4-11 57,0-1 0,-1 1 0,-1-1 0,2-21 0,5-70 151,-9 77-182,5-65-39,-5 0-1,-4 0 0,-25-163 1,26 248-33,-1 1 1,0 0 0,0 0-1,0 0 1,-1 0 0,-1 1 0,1-1-1,-6-8 1,9 17 19,-1 0 1,1-1-1,0 1 0,0 0 1,-1-1-1,1 1 0,0 0 1,-1 0-1,1-1 1,0 1-1,0 0 0,-1 0 1,1 0-1,-1-1 0,1 1 1,0 0-1,-1 0 0,1 0 1,0 0-1,-1 0 0,1 0 1,0 0-1,-1 0 0,1 0 1,-1 0-1,1 0 0,0 0 1,-1 0-1,1 0 0,-1 0 1,1 0-1,0 0 0,-1 1 1,1-1-1,0 0 0,-1 0 1,1 0-1,0 1 0,-1-1 1,1 0-1,0 0 0,0 1 1,-1-1-1,-7 17-106,5 3 74,1 1-1,0 0 1,2-1-1,1 1 1,0 0-1,6 27 0,-6-46 37,-1 1-1,1-1 0,-1 1 0,1-1 0,0 1 0,0-1 0,0 0 0,0 1 1,0-1-1,0 0 0,1 0 0,-1 0 0,1 0 0,-1 0 0,1 0 1,0-1-1,0 1 0,4 2 0,-5-3 3,1-1 1,0 0-1,0 1 1,-1-1-1,1 0 1,0 0-1,0 0 1,-1 0-1,1-1 0,0 1 1,0 0-1,-1-1 1,1 1-1,0-1 1,-1 1-1,1-1 1,-1 0-1,1 0 0,-1 0 1,1 0-1,-1 0 1,1 0-1,-1 0 1,0 0-1,0-1 1,0 1-1,2-3 0,14-18 31,-1 0 0,-1-1-1,-1-1 1,19-44 0,-18 35 20,36-56 0,-51 88-53,1 0 0,0-1 0,0 1 0,0 0 0,0-1 0,0 1 0,1 0 0,-1 0 0,0 0 0,0 0 0,1 0 0,-1 0 0,1 0 0,-1 1 0,3-2 0,-3 2 1,0 0-1,-1 0 1,1 0 0,0 0 0,-1 0 0,1 1 0,-1-1 0,1 0-1,0 0 1,-1 1 0,1-1 0,-1 0 0,1 1 0,-1-1 0,1 0-1,-1 1 1,1-1 0,-1 1 0,1-1 0,-1 1 0,1-1 0,-1 1-1,0-1 1,1 1 0,-1-1 0,0 2 0,3 5 6,0 0 0,-1 1 1,0-1-1,-1 1 0,1 8 0,15 241 318,3 17-1159,-14-250 633,-7-24 197,1 0 1,0 0 0,0 1 0,0-1 0,0 0 0,0 0 0,0 0-1,0 0 1,0 0 0,0 0 0,0 1 0,0-1 0,0 0-1,0 0 1,0 0 0,0 0 0,0 0 0,0 0 0,0 1 0,0-1-1,0 0 1,0 0 0,0 0 0,0 0 0,0 0 0,1 0-1,-1 0 1,0 1 0,0-1 0,0 0 0,0 0 0,0 0-1,0 0 1,0 0 0,0 0 0,0 0 0,1 0 0,-1 0 0,0 0-1,0 1 1,0-1 0,0 0 0,0 0 0,0 0 0,1 0-1,-1 0 1,0 0 0,0 0 0,0 0 0,0 0 0,0 0 0,0 0-1,1 0 1,-1 0 0,0 0 0,0 0 0,0 0 0,0-1-1,1 1 1,-1-13-269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39.348"/>
    </inkml:context>
    <inkml:brush xml:id="br0">
      <inkml:brushProperty name="width" value="0.035" units="cm"/>
      <inkml:brushProperty name="height" value="0.035" units="cm"/>
    </inkml:brush>
  </inkml:definitions>
  <inkml:trace contextRef="#ctx0" brushRef="#br0">0 356 16444,'1'3'187,"3"17"657,1 0 0,1 0 0,9 22 0,-14-40-716,-1-1 0,1 0 0,-1 1 0,1-1 1,0 0-1,0 0 0,0 0 0,-1 0 0,1 0 0,0 0 0,0 0 1,0 0-1,1 0 0,-1 0 0,0-1 0,0 1 0,0 0 0,2 0 1,-2-1-71,0 0-1,0 0 1,0 0 0,0 0 0,0 0 0,0 0 0,0 0 0,0-1 0,0 1 0,0 0 0,0-1 0,0 1 0,0 0-1,0-1 1,0 1 0,0-1 0,0 1 0,1-2 0,3-3 47,-1 1 1,1-1-1,-1-1 1,0 1-1,-1 0 0,6-10 1,16-39 114,-3-1 1,-2-2 0,15-63-1,-3 7-362,-21 83-6,-11 30 145,0 0 0,0 1-1,0-1 1,0 0 0,0 0 0,0 0-1,0 0 1,1 0 0,-1 0 0,0 0-1,0 0 1,0 0 0,0 0 0,0 0 0,0 1-1,0-1 1,0 0 0,0 0 0,0 0-1,1 0 1,-1 0 0,0 0 0,0 0-1,0 0 1,0 0 0,0 0 0,0 0 0,0 0-1,1 0 1,-1 0 0,0 0 0,0 0-1,0 0 1,0 0 0,0 0 0,0 0-1,0 0 1,0 0 0,1-1 0,-1 1 0,0 0-1,0 0 1,0 0 0,0 0 0,0 0-1,0 0 1,0 0 0,0 0 0,0 0-1,0 0 1,0 0 0,0-1 0,0 1 0,1 0-1,-1 0 1,0 0 0,0 0 0,0 0-1,0 0 1,0-1 0,2 19-106,-1 27-24,-1-10 142,-2 78-957,15 131-1,-5-196 698,2-20-78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7:55.449"/>
    </inkml:context>
    <inkml:brush xml:id="br0">
      <inkml:brushProperty name="width" value="0.035" units="cm"/>
      <inkml:brushProperty name="height" value="0.035" units="cm"/>
    </inkml:brush>
  </inkml:definitions>
  <inkml:trace contextRef="#ctx0" brushRef="#br0">705 34 10890,'-160'64'1848,"-52"26"-258,190-79-1504,0 2-1,1 1 1,1 0-1,0 1 1,1 1-1,1 1 0,0 1 1,1 1-1,1 0 1,1 1-1,1 0 1,1 1-1,0 1 1,-16 40-1,17-28-15,1 1 0,2 0 0,1 1 0,2-1 0,1 1 0,2 1 0,2-1 0,1 0 0,6 45-1,0-33-4,3-1-1,2 0 1,1-1-1,3 0 1,2-1-1,34 64 1,-37-83-59,1 0 0,1-1 1,1-1-1,2-1 0,0 0 0,1-2 1,36 29-1,-44-40-2,1-1 1,0-1-1,0 0 0,1-1 1,0 0-1,28 8 0,-30-12 19,-1-1-1,0 0 1,0-1-1,1 0 0,-1 0 1,1-2-1,-1 1 1,1-1-1,-1-1 0,14-3 1,-9 0 53,-1-1 0,1-1 0,-1 0 0,0-1 0,-1-1 0,1 0 0,-2-1 0,0 0 0,0-1 0,-1-1 0,0 0 0,-1-1 0,14-19 0,-1-2 157,-2-1 1,-2-1-1,-1-1 0,19-54 1,-15 21 19,-3 0-1,-3-1 1,-3-1 0,-3-1-1,-3 0 1,-4 0 0,-9-139 0,1 170-251,-1 0 0,-2 1 1,-2 0-1,-19-54 1,22 78-61,-2 1 0,1 0 0,-2 1 0,0-1 1,-18-21-1,20 29-14,0 1 0,0-1 1,-1 1-1,0 1 0,0-1 0,-1 2 0,0-1 1,0 1-1,0 0 0,-14-5 0,15 8-108,-1-1-1,0 1 1,1 1-1,-1 0 1,0 0-1,1 0 0,-1 1 1,0 1-1,0-1 1,0 1-1,1 1 1,-1 0-1,1 0 1,-1 1-1,-11 4 0,6 0-49,0 1-1,0 0 0,0 1 0,1 1 0,1-1 0,0 2 0,-17 18 1,-21 32-664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1.632"/>
    </inkml:context>
    <inkml:brush xml:id="br0">
      <inkml:brushProperty name="width" value="0.025" units="cm"/>
      <inkml:brushProperty name="height" value="0.025" units="cm"/>
    </inkml:brush>
  </inkml:definitions>
  <inkml:trace contextRef="#ctx0" brushRef="#br0">83 0 16560,'0'0'7820,"-2"12"-6592,-29 73 72,20-58-1209,1 0 1,0 0-1,-8 50 1,18-75-90,-1 0-1,1 0 1,0 0 0,0-1 0,0 1 0,0 0 0,1 0-1,-1 0 1,0 0 0,1-1 0,0 1 0,-1 0 0,1-1-1,0 1 1,0 0 0,-1-1 0,1 1 0,1-1-1,-1 1 1,0-1 0,0 1 0,0-1 0,1 0 0,-1 0-1,1 0 1,-1 0 0,1 0 0,-1 0 0,1 0 0,0 0-1,-1 0 1,1-1 0,0 1 0,0-1 0,-1 1-1,1-1 1,0 0 0,0 0 0,0 0 0,0 0 0,-1 0-1,1 0 1,0 0 0,3-1 0,2 0-276,1 0 0,0-1 0,0 1 0,0-2 0,-1 1 0,1-1-1,-1 0 1,0-1 0,11-6 0,-14 7-655,1 0 0,-1-1-1,0 0 1,0 0-1,-1 0 1,1-1 0,-1 1-1,1-1 1,-2 0 0,4-6-1,7-24-9394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04.083"/>
    </inkml:context>
    <inkml:brush xml:id="br0">
      <inkml:brushProperty name="width" value="0.035" units="cm"/>
      <inkml:brushProperty name="height" value="0.035" units="cm"/>
    </inkml:brush>
  </inkml:definitions>
  <inkml:trace contextRef="#ctx0" brushRef="#br0">0 6963 11066,'0'-1'47,"0"1"-1,1 0 1,-1 0-1,0 0 0,0-1 1,0 1-1,0 0 1,1 0-1,-1 0 0,0-1 1,0 1-1,0 0 1,1 0-1,-1 0 1,0 0-1,0 0 0,0 0 1,1 0-1,-1 0 1,0-1-1,0 1 0,1 0 1,-1 0-1,0 0 1,0 0-1,1 0 0,-1 0 1,0 0-1,0 0 1,1 1-1,-1-1 0,0 0 1,0 0-1,1 0 1,-1 0-1,0 0 1,0 0-1,1 0 0,-1 1 1,0-1-1,0 0 1,0 0-1,0 0 0,1 0 1,-1 1-1,0-1 1,0 0-1,0 0 0,0 0 1,0 1-1,1-1 1,-1 0-1,0 0 0,0 1 1,0-1-1,0 0 1,0 0-1,0 1 1,0-1-1,0 0 0,0 0 1,0 1-1,0-1 1,0 0-1,0 0 0,0 1 1,0-1-1,0 0 1,15-16 1189,-14 14-1162,30-35 843,2 1 1,48-40-1,-8 16-567,29-23 942,143-151 0,-197 180-1020,-6 5-63,2 1-1,53-43 0,1 20-107,-62 47-83,-2-1 1,35-33-1,83-114 64,-33 33-55,-92 111-34,1 1 0,54-39 0,45-14 44,-80 53-29,-2-2 1,65-54 0,-21-1-5,-30 27-11,94-70 0,323-239-11,-382 282 44,187-128 0,384-201-17,-392 212-19,-21 14-123,-158 126 100,-3-5 0,87-80-1,-132 102 33,89-80-6,-103 98-2,1 1 0,53-30-1,41-12 22,111-66 11,738-519-30,-618 391 36,-17 11-55,-270 204 22,322-223 4,206-150-4,-262 181 7,-18-24 5,-270 222 17,2 3-1,1 1 1,2 3 0,72-33 0,-72 42 16,108-54 127,-126 59-95,-2-2-1,46-35 1,-58 39-50,-14 12-149,-1-1-1,1 0 1,13-15 0,-34 16-791,0-2 649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04.722"/>
    </inkml:context>
    <inkml:brush xml:id="br0">
      <inkml:brushProperty name="width" value="0.035" units="cm"/>
      <inkml:brushProperty name="height" value="0.035" units="cm"/>
    </inkml:brush>
  </inkml:definitions>
  <inkml:trace contextRef="#ctx0" brushRef="#br0">221 31 14867,'10'-23'1240,"-7"15"-378,-6 15 645,-17 52 196,-26 116 0,39-142-1519,-37 195 307,23-113-424,20-108-85,-6 25-85,7-30 50,-1 0 0,1-1 0,-1 1 0,0 0 0,0-1 0,0 1 0,0 0 0,0-1 0,0 1 0,0-1 0,0 0 0,0 1 0,-3 1 0,3-3 1,0 0 1,0 1-1,1-1 0,-1 0 1,0 0-1,1 0 1,-1 0-1,0 0 1,0 0-1,1-1 0,-1 1 1,0 0-1,1 0 1,-1 0-1,0-1 1,0 1-1,1 0 0,-1-1 1,1 1-1,-1-1 1,0 1-1,1-1 1,-1 1-1,1-1 0,-1 1 1,1-1-1,-1 1 1,1-1-1,-1 0 1,-14-21-407,13 19 397,-14-26-425,0-7-167</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05.220"/>
    </inkml:context>
    <inkml:brush xml:id="br0">
      <inkml:brushProperty name="width" value="0.035" units="cm"/>
      <inkml:brushProperty name="height" value="0.035" units="cm"/>
    </inkml:brush>
  </inkml:definitions>
  <inkml:trace contextRef="#ctx0" brushRef="#br0">0 80 12851,'2'29'2315,"11"54"0,-5-40-1580,-2-4-299,1 0 0,2 0 0,2-1-1,2 0 1,18 38 0,-29-71-386,1 0-1,0 0 1,0-1-1,1 1 1,-1-1-1,1 1 1,0-1-1,0 0 1,0 0-1,8 4 0,-10-7-28,1 0-1,-1 1 0,1-1 0,-1-1 0,1 1 0,-1 0 1,1-1-1,0 1 0,-1-1 0,1 0 0,0 0 0,-1 0 0,1 0 1,0 0-1,-1-1 0,1 1 0,0-1 0,-1 0 0,1 0 1,-1 0-1,1 0 0,-1 0 0,1 0 0,2-3 0,6-4 32,0 0-1,0-1 1,-1 0-1,0-1 1,-1 0-1,0-1 1,7-12-1,52-90-114,-63 105 28,117-246-753,-82 164 556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05.722"/>
    </inkml:context>
    <inkml:brush xml:id="br0">
      <inkml:brushProperty name="width" value="0.035" units="cm"/>
      <inkml:brushProperty name="height" value="0.035" units="cm"/>
    </inkml:brush>
  </inkml:definitions>
  <inkml:trace contextRef="#ctx0" brushRef="#br0">349 1 12539,'1'-1'103,"0"1"1,-1 0-1,1 0 1,0 0 0,-1 0-1,1 0 1,0 0-1,-1 0 1,1 0-1,0 0 1,-1 1 0,1-1-1,-1 0 1,1 0-1,0 1 1,-1-1-1,1 0 1,-1 1 0,1-1-1,0 0 1,-1 1-1,1-1 1,-1 1 0,1-1-1,-1 1 1,0-1-1,1 1 1,-1-1-1,0 1 1,1 0 0,0 1 93,-1 0 0,1 1 0,-1-1 1,0 0-1,0 0 0,0 0 0,0 0 1,0 0-1,0 0 0,-1 3 1,-3 11 615,0-2 0,-9 20 1,9-23-352,-159 358 3725,25-65-3601,133-291-579,-23 63-9,26-68-5,0-1 1,1 1-1,-1 0 0,2-1 1,-1 1-1,1 0 0,1 14 1,-1-21 5,0 1 1,1-1-1,-1 0 1,0 0-1,1 0 1,-1 1-1,1-1 1,-1 0-1,1 0 1,-1 0-1,1 0 1,0 0-1,-1 0 1,1 0-1,0 0 1,0 0-1,0 0 1,0-1-1,0 1 1,0 0-1,0-1 1,0 1-1,2 0 1,0 0 0,-1 0-1,1-1 1,-1 0 0,1 0-1,-1 1 1,1-1 0,-1-1 0,1 1-1,-1 0 1,1-1 0,2 0 0,5-2-1,1-1 1,-1 0-1,0-1 1,12-7-1,7-7-98,0-1-1,-2-2 0,0 0 0,40-46 0,-30 24-776,-2 0 0,34-58 0,-51 72 271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06.239"/>
    </inkml:context>
    <inkml:brush xml:id="br0">
      <inkml:brushProperty name="width" value="0.035" units="cm"/>
      <inkml:brushProperty name="height" value="0.035" units="cm"/>
    </inkml:brush>
  </inkml:definitions>
  <inkml:trace contextRef="#ctx0" brushRef="#br0">52 94 15947,'0'0'46,"0"-1"0,-1 1 0,1-1 0,0 0 0,0 1 0,-1-1 0,1 1 0,0 0 0,-1-1 0,1 1 0,0-1-1,-1 1 1,1-1 0,-1 1 0,1 0 0,-1-1 0,1 1 0,-1 0 0,1-1 0,-1 1 0,1 0 0,-1 0 0,1 0 0,-1 0-1,1-1 1,-1 1 0,1 0 0,-1 0 0,0 0 0,1 0 0,-1 0 0,1 0 0,-1 0 0,0 1 0,-1 0 5,1 0 0,0 0 1,0 0-1,0 0 0,0 0 1,0 0-1,1 1 0,-1-1 1,0 0-1,0 1 0,1-1 1,-2 3-1,-1 7 176,0 1 1,-2 18-1,-6 117 586,11-131-620,0 1 0,2 0 0,0 0 0,1 0 0,0-1 0,10 27 1,-13-42-139,1 1 0,-1 0 1,1-1-1,0 1 0,-1-1 1,1 1-1,0-1 0,0 1 1,0-1-1,0 0 0,0 1 1,1-1-1,-1 0 0,0 0 1,1 0-1,-1 0 0,0 0 1,1 0-1,-1 0 0,1 0 1,2 0-1,-2-1-1,-1 0 0,1 0 0,0 0 0,-1 0-1,1-1 1,-1 1 0,1 0 0,-1-1 0,1 0 0,-1 1 0,1-1 0,-1 0 0,1 0-1,-1 0 1,0 0 0,1 0 0,-1 0 0,1-1 0,6-7 178,0 0 0,-1 0-1,0-1 1,10-18 0,1-7-70,-1-1 1,-2-1-1,-2 0 0,-1-1 0,-2-1 0,-1 0 1,5-68-1,-13 106-162,-1 0-1,0-1 1,0 1 0,0 0-1,1-1 1,-1 1-1,0 0 1,-1-1 0,1 1-1,0 0 1,0-1 0,-1 1-1,1 0 1,0 0 0,-1-1-1,1 1 1,-1 0 0,0 0-1,1 0 1,-3-2 0,3 3 0,0 0 0,-1 0-1,1 0 1,0 0 0,-1 0 0,1 0 0,-1 0 0,1 0 0,0 1-1,-1-1 1,1 0 0,0 0 0,-1 0 0,1 0 0,0 1 0,-1-1-1,1 0 1,0 0 0,0 1 0,-1-1 0,1 0 0,0 0 0,0 1 0,-1 0-1,-9 18 0,-2 16-3,2 0 0,1 1 0,2 0 0,2 1 0,1-1 0,1 63 0,3-96 4,0 8 2,1-1-1,0 1 0,3 17 0,-4-26-1,1-1 0,-1 1 1,1 0-1,-1 0 0,1 0 0,0-1 0,0 1 0,-1 0 0,1-1 1,0 1-1,0-1 0,1 1 0,-1-1 0,0 1 0,0-1 0,1 0 1,-1 1-1,1-1 0,-1 0 0,1 0 0,0 0 0,-1 0 0,1-1 0,0 1 1,-1 0-1,1-1 0,0 1 0,3 0 0,-1-2 1,0 1 1,0-1-1,0 0 0,0 0 1,-1 0-1,1 0 0,0-1 1,0 1-1,-1-1 0,1 0 1,-1 0-1,0 0 0,1-1 0,-1 1 1,0-1-1,3-3 0,6-7-3,1-1 0,10-16 0,3-7-15,-1-2 0,20-45 0,32-85-177,-72 158 171,-13 86-139,4-44 177,-20 194 214,21-167-279,9 111 1,-6-165 32,2 13-272,0-1-1,6 17 1,-7-29 190,0 0 0,1 0 0,-1-1 0,1 1 0,4 6 1,-5-9 75,0 0 1,-1 0-1,1 0 1,0 0-1,0 0 1,0 0-1,0-1 1,0 1-1,0 0 1,0-1-1,0 1 0,0-1 1,0 1-1,0-1 1,0 1-1,0-1 1,0 0-1,0 0 1,3 1-1,11-3-430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06.883"/>
    </inkml:context>
    <inkml:brush xml:id="br0">
      <inkml:brushProperty name="width" value="0.035" units="cm"/>
      <inkml:brushProperty name="height" value="0.035" units="cm"/>
    </inkml:brush>
  </inkml:definitions>
  <inkml:trace contextRef="#ctx0" brushRef="#br0">254 4 17660,'-1'-1'75,"1"1"1,-1 0-1,0-1 1,1 1-1,-1 0 1,1-1-1,-1 1 1,0 0-1,1 0 1,-1 0-1,0-1 1,0 1-1,1 0 1,-1 0-1,0 0 1,1 0-1,-1 0 1,0 0-1,0 1 1,1-1-1,-1 0 1,0 0-1,1 0 1,-1 1-1,0-1 1,1 0-1,-1 1 1,1-1-1,-1 0 1,1 1-1,-2 0 1,-21 13 252,13-7-78,1 0-1,1 1 0,0 0 0,0 1 0,0 0 1,1 0-1,0 0 0,-6 13 0,-1 6 191,-21 52 1,16-27-190,3 1-1,2 0 1,2 0 0,3 2 0,2-1 0,3 1 0,4 93 0,1-137-221,0 0 0,1-1 1,0 1-1,1-1 0,0 0 1,9 21-1,-10-29-46,-1 0-1,1 0 1,-1-1-1,1 1 1,0 0-1,0-1 1,0 0-1,1 1 1,-1-1-1,0 0 1,1 0-1,0 0 1,-1-1-1,1 1 1,0-1-1,0 1 1,0-1-1,0 0 1,0 0-1,0 0 1,0 0-1,0-1 1,0 1-1,0-1 1,0 0-1,1 0 1,-1 0-1,0 0 1,6-2-1,-1 0 64,0 0 1,0-1-1,-1 0 0,1-1 1,-1 0-1,0 0 0,0 0 0,-1-1 1,1 0-1,-1 0 0,0-1 1,10-10-1,11-19-52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07.930"/>
    </inkml:context>
    <inkml:brush xml:id="br0">
      <inkml:brushProperty name="width" value="0.035" units="cm"/>
      <inkml:brushProperty name="height" value="0.035" units="cm"/>
    </inkml:brush>
  </inkml:definitions>
  <inkml:trace contextRef="#ctx0" brushRef="#br0">80 1 18452,'-5'12'382,"1"-1"1,0 1-1,1 1 0,1-1 1,-1 0-1,1 14 0,-2 9 219,-21 134 918,-3 194 1,31-329-1282,-3-34-234,0 0 0,0 1 0,0-1 0,0 0 0,0 0 0,0 0 0,0 1 0,0-1 0,0 0 0,0 0 0,0 0 0,0 0 0,0 1 0,0-1 0,1 0 0,-1 0 0,0 0 0,0 0 0,0 1 0,0-1 0,0 0 0,0 0 0,1 0 0,-1 0 0,0 0 0,0 0 0,0 1 0,0-1 0,1 0 0,-1 0 0,0 0 0,0 0 0,0 0 1,1 0-1,-1 0 0,0 0 0,0 0 0,8-13 142,-3-2-65,-1 0-1,0-1 0,-1 0 0,1-22 0,0-69 119,-4 83-158,0-17 9,-1-129 90,-1 136-152,-2 0 0,-14-62 0,17 92-40,0 6 18,3 11 7,5 21-4,-5-30 24,-1 0 0,1 0 0,0 0 0,0 0 0,0-1 0,0 1 0,1-1 0,-1 0 0,1 0 0,0 0 0,0 0 0,6 4 0,-7-6 4,0 0 0,0 0 0,0 0-1,0 0 1,0-1 0,0 1 0,0-1 0,0 0-1,0 1 1,1-1 0,-1 0 0,0 0 0,0-1-1,0 1 1,0 0 0,0-1 0,1 1 0,-1-1-1,0 0 1,0 1 0,0-1 0,0 0 0,-1 0-1,1 0 1,0-1 0,2-1 0,5-4-6,-1-1 0,0-1 0,0 1 0,-1-1 1,0-1-1,0 1 0,-1-1 0,-1 0 0,8-18 0,11-19 26,-24 63 74,-25 230 68,20-166-417,7 88 0,-1-161 168,-1-2-112,0 0 0,0 0 0,1 0 0,0 0 0,0 0 0,0 0 0,3 8-1,-3-13 192,-1 0 0,0 0-1,0 0 1,1 0 0,-1 0-1,0 0 1,0 0 0,1 0-1,-1 0 1,0 0 0,0 0 0,1 0-1,-1 0 1,0 0 0,1-1-1,-1 1 1,0 0 0,0 0-1,0 0 1,1 0 0,-1 0-1,0-1 1,0 1 0,1 0-1,-1 0 1,0 0 0,0-1-1,0 1 1,0 0 0,1 0-1,-1 0 1,0-1 0,0 1-1,0 0 1,0 0 0,0-1-1,0 1 1,0 0 0,0-1-1,0 1 1,0 0 0,0 0-1,0-1 1,0 1 0,0 0-1,0-1 1,5-18-269,1-21-269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08.444"/>
    </inkml:context>
    <inkml:brush xml:id="br0">
      <inkml:brushProperty name="width" value="0.035" units="cm"/>
      <inkml:brushProperty name="height" value="0.035" units="cm"/>
    </inkml:brush>
  </inkml:definitions>
  <inkml:trace contextRef="#ctx0" brushRef="#br0">59 49 16988,'6'-5'291,"-1"0"1,1 1 0,-1 0-1,1 0 1,0 0 0,1 0-1,-1 1 1,1 0 0,-1 1-1,1-1 1,0 1 0,0 1-1,0-1 1,0 1 0,0 0-1,9 1 1,-14 0-252,-1 0 0,1 0 0,-1 1-1,0-1 1,1 0 0,-1 1 0,1 0 0,-1-1 0,0 1 0,0 0 0,1-1-1,-1 1 1,0 0 0,0 0 0,0 0 0,0 0 0,0 0 0,0 0-1,0 1 1,0-1 0,0 0 0,-1 0 0,1 1 0,0-1 0,-1 0-1,1 1 1,-1-1 0,0 1 0,1-1 0,-1 0 0,0 1 0,0-1-1,0 1 1,0 2 0,0 3 67,-1 1 0,0-1 0,0 1 1,-1-1-1,-3 12 0,-13 24 267,-1-1 1,-2-1 0,-37 54-1,-15 30 359,72-124-714,0 1 1,0-1-1,0 1 1,1-1-1,-1 1 0,0-1 1,1 1-1,-1 0 1,1 0-1,0-1 0,-1 1 1,1 0-1,0 0 1,0 2-1,0-4-14,1 0 0,-1 1 0,1-1 0,-1 0 0,1 0 0,-1 0 0,1 0 0,-1 1 0,0-1 0,1 0 0,-1 0 0,1 0 0,-1 0 0,1 0 0,-1 0 0,1 0 0,-1 0 0,1 0 0,-1 0 0,1-1 0,-1 1 0,1 0 0,-1 0 0,1 0 0,-1 0 0,0-1 0,1 1 0,-1 0 0,1 0 1,-1-1-1,1 1 0,11-8-37,0 0 1,11-10-1,-19 14-36,48-37-967,-1-3-1,68-76 0,-77 68 388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08.948"/>
    </inkml:context>
    <inkml:brush xml:id="br0">
      <inkml:brushProperty name="width" value="0.035" units="cm"/>
      <inkml:brushProperty name="height" value="0.035" units="cm"/>
    </inkml:brush>
  </inkml:definitions>
  <inkml:trace contextRef="#ctx0" brushRef="#br0">101 1 16740,'1'0'125,"-1"0"0,1 0-1,0 0 1,0 0 0,0 1 0,-1-1 0,1 0 0,0 1 0,0-1 0,-1 0 0,1 1 0,0-1 0,-1 1 0,1-1 0,0 1 0,-1-1 0,1 1 0,-1 0 0,1-1 0,-1 1 0,1 0 0,-1-1 0,1 1 0,-1 0 0,0 0 0,1 1 0,14 28 824,-12-24-555,14 35 228,-1 1-1,-2 0 1,-2 0 0,-2 2 0,7 67 0,-12-47-360,-2 1 1,-3-1-1,-11 78 1,3-83-788,-2-1 1,-4-1-1,-1 0 1,-3-1-1,-3-1 1,-38 75-1,51-117 318,0 1-1,-14 16 0,16-23 4,-1 0-1,0 0 0,-9 6 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2.733"/>
    </inkml:context>
    <inkml:brush xml:id="br0">
      <inkml:brushProperty name="width" value="0.035" units="cm"/>
      <inkml:brushProperty name="height" value="0.035" units="cm"/>
    </inkml:brush>
  </inkml:definitions>
  <inkml:trace contextRef="#ctx0" brushRef="#br0">1 50 15331,'10'1'1681,"13"7"-1489,2-5-136,7 3-16,1-2 104,7-4-528,2-4-160,0-8-849,-3-5 1161,-4-2-208,-2-1-168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1.979"/>
    </inkml:context>
    <inkml:brush xml:id="br0">
      <inkml:brushProperty name="width" value="0.025" units="cm"/>
      <inkml:brushProperty name="height" value="0.025" units="cm"/>
    </inkml:brush>
  </inkml:definitions>
  <inkml:trace contextRef="#ctx0" brushRef="#br0">1 25 12780,'0'0'14254,"0"-24"-16753,15 24-1825,-2 7-3203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3.216"/>
    </inkml:context>
    <inkml:brush xml:id="br0">
      <inkml:brushProperty name="width" value="0.035" units="cm"/>
      <inkml:brushProperty name="height" value="0.035" units="cm"/>
    </inkml:brush>
  </inkml:definitions>
  <inkml:trace contextRef="#ctx0" brushRef="#br0">1 268 14043,'17'11'413,"5"4"-22,1-2 0,39 18 1,-54-27-356,0-2-1,1 1 1,-1-1 0,1-1 0,-1 1 0,1-1 0,-1-1-1,1 1 1,0-2 0,-1 1 0,1-1 0,10-3-1,0-1-151,-1-1 0,1-1 0,-1-1 0,24-13 0,65-49-1324,-1 2-373,-89 58 1462,1 1 0,0 1 0,0 1 1,25-7-1,-32 12 213,-1 0 1,1 1-1,-1 0 1,1 0-1,0 1 1,-1 0-1,1 1 1,0 1-1,14 3 1,3 4 276,0 1 1,29 14-1,-49-21 9,10 5 150,1-1-1,0-1 1,0-1-1,1-1 1,-1 0-1,1-2 0,0 0 1,37-2-1,-16-4 195,0-2 0,-1-1 0,51-16 0,-49 10-332,1 2 0,0 2 1,1 2-1,0 2 0,79 1 0,29 18-46,8 0-3,-125-13-81,1-1 0,54-8-1,-22-6 1,100-34 0,-12 3-21,-121 37-5,-1 1-1,58-2 1,-44 10-121,-1 2 1,1 3-1,-1 1 0,50 15 0,-43-9-307,0-2 1,82 5-1,-63-16 87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1.357"/>
    </inkml:context>
    <inkml:brush xml:id="br0">
      <inkml:brushProperty name="width" value="0.035" units="cm"/>
      <inkml:brushProperty name="height" value="0.035" units="cm"/>
    </inkml:brush>
  </inkml:definitions>
  <inkml:trace contextRef="#ctx0" brushRef="#br0">7 0 12923,'1'15'1552,"1"6"-1056,-4 23-240,-2 7 1833,1 8-1849,4 4-160,4-3 320,1-2-328,-5-2-24,-1-2 24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3.734"/>
    </inkml:context>
    <inkml:brush xml:id="br0">
      <inkml:brushProperty name="width" value="0.035" units="cm"/>
      <inkml:brushProperty name="height" value="0.035" units="cm"/>
    </inkml:brush>
  </inkml:definitions>
  <inkml:trace contextRef="#ctx0" brushRef="#br0">0 249 7282,'52'-10'331,"0"3"0,0 2 0,1 2 0,-1 3 0,65 8 1,-77-4-393,0-1 1,0-2-1,-1-2 1,1-1-1,0-2 1,-1-2-1,1-2 1,52-17 0,70-40-1648,26-10 498,-159 69 2250,-1 0 1,1 2 0,0 1 0,46 2-1,36-4 1498,-26-5-1544,84-7 658,-135 16-1334,0 1 0,0 1 0,36 7 0,55 19 226,-69-14-406,-1-3-1,61 5 1,-65-12-759,77 17 0,-113-18 388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6.156"/>
    </inkml:context>
    <inkml:brush xml:id="br0">
      <inkml:brushProperty name="width" value="0.035" units="cm"/>
      <inkml:brushProperty name="height" value="0.035" units="cm"/>
    </inkml:brush>
  </inkml:definitions>
  <inkml:trace contextRef="#ctx0" brushRef="#br0">308 170 10522,'21'-26'950,"21"-30"155,-38 50-731,-1 0 1,0 0 0,0 0 0,0 0 0,-1 0 0,1-1-1,1-10 1,-4 16-297,0 0 0,1 0 0,-1 0-1,0 0 1,0 0 0,0 0 0,0 0-1,0 0 1,0 1 0,0-1 0,0 0-1,0 0 1,0 0 0,-1 0 0,1 0-1,0 0 1,-1 0 0,1 0 0,0 1 0,-1-1-1,1 0 1,-1 0 0,0 0 0,1 1-1,-1-1 1,0 0 0,1 1 0,-2-2-1,0 2 10,0-1-1,1 1 0,-1 0 1,0 0-1,1 0 0,-1 0 1,0 0-1,1 0 0,-1 0 0,0 0 1,1 1-1,-1-1 0,1 1 1,-4 1-1,-4 2 172,0 0 1,1 1-1,-1 0 0,-13 11 0,-5 9 19,2 0 0,0 2 0,2 1-1,1 1 1,1 0 0,2 2 0,-21 44-1,21-34-107,3 0-1,1 1 0,1 1 0,3 0 1,-9 71-1,17-88-98,1-1 1,2 1 0,2 33 0,-1-50-55,0 0 0,1-1 0,-1 1 0,2-1 0,-1 0 0,1 0 0,0 0 0,1 0 0,0 0 0,0-1 0,1 1 0,0-1 0,7 8-1,-10-13-8,1 1-1,0-1 0,0 1 0,0-1 0,0 0 1,0 0-1,0-1 0,1 1 0,-1-1 0,1 1 0,-1-1 1,1 0-1,-1 0 0,1-1 0,0 1 0,7 0 0,-6-2 2,1 0 0,0 0 0,0 0 0,0 0 0,-1-1 1,1 0-1,-1 0 0,1 0 0,8-6 0,-1-1 10,-1 1 1,-1-2-1,1 0 1,-1 0-1,-1-1 1,0 0-1,12-18 1,-13 16 13,-2 0 0,0-1-1,7-17 1,-12 27-23,-1 1 1,1-1-1,-1 1 0,0-1 0,0 0 0,-1 0 0,1 0 0,-1 1 1,0-1-1,0 0 0,0 0 0,-1 0 0,1 0 0,-1 0 1,0 1-1,0-1 0,-2-6 0,2 9-5,0 0 0,1 0 0,-1 0 0,0-1 0,0 1 1,0 0-1,0 0 0,0 0 0,0 1 0,0-1 0,0 0 0,0 0 0,-1 0 0,1 1 0,0-1 1,0 1-1,-1-1 0,1 1 0,0-1 0,-1 1 0,1 0 0,-3-1 0,1 2 1,0-1 0,1 0 1,-1 1-1,0 0 0,1-1 0,-1 1 0,0 0 0,1 0 0,-1 1 0,-4 2 0,-1 2 6,1 0 0,-1 0 0,1 1 0,0 0 0,-9 11 0,13-13-6,-1-1 0,1 1-1,0 0 1,0 0 0,1 0 0,-1 0 0,1 1-1,0-1 1,1 0 0,-1 1 0,1-1 0,0 1-1,1 0 1,-1 6 0,1-12-5,0 1 0,0 0 0,0 0 1,0-1-1,1 1 0,-1 0 0,0-1 0,0 1 0,1-1 0,-1 1 0,0 0 0,1-1 1,-1 1-1,0-1 0,1 1 0,-1-1 0,1 1 0,-1-1 0,1 1 0,-1-1 1,1 1-1,0-1 0,-1 0 0,1 1 0,-1-1 0,1 0 0,0 0 0,-1 1 1,1-1-1,0 0 0,-1 0 0,1 0 0,0 0 0,-1 0 0,1 0 0,0 0 0,0 0 1,-1 0-1,1 0 0,0 0 0,-1 0 0,1-1 0,0 1 0,0 0 0,30-15 18,-29 14-16,22-15 17,0 0 0,33-33 0,-37 30-15,2 1 0,36-23 1,-56 40-3,0 0 0,0-1-1,0 1 1,0 0 0,0 1 0,0-1 0,1 0 0,-1 0 0,0 1 0,1 0 0,-1-1 0,0 1 0,3 0-1,-4 0 1,0 1 0,0-1 0,0 0-1,0 0 1,0 1 0,-1-1 0,1 1-1,0-1 1,0 1 0,0-1-1,-1 1 1,1-1 0,0 1 0,-1 0-1,1 0 1,-1-1 0,1 1 0,0 0-1,-1 0 1,0-1 0,1 1 0,0 2-1,0 3 8,1 0 0,-1 1 0,-1-1 0,1 1 0,-1 0-1,0-1 1,-2 13 0,-23 130 110,3-20-897,22-113 222,0-16 551,0 0-1,0 0 1,0 1-1,0-1 1,0 0-1,0 0 0,0 0 1,0 0-1,0 0 1,0 0-1,1 0 1,-1 0-1,0 0 1,0 0-1,0 0 1,0 0-1,0 0 0,0 0 1,0 0-1,0 0 1,0 0-1,1 0 1,-1 0-1,0 0 1,0 0-1,0 0 1,0 0-1,0 0 0,0 0 1,0 0-1,0 0 1,0 0-1,1 0 1,-1 0-1,0 0 1,0 0-1,0 0 0,0 0 1,0 0-1,0 0 1,0 0-1,0 0 1,0-1-1,0 1 1,0 0-1,0 0 1,0 0-1,1 0 0,-1 0 1,0 0-1,0 0 1,0 0-1,0 0 1,0-1-1,0 1 1,0 0-1,0 0 1,0 0-1,0 0 0,0 0 1,0 0-1,14-30-349,-12 24 307,18-43-357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6.678"/>
    </inkml:context>
    <inkml:brush xml:id="br0">
      <inkml:brushProperty name="width" value="0.035" units="cm"/>
      <inkml:brushProperty name="height" value="0.035" units="cm"/>
    </inkml:brush>
  </inkml:definitions>
  <inkml:trace contextRef="#ctx0" brushRef="#br0">5 728 17916,'-1'2'197,"-2"18"1083,3-20-1258,-1 0 0,1 1 0,0-1 1,0 0-1,0 1 0,0-1 1,0 0-1,0 1 0,0-1 0,0 0 1,1 1-1,-1-1 0,0 0 0,0 1 1,0-1-1,0 0 0,0 1 0,0-1 1,1 0-1,-1 0 0,0 1 1,0-1-1,0 0 0,1 0 0,-1 1 1,0-1-1,1 0 0,-1 0 0,0 0 1,0 1-1,1-1 0,-1 0 0,0 0 1,1 0-1,-1 0 0,0 0 0,1 0 1,-1 0-1,0 0 0,1 0 1,-1 0-1,0 0 0,1 0 0,-1 0 1,0 0-1,1 0 0,-1 0 0,0 0 1,1 0-1,-1 0 0,0 0 0,0 0 1,1-1-1,-1 1 0,0 0 1,1 0-1,14-9 396,0 0 0,-1-1 0,0 0 0,-1-1 0,19-20-1,-5 6-196,23-19-18,57-54-8,-91 77-168,-14 16-1,-11 12-5,-13 14 105,1 1-1,0 1 1,2 0-1,0 2 1,2 0-1,1 2 1,1-1-1,1 2 1,2 0-1,-9 29 1,18-50-61,1 0 0,0 1-1,1-1 1,0 0 0,0 0 0,1 1 0,0-1 0,1 13 0,-1-19-57,0 0 1,1 0-1,-1 0 1,0 0 0,1 0-1,-1-1 1,1 1-1,0 0 1,-1 0-1,1 0 1,0 0-1,-1-1 1,1 1-1,0 0 1,0-1 0,-1 1-1,1 0 1,0-1-1,0 1 1,0-1-1,0 0 1,0 1-1,0-1 1,0 0-1,0 1 1,0-1 0,0 0-1,0 0 1,0 0-1,0 0 1,0 0-1,0 0 1,0 0-1,0 0 1,0 0-1,0-1 1,0 1-1,0 0 1,0-1 0,2 0-1,4-2 11,1 0 0,-1 0 0,13-9-1,-19 11-14,25-17-7,0-2-1,-2-1 1,0-1-1,-1-1 1,29-38-1,85-138-168,-102 142 82,43-98 0,-66 126 71,-1-1 0,-1 0-1,-2 0 1,-1-1 0,5-50 0,-12 73 35,1 1 0,-2-1-1,0-14 1,1 22-13,-1-1 1,1 0 0,0 0-1,0 1 1,0-1 0,-1 0-1,1 1 1,0-1 0,0 0-1,-1 1 1,1-1-1,-1 0 1,1 1 0,-1-1-1,1 1 1,-1-1 0,1 1-1,-1-1 1,1 1-1,-1-1 1,0 1 0,1-1-1,-1 1 1,0 0 0,1-1-1,-1 1 1,0 0 0,1 0-1,-2-1 1,0 1 6,1 1 0,-1-1 0,0 0 1,1 0-1,0 1 0,-1-1 0,1 1 1,-1-1-1,1 1 0,-1 0 0,1 0 0,0-1 1,-3 3-1,-5 5 48,0 1 1,0 0-1,1 0 0,0 1 1,-10 17-1,-32 61 265,35-60-216,-15 28 82,2 1 0,2 2 0,3 0 0,3 2 0,-14 65 0,31-109-150,0 1-1,1-1 1,1 1 0,1-1 0,2 26 0,-1-39-66,-1 1 1,1-1-1,0 0 1,0 0-1,0 0 0,1 0 1,-1 0-1,1 0 0,0 0 1,0 0-1,0 0 1,1-1-1,-1 1 0,1-1 1,0 0-1,0 1 0,0-2 1,0 1-1,1 0 1,-1 0-1,1-1 0,0 0 1,-1 0-1,1 0 0,0 0 1,7 1-1,-1-1 32,-1-1 0,1 0 0,0-1 0,0 0 0,0-1 0,-1 0-1,1 0 1,0-1 0,-1 0 0,0-1 0,1 0 0,-1 0 0,0-1 0,10-6 0,27-20-184</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7.268"/>
    </inkml:context>
    <inkml:brush xml:id="br0">
      <inkml:brushProperty name="width" value="0.035" units="cm"/>
      <inkml:brushProperty name="height" value="0.035" units="cm"/>
    </inkml:brush>
  </inkml:definitions>
  <inkml:trace contextRef="#ctx0" brushRef="#br0">178 439 13387,'0'-1'152,"-1"-1"1,0 0 0,0 0-1,0 1 1,0-1-1,0 0 1,0 1 0,0-1-1,0 1 1,0-1-1,-1 1 1,1 0 0,-1-1-1,1 1 1,-1 0-1,1 0 1,-1 0 0,0 0-1,1 0 1,-1 1-1,0-1 1,0 0 0,0 1-1,0 0 1,1-1-1,-1 1 1,0 0-1,0 0 1,0 0 0,0 0-1,0 0 1,0 0-1,0 1 1,-3 0 0,0 0 83,0 1 1,1 0-1,-1 0 1,1 0 0,-1 1-1,1 0 1,0-1-1,0 1 1,0 1 0,0-1-1,1 1 1,-5 4-1,0 3-95,1-1 0,0 1 0,1 1 0,0-1 0,1 1 0,0 0 0,1 0-1,0 1 1,1-1 0,1 1 0,0 0 0,0-1 0,1 21 0,1-32-135,0 1 0,0-1 0,0 0 0,0 0 0,0 0 0,0 0 0,1 1 0,-1-1 0,0 0 0,1 0 0,-1 0 0,0 0 0,1 0 0,0 0 0,-1 0 0,1 0 0,0 0 0,-1 0 0,1 0 0,0 0 0,0 0 0,0-1 0,-1 1 0,1 0 0,1 0 0,0-1-1,-1 0 1,1 0-1,-1 0 0,1 0 0,-1 0 0,1 0 1,-1 0-1,0 0 0,1-1 0,-1 1 0,1-1 1,-1 1-1,0-1 0,1 1 0,-1-1 0,0 0 1,1-1-1,8-5 16,0-1 1,-1 0-1,15-16 1,25-40 20,-2-1 0,54-101 0,-84 136-25,134-246 324,-146 269-179,-3 7-89,-2 11 33,-24 100 320,4-32-198,5-6-221,3 0 0,-5 109 0,17-176-63,-1-1 0,1 0-1,0 1 1,0-1-1,0 0 0,1 0 1,0 1-1,0-1 1,0 0-1,1 0 1,-1 0-1,1 0 1,5 9-1,-7-13 45,1-1 0,0 1-1,-1 0 1,1 0-1,0 0 1,0 0 0,-1-1-1,1 1 1,0 0 0,0-1-1,0 1 1,0 0-1,0-1 1,0 0 0,0 1-1,0-1 1,2 1 0,-1-1-18,0 0 1,-1-1-1,1 1 1,0-1-1,0 1 1,0-1 0,-1 0-1,1 1 1,3-3-1,-5 3 19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8.005"/>
    </inkml:context>
    <inkml:brush xml:id="br0">
      <inkml:brushProperty name="width" value="0.035" units="cm"/>
      <inkml:brushProperty name="height" value="0.035" units="cm"/>
    </inkml:brush>
  </inkml:definitions>
  <inkml:trace contextRef="#ctx0" brushRef="#br0">12 1 16323,'3'44'1966,"-2"1"-1,-8 82 0,-1 24-512,8-151-1447,0 1 1,-1 0-1,1 0 1,0 0-1,0 0 1,0-1-1,0 1 1,1 0-1,-1 0 1,0 0 0,0-1-1,0 1 1,1 0-1,-1 0 1,0 0-1,1-1 1,-1 1-1,1 0 1,-1-1-1,1 1 1,-1 0-1,1-1 1,-1 1-1,2 0 1,-1-1-5,-1 0 1,1 0-1,0 0 1,0 0-1,-1-1 1,1 1-1,0 0 1,0 0-1,-1-1 0,1 1 1,0 0-1,0-1 1,-1 1-1,1-1 1,-1 1-1,1-1 1,0 1-1,-1-1 0,2-1 1,28-40-6,-28 38 12,39-65-11,-24 38 0,1 0-1,2 2 0,36-43 0,-54 70 1,-1 0 1,1 0-1,0 0 0,0 1 0,1-1 1,-1 1-1,0-1 0,0 1 0,1 0 1,2-1-1,-4 2 1,-1 0 1,1 0-1,0 0 0,0 0 1,-1 0-1,1 0 0,0 0 1,0 1-1,-1-1 1,1 0-1,0 0 0,-1 1 1,1-1-1,0 0 0,-1 1 1,1-1-1,0 1 0,-1-1 1,1 0-1,-1 1 1,1 0-1,-1-1 0,1 1 1,-1-1-1,1 1 0,-1 0 1,1-1-1,-1 1 0,0 0 1,1-1-1,-1 1 1,0 0-1,0 0 0,0-1 1,0 1-1,1 0 0,-1 0 1,0-1-1,0 1 0,-1 1 1,3 18 6,-1 1 0,-1-1 1,-2 1-1,-5 33 0,0 6 83,7-58-80,0 0 0,0 0 1,0-1-1,0 1 0,0 0 0,0 0 1,0 0-1,1-1 0,-1 1 0,0 0 1,2 2-1,-2-3-6,1-1 0,-1 0 0,0 0 0,0 1-1,0-1 1,1 0 0,-1 0 0,0 0 0,0 0 0,1 1 0,-1-1 0,0 0 0,1 0 0,-1 0-1,0 0 1,0 0 0,1 0 0,-1 0 0,0 0 0,1 0 0,-1 0 0,0 0 0,0 0 0,1 0 0,-1 0-1,0 0 1,1 0 0,13-9 62,10-16 0,-2-1 0,26-36 0,19-25 4,-58 76-66,25-26-2,-32 36-1,0-1 1,0 0-1,0 0 0,0 1 0,1-1 1,-1 1-1,0 0 0,1 0 1,-1 0-1,1 0 0,-1 0 0,1 0 1,-1 1-1,5-2 0,-6 3 2,0-1 0,1 1 0,-1-1 0,0 0 0,-1 1 0,1-1 0,0 1 0,0 0-1,0-1 1,0 1 0,0 0 0,-1 0 0,1-1 0,0 1 0,0 0 0,-1 0 0,1 0 0,-1 0 0,1 0 0,-1 0 0,1 0-1,-1 0 1,0 0 0,1 0 0,-1 0 0,0 0 0,0 0 0,0 0 0,0 1 0,0 0 0,1 38 52,-1-35-46,-3 25-11,-1 0 1,-1 0-1,-2-1 1,-1 0-1,-1 0 1,-15 32-1,24-59-80,-9 15-339,9-17 410,0 1 0,0-1 0,0 0-1,0 1 1,-1-1 0,1 1 0,0-1-1,0 0 1,0 1 0,-1-1 0,1 0-1,0 1 1,-1-1 0,1 0 0,0 0-1,0 1 1,-1-1 0,1 0 0,-1 0-1,1 0 1,0 1 0,-1-1 0,1 0-1,0 0 1,-1 0 0,1 0 0,-1 0-1,1 0 1,0 0 0,-1 0-1,1 0 1,-1 0 0,0 0 0,2-2-239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8.552"/>
    </inkml:context>
    <inkml:brush xml:id="br0">
      <inkml:brushProperty name="width" value="0.035" units="cm"/>
      <inkml:brushProperty name="height" value="0.035" units="cm"/>
    </inkml:brush>
  </inkml:definitions>
  <inkml:trace contextRef="#ctx0" brushRef="#br0">24 89 18252,'-1'17'967,"0"-10"-750,0 0 0,0-1 0,1 1 0,0 0 0,1-1 1,0 1-1,0 0 0,0-1 0,3 8 0,-4-13-180,0-1 0,0 1 0,1 0 0,-1-1 0,1 1 0,-1 0 0,1-1 0,-1 1 0,1 0 0,-1-1 1,1 1-1,-1-1 0,1 1 0,-1-1 0,1 1 0,0-1 0,0 0 0,-1 1 0,1-1 0,0 0 0,-1 1 0,1-1 0,0 0 0,0 0 0,0 0 0,-1 0 0,1 1 0,0-1 1,1-1-1,-1 1 7,1-1 1,0 1 0,0-1 0,0 0-1,-1 0 1,1 0 0,0 0 0,-1 0-1,1 0 1,-1 0 0,3-3 0,2-3 35,-1 1 1,0-1-1,0 0 1,6-12-1,-5 7 15,-1-1 0,6-22 0,-9 30-81,-1 1 0,0-1-1,-1 0 1,1 0 0,-1 1-1,0-1 1,0 0 0,0 0-1,-1 1 1,0-1 0,-1-5-1,2 10-11,0-1-1,0 1 1,-1-1-1,1 0 0,0 1 1,0-1-1,-1 1 0,1-1 1,-1 1-1,1-1 0,0 1 1,-1-1-1,1 1 0,-1 0 1,1-1-1,-1 1 1,1-1-1,-1 1 0,1 0 1,-1 0-1,0-1 0,1 1 1,-1 0-1,1 0 0,-1 0 1,0 0-1,1-1 0,-1 1 1,1 0-1,-1 0 1,0 0-1,1 0 0,-1 1 1,0-1-1,1 0 0,-1 0 1,1 0-1,-1 0 0,0 1 1,1-1-1,-1 0 0,1 0 1,-1 1-1,1-1 1,-1 0-1,1 1 0,-1-1 1,0 1-1,-21 21 38,14-10-34,0 1 0,0 0-1,1 0 1,1 1 0,0 0 0,-5 19 0,5-9-6,0 0 1,2 0-1,-2 26 1,6-44-2,-1-1 0,1 0 0,0 0 0,1 0 1,-1 1-1,1-1 0,0 0 0,0 0 0,1 0 0,2 5 0,-4-9 0,1 1 0,0-1 0,-1 0 0,1 0-1,0 0 1,0 0 0,0 0 0,0-1 0,0 1-1,0 0 1,0 0 0,0-1 0,0 1 0,1 0-1,-1-1 1,0 1 0,2 0 0,0-1-2,-1 0 0,1 0 0,-1 0 0,1 0 0,-1 0 0,1 0 1,-1-1-1,0 1 0,1-1 0,-1 0 0,1 1 0,2-3 0,9-4-15,1 0 0,-1-2 0,-1 1 0,18-16-1,50-49-94,-45 39 55,-6 6 16,-17 14 17,0 1-1,1 1 1,1 1-1,0 0 1,24-14-1,-38 25 28,1-1 0,-1 0 0,0 1-1,0-1 1,1 0 0,-1 1 0,1 0 0,-1-1-1,0 1 1,1 0 0,-1 0 0,1-1-1,-1 1 1,0 0 0,1 0 0,-1 1 0,1-1-1,-1 0 1,0 0 0,1 1 0,-1-1-1,2 2 1,-1-1 9,-1 0 0,0 1 1,0-1-1,0 1 0,-1-1 0,1 1 0,0-1 0,0 1 0,-1-1 0,1 1 0,-1 0 1,0-1-1,1 1 0,-1 0 0,0 0 0,0-1 0,0 1 0,0 0 0,0 2 0,-2 18 224,-1 0 0,-10 38-1,7-36 253,-5 46 0,11-70-472,0 1-1,0 0 1,-1-1 0,1 1 0,0-1 0,0 1-1,0-1 1,0 1 0,0-1 0,0 1-1,0 0 1,0-1 0,0 1 0,0-1 0,0 1-1,1-1 1,-1 1 0,0 0 0,0-1 0,0 1-1,1-1 1,-1 1 0,0-1 0,1 1 0,-1-1-1,0 1 1,1-1 0,-1 0 0,1 1 0,-1-1-1,0 0 1,1 1 0,-1-1 0,2 1-1,-1-2 10,1 1 0,-1-1-1,1 0 1,-1 1-1,1-1 1,-1 0 0,0 0-1,0 0 1,1 0-1,-1 0 1,0 0-1,0 0 1,2-3 0,55-67 182,-43 49-226,2 1 1,1 1-1,0 0 0,1 1 1,34-25-1,-51 43 15,-1 0 0,1 0 0,-1 0-1,1 0 1,0 0 0,-1 0 0,1 0 0,0 1 0,0-1 0,-1 1-1,1-1 1,0 1 0,0 0 0,0 0 0,0 0 0,0 0 0,0 0-1,-1 0 1,4 1 0,-3-1 3,-1 1-1,0 0 0,0 0 1,1 0-1,-1 0 0,0 0 1,0 0-1,0 0 1,0 0-1,0 0 0,-1 1 1,1-1-1,0 0 0,0 1 1,-1-1-1,1 0 1,-1 1-1,1 2 0,1 6-4,-1-1 1,0 1-1,0 0 0,-1 0 0,-2 16 0,-4 16-459,-17 61 0,18-82 306,4-21-55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9.447"/>
    </inkml:context>
    <inkml:brush xml:id="br0">
      <inkml:brushProperty name="width" value="0.035" units="cm"/>
      <inkml:brushProperty name="height" value="0.035" units="cm"/>
    </inkml:brush>
  </inkml:definitions>
  <inkml:trace contextRef="#ctx0" brushRef="#br0">225 71 11170,'10'-44'2330,"-12"38"-1070,-4 10-90,-10 15 294,15-18-1421,-45 61 1717,3 2 1,-52 103-1,93-165-1738,-2 7 74,0 0 0,0 1-1,-5 18 1,8-27-92,1 1 0,0-1-1,-1 1 1,1-1-1,0 1 1,0 0 0,0-1-1,0 1 1,0-1 0,0 1-1,0-1 1,1 1-1,-1-1 1,0 1 0,1-1-1,-1 1 1,1-1-1,0 0 1,-1 1 0,1-1-1,0 0 1,0 1 0,0-1-1,0 0 1,0 0-1,0 0 1,0 0 0,0 0-1,1 0 1,-1 0-1,0 0 1,1 0 0,1 0-1,7 2-62,0-1 0,0 0 0,0 0 1,0-1-1,13-1 0,-10 1-73,1-1 1,20 5-1,-28-3 85,1 0-1,-1 0 1,0 0-1,-1 1 1,1-1-1,0 1 1,-1 1 0,1-1-1,-1 1 1,0 0-1,0 0 1,-1 1-1,8 8 1,-7-6 24,-1-1-1,0 1 1,-1 0 0,1 0 0,-1 0 0,-1 0-1,0 1 1,0-1 0,0 1 0,-1-1 0,1 9-1,-1 7 173,0 0 0,-2 0 0,-1 0 1,0 0-1,-2-1 0,0 1 0,-2-1 0,-1 0 0,0 0 0,-2-1 0,0 0 0,-24 39 0,30-55-56,-1-1 0,0 1 0,1-1 1,-1 0-1,-1 0 0,1-1 0,-1 1 0,1-1 0,-1 0 1,0 0-1,-9 3 0,13-5-66,0-1 0,-1 1 0,1-1 0,-1 0 0,1 0 0,0 1 0,-1-1 0,1 0 0,-1 0 0,1-1 0,0 1 0,-1 0 0,1 0 0,-1-1 0,1 1 0,0-1 0,-1 1 0,1-1 0,0 1 0,-2-2 0,1 0-10,1 0 1,-1 1 0,0-1 0,1 0-1,0 0 1,-1-1 0,1 1 0,0 0-1,0 0 1,0-1 0,0 1-1,1 0 1,-1-1 0,1 1 0,-1-5-1,0-6-49,0 1-1,1-1 0,1 1 0,0-1 0,1 1 0,0-1 0,6-18 0,36-89-492,-40 109 477,94-204-814,-1 5 246,-77 158 577,-1 0 0,11-59 0,-24 75 139,-7 25 6,0 11-101,1 0 1,0 0-1,0 0 1,-1 0-1,1 0 1,0 0-1,-1 0 1,1 0 0,0 1-1,0-1 1,-1 0-1,1 0 1,0 0-1,0 0 1,-1 1-1,1-1 1,0 0-1,0 0 1,0 0-1,-1 1 1,1-1-1,0 0 1,0 0-1,0 1 1,0-1 0,0 0-1,-1 0 1,1 1-1,0-1 1,0 0-1,0 1 1,0-1-1,0 1 1,-19 40 230,2 1 0,2 1 1,2 1-1,-8 46 0,17-72-177,1-5-7,-1 0-1,2 0 1,0 1-1,1-1 1,0 0-1,1 1 1,2 19-1,-2-32-47,0 0 0,0-1 0,1 1 0,-1 0 0,0 0-1,0 0 1,0-1 0,1 1 0,-1 0 0,0 0 0,1-1 0,-1 1 0,1 0 0,-1-1 0,1 1-1,-1-1 1,1 1 0,-1 0 0,1-1 0,0 1 0,-1-1 0,1 1 0,0-1 0,0 0 0,-1 1 0,1-1-1,0 0 1,0 1 0,-1-1 0,1 0 0,0 0 0,0 0 0,0 0 0,-1 0 0,1 0 0,0 0-1,0 0 1,0 0 0,-1 0 0,2 0 0,3-2 3,-1 0 1,0 1-1,1-1 0,-1 0 0,0-1 0,6-4 1,25-21-4,35-36 0,15-13 10,-71 66-7,0 1-1,1 0 1,0 1-1,21-10 0,-34 18-1,0 0 0,1 0 0,-1 0-1,1 0 1,-1 0 0,1 1 0,-1-1-1,1 1 1,-1-1 0,1 1-1,0 0 1,-1 0 0,1 0 0,-1 1-1,1-1 1,0 0 0,-1 1 0,1 0-1,-1 0 1,4 1 0,-4 0 11,0-1 0,0 1 0,-1 0 0,1 0 0,-1 0 0,1 1 0,-1-1-1,0 0 1,1 0 0,-1 1 0,0-1 0,-1 1 0,1-1 0,0 1 0,-1-1 0,1 1 0,-1-1 0,0 1 0,0 4 0,0 6 87,-1 0 0,-5 19 1,5-24-37,-1 1 0,1-1 0,0 0 0,0 1 0,1-1 0,0 0 0,3 15 0,-3-22-60,0-1 0,0 1 0,0-1 1,1 0-1,-1 1 0,0-1 0,0 1 0,1-1 1,-1 1-1,0-1 0,1 0 0,-1 1 0,0-1 1,1 0-1,-1 1 0,1-1 0,-1 0 0,0 0 1,1 1-1,-1-1 0,1 0 0,-1 0 0,1 0 1,-1 1-1,1-1 0,-1 0 0,1 0 1,-1 0-1,1 0 0,-1 0 0,1 0 0,-1 0 1,1 0-1,17-7 112,-3-4-104,0 0 0,-1-2 1,0 0-1,-1 0 0,0-1 0,10-16 1,8-7-74,-7 8-3,-16 18 11,0 2 0,0-1 0,1 1 0,0 0 0,20-14 0,-29 23 44,0 0-1,1-1 1,-1 1 0,1-1 0,-1 1 0,1 0 0,-1-1 0,0 1-1,1 0 1,-1 0 0,1-1 0,-1 1 0,1 0 0,-1 0 0,1 0 0,0 0-1,-1 0 1,1 0 0,-1 0 0,1 0 0,-1 0 0,1 0 0,-1 0 0,1 0-1,-1 0 1,1 0 0,-1 0 0,1 0 0,-1 1 0,1-1 0,-1 0-1,1 0 1,-1 1 0,1-1 0,-1 0 0,1 1 0,-1-1 0,1 0 0,-1 1-1,0-1 1,1 1 0,-1-1 0,0 0 0,1 1 0,-1-1 0,0 1-1,0-1 1,0 1 0,1-1 0,-1 1 0,0 0 0,1 4-56,-1-1-1,1 1 1,-1-1 0,0 1 0,-1 5 0,-5 27-882,-19 63 0,8-35 567,6-19-23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30.085"/>
    </inkml:context>
    <inkml:brush xml:id="br0">
      <inkml:brushProperty name="width" value="0.035" units="cm"/>
      <inkml:brushProperty name="height" value="0.035" units="cm"/>
    </inkml:brush>
  </inkml:definitions>
  <inkml:trace contextRef="#ctx0" brushRef="#br0">8 465 14779,'-7'18'1847,"7"-18"-1812,0 1 0,0-1 1,0 0-1,0 0 0,0 0 0,0 0 0,0 0 0,0 1 1,0-1-1,1 0 0,-1 0 0,0 0 0,0 0 1,0 0-1,0 0 0,0 1 0,0-1 0,1 0 0,-1 0 1,0 0-1,0 0 0,0 0 0,0 0 0,0 0 0,1 0 1,-1 0-1,0 0 0,0 0 0,0 0 0,0 0 1,1 0-1,-1 0 0,0 0 0,0 0 0,0 0 0,0 0 1,1 0-1,-1 0 0,0 0 0,0 0 0,0 0 0,0 0 1,0 0-1,1 0 0,-1 0 0,0-1 0,0 1 0,0 0 1,31-22 1390,28-36-791,-1-2 0,52-75-1,-52 63-295,-42 54-90,-24 39-59,-28 52 74,15-36-138,3 0 0,1 2-1,2 0 1,-13 56-1,26-90-107,1 1 0,1 0-1,-1-1 1,1 1 0,0 0-1,1 5 1,-1-10-14,1 1 0,-1-1 0,0 1 0,1-1-1,-1 0 1,1 1 0,-1-1 0,1 0 0,0 1 0,-1-1 0,1 0 0,0 0 0,0 0 0,0 0 0,0 0 0,0 0 0,0 0 0,0 0 0,0 0-1,1 0 1,-1 0 0,0-1 0,0 1 0,1-1 0,-1 1 0,0-1 0,1 1 0,-1-1 0,3 1 0,1-1-2,1 0 1,0 0-1,-1-1 0,1 0 1,-1 0-1,1 0 1,-1-1-1,0 1 0,0-1 1,1 0-1,8-6 1,6-4-2,26-19 1,-46 31-2,14-10 27,41-33-27,-50 39 52,-1-1 0,0 1 0,1-1 0,-2 0 1,1 0-1,-1 0 0,1-1 0,3-10 0,-6 15-14,-1 0 1,0 0 0,0 0-1,1-1 1,-1 1-1,0 0 1,0 0 0,0 0-1,-1 0 1,1-1 0,0 1-1,0 0 1,-1 0-1,1 0 1,0 0 0,-1 0-1,1 0 1,-1 0-1,1 0 1,-1 0 0,0 0-1,1 0 1,-1 0-1,-1-1 1,-27-21 834,26 21-758,-1 0 0,1 0 0,0-1 0,0 1 0,0-1 0,0 0 0,0 0 0,-4-6-1,7 8-103,0 0 0,-1 0 0,1 0 0,0-1 0,0 1 0,0 0 0,0 0 1,0 0-1,0 0 0,0-1 0,0 1 0,1 0 0,-1 0 0,0 0 0,1 0 0,-1 0 0,1 0 0,-1 0 0,1 0 0,-1 0 0,1 0 0,0 0 0,0 0 0,0-1 0,25-21-215,-20 18 114,18-14-603,0-2 1,-1-1 0,-1-1-1,-1-1 1,27-40 0,-18 8-187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33.064"/>
    </inkml:context>
    <inkml:brush xml:id="br0">
      <inkml:brushProperty name="width" value="0.025" units="cm"/>
      <inkml:brushProperty name="height" value="0.025" units="cm"/>
    </inkml:brush>
  </inkml:definitions>
  <inkml:trace contextRef="#ctx0" brushRef="#br0">4445 529 12684,'-50'-56'802,"-2"2"-1,-106-85 1,119 111-665,-1 2 1,-1 1-1,0 3 1,-2 1-1,-72-25 1,15 17-221,-2 5 0,0 4 1,-190-12-1,-317 26-575,570 6 638,-216 9-51,-357 58-1,440-36 161,2 8-1,-326 120 1,396-117 156,2 4 1,-172 110-1,227-127-92,2 2-1,0 2 0,2 1 1,2 3-1,1 0 1,2 3-1,2 1 1,-29 48-1,48-66-131,1 1 0,1 1-1,1 0 1,1 0-1,1 0 1,2 1 0,0 1-1,2-1 1,1 1 0,1-1-1,3 53 1,2-46-31,2-1 0,1 0 0,2 0 1,1-1-1,1 0 0,2 0 0,1-1 0,1-1 1,26 38-1,-1-10-13,3-2-1,3-1 1,2-3 0,1-2 0,3-2 0,62 43 0,-13-19 30,3-4 1,176 83 0,-149-91 329,3-7 0,2-5 0,2-6 0,222 37 0,-184-55 38,0-7 0,1-8-1,230-18 1,-179-12-67,0-10 1,246-69-1,-199 24-326,337-144 0,-193 23 38,-326 145-107,-3-3 0,111-91 1,-172 124 40,-2-1 1,-1-1-1,-1-1 1,-1-1-1,-1-1 1,-2-1-1,23-43 0,-35 58 45,-2 0 0,0-1 0,-1 1-1,0-1 1,-1 0 0,0-1 0,-2 1-1,0-1 1,0 1 0,-2-1 0,0 0-1,0 1 1,-2-1 0,0 1-1,-1-1 1,0 1 0,-1 0 0,-1 0-1,-7-15 1,0 6-2,-2 2 0,0 0 0,-2 1 0,0 0 0,-2 1 0,0 1 0,-1 1 0,-1 1 0,0 0 0,-30-18 0,-16-6-73,-1 3 0,-93-37 0,22 21-311,-2 5 0,-3 7 0,-154-26 0,-452-23-5165,452 73 1676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2.340"/>
    </inkml:context>
    <inkml:brush xml:id="br0">
      <inkml:brushProperty name="width" value="0.025" units="cm"/>
      <inkml:brushProperty name="height" value="0.025" units="cm"/>
    </inkml:brush>
  </inkml:definitions>
  <inkml:trace contextRef="#ctx0" brushRef="#br0">283 1 18289,'0'0'9663,"-11"6"-9498,1-1-153,1 0-1,-1 1 0,1 1 0,1-1 1,-1 1-1,1 1 0,0-1 0,-8 12 1,-29 38 25,-35 49 22,103-139-410,31-48-1245,-50 74 1489,0-1-1,0 0 1,-1 0-1,0 0 1,-1 0-1,1 0 1,-2-1-1,1 1 1,0-12-1,-24 53-287,14-18 402,1 1 1,1 0-1,1 0 0,0 1 1,1-1-1,1 1 0,0 0 0,1 0 1,1 0-1,2 26 0,-1-42 8,0-1 0,0 1-1,0 0 1,0 0-1,0 0 1,1-1 0,-1 1-1,0 0 1,0 0 0,1 0-1,-1-1 1,1 1-1,-1 0 1,0-1 0,1 1-1,-1 0 1,1-1 0,0 1-1,-1-1 1,1 1-1,-1 0 1,1-1 0,0 0-1,-1 1 1,1-1-1,0 1 1,0-1 0,-1 0-1,1 1 1,0-1 0,0 0-1,0 0 1,-1 0-1,1 0 1,0 0 0,0 0-1,0 0 1,0 0 0,-1 0-1,1 0 1,0 0-1,1-1 1,0 1 14,-1-1-1,1 1 1,0-1 0,0 0-1,0 0 1,0 0 0,-1 0-1,1 0 1,-1 0 0,1 0-1,0-1 1,-1 1-1,0 0 1,1-1 0,-1 0-1,1-1 1,0-1-53,0 1 0,-1-1 0,0 0 0,0 0 0,0 0 1,0 0-1,-1 0 0,1 0 0,-1 0 0,0 0 0,0 0 0,-1 0 0,1 0 0,-1 0 0,0 0 0,0 0 1,0 0-1,0 1 0,-1-1 0,1 0 0,-1 1 0,0-1 0,-1 1 0,1-1 0,0 1 0,-1 0 0,-4-4 0,-8-8-20,-1 0-1,-1 1 0,-35-22 1,19 13 27,70 21 1015,-2 7-635,42 12-1,6 1-2063,-27-12-4124,-32-6-1397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30.571"/>
    </inkml:context>
    <inkml:brush xml:id="br0">
      <inkml:brushProperty name="width" value="0.035" units="cm"/>
      <inkml:brushProperty name="height" value="0.035" units="cm"/>
    </inkml:brush>
  </inkml:definitions>
  <inkml:trace contextRef="#ctx0" brushRef="#br0">62 1 16388,'-52'238'5154,"48"-207"-4571,1 0 1,1 1-1,1-1 0,2 1 0,9 52 0,-9-76-505,1 0 0,0 0 0,1 0 0,0-1 0,0 1 0,1-1 1,0 0-1,0 0 0,0 0 0,7 7 0,-9-12-73,0 0 0,0 0 0,0 0 0,0 0 0,0-1 1,0 1-1,1-1 0,-1 0 0,1 0 0,-1 1 0,1-1 1,-1-1-1,1 1 0,-1 0 0,1-1 0,0 1 0,0-1 1,-1 0-1,1 0 0,0 0 0,-1 0 0,1-1 0,0 1 0,-1-1 1,1 1-1,0-1 0,-1 0 0,1 0 0,-1 0 0,1-1 1,-1 1-1,0 0 0,1-1 0,1-1 0,8-7-36,0-1-1,-1 0 0,0 0 0,0-1 1,-2 0-1,1-1 0,-2 0 1,13-25-1,22-30-64,-43 68 98,0 0 0,0 0-1,0 0 1,0 0 0,0 1 0,0-1 0,0 0 0,0 0 0,0 0-1,0 0 1,0 0 0,0 0 0,0 0 0,0 0 0,0 1 0,0-1-1,0 0 1,0 0 0,0 0 0,0 0 0,0 0 0,1 0 0,-1 0-1,0 0 1,0 0 0,0 0 0,0 0 0,0 1 0,0-1 0,0 0-1,0 0 1,1 0 0,-1 0 0,0 0 0,0 0 0,0 0 0,0 0-1,0 0 1,0 0 0,0 0 0,1 0 0,-1 0 0,0 0 0,0 0-1,0 0 1,0 0 0,0 0 0,0-1 0,0 1 0,1 0 0,-1 0-1,0 0 1,0 0 0,0 0 0,0 0 0,0 0 0,0 0 0,0 0-1,0 0 1,1-1 0,-2 15 92,-22 107 538,12-72-336,3 0 0,-5 85 0,13-129-349,0-1 1,0 0 0,1 1-1,-1-1 1,3 7 0,-3-10 15,0-1 1,1 1 0,-1 0-1,0-1 1,0 1 0,1 0-1,-1-1 1,1 1 0,-1-1-1,0 1 1,1-1 0,-1 1-1,1 0 1,-1-1 0,1 0-1,0 1 1,-1-1 0,1 1-1,-1-1 1,1 0 0,0 1-1,-1-1 1,1 0 0,0 0-1,0 0 1,-1 1 0,1-1-1,0 0 1,-1 0-1,1 0 1,0 0 0,0 0-1,-1 0 1,1-1 0,0 1-1,-1 0 1,1 0 0,0 0-1,-1-1 1,1 1 0,0 0-1,-1-1 1,1 1 0,0 0-1,0-1 1,5-4-76,1 0 0,-1-1 1,-1 1-1,1-1 0,-1 0 0,0-1 0,7-11 0,21-32-500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31.100"/>
    </inkml:context>
    <inkml:brush xml:id="br0">
      <inkml:brushProperty name="width" value="0.035" units="cm"/>
      <inkml:brushProperty name="height" value="0.035" units="cm"/>
    </inkml:brush>
  </inkml:definitions>
  <inkml:trace contextRef="#ctx0" brushRef="#br0">150 97 19044,'-85'152'2911,"71"-123"-2380,2 0 0,1 0 0,-10 44-1,19-64-399,0-1 0,1 1 0,0 0 0,1 0-1,0 0 1,2 15 0,-2-22-106,0-1 1,1 1-1,-1 0 1,1-1-1,-1 1 0,1 0 1,0-1-1,0 1 0,0-1 1,0 1-1,0-1 1,0 1-1,0-1 0,0 0 1,0 0-1,3 2 1,-3-2-10,1 0 0,0-1 1,0 1-1,0-1 0,-1 1 1,1-1-1,0 0 0,0 0 1,0 1-1,0-1 0,0 0 1,0-1-1,-1 1 0,1 0 1,0-1-1,0 1 0,0-1 1,3-1-1,4-2-5,0 0 0,0-1 0,-1-1-1,0 1 1,0-1 0,0-1 0,-1 1 0,1-1 0,-2 0-1,9-12 1,2-3-2,-2-2 0,21-38 0,-23 36-14,-2 0 0,-1-1 0,-1 0 0,-1-1 0,-2 0 1,0 0-1,2-44 0,-8 66-2,-1-1 0,1 0 0,-1 1-1,0-1 1,-4-13 0,5 20 5,-1-1 1,1 0-1,0 0 0,-1 1 1,1-1-1,0 0 0,-1 1 1,1-1-1,-1 0 0,1 1 1,-1-1-1,1 0 0,-1 1 1,1-1-1,-1 1 0,0-1 1,1 1-1,-1-1 0,0 1 0,0 0 1,1-1-1,-2 1 0,1 0 0,0 0 0,0 1-1,0-1 1,0 0-1,0 1 1,0-1-1,0 1 1,0-1 0,0 1-1,0 0 1,0-1-1,0 1 1,0 0 0,0 0-1,1-1 1,-1 1-1,0 0 1,0 0-1,1 0 1,-1 0 0,0 1-1,-4 6 1,1 1 0,0-1-1,0 1 1,1 0 0,0 0 0,1 0-1,-1 0 1,0 16 0,1-10-96,2-1 1,-1 0 0,2 1 0,0-1-1,4 17 1,-5-27 2,1-1 0,0 0-1,0 0 1,0-1 0,0 1 0,1 0 0,-1 0 0,1 0-1,-1-1 1,4 5 0,-4-6 29,0 0-1,1-1 1,-1 1 0,0 0 0,0 0 0,0-1-1,0 1 1,1 0 0,-1-1 0,0 1-1,1-1 1,-1 0 0,0 1 0,1-1 0,-1 0-1,0 0 1,1 0 0,-1 0 0,1 0-1,-1 0 1,0 0 0,1-1 0,-1 1-1,0 0 1,1-1 0,1 0 0,5-3-86,-1 0 0,0-1 1,-1 0-1,1 0 0,-1 0 1,0-1-1,8-11 0,21-26-723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31.590"/>
    </inkml:context>
    <inkml:brush xml:id="br0">
      <inkml:brushProperty name="width" value="0.035" units="cm"/>
      <inkml:brushProperty name="height" value="0.035" units="cm"/>
    </inkml:brush>
  </inkml:definitions>
  <inkml:trace contextRef="#ctx0" brushRef="#br0">163 11 17596,'0'-1'49,"0"1"0,0-1 0,0 1 0,0-1 0,0 1 0,0 0 0,0-1 0,0 1 0,-1-1 1,1 1-1,0 0 0,0-1 0,0 1 0,-1 0 0,1-1 0,0 1 0,-1 0 0,1-1 0,0 1 0,-1 0 0,1-1 0,0 1 1,-1 0-1,1 0 0,0 0 0,-1-1 0,1 1 0,-1 0 0,1 0 0,-1 0 0,1 0 0,0 0 0,-1 0 0,1 0 1,-1 0-1,1 0 0,-1 0 0,1 0 0,0 0 0,-1 0 0,1 0 0,-1 0 0,1 0 0,0 1 0,-1-1 0,1 0 0,-1 0 1,1 0-1,0 1 0,-1-1 0,-2 2 94,1-1 0,0 1 0,0 0 1,0 0-1,0 0 0,0 0 0,-3 4 1,-4 8 131,0 1 0,1 0 0,1 0 1,-10 32-1,-12 70 276,23-92-383,-8 40 406,3 0 1,-5 131 0,15-181-487,2-1 0,0 1 0,0-1 0,1 0 0,1 0 0,8 24 0,-10-35-74,0 1 1,1-1-1,-1 0 0,1 0 0,0 0 1,-1 0-1,1-1 0,0 1 0,1-1 1,-1 1-1,0-1 0,1 1 0,0-1 1,-1 0-1,1 0 0,0-1 0,0 1 1,0 0-1,0-1 0,0 0 0,0 0 1,0 0-1,1 0 0,-1 0 0,0-1 1,1 1-1,-1-1 0,1 0 0,-1 0 1,0 0-1,1 0 0,-1-1 0,0 0 1,5-1-1,4-1-5,-1-1 0,0-1 0,0 1 0,0-2 0,-1 0 0,1 0 0,-1-1 0,9-8 0,71-71-33,-58 53-13,-32 32 32,0 1 1,1 0 0,-1-1-1,0 1 1,1-1-1,-1 1 1,0 0-1,1-1 1,-1 1-1,1 0 1,-1 0 0,0-1-1,1 1 1,-1 0-1,1 0 1,-1 0-1,1-1 1,-1 1-1,1 0 1,-1 0 0,1 0-1,-1 0 1,1 0-1,-1 0 1,1 0-1,-1 0 1,1 0-1,-1 0 1,1 0 0,0 1-1,-1-1 1,1 1 0,0 0 0,-1 0-1,1-1 1,-1 1 0,1 0 0,-1 0 0,0 0 0,1 0 0,-1 0-1,0 0 1,0 0 0,1 0 0,-1 1 0,0 49-25,0-36 5,0-11 21,0 9-1,1 1 0,0-1 0,1 0-1,3 14 1,-4-24 5,0 0 0,0-1 0,0 1 0,0 0 0,1-1 0,-1 1 0,1-1-1,-1 0 1,1 1 0,0-1 0,2 2 0,-2-3 1,-1 0-1,1 0 1,-1 0-1,1 0 1,-1-1 0,1 1-1,-1 0 1,1-1 0,0 1-1,-1-1 1,1 0-1,0 0 1,-1 1 0,1-1-1,0 0 1,-1 0-1,1-1 1,0 1 0,0 0-1,1-1 1,4-1 4,0-1 1,0 0-1,-1 0 0,1 0 0,-1 0 1,11-9-1,36-33-11,-38 31-21,43-42-99,-38 34-19,2 2-1,47-36 0,-67 54 129,0 1-1,0 0 1,1-1-1,-1 1 1,0 0-1,1 1 1,-1-1-1,1 0 1,-1 1-1,1-1 1,4 0-1,-6 2 11,0-1-1,0 0 1,0 0 0,1 1-1,-1-1 1,0 1-1,-1-1 1,1 1 0,0-1-1,0 1 1,0-1 0,0 1-1,0 0 1,0 0-1,-1-1 1,1 1 0,0 0-1,-1 0 1,1 0-1,-1 0 1,1 0 0,-1 0-1,1 0 1,-1 0-1,1 0 1,-1 0 0,0 0-1,0 0 1,0 0-1,1 0 1,-1 2 0,2 21 55,-1 1 0,-1-1-1,-5 34 1,3-39 33,0-1 0,1 1 0,1-1 0,0 1 0,2-1 0,0 1 0,8 30 0,-7-43-67,-1-1 1,1 1-1,-1-1 1,2 0-1,-1 0 1,0 0-1,1-1 1,0 1 0,0-1-1,6 5 1,5 3-14,32 18 1,-33-22-9,0 1 0,0 0 1,15 15-1,-18-12 1,-1 0-1,0 1 1,-1 0 0,0 1 0,-1 0 0,-1 0-1,0 1 1,-1 0 0,-1 0 0,0 0-1,-1 1 1,-1 0 0,0 0 0,-1 0 0,0 31-1,-2-20 61,-2 0 0,0 0 1,-2 1-1,-1-2 0,-1 1 0,-2-1 0,0 0 0,-20 41 0,18-47 72,-1 0 1,-1-1-1,-1-1 0,-17 20 1,24-30-60,-1-2 0,1 1 0,-1-1 1,0 0-1,-1-1 0,1 1 1,-1-1-1,0-1 0,0 0 0,-1 0 1,0 0-1,-15 3 0,20-6-47,-1-1 0,1 1 1,0-1-1,0 0 0,0 0 0,-1-1 0,1 1 0,0-1 0,0 0 0,0 0 0,0-1 0,0 1 0,0-1 1,0 0-1,0 0 0,1 0 0,-1 0 0,1-1 0,-1 1 0,1-1 0,0 0 0,0 0 0,0 0 0,1 0 1,-1-1-1,1 1 0,-4-6 0,-1-5-15,0 0-1,1 0 1,0-1 0,1 0 0,1 0-1,-3-19 1,1-2-66,1 0-1,2 0 1,2 0-1,1 0 1,2-1 0,1 1-1,8-36 1,-5 48-48,0 0 0,1 0 0,2 0 0,0 1 1,2 1-1,0 0 0,1 0 0,1 1 0,2 1 0,0 0 0,21-21 0,131-109-2253,-102 94 1863,-7 6-170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35.588"/>
    </inkml:context>
    <inkml:brush xml:id="br0">
      <inkml:brushProperty name="width" value="0.035" units="cm"/>
      <inkml:brushProperty name="height" value="0.035" units="cm"/>
    </inkml:brush>
  </inkml:definitions>
  <inkml:trace contextRef="#ctx0" brushRef="#br0">29 807 11426,'-6'14'557,"1"1"0,0-1 0,2 1 0,-1 0 0,2 0 0,0 0-1,1 1 1,0-1 0,1 0 0,4 29 0,-4-42-466,1 0 1,-1 0 0,1 0 0,0 0-1,0-1 1,-1 1 0,1 0 0,0 0-1,0 0 1,1-1 0,-1 1-1,0-1 1,1 1 0,-1-1 0,3 3-1,-2-3-40,-1-1 1,0 1-1,0-1 0,1 0 0,-1 1 0,0-1 1,1 0-1,-1 0 0,0 0 0,1 0 0,-1 0 0,1 0 1,-1 0-1,0 0 0,1 0 0,-1-1 0,0 1 1,1 0-1,-1-1 0,0 1 0,0-1 0,1 0 0,-1 1 1,0-1-1,0 0 0,0 0 0,1-1 0,7-5 114,-1-1 0,0 0 0,0 0 0,-1-1 0,0 0-1,6-11 1,35-64 382,-42 71-482,39-82 335,49-146 0,9-108-389,-102 346-12,8-27-31,-2 0 0,5-47 0,-12 51-1,-2 19 17,-4 13-3,-4 18 28,1 0 0,1 1 0,-7 34 0,3-11 25,-25 103 259,7 2-1,6 2 0,-3 160 1,26-307-283,1 110 195,1-104-228,1 1 1,0-1 0,1 0 0,0 1-1,10 25 1,-12-39-6,-1 0 1,0 0-1,1 1 0,0-1 0,-1 0 0,1 0 1,0 0-1,-1 0 0,1 1 0,0-1 0,0 0 1,0 0-1,0-1 0,0 1 0,0 0 0,0 0 1,0 0-1,0-1 0,0 1 0,2 0 1,-2-1-22,0 0 0,0 0 1,0 0-1,0 0 0,0-1 1,0 1-1,0 0 0,-1-1 1,1 1-1,0-1 1,0 1-1,-1-1 0,1 1 1,0-1-1,0 1 0,-1-1 1,1 0-1,-1 0 0,1 1 1,-1-1-1,1 0 1,0-1-1,3-5-310,0-1-1,0 0 1,-1 0 0,0 0-1,2-12 1,26-164-5559,-10 54 2935,59-229 863,-77 347 2679,0 0 0,1 1 0,1 0 0,9-18 0,-11 27 1568,-1 8-1241,-2 10 162,-19 93 1749,-2 16-971,19-107-1538,1 0 1,0 1-1,2-1 0,3 29 0,-4-44-259,1-1 1,-1 0-1,1 0 0,-1 0 1,1 0-1,0 0 0,0 0 1,0 0-1,0 0 0,0 0 1,0-1-1,0 1 0,0 0 1,1-1-1,-1 1 0,3 1 1,-3-2-11,1 0-1,-1-1 1,1 1 0,-1-1 0,0 1 0,1-1 0,-1 1 0,1-1 0,-1 0 0,1 0-1,-1 0 1,1 0 0,-1 0 0,1 0 0,-1 0 0,1 0 0,-1-1 0,2 0 0,4-1 20,-1-1 0,0 0 0,0 0 1,0-1-1,0 0 0,-1 0 0,1 0 1,7-9-1,17-22 43,-2 0 0,-1-2 1,35-63-1,-26 39-26,-31 53-48,-4 5-5,1 0 1,-1 1-1,1-1 1,-1 1-1,1 0 0,0-1 1,0 1-1,0 0 1,0 0-1,0 0 1,1 0-1,3-2 0,-6 4-2,1 0-1,-1 0 1,0 0-1,0 0 1,1 0-1,-1 0 0,0 0 1,0 0-1,1 0 1,-1 0-1,0 0 0,0 0 1,1 0-1,-1 0 1,0 0-1,0 0 1,1 0-1,-1 0 0,0 0 1,0 0-1,0 0 1,1 0-1,-1 1 0,0-1 1,0 0-1,1 0 1,-1 0-1,0 0 1,0 1-1,0-1 0,0 0 1,1 0-1,-1 0 1,0 1-1,0-1 0,0 0 1,0 0-1,0 1 1,0-1-1,0 0 0,0 0 1,1 0-1,-1 1 1,0-1-1,1 15 11,-1-11-6,0 78 58,-2-61-22,2 1 0,0-1 0,1 1 0,2-1 0,0 0 0,8 29 0,-10-47-30,0-1 1,0 1-1,0-1 1,0 0 0,0 0-1,0 0 1,1 1 0,-1-1-1,1 0 1,0-1 0,0 1-1,-1 0 1,1 0 0,3 1-1,-4-3-5,0 0-1,0 1 0,0-1 1,0 0-1,0 1 0,0-1 1,1 0-1,-1 0 0,0 0 1,0 0-1,0 0 0,0 0 1,0-1-1,1 1 0,-1 0 1,0 0-1,0-1 0,0 1 1,0-1-1,0 1 0,0-1 1,0 0-1,0 1 0,0-1 1,0 0-1,0 1 0,-1-1 1,1 0-1,0 0 0,0 0 1,0-2-1,6-5 34,-1-1 0,0 0 0,0 0 0,-1-1 0,0 1 0,-1-1 0,0 0 0,-1 0 1,0-1-1,0 1 0,-1-1 0,-1 0 0,0 1 0,0-1 0,-1 0 0,0 0 0,-1 1 0,0-1 0,-1 0 0,0 1 0,-1-1 0,0 1 0,-5-11 0,8 20-29,0 1-1,-1-1 1,1 1-1,0 0 0,0-1 1,0 1-1,0-1 0,-1 1 1,1 0-1,0-1 1,0 1-1,0-1 0,0 1 1,0-1-1,0 1 0,0-1 1,0 1-1,0 0 1,0-1-1,1 1 0,-1-1 1,0 1-1,0-1 0,0 1 1,0 0-1,1-1 1,-1 1-1,0-1 0,0 1 1,1 0-1,-1-1 0,0 1 1,1 0-1,-1-1 1,0 1-1,1 0 0,-1 0 1,0-1-1,1 1 0,-1 0 1,1 0-1,-1 0 1,0 0-1,1-1 0,-1 1 1,1 0-1,0 0 0,26-1 9,-19 1 0,23 1-186,0-2 1,0-2 0,0-1-1,0-1 1,-1-1-1,58-21 1,-84 25 40,0 1 1,0-1-1,-1-1 1,1 1-1,0-1 1,-1 1-1,7-7 1,-9 8 101,0 0 1,0-1-1,0 1 1,-1 0-1,1 0 1,-1-1-1,1 1 1,0 0-1,-1-1 1,0 1-1,1-1 1,-1 1-1,0-1 1,0 1-1,0-1 1,0 1-1,0-1 1,0 1-1,0 0 1,-1-1-1,1 1 1,0-1-1,-1 1 1,1 0-1,-1-1 1,1 1-1,-1 0 1,0-1-1,-1-1 1,-24-27-559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36.072"/>
    </inkml:context>
    <inkml:brush xml:id="br0">
      <inkml:brushProperty name="width" value="0.035" units="cm"/>
      <inkml:brushProperty name="height" value="0.035" units="cm"/>
    </inkml:brush>
  </inkml:definitions>
  <inkml:trace contextRef="#ctx0" brushRef="#br0">1 64 16660,'0'6'1896,"6"-5"-1168,13-4-248,4-4 1009,8-4-561,5 2-472,-1-4-112,2-1 0,-5 1-144</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37.343"/>
    </inkml:context>
    <inkml:brush xml:id="br0">
      <inkml:brushProperty name="width" value="0.035" units="cm"/>
      <inkml:brushProperty name="height" value="0.035" units="cm"/>
    </inkml:brush>
  </inkml:definitions>
  <inkml:trace contextRef="#ctx0" brushRef="#br0">297 41 15779,'-1'3'214,"1"0"0,0 0 0,0-1 0,-1 1 0,0 0 0,1 0 0,-1 0 0,0-1-1,0 1 1,-1 0 0,-2 4 0,-4 8 127,-250 725 4900,255-731-5205,-12 52 249,16-60-199,4-5-59,5-8-6,60-115-20,-53 90-8,2 1 0,2 1 1,31-41-1,-49 73 8,0 0-1,0 0 0,0 0 0,0 0 1,0 1-1,0-1 0,1 1 1,4-3-1,-7 5 0,0 0 1,-1-1-1,1 1 1,0 0-1,0 0 1,0 0-1,-1-1 1,1 1-1,0 0 0,0 0 1,0 0-1,0 1 1,0-1-1,-1 0 1,1 0-1,0 0 1,0 0-1,0 1 1,-1-1-1,1 0 0,0 1 1,0-1-1,-1 1 1,1-1-1,0 1 1,-1-1-1,1 1 1,0 0-1,-1-1 1,1 1-1,-1 0 0,1-1 1,-1 1-1,1 0 1,-1-1-1,0 1 1,1 0-1,-1 0 1,0 0-1,1 1 1,2 10 16,0 0 1,0 0 0,-1 0 0,-1 1-1,0-1 1,-1 16 0,2 16 32,-1-26-33,-1-4-2,1 0 0,0 1-1,1-1 1,1 0 0,0 0-1,1 0 1,0-1 0,8 16 0,-11-27-11,0-1 0,0 1 0,0 0 0,0 0 1,0-1-1,1 1 0,-1-1 0,1 0 0,-1 1 1,1-1-1,-1 0 0,1 0 0,0 1 1,-1-1-1,1-1 0,0 1 0,0 0 0,0 0 1,0-1-1,0 1 0,0-1 0,0 0 0,0 1 1,0-1-1,0 0 0,0 0 0,0 0 0,0 0 1,0-1-1,0 1 0,0-1 0,0 1 1,0-1-1,-1 1 0,1-1 0,0 0 0,0 0 1,3-2-1,4-4 11,1 1 0,-1-1 0,0-1 0,-1 0 0,12-13 0,7-15 35,-1 0 0,-1-2-1,27-57 1,-11 19 14,-27 56-73,-14 19 9,0 1 0,0 0-1,0 0 1,1 0-1,-1 0 1,0 0 0,0 0-1,0 0 1,0 0-1,0-1 1,0 1 0,0 0-1,1 0 1,-1 0 0,0 0-1,0 0 1,0 0-1,0 0 1,0 0 0,1 0-1,-1 0 1,0 0-1,0 0 1,0 0 0,0 0-1,0 0 1,0 0-1,1 0 1,-1 0 0,0 0-1,0 0 1,0 0-1,0 0 1,0 0 0,1 1-1,-1-1 1,0 0-1,0 0 1,0 0 0,0 0-1,0 0 1,0 0-1,0 0 1,0 0 0,1 0-1,-1 1 1,0-1-1,0 0 1,0 0 0,0 0-1,0 0 1,0 0-1,0 1 1,0-1 0,0 0-1,0 0 1,0 0-1,0 0 1,0 0 0,-2 40-36,2-39 36,-16 188-57,16-187 56,0 1 0,0-1 0,0 1 0,0-1 1,1 0-1,-1 1 0,1-1 0,1 5 0,-2-7 1,0 1 0,0-1-1,0 0 1,0 0 0,1 1 0,-1-1-1,0 0 1,0 0 0,0 0 0,1 1-1,-1-1 1,0 0 0,0 0 0,1 0-1,-1 0 1,0 1 0,1-1-1,-1 0 1,0 0 0,0 0 0,1 0-1,-1 0 1,0 0 0,1 0 0,-1 0-1,0 0 1,0 0 0,1 0-1,-1 0 1,0 0 0,1 0 0,-1 0-1,0 0 1,1 0 0,-1 0 0,0 0-1,0-1 1,1 1 0,2-3-2,0 1 1,0-1 0,0 0-1,-1 0 1,1-1-1,-1 1 1,0 0 0,0-1-1,3-6 1,26-63-3,38-141 1,-57 175-2,88-365-178,-98 384 146,-2 20 36,0 0 0,0 0 0,0 0 0,0 0 0,0 0 0,-1 0 0,1 0 0,0 0 0,0 0 0,0 0 0,0 0 0,0 0 0,0 0 0,0 0 0,0 0 0,0 0 0,0 0 0,0 0 0,0 0 0,0 0 0,0 0 0,-1 0 0,1 0 0,0 0 0,0 0 0,0 0 0,0 0 0,0 0 0,0-1 0,0 1 0,0 0 0,0 0 0,0 0 0,0 0 0,0 0 0,0 0 0,0 0 0,0 0 0,0 0 0,0 0 0,0 0 0,0 0 0,0 0 0,0 0 0,0 0 0,0-1 0,0 1 0,0 0 0,-12 34-50,-17 80 155,5 1 1,-11 152-1,33-249-90,-3 86 73,5-95-83,1 0 1,0 0-1,0 0 0,1 0 1,0 0-1,0-1 0,1 1 1,6 14-1,-8-22-13,-1 0 0,1 0 0,0 1 0,-1-1-1,1 0 1,0 0 0,0 0 0,0 0 0,0 0 0,0-1 0,0 1 0,0 0-1,0 0 1,0-1 0,0 1 0,0 0 0,0-1 0,3 1 0,-3-1-11,-1 0 1,1 0-1,0 0 1,0 0 0,0 0-1,0 0 1,0 0-1,0-1 1,0 1 0,0 0-1,0-1 1,0 1-1,-1-1 1,1 1 0,0-1-1,0 1 1,0-1-1,-1 1 1,2-2 0,0 0-39,0-1 1,0 1 0,0 0 0,-1-1-1,1 0 1,-1 1 0,1-1 0,-1 0-1,0 0 1,0 0 0,0 0 0,-1 0-1,2-4 1,-3-4-63,1 0-1,-1-1 1,-1 1 0,0 0-1,0 0 1,-1 0 0,-1 0 0,0 1-1,-6-12 1,-9-15 48,-26-37 1,37 63 130,-68-104 1559,76 115-1601,0 0 1,0 0 0,0 0-1,1 0 1,-1 0-1,0 0 1,0 1-1,0-1 1,0 0 0,1 0-1,-1 0 1,0 0-1,0 0 1,0 0-1,0 0 1,1 0-1,-1 0 1,0 0 0,0 0-1,0 0 1,0 0-1,1 0 1,-1 0-1,0-1 1,0 1 0,0 0-1,0 0 1,1 0-1,-1 0 1,0 0-1,0 0 1,0 0 0,0 0-1,0-1 1,1 1-1,-1 0 1,0 0-1,0 0 1,0 0 0,0 0-1,0-1 1,0 1-1,0 0 1,0 0-1,0 0 1,0 0 0,0-1-1,0 1 1,0 0-1,0 0 1,0 0-1,0 0 1,0-1-1,0 1 1,0 0 0,0 0-1,0 0 1,0 0-1,0-1 1,0 1-1,0 0 1,0 0 0,0 0-1,0-1 1,21 9 28,-14-5-39,15 3-435,0-1 1,1-1-1,-1-1 1,1-1 0,-1-1-1,1-1 1,30-3-1,23-8-206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37.979"/>
    </inkml:context>
    <inkml:brush xml:id="br0">
      <inkml:brushProperty name="width" value="0.035" units="cm"/>
      <inkml:brushProperty name="height" value="0.035" units="cm"/>
    </inkml:brush>
  </inkml:definitions>
  <inkml:trace contextRef="#ctx0" brushRef="#br0">0 94 15299,'7'-12'605,"1"0"0,0 0 0,0 1 0,17-16 0,-23 25-497,1 0-1,-1 0 1,1 0 0,-1 0 0,1 1 0,0-1 0,-1 1-1,1 0 1,0 0 0,0 0 0,6-2 0,-7 3-34,0 0 1,0 0 0,0 1-1,0-1 1,0 0-1,0 1 1,0-1 0,0 1-1,0-1 1,0 1-1,0 0 1,0 0 0,-1 0-1,1 0 1,0 0-1,-1 0 1,1 1 0,-1-1-1,1 0 1,1 4 0,1 0 22,0 1 1,0 0 0,0 1 0,-1-1 0,0 1-1,-1-1 1,0 1 0,0 0 0,0 0 0,-1 0-1,0 0 1,0 0 0,0 0 0,-2 13 0,0 10 167,-13 61 1,14-87-249,-10 42 132,4-21-77,2 0 0,-3 30 0,7-54-70,0 1 0,0-1 0,0 1 0,0 0 0,0-1-1,0 1 1,1-1 0,-1 1 0,0-1 0,1 1 0,-1-1 0,1 1 0,0-1 0,-1 1 0,1-1 0,1 3-1,-1-4 0,0 1-1,-1-1 1,1 0 0,0 1-1,0-1 1,-1 0-1,1 1 1,0-1-1,0 0 1,-1 0-1,1 0 1,0 0-1,0 0 1,-1 0-1,1 0 1,0 0-1,0 0 1,0 0-1,-1 0 1,1 0-1,0 0 1,0-1-1,0 1 1,5-3-1,-1 0 1,-1 0-1,1 0 0,0 0 1,-1-1-1,1 1 1,5-8-1,11-13 3,-2 0 1,29-48-1,24-60 9,-72 131-13,18-30-16,-10 23 20,-5 13 33,-4 19 65,1-20-84,-5 47 172,-4 85 353,9-135-537,0 6 49,0-1 1,0 0 0,1 0-1,2 8 1,-3-13-42,0 0 1,0 0-1,0 0 1,1 0-1,-1 0 1,0 0-1,1 0 1,-1 0-1,1 0 1,-1-1-1,1 1 1,-1 0-1,1 0 0,0-1 1,-1 1-1,1 0 1,0-1-1,-1 1 1,1-1-1,0 1 1,0-1-1,0 1 1,-1-1-1,1 1 1,0-1-1,0 0 0,0 1 1,0-1-1,0 0 1,0 0-1,0 0 1,0 0-1,0 0 1,0 0-1,0 0 1,0 0-1,0 0 1,1-1-1,2 0 22,0-1-1,1 0 1,-1 0 0,0 0-1,-1-1 1,1 0-1,0 1 1,-1-1 0,0 0-1,5-6 1,29-39 180,-29 37-167,75-122 401,-17 26-162,-57 98-234,-5 14 4,-6 19 24,1-22-77,-11 65 108,-7 54 108,18-108-250,0 0 0,1 0 0,1 1 0,0-1 0,0 0 0,7 23-1,-7-34 12,-1 0 0,1 0 1,0 0-1,-1 0 0,1 0 0,0 0 0,0 0 0,1 0 0,-1 0 0,0-1 0,1 1 0,-1 0 0,1-1 0,-1 1 0,1-1 0,0 1 0,0-1 0,0 0 0,0 0 0,0 0 0,0 0 0,0 0 0,0 0 0,0-1 0,0 1 0,0-1 0,0 1 0,0-1 0,1 0 0,-1 0 0,0 0 0,0 0 0,1 0 0,3-1 0,21-11-179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39.370"/>
    </inkml:context>
    <inkml:brush xml:id="br0">
      <inkml:brushProperty name="width" value="0.035" units="cm"/>
      <inkml:brushProperty name="height" value="0.035" units="cm"/>
    </inkml:brush>
  </inkml:definitions>
  <inkml:trace contextRef="#ctx0" brushRef="#br0">264 11 14619,'-1'-1'121,"1"0"-1,-1 1 1,1-1-1,-1 0 1,0 1-1,1-1 1,-1 0 0,0 1-1,1-1 1,-1 1-1,0-1 1,0 1-1,1 0 1,-1-1 0,0 1-1,0 0 1,0-1-1,0 1 1,1 0-1,-1 0 1,0 0-1,-2 0 1,1 0 80,-1 0 1,0 1-1,1-1 0,-1 1 1,1-1-1,-1 1 0,-4 2 0,-2 2 292,0 1-1,0-1 0,-8 9 0,-11 9-82,2 1-1,1 2 0,1 0 1,-29 42-1,49-63-390,3-3-10,-1 0 0,1 0 0,-1 0 0,1 0 0,-1 1 0,1-1 0,0 0 0,0 1 0,1-1 0,-1 1 0,0-1 0,1 1 1,-1 3-1,1-6-8,0 0 0,0 1 0,0-1 1,0 0-1,0 0 0,0 1 0,1-1 0,-1 0 1,0 0-1,0 0 0,0 1 0,0-1 1,0 0-1,1 0 0,-1 0 0,0 0 1,0 1-1,0-1 0,1 0 0,-1 0 1,0 0-1,0 0 0,0 0 0,1 0 0,-1 0 1,0 0-1,0 1 0,1-1 0,-1 0 1,0 0-1,0 0 0,1 0 0,-1 0 1,0 0-1,0 0 0,1 0 0,-1-1 1,0 1-1,1 0 0,7-2 3,0 0 0,0 0 0,-1-1 1,1 0-1,-1-1 0,14-8 0,7-3-1,-6 5-5,46-15 0,-58 22 1,1 0 1,0 1-1,-1 1 1,1 0-1,0 0 1,21 2-1,-29-1 6,0 1-1,0-1 1,0 1-1,0 0 1,0 0 0,-1 0-1,1 0 1,0 0-1,0 1 1,-1-1 0,1 1-1,-1 0 1,1 0-1,-1 0 1,0 0 0,0 0-1,3 4 1,-2-2 12,-1-1 1,0 1 0,0 1-1,0-1 1,-1 0-1,1 0 1,-1 1 0,0-1-1,0 1 1,0 7-1,-1 0 26,0 0 0,-1 0 0,0-1 0,-1 1 0,0 0 0,-1-1 0,-1 1 0,-5 13 0,3-13 54,0 1 0,-1-1 0,0 0 1,-1-1-1,-1 0 0,0 0 0,0-1 1,-1 0-1,-20 15 0,24-20-61,-1 0 0,1-1-1,-1 0 1,0 0 0,0-1-1,-1 0 1,1 0 0,0-1 0,-1 0-1,0 0 1,1-1 0,-1 0 0,0 0-1,0-1 1,0 0 0,0 0-1,0-1 1,-12-2 0,17 2-85,-1 0 0,1 0 0,0 0 0,-1 0 0,1-1 0,0 1 0,0-1 0,0 0 0,0 0 0,1 0 0,-1 0 0,0 0 0,1-1 0,-1 1 0,1-1 0,0 0 0,0 1 0,0-1 0,0 0 0,1 0 0,-1 0 0,1-1 0,0 1 0,-1 0 0,2 0 0,-1-1 0,0 1 0,1-1 0,-1 1-1,1-6 2,1-4-260,0 0 0,1 1 1,0-1-1,1 1 0,0-1 1,10-22-1,2 2-151,1 0 0,31-48 1,7 2-448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0.041"/>
    </inkml:context>
    <inkml:brush xml:id="br0">
      <inkml:brushProperty name="width" value="0.035" units="cm"/>
      <inkml:brushProperty name="height" value="0.035" units="cm"/>
    </inkml:brush>
  </inkml:definitions>
  <inkml:trace contextRef="#ctx0" brushRef="#br0">103 1 16468,'0'0'82,"1"0"0,0 0 0,0-1 1,-1 1-1,1 0 0,0 0 0,0 0 1,0 0-1,-1 1 0,1-1 0,0 0 1,0 0-1,-1 0 0,1 1 0,0-1 1,0 0-1,-1 1 0,1-1 0,0 1 1,-1-1-1,1 0 0,-1 1 0,1-1 1,0 2-1,0 0 4,0-1 1,0 0-1,-1 1 1,1-1-1,-1 1 1,1-1-1,-1 1 1,0-1-1,0 1 1,0 0-1,0-1 0,0 3 1,-1 7 234,0 0 1,-1 0 0,-4 12-1,3-11 218,-29 117 1836,-21 96-394,43-170-1747,2 1-1,0 58 1,7-101-217,1-11-15,0 1 0,-1 0 1,1-1-1,0 1 1,0-1-1,0 1 1,1 0-1,-1-1 0,1 1 1,-1 0-1,1-1 1,0 1-1,0-1 1,1 3-1,-2-5-2,0 0 0,1 1 1,-1-1-1,0 0 0,0 0 0,0 0 0,0 0 0,1 1 1,-1-1-1,0 0 0,0 0 0,0 0 0,1 0 0,-1 0 0,0 0 1,0 0-1,1 0 0,-1 0 0,0 0 0,0 0 0,0 1 1,1-1-1,-1 0 0,0-1 0,0 1 0,1 0 0,-1 0 1,0 0-1,0 0 0,1 0 0,-1 0 0,0 0 0,0 0 1,0 0-1,1 0 0,-1 0 0,0-1 0,0 1 0,0 0 1,1 0-1,-1 0 0,0 0 0,0-1 0,0 1 0,0 0 1,0 0-1,1 0 0,-1-1 0,0 1 0,0 0 0,0 0 1,0-1-1,6-13 12,0-15 0,-1 0-1,-2 0 0,0-1 0,-2 1 1,-3-32-1,1 23 3,0 12-24,-1-1 1,-7-36 0,8 61-18,0 3 6,0 11-8,2 21-1,3-2 3,2-1 0,12 40 1,-14-59 20,0 0 0,0 0 0,1 0 0,1 0 0,0-1 1,0 0-1,1 0 0,0-1 0,12 12 0,-17-18 5,1-1-1,0 1 1,1-1-1,-1 0 1,0 0 0,1 0-1,-1 0 1,1 0-1,-1-1 1,1 0-1,0 0 1,0 0-1,-1 0 1,1 0-1,0-1 1,8 1 0,-7-2-2,1 0 1,0 0-1,-1 0 0,1-1 1,-1 0-1,0 0 1,0 0-1,0-1 1,0 1-1,8-7 1,-1 0-2,0-1 0,-1 0 0,-1-1 1,1-1-1,-2 1 0,0-2 0,15-24 1,-17 26 9,-1-1 1,0 0-1,-1-1 1,0 1-1,-1-1 1,0 0-1,-1 0 1,2-21-1,-5 33-4,1 0 0,-1 0 0,0 0-1,0 0 1,-1 0 0,1 1-1,0-1 1,0 0 0,0 0 0,-1 0-1,1 0 1,0 0 0,-1 0 0,1 1-1,0-1 1,-1 0 0,0-1 0,0 2-1,1 0 0,-1 0 0,1-1 1,0 1-1,-1 0 0,1 0 1,-1 0-1,1 0 0,-1 0 1,1 0-1,0 0 0,-1 0 1,1 0-1,-1 0 0,1 0 0,-1 0 1,1 0-1,-1 0 0,1 0 1,0 0-1,-1 1 0,1-1 1,-1 0-1,1 1 0,-3 1 2,0 0 0,0 0 0,0 0 0,0 0 0,1 1-1,-5 5 1,-3 7 8,0 2 0,0-1 0,2 1-1,0 1 1,1-1 0,-5 22-1,2-4 31,2 1 0,-4 45 0,11-71-35,0-1 1,1 1 0,0 0-1,1-1 1,0 1 0,3 14-1,-3-22-3,-1 0 1,1 0-1,0 0 0,0-1 0,-1 1 0,1 0 0,0 0 1,0 0-1,1-1 0,-1 1 0,0-1 0,1 1 0,-1-1 1,0 1-1,1-1 0,0 0 0,-1 0 0,1 0 1,0 0-1,0 0 0,-1 0 0,1 0 0,0 0 0,0-1 1,0 1-1,0-1 0,0 1 0,0-1 0,0 0 1,0 0-1,0 0 0,0 0 0,0 0 0,0 0 0,0-1 1,4 0-1,2-2 7,0 1-1,0-1 1,0-1 0,-1 1 0,1-1 0,-1 0 0,0-1-1,8-6 1,51-50 30,-53 48-31,155-177 97,-91 100-89,-60 71-39,-17 19 22,0 0 0,0 0-1,0 0 1,0 0-1,-1 1 1,1-1 0,0 0-1,0 0 1,0 0-1,0 1 1,0-1-1,0 0 1,0 0 0,0 0-1,0 1 1,0-1-1,0 0 1,0 0 0,0 0-1,0 0 1,0 1-1,1-1 1,-1 0-1,0 0 1,0 0 0,0 0-1,0 1 1,0-1-1,0 0 1,0 0 0,0 0-1,1 0 1,-1 0-1,0 1 1,0-1-1,0 0 1,0 0 0,0 0-1,1 0 1,-1 0-1,0 0 1,0 0 0,0 0-1,1 0 1,-1 0-1,0 0 1,0 0-1,0 0 1,0 0 0,1 0-1,-1 0 1,0 0-1,0 0 1,0 0 0,1 0-1,-1 0 1,0 0-1,0 0 1,0 0-1,0 0 1,1 0 0,-1 0-1,0 0 1,0 0-1,0-1 1,0 1 0,0 0-1,1 0 1,-4 18-14,-12 41 7,-14 68 110,25-106-63,2 0 0,0 0 1,1 0-1,2 22 0,0-38-36,-1-1 0,1 1 0,0-1 1,0 0-1,0 1 0,1-1 0,1 4 0,-2-7-19,0 0 0,-1 0-1,1 0 1,0 0 0,-1 0 0,1 0-1,0 0 1,0 0 0,0 0 0,0-1-1,0 1 1,0 0 0,0-1 0,0 1-1,0 0 1,0-1 0,0 0 0,0 1-1,0-1 1,0 0 0,0 1 0,1-1 0,-1 0-1,0 0 1,0 0 0,0 0 0,1 0-1,-1 0 1,0 0 0,0 0 0,2-1-1,1-1-100,0 0 0,1 0-1,-1 0 1,0-1 0,0 0-1,0 1 1,-1-1-1,1-1 1,-1 1 0,1 0-1,-1-1 1,0 0 0,-1 0-1,1 0 1,-1 0-1,1 0 1,1-5 0,5-13-140,0 1 0,6-26 0,4-21-413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0.570"/>
    </inkml:context>
    <inkml:brush xml:id="br0">
      <inkml:brushProperty name="width" value="0.035" units="cm"/>
      <inkml:brushProperty name="height" value="0.035" units="cm"/>
    </inkml:brush>
  </inkml:definitions>
  <inkml:trace contextRef="#ctx0" brushRef="#br0">41 2 18364,'-9'-2'1584,"0"13"-1168,-3 5-184,6 4 817,2-1-601,4 1-824,1-1-377,8-4 593,5 0-136,8 2-120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2.733"/>
    </inkml:context>
    <inkml:brush xml:id="br0">
      <inkml:brushProperty name="width" value="0.025" units="cm"/>
      <inkml:brushProperty name="height" value="0.025" units="cm"/>
    </inkml:brush>
  </inkml:definitions>
  <inkml:trace contextRef="#ctx0" brushRef="#br0">522 1 15150,'0'0'5136,"-1"9"-3177,-3 118 1254,5-99-2977,-1 1 0,-1 0 1,-2 0-1,0-1 0,-2 1 1,-1-1-1,-12 33 1,1-25-590,-1-2 0,-2-1 0,-1 0 0,-2-1 0,-49 53 1,36-49-1982,-42 34 1,38-39-1821,-42 25 0,7-14-1377</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1.070"/>
    </inkml:context>
    <inkml:brush xml:id="br0">
      <inkml:brushProperty name="width" value="0.035" units="cm"/>
      <inkml:brushProperty name="height" value="0.035" units="cm"/>
    </inkml:brush>
  </inkml:definitions>
  <inkml:trace contextRef="#ctx0" brushRef="#br0">173 53 14115,'-2'-8'1587,"1"5"-1180,1 0 0,-1-1 0,0 1 0,0 0 0,0 0 0,0 0 0,0 0 1,-1 0-1,1 0 0,-1 0 0,0 0 0,-4-4 0,6 7-358,-1 0 1,1 0-1,-1-1 1,1 1-1,-1 0 0,1 0 1,-1 0-1,0 0 1,1 0-1,-1 0 1,1 0-1,-1 0 1,1 0-1,-1 0 0,1 0 1,-1 1-1,1-1 1,-1 0-1,1 0 1,-1 1-1,1-1 1,-1 0-1,1 0 0,-1 1 1,1-1-1,-1 0 1,1 1-1,0-1 1,-1 1-1,1-1 0,0 0 1,-1 1-1,1-1 1,0 1-1,-1 0 1,-10 20 656,5-2-572,1 1 0,0-1 0,2 1 0,0 0 1,1-1-1,1 1 0,2 27 0,1-13-105,2-1-1,2-1 0,15 55 1,14 12 117,-16-46-48,19 79 0,-35-115-74,0-1 1,-1 1-1,-1 0 0,0 0 1,-1 0-1,-1 0 0,-1 0 0,-1 0 1,-4 18-1,5-29 5,1-1 0,-1 0 0,-1 1 0,1-1 0,-1 0 0,0-1 0,0 1 0,0 0 0,0-1 0,-1 0 0,0 1 0,-6 4 0,8-7-12,-1-1-1,1 1 0,0-1 1,-1 0-1,1 0 0,-1 0 1,0 0-1,1 0 0,-1-1 1,1 1-1,-1-1 0,0 1 1,0-1-1,1 0 0,-1 0 1,0 0-1,1-1 0,-1 1 1,0-1-1,1 1 0,-1-1 1,0 0-1,1 0 1,-1 0-1,1 0 0,0-1 1,-4-1-1,0-2-3,0 0-1,0 0 1,0-1-1,1 1 1,-1-1 0,1-1-1,1 1 1,-1-1-1,1 1 1,0-1 0,1-1-1,-4-7 1,0-5-71,0-1-1,1 0 1,-3-27 0,6 29-21,1 0 0,1 0 1,1 0-1,0 0 0,2 0 1,0 0-1,1 0 0,1 0 1,9-24-1,-5 21-15,1 0 1,2 1-1,0 0 0,1 0 0,1 1 1,1 1-1,18-21 0,225-269 50,-264 323 180,0-1-1,0 2 1,1-1-1,1 1 0,0 0 1,2 0-1,-1 0 1,-1 21-1,5-31-114,-1 0 0,1 0 0,0 0 0,0 0 0,1 1 0,0-1 0,-1 0 0,2 0 0,-1-1 0,3 9 0,-2-11-14,-1 0 0,0 0-1,0-1 1,1 1 0,-1 0-1,1-1 1,0 1 0,-1-1-1,1 0 1,0 1 0,0-1 0,0 0-1,0 0 1,0 0 0,0 0-1,0 0 1,0-1 0,0 1 0,0-1-1,0 1 1,1-1 0,-1 0-1,0 0 1,0 0 0,0 0 0,5-1-1,4 0 7,0-1-1,-1-1 1,1 0-1,-1 0 1,0-1-1,0 0 1,0-1-1,9-6 1,77-55-80,-57 38-3,-25 18 49,28-19-67,-39 28 75,0-1 0,0 0 0,0 1 1,0 0-1,0 0 0,0 0 0,0 0 0,1 0 0,-1 1 0,0 0 0,6-1 0,-8 2 10,1-1 1,-1 0-1,0 1 0,0-1 0,0 1 1,0-1-1,0 1 0,0-1 0,0 1 1,0 0-1,0 0 0,-1-1 0,1 1 1,0 0-1,0 0 0,-1 0 0,1 0 1,0 0-1,-1 0 0,1 0 0,-1 0 1,1 0-1,-1 0 0,0 0 0,1 1 1,-1-1-1,0 2 0,3 34 59,-3-32-36,-4 52 151,2-38-35,1 0 0,2 28 0,-1-47-132,0 1 0,0-1 0,0 1 0,0-1 0,0 1 0,0-1 1,0 1-1,0-1 0,0 1 0,1-1 0,-1 0 0,0 1 0,0-1 0,0 1 1,0-1-1,1 1 0,-1-1 0,0 0 0,1 1 0,-1-1 0,0 1 0,0-1 1,1 0-1,-1 1 0,1-1 0,-1 0 0,0 0 0,1 1 0,-1-1 0,1 0 1,-1 0-1,1 0 0,-1 1 0,0-1 0,1 0 0,-1 0 0,1 0 1,-1 0-1,1 0 0,-1 0 0,1 0 0,-1 0 0,1 0 0,-1 0 0,2 0 1,0-1-25,0-1 0,0 1 0,1 0 0,-1 0 0,0-1 0,0 1 0,0-1 0,3-3 0,20-24-978,37-57 0,-18 23 587,-1 7-97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1.711"/>
    </inkml:context>
    <inkml:brush xml:id="br0">
      <inkml:brushProperty name="width" value="0.035" units="cm"/>
      <inkml:brushProperty name="height" value="0.035" units="cm"/>
    </inkml:brush>
  </inkml:definitions>
  <inkml:trace contextRef="#ctx0" brushRef="#br0">186 202 14091,'-3'-1'185,"1"0"1,0 0-1,-1 0 1,1 0-1,-1 0 0,1 0 1,-1 1-1,1-1 0,-1 1 1,0-1-1,1 1 1,-1 0-1,1 0 0,-1 1 1,0-1-1,1 0 1,-1 1-1,1-1 0,-1 1 1,1 0-1,-1 0 0,1 0 1,0 0-1,-1 1 1,1-1-1,0 0 0,0 1 1,0 0-1,0-1 1,0 1-1,-2 3 0,-5 5 265,1 1 1,0 0-1,0 1 0,-9 21 0,14-27-341,-6 10 125,2 0-1,0 0 1,0 1-1,2-1 0,0 1 1,1 0-1,1 1 1,0-1-1,0 35 0,3-50-214,0 1-1,0-1 1,1 0-1,-1 0 0,1 1 1,-1-1-1,1 0 1,0 0-1,0 0 0,0 1 1,0-1-1,0 0 1,0 0-1,1-1 0,-1 1 1,3 2-1,-2-3-9,-1 0 0,1 0-1,-1 0 1,1-1-1,-1 1 1,1-1 0,0 1-1,-1-1 1,1 0 0,0 1-1,-1-1 1,1 0 0,0 0-1,-1 0 1,1-1 0,0 1-1,-1 0 1,1-1 0,0 1-1,-1 0 1,1-1 0,-1 0-1,1 0 1,2-1 0,7-4 6,0-1-1,-1 0 1,0-1 0,0 0 0,-1 0 0,0-1-1,13-17 1,0-3-16,28-48 0,-30 41-30,-1 0 1,-2-1 0,-2-1 0,-1 0-1,-2-1 1,10-52 0,-20 63 11,-2 28 20,0-1 0,0 1 0,0-1 0,0 1 0,0 0 0,0-1 0,0 1 1,0 0-1,0-1 0,0 1 0,0-1 0,0 1 0,0 0 0,0-1 0,0 1 0,-1 0 0,1-1 0,0 1 0,0 0 0,0-1 0,-1 1 0,1 0 0,0 0 0,0-1 1,-1 1-1,1 0 0,0 0 0,-1-1 0,1 1 0,0 0 0,-1 0 0,1 0 0,0 0 0,-1-1 0,1 1 0,0 0 0,-1 0 0,1 0 0,0 0 0,-1 0 0,1 0 0,-1 0 1,1 0-1,0 0 0,-1 0 0,1 0 0,0 0 0,-1 0 0,1 1 0,0-1 0,-1 0 0,1 0 0,0 0 0,-1 0 0,1 1 0,0-1 0,-1 0 0,1 0 0,0 1 1,0-1-1,-1 0 0,1 0 0,0 1 0,0-1 0,-1 0 0,1 1 0,0 0 0,-8 9 68,0 1 1,1 1-1,1 0 0,0 0 1,0 0-1,1 0 0,-5 20 1,5-18-6,-42 147 582,41-136-537,2 0 0,1 0 0,1 0 0,1 41 0,2-61-93,-1 1 1,1 0-1,0-1 1,0 1-1,1-1 1,0 1 0,0-1-1,0 1 1,1-1-1,4 7 1,-6-10-24,1 0 0,0 0 0,0 0 0,-1 0 0,1-1 0,0 1 0,1-1 0,-1 1 0,0-1 0,0 0 0,0 0 0,1 0 0,-1 0 0,1 0 0,-1 0 0,1-1 0,-1 1 0,1-1 0,-1 0 0,1 0 0,-1 0 0,1 0 0,0 0 0,-1 0 0,5-2 0,4-1-61,0 0 1,0-2-1,0 1 0,0-1 1,-1-1-1,1 0 1,-2-1-1,1 0 0,-1 0 1,16-16-1,-9 7-79,-1 0 0,-1-1-1,-1-1 1,22-38-1,-31 50 133,-1 0 0,0 0 0,0-1 0,0 1 0,-1-1 0,0 0 0,0 0 0,-1 0 0,0 0 0,0 0 0,0 0 0,-1 0 0,0-7 0,0 13 18,-1 0 0,1 1 1,0-1-1,0 0 0,0 1 1,0-1-1,0 0 0,-1 1 1,1-1-1,0 0 0,0 1 1,-1-1-1,1 1 0,-1-1 1,1 0-1,-1 1 0,1-1 1,-1 1-1,1-1 0,-1 1 1,1 0-1,-1-1 0,1 1 1,-1-1-1,0 1 0,1 0 1,-1 0-1,1-1 0,-1 1 1,0 0-1,0 0 0,1 0 1,-1 0-1,0-1 0,1 1 1,-1 0-1,0 0 1,1 1-1,-1-1 0,-1 0 1,0 1 10,0 0 1,-1 0-1,1 0 1,0 0 0,-1 1-1,1-1 1,0 1-1,0 0 1,0-1 0,0 1-1,-2 3 1,-9 12 72,1 1 0,0 1-1,1 0 1,1 1 0,1 0 0,1 0 0,1 1 0,0 0 0,2 0 0,0 1-1,2-1 1,0 1 0,0 31 0,3-49-71,0 0 0,1 0-1,-1-1 1,1 1 0,-1 0 0,1-1 0,0 1 0,1 0-1,-1-1 1,1 1 0,3 5 0,-4-7-12,1-1 0,-1 1 0,0-1 0,1 0 0,-1 0 0,1 0 0,0 0 1,-1 0-1,1 0 0,0 0 0,-1-1 0,1 1 0,0-1 0,0 1 0,0-1 0,-1 0 0,1 1 1,0-1-1,0 0 0,0 0 0,0 0 0,0-1 0,3 0 0,7-1-22,-1-1-1,0 0 0,0-1 1,0-1-1,0 0 0,17-11 1,59-45-200,-58 39 150,-21 16 52,29-22-191,69-39 1,-104 65 201,0 1 0,0 0 1,0 1-1,0-1 0,0 0 1,0 0-1,0 1 0,0-1 1,0 1-1,0 0 0,0 0 1,0 0-1,1 0 0,-1 0 1,2 0-1,-3 1 9,0-1 1,0 1-1,0-1 0,0 1 1,0-1-1,0 1 0,-1 0 1,1-1-1,0 1 0,-1 0 1,1-1-1,0 1 0,-1 0 0,1 0 1,-1 0-1,1 0 0,-1 0 1,1 0-1,-1-1 0,0 1 1,0 0-1,1 2 0,0 5 47,-1 0-1,0 0 1,0 0-1,0 0 0,-1 0 1,-2 8-1,2-14-38,-3 18 93,3-14-54,-1 0 1,1 0-1,0 0 1,0 0-1,1 0 0,0 0 1,0 0-1,0 1 0,2 7 1,-1-13-45,-1-1 0,0 1 1,1 0-1,-1-1 0,1 1 1,-1-1-1,1 1 0,-1 0 1,1-1-1,0 1 0,-1-1 0,1 0 1,0 1-1,-1-1 0,1 1 1,0-1-1,-1 0 0,1 0 0,0 1 1,0-1-1,-1 0 0,1 0 1,0 0-1,0 0 0,-1 0 1,1 0-1,0 0 0,0 0 0,-1 0 1,1 0-1,0 0 0,0-1 1,-1 1-1,1 0 0,0 0 1,0-1-1,-1 1 0,1 0 0,0-1 1,0 0-1,26-17 71,43-48-19,-52 47-97,1 0-1,1 2 0,23-16 0,-41 31 29,0 1-1,0-1 0,0 1 1,1 0-1,-1 0 1,0 0-1,1 0 1,-1 0-1,0 1 0,1-1 1,-1 1-1,1-1 1,-1 1-1,0 0 1,1 0-1,-1 0 0,5 1 1,-6 0 5,1 0 0,0-1-1,-1 2 1,1-1 0,-1 0 0,0 0 0,1 0 0,-1 1 0,0-1 0,1 0-1,-1 1 1,0-1 0,0 1 0,0 0 0,-1-1 0,1 1 0,0 0 0,0-1-1,-1 1 1,1 0 0,-1 0 0,0 0 0,1 2 0,0 9 22,0 0 0,0 22 0,-2-27 6,0 1 1,1 0 0,1-1 0,0 1 0,0-1 0,0 1 0,1-1-1,0 1 1,5 9 0,-7-17-19,1-1 0,-1 1 0,1 0 1,0 0-1,-1 0 0,1-1 0,0 1 0,-1 0 0,1-1 0,0 1 0,0 0 0,0-1 0,0 1 1,0-1-1,0 1 0,0-1 0,0 0 0,0 0 0,0 1 0,0-1 0,0 0 0,0 0 0,0 0 0,0 0 1,0 0-1,0 0 0,0 0 0,0 0 0,0 0 0,0-1 0,0 1 0,0 0 0,0-1 0,0 1 0,0-1 1,0 1-1,1-2 0,5-2-17,-1 0 1,0 0 0,12-11 0,-15 12-16,45-42-475,-29 27-418,-15 15-74,-5 4-493,-14 15 835,-7 2-101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2.412"/>
    </inkml:context>
    <inkml:brush xml:id="br0">
      <inkml:brushProperty name="width" value="0.035" units="cm"/>
      <inkml:brushProperty name="height" value="0.035" units="cm"/>
    </inkml:brush>
  </inkml:definitions>
  <inkml:trace contextRef="#ctx0" brushRef="#br0">0 0 19100,'17'36'1592,"-14"14"-1111,0 5-209,1 18 488,-1 3-232,-1 7-24,-1-7-208,-2-14-480,1-13-192,0-20-520,0-26 1544,-3-2-792,-6-20-72,-11-19-96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2.928"/>
    </inkml:context>
    <inkml:brush xml:id="br0">
      <inkml:brushProperty name="width" value="0.035" units="cm"/>
      <inkml:brushProperty name="height" value="0.035" units="cm"/>
    </inkml:brush>
  </inkml:definitions>
  <inkml:trace contextRef="#ctx0" brushRef="#br0">1 71 16812,'33'12'1912,"-3"1"-1208,7 2-152,7-3 881,11-6-473,4-4-16,9-8-296,-2-6-136,-2-6-408,1-2-328,-14-2-760,-9 1 1960,-29 3-1064,-14 6-88,-25 10-56</inkml:trace>
  <inkml:trace contextRef="#ctx0" brushRef="#br0" timeOffset="1">76 497 16011,'9'21'1537,"15"-18"-793,6-7-240,21-17 632,10-5-144,12-11-167,2-2-225,-6 0-792,-3 2-400,-18 10 536,-14 9-160,-25 18-169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3.417"/>
    </inkml:context>
    <inkml:brush xml:id="br0">
      <inkml:brushProperty name="width" value="0.035" units="cm"/>
      <inkml:brushProperty name="height" value="0.035" units="cm"/>
    </inkml:brush>
  </inkml:definitions>
  <inkml:trace contextRef="#ctx0" brushRef="#br0">38 99 16868,'-30'39'1784,"22"-3"-1016,8-8-272,15-18 1025,11-8-425,16-16-272,4-7-208,7-11-960,0-4-208,-4-3 528,-5 0-152,-10 6-176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3.935"/>
    </inkml:context>
    <inkml:brush xml:id="br0">
      <inkml:brushProperty name="width" value="0.035" units="cm"/>
      <inkml:brushProperty name="height" value="0.035" units="cm"/>
    </inkml:brush>
  </inkml:definitions>
  <inkml:trace contextRef="#ctx0" brushRef="#br0">22 348 15731,'-9'55'1744,"5"-39"-1353,0 1-1,2-1 0,0 1 1,1 0-1,2 24 1,-1-40-366,0 0 0,0 0 0,0 0 0,0 0 0,0-1 0,0 1 0,0 0 0,1 0 0,-1 0 0,0 0 0,1 0 0,-1 0 0,0 0 0,1 0 0,-1 0 0,1-1 0,0 1 0,-1 0 0,1 0 0,-1-1 0,1 1 0,0 0 0,0-1 0,-1 1 0,1-1 0,0 1 0,0-1 0,0 1 0,0-1 0,0 0 0,0 1 0,-1-1 0,1 0 0,0 0 0,0 1 0,0-1 0,0 0 0,0 0 0,0 0 0,0 0 0,0 0 0,0-1 0,0 1 0,0 0 0,0 0 0,0-1 0,0 1 0,0 0 0,0-1 1,0 0-1,7-3 38,-1 0 0,0-1 0,0 1 0,10-11 0,22-22-22,56-69 1,-64 68-4,2 2 0,59-52 0,-91 87-22,0 0 1,0 0-1,0 0 0,0 0 1,0 0-1,0 1 1,0-1-1,1 0 0,-1 1 1,0-1-1,1 0 0,-1 1 1,0 0-1,1-1 1,-1 1-1,0 0 0,1 0 1,-1-1-1,1 1 0,-1 0 1,0 1-1,1-1 1,2 0-1,-3 2 18,0-1 1,0 0-1,0 0 0,0 1 0,0-1 1,0 0-1,0 1 0,-1-1 1,1 1-1,0-1 0,-1 1 1,1-1-1,-1 1 0,0 0 1,1-1-1,-1 1 0,0 0 1,0-1-1,0 1 0,-1 1 1,0 69 1096,0-40-306,3 44-1,-2-74-790,0-1-1,0 1 1,1-1 0,-1 1 0,0-1-1,1 1 1,-1-1 0,1 0-1,-1 1 1,1-1 0,0 0-1,-1 1 1,1-1 0,0 0-1,0 0 1,0 1 0,2 1-1,-2-3-16,0 1 0,0-1 0,0 0-1,0 1 1,0-1 0,0 0-1,0 0 1,0 0 0,0 1 0,0-1-1,0 0 1,0-1 0,0 1-1,0 0 1,0 0 0,0 0 0,0-1-1,0 1 1,2-1 0,4-3 9,1 0 1,-1-1-1,0 0 1,0 0-1,6-6 0,-6 4-34,4-2-10,86-65-101,-87 67 104,1 0 0,0 1 1,0 1-1,1 0 0,0 0 1,0 1-1,18-4 0,-27 7 19,-1 1 0,1-1-1,-1 1 1,1 0-1,0 0 1,-1 0 0,1 0-1,0 0 1,-1 0-1,1 1 1,-1-1 0,1 1-1,0 0 1,-1 0-1,1-1 1,-1 2 0,0-1-1,1 0 1,-1 1-1,0-1 1,0 1 0,0-1-1,0 1 1,0 0 0,0 0-1,0 0 1,-1 0-1,1 0 1,-1 0 0,1 1-1,-1-1 1,0 0-1,0 1 1,0-1 0,1 4-1,0 7 85,1 0 1,-2 0-1,0 0 0,0 0 0,-3 22 0,2-23-11,0-12-67,-1 1 0,1-1-1,0 1 1,0 0-1,0-1 1,0 1-1,0 0 1,0-1-1,0 1 1,0 0-1,0-1 1,0 1 0,1 0-1,-1-1 1,0 1-1,0 0 1,0-1-1,1 1 1,-1-1-1,0 1 1,1-1 0,-1 1-1,1 0 1,-1-1-1,1 1 1,-1-1-1,1 0 1,0 2-1,0-3-3,0 1 0,0 0-1,0 0 1,0 0 0,0 0-1,0-1 1,0 1 0,0 0-1,0-1 1,0 1 0,-1-1-1,1 1 1,0-1 0,0 0-1,0 1 1,0-2-1,6-4-111,-1-1-1,0 1 1,6-10-1,-7 8-188,0 1-1,-1-1 0,1 1 1,-2-1-1,1 0 1,-1-1-1,4-16 1,-7 24 262,0 0 1,0 0-1,0 0 1,0-1-1,0 1 1,0 0-1,0 0 1,0 0 0,0 0-1,0-1 1,-1 1-1,1 0 1,0 0-1,-2-2 1,-14-7-611</inkml:trace>
  <inkml:trace contextRef="#ctx0" brushRef="#br0" timeOffset="1">620 61 18556,'0'-20'1800,"6"13"-1200,-2 1-287,7 6 935,4 0-1080,-2-5 96,-1-4-136,3-4-264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4.445"/>
    </inkml:context>
    <inkml:brush xml:id="br0">
      <inkml:brushProperty name="width" value="0.035" units="cm"/>
      <inkml:brushProperty name="height" value="0.035" units="cm"/>
    </inkml:brush>
  </inkml:definitions>
  <inkml:trace contextRef="#ctx0" brushRef="#br0">15 0 17020,'4'10'352,"-1"0"0,-1 1 1,0-1-1,0 0 1,-1 1-1,0 0 0,-1-1 1,-1 15-1,1 2 343,-14 244 2039,0-26-1105,14-239-1591,2 33 167,-2-38-199,0 0 0,0 0 0,0-1 0,0 1 0,0 0 1,0 0-1,1 0 0,-1-1 0,0 1 0,0 0 0,1-1 1,-1 1-1,1 0 0,-1-1 0,1 1 0,-1 0 1,1-1-1,-1 1 0,1-1 0,-1 1 0,1-1 0,0 1 1,-1-1-1,1 1 0,0-1 0,0 0 0,-1 1 0,1-1 1,0 0-1,0 0 0,-1 1 0,1-1 0,0 0 0,0 0 1,0 0-1,-1 0 0,1 0 0,0 0 0,0 0 1,0 0-1,1-1 0,3-1 9,1-1 0,-1 1-1,0-1 1,0 0 0,0-1 0,0 1 0,-1-1 0,8-7 0,33-42 30,-32 37-43,333-446-894,-330 438 865,-2-1 1,16-33-1,-28 53 67,5-15-21,-7 20-25,0-1 0,0 1 1,0 0-1,0-1 0,0 1 1,0-1-1,0 1 0,0-1 1,0 1-1,0-1 0,0 1 1,0-1-1,0 1 0,-1 0 1,1-1-1,0 1 0,0-1 1,0 1-1,-1-1 0,1 1 1,0 0-1,0-1 1,-1 1-1,1 0 0,0-1 1,-1 1-1,1 0 0,-1-1 1,1 1-1,0 0 0,-1 0 1,1 0-1,-1-1 0,1 1 1,0 0-1,-1 0 0,-18-1-214</inkml:trace>
  <inkml:trace contextRef="#ctx0" brushRef="#br0" timeOffset="1">271 435 14643,'21'52'1809,"1"-9"-953,-1-4-368,8-7 1568,4-4-1288,3-13-848,0-6 384,2-9-272,-2-6-96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5.117"/>
    </inkml:context>
    <inkml:brush xml:id="br0">
      <inkml:brushProperty name="width" value="0.035" units="cm"/>
      <inkml:brushProperty name="height" value="0.035" units="cm"/>
    </inkml:brush>
  </inkml:definitions>
  <inkml:trace contextRef="#ctx0" brushRef="#br0">176 87 18868,'-1'-1'95,"0"-1"0,0 1 0,0 0 1,0-1-1,0 1 0,-1 0 0,1 0 0,0 0 0,-1-1 0,1 1 1,-1 1-1,1-1 0,-1 0 0,1 0 0,-1 0 0,0 1 1,1-1-1,-1 1 0,0 0 0,1-1 0,-3 1 0,1 0 15,0 0-1,0 1 1,0-1-1,1 1 1,-1 0-1,0 0 1,1 0-1,-1 0 1,0 0 0,1 1-1,-5 2 1,0 2 65,0-1 0,0 1 0,1 1 0,0-1 1,1 1-1,-1 0 0,-6 12 0,3-3-32,2 1 1,0 1-1,1-1 1,-7 32-1,10-38-96,1 0 0,1 1 0,0-1 0,1 1-1,0-1 1,0 0 0,2 1 0,3 19 0,-4-29-41,-1 0 1,1 0-1,-1 0 0,1 0 0,0 0 1,0 0-1,0 0 0,0-1 0,0 1 1,1 0-1,-1 0 0,0-1 1,1 1-1,0-1 0,-1 0 0,1 1 1,0-1-1,-1 0 0,1 0 1,0 0-1,0 0 0,0 0 0,0 0 1,0-1-1,0 1 0,0 0 0,0-1 1,0 0-1,0 0 0,1 1 1,-1-1-1,0 0 0,0-1 0,4 0 1,4-1-4,-1 0 0,1-1 1,-1-1-1,0 0 0,0 0 0,13-8 1,6-6-62,-1-1 0,40-36 0,45-55-168,-69 65 39,2 2 0,55-41 0,-97 82 172,-1 0-1,0 1 0,1-1 0,0 1 0,-1 0 0,1-1 0,-1 1 1,1 1-1,0-1 0,4-1 0,-6 2 13,0 1 1,0-1-1,0 0 1,0 0-1,0 0 1,0 1-1,0-1 1,0 1-1,0-1 1,0 1-1,-1-1 1,1 1-1,0-1 1,0 1-1,0 0 1,-1-1-1,1 1 1,0 0-1,-1 0 1,1-1-1,-1 1 0,1 0 1,-1 0-1,1 0 1,-1 0-1,0 0 1,1 0-1,-1 0 1,0 0-1,0 0 1,0 0-1,1 0 1,-1 0-1,0 1 1,2 20 49,-1 0 0,-1 0 1,-1 0-1,-4 24 0,-1 28 222,6-72-252,0 0 0,0 0 0,0 0 0,0 0-1,0 1 1,1-1 0,-1 0 0,1 0 0,-1 0 0,1 0-1,1 2 1,-1-3-11,-1-1-1,1 1 0,-1-1 0,1 1 1,0-1-1,-1 0 0,1 1 0,0-1 1,0 0-1,-1 1 0,1-1 1,0 0-1,0 0 0,-1 0 0,1 0 1,0 1-1,0-1 0,-1 0 1,1 0-1,0-1 0,0 1 0,-1 0 1,1 0-1,0 0 0,0 0 1,-1-1-1,1 1 0,0 0 0,0-1 1,-1 1-1,1 0 0,0-1 0,-1 1 1,1-1-1,0 0 0,17-12-67,31-27 0,-6 5-100,-17 15-50,42-23 1,-58 37 145,0 1 1,0 1-1,0 0 0,1 0 0,0 1 0,0 0 0,0 1 1,11-1-1,-19 3 57,1 0 0,-1 0 0,0 0 0,1 0 0,-1 0 0,1 1 0,-1 0 0,0 0 0,0 0 0,1 0 0,-1 0 0,0 0 0,0 1 0,0 0 0,0-1 0,0 1 1,-1 0-1,1 0 0,0 1 0,-1-1 0,0 1 0,1-1 0,-1 1 0,0 0 0,2 3 0,1 6 66,0-1 0,-1 1 1,0 1-1,0-1 0,2 18 0,-1-3 99,-4-25-141,-1-1-1,0 1 0,0-1 0,0 1 1,1-1-1,-1 0 0,1 1 0,-1-1 0,1 1 1,0-1-1,0 0 0,-1 1 0,1-1 1,0 0-1,0 0 0,0 0 0,0 0 1,0 0-1,1 0 0,-1 0 0,0 0 0,0 0 1,1 0-1,-1-1 0,0 1 0,1 0 1,-1-1-1,1 1 0,-1-1 0,0 0 1,1 1-1,-1-1 0,1 0 0,0 0 0,-1 0 1,1 0-1,-1 0 0,1-1 0,-1 1 1,1 0-1,-1-1 0,0 1 0,1 0 1,-1-1-1,2-1 0,6-2 23,0-1 0,-1 0 0,0 0 1,0-1-1,13-12 0,33-36-34,-33 32-52,1 1-1,33-26 1,-53 45 41,0 1 0,0-1 0,0 1 1,0 0-1,0 0 0,0 0 0,0 0 1,0 0-1,1 0 0,-1 0 1,0 1-1,1-1 0,-1 1 0,0-1 1,1 1-1,-1 0 0,0 0 0,1 0 1,-1 1-1,3 0 0,-3 0 12,0 0 0,0 0-1,0 1 1,0-1-1,-1 1 1,1-1-1,-1 1 1,1 0 0,-1 0-1,0 0 1,0 0-1,1 0 1,-1 0 0,-1 0-1,1 0 1,0 0-1,0 0 1,-1 0 0,1 0-1,-1 5 1,2 11 126,0-1 0,-3 32 0,0-38-46,1 1 0,0-1 0,0 1 0,1-1 0,0 1 1,1-1-1,1 0 0,0 1 0,4 10 0,-6-20-68,0 0 0,1 0 1,-1 0-1,1-1 0,-1 1 0,1-1 1,-1 1-1,1-1 0,0 0 1,0 0-1,0 1 0,0-1 0,0 0 1,0-1-1,0 1 0,0 0 1,0-1-1,0 1 0,0-1 0,0 1 1,0-1-1,1 0 0,-1 0 1,0 0-1,0 0 0,0 0 0,0-1 1,1 1-1,-1-1 0,3-1 1,7-1 3,-1-1 1,0-1 0,0 0-1,14-8 1,74-55-210,-75 49 37,1 2-1,1 0 1,41-19-1,-65 35 142,0 0 1,0 0-1,0 0 0,-1 0 0,1 1 1,0-1-1,0 1 0,0-1 0,0 1 1,0 0-1,0 0 0,0 0 0,0 0 1,0 0-1,0 0 0,0 0 0,0 1 1,0-1-1,0 1 0,0-1 0,3 2 1,-4 0 14,1 0 0,-1 0 0,1 0 0,-1 0 0,0 0 0,0 0 0,0 0 0,0 1 1,0-1-1,0 0 0,-1 0 0,1 1 0,-1-1 0,1 0 0,-1 1 0,0 4 0,-1 42 284,0-37-178,1-1-1,0 1 1,1-1 0,3 22 0,-4-32-102,1-1 0,-1 1 1,0 0-1,0-1 1,0 1-1,1 0 0,-1-1 1,0 1-1,1-1 1,-1 1-1,0 0 0,1-1 1,-1 1-1,1-1 1,-1 1-1,1-1 1,-1 1-1,1-1 0,-1 0 1,1 1-1,-1-1 1,1 0-1,0 1 0,-1-1 1,1 0-1,0 0 1,0 1-1,1-1-3,-1 0-1,0-1 1,1 1-1,-1 0 1,1 0-1,-1-1 1,0 1-1,1-1 1,-1 1-1,0-1 1,0 0-1,3-1 1,3-3-32,0-1 0,0-1 1,8-7-1,-13 11 17,43-46-316,-27 26 47,1 2 1,1 1-1,1 0 0,36-25 1,-55 44 246,0-1-1,0 1 1,1 0-1,-1 0 1,1 0-1,-1 0 1,1 0 0,-1 0-1,1 0 1,-1 1-1,1 0 1,0-1 0,-1 1-1,1 0 1,-1 0-1,5 1 1,-5-1 30,-1 1 1,0 0-1,1 0 0,-1 0 0,0 0 1,1 0-1,-1 0 0,0 0 1,0 0-1,0 0 0,0 1 0,0-1 1,0 0-1,0 1 0,0-1 1,-1 0-1,1 1 0,0-1 1,-1 1-1,1-1 0,-1 1 0,0 0 1,0-1-1,1 1 0,-1-1 1,0 1-1,0 1 0,0 17 66,-1-1-1,-1 1 1,-1-1 0,0 0 0,-1 0-1,-2-1 1,-11 32 0,9-41-1137,8-8 1065,0-1 0,0 0 1,0 0-1,0 0 0,0 0 0,0 0 0,0 0 0,-1 0 0,1 1 0,0-1 0,0 0 0,0 0 0,0 0 0,0 0 0,-1 0 1,1 0-1,0 0 0,0 0 0,0 0 0,0 0 0,-1 0 0,1 0 0,0 0 0,0 0 0,0 0 0,0 0 0,0 0 0,-1 0 0,1 0 1,0 0-1,0 0 0,0 0 0,0 0 0,0 0 0,-1-1 0,1 1 0,0 0 0,0 0 0,0 0 0,0 0 0,0 0 0,0 0 1,-1 0-1,1-1 0,0 1 0,0 0 0,0 0 0,0 0 0,0 0 0,0 0 0,0-1 0,0 1 0,-2-15-445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6.044"/>
    </inkml:context>
    <inkml:brush xml:id="br0">
      <inkml:brushProperty name="width" value="0.035" units="cm"/>
      <inkml:brushProperty name="height" value="0.035" units="cm"/>
    </inkml:brush>
  </inkml:definitions>
  <inkml:trace contextRef="#ctx0" brushRef="#br0">0 440 19388,'0'1'48,"0"-1"-1,0 0 1,0 1-1,0-1 1,0 0-1,0 1 1,1-1 0,-1 0-1,0 1 1,0-1-1,0 0 1,0 0-1,1 1 1,-1-1-1,0 0 1,0 1 0,0-1-1,1 0 1,-1 0-1,0 1 1,1-1-1,-1 0 1,0 0-1,0 0 1,1 0 0,-1 1-1,0-1 1,1 0-1,-1 0 1,0 0-1,1 0 1,-1 0-1,0 0 1,1 0 0,-1 0-1,0 0 1,1 0-1,-1 0 1,0 0-1,1 0 1,-1 0-1,0 0 1,1 0-1,-1 0 1,0-1 0,1 1-1,-1 0 1,0 0-1,1 0 1,-1-1-1,0 1 1,0 0-1,1 0 1,-1-1 0,21-12 492,-19 12-376,20-16 227,-1-1 0,-1-1 0,28-33 0,45-70 58,-31 28-233,-56 83-204,0 1 0,-1-2 1,0 1-1,-1 0 0,0-1 0,4-21 1,-8 33-13,0 0 1,1-1 0,-1 1-1,0 0 1,0 0 0,0 0 0,0-1-1,0 1 1,0 0 0,0 0-1,0-1 1,0 1 0,0 0-1,0 0 1,0 0 0,0-1-1,0 1 1,0 0 0,0 0 0,0-1-1,0 1 1,0 0 0,0 0-1,0 0 1,-1-1 0,1 1-1,0 0 1,0 0 0,0 0-1,0-1 1,0 1 0,-1 0 0,1 0-1,0 0 1,0 0 0,0 0-1,-1-1 1,1 1 0,0 0-1,0 0 1,0 0 0,-1 0-1,1 0 1,0 0 0,0 0 0,0 0-1,-1 0 1,1 0 0,0 0-1,0 0 1,-1 0 0,1 0-1,0 0 1,0 0 0,-1 0 0,1 0-1,0 0 1,-1 0 0,-12 10 24,-2 5-3,1 2 0,1 0 1,0 0-1,-14 29 0,8-10 101,-22 58 1,36-81-75,1-1 0,0 1 0,1 0 0,-3 23 0,6-35-43,0 0 0,0 0-1,-1 0 1,1-1 0,0 1 0,0 0 0,0 0-1,0 0 1,0 0 0,0-1 0,1 1-1,-1 0 1,0 0 0,0 0 0,1-1-1,-1 1 1,0 0 0,1 0 0,-1-1 0,1 1-1,-1 0 1,1 0 0,-1-1 0,1 1-1,-1-1 1,1 1 0,0-1 0,-1 1-1,1-1 1,0 1 0,-1-1 0,2 1 0,1-1 6,-1 0 0,0 0 0,1 0 0,-1-1 0,0 1 0,0-1 0,0 1 0,0-1 0,1 0 0,-1 0 0,0 0 0,0 0 0,2-2 0,27-18 58,35-32 1,-11 9-45,-22 19 2,59-42-12,-83 61 5,1 1 0,0 0 0,0 0 0,1 1 0,-1 0 1,1 1-1,19-3 0,-27 5 3,0 1-1,0-1 1,0 1-1,0 0 1,0 0-1,0 0 1,0 1-1,0-1 1,0 1-1,0 0 1,0 0-1,0 0 1,0 0-1,0 0 1,-1 1 0,1-1-1,0 1 1,-1-1-1,1 1 1,-1 0-1,0 0 1,1 0-1,-1 1 1,0-1-1,0 0 1,-1 1-1,1 0 1,0-1-1,-1 1 1,0 0 0,1-1-1,-1 1 1,1 4-1,0 4 81,0 0 0,0-1 0,0 13 0,-2-16-32,0 0 0,0 0-1,1-1 1,0 1 0,1 0 0,-1-1 0,1 1-1,1-1 1,-1 1 0,1-1 0,6 10 0,-8-15-61,0 0 0,0 0 1,0 1-1,1-2 0,-1 1 1,0 0-1,1 0 0,-1 0 1,1-1-1,-1 1 0,1 0 1,-1-1-1,1 0 0,-1 1 1,1-1-1,-1 0 0,1 0 0,0 1 1,-1-1-1,1-1 0,0 1 1,-1 0-1,1 0 0,-1-1 1,1 1-1,-1 0 0,1-1 1,-1 0-1,1 1 0,-1-1 1,1 0-1,-1 0 0,2-1 1,5-4-7,1 0 0,-1 0 0,14-15 0,-18 17-1,37-40-42,-26 28-4,0 0 0,1 0 0,29-21-1,-44 36 41,-1 1 0,1-1-1,0 0 1,0 1 0,0-1-1,0 1 1,0-1-1,0 1 1,0 0 0,0-1-1,0 1 1,0 0-1,0 0 1,0 0 0,0 0-1,0 0 1,1 0-1,-1 0 1,0 0 0,2 0-1,-3 1 0,1-1 0,0 1-1,-1-1 1,1 1 0,0 0-1,-1-1 1,1 1 0,-1 0 0,1-1-1,-1 1 1,1 0 0,-1 0-1,0 0 1,1-1 0,-1 1-1,0 0 1,0 0 0,1 0-1,-1 1 1,1 5-13,-1 0-1,0 1 1,-1-1-1,-1 13 1,-7 23-419,-22 60 0,11-37 122,17-47 133,5-10-76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6.809"/>
    </inkml:context>
    <inkml:brush xml:id="br0">
      <inkml:brushProperty name="width" value="0.035" units="cm"/>
      <inkml:brushProperty name="height" value="0.035" units="cm"/>
    </inkml:brush>
  </inkml:definitions>
  <inkml:trace contextRef="#ctx0" brushRef="#br0">68 70 19228,'-8'72'2205,"3"-35"-1354,1 0 0,2 0 0,6 73 0,-3-105-768,0 0 0,0 0 1,0 0-1,0 0 0,1 0 0,0 0 0,0 0 0,1 0 0,-1-1 0,7 9 0,-7-11-64,0 0 0,0 0 0,1 0 0,-1 0-1,0-1 1,1 1 0,-1-1 0,1 0 0,0 1 0,-1-1-1,1 0 1,0 0 0,0-1 0,0 1 0,-1-1-1,1 1 1,0-1 0,0 0 0,0 0 0,0 0 0,0 0-1,3-1 1,6-2-27,0 0-1,-1-1 1,1 0-1,-1 0 1,0-1-1,0-1 1,15-10 0,69-55-470,-45 29-942,-2-3 0,-2-2 0,-2-2 0,64-92 0,-101 136 234,-6 11 870,-2 3 349,0-1 0,-1 1 0,0-1 0,-6 17 0,2-7 182,-21 58 1702,-62 126 1,-58 62 532,28-72-1486,-69 127-533,135-216-2032,50-100-752,3-11 1189,16-45-397,-9 33 1088,15-42-780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3.078"/>
    </inkml:context>
    <inkml:brush xml:id="br0">
      <inkml:brushProperty name="width" value="0.025" units="cm"/>
      <inkml:brushProperty name="height" value="0.025" units="cm"/>
    </inkml:brush>
  </inkml:definitions>
  <inkml:trace contextRef="#ctx0" brushRef="#br0">218 0 13965,'0'0'4997,"-67"53"-4517,33-8-31,-1 9-65,5 13 321,1 7 96,11 6-33,13-4-287,5-3-321,20-8-96,13-14-64,17-16-2018,1-15-1569,8-15-3908</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7.436"/>
    </inkml:context>
    <inkml:brush xml:id="br0">
      <inkml:brushProperty name="width" value="0.035" units="cm"/>
      <inkml:brushProperty name="height" value="0.035" units="cm"/>
    </inkml:brush>
  </inkml:definitions>
  <inkml:trace contextRef="#ctx0" brushRef="#br0">426 4 18068,'6'-4'1539,"-4"5"-561,-7 13-153,-15 21 182,-161 220 1643,122-170-2329,4-7-63,-51 95-1,99-156-375,12-22-109,19-29-178,226-419-4137,-266 505 4761,-17 91-1,25-96 528,-4 87 0,11-112-568,2-1 1,1 1 0,0 0 0,2 0 0,0-1 0,9 26 0,-12-43-142,0-1 1,0 0-1,1 1 1,-1-1-1,1 0 0,-1 0 1,1 0-1,0 0 1,0 0-1,1 0 1,-1 0-1,4 3 1,-6-9 22,-1 0 0,1 1 0,-1-1 0,0 0 0,0 1 0,0-1 0,0 1 0,0 0 0,-3-4 0,-70-97 492,48 71-510,2-1 0,1-2-1,2 0 1,-21-48 0,40 77-42,0 1 0,0 0-1,1-1 1,-1 1 0,1-1 0,0 0-1,1-10 1,0 15-1,0-1 1,0 0-1,1 0 1,-1 0-1,0 1 1,1-1-1,0 0 0,-1 1 1,1-1-1,0 0 1,0 1-1,0-1 1,0 1-1,0 0 0,0-1 1,1 1-1,-1 0 1,0-1-1,1 1 1,-1 0-1,1 0 0,-1 0 1,1 1-1,-1-1 1,1 0-1,0 0 1,0 1-1,1-1 0,10-2-2,-1 0-1,1 1 0,0 0 0,0 1 0,15 1 0,69 8-352,-71-6 122,174 25-924,-147-16 849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8.655"/>
    </inkml:context>
    <inkml:brush xml:id="br0">
      <inkml:brushProperty name="width" value="0.035" units="cm"/>
      <inkml:brushProperty name="height" value="0.035" units="cm"/>
    </inkml:brush>
  </inkml:definitions>
  <inkml:trace contextRef="#ctx0" brushRef="#br0">87 1 18044,'-2'10'451,"0"1"0,1 0 0,0 0 0,0 1 0,1-1 0,1 0 0,2 14 1,-1 2 380,1 13-78,14 140 1324,-17-176-2041,8 32 130,-8-35-167,0-1-1,1 1 1,-1 0 0,0 0 0,0-1 0,1 1 0,-1 0-1,1 0 1,-1-1 0,1 1 0,-1 0 0,1-1 0,-1 1 0,1-1-1,-1 1 1,1 0 0,0-1 0,-1 0 0,1 1 0,0-1 0,0 1-1,-1-1 1,1 0 0,0 1 0,0-1 0,0 0 0,-1 0-1,1 0 1,0 0 0,0 0 0,0 0 0,-1 0 0,1 0 0,0 0-1,0 0 1,0 0 0,0 0 0,0-1 0,5-2-27,0-1 0,0 0 0,0-1 1,-1 0-1,0 1 0,0-2 0,0 1 0,-1 0 1,6-8-1,20-23-141,-27 33 153,0 0 0,1 1 1,-1-1-1,1 1 0,-1 0 1,1 0-1,0 0 1,0 0-1,6-2 0,-9 4 13,0 0-1,1 0 0,-1 0 1,0 0-1,1 0 0,-1 0 1,0 0-1,1 1 0,-1-1 1,0 0-1,0 1 0,1-1 1,-1 1-1,0-1 0,0 1 1,0 0-1,0-1 0,0 1 0,1 0 1,-1 0-1,-1 0 0,1 0 1,0 0-1,0 0 0,0 0 1,0 0-1,-1 0 0,1 0 1,0 0-1,-1 0 0,1 1 1,-1-1-1,0 0 0,1 0 1,-1 2-1,5 13 7,-2 0 0,0 0 0,0 1-1,-2-1 1,0 1 0,-2 19 0,-1-3 65,-2 0 0,-9 40-1,7-48 63,-17 46 0,21-65-95,-1 1-1,-1-1 1,1 1 0,-1-1 0,0 0-1,0-1 1,0 1 0,-1-1 0,0 1 0,0-1-1,-12 8 1,15-12-17,-1 1-1,0-1 1,1 0 0,-1 1-1,0-1 1,0-1-1,0 1 1,0 0-1,0-1 1,0 1 0,0-1-1,0 0 1,0 0-1,0 0 1,0-1 0,0 1-1,-5-2 1,3 0 1,-1 0 0,1-1 0,-1 1 0,1-1 0,0 0 0,0-1 0,0 1 1,-6-7-1,-1-2-50,1-1 1,0 1-1,1-2 1,1 1-1,-14-27 1,3-8-465,19 44 366,0 1 0,0-1 0,0 0 0,1 0 1,-1 0-1,1 1 0,0-1 0,0 0 0,1 0 0,-1 0 0,1-4 0,0 7 82,0-1 0,0 1-1,-1 0 1,1 0-1,0 0 1,0-1-1,0 1 1,0 0 0,0 0-1,1 0 1,-1 0-1,0 1 1,0-1 0,1 0-1,-1 0 1,0 1-1,1-1 1,-1 1-1,1-1 1,-1 1 0,1 0-1,-1-1 1,0 1-1,1 0 1,-1 0-1,3 0 1,45 4-279,-39-2 12,27 2-205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9.186"/>
    </inkml:context>
    <inkml:brush xml:id="br0">
      <inkml:brushProperty name="width" value="0.035" units="cm"/>
      <inkml:brushProperty name="height" value="0.035" units="cm"/>
    </inkml:brush>
  </inkml:definitions>
  <inkml:trace contextRef="#ctx0" brushRef="#br0">116 76 17404,'1'1'298,"0"-1"1,1 0 0,-1 0-1,1 0 1,-1-1 0,0 1-1,1 0 1,-1 0 0,0-1-1,1 1 1,-1-1 0,0 1-1,1-1 1,-1 1 0,0-1-1,0 0 1,2-1 0,-2 1-254,-1 0 1,1-1 0,-1 1-1,0 0 1,1 0 0,-1 0-1,0 0 1,0-1 0,0 1-1,0 0 1,0 0 0,0 0-1,0-1 1,0 1 0,-1 0-1,1 0 1,0 0 0,-1 0-1,1 0 1,-1-1 0,1 1-1,-1 0 1,0-1 0,0 1-40,1-1 1,-1 1-1,1 0 0,-1-1 1,0 1-1,0 0 1,0 0-1,0 0 1,0 0-1,0 0 0,0 0 1,0 0-1,0 0 1,0 0-1,-1 0 0,1 0 1,0 1-1,0-1 1,-1 0-1,1 1 1,-1-1-1,1 1 0,0 0 1,-1-1-1,1 1 1,-1 0-1,1 0 1,-1 0-1,1 0 0,-1 0 1,1 0-1,-1 1 1,1-1-1,-1 0 0,1 1 1,0-1-1,-1 1 1,1-1-1,-2 2 1,-2 1 2,1 0 0,-1-1 0,1 2 0,0-1 0,0 0 0,0 1 0,0 0 0,1 0 0,-6 8 0,2 0-2,1-1 0,1 1 0,0 0 1,1 0-1,0 1 0,1-1 1,0 1-1,-1 17 0,3-22-10,1 0 0,-1 1 0,2-1 0,-1 1-1,1-1 1,0 0 0,1 1 0,-1-1 0,2 0 0,-1 0-1,1 0 1,1 0 0,6 12 0,-8-17 0,0-1 1,0 0-1,0 1 0,0-1 1,1 0-1,-1 0 0,0-1 1,1 1-1,0 0 0,-1-1 1,1 0-1,0 1 0,0-1 1,-1 0-1,1 0 0,0-1 1,0 1-1,0-1 0,0 1 1,0-1-1,0 0 0,0 0 1,1 0-1,-1-1 0,0 1 1,0-1-1,0 1 0,-1-1 1,1 0-1,0 0 0,5-3 1,3-2-3,1 0 0,-1 0 1,0-2-1,-1 1 1,0-1-1,12-12 0,13-18 9,-2-2 0,46-69-1,-19 24 20,-60 85-22,0-1 0,0 1 0,0 0-1,1 0 1,-1-1 0,0 1 0,0 0 0,0 0 0,0-1 0,0 1 0,1 0 0,-1 0 0,0-1 0,0 1-1,0 0 1,1 0 0,-1 0 0,0 0 0,0-1 0,1 1 0,-1 0 0,0 0 0,0 0 0,1 0 0,-1 0 0,0 0-1,0 0 1,1 0 0,-1 0 0,0 0 0,1 0 0,-1 0 0,1 0 0,0 6 19,-2 11 43,-2-1 0,-7 31 1,1-8 74,8-31-113,-6 25 218,2 2-1,-2 46 1,7-79-222,0 0 0,0 0-1,0 0 1,0 0 0,0 0-1,0 0 1,1 0 0,-1 0 0,1 0-1,-1 0 1,1-1 0,0 1 0,0 0-1,0 0 1,0 0 0,0-1-1,0 1 1,0-1 0,1 1 0,-1-1-1,2 2 1,-1-2-2,0 0 0,0-1 0,0 1 0,-1-1 0,1 1 0,0-1 0,0 0 0,0 0 0,0 0 0,0 0 0,0 0 0,-1 0 0,1 0 0,0-1 0,0 1 0,0-1 0,3-1 0,6-3 27,0 0 0,-1-1 0,1-1 0,-1 0 0,12-10 0,12-13-521,-1-1 1,56-70 0,-69 70 220,-19 30 229,-1 0-1,1-1 1,-1 1 0,0-1-1,0 1 1,0-1-1,0 1 1,0 0-1,0-1 1,0 1-1,0-1 1,-1 1 0,1-2-1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49.717"/>
    </inkml:context>
    <inkml:brush xml:id="br0">
      <inkml:brushProperty name="width" value="0.035" units="cm"/>
      <inkml:brushProperty name="height" value="0.035" units="cm"/>
    </inkml:brush>
  </inkml:definitions>
  <inkml:trace contextRef="#ctx0" brushRef="#br0">0 5 17276,'0'-3'1952,"2"2"-1336,-1 1-248,4 1 1601,-2 2-2801,-2 0 1024,-1-1-504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0.206"/>
    </inkml:context>
    <inkml:brush xml:id="br0">
      <inkml:brushProperty name="width" value="0.035" units="cm"/>
      <inkml:brushProperty name="height" value="0.035" units="cm"/>
    </inkml:brush>
  </inkml:definitions>
  <inkml:trace contextRef="#ctx0" brushRef="#br0">333 11 17068,'-1'-1'116,"0"0"-1,0 0 1,0 0 0,-1 0 0,1 0 0,0 0 0,-1 1 0,1-1-1,-1 1 1,1-1 0,-1 1 0,1-1 0,-1 1 0,1 0 0,-1 0-1,1-1 1,-1 1 0,1 0 0,-1 1 0,-2-1 0,-37 8 342,32-6-154,-14 3 414,1 2 0,0 0 1,-37 19-1,47-20-556,-1 1 0,1 1 1,0 0-1,1 1 0,0 0 1,0 0-1,-12 16 1,20-22-150,0 1 0,1 0 0,0 0 0,0-1 0,0 2 0,-2 4 0,4-8-17,-1-1-1,1 1 0,0 0 1,0-1-1,0 1 1,0 0-1,-1-1 0,1 1 1,0-1-1,0 1 0,0 0 1,0-1-1,0 1 1,1 0-1,-1-1 0,0 1 1,0-1-1,0 1 1,0 0-1,1-1 0,-1 1 1,0-1-1,1 1 1,-1-1-1,0 1 0,1-1 1,-1 1-1,1-1 0,-1 1 1,1-1-1,-1 1 1,1-1-1,-1 0 0,1 1 1,-1-1-1,1 0 1,-1 0-1,1 1 0,0-1 1,-1 0-1,1 0 1,-1 0-1,1 0 0,0 1 1,-1-1-1,1 0 0,0 0 1,-1-1-1,1 1 1,-1 0-1,1 0 0,0 0 1,0 0-1,15-3-224,-1 0-1,1-1 1,27-11 0,10-2-250,-28 10 74,51-6 1,-71 12 377,1 0 1,-1 1-1,0 0 0,0 0 1,1 0-1,-1 1 0,0-1 1,1 1-1,-1 1 1,0-1-1,0 1 0,0 0 1,0 0-1,0 0 1,-1 0-1,9 6 0,-11-6 48,-1 0-1,1 0 1,0 0-1,0 1 1,-1-1-1,1 0 1,-1 0-1,0 1 1,0-1-1,0 1 1,0-1-1,0 1 1,0 0-1,-1-1 1,1 1-1,-1 0 1,0 4-1,0-2 27,-1-1 0,0 1-1,0 0 1,0-1 0,0 1-1,-1-1 1,0 1-1,0-1 1,-3 6 0,-3 3 109,-1-1 1,-1 0-1,0 0 1,0-1 0,-14 11-1,1-2 126,-1-1 0,-31 18 0,42-29-263,-1 0 1,-1-1 0,1-1 0,-1 0 0,-28 6 0,42-11-81,-1-1 0,0 0 0,1 1 0,-1-1 0,0 0 1,0 0-1,1 0 0,-1 0 0,0-1 0,1 1 0,-1 0 0,0-1 1,1 1-1,-4-2 0,5 1 27,-1 1 0,0-1 0,0 1 0,1-1 0,-1 0 0,0 0 0,1 1 0,-1-1-1,1 0 1,-1 0 0,1 0 0,-1 1 0,1-1 0,-1 0 0,1 0 0,0 0 0,0 0 0,-1 0 0,1-1 0,0-2-26,0 0 1,0 0-1,1 1 0,-1-1 0,1 0 1,0 0-1,0 1 0,0-1 1,1 0-1,-1 1 0,4-6 1,21-28-489</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0.750"/>
    </inkml:context>
    <inkml:brush xml:id="br0">
      <inkml:brushProperty name="width" value="0.035" units="cm"/>
      <inkml:brushProperty name="height" value="0.035" units="cm"/>
    </inkml:brush>
  </inkml:definitions>
  <inkml:trace contextRef="#ctx0" brushRef="#br0">0 76 17156,'8'220'7429,"-8"-218"-7354,1 5 126,-1-1 0,1 1 1,0-1-1,4 10 1,-5-14-176,0-1 0,1 0 1,-1 0-1,1 1 0,-1-1 1,1 0-1,0 0 0,-1 0 1,1 0-1,0 0 0,0 0 1,0 0-1,0 0 0,0 0 1,0-1-1,0 1 0,0 0 1,0 0-1,0-1 1,0 1-1,1-1 0,-1 1 1,0-1-1,0 0 0,1 1 1,-1-1-1,0 0 0,0 0 1,1 0-1,-1 0 0,2 0 1,3-1 8,1-1 0,-1 1 0,0-1 0,0-1 1,0 1-1,0-1 0,0 0 0,10-8 0,43-36 17,-49 38-48,76-70-36,-41 37-26,60-44 0,-100 82 51,-2 1 2,1 0 0,0 0 0,0 0-1,0 1 1,0-1 0,0 1 0,0 0-1,1 0 1,-1 1 0,0-1-1,1 1 1,0 0 0,-1 1 0,7-1-1,-10 1 7,0 0 0,0 0 0,0 1-1,0-1 1,0 1 0,0-1 0,0 1-1,0 0 1,0-1 0,0 1 0,0 0-1,-1-1 1,1 1 0,0 0 0,0 0-1,-1 0 1,1 0 0,0 0 0,-1 0-1,1 0 1,-1 0 0,1 0 0,-1 0-1,0 0 1,0 0 0,1 0 0,-1 0-1,0 0 1,0 0 0,0 0 0,0 1-1,0-1 1,0 1 0,-5 45 102,4-40-80,-20 87 313,-3 13 198,24-105-515,-1 0 1,1 0-1,0 0 0,0 0 1,0 0-1,0 0 0,0 0 0,0 0 1,1 0-1,-1 0 0,1 0 1,0 1-1,-1-2-13,0-1 0,1 0-1,-1 1 1,0-1 0,0 0 0,1 0 0,-1 1-1,0-1 1,1 0 0,-1 0 0,0 1 0,1-1-1,-1 0 1,1 0 0,-1 0 0,0 0-1,1 0 1,-1 1 0,1-1 0,-1 0 0,1 0-1,-1 0 1,0 0 0,1 0 0,-1 0-1,1 0 1,-1-1 0,0 1 0,1 0 0,-1 0-1,1 0 1,0-1 0,3-1 5,1-1 0,-1 0 0,0 0 0,0 0 0,0-1 0,0 0-1,5-5 1,72-93-356,5-7-404,-69 90 485,1 0 0,1 1 0,25-18 1,-42 34 215,1 0 0,-1 1 0,1-1 0,-1 0 0,1 1 1,0-1-1,-1 1 0,1 0 0,0 0 0,0 0 0,0 0 1,0 1-1,0-1 0,0 1 0,0 0 0,6 0 0,-8 0 28,0 1 0,0-1 0,0 1 1,0-1-1,0 1 0,0-1 0,0 1 0,0-1 0,0 1 0,-1 0 0,1 0 0,0-1 0,0 1 0,-1 0 0,1 0 0,0 0 0,0 2 0,0 0 2,0 0 0,0 0 0,0 0 0,0 0 0,-1 0 0,1 0 0,-1 0 0,0 5 0,-2 12-24,0 0 0,-2 0 0,0 0 1,-1 0-1,-1-1 0,-1 1 0,-1-1 1,0-1-1,-17 27 0,6-20-349,18-25 379,1 1 0,-1 0 0,1 0 0,-1-1 0,0 1 0,1 0 0,-1-1 0,0 1 0,1-1 0,-1 1 0,0-1 0,0 1 0,0-1 0,1 1 0,-1-1 0,0 0 0,0 1 0,0-1 0,0 0 0,0 0 0,0 0 0,1 0 0,-1 0 0,0 0 0,0 0 0,0 0 0,0 0 0,0 0 0,0 0 0,-1-1 0,-6-13-229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1.218"/>
    </inkml:context>
    <inkml:brush xml:id="br0">
      <inkml:brushProperty name="width" value="0.035" units="cm"/>
      <inkml:brushProperty name="height" value="0.035" units="cm"/>
    </inkml:brush>
  </inkml:definitions>
  <inkml:trace contextRef="#ctx0" brushRef="#br0">6 1 18044,'-3'0'1392,"2"12"-736,-1-2-808,2 4 1160,0-1-551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1.690"/>
    </inkml:context>
    <inkml:brush xml:id="br0">
      <inkml:brushProperty name="width" value="0.035" units="cm"/>
      <inkml:brushProperty name="height" value="0.035" units="cm"/>
    </inkml:brush>
  </inkml:definitions>
  <inkml:trace contextRef="#ctx0" brushRef="#br0">28 91 15435,'5'-3'585,"13"-9"1074,-17 12-1629,-1 0 1,1 0-1,-1 0 1,0 0-1,1 0 1,-1 0-1,1 0 1,-1 0-1,1 0 0,-1 0 1,1 0-1,-1 0 1,1 1-1,-1-1 1,1 0-1,-1 0 1,0 0-1,1 1 1,-1-1-1,1 0 1,-1 1-1,0-1 1,1 0-1,-1 1 1,0-1-1,0 0 1,1 1-1,-1-1 1,0 1-1,0-1 0,1 1 1,-1-1-1,0 0 1,0 1-1,0-1 1,0 1-1,0-1 1,0 1-1,0-1 1,0 1-1,0 0 1,2 14 446,-1 1 0,0-1 1,-1 1-1,-1-1 0,-1 0 1,-4 21-1,2-13-112,-6 42 234,-32 283 994,42-337-1566,-1-7-14,0 0 1,1 1 0,0-1-1,0 0 1,0 1 0,0-1 0,1 0-1,-1 1 1,1-1 0,0 0-1,1 0 1,-1 0 0,1 0 0,3 7-1,-4-11-9,-1 1-1,1-1 1,-1 1 0,1-1-1,0 1 1,-1-1-1,1 1 1,0-1-1,0 1 1,-1-1-1,1 0 1,0 0-1,0 1 1,-1-1 0,1 0-1,0 0 1,0 0-1,0 0 1,0 0-1,-1 0 1,1 0-1,0 0 1,0 0-1,0 0 1,0 0-1,-1-1 1,1 1 0,0 0-1,0 0 1,-1-1-1,2 0 1,23-19 54,-23 18-50,23-24 44,-1-1 0,-1-1 0,24-39-1,-5 6 10,8-8-3,225-299 62,-261 349-125,-6 9-13,0 0 0,0 1-1,12-10 1,-39 36-933,0 2 209,-1-1 1,0-2-1,-38 24 0,25-25 51</inkml:trace>
  <inkml:trace contextRef="#ctx0" brushRef="#br0" timeOffset="1">300 434 13947,'10'48'1632,"4"1"-783,1 1-265,4-1 744,7-4-184,4-10-264,1-8-159,2-18-617,2-9-473,-7-18 369,-1-9-168,-18-11-104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2.251"/>
    </inkml:context>
    <inkml:brush xml:id="br0">
      <inkml:brushProperty name="width" value="0.035" units="cm"/>
      <inkml:brushProperty name="height" value="0.035" units="cm"/>
    </inkml:brush>
  </inkml:definitions>
  <inkml:trace contextRef="#ctx0" brushRef="#br0">1 148 14475,'18'7'1365,"1"0"0,0-2 0,0-1 0,1 0 0,30 2 0,-42-6-1255,-1 0-1,0-1 1,1 0 0,-1 0 0,0-1 0,0 0 0,0 0 0,0 0 0,0-1 0,0 0 0,-1 0 0,1-1 0,-1 0 0,0 0 0,0 0-1,0-1 1,-1 0 0,6-6 0,-6 5-101,-1 1 0,0-1 0,-1 1 0,1-1-1,-1 0 1,0-1 0,0 1 0,-1 0 0,0-1-1,1-7 1,-2 13-10,-1-1 0,0 0 0,1 1 0,-1-1 0,0 0 0,0 1 0,0-1 0,0 0 0,0 0 0,-1 1 0,1-1 0,-1 0 0,1 1 0,-1-1 0,1 1 0,-1-1 0,0 1 0,0-1 0,0 1 0,0-1 0,0 1 0,0 0 0,0-1 0,0 1 0,0 0 0,-1 0 0,1 0 0,0 0 0,-1 0 0,1 0 0,-1 0 0,1 0 0,-1 1 0,0-1 0,1 1 0,-1-1 0,1 1 0,-1-1 0,0 1 0,0 0 0,1 0 0,-1 0 0,0 0 0,-1 0 0,-3 1-1,0-1-1,0 1 1,1 0-1,-1 1 1,1-1-1,-1 1 1,1 0-1,-1 0 1,1 1-1,0 0 1,0-1-1,0 2 1,1-1-1,-1 1 1,1-1-1,-6 7 0,-1 2-1,0 0 0,1 1 0,1 0 0,-13 24-1,15-25 3,2 1 0,-1 0-1,2 0 1,-5 19 0,7-24-1,1 0-1,0 0 1,0-1 0,1 1 0,0 0 0,0 0 0,1 0 0,0 0 0,2 8 0,-3-14 0,1-1 1,-1 1-1,1 0 1,0-1-1,-1 1 1,1 0-1,0-1 1,0 1-1,0-1 1,0 1-1,0-1 1,1 0-1,-1 1 1,0-1-1,1 0 1,-1 0 0,1 0-1,-1 0 1,1 0-1,-1 0 1,1 0-1,-1-1 1,1 1-1,0-1 1,0 1-1,-1-1 1,1 1-1,0-1 1,0 0-1,0 0 1,-1 0-1,1 0 1,0 0-1,0 0 1,2-1-1,5-1-8,-1-1 0,0 0 0,0 0 0,0 0 0,0-1 0,10-6 0,20-16-62,-1-2 0,47-45 0,14-12-64,-96 83 133,3-2-9,0 0-1,0 0 1,1 1 0,-1-1-1,1 1 1,0 0 0,0 0-1,0 1 1,10-3-1,-15 5 16,0 0-1,0-1 1,0 1-1,0 0 1,-1 0-1,1 0 1,0 1-1,0-1 1,0 0-1,-1 0 1,1 0-1,0 1 1,0-1-1,0 0 1,-1 1-1,1-1 1,0 1-1,-1-1 1,1 1-1,0-1 1,-1 1-1,1-1 1,-1 1-1,1 0 1,1 1 10,-1 0-1,-1-1 1,1 1 0,0 0 0,0 0-1,-1 0 1,1 0 0,-1 0 0,1 4-1,-1 4 64,0 1-1,0 0 0,-2 10 0,1-16-43,-3 19 118,3-16-68,-1-1-1,1 1 1,0 0-1,1 0 1,0-1 0,0 1-1,2 10 1,-1-18-69,-1 1 0,0 0 0,1 0 0,-1-1 1,1 1-1,-1-1 0,1 1 0,-1 0 0,1-1 1,-1 1-1,1-1 0,0 1 0,-1-1 0,1 0 0,0 1 1,-1-1-1,1 1 0,0-1 0,-1 0 0,1 0 1,0 1-1,0-1 0,0 0 0,-1 0 0,1 0 1,0 0-1,0 0 0,-1 0 0,1 0 0,0 0 0,0 0 1,0-1-1,-1 1 0,1 0 0,0 0 0,0-1 1,-1 1-1,1 0 0,0-1 0,-1 1 0,2-1 0,28-18 149,-30 19-158,29-24 95,41-44 0,-52 49-109,1 0 0,1 0 0,0 2-1,2 1 1,25-16 0,-45 31 4,0 0 0,0 0 0,0 0 0,1 0 0,-1 0 0,0 1 0,1-1 0,-1 1 0,1-1 0,-1 1 0,4 0 0,-5 0 4,0 0 0,0 1 0,0-1 0,0 1 0,0-1 0,0 1-1,0-1 1,0 1 0,0 0 0,0-1 0,0 1 0,-1 0 0,1 0 0,0-1-1,0 1 1,-1 0 0,1 0 0,-1 0 0,1 0 0,-1 0 0,1 0 0,-1 0-1,0 0 1,1 0 0,-1 0 0,0 0 0,0 0 0,0 0 0,0 2 0,1 15-139,0 0 1,-2 1 0,0-1 0,-2 0 0,0 1-1,0-1 1,-8 19 0,7-20-63,1 4 4,5-9-67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2.735"/>
    </inkml:context>
    <inkml:brush xml:id="br0">
      <inkml:brushProperty name="width" value="0.035" units="cm"/>
      <inkml:brushProperty name="height" value="0.035" units="cm"/>
    </inkml:brush>
  </inkml:definitions>
  <inkml:trace contextRef="#ctx0" brushRef="#br0">267 416 16868,'-5'-4'280,"-1"0"0,0 0 0,0 1 0,0 0 0,-1 0 1,1 1-1,-1 0 0,1 0 0,-14-2 0,15 4-166,1 0 0,-1 0 0,0 0 0,0 0 1,0 1-1,1 0 0,-1 0 0,0 0 0,1 1 0,-1-1 0,1 1 0,-1 0 0,1 1 0,0-1 0,-5 4 0,-1 3-22,0 0 0,1 1 1,0 0-1,0 0 0,1 1 0,0 0 1,1 0-1,1 1 0,-1 0 0,2 1 0,0-1 1,0 1-1,1 0 0,1 0 0,0 0 1,1 0-1,0 1 0,1 17 0,1-25-84,0-1 0,1 1-1,-1-1 1,1 1-1,0-1 1,1 0 0,-1 0-1,5 8 1,-5-11-9,0 0 1,0 0-1,0-1 1,0 1-1,1-1 0,-1 1 1,0-1-1,1 1 0,0-1 1,-1 0-1,1 1 1,0-1-1,-1 0 0,1 0 1,0 0-1,0-1 1,0 1-1,0 0 0,0-1 1,0 1-1,0-1 0,0 0 1,0 0-1,0 0 1,0 0-1,4 0 0,1-1-4,1-1 0,-1 1 0,0-2 0,0 1 0,0-1 0,0 0 0,0 0 0,-1-1 0,1 0 0,-1 0 0,8-7 0,7-7-7,33-37 0,-18 13 11,-3-2 1,-1-1-1,38-71 0,-35 47 87,49-138-1,-79 193-59,-1 2 28,0-1-1,0-1 1,2-17-1,-6 31-47,0 0 0,0 0-1,0 0 1,1-1-1,-1 1 1,0 0 0,0 0-1,0 0 1,0-1 0,0 1-1,0 0 1,0 0-1,0 0 1,0-1 0,0 1-1,0 0 1,0 0 0,0-1-1,0 1 1,0 0-1,0 0 1,0 0 0,0-1-1,0 1 1,0 0 0,0 0-1,0 0 1,0-1-1,-1 1 1,1 0 0,0 0-1,0 0 1,0 0-1,0-1 1,0 1 0,-1 0-1,1 0 1,0 0 0,0 0-1,0 0 1,0-1-1,-1 1 1,1 0 0,-8 9 186,-9 24 89,-10 42 17,4 2 0,3 1 1,3 0-1,-7 94 1,22-161-399,0 17-121,2-26 162,0-1 1,0 0-1,0 1 0,1-1 1,-1 0-1,0 1 0,1-1 1,-1 0-1,0 0 1,1 1-1,0-1 0,-1 0 1,1 0-1,0 0 0,-1 0 1,3 2-1,-3-3 25,0 0 0,1 1 0,-1-1 1,1 0-1,-1 0 0,1 0 0,0 1 0,-1-1 0,1 0 0,-1 0 0,1 0 0,-1 0 0,1 0 0,-1 0 1,1 0-1,-1 0 0,1 0 0,-1 0 0,1-1 0,-1 1 0,1 0 0,-1 0 0,1 0 0,-1-1 0,1 1 0,-1 0 1,1-1-1,-1 1 0,1 0 0,-1-1 0,0 1 0,1 0 0,-1-1 0,1 0 0,14-19-183,-13 17 132,23-40-465,0-10-195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3.439"/>
    </inkml:context>
    <inkml:brush xml:id="br0">
      <inkml:brushProperty name="width" value="0.025" units="cm"/>
      <inkml:brushProperty name="height" value="0.025" units="cm"/>
    </inkml:brush>
  </inkml:definitions>
  <inkml:trace contextRef="#ctx0" brushRef="#br0">1 114 4548,'2'-8'9049,"0"2"-8505,1 0 0,-1 0-1,1 0 1,0 0 0,1 1 0,-1-1 0,1 1 0,0 0 0,0 0 0,1 1-1,0-1 1,0 1 0,0 0 0,0 0 0,0 0 0,1 1 0,0 0 0,-1 0-1,1 1 1,0-1 0,1 1 0,-1 0 0,0 1 0,13-2 0,-9 2-217,0 0 1,0 1 0,0 0-1,0 1 1,16 2 0,-23-2-301,-1-1 1,1 1 0,-1 0 0,0 0-1,1 0 1,-1 0 0,0 0 0,0 0 0,0 1-1,0-1 1,0 0 0,0 1 0,0 0 0,0 0-1,0-1 1,-1 1 0,1 0 0,-1 0 0,0 1-1,1-1 1,-1 0 0,0 0 0,0 1 0,0-1-1,-1 0 1,1 1 0,0 3 0,-1 3-13,0-1 0,0 0 1,-1 0-1,0 0 0,0 0 1,-1 0-1,0 0 1,-1 0-1,1-1 0,-2 1 1,1-1-1,-1 1 0,0-1 1,0-1-1,-1 1 0,0 0 1,-7 6-1,4-3-7,0 2 0,0-1 1,1 1-1,1 0 0,-7 15 0,13-26-9,0-1-1,-1 1 1,1 0-1,0 0 0,0 0 1,-1-1-1,1 1 1,0 0-1,0 0 1,0 0-1,0 0 0,0-1 1,0 1-1,0 0 1,0 0-1,1 0 1,-1 0-1,0-1 0,0 1 1,1 0-1,-1 0 1,0-1-1,1 1 0,-1 0 1,1 0-1,-1-1 1,1 1-1,-1-1 1,1 1-1,0 0 0,-1-1 1,1 1-1,0-1 1,-1 1-1,1-1 1,0 0-1,-1 1 0,1-1 1,0 0-1,0 1 1,0-1-1,-1 0 1,2 0-1,42 2-7,-31-3 13,40 1-624,72-12 0,-86 5-2772,40-12 0,-17-1-8812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3.388"/>
    </inkml:context>
    <inkml:brush xml:id="br0">
      <inkml:brushProperty name="width" value="0.035" units="cm"/>
      <inkml:brushProperty name="height" value="0.035" units="cm"/>
    </inkml:brush>
  </inkml:definitions>
  <inkml:trace contextRef="#ctx0" brushRef="#br0">19 91 17804,'12'108'3007,"-10"-91"-2621,-2-12-104,1-1 1,-1 1 0,1-1 0,0 0 0,0 0 0,2 5-1,-2-8-244,-1 0 0,0 0 0,1-1 0,-1 1 0,1 0 0,-1-1 0,1 1 0,0-1 0,-1 1 0,1-1 0,-1 1 0,1-1 0,0 1 0,-1-1 0,1 1 0,0-1 0,0 0 0,-1 1 0,1-1 0,0 0 0,0 0 0,0 0 0,-1 1 0,1-1 1,0 0-1,0 0 0,0 0 0,-1 0 0,1-1 0,0 1 0,0 0 0,0 0 0,-1 0 0,1-1 0,0 1 0,0 0 0,-1-1 0,2 0 0,6-3 68,-1 0 1,0-1 0,0 0 0,0 0-1,-1-1 1,1 0 0,-1 0 0,6-8 0,5-9 84,17-27 0,-26 39-141,-1 0 0,0-1 0,-1 0 0,-1 0 0,0 0 0,0-1 0,3-17 0,-7 29-50,-1 1 1,0-1 0,0 1 0,0-1 0,0 1 0,0-1 0,1 1-1,-1-1 1,0 0 0,0 1 0,0-1 0,0 1 0,0-1 0,-1 1-1,1-1 1,0 1 0,0-1 0,0 1 0,0-1 0,-1 1 0,1-1-1,0 1 1,0 0 0,-1-1 0,1 1 0,0-1 0,-1 1 0,1-1-1,0 1 1,-1 0 0,1-1 0,-1 1 0,1 0 0,0 0 0,-1-1-1,1 1 1,-1 0 0,1 0 0,-1 0 0,1-1 0,-1 1 0,1 0-1,-1 0 1,1 0 0,-1 0 0,1 0 0,-1 0 0,0 0 0,1 0-1,-1 0 1,1 0 0,-1 0 0,1 1 0,-1-1 0,-24 14 8,9-1 7,1 0-1,1 2 1,1 0 0,0 1 0,-14 22 0,10-11 10,1 2 0,-20 47 0,36-75-25,-9 20 11,-6 28 1,13-44-11,1 1-1,0-1 0,0 1 1,1-1-1,0 1 0,0-1 1,0 1-1,0-1 1,1 1-1,2 9 0,-2-14 0,-1 0-1,0 0 1,1 0-1,-1 0 0,1 0 1,0 0-1,-1 0 1,1 0-1,0 0 1,-1 0-1,1 0 0,0-1 1,0 1-1,0 0 1,0 0-1,-1-1 1,1 1-1,0-1 0,0 1 1,1-1-1,-1 1 1,0-1-1,0 0 0,0 1 1,0-1-1,0 0 1,0 0-1,0 0 1,1 0-1,-1 0 0,0 0 1,0 0-1,0 0 1,0 0-1,0 0 0,1-1 1,1 0-1,3-1 1,0-1 0,0 1 0,-1-1 0,1-1 0,10-7 0,25-24-55,-1-2 1,53-64 0,-51 53-130,61-54 0,-99 98 154,0 1 0,1-1 0,0 1 0,-1 0 0,1 0 0,1 0 0,-1 1-1,0 0 1,11-3 0,-15 5 21,0-1 1,0 1-1,0 0 0,0 0 0,1 0 1,-1 1-1,0-1 0,0 0 0,0 0 1,0 0-1,0 1 0,0-1 0,0 1 1,0-1-1,0 1 0,0-1 0,0 1 1,0-1-1,0 1 0,1 1 0,0 0 0,-1 0 1,0 1-1,0-1 0,0 0 0,0 0 0,0 1 0,0-1 0,-1 0 0,1 1 1,-1-1-1,1 1 0,-1-1 0,0 4 0,-1 15 21,0 0 1,-2 0-1,0 0 0,-1 0 0,-8 20 1,4-11 131,-5 40 1,12-68-133,1 0 1,0 0 0,0-1-1,-1 1 1,2 0-1,-1 0 1,0 0 0,0 0-1,0 0 1,1 0-1,0 3 1,0-5-10,-1 0 1,0 0-1,0 1 0,0-1 1,1 0-1,-1 0 1,0 0-1,0 1 0,1-1 1,-1 0-1,0 0 1,1 0-1,-1 0 0,0 0 1,1 0-1,-1 1 0,0-1 1,0 0-1,1 0 1,-1 0-1,0 0 0,1 0 1,-1 0-1,0 0 1,1 0-1,-1 0 0,1-1 1,15-8 105,9-13-42,43-50 0,-45 46-64,1 1-1,30-25 1,-48 46-3,0 0 0,0 0 0,0 0 0,13-5 1,-18 9-2,1-1 0,-1 0 0,0 1 0,1-1 0,-1 1 0,0 0 0,1 0 0,-1-1 0,1 1 0,-1 0 0,1 0 0,-1 0 0,0 0 1,1 1-1,-1-1 0,1 0 0,-1 1 0,0-1 0,1 1 0,-1-1 0,0 1 0,1-1 0,-1 1 0,0 0 0,0 0 0,0 0 0,1 0 0,-1-1 0,0 2 1,0-1-1,1 2 0,0 1 0,0 0 1,0 0 0,-1 1-1,0-1 1,1 1 0,-1-1 0,-1 1-1,1 0 1,-1 4 0,0 48 20,-1-37-9,-2 18 19,2-26-11,0 1 0,0-1 0,1 0 0,1 1 1,3 17-1,-4-29-17,0-1 0,0 1 1,0 0-1,1 0 0,-1-1 1,0 1-1,0 0 0,1-1 1,-1 1-1,0 0 0,1-1 1,-1 1-1,1-1 0,-1 1 1,1-1-1,-1 1 0,1-1 1,0 1-1,-1-1 0,1 1 1,-1-1-1,1 1 0,0-1 1,-1 0-1,1 0 0,0 1 1,-1-1-1,1 0 0,0 0 1,0 0-1,-1 0 0,1 0 1,0 0-1,0 0 0,-1 0 1,1 0-1,0 0 0,0 0 0,-1 0 1,1 0-1,0-1 0,-1 1 1,1 0-1,0 0 0,-1-1 1,2 0-1,3-2 13,-1 1-1,1-2 1,-1 1-1,7-7 1,-11 10-16,30-32 79,44-59-1,5-7-16,-76 94-61,1 1 0,0-1-1,0 1 1,0-1 0,0 1 0,0 0-1,1 1 1,8-5 0,-12 6 2,1 1-1,-1 0 1,0-1-1,0 1 1,0 0-1,0 0 1,0 0 0,1 0-1,-1 0 1,0 0-1,0 0 1,0 1-1,0-1 1,0 0-1,1 1 1,-1-1 0,1 1-1,0 1 7,-1-1 0,1 0 0,-1 0-1,0 1 1,1-1 0,-1 1 0,0-1-1,0 1 1,0 0 0,0-1 0,0 1 0,0 0-1,0 3 1,6 22 104,-1 0 0,-2 1 0,0-1 0,-2 45-1,0-42-68,-2-19-104,1-7 115,0 0 0,-1 0 1,0 0-1,0 0 1,0 0-1,0 0 0,-1 0 1,1 0-1,-1 0 1,0 0-1,-2 4 0,3-8-53,0 1-1,-1-1 0,1 0 1,0 0-1,0 0 0,-1 0 1,1 0-1,0 1 0,0-1 1,-1 0-1,1 0 0,0 0 1,0 0-1,-1 0 0,1 0 1,0 0-1,0 0 0,-1 0 1,1 0-1,0 0 0,-1 0 1,1 0-1,0 0 0,0 0 1,-1 0-1,1 0 0,0-1 1,0 1-1,-1 0 0,-8-8 46</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4.325"/>
    </inkml:context>
    <inkml:brush xml:id="br0">
      <inkml:brushProperty name="width" value="0.035" units="cm"/>
      <inkml:brushProperty name="height" value="0.035" units="cm"/>
    </inkml:brush>
  </inkml:definitions>
  <inkml:trace contextRef="#ctx0" brushRef="#br0">7 222 15107,'1'-12'310,"1"0"0,1 0 0,0 0 0,1 0 0,0 1 0,0 0 0,2-1 0,-1 2-1,1-1 1,1 1 0,0-1 0,0 2 0,1-1 0,0 1 0,1 1 0,0-1 0,18-12 0,-23 18-217,0 1 0,0 0 1,0-1-1,0 1 0,0 1 1,1-1-1,-1 1 0,5-2 1,-7 3-66,-1 0 1,1 0-1,-1 0 0,1 0 1,0 0-1,-1 0 0,1 0 1,-1 0-1,1 1 1,-1-1-1,1 1 0,-1-1 1,1 1-1,-1 0 0,1-1 1,-1 1-1,1 0 1,-1 0-1,0 0 0,0 0 1,0 0-1,1 0 0,-1 0 1,0 1-1,0-1 1,-1 0-1,1 1 0,1 1 1,1 4 18,-1-1 0,1 1 0,-1 0 0,-1 0 0,0 0 0,0 1 0,0-1 0,0 0 0,-1 0 0,-1 0 0,1 1 0,-1-1 0,-2 8 0,-4 17 102,-17 48-1,22-75-130,-75 183 377,47-121-55,-33 107 0,63-173-335,-14 59 260,14-55-233,-1 0-1,1 0 0,0 0 0,0 0 0,0 0 0,1 0 0,0-1 0,0 1 1,3 9-1,-3-13-19,-1 1-1,1-1 1,0 1 0,0-1 0,0 0 0,0 1 0,0-1 0,0 0-1,0 0 1,1 0 0,-1 0 0,0 0 0,1 0 0,-1 0 0,0 0 0,1 0-1,-1-1 1,1 1 0,2 0 0,0 0 2,0-1 1,0 1-1,0-1 1,0 0-1,0 0 1,0 0-1,8-2 0,4-2-3,-1 0-1,31-13 0,-44 16-11,36-16-707,-1-1 0,-1-2 1,-1-2-1,0-1 0,-2-2 0,37-35 0,-40 26-78,-13 6-286</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4.825"/>
    </inkml:context>
    <inkml:brush xml:id="br0">
      <inkml:brushProperty name="width" value="0.035" units="cm"/>
      <inkml:brushProperty name="height" value="0.035" units="cm"/>
    </inkml:brush>
  </inkml:definitions>
  <inkml:trace contextRef="#ctx0" brushRef="#br0">0 68 17084,'2'-1'1728,"5"1"-1184,8-2-208,6-1 688,9-1-383,8-4-337,7-2-696,0-4 1176,1 4-712,-1-1-96,0 7-72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5.325"/>
    </inkml:context>
    <inkml:brush xml:id="br0">
      <inkml:brushProperty name="width" value="0.035" units="cm"/>
      <inkml:brushProperty name="height" value="0.035" units="cm"/>
    </inkml:brush>
  </inkml:definitions>
  <inkml:trace contextRef="#ctx0" brushRef="#br0">1 425 15291,'0'11'687,"0"-1"0,0 0 1,1 1-1,3 14 0,-4-22-540,1 0 0,-1 0 0,1 0 0,0 0 0,0 0 0,0 0 0,0 0 0,1-1 0,-1 1 0,1 0 0,-1-1 0,1 1 0,0-1 0,0 0 0,0 0 0,0 1 0,1-1 0,-1-1 0,4 3 0,-4-3-99,0-1-1,0 1 1,0-1-1,0 0 1,0 0-1,0 0 1,0 0 0,0 0-1,0 0 1,0 0-1,-1-1 1,1 1-1,0-1 1,0 0-1,0 1 1,2-2-1,29-18 144,-27 15-135,33-24 63,35-22-11,-66 47-82,0 0-1,1 0 1,-1 0 0,1 1-1,0 0 1,-1 1 0,15-2-1,-20 3 0,0 1 0,1 0 0,-1 0 0,0 0-1,0 1 1,0-1 0,0 1 0,0-1 0,0 1 0,0 0-1,0 0 1,0 1 0,0-1 0,-1 1 0,1-1-1,0 1 1,-1 0 0,1 0 0,-1 0 0,0 0 0,0 0-1,0 1 1,0-1 0,0 1 0,0-1 0,0 1 0,-1 0-1,0 0 1,1-1 0,0 6 0,3 8 149,0 0 1,-2-1-1,0 1 1,1 26 0,-3-34-96,-1-5-40,6 29 282,-6-31-312,0-1 0,0 1 0,1 0-1,-1 0 1,0 0 0,1-1 0,-1 1-1,1 0 1,-1-1 0,1 1 0,-1 0 0,1-1-1,-1 1 1,1-1 0,0 1 0,-1-1-1,1 1 1,0-1 0,0 1 0,-1-1-1,1 0 1,0 1 0,0-1 0,-1 0-1,1 0 1,0 0 0,0 1 0,0-1-1,0 0 1,-1 0 0,1 0 0,0 0-1,0-1 1,1 1 0,2-1-4,-1-1 0,1 1 0,-1-1 1,1 0-1,-1 1 0,0-2 0,0 1 0,0 0 1,5-5-1,24-30-135,-20 23 33,1-1-35,5-8-382,1 2 0,2 0 0,0 2 0,24-18 0,-43 35 394,1 0 1,-1 1-1,1-1 0,-1 1 1,1 0-1,-1 0 0,1 0 1,0 0-1,-1 1 0,1-1 1,5 0-1,-7 1 69,0 0-1,-1 1 1,1-1 0,0 0 0,0 1 0,0-1 0,0 0-1,0 1 1,0-1 0,-1 1 0,1-1 0,0 1-1,0 0 1,-1-1 0,1 1 0,0 0 0,-1-1 0,1 1-1,0 0 1,-1 0 0,0 0 0,1 0 0,-1-1-1,1 1 1,-1 0 0,0 0 0,1 0 0,-1 0 0,0 0-1,0 0 1,0 0 0,0 0 0,0 0 0,0 0-1,0 0 1,0 1 0,0 3-55,-1-1 0,1 1-1,-1 0 1,1 0 0,-1-1 0,-1 1-1,1 0 1,-1-1 0,1 1 0,-1-1-1,-5 7 1,-7 4-31</inkml:trace>
  <inkml:trace contextRef="#ctx0" brushRef="#br0" timeOffset="1">584 0 18340,'10'18'1640,"-1"2"-1360,-3-1-480,0 2 912,6 5-1584,5-2 736,5 0-208,2-1-104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5.872"/>
    </inkml:context>
    <inkml:brush xml:id="br0">
      <inkml:brushProperty name="width" value="0.035" units="cm"/>
      <inkml:brushProperty name="height" value="0.035" units="cm"/>
    </inkml:brush>
  </inkml:definitions>
  <inkml:trace contextRef="#ctx0" brushRef="#br0">86 1 13835,'-2'9'586,"1"1"0,-1 0 1,-1 0-1,1-1 0,-2 0 0,1 1 0,-1-1 1,-9 13-1,-3 12 878,7-15-840,5-11-420,0 0 0,0 0 0,1 0 0,1 0 0,-1 0 0,1 1 1,0-1-1,0 13 0,2-20-223,0 0 1,0-1-1,0 1 1,0 0-1,1-1 1,-1 1-1,0 0 1,0-1-1,1 1 1,-1 0-1,0-1 1,1 1-1,-1-1 1,1 1 0,-1-1-1,1 1 1,-1-1-1,1 1 1,-1-1-1,1 1 1,-1-1-1,1 0 1,0 1-1,-1-1 1,1 0-1,0 0 1,-1 1-1,1-1 1,0 0-1,-1 0 1,1 0-1,0 0 1,-1 0 0,1 0-1,0 0 1,1 0-1,29-5-847,-25 4 733,23-5-583,0 1 1,44-2-1,-62 7 682,0 0 0,1 0 0,-1 1 0,0 1 0,1 0 0,-1 0 1,0 1-1,0 1 0,15 7 0,-24-10 76,0 0 0,1 0 1,-1 0-1,0 0 0,0 1 1,0-1-1,0 1 1,-1 0-1,1-1 0,0 1 1,-1 0-1,1 0 0,-1 0 1,1 0-1,-1 0 0,0 1 1,0-1-1,0 0 0,1 5 1,-2-5 26,0 1 0,0 0 1,0 0-1,0-1 0,-1 1 1,1 0-1,-1-1 0,0 1 1,1 0-1,-1-1 0,0 1 0,-1-1 1,1 0-1,0 1 0,-3 1 1,-4 7 213,-1 0 1,-1-1-1,0-1 1,-1 1-1,-17 11 0,5-5 22,0-1 0,-36 16 0,51-27-312,0 0-1,0-1 1,0 0-1,-1 0 1,1-1 0,-1-1-1,0 1 1,0-1-1,1-1 1,-1 1-1,-14-3 1,-2-4-153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6.420"/>
    </inkml:context>
    <inkml:brush xml:id="br0">
      <inkml:brushProperty name="width" value="0.035" units="cm"/>
      <inkml:brushProperty name="height" value="0.035" units="cm"/>
    </inkml:brush>
  </inkml:definitions>
  <inkml:trace contextRef="#ctx0" brushRef="#br0">0 271 18356,'5'57'2471,"-5"90"1,2 13-659,-2-156-1779,0 1-3,0-1 0,0 0 0,1 0 0,-1 0 0,1 0 0,0 0 0,0 0-1,1 0 1,-1 0 0,1 0 0,0 0 0,0 0 0,3 3 0,-5-6-27,1 0 0,0-1 0,0 1 0,0-1 0,0 1 0,0-1 0,-1 0 1,1 1-1,0-1 0,0 0 0,0 1 0,0-1 0,0 0 0,0 0 0,0 0 0,0 0 0,0 0 1,1 0-1,-1 0 0,0 0 0,0 0 0,0-1 0,-1 1 0,1 0 0,0-1 0,0 1 0,0-1 1,0 1-1,0-1 0,0 1 0,0-1 0,-1 0 0,1 1 0,0-1 0,0 0 0,0 0 0,5-5-3,-1 1-1,0-1 1,8-11-1,2-7-6,-1-1 0,21-50-1,14-60-64,-19 49-91,-29 85 107,0 6 15,-1 16-1,-2 27 45,0-13 8,-3 75 200,5-98-168,1 0 0,0-1 0,1 1 0,0-1 0,0 1 0,9 20 0,-10-30-35,-1 0-1,1 0 0,0 0 0,0 0 1,0-1-1,0 1 0,1 0 1,-1 0-1,0-1 0,1 1 1,-1-1-1,1 1 0,0-1 1,-1 0-1,1 0 0,0 1 1,0-1-1,0 0 0,-1-1 1,1 1-1,0 0 0,0 0 0,1-1 1,-1 0-1,0 1 0,0-1 1,0 0-1,0 0 0,0 0 1,0 0-1,0 0 0,0 0 1,1-1-1,-1 1 0,0-1 1,0 1-1,0-1 0,0 0 1,-1 0-1,5-2 0,4-3 11,0 0-1,0-1 1,-1 0-1,0-1 1,15-16-1,-4 1-14,0-1 0,-2-1-1,23-41 1,32-86-88,-59 105 27,-7 24-30,-9 46 71,-7 38 296,3 0 1,2 0-1,7 90 0,-3-143-222,2-1-1,-1 0 0,1 0 1,0 0-1,0-1 0,7 13 1,-9-18-61,1 0 1,0 0-1,-1 0 1,1 0 0,0 0-1,0 0 1,0 0-1,0 0 1,0 0-1,0 0 1,0-1 0,0 1-1,0 0 1,0-1-1,0 1 1,0 0 0,0-1-1,3 1 1,-3-1-31,0 0 0,1-1 0,-1 1 0,1 0 0,-1 0 0,1-1 0,-1 1 0,0-1 0,1 0 0,-1 1 0,0-1 0,0 0 0,1 0 0,-1 0 0,0 0 0,0 0 0,0 0 0,0 0 0,0 0 0,1-2 0,4-6-232,0 0 1,-1 0-1,0 0 1,0-1-1,-1 1 0,-1-1 1,1 0-1,-2 0 0,1-1 1,-1 1-1,-1-1 1,0 1-1,-1-18 0,0-35-600</inkml:trace>
  <inkml:trace contextRef="#ctx0" brushRef="#br0" timeOffset="1">602 5 18460,'-3'-5'1856,"0"17"-1200,0 5-295,2 5 1207,1 1-600,1 1-1136,2-3-488,3-6 584,5-6-152,4-9-136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7.044"/>
    </inkml:context>
    <inkml:brush xml:id="br0">
      <inkml:brushProperty name="width" value="0.035" units="cm"/>
      <inkml:brushProperty name="height" value="0.035" units="cm"/>
    </inkml:brush>
  </inkml:definitions>
  <inkml:trace contextRef="#ctx0" brushRef="#br0">1 178 16692,'8'-7'369,"1"1"1,0 0 0,0 0 0,1 1 0,-1 0 0,17-6 0,-23 10-282,-1 1 0,1-1 0,0 0 0,-1 1 0,1 0 0,-1-1 0,1 1-1,0 0 1,-1 1 0,1-1 0,-1 0 0,1 1 0,-1-1 0,1 1 0,-1 0 0,1 0 0,-1 0 0,1 0 0,-1 0 0,0 0 0,0 1 0,1-1 0,-1 1 0,0 0 0,-1 0 0,1-1 0,0 1 0,0 0 0,-1 0 0,1 1 0,-1-1 0,0 0-1,2 4 1,1 3 90,-1-1-1,-1 1 0,1 0 1,-1 0-1,-1 0 0,0 0 1,0 0-1,0 0 0,-1 1 1,-1-1-1,-1 11 0,-4 16 320,-15 51 0,14-64-283,3-8-105,-1 3 120,-4 31 1,8-48-222,1 0 0,0 0 0,0 0 0,0 0 0,-1 0 0,1 0 0,0 0 0,0 0 0,1 0 0,-1 0 0,0-1 0,0 1 0,0 0 1,1 0-1,-1 0 0,0 0 0,1 0 0,-1 0 0,1 0 0,-1 0 0,1-1 0,-1 1 0,2 1 0,-1-2-3,0 1 1,0-1-1,0 0 1,0 0-1,0 0 1,0 0-1,0 0 1,0 0-1,0 0 1,0 0-1,0 0 1,0 0-1,0 0 1,0-1-1,-1 1 1,1 0-1,0-1 1,0 1-1,1-1 1,5-3 4,1-1-1,-1 0 1,-1 0 0,9-8 0,12-14-56,-1-2 0,-1-1 0,25-40 0,53-102-527,-94 159 333,-8 13 237,-1 0 0,0 0 0,0 0 0,0 0 0,1 0 0,-1 0 0,0 1 0,0-1 0,0 0 0,0 0 0,1 0 0,-1 0 0,0 0 0,0 1 0,0-1 0,0 0 0,0 0 0,0 0 0,1 1 0,-1-1 0,0 0 0,0 0 0,0 0 0,0 1 0,0-1 0,0 0 1,0 0-1,0 1 0,0-1 0,0 0 0,0 0 0,0 0 0,0 1 0,0-1 0,0 0 0,-1 0 0,-2 36-12,1-28 21,2-5 3,-3 26 147,-1 42-1,4-64-113,0 0 0,1-1 0,-1 1 0,1-1 1,1 1-1,-1-1 0,1 0 0,0 1 0,1-1 0,-1 0 0,1 0 0,7 10 0,-8-14-24,0-1 0,-1 1 0,1-1 0,0 0 0,0 1 0,0-1 1,0 0-1,0 0 0,0 0 0,0-1 0,0 1 0,0 0 0,0-1 1,0 1-1,1-1 0,-1 0 0,0 0 0,0 0 0,1 0 0,-1 0 0,0 0 1,0-1-1,0 1 0,1-1 0,-1 1 0,0-1 0,0 0 0,0 0 1,0 0-1,2-2 0,8-3 43,-1-1 0,0-1 0,18-15 0,-28 22-58,40-37 67,-1-2 0,-2-1 0,-3-2 0,47-73 0,-75 106-65,0-1 1,-1 0-1,-1 0 1,8-21 0,-13 32-6,0 0 0,0-1 1,0 1-1,0-1 0,1 1 1,-1-1-1,0 1 0,0-1 1,0 1-1,0 0 0,0-1 1,0 1-1,0-1 0,0 1 1,0-1-1,0 1 1,0-1-1,-1 1 0,1-1 1,0 1-1,0 0 0,0-1 1,-1 1-1,1-1 0,0 1 1,0 0-1,-1-1 0,1 1 1,0 0-1,-1-1 0,1 1 1,0 0-1,-1-1 1,1 1-1,0 0 0,-1 0 1,1 0-1,-1-1 0,1 1 1,-1 0-1,1 0 0,0 0 1,-1 0-1,1 0 0,-1 0 1,1 0-1,-1 0 1,1 0-1,-1 0 0,1 0 1,-1 0-1,1 0 0,0 0 1,-1 0-1,1 0 0,-1 1 1,1-1-1,-1 0 0,1 0 1,0 0-1,-1 1 0,1-1 1,0 0-1,-1 1 1,1-1-1,0 0 0,-1 1 1,-9 8 10,0 0 0,1 1 0,1-1 0,-1 2 0,1-1 0,-10 21 0,8-16 1,-5 9 28,1 2-1,-18 43 1,27-57-23,1 0 0,0 0 0,1 0 0,1 0 0,0 0 0,0 1 0,2-1 0,0 22 0,0-32-14,0 0 0,0 0 0,1-1 0,-1 1 0,0 0 0,1 0 1,0 0-1,-1 0 0,1 0 0,0-1 0,0 1 0,0 0 0,0-1 0,0 1 0,0 0 0,1-1 0,-1 0 1,0 1-1,1-1 0,-1 0 0,1 0 0,2 2 0,-2-2-4,1 0 0,0-1 0,-1 1 0,1-1 0,0 1 0,0-1 0,0 0 0,0 0 0,-1 0 0,1 0 0,0-1 0,0 1 0,4-2 0,8-3-37,0-1 1,-1 0 0,0-1 0,16-11 0,-27 16 26,10-5-42,-1 0-43,1-1-1,-1 0 1,0-1 0,16-15-1,-27 22-252,-6 6 199,-7 9-91,-7 19-2078,18-31 2289,1-1 0,0 0 1,-1 1-1,1-1 0,-1 0 0,1 1 0,-1-1 1,1 0-1,-1 1 0,1-1 0,-1 0 1,1 0-1,-1 0 0,1 0 0,-1 1 0,1-1 1,-1 0-1,1 0 0,-1 0 0,1 0 1,-1 0-1,1 0 0,-1 0 0,0-1 0,0 1-36,-8-3-466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7.790"/>
    </inkml:context>
    <inkml:brush xml:id="br0">
      <inkml:brushProperty name="width" value="0.035" units="cm"/>
      <inkml:brushProperty name="height" value="0.035" units="cm"/>
    </inkml:brush>
  </inkml:definitions>
  <inkml:trace contextRef="#ctx0" brushRef="#br0">300 61 16203,'1'0'109,"-1"-1"-1,1 1 0,-1 0 1,1-1-1,-1 1 0,1-1 0,-1 1 1,1 0-1,-1-1 0,0 1 1,1-1-1,-1 1 0,0-1 0,1 1 1,-1-1-1,0 1 0,0-1 1,0 0-1,1 0 0,-2 1-56,1-1-1,0 1 1,-1 0-1,1-1 1,-1 1-1,1 0 1,-1 0-1,1-1 1,-1 1-1,1 0 1,0 0-1,-1 0 1,1 0-1,-1 0 1,1 0-1,-1-1 1,0 1-1,1 0 1,-1 0-1,1 1 1,-1-1-1,1 0 1,-1 0-1,1 0 1,-1 0-1,1 0 1,-1 0-1,0 1 1,-9 2 369,1 0 0,-1 0 1,1 1-1,-1 1 0,1-1 1,1 1-1,-1 1 0,1 0 0,-12 10 1,-1 3 52,0 2 0,-20 24-1,25-25-151,1 1-1,-24 45 0,32-55-258,2 2-1,0-1 1,0 1-1,1-1 0,1 1 1,0 0-1,-1 19 0,3-30-57,1-1 0,0 0-1,0 0 1,0 0 0,0 1 0,0-1-1,0 0 1,0 0 0,1 1-1,-1-1 1,0 0 0,1 0-1,-1 0 1,0 0 0,1 0-1,0 0 1,-1 0 0,1 0-1,1 2 1,-2-3-4,1 0 1,0 1-1,-1-1 1,1 0-1,0 0 0,0 0 1,-1 1-1,1-1 1,0 0-1,0 0 1,-1 0-1,1 0 0,0-1 1,-1 1-1,1 0 1,0 0-1,0 0 0,-1 0 1,1-1-1,0 1 1,-1 0-1,2-2 1,4-1-15,0-1 0,0-1 0,-1 1-1,0-1 1,8-8 0,14-22-169,0 0 0,33-62-1,31-83-799,-66 123 179,-36 95 736,-28 116 477,34-133-274,2 1 1,1-1-1,0 1 1,2 0-1,2 24 1,-2-43-115,0 0 0,1 0 0,-1 0 0,1-1 0,-1 1 0,1 0 0,0 0 0,0-1 0,0 1 0,0 0 0,1-1 0,-1 0 0,1 1 0,-1-1 0,1 0 0,0 1 0,0-1 0,0 0 0,0 0 0,4 2 0,-3-3-11,-1 0 0,1-1 1,0 1-1,-1-1 0,1 0 0,0 0 0,-1 0 0,1 0 0,0 0 0,0 0 0,-1-1 0,1 1 0,-1-1 1,1 0-1,0 0 0,-1 0 0,1 0 0,-1 0 0,0-1 0,1 1 0,3-4 0,13-9-19,0 0 1,-1-2-1,-1-1 0,30-35 0,53-86-394,-83 114 282,-15 20 79,0 1 0,1-1 0,-1 1 0,1 0 0,0-1 1,0 2-1,6-6 0,-8 8 37,-1 0 0,0-1 1,0 1-1,0 0 0,1 0 0,-1 0 1,0 0-1,0 0 0,1 0 0,-1 0 1,0 0-1,0 0 0,0 0 1,1 0-1,-1 1 0,0-1 0,0 0 1,1 0-1,-1 0 0,0 0 0,0 0 1,0 0-1,0 0 0,1 1 0,-1-1 1,0 0-1,0 0 0,0 0 1,0 0-1,1 1 0,-1-1 0,0 0 1,0 0-1,0 0 0,0 1 0,0-1 1,0 0-1,0 0 0,0 0 0,0 1 1,0-1-1,0 0 0,1 25-64,-9 49 250,3-39 33,1 0 1,3 0-1,2 42 1,-1-71-150,1 0 0,0 0 0,1 0 0,3 10 0,-5-15-52,0 0 0,1 0-1,-1 0 1,1 0 0,-1 0 0,1 0-1,-1 0 1,1 0 0,0 0 0,0 0-1,-1 0 1,1 0 0,0-1 0,0 1-1,0 0 1,0-1 0,0 1 0,0 0 0,0-1-1,0 1 1,0-1 0,0 0 0,0 1-1,0-1 1,0 0 0,0 0 0,0 0-1,1 1 1,-1-1 0,0 0 0,0 0-1,0-1 1,0 1 0,0 0 0,2-1-1,2-1 15,-1 0 0,1 0 0,-1-1 0,1 1-1,-1-1 1,0 0 0,0 0 0,-1-1-1,7-6 1,29-41 79,-28 36-86,38-57-46,56-114 1,-97 172-20,-5 13 7,-5 21 26,-10 29 72,-13 72 241,22-104-222,2-1 0,0 1 0,1-1 0,0 1-1,4 21 1,-3-35-65,-1 0 0,1 0 0,0 0 0,0 0 0,0 0 0,0 0 0,0 0 0,1-1 0,-1 1 0,1-1 0,-1 1 0,1-1 0,0 1 0,0-1 0,1 0 0,-1 0 0,3 2 0,-4-3-27,0-1-1,1 1 1,-1-1 0,0 1-1,0-1 1,0 0 0,0 1-1,1-1 1,-1 0 0,0 0-1,0 0 1,0 0 0,1 0-1,-1 0 1,0 0-1,0-1 1,2 1 0,0-1-52,-1-1-1,0 1 1,0 0 0,0 0-1,0-1 1,0 1 0,0-1-1,0 1 1,-1-1 0,1 0 0,2-4-1,-1 2 18,-1-1-1,1 1 0,-1-1 0,0 0 1,0 0-1,0 0 0,-1-1 0,0 1 1,1-8-1,2-27-284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8.413"/>
    </inkml:context>
    <inkml:brush xml:id="br0">
      <inkml:brushProperty name="width" value="0.035" units="cm"/>
      <inkml:brushProperty name="height" value="0.035" units="cm"/>
    </inkml:brush>
  </inkml:definitions>
  <inkml:trace contextRef="#ctx0" brushRef="#br0">117 13 17612,'0'0'26,"17"-10"1326,-10 7-490,-7 6 516,-17 20-316,1 1 1,2 1-1,-14 30 0,15-24-826,0 2 0,3-1 0,0 1 0,-7 55 0,16-77-201,0-1-1,0 0 1,1 1 0,1-1-1,0 1 1,0-1 0,1 0 0,6 19-1,-7-26-36,0-1 0,0 1 0,0 0 0,1-1-1,-1 1 1,1-1 0,0 0 0,-1 1 0,1-1 0,0 0-1,0 0 1,0 0 0,1 0 0,-1-1 0,0 1 0,1 0-1,-1-1 1,1 0 0,0 0 0,-1 0 0,1 0 0,0 0-1,0 0 1,-1 0 0,1-1 0,0 0 0,0 1 0,0-1-1,0 0 1,0-1 0,0 1 0,-1 0 0,1-1 0,0 1-1,0-1 1,4-2 0,4-1-163,-1-1 1,0 0-1,0 0 0,0-1 0,0 0 1,-1-1-1,0 0 0,-1 0 0,0-1 1,0 0-1,0-1 0,6-10 1,0 0-339,-1-1 1,-1-1 0,-1 0 0,16-41 0,-22 48 245,-1 0-1,4-25 0,-6-23-740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8.963"/>
    </inkml:context>
    <inkml:brush xml:id="br0">
      <inkml:brushProperty name="width" value="0.035" units="cm"/>
      <inkml:brushProperty name="height" value="0.035" units="cm"/>
    </inkml:brush>
  </inkml:definitions>
  <inkml:trace contextRef="#ctx0" brushRef="#br0">19 1 20364,'-5'10'2001,"-1"4"-1497,0-1-272,5 2 1200,4 0-992,7 0-232,7-6-600,2-7-352,7-4 608,-1-4-144,5-1-80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5.003"/>
    </inkml:context>
    <inkml:brush xml:id="br0">
      <inkml:brushProperty name="width" value="0.025" units="cm"/>
      <inkml:brushProperty name="height" value="0.025" units="cm"/>
    </inkml:brush>
  </inkml:definitions>
  <inkml:trace contextRef="#ctx0" brushRef="#br0">48 0 10730,'0'0'9876,"0"13"-9038,-2 87 119,5 176 1679,-1-255-2417,1 0 0,1 0 0,0 0 0,2 0-1,0-1 1,2 0 0,0 0 0,1-1 0,21 33 0,-30-52-204,0 1 0,0 0 0,1-1 0,-1 1 0,0 0 0,1-1 0,-1 1-1,0 0 1,1-1 0,-1 1 0,1-1 0,-1 1 0,1-1 0,-1 1 0,1-1 0,-1 1 0,1-1 0,0 1 0,-1-1 0,1 0 0,0 0 0,-1 1 0,1-1 0,0 0 0,-1 0 0,1 0 0,0 1 0,0-1 0,-1 0 0,1 0 0,0 0 0,-1 0 0,2-1 0,-1 0 2,0 0 0,0-1 0,-1 1 1,1-1-1,-1 1 0,1-1 1,-1 1-1,1-1 0,-1 0 0,0 1 1,0-1-1,0 1 0,0-4 0,-6-59 98,0 43-216,-1 1 1,0-1 0,-2 1 0,-1 1-1,0-1 1,-1 2 0,-1-1 0,-26-29-1,11 28-64,17 20 5,10 17 10,1-15 146,0 0-1,0 0 1,1-1-1,-1 1 1,0 0-1,1-1 1,-1 1-1,1 0 1,-1-1-1,1 0 1,0 1-1,0-1 1,-1 0-1,1 0 1,0 0-1,0 0 1,0 0-1,0-1 1,0 1-1,0-1 1,1 1-1,-1-1 1,0 0-1,0 1 1,0-1-1,0 0 1,1 0-1,-1-1 1,2 1-1,3-1 10,-1 0-1,0 0 0,1 0 1,-1-1-1,0 1 0,0-2 1,0 1-1,10-6 0,-7 3 23,-1-1-1,0 0 1,0-1-1,-1 1 0,0-2 1,0 1-1,-1-1 1,0 0-1,0 0 1,-1 0-1,0-1 1,0 0-1,-1 0 1,0-1-1,-1 1 1,0-1-1,0 1 0,-1-1 1,0 0-1,-1 0 1,0 0-1,-1-14 1,0 23-23,0 1 0,0 0-1,0-1 1,0 1 0,0 0 0,0-1 0,0 1 0,0 0 0,0-1 0,0 1 0,0 0 0,0-1 0,0 1-1,0 0 1,0-1 0,0 1 0,0 0 0,0-1 0,-1 1 0,1 0 0,0 0 0,0-1 0,0 1-1,-1 0 1,1 0 0,0-1 0,0 1 0,0 0 0,-1 0 0,1 0 0,0-1 0,-1 1 0,1 0 0,0 0-1,0 0 1,-1 0 0,1 0 0,0-1 0,-1 1 0,1 0 0,0 0 0,-1 0 0,1 0 0,0 0-1,-1 0 1,1 0 0,0 0 0,-1 0 0,1 0 0,0 1 0,-1-1 0,1 0 0,0 0 0,-1 0-1,1 0 1,0 0 0,0 0 0,-1 1 0,1-1 0,0 0 0,0 0 0,-1 1 0,1-1 0,0 0 0,0 0-1,-1 1 1,1-1 0,0 0 0,0 1 0,-13 22-10,11-10 42,1 1 1,0 0 0,1 0-1,2 20 1,-2-31-33,0-1 0,0 0 1,1 0-1,-1 0 0,0 0 0,1 0 0,-1 0 1,1 0-1,0 0 0,0 0 0,0 0 0,0 0 1,0-1-1,0 1 0,0 0 0,0-1 0,1 1 1,-1 0-1,1-1 0,-1 0 0,1 1 0,0-1 1,-1 0-1,1 0 0,0 0 0,0 0 0,0 0 1,0 0-1,0-1 0,0 1 0,0 0 0,0-1 1,0 0-1,0 1 0,0-1 0,0 0 0,0 0 1,4-1-1,-3 0 8,0 0 0,0 0 0,0 0 0,0 0 0,0-1 0,0 1 0,0-1 1,0 0-1,-1 0 0,1 0 0,-1 0 0,1 0 0,-1 0 0,0-1 0,0 1 1,0-1-1,0 0 0,2-3 0,25-62 78,-12 25-74,-13 45-106,1 12-121,2 26-224,-5-31 381,-1-4 63,0 0 0,0 0 0,0 0 0,1 0 0,-1 0 0,1-1 0,0 1 0,1-1 0,-1 1 0,1-1 0,0 0 0,3 4 0,-4-6-2,1-1 0,-1 0 0,0 1-1,0-1 1,1 0 0,-1 0-1,0-1 1,1 1 0,-1 0 0,1-1-1,-1 1 1,1-1 0,-1 0-1,1 0 1,-1 0 0,1 0 0,-1-1-1,1 1 1,-1 0 0,1-1 0,-1 0-1,1 0 1,-1 0 0,0 0-1,0 0 1,4-2 0,30-17 195,-30 16-205,-1 0-1,1 1 1,0-1-1,-1 1 1,2 0 0,-1 1-1,0-1 1,0 1-1,1 1 1,-1-1-1,1 1 1,0 0 0,-1 0-1,1 1 1,0 0-1,11 2 1,-16-1 7,0 0-1,-1 0 1,1 0 0,-1 0-1,0 0 1,1 1-1,-1-1 1,0 0 0,0 1-1,0-1 1,0 1 0,0 0-1,0-1 1,0 1 0,-1 0-1,1 1 1,3 3 342,-4-18 170,-1-21-298,1-29-255,38 53-4308,-30 0 138,0-4-2530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59.448"/>
    </inkml:context>
    <inkml:brush xml:id="br0">
      <inkml:brushProperty name="width" value="0.035" units="cm"/>
      <inkml:brushProperty name="height" value="0.035" units="cm"/>
    </inkml:brush>
  </inkml:definitions>
  <inkml:trace contextRef="#ctx0" brushRef="#br0">398 1 18996,'0'6'287,"0"-1"0,-1 1 0,1 0 0,-1-1 0,0 1 0,-1-1 1,1 1-1,-5 8 0,-23 41 684,16-32-132,-32 58 592,-65 168-1,103-226-1361,7-23-70,0 0 1,0 0-1,0 0 0,0 0 0,0 1 0,0-1 0,0 0 1,0 0-1,0 0 0,0 0 0,0 0 0,0 1 1,0-1-1,0 0 0,0 0 0,0 0 0,0 0 0,0 0 1,0 1-1,1-1 0,-1 0 0,0 0 0,0 0 0,0 0 1,0 0-1,0 0 0,0 0 0,0 0 0,0 1 0,1-1 1,-1 0-1,0 0 0,0 0 0,0 0 0,0 0 0,0 0 1,0 0-1,1 0 0,-1 0 0,0 0 0,0 0 0,0 0 1,0 0-1,0 0 0,1 0 0,-1 0 0,0 0 0,0 0 1,0 0-1,0 0 0,0 0 0,1 0 0,-1 0 0,0 0 1,0 0-1,0 0 0,0 0 0,0-1 0,0 1 0,0 0 1,1 0-1,-1 0 0,0 0 0,0 0 0,0 0 1,0 0-1,0-1 0,10-7-65,-1-5-10,0 0 0,-2-1 0,1 0 0,-1 0 0,7-25 1,20-81-407,-29 103 380,-2 4 30,0 4-7,0 0 1,-1-1-1,-1 1 1,1-1-1,-1 1 1,-1-1-1,0-12 1,0 22 74,-1 0 0,1 0 0,0 0 0,0 0 0,0 0 0,0 0 0,0 1 0,0-1 0,0 0 0,0 0 1,0 0-1,0 0 0,0 0 0,0 0 0,0 0 0,0 0 0,0 0 0,-1 0 0,1 0 0,0 0 0,0 1 0,0-1 1,0 0-1,0 0 0,0 0 0,0 0 0,0 0 0,0 0 0,-1 0 0,1 0 0,0 0 0,0 0 0,0 0 0,0 0 1,0 0-1,0 0 0,0 0 0,-1 0 0,1 0 0,0 0 0,0 0 0,0 0 0,0-1 0,0 1 0,0 0 1,0 0-1,0 0 0,0 0 0,-1 0 0,1 0 0,0 0 0,0 0 0,0 0 0,0 0 0,0 0 0,0 0 0,0-1 1,0 1-1,0 0 0,0 0 0,0 0 0,0 0 0,0 0 0,0 0 0,-5 10-110,-2 29 143,3 0 0,0 0 0,3 0 0,1 1 0,6 38 0,-4-52 131,1-1 1,1 0-1,12 36 0,-16-60-152,0 0 1,0-1-1,1 1 0,-1 0 0,0 0 0,0-1 0,1 1 0,-1-1 0,0 1 0,1 0 0,-1-1 1,1 1-1,-1-1 0,1 1 0,-1-1 0,1 1 0,-1-1 0,1 1 0,-1-1 0,1 1 0,0-1 1,-1 0-1,1 1 0,-1-1 0,1 0 0,0 0 0,0 1 0,-1-1 0,2 0 0,-1 0-2,-1-1-1,1 1 0,0-1 0,-1 1 1,1-1-1,-1 1 0,1-1 0,-1 1 0,1-1 1,-1 1-1,1-1 0,-1 0 0,1 1 1,-1-1-1,0 0 0,1 1 0,-1-1 0,0 0 1,0 1-1,0-1 0,1 0 0,-1 0 1,0 1-1,0-1 0,0 0 0,0-1 0,-1-5 6,1 0-1,-1 0 1,-1-1-1,1 2 1,-1-1-1,0 0 1,-1 0-1,0 1 1,0-1-1,0 1 1,-1 0-1,0 0 1,0 0-1,-5-6 1,-9-9-8,-2 1 1,-25-22-1,-46-29 20,54 44-15,-42-40 0,75 59 1,10 6-5,11 5-4,55 17-176,1-4 0,0-2 0,1-4-1,79 0 1,-126-9 134,1-1 0,30-5 1,-21-2-40,39-12 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1.846"/>
    </inkml:context>
    <inkml:brush xml:id="br0">
      <inkml:brushProperty name="width" value="0.035" units="cm"/>
      <inkml:brushProperty name="height" value="0.035" units="cm"/>
    </inkml:brush>
  </inkml:definitions>
  <inkml:trace contextRef="#ctx0" brushRef="#br0">0 0 11218,'7'102'-5,"17"192"-1329,-7-111-1602,-15 91 3840,-3-254-745,-7 167 2041,9-146-2347,2-1 0,12 66 0,43 207 295,-18 2 7099,-15-121-2934,3 40-3825,-22-182-642,-3-30-736,1 29-1,-15-64 193,-3-11 319,-10-14-46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35.665"/>
    </inkml:context>
    <inkml:brush xml:id="br0">
      <inkml:brushProperty name="width" value="0.035" units="cm"/>
      <inkml:brushProperty name="height" value="0.035" units="cm"/>
    </inkml:brush>
  </inkml:definitions>
  <inkml:trace contextRef="#ctx0" brushRef="#br0">149 84 16275,'3'-12'931,"-2"9"-705,1-1 0,-1 0 0,-1 0 0,1 0 0,-1 0 0,1 0 0,-1 0 0,0 0 0,0 0 0,-2-5 0,0 10 1392,0 8-899,-1 12-120,-2 276 295,6-175-858,-15 132-1,10-239 57,3-15-85,1-1 1,-1 1-1,1-1 0,-1 0 0,1 1 0,-1-1 0,1 0 0,0 1 0,-1-1 0,1 0 0,0 1 1,-1-1-1,1 0 0,0 0 0,0 0 0,0 1 0,0-1 0,-1 0 0,1 0 0,1-1 0,-61-310 442,41 231-403,-21-120 21,39 169-84,1 31 16,0 1 0,0 0 0,0-1 0,0 1 1,0-1-1,0 1 0,0 0 0,1-1 0,-1 1 1,0 0-1,0-1 0,0 1 0,0 0 0,1-1 1,-1 1-1,0 0 0,0-1 0,1 1 0,-1 0 1,0 0-1,1-1 0,-1 1 0,0 0 0,1 0 1,-1 0-1,0-1 0,1 1 0,-1 0 0,0 0 1,1 0-1,-1 0 0,1 0 0,-1 0 0,0 0 1,1 0-1,-1 0 0,1 0 0,-1 0 0,0 0 1,1 0-1,-1 0 0,1 0 0,15 9-19,6 10-21,29 34 0,15 13-72,-58-59 98,1 0 0,0 0 0,1-1 0,-1 0 0,1-1 0,11 5 0,-18-9 11,1 0 1,-1 0 0,1 0-1,-1 0 1,1-1-1,0 1 1,-1-1 0,1 0-1,0 0 1,-1-1-1,1 1 1,-1-1 0,1 1-1,0-1 1,-1 0-1,1 0 1,-1-1-1,0 1 1,1-1 0,-1 0-1,0 0 1,0 0-1,0 0 1,0 0 0,-1-1-1,1 1 1,0-1-1,-1 0 1,0 0 0,4-4-1,2-7 8,0 0 0,0 0 0,-1-1 0,-1 0 0,7-24 0,20-101 254,-33 140-257,0 0 1,0 0-1,0 0 0,0 0 1,0 0-1,0 0 0,0 0 1,0 0-1,0 0 0,0 1 1,0-1-1,0 0 1,0 0-1,0 0 0,0 0 1,0 0-1,0 0 0,0 0 1,0 0-1,0 0 1,0 0-1,0 0 0,0 0 1,0 0-1,1 1 0,-1-1 1,0 0-1,0 0 0,0 0 1,0 0-1,0 0 1,0 0-1,0 0 0,0 0 1,0 0-1,0 0 0,0 0 1,0 0-1,0 0 0,1 0 1,-1 0-1,0 0 1,0 0-1,0 0 0,0 0 1,0 0-1,0 0 0,0 0 1,0 0-1,0 0 0,0 0 1,0 0-1,0 0 1,1 0-1,-1 0 0,0 0 1,0 0-1,2 11 17,15 149 86,42 276-117,-57-426-128,-2-8 79,0-1-1,0 1 1,1 0-1,-1-1 1,0 1-1,1-1 0,-1 1 1,1 0-1,-1-1 1,1 1-1,0-1 0,0 1 1,-1-1-1,1 0 1,0 1-1,0-1 1,2 2-1,-3-3 56,0 0 1,0 0-1,0 0 0,1 0 0,-1 0 1,0 0-1,0 0 0,0 0 1,0 0-1,0 0 0,0 0 1,0 0-1,1 0 0,-1 0 0,0 0 1,0 0-1,0 0 0,0 0 1,0 0-1,0 0 0,1 0 0,-1 0 1,0 0-1,0 0 0,0 0 1,0-1-1,0 1 0,0 0 1,0 0-1,0 0 0,0 0 0,1 0 1,-1 0-1,0 0 0,0 0 1,0 0-1,0 0 0,0-1 0,0 1 1,0 0-1,0 0 0,0 0 1,0 0-1,0 0 0,0 0 1,0-1-1,0 1 0,0 0 0,0 0 1,0 0-1,0 0 0,0 0 1,0 0-1,0 0 0,0-1 0,0 1 1,0 0-1,0 0 0,0 0 1,-2-9-194,-3-4-170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36.148"/>
    </inkml:context>
    <inkml:brush xml:id="br0">
      <inkml:brushProperty name="width" value="0.035" units="cm"/>
      <inkml:brushProperty name="height" value="0.035" units="cm"/>
    </inkml:brush>
  </inkml:definitions>
  <inkml:trace contextRef="#ctx0" brushRef="#br0">0 0 17556,'9'0'1776,"-1"20"-984,-7 10-296,1 15 1057,-2 4-465,0 16-416,1 4-96,1 3-208,-1 0-72,2-6-216,0-6-104,0-12-224,0-7-112,-1-17-376,-2-8-280,-5-16 752,-2-13-224,-4-11-120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36.586"/>
    </inkml:context>
    <inkml:brush xml:id="br0">
      <inkml:brushProperty name="width" value="0.035" units="cm"/>
      <inkml:brushProperty name="height" value="0.035" units="cm"/>
    </inkml:brush>
  </inkml:definitions>
  <inkml:trace contextRef="#ctx0" brushRef="#br0">0 611 16371,'4'-4'4273,"17"-5"-2616,-12 4-1184,5-3-262,0 0 1,0-1-1,-1-1 0,0-1 0,-1 1 0,-1-2 1,1 0-1,-2 0 0,16-23 0,-8 7-53,-2-1 1,0 0-1,20-55 0,-18 26 81,-3-1 0,8-65 0,-18 96-125,0 5-41,-5 22-72,0 1 0,0 0 1,0 0-1,0 0 0,0 0 0,0 0 0,0 0 1,0-1-1,0 1 0,0 0 0,0 0 0,0 0 0,0 0 1,0 0-1,0 0 0,0 0 0,0-1 0,0 1 1,0 0-1,0 0 0,0 0 0,1 0 0,-1 0 1,0 0-1,0 0 0,0 0 0,0 0 0,0 0 1,0-1-1,0 1 0,0 0 0,1 0 0,-1 0 0,0 0 1,0 0-1,0 0 0,0 0 0,0 0 0,0 0 1,1 0-1,-1 0 0,0 0 0,0 0 0,0 0 1,0 0-1,0 0 0,0 0 0,1 0 0,-1 0 1,0 0-1,0 0 0,0 0 0,0 1 0,5 7 17,3 13-4,20 75-680,4-1 0,58 121 0,-87-212 416,0 2 12,0-1 0,0 1-1,0 0 1,-1-1 0,0 1-1,0 1 1,0-1 0,-1 0 0,0 0-1,1 13 1,-6-7-688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4.748"/>
    </inkml:context>
    <inkml:brush xml:id="br0">
      <inkml:brushProperty name="width" value="0.035" units="cm"/>
      <inkml:brushProperty name="height" value="0.035" units="cm"/>
    </inkml:brush>
  </inkml:definitions>
  <inkml:trace contextRef="#ctx0" brushRef="#br0">0 93 18156,'6'-6'548,"-4"4"-275,0-1-1,0 1 1,0-1 0,1 1 0,-1 0 0,1 0 0,2-2 0,-3 4-197,-1-1 0,0 1 0,0 0 0,0 0 0,0-1 0,0 1 0,0 0 0,1 0 0,-1 0 0,0 0 0,0 0 0,0 0 0,0 1 0,0-1 0,1 0 0,-1 1 0,0-1 0,0 0 0,0 1 0,0 0 0,0-1 0,0 1 0,0-1 1,1 3-1,8 5 299,0 2 0,-1-1 1,0 1-1,11 17 0,-14-18-275,0 0-1,1 0 1,0-1-1,1 0 1,-1-1-1,2 1 1,12 8-1,-20-16-104,1 1-1,-1 0 1,1 0 0,-1 0-1,1-1 1,0 1 0,-1-1-1,1 1 1,0-1 0,0 0-1,-1 0 1,1 1 0,0-1-1,0 0 1,-1-1 0,1 1-1,0 0 1,0-1 0,-1 1-1,1 0 1,0-1 0,-1 0-1,1 1 1,0-1 0,-1 0-1,1 0 1,-1 0-1,0 0 1,1 0 0,-1 0-1,0-1 1,1 1 0,-1 0-1,0-1 1,1-1 0,3-5-113,0 0 1,0-1-1,-1 0 1,0 0 0,2-9-1,-4 11 47,14-47-553,-13 38 330,1 1 0,1 0 0,6-14 0,-11 29 290,0 0 1,0 0-1,0 0 1,0 0-1,0 0 1,0 0-1,0 0 1,0 0 0,0 0-1,0 0 1,0 1-1,0-1 1,0 0-1,0 0 1,0 0 0,0 0-1,0 0 1,0 0-1,0 0 1,0 0-1,0 0 1,0 0 0,0 1-1,0-1 1,0 0-1,0 0 1,0 0-1,0 0 1,1 0-1,-1 0 1,0 0 0,0 0-1,0 0 1,0 0-1,0 0 1,0 0-1,0 0 1,0 1 0,0-1-1,0 0 1,0 0-1,0 0 1,1 0-1,-1 0 1,0 0-1,0 0 1,0 0 0,0 0-1,0 0 1,0 0-1,0 0 1,0 0-1,0 0 1,0 0 0,1 0-1,-1 0 1,0 0-1,0 0 1,0 0-1,0 0 1,0-1 0,0 1-1,0 0 1,0 0-1,0 0 1,0 0-1,0 0 1,1 0-1,1 15 7,2 21 188,-1 174 925,13 216 520,-13-401-1662,-2-22-289,0-4-148,0-32-2075,0 17 1623,4-76-941,0 48 685</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5.707"/>
    </inkml:context>
    <inkml:brush xml:id="br0">
      <inkml:brushProperty name="width" value="0.035" units="cm"/>
      <inkml:brushProperty name="height" value="0.035" units="cm"/>
    </inkml:brush>
  </inkml:definitions>
  <inkml:trace contextRef="#ctx0" brushRef="#br0">152 21 17572,'1'0'180,"2"-12"1304,-2 12-1451,-1-1-1,0 1 1,0 0-1,0 0 1,0-1-1,0 1 0,0 0 1,0 0-1,0 0 1,0-1-1,0 1 1,0 0-1,0 0 1,0-1-1,0 1 0,0 0 1,0 0-1,0-1 1,0 1-1,0 0 1,0 0-1,0-1 1,0 1-1,0 0 0,0 0 1,0-1-1,-1 1 1,1 0-1,0 0 1,0 0-1,0 0 1,0-1-1,-1 1 0,1 0 1,0 0-1,0 0 1,0 0-1,-1-1 1,0 2 75,1 0 0,-1 0 0,1 0 1,-1 0-1,1 0 0,-1 0 1,1 0-1,-1 0 0,1 0 0,0 0 1,0 0-1,0 0 0,-1 1 0,1-1 1,0 0-1,0 0 0,1 0 0,-1 0 1,0 2-1,0 1 93,0 36 679,-13 77 1,9-93-598,-2 0-1,0-1 0,-1 0 0,-16 33 0,23-55-278,-1-1-1,1 1 1,0 0-1,0-1 1,0 1-1,-1 0 1,1-1-1,0 1 1,-1-1-1,1 1 1,0-1-1,-1 1 1,1-1-1,-1 1 1,1-1 0,-1 1-1,1-1 1,-1 1-1,1-1 1,-1 0-1,0 1 1,1-1-1,-1 0 1,1 0-1,-2 1 1,1-2-10,1 1 1,-1-1-1,1 1 1,-1-1-1,1 0 1,-1 1-1,1-1 1,0 0-1,-1 1 1,1-1-1,0 0 1,0 0-1,-1 1 1,1-1-1,0 0 1,0 0-1,0-1 1,-2-40-253,2 41 251,7-68-313,-6 63 285,1 0 0,-1 1 1,1-1-1,0 0 1,0 1-1,0 0 0,1-1 1,0 1-1,5-8 0,-7 12 26,0 0 0,0 0 0,1 0 0,-1-1 0,0 1 0,1 0 0,-1 0 0,0 1 0,1-1 0,-1 0 0,1 0-1,-1 1 1,1-1 0,0 1 0,-1-1 0,1 1 0,0 0 0,-1 0 0,1-1 0,0 1 0,2 1 0,-1-1-7,1 1 0,-1 0 0,0 0 1,1 0-1,-1 1 0,0-1 0,0 1 0,0 0 1,5 3-1,3 4-22,-2-1 0,1 2 0,-1-1-1,12 18 1,-15-19 46,0 0-1,-1 0 0,0 1 1,-1 0-1,0 0 0,0 0 1,5 20-1,-9-29-3,0 1 0,0 0 1,1-1-1,-1 1 0,0-1 0,0 1 0,0 0 1,0-1-1,0 1 0,0-1 0,0 1 1,0 0-1,-1-1 0,1 1 0,0-1 0,0 1 1,0-1-1,0 1 0,-1-1 0,1 1 1,0-1-1,-1 1 0,1-1 0,0 1 0,-1-1 1,1 1-1,-1-1 0,1 1 0,-1-1 1,1 0-1,-1 1 0,0-1 0,0 1 4,-1-1 0,0 0 0,1 0 0,-1 1 0,0-1 0,0 0 0,1-1 0,-1 1 0,0 0 0,1 0-1,-3-1 1,-5-2 14,0 0 0,0-1 0,-9-5-1,-18-10 19,0-1 0,2-3-1,-52-41 1,85 63-35,0 0 0,0 0 0,0 0-1,1 1 1,-1-1 0,0 0 0,0 0 0,1 0 0,-1 0 0,1 0-1,-1 0 1,1 0 0,-1 0 0,1 0 0,0-1 0,-1 1-1,1 0 1,0-2 0,0 3-2,0-1 1,0 0-1,1 1 0,-1-1 0,0 0 0,1 1 0,-1-1 1,0 0-1,1 1 0,-1-1 0,1 1 0,-1-1 1,1 1-1,-1-1 0,1 1 0,0-1 0,-1 1 1,1-1-1,-1 1 0,1 0 0,1-1 0,6-2 12,-1 1 0,1 0 1,0 1-1,12-2 0,-3 1-9,32-8-649,0 2 0,83-3 1,-91 17 324,-7 7-71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6.240"/>
    </inkml:context>
    <inkml:brush xml:id="br0">
      <inkml:brushProperty name="width" value="0.035" units="cm"/>
      <inkml:brushProperty name="height" value="0.035" units="cm"/>
    </inkml:brush>
  </inkml:definitions>
  <inkml:trace contextRef="#ctx0" brushRef="#br0">45 151 14163,'7'-150'6221,"-7"150"-6178,0 0 0,0 0 0,0 0 0,0 1 0,0-1-1,0 0 1,0 0 0,0 0 0,0 0 0,0 0 0,-1 1 0,1-1-1,0 0 1,0 0 0,0 0 0,0 0 0,0 0 0,0 0 0,-1 0-1,1 0 1,0 0 0,0 0 0,0 1 0,0-1 0,0 0 0,-1 0-1,1 0 1,0 0 0,0 0 0,0 0 0,0 0 0,-1 0 0,1 0-1,0 0 1,0 0 0,0 0 0,0 0 0,-1-1 0,1 1 0,0 0-1,0 0 1,0 0 0,0 0 0,0 0 0,-1 0 0,1 0 0,0 0-1,0 0 1,0-1 0,0 1 0,0 0 0,0 0 0,0 0-1,0 0 1,-1 0 0,1 0 0,0-1 0,0 1 0,0 0 0,-4 11 324,1 0 0,0 1 0,0-1 0,1 1 0,-1 18 0,-1 3 24,-6 43 2,2 1 0,4 0 0,3 0 0,10 84 0,5-82-351,-12-70-105,1-1 0,0 0 0,0 0 0,0-1 0,1 1 0,9 13 0,-12-19 3,0 0 0,1-1 0,-1 1 0,0-1 0,1 1 0,-1-1 0,1 1 0,0-1-1,-1 0 1,1 0 0,0 0 0,0 0 0,0 0 0,0 0 0,0-1 0,0 1 0,0-1 0,0 1 0,0-1 0,0 1 0,0-1-1,0 0 1,4-1 0,-4 1 8,1-1 0,0 0 0,0 0-1,-1 0 1,1 0 0,-1-1 0,1 1-1,-1-1 1,0 1 0,1-1 0,-1 0-1,0 0 1,0 0 0,0 0 0,-1 0 0,4-5-1,12-26-527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7.756"/>
    </inkml:context>
    <inkml:brush xml:id="br0">
      <inkml:brushProperty name="width" value="0.035" units="cm"/>
      <inkml:brushProperty name="height" value="0.035" units="cm"/>
    </inkml:brush>
  </inkml:definitions>
  <inkml:trace contextRef="#ctx0" brushRef="#br0">73 197 18452,'0'0'37,"0"0"-1,0 0 1,0 1 0,0-1 0,0 0-1,0 0 1,0 0 0,0 0-1,0 0 1,0 0 0,0 0 0,0 0-1,0 1 1,0-1 0,0 0 0,0 0-1,0 0 1,0 0 0,0 0-1,1 0 1,-1 0 0,0 0 0,0 0-1,0 0 1,0 0 0,0 0 0,0 1-1,0-1 1,0 0 0,0 0-1,1 0 1,-1 0 0,0 0 0,0 0-1,0 0 1,0 0 0,0 0 0,0 0-1,0 0 1,1 0 0,-1 0-1,0 0 1,0 0 0,0 0 0,0 0-1,0 0 1,0-1 0,0 1-1,0 0 1,1 0 0,-1 0 0,0 0-1,0 0 1,0 0 0,0 0 0,0 0-1,0 0 1,0 0 0,0 0-1,0 0 1,0-1 0,0 1 0,1 0-1,0 18 998,-1 24 94,-5 98-262,1-185-566,-2 1-1,-2 0 1,-2 1 0,-26-73-1,29 103-3,7 13-292,0 0 1,0 0-1,0 0 0,0 0 1,0-1-1,0 1 0,0 0 1,0 0-1,0 0 0,0 0 0,0 0 1,0 0-1,0 0 0,0 0 1,0 0-1,0 0 0,0 0 1,0 0-1,0 0 0,-1 0 1,1 0-1,0 0 0,0 0 0,0 0 1,0 0-1,0 0 0,0 0 1,0 0-1,0 0 0,0 0 1,0 0-1,0 0 0,0 0 0,0 0 1,-1 0-1,1 0 0,0 0 1,0 0-1,0 0 0,0 0 1,0 0-1,0 0 0,0 0 1,0 0-1,0 0 0,0 0 0,0 0 1,0 0-1,0 0 0,0 0 1,0 0-1,0 0 0,0 0 1,-1 0-1,1 0 0,0 0 0,0 1 1,0-1-1,0 0 0,0 0 1,0 0-1,0 0 0,0 0 1,0 0-1,0 0 0,0 0 1,0 0-1,0 0 0,0 0 0,5 23 305,-2-15-293,0-1 0,1 1 1,0-1-1,0-1 0,0 1 1,9 8-1,-12-13-15,0-1 0,0 1 1,0-1-1,0 0 0,1 0 0,-1 0 0,0 0 1,1 0-1,-1 0 0,1 0 0,-1 0 0,1 0 1,0-1-1,-1 1 0,1-1 0,0 1 0,-1-1 1,1 0-1,0 1 0,-1-1 0,1 0 0,0 0 1,0 0-1,-1-1 0,1 1 0,0 0 0,0-1 1,-1 1-1,1-1 0,-1 1 0,1-1 0,0 0 1,-1 1-1,1-1 0,-1 0 0,2-1 0,1-2-1,0 0-1,0 0 0,0 0 0,-1-1 0,1 1 1,-1-1-1,0 0 0,-1 0 0,4-7 0,14-52-6,-1 5 26,-13 51 41,-1 12-35,2 17-20,-6-17-1,29 109 69,-10-33-1327,3 0-1,42 95 1,-55-157 647,-9-18 578,-1 0 1,0 0-1,1 0 1,-1 0 0,0 0-1,1 0 1,-1 0-1,0 0 1,1 0-1,-1 0 1,0 0-1,1 0 1,-1 0 0,0 0-1,1 0 1,-1 0-1,0 0 1,0 0-1,1 0 1,-1 0-1,0 0 1,1-1 0,-1 1-1,0 0 1,0 0-1,1 0 1,-1-1-1,0 1 1,0 0 25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8.286"/>
    </inkml:context>
    <inkml:brush xml:id="br0">
      <inkml:brushProperty name="width" value="0.035" units="cm"/>
      <inkml:brushProperty name="height" value="0.035" units="cm"/>
    </inkml:brush>
  </inkml:definitions>
  <inkml:trace contextRef="#ctx0" brushRef="#br0">1 16 16412,'39'-16'6917,"-38"16"-6878,1 1-1,-1-1 1,1 1 0,-1-1-1,1 1 1,-1-1-1,0 1 1,1 0 0,-1 0-1,0-1 1,1 1 0,-1 0-1,0 0 1,0 0 0,0 1-1,0-1 1,0 0 0,0 0-1,0 0 1,0 1-1,0-1 1,-1 1 0,1-1-1,0 0 1,-1 2 0,12 41 135,-7-6-72,-2 0 0,-2 0 1,-8 74-1,1 31-2,6-142-101,0 0 0,0 1 0,0-1 0,0 0 0,1 0 0,-1 0 0,0 0 0,0 0 0,1 1 0,-1-1 0,0 0 0,1 0 0,0 1 0,0-2-5,-1 1 1,0-1-1,0 0 1,1 0-1,-1 0 1,0 0-1,0 0 1,1 0-1,-1 0 0,0 0 1,0 0-1,1 0 1,-1 0-1,0 0 1,1 0-1,-1 0 1,0 0-1,0 0 1,1 0-1,-1 0 1,0 0-1,0 0 1,1 0-1,-1-1 1,0 1-1,0 0 1,0 0-1,1 0 1,-1 0-1,0-1 1,0 1-1,0 0 1,1 0-1,-1-1 1,3-2-107,-1 0 0,1-1 1,-1 1-1,0-1 0,3-7 1,4-9-148,-2-1 0,-1-1 0,-1 1 0,4-26 0,-1-14-125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5.362"/>
    </inkml:context>
    <inkml:brush xml:id="br0">
      <inkml:brushProperty name="width" value="0.025" units="cm"/>
      <inkml:brushProperty name="height" value="0.025" units="cm"/>
    </inkml:brush>
  </inkml:definitions>
  <inkml:trace contextRef="#ctx0" brushRef="#br0">0 17 11531,'0'0'12972,"88"-5"-12940,-38 5-672,-2-2-3044,0-7-7623</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8.751"/>
    </inkml:context>
    <inkml:brush xml:id="br0">
      <inkml:brushProperty name="width" value="0.035" units="cm"/>
      <inkml:brushProperty name="height" value="0.035" units="cm"/>
    </inkml:brush>
  </inkml:definitions>
  <inkml:trace contextRef="#ctx0" brushRef="#br0">1 0 17916,'6'18'429,"1"-1"1,0 0 0,1-1-1,1 0 1,1 0-1,1-1 1,0 0-1,0-1 1,23 22-1,6 6 247,-2 1-1,62 93 1,-85-112-534,-2 0-1,0 1 1,-2 1 0,-1 0 0,-1 1-1,-1 0 1,-1 0 0,3 31-1,-7-30-96,-1 1 0,-4 47 0,1-63 25,0-1-1,-2 0 1,1 1 0,-2-1-1,1 0 1,-2 0 0,1-1-1,-11 17 1,13-23-54,-1-1 1,0 0-1,0 0 0,-1 0 1,1 0-1,-1 0 0,0-1 1,0 1-1,0-1 0,0 0 1,-1-1-1,1 1 0,-1-1 1,0 0-1,-9 3 0,-30 6 54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54.706"/>
    </inkml:context>
    <inkml:brush xml:id="br0">
      <inkml:brushProperty name="width" value="0.035" units="cm"/>
      <inkml:brushProperty name="height" value="0.035" units="cm"/>
    </inkml:brush>
  </inkml:definitions>
  <inkml:trace contextRef="#ctx0" brushRef="#br0">2 155 17268,'-1'5'2264,"2"-8"-1936,14-3 808,8-2-167,13-1-369,9-3-168,10 0-248,2-1-24,2-2-264,-4 0-200,-5 1-568,-7 1-88,-14-1 703,-9 1-207,-10 1-168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55.178"/>
    </inkml:context>
    <inkml:brush xml:id="br0">
      <inkml:brushProperty name="width" value="0.035" units="cm"/>
      <inkml:brushProperty name="height" value="0.035" units="cm"/>
    </inkml:brush>
  </inkml:definitions>
  <inkml:trace contextRef="#ctx0" brushRef="#br0">1 0 15419,'19'12'4125,"-3"0"-3572,0-1 1,-1 2-1,0 0 0,-1 1 0,16 20 0,-26-29-537,0 1 0,0 0 0,-1 0 0,0 0 0,0 1 0,0-1 0,-1 1 0,0 0 0,0-1 0,0 1 0,-1 0 0,0 0 0,-1 0 0,1 0 1,-1 0-1,-1 0 0,1 0 0,-3 8 0,-2 2-91,-1 0 0,0 0 0,-2-1 0,-15 28 0,14-30-174,1 1-1,1-1 0,0 2 1,1-1-1,-7 30 0,10-15-97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55.817"/>
    </inkml:context>
    <inkml:brush xml:id="br0">
      <inkml:brushProperty name="width" value="0.035" units="cm"/>
      <inkml:brushProperty name="height" value="0.035" units="cm"/>
    </inkml:brush>
  </inkml:definitions>
  <inkml:trace contextRef="#ctx0" brushRef="#br0">10 30 17404,'-5'-23'2386,"2"16"-1204,2 19 664,0 12-1564,2-1-1,0 1 1,2-1 0,1 0-1,10 38 1,-14-61-280,0 1 0,1 0 0,-1-1 0,0 1 0,0 0 0,1-1 0,-1 1-1,0 0 1,1-1 0,-1 1 0,0 0 0,1-1 0,-1 1 0,1-1 0,-1 1 0,1-1 0,-1 1 0,1-1 0,-1 1 0,1-1 0,0 0 0,-1 1 0,1-1 0,0 0 0,-1 0 0,1 1-1,1-1 1,-1 0 3,0-1-1,0 1 1,0 0-1,0-1 1,0 1-1,0-1 1,0 1-1,0-1 1,0 0-1,0 1 0,0-1 1,-1 0-1,1 0 1,0 0-1,-1 0 1,2 0-1,4-9 47,0 0 0,8-18-1,-11 22-28,-1 1-6,20-34 90,-21 37-98,0 0 1,1 1-1,-1-1 0,0 0 1,1 1-1,0-1 1,-1 1-1,1-1 1,0 1-1,0 0 0,-1 0 1,1 0-1,0 0 1,0 0-1,0 0 1,0 1-1,3-2 0,-4 3-4,1-1 0,-1 0-1,1 0 1,-1 1-1,1-1 1,-1 1 0,1-1-1,-1 1 1,1 0 0,-1 0-1,0-1 1,1 1-1,-1 0 1,0 0 0,0 0-1,0 0 1,0 1-1,0-1 1,0 0 0,0 0-1,0 1 1,1 1 0,18 38 17,-15-30 4,1 2-3,-3-4-5,1-2-1,0 1 1,0 0-1,7 9 1,-10-16-16,-1 0 0,1 0 0,0 0 0,0 0 0,0 0 0,0 0 0,-1 0 0,2 0 0,-1-1 0,0 1 0,0 0 0,0-1 0,0 1 0,0-1 0,0 1 1,1-1-1,-1 1 0,0-1 0,0 0 0,1 0 0,-1 0 0,0 1 0,0-1 0,1 0 0,-1-1 0,0 1 0,1 0 0,-1 0 0,0-1 0,0 1 0,0 0 0,1-1 0,-1 1 1,0-1-1,0 0 0,1 0 0,8-7 21,-2 0-1,1 0 1,-1-1 0,-1 0 0,1 0 0,9-17-1,10-12 36,-19 27-44,-5 6-5,1 0 1,0 0-1,0 0 0,0 0 0,1 1 1,-1-1-1,1 1 0,0 0 0,0 1 1,1-1-1,8-3 0,-13 7-4,0-1-1,1 1 1,-1 0-1,0 0 1,1 0 0,-1 0-1,0 0 1,1 0-1,-1 0 1,0 0-1,1 1 1,-1-1 0,0 1-1,1-1 1,-1 1-1,0-1 1,0 1-1,0-1 1,0 1 0,1 0-1,-1 0 1,0 0-1,0 0 1,0 0 0,0 0-1,-1 0 1,1 0-1,0 0 1,0 0-1,0 2 1,3 5 10,0-1 0,-1 1 0,5 15 0,-6-14-1,7 22 22,-8-23-16,1-1 0,0 1 0,0-1 0,1 1 0,0-1 1,0 0-1,1 0 0,7 11 0,-11-17-17,0-1 1,1 1-1,-1-1 1,1 0-1,-1 1 1,0-1-1,1 0 1,-1 0-1,1 1 1,-1-1-1,1 0 1,-1 0-1,1 0 1,-1 1-1,1-1 1,-1 0-1,1 0 1,-1 0-1,1 0 1,-1 0-1,1 0 1,-1 0-1,1 0 1,-1 0-1,1 0 1,-1 0-1,1-1 1,13-10 57,8-26 22,-19 30-71,3-4 11,-2 2-6,0-1 1,1 2-1,1-1 0,-1 1 1,1-1-1,1 1 0,-1 1 1,14-12-1,-20 18-16,1 1 1,0-1-1,-1 1 1,1 0-1,0-1 1,0 1-1,0 0 0,-1-1 1,1 1-1,0 0 1,0 0-1,0 0 1,0-1-1,-1 1 0,1 0 1,0 0-1,0 1 1,0-1-1,0 0 1,0 0-1,-1 0 0,1 0 1,0 1-1,0-1 1,0 0-1,1 2 1,0-1-5,-1 0 1,1 1 0,-1 0-1,1-1 1,-1 1 0,1 0-1,-1 0 1,0 0 0,0 0-1,1 2 1,3 8-143,-2-1-1,6 24 1,-9-33 101,3 11-267,-1 1 1,1 22 0,-3-36 309,0 0 1,0 0-1,0 0 0,0 0 0,0 0 1,0 0-1,0 0 0,0-1 0,0 1 1,0 0-1,0 0 0,0 0 1,0 0-1,0 0 0,0 0 0,0 0 1,0 0-1,0 0 0,0 0 1,0 0-1,0 0 0,0 0 0,0-1 1,0 1-1,0 0 0,0 0 0,0 0 1,0 0-1,0 0 0,0 0 1,-1 0-1,1 0 0,0 0 0,0 0 1,0 0-1,0 0 0,0 0 0,0 0 1,0 0-1,0 0 0,0 0 1,0 0-1,0 0 0,0 0 0,-1 0 1,1 0-1,0 0 0,0 0 1,0 0-1,0 0 0,0 0 0,0 0 1,0 0-1,0 0 0,0 0 0,0 0 1,0 0-1,0 1 0,-5-11-160,-3-13-185</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56.334"/>
    </inkml:context>
    <inkml:brush xml:id="br0">
      <inkml:brushProperty name="width" value="0.035" units="cm"/>
      <inkml:brushProperty name="height" value="0.035" units="cm"/>
    </inkml:brush>
  </inkml:definitions>
  <inkml:trace contextRef="#ctx0" brushRef="#br0">0 1 16259,'0'0'1577,"0"7"-1161,0 7-584,2-1 2288,2 7-1672,2 1-31,3 4-185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56.756"/>
    </inkml:context>
    <inkml:brush xml:id="br0">
      <inkml:brushProperty name="width" value="0.035" units="cm"/>
      <inkml:brushProperty name="height" value="0.035" units="cm"/>
    </inkml:brush>
  </inkml:definitions>
  <inkml:trace contextRef="#ctx0" brushRef="#br0">2 20 16828,'-2'-10'1940,"3"28"-868,23 317 3592,25-1-3751,-44-308-759,-2-20 63,-1-11-29,8-202 708,16 2-564,-19 166-336,1 1-1,3 0 0,18-45 1,-23 71-23,0-1-1,0 1 1,1 1 0,1-1 0,12-13 0,-18 23 8,1-1 0,0 0 0,0 0 0,0 1 0,0 0 0,0 0 0,1 0 0,-1 0 0,1 0 0,4-1 0,-5 2 1,-1 1 0,0-1 1,0 1-1,0 0 1,0 0-1,1 0 0,-1 0 1,0 0-1,0 1 1,0-1-1,1 1 0,-1-1 1,0 1-1,0 0 1,0 0-1,0 0 0,0 0 1,0 0-1,3 2 1,-3-1 1,-1-1 1,1 1-1,0 0 1,0 0-1,-1-1 1,1 1-1,-1 0 1,1 0-1,-1 0 1,0 1 0,0-1-1,0 0 1,0 0-1,0 1 1,0-1-1,-1 0 1,1 1-1,0 3 1,-1-1 9,0-1-1,-1 1 1,1 0 0,-1 0-1,0-1 1,0 1 0,-1-1 0,1 1-1,-3 4 1,-3 4 43,0 0 0,-1 0 1,-1-1-1,0 0 0,-13 14 0,9-13-1,1 0 0,-2-1 0,0-1 0,0 0 0,-1-1 0,0-1 0,-21 10 0,35-18-84,1-1-1,0 0 1,-1 0-1,1 1 0,-1-1 1,1 0-1,0 0 1,-1 0-1,1 0 0,-1 0 1,1 1-1,-1-1 0,1 0 1,0 0-1,-1 0 1,1 0-1,-1 0 0,1 0 1,-1 0-1,1 0 1,0-1-1,-1 1 0,1 0 1,-1 0-1,1 0 1,-1-1-1,5-8-1003,17-15 48,-4 7 297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57.387"/>
    </inkml:context>
    <inkml:brush xml:id="br0">
      <inkml:brushProperty name="width" value="0.035" units="cm"/>
      <inkml:brushProperty name="height" value="0.035" units="cm"/>
    </inkml:brush>
  </inkml:definitions>
  <inkml:trace contextRef="#ctx0" brushRef="#br0">35 0 18540,'1'6'310,"0"1"1,-1-1-1,0 0 1,0 0-1,-1 1 0,1-1 1,-1 0-1,-3 9 1,0 6 76,-21 232 2520,24-198-2692,2 0 0,13 86 0,-13-129-196,9 35-8,-10-45-7,1-1 0,-1 1 0,1 0 0,0-1 0,-1 1 0,1-1 0,0 1 0,0 0 0,0-1-1,0 0 1,0 1 0,0-1 0,1 0 0,-1 1 0,0-1 0,1 0 0,-1 0 0,1 0 0,-1 0-1,4 1 1,-4-2 3,0 0 0,0 0 0,0 0 0,0 0-1,0 0 1,0-1 0,0 1 0,0 0-1,0-1 1,0 1 0,0 0 0,0-1 0,0 1-1,0-1 1,0 1 0,0-1 0,0 0-1,0 1 1,-1-1 0,1 0 0,0 0 0,0 0-1,-1 1 1,1-1 0,-1 0 0,1 0 0,-1 0-1,1 0 1,0-1 0,12-34 171,-12 34-170,6-29 203,-1-2 0,-2 1 0,-1-1 0,-1 1 1,-3-40-1,1 72-209,0 0 0,0-1 0,0 1 0,0 0 0,0 0 0,0 0 0,0 0 0,0 0 1,0 0-1,0 0 0,0 0 0,0 0 0,0-1 0,1 1 0,-1 0 0,0 0 0,0 0 0,0 0 0,0 0 0,0 0 1,-1 0-1,1 0 0,0-1 0,0 1 0,0 0 0,0 0 0,0 0 0,0 0 0,0 0 0,0 0 0,0 0 0,0 0 0,0 0 1,0 0-1,0-1 0,0 1 0,0 0 0,0 0 0,0 0 0,-1 0 0,1 0 0,0 0 0,0 0 0,0 0 0,0 0 1,0 0-1,0 0 0,0 0 0,0 0 0,0 0 0,-1 0 0,1 0 0,0 0 0,0 0 0,0 0 0,0 0 0,0 0 1,0 0-1,0 0 0,0 0 0,-1 0 0,1 0 0,0 0 0,0 0 0,0 0 0,0 0 0,0 0 0,-3 6 30,0 19-22,1 1-1,2-1 1,1 1-1,0-1 1,8 37-1,-8-55-11,1 0 0,-1 0 1,1-1-1,0 1 0,0-1 0,1 0 0,6 12 0,-8-17 1,-1 0 1,1-1-1,0 1 1,0 0-1,0 0 1,0 0-1,-1 0 1,1-1-1,0 1 1,0 0 0,1-1-1,-1 1 1,0-1-1,0 1 1,0-1-1,0 1 1,0-1-1,1 0 1,-1 0 0,1 1-1,1-2 0,-1 1-1,0-1 1,0 1 0,0-1-1,0 0 1,0 0 0,0 0-1,0 0 1,0 0 0,-1 0-1,1 0 1,0-1 0,-1 1-1,1-1 1,2-2 0,8-10-6,0-1 0,-1-1 0,-1 1 0,0-2 0,14-31 0,28-91 17,-52 138-10,18-57-22,-14 81 57,-8 56-17,1 72 47,4-143-64,-1-1 0,1 0 0,1 0 0,2 11 0,-3-17 0,-1 0 0,0 0 0,0 0 0,0-1 0,1 1 0,-1 0 0,0 0 0,1-1 0,-1 1 0,0 0 0,1 0 0,-1-1 0,1 1 0,-1-1 0,1 1 0,0 0 0,-1-1 0,1 1 0,0-1 0,-1 1 0,1-1 0,0 0 0,0 1 0,-1-1 0,1 0 0,0 1 0,0-1 0,-1 0 0,1 0 0,0 0 0,0 1 0,0-1 0,0 0 0,-1 0 0,1-1 0,0 1 0,0 0 0,0 0 0,0 0 0,-1 0 0,1-1 0,0 1 0,0 0 0,-1-1 0,1 1 0,0 0 0,0-1 0,-1 1 0,1-1 1,-1 0-1,1 1 0,0-2 0,5-3 5,-1-1 0,0 0 1,0 0-1,0 0 1,-1-1-1,0 0 1,-1 0-1,1 0 0,-1 0 1,2-8-1,3-12 36,7-41-1,-11 47-20,-2-1 1,0-22-1,-2 44-21,0-1 1,0 1 0,0 0-1,0 0 1,0 0-1,0 0 1,0 0-1,0 0 1,0-1 0,0 1-1,0 0 1,0 0-1,0 0 1,0 0-1,0 0 1,0 0-1,0-1 1,-1 1 0,1 0-1,0 0 1,0 0-1,0 0 1,0 0-1,0 0 1,0 0 0,0 0-1,0 0 1,0-1-1,-1 1 1,1 0-1,0 0 1,0 0-1,0 0 1,0 0 0,0 0-1,0 0 1,-1 0-1,1 0 1,0 0-1,0 0 1,0 0 0,0 0-1,0 0 1,0 0-1,-1 0 1,1 0-1,0 0 1,0 0-1,0 0 1,0 0 0,0 0-1,0 0 1,-1 1-1,1-1 1,0 0-1,0 0 1,-6 4 3,4 3 0,-1 0 1,1 1-1,0-1 1,0 1-1,1-1 1,0 1-1,0 10 1,-1 2 11,-2 7 5,1-5-5,0 1 1,1-1-1,3 36 1,-1-57-16,0 1 0,0-1 0,0 1 1,1-1-1,-1 1 0,0-1 0,1 0 0,-1 1 1,1-1-1,0 1 0,-1-1 0,1 0 1,0 0-1,0 1 0,-1-1 0,1 0 0,0 0 1,0 0-1,2 1 0,-2-1-1,0-1 1,0 0-1,1 0 1,-1 0-1,0 0 0,0 1 1,0-1-1,0-1 0,0 1 1,0 0-1,0 0 0,1 0 1,-1-1-1,0 1 0,0 0 1,0-1-1,0 1 0,0-1 1,0 1-1,0-1 0,0 0 1,0 1-1,-1-1 0,1 0 1,1-1-1,7-6-3,-1 0-1,13-17 1,-14 17 1,-1 0-1,2 0 0,10-9 1,-18 16 2,1 1-1,-1-1 1,1 1 0,-1-1 0,1 1 0,0 0-1,-1-1 1,1 1 0,0 0 0,-1 0-1,1-1 1,-1 1 0,1 0 0,0 0-1,0 0 1,-1 0 0,1 0 0,0 0-1,-1 0 1,1 0 0,0 0 0,-1 0 0,1 0-1,0 0 1,-1 1 0,2-1 0,-1 1-1,0 0 0,0 0 1,0 0-1,0 0 1,0 0-1,0 0 1,0 0-1,-1 0 1,1 1-1,0-1 0,-1 0 1,2 3-1,1 5-1,-1 1-1,1-1 0,0 12 0,-2-12 3,1-1 1,-2-4-1,1 0 0,0 0 0,0 1 0,0-1 0,3 7 0,-3-11-6,-1 0 1,0 0 0,0 0-1,0 0 1,1 0-1,-1 0 1,0 0-1,0 0 1,1 0-1,-1 0 1,0 0-1,0 0 1,1 0-1,-1 0 1,0 0-1,0-1 1,0 1 0,1 0-1,-1 0 1,0 0-1,0 0 1,0 0-1,1 0 1,-1-1-1,0 1 1,0 0-1,0 0 1,0 0-1,0-1 1,1 1-1,-1 0 1,0 0 0,0 0-1,0-1 1,0 1-1,0 0 1,0 0-1,0 0 1,0-1-1,0 1 1,0 0-1,0 0 1,0-1-1,0 1 1,0 0-1,0-1 1,4-11-345,0-21-990,-3 23 990,0 0 1,0 0 0,4-11-1,0 8-270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58.232"/>
    </inkml:context>
    <inkml:brush xml:id="br0">
      <inkml:brushProperty name="width" value="0.035" units="cm"/>
      <inkml:brushProperty name="height" value="0.035" units="cm"/>
    </inkml:brush>
  </inkml:definitions>
  <inkml:trace contextRef="#ctx0" brushRef="#br0">97 132 16844,'-5'-7'502,"1"1"1,0-1 0,0 0 0,1 0-1,0 0 1,0 0 0,0 0 0,1-1 0,0 1-1,1-1 1,0 0 0,0 1 0,0-1-1,2-14 1,2 13 530,0 16-403,0 17-324,-6 22-249,-2 1 1,-3-1-1,-1 0 1,-16 46 0,10-39 32,14-50-83,0 0 0,1 0-1,-1 0 1,0 1 0,1-1-1,0 0 1,0 0 0,0 1-1,0-1 1,0 0 0,2 7-1,-1-9 0,0 0-1,0 0 1,0 0-1,0 0 1,0 1-1,0-1 1,0 0-1,0-1 1,0 1-1,0 0 0,1 0 1,-1 0-1,0-1 1,1 1-1,-1-1 1,1 1-1,-1-1 1,0 1-1,1-1 1,-1 0-1,1 0 1,-1 0-1,1 0 1,-1 0-1,1 0 1,-1 0-1,1 0 1,2-1-1,13-2 21,0 0 1,-1-1-1,1 0 0,-1-2 1,31-14-1,74-47 39,-114 63-87,-5 2-27,1 1 0,-1 0 1,1-1-1,-1 0 1,0 1-1,0-1 0,0 0 1,0 0-1,3-4 1,-5 5 15,0 1 0,0 0 0,1 0 1,-1-1-1,0 1 0,0 0 0,0 0 1,0-1-1,0 1 0,0 0 0,0 0 1,0 0-1,0-1 0,-1 1 0,1 0 0,0 0 1,0-1-1,0 1 0,0 0 0,0 0 1,0 0-1,0-1 0,0 1 0,-1 0 1,1 0-1,0 0 0,0 0 0,0-1 1,0 1-1,-1 0 0,1 0 0,0 0 0,0 0 1,0 0-1,-1 0 0,1-1 0,0 1 1,0 0-1,0 0 0,-1 0 0,1 0 1,0 0-1,0 0 0,-1 0 0,1 0 1,0 0-1,0 0 0,0 0 0,-1 0 0,1 0 1,0 0-1,-1 1 0,-16-1-1365,15 0 1129,-57 4-4677,-80-6-1,56-9 5569,83 11-525,-1 0 1,0 0-1,0 0 1,1-1-1,-1 1 0,0 0 1,1 0-1,-1 0 1,0-1-1,0 1 1,1 0-1,-1-1 0,0 1 1,1-1-1,-1 1 1,1-1-1,-1 1 0,1-1 1,-1 1-1,1-1 1,-1 1-1,1-1 0,-1 0 1,1 1-1,0-1 1,-1 0-1,1 0 65,0 0-1,0 0 1,0 0-1,0 0 1,1 0-1,-1 0 0,0 0 1,1 0-1,-1 0 1,1 0-1,-1 0 1,1 0-1,-1 1 1,1-1-1,-1 0 1,2-1-1,3-3 354,0 1 1,0 0-1,0 0 0,11-7 0,-9 8-689,1 0 0,-1 0 0,1 0-1,-1 1 1,1 0 0,0 0 0,0 1 0,0 0 0,0 0-1,0 1 1,0 0 0,0 1 0,0 0 0,0 0 0,0 0 0,11 4-1,11 4-598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59.077"/>
    </inkml:context>
    <inkml:brush xml:id="br0">
      <inkml:brushProperty name="width" value="0.035" units="cm"/>
      <inkml:brushProperty name="height" value="0.035" units="cm"/>
    </inkml:brush>
  </inkml:definitions>
  <inkml:trace contextRef="#ctx0" brushRef="#br0">10 321 16844,'-3'-8'3233,"0"19"-1304,0 20 149,3-13-1477,0 20-186,1-1 0,1 0 0,9 44 1,-10-78-412,0-1 0,-1 1 0,1-1 0,0 1 0,0-1 0,0 1 0,1-1 0,-1 0 0,3 4 0,-3-6-5,-1 0 0,0 1 0,1-1 0,-1 0 0,0 0 0,1 1 0,-1-1 0,0 0 0,1 0 0,-1 0 0,0 0 0,1 1 0,-1-1 0,0 0 0,1 0 0,-1 0 0,1 0 0,-1 0 0,0 0 0,1 0 0,-1 0 0,1 0 0,-1 0 0,0 0 0,1-1 0,0 1-2,0-1 1,0 1 0,0-1-1,-1 0 1,1 1 0,0-1-1,0 0 1,-1 0 0,1 0-1,-1 1 1,1-1-1,0 0 1,-1 0 0,1-1-1,3-8-4,-1 1 0,0 0-1,-1-1 1,0 1 0,2-16 0,0-54-27,-3 48 33,-1 9 23,0 13-7,0 0 1,1 0-1,1-12 1,8 49-40,-7-15 23,7 20-43,-9-31 42,-1 0 0,1-1-1,0 1 1,0-1 0,0 1-1,-1-1 1,2 0 0,-1 1-1,0-1 1,0 0 0,0 0-1,0 0 1,1 0 0,-1 0-1,1 0 1,1 1 0,-1-2 4,-1 1 0,0-1 0,1 0 0,-1-1 0,1 1 0,-1 0 0,0 0 0,1 0 0,-1-1 0,0 1 0,0-1 0,1 1 0,-1-1 0,0 1 0,0-1 0,0 0 0,1 0 0,-1 1 1,0-1-1,0 0 0,0 0 0,-1 0 0,1 0 0,0 0 0,1-3 0,21-32 56,-21 33-56,10-20 23,-10 17-13,1-1 0,1 1 0,0-1-1,-1 1 1,7-6 0,-10 12-11,0 0 0,0-1 0,0 1 0,0 0 0,1-1 0,-1 1 0,0 0-1,0 0 1,0-1 0,1 1 0,-1 0 0,0 0 0,1 0 0,-1 0 0,0-1 0,0 1 0,1 0 0,-1 0 0,0 0 0,1 0 0,-1 0-1,0 0 1,1 0 0,-1 0 0,0 0 0,1 0 0,-1 0 0,0 0 0,1 0 0,-1 0 0,0 0 0,1 0 0,-1 0 0,0 0 0,1 0 0,-1 1-1,0-1 1,0 0 0,1 0 0,-1 0 0,0 0 0,0 1 0,1-1 0,-1 0 0,0 0 0,0 1 0,1-1 0,-1 0 0,0 0 0,0 1 0,0-1-1,0 0 1,0 1 0,1-1 0,-1 0 0,0 1 0,4 19 25,-4-17-26,5 40 24,9 57 30,-11-89-45,-1 0 0,1 0 0,1 0 0,0-1 0,1 1 0,8 13 0,-13-23-8,1 0 1,0 0-1,0 1 0,-1-1 0,1 0 1,0 0-1,0 0 0,0 0 1,0 0-1,0 0 0,0-1 1,0 1-1,0 0 0,1 0 0,-1-1 1,0 1-1,0-1 0,1 1 1,-1-1-1,0 1 0,1-1 0,-1 0 1,0 0-1,1 0 0,-1 0 1,0 0-1,1 0 0,-1 0 1,0 0-1,1 0 0,-1 0 0,0-1 1,1 1-1,-1-1 0,0 1 1,1-1-1,-1 1 0,0-1 0,0 0 1,1-1-1,4-2 6,-1 0-1,0-1 1,0 0-1,-1 0 1,1 0-1,-1-1 1,3-6-1,6-10-11,-2 0 0,-1-1-1,-1 0 1,0-1 0,-2 0-1,5-28 1,-4 2-252,5-102 1,-12 133 121,-2 0 1,0 1-1,0-1 1,-7-29-1,1 35-137,3 20 130,0 23 104,4-6 84,1 0 0,1 0 0,1 0-1,1-1 1,1 1 0,2-1-1,0 0 1,1-1 0,1 0 0,1 0-1,1-1 1,1 0 0,19 25-1,0-5-34,-14-21 9,-2 1 0,19 33 0,-33-53-17,-1 0 0,1-1 0,-1 1 0,0 0-1,1-1 1,-1 1 0,0 0 0,1 0 0,-1-1 0,0 1 0,0 0-1,0 0 1,0-1 0,0 1 0,0 0 0,0 0 0,0 0-1,0-1 1,0 1 0,0 1 0,-1-1-1,1-1 0,-1 0-1,1 0 1,-1 0 0,1 1 0,-1-1-1,1 0 1,-1 0 0,1 0 0,-1 0 0,1 0-1,-1 0 1,1 0 0,-1 0 0,1 0-1,-1 0 1,1-1 0,-1 1 0,1 0 0,-1 0-1,1 0 1,-2-1 0,-32-19 33,31 19-33,-65-42-30,-134-95-370,200 137 385,0-1 0,0 0 0,0 0 0,0 1 0,0-2 0,0 1 0,0 0 0,0 0 0,1-1 0,-1 1 0,1 0 0,-2-5 0,3 5 11,0 1-1,0 0 1,0 0 0,1 0-1,-1-1 1,0 1-1,1 0 1,-1 0 0,1 0-1,-1 0 1,1 0 0,-1-1-1,1 1 1,0 0 0,0 0-1,-1 1 1,1-1-1,0 0 1,0 0 0,0 0-1,0 0 1,0 1 0,0-1-1,0 0 1,0 1 0,0-1-1,0 1 1,1 0-1,0-1 1,25-11-2,54-15 1,-57 20-261,1-1 0,-1-1 0,29-16 0,-49 23 134,0 0 1,0-1-1,0 0 0,-1 0 0,1 0 1,-1 0-1,5-5 0,-7 6 107,-1 1 0,1 0 0,0 0 0,0-1 0,-1 1 0,1 0 0,-1-1 1,1 1-1,-1-1 0,0 1 0,1-1 0,-1 1 0,0-1 0,0 1 0,0 0 0,0-1 0,0 1 0,-1-1 0,1 1 0,0-1 0,-1 1 0,1-1 0,-1 1 0,1 0 0,-2-3 0,-17-21-466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9:59.545"/>
    </inkml:context>
    <inkml:brush xml:id="br0">
      <inkml:brushProperty name="width" value="0.035" units="cm"/>
      <inkml:brushProperty name="height" value="0.035" units="cm"/>
    </inkml:brush>
  </inkml:definitions>
  <inkml:trace contextRef="#ctx0" brushRef="#br0">11 32 20052,'-10'-9'2049,"16"6"-1833,7-1 80,4-5 224,2 4-360,4 4-232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6.051"/>
    </inkml:context>
    <inkml:brush xml:id="br0">
      <inkml:brushProperty name="width" value="0.025" units="cm"/>
      <inkml:brushProperty name="height" value="0.025" units="cm"/>
    </inkml:brush>
  </inkml:definitions>
  <inkml:trace contextRef="#ctx0" brushRef="#br0">0 44 9865,'0'0'2782,"3"-9"271,-2 3-2982,5-20 3320,-3 23-1636,-1 20-1174,-3 26 37,-1-15-384,5 46-1,-2-67-202,0 0 0,0 1 0,1-1 0,0 0 0,0 0 0,1 0 0,0 0 0,0-1 0,1 1 0,-1-1 0,6 7 0,-7-10-4,1 0 1,-1-1-1,1 1 0,0-1 1,-1 1-1,1-1 0,0 0 1,0 0-1,1-1 0,-1 1 1,0 0-1,1-1 1,-1 0-1,1 0 0,-1 0 1,1 0-1,-1-1 0,5 1 1,-2-1 75,0-1 0,0 1 0,0-1 0,0 0 1,0-1-1,-1 0 0,1 0 0,-1 0 0,1 0 1,6-5-1,1-1 146,1-1 1,-2-1 0,1 0-1,-1-1 1,-1 0-1,0-1 1,12-17 0,-18 22-152,0 1 1,-1-1-1,0 1 1,0-1-1,-1-1 1,0 1-1,0 0 1,-1-1 0,0 1-1,0-1 1,0 0-1,-1-8 1,-17 65-179,14-32 75,0-1 0,2 1 0,-1-1 0,2 1 1,4 27-1,-4-41 19,-1 0 0,0 0 1,1-1-1,0 1 0,0 0 1,0 0-1,0-1 0,0 1 1,0 0-1,1-1 0,-1 1 1,1-1-1,0 0 0,0 0 1,0 1-1,0-1 0,0 0 1,0-1-1,1 1 0,-1 0 1,0-1-1,1 1 0,-1-1 1,1 0-1,0 0 0,0 0 1,-1 0-1,1 0 1,0 0-1,0-1 0,0 1 1,0-1-1,-1 0 0,1 0 1,0 0-1,0-1 0,0 1 1,0 0-1,4-2 0,-1 0 83,-1 0 0,0-1 0,1 1 0,-1-1-1,-1 0 1,1 0 0,0-1 0,-1 1 0,0-1 0,1 0 0,-1 0-1,-1-1 1,1 1 0,-1-1 0,0 0 0,0 0 0,0 0 0,0 0 0,2-10-1,-1 6-29,-1 0 0,0 0 0,-1 0-1,0 0 1,-1-1 0,0 1 0,0-1 0,-1 1-1,0-1 1,-1 1 0,-2-14 0,2 21-70,0-1 0,0 1-1,0-1 1,0 1 0,0-1 0,-1 1 0,1 0 0,-1-1 0,0 1 0,1 0-1,-1 0 1,0 0 0,0 0 0,-1 1 0,1-1 0,0 1 0,0-1 0,-1 1-1,1 0 1,-1 0 0,-3-2 0,4 3-9,1 0 1,-1-1-1,1 1 1,-1 0-1,1 0 0,-1 0 1,1 0-1,-1 0 0,1 0 1,-1 1-1,1-1 1,-1 0-1,1 1 0,-1-1 1,1 1-1,0-1 0,-1 1 1,1 0-1,0 0 1,-1-1-1,1 1 0,0 0 1,0 0-1,0 0 0,0 1 1,0-1-1,0 0 0,0 0 1,0 0-1,0 1 1,1-1-1,-1 0 0,0 1 1,1-1-1,-1 1 0,1-1 1,0 1-1,-1-1 1,1 3-1,-1-2 6,1 0 1,-1 0-1,1 0 0,-1 0 1,1 1-1,0-1 1,0 0-1,0 0 0,0 1 1,0-1-1,0 0 1,0 0-1,1 0 0,-1 1 1,1-1-1,0 0 1,0 0-1,0 0 0,0 0 1,0 0-1,0 0 1,0-1-1,1 1 0,-1 0 1,0 0-1,1-1 1,0 1-1,1 1 0,2-1 9,-1-1-1,0 1 0,1-1 0,-1 0 0,1 0 0,-1 0 0,1-1 0,-1 1 0,1-1 0,0 0 0,-1-1 0,1 1 0,6-2 0,60-20-588,-27 1-4145,-35 13-78,-6-3-4149</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0.061"/>
    </inkml:context>
    <inkml:brush xml:id="br0">
      <inkml:brushProperty name="width" value="0.035" units="cm"/>
      <inkml:brushProperty name="height" value="0.035" units="cm"/>
    </inkml:brush>
  </inkml:definitions>
  <inkml:trace contextRef="#ctx0" brushRef="#br0">134 35 17188,'-1'-3'312,"1"-1"1,-1 1 0,1-1 0,-1 1 0,0-1-1,-3-6 1,4 10-288,0 0 1,0 0-1,-1-1 0,1 1 0,0 0 0,0 0 1,0 0-1,0-1 0,0 1 0,-1 0 0,1 0 1,0 0-1,0-1 0,0 1 0,0 0 0,-1 0 1,1 0-1,0 0 0,0 0 0,-1 0 0,1-1 1,0 1-1,0 0 0,-1 0 0,1 0 0,0 0 1,0 0-1,-1 0 0,1 0 0,0 0 0,0 0 1,-1 0-1,1 0 0,0 0 0,-1 0 0,0 1 40,1 0 0,-1 0 0,0 0-1,0 0 1,1 0 0,-1 0 0,0 0 0,1 0-1,-1 1 1,1-1 0,0 0 0,-1 0-1,1 2 1,-7 28 435,2 1 0,1 0-1,1 0 1,3 44 0,0-31-292,0 137 589,47 358 0,-41-507-726,-3-22 98,-2-19-24,-2-16 40,-14-59 262,-35-113 0,35 141-324,8 31-75,0-7-4,-3 1 1,0-1-1,-23-44 0,55 127-228,-15-36-170,1-1-1,1 0 1,1 0-1,0-1 1,23 25-1,-30-36 254,-1-1 0,1 1 0,0-1 1,-1 0-1,1 0 0,0 0 0,1 0 0,-1 0 0,0-1 0,0 1 0,1-1 0,-1 0 0,1 0 0,-1-1 1,1 1-1,-1 0 0,1-1 0,-1 0 0,1 0 0,0 0 0,-1-1 0,1 1 0,-1-1 0,1 0 1,-1 0-1,1 0 0,-1 0 0,0 0 0,1-1 0,-1 0 0,0 1 0,0-1 0,0 0 0,0-1 0,5-4 1,23-26-817</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0.700"/>
    </inkml:context>
    <inkml:brush xml:id="br0">
      <inkml:brushProperty name="width" value="0.035" units="cm"/>
      <inkml:brushProperty name="height" value="0.035" units="cm"/>
    </inkml:brush>
  </inkml:definitions>
  <inkml:trace contextRef="#ctx0" brushRef="#br0">80 344 17132,'-2'0'121,"1"0"1,0 1 0,0-1 0,0 1-1,0 0 1,0-1 0,0 1-1,0 0 1,0-1 0,0 1 0,0 0-1,0 0 1,0 0 0,0 0 0,1 0-1,-1 0 1,0 0 0,1 0 0,-1 0-1,0 2 1,-12 29 147,11-26 13,-10 28 1171,-11 52-1,20-72-1285,0 0 0,1 0 0,1 1-1,1-1 1,0 1 0,3 22 0,-2-35-145,-1 0 1,0 1-1,1-1 0,0 0 1,-1 0-1,1-1 1,0 1-1,0 0 0,0 0 1,0 0-1,0 0 0,1-1 1,-1 1-1,0-1 1,4 4-1,-4-5-7,0 1 0,1-1 0,-1 1-1,0-1 1,0 0 0,1 0 0,-1 1 0,0-1 0,1 0 0,-1 0 0,0 0-1,0 0 1,1-1 0,-1 1 0,0 0 0,1 0 0,-1-1 0,0 1 0,0-1-1,0 1 1,1-1 0,-1 1 0,0-1 0,0 0 0,0 0 0,0 1 0,0-1-1,1-2 1,8-6 58,-1 0-1,-1-1 1,0 0-1,0-1 0,-1 1 1,11-23-1,29-76 430,-4-34 161,-27 84-368,-12 92-68,-5 41-329,4 0 1,13 79-1,-14-145 23,0 1 1,0 0-1,1-1 1,0 0-1,6 12 1,-8-19 45,0 1 1,-1-1-1,1 0 1,0 0-1,0 0 1,0 0-1,0 0 0,0 0 1,0 0-1,0 0 1,0 0-1,0-1 1,1 1-1,-1 0 1,0-1-1,0 1 0,2 0 1,-1-1-19,-1 0 0,1 0 0,-1 0 0,0-1 0,1 1 0,-1 0 0,1-1 0,-1 1 0,0-1 0,1 1 0,-1-1 0,0 0 0,0 1 0,0-1 0,0 0 0,1 0 0,-1 0 0,0 0 0,0 0 0,0 0 0,0-1 0,8-10-416,0 1 0,-1-1-1,-1-1 1,0 1 0,-1-1 0,0-1 0,5-20 0,24-107-2104,-28 105 2217,20-117-2177,12-48-63,-35 192 3931,-3 15-218,-2 24 98,1-29-1204,-9 113 3264,-3 61-79,12-138-2630,1-1 0,11 65 0,-10-93-508,-1-1 0,1 0 0,1-1 0,3 11 0,-5-16-57,-1 0 0,0 0 1,1 0-1,-1 0 0,1 0 0,-1 0 0,1-1 1,0 1-1,-1 0 0,1 0 0,0 0 1,0-1-1,-1 1 0,1 0 0,0 0 0,0-1 1,0 1-1,0-1 0,0 1 0,0-1 0,0 1 1,0-1-1,0 0 0,0 0 0,0 1 0,0-1 1,1 0-1,-1 0 0,0 0 0,0 0 1,0 0-1,0 0 0,0 0 0,0-1 0,0 1 1,0 0-1,0-1 0,0 1 0,2-1 0,1-2-5,-1 0 0,1 1-1,-1-2 1,0 1 0,0 0-1,0-1 1,0 1-1,0-1 1,-1 0 0,0 0-1,4-7 1,17-52-28,-19 52 20,13-49 62,15-100 1,-7-60 516,-32 315-510,4 0 0,14 152 0,-9-228-197,1 0 0,0 0 0,1 0-1,2-1 1,0 1 0,0-2 0,11 20 0,-9-26-124,-3-9-82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1.267"/>
    </inkml:context>
    <inkml:brush xml:id="br0">
      <inkml:brushProperty name="width" value="0.035" units="cm"/>
      <inkml:brushProperty name="height" value="0.035" units="cm"/>
    </inkml:brush>
  </inkml:definitions>
  <inkml:trace contextRef="#ctx0" brushRef="#br0">37 157 6489,'-4'11'973,"2"-9"-524,1 0 0,0 1 1,0-1-1,0 1 0,1-1 1,-1 1-1,0 0 0,1-1 1,0 1-1,0 0 0,0-1 1,0 1-1,0 0 0,0-1 1,1 5-1,0-7-334,-1 0 1,0 1-1,0-1 0,1 0 1,-1 0-1,0 1 0,0-1 0,1 0 1,-1 0-1,0 0 0,1 0 1,-1 0-1,0 1 0,1-1 0,-1 0 1,0 0-1,1 0 0,-1 0 1,1 0-1,-1 0 0,0 0 0,1 0 1,-1 0-1,0 0 0,1 0 1,-1-1-1,0 1 0,1 0 0,-1 0 1,0 0-1,1 0 0,-1 0 1,0-1-1,1 1 0,-1 0 0,0 0 1,0 0-1,1-1 0,-1 1 1,0 0-1,0-1 0,1 1 1,10-13 1269,-10 12-1228,4-6 237,0-1 0,0 0 0,-1 0 0,0-1 0,0 1-1,-1-1 1,3-14 0,-2 6 84,-1-1-1,1-34 1,-3 51-450,-1 0 0,0 0 0,0-1 0,0 1 0,0 0 0,0-1 0,0 1 0,0 0 0,0-1 0,0 1 0,-1 0 0,1 0 0,0-1 0,-1 1 0,0 0 0,1 0 0,-1 0 0,1 0 0,-1 0 0,0-1 0,0 1 0,0 1 0,0-1 0,-1-2 0,0 3-8,1 0-1,0 1 0,0-1 0,0 0 1,-1 1-1,1-1 0,0 1 0,0-1 1,0 1-1,0-1 0,0 1 0,0 0 1,0 0-1,0-1 0,0 1 0,0 0 1,0 0-1,0 0 0,1 0 0,-1 0 1,0 0-1,1 0 0,-1 0 0,1 1 1,-1-1-1,0 1 0,-8 18 59,0-1-1,2 1 0,0 0 1,1 1-1,-5 26 1,6-9-42,0 0 1,2 41 0,3-73-32,0-2-1,-1-1-1,1 1 0,0-1 1,1 1-1,-1-1 1,1 1-1,-1-1 1,1 1-1,0-1 0,0 1 1,1-1-1,-1 0 1,3 4-1,-4-7-1,0 1-1,0-1 1,1 0-1,-1 1 1,0-1-1,1 0 0,-1 1 1,0-1-1,1 0 1,-1 0-1,1 0 1,-1 1-1,0-1 1,1 0-1,-1 0 1,1 0-1,-1 0 0,1 0 1,-1 0-1,0 0 1,1 0-1,-1 0 1,1 0-1,-1 0 1,1 0-1,-1 0 1,1 0-1,-1 0 0,1 0 1,13-11 31,7-22 7,-21 32-39,35-76 45,-27 57-44,0 1 1,1 0-1,1 0 1,21-28-1,-31 46-3,1 0 0,0 0-1,0 0 1,-1 1 0,1-1 0,0 0-1,0 0 1,0 0 0,0 1 0,0-1-1,0 1 1,0-1 0,0 0 0,0 1-1,1 0 1,-1-1 0,0 1 0,0 0-1,1-1 1,-1 2-1,0-1 0,0 0 0,0 0-1,0 1 1,0-1 0,0 0 0,-1 1 0,1-1-1,0 1 1,0-1 0,0 1 0,-1-1 0,1 1-1,0-1 1,-1 1 0,1 0 0,-1 0 0,1-1-1,0 2 1,2 4-8,0-1 1,0 1-1,-1 0 0,0 1 0,3 9 0,24 137-96,-29-151 105,0-1 1,0 0 0,1 0-1,-1 0 1,0 0 0,1 1-1,0-1 1,-1 0 0,1 0 0,-1 0-1,1 0 1,0 0 0,0-1-1,0 1 1,1 1 0,-2-2 0,0 0-1,1 1 1,-1-1 0,1 0 0,-1 0-1,1 0 1,-1 0 0,1 0 0,-1 0-1,1 0 1,-1 0 0,0 0 0,1 0-1,-1 0 1,1 0 0,-1 0 0,1-1-1,-1 1 1,1 0 0,-1 0 0,0 0-1,1-1 1,-1 1 0,1 0 0,0-1-1,1-2-2,1 1 0,-1-1 0,1 0 0,-1 0 0,0-1 0,0 1 0,3-7 0,4-12-60,-6 14-68,0-1 0,1 0 0,0 1-1,1 0 1,0 0 0,0 0 0,1 0 0,8-9 0,-13 17 73,0-1 0,-1 1 0,1-1 0,-1 1 0,1-1 0,0 1 0,-1-1 1,1 1-1,0 0 0,0-1 0,-1 1 0,1 0 0,0 0 0,0-1 0,0 1 1,-1 0-1,1 0 0,0 0 0,0 0 0,0 0 0,-1 0 0,1 0 0,0 1 1,0-1-1,-1 0 0,1 0 0,0 0 0,0 1 0,-1-1 0,1 0 0,0 1 1,0-1-1,-1 1 0,1-1 0,-1 1 0,1-1 0,0 1 0,0 1 0,3 2-308,-1 1-1,0 0 1,0 0-1,4 9 0,2 4-91,4 0-307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1.783"/>
    </inkml:context>
    <inkml:brush xml:id="br0">
      <inkml:brushProperty name="width" value="0.035" units="cm"/>
      <inkml:brushProperty name="height" value="0.035" units="cm"/>
    </inkml:brush>
  </inkml:definitions>
  <inkml:trace contextRef="#ctx0" brushRef="#br0">68 69 15931,'-12'26'811,"1"1"0,1 1-1,1 0 1,2 0 0,1 0 0,1 1-1,1 0 1,1 41 0,3-69-791,4 36 588,-3-36-596,-1-1 1,0 1-1,0 0 0,0-1 0,0 1 1,1-1-1,-1 1 0,0-1 0,0 1 0,1-1 1,-1 1-1,0-1 0,1 1 0,-1-1 1,1 1-1,-1-1 0,1 0 0,-1 1 0,1-1 1,-1 0-1,1 1 0,-1-1 0,1 0 1,-1 0-1,1 1 0,-1-1 0,1 0 0,-1 0 1,1 0-1,0 0 0,-1 0 0,1 0 1,-1 0-1,1 0 0,0 0 0,-1 0 0,1 0 1,-1 0-1,1 0 0,-1-1 0,1 1 1,0 0-1,-1 0 0,1-1 0,-1 1 0,1 0 1,-1 0-1,1-1 0,-1 1 0,0-1 1,1 1-1,0-1 0,4-3 26,0-1 1,0 0-1,-1 1 1,1-2-1,-1 1 0,0 0 1,4-10-1,21-45-13,-25 50-14,24-61 20,36-145 0,-76 290 206,4 2-1,3-1 0,5 77 1,0-136-165,7 54 217,-6-65-249,0 1 0,0-1-1,1 0 1,0 0-1,0 0 1,0 0 0,0 0-1,1-1 1,0 1 0,5 5-1,-7-9-27,0 1 0,0-1-1,0 0 1,0 0 0,0 0 0,1-1-1,-1 1 1,0 0 0,1 0-1,-1-1 1,1 1 0,-1-1-1,0 1 1,1-1 0,-1 0 0,1 1-1,-1-1 1,1 0 0,0 0-1,2 0 1,-1-1-3,0 1 0,0-1 0,0 0 0,1 0 0,-1-1 0,0 1 0,0-1 1,-1 1-1,5-3 0,3-4-8,-1 0 0,1-1 1,-1 0-1,8-11 0,1-2-18,-1-1-1,-1-1 1,-2 0-1,0-1 1,-2 0-1,0-1 1,8-30-1,-19 54 9,0 0 1,-1-1-1,1 1 1,-1 0-1,0-1 0,0 1 1,0-1-1,0 1 1,0 0-1,0-1 1,0 1-1,-2-4 0,2 6 8,0-1-1,0 1 1,0 0-1,-1 0 0,1-1 1,0 1-1,0 0 1,0 0-1,-1 0 1,1 0-1,0-1 1,0 1-1,-1 0 0,1 0 1,0 0-1,0 0 1,-1 0-1,1 0 1,0-1-1,0 1 0,-1 0 1,1 0-1,0 0 1,0 0-1,-1 0 1,1 0-1,0 0 0,-1 0 1,1 0-1,0 0 1,0 1-1,-1-1 1,1 0-1,-15 13-21,3 2 55,1 0-1,1 1 1,1 0-1,0 1 1,1 0-1,1 1 1,1-1-1,0 1 1,1 1-1,-4 32 1,9-48-12,-1 1-1,1 0 1,0 0 0,0 0 0,0 0-1,1-1 1,-1 1 0,1 0 0,0 0 0,0-1-1,0 1 1,1 0 0,-1-1 0,1 1 0,0-1-1,0 0 1,0 0 0,0 1 0,1-1-1,5 5 1,-5-6-47,1 1-1,-1-1 0,1 0 0,0-1 1,0 1-1,0-1 0,0 1 1,0-1-1,0 0 0,0 0 0,0-1 1,0 0-1,0 1 0,1-1 1,-1-1-1,0 1 0,0 0 0,0-1 1,6-1-1,1-1-29,0-1 0,0 0 0,-1 0 0,1-1-1,11-7 1,16-17-149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2.457"/>
    </inkml:context>
    <inkml:brush xml:id="br0">
      <inkml:brushProperty name="width" value="0.035" units="cm"/>
      <inkml:brushProperty name="height" value="0.035" units="cm"/>
    </inkml:brush>
  </inkml:definitions>
  <inkml:trace contextRef="#ctx0" brushRef="#br0">1 225 15779,'0'-13'520,"0"0"-1,2 0 1,-1 0-1,2 0 1,0 1-1,0-1 1,9-19-1,-9 25-258,1-1 1,0 1-1,1 0 0,-1 0 0,1 0 0,1 1 0,-1 0 1,1 0-1,0 0 0,0 1 0,1 0 0,13-8 0,-18 11-221,0 1-1,1-1 0,-1 1 1,1 0-1,-1 0 1,1 0-1,-1 0 0,1 0 1,0 1-1,-1-1 0,1 1 1,0-1-1,-1 1 1,1 0-1,0 0 0,0 1 1,-1-1-1,1 0 1,0 1-1,-1 0 0,1-1 1,0 1-1,-1 0 0,1 0 1,-1 1-1,0-1 1,1 0-1,-1 1 0,0 0 1,0-1-1,0 1 0,0 0 1,0 0-1,0 0 1,2 4-1,1 3-8,-1 0 0,0 0 1,-1 1-1,1 0 0,-2-1 0,0 1 0,0 0 0,0 1 1,-1-1-1,-1 0 0,0 0 0,0 0 0,-3 16 1,-2 8 122,-2 0 0,-18 54 0,-22 35 472,10-27-8,35-93-575,1 0 0,0 1 1,0-1-1,0 0 0,1 1 0,-1-1 0,1 1 1,0-1-1,0 1 0,0 6 0,1-9-29,0 1-1,-1-1 1,1 0-1,0 1 0,-1-1 1,1 0-1,0 0 1,0 0-1,0 0 1,0 0-1,0 0 1,0 0-1,0 0 1,0 0-1,1 0 1,-1 0-1,0-1 1,1 1-1,-1-1 0,0 1 1,1-1-1,-1 1 1,0-1-1,1 0 1,-1 0-1,1 0 1,2 1-1,11 0-24,0-1 0,0 0-1,0-1 1,26-4 0,-31 3-207,0 0 0,-1-1 0,0 0 1,1-1-1,-1 0 0,0 0 0,-1-1 1,11-7-1,-17 12 169,-1-1-1,0 0 1,0 0 0,0 0 0,1 1 0,-1-1 0,0 0-1,0 0 1,0-1 0,-1 1 0,1 0 0,0 0 0,0 0-1,-1-1 1,1 1 0,0 0 0,-1 0 0,1-1 0,-1 1-1,0-1 1,1 1 0,-1 0 0,0-1 0,0 1 0,0-1-1,0 1 1,0-1 0,0 1 0,-1 0 0,1-1 0,0 1-1,-1-1 1,1 1 0,-1 0 0,1-1 0,-1 1 0,0 0-1,1 0 1,-1 0 0,0-1 0,0 1 0,0 0 0,0 0-1,0 0 1,-2-1 0,-23-15-739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2.942"/>
    </inkml:context>
    <inkml:brush xml:id="br0">
      <inkml:brushProperty name="width" value="0.035" units="cm"/>
      <inkml:brushProperty name="height" value="0.035" units="cm"/>
    </inkml:brush>
  </inkml:definitions>
  <inkml:trace contextRef="#ctx0" brushRef="#br0">0 71 16628,'11'3'1824,"5"-3"-1264,13-3-232,4-3 800,12-4-944,6-1-448,3-2 440,3-1-120,-2-2-272</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3.458"/>
    </inkml:context>
    <inkml:brush xml:id="br0">
      <inkml:brushProperty name="width" value="0.035" units="cm"/>
      <inkml:brushProperty name="height" value="0.035" units="cm"/>
    </inkml:brush>
  </inkml:definitions>
  <inkml:trace contextRef="#ctx0" brushRef="#br0">5 409 17860,'-2'12'815,"0"32"545,2-40-1219,0-1 0,0 0 0,0 0 0,1 0 0,0 0 0,-1 0 0,1 0 0,0 0 0,1 0 0,-1 0 0,2 3 0,-2-5-98,-1-1-1,0 1 0,1-1 0,-1 0 0,1 1 0,-1-1 1,1 1-1,-1-1 0,1 0 0,-1 1 0,1-1 1,-1 0-1,1 1 0,-1-1 0,1 0 0,0 0 1,-1 0-1,1 0 0,-1 1 0,1-1 0,0 0 0,-1 0 1,1 0-1,-1 0 0,1 0 0,0-1 0,17-9 412,12-25-383,-26 30-16,33-47-32,13-17-21,-44 61 7,1 1 0,0 0 0,0 0 0,1 1 0,-1 0 0,11-6 0,-17 11 10,0 0 0,1 0 0,0 1 0,-1-1-1,1 0 1,-1 0 0,1 1 0,0-1 0,-1 1 0,1-1-1,0 1 1,0 0 0,0 0 0,-1 0 0,1 0-1,0 0 1,0 0 0,-1 0 0,1 1 0,0-1-1,0 1 1,-1-1 0,1 1 0,-1 0 0,1-1 0,0 1-1,-1 0 1,1 0 0,-1 0 0,0 0 0,1 0-1,-1 1 1,0-1 0,1 0 0,-1 1 0,0-1 0,0 0-1,0 1 1,0 1 0,4 6 128,-1 1 0,0-1 1,-1 1-1,0 0 0,2 13 0,-4-19-98,4 25 289,-3-17-114,1 1 1,0-1-1,0 0 1,7 15-1,-10-26-206,1 0 0,-1 0 0,1-1 0,-1 1 0,1 0 0,-1 0 1,1-1-1,0 1 0,-1 0 0,1-1 0,0 1 0,0 0 0,-1-1 0,1 1 0,0-1 0,0 0 0,0 1 0,0-1 0,0 0 0,0 1 1,-1-1-1,1 0 0,0 0 0,0 0 0,0 0 0,0 0 0,0 0 0,0 0 0,0 0 0,0 0 0,0 0 0,0 0 0,0-1 0,0 1 1,-1 0-1,1-1 0,0 1 0,0 0 0,0-1 0,0 0 0,-1 1 0,1-1 0,0 1 0,0-1 0,0-1 0,6-3 38,-1-2-1,0 1 0,10-13 1,-14 16-29,32-42 113,-15 18-311,47-50 0,-63 74 68,0 1 1,-1 0 0,1 0 0,0 0 0,0 0 0,0 0 0,1 1 0,-1-1 0,4 0 0,-7 1 45,1 1 0,0 0 0,-1 0 0,1 0 0,-1 0 0,1 0 0,0 0 0,-1 0 0,1 0 0,-1 0 0,1 0 0,-1 0 0,1 1 0,0-1 0,-1 0 0,1 0 1,-1 0-1,1 1 0,-1-1 0,1 0 0,0 1 0,0 0-34,-1 0 0,1 0 0,-1 0 0,1 0 0,-1 0 0,0 0 0,1 0 0,-1 0 0,0 0 0,0 0 0,1 0 0,-1 0 0,0 0 0,0 0 0,0 0 0,-1 2 0,0 3-98,0-1-1,0 1 1,0-1 0,-1 0 0,0 0-1,0 1 1,-6 7 0,-10 14-644</inkml:trace>
  <inkml:trace contextRef="#ctx0" brushRef="#br0" timeOffset="1">351 81 17972,'-3'-33'1920,"3"6"-1376,9 12-272,11 9 1129,10 8-1209,3 7-496,8 4 296,1 4-144,-2-1-104,1 1-120</inkml:trace>
  <inkml:trace contextRef="#ctx0" brushRef="#br0" timeOffset="2">727 125 18484,'-9'6'813,"1"0"0,0 1 0,0 0 0,0 1 0,-10 13 0,15-18-706,0 1 1,1 0-1,0 0 0,-1 0 1,1 0-1,0 0 0,1 0 0,-1 1 1,1-1-1,0 1 0,0-1 1,0 1-1,1-1 0,0 1 0,0 5 1,0-9-105,0 0 1,1 0 0,-1 0 0,0 0-1,1 0 1,-1 0 0,1 0-1,-1 0 1,1 0 0,-1 0-1,1 0 1,0-1 0,-1 1 0,1 0-1,0 0 1,0-1 0,0 1-1,0-1 1,0 1 0,-1 0 0,1-1-1,0 0 1,0 1 0,0-1-1,0 0 1,0 1 0,0-1-1,0 0 1,1 0 0,-1 0 0,0 0-1,0 0 1,0 0 0,0 0-1,0 0 1,1-1 0,6 1 15,0-2 0,0 1 1,11-5-1,-16 6-19,7-4 8,1 1-1,0 1 1,0 0 0,0 0-1,0 1 1,19 1-1,-27 0-2,0 1 0,0-1 1,1 1-1,-1-1 0,0 1 0,0 0 0,0 0 0,0 1 1,0-1-1,0 1 0,-1-1 0,1 1 0,0 0 0,-1 0 1,1 0-1,-1 0 0,0 0 0,1 1 0,-1-1 0,0 1 1,-1 0-1,1-1 0,0 1 0,-1 0 0,1 0 0,-1 0 1,1 5-1,0 0 68,-1 1 1,0-1-1,-1 0 1,0 1-1,0-1 1,-1 0-1,0 1 1,0-1 0,-1 0-1,0 0 1,0 0-1,-1 0 1,-6 12-1,0-1 143,-1-1 0,-1 0 0,0 0-1,-18 19 1,23-30-177,0 0-1,-1 0 1,0-1-1,-11 8 1,16-12-17,-1-1 1,1 1 0,0-1 0,-1 0 0,1 0 0,-1 0 0,1 0-1,-1 0 1,1 0 0,-1-1 0,0 1 0,1-1 0,-1 1 0,0-1-1,1 0 1,-1 0 0,0-1 0,1 1 0,-4-1 0,5 0-24,0 1 0,0-1 1,0 1-1,1-1 1,-1 1-1,0-1 0,0 1 1,1-1-1,-1 0 0,0 1 1,1-1-1,-1 0 1,1 0-1,-1-1 0,-8-16-48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4.175"/>
    </inkml:context>
    <inkml:brush xml:id="br0">
      <inkml:brushProperty name="width" value="0.035" units="cm"/>
      <inkml:brushProperty name="height" value="0.035" units="cm"/>
    </inkml:brush>
  </inkml:definitions>
  <inkml:trace contextRef="#ctx0" brushRef="#br0">35 227 15611,'4'-1'295,"0"-1"-1,-1 0 1,1 0-1,-1 0 0,0-1 1,1 1-1,-1-1 1,0 1-1,-1-1 1,1 0-1,0 0 0,-1-1 1,0 1-1,1 0 1,-1-1-1,-1 0 1,3-4-1,2-7 547,0 0-1,6-30 1,-11 40-697,-1-1 0,1 0 0,-1 1 1,0-1-1,0 0 0,-2-9 0,2 14-121,0 0 0,-1 0 0,1 0 0,0 1 0,0-1 0,-1 0 0,1 0 0,-1 0 0,1 0 0,-1 0 0,1 0 0,-1 1 1,0-1-1,1 0 0,-1 0 0,0 1 0,1-1 0,-3-1 0,2 2-4,0 0 1,0 0 0,0 0-1,0 0 1,0 0 0,0 0-1,0 0 1,0 0 0,0 1-1,0-1 1,0 0 0,0 1-1,0-1 1,0 0 0,0 1-1,0-1 1,0 1 0,0-1-1,0 1 1,0 0 0,1-1-1,-2 3 1,-5 3 18,0 1 1,1 0-1,0 0 0,1 1 0,-1 0 1,2 0-1,-1 0 0,1 1 0,0-1 1,1 1-1,-3 11 0,2-6-31,0 0 0,2 1 0,-1-1-1,2 1 1,0 0 0,2 21 0,-1-32-8,0-1 1,1 1 0,0 0-1,-1-1 1,1 1 0,1 0-1,-1-1 1,0 1-1,1-1 1,0 0 0,0 1-1,0-1 1,0 0-1,4 5 1,-4-7-2,0 0 0,0 0 0,-1 0 1,1 0-1,0 0 0,0 0 0,0 0 0,0-1 0,0 1 0,1-1 1,-1 1-1,0-1 0,0 0 0,0 0 0,0 0 0,0 0 0,1 0 1,-1 0-1,0-1 0,0 1 0,0-1 0,0 1 0,0-1 0,0 0 1,0 0-1,3-2 0,5-3-10,0 0 1,0 0-1,-1-1 0,0-1 1,-1 1-1,15-18 0,41-60-36,-56 75 44,14-26-1,-16 25 5,0 1 0,1 1 0,0-1 0,0 1 0,12-11 0,-18 20 1,-1-1 0,0 1-1,0 0 1,1 0 0,-1-1 0,0 1-1,0 0 1,1 0 0,-1 0-1,0-1 1,1 1 0,-1 0 0,0 0-1,0 0 1,1 0 0,-1 0 0,0 0-1,1 0 1,-1 0 0,0 0-1,1 0 1,-1 0 0,0 0 0,1 0-1,-1 0 1,0 0 0,1 0 0,-1 0-1,0 0 1,1 0 0,-1 0 0,0 1-1,1-1 1,-1 0 0,0 0-1,0 0 1,1 1 0,-1-1 0,0 0-1,1 1 1,5 17 53,-2 30 70,-4-42-105,1 3 5,-1 14 134,2 0 0,7 40-1,-9-62-138,1 1-1,-1-1 0,0 1 1,1-1-1,-1 1 0,1-1 1,0 0-1,0 1 0,-1-1 1,1 0-1,0 0 0,0 1 1,0-1-1,2 2 0,-2-3-6,0 0 0,-1 1 0,1-1 0,0 0 1,-1 0-1,1 0 0,0 0 0,-1 1 0,1-1 0,0 0 0,-1 0 0,1 0 0,0 0 0,-1-1 0,1 1 0,0 0 0,-1 0 0,1 0 0,0 0 1,-1-1-1,1 1 0,-1 0 0,2-1 0,1-2 27,1 0 0,-1 0 0,1 0 0,-1-1 0,0 1 0,0-1 0,-1 1 0,4-7 1,43-89 245,-33 65-220,31-52-1,-32 69-77,-15 17 13,0 0-1,1 0 0,-1-1 1,0 1-1,1 0 0,-1 0 1,0 0-1,1 0 1,-1 0-1,1-1 0,-1 1 1,0 0-1,1 0 1,-1 0-1,1 0 0,-1 0 1,1 0-1,-1 0 1,0 0-1,1 0 0,-1 1 1,1-1-1,-1 0 1,0 0-1,1 0 0,0 1 1,0 0 0,0 1 0,0-1 0,0 1 0,0 0 0,0 0 0,0 0 0,-1-1 1,1 1-1,-1 0 0,1 0 0,-1 0 0,1 0 0,-1 0 0,0 0 0,0 4 0,1 22-77,-1-1 0,-1 1-1,-1 0 1,-1-1-1,-13 49 1,12-70-11,-1-17-33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5.366"/>
    </inkml:context>
    <inkml:brush xml:id="br0">
      <inkml:brushProperty name="width" value="0.035" units="cm"/>
      <inkml:brushProperty name="height" value="0.035" units="cm"/>
    </inkml:brush>
  </inkml:definitions>
  <inkml:trace contextRef="#ctx0" brushRef="#br0">94 71 16684,'0'-6'707,"-1"-17"1347,-3 18-851,-6 10 403,4 2-1259,0 0-1,1 1 1,0-1-1,1 1 1,-1 0-1,1 1 1,-3 8-1,-18 63 95,23-72-417,0-2-19,0-1 1,1 1-1,-1 0 1,1-1-1,1 1 0,-1 0 1,1 0-1,0 0 1,0-1-1,0 1 1,2 8-1,-2-14-6,1 0 0,-1 1 0,0-1 0,0 1 0,0-1 0,0 1 0,1-1 0,-1 0 0,0 1 0,0-1 0,1 1 0,-1-1 0,0 0 0,1 1 0,-1-1 0,0 0 0,1 0 0,-1 1 0,0-1-1,1 0 1,-1 0 0,1 1 0,-1-1 0,1 0 0,-1 0 0,0 0 0,1 0 0,-1 0 0,1 0 0,-1 0 0,1 0 0,-1 0 0,1 0 0,-1 0 0,1 0 0,-1 0 0,0 0 0,1 0 0,-1 0 0,1 0 0,-1-1 0,1 1 0,-1 0 0,0 0 0,1 0 0,-1-1 0,1 1 0,-1 0 0,0-1-1,1 1 1,-1-1 0,19-21-38,-5-6 36,-1 0 0,-1-2-1,-2 1 1,-1-1 0,10-56 0,-19 193 250,0-70-180,-2-6 22,2 1 0,2 0 0,0 0 0,9 36 0,-10-65-70,-1 1 0,2-1 0,-1 0 0,0 1 0,1-1 0,-1 0 0,1 0 0,0 1 0,3 2 0,-4-5-10,-1-1 1,1 1-1,0 0 1,0-1 0,0 1-1,0-1 1,0 1 0,0-1-1,0 1 1,0-1-1,1 0 1,-1 1 0,0-1-1,0 0 1,0 0 0,0 0-1,0 0 1,0 0-1,1 0 1,-1 0 0,0 0-1,0 0 1,0-1 0,0 1-1,0 0 1,0-1-1,0 1 1,0-1 0,0 1-1,0-1 1,0 0 0,0 1-1,0-1 1,0 0-1,1-1 1,5-4 36,0 0 0,0-1-1,-1 0 1,0 0 0,10-16-1,23-46 122,-30 53-135,39-82 140,20-36 13,-50 110-175,-18 23-9,0 1 0,0 0-1,1-1 1,-1 1 0,0 0-1,0 0 1,0-1 0,1 1-1,-1 0 1,0 0 0,1 0-1,-1 0 1,0-1 0,0 1-1,1 0 1,-1 0 0,0 0 0,1 0-1,-1 0 1,0 0 0,1 0-1,-1 0 1,0 0 0,1 0-1,-1 0 1,0 0 0,1 0-1,-1 0 1,0 0 0,1 0-1,-1 0 1,0 0 0,1 0-1,-1 0 1,0 1 0,1-1 0,-1 0-1,0 0 1,1 1 0,4 12 15,-2 14-2,-1 0 1,-1 31-1,-2-38 10,1 0 0,1 1 0,0-1 1,2 0-1,8 32 0,-11-51-20,0 0 0,1 0 0,-1 0 0,0 0 0,1 0 0,-1-1 0,1 1 0,-1 0 0,0 0 0,1-1-1,0 1 1,-1 0 0,1 0 0,-1-1 0,1 1 0,0-1 0,0 1 0,-1-1 0,1 1 0,0-1 0,0 1 0,0-1 0,-1 1 0,1-1-1,0 0 1,1 1 0,0-2 2,-1 1-1,1 0 0,-1 0 0,0-1 0,1 1 1,-1-1-1,1 1 0,-1-1 0,0 0 1,1 1-1,-1-1 0,0 0 0,1 0 0,0-1 1,5-4 18,-1-1 0,0 0-1,0 0 1,5-8 0,37-64 94,14-21-33,-60 98-84,-1-1-1,1 1 1,0 0-1,-1 0 1,1 0 0,0 0-1,0 1 1,0-1-1,1 0 1,-1 1 0,0 0-1,1-1 1,-1 1-1,0 0 1,5-1 0,-7 2-1,1 0 0,0 0 0,0 0 1,0 0-1,0 0 0,-1 0 1,1 1-1,0-1 0,0 0 1,0 0-1,-1 1 0,1-1 1,0 0-1,0 1 0,-1-1 1,1 1-1,0-1 0,1 2 0,-1-1 1,0 1 0,1 0 0,-1 0-1,0 0 1,0 0 0,0-1 0,0 1-1,0 1 1,1 3 0,2 14 10,4 35 0,-5-34 18,6 29 0,-9-49-25,1 0 1,-1 0-1,0 1 1,1-1-1,-1 0 1,0 0-1,1 0 1,0 1-1,-1-1 1,1 0 0,0 0-1,-1 0 1,1 0-1,0 0 1,0 0-1,0 0 1,0-1-1,0 1 1,0 0-1,1 0 1,-1-1-2,0 1 0,-1-2-1,1 1 1,0 0 0,0 0 0,0 0 0,-1 0 0,1 0 0,0-1 0,0 1 0,0 0-1,-1-1 1,1 1 0,0 0 0,0-1 0,-1 1 0,1-1 0,-1 1 0,1-1 0,0 0-1,-1 1 1,1-2 0,6-6 18,-2 0-1,1-1 0,7-16 0,-9 18-6,14-30 29,-11 22-32,1-1-1,0 2 1,1-1-1,1 1 1,12-14-1,-22 27-9,1 0-1,-1 0 0,1 0 0,0 1 1,0-1-1,-1 0 0,1 0 0,0 1 0,0-1 1,0 1-1,0-1 0,0 1 0,0-1 0,0 1 1,0-1-1,0 1 0,0 0 0,0 0 0,0 0 1,0-1-1,0 1 0,0 0 0,0 0 0,0 0 1,2 1-1,-1 0 0,-1-1 0,0 1 0,0 0-1,0 0 1,0 0 0,0 0 0,0 0 0,0 0 0,0 1 0,0-1 0,0 0 0,-1 0 0,1 1-1,0-1 1,-1 0 0,1 2 0,2 9-36,0-1 0,0 0-1,0 19 1,0-12-195,-2 0 0,0 0 0,-2 0 0,-3 34 0,1-49-18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6.191"/>
    </inkml:context>
    <inkml:brush xml:id="br0">
      <inkml:brushProperty name="width" value="0.035" units="cm"/>
      <inkml:brushProperty name="height" value="0.035" units="cm"/>
    </inkml:brush>
  </inkml:definitions>
  <inkml:trace contextRef="#ctx0" brushRef="#br0">206 35 17412,'0'-2'137,"0"0"0,-1 0 1,1 1-1,0-1 1,-1 0-1,1 1 0,-1-1 1,1 0-1,-1 1 1,0-1-1,0 1 0,0-1 1,0 1-1,0-1 0,0 1 1,0 0-1,0 0 1,0-1-1,-1 1 0,-1-1 1,2 1-46,-1 1 0,0 0 0,1 0 0,-1 0 0,1-1 1,-1 2-1,0-1 0,1 0 0,-1 0 0,1 0 0,-1 1 1,1-1-1,-1 1 0,1-1 0,-1 1 0,1 0 0,-1-1 1,1 1-1,0 0 0,-1 0 0,1 0 0,0 0 1,0 0-1,-2 2 0,-6 5 139,1 1-1,0 0 1,1 1 0,0 0-1,0 0 1,1 0 0,-7 17-1,-29 83 425,31-72-426,0 1 0,-4 42-1,13-61-143,0-1 0,1 0 0,1 1 0,1-1 0,0 1 0,6 23 0,-7-41-77,1 1 0,0-1 0,-1 0-1,1 0 1,0 1 0,0-1 0,0 0 0,0 0 0,1 0 0,-1 0 0,0-1 0,1 1 0,2 2 0,-3-3-6,0-1 1,0 1-1,0-1 0,0 1 1,1-1-1,-1 1 0,0-1 1,0 0-1,0 0 0,1 0 0,-1 0 1,0 0-1,0 0 0,0 0 1,1 0-1,-1 0 0,0 0 1,0-1-1,0 1 0,1 0 1,-1-1-1,0 1 0,0-1 0,0 0 1,0 1-1,0-1 0,1-1 1,4-2-3,-1-1 0,0 0 0,0 0 0,0 0 1,0-1-1,-1 1 0,0-1 0,0 0 0,-1-1 1,1 1-1,1-7 0,5-11 28,10-43 0,-18 57-12,0 1 0,-1-1 0,0-11 0,-1 21-14,0-1 0,0 0 0,0 0 1,0 1-1,0-1 0,0 0 0,0 1 0,0-1 1,0 0-1,-1 0 0,1 1 0,0-1 0,0 0 0,-1 1 1,1-1-1,0 1 0,-1-1 0,1 0 0,-1 1 1,1-1-1,0 1 0,-2-1 0,1 1 1,0 0-1,0 1 0,0-1 0,0 0 1,0 1-1,0-1 0,1 1 0,-1-1 1,0 1-1,0 0 0,0-1 1,0 1-1,1 0 0,-1 0 0,0-1 1,0 1-1,1 0 0,-1 0 1,1 0-1,-1 0 0,0 1 0,-10 15 0,1 1-1,1 0 0,0 0 0,1 1 0,1 1 0,1-1 1,-6 29-1,12-47-3,0-1 1,-1 1 0,1 0-1,0-1 1,0 1 0,0 0-1,0-1 1,0 1 0,0 0-1,0-1 1,0 1-1,0 0 1,0-1 0,1 1-1,-1 0 1,0-1 0,0 1-1,1-1 1,-1 2 0,9-6-10,12-23-1,-17 22 3,17-23 7,37-44 29,-52 64-26,1 1 1,0 1-1,1-1 0,-1 1 0,1 0 0,1 1 1,9-5-1,-16 9-1,0 0 0,0 0 0,0 0 0,0 1 1,0-1-1,0 1 0,0-1 0,0 1 0,0 0 0,0-1 1,0 1-1,1 0 0,-1 0 0,0 1 0,0-1 1,0 0-1,0 1 0,0 0 0,0-1 0,0 1 0,3 1 1,-3 0 3,1 0 0,-1 0 1,0 0-1,0 0 0,0 1 1,0-1-1,0 1 1,0-1-1,-1 1 0,1 0 1,-1-1-1,0 1 0,1 4 1,2 8 32,-1 0 0,0 0 0,-1 0 0,0 27 0,-2-19 38,-1 0-1,-1-1 0,-8 40 1,7-55-985,1-7 193,-3-17-248,-1-28 163,4 5 127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6.534"/>
    </inkml:context>
    <inkml:brush xml:id="br0">
      <inkml:brushProperty name="width" value="0.025" units="cm"/>
      <inkml:brushProperty name="height" value="0.025" units="cm"/>
    </inkml:brush>
  </inkml:definitions>
  <inkml:trace contextRef="#ctx0" brushRef="#br0">1 1 3748,'0'0'1921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6.722"/>
    </inkml:context>
    <inkml:brush xml:id="br0">
      <inkml:brushProperty name="width" value="0.035" units="cm"/>
      <inkml:brushProperty name="height" value="0.035" units="cm"/>
    </inkml:brush>
  </inkml:definitions>
  <inkml:trace contextRef="#ctx0" brushRef="#br0">1 501 15211,'14'8'760,"0"-1"-1,0-1 0,1 0 1,-1-1-1,1 0 1,17 2-1,-25-6-565,-1 0-1,1-1 1,0 0 0,0 0-1,0 0 1,0-1-1,0 0 1,0-1 0,0 0-1,0 0 1,-1 0 0,1-1-1,-1 1 1,0-2-1,11-6 1,-9 4-78,0-1 1,-1 1-1,0-1 1,0 0-1,-1-1 1,0 0-1,9-13 1,-13 17-98,0 1 1,0-1 0,0 0-1,0 1 1,-1-1-1,0 0 1,1 0 0,-1 0-1,-1 0 1,1-1 0,-1 1-1,1 0 1,-1 0 0,0 0-1,-1 0 1,1 0 0,-1-1-1,1 1 1,-1 0 0,-3-6-1,4 9-14,-1 0-1,0 0 0,0-1 1,0 1-1,1 0 0,-1 0 1,0 0-1,0 0 0,-1 0 1,1 0-1,0 1 0,0-1 1,0 0-1,-1 0 0,1 1 1,0-1-1,0 1 0,-1-1 1,1 1-1,-1 0 0,1-1 1,0 1-1,-1 0 0,1 0 1,-1 0-1,1 0 0,0 0 1,-1 0-1,1 1 0,-1-1 1,-1 1-1,-1 0 8,0 1-1,0-1 1,-1 1-1,2 0 1,-1 0 0,0 0-1,0 1 1,1 0-1,-6 4 1,-2 5 37,1 0-1,0 0 0,0 1 1,1 1-1,1-1 1,0 2-1,-6 17 1,9-21 6,1 1 1,0 0 0,1 0-1,0 0 1,1 0 0,0 1-1,1-1 1,1 0 0,2 24-1,-2-32-36,0-1 0,1 0 0,-1 0 0,1 0 0,0 1 0,0-1 0,0 0 0,0 0 0,1-1 0,-1 1 0,1 0 0,0 0 0,0-1 0,0 1-1,0-1 1,0 1 0,1-1 0,3 3 0,-4-4-8,1 0 0,-1 0-1,1-1 1,-1 1-1,1-1 1,0 1 0,-1-1-1,1 0 1,0 0-1,0 0 1,-1 0 0,1-1-1,0 1 1,-1-1 0,1 0-1,-1 1 1,1-1-1,-1 0 1,1-1 0,-1 1-1,0 0 1,1-1-1,2-2 1,11-7 4,0-2-1,-1 1 1,0-2-1,-1 0 1,18-24-1,56-90 22,-58 76-27,38-86 0,-54 106 3,-3-1 0,0 0 0,-2-1-1,4-39 1,-12 67-7,1-22 4,-1 27-8,-1 0 1,-1 0-1,1 0 0,0 0 0,0 1 1,0-1-1,0 0 0,-1 0 0,1 0 1,0 0-1,-1 0 0,1 1 0,0-1 1,-1 0-1,1 0 0,-1 0 0,0 1 1,1-1-1,-1 0 0,1 1 0,-1-1 1,0 1-1,0-1 0,-1 0 0,1 1 1,0-1-1,0 1 1,0 0-1,0 0 0,0 0 1,0 0-1,0 0 1,0 0-1,0 0 0,0 0 1,0 1-1,0-1 1,0 0-1,0 1 0,0-1 1,0 0-1,0 1 1,0-1-1,0 1 0,0 0 1,0-1-1,1 1 1,-1 0-1,-1 1 0,-19 23 23,18-20-19,-14 20 31,1 1-1,1 1 0,-18 46 0,-23 90 215,56-161-246,-43 156 290,37-129-231,2 0 0,1 0 0,0 46 0,4-71-84,-1 1 1,0 0-1,1-1 1,0 1-1,0 0 1,0-1-1,1 1 1,2 6-1,-3-9-11,0-1-1,0 0 1,0 0-1,0 0 1,0 0-1,0 0 0,0 0 1,0 0-1,0 0 1,1 0-1,-1-1 1,0 1-1,1 0 1,-1-1-1,0 1 0,1-1 1,-1 1-1,0-1 1,1 0-1,-1 1 1,1-1-1,-1 0 0,1 0 1,-1 0-1,1 0 1,-1-1-1,1 1 1,-1 0-1,0-1 0,1 1 1,-1 0-1,2-2 1,6-1-256,0-1-1,0-1 1,-1 0 0,0 0 0,0 0-1,0-1 1,-1 0 0,9-9 0,54-65-1004,-53 60 970,27-37-663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7.187"/>
    </inkml:context>
    <inkml:brush xml:id="br0">
      <inkml:brushProperty name="width" value="0.035" units="cm"/>
      <inkml:brushProperty name="height" value="0.035" units="cm"/>
    </inkml:brush>
  </inkml:definitions>
  <inkml:trace contextRef="#ctx0" brushRef="#br0">158 215 17676,'-30'43'1875,"-47"70"1262,69-98-2852,0 0 0,1 1 1,0 0-1,2 0 1,-8 31-1,12-42-247,1-1 1,-1 1-1,1 0 1,0 0-1,0 0 1,0-1-1,1 1 1,0 0-1,0 0 1,0-1-1,0 1 1,4 6-1,-5-9-31,2 0 0,-1 0-1,0-1 1,0 1 0,0-1-1,1 1 1,-1-1 0,1 0-1,-1 0 1,1 1 0,-1-1 0,1 0-1,0 0 1,0-1 0,0 1-1,-1 0 1,1 0 0,0-1 0,0 1-1,0-1 1,0 0 0,0 0-1,0 1 1,0-1 0,0 0-1,0-1 1,0 1 0,0 0 0,0-1-1,0 1 1,-1-1 0,5-1-1,3-1-1,-1-1 0,1 0-1,-1-1 1,1 0-1,-1-1 1,0 1 0,-1-1-1,0-1 1,0 0 0,9-11-1,0-1 25,-1-1 1,24-44-1,-24 37 107,-2-1-1,-1-1 1,-1 1-1,-2-2 1,-1 0-1,-1 0 1,-1 0-1,-2-1 1,1-39-1,-5 65-81,0-1 1,0 0-1,-1 1 1,1-1-1,-1 1 1,0-1-1,-1 1 1,1-1-1,-1 1 0,-3-7 1,4 11-45,1 1 1,0-1-1,-1 1 0,1-1 1,-1 0-1,1 1 1,-1-1-1,1 1 0,-1-1 1,1 1-1,-1-1 1,1 1-1,-1-1 0,0 1 1,1 0-1,-1-1 1,0 1-1,1 0 0,-1 0 1,0-1-1,1 1 1,-1 0-1,0 0 0,0 0 1,1 0-1,-1 0 1,0 0-1,0 0 0,1 0 1,-1 0-1,0 0 1,1 1-1,-1-1 0,0 0 1,1 0-1,-1 1 1,0-1-1,1 0 0,-1 1 1,0-1-1,0 1 1,-3 3 14,0-1 0,1 0 0,0 1 0,0 0 0,-5 7 0,-8 14 17,2 0 1,0 2-1,2 0 1,1 0-1,-13 50 1,15-41-60,2 2 0,2-1-1,1 1 1,1 40 0,3-69-250,0 0 0,1 1 0,0-1 1,1 1-1,0-1 0,4 12 0,-5-20 215,-1 1-1,1 0 1,0-1 0,0 1-1,-1 0 1,1-1 0,0 1-1,1-1 1,-1 0 0,0 1-1,0-1 1,1 0 0,-1 0-1,0 0 1,1 0 0,-1 0-1,1 0 1,0 0 0,-1 0-1,1-1 1,0 1 0,-1 0-1,1-1 1,0 0 0,-1 1-1,1-1 1,0 0 0,0 0-1,0 0 1,-1 0 0,1 0-1,0 0 1,0-1 0,0 1-1,-1 0 1,1-1 0,0 0-1,2-1 1,31-14-708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7.880"/>
    </inkml:context>
    <inkml:brush xml:id="br0">
      <inkml:brushProperty name="width" value="0.035" units="cm"/>
      <inkml:brushProperty name="height" value="0.035" units="cm"/>
    </inkml:brush>
  </inkml:definitions>
  <inkml:trace contextRef="#ctx0" brushRef="#br0">0 10 17132,'7'17'773,"-1"1"-1,-1-1 1,-1 1 0,-1 0 0,0 0 0,0 26 0,3 16 507,-3-37-861,-3-15-290,0 0 0,2 0 0,-1 0-1,1 0 1,0 0 0,0 0 0,1 0-1,5 10 1,-8-18-121,0 1 0,1-1-1,-1 0 1,1 1 0,-1-1-1,0 0 1,1 1 0,-1-1-1,1 0 1,-1 1 0,1-1 0,-1 0-1,1 0 1,-1 1 0,1-1-1,-1 0 1,1 0 0,-1 0 0,1 0-1,-1 0 1,1 0 0,-1 0-1,1 0 1,-1 0 0,1 0-1,0 0 1,-1 0 0,1 0 0,0 0-1,14-12 125,3-12-75,-1-2 1,-1 0 0,15-36-1,-6 14-22,-10 18-14,-10 19-6,0 1-1,0-1 1,1 1 0,1 1 0,-1-1 0,2 1 0,14-15 0,-21 23-10,-1 1 0,1-1-1,-1 0 1,1 1 0,0-1 0,-1 1-1,1-1 1,0 1 0,0-1-1,0 1 1,-1 0 0,1 0 0,0-1-1,0 1 1,0 0 0,-1 0-1,1 0 1,0 0 0,0-1 0,0 1-1,0 1 1,0-1 0,0 0-1,-1 0 1,1 0 0,1 1 0,-1 0 6,1 0 0,-1 0 0,0 0 0,-1 0 0,1 0 1,0 0-1,0 0 0,0 0 0,-1 0 0,1 1 1,-1-1-1,1 0 0,-1 0 0,1 1 0,-1 1 0,3 8 71,-2 1 0,1 0 0,-1 13 0,-1-19-57,-1 207 925,4-180-756,-3-32-190,0-1-1,0 1 1,0-1-1,0 1 1,0-1 0,0 1-1,0-1 1,0 1-1,1-1 1,-1 1-1,0-1 1,0 1 0,0-1-1,1 1 1,-1-1-1,0 0 1,1 1-1,-1-1 1,0 1 0,1-1-1,-1 0 1,0 0-1,1 1 1,-1-1-1,1 0 1,-1 1 0,1-1-1,-1 0 1,0 0-1,1 0 1,-1 0-1,1 1 1,-1-1 0,1 0-1,-1 0 1,1 0-1,-1 0 1,1 0-1,-1 0 1,1 0 0,-1 0-1,1-1 1,-1 1-1,1 0 1,-1 0-1,1 0 1,-1 0 0,1-1-1,-1 1 1,1 0-1,-1 0 1,0-1-1,1 1 1,-1 0 0,0-1-1,1 1 1,-1 0-1,0-1 1,1 1 0,-1-1-1,0 1 1,0 0-1,1-1 1,-1 0-1,15-18 31,-2-1 0,0 0 0,-1-1 0,17-41-1,-9 20-6,-3 8-17,-3 4-21,28-44-1,-41 73 10,-1 0-1,1-1 1,0 1 0,0 0-1,0 0 1,-1 0 0,1 0-1,0 0 1,0 1 0,0-1-1,0 0 1,0 0 0,1 1-1,-1-1 1,2-1 0,-3 3 0,1-1 0,-1 0 1,1 0-1,-1 0 0,1 0 0,-1 0 1,0 0-1,1 1 0,-1-1 1,1 0-1,-1 0 0,0 1 0,1-1 1,-1 0-1,0 0 0,1 1 1,-1-1-1,0 0 0,0 1 0,1-1 1,-1 1-1,0-1 0,0 0 1,1 1-1,-1-1 0,0 1 0,0-1 1,0 0-1,0 1 0,2 7-10,-1-1 1,0 0-1,0 0 0,-1 9 0,0 73-16,1 36-287,2-108-278,-3-17 565,0 1 1,0-1 0,0 0-1,0 0 1,0 0-1,1 0 1,-1 0 0,0 1-1,0-1 1,0 0 0,0 0-1,0 0 1,0 0-1,0 0 1,1 0 0,-1 0-1,0 0 1,0 0-1,0 1 1,0-1 0,1 0-1,-1 0 1,0 0-1,0 0 1,0 0 0,0 0-1,0 0 1,1 0 0,-1 0-1,0 0 1,0 0-1,0 0 1,0 0 0,1 0-1,-1 0 1,0-1-1,0 1 1,0 0 0,0 0-1,0 0 1,1 0 0,-1 0-1,0 0 1,0 0-1,2-3-54,0 1 0,0 0 1,-1-1-1,1 1 0,-1-1 0,0 0 0,0 1 0,2-4 0,22-67-679,-10 34 171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8.553"/>
    </inkml:context>
    <inkml:brush xml:id="br0">
      <inkml:brushProperty name="width" value="0.035" units="cm"/>
      <inkml:brushProperty name="height" value="0.035" units="cm"/>
    </inkml:brush>
  </inkml:definitions>
  <inkml:trace contextRef="#ctx0" brushRef="#br0">51 56 14899,'0'21'8127,"-3"-32"-7651,3 10-476,-1 1-1,1-1 0,-1 0 1,1 1-1,-1-1 0,0 1 0,1-1 1,-1 1-1,1-1 0,-1 1 1,0 0-1,1-1 0,-1 1 0,0 0 1,1-1-1,-1 1 0,0 0 1,0 0-1,1 0 0,-1 0 0,0 0 1,0 0-1,1 0 0,-1 0 1,0 0-1,0 0 0,1 0 0,-2 0 1,-20 5 1718,26-15-750,-1 6-698,-1 8-60,-9 114 254,0 25 49,7-142-505,0 0 1,0 1 0,0-1-1,0 0 1,0 0 0,0 0-1,0 0 1,1 0 0,-1 0-1,0 1 1,1-1 0,-1 0-1,0 0 1,1 0 0,0 0-1,-1 0 1,1 0 0,-1 0-1,2 1 1,-1-2-6,-1 0 0,1 0 0,0 0 1,-1 0-1,1 0 0,-1-1 0,1 1 0,-1 0 1,1 0-1,0 0 0,-1 0 0,1-1 0,-1 1 0,1 0 1,-1-1-1,1 1 0,-1 0 0,1-1 0,-1 1 1,1-1-1,-1 1 0,0 0 0,1-1 0,0 0 0,5-8 7,0 0 0,9-16-1,-15 23-8,15-26 3,37-63 13,-45 80-20,1 1 0,0 0 0,0 1 0,1-1 0,0 2 0,12-10 0,-19 16 0,0 0-1,-1 1 1,1 0 0,0-1-1,0 1 1,0 0-1,1 0 1,-1 0 0,0 0-1,0 0 1,1 1-1,-1-1 1,0 1-1,1-1 1,-1 1 0,0 0-1,1 0 1,-1 0-1,0 0 1,1 0-1,-1 1 1,0-1 0,1 1-1,-1-1 1,0 1-1,1 0 1,-1 0 0,0 0-1,0 0 1,0 1-1,0-1 1,0 0-1,0 1 1,-1-1 0,4 4-1,-1 1-7,1 0-1,-1 1 0,0-1 1,-1 1-1,0 0 1,0 0-1,0 0 1,-1 1-1,3 13 1,0 13 83,-2 0 0,-1 49 1,-2-87-20,3-103 481,-2 87-520,1 0 0,1 0 0,10-34 0,-12 53-51,-1 0 1,1 0-1,-1 0 1,1 0-1,-1 0 1,1 0-1,-1 0 1,1 0 0,0 0-1,0 0 1,-1 0-1,1 0 1,0 1-1,0-1 1,0 0-1,0 1 1,0-1-1,0 0 1,0 1-1,0-1 1,0 1-1,0 0 1,0-1 0,0 1-1,0 0 1,1 0-1,-1-1 1,0 1-1,0 0 1,0 0-1,0 0 1,1 1-1,-1-1 1,0 0-1,0 0 1,0 1-1,2 0 1,0-1-166,-1 1 0,1-1 0,-1 0 0,1 0 0,0 0 0,-1 0 0,1-1 0,0 1 0,2-1 0,0-1 139,-1-1 0,1 0 0,-1 1 1,0-1-1,1-1 0,-1 1 0,-1-1 0,1 1 1,0-1-1,-1 0 0,0-1 0,5-7 1,10-19-592</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9.258"/>
    </inkml:context>
    <inkml:brush xml:id="br0">
      <inkml:brushProperty name="width" value="0.035" units="cm"/>
      <inkml:brushProperty name="height" value="0.035" units="cm"/>
    </inkml:brush>
  </inkml:definitions>
  <inkml:trace contextRef="#ctx0" brushRef="#br0">56 0 12419,'-2'2'153,"0"-1"0,1 1 0,-1-1 1,0 1-1,1-1 0,-1 1 0,1 0 1,-1 0-1,1 0 0,0 0 0,0 0 0,0 0 1,0 0-1,0 0 0,0 0 0,1 1 1,-1-1-1,1 0 0,-1 4 0,0 2 205,-9 34 644,2 1-1,2 1 1,2-1 0,1 1 0,3 0 0,2 0 0,9 58 0,-10-93-900,13 52 264,-13-57-355,0 0-1,1 0 1,-1 0 0,1-1 0,0 1-1,0 0 1,0-1 0,1 1 0,-1-1 0,1 1-1,4 3 1,-6-7-10,-1 1 0,1-1 0,-1 0 0,1 1 0,0-1 0,-1 0 0,1 0-1,-1 0 1,1 1 0,0-1 0,-1 0 0,1 0 0,0 0 0,-1 0 0,1 0 0,0 0 0,-1 0 0,1-1-1,-1 1 1,1 0 0,0 0 0,-1 0 0,1-1 0,-1 1 0,1 0 0,0-1 0,-1 1 0,1 0-1,-1-1 1,1 1 0,-1-1 0,1 1 0,-1 0 0,0-1 0,1 1 0,-1-1 0,0 0 0,1 0 0,14-26 28,-14 25-26,10-29-33,-1 0-1,8-42 1,-10 39-245,21-60 1,-26 141 201,-4 5 242,-2-11 95,3 1 0,2-1 0,8 55 0,-9-90-215,1-1 0,-1 1 0,1 0-1,0-1 1,4 6 0,-6-10-36,0 0 1,1 0-1,-1 0 1,1 0-1,-1 0 0,1-1 1,0 1-1,-1 0 1,1 0-1,0-1 1,0 1-1,-1 0 0,1-1 1,0 1-1,0-1 1,0 1-1,0-1 0,0 0 1,0 1-1,0-1 1,0 0-1,0 1 1,0-1-1,0 0 0,0 0 1,0 0-1,0 0 1,0 0-1,0 0 1,0 0-1,0 0 0,0-1 1,0 1-1,0 0 1,0-1-1,-1 1 1,1 0-1,0-1 0,2 0 1,2-3 27,-1 0 0,1 1-1,-1-2 1,1 1 0,-1 0 0,0-1 0,-1 0-1,5-6 1,24-48 155,-21 37-124,15-33 15,-2-1 1,-2-1-1,-3-1 1,21-105-1,-38 138-122,-2 25 34,0 0 0,0 0 0,0-1 0,0 1 0,0 0 0,0 0 0,0 0 0,0-1 0,0 1 0,0 0 0,0 0 0,0 0 0,0-1 0,0 1 0,0 0 0,0 0 0,0 0 0,0 0 0,0-1 0,0 1 0,0 0 0,-1 0 0,1 0 0,0 0 0,0 0 0,0-1 0,0 1 0,0 0 0,0 0 0,-1 0 0,1 0 0,0 0 0,0 0 0,0 0 0,0 0 0,-1-1-1,1 1 1,0 0 0,0 0 0,0 0 0,-1 0 0,1 0 0,0 0 0,0 0 0,0 0 0,-1 0 0,1 0 0,0 0 0,0 0 0,0 0 0,0 1 0,-1-1 0,-7 9-55,2 5 55,0 1 1,0 1-1,2-1 1,-3 18-1,-9 68 250,11-64 0,2 72-1,3-92-152,2 0 0,0 0 1,1-1-1,0 1 0,2-1 0,10 26 0,-4-24-63,-11-17-39,0-1 1,1 1-1,-1-1 1,0 1-1,0-1 1,1 1-1,-1-1 1,0 1-1,0-1 1,1 0-1,-1 1 1,1-1-1,-1 0 1,0 1-1,1-1 1,-1 0-1,1 1 1,-1-1 0,1 0-1,-1 0 1,1 1-1,-1-1 1,1 0-1,-1 0 1,1 0-1,-1 0 1,1 0-1,-1 0 1,1 0-1,-1 0 1,1 0-1,-1-1-7,1 1-1,-1-1 1,0 0-1,0 1 0,0-1 1,0 0-1,0 1 1,-1-1-1,1 0 0,0 1 1,0-1-1,0 0 1,-1 1-1,1-1 1,0 0-1,0 1 0,-1-1 1,1 1-1,-1-1 1,1 0-1,-1 0 0,-14-17-175,10 11 81,-71-85-654,46 59 702,2-2 0,-31-48 1,59 83 73,-1-1 1,1 1-1,-1-1 1,1 0-1,-1 1 1,1-1-1,-1 0 1,1 1-1,0-1 1,-1 0 0,1 0-1,0 0 1,0 1-1,-1-1 1,1 0-1,0 0 1,0 0-1,0 1 1,0-1-1,0 0 1,0 0-1,0 0 1,0 1-1,1-1 1,-1 0 0,0 0-1,0 1 1,1-1-1,-1 0 1,0 0-1,1 1 1,-1-1-1,1 0 1,-1 1-1,1-1 1,-1 0-1,1 1 1,-1-1-1,1 1 1,0-1 0,-1 1-1,1-1 1,0 1-1,-1 0 1,1-1-1,0 1 1,0 0-1,-1-1 1,1 1-1,1 0 1,5-1 38,1 0 0,-1 0 1,1 0-1,12 2 0,-4 0-239,113-4-1494,-98 3 1322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09.895"/>
    </inkml:context>
    <inkml:brush xml:id="br0">
      <inkml:brushProperty name="width" value="0.035" units="cm"/>
      <inkml:brushProperty name="height" value="0.035" units="cm"/>
    </inkml:brush>
  </inkml:definitions>
  <inkml:trace contextRef="#ctx0" brushRef="#br0">19 13 18484,'5'-6'601,"1"-1"1416,-7 12 68,-5 17-777,-14 105 1172,19-110-2310,0-1 0,1 1-1,0 0 1,2-1-1,5 27 1,-7-40-141,1 0 1,0 0-1,0 0 1,0 0-1,0-1 1,1 1-1,-1 0 1,1-1-1,-1 0 1,1 1-1,0-1 1,0 0-1,0 0 1,0 0-1,5 4 1,-5-6-21,0 1 0,-1 0-1,1 0 1,0-1 0,0 0 0,0 1 0,0-1 0,0 0 0,0 0-1,0 0 1,0 0 0,-1 0 0,1 0 0,0 0 0,0-1-1,0 1 1,0-1 0,0 1 0,0-1 0,-1 0 0,1 0 0,0 0-1,-1 0 1,4-2 0,4-4-187,0-1 0,-1 0 0,0-1 0,0 1 0,-1-1 1,0-1-1,-1 1 0,0-1 0,0 0 0,-1-1 0,0 1 0,-1-1 0,0 0 0,-1 0 0,0-1 0,-1 1 0,0 0 0,0-20 0,-8-4-458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10.346"/>
    </inkml:context>
    <inkml:brush xml:id="br0">
      <inkml:brushProperty name="width" value="0.035" units="cm"/>
      <inkml:brushProperty name="height" value="0.035" units="cm"/>
    </inkml:brush>
  </inkml:definitions>
  <inkml:trace contextRef="#ctx0" brushRef="#br0">0 39 22005,'2'3'2328,"1"2"-1616,0-2-344,1 1 1241,8-2-745,2-2-328,-1-3-736,1-3-584,-8-5 704,-8-4-168,-13-6-96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10.835"/>
    </inkml:context>
    <inkml:brush xml:id="br0">
      <inkml:brushProperty name="width" value="0.035" units="cm"/>
      <inkml:brushProperty name="height" value="0.035" units="cm"/>
    </inkml:brush>
  </inkml:definitions>
  <inkml:trace contextRef="#ctx0" brushRef="#br0">47 132 14539,'68'-125'3881,"-61"119"-1464,-5 14-1290,-4 18-336,2-25-641,-40 277 2848,3-30-2243,16-7-395,19-136-2890,-7-124 1506,-3-8 341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11.315"/>
    </inkml:context>
    <inkml:brush xml:id="br0">
      <inkml:brushProperty name="width" value="0.035" units="cm"/>
      <inkml:brushProperty name="height" value="0.035" units="cm"/>
    </inkml:brush>
  </inkml:definitions>
  <inkml:trace contextRef="#ctx0" brushRef="#br0">0 226 15707,'3'18'522,"1"0"-1,1-1 1,0 0-1,2 0 0,0 0 1,0 0-1,2-1 0,0-1 1,14 20-1,-14-23-195,1 0 0,0-1 0,1 0-1,0 0 1,0-1 0,1-1 0,0 0 0,1-1-1,0 0 1,0-1 0,22 9 0,-30-15-253,1 1 1,0-1-1,-1 0 0,1-1 1,0 1-1,-1-1 1,1 0-1,0-1 1,-1 1-1,1-1 0,-1 0 1,1-1-1,-1 1 1,1-1-1,-1 0 1,0-1-1,0 1 1,0-1-1,0 0 0,0 0 1,0 0-1,-1-1 1,6-5-1,9-10 47,-1 0 0,-1-2 0,25-39 0,-29 41-49,55-78 95,94-142-2108,-145 211 1563</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18.462"/>
    </inkml:context>
    <inkml:brush xml:id="br0">
      <inkml:brushProperty name="width" value="0.035" units="cm"/>
      <inkml:brushProperty name="height" value="0.035" units="cm"/>
    </inkml:brush>
  </inkml:definitions>
  <inkml:trace contextRef="#ctx0" brushRef="#br0">17204 0 11859,'1'3'154,"1"0"1,-1 1-1,0-1 1,0 0-1,0 0 1,-1 0-1,1 1 1,-1-1 0,1 7-1,-1-7-52,0 1-1,1 0 1,-1 0-1,1-1 1,0 1-1,0-1 1,0 1-1,3 5 1,-1-3-18,1 0 0,-1 0 0,0 1 0,-1-1-1,0 1 1,0 0 0,0 0 0,-1-1 0,0 1 0,0 0 0,0 0 0,-1 0 0,-1 1 0,1-1 0,-1 0 0,0-1 0,0 1 0,-1 0 0,-4 11 0,-5 14 0,-2-1 1,-1-1-1,-1 0 1,-2-1 0,0-1-1,-2-1 1,-2 0-1,0-1 1,-1-1-1,-2-2 1,0 0-1,-2-1 1,0-2-1,-33 20 1,-152 82 322,20-11-121,128-77-262,-1-2 0,-1-2 0,-1-4 0,-2-2 0,-114 23-1,-360 32-24,471-71 4,-791 51 186,-3-44-123,106-3-68,-607 31-23,-1 22 34,-333 91 234,1190-87-172,-658 80-33,-226-48-38,221-74-55,1061-25 29,-1301-33-150,991-10 242,2 0-11,283 34-52,-194 14 0,-134 46-28,293-33 79,-28 4 34,148-15-48,-90 28 1,116-28-43,0 1 1,1 2-1,0 0 0,1 2 0,0 0 1,1 2-1,-33 29 0,44-34 19,1 0-1,0 1 1,1 0-1,0 0 1,1 1 0,0 0-1,1 1 1,1 0-1,0 0 1,1 1-1,1 0 1,0 0 0,1 0-1,-4 29 1,7-38 7,0 1 1,1-1 0,0 1-1,0 0 1,1-1 0,0 1-1,0-1 1,1 0 0,-1 1-1,1-1 1,1 0 0,-1 0-1,1 0 1,0 0 0,1-1-1,-1 1 1,1-1 0,0 0-1,0 0 1,1 0 0,-1 0-1,1-1 1,0 0 0,1 0 0,-1 0-1,1 0 1,-1-1 0,1 0-1,0-1 1,0 1 0,0-1-1,1 0 1,5 1 0,3 0-21,0-1 1,0 0 0,0-1-1,0 0 1,0-2-1,0 0 1,0 0 0,18-5-1,-4-1-269,-1-2-1,0-1 0,33-16 0,-28 11-46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7.111"/>
    </inkml:context>
    <inkml:brush xml:id="br0">
      <inkml:brushProperty name="width" value="0.025" units="cm"/>
      <inkml:brushProperty name="height" value="0.025" units="cm"/>
    </inkml:brush>
  </inkml:definitions>
  <inkml:trace contextRef="#ctx0" brushRef="#br0">1 219 3972,'0'0'13015,"9"6"-11392,-3-3-1347,1 1 1,-1-1 0,1 0 0,-1-1-1,1 0 1,0 0 0,0 0 0,0-1-1,0 0 1,1 0 0,-1-1 0,0 0-1,0 0 1,0-1 0,0 0 0,1 0-1,-1 0 1,9-4 0,1-3-163,0-2 0,0 1 0,-1-2 0,0 0 0,-1-1 0,0-1 0,-1 0 0,-1-1 0,0 0 0,0-1 0,-2 0 0,0-1 0,15-29 0,-21 20-44,-6 24-66,1 1 0,0 0 0,0-1 0,0 1 1,-1-1-1,1 1 0,0-1 0,0 1 0,-1 0 0,1-1 1,0 1-1,-1 0 0,1-1 0,0 1 0,-1 0 0,1-1 1,-1 1-1,1 0 0,0 0 0,-1-1 0,1 1 0,-1 0 0,1 0 1,-1 0-1,1 0 0,-1 0 0,1 0 0,-1-1 0,-2 2 2,0-1-1,0 0 0,1 1 0,-1 0 0,0 0 0,1-1 0,-1 1 0,0 1 0,1-1 0,-1 0 0,1 1 0,0-1 1,-4 4-1,-10 9-3,0 0 0,1 1 0,1 1 0,0 0 0,2 1 0,-16 25 0,21-31 33,1 0 0,1 1 1,0 0-1,1 0 0,0 0 1,0 0-1,1 0 0,1 1 1,0 0-1,1-1 0,1 25 0,0-36-29,0 0 0,0 0 0,0 0 0,0 0 0,1 0-1,-1-1 1,0 1 0,1 0 0,-1 0 0,1 0 0,-1 0-1,1 0 1,-1-1 0,1 1 0,0 0 0,-1 0 0,1-1 0,0 1-1,-1-1 1,1 1 0,0 0 0,0-1 0,0 1 0,0-1-1,1 1 1,30 1 98,-23-4-98,0 0 1,0 0-1,0-1 1,15-6 0,-16 5-149,61-33-2933,-29 4-5303,-21 11-1194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18.948"/>
    </inkml:context>
    <inkml:brush xml:id="br0">
      <inkml:brushProperty name="width" value="0.035" units="cm"/>
      <inkml:brushProperty name="height" value="0.035" units="cm"/>
    </inkml:brush>
  </inkml:definitions>
  <inkml:trace contextRef="#ctx0" brushRef="#br0">4 6 14595,'-3'-6'1915,"3"14"-960,5 18 377,-2-19-1239,1 0 0,0 0 0,0 0 0,0 0 1,1 0-1,-1-1 0,2 0 0,-1 0 0,1 0 0,0-1 0,0 0 0,0 0 0,1 0 0,0-1 0,-1 0 0,2 0 0,-1-1 0,0 0 0,1 0 0,-1-1 0,1 0 0,0 0 0,0-1 0,15 1 0,13-1-52,-27-2-32,-1 1 0,1 0 1,0 0-1,-1 1 0,1 0 0,12 4 1,-20-4 4,1 0 1,-1 0 0,1 0 0,-1 0-1,0 0 1,1 0 0,-1 0 0,0 0 0,0 1-1,0-1 1,0 0 0,0 1 0,0-1-1,0 1 1,0-1 0,-1 1 0,1-1 0,-1 1-1,1 0 1,-1-1 0,1 1 0,-1 0-1,0-1 1,0 1 0,0 0 0,0 3 0,-1 3 86,0 0 0,0 0 0,-1 0 1,-3 11-1,-18 41 688,-3 0 0,-65 109 1,67-127-535,-22 32-391,36-64-474,10-10 603,0 0-1,0 0 0,0 0 0,-1 0 0,1 0 0,0 0 1,0 0-1,0 0 0,0 0 0,-1 0 0,1 0 0,0-1 1,0 1-1,0 0 0,0 0 0,0 0 0,-1 0 0,1 0 1,0 0-1,0 0 0,0 0 0,0-1 0,0 1 1,0 0-1,0 0 0,-1 0 0,1 0 0,0 0 0,0-1 1,0 1-1,0 0 0,0 0 0,0 0 0,0 0 0,0-1 1,0 1-1,0 0 0,0 0 0,0 0 0,1-24-236,4-9-69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1.179"/>
    </inkml:context>
    <inkml:brush xml:id="br0">
      <inkml:brushProperty name="width" value="0.035" units="cm"/>
      <inkml:brushProperty name="height" value="0.035" units="cm"/>
    </inkml:brush>
  </inkml:definitions>
  <inkml:trace contextRef="#ctx0" brushRef="#br0">222 229 14347,'2'-2'293,"-1"-1"1,0 1-1,0-1 1,-1 0-1,1 1 0,0-1 1,-1 0-1,0 1 0,1-1 1,-1 0-1,-1-4 1,1 6-181,0 0 0,-1 0 1,1 0-1,-1 0 0,1 0 1,-1 0-1,0 0 0,1 0 1,-1 0-1,0 0 1,1 0-1,-1 1 0,0-1 1,0 0-1,0 0 0,0 1 1,0-1-1,0 1 0,0-1 1,0 1-1,0-1 1,0 1-1,0-1 0,0 1 1,0 0-1,0 0 0,-1 0 1,1 0-1,0 0 1,0 0-1,-2 0 0,-2 0 67,0 1-1,1 0 0,-1 0 1,0 0-1,0 0 0,1 1 1,-1 0-1,1 0 0,-1 0 1,1 1-1,0-1 0,0 1 1,0 0-1,0 0 0,1 1 1,-1-1-1,-3 5 0,-6 7 99,1 1 0,-19 32 0,20-30-191,1 1 1,1 1-1,-12 40 0,18-49-85,0 0 1,1 1-1,0-1 1,1 1-1,0-1 1,1 1-1,0-1 1,4 21-1,-4-31-4,0 0 0,0 0-1,0 0 1,1 0 0,-1 0-1,0 0 1,1 0 0,-1-1-1,1 1 1,-1 0 0,1 0-1,-1 0 1,1 0 0,0-1 0,-1 1-1,1 0 1,0 0 0,1 0-1,-1 0 3,0-1-1,-1 0 0,1 0 0,0 0 1,0 0-1,-1 0 0,1 0 1,0 0-1,0 0 0,-1 0 1,1 0-1,0 0 0,0 0 0,-1 0 1,1-1-1,0 1 0,-1 0 1,1-1-1,1 0 0,1-1 4,1-1 0,-1 1 0,1-1-1,-1 0 1,0-1 0,5-5 0,6-13 52,0-1 1,-1 0-1,-1 0 1,-2-1-1,10-29 1,28-127 437,-19 4 756,-29 239-1108,12 100 1,25 59-1031,-34-207 450,0 0-1,1 0 0,1 0 1,6 14-1,-10-27 349,-1-1-1,1 0 0,0 0 0,-1 0 1,1 0-1,0 0 0,0 0 1,0 0-1,0 0 0,-1 0 0,1 0 1,1 0-1,-1 0 0,0-1 0,0 1 1,0 0-1,0-1 0,2 1 1,-2-1 34,0 0 1,0 0 0,0 0-1,0 0 1,0 0 0,0 0-1,0 0 1,0 0 0,0-1-1,0 1 1,0 0 0,-1-1 0,1 1-1,0-1 1,0 1 0,0-1-1,0 1 1,0-2 0,4-2-173,0-1 1,-1 0-1,0-1 1,0 1-1,5-9 1,12-22-770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1.694"/>
    </inkml:context>
    <inkml:brush xml:id="br0">
      <inkml:brushProperty name="width" value="0.035" units="cm"/>
      <inkml:brushProperty name="height" value="0.035" units="cm"/>
    </inkml:brush>
  </inkml:definitions>
  <inkml:trace contextRef="#ctx0" brushRef="#br0">71 48 15923,'-10'17'2492,"0"0"-1,-14 35 0,19-39-2176,0 2-1,1-1 1,0 1 0,1-1 0,1 1-1,0 0 1,1 25 0,1-39-308,0-1-1,0 1 1,0 0 0,0-1-1,0 1 1,0 0 0,0 0-1,0-1 1,0 1 0,0 0 0,0-1-1,1 1 1,-1 0 0,0-1-1,0 1 1,1 0 0,-1-1-1,1 1 1,-1-1 0,0 1 0,1 0-1,-1-1 1,2 2 0,-1-3-4,-1 1 0,1 0 0,0-1 0,-1 1 0,1 0 0,-1-1 0,1 1 0,-1-1 0,1 1 0,-1-1 0,1 1 0,-1-1 1,1 0-1,-1 1 0,1-1 0,-1 1 0,0-1 0,1-1 0,16-37 27,-2-13 215,12-83 0,-22 100-64,0 16 24,-5 19-202,0 0 1,0 0-1,1 0 0,-1 0 0,0 0 0,0 0 0,0 0 1,0 0-1,0 0 0,0 0 0,0 0 0,0 0 0,0 0 1,1 0-1,-1 0 0,0 0 0,0 0 0,0 0 0,0 0 0,0 0 1,0 0-1,0 0 0,0 0 0,0 0 0,1 0 0,-1 0 1,0 0-1,0 0 0,0 0 0,0 0 0,0 0 0,0 0 0,0 0 1,0 0-1,0 0 0,0 0 0,1 0 0,-1 0 0,0 0 1,0 1-1,0-1 0,0 0 0,0 0 0,0 0 0,0 0 1,0 0-1,0 0 0,0 0 0,0 0 0,0 0 0,0 0 0,0 1 1,0-1-1,0 0 0,0 0 0,0 0 0,0 0 0,0 0 1,0 0-1,0 0 0,0 0 0,0 1 0,0-1 0,0 0 0,0 0 1,0 0-1,0 0 0,0 0 0,0 0 0,3 37 314,-2-24-298,5 68 100,-1-1-72,23 112 1,-28-189-66,1 0-1,-1 0 0,1 0 1,0 0-1,0 0 0,0-1 1,1 1-1,-1 0 0,0-1 1,1 1-1,3 3 0,-5-6 7,0 0 0,0 0 0,1 0 0,-1 0 0,0 0 0,0 0 0,1 0 0,-1 0 1,0 1-1,0-1 0,1 0 0,-1 0 0,0 0 0,0 0 0,1 0 0,-1-1 0,0 1 0,0 0 0,1 0 0,-1 0 0,0 0 0,1 0 0,-1 0 0,0 0 0,0 0 0,0-1 0,1 1 0,-1 0 0,0 0 0,0 0 0,0 0 0,1-1 0,-1 1 0,0 0 0,0 0 0,0-1 0,0 1 0,9-22-628,0-31-998,5-68-1,-11 89 1305,2-25-502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2.178"/>
    </inkml:context>
    <inkml:brush xml:id="br0">
      <inkml:brushProperty name="width" value="0.035" units="cm"/>
      <inkml:brushProperty name="height" value="0.035" units="cm"/>
    </inkml:brush>
  </inkml:definitions>
  <inkml:trace contextRef="#ctx0" brushRef="#br0">0 25 14099,'0'0'58,"1"0"-1,-1 0 1,0 0 0,0 0 0,0 0-1,0 0 1,0-1 0,0 1-1,0 0 1,0 0 0,0 0-1,0 0 1,0 0 0,0 0 0,1 0-1,-1 0 1,0 0 0,0 0-1,0 0 1,0 0 0,0 0-1,0 0 1,0 0 0,0 0 0,1 0-1,-1 0 1,0 0 0,0 0-1,0 0 1,0 0 0,0 0 0,0 0-1,0 0 1,1 0 0,-1 0-1,0 0 1,0 0 0,0 0-1,0 0 1,0 0 0,0 0 0,0 0-1,0 0 1,0 0 0,0 0-1,1 1 1,-1-1 0,0 0-1,0 0 1,0 0 0,0 0 0,0 0-1,0 0 1,0 0 0,0 0-1,0 0 1,0 1 0,0-1 0,0 0-1,0 0 1,0 0 0,0 0-1,0 0 1,0 0 0,-1-11 2681,1-2-621,1 12-1307,4 6-113,-3-2-685,0 0 0,0 0 0,0 0 0,1 0 0,-1 0 0,1 0 0,0-1 0,0 1 1,0-1-1,0 0 0,0 0 0,1 0 0,-1 0 0,0 0 0,1-1 0,0 0 0,-1 1 0,1-1 0,0-1 0,-1 1 1,1 0-1,0-1 0,0 0 0,0 0 0,7-1 0,-1 0 0,0 0 0,0 1-1,0 0 1,0 1 0,0 0 0,10 2 0,-15-2-8,-1 1 0,1 0 1,-1 0-1,1 0 0,-1 1 0,0 0 1,0-1-1,0 1 0,0 1 1,-1-1-1,1 0 0,-1 1 1,0 0-1,4 6 0,-3-5 80,0 1 0,-1 0-1,1 0 1,-1 0-1,-1 0 1,1 0 0,-1 1-1,-1-1 1,1 1 0,1 10-1,-3-12-21,0-1 1,0 0-1,-1 0 0,1 0 1,-1 0-1,0-1 0,0 1 1,0 0-1,0 0 0,-1 0 1,1-1-1,-1 1 0,0-1 1,0 1-1,-1-1 0,1 0 0,-1 0 1,-5 6-1,-2 0 118,-1 0-1,0-1 1,-1 0 0,0 0-1,0-1 1,0-1 0,-1 0-1,0-1 1,0-1 0,-1 0-1,1 0 1,-15 1 0,26-5-198,0 1 0,0-1 1,0 0-1,0 0 1,0 0-1,0-1 1,0 1-1,0 0 0,0-1 1,0 1-1,0-1 1,0 0-1,0 0 0,0 0 1,1 0-1,-1 0 1,-2-1-1,3 1-75,0-1 1,1 1-1,-1 0 0,0 0 1,1 0-1,-1 0 0,0-1 0,1 1 1,0 0-1,-1-1 0,1 1 0,0 0 1,0-1-1,-1 1 0,1 0 0,0-1 1,0 1-1,1 0 0,-1-1 0,0 1 1,0 0-1,1-1 0,-1 1 1,0 0-1,1-1 0,0 0 0,14-23-1027,-3 13 379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3.290"/>
    </inkml:context>
    <inkml:brush xml:id="br0">
      <inkml:brushProperty name="width" value="0.035" units="cm"/>
      <inkml:brushProperty name="height" value="0.035" units="cm"/>
    </inkml:brush>
  </inkml:definitions>
  <inkml:trace contextRef="#ctx0" brushRef="#br0">18 81 17900,'-7'-18'2547,"3"15"-1813,0 12 570,2 11-1076,1 0 1,1 0 0,1 0-1,1 0 1,1 0-1,0 0 1,2-1-1,0 1 1,13 29 0,-17-47-226,0 0 0,0 0 0,0 0 1,0 0-1,0 0 0,0-1 0,1 1 1,-1 0-1,0-1 0,4 3 0,-4-3 0,0-1 0,-1 0 1,1 1-1,0-1 0,0 0 0,0 1 0,0-1 0,0 0 0,0 0 0,0 0 1,0 0-1,0 0 0,-1 0 0,1 0 0,0 0 0,0-1 0,0 1 0,0 0 1,0 0-1,0-1 0,0 1 0,-1-1 0,1 1 0,0-1 0,0 1 0,0-1 1,-1 1-1,1-1 0,0 0 0,7-7 30,-2 1 0,1-1 1,-1 0-1,0-1 0,-1 0 0,0 0 0,6-14 0,18-30 129,-26 48-145,0 1 0,0 0 0,1 0 0,-1 0 0,1 0 0,0 1 0,0-1 0,10-4 0,-12 7-12,0 0 0,0 0 0,0 0 1,0 1-1,0-1 0,0 1 0,0 0 0,1 0 0,-1-1 0,0 1 0,0 1 1,0-1-1,1 0 0,-1 0 0,0 1 0,0-1 0,0 1 0,0 0 0,0 0 1,0 0-1,0 0 0,0 0 0,0 0 0,0 0 0,-1 0 0,1 1 0,0-1 1,-1 1-1,1 0 0,-1-1 0,2 3 0,6 7 5,-1 0 0,-1 1 0,12 21 0,-13-20-2,7 13-3,-9-18 8,-1-1 1,1 1-1,0-1 0,0 0 0,1 0 0,0-1 1,7 8-1,-12-14-8,1 1 0,0-1 0,-1 0 0,1 1 1,0-1-1,-1 0 0,1 1 0,0-1 0,0 0 0,-1 0 0,1 1 1,0-1-1,0 0 0,-1 0 0,1 0 0,0 0 0,0 0 0,-1 0 1,1 0-1,0-1 0,0 1 0,-1 0 0,1 0 0,0 0 1,0-1-1,-1 1 0,1 0 0,0-1 0,-1 1 0,1-1 0,0 1 1,-1-1-1,1 1 0,-1-1 0,1 1 0,-1-1 0,1 1 0,-1-1 1,1 0-1,-1 1 0,1-2 0,14-31 128,-13 29-122,24-76 229,11-25 76,-35 98-291,1 1 0,0 1 0,1-1 0,5-7-1,-8 12-21,-1 0 0,1 0 0,0 0 0,-1 0 0,1 1 0,0-1 0,0 0 0,0 0 0,0 1 0,0-1 0,0 0-1,0 1 1,0-1 0,0 1 0,0 0 0,0-1 0,0 1 0,0 0 0,0-1 0,0 1 0,0 0 0,1 0 0,-1 0-1,0 0 1,0 0 0,0 0 0,0 0 0,0 1 0,1-1 0,-1 0 0,0 1 0,0-1 0,0 1 0,0-1-1,1 1 1,1 2 7,1 0 0,-1 0-1,0 0 1,-1 1 0,1-1-1,0 0 1,-1 1 0,0 0-1,2 4 1,17 42 50,-15-34-43,6 19 27,-6-18 6,1 0 0,16 32 1,-23-48-49,1 0 1,-1 0-1,0 0 1,1-1 0,-1 1-1,1 0 1,-1 0 0,1-1-1,-1 1 1,1 0 0,-1 0-1,1-1 1,0 1 0,-1-1-1,1 1 1,0-1 0,0 1-1,0-1 1,-1 1 0,1-1-1,0 0 1,0 1 0,0-1-1,0 0 1,-1 0-1,1 0 1,0 0 0,0 1-1,0-1 1,0 0 0,0-1-1,0 1 1,0 0 0,0 0-1,-1 0 1,1 0 0,0-1-1,0 1 1,0 0 0,0-1-1,-1 1 1,1-1 0,0 1-1,0-1 1,-1 1 0,1-1-1,0 0 1,-1 1-1,1-1 1,-1 0 0,1 1-1,-1-1 1,2-1 0,2-6 5,1 1 0,-1-1 0,0 0 0,4-10 0,-7 15-6,14-37 19,-2 4-6,2 1 1,24-42 0,-37 73-19,0 1 0,0 0 1,0 0-1,0 0 0,1 0 0,-1 1 1,1-1-1,0 1 0,0-1 0,0 1 1,0 0-1,4-2 0,-5 4 0,-1-1-1,0 1 0,1 0 1,-1 0-1,1 0 0,-1 0 1,0 0-1,1 0 1,-1 0-1,0 1 0,1-1 1,-1 0-1,0 1 1,1-1-1,-1 1 0,0 0 1,0-1-1,1 1 0,-1 0 1,0 0-1,0-1 1,0 1-1,0 0 0,0 0 1,0 0-1,0 0 1,-1 1-1,1-1 0,0 0 1,0 0-1,-1 0 0,1 1 1,0 1-1,5 9-160,-1 1 0,0 0-1,-1 0 1,5 21 0,-7-26-18,-1 0-1,0 0 1,0 1 0,-1-1 0,0 0 0,-1 0 0,1 1 0,-5 14 0,5-22 160,0 0 1,0-1-1,-1 1 1,1 0-1,0 0 1,-1 0-1,1 0 1,-1-1-1,1 1 1,-1 0-1,1 0 1,-1-1-1,0 1 1,1 0-1,-1-1 1,0 1-1,0 0 1,-16-3-458,17 2 471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3.804"/>
    </inkml:context>
    <inkml:brush xml:id="br0">
      <inkml:brushProperty name="width" value="0.035" units="cm"/>
      <inkml:brushProperty name="height" value="0.035" units="cm"/>
    </inkml:brush>
  </inkml:definitions>
  <inkml:trace contextRef="#ctx0" brushRef="#br0">1 1 19948,'3'1'1529,"1"11"-1369,-1 2-440,2 4 976,-2 1-288,-3-1-456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4.321"/>
    </inkml:context>
    <inkml:brush xml:id="br0">
      <inkml:brushProperty name="width" value="0.035" units="cm"/>
      <inkml:brushProperty name="height" value="0.035" units="cm"/>
    </inkml:brush>
  </inkml:definitions>
  <inkml:trace contextRef="#ctx0" brushRef="#br0">0 0 17004,'1'1'121,"0"0"0,0 0 1,-1 0-1,1 0 1,0 0-1,-1 0 0,1 0 1,-1 0-1,1 0 1,-1 1-1,1-1 0,-1 0 1,0 0-1,0 0 1,1 1-1,-1-1 0,0 1 1,0 2 116,50 289 4009,28 117-2692,-71-390-1458,-4-31 23,-5-39-23,-8-57 46,-7-109 155,15 167-209,3-1 0,8-63 0,-7 102-70,0 0 0,1 1 0,0-1 0,0 1 0,1 0 0,10-19 0,-13 27-16,0 0-1,1 0 0,-1 0 0,0 0 1,1 0-1,0 0 0,-1 0 0,1 0 1,0 1-1,0-1 0,0 1 1,0 0-1,0-1 0,0 1 0,0 0 1,1 0-1,-1 0 0,0 0 0,0 1 1,1-1-1,-1 1 0,1-1 1,-1 1-1,1 0 0,-1 0 0,0 0 1,1 0-1,-1 0 0,1 1 0,-1-1 1,0 1-1,1 0 0,-1-1 1,0 1-1,1 0 0,2 2 0,-1-1 1,0 0-1,-1 0 1,1 1-1,-1-1 0,0 1 1,0 0-1,0-1 1,0 1-1,0 1 0,-1-1 1,1 0-1,-1 1 1,0-1-1,0 1 1,0-1-1,0 1 0,-1 0 1,0 0-1,0 0 1,0 0-1,0 0 0,0 0 1,-1 0-1,0 0 1,1 1-1,-2-1 0,1 0 1,0 0-1,-2 4 1,0 2 20,0-1 0,-1 0 0,-1 0 0,1 0 0,-1 0 0,-1 0 0,0-1-1,0 0 1,0 0 0,-1 0 0,-10 10 0,9-11-37,0-1-1,0 1 1,-1-1 0,1-1-1,-1 1 1,-1-1-1,1-1 1,-1 1-1,1-2 1,-1 1-1,-1-1 1,-15 4-1,24-7-35,0 0 0,1 0-1,-1 0 1,1 0 0,-1 0 0,0 0-1,1 0 1,-1 0 0,0 0-1,1 0 1,-1 0 0,0-1-1,1 1 1,-1 0 0,1 0 0,-1 0-1,1-1 1,-1 1 0,0 0-1,1-1 1,-1 1 0,1-1-1,0 1 1,-1-1 0,1 1 0,-1-1-1,1 1 1,0-1 0,-1 1-1,1-1 1,0 1 0,-1-1-1,1 1 1,0-1 0,0 0 0,0 1-1,-1-2 1,1 0-20,0 0-1,0 1 1,0-1 0,1 0 0,-1 1-1,0-1 1,1 0 0,-1 1-1,1-1 1,-1 0 0,1 1 0,0-1-1,1-1 1,10-12-610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4.850"/>
    </inkml:context>
    <inkml:brush xml:id="br0">
      <inkml:brushProperty name="width" value="0.035" units="cm"/>
      <inkml:brushProperty name="height" value="0.035" units="cm"/>
    </inkml:brush>
  </inkml:definitions>
  <inkml:trace contextRef="#ctx0" brushRef="#br0">49 42 19468,'-1'-5'349,"0"1"0,0-1 0,-1 1 0,1-1 0,-5-7 0,5 12-313,1-1 1,0 1-1,0 0 0,-1-1 0,1 1 0,0-1 1,-1 1-1,1-1 0,0 1 0,-1 0 0,1-1 1,-1 1-1,1 0 0,-1 0 0,1-1 0,0 1 1,-1 0-1,1 0 0,-1 0 0,1-1 0,-1 1 1,1 0-1,-2 0 0,1 0 14,1 1-1,-1-1 1,0 1 0,0-1 0,1 1-1,-1 0 1,1-1 0,-1 1 0,0 0-1,1-1 1,-1 1 0,1 0 0,-1 0-1,1-1 1,0 1 0,-1 0 0,1 0-1,0 0 1,0 0 0,-1 1 0,-3 13 272,1 0 1,0 0-1,1 1 1,-1 16-1,3 65-27,0-93-273,12 149 234,-9-131-187,1 0 1,2 0-1,0 0 0,15 34 0,-21-54-58,1 0-1,0 0 1,0 1 0,0-1 0,0 0-1,1 0 1,-1 0 0,1 0 0,-1-1-1,1 1 1,0 0 0,-1-1 0,1 1-1,0-1 1,0 1 0,0-1 0,0 0-1,0 0 1,0 0 0,1 0 0,-1 0-1,0 0 1,0-1 0,1 1 0,-1-1-1,1 0 1,3 1 0,-2-2-3,-1 0 0,0 0 1,1 0-1,-1 0 0,0-1 0,0 1 0,0-1 1,0 0-1,0 0 0,0 0 0,-1 0 1,1-1-1,-1 1 0,1-1 0,-1 1 1,0-1-1,0 0 0,2-3 0,4-7 2,0-1 1,-1 0-1,-1 0 0,0 0 0,0-1 0,-2 0 0,0 0 0,-1 0 0,0 0 0,-1-1 1,0-19-1,-8 13 54,2 20 3,-1 13-13,2 10 27,1-1-1,1 1 1,0 0-1,2 0 1,0-1-1,2 1 1,0 0-1,1-1 1,1 0-1,15 39 1,-19-57-76,-1 0 1,1 0 0,0 0 0,0 0 0,0 0-1,0 0 1,0-1 0,0 1 0,1 0 0,-1-1-1,1 1 1,-1-1 0,1 1 0,-1-1 0,1 0-1,0 0 1,0 0 0,-1 0 0,1 0 0,0 0-1,0 0 1,0 0 0,0-1 0,0 1 0,3-1-1,-3 0-70,1-1-1,-1 1 1,0-1-1,1 0 1,-1 0-1,0 0 1,0 0-1,0 0 0,0 0 1,0-1-1,0 1 1,0-1-1,0 1 1,0-1-1,-1 0 1,1 0-1,0 1 1,-1-1-1,0 0 1,3-5-1,0-1-154,0 0-1,-1 0 1,0-1 0,0 1-1,-1-1 1,0 0 0,0 0-1,-1 0 1,0-11 0,0-23-499</inkml:trace>
  <inkml:trace contextRef="#ctx0" brushRef="#br0" timeOffset="1">264 51 21173,'-1'-17'1976,"1"11"-1408,0 2 1048,3 7-935,0 0-1466,-2 3 785,1 6-256,-2 3-128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5.303"/>
    </inkml:context>
    <inkml:brush xml:id="br0">
      <inkml:brushProperty name="width" value="0.035" units="cm"/>
      <inkml:brushProperty name="height" value="0.035" units="cm"/>
    </inkml:brush>
  </inkml:definitions>
  <inkml:trace contextRef="#ctx0" brushRef="#br0">0 28 17924,'1'-1'177,"0"-1"0,0 0 0,0 0 0,0 1 1,0-1-1,0 1 0,0-1 0,1 1 0,-1 0 0,0-1 1,1 1-1,-1 0 0,1 0 0,-1 0 0,1 0 0,0 0 1,-1 0-1,1 1 0,0-1 0,0 0 0,0 1 0,-1 0 1,1-1-1,0 1 0,0 0 0,0 0 0,0 0 0,0 0 1,2 0-1,0 1-16,0-1 0,0 1 1,0 0-1,0-1 0,0 2 1,0-1-1,0 0 0,-1 1 1,1 0-1,0 0 0,-1 0 1,7 5-1,-5-1-103,0 0 0,0 0 1,-1 0-1,0 1 0,0 0 0,-1-1 0,0 2 0,0-1 0,0 0 1,-1 0-1,0 1 0,0-1 0,-1 1 0,1 12 0,-1 7 16,-1-1-1,-6 51 0,-7-6 16,-42 134 1,39-153-97,16-52 10,0 0-1,0 0 0,0 0 1,0 0-1,1 0 1,-1 0-1,0 0 0,0 0 1,0 0-1,0 0 0,0 0 1,0 0-1,0 0 1,0 0-1,0 0 0,1 0 1,-1 0-1,0 0 0,0 0 1,0 0-1,0 0 0,0 0 1,0 0-1,0 0 1,0 0-1,0 0 0,0 1 1,0-1-1,0 0 0,1 0 1,-1 0-1,0 0 1,0 0-1,0 0 0,0 0 1,0 0-1,0 0 0,0 0 1,0 1-1,0-1 0,0 0 1,0 0-1,0 0 1,0 0-1,0 0 0,0 0 1,0 0-1,0 0 0,0 0 1,0 1-1,0-1 1,0 0-1,0 0 0,0 0 1,0 0-1,-1 0 0,1 0 1,0 0-1,0 0 0,0 0 1,0 0-1,0 0 1,0 1-1,0-1 0,0 0 1,0 0-1,0 0 0,0 0 1,8-8 91,15-18 17,-20 23-81,12-17-36,100-110 671,-97 112-1137,1 0 0,0 2 0,2 0 1,37-21-1,-39 27-2155,-29 8 1768</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5.852"/>
    </inkml:context>
    <inkml:brush xml:id="br0">
      <inkml:brushProperty name="width" value="0.035" units="cm"/>
      <inkml:brushProperty name="height" value="0.035" units="cm"/>
    </inkml:brush>
  </inkml:definitions>
  <inkml:trace contextRef="#ctx0" brushRef="#br0">11 1 16091,'-7'0'1841,"4"0"-1209,9 1-136,9 1 1056,7 1-463,5-2-105,5 2-400,4 2-80,-2-2-440,1 1-376,-1 1 1488,-1-4-1096,-3-2-64,-1-7-32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7.499"/>
    </inkml:context>
    <inkml:brush xml:id="br0">
      <inkml:brushProperty name="width" value="0.025" units="cm"/>
      <inkml:brushProperty name="height" value="0.025" units="cm"/>
    </inkml:brush>
  </inkml:definitions>
  <inkml:trace contextRef="#ctx0" brushRef="#br0">99 0 13036,'0'0'6465,"-7"9"-4479,-1 2-1672,1-1 1,0 2-1,1-1 1,0 1-1,1-1 1,0 2-1,1-1 0,1 0 1,-3 14-1,-8 47 823,-4 86-1,16-121-2589,2-1-1,5 44 1,3-45-5754,-3-24 1127</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6.568"/>
    </inkml:context>
    <inkml:brush xml:id="br0">
      <inkml:brushProperty name="width" value="0.035" units="cm"/>
      <inkml:brushProperty name="height" value="0.035" units="cm"/>
    </inkml:brush>
  </inkml:definitions>
  <inkml:trace contextRef="#ctx0" brushRef="#br0">0 459 19780,'4'26'1040,"-2"0"0,0 27 0,2 23 407,-1-52-1123,3 30 180,-5-50-461,0 1 0,0-1 0,0 0 0,1 0 0,0 0 0,-1 0 1,1 0-1,5 7 0,-7-11-41,0 1 0,1-1 0,-1 0 0,0 0 0,0 0 1,0 0-1,0 1 0,1-1 0,-1 0 0,0 0 0,0 0 0,1 0 1,-1 0-1,0 0 0,0 1 0,0-1 0,1 0 0,-1 0 0,0 0 0,0 0 1,1 0-1,-1 0 0,0 0 0,0 0 0,1 0 0,-1 0 0,0 0 1,0 0-1,1 0 0,-1-1 0,0 1 0,0 0 0,1 0 0,-1 0 1,0 0-1,0 0 0,1-1 0,7-9-25,2-14-133,-4-10-54,0-1-1,-2 0 1,-2 0-1,-1 0 1,-5-38 0,10 109 379,12 42 0,-16-68-125,1 2 35,13 43 200,-16-52-249,1 0 0,1 0-1,-1-1 1,0 1-1,1 0 1,-1-1 0,1 1-1,0-1 1,-1 0 0,1 0-1,0 0 1,1 0 0,-1 0-1,0 0 1,4 2-1,-5-4-10,0 1-1,0-1 0,0 0 0,0 0 0,1 0 0,-1 0 0,0 0 0,0 0 0,0 0 0,0 0 0,0 0 0,0-1 1,0 1-1,0 0 0,0-1 0,0 1 0,0-1 0,0 1 0,0-1 0,0 1 0,0-1 0,0 0 0,0 1 0,0-1 1,1-2-1,17-22 221,-18 23-219,17-30 116,-2 0 0,-1-1 0,-2 0 0,12-44 0,-24 72-132,1 0 1,-1 0-1,0 0 1,-1 0-1,1-6 0,-1 10-3,0 1 1,0-1-1,0 0 0,0 1 0,0-1 0,0 1 0,0-1 1,-1 1-1,1-1 0,0 0 0,0 1 0,-1-1 0,1 1 1,0-1-1,-1 1 0,1-1 0,0 1 0,-1 0 0,1-1 0,-1 1 1,0-1-1,1 1 1,-1-1 1,0 1 0,0 0-1,0 0 1,0 0-1,0 0 1,0 0 0,0 0-1,1 0 1,-1 0 0,0 0-1,0 1 1,0-1-1,0 0 1,0 0 0,1 1-1,-1-1 1,-1 1-1,-3 1 14,-30 11 53,35-12-69,-1-1 0,0 0 0,1 0-1,-1 1 1,0-1 0,1 0 0,-1 0 0,0 0 0,1 0 0,-1 0 0,0 0 0,1 0 0,-1 0-1,0 0 1,1-1 0,-1 1 0,0 0 0,1 0 0,-1 0 0,0-1 0,1 1 0,-1 0 0,1-1 0,-1 1-1,0-1 1,1 1 0,-1-1 0,1 1 0,-1-1 0,1 1 0,0-1 0,-1 1 0,1-1 0,0 1 0,-1-1-1,1 0 1,0 1 0,-1-1 0,1 0 0,0 1 0,0-1 0,0 0 0,0 1 0,0-1 0,0 0-1,0 0 1,-5 75-122,2-55 161,1 1 0,1-1-1,1 0 1,1 1 0,0-1 0,5 22 0,-6-39-30,1-1 0,-1 1 0,0 0-1,1 0 1,-1-1 0,1 1 0,0 0 0,0-1 0,-1 1 0,1-1 0,0 1 0,0-1 0,1 1 0,-1-1-1,0 0 1,0 1 0,1-1 0,-1 0 0,1 0 0,-1 0 0,1 0 0,-1 0 0,1 0 0,2 0-1,-2-1-1,0 0 0,0 0 0,0-1-1,0 1 1,0-1 0,0 0-1,0 1 1,0-1 0,0 0-1,0 0 1,0 0 0,0-1-1,0 1 1,-1 0 0,1-1-1,0 1 1,-1-1 0,1 1-1,-1-1 1,2-2 0,12-16 36,24-40 0,-30 44-33,0 0-1,1 1 1,1 0 0,1 1 0,16-16 0,-27 29-10,-1 0 0,1 0 0,0 0 0,0 1 0,0-1 0,0 0 0,0 0 0,0 1 0,0-1 0,0 1 0,0-1 0,1 1 0,-1-1 0,0 1 0,0 0 0,0-1 0,1 1 0,-1 0 0,0 0 0,0 0 0,1 0 0,-1 0 0,0 0 0,0 0 0,1 1 0,-1-1 0,0 0 0,0 1 0,0-1 0,0 1 0,0-1 0,1 1 0,-1-1 0,0 1 0,0 0 0,0 0 0,0-1 0,-1 1 0,1 0 0,0 0 0,0 0 0,0 0 0,-1 0 0,1 0 0,0 0 0,-1 0 0,1 2 0,3 6 3,0 0-1,0 1 0,-1-1 0,2 17 0,-3-21-2,9 58-6,5 22 77,-8-69-25,-8-16-44,0 0 1,1 0-1,-1 0 1,0 0-1,0 0 1,1 0-1,-1 0 0,0 0 1,0 0-1,1 0 1,-1 0-1,0 0 1,0 0-1,1 0 1,-1 0-1,0 0 0,0 0 1,1 0-1,-1 0 1,0 0-1,0 0 1,1-1-1,-1 1 0,0 0 1,0 0-1,1 0 1,-1 0-1,0-1 1,0 1-1,0 0 1,0 0-1,1 0 0,-1-1 1,2-2 11,0 0 0,-1 0 0,1 0 0,-1-1 0,0 1 0,0 0 0,1-4 0,17-94-16,-4 0 0,-5 0-1,-5-197 1,-5 287-31,-1-12-171,-4-30 0,6 124-49,6-19 301,3 0-1,1-1 0,33 87 0,-12-57 236,64 113 0,-116-219-291,-2 1 1,-1 0-1,-25-19 0,42 38-3,-103-84-215,27 23-14,79 63 226,0 1 1,0-1-1,0 0 0,0 0 1,0 0-1,1 0 0,-3-4 0,5 6 14,0 0-1,-1 1 0,1-1 1,0 0-1,0 0 0,0 0 1,0 1-1,0-1 0,0 0 1,0 0-1,0 1 0,0-1 1,1 0-1,-1 0 0,0 1 1,0-1-1,1 0 0,-1 0 1,0 1-1,1-1 0,-1 0 1,1 1-1,-1-1 0,1 1 1,-1-1-1,1 1 0,-1-1 1,1 1-1,0-1 0,-1 1 1,1-1-1,0 1 0,-1 0 1,1-1-1,0 1 0,-1 0 1,1-1-1,0 1 0,0 0 1,1 0-1,60-18 1,-46 15-386,0-2 1,19-7 0,-33 12 332,-1-1 0,0 1 0,0-1 0,1 1 0,-1-1 0,0 0 0,0 0 0,0 1 0,0-1 0,0 0 0,0 0 0,0 0 0,1-2 0,-2 3 51,0-1 0,0 1 0,0-1 1,0 1-1,1-1 0,-1 1 0,0-1 0,0 1 1,0 0-1,0-1 0,-1 1 0,1-1 0,0 1 1,0-1-1,0 1 0,0-1 0,0 1 1,0 0-1,-1-1 0,1 1 0,0-1 0,0 1 1,-1 0-1,1-1 0,0 1 0,-1-1 0,-3-2-34,1 0-1,-1 1 0,0-1 1,-1 1-1,1-1 0,-6-1 1,-28-13-418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7.100"/>
    </inkml:context>
    <inkml:brush xml:id="br0">
      <inkml:brushProperty name="width" value="0.035" units="cm"/>
      <inkml:brushProperty name="height" value="0.035" units="cm"/>
    </inkml:brush>
  </inkml:definitions>
  <inkml:trace contextRef="#ctx0" brushRef="#br0">25 10 16796,'-18'-9'2032,"12"9"-1208,6 6-352,9 3 1657,3 0-1489,3 0-280,4 0-128,4 6-312</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7.666"/>
    </inkml:context>
    <inkml:brush xml:id="br0">
      <inkml:brushProperty name="width" value="0.035" units="cm"/>
      <inkml:brushProperty name="height" value="0.035" units="cm"/>
    </inkml:brush>
  </inkml:definitions>
  <inkml:trace contextRef="#ctx0" brushRef="#br0">133 14 17540,'-1'-1'97,"1"1"0,0-1 0,0 0 0,-1 1 0,1-1 0,0 0 0,-1 1 0,1-1 0,-1 0 0,1 1 0,0-1 0,-1 1 0,0-1 0,1 1 0,-1-1 0,1 1 0,-1-1 0,0 1 0,1 0 0,-1-1 0,0 1 0,1 0 0,-1-1 0,0 1 0,1 0 0,-1 0 0,0 0 0,0 0 0,-1 0 0,1 0 21,-1 1 0,1-1 1,-1 1-1,0 0 0,1-1 0,-1 1 0,1 0 0,0 0 0,-1 0 0,1 0 0,0 0 1,-2 2-1,-4 5 316,1 0-1,0 0 1,-8 14 0,5-5-290,0 1 0,1 0 1,0 1-1,2 0 0,0 0 0,1 0 0,1 1 0,1-1 0,1 1 1,0 25-1,2-41-136,1 1 1,-1-1 0,1 0-1,0 0 1,0 0 0,0 0-1,1 0 1,-1 0 0,1 0-1,3 4 1,-5-7-7,1 0 0,0 0 0,-1-1 1,1 1-1,0 0 0,-1-1 0,1 1 0,0 0 0,0-1 0,0 1 1,0-1-1,-1 0 0,1 1 0,0-1 0,0 0 0,0 1 0,0-1 1,0 0-1,1 0 0,0 0 0,-1 0 1,1 0 0,-1-1-1,1 1 1,0-1-1,-1 1 1,1-1-1,-1 0 1,0 1-1,1-1 1,-1 0-1,1 0 1,-1 0-1,0 0 1,2-2-1,5-5 2,0 0 0,-1-1-1,0 0 1,0-1-1,-1 1 1,0-1-1,-1-1 1,5-12 0,28-95 238,-16 42 49,-14 62-134,-8 14-150,0 0-1,0 0 0,1 0 1,-1 0-1,0 0 0,0 0 1,0 0-1,1 0 0,-1 1 1,0-1-1,0 0 0,0 0 1,1 0-1,-1 0 0,0 0 0,0 0 1,0 0-1,0 1 0,1-1 1,-1 0-1,0 0 0,0 0 1,0 0-1,0 1 0,0-1 1,0 0-1,1 0 0,-1 0 1,0 1-1,0-1 0,0 0 1,0 0-1,0 0 0,0 1 1,0-1-1,0 0 0,5 33 309,-4-27-337,3 31 116,7 47 48,-9-73-111,0-1-1,1 0 1,0 0 0,1 0-1,7 13 1,-11-22-28,0 0 0,1 0 0,-1 0 0,1-1 0,-1 1 0,0 0 0,1 0 0,0-1 0,-1 1 0,1-1 0,-1 1 1,1 0-1,0-1 0,0 1 0,-1-1 0,1 1 0,0-1 0,0 0 0,-1 1 0,1-1 0,0 0 0,0 0 0,0 1 0,0-1 0,-1 0 0,1 0 0,0 0 0,0 0 0,0 0 0,0 0 0,0 0 0,0 0 0,-1-1 0,1 1 0,0 0 0,0 0 0,0-1 0,-1 1 0,1 0 0,0-1 0,0 1 0,-1-1 0,1 1 1,0-1-1,-1 0 0,1 1 0,0-1 0,-1 1 0,1-1 0,0-1 0,5-5 15,-1 0 0,0 0 1,8-16-1,-11 20-11,23-46 77,-15 27-47,2 0 0,0 1 1,30-39-1,-41 58-35,1 1-1,-1-1 0,1 0 1,0 0-1,0 1 0,0-1 1,0 1-1,0-1 0,0 1 1,1 0-1,-1 0 0,0 0 1,1 0-1,-1 0 1,0 0-1,1 1 0,-1-1 1,1 1-1,-1 0 0,5 0 1,-5 0-1,1 1 0,-1 0 1,0 0-1,1 0 0,-1 0 1,0 0-1,1 1 0,-1-1 0,0 1 1,0-1-1,0 1 0,0 0 1,-1-1-1,1 1 0,0 0 1,-1 0-1,1 1 0,-1-1 1,0 0-1,1 3 0,7 15-3,-1 0-1,-1 1 0,7 35 1,-8-28 27,13 33 0,-19-60-21,0 0 0,0 0 1,1 0-1,-1 0 0,0 0 0,1-1 0,-1 1 0,1 0 0,0 0 0,-1 0 0,1 0 1,0 0-1,-1-1 0,1 1 0,0 0 0,0-1 0,0 1 0,1 0 0,-2-1 0,1 0-1,0 0 1,-1 0-1,1 0 1,-1 0-1,1 0 1,-1 0-1,1-1 1,-1 1 0,1 0-1,-1 0 1,1-1-1,-1 1 1,1 0-1,-1 0 1,0-1-1,1 1 1,-1-1-1,1 1 1,-1 0-1,0-1 1,1 1-1,-1-1 1,0 0 0,4-5 28,-1-1 0,0 0 0,4-12 1,-6 18-31,6-21 41,29-78 112,-31 90-143,0-1 1,0 1-1,1 0 0,0 0 0,1 1 0,12-15 1,-18 23-12,0 0 0,0 0 0,0 0 0,0 0 0,0 0 0,0 0 0,0 0 1,1 0-1,-1 1 0,0-1 0,0 0 0,1 1 0,-1-1 0,0 1 0,1-1 0,-1 1 0,1 0 1,-1-1-1,0 1 0,1 0 0,-1 0 0,1 0 0,-1 0 0,1 0 0,-1 1 0,0-1 1,1 0-1,-1 1 0,0-1 0,1 1 0,-1-1 0,0 1 0,1-1 0,-1 1 0,0 0 0,0 0 1,0 0-1,0 0 0,0 0 0,0 0 0,0 0 0,0 0 0,0 0 0,1 2 0,2 3 7,0 1 0,-1-1 0,0 1 0,0 0-1,0 0 1,-1 0 0,1 7 0,3 25 38,-6-30-15,1 1 1,1-1 0,-1 0 0,1 0-1,1 0 1,4 10 0,-7-19-30,0 0 1,0 0-1,0 0 1,0 0 0,0 0-1,0 1 1,0-1-1,0 0 1,1 0-1,-1 0 1,0 0-1,0 0 1,0 0-1,0 0 1,0 1 0,0-1-1,1 0 1,-1 0-1,0 0 1,0 0-1,0 0 1,0 0-1,0 0 1,1 0 0,-1 0-1,0 0 1,0 0-1,0 0 1,0 0-1,0 0 1,1 0-1,-1 0 1,0 0-1,0 0 1,0 0 0,0 0-1,0 0 1,1 0-1,-1 0 1,0 0-1,0-1 1,0 1-1,0 0 1,0 0 0,1 0-1,6-9 58,3-12 14,2-16 8,14-33 28,-23 63-103,1 0 0,0 0 0,0 1 0,0-1 1,1 1-1,0 0 0,6-6 0,-10 11-7,0 0-1,0 0 1,0 0 0,0 0 0,0 0-1,0 0 1,0 0 0,1 1 0,-1-1-1,0 0 1,1 1 0,-1-1 0,0 1-1,1-1 1,-1 1 0,1 0 0,-1 0 0,1 0-1,-1 0 1,0 0 0,1 0 0,-1 0-1,1 0 1,-1 0 0,1 1 0,-1-1-1,0 0 1,1 1 0,-1-1 0,1 1-1,-1 0 1,0 0 0,0-1 0,0 1-1,1 0 1,-1 0 0,0 0 0,0 0-1,0 0 1,0 0 0,0 0 0,1 3-1,3 4 2,0 0-1,-1 0 1,0 0-1,0 1 0,3 12 1,14 63 52,-4-12-234,-32-100-2168,8 6 1859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8.720"/>
    </inkml:context>
    <inkml:brush xml:id="br0">
      <inkml:brushProperty name="width" value="0.035" units="cm"/>
      <inkml:brushProperty name="height" value="0.035" units="cm"/>
    </inkml:brush>
  </inkml:definitions>
  <inkml:trace contextRef="#ctx0" brushRef="#br0">243 148 16331,'3'-14'474,"-1"1"-1,-1-1 0,0 0 1,-1-21-1,0 32-366,-1-1 1,1 1-1,-1-1 0,0 1 1,0-1-1,0 1 1,0 0-1,-1 0 1,1 0-1,-4-5 0,4 6-8,-1 1 0,1 0 0,0-1-1,-1 1 1,0 0 0,1 0 0,-1 0-1,1 0 1,-1 0 0,0 0-1,0 0 1,0 1 0,1-1 0,-1 0-1,0 1 1,0 0 0,0-1 0,0 1-1,0 0 1,-3 0 0,1 1-3,0 0 0,-1 0 0,1 0 0,0 0 0,0 1 0,0 0 0,0 0 0,0 0 1,0 0-1,0 0 0,1 1 0,-1 0 0,1-1 0,0 1 0,0 1 0,0-1 0,-3 4 0,-4 7 52,0 0 0,1 0 1,-9 20-1,3-2-49,2 1 0,1 1 1,2 0-1,1 1 1,1 0-1,2 0 1,2 0-1,1 1 1,4 63-1,0-90-65,0 0-1,0 1 0,1-1 1,0 0-1,1 0 0,0 0 1,0 0-1,1 0 0,7 12 1,-8-17-21,0 0 1,0-1 0,0 1-1,0-1 1,1 1 0,-1-1 0,1 0-1,0-1 1,0 1 0,0-1 0,0 1-1,1-1 1,-1 0 0,1-1-1,-1 1 1,1-1 0,-1 0 0,1 0-1,0 0 1,5 0 0,0-1 0,-1-1 1,1 0-1,-1 0 1,0-1-1,1 0 1,-1 0-1,0-1 1,0 0-1,0-1 0,-1 0 1,15-9-1,-18 10 20,1-1 0,-1 0 0,1 0 0,-1 0 0,-1-1-1,1 1 1,-1-1 0,1 0 0,-1-1 0,-1 1 0,1-1 0,-1 1-1,0-1 1,0 0 0,-1 0 0,1-1 0,1-9 0,-3 13-12,-1 1 0,0-1 0,0 0 0,0 1 0,0-1 1,0 1-1,0-1 0,-1 0 0,1 1 0,-1-1 0,1 1 0,-1-1 1,0 1-1,0-1 0,0 1 0,-1 0 0,1-1 0,-1 1 0,1 0 1,-1 0-1,0 0 0,1 0 0,-1 0 0,0 1 0,0-1 0,0 0 1,-1 1-1,1 0 0,0-1 0,-3 0 0,2 1-10,0 0 0,0 0 0,0 1 0,0-1 0,0 1 0,0 0 0,0 0 0,0 0 0,0 0 0,0 0 0,0 0 0,0 1 0,0 0 0,0-1 0,0 1 0,0 0 0,0 1 0,1-1-1,-1 0 1,0 1 0,1 0 0,-1-1 0,1 1 0,-1 0 0,-1 3 0,-2 1-8,1 1-1,-1 0 0,2 1 0,-1-1 1,1 1-1,0-1 0,-3 10 1,5-12-5,0 0 0,1 0 0,0 1 1,-1-1-1,2 0 0,-1 1 0,0-1 0,1 1 0,0-1 1,1 1-1,-1-1 0,2 7 0,-2-12 0,1 1 0,-1 0-1,0 0 1,1 0-1,-1 0 1,0 0 0,1 0-1,-1 0 1,1 0 0,-1-1-1,1 1 1,0 0-1,-1 0 1,1-1 0,0 1-1,0 0 1,-1-1 0,1 1-1,0-1 1,0 1-1,0-1 1,0 1 0,0-1-1,1 1 1,0-1-1,0 0 0,0 0 0,-1 0 0,1 0-1,0 0 1,0-1 0,0 1 0,0-1 0,-1 1 0,1-1 0,0 0 0,2 0 0,4-4-2,0 0 0,0 0 1,-1-1-1,8-8 0,65-73-6,-60 63 2,0 1 0,2 1 0,24-20 0,-43 40 12,-1 0 0,1 0-1,0 0 1,0 0 0,0 1 0,0-1 0,1 1 0,-1 0 0,6-1 0,-8 1 1,1 1 0,-1 0 0,0 0 0,1 1 0,-1-1 0,1 0 0,-1 0 0,0 1 0,1-1 0,-1 1 0,0-1 0,1 1 0,-1-1 0,0 1 0,0 0 0,1 0 0,-1 0 0,0 0 0,0 0 0,0 0 0,0 0 0,0 0 0,0 0 0,-1 0 0,1 0 0,1 2 0,2 5 32,0 1-1,0-1 1,-1 1 0,0-1-1,3 19 1,5 51 147,-8-48-97,0 6 8,-2-21-133,0-1-1,1 0 1,1 1-1,6 19 1,-9-34 18,0 0 0,0 0 0,0 0 0,0 0 0,0 0 0,0 0 1,0 0-1,0 0 0,0 0 0,0 0 0,0 0 0,0-1 0,0 1 0,0 0 1,0 0-1,0 0 0,0 0 0,0 0 0,0 0 0,0 0 0,0 0 0,0 0 1,0 0-1,0 0 0,0 0 0,0 0 0,0 0 0,0 0 0,0-1 0,1 1 1,-1 0-1,0 0 0,0 0 0,0 0 0,0 0 0,0 0 0,0 0 0,0 0 1,0 0-1,0 0 0,0 0 0,0 0 0,0 0 0,0 0 0,0 0 0,1 0 1,-1 0-1,0 0 0,0 0 0,0 0 0,0 0 0,0 0 0,0 0 0,0 0 1,0 0-1,0 0 0,0 0 0,0 0 0,0 0 0,0 0 0,0 1 0,1-1 1,-1 0-1,0 0 0,0 0 0,0 0 0,0 0 0,2-8-470,1-47-400,3 20 294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29.636"/>
    </inkml:context>
    <inkml:brush xml:id="br0">
      <inkml:brushProperty name="width" value="0.035" units="cm"/>
      <inkml:brushProperty name="height" value="0.035" units="cm"/>
    </inkml:brush>
  </inkml:definitions>
  <inkml:trace contextRef="#ctx0" brushRef="#br0">24 586 18988,'-5'11'863,"1"1"0,1-1 0,0 1 0,0 0 0,-1 20 0,3-27-705,1 1 0,0 0 0,0-1 0,0 1 1,1 0-1,0-1 0,0 1 0,0-1 0,1 1 1,0-1-1,0 0 0,0 1 0,6 8 0,-7-13-149,0 1 0,0-1 0,-1-1 0,1 1 0,0 0 0,0 0 0,0 0 1,0 0-1,1-1 0,-1 1 0,0 0 0,0-1 0,0 1 0,0-1 0,1 0 0,-1 1 0,0-1 0,0 0 0,1 0 0,-1 1 0,0-1 0,1 0 0,-1 0 0,0-1 0,0 1 0,1 0 0,-1 0 0,0-1 0,0 1 0,1 0 0,-1-1 0,0 1 0,0-1 0,0 0 0,0 1 0,0-1 0,1 0 0,-2 0 0,1 0 0,0 0 0,2-1 0,2-4 0,0 1-1,0-1 0,0 0 0,0-1 0,6-11 0,-2-3 29,-1 0 0,0-1 0,8-43 0,-16 76-25,-1 1-7,2-1 0,-1 1 0,1 0 1,4 16-1,-5-27-6,0 0 0,0-1 1,1 1-1,-1 0 0,0-1 0,0 1 1,0-1-1,1 1 0,-1 0 0,0-1 1,0 1-1,1-1 0,-1 1 0,1-1 1,-1 1-1,0-1 0,1 1 1,-1-1-1,1 1 0,-1-1 0,1 0 1,-1 1-1,1-1 0,0 0 0,-1 1 1,1-1-1,-1 0 0,1 0 0,0 1 1,-1-1-1,1 0 0,0 0 1,-1 0-1,1 0 0,0 0 0,1-1 0,0 0-1,-1 1 0,1-1 0,0 0 0,-1 0 0,1-1 1,-1 1-1,1 0 0,-1 0 0,0-1 0,0 1 0,1-1 1,0-2-1,23-38-11,-2-1 0,-1-1-1,15-49 1,-29 74 11,128-409 63,-146 528 294,-19 226 577,27-256-572,3 0-1,17 119 1,-16-179-320,-2-4-12,1 0 0,0 0-1,1 0 1,-1 0 0,1 0-1,0 0 1,0 0 0,1-1-1,0 1 1,0-1 0,5 8-1,-7-12-24,-1-1-1,1 1 0,-1 0 1,1 0-1,0-1 1,-1 1-1,1 0 0,0-1 1,0 1-1,-1-1 0,1 1 1,0-1-1,0 1 1,0-1-1,0 1 0,0-1 1,-1 0-1,1 1 0,0-1 1,0 0-1,0 0 1,0 0-1,0 0 0,0 0 1,0 0-1,0 0 0,0 0 1,0 0-1,0-1 1,0 1-1,0 0 0,0 0 1,0-1-1,-1 1 0,1-1 1,0 1-1,0-1 1,0 1-1,0-1 0,-1 1 1,1-1-1,0 0 0,-1 0 1,1 1-1,0-1 1,-1 0-1,1 0 0,0-1 1,2-3 1,-1 0 0,0 0 1,0 0-1,0 0 0,0 0 0,-1 0 1,2-10-1,-1-5 4,-1-1 1,-1 0-1,-1 0 0,-1 1 1,-1-1-1,0 1 0,-2-1 0,-7-20 1,12 39-11,-1 1 1,1-1 0,-1 0 0,0 0-1,0 1 1,0-1 0,0 0-1,0 1 1,0-1 0,-1 1-1,1-1 1,0 1 0,-2-2 0,3 3 0,-1 0 1,1 0 0,0 0 0,0 0 0,0 0-1,0 0 1,-1 0 0,1 0 0,0 0 0,0 0-1,0 0 1,-1 0 0,1 0 0,0 0 0,0 0-1,0 0 1,0 0 0,-1 0 0,1 1 0,0-1-1,0 0 1,0 0 0,0 0 0,-1 0 0,1 0-1,0 0 1,0 0 0,0 1 0,0-1 0,0 0 0,0 0-1,0 0 1,-1 0 0,1 0 0,0 1 0,0-1-1,0 0 1,0 0 0,0 1 0,-1 16-1,2-5-2,1 0 1,0-1-1,1 1 1,6 18-1,-7-25 2,1 1-1,-1 0 1,1-1 0,0 1-1,0-1 1,1 0 0,-1 0-1,1-1 1,0 1-1,1-1 1,4 5 0,-7-8-1,-1 0 0,1 0 0,0 0 0,0 0 0,0 0-1,0 0 1,0 0 0,-1-1 0,2 1 0,-1-1 0,0 1 0,0-1 0,0 0 0,0 0 0,0 0 0,0 0 0,0 0 0,0 0 0,0-1 0,0 1 0,4-2 0,-3 0 0,1 1 1,-1-1 0,0-1-1,0 1 1,0 0 0,0-1-1,-1 1 1,1-1-1,-1 0 1,1 0 0,2-4-1,1-3-2,-1 0-1,1-1 1,-2 0 0,1 0-1,-2 0 1,6-22 0,-6-5-29,-3 35 25,0 1 0,0-1 1,0 1-1,0 0 0,-1-1 0,1 1 1,-1 0-1,0-1 0,0 1 0,0 0 1,0 0-1,0-1 0,-2-1 0,3 4 3,0-1 0,-1 1 0,1-1 0,0 1 0,-1 0 0,1-1 0,0 1 0,-1 0 0,1-1 0,-1 1 0,1 0 0,0-1 0,-1 1 0,1 0 0,-1 0 0,1-1 0,-1 1 0,1 0 0,-1 0 0,1 0-1,-1 0 1,0 0 0,1 0 0,-1 0 0,1 0 0,-1 0 0,1 0 0,-1 0 0,0 0 0,0 1-4,0-1 0,0 1 0,0 0 0,0 0 0,0-1 0,0 1 0,1 0 0,-1 0 0,0 0 0,0 0 0,1 0 0,-2 2 0,-12 32-127,10-21 91,1 1 0,0-1 0,-1 30 0,4-37 38,0 0 0,0 0 0,1 1 0,0-1 0,0 0 0,0 0 1,1 0-1,0 0 0,6 13 0,-7-19 5,0 0 0,0 1 0,0-1 0,0 0 0,0 0 0,0 1 0,0-1 1,0 0-1,0 0 0,1 0 0,-1 0 0,0-1 0,1 1 0,-1 0 0,1 0 0,-1-1 0,0 1 0,1-1 0,0 0 1,-1 1-1,1-1 0,-1 0 0,1 0 0,-1 0 0,1 0 0,0 0 0,-1 0 0,2-1 0,5 0-1,0-1-1,-1-1 0,1 0 1,11-6-1,10-3-8,-25 11 11,1 0-1,-1 0 1,0 1-1,1-1 0,-1 1 1,1 0-1,-1 1 1,0-1-1,1 1 0,-1 0 1,0 0-1,1 0 1,-1 0-1,0 1 0,0 0 1,0-1-1,0 2 1,0-1-1,-1 0 0,1 1 1,-1 0-1,1-1 1,-1 2-1,0-1 1,0 0-1,0 0 0,-1 1 1,1 0-1,-1-1 1,0 1-1,0 0 0,0 0 1,-1 0-1,3 7 0,-11-35 127,0 1-1,-1 0 0,-18-34 0,15 35-42,1 0-1,1-1 1,-8-32-1,17 54-85,0 0-1,0 1 0,-1-1 1,1 0-1,0 0 1,0 0-1,0 1 0,0-1 1,0 0-1,0 0 0,0 1 1,1-1-1,-1 0 1,0 0-1,0 0 0,1 1 1,-1-1-1,0 0 0,1 1 1,-1-1-1,0 0 1,1 1-1,-1-1 0,1 0 1,0 1-1,-1-1 0,1 1 1,-1-1-1,1 1 1,0-1-1,-1 1 0,1-1 1,0 1-1,0 0 0,-1-1 1,1 1-1,1 0 1,2-1-85,1 0 0,0 0 0,0 1 0,0 0 0,6 0 0,2 0-259,23-2-877,-1-1-1,1-2 1,44-13 0,-21-1 154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30.357"/>
    </inkml:context>
    <inkml:brush xml:id="br0">
      <inkml:brushProperty name="width" value="0.035" units="cm"/>
      <inkml:brushProperty name="height" value="0.035" units="cm"/>
    </inkml:brush>
  </inkml:definitions>
  <inkml:trace contextRef="#ctx0" brushRef="#br0">0 35 19764,'4'-11'1151,"5"-11"-8,-6 20-297,-2 13 607,-7 96 374,1-44-1474,6 112 1,5-144-256,1-18-11,-7-13-83,1 1 0,-1-1 0,0 0 0,1 0 0,-1 0 0,0 0 0,0 1 0,1-1 0,-1 0 0,0 0 0,1 0 0,-1 0-1,0 0 1,1 0 0,-1 0 0,0 0 0,1 0 0,-1 0 0,0 0 0,1 0 0,-1 0 0,0 0 0,0-1 0,1 1 0,-1 0 0,0 0 0,1 0 0,-1 0-1,0 0 1,0-1 0,1 1 0,-1 0 0,0 0 0,0 0 0,1-1 0,-1 1 0,0-1 0,6-7 15,0 0 0,-1 0 0,0-1 0,-1 0 1,1 0-1,4-18 0,0 3-5,8-19 9,23-52 49,-38 92-69,0 0 0,0-1 0,0 1 0,1 0 0,-1 0 0,1 0 0,3-3 0,-5 6-2,-1-1 0,1 1 0,-1 0 0,1-1-1,0 1 1,-1 0 0,1-1 0,0 1 0,-1 0-1,1 0 1,0-1 0,-1 1 0,1 0-1,0 0 1,-1 0 0,1 0 0,0 0 0,-1 0-1,1 0 1,0 0 0,-1 0 0,1 1 0,0-1-1,-1 0 1,1 0 0,0 1 0,-1-1-1,1 0 1,0 1 0,-1-1 0,1 0 0,-1 1-1,1-1 1,-1 1 0,1-1 0,-1 1 0,1-1-1,-1 1 1,1-1 0,-1 1 0,0 0-1,1 0 1,6 14 13,-1 0 0,-1-1 0,0 2 1,-1-1-1,-1 0 0,2 27 0,2-1 6,-3-16-9,-3-16 0,0 0-1,0-1 1,1 1 0,1 0-1,-1 0 1,1-1-1,1 1 1,6 10 0,-10-18-10,0-1 1,1 1-1,-1-1 1,1 0-1,-1 1 1,0-1-1,1 1 0,-1-1 1,1 0-1,0 1 1,-1-1-1,1 0 1,-1 1-1,1-1 1,-1 0-1,1 0 1,0 0-1,-1 1 1,1-1-1,-1 0 1,1 0-1,0 0 1,-1 0-1,1 0 1,0 0-1,-1 0 1,1-1-1,-1 1 1,1 0-1,0 0 1,-1 0-1,1 0 1,-1-1-1,1 1 1,-1 0-1,1-1 1,-1 1-1,1 0 1,-1-1-1,1 1 1,-1-1-1,1 1 1,-1-1-1,0 1 0,1-1 1,-1 1-1,1-1 1,16-28 46,-16 27-42,36-89 104,-27 64-82,1 0 0,1 1 0,15-25 1,-26 49-28,0 1 0,0-1 0,0 1 0,0-1 0,0 1 0,0-1 0,0 1 0,1 0 0,-1-1 0,0 1 0,1 0 0,-1 0 1,1 0-1,0 0 0,-1 0 0,1 1 0,3-2 0,-4 2-1,0 0-1,-1 0 1,1 0 0,0 1-1,0-1 1,0 0 0,0 1-1,0-1 1,-1 0 0,1 1 0,0-1-1,0 1 1,0 0 0,-1-1-1,1 1 1,0-1 0,-1 1 0,1 0-1,-1-1 1,1 1 0,-1 0-1,1 0 1,-1 0 0,1 0 0,2 7-14,0-1 1,0 1 0,-1 0 0,0 0 0,1 15 0,1 5-53,-2-13-214,0 1 0,-1 0 1,0 0-1,-1 0 0,-4 22 1,-2-19-5,-5-7-85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31.647"/>
    </inkml:context>
    <inkml:brush xml:id="br0">
      <inkml:brushProperty name="width" value="0.035" units="cm"/>
      <inkml:brushProperty name="height" value="0.035" units="cm"/>
    </inkml:brush>
  </inkml:definitions>
  <inkml:trace contextRef="#ctx0" brushRef="#br0">135 543 9306,'30'-39'3125,"-28"36"-2369,-1 0-1,1-1 1,0 1 0,-1 0 0,0-1-1,1-5 1,-2 9-667,0 0 1,0-1-1,0 1 0,0 0 1,0 0-1,0-1 0,0 1 0,-1 0 1,1-1-1,0 1 0,0 0 0,0 0 1,-1-1-1,1 1 0,0 0 1,0 0-1,0 0 0,-1-1 0,1 1 1,0 0-1,-1 0 0,1 0 1,0 0-1,0 0 0,-1 0 0,1-1 1,0 1-1,-1 0 0,1 0 0,0 0 1,-1 0-1,1 0 0,0 0 1,-1 0-1,1 0 0,0 0 0,-1 1 1,-13 0 1361,3 4-939,0 0 1,0 1-1,0 0 0,1 1 1,0 0-1,0 0 0,-16 18 1,21-20-466,0 0 0,0 1 1,1-1-1,0 1 0,0 0 1,0 0-1,1 0 0,0 1 0,0-1 1,0 1-1,1 0 0,0 0 1,1 0-1,-1 0 0,1 8 1,0-14-44,1 0 1,0-1 0,0 1-1,0 0 1,0 0 0,0 0-1,0-1 1,0 1 0,0 0-1,0 0 1,0 0 0,0-1-1,1 1 1,-1 0 0,0 0-1,0 0 1,1-1 0,-1 1-1,1 0 1,-1-1 0,1 1-1,-1 0 1,1-1 0,-1 1-1,1-1 1,-1 1 0,1-1-1,0 1 1,-1-1 0,1 1-1,0-1 1,-1 0 0,1 1 0,0-1-1,0 0 1,0 1 0,-1-1-1,1 0 1,0 0 0,0 0-1,0 0 1,1 0 0,0-1 5,1 1 0,0-1 0,-1 0 1,1 0-1,0-1 0,-1 1 1,1 0-1,-1-1 0,0 0 0,1 1 1,-1-1-1,3-3 0,13-16 18,0-2 0,-2 0 0,25-45 0,1-1 7,-39 65-30,-1 0 0,1 0 0,0 1 0,1-1 1,-1 1-1,1-1 0,-1 1 0,7-4 0,-9 7-4,0-1 0,0 1 1,0 0-1,-1-1 0,1 1 0,0 0 1,0 0-1,0-1 0,0 1 0,0 0 0,-1 0 1,1 0-1,0 0 0,0 0 0,0 0 1,0 1-1,0-1 0,0 0 0,1 1 0,-1 0 0,0 0 0,1 0 0,-1 0 0,0 0 0,0 0 0,0 0 0,0 0 0,0 0 0,0 1 0,0-1 0,-1 0 0,1 1 0,0-1-1,-1 0 1,1 3 0,4 14 22,0 0 1,-2 1-1,0 0 0,-1 0 0,-1 37 0,-1-27 77,6 42 0,0-124 149,-6 21-199,0 14-12,0 1 1,4-26 0,-4 42-41,1 0 1,-1 0-1,0 0 0,0 1 1,1-1-1,-1 0 0,0 0 1,1 0-1,-1 0 0,1 0 1,-1 1-1,1-1 0,-1 0 1,1 0-1,0 1 0,-1-1 1,1 0-1,0 1 0,0-1 1,-1 1-1,1-1 0,1 0 1,21-1-371,-2 0-61,-13 0 240,0-1 1,0 0 0,0-1-1,0 0 1,0 0-1,-1-1 1,0 1-1,0-2 1,0 1-1,9-10 1,0-3-550,0 0 0,21-31 1,-23 27 98,0-1 0,-2 0 1,0 0-1,14-46 1,-22 57 438,-1 0 0,0-1 0,0 1 0,-2-1 0,0 1 0,0-1 0,-1 1 0,0-1 0,-1 0 0,-1 1 1,0-1-1,-4-12 0,6 25 204,0-1 0,0 0 1,0 0-1,-1 0 0,1 0 0,0 0 1,0 1-1,-1-1 0,1 0 0,-1 0 1,1 0-1,-1 1 0,1-1 0,-1 0 0,1 1 1,-1-1-1,0 0 0,1 1 0,-1-1 1,0 1-1,1-1 0,-1 1 0,0-1 1,0 1-1,0-1 0,1 1 0,-1 0 1,0 0-1,0-1 0,0 1 0,0 0 1,0 0-1,0 0 0,0 0 0,-1 0 1,1 1 21,-1 0 1,1-1-1,0 1 1,0 0 0,-1 0-1,1 0 1,0 0-1,0 0 1,0 0-1,0 1 1,0-1-1,0 0 1,1 1 0,-1-1-1,0 0 1,1 1-1,-1-1 1,1 1-1,-1-1 1,0 3 0,-3 20 344,1 0 0,1 0 0,1 0 1,1 0-1,6 48 0,31 119 861,-36-189-1228,6 28-371,1 0-1,2-1 1,0 0 0,24 44 0,-33-72 368,0 0 0,-1 0 0,1 0 0,0 0 0,-1 0 0,1 0 0,0 0 0,0 0 0,0 0 0,0 0 0,0 0 0,0-1 0,0 1 0,0 0 1,1-1-1,-1 1 0,2 0 0,-2-1 17,0 0 0,0 0 0,0 0 0,0 0 0,0 0 0,0 0 0,0 0-1,-1-1 1,1 1 0,0 0 0,0-1 0,0 1 0,0-1 0,-1 1 0,1-1 0,0 1 0,0-1 0,-1 1 0,2-2 0,2-2 62,-1-1 0,1 0 0,-1 0 0,1 0 0,-2-1 0,4-5 0,12-33 331,-2-1 0,13-57 0,11-94 334,-25 92-222,-13 176 21,-2 18 239,4 0 0,4 0 0,32 149-1,-36-227-684,-3-3-23,1 0 1,0 0-1,1-1 0,0 1 0,1-1 1,-1 0-1,2 0 0,-1 0 0,1 0 1,7 8-1,-11-15-64,0 0-1,-1 0 1,1 0 0,0 0-1,0-1 1,0 1 0,-1 0-1,1-1 1,0 1 0,0-1-1,0 1 1,0-1 0,0 1-1,0-1 1,0 0 0,1 1-1,-1-1 1,0 0 0,0 0-1,0 0 1,0 0 0,2 0-1,-3 0-11,1-1 0,0 1 0,0-1 0,0 0 0,0 1 0,0-1 0,0 0-1,-1 1 1,1-1 0,0 0 0,-1 0 0,1 0 0,0 1 0,-1-1-1,1 0 1,-1 0 0,0 0 0,1-2 0,1-3-71,0 0-1,-1 0 1,0 0-1,0 0 1,-1 0 0,0-11-1,-1 2-128,-2 0 0,0 0-1,0 0 1,-2 1 0,1-1 0,-2 1-1,0 0 1,-1 1 0,0-1-1,-1 1 1,-17-21 0,18 25 190,0 1 1,-1 0 0,1 0-1,-2 1 1,1 0-1,-1 1 1,0-1-1,0 2 1,-1-1-1,0 1 1,0 1 0,0 0-1,0 0 1,-1 1-1,1 1 1,-1-1-1,-12 0 1,22 3 61,1 0 1,-1 0-1,1 0 1,-1 0-1,1 0 1,-1 0-1,1 0 1,-1 0-1,1 0 1,-1 0-1,1 0 1,-1 0-1,1 0 1,-1-1-1,1 1 1,-1 0-1,1 0 1,-1-1-1,1 1 1,-1 0-1,1 0 1,0-1-1,-1 0 1,8-6 645,24-6 2,-28 12-615,95-30 968,-4 1-3420,-89 28 2232,0 0 1,0 0-1,-1 0 0,0-1 1,1 0-1,-1 0 0,6-5 1,3-8-599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52.428"/>
    </inkml:context>
    <inkml:brush xml:id="br0">
      <inkml:brushProperty name="width" value="0.035" units="cm"/>
      <inkml:brushProperty name="height" value="0.035" units="cm"/>
    </inkml:brush>
  </inkml:definitions>
  <inkml:trace contextRef="#ctx0" brushRef="#br0">5 10 17500,'-5'-9'1920,"5"10"-1608,5 11 568,-1 9-215,2 3-217,0 0-32,3 0-168,-1-3-160,-1-7-424,1-8-192,-4-14-481,1-7-1247,-4-10 1800,1-7-376,-1-7-257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0:52.898"/>
    </inkml:context>
    <inkml:brush xml:id="br0">
      <inkml:brushProperty name="width" value="0.035" units="cm"/>
      <inkml:brushProperty name="height" value="0.035" units="cm"/>
    </inkml:brush>
  </inkml:definitions>
  <inkml:trace contextRef="#ctx0" brushRef="#br0">1 1 16211,'6'13'1785,"-2"16"-1017,2 4-280,0 0 776,-1 2-151,1-8-297,-2-5-288,1-8-808,-4-13 672,1-2-376,-2-11-56,0-8-40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1:58.906"/>
    </inkml:context>
    <inkml:brush xml:id="br0">
      <inkml:brushProperty name="width" value="0.035" units="cm"/>
      <inkml:brushProperty name="height" value="0.035" units="cm"/>
    </inkml:brush>
  </inkml:definitions>
  <inkml:trace contextRef="#ctx0" brushRef="#br0">85 1 23989,'-2'0'67,"0"1"-1,0-1 1,0 1-1,0 0 1,0-1-1,0 1 1,1 0-1,-1 0 1,0 0-1,1 1 1,-1-1 0,1 0-1,-1 1 1,1-1-1,-1 1 1,1-1-1,-2 3 1,3-3-62,0 0 1,1 0 0,-1 0-1,0 0 1,0-1 0,0 1-1,1 0 1,-1 0 0,0 0-1,1-1 1,-1 1 0,1 0-1,-1 0 1,1-1-1,-1 1 1,1 0 0,0-1-1,-1 1 1,1 0 0,0-1-1,-1 1 1,1-1 0,0 1-1,0-1 1,-1 0 0,1 1-1,0-1 1,1 1 0,26 8-50,-26-8 48,32 7-30,-20-5 2,-1 0-1,0 1 1,0 0 0,0 1 0,20 11-1,-30-14 32,0 0-1,0 0 1,0 0 0,0 1-1,-1-1 1,1 1-1,-1 0 1,0 0 0,0 0-1,0 0 1,0 0-1,0 0 1,-1 0 0,0 1-1,1-1 1,-1 1-1,0-1 1,-1 1 0,1-1-1,-1 1 1,1-1-1,-1 1 1,0 0 0,0-1-1,-1 1 1,0 6-1,-2 2 115,-1 0-1,0-1 1,0 1-1,-1-1 1,-1 1-1,0-1 0,0-1 1,-1 1-1,0-1 1,-1-1-1,0 1 1,-1-1-1,0-1 0,0 1 1,-1-2-1,0 1 1,0-1-1,-1-1 0,-12 6 1,18-9-78,0-1 1,0-1-1,-1 1 1,1-1 0,0 0-1,0 0 1,-1 0-1,1-1 1,-1 0-1,-9-1 1,13 1-108,0 0 0,-1-1 1,1 0-1,0 1 0,0-1 1,0 0-1,1 0 0,-1 0 1,0 0-1,0 0 0,0-1 1,1 1-1,-1-1 0,1 1 1,-1-1-1,1 1 1,-1-1-1,1 0 0,0 1 1,0-1-1,0 0 0,0 0 1,0 0-1,0 0 0,1 0 1,-1 0-1,1 0 0,-1 0 1,1-4-1,0-3-155,0 0-1,0-1 1,1 1 0,1 0 0,0 0-1,0 0 1,0 0 0,5-10-1,-6 17 171,15-44-730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43.432"/>
    </inkml:context>
    <inkml:brush xml:id="br0">
      <inkml:brushProperty name="width" value="0.025" units="cm"/>
      <inkml:brushProperty name="height" value="0.025" units="cm"/>
    </inkml:brush>
  </inkml:definitions>
  <inkml:trace contextRef="#ctx0" brushRef="#br0">6471 454 9577,'0'0'731,"-11"-10"-266,-10-11-106,-2 1 0,0 1 0,-2 1 1,0 1-1,0 1 0,-51-23 0,48 31-341,0 1 1,-1 1-1,0 1 0,-54-2 1,-119 11 131,200-4-146,-336 32 373,33-2 201,-694-20 453,812-21-965,-195-38 0,-178-62 341,-231-33 41,689 132-336,0 5-1,-1 5 0,0 4 1,0 4-1,1 5 0,-152 36 1,-10 29-190,-303 130 1,500-179 74,1 2 1,2 4 0,-64 43-1,108-63-3,0 2 0,2 0 0,0 1-1,0 1 1,2 1 0,0 0 0,1 1-1,1 1 1,1 0 0,1 1 0,0 1-1,-16 44 1,20-39-15,1-1 0,1 1 1,1 0-1,1 0 0,2 1 0,1-1 0,1 1 0,5 39 0,-2-46-8,2 0-1,0 0 0,1 0 0,0-1 1,2 0-1,1 0 0,0-1 1,1 0-1,2-1 0,-1 0 0,22 23 1,-9-15-5,1-1 1,1-2 0,1-1 0,1-1 0,41 24-1,-20-19 23,0-2-1,94 32 1,0-16 32,229 33-1,529 30 96,7-52-80,-867-49-33,870 10 4,-648-24-88,379-67 0,163-115 133,-627 136 36,-3-8 0,236-123-1,-358 161 3,-2-3 0,-1-1 0,82-71 0,-113 85-31,-1 0 0,-1-1 0,0 0 0,-2-2 0,0 0 0,-2 0 0,0-2 0,-1 1 0,-1-2 0,-2 1 0,11-36 0,-13 29 18,-2 0 0,0 0 0,-2 0 0,-2-1 0,0 1 0,-2 0 0,-2-1 0,0 1 0,-2 0 0,-17-57 0,15 66-10,-1 1 0,-1 0 1,-1 0-1,0 1 0,-2 1 1,0 0-1,-1 0 0,0 1 1,-2 1-1,0 0 0,-1 1 1,0 1-1,-1 0 0,-1 1 1,0 1-1,-20-10 0,9 9-61,-1 2-1,0 0 1,-1 2-1,1 2 1,-1 0-1,-1 3 1,1 0-1,-1 2 1,0 1-1,0 2 1,-52 7-1,-22 10-1246,0 5 0,-104 37 0,-24 12-3504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7.846"/>
    </inkml:context>
    <inkml:brush xml:id="br0">
      <inkml:brushProperty name="width" value="0.025" units="cm"/>
      <inkml:brushProperty name="height" value="0.025" units="cm"/>
    </inkml:brush>
  </inkml:definitions>
  <inkml:trace contextRef="#ctx0" brushRef="#br0">133 301 15182,'0'0'6876,"-9"2"-6192,2 0-668,1 1 0,-1 0 0,1 0 0,0 1 0,0-1 0,0 1 0,0 1 0,1-1 0,-1 1 0,1 0 0,0 0 0,1 1 0,-1-1 0,1 1 0,0 0 0,1 0 0,-1 0 0,1 1 0,-3 10 0,1-4-17,0 0 0,2 0 1,-4 17-1,9 5 4,-2-34-3,1 0 1,-1 0-1,0 0 0,1 0 1,-1 0-1,1 0 1,0 0-1,-1-1 1,1 1-1,0 0 0,-1 0 1,1-1-1,0 1 1,0 0-1,0-1 0,-1 1 1,1-1-1,0 1 1,0-1-1,0 1 0,0-1 1,0 0-1,0 1 1,0-1-1,2 0 0,5 0 23,0 0 0,0-1 0,0 0 0,-1 0 0,1-1 0,0 0 0,-1 0 0,1-1-1,-1 0 1,0 0 0,0-1 0,0 0 0,0 0 0,-1-1 0,1 1 0,-1-1-1,9-10 1,7-8 2,-1 0 1,-1-1-1,18-29 0,-24 33 166,-1-1-1,-1 0 1,0-1 0,-2 0 0,-1 0-1,0-1 1,-2-1 0,-1 1 0,-1-1-1,5-48 1,-10 70-197,0-1-1,0 1 1,0 0-1,0 0 1,0 0-1,0-1 1,-1 1-1,1 0 1,-1 0-1,1 0 1,-1 0-1,0 0 1,0 0-1,0 0 1,0 0 0,0 0-1,0 0 1,-1 0-1,1 1 1,-1-1-1,1 0 1,-4-1-1,3 2-13,0 0-1,0 1 1,-1-1-1,1 1 1,0-1 0,-1 1-1,1 0 1,0 0-1,-1 0 1,1 0-1,0 0 1,-1 0-1,1 1 1,0 0-1,-1-1 1,1 1-1,0 0 1,0 0 0,-1 0-1,1 0 1,0 0-1,-2 2 1,-8 5 20,1 1 0,0 1 0,0-1 0,0 2 0,2 0 0,-1 0 0,-15 25 0,7-7 276,0 1-1,-16 42 1,31-66-190,1 1 0,-1-1 0,1 1 0,1-1 0,-1 1 0,1 0-1,0-1 1,0 10 0,1-15-78,1 1-1,-1-1 0,0 0 0,0 0 1,1 0-1,-1 1 0,0-1 1,1 0-1,-1 0 0,1 0 0,0 0 1,-1 0-1,1 0 0,0 0 1,0 0-1,0 0 0,0 0 1,-1 0-1,3 0 0,-1 0-2,0 0-1,0 0 1,0 0-1,0-1 1,1 1 0,-1-1-1,0 1 1,0-1-1,1 0 1,-1 0-1,0 0 1,0 0 0,1-1-1,2 0 1,7-2-27,0 0 0,-1-1 1,1 0-1,-1-1 0,0 0 1,12-8-1,-14 7-171,0 1 1,1 0-1,0 0 1,0 1 0,0 1-1,1-1 1,-1 2-1,1-1 1,10 0-1,-20 3 154,1 0 0,-1 0 0,0 0 0,1 0 0,-1 1 0,0-1-1,0 0 1,0 0 0,1 1 0,-1-1 0,0 1 0,0-1 0,0 1 0,0 0 0,0 0-1,0-1 1,0 1 0,0 0 0,0 0 0,0 0 0,0 0 0,0 0 0,0 1 0,1 1-5,0 1 0,-1-1 0,0 0 1,0 1-1,0-1 0,0 0 0,0 1 1,0 5-1,-1 9 51,0 0 1,-5 31-1,4-36 17,-1 25-334,1-13-4009</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1:59.595"/>
    </inkml:context>
    <inkml:brush xml:id="br0">
      <inkml:brushProperty name="width" value="0.035" units="cm"/>
      <inkml:brushProperty name="height" value="0.035" units="cm"/>
    </inkml:brush>
  </inkml:definitions>
  <inkml:trace contextRef="#ctx0" brushRef="#br0">5 1 17236,'3'7'1809,"-1"25"-608,-1 1 0,-5 40-1,0-3 165,3-67-1320,-1 225 2007,5-174-1758,1 0 1,14 63-1,-16-108-268,7 30 53,-8-37-76,-1-1 0,0 0 0,1 1-1,-1-1 1,1 0 0,0 1 0,-1-1 0,1 0 0,0 0 0,0 1 0,0-1 0,0 0 0,0 0-1,0 0 1,0 0 0,0 0 0,0-1 0,0 1 0,0 0 0,3 1 0,-3-3-3,-1 1 1,1 0-1,0-1 0,-1 1 1,1-1-1,-1 1 1,1-1-1,-1 1 0,1-1 1,-1 1-1,1-1 1,-1 0-1,1 1 0,-1-1 1,1 0-1,-1 1 1,0-1-1,0 0 0,1 0 1,-1 1-1,0-1 1,0 0-1,0 0 0,0 1 1,0-1-1,0 0 1,0 0-1,0 1 0,0-1 1,0 0-1,0-1 0,-2-30 9,-4-4-50,-1-1-1,-2 1 1,-26-68 0,30 95-92,4 12 75,3 12 7,1-5 30,1-1-1,0 1 1,0 0 0,1-1-1,0 0 1,1 0-1,0 0 1,0-1-1,1 0 1,0 0-1,9 7 1,-12-11 16,0-1 0,1 0 0,-1-1-1,1 1 1,-1-1 0,1 1 0,0-1 0,0-1-1,0 1 1,0-1 0,0 0 0,0 0 0,1 0 0,-1-1-1,0 0 1,0 0 0,1 0 0,-1-1 0,0 1 0,0-1-1,0-1 1,0 1 0,10-4 0,-5 0 7,0-1 1,-1 0-1,1 0 1,-1-1-1,-1 0 1,1-1-1,-1 1 1,0-2-1,-1 1 1,0-1-1,0 0 1,-1-1-1,0 1 1,-1-1-1,0 0 1,-1-1-1,0 1 1,0-1-1,-1 0 1,0 0-1,-1 0 1,-1 0-1,1-18 1,-5 12 37,3 16-39,0 1 1,0 0-1,0 0 1,0 0-1,0 0 1,-1 0-1,1-1 1,0 1-1,0 0 0,0 0 1,0 0-1,-1 0 1,1 0-1,0 0 1,0 0-1,0-1 0,0 1 1,-1 0-1,1 0 1,0 0-1,0 0 1,0 0-1,-1 0 0,1 0 1,0 0-1,0 0 1,0 0-1,-1 0 1,1 0-1,0 0 0,0 0 1,0 0-1,-1 1 1,1-1-1,0 0 1,0 0-1,0 0 1,0 0-1,-1 0 0,0 2 6,-1-1-1,1 1 0,0-1 0,0 1 0,0 0 0,0-1 0,0 1 1,0 0-1,0 0 0,0 0 0,1 0 0,-2 3 0,0 9 4,0 0-1,1 0 0,1 0 0,0-1 0,0 1 1,2 0-1,0 0 0,0-1 0,1 1 1,1-1-1,6 17 0,-9-28-9,0 0 1,0 0-1,0-1 1,0 1-1,0 0 0,0 0 1,1-1-1,-1 1 1,1 0-1,-1-1 0,1 1 1,-1-1-1,1 0 1,0 0-1,0 0 0,0 0 1,-1 0-1,1 0 1,0 0-1,0 0 0,0-1 1,1 1-1,-1-1 1,0 1-1,0-1 0,0 0 1,0 0-1,0 0 0,0 0 1,1 0-1,-1 0 1,0-1-1,0 1 0,0-1 1,0 0-1,0 1 1,0-1-1,0 0 0,0 0 1,-1 0-1,1 0 1,0-1-1,2-2 0,4-2 7,0-2-1,-1 1 1,0-1 0,0 0-1,-1-1 1,7-11-1,-6 8-2,0 1-1,16-17 0,-22 27-2,-1 1-1,0-1 1,0 1-1,1 0 0,-1-1 1,0 1-1,1-1 1,-1 1-1,0 0 0,1-1 1,-1 1-1,0 0 1,1 0-1,-1-1 0,1 1 1,-1 0-1,1 0 1,-1-1-1,1 1 0,-1 0 1,1 0-1,-1 0 1,1 0-1,-1 0 0,1 0 1,-1 0-1,1 0 1,-1 0-1,1 0 0,-1 0 1,1 0-1,-1 0 1,1 0-1,-1 1 0,1-1 1,-1 0-1,0 0 1,1 0-1,-1 1 0,1-1 1,-1 0-1,1 1 1,-1-1-1,0 0 0,1 1 1,-1-1-1,0 0 1,1 1-1,-1-1 0,0 1 1,0-1-1,1 1 1,-1 0-1,8 30-5,-7-24 0,5 42 7,-4-32 44,0 0-1,1 0 1,9 30-1,-12-46-41,0-1-1,0 1 1,1-1-1,-1 0 1,0 1-1,0-1 1,0 1-1,0-1 1,0 0-1,0 1 1,1-1-1,-1 0 1,0 1-1,0-1 0,0 0 1,1 0-1,-1 1 1,0-1-1,0 0 1,1 1-1,-1-1 1,0 0-1,1 0 1,-1 0-1,0 1 1,1-1-1,-1 0 1,0 0-1,1 0 0,-1 0 1,1 0-1,-1 0 1,0 0-1,1 0 1,-1 0-1,1 0 1,-1 0-1,0 0 1,1 0-1,10-14 123,3-26 26,-14 39-150,4-12-91,-1 3-343,0 0 0,-1 0 0,0-1 1,1-15-1,-4 24-507,0 4 336</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00.077"/>
    </inkml:context>
    <inkml:brush xml:id="br0">
      <inkml:brushProperty name="width" value="0.035" units="cm"/>
      <inkml:brushProperty name="height" value="0.035" units="cm"/>
    </inkml:brush>
  </inkml:definitions>
  <inkml:trace contextRef="#ctx0" brushRef="#br0">2 21 20300,'0'-11'1609,"0"5"-1265,0 3-344,-2 3 160,2 2 312,3 7-456,2 1-128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00.771"/>
    </inkml:context>
    <inkml:brush xml:id="br0">
      <inkml:brushProperty name="width" value="0.035" units="cm"/>
      <inkml:brushProperty name="height" value="0.035" units="cm"/>
    </inkml:brush>
  </inkml:definitions>
  <inkml:trace contextRef="#ctx0" brushRef="#br0">88 10 17524,'8'-7'1787,"-11"4"594,1 3-2157,0 0-1,1 0 1,-1 0 0,0 1 0,1-1 0,-1 1 0,0-1 0,1 1 0,-1-1 0,1 1 0,-3 1 0,-1 2-119,0 0 0,0 1 0,0 0 1,1 0-1,-1 0 0,1 0 0,1 1 1,-1-1-1,1 1 0,0 0 0,0 0 1,1 0-1,-4 12 0,3-4-115,-1 0-1,2 0 0,0 0 1,1 1-1,0 18 0,1-32 7,0 0 0,0 0 0,0 0 0,0 1-1,0-1 1,0 0 0,0 0 0,1 0 0,-1 0 0,0 1 0,1-1-1,-1 0 1,1 0 0,-1 0 0,2 2 0,-2-3 1,1 0-1,-1 0 1,1 0 0,-1 0 0,0 0 0,1 0-1,-1 0 1,0 0 0,1 0 0,-1 0 0,1 0-1,-1 0 1,0 0 0,1 0 0,-1 0 0,0 0-1,1-1 1,-1 1 0,0 0 0,1 0 0,-1 0 0,0 0-1,1-1 1,-1 1 0,0 0 0,0 0 0,1-1-1,-1 1 1,0 0 0,1-1 0,3-4-19,-1 0 0,1 0 0,-1 0 0,4-9 0,-3 5 3,0 0 0,1 0 0,0 1 0,1-1-1,12-14 1,-17 22 18,0 0 0,1 0-1,-1 0 1,0 0 0,0 0-1,1 0 1,-1 0-1,0 1 1,1-1 0,-1 1-1,1-1 1,-1 1 0,1-1-1,-1 1 1,1 0 0,-1 0-1,1 0 1,-1-1 0,3 2-1,-2-1 1,0 1 1,0 0-1,1 0 0,-1 0 0,0 0 0,0 1 1,0-1-1,0 0 0,0 1 0,-1 0 0,1-1 0,0 1 1,-1 0-1,1 0 0,-1 0 0,3 3 0,6 13-6,0 0 0,-1 1-1,-1 0 1,8 24 0,18 84-43,-24-83 96,-1 1 1,-3 0-1,-1 0 1,-2 1-1,-4 53 0,0-94-22,0 0-1,0 0 1,0 0-1,-1 0 0,1-1 1,-1 1-1,-4 6 0,6-10-16,0-1-1,-1 1 0,1 0 0,0-1 0,-1 1 1,1 0-1,-1-1 0,1 1 0,-1-1 0,1 1 1,-1-1-1,0 1 0,1-1 0,-1 1 0,0-1 1,1 1-1,-1-1 0,0 0 0,1 0 0,-1 1 1,0-1-1,0 0 0,1 0 0,-1 0 0,0 0 0,0 0 1,0 0-1,1 0 0,-1 0 0,0 0 0,0 0 1,1 0-1,-1 0 0,0 0 0,0-1 0,1 1 1,-1 0-1,0-1 0,1 1 0,-1 0 0,0-1 1,1 1-1,-1-1 0,0 1 0,1-1 0,-1 0 1,1 1-1,-1-1 0,1 1 0,-1-1 0,1 0 1,0 1-1,-1-2 0,-4-6 18,1-1-1,0 1 1,0-1-1,1 0 1,0 0 0,1 0-1,0 0 1,0-1 0,0-12-1,2 17-15,-3-25-5,2 1 0,1-1 0,1 0 1,2 1-1,1-1 0,1 1 0,15-48 0,6 3-239,58-119 0,-63 152 11,-21 41 222,0 0 1,0 0 0,0 0-1,0 0 1,0 0-1,0-1 1,0 1 0,0 0-1,0 0 1,0 0-1,0 0 1,1 0 0,-1 0-1,0 0 1,0 0-1,0 0 1,0-1 0,0 1-1,0 0 1,0 0-1,0 0 1,0 0 0,1 0-1,-1 0 1,0 0 0,0 0-1,0 0 1,0 0-1,0 0 1,0 0 0,0 0-1,1 0 1,-1 0-1,0 0 1,0 0 0,0 0-1,0 0 1,0 0-1,0 0 1,1 0 0,-1 0-1,0 0 1,0 0-1,0 0 1,0 0 0,0 0-1,0 0 1,0 0-1,0 0 1,1 1 0,-1-1-1,0 0 1,3 9-36,-2 11 37,-1 14 17,-1-18 2,0-1 0,2 1 0,0 0 1,0-1-1,2 1 0,6 25 0,-8-39-14,-1-1-1,1 1 0,-1-1 1,1 1-1,0-1 0,-1 1 1,1-1-1,0 0 1,0 1-1,0-1 0,0 0 1,1 0-1,-1 0 1,0 0-1,0 0 0,1 0 1,-1 0-1,0 0 1,1 0-1,-1 0 0,1-1 1,1 1-1,-1 0 0,0-1 1,0 0-1,0-1 0,0 1 0,0 0 0,0-1 1,0 1-1,0-1 0,0 1 0,0-1 0,0 0 1,0 0-1,-1 0 0,1 0 0,2-1 0,7-7 7,-1 0 0,1-1-1,-2 0 1,11-13-1,-13 14-4,6-7-6,24-27 42,-35 41-39,0 0 0,1 0 0,-1 0 0,1 0 0,-1 0 0,1 1 0,-1-1 0,1 1 0,0-1 1,0 1-1,0 0 0,0 0 0,5 0 0,-7 1-2,1 0 0,-1 0 0,1 1 0,-1-1 0,0 0 0,1 1 0,-1 0 0,0-1 0,1 1 0,-1 0 0,0-1 0,0 1 0,0 0 0,0 0 0,1 0 0,-1 0 0,-1 0 0,1 0-1,0 0 1,0 1 0,0-1 0,-1 0 0,1 0 0,0 1 0,-1-1 0,1 2 0,12 42-40,-10-33-22,1 9-170,-3-16 59,0 1 0,0-1 0,0 0 0,1 0 0,0 0 0,0 0 0,0 0 0,1 0 0,5 8 0,-8-13 104,1 1 0,0 0-1,-1-1 1,1 1-1,0-1 1,-1 1 0,1-1-1,0 1 1,0-1-1,-1 0 1,1 1 0,0-1-1,0 0 1,0 0 0,-1 1-1,1-1 1,0 0-1,0 0 1,0 0 0,0 0-1,0 0 1,-1 0-1,1 0 1,0 0 0,0-1-1,0 1 1,0 0-1,-1 0 1,1-1 0,0 1-1,0-1 1,0 1-1,-1-1 1,1 1 0,0-1-1,0 0 1,4-3-146,0 0-1,-1 0 1,0-1 0,5-5 0,19-30-728,2-9-201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01.308"/>
    </inkml:context>
    <inkml:brush xml:id="br0">
      <inkml:brushProperty name="width" value="0.035" units="cm"/>
      <inkml:brushProperty name="height" value="0.035" units="cm"/>
    </inkml:brush>
  </inkml:definitions>
  <inkml:trace contextRef="#ctx0" brushRef="#br0">77 333 17060,'-29'81'2480,"19"-57"-1840,1 1 1,1-1-1,1 2 0,2-1 1,-3 27-1,7-51-596,1 1 0,0-1 1,0 1-1,0 0 0,0-1 0,0 1 0,1-1 0,-1 1 0,0-1 0,1 1 0,-1-1 0,1 1 0,1 2 0,-2-4-33,0 0-1,0 0 1,1 0-1,-1 0 1,0 1-1,0-1 1,1 0-1,-1 0 1,0 0-1,0 0 1,1 0-1,-1 0 1,0 0-1,1 0 1,-1 0 0,0 0-1,0 0 1,1 0-1,-1 0 1,0 0-1,0 0 1,1 0-1,-1 0 1,0 0-1,0 0 1,1-1-1,-1 1 1,0 0-1,1 0 1,12-13 187,-1-5-154,0 0-1,-1-1 1,13-30-1,21-69-27,-24 55 0,-3-1 1,-3-1 0,9-84-1,-22 119 88,-3 23 22,-1 7-29,-3 10 83,-13 53 490,3 0-1,-12 121 0,24-159-535,-7 82 394,9-93-450,2 0-1,-1 0 1,2-1-1,0 1 1,5 20-1,-6-32-74,-1 0-1,1-1 0,-1 1 0,1-1 1,0 1-1,-1-1 0,1 1 1,0-1-1,0 1 0,0-1 0,0 0 1,0 1-1,1-1 0,-1 0 0,0 0 1,1 0-1,-1 0 0,0 0 0,1 0 1,-1 0-1,1-1 0,-1 1 0,1-1 1,0 1-1,2 0 0,-1-1-18,0 0 0,1 0 0,-1 0 1,0-1-1,0 1 0,0-1 0,0 0 0,0 0 0,0 0 0,0 0 0,0-1 0,0 1 0,3-3 0,9-8-148,1 0 0,-1-2 0,-1 0 0,-1 0-1,17-24 1,-13 18 8,-1 1 117,-2-1 0,0 0 0,-1-1 0,0-1 0,-2 0 0,-1 0 0,13-43 0,-22 62 53,0 0 1,-1 0 0,1 1 0,-1-1-1,0 0 1,0 0 0,0 0 0,0 1-1,-1-5 1,1 7-11,0 0 0,0-1-1,0 1 1,0 0 0,0 0-1,0 0 1,0 0 0,-1-1 0,1 1-1,0 0 1,0 0 0,0 0-1,0 0 1,0 0 0,0 0 0,-1-1-1,1 1 1,0 0 0,0 0 0,0 0-1,0 0 1,0 0 0,-1 0-1,1 0 1,0 0 0,0 0 0,0 0-1,0 0 1,-1 0 0,1 0-1,0 0 1,0 0 0,0 0 0,0 0-1,-1 0 1,1 0 0,0 0 0,0 0-1,0 0 1,0 0 0,-1 0-1,1 0 1,0 0 0,0 1 0,-13 13 161,5 2-72,0 0 0,1 1 0,0 0-1,2 0 1,0 0 0,1 1 0,0-1 0,2 1 0,0 0 0,1 0 0,1 0 0,0 0 0,2 0 0,5 30-1,-5-42-91,0 0 0,0 0 0,0 0 0,1 0-1,0 0 1,0-1 0,0 0 0,1 1-1,0-1 1,0 0 0,5 4 0,-6-6-82,0-1 1,0 1-1,0-1 0,0 0 1,1 0-1,-1 0 1,1-1-1,0 1 1,-1-1-1,1 0 1,0 0-1,0 0 1,-1 0-1,1-1 0,0 1 1,0-1-1,0 0 1,0-1-1,4 0 1,1-1-7,-1 0 0,0-1-1,0 0 1,0-1 0,-1 1 0,1-2 0,-1 1 0,14-11 0,21-21-437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01.916"/>
    </inkml:context>
    <inkml:brush xml:id="br0">
      <inkml:brushProperty name="width" value="0.035" units="cm"/>
      <inkml:brushProperty name="height" value="0.035" units="cm"/>
    </inkml:brush>
  </inkml:definitions>
  <inkml:trace contextRef="#ctx0" brushRef="#br0">1 2 19236,'0'0'46,"0"0"-1,0 0 1,0 0 0,0 0 0,0-1-1,0 1 1,1 0 0,-1 0-1,0 0 1,0 0 0,0 0-1,0 0 1,0 0 0,1 0-1,-1 0 1,0-1 0,0 1-1,0 0 1,0 0 0,1 0 0,-1 0-1,0 0 1,0 0 0,0 0-1,0 0 1,1 0 0,-1 0-1,0 0 1,0 0 0,0 1-1,0-1 1,1 0 0,-1 0 0,0 0-1,0 0 1,0 0 0,0 0-1,1 0 1,-1 0 0,0 0-1,0 1 1,0-1 0,0 0-1,0 0 1,5 12 704,-1 18-120,-4-30-593,4 320 4735,-6-210-5002,21 207-1,-15-294-677,-6-29 309,1 1 1,-1 0-1,0 0 0,-5-9 0,-7-9-130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02.451"/>
    </inkml:context>
    <inkml:brush xml:id="br0">
      <inkml:brushProperty name="width" value="0.035" units="cm"/>
      <inkml:brushProperty name="height" value="0.035" units="cm"/>
    </inkml:brush>
  </inkml:definitions>
  <inkml:trace contextRef="#ctx0" brushRef="#br0">227 841 15707,'0'8'1689,"12"-5"-697,3-3-288,13-6 888,2-5-127,13-4-217,2-4-136,0 1-296,1-2-111,-5 2-409,-2 0-216,-12 2-592,-3 2-321,-9 4-599,-8 1 1120,-8-2-96,-7 1-280,-7-2-120</inkml:trace>
  <inkml:trace contextRef="#ctx0" brushRef="#br0" timeOffset="1">0 251 16307,'8'-31'2257,"11"8"-1289,26 5-224,8-1 1481,16 1-873,7-2-216,9 1-359,-3-1-153,-5 4-304,-10 2-208,-17 1-704,-7 2-353,-20 2 745,-14-1-112,-15 1-200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03.027"/>
    </inkml:context>
    <inkml:brush xml:id="br0">
      <inkml:brushProperty name="width" value="0.035" units="cm"/>
      <inkml:brushProperty name="height" value="0.035" units="cm"/>
    </inkml:brush>
  </inkml:definitions>
  <inkml:trace contextRef="#ctx0" brushRef="#br0">0 0 18092,'12'11'2096,"-1"8"-1352,-7 23-239,1 9 999,-1 14-488,1 7-200,1 4-288,2 1-87,2-6-241,2-7-152,0-13-353,2-6-255,-2-15-464,-2-9-240,-8-19 912,-4-1-296,-13-19-185</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03.514"/>
    </inkml:context>
    <inkml:brush xml:id="br0">
      <inkml:brushProperty name="width" value="0.035" units="cm"/>
      <inkml:brushProperty name="height" value="0.035" units="cm"/>
    </inkml:brush>
  </inkml:definitions>
  <inkml:trace contextRef="#ctx0" brushRef="#br0">3 617 17668,'-1'-1'166,"1"0"1,-1 0 0,1 0-1,0 0 1,0 0 0,-1 0-1,1 0 1,0 0-1,0-1 1,0 1 0,0 0-1,0 0 1,0 0 0,1 0-1,-1 0 1,0 0-1,0 0 1,1 0 0,-1 0-1,1 0 1,-1 0 0,1 0-1,-1 0 1,1 0-1,1-1 1,21-24 1174,-15 18-840,72-82 455,-4-4 0,79-125 0,-129 174-834,-11 19 44,32-44 0,-47 69-159,1 0-1,-1 1 1,0-1-1,1 0 0,-1 1 1,1-1-1,-1 1 0,1-1 1,-1 1-1,1-1 1,-1 1-1,1-1 0,0 1 1,-1-1-1,1 1 0,0 0 1,-1-1-1,1 1 0,0 0 1,0 0-1,-1-1 1,1 1-1,0 0 0,-1 0 1,1 0-1,0 0 0,0 0 1,-1 0-1,1 0 0,0 0 1,0 0-1,-1 1 1,1-1-1,0 0 0,0 0 1,-1 1-1,1-1 0,0 0 1,-1 1-1,1-1 1,-1 0-1,1 1 0,0-1 1,-1 1-1,1 0 0,-1-1 1,1 1-1,-1-1 0,1 1 1,-1 0-1,0-1 1,1 1-1,-1 0 0,1 0 1,3 8 45,0-1 1,-1 1 0,5 16-1,-4-10-12,50 132 288,-45-127-398,1 0-1,1 0 0,1-1 0,27 34 0,-35-47-80,1-1 0,0-1 0,0 1 0,0-1 0,12 7-1,-15-9 125,0-1-1,1 0 0,-1 0 1,1 0-1,0 0 0,-1 0 1,1-1-1,0 1 0,-1-1 0,1 0 1,0 0-1,0 0 0,-1 0 1,1 0-1,0-1 0,5 0 1,20-12-313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2.644"/>
    </inkml:context>
    <inkml:brush xml:id="br0">
      <inkml:brushProperty name="width" value="0.035" units="cm"/>
      <inkml:brushProperty name="height" value="0.035" units="cm"/>
    </inkml:brush>
  </inkml:definitions>
  <inkml:trace contextRef="#ctx0" brushRef="#br0">12320 0 12723,'14'4'204,"-1"1"0,1 0 0,-1 1 1,0 1-1,0 0 0,-1 0 0,1 1 0,-2 1 1,1 0-1,-1 1 0,-1 0 0,0 0 1,0 1-1,13 21 0,-20-26-153,0-1 0,0 1 0,-1 0 0,0 0 0,0 0 0,0 0 0,-1 0 0,0 1 0,0-1 0,0 0 0,-1 8 0,-1-3 14,0 0-1,-1-1 1,0 1-1,0 0 0,-8 19 1,-2-4 46,-1 0 1,-1-1-1,-33 46 0,31-51 20,-1 0 0,-1-1-1,0 0 1,-2-2 0,0 0 0,-1-1-1,0-1 1,-1-2 0,-1 0-1,0-1 1,-1-1 0,0-1-1,0-1 1,-43 9 0,-458 75 447,286-57-557,-65 12 4,-185 32-177,189-26-82,-630 109-422,-381 60 1091,1002-168-284,-1513 191-391,360-126 91,733-67 180,-1052 152 12,1585-176-30,-674 104 137,853-131-128,-318 60 726,276-47-359,0 2-1,0 3 1,-80 40-1,132-57-339,-15 9 212,-25 16 1,41-24-204,0 0 0,0 1 0,1 0 0,-1 0 0,1 1 1,0 0-1,1 0 0,-5 7 0,8-11-50,0 0 0,0-1 0,0 1 0,0 0 0,1-1 0,-1 1 0,1 0 0,-1 0-1,1 0 1,0 0 0,0 0 0,0-1 0,0 1 0,0 0 0,0 0 0,0 0 0,0 0 0,1 0 0,-1 0 0,1-1-1,0 1 1,-1 0 0,1 0 0,0-1 0,0 1 0,0-1 0,0 1 0,0 0 0,0-1 0,1 0 0,-1 1 0,1-1 0,-1 0-1,0 0 1,3 2 0,5 2-4,-1 0-1,0-1 1,1 0 0,0 0-1,16 4 1,22 4-121,-1-2 0,90 7 1,97-10-847,-13-2-2433,-199-3 3052,63 1-631,-37-9 273</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3.110"/>
    </inkml:context>
    <inkml:brush xml:id="br0">
      <inkml:brushProperty name="width" value="0.035" units="cm"/>
      <inkml:brushProperty name="height" value="0.035" units="cm"/>
    </inkml:brush>
  </inkml:definitions>
  <inkml:trace contextRef="#ctx0" brushRef="#br0">92 64 13435,'-3'-1'270,"-48"-16"1673,48 17-1732,0-2 1,1 1 0,0 0 0,-1 0 0,1-1-1,0 1 1,0-1 0,-1 0 0,1 0 0,1 1-1,-1-1 1,0-1 0,0 1 0,1 0 0,-1 0-1,-1-5 1,3 7-161,-1-1 1,1 1-1,0 0 0,0-1 1,0 1-1,0-1 0,0 1 1,0 0-1,0-1 0,0 1 1,0-1-1,0 1 0,0 0 1,1-1-1,-1 1 0,0-1 1,0 1-1,0 0 0,0-1 1,0 1-1,1 0 0,-1-1 1,0 1-1,0 0 0,1-1 1,-1 1-1,0 0 0,1 0 1,-1-1-1,0 1 0,1 0 1,-1 0-1,0-1 0,1 1 1,-1 0-1,0 0 0,1 0 1,-1 0-1,1 0 0,-1 0 1,0 0-1,1-1 0,-1 1 1,1 0-1,-1 0 0,0 1 1,1-1-1,-1 0 0,1 0 1,-1 0-1,0 0 0,1 0 1,-1 0-1,1 0 0,-1 1 0,26 7 547,-7 1-552,-1 2 1,0 0 0,-1 1 0,0 1 0,-1 1-1,-1 0 1,0 1 0,0 0 0,-2 2-1,23 34 1,-29-40-40,-2 0 0,0 0 0,0 1 0,-1 0 0,0-1 0,-1 1 0,0 1 0,-1-1 0,-1 0-1,0 1 1,0-1 0,-1 1 0,-1-1 0,0 0 0,-5 20 0,-4 7 5,-3 0 0,-1 0 0,-26 50 0,35-77-25,-10 18 382,-18 60 0,32-79-274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8.541"/>
    </inkml:context>
    <inkml:brush xml:id="br0">
      <inkml:brushProperty name="width" value="0.025" units="cm"/>
      <inkml:brushProperty name="height" value="0.025" units="cm"/>
    </inkml:brush>
  </inkml:definitions>
  <inkml:trace contextRef="#ctx0" brushRef="#br0">8 157 4164,'0'0'12999,"-1"8"-10346,-5 26-667,6-34-1923,0 1 0,0 0 0,0 0 0,0-1 0,0 1 1,1 0-1,-1-1 0,0 1 0,1 0 0,-1-1 0,0 1 0,1 0 0,-1-1 0,1 1 1,-1-1-1,0 1 0,1-1 0,0 1 0,-1-1 0,1 1 0,-1-1 0,1 0 0,0 1 0,-1-1 1,1 0-1,-1 1 0,1-1 0,0 0 0,0 0 0,-1 0 0,1 0 0,0 1 0,-1-1 1,1 0-1,0 0 0,0 0 0,-1-1 0,1 1 0,1 0 0,26-5 899,-16 0-790,-1 0 0,0-1 1,0-1-1,0 0 0,-1 0 1,0-1-1,0 0 0,10-12 0,-14 13-148,1 0 0,-1 0 0,0-1 0,0 0 0,-1 0-1,0-1 1,0 1 0,-1-1 0,0 0 0,-1 0 0,4-13-1,-7 21-19,0 1 0,1-1 0,-1 0 0,0 0 0,0 0 0,0 1 0,0-1 0,0 0 0,0 0 0,0 0 0,0 1-1,-1-1 1,1 0 0,0 0 0,0 0 0,-1 1 0,1-1 0,0 0 0,-1 1 0,1-1 0,-1 0 0,1 1 0,-1-1 0,1 0 0,-1 1 0,1-1-1,-1 1 1,0-1 0,1 1 0,-1-1 0,0 1 0,0-1 0,-1 1-2,-1-1-1,1 1 1,0 0 0,0 0 0,-1 0-1,1 0 1,0 0 0,-1 0 0,1 1-1,0-1 1,-4 2 0,-1 0-12,-1 1 0,1 0 0,0 0 0,0 1 0,0 0-1,-7 5 1,3 3 5,0 0 0,0 0-1,1 1 1,1 0 0,1 1-1,0 0 1,0 0 0,1 0-1,1 1 1,1 0 0,0 1-1,1-1 1,0 1 0,-2 32-1,6-47-15,-1 1-1,1-1 0,0 0 1,0 1-1,1-1 0,-1 0 1,0 1-1,0-1 0,1 0 1,-1 1-1,0-1 0,1 0 1,0 1-1,-1-1 0,1 0 1,0 0-1,-1 0 0,1 0 1,0 0-1,0 0 0,0 0 0,0 0 1,0 0-1,2 1 0,-1-1-88,1 0 0,-1 0 0,1 0 0,-1-1 0,1 1 0,-1-1 0,1 0 0,-1 0 0,1 0-1,0 0 1,-1 0 0,4-1 0,5-1-533,-1-1-1,0 0 0,0 0 1,0-1-1,15-8 0,-3-1-2164,-1-2 0,30-25 1,-8-1-3621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3.702"/>
    </inkml:context>
    <inkml:brush xml:id="br0">
      <inkml:brushProperty name="width" value="0.035" units="cm"/>
      <inkml:brushProperty name="height" value="0.035" units="cm"/>
    </inkml:brush>
  </inkml:definitions>
  <inkml:trace contextRef="#ctx0" brushRef="#br0">1 6 19004,'18'112'2155,"-13"-76"-1693,1 0 0,1-1 0,23 63 1,-28-92-406,1 0 0,0 0 0,0-1 0,0 1 1,1-1-1,-1 0 0,1 1 0,8 6 1,-10-10-43,0-1 0,-1 0 0,1 0 0,0 0 0,0 0 0,-1 0 0,1 0 0,0-1 0,0 1 1,0 0-1,0-1 0,0 0 0,0 1 0,0-1 0,0 0 0,0 0 0,0 0 0,0 0 0,0-1 0,1 1 1,-1 0-1,-1-1 0,1 0 0,0 1 0,0-1 0,0 0 0,0 0 0,0 0 0,-1 0 0,4-2 0,4-5 29,0 0 0,0 0 0,-1-1 0,0 0 0,0 0 0,-1-1-1,0 0 1,6-13 0,40-92 174,-50 108-206,46-137-171,-45 132 111,0 3-108,1 9 46,2 19-4,3 27 40,-4-8 59,40 227 595,-33-207-376,3-1 0,35 84 0,-34-110-1375,-18-28-107,-5-4 979,-6-6 127,-10-10-410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4.266"/>
    </inkml:context>
    <inkml:brush xml:id="br0">
      <inkml:brushProperty name="width" value="0.035" units="cm"/>
      <inkml:brushProperty name="height" value="0.035" units="cm"/>
    </inkml:brush>
  </inkml:definitions>
  <inkml:trace contextRef="#ctx0" brushRef="#br0">0 16 17556,'6'-12'1784,"-3"9"-1272,0 13-168,2 13 873,7 16-457,-5 6-152,7 15-272,-1 5-80,2 5-48,-4-4-56,1-10-352,-5-10-200,-2-20-504,-5-23 840,-6-3-120,-8-24-152,-17-20-120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4.780"/>
    </inkml:context>
    <inkml:brush xml:id="br0">
      <inkml:brushProperty name="width" value="0.035" units="cm"/>
      <inkml:brushProperty name="height" value="0.035" units="cm"/>
    </inkml:brush>
  </inkml:definitions>
  <inkml:trace contextRef="#ctx0" brushRef="#br0">1 114 15723,'0'-1'146,"1"-1"-1,-1 1 0,1-1 1,-1 1-1,1-1 1,0 1-1,0 0 0,-1-1 1,1 1-1,0 0 0,0 0 1,0-1-1,0 1 1,1 0-1,-1 0 0,0 0 1,0 0-1,1 1 0,-1-1 1,1 0-1,-1 0 1,0 1-1,4-2 0,44-13 1604,-34 11-1268,39-12 119,110-26 229,-147 39-800,1 0 1,0 2 0,0 0 0,0 1 0,0 0-1,0 2 1,21 4 0,-32-5-23,-1 1 0,0 0 1,0 1-1,0-1 0,0 1 0,0 0 1,-1 0-1,1 1 0,-1 0 1,0 0-1,0 0 0,0 1 0,-1-1 1,6 9-1,-4-5 48,-1 0 0,0 1 0,-1 0 0,0 0 0,0 0 0,-1 1 0,0-1 1,2 18-1,-2-5 138,-1 0 0,-2 0 0,0 0 0,-1-1-1,-1 1 1,-1 0 0,-12 41 0,11-51-79,0 1-1,-1-1 1,-1 0-1,0-1 1,0 1-1,-1-1 1,-1 0-1,0-1 1,-18 19-1,22-25-160,0-1 0,0 1-1,-1-1 1,1 0 0,-1 0-1,0 0 1,1-1 0,-1 0-1,-1 0 1,1 0 0,0 0-1,0-1 1,-1 0 0,1 0-1,0 0 1,-1-1 0,1 0 0,-1 0-1,1 0 1,-1-1 0,1 0-1,-1 0 1,1 0 0,0 0-1,0-1 1,-7-3 0,6 2 45,0 0 1,0-1-1,1 1 1,-1-1 0,1 0-1,0-1 1,0 1-1,0-1 1,1 0-1,0-1 1,0 1 0,0-1-1,-6-11 1,-3-14-329</inkml:trace>
  <inkml:trace contextRef="#ctx0" brushRef="#br0" timeOffset="1">1587 232 17748,'18'13'1776,"-5"19"-1096,-4 7-256,8 18 985,1 6-401,6 9-360,-2 3-80,2-2-240,-3-3-88,0-15-88,-1-8-152,-11-22-416,-2-10-312,-8-18-472,-10-12 176,-17-18 632,-10-7-281,-20-25-239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5.265"/>
    </inkml:context>
    <inkml:brush xml:id="br0">
      <inkml:brushProperty name="width" value="0.035" units="cm"/>
      <inkml:brushProperty name="height" value="0.035" units="cm"/>
    </inkml:brush>
  </inkml:definitions>
  <inkml:trace contextRef="#ctx0" brushRef="#br0">5 530 16636,'-1'1'140,"1"0"0,-1 0 0,1 0 0,-1 1 0,1-1 0,-1 0 0,1 0 0,0 0 0,0 1 0,0-1 0,0 0 0,0 0 0,0 0 0,0 1 0,0-1 0,0 0 0,0 0 0,1 1 0,-1-1 0,0 0 0,2 1 0,-2-1-79,0 0 0,0 0 1,1 0-1,-1 0 0,0 0 0,1 0 0,-1 0 0,1 0 0,0 0 1,-1-1-1,1 1 0,0 0 0,-1 0 0,1-1 0,0 1 0,0 0 0,-1-1 1,1 1-1,0-1 0,0 1 0,0-1 0,0 1 0,0-1 0,2 1 1,-2-2-40,1 1 1,0 0-1,-1-1 1,1 0 0,0 1-1,-1-1 1,1 0-1,-1 0 1,1 0 0,-1 0-1,0 0 1,1 0 0,-1 0-1,0-1 1,0 1-1,0 0 1,0-1 0,0 1-1,1-3 1,17-34 72,-17 32-69,22-62 56,-3 0 0,17-99 0,-10 38 72,-15 85-64,-12 41-74,0 0 0,0 1 0,0-1 0,1 0-1,-1 1 1,1-1 0,0 1 0,-1 0 0,1-1-1,4-2 1,-5 4-8,-1 1-1,1 0 1,-1 0 0,1-1-1,0 1 1,-1 0 0,1 0-1,-1 0 1,1-1 0,0 1-1,-1 0 1,1 0 0,0 0-1,-1 0 1,1 0 0,0 0-1,-1 1 1,1-1 0,0 0-1,-1 0 1,1 0 0,-1 1-1,1-1 1,0 0 0,-1 0 0,1 1-1,-1-1 1,1 1 0,-1-1-1,1 0 1,-1 1 0,1-1-1,-1 1 1,1 0-1,15 23 208,-15-23-206,83 170 733,-51-101-358,61 99 0,-86-157-392,0 0 0,16 15-1,-22-24-2,1-1-1,-1 1 1,1-1-1,0 0 0,0 0 1,0 0-1,0 0 0,0-1 1,0 1-1,1-1 0,-1 0 1,0 0-1,1 0 0,-1 0 1,5 0-1,-7-1 10,0 0 0,1 1 1,-1-1-1,0-1 0,0 1 0,0 0 0,1 0 0,-1 0 0,0-1 1,0 1-1,0 0 0,0-1 0,0 1 0,2-2 0,-1 0-5,-1 0 0,0 1 0,1-1 0,-1 0 0,0 0 0,0 0-1,0 0 1,0-4 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5.795"/>
    </inkml:context>
    <inkml:brush xml:id="br0">
      <inkml:brushProperty name="width" value="0.035" units="cm"/>
      <inkml:brushProperty name="height" value="0.035" units="cm"/>
    </inkml:brush>
  </inkml:definitions>
  <inkml:trace contextRef="#ctx0" brushRef="#br0">1 0 16099,'16'11'1729,"10"-7"-1153,11-4-208,10 0 1120,15 0-856,4-3-111,9 2-105,3 1-104,4 1-136,-1 4-120,-9 2-424,-7-1-272,-12-1-1873,-8-1 2169,-17-4-288,-8-6-280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6.312"/>
    </inkml:context>
    <inkml:brush xml:id="br0">
      <inkml:brushProperty name="width" value="0.035" units="cm"/>
      <inkml:brushProperty name="height" value="0.035" units="cm"/>
    </inkml:brush>
  </inkml:definitions>
  <inkml:trace contextRef="#ctx0" brushRef="#br0">1 0 18324,'11'2'306,"1"1"0,0 1 0,-1 0 1,1 0-1,13 8 0,14 6 159,54 15-54,-35-14-285,105 52 0,-159-69-95,0 0 1,1 0 0,-1 1 0,0 0-1,-1 0 1,1 0 0,0 0 0,-1 0-1,0 1 1,1 0 0,-2-1 0,1 1-1,0 0 1,-1 0 0,1 1 0,-1-1 0,0 0-1,-1 1 1,1-1 0,-1 1 0,0 0-1,0 0 1,0-1 0,-1 1 0,0 0-1,0 0 1,0 0 0,0-1 0,-1 1-1,0 0 1,0 0 0,-2 6 0,-4 11 71,-2-1 1,0 1-1,-1-2 1,-1 1-1,-19 24 1,-76 91-1190,97-125 945,-7 8-145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6.840"/>
    </inkml:context>
    <inkml:brush xml:id="br0">
      <inkml:brushProperty name="width" value="0.035" units="cm"/>
      <inkml:brushProperty name="height" value="0.035" units="cm"/>
    </inkml:brush>
  </inkml:definitions>
  <inkml:trace contextRef="#ctx0" brushRef="#br0">1 158 19428,'6'4'206,"-1"1"0,1-1 0,-1 1 0,0 0 0,0 1 0,-1-1 0,1 1 1,4 9-1,2 5 30,11 29 1,-8-17 204,-2-5-131,20 42 219,-29-64-497,0 0 0,0 0-1,0-1 1,1 1 0,-1-1 0,1 0 0,0 0 0,0-1 0,1 1-1,7 4 1,-11-7-26,0-1 0,0 1 0,1-1-1,-1 1 1,1-1 0,-1 0 0,0 1-1,1-1 1,-1 0 0,1 0 0,-1 0 0,0 0-1,1 0 1,-1 0 0,1-1 0,-1 1-1,0 0 1,1-1 0,2-1 0,-1 1 1,0-1 1,0 0 0,-1 0-1,1 0 1,0-1 0,-1 1-1,1-1 1,1-2 0,5-7 17,-1-1 0,14-26 1,-20 33-17,24-53 91,-2-1 1,-4 0-1,-2-2 1,11-65-1,-38 187 517,-2 93 0,11 78 230,0-218-792,34 346-1094,-34-355 342,1-3 570,-1 0-1,0 0 1,1-1 0,-1 1-1,0 0 1,0 0-1,0 0 1,0 0-1,1 0 1,-1 0-1,-1 0 1,1 0-1,0 0 1,0 0 0,0 0-1,0 0 1,-1 0-1,1-1 1,0 1-1,-1 0 1,1 0-1,-1 0 1,1 0-1,-1-1 1,0 2 0,-5-1-938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7.542"/>
    </inkml:context>
    <inkml:brush xml:id="br0">
      <inkml:brushProperty name="width" value="0.035" units="cm"/>
      <inkml:brushProperty name="height" value="0.035" units="cm"/>
    </inkml:brush>
  </inkml:definitions>
  <inkml:trace contextRef="#ctx0" brushRef="#br0">2 1 15595,'1'1'119,"-1"1"-1,1 0 1,-1-1-1,1 1 1,-1 0-1,0 0 1,0 0-1,0-1 1,0 1-1,0 0 1,0 0-1,-1-1 1,1 1-1,-2 3 1,0 8 180,2 14 308,2 0 0,1 0 0,1 0 0,1-1 0,9 29 0,-5-22-126,36 133 1481,-20-83-994,23 138-1,-47-182-1770,-1-39 780,0 0 0,0 0 0,0 1 0,0-1 0,0 0 0,0 0 0,0 0 0,0 0 0,0 0 0,0 0 0,0 0 0,0 0 0,0 0 0,0 0 0,0 0 0,-1 0 0,1 0 0,0 0 0,0 1 0,0-1 0,0 0 0,0 0 0,0 0 0,0 0 0,0 0 0,-1 0 0,1 0 1,0 0-1,0 0 0,0 0 0,0 0 0,0 0 0,0 0 0,0 0 0,0 0 0,0 0 0,-1 0 0,1-1 0,0 1 0,0 0 0,0 0 0,0 0 0,0 0 0,0 0 0,0 0 0,0 0 0,0 0 0,0 0 0,0 0 0,-1 0 0,1 0 0,0 0 0,0-1 0,0 1 0,0 0 0,0 0 0,0 0 0,0 0 0,0 0 0,0 0 0,0 0 0,0 0 0,0 0 0,0-1 0,-6-7-575,-29-51-601,10 16 389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18.072"/>
    </inkml:context>
    <inkml:brush xml:id="br0">
      <inkml:brushProperty name="width" value="0.035" units="cm"/>
      <inkml:brushProperty name="height" value="0.035" units="cm"/>
    </inkml:brush>
  </inkml:definitions>
  <inkml:trace contextRef="#ctx0" brushRef="#br0">1 908 18676,'0'1'85,"1"0"0,-1 0 0,1-1 0,0 1 0,-1 0 0,1 0 0,0-1 0,-1 1 0,1-1 0,0 1 0,0-1 0,0 1 0,-1-1 0,1 0 0,0 1 0,0-1 0,0 0 0,0 1 0,0-1 0,0 0 0,0 0 0,0 0 0,0 0 0,-1 0 0,1 0 0,0 0 0,0 0 0,0-1 0,0 1 0,0 0 0,0 0 0,0-1 0,0 1 0,-1-1 0,2 1 0,28-19 853,-15 7-531,0-1-1,-2-1 1,0 0-1,20-29 1,40-73 332,-55 85-573,16-29 53,-3-3-1,26-72 1,33-135-14,-55 159-183,-35 110-20,0 0-1,1 0 1,-1 0 0,0 1-1,0-1 1,1 0-1,-1 0 1,1 0 0,-1 0-1,1 1 1,-1-1 0,1 0-1,-1 0 1,1 1 0,1-2-1,3 6 8,-2 5 0,0 1 0,0-1 0,1 13 0,5 18 13,57 164-252,-50-163-84,2-1 1,44 72-1,-52-97 247,0-1-1,16 15 1,22 13-183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23.557"/>
    </inkml:context>
    <inkml:brush xml:id="br0">
      <inkml:brushProperty name="width" value="0.035" units="cm"/>
      <inkml:brushProperty name="height" value="0.035" units="cm"/>
    </inkml:brush>
  </inkml:definitions>
  <inkml:trace contextRef="#ctx0" brushRef="#br0">777 1413 16404,'4'1'131,"0"-1"1,0 2 0,-1-1 0,1 0 0,-1 1-1,1 0 1,-1-1 0,0 1 0,6 5 0,15 7 48,1-5-90,0-2-1,1 0 0,0-1 1,0-2-1,0 0 0,1-2 0,0-1 1,29-3-1,34-6 344,93-21 0,-110 16-170,-71 12-259,153-26 635,229-11 1,224 76 60,-34 0-281,-57-74 78,-116 4-80,-299 29-299,198 20 1,-159 6-88,-74-11 3,1-2 0,86 1 1,-132-12-19,0 0 1,-1-1-1,1-1 0,0-1 1,-1-1-1,0-1 1,0 0-1,-1-2 0,0-1 1,0 0-1,23-16 0,-23 12 16,-1-2 0,-1 0 0,0-1 0,-1-1-1,27-36 1,-20 34 89,-25 20-117,-1 0 0,1 0-1,0 0 1,0 0-1,-1 0 1,1-1-1,0 1 1,-1 0-1,1-1 1,-1 1 0,1-1-1,0 0 1,-1 1-1,0-1 1,1 0-1,-3 0 1,-30 0 17,21-1-21,-63-1-51,10-1-46,0 3-1,-83 10 1,-176 54-289,-66 8-19,9-35-8,58-7 155,265-24 231,-465 46-55,-4-30 90,44-41-106,22 1 5,312 19 60,-160 21 0,113 9 30,100-14-6,-165 8 1,247-24-2,-1-1 0,1 0 1,0-1-1,-1-1 0,1-1 1,0 0-1,-26-9 0,40 12 7,-1-1-1,1 1 1,0-1-1,-1 1 1,1-1-1,0 0 0,0 0 1,0 0-1,0 0 1,-1 1-1,1-1 1,0-1-1,1 1 1,-1 0-1,0 0 0,0 0 1,0 0-1,1-1 1,-2-1-1,2 2 1,1 0-1,-1 0 1,0 0-1,1 0 1,-1 0-1,0 1 1,1-1-1,-1 0 1,1 0-1,-1 0 1,1 0-1,0 0 1,-1 1-1,1-1 1,0 0-1,0 1 1,0-1-1,-1 0 1,1 1-1,0-1 1,0 1-1,0-1 1,0 1-1,0 0 1,0-1-1,0 1 1,0 0-1,0 0 1,2-1-1,13-3-20,0 1-1,0 0 1,1 1-1,-1 1 0,28 1 1,89 13-30,119 22-5,342 28 73,-115-84-137,-5-40-284,247-19-604,-413 77 518,329 39-1,-59-8 352,-491-31 143,1-4 0,-2-3 0,1-4 0,132-40 0,97-57 0,2 0 7,-290 102-5,-9 4 0,-1-1 0,0 0 0,0-2 0,22-12 0,-36 17-1,0 1-1,0-1 1,0 0 0,0 0 0,-1-1-1,1 1 1,-1-1 0,0 0 0,0 1-1,-1-1 1,1-1 0,-1 1-1,0 0 1,0-1 0,0 1 0,0-1-1,-1 1 1,0-1 0,0 0 0,0 1-1,-1-1 1,1-7 0,-2-7 33,-1-1 0,-1 1 0,0 0 0,-1-1 0,-8-18 0,-3-4 130,-22-44 0,25 63-96,-1 0 1,-1 0-1,0 1 0,-2 1 1,-1 0-1,0 2 0,-1 0 1,-2 0-1,0 2 0,0 1 1,-2 0-1,0 2 0,0 0 1,-43-18-1,-207-67 192,-9 23-144,257 69-111,-261-57 73,-384-37 0,-299 29-63,517 43-19,325 20 3,-647-22-13,658 34 19,0 5-1,0 6 1,1 4-1,-186 55 0,207-42-1,2 5 0,-155 85 0,180-82-5,1 4 0,2 2 1,3 3-1,-59 60 0,99-88-4,1 1-1,1 1 0,1 1 0,1 0 0,1 2 1,0-1-1,2 2 0,2 0 0,-13 37 0,19-46 3,1 1 1,0 0-1,2-1 0,0 1 0,1 0 0,0 0 0,2 0 0,0 0 1,1 0-1,1 0 0,1 0 0,0-1 0,1 1 0,1-1 0,15 30 0,-8-25 0,0 0-1,2-1 0,1-1 0,0 0 0,1-1 0,28 23 1,-5-9-2,2-1 1,51 28-1,-35-28 0,1-2 0,2-3-1,0-3 1,2-3 0,94 20-1,-28-17-6,232 13 0,-108-31-81,377-40 0,244-93 793,-419 35-296,-236 41-233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8.887"/>
    </inkml:context>
    <inkml:brush xml:id="br0">
      <inkml:brushProperty name="width" value="0.025" units="cm"/>
      <inkml:brushProperty name="height" value="0.025" units="cm"/>
    </inkml:brush>
  </inkml:definitions>
  <inkml:trace contextRef="#ctx0" brushRef="#br0">72 0 10378,'0'0'5739,"-7"10"-3604,1-4-1839,0 1 95,-1 0-1,1 0 1,0 1-1,1 0 0,0 0 1,0 0-1,1 1 1,0-1-1,0 1 1,-3 13-1,8-21-365,-1 0-1,0 0 1,0 0 0,1 0-1,-1 0 1,0 0-1,1 0 1,-1 0 0,1 0-1,-1 0 1,1 0 0,-1 0-1,1-1 1,0 1 0,0 0-1,-1 0 1,1-1 0,0 1-1,0-1 1,0 1-1,0-1 1,-1 1 0,1-1-1,0 1 1,0-1 0,0 0-1,0 1 1,0-1 0,0 0-1,0 0 1,0 0-1,0 0 1,0 0 0,0 0-1,2 0 1,49 0-4,-37 0-6,3 0-259,0 1-1,0 0 0,36 9 0,-50-9 207,0-1-1,0 2 0,0-1 0,0 0 0,0 1 0,0 0 1,0 0-1,0 0 0,0 0 0,-1 1 0,1-1 0,-1 1 1,0 0-1,0 0 0,0 0 0,0 1 0,-1-1 0,1 1 1,-1-1-1,0 1 0,0 0 0,0 0 0,2 4 0,-4-5 133,-1 0-1,1-1 1,0 1-1,0-1 1,-1 1-1,0 0 1,1-1-1,-1 1 1,0-1-1,0 1 1,-1-1 0,1 0-1,0 1 1,-1-1-1,1 0 1,-1 0-1,0 0 1,0 0-1,0 0 1,0 0-1,0-1 1,0 1-1,0-1 1,-1 1-1,1-1 1,0 0-1,-1 0 1,-4 2-1,-5 2 308,0 0-1,0-1 0,0-1 1,-23 5-1,30-8-444,-49 2 135,31-10-2634,22 7 2063,0-1-1,0 1 1,0 0 0,0 0 0,0 0 0,0-1-1,0 1 1,0 0 0,0-1 0,0 1-1,1-1 1,-1 1 0,0-3 0,-1-14-8510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24.745"/>
    </inkml:context>
    <inkml:brush xml:id="br0">
      <inkml:brushProperty name="width" value="0.035" units="cm"/>
      <inkml:brushProperty name="height" value="0.035" units="cm"/>
    </inkml:brush>
  </inkml:definitions>
  <inkml:trace contextRef="#ctx0" brushRef="#br0">2360 264 13419,'-4'-11'150,"0"0"1,-1 1-1,0-1 1,0 1-1,-1 0 1,-1 0-1,0 1 1,0 0-1,-1 0 1,0 1-1,0 0 1,-1 0-1,-18-12 1,-2 4 120,0 1 0,0 2 0,-2 1 0,1 1 0,-1 2-1,-57-9 1,17 8-217,0 3 0,-74 3 0,66 7 43,0 3 0,0 3 1,1 4-1,1 3 1,0 4-1,1 3 0,-125 55 1,128-41-77,2 2 0,1 3 1,3 4-1,1 2 0,2 3 1,3 3-1,2 3 0,-84 104 1,109-114-16,1 2 0,3 0 0,3 2 0,1 2 0,3 0 0,2 1 0,2 1 0,3 1 0,2 1 1,-8 79-1,16-82 1,2 0 0,3 0 0,3 0 0,1-1 0,3 1 0,3-1 0,1 0 0,3-1 0,2 0 0,3-1 1,30 63-1,-34-88-6,1 0 1,2 0-1,1-2 1,0 0-1,2-1 1,1-1 0,0-1-1,32 23 1,-20-19 0,2-2 1,1-2-1,1-1 1,1-1-1,56 18 1,-54-25 19,0-1 0,1-2 0,0-2 0,0-2 0,63 1 0,-18-9 57,140-20 1,-112 2 16,157-49 0,103-64 77,-256 85-124,-4-5 0,175-111-1,-206 108 101,-2-3 1,-3-4-1,126-133 0,-167 154-47,-2-1-1,-2-2 1,-2 0 0,-2-3-1,-2 0 1,-2-2 0,-3 0-1,17-59 1,-26 67-41,-2-1 0,-2-1 0,-2 0 0,-2 0 0,-2 0 0,-2 0 0,-2-1 0,-2 1 0,-2 0 0,-15-63 0,11 71-56,-3 1 0,0 1 0,-2 0 0,-2 1 0,-1 0 0,-41-59 0,42 72-8,-1 1 0,0 1 0,-2 1 0,0 0 0,-1 1 0,0 1-1,-1 1 1,-1 1 0,-1 1 0,-43-18 0,35 19-54,0 3 1,-1 1-1,-1 1 1,1 1-1,-1 2 1,0 2-1,-56 2 1,12 6-69,0 4 0,-86 21 0,25 5 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28.510"/>
    </inkml:context>
    <inkml:brush xml:id="br0">
      <inkml:brushProperty name="width" value="0.035" units="cm"/>
      <inkml:brushProperty name="height" value="0.035" units="cm"/>
    </inkml:brush>
  </inkml:definitions>
  <inkml:trace contextRef="#ctx0" brushRef="#br0">0 0 18516,'6'5'1712,"0"-5"-1320,12 9-88,6 9 705,12 1-449,6 1-136,12-2-128,4-5-40,-1-4-80,1-4-112,-7-4-336,-4-4-264,-13-6 1376,-8-1-864,-19-2-16,-4-5-32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29.011"/>
    </inkml:context>
    <inkml:brush xml:id="br0">
      <inkml:brushProperty name="width" value="0.035" units="cm"/>
      <inkml:brushProperty name="height" value="0.035" units="cm"/>
    </inkml:brush>
  </inkml:definitions>
  <inkml:trace contextRef="#ctx0" brushRef="#br0">0 158 20164,'3'0'126,"-1"1"-1,1-1 0,-1 0 0,1 0 1,0 0-1,-1-1 0,1 1 0,-1-1 0,1 1 1,-1-1-1,1 0 0,-1 0 0,0 0 1,1 0-1,-1 0 0,0-1 0,0 1 1,4-4-1,7-2 191,43-25 947,65-24 0,-96 46-1141,0 1 1,1 1-1,0 2 0,0 1 0,39-4 0,-60 9-122,0 0 0,0 0 0,0 0 0,0 0 0,-1 1-1,1 0 1,0 0 0,0 1 0,0-1 0,8 5 0,-10-5-3,0 1 0,-1 0-1,1 0 1,-1 1 0,1-1 0,-1 0 0,0 1-1,0-1 1,0 1 0,0 0 0,0 0 0,-1-1-1,0 1 1,1 0 0,-1 0 0,0 1-1,1 3 1,0 4 1,0 1 0,-1-1 1,0 0-1,-1 1 0,-1-1 0,1 1 0,-4 13 0,-22 80 167,21-87-111,-6 26 77,-3-1-1,-1 0 0,-38 74 1,52-116-325,0 1 1,0-1-1,0 1 1,0-1-1,0 1 1,0-1-1,0 1 1,0-1-1,-1 0 0,1 0 1,0 0-1,-1 0 1,1 0-1,-1 0 1,1 0-1,-1 0 1,0-1-1,1 1 1,-1 0-1,-2 0 1,-1 0-1619,9-2 698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9.381"/>
    </inkml:context>
    <inkml:brush xml:id="br0">
      <inkml:brushProperty name="width" value="0.035" units="cm"/>
      <inkml:brushProperty name="height" value="0.035" units="cm"/>
    </inkml:brush>
  </inkml:definitions>
  <inkml:trace contextRef="#ctx0" brushRef="#br0">98 1 16756,'-1'0'78,"0"0"0,0-1 0,0 1 1,1 0-1,-1 0 0,0 0 1,0 0-1,1 0 0,-1 1 0,0-1 1,0 0-1,0 0 0,1 0 1,-1 1-1,0-1 0,1 0 0,-1 1 1,0-1-1,1 1 0,-1-1 1,0 1-1,1-1 0,-1 1 1,1-1-1,-1 1 0,1-1 0,-1 1 1,1 0-1,-1-1 0,1 1 1,0 0-1,-1-1 0,1 2 0,-12 33 443,9-25-227,-13 52 174,-14 121-1,17 66 464,12-234-833,1-6-9,-1 0 0,1 0 0,1 0 0,-1 0 0,2 0 0,-1-1 0,1 1 0,6 16 0,-8-24-78,0-1 0,1 1 0,-1 0-1,0-1 1,1 1 0,-1 0 0,1-1 0,-1 1 0,1 0 0,-1-1-1,1 1 1,-1-1 0,1 1 0,0-1 0,-1 1 0,1-1 0,0 0-1,-1 1 1,1-1 0,0 0 0,0 1 0,-1-1 0,1 0 0,0 0 0,0 0-1,-1 0 1,2 0 0,0 0-1,0 0-1,-1-1 1,1 1 0,-1-1 0,1 0-1,0 1 1,-1-1 0,1 0-1,-1 0 1,0 0 0,3-2-1,3-4-64,0-1 0,0 1 0,7-11 0,-14 18 51,11-16-181,0-1 0,-1 0 0,-1 0 1,0-1-1,-2 0 0,0-1 0,-1 1 0,-1-1 0,4-26 1,-3-19-213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19.924"/>
    </inkml:context>
    <inkml:brush xml:id="br0">
      <inkml:brushProperty name="width" value="0.035" units="cm"/>
      <inkml:brushProperty name="height" value="0.035" units="cm"/>
    </inkml:brush>
  </inkml:definitions>
  <inkml:trace contextRef="#ctx0" brushRef="#br0">8 35 17212,'-5'-15'1904,"4"9"-1176,-1 1-328,2 1 1009,5 1-305,-1 1-512,4 2-368,-1 2-904,1-1-144,-2 4 648,1 7-152,1 6-136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0.412"/>
    </inkml:context>
    <inkml:brush xml:id="br0">
      <inkml:brushProperty name="width" value="0.035" units="cm"/>
      <inkml:brushProperty name="height" value="0.035" units="cm"/>
    </inkml:brush>
  </inkml:definitions>
  <inkml:trace contextRef="#ctx0" brushRef="#br0">147 74 16604,'-4'-15'835,"3"9"-543,0 1 0,0 0 1,-1 0-1,0 0 0,0 0 1,0 0-1,0 1 0,-1-1 0,-5-8 1,7 13-244,1 0 0,0 0 1,0 0-1,0 0 0,0 0 0,-1 0 1,1 0-1,0-1 0,0 1 1,0 0-1,0 0 0,-1 0 0,1 0 1,0 0-1,0 0 0,0 0 1,-1 0-1,1 0 0,0 0 0,0 0 1,0 0-1,-1 0 0,1 0 1,0 0-1,0 0 0,0 0 0,-1 1 1,1-1-1,0 0 0,0 0 1,0 0-1,0 0 0,-1 0 0,1 0 1,0 0-1,0 1 0,0-1 1,0 0-1,0 0 0,-6 11 884,1 14-267,5-24-578,-26 181 613,-15 80-73,39-250-626,2-9-1,-1 0 0,1-1-1,0 1 1,-1-1 0,0 0 0,0 1 0,0-1 0,0 1 0,0-1 0,0 0 0,0 0 0,-2 2 0,2-5-3,0 0 1,1 0-1,-1 0 1,0 0 0,1 0-1,-1 0 1,1 0-1,-1-1 1,1 1 0,0 0-1,0 0 1,-1-1-1,1 1 1,0-2-1,-12-244-492,12 237 467,0 6 8,0 0 0,0 0 1,0-1-1,0 1 0,1 0 0,2-8 0,-3 12 17,0-1 0,0 1 1,0 0-1,1 0 0,-1-1 0,0 1 1,0 0-1,1-1 0,-1 1 0,0 0 0,1 0 1,-1 0-1,0-1 0,1 1 0,-1 0 1,0 0-1,1 0 0,-1 0 0,0-1 0,1 1 1,-1 0-1,0 0 0,1 0 0,-1 0 1,1 0-1,-1 0 0,0 0 0,1 0 0,-1 0 1,0 0-1,1 1 0,-1-1 0,1 0 1,-1 0-1,0 0 0,1 0 0,-1 0 0,0 1 1,1-1-1,-1 0 0,0 0 0,0 1 1,1-1-1,-1 0 0,0 0 0,0 1 0,1-1 1,-1 0-1,0 1 0,0-1 0,0 0 1,1 1-1,-1 0 0,15 19-9,-15-19 10,24 36-18,109 160-47,-107-169 79,-26-27-13,0-1 0,0 0 0,0 0 0,0 0 0,0 0 0,0 0 0,0 0 0,1 1 0,-1-1 0,0 0 0,0 0 0,0 0 0,0 0 0,0 0 0,1 0 0,-1 0 0,0 0 0,0 0 0,0 0 0,0 0 0,1 0 0,-1 0 0,0 0 0,0 0 0,0 0 1,0 0-1,1 0 0,-1 0 0,0 0 0,0 0 0,0 0 0,0 0 0,1 0 0,-1 0 0,0 0 0,0 0 0,0 0 0,0 0 0,0-1 0,0 1 0,1 0 0,-1 0 0,0 0 0,0 0 0,0 0 0,0 0 0,0 0 0,0-1 0,0 1 0,0 0 0,0 0 0,1 0 0,-1 0 0,0-1 0,0 1 0,0 0 0,0 0 0,0 0 0,0 0 0,0-1 0,0 1 0,-1-11 3,-4 2 4,0-1 1,-1 1-1,0 0 1,0 0-1,-1 0 0,-9-8 1,9 9-4,-90-83 45,93 83-256,11 7-136,13 8-354,-18-7 616,123 37-4009,-89-30 3191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0.881"/>
    </inkml:context>
    <inkml:brush xml:id="br0">
      <inkml:brushProperty name="width" value="0.035" units="cm"/>
      <inkml:brushProperty name="height" value="0.035" units="cm"/>
    </inkml:brush>
  </inkml:definitions>
  <inkml:trace contextRef="#ctx0" brushRef="#br0">6 13 14219,'0'-12'3391,"0"24"-972,0 27-202,-1-33-2102,-4 543 2183,6-530-2306,8 77 145,-8-86-200,1-1 1,1 0-1,-1 1 0,1-1 1,1 0-1,0-1 0,7 15 1,-10-23 65,-1 1 0,0 0 1,1 0-1,-1 0 1,1 0-1,-1-1 1,1 1-1,0 0 1,-1 0-1,1-1 1,0 1-1,-1-1 1,1 1-1,0 0 1,0-1-1,-1 1 1,1-1-1,0 0 1,0 1-1,0-1 1,0 0-1,0 1 1,0-1-1,0 0 1,-1 0-1,1 0 1,0 0-1,0 0 1,0 0-1,0 0 1,0 0-1,0 0 1,0-1-1,0 1 1,0 0-1,0 0 1,-1-1-1,1 1 0,0-1 1,0 1-1,1-2 1,1 0 9,-1-1 1,0 1-1,0-1 1,0 0-1,0 0 1,0 0-1,0 0 1,-1 0-1,0 0 1,1 0-1,0-4 1,6-27-100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1.349"/>
    </inkml:context>
    <inkml:brush xml:id="br0">
      <inkml:brushProperty name="width" value="0.035" units="cm"/>
      <inkml:brushProperty name="height" value="0.035" units="cm"/>
    </inkml:brush>
  </inkml:definitions>
  <inkml:trace contextRef="#ctx0" brushRef="#br0">0 76 16315,'21'118'1774,"-7"-30"-1175,-9-61-429,7 33 660,30 93 0,-41-153-827,9 23 446,-9-23-435,-1 0 0,0 1 1,0-1-1,0 0 0,0 1 1,1-1-1,-1 0 0,0 0 0,0 1 1,1-1-1,-1 0 0,0 0 1,0 1-1,1-1 0,-1 0 0,0 0 1,1 0-1,-1 1 0,0-1 1,1 0-1,-1 0 0,0 0 0,1 0 1,-1 0-1,0 0 0,1 0 1,-1 0-1,0 0 0,1 0 1,-1 0-1,0 0 0,1 0 0,-1 0 1,1 0-1,-1 0 0,0 0 1,1 0-1,-1 0 0,0-1 0,1 1 1,-1 0-1,0 0 0,0 0 1,1-1-1,-1 1 0,0 0 1,0 0-1,1-1 0,-1 1 0,0 0 1,0-1-1,1 1 0,-1 0 1,0 0-1,0-1 0,0 1 0,0-1 1,0 1-1,0 0 0,0-1 1,1 1-1,-1 0 0,0-1 0,0 1 1,0 0-1,-1-1 0,5-10 115,-2 1-1,1-1 0,-2 0 1,1 0-1,-2 0 1,1-12-1,-8-71 197,7 93-323,-5-49 70,-2 0-1,-2 0 1,-2 1 0,-21-57 0,28 96-59,4 8-9,-1-1 1,0 0 0,0 1-1,0-1 1,0 1-1,-1 0 1,1-1-1,0 1 1,-1 0-1,0 0 1,0 0-1,-2-3 1,4 5-4,0 0-1,-1 0 1,1 0 0,0 0 0,0 0 0,0 0 0,0 0 0,0-1 0,0 1-1,0 0 1,0 0 0,0 0 0,0 0 0,-1 0 0,1 0 0,0 0-1,0 0 1,0 0 0,0 0 0,0 0 0,0 0 0,0 0 0,0 0 0,-1 0-1,1 0 1,0 0 0,0 0 0,0 0 0,0 0 0,0 0 0,0 0-1,0 0 1,0 1 0,0-1 0,-1 0 0,1 0 0,0 0 0,0 0 0,0 0-1,0 0 1,0 0 0,0 0 0,0 0 0,0 0 0,0 0 0,0 0-1,0 1 1,0-1 0,0 0 0,0 0 0,0 0 0,0 0 0,0 0 0,0 0-1,0 0 1,0 0 0,0 1 0,0-1 0,0 11 27,6 11 1,-3-14-31,1 0 0,-1 0 1,2-1-1,-1 0 0,1 0 1,0 0-1,0 0 0,7 6 0,-11-12 0,1 0 0,0 1 0,-1-1 0,1 0 0,-1 0 0,1 0 0,0 0 0,0 0 0,0-1 0,0 1-1,-1 0 1,1-1 0,0 0 0,0 1 0,0-1 0,3 0 0,-3 0 4,0-1 1,1 0-1,-1 1 1,0-1-1,0 0 1,-1 0-1,1 0 1,0 0-1,0 0 1,0-1-1,-1 1 1,1 0-1,-1-1 0,1 0 1,-1 1-1,1-1 1,-1 0-1,2-3 1,0-1 46,0 0 0,0-1 0,-1 1 0,1-1 0,-2 0 0,1 1 0,-1-1 0,1-13 1,3-11 368,1 43-29,14 76-256,85 312-930,-103-394 673,-1-1-23,1 1-1,0 0 1,1-1-1,-1 1 1,1-1-1,6 9 1,-9-13 139,1-1 0,-1 0 0,0 0 0,0 0 0,0 0 0,0 1-1,0-1 1,0 0 0,0 0 0,0 0 0,0 0 0,1 1 0,-1-1 0,0 0 0,0 0 0,0 0 0,0 0 0,0 0 0,1 0 0,-1 0 0,0 1 0,0-1-1,0 0 1,0 0 0,1 0 0,-1 0 0,0 0 0,0 0 0,0 0 0,1 0 0,-1 0 0,0 0 0,0 0 0,0 0 0,0 0 0,1 0 0,-1 0-1,0 0 1,0 0 0,0 0 0,1 0 0,-1-1 0,7-12-469</inkml:trace>
  <inkml:trace contextRef="#ctx0" brushRef="#br0" timeOffset="1">407 420 18628,'6'-10'1629,"17"-21"684,-22 30-2280,-1 1 1,1-1 0,-1 1-1,0-1 1,1 1 0,-1 0-1,1-1 1,-1 1 0,1-1-1,0 1 1,-1 0 0,1 0-1,-1-1 1,1 1 0,0 0 0,-1 0-1,1 0 1,-1 0 0,1-1-1,0 1 1,-1 0 0,1 0-1,0 0 1,-1 0 0,1 1-1,-1-1 1,1 0 0,0 0-1,-1 0 1,1 0 0,0 1-1,-1-1 1,1 0 0,-1 0-1,1 1 1,-1-1 0,1 1-1,-1-1 1,1 0 0,-1 1-1,1-1 1,-1 1 0,0-1-1,1 1 1,-1-1 0,0 1 0,1 0-1,-1 0 1,3 5 3,0 0 0,-1 0 0,0 0 0,0 0 0,-1 0 0,1 1 0,0 11 0,-2 51-17,0-47 8,-16 263 721,16-276-701,-1-6-25,1-1 0,0 1-1,0 0 1,0-1 0,0 1 0,0 0 0,0-1-1,1 1 1,0-1 0,-1 1 0,1 0 0,0-1-1,2 4 1,-3-6-20,0 0 1,0 1-1,1-1 0,-1 0 0,0 0 1,0 0-1,1 0 0,-1 0 0,0 1 0,0-1 1,1 0-1,-1 0 0,0 0 0,0 0 1,1 0-1,-1 0 0,0 0 0,0 0 1,1 0-1,-1 0 0,0 0 0,1 0 0,-1 0 1,0 0-1,0 0 0,1 0 0,-1 0 1,0 0-1,0-1 0,1 1 0,-1 0 1,0 0-1,0 0 0,1 0 0,-1 0 0,0-1 1,0 1-1,0 0 0,1 0 0,-1 0 1,0-1-1,0 1 0,0 0 0,0 0 1,1-1-1,7-12-82,-8 12 72,8-18-653,0 0 0,-2 0 1,0 0-1,5-30 0,5-82-1649,-14 109 2300,4-57-1097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58:21.818"/>
    </inkml:context>
    <inkml:brush xml:id="br0">
      <inkml:brushProperty name="width" value="0.035" units="cm"/>
      <inkml:brushProperty name="height" value="0.035" units="cm"/>
    </inkml:brush>
  </inkml:definitions>
  <inkml:trace contextRef="#ctx0" brushRef="#br0">1 1 18140,'0'24'1712,"7"0"-1096,2 0-224,9 4 809,3 2-257,5 2-232,-1 2-152,2 13-192,0 4-88,-7 9-56,-4 9-72,-8 15 0,-7 5-112,-4 8-592,-4 1-328,-5-14 736,0-9-88,-2-19-152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29.992"/>
    </inkml:context>
    <inkml:brush xml:id="br0">
      <inkml:brushProperty name="width" value="0.035" units="cm"/>
      <inkml:brushProperty name="height" value="0.035" units="cm"/>
    </inkml:brush>
  </inkml:definitions>
  <inkml:trace contextRef="#ctx0" brushRef="#br0">13 15 13851,'-7'-13'2186,"7"12"-2136,0 1-1,0 0 1,0 0 0,0 0-1,0 0 1,0 0 0,0 0-1,0 0 1,0 0-1,-1 0 1,1 0 0,0 0-1,0 0 1,0 0-1,0 0 1,0 0 0,0 0-1,0 0 1,0 0 0,-1 0-1,1 0 1,0 0-1,0 0 1,0 0 0,0 0-1,0 0 1,0 0-1,0 0 1,0 0 0,0 0-1,-1 1 1,1-1 0,0 0-1,0 0 1,0 0-1,0 0 1,0 0 0,0 0-1,0 0 1,0 0 0,0 0-1,0 0 1,0 0-1,0 1 1,0-1 0,0 0-1,0 0 1,0 0-1,0 0 1,0 0 0,0 0-1,0 0 1,0 0 0,0 1-1,0-1 1,0 0-1,-2 30 3045,9 249 454,11 1-3818,-19-256-247,-3-17 705,-4-16-413,0-7-61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9.511"/>
    </inkml:context>
    <inkml:brush xml:id="br0">
      <inkml:brushProperty name="width" value="0.025" units="cm"/>
      <inkml:brushProperty name="height" value="0.025" units="cm"/>
    </inkml:brush>
  </inkml:definitions>
  <inkml:trace contextRef="#ctx0" brushRef="#br0">1 1 4036,'0'0'16346,"3"12"-15161,3 20-606,-2 1 0,0 1-1,-3-1 1,-2 39 0,0-20-35,7 64 1,6-76-522,-12-38-173,1-1 0,0 0 1,0 1-1,0-1 1,0 0-1,0 0 1,0 0-1,0 1 1,0-1-1,1-1 1,-1 1-1,0 0 0,0 0 1,1 0-1,-1-1 1,1 1-1,-1 0 1,1-1-1,-1 1 1,1-1-1,-1 0 0,3 1 1,2-3-3006,-6-4-2498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30.466"/>
    </inkml:context>
    <inkml:brush xml:id="br0">
      <inkml:brushProperty name="width" value="0.035" units="cm"/>
      <inkml:brushProperty name="height" value="0.035" units="cm"/>
    </inkml:brush>
  </inkml:definitions>
  <inkml:trace contextRef="#ctx0" brushRef="#br0">0 32 18692,'15'88'2836,"12"47"-1147,-7-63-1241,4 0-1,46 99 1,-65-161-386,18 30 171,-22-39-206,0 1 0,0 0 1,1-1-1,-1 1 0,1-1 0,-1 1 1,1-1-1,-1 0 0,1 0 1,0 0-1,0 0 0,0 0 1,-1 0-1,1 0 0,0-1 0,0 1 1,0-1-1,3 1 0,-3-1 0,-1 0 0,1-1 0,-1 1 0,1-1 0,0 1 0,-1-1-1,1 0 1,-1 1 0,0-1 0,1 0 0,-1 0 0,0 0-1,1 0 1,-1 0 0,0-1 0,0 1 0,0 0 0,0 0 0,0-1-1,0 1 1,0-1 0,0 1 0,-1-1 0,2-1 0,15-47 333,-15 40-269,22-93-342,-5-1 0,5-114 0,-14 126-347,-6 54 146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2:57.495"/>
    </inkml:context>
    <inkml:brush xml:id="br0">
      <inkml:brushProperty name="width" value="0.035" units="cm"/>
      <inkml:brushProperty name="height" value="0.035" units="cm"/>
    </inkml:brush>
  </inkml:definitions>
  <inkml:trace contextRef="#ctx0" brushRef="#br0">5 66 13499,'-1'0'129,"1"-1"0,0 1 0,-1-1-1,1 1 1,0-1 0,-1 1 0,1-1 0,0 0 0,0 1 0,-1-1 0,1 1-1,0-1 1,0 0 0,0 1 0,0-1 0,0 1 0,0-1 0,0 0 0,0 1-1,0-1 1,0 0 0,1 1 0,-1-1 0,0 1 0,0-1 0,0 1 0,1-1-1,-1 0 1,0 1 0,1-1 0,-1 1 0,0-1 0,1 1 0,-1 0 0,1-1-1,-1 1 1,1-1 0,-1 1 0,1 0 0,-1-1 0,1 1 0,-1 0 0,1-1-1,0 1 1,-1 0 0,1 0 0,-1 0 0,1 0 0,0 0 0,-1-1 0,1 1-1,-1 0 1,1 0 0,0 1 0,0-1 0,8 0 38,0 0-1,0 1 1,12 2 0,-3-1 372,121 4 272,127 13-618,-67 26-113,-122-26-42,-19-8 106,1-3 1,96 1 0,-64-5 25,-9 0-134,275 14 84,0-23-35,-239-2-83,704-38-5,-397 13 15,-347 24-6,482-20-13,138-16 24,-612 32-15,0 5 0,0 3 0,0 4 0,154 20 0,340 73 4,196 24-4,-672-105-13,126-3-1,106-22 35,81 14 85,-161 6-1,-97-2-82,-72-1 91,122-10 1,-151-6 813,-69 8-359,8 4-548,-1 0-348,1 0-1,-1 0 1,1 0-1,0 0 1,-1 1 0,1-1-1,0 1 1,-6 2-1,5-1-287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3:01.831"/>
    </inkml:context>
    <inkml:brush xml:id="br0">
      <inkml:brushProperty name="width" value="0.035" units="cm"/>
      <inkml:brushProperty name="height" value="0.035" units="cm"/>
    </inkml:brush>
  </inkml:definitions>
  <inkml:trace contextRef="#ctx0" brushRef="#br0">0 35 14091,'6'-2'172,"-1"0"0,0 0 0,1 0 0,-1 1 0,1 0 1,-1 0-1,1 0 0,0 1 0,-1 0 0,1 0 0,7 1 0,11 2 347,32 9 0,-29-5-147,12 0 48,1-2-1,0-1 0,0-2 1,50-3-1,157-29 787,-156 17-974,30 2-100,1 4 0,0 6 1,155 18-1,-72-1-77,289-16 1,-277-9-37,392 34 0,-500-12 2,294 28 38,4-35 25,-355-9-58,452-18 185,-1 41-68,-398-8-75,0-5 0,124-6 0,-225-2-56,-1 1 23,1-1 0,-1 1 0,1-1 0,0 1 0,-1 0 0,1 0 0,0 1 0,-1-1-1,1 1 1,0 0 0,-1 0 0,1 0 0,-1 0 0,0 1 0,1-1 0,3 4 0,-6-5 20,0 0 0,0 1 0,0-1 0,0 0-1,0 1 1,0-1 0,0 0 0,0 0 0,0 0 0,0 0 0,0 0 0,0 0 0,0 0-1,0 0 1,0 0 0,0-1 0,0 1 0,0 0 0,0-1 0,0 1 0,-1 0 0,2-1-1,28-15 18,-16 9 6,-3 4 131,-8 4-197,-14 13-358,5-9 216,0 0-1,-1 1 1,1-2-1,-9 5 1,-8-3-65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1.527"/>
    </inkml:context>
    <inkml:brush xml:id="br0">
      <inkml:brushProperty name="width" value="0.025" units="cm"/>
      <inkml:brushProperty name="height" value="0.025" units="cm"/>
    </inkml:brush>
  </inkml:definitions>
  <inkml:trace contextRef="#ctx0" brushRef="#br0">1 47 10378,'0'0'2530,"7"-46"-11883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3.494"/>
    </inkml:context>
    <inkml:brush xml:id="br0">
      <inkml:brushProperty name="width" value="0.025" units="cm"/>
      <inkml:brushProperty name="height" value="0.025" units="cm"/>
    </inkml:brush>
  </inkml:definitions>
  <inkml:trace contextRef="#ctx0" brushRef="#br0">0 27 5765,'6'-6'8465,"-5"4"-7829,0 0 1,0 1-1,0-1 0,0 1 1,0 0-1,1-1 1,-1 1-1,1 0 1,-1 0-1,0 0 0,1 0 1,0 0-1,-1 0 1,1 0-1,2 0 0,-3 3-526,0 0-1,0 1 0,0-1 1,-1 0-1,1 1 0,-1-1 0,0 1 1,0-1-1,0 0 0,0 1 0,0-1 1,-1 4-1,1 1 72,-6 82 235,0 11-600,14-35-3625,-7-53-1608,-1-9 1743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3.827"/>
    </inkml:context>
    <inkml:brush xml:id="br0">
      <inkml:brushProperty name="width" value="0.025" units="cm"/>
      <inkml:brushProperty name="height" value="0.025" units="cm"/>
    </inkml:brush>
  </inkml:definitions>
  <inkml:trace contextRef="#ctx0" brushRef="#br0">0 73 13132,'0'0'7111,"59"9"-4805,-10-13-384,8-9-609,5-4-672,5 0-449,-5 4-160,-4 4-32,-15 2-64,-6 6-769,-11 1-1088,-13 0-322,-8 0-1280</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174"/>
    </inkml:context>
    <inkml:brush xml:id="br0">
      <inkml:brushProperty name="width" value="0.025" units="cm"/>
      <inkml:brushProperty name="height" value="0.025" units="cm"/>
    </inkml:brush>
  </inkml:definitions>
  <inkml:trace contextRef="#ctx0" brushRef="#br0">1 78 14510,'0'0'6021,"67"-36"-3971,-24 29-320,4-2-769,12 0-545,-6 1-288,5 4-128,-5 0-640,-5 3-1698,-9 1-1858,-5 0-4677</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523"/>
    </inkml:context>
    <inkml:brush xml:id="br0">
      <inkml:brushProperty name="width" value="0.025" units="cm"/>
      <inkml:brushProperty name="height" value="0.025" units="cm"/>
    </inkml:brush>
  </inkml:definitions>
  <inkml:trace contextRef="#ctx0" brushRef="#br0">269 62 16111,'0'0'4901,"5"-8"-2846,13-28-619,-17 36-1404,-1 0-1,0-1 1,0 1-1,1-1 0,-1 1 1,0-1-1,0 1 1,0-1-1,0 1 1,0-1-1,0 1 1,0-1-1,0 1 0,0-1 1,0 1-1,0-1 1,0 1-1,0-1 1,0 1-1,-1-1 1,1 1-1,0 0 0,0-1 1,0 1-1,-1-1 1,1 1-1,0-1 1,-1 1-1,1 0 1,0-1-1,-1 1 0,1 0 1,0-1-1,-1 1 1,1 0-1,-1 0 1,1-1-1,0 1 1,-1 0-1,1 0 0,-1 0 1,1 0-1,-1-1 1,1 1-1,-1 0 1,1 0-1,-1 0 1,0 0-1,-28 0 211,24 0-146,-12 3-82,0 0-1,0 1 1,0 1-1,1 0 1,0 1 0,0 1-1,1 1 1,0 0-1,0 1 1,1 0-1,0 1 1,-19 18-1,31-26-7,0-1 0,0 1 0,0 0-1,0-1 1,1 1 0,-1 0 0,1 0-1,-1 0 1,1 0 0,0 0 0,0 0-1,0 0 1,0 1 0,0-1 0,0 0-1,0 1 1,1-1 0,-1 1 0,1-1-1,0 0 1,0 1 0,0 3 0,1-4 1,0 0 0,0 0 0,0 0 0,1 0 0,-1 0 0,1 0 0,-1-1 0,1 1 1,0 0-1,0-1 0,0 1 0,0-1 0,0 0 0,0 0 0,0 1 0,0-2 0,0 1 0,0 0 0,1 0 1,-1-1-1,4 2 0,81 14-64,-67-13-147,1 0 0,-1 1 0,0 1 0,0 1 0,30 14 0,-48-19 194,0 0 0,0 0 1,0 0-1,0 0 1,0 0-1,0 1 0,-1-1 1,1 1-1,0 0 1,-1-1-1,1 1 0,-1 0 1,1 0-1,-1 0 1,0 0-1,0 0 0,0 0 1,0 0-1,0 1 1,-1-1-1,1 0 0,0 4 1,-1-3 51,-1 0 0,1 1 0,-1-1 1,1 0-1,-1 1 0,0-1 0,0 0 1,-1 0-1,1 0 0,-1 0 0,1 0 0,-1 0 1,-4 4-1,-2 2 252,0 0 0,0-1 0,-1 0 0,0-1 0,0 0 0,-1 0 0,-18 8 0,19-11-58,-1-1 1,0 0-1,0-1 0,0 0 0,0-1 1,0 0-1,-18-1 0,24 0-321,0 0 1,0-1-1,-1 0 0,1 0 0,0 0 1,0 0-1,0 0 0,0-1 0,-5-3 1,7 4-152,1 0 1,0 0-1,-1 0 1,1 0 0,0-1-1,-1 1 1,1 0-1,0-1 1,0 1-1,0-1 1,0 1 0,0-1-1,1 0 1,-1 1-1,0-1 1,1 0-1,-1 0 1,1 1 0,0-1-1,0 0 1,-1 0-1,1-2 1,4-12-6710,14 0-6214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931"/>
    </inkml:context>
    <inkml:brush xml:id="br0">
      <inkml:brushProperty name="width" value="0.025" units="cm"/>
      <inkml:brushProperty name="height" value="0.025" units="cm"/>
    </inkml:brush>
  </inkml:definitions>
  <inkml:trace contextRef="#ctx0" brushRef="#br0">0 29 14382,'0'0'10666,"78"11"-8648,-26-11-481,10 0-832,1-6-609,-4-3 0,-10 0-801,-13 1-2274,-17 0-3427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5.862"/>
    </inkml:context>
    <inkml:brush xml:id="br0">
      <inkml:brushProperty name="width" value="0.025" units="cm"/>
      <inkml:brushProperty name="height" value="0.025" units="cm"/>
    </inkml:brush>
  </inkml:definitions>
  <inkml:trace contextRef="#ctx0" brushRef="#br0">27 95 8648,'0'0'4885,"5"-10"-1693,-3 5-2636,23-47 3255,-24 49-3263,1 1 1,0-1-1,-1 1 0,1 0 1,0-1-1,1 1 1,-1 0-1,0 0 0,1 0 1,4-2-1,-7 4-518,0 0-1,0-1 0,0 1 0,1 0 0,-1 0 0,0 0 1,0 0-1,0 0 0,1 0 0,-1 0 0,0 0 1,0 0-1,1 0 0,-1 1 0,0-1 0,0 0 1,0 0-1,1 0 0,-1 0 0,0 0 0,0 0 1,0 0-1,1 0 0,-1 1 0,0-1 0,0 0 0,0 0 1,0 0-1,0 0 0,1 1 0,-1-1 0,0 0 1,0 0-1,0 0 0,0 1 0,0-1 0,0 0 1,0 0-1,0 0 0,0 1 0,0-1 0,0 0 1,0 0-1,0 1 0,0-1 0,1 19 291,-7 19-162,-29 69 175,23-79-316,2 1-1,1 0 1,2 0 0,-6 48-1,12-76-6,1-1 1,0 1-1,0-1 0,0 1 1,0-1-1,0 1 0,0-1 1,0 1-1,0-1 0,1 1 0,-1-1 1,0 1-1,0-1 0,0 1 1,0-1-1,1 1 0,-1-1 1,0 0-1,0 1 0,1-1 0,-1 1 1,0-1-1,1 0 0,-1 1 1,0-1-1,1 0 0,-1 1 1,1-1-1,-1 0 0,0 0 0,1 1 1,-1-1-1,1 0 0,-1 0 1,2 0-1,21-4 722,23-20 455,33-33-629,124-118 0,-201 173-907,0 1 0,0-1 0,0 0 0,0 0 0,-1 0 0,1 0 0,-1-1 0,1 1 0,-1 0 0,0 0 0,2-5 0,-10 2-3562,-14 8-33,2 5-4416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9.855"/>
    </inkml:context>
    <inkml:brush xml:id="br0">
      <inkml:brushProperty name="width" value="0.025" units="cm"/>
      <inkml:brushProperty name="height" value="0.025" units="cm"/>
    </inkml:brush>
  </inkml:definitions>
  <inkml:trace contextRef="#ctx0" brushRef="#br0">1 208 13389,'0'0'9288,"76"17"-8070,-14-38-322,11-4-255,1-3-449,-1-3-160,-6 3-416,-11 4-1538,-13 3 545,-18 4-897,-16 2-2819,-9 0-2562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7.471"/>
    </inkml:context>
    <inkml:brush xml:id="br0">
      <inkml:brushProperty name="width" value="0.025" units="cm"/>
      <inkml:brushProperty name="height" value="0.025" units="cm"/>
    </inkml:brush>
  </inkml:definitions>
  <inkml:trace contextRef="#ctx0" brushRef="#br0">2 121 10858,'0'0'15188,"0"9"-14852,-1 1-281,1-2-74,-1 1 0,1 0 0,1 0 1,0 0-1,3 14 0,-3-20-63,0-1 0,0 1 0,0-1 1,0 1-1,0-1 0,1 1 1,-1-1-1,1 0 0,0 1 0,-1-1 1,1 0-1,0 0 0,0 0 1,1-1-1,-1 1 0,0 0 0,1-1 1,-1 1-1,0-1 0,1 0 0,0 0 1,-1 0-1,1 0 0,0-1 1,2 1-1,5 1 2,-1-1 0,1 0 0,0-1 0,-1 0 0,1-1 1,-1 0-1,18-4 0,-17 2-854,-1 0 0,1 0 0,-1-1 1,0 0-1,0 0 0,0-1 0,0-1 1,-1 1-1,0-1 0,0-1 0,-1 0 0,1 0 1,-1 0-1,-1-1 0,0 0 0,0 0 1,0 0-1,-1-1 0,0 0 0,3-9 0,-6 0 11301,-10 18-2603,-5 10-3724,4 4-4846,4-3 955,1 1 1,1-1-1,0 1 1,0-1-1,1 1 0,1 0 1,-1 23-1,2-35-142,0 1 0,0-1 0,0 1 0,0 0 1,0-1-1,0 1 0,1-1 0,-1 1 0,0-1 0,0 1 0,0 0 0,1-1 0,-1 1 0,0-1 0,1 1 0,-1-1 0,0 1 0,1-1 0,-1 0 0,1 1 0,-1-1 0,1 1 0,-1-1 0,1 0 0,-1 1 0,1-1 0,-1 0 0,1 0 0,-1 0 0,2 1 0,22-2 438,21-16 366,-29 5-711,0 0 0,21-25-1,-32 33 10,-1 0 0,-1 0-1,1-1 1,0 0 0,-1 1-1,0-1 1,0-1-1,-1 1 1,1 0 0,-1-1-1,-1 1 1,1-1 0,1-9-1,-24 36-76,12-10-44,1 1 0,1 1 0,-1 0 0,2 0 0,0 0 0,1 1 0,0-1 0,1 1 0,0 0 0,1 1 0,-1 21 0,4-35 14,0-1-1,0 1 1,0-1-1,0 1 0,0-1 1,0 1-1,0-1 1,1 1-1,-1-1 1,0 1-1,0-1 1,1 1-1,-1-1 1,0 1-1,0-1 1,1 0-1,-1 1 1,0-1-1,1 1 1,-1-1-1,1 0 0,-1 1 1,0-1-1,1 0 1,-1 0-1,1 1 1,-1-1-1,1 0 1,-1 0-1,1 0 1,-1 0-1,1 1 1,24-2 135,20-15 56,-37 10-65,1 0-1,-1 0 1,0 0 0,0-1-1,0 0 1,-1-1 0,0 0 0,-1 0-1,0 0 1,0-1 0,7-14-1,-10 17-128,0 0 0,0 1 0,1-1 0,0 1 0,0 0 1,1 0-1,-1 1 0,1-1 0,9-5 0,-12 8-36,1 0 0,-1 0 1,1 0-1,0 1 0,0-1 1,0 1-1,0 0 0,0 0 0,0 0 1,0 0-1,1 0 0,-1 1 1,0-1-1,0 1 0,0 0 1,1 0-1,-1 0 0,0 1 1,0-1-1,1 1 0,4 1 0,-6 0 24,-1-1 0,1 0 0,0 1 0,-1 0 0,0-1 0,1 1-1,-1 0 1,0-1 0,0 1 0,0 0 0,0 0 0,0 0-1,-1 0 1,1 0 0,0 0 0,-1 0 0,0 0 0,1 1-1,-1-1 1,0 0 0,0 0 0,-1 3 0,-4 49 22,4-45-10,-1 0 1,-1-1-1,0 1 0,0-1 1,0 0-1,-1 0 1,0 0-1,-8 10 1,37-81 576,-20 51-535,-1 0 1,0-1-1,0 1 1,-2-1-1,1 0 0,-2 0 1,1-23 394,4 35-450,1 0 16,-1 0 0,0-1 0,0 0 0,11-4 0,17-6-372,-27 11 286,-1-1-43,1 1 0,-1-1 0,1 2 1,-1-1-1,12 1 0,-17 0 112,0 0 1,1 1-1,-1-1 1,0 0-1,0 1 1,0-1-1,0 1 1,0-1 0,1 1-1,-1-1 1,0 1-1,0 0 1,0-1-1,0 1 1,-1 0-1,1 0 1,0 0-1,0 0 1,0 0-1,-1 0 1,1 0-1,0 0 1,-1 0-1,1 0 1,-1 0 0,0 1-1,1-1 1,-1 0-1,0 0 1,0 0-1,1 1 1,-1-1-1,0 0 1,0 0-1,-1 3 1,1 21-28,-2 1 1,-1 0 0,-7 26-1,9-50 44,1-1 1,-1 1-1,1-1 0,-1 1 0,1-1 0,0 1 0,0-1 0,-1 1 0,1-1 1,0 1-1,0-1 0,0 1 0,1-1 0,-1 1 0,0-1 0,1 1 0,-1-1 1,1 1-1,-1-1 0,1 1 0,0-1 0,-1 0 0,1 1 0,0-1 1,0 0-1,0 0 0,0 0 0,2 2 0,0-2 15,0 0 0,0-1 0,1 1 0,-1-1 0,0 0 0,0 0 0,0 0 0,1-1 0,-1 1-1,0-1 1,0 1 0,0-1 0,6-2 0,5-3 47,-1 1 0,1-2 0,-1 0 0,0 0 0,-1-1 0,20-17 0,-24 19 35,-1 0 1,0 0-1,-1-1 0,0 0 0,0-1 1,0 1-1,-1-1 0,0 0 0,-1 0 1,1-1-1,4-14 0,-8 21-87,-1 1 0,0-1-1,1 0 1,-1 1 0,0-1 0,0 0 0,0 1-1,0-1 1,0 0 0,0 1 0,0-1 0,-1 0-1,1 1 1,-2-3 0,2 3-18,0 1 0,0 0 1,-1-1-1,1 1 0,0-1 1,-1 1-1,1 0 0,0-1 0,-1 1 1,1 0-1,-1 0 0,1-1 0,0 1 1,-1 0-1,1 0 0,-1-1 0,1 1 1,-1 0-1,1 0 0,-1 0 1,1 0-1,-1 0 0,1 0 0,-1 0 1,1 0-1,-1 0 0,1 0 0,-1 0 1,0 0-1,0 1-4,-1 0 1,1-1-1,-1 1 0,1 0 0,0 0 1,-1 0-1,1 0 0,0 0 1,0 0-1,0 0 0,0 0 1,0 0-1,0 1 0,0-1 0,0 0 1,0 1-1,1-1 0,-1 1 1,1-1-1,-1 1 0,1-1 0,-1 1 1,1-1-1,0 1 0,0-1 1,0 1-1,0 1 0,3-1 27,0-1-1,0 0 0,1 0 1,-1 0-1,1-1 1,-1 1-1,1-1 1,-1 0-1,1 0 0,-1 0 1,1 0-1,4-1 1,-2 1 9,11-1-24,-1 0 0,1-2-1,-1 0 1,1 0-1,-1-2 1,19-7-1,-25 8 5,-1 0 0,1 0 0,-1-1-1,0 0 1,0-1 0,-1 0 0,0 0-1,0-1 1,0 0 0,-1 0 0,8-11-1,-14 18-1,-1 0 0,0-1-1,1 1 1,-1 0-1,0-1 1,0 1-1,1 0 1,-1-1-1,0 1 1,0-1-1,1 1 1,-1 0-1,0-1 1,0 1 0,0-1-1,0 1 1,0-1-1,0 1 1,0-1-1,0 1 1,0 0-1,0-1 1,0 1-1,0-1 1,0 1-1,0-1 1,0 1-1,0 0 1,0-1 0,-1 1-1,1-1 1,0 1-1,0 0 1,-1-1-1,-16-2-6,-21 13-91,29-6 89,1 0-1,0 1 1,1 0-1,-1 0 1,1 1-1,0 0 1,1 0-1,-1 0 1,1 1 0,0 0-1,1 1 1,-7 10-1,10-15 7,0 0-1,1 0 1,0 0 0,-1 0-1,1 0 1,0 0-1,0 0 1,1 0 0,-1 0-1,0 1 1,1-1-1,0 0 1,0 0 0,0 0-1,0 1 1,1-1-1,-1 0 1,1 0 0,0 0-1,0 1 1,0-1-1,0 0 1,0 0 0,1 0-1,-1-1 1,1 1-1,0 0 1,0-1 0,0 1-1,0-1 1,0 1-1,1-1 1,-1 0 0,1 0-1,-1 0 1,1 0 0,3 1-1,8 5-131,1-1 0,0 0 0,1-1 0,-1-1 0,1 0 0,20 3 0,54 1-3975,-24-8-2290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7.962"/>
    </inkml:context>
    <inkml:brush xml:id="br0">
      <inkml:brushProperty name="width" value="0.025" units="cm"/>
      <inkml:brushProperty name="height" value="0.025" units="cm"/>
    </inkml:brush>
  </inkml:definitions>
  <inkml:trace contextRef="#ctx0" brushRef="#br0">3 22 23799,'-2'-8'992,"2"0"-607,0 4-129,7 3-320,5 1-993,4 0-2402,-3 0-2755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8.309"/>
    </inkml:context>
    <inkml:brush xml:id="br0">
      <inkml:brushProperty name="width" value="0.025" units="cm"/>
      <inkml:brushProperty name="height" value="0.025" units="cm"/>
    </inkml:brush>
  </inkml:definitions>
  <inkml:trace contextRef="#ctx0" brushRef="#br0">0 16 13485,'0'0'13741,"23"-16"-29724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4.529"/>
    </inkml:context>
    <inkml:brush xml:id="br0">
      <inkml:brushProperty name="width" value="0.025" units="cm"/>
      <inkml:brushProperty name="height" value="0.025" units="cm"/>
    </inkml:brush>
  </inkml:definitions>
  <inkml:trace contextRef="#ctx0" brushRef="#br0">410 13 14638,'0'0'1826,"-10"-2"-214,-2-1-1205,-1 0 1,1 1-1,0 1 1,-1 0-1,1 0 1,-1 2-1,1-1 1,-1 1-1,1 1 1,0 1-1,0-1 1,0 2-1,0 0 1,-22 10-1,19-4-25,0 0-1,1 0 0,0 2 1,1 0-1,1 0 0,0 1 1,0 0-1,1 1 0,1 1 1,-14 25-1,17-27-290,1-1 0,1 2 1,0-1-1,0 1 0,1 0 0,1 0 0,0 0 1,1 0-1,1 0 0,0 1 0,1-1 1,1 0-1,3 23 0,-2-31-65,0-1-1,0 0 1,0 0-1,1 0 1,-1 0-1,1 0 1,1 0-1,-1-1 1,1 1 0,0-1-1,0 0 1,0 0-1,0 0 1,1-1-1,-1 0 1,1 0-1,0 0 1,0 0 0,0-1-1,0 0 1,0 0-1,1 0 1,-1 0-1,1-1 1,-1 0-1,1 0 1,11 0 0,-10-1 28,0 1 0,1-1 1,-1 0-1,0 0 0,0-1 1,0 0-1,1 0 0,-1-1 1,0 0-1,-1 0 0,1-1 1,0 0-1,-1 0 0,1 0 1,-1-1-1,0 0 0,0 0 1,0-1-1,-1 1 1,0-1-1,8-9 0,-11 12-5,-1-1 1,1 1-1,-1 0 0,0-1 0,0 1 1,0-1-1,0 1 0,0-1 0,0 0 1,-1 1-1,1-1 0,-1 0 0,0 1 1,1-1-1,-2-4 0,1 5-30,-1 1 1,1-1-1,-1 0 0,0 1 1,0-1-1,1 1 0,-1 0 1,0-1-1,0 1 0,0 0 0,-1-1 1,1 1-1,0 0 0,0 0 1,-1 0-1,1 0 0,0 0 1,-4-1-1,-2-1-25,-1 0 1,-1 1-1,1 0 1,0 0-1,0 1 1,-1 0-1,1 0 1,-9 1-1,16 1-307,11-1 177,21-6 94,-14-1 18,-12 3-5,0 2 1,0-1 0,0 1 0,0-1-1,0 2 1,1-1 0,-1 0 0,1 1-1,-1 0 1,1 0 0,0 1-1,-1 0 1,1 0 0,7 1 0,-12 0 16,1 0 0,-1 0 0,1 0 0,-1 0 0,0 1 0,0-1 0,0 0 0,0 1 0,0-1 1,0 1-1,0-1 0,0 1 0,-1 0 0,1-1 0,0 1 0,-1 0 0,1-1 0,-1 1 0,0 0 0,0 2 0,2 41 51,-2-37 2,-3 138 236,3-146-337,0 0-1,0 0 0,0 0 1,0 1-1,0-1 0,0 0 0,0 0 1,0 1-1,0-1 0,0 0 1,0 0-1,0 0 0,0 1 0,0-1 1,0 0-1,0 0 0,0 1 1,0-1-1,1 0 0,-1 0 0,0 0 1,0 0-1,0 1 0,0-1 1,0 0-1,1 0 0,-1 0 0,0 0 1,0 1-1,0-1 0,1 0 1,-1 0-1,0 0 0,0 0 0,0 0 1,1 0-1,-1 0 0,0 0 1,0 0-1,1 0 0,-1 0 0,0 0 1,13-5-2454,8-14-3166,-4-10-3924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5.208"/>
    </inkml:context>
    <inkml:brush xml:id="br0">
      <inkml:brushProperty name="width" value="0.025" units="cm"/>
      <inkml:brushProperty name="height" value="0.025" units="cm"/>
    </inkml:brush>
  </inkml:definitions>
  <inkml:trace contextRef="#ctx0" brushRef="#br0">202 1 20692,'0'0'4612,"-9"8"-4548,-21 24 700,1 2 1,1 1-1,3 1 1,-36 67-1,58-98-695,0 0 0,1 0-1,-1 1 1,1-1 0,1 1 0,-1 0-1,1-1 1,0 1 0,0 0-1,1 0 1,0 0 0,0 0 0,0 0-1,1 5 1,0-7-56,1-1 0,-1 0 1,0 1-1,1-1 0,0 0 0,0 0 1,0 0-1,0 0 0,0-1 0,0 1 0,1 0 1,-1-1-1,1 0 0,0 0 0,0 0 1,0 0-1,0 0 0,0 0 0,0-1 0,0 1 1,1-1-1,-1 0 0,1 0 0,3 1 1,56 9 147,-59-10-139,0-1 0,0 1 0,0-1 0,0 0 0,0-1 0,0 1 0,0 0 0,0-1 0,0 0 0,0 0 0,0 0 0,0-1 0,5-2 0,-9 4 1,1-1 0,0 1 0,-1-1-1,1 1 1,-1-1 0,1 1 0,-1-1 0,1 1-1,-1-1 1,1 1 0,-1-1 0,1 0 0,-1 1-1,0-1 1,1 0 0,-1 0 0,0 1-1,1-1 1,-1 0 0,0 0 0,0 1 0,0-1-1,0 0 1,0 0 0,0 1 0,0-1 0,0 0-1,0-1 1,-18-14 247,-30 1-192,-14 15 47,47 1-9,43-3-111,-9-1-118,0 0-1,0-1 1,-1-1 0,1 0-1,-1-2 1,0 0 0,-1-1 0,23-14-1,-39 21-7,-7 5 172,5-3-38,0 0 0,0 0 0,0-1 0,0 1 0,0 0 0,0 0 0,0 0 1,0 0-1,1 0 0,-1 1 0,1-1 0,-1 0 0,0 0 0,1 0 0,0 1 1,-1-1-1,1 2 0,12-1 91,-11-2-114,-1 0 1,1-1-1,0 1 1,-1 0 0,1 0-1,0 0 1,0-1-1,-1 1 1,1 0 0,0 0-1,0 0 1,-1 0-1,1 0 1,0 0 0,0 1-1,-1-1 1,1 0-1,0 0 1,0 1 0,-1-1-1,1 0 1,0 0-1,-1 1 1,1-1 0,-1 1-1,1-1 1,0 1-1,-1-1 1,1 1-1,-1-1 1,1 1 0,-1 0-1,1-1 1,-1 1-1,0-1 1,1 1 0,-1 0-1,0 0 1,1 0-1,-2 5 39,0 0-1,0 0 1,0-1-1,-1 1 0,0-1 1,0 1-1,-1-1 0,1 0 1,-1 0-1,-4 5 0,4-5 25,0-1 0,0 0 0,1 1 0,0 0 0,0-1 0,0 1-1,0 0 1,0 0 0,1 0 0,0 0 0,0 1 0,1-1 0,-1 0 0,2 8 0,-1-13-268,1 1 1,0 0 0,0 0 0,0-1-1,1 1 1,-1 0 0,0-1 0,0 1 0,0-1-1,0 0 1,0 1 0,1-1 0,-1 0-1,0 0 1,0 0 0,1 1 0,-1-1 0,0-1-1,0 1 1,1 0 0,-1 0 0,2-1 0,2 1-2093,6 0-4393</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5.627"/>
    </inkml:context>
    <inkml:brush xml:id="br0">
      <inkml:brushProperty name="width" value="0.025" units="cm"/>
      <inkml:brushProperty name="height" value="0.025" units="cm"/>
    </inkml:brush>
  </inkml:definitions>
  <inkml:trace contextRef="#ctx0" brushRef="#br0">0 1 14286,'0'0'13292,"46"17"-12235,-8-16-416,-3 1-513,2-2-128,-2 0-1666,-3 0-3715,-7-8-7239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099"/>
    </inkml:context>
    <inkml:brush xml:id="br0">
      <inkml:brushProperty name="width" value="0.025" units="cm"/>
      <inkml:brushProperty name="height" value="0.025" units="cm"/>
    </inkml:brush>
  </inkml:definitions>
  <inkml:trace contextRef="#ctx0" brushRef="#br0">29 1 20243,'0'0'2402,"-6"68"-1056,1-29-834,2 3-416,-3 1-32,6 3-800,-5-5-1282,1-6-1474,4-3-3746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544"/>
    </inkml:context>
    <inkml:brush xml:id="br0">
      <inkml:brushProperty name="width" value="0.025" units="cm"/>
      <inkml:brushProperty name="height" value="0.025" units="cm"/>
    </inkml:brush>
  </inkml:definitions>
  <inkml:trace contextRef="#ctx0" brushRef="#br0">1 107 14606,'6'-8'2407,"-1"1"-2023,1 0 0,0 1 0,0-1 0,1 1 0,0 1 0,0-1 0,0 1 0,1 0 0,-1 1 0,1-1 0,0 2 0,1-1 0,16-4 0,0 2 51,0 1-1,0 1 0,0 1 1,0 2-1,1 0 1,-1 2-1,36 4 0,-58-5-419,-1 1-1,1-1 1,0 1-1,-1-1 1,1 1-1,-1 0 1,1 0-1,-1 0 1,1 0-1,-1 0 0,1 0 1,-1 1-1,0-1 1,0 1-1,0 0 1,0 0-1,0 0 1,0 0-1,-1 0 0,1 0 1,0 0-1,-1 0 1,0 1-1,1-1 1,-1 0-1,0 1 1,0-1-1,-1 1 0,1 0 1,0-1-1,0 5 1,-2-2 66,0 0 0,1 0-1,-1 0 1,-1 0 0,1 0 0,-1-1 0,0 1-1,0 0 1,0-1 0,-1 0 0,1 1 0,-1-1 0,0 0-1,0 0 1,-1-1 0,-4 5 0,-13 12 311,0-1 0,-1-2 0,-2 0 0,1-1 0,-2-1 0,-35 15 0,75-32-578,0 2 0,-1-1 1,1 2-1,0 0 1,0 1-1,-1 0 0,1 1 1,25 9-1,-38-11 154,0 0 0,0 0 0,0 1 0,0-1 0,0 1 0,0-1 0,0 1 0,0 0 0,-1 0 0,1 0 0,-1 0 0,0 0 0,1 0-1,-1 0 1,0 0 0,0 0 0,0 1 0,0-1 0,-1 0 0,1 1 0,-1-1 0,1 1 0,-1-1 0,0 1 0,0-1 0,0 0 0,0 1 0,-1-1 0,1 1 0,0-1 0,-1 1 0,0-1 0,0 0 0,1 1 0,-3 2 0,-1 2 107,0-1-1,0 0 1,0 0 0,-1-1 0,0 1-1,0-1 1,0 0 0,-1 0-1,1-1 1,-1 0 0,-7 4 0,4-3 227,-1 0 1,0 0-1,0-1 0,0 0 1,0-1-1,-1-1 1,1 1-1,-1-1 1,0-1-1,-12 0 1,20-1-376,-1 0 1,1 0 0,0-1 0,-1 0 0,1 1-1,-1-1 1,1 0 0,0-1 0,0 1 0,-1-1 0,1 1-1,0-1 1,1 0 0,-1 0 0,0 0 0,0 0 0,1-1-1,-1 1 1,1-1 0,0 0 0,0 1 0,0-1 0,0 0-1,0 0 1,1 0 0,-1 0 0,1-1 0,0 1-1,0 0 1,0-1 0,0 1 0,1-1 0,-1 1 0,1-5-1,-2-47-5026,12 21-1509,9 12-849</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954"/>
    </inkml:context>
    <inkml:brush xml:id="br0">
      <inkml:brushProperty name="width" value="0.025" units="cm"/>
      <inkml:brushProperty name="height" value="0.025" units="cm"/>
    </inkml:brush>
  </inkml:definitions>
  <inkml:trace contextRef="#ctx0" brushRef="#br0">157 60 17969,'0'0'4431,"8"-3"-2808,-5 2-1471,34-10 557,-35 10-657,0 1 0,0-1 0,0 0 0,-1 0 0,1 0 0,0 0 0,-1 0 0,1 0 0,0 0 0,-1 0 0,0-1 0,1 1-1,-1-1 1,0 1 0,1-1 0,-1 1 0,0-1 0,0 0 0,1-3 0,-2 4-10,-1 0-1,1 0 1,-1 1-1,1-1 1,-1 0-1,1 0 0,-1 0 1,0 0-1,1 1 1,-1-1-1,0 0 1,1 1-1,-1-1 1,0 0-1,0 1 1,0-1-1,0 1 1,0-1-1,0 1 1,0 0-1,0-1 0,0 1 1,0 0-1,0 0 1,0 0-1,0-1 1,0 1-1,0 0 1,0 0-1,0 0 1,-1 1-1,-44-2 392,39 1-314,-3 0 76,-1 0 0,0 1 0,0 1-1,1-1 1,-1 2 0,1 0-1,-17 6 1,23-7-164,1-1-1,0 1 1,-1 0 0,1 0-1,0 0 1,0 0 0,1 0-1,-1 1 1,0 0-1,1-1 1,-1 1 0,1 0-1,0 0 1,0 0 0,0 0-1,1 1 1,-1-1 0,1 1-1,-1-1 1,1 1-1,0-1 1,0 1 0,1-1-1,-1 1 1,1 6 0,0-8-33,1-1 1,-1 1-1,1 0 0,-1-1 1,1 1-1,0 0 1,-1-1-1,1 1 1,0-1-1,0 0 1,0 1-1,1-1 1,-1 0-1,0 1 1,0-1-1,1 0 1,-1 0-1,0 0 1,1 0-1,-1 0 1,1-1-1,0 1 1,-1 0-1,1-1 1,-1 1-1,1-1 1,0 1-1,3-1 1,53 7-786,-57-7 758,82 1-3213,-27-6-2826,-12-6-2740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7.316"/>
    </inkml:context>
    <inkml:brush xml:id="br0">
      <inkml:brushProperty name="width" value="0.025" units="cm"/>
      <inkml:brushProperty name="height" value="0.025" units="cm"/>
    </inkml:brush>
  </inkml:definitions>
  <inkml:trace contextRef="#ctx0" brushRef="#br0">159 132 6758,'0'0'9279,"-9"-2"-5601,4 0-3518,1 1 0,0 1 0,0-1-1,0 0 1,-1 1 0,1 0 0,0 0 0,-1 0 0,1 0 0,0 1 0,0 0 0,0 0 0,-1 0 0,1 0 0,0 1 0,0 0 0,1-1 0,-1 1 0,0 1 0,0-1 0,1 0 0,0 1 0,-1 0 0,1 0 0,0 0 0,0 0 0,-2 4 0,0-1-29,1 0 1,0 0 0,0 1-1,0 0 1,1 0 0,0 0-1,1 0 1,-1 0 0,1 0-1,0 1 1,1-1 0,0 1-1,0-1 1,1 13 0,0-19-103,0 0 1,1 1 0,-1-1 0,0 0-1,1 0 1,-1 1 0,1-1-1,-1 0 1,1 0 0,-1 0 0,1 0-1,0 0 1,-1 0 0,1 0-1,0 0 1,0 0 0,0 0 0,0 0-1,0-1 1,0 1 0,0 0-1,0-1 1,0 1 0,1-1 0,-1 1-1,0-1 1,0 1 0,0-1-1,1 0 1,-1 0 0,0 1-1,0-1 1,1 0 0,-1 0 0,0 0-1,0 0 1,1-1 0,-1 1-1,2-1 1,2 1 101,1-1 0,0 0-1,0 0 1,-1-1 0,1 1-1,-1-1 1,1-1 0,5-2 0,2-4-45,0-1 0,0 0-1,-1-1 1,0 0 0,-1-1 0,-1 0 0,0-1 0,10-16 0,-6 7 176,-2 0 0,-1-1-1,0 0 1,11-38 0,-19 38 117,-15 37-378,-15 34-125,16-25-61,0 0 0,2 0 0,1 1 0,1 0 0,1 1-1,1-1 1,1 1 0,-1 49 0,4-72-61,1 0 1,1 0-1,-1 0 0,0 0 0,0 0 0,1 0 0,-1 0 0,1 0 0,0 0 1,0 0-1,-1 0 0,1 0 0,0-1 0,3 4 0,-3-4-255,1 1 0,-1-1 0,1 0 0,0 0 0,-1 0-1,1 0 1,0-1 0,0 1 0,0 0 0,0-1 0,0 1-1,0-1 1,0 1 0,4-1 0,19 1-9332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0.231"/>
    </inkml:context>
    <inkml:brush xml:id="br0">
      <inkml:brushProperty name="width" value="0.025" units="cm"/>
      <inkml:brushProperty name="height" value="0.025" units="cm"/>
    </inkml:brush>
  </inkml:definitions>
  <inkml:trace contextRef="#ctx0" brushRef="#br0">0 125 14029,'0'0'8809,"59"-39"-7528,-11 25-480,5-2-673,3 1-128,5 0-1474,-10 3-1665,-7-2-5124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7.679"/>
    </inkml:context>
    <inkml:brush xml:id="br0">
      <inkml:brushProperty name="width" value="0.025" units="cm"/>
      <inkml:brushProperty name="height" value="0.025" units="cm"/>
    </inkml:brush>
  </inkml:definitions>
  <inkml:trace contextRef="#ctx0" brushRef="#br0">27 1 15407,'0'0'13965,"-26"51"-12460,26-39-1056,0-2-481,3-2-1025,3-5-3396,2-3-9320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6.497"/>
    </inkml:context>
    <inkml:brush xml:id="br0">
      <inkml:brushProperty name="width" value="0.025" units="cm"/>
      <inkml:brushProperty name="height" value="0.025" units="cm"/>
    </inkml:brush>
  </inkml:definitions>
  <inkml:trace contextRef="#ctx0" brushRef="#br0">2 1 14926,'0'0'10890,"-1"47"-26584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9:11.015"/>
    </inkml:context>
    <inkml:brush xml:id="br0">
      <inkml:brushProperty name="width" value="0.025" units="cm"/>
      <inkml:brushProperty name="height" value="0.025" units="cm"/>
    </inkml:brush>
  </inkml:definitions>
  <inkml:trace contextRef="#ctx0" brushRef="#br0">0 149 4740,'0'0'11275,"8"-5"-10325,6-6-888,1 0 0,0 2 0,1 0 0,0 0 0,0 2-1,1 0 1,0 1 0,0 1 0,0 0 0,1 1 0,29-2-1,89 6-4,-82 3 161,0-3 0,-1-3 1,1-1-1,56-14 0,-61 7-146,56-7-1,-87 16-61,-1 1 1,1 1-1,-1 0 0,1 1 0,-1 1 0,0 1 0,18 5 0,12 2 30,0-1-1,1-3 0,0-2 0,53-2 0,16 2 406,-24-2-338,0-4 0,0-4-1,106-21 1,-193 26-107,27-4-42,59-3 0,-82 8 38,0 0 0,1 1 0,-1 1 0,0 0 1,0 0-1,1 0 0,-2 2 0,1-1 0,17 10 0,-9-4 63,0-1 0,1-1-1,-1 0 1,1-1 0,1-1 0,-1-1-1,36 3 1,9-4-30,69-6 0,25 1-2084,-155 2 1956,0 1 0,0 0-1,0 0 1,0 0 0,0 0-1,0 0 1,0 1-1,-1-1 1,1 1 0,0 0-1,-1 0 1,1 0-1,-1 0 1,0 0 0,0 0-1,0 1 1,0-1 0,2 4-1,5 4-2117,-5-4-2406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033"/>
    </inkml:context>
    <inkml:brush xml:id="br0">
      <inkml:brushProperty name="width" value="0.025" units="cm"/>
      <inkml:brushProperty name="height" value="0.025" units="cm"/>
    </inkml:brush>
  </inkml:definitions>
  <inkml:trace contextRef="#ctx0" brushRef="#br0">1 1 4516,'0'0'17377,"8"1"-15546,-3 1-1526,0-1 0,0 1 0,-1 0 0,1 0 0,0 0 0,-1 1 0,1-1 0,-1 1 0,0 0 0,0 1 0,0-1 0,-1 1 0,1-1 0,5 9 0,0-1-42,1 1 0,0-2 1,1 0-1,0 0 0,1-1 0,0 0 1,0-1-1,1 0 0,-1-1 0,17 6 1,28 3-4919,7-11-8197,-47-5 990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395"/>
    </inkml:context>
    <inkml:brush xml:id="br0">
      <inkml:brushProperty name="width" value="0.025" units="cm"/>
      <inkml:brushProperty name="height" value="0.025" units="cm"/>
    </inkml:brush>
  </inkml:definitions>
  <inkml:trace contextRef="#ctx0" brushRef="#br0">252 1 5990,'0'0'9417,"-11"58"-7688,6-25 193,-4 6-352,-1 5-578,-6 3-639,-2 4-225,-3-2-128,-2-1 32,0 2-320,0-2-193,-4-2 33,4-3-930,0-6-1248,4-8-2211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775"/>
    </inkml:context>
    <inkml:brush xml:id="br0">
      <inkml:brushProperty name="width" value="0.025" units="cm"/>
      <inkml:brushProperty name="height" value="0.025" units="cm"/>
    </inkml:brush>
  </inkml:definitions>
  <inkml:trace contextRef="#ctx0" brushRef="#br0">1 0 16303,'0'0'11531,"62"15"-10378,-18-9-704,2 0-385,-2 1-64,1-2-705,-3 0-1024,-14-1-2083,-5-4-928,-10 0-3108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107"/>
    </inkml:context>
    <inkml:brush xml:id="br0">
      <inkml:brushProperty name="width" value="0.025" units="cm"/>
      <inkml:brushProperty name="height" value="0.025" units="cm"/>
    </inkml:brush>
  </inkml:definitions>
  <inkml:trace contextRef="#ctx0" brushRef="#br0">0 1 15471,'0'0'5957,"61"17"-4259,-14-17-33,14 0-1152,4 0-417,-1-3-416,-4-1-1570,-12 0-1729,-9-1-3108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420"/>
    </inkml:context>
    <inkml:brush xml:id="br0">
      <inkml:brushProperty name="width" value="0.025" units="cm"/>
      <inkml:brushProperty name="height" value="0.025" units="cm"/>
    </inkml:brush>
  </inkml:definitions>
  <inkml:trace contextRef="#ctx0" brushRef="#br0">23 31 16047,'0'0'6374,"-23"47"-4804,23-29-193,0 2-416,11 0-609,10-5-224,4-4-160,7-6-1057,1-5-768,-1 0-450,-4-5-992,-3-14-3139</inkml:trace>
  <inkml:trace contextRef="#ctx0" brushRef="#br0" timeOffset="1">308 0 6726,'0'0'9129,"-28"45"-5606,12-16-1152,-2 5-129,0 5-32,2 2-705,1 2-736,6 0-481,3-1-224,-2-4-800,8-5-866,0-7-128,0-9-287,0-8-802,5-9-2498,4-5-4581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801"/>
    </inkml:context>
    <inkml:brush xml:id="br0">
      <inkml:brushProperty name="width" value="0.025" units="cm"/>
      <inkml:brushProperty name="height" value="0.025" units="cm"/>
    </inkml:brush>
  </inkml:definitions>
  <inkml:trace contextRef="#ctx0" brushRef="#br0">63 1 10314,'0'0'15310,"-18"69"-13420,2-34-737,2 2-288,7-2-577,2-6-160,3-4-320,2-8-993,0-7-609,5-8-512,-1-2-1473,1-7-2660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6.164"/>
    </inkml:context>
    <inkml:brush xml:id="br0">
      <inkml:brushProperty name="width" value="0.025" units="cm"/>
      <inkml:brushProperty name="height" value="0.025" units="cm"/>
    </inkml:brush>
  </inkml:definitions>
  <inkml:trace contextRef="#ctx0" brushRef="#br0">3 57 5990,'0'0'18935,"-1"-8"-17302,1 6-1586,0 1-1,-1-1 1,1 1-1,0-1 0,0 0 1,0 1-1,0-1 1,0 1-1,0-1 0,0 0 1,1 1-1,-1-1 1,0 1-1,1-1 0,0 1 1,-1-1-1,1 1 1,0 0-1,0-1 0,-1 1 1,1 0-1,0-1 1,0 1-1,2-2 0,2 1 21,0 1 0,0-1-1,-1 1 1,1 0-1,0 0 1,0 0-1,0 1 1,0 0 0,8 0-1,8 0-8,0 1 1,-1 0-1,1 1 0,-1 2 0,1 0 0,28 10 0,-45-13-62,1 1 0,-1-1-1,0 1 1,1 0 0,-1 1-1,0-1 1,0 1 0,-1 0 0,1 0-1,0 0 1,-1 0 0,0 1-1,0-1 1,0 1 0,0 0-1,0 0 1,-1 0 0,0 0-1,0 0 1,0 0 0,0 1-1,-1-1 1,1 1 0,-1-1 0,0 1-1,-1 0 1,1-1 0,-1 1-1,0 0 1,0-1 0,0 1-1,-1 0 1,1 0 0,-3 6-1,0-3 107,0 0 0,0 0-1,-1 0 1,0-1 0,-1 0-1,1 0 1,-1 0 0,-1 0-1,1-1 1,-1 1 0,0-1-1,-1-1 1,1 1 0,-1-1-1,-10 5 1,6-3 56,0-1 0,0-1 0,0 1-1,0-2 1,-1 0 0,0 0 0,0-1 0,0 0 0,-1-1 0,-11 0 0,11-1-353,-23-3-1333,16-11-4410,9-4-4376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0.577"/>
    </inkml:context>
    <inkml:brush xml:id="br0">
      <inkml:brushProperty name="width" value="0.025" units="cm"/>
      <inkml:brushProperty name="height" value="0.025" units="cm"/>
    </inkml:brush>
  </inkml:definitions>
  <inkml:trace contextRef="#ctx0" brushRef="#br0">85 46 10634,'0'0'2893,"2"-7"369,7-24-737,-7 23-832,-20 48-412,4-9-1235,8-15-23,-1-1 0,0 0 0,-19 28 1,23-41-30,2-2-202,-8 0-9711,2 0 2942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21.859"/>
    </inkml:context>
    <inkml:brush xml:id="br0">
      <inkml:brushProperty name="width" value="0.025" units="cm"/>
      <inkml:brushProperty name="height" value="0.025" units="cm"/>
    </inkml:brush>
  </inkml:definitions>
  <inkml:trace contextRef="#ctx0" brushRef="#br0">0 365 10346,'0'0'6950,"73"-27"-5540,-20 1-449,25-5-161,7-5-191,9-1-449,1-1-64,-5 1-32,-8 5-32,-10 4-32,-15 7-416,-11 2-449,-9 6-544,-8 2-1410,-10 3-2050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6.544"/>
    </inkml:context>
    <inkml:brush xml:id="br0">
      <inkml:brushProperty name="width" value="0.025" units="cm"/>
      <inkml:brushProperty name="height" value="0.025" units="cm"/>
    </inkml:brush>
  </inkml:definitions>
  <inkml:trace contextRef="#ctx0" brushRef="#br0">62 42 10122,'-8'1'1009,"7"-1"-827,-28 3 822,28-3-901,0 0 0,0 0 0,0 1 0,-1-1 0,1 0 0,0 1 0,0-1 0,0 0 0,0 1 0,0 0 0,0-1 0,0 1 0,0 0 0,0-1 0,0 1 0,0 0 0,0 0 0,0 0 0,0 0 0,1 0 0,-1 0 0,-1 1 0,3-1-67,-1-1-1,0 1 1,0 0 0,0 0-1,1-1 1,-1 1 0,0 0-1,1-1 1,-1 1 0,0 0-1,1-1 1,-1 1 0,1-1-1,-1 1 1,1-1 0,-1 1-1,1-1 1,0 1 0,-1-1-1,1 1 1,0-1 0,-1 0 0,1 1-1,0-1 1,-1 0 0,1 0-1,0 1 1,0-1 0,-1 0-1,1 0 1,1 0 0,32 5 674,-27-4-475,89 7 976,138-6 0,-117-3-974,178-3 545,533-77 0,-785 76-2320,-41 5-1787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7.395"/>
    </inkml:context>
    <inkml:brush xml:id="br0">
      <inkml:brushProperty name="width" value="0.025" units="cm"/>
      <inkml:brushProperty name="height" value="0.025" units="cm"/>
    </inkml:brush>
  </inkml:definitions>
  <inkml:trace contextRef="#ctx0" brushRef="#br0">71 84 8776,'-10'0'988,"-30"0"480,39 0-1372,1 0 1,-1 0-1,0 0 1,0 0-1,1 0 0,-1 0 1,0 0-1,1 0 0,-1 0 1,0 0-1,0 0 1,1 0-1,-1 0 0,0 0 1,1-1-1,-1 1 1,0 0-1,1-1 0,-1 1 1,0 0-1,1-1 0,-1 1 1,1-1-1,-1 1 1,1-1-1,-1 1 0,1-1 1,-1 1-1,1-1 1,-1 1-1,1-1 0,-1-1 1,1 2-20,1-1 0,-1 0 0,0 1 0,1-1 0,-1 1 0,0-1 0,1 0 0,-1 1 0,1-1 0,-1 1 0,0-1 0,1 1 0,0-1 0,-1 1 0,1-1 0,-1 1 0,1 0 0,0-1 0,-1 1 0,1 0 0,-1-1 0,1 1 0,0 0 0,-1 0 0,2 0 1,24-5 236,1 2 1,0 1-1,0 1 1,28 3 0,2-1 87,542 5 136,313-3 722,-2-64-565,-880 58-636,-40 6 0,-23 6-204,-46 14-4030,45-17-1681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8.039"/>
    </inkml:context>
    <inkml:brush xml:id="br0">
      <inkml:brushProperty name="width" value="0.025" units="cm"/>
      <inkml:brushProperty name="height" value="0.025" units="cm"/>
    </inkml:brush>
  </inkml:definitions>
  <inkml:trace contextRef="#ctx0" brushRef="#br0">0 1 12107,'0'0'2851,"67"31"-1249,-29-22-33,9-2-127,19-3-514,8-2-287,8-1-513,1 0-32,-4-1-897,-1-2-3010,-9-18-7208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8.668"/>
    </inkml:context>
    <inkml:brush xml:id="br0">
      <inkml:brushProperty name="width" value="0.025" units="cm"/>
      <inkml:brushProperty name="height" value="0.025" units="cm"/>
    </inkml:brush>
  </inkml:definitions>
  <inkml:trace contextRef="#ctx0" brushRef="#br0">211 1 6887,'-10'0'774,"-14"-1"-463,-63 2-319,82-1 180,-1 1-1,1-1 0,0 1 0,0 0 1,-1 1-1,1-1 0,0 1 0,0 0 1,1 1-1,-1-1 0,0 1 0,1 0 1,-8 6-1,11-9-103,0 1 0,0 0 0,0 0 0,0-1 1,0 1-1,1 0 0,-1 0 0,0 0 0,1 0 0,-1 0 1,0 0-1,1 0 0,-1 0 0,1 1 0,0-1 0,-1 0 1,1 0-1,0 0 0,0 0 0,0 1 0,-1-1 0,1 0 1,1 0-1,-1 0 0,0 0 0,0 1 0,0-1 0,1 0 1,-1 0-1,0 0 0,1 0 0,-1 0 0,1 0 0,-1 0 1,1 0-1,0 0 0,-1 0 0,1 0 0,0 0 0,0 0 0,0 0 1,0 0-1,-1-1 0,1 1 0,0 0 0,0-1 0,1 1 1,-1-1-1,0 1 0,2 0 0,5 2 77,1 1 0,0-2 0,-1 1 0,1-1-1,12 1 1,119 7 1591,174-8-1,-146-4-1303,-110 2-365,681-9 341,-5-54-8,-645 47-453,-139 11-7496,0 4-1579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9.319"/>
    </inkml:context>
    <inkml:brush xml:id="br0">
      <inkml:brushProperty name="width" value="0.025" units="cm"/>
      <inkml:brushProperty name="height" value="0.025" units="cm"/>
    </inkml:brush>
  </inkml:definitions>
  <inkml:trace contextRef="#ctx0" brushRef="#br0">1 45 8168,'0'0'4276,"12"3"-1730,196 39 2359,15-20-3730,226-11-1238,-268-16-330,0-8 1,-1-8-1,181-45 1,-359 66-110,13-5-881,-15-1-5257,-9-1-3824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2.177"/>
    </inkml:context>
    <inkml:brush xml:id="br0">
      <inkml:brushProperty name="width" value="0.025" units="cm"/>
      <inkml:brushProperty name="height" value="0.025" units="cm"/>
    </inkml:brush>
  </inkml:definitions>
  <inkml:trace contextRef="#ctx0" brushRef="#br0">11 19 2723,'0'0'24727,"-3"10"-24097,3-9-629,-1 4 41,-1 0 0,1 0 0,0 0 0,0 1 0,0-1 1,1 0-1,0 12 0,1-15-42,-1 0 0,1 0 1,0 0-1,0 0 0,-1 0 1,1 0-1,1 0 0,-1-1 1,0 1-1,0 0 0,1 0 0,-1-1 1,1 1-1,-1-1 0,1 0 1,0 1-1,-1-1 0,1 0 1,0 0-1,0 0 0,0 0 0,0 0 1,0 0-1,0-1 0,0 1 1,0-1-1,0 1 0,1-1 1,1 0-1,45 2-758,-40-3 2,0-1 0,-1 1 0,1-2 0,-1 1 0,1-1 0,14-7 0,-19 8 467,0 0 0,1-1 0,-1 0 0,0 0 0,0 0 0,0 0 0,-1 0-1,1-1 1,-1 1 0,0-1 0,0 0 0,0 0 0,0 0 0,-1-1 0,0 1-1,0-1 1,0 1 0,0-1 0,-1 0 0,1 1 0,-1-1 0,-1 0 0,2-9 0,-6 15 4177,-11 15-1803,-9 24 15,2 2-1,-21 54 1,30-63-2224,1 1 1,2 1-1,2-1 1,1 2 0,1-1-1,0 50 1,7-63-3288,5-13-2921</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8.153"/>
    </inkml:context>
    <inkml:brush xml:id="br0">
      <inkml:brushProperty name="width" value="0.025" units="cm"/>
      <inkml:brushProperty name="height" value="0.025" units="cm"/>
    </inkml:brush>
  </inkml:definitions>
  <inkml:trace contextRef="#ctx0" brushRef="#br0">0 1 8584,'0'0'13223,"5"9"-11237,27 44 166,53 68-1,-82-118-2356,-1 0 1,1 0-1,0 0 1,0-1-1,0 1 1,0-1-1,1 0 1,-1 0-1,1 0 1,-1 0-1,1-1 1,0 1-1,0-1 1,0 0-1,-1 0 1,6 0-1,-6-1-710,0 0 1,1 0-1,-1 0 0,0 0 0,0-1 0,1 0 1,-1 1-1,0-1 0,0 0 0,0-1 0,0 1 1,6-4-1,14-13-10499</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8.532"/>
    </inkml:context>
    <inkml:brush xml:id="br0">
      <inkml:brushProperty name="width" value="0.025" units="cm"/>
      <inkml:brushProperty name="height" value="0.025" units="cm"/>
    </inkml:brush>
  </inkml:definitions>
  <inkml:trace contextRef="#ctx0" brushRef="#br0">225 0 10378,'0'0'11755,"-19"51"-10025,1-16-481,-1 11-416,-4 2-353,-4 5-288,4-2-128,4 1-32,-2-3-32,3-6-96,4-7-32,5-3-256,3-5-1122,1-7-1697,2-8-3331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9.601"/>
    </inkml:context>
    <inkml:brush xml:id="br0">
      <inkml:brushProperty name="width" value="0.025" units="cm"/>
      <inkml:brushProperty name="height" value="0.025" units="cm"/>
    </inkml:brush>
  </inkml:definitions>
  <inkml:trace contextRef="#ctx0" brushRef="#br0">1 34 10442,'0'0'9513,"55"-9"-7591,-20 0-673,13 1-416,3 4-449,0 0-288,-1 4-32,-9 0-96,-4 0-897,-18 5-961,-8 1-992,-11-2-2756,-11 1-4611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1.127"/>
    </inkml:context>
    <inkml:brush xml:id="br0">
      <inkml:brushProperty name="width" value="0.025" units="cm"/>
      <inkml:brushProperty name="height" value="0.025" units="cm"/>
    </inkml:brush>
  </inkml:definitions>
  <inkml:trace contextRef="#ctx0" brushRef="#br0">14 65 5189,'0'0'5611,"2"-8"-3562,-1 5-1709,10-29 1739,-11 31-1753,1 0 0,0-1 1,-1 1-1,1 0 0,0 0 0,0-1 0,0 1 0,0 0 0,0 0 0,0 0 0,0 0 0,0 0 0,0 1 0,0-1 0,1 0 0,-1 0 0,0 1 0,1-1 1,-1 1-1,0-1 0,1 1 0,-1 0 0,3-1 0,-3 2-202,0-1 0,0 1 0,-1-1 1,1 1-1,0 0 0,0 0 0,-1-1 0,1 1 0,0 0 1,-1 0-1,1 0 0,-1 0 0,1 0 0,-1 0 1,1 0-1,-1 0 0,0 0 0,1 0 0,-1 0 0,0 0 1,0 0-1,0 0 0,0 0 0,0 0 0,0 0 1,0 0-1,-1 2 0,1 39 1147,-1-36-953,-2 25 199,-2 0 1,-1 0-1,-12 33 1,10-36-451,0 0 0,2 1 0,-4 54 0,9-72-38,1-1-2,-1-1-1,1 1 0,1 0 0,0-1 1,0 1-1,5 15 0,-5-23-11,0 1 0,1-1 0,-1 1 0,1-1 0,-1 0 0,1 0 0,0 0 0,0 0 0,0 0 0,0 0-1,0 0 1,0-1 0,0 1 0,1-1 0,-1 1 0,1-1 0,-1 0 0,1 0 0,-1 0 0,1-1 0,0 1 0,-1 0 0,1-1 0,0 0-1,0 0 1,-1 1 0,1-2 0,3 1 0,3-1 70,1 0 0,-1 0 0,0-1 0,0 0 0,0-1 0,0 0 0,-1 0 0,1-1 0,8-5 0,77-52 40,-43 25-294,-45 32-251,22-18-1140,-20 0-8210,-8 11 396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9.997"/>
    </inkml:context>
    <inkml:brush xml:id="br0">
      <inkml:brushProperty name="width" value="0.025" units="cm"/>
      <inkml:brushProperty name="height" value="0.025" units="cm"/>
    </inkml:brush>
  </inkml:definitions>
  <inkml:trace contextRef="#ctx0" brushRef="#br0">1 6 13132,'0'0'5061,"76"16"-2370,-23-15-898,9-1-704,7 0-800,-2 0-193,-5-3-609,-9-6-2401,-5-2-4133</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5.548"/>
    </inkml:context>
    <inkml:brush xml:id="br0">
      <inkml:brushProperty name="width" value="0.025" units="cm"/>
      <inkml:brushProperty name="height" value="0.025" units="cm"/>
    </inkml:brush>
  </inkml:definitions>
  <inkml:trace contextRef="#ctx0" brushRef="#br0">201 9 8680,'0'0'17377,"-12"-3"-17196,5 2-148,3 0-22,0 0 1,0 0-1,0 0 1,0 1-1,0-1 0,0 1 1,-1 0-1,1 1 1,0-1-1,0 1 1,0-1-1,0 1 1,0 0-1,0 1 1,0-1-1,0 1 0,1 0 1,-1-1-1,-3 4 1,-6 6 158,0 0-1,1 0 1,1 1 0,-13 16 0,22-25-131,-1 0 0,1 1 0,-1-1 1,1 1-1,0 0 0,0-1 1,0 1-1,1 0 0,-1 0 1,1 0-1,0 0 0,0 1 1,1-1-1,-1 0 0,1 0 1,0 0-1,0 1 0,0-1 0,1 0 1,-1 0-1,3 8 0,-1-10-27,-1 0 0,1 0-1,-1 0 1,1 0 0,0-1-1,0 1 1,0 0-1,0-1 1,0 0 0,0 0-1,0 1 1,1-1 0,-1-1-1,0 1 1,0 0 0,1 0-1,-1-1 1,1 1 0,4-1-1,55 3 36,-50-3-102,20 0-1487,45-6 1,-4-12-6021,-36 3-1166</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5.913"/>
    </inkml:context>
    <inkml:brush xml:id="br0">
      <inkml:brushProperty name="width" value="0.025" units="cm"/>
      <inkml:brushProperty name="height" value="0.025" units="cm"/>
    </inkml:brush>
  </inkml:definitions>
  <inkml:trace contextRef="#ctx0" brushRef="#br0">48 0 14574,'0'0'10858,"-39"68"-9577,34-41-800,1 1-321,4 2-96,0-4-64,0 0-128,0-5-545,0-4-512,0-8-801,0-2-865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257"/>
    </inkml:context>
    <inkml:brush xml:id="br0">
      <inkml:brushProperty name="width" value="0.025" units="cm"/>
      <inkml:brushProperty name="height" value="0.025" units="cm"/>
    </inkml:brush>
  </inkml:definitions>
  <inkml:trace contextRef="#ctx0" brushRef="#br0">1 135 1249,'0'0'25016,"51"1"-24023,-10 1-577,1-2-352,4 0-32,-5 0-1057,-2 0-2946,-6-1-3621</inkml:trace>
  <inkml:trace contextRef="#ctx0" brushRef="#br0" timeOffset="1">636 0 15214,'0'0'7560,"-23"49"-5222,21-30-737,-1 4-608,3-1-769,0 0-160,3-1-672,3-1-1922,-1-2-866,-2-4 97,-3-3-993,0-7-1762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601"/>
    </inkml:context>
    <inkml:brush xml:id="br0">
      <inkml:brushProperty name="width" value="0.025" units="cm"/>
      <inkml:brushProperty name="height" value="0.025" units="cm"/>
    </inkml:brush>
  </inkml:definitions>
  <inkml:trace contextRef="#ctx0" brushRef="#br0">1 288 17136,'0'0'7303,"74"2"-5637,-35-2-705,5-7-513,4 1-288,-11-4-128,-3 4-224,-8-2-705,-8 3-160,-4 1-1185,-9 0-1121,-5 0-2274,0-3-5062</inkml:trace>
  <inkml:trace contextRef="#ctx0" brushRef="#br0" timeOffset="1">94 32 12075,'0'0'14190,"78"-31"-13902,-35 31-256,1 0-64,0 0-1826,-3 0-2306,-4 0-3363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947"/>
    </inkml:context>
    <inkml:brush xml:id="br0">
      <inkml:brushProperty name="width" value="0.025" units="cm"/>
      <inkml:brushProperty name="height" value="0.025" units="cm"/>
    </inkml:brush>
  </inkml:definitions>
  <inkml:trace contextRef="#ctx0" brushRef="#br0">179 1 14798,'0'0'12332,"0"50"-11820,4-34-480,7 2-64,-8 4-1089,-1 1-1441,-2 2-769,0 1 672,-5-3-320,-6-4-929,7-5-5284</inkml:trace>
  <inkml:trace contextRef="#ctx0" brushRef="#br0" timeOffset="1">1 111 14253,'0'0'11467,"74"-4"-10602,-33 4-705,7 5-160,-4-2-480,-5-3-2467,-4 0-2402,-3-1-7463</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7.796"/>
    </inkml:context>
    <inkml:brush xml:id="br0">
      <inkml:brushProperty name="width" value="0.025" units="cm"/>
      <inkml:brushProperty name="height" value="0.025" units="cm"/>
    </inkml:brush>
  </inkml:definitions>
  <inkml:trace contextRef="#ctx0" brushRef="#br0">236 105 3908,'10'-6'1174,"-2"1"39,39-23 3734,-44 26-4279,0 0 1,0-1 0,0 1 0,0-1 0,0 0 0,0 0 0,-1 0 0,0 0 0,1 0 0,-1-1-1,-1 1 1,1-1 0,1-4 0,-2 8-546,-1-1-1,0 1 1,0-1-1,0 1 1,0-1 0,0 1-1,0-1 1,0 0-1,0 1 1,0-1-1,-1 1 1,1-1 0,0 1-1,0-1 1,0 1-1,-1-1 1,1 1-1,0-1 1,0 1 0,-1 0-1,1-1 1,0 1-1,-1-1 1,1 1-1,-1 0 1,1-1 0,0 1-1,-1 0 1,1-1-1,-1 1 1,1 0-1,-2-1 1,-24-3 1134,-27 7-927,38 1-291,1 0 1,-1 1-1,1 1 0,1 0 0,-1 0 1,1 2-1,0 0 0,0 0 0,1 1 1,1 1-1,-1 0 0,1 0 0,1 1 0,0 0 1,1 1-1,0 0 0,0 1 0,2 0 1,-12 24-1,18-34-21,0-1 0,0 1 0,0 0-1,0 0 1,0 0 0,1-1 0,-1 1 0,1 0 0,0 0 0,0 0 0,0 0 0,0 0-1,1 0 1,-1-1 0,1 1 0,-1 0 0,1 0 0,0 0 0,0-1 0,1 1 0,-1 0-1,0-1 1,1 0 0,0 1 0,-1-1 0,1 0 0,0 1 0,4 2 0,0-1 3,0-1 0,1 0 0,-1-1 1,1 1-1,0-1 0,0-1 1,-1 1-1,1-1 0,0 0 0,0-1 1,8 0-1,-14 0-18,75-2 74,-70 2-70,-1-1 1,0 0-1,0 0 1,0-1-1,0 0 0,0 0 1,0 0-1,-1 0 1,1-1-1,-1 0 0,1 0 1,4-4-1,-8 6 6,-1 1 0,1 0 1,-1 0-1,1-1 0,-1 1 0,1 0 0,-1-1 0,1 1 0,-1-1 0,1 1 1,-1 0-1,1-1 0,-1 1 0,0-1 0,1 1 0,-1-1 0,0 1 0,0-1 1,1 0-1,-1 1 0,0-1 0,0 1 0,0-1 0,0 0 0,0 1 1,0-1-1,0 1 0,0-1 0,0 0 0,0 1 0,0-1 0,0 1 0,0-1 1,0 0-1,0 1 0,-1-1 0,1 1 0,0-1 0,0 1 0,-1-1 0,1 1 1,0-1-1,-1 1 0,1-1 0,-1 1 0,1-1 0,-1 1 0,1 0 1,0-1-1,-1 1 0,0 0 0,1-1 0,-1 1 0,1 0 0,-1 0 0,1-1 1,-1 1-1,1 0 0,-1 0 0,0 0 0,1 0 0,-1 0 0,1 0 0,-1 0 1,0 0-1,0 0 0,-47-3 697,43 3-698,-2 0 45,5 0-44,0-1 0,-1 1 0,1 0 0,-1 0 0,1 0-1,-1 0 1,1 0 0,-1 0 0,1 1 0,-1-1 0,1 1 0,0 0 0,-1 0-1,1 0 1,0 0 0,-1 0 0,1 0 0,0 0 0,-3 3 0,17-3 83,2-2-79,1-1 0,-1 0 1,0-2-1,0 1 1,0-2-1,19-8 0,-16 6-221,1 0 0,-1 2 1,24-5-1,-41 10 200,1 0 1,-1 0 0,0 0-1,0 0 1,1 0 0,-1 0-1,0 0 1,0 0 0,1 0-1,-1 0 1,0 0-1,0 0 1,1 0 0,-1 0-1,0 1 1,0-1 0,0 0-1,1 0 1,-1 0 0,0 0-1,0 0 1,0 0 0,1 1-1,-1-1 1,0 0-1,0 0 1,0 0 0,0 1-1,0-1 1,1 0 0,-1 0-1,0 0 1,0 1 0,0-1-1,0 0 1,0 0 0,0 1-1,0-1 1,0 0-1,0 0 1,0 1 0,0-1-1,0 0 1,-3 18-32,-12 15 164,1-8 52,5-11-154,1 1-1,0 0 1,1 1 0,1 0 0,0 0 0,1 0-1,1 1 1,1-1 0,-3 21 0,10-22-2123,5-12-2567,7-3-5517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6.791"/>
    </inkml:context>
    <inkml:brush xml:id="br0">
      <inkml:brushProperty name="width" value="0.025" units="cm"/>
      <inkml:brushProperty name="height" value="0.025" units="cm"/>
    </inkml:brush>
  </inkml:definitions>
  <inkml:trace contextRef="#ctx0" brushRef="#br0">18 0 17200,'0'0'8264,"-18"54"-6630,18-33-321,0 3-320,9-2-449,11 1-384,-3-1-95,5-4-33,-3-2-96,4-7-833,5-3-128,-3-6-289,0 0-992,3-10-1025,1-11-1409,-5-4-2659</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7.137"/>
    </inkml:context>
    <inkml:brush xml:id="br0">
      <inkml:brushProperty name="width" value="0.025" units="cm"/>
      <inkml:brushProperty name="height" value="0.025" units="cm"/>
    </inkml:brush>
  </inkml:definitions>
  <inkml:trace contextRef="#ctx0" brushRef="#br0">181 1 10954,'0'0'10346,"-50"59"-8680,27-13 159,-5 5-575,5 6-321,0 0-257,5-3-512,8-3-128,4-8-192,6-9-833,0-14-1217,11-16-801,0-4-2786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7.498"/>
    </inkml:context>
    <inkml:brush xml:id="br0">
      <inkml:brushProperty name="width" value="0.025" units="cm"/>
      <inkml:brushProperty name="height" value="0.025" units="cm"/>
    </inkml:brush>
  </inkml:definitions>
  <inkml:trace contextRef="#ctx0" brushRef="#br0">30 1 6887,'0'0'19954,"20"46"-18801,8-43-480,7-3-449,8 0-160,-2 0-608,-2-5-1442,-8 2-1441,-11 2-1025,-6 0-1346</inkml:trace>
  <inkml:trace contextRef="#ctx0" brushRef="#br0" timeOffset="1">55 89 4708,'0'0'12716,"-55"25"-9961,55-21-1057,11 0-481,14-3 160,13-1-96,10 0-480,-2 0-577,4 0-160,-6 0-96,-9 0-1281,-3 0-2370,-3 0-4966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1.876"/>
    </inkml:context>
    <inkml:brush xml:id="br0">
      <inkml:brushProperty name="width" value="0.025" units="cm"/>
      <inkml:brushProperty name="height" value="0.025" units="cm"/>
    </inkml:brush>
  </inkml:definitions>
  <inkml:trace contextRef="#ctx0" brushRef="#br0">115 142 6150,'0'-12'1505,"8"-60"1756,1 14 2436,-15 93 2003,-9 118-4147,16-154-3545,-1 1-1,0 0 1,0 0-1,0 0 0,1-1 1,-1 1-1,0 0 0,0 0 1,0 0-1,1 0 1,-1 0-1,0 0 0,0 0 1,1-1-1,-1 1 0,0 0 1,0 0-1,1 0 1,-1 0-1,0 0 0,0 0 1,1 0-1,-1 0 0,0 0 1,0 0-1,1 1 1,-1-1-1,0 0 0,0 0 1,1 0-1,-1 0 1,0 0-1,0 0 0,1 0 1,-1 1-1,0-1 0,0 0 1,0 0-1,1 0 1,-1 1-1,0-1 0,0 0 1,0 0-1,0 0 0,0 1 1,1-1-1,-1 0 1,0 0-1,0 1 0,0-1 1,0 0-1,0 0 1,0 1-1,0-1 0,0 0 1,0 0-1,0 1 0,0-1 1,0 0-1,0 0 1,0 1-1,0-1 0,0 0 1,0 0-1,-1 1 0,1-1 1,0 0-1,0 0 1,0 1-1,11-17 640,-8 7-602,-1 1-1,-1-1 1,1 0 0,-2 0-1,1 1 1,-1-1-1,0 0 1,-1 0-1,0 0 1,0 1 0,-4-10-1,5 15-59,-1 0-1,0 0 0,0 0 0,0 0 1,0 0-1,-1 0 0,1 1 0,-1-1 1,1 0-1,-1 1 0,0-1 0,0 1 1,0 0-1,-1 0 0,1 0 0,0 0 1,-1 0-1,1 0 0,-1 0 0,0 1 1,0 0-1,1-1 0,-1 1 0,0 0 1,0 0-1,0 1 0,0-1 0,0 1 1,0-1-1,0 1 0,-1 0 0,1 0 1,0 0-1,-3 1 0,4 0 2,-1 0 0,1 0 0,0 0 0,0 1 0,0-1 0,0 1 1,0-1-1,0 1 0,0 0 0,0 0 0,1 0 0,-1 0 0,1 0 0,-1 0 0,1 0 0,0 1 0,0-1 0,0 0 0,0 1 0,0-1 0,0 4 0,-11 53 6,11-57 15,1-1 0,-1 1 0,1 0 0,0 0 0,0-1 1,0 1-1,0 0 0,0-1 0,0 1 0,0 0 0,0-1 0,1 1 0,-1 0 0,1-1 0,-1 1 0,1 0 0,0-1 0,0 1 0,-1-1 1,1 1-1,0-1 0,0 0 0,0 1 0,1-1 0,-1 0 0,0 0 0,0 0 0,3 2 0,-1-3 22,-1 1 0,0-1 0,1 0 0,-1 0 0,1 0-1,-1 0 1,0-1 0,1 1 0,-1-1 0,0 1 0,0-1 0,1 0 0,-1 0-1,0 0 1,0 0 0,0 0 0,0 0 0,0-1 0,0 1 0,3-4 0,0 2-10,-1-1 0,1-1 0,-1 1 0,1-1 0,-1 0 0,0 0 0,-1 0 0,1 0 0,-1 0 0,0-1 0,-1 0 0,1 0 0,-1 1 1,0-1-1,-1-1 0,1 1 0,-1 0 0,-1 0 0,1 0 0,-1-13 0,0 19-20,0-1 0,0 0 1,0 1-1,0-1 0,0 1 0,0-1 1,-1 1-1,1-1 0,0 1 0,0-1 1,0 1-1,-1-1 0,1 1 0,0-1 0,-1 1 1,1-1-1,0 1 0,-1 0 0,1-1 1,0 1-1,-1 0 0,1-1 0,-1 1 1,1 0-1,-1-1 0,1 1 0,-1 0 0,1 0 1,-1 0-1,1-1 0,-1 1 0,1 0 1,-1 0-1,1 0 0,-1 0 0,1 0 1,-1 0-1,0 0 0,1 0 0,-1 0 0,1 0 1,-1 0-1,1 1 0,-1-1 0,1 0 1,-1 0-1,1 0 0,-1 1 0,-24 16-132,17-7 127,2 1 1,-1-1-1,1 1 0,1 0 1,0 1-1,0 0 0,2-1 0,-1 1 1,1 0-1,1 1 0,0-1 1,1 0-1,0 17 0,1-29 8,0 1 0,0-1 0,0 1 0,0 0 0,0-1 0,0 1-1,0 0 1,0-1 0,0 1 0,1-1 0,-1 1 0,0 0 0,0-1 0,1 1 0,-1-1 0,0 1 0,1-1 0,-1 1 0,0-1-1,1 1 1,-1-1 0,1 1 0,-1-1 0,1 0 0,-1 1 0,1-1 0,-1 0 0,1 1 0,0-1 0,-1 0 0,1 1-1,21-7 141,15-22 125,-32 20-239,0 0 0,0 0 1,-1 0-1,0-1 0,0 0 0,-1 0 1,0 0-1,1-10 0,-3 16-28,0 1 0,-1-1 0,0 0 1,0 0-1,0 0 0,0 0 0,0 0 0,-1 1 0,1-1 0,-1 0 1,0 0-1,0 0 0,-1-2 0,1 3-10,0 1 1,0-1-1,0 1 1,0 0-1,-1 0 1,1-1-1,0 1 0,-1 0 1,1 0-1,-1 0 1,1 1-1,-1-1 1,0 0-1,1 0 1,-1 1-1,1-1 0,-1 1 1,0 0-1,0-1 1,1 1-1,-1 0 1,0 0-1,-2 0 1,1 1-3,0-1 0,0 1 0,0-1 0,0 1 0,1 0 0,-1 0 0,0 1 0,0-1 0,1 0 0,-1 1 0,1 0 0,0-1 0,-1 1 0,1 0 0,0 0 0,0 0 0,0 1 0,0-1 0,1 0 1,-1 1-1,0-1 0,1 1 0,0-1 0,-2 4 0,1 1-101,-1-1-1,1 0 1,0 1 0,0 0 0,1-1 0,0 1-1,0 0 1,0 0 0,1 10 0,1-16-51,-1 1-1,0-1 1,0 0 0,1 0-1,-1 1 1,1-1 0,-1 0-1,1 0 1,-1 0 0,1 0-1,0 0 1,-1 0 0,1 0-1,0 0 1,0 0 0,0 0 0,0 0-1,0 0 1,0 0 0,0-1-1,0 1 1,0 0 0,0-1-1,1 1 1,-1-1 0,2 1-1,34 3-9251,-16-4-1613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8.714"/>
    </inkml:context>
    <inkml:brush xml:id="br0">
      <inkml:brushProperty name="width" value="0.025" units="cm"/>
      <inkml:brushProperty name="height" value="0.025" units="cm"/>
    </inkml:brush>
  </inkml:definitions>
  <inkml:trace contextRef="#ctx0" brushRef="#br0">32 1 15855,'0'0'9396,"0"9"-8825,2 27-368,-2-35-199,0 1 1,1-1-1,-1 0 1,1 1 0,-1-1-1,1 0 1,0 0-1,0 0 1,-1 0 0,1 0-1,0 0 1,0 0 0,0 0-1,0 0 1,0 0-1,0 0 1,0 0 0,1-1-1,-1 1 1,0 0-1,0-1 1,1 1 0,-1-1-1,0 0 1,1 1-1,-1-1 1,2 0 0,40 2 69,-31-2-42,1 0-9,0 0-38,-1 0 0,0 1 1,1 1-1,16 4 0,-27-6 11,1 1 0,-1 0 0,1 0-1,-1 0 1,0 0 0,1 0-1,-1 1 1,0-1 0,0 1 0,0-1-1,0 1 1,0 0 0,0 0 0,0 0-1,-1 0 1,1 0 0,-1 0-1,1 0 1,-1 1 0,0-1 0,0 1-1,0-1 1,0 0 0,0 1 0,0 0-1,0 3 1,-1-1 121,1 0 0,-1-1 1,0 1-1,-1 0 0,1-1 0,-1 1 0,0 0 0,0-1 1,0 1-1,0-1 0,-1 1 0,0-1 0,0 0 0,0 0 1,-1 0-1,1 0 0,-1 0 0,0 0 0,0 0 1,0-1-1,-1 0 0,1 0 0,-1 0 0,0 0 0,1 0 1,-1-1-1,-1 1 0,1-1 0,-8 3 0,-4 1 75,0-1 0,0-1 0,-1 0 0,0-1 0,1-1-1,-1-1 1,-18 0 0,33-1-293,1 0 1,-1 0-1,1 0 0,0-1 1,-1 1-1,1-1 0,0 1 1,-1-1-1,1 1 0,0-1 0,-1 1 1,1-1-1,0 0 0,0 0 1,0 0-1,0 0 0,0 0 1,0 0-1,0 0 0,0 0 0,0 0 1,0 0-1,1 0 0,-1-1 1,0 1-1,1 0 0,-1 0 1,1-1-1,0 1 0,-1-1 0,1 1 1,0 0-1,0-1 0,0 1 1,0-1-1,0-1 0,0-6-1844,0 0 0,0-1-1,2 1 1,1-12-1,7-16-7577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044"/>
    </inkml:context>
    <inkml:brush xml:id="br0">
      <inkml:brushProperty name="width" value="0.025" units="cm"/>
      <inkml:brushProperty name="height" value="0.025" units="cm"/>
    </inkml:brush>
  </inkml:definitions>
  <inkml:trace contextRef="#ctx0" brushRef="#br0">0 33 12780,'0'0'12300,"69"-33"-11083,-35 33-641,1 0-544,4 0-32,7 5-1921,2-2-2532,-5 0-4931</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376"/>
    </inkml:context>
    <inkml:brush xml:id="br0">
      <inkml:brushProperty name="width" value="0.025" units="cm"/>
      <inkml:brushProperty name="height" value="0.025" units="cm"/>
    </inkml:brush>
  </inkml:definitions>
  <inkml:trace contextRef="#ctx0" brushRef="#br0">179 0 18962,'-9'4'2183,"-6"3"-1682,1 1 0,1 0-1,-1 1 1,1 0-1,1 1 1,0 0 0,-13 14-1,20-18-479,0 0 0,0 1 0,0 0 0,1 0 0,0 0 0,0 0 0,0 0 0,1 1 0,0-1 0,1 1 0,0 0 0,0 0 0,1 0 0,0 0 0,0 0 0,1 0 0,0 11 0,0-16-20,1-1 1,-1 0-1,1 0 0,0 1 1,-1-1-1,1 0 0,0 0 1,0 0-1,0 0 0,0 0 1,1 0-1,-1 0 0,1 0 1,-1 0-1,1-1 0,0 1 1,-1 0-1,1-1 0,2 2 1,1 0 6,0-1 1,0 0 0,0 1 0,0-2 0,0 1-1,0 0 1,1-1 0,5 1 0,2-1 9,-1 0 1,1-1-1,-1 0 1,1-1-1,-1-1 1,23-5-1,-24 3 14,0 0 0,1-1-1,-2-1 1,1 0 0,-1 0 0,0-1-1,0 0 1,0-1 0,13-14 0,-19 17 100,1 1 0,-1-1 1,0 0-1,-1 0 0,1 0 1,-1-1-1,0 1 0,0-1 1,-1 0-1,1 0 0,-1 0 0,-1 0 1,1 0-1,-1 0 0,0-1 1,0 1-1,-1 0 0,0-1 1,0 1-1,-1-7 0,-1 9-90,1 1-1,-1 0 0,0 0 1,1 0-1,-2 0 0,1 0 0,0 0 1,0 1-1,-1-1 0,0 1 1,1-1-1,-1 1 0,0 0 1,0 0-1,0 1 0,0-1 1,-1 0-1,1 1 0,0 0 0,-1 0 1,1 0-1,-1 0 0,1 0 1,-1 1-1,-5-1 0,-12-1-86,-1 1 0,-37 2 0,57-1 51,-4 1-143,0 0-1,1 0 0,-1 1 0,1 0 1,-1 0-1,-8 4 0,-5 11-3062,18-16 2836,1-1 0,-1 1 0,1 0 1,0 0-1,-1-1 0,1 1 0,0 0 0,0 0 0,0 0 0,0 0 1,0-1-1,-1 1 0,1 0 0,1 0 0,-1 0 0,0 0 0,0-1 1,0 1-1,0 0 0,1 0 0,-1 0 0,0-1 0,1 1 1,0 1-1,6 4-9229</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736"/>
    </inkml:context>
    <inkml:brush xml:id="br0">
      <inkml:brushProperty name="width" value="0.025" units="cm"/>
      <inkml:brushProperty name="height" value="0.025" units="cm"/>
    </inkml:brush>
  </inkml:definitions>
  <inkml:trace contextRef="#ctx0" brushRef="#br0">76 1 18353,'0'0'5125,"-42"71"-2979,28-37-929,3 4-416,2 0-545,9-4-192,0-5-64,4-7 32,8-9-672,0-5-513,-1-8-705,-6 0-448,-5-5-993,0-12-3524</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115"/>
    </inkml:context>
    <inkml:brush xml:id="br0">
      <inkml:brushProperty name="width" value="0.025" units="cm"/>
      <inkml:brushProperty name="height" value="0.025" units="cm"/>
    </inkml:brush>
  </inkml:definitions>
  <inkml:trace contextRef="#ctx0" brushRef="#br0">0 0 14414,'0'0'8039,"82"26"-6982,-35-24-640,3-2-353,5 0-1602,-9-3-4067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444"/>
    </inkml:context>
    <inkml:brush xml:id="br0">
      <inkml:brushProperty name="width" value="0.025" units="cm"/>
      <inkml:brushProperty name="height" value="0.025" units="cm"/>
    </inkml:brush>
  </inkml:definitions>
  <inkml:trace contextRef="#ctx0" brushRef="#br0">101 10 15695,'0'0'4884,"-10"5"-3778,5-3-994,-1 1 0,1 0 0,-1 1 0,1-1 0,0 1 0,1 0 0,-1 0 0,0 0 0,1 1 1,0 0-1,0 0 0,1 0 0,-1 0 0,1 0 0,0 1 0,-3 8 0,3-4-10,0-1 0,1 1 0,0-1 0,0 1 0,1 0 1,1-1-1,0 18 0,1-25-67,-1 0 0,0 1 0,1-1 0,0 0 0,0 1 0,-1-1 0,1 0 0,0 0 0,1 0 0,-1 0 0,0 0 0,1 0 0,-1 0 0,1 0 0,-1 0 0,1-1 0,0 1 0,0-1 0,0 1 0,0-1 0,0 0 0,0 0 0,0 1 0,0-2 0,0 1 0,1 0 0,-1 0 0,0-1 0,1 1 0,-1-1 0,0 0 0,1 1 0,-1-1 0,1 0 0,3-1 0,-2 0 41,1 1 0,0-1 0,-1 0 1,1-1-1,0 1 0,-1-1 0,0 0 0,1 0 0,-1 0 0,0-1 1,0 1-1,0-1 0,0 0 0,-1 0 0,1-1 0,-1 1 0,0-1 1,0 1-1,0-1 0,0 0 0,-1 0 0,1-1 0,-1 1 0,0 0 1,1-6-1,2-2 154,-1 0 0,0 0 0,-1 0 1,-1-1-1,0 0 0,0 1 0,-2-1 1,0-17-1,0 28-223,0 1 0,0-1 0,0 1 1,0 0-1,-1-1 0,1 1 0,0 0 1,-1 0-1,1-1 0,-1 1 0,1 0 1,-1 0-1,0-1 0,0 1 0,1 0 1,-1 0-1,0 0 0,0 0 0,0 0 0,0 0 1,0 1-1,0-1 0,-1 0 0,1 0 1,0 1-1,0-1 0,0 1 0,-1-1 1,1 1-1,0-1 0,-1 1 0,1 0 0,0 0 1,-1-1-1,1 1 0,0 0 0,-1 0 1,1 1-1,-1-1 0,1 0 0,0 0 1,-1 1-1,0 0 0,-2-1-35,0 1 1,0 1-1,1-1 1,-1 1-1,1-1 0,-1 1 1,1 0-1,0 0 0,0 0 1,0 1-1,0-1 1,0 1-1,0 0 0,-4 5 1,5-2-404,-1-1-1,0 0 1,1 1 0,0 0 0,1-1 0,-3 12 0,6 18-7362,4-23 544</inkml:trace>
  <inkml:trace contextRef="#ctx0" brushRef="#br0" timeOffset="1">217 125 17777,'0'0'7239,"-43"69"-4965,29-39-801,1-1-480,6-1-608,4-6-353,3-4-609,0-6-1377,9-4-1249,0-8-961,1 0-4612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817"/>
    </inkml:context>
    <inkml:brush xml:id="br0">
      <inkml:brushProperty name="width" value="0.025" units="cm"/>
      <inkml:brushProperty name="height" value="0.025" units="cm"/>
    </inkml:brush>
  </inkml:definitions>
  <inkml:trace contextRef="#ctx0" brushRef="#br0">134 14 17681,'0'0'6801,"-10"-1"-5034,6 1-1725,0-1 0,0 1 0,0 0 0,0 1 0,0-1 0,0 1 0,0-1 0,0 1 0,1 0 0,-1 1 0,0-1 1,0 1-1,1 0 0,-1 0 0,1 0 0,0 0 0,-1 0 0,1 1 0,0-1 0,0 1 0,1 0 0,-1 0 0,1 0 0,-1 0 0,1 1 0,0-1 0,0 1 0,0-1 1,1 1-1,-1 0 0,1-1 0,-2 7 0,2-7-50,1-1 1,-1 0 0,0 1-1,1-1 1,-1 1 0,1-1-1,0 1 1,0-1-1,0 1 1,0-1 0,0 0-1,1 1 1,-1-1 0,1 1-1,-1-1 1,1 1 0,0-1-1,0 0 1,0 0-1,0 1 1,0-1 0,1 0-1,-1 0 1,3 2 0,0-1-24,1 0 0,0 0 0,0 0 0,0-1 1,0 0-1,0 0 0,0 0 0,0-1 0,1 1 0,7 0 1,34 3-389,-33-4 309,0 1-1,-1 0 0,1 1 1,25 8-1,-38-11 118,0 1 1,0-1-1,0 1 1,0-1-1,0 1 1,0 0-1,0 0 0,0 0 1,0-1-1,0 1 1,0 0-1,-1 0 1,1 0-1,0 0 0,-1 0 1,1 0-1,0 0 1,-1 1-1,0-1 0,1 0 1,-1 0-1,0 0 1,1 0-1,-1 1 1,0-1-1,0 0 0,0 0 1,0 1-1,0-1 1,0 0-1,0 0 0,-1 0 1,1 1-1,0-1 1,-1 0-1,1 0 1,-1 0-1,1 0 0,-1 0 1,0 0-1,1 0 1,-1 0-1,0 0 0,0 0 1,1 0-1,-1 0 1,-1 1-1,-6 6 143,1 1 0,-1-1 0,-15 11 0,21-17-134,-14 11 237,-1-2 0,0 1 0,-18 8 0,28-16-155,0-1 0,-1 0 0,1 0-1,0-1 1,-1 0 0,1-1-1,-1 1 1,0-1 0,0-1-1,-15 0 1,23 0-91,-1 0 0,1 0 0,-1 0 0,1 0 0,-1 0 0,1 0 0,-1 0 1,1 0-1,-1 0 0,1-1 0,-1 1 0,1 0 0,-1 0 0,1-1 0,0 1 0,-1 0 0,1 0 0,-1-1 0,1 1 0,0-1 0,-1 1 1,1 0-1,0-1 0,-1 1 0,1-1 0,0 1 0,0-1 0,0 1 0,-1-1 0,1 1 0,0 0 0,0-2 0,6-17 41,19-14-292,64-32-239,-72 54 562,1 0 0,-2-1 0,0 0 1,0-2-1,-1 1 0,-1-2 0,0 0 1,20-31-1,-33 44-56,1 0 0,-2 0 0,1 0 0,0 0 0,0-1 0,-1 1 0,1 0 0,-1-1 0,0 1 0,0 0 0,0-1 0,0 1-1,0 0 1,0-1 0,-1 1 0,1 0 0,-1 0 0,1-1 0,-1 1 0,0 0 0,0 0 0,0 0 0,0 0 0,0 0 0,-1 0 0,1 0 0,0 0 0,-1 0 0,0 1 0,1-1 0,-1 1 0,0-1 0,0 1 0,-4-3 0,2 2-310,0-1 0,0 1 1,0 0-1,0 1 0,0-1 1,-1 1-1,1 0 0,-1 0 1,1 0-1,-1 0 0,1 1 1,-1 0-1,0 0 0,1 0 1,-1 0-1,1 1 0,-8 1 1,10-1-135,1 0 0,-1 0 0,1 0 0,-1 0 0,1 0 0,-1 0 0,1 1 0,0-1 0,-1 0 0,1 1 0,0-1 0,0 1 0,-1 2 0,-3 10-5440</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1.160"/>
    </inkml:context>
    <inkml:brush xml:id="br0">
      <inkml:brushProperty name="width" value="0.025" units="cm"/>
      <inkml:brushProperty name="height" value="0.025" units="cm"/>
    </inkml:brush>
  </inkml:definitions>
  <inkml:trace contextRef="#ctx0" brushRef="#br0">15 0 4708,'0'0'16576,"-1"9"-14755,-2 9-892,0-5-82,0 0 1,1 0-1,1 0 1,0 1-1,1-1 0,0 0 1,4 23-1,-3-34-858,0 0 0,0 0-1,1 0 1,-1 0 0,1-1-1,-1 1 1,1 0 0,-1-1-1,1 0 1,0 1 0,0-1-1,0 0 1,0 0 0,0 0-1,0 0 1,0 0 0,0 0-1,0-1 1,0 1 0,1-1-1,-1 1 1,0-1 0,0 0-1,1 0 1,-1 0 0,0 0-1,0 0 1,1 0 0,-1-1-1,0 1 1,0-1 0,3-1 0,1 1-571,1-1 1,-1 0-1,0 0 1,0-1 0,0 0-1,0 0 1,-1 0 0,1-1-1,9-7 1,11-28-7170,-16 17 1830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1.506"/>
    </inkml:context>
    <inkml:brush xml:id="br0">
      <inkml:brushProperty name="width" value="0.025" units="cm"/>
      <inkml:brushProperty name="height" value="0.025" units="cm"/>
    </inkml:brush>
  </inkml:definitions>
  <inkml:trace contextRef="#ctx0" brushRef="#br0">143 1 16207,'0'0'7175,"-33"62"-4260,19-32-929,-2 3-417,-2 2-608,2 2-512,0-1-353,4 0-64,1-2-321,4-3-1280,7-4-833,0-6-161,0-10-3907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2.484"/>
    </inkml:context>
    <inkml:brush xml:id="br0">
      <inkml:brushProperty name="width" value="0.025" units="cm"/>
      <inkml:brushProperty name="height" value="0.025" units="cm"/>
    </inkml:brush>
  </inkml:definitions>
  <inkml:trace contextRef="#ctx0" brushRef="#br0">1 142 4773,'0'0'9769,"12"-5"-8008,85-35 759,101-34-1206,-177 68-1388,1 1-1,-1 1 1,1 1 0,0 1 0,0 0 0,1 2 0,34 4 0,-47-2 63,0 1-1,-1 0 1,0 0 0,0 1 0,0 0-1,0 1 1,0 0 0,8 7 0,-9-7 17,-1 1 1,1-1 0,0-1 0,1 0 0,-1 0-1,1 0 1,0-1 0,-1-1 0,1 1-1,17 1 1,3-5 269,1-1 0,0-2 0,-1 0 0,0-2 0,50-17 0,-53 14-259,0 1 1,0 1-1,1 2 0,0 0 0,0 2 0,0 1 1,38 2-1,-60 1 7,-1 0 1,0 0 0,0 0-1,0 0 1,0 1-1,0 0 1,-1-1 0,1 1-1,0 1 1,-1-1-1,1 0 1,-1 1 0,0 0-1,0 0 1,0 0 0,3 4-1,22 19 1458,-25-24-1331,0 0 0,0 0 0,0 0 0,0-1-1,1 0 1,-1 0 0,1 0 0,-1 0 0,1 0-1,-1-1 1,1 1 0,-1-1 0,1 0 0,0 0-1,-1 0 1,1-1 0,-1 1 0,4-2 0,9-2 390,-1-1 0,28-12 0,-4 0-140,-16 10-394,0 0 1,0 2-1,0 0 0,1 2 0,0 0 0,0 2 0,0 0 0,27 4 0,-15 8-274,-35-11 186,1 1 0,-1-1 0,0 1 0,1 0 0,-1 0 0,0-1 0,0 1 0,1 0 0,-1 0 0,0 0 0,0 0 0,0 0 0,0 0 0,-1 0 0,1 1 0,0-1 0,0 0 0,-1 0 0,1 1 0,0-1 0,-1 1 0,1 2 0,-10-14-5657,-3-8-818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2.566"/>
    </inkml:context>
    <inkml:brush xml:id="br0">
      <inkml:brushProperty name="width" value="0.025" units="cm"/>
      <inkml:brushProperty name="height" value="0.025" units="cm"/>
    </inkml:brush>
  </inkml:definitions>
  <inkml:trace contextRef="#ctx0" brushRef="#br0">234 13 14638,'0'0'12385,"-7"9"-11910,-24 35-220,19-25-32,0-1 0,-2 0 1,-23 23-1,34-41-120,3-10 34,5-13 73,-4 21-201,37-125-532,-45 190-97,-1-31 625,3-13 28,0 1 1,2-1 0,-3 33-1,6-52-25,0 0-1,0 0 1,0 0-1,0 1 1,0-1-1,0 0 0,0 0 1,0 0-1,0 0 1,0 1-1,0-1 1,0 0-1,1 0 1,-1 0-1,0 0 1,0 1-1,0-1 1,0 0-1,0 0 0,0 0 1,0 0-1,0 0 1,1 0-1,-1 1 1,0-1-1,0 0 1,0 0-1,0 0 1,0 0-1,1 0 0,-1 0 1,0 0-1,0 0 1,0 0-1,0 0 1,1 0-1,-1 0 1,0 0-1,0 0 1,0 0-1,0 0 1,1 0-1,-1 0 0,0 0 1,0 0-1,0 0 1,0 0-1,1 0 1,-1 0-1,0 0 1,0 0-1,0 0 1,0 0-1,1-1 0,13-8 221,10-13-81,7-17-142,-77 37-549,33 1 564,0-1 0,1 0 0,-1 0 0,1-1 0,0-1 0,0 0 0,0-1 0,0 0 0,1-1 0,0 0 0,-13-10 0,71 13 471,-20 6-481,0 1 0,-1 1 0,33 11 0,-27-7-2870,46 8 0,-43-14-3338</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2.831"/>
    </inkml:context>
    <inkml:brush xml:id="br0">
      <inkml:brushProperty name="width" value="0.025" units="cm"/>
      <inkml:brushProperty name="height" value="0.025" units="cm"/>
    </inkml:brush>
  </inkml:definitions>
  <inkml:trace contextRef="#ctx0" brushRef="#br0">197 0 7495,'0'0'20222,"-9"13"-20073,-130 207-1147,121-201-1794,18-18 2496,-1-1 1,0 1 0,1-1-1,-1 1 1,0-1 0,1 0-1,-1 1 1,0-1 0,0 0-1,1 0 1,-1 0 0,0 1-1,0-1 1,1 0 0,-1 0 0,0 0-1,0 0 1,1 0 0,-1 0-1,0 0 1,0-1 0,1 1-1,-1 0 1,0 0 0,0-1-1,1 1 1,-1 0 0,0-1-1,1 1 1,-2-1 0,-6-12-7227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3.175"/>
    </inkml:context>
    <inkml:brush xml:id="br0">
      <inkml:brushProperty name="width" value="0.025" units="cm"/>
      <inkml:brushProperty name="height" value="0.025" units="cm"/>
    </inkml:brush>
  </inkml:definitions>
  <inkml:trace contextRef="#ctx0" brushRef="#br0">1 275 10090,'0'0'9336,"9"1"-6821,0 0-2095,-1 0-1,0-1 1,0 0 0,0-1 0,0 0 0,0 0 0,0-1-1,0 0 1,0 0 0,0-1 0,0 0 0,-1 0-1,11-7 1,14-10-178,-2-2-1,-1-1 1,0-1 0,-2-1-1,-1-1 1,-1-2-1,38-53 1,-63 81-254,0 0 1,0 0-1,0 1 0,0-1 1,0 0-1,0 0 0,0 0 1,0 1-1,0-1 0,0 0 1,0 0-1,0 0 0,0 0 1,0 1-1,0-1 0,0 0 1,0 0-1,0 0 0,0 0 1,1 0-1,-1 1 1,0-1-1,0 0 0,0 0 1,0 0-1,0 0 0,1 0 1,-1 0-1,0 0 0,0 1 1,0-1-1,0 0 0,0 0 1,1 0-1,-1 0 0,0 0 1,0 0-1,0 0 0,1 0 1,-1 0-1,0 0 1,0 0-1,0 0 0,0 0 1,1 0-1,-1 0 0,0 0 1,0 0-1,0 0 0,0 0 1,1 0-1,-1-1 0,0 1 1,0 0-1,0 0 0,0 0 1,1 0-1,-1 0 0,0 0 1,0 0-1,0-1 1,0 1-1,0 0 0,0 0 1,0 0-1,0 0 0,1-1 1,-1 1-1,0 0 0,3 26-318,-3 36-126,-2-38-164,1-7-164,0-1 0,1 1 0,3 21 0,-2-33-122,0 1 0,1-1 0,-1 0 0,1 1 0,0-1 0,0 0 0,1-1 0,4 8 0,9 6-8511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4.682"/>
    </inkml:context>
    <inkml:brush xml:id="br0">
      <inkml:brushProperty name="width" value="0.025" units="cm"/>
      <inkml:brushProperty name="height" value="0.025" units="cm"/>
    </inkml:brush>
  </inkml:definitions>
  <inkml:trace contextRef="#ctx0" brushRef="#br0">1 1 7143,'5'0'14926,"-5"12"-12876,0 6-673,-3 7-544,3 3-449,-2 3-288,2-4-64,0-2-32,2-1 0,7-7-512,1-4-865,-3-6-609,0-6-481,-3-1-2561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031"/>
    </inkml:context>
    <inkml:brush xml:id="br0">
      <inkml:brushProperty name="width" value="0.025" units="cm"/>
      <inkml:brushProperty name="height" value="0.025" units="cm"/>
    </inkml:brush>
  </inkml:definitions>
  <inkml:trace contextRef="#ctx0" brushRef="#br0">0 30 13004,'0'0'14350,"80"5"-14190,-32-6-128,5-4-96,0-3-1794,-5-1-2210,-10-2-3106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396"/>
    </inkml:context>
    <inkml:brush xml:id="br0">
      <inkml:brushProperty name="width" value="0.025" units="cm"/>
      <inkml:brushProperty name="height" value="0.025" units="cm"/>
    </inkml:brush>
  </inkml:definitions>
  <inkml:trace contextRef="#ctx0" brushRef="#br0">1 33 16944,'0'0'5290,"12"-4"-3170,84-19 377,-84 21-2302,0 0 0,0 1 0,0 0 0,0 1 0,0 1 0,1 0 0,16 4 0,-28-5-194,1 0 1,-1 1-1,0-1 1,1 0-1,-1 1 0,0 0 1,1-1-1,-1 1 1,0 0-1,0-1 0,0 1 1,0 0-1,0 0 1,0 0-1,0 0 0,0 0 1,0 0-1,0 0 1,0 1-1,0-1 0,-1 0 1,1 0-1,-1 1 1,1-1-1,-1 0 1,1 2-1,-1 0 2,0-1 0,0 1-1,0 0 1,-1-1 0,1 1 0,-1-1 0,0 1-1,0-1 1,0 0 0,0 1 0,0-1 0,0 0-1,-3 3 1,-3 5 73,0-1 0,-1 0 0,0 0 1,-1 0-1,-10 7 0,-21 7 453,8-5-145,33-17-385,-1-1-1,0 0 1,0 0-1,0 0 1,0 0-1,1 0 1,-1 0-1,0 0 1,0 0-1,0 0 1,0 0-1,0 1 1,1-1-1,-1 0 1,0 0-1,0 0 1,0 0-1,0 0 1,0 1-1,0-1 1,0 0-1,0 0 1,0 0-1,0 0 1,1 1-1,-1-1 1,0 0-1,0 0 1,0 0-1,0 1 1,0-1-1,0 0 1,0 0-1,0 0 1,0 0-1,0 1 1,-1-1-1,1 0 1,0 0-1,0 0 1,0 0-1,0 1 1,18-3-519,0 1 1,0 0 0,0 1 0,27 5 0,-42-5 440,0 1 0,0 0 1,1 0-1,-1 0 1,0 0-1,0 0 0,0 1 1,0-1-1,-1 1 1,1 0-1,0 0 0,-1 0 1,1 0-1,2 4 0,-4-4 68,0 0-1,1 0 0,-1 1 0,-1-1 0,1 0 0,0 1 1,-1-1-1,1 1 0,-1-1 0,0 0 0,1 1 0,-1-1 0,0 1 1,-1-1-1,1 1 0,0-1 0,-1 1 0,1-1 0,-1 1 0,0-1 1,-2 4-1,0 0 226,0-1 1,0 0 0,-1 0-1,0-1 1,0 1 0,0-1-1,0 1 1,-1-1 0,0-1-1,1 1 1,-1-1 0,-1 0-1,1 0 1,-11 5 0,6-4-4,0 0 0,0-1 1,0 0-1,0 0 1,0-1-1,-1 0 1,-18 0-1,28-2-252,1 0-1,-1 0 1,1 0-1,-1 0 1,1 0-1,-1 0 1,1 0-1,0 0 1,-1-1-1,1 1 1,-1 0-1,1 0 1,-1 0-1,1-1 1,0 1-1,-1 0 1,1 0-1,0-1 1,-1 1 0,1 0-1,0-1 1,-1 1-1,1 0 1,0-1-1,0 1 1,-1-1-1,1 1 1,0 0-1,0-1 1,0 1-1,0-1 1,-1 1-1,1-1 1,0 1-1,0-1 1,0 0-1,6-22-3396,19-18-6504,-1 18-495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741"/>
    </inkml:context>
    <inkml:brush xml:id="br0">
      <inkml:brushProperty name="width" value="0.025" units="cm"/>
      <inkml:brushProperty name="height" value="0.025" units="cm"/>
    </inkml:brush>
  </inkml:definitions>
  <inkml:trace contextRef="#ctx0" brushRef="#br0">92 65 16464,'0'0'9651,"-9"3"-8786,4-1-787,0 1-1,0-1 1,0 1-1,1 0 1,-1 1-1,1-1 1,-1 1-1,1 0 1,0 0-1,1 0 1,-1 0-1,1 1 1,0-1 0,0 1-1,0 0 1,1 0-1,-1 0 1,1 0-1,0 1 1,1-1-1,-1 0 1,0 7-1,1-9-17,0 1 0,1-1 1,-1 1-1,1-1 0,-1 1 0,1-1 0,0 1 0,1-1 0,-1 1 0,0-1 1,1 0-1,0 1 0,0-1 0,0 1 0,0-1 0,0 0 0,1 0 0,0 0 1,-1 0-1,5 6 0,-2-7 41,0 1 0,0-1 0,0 1 0,0-1-1,1-1 1,-1 1 0,0 0 0,1-1 0,-1 0 0,1 0 0,0 0 0,-1-1 0,1 0 0,0 0 0,5 0 0,-1-1-65,0 0 0,-1 0 0,1-1 1,-1 0-1,1-1 0,-1 0 1,0 0-1,0-1 0,0 0 1,0 0-1,-1-1 0,0 0 0,0 0 1,0-1-1,11-10 0,-13 10-16,0 1 0,0-1 0,-1 0 0,1 0 0,-1 0 0,0-1 0,-1 1 0,0-1 0,0 0 0,0 0 0,-1 0 0,0 0 0,0-1 0,-1 1 0,0 0 1,0-1-1,0 1 0,-2-15 0,0 20-26,1-1 1,-1 0-1,0 1 1,0-1-1,0 1 1,-1-1-1,1 1 1,-1 0-1,1 0 1,-1-1-1,0 1 1,1 0-1,-1 0 1,0 0-1,0 1 1,-1-1-1,1 0 1,0 1-1,-4-2 1,0 0 73,1 1 0,-1-1 1,0 2-1,0-1 0,0 0 1,0 1-1,0 0 0,0 1 1,-6-1-1,6 1-191,1 0 1,0 1-1,0-1 1,0 1-1,-1 0 1,1 0-1,0 1 1,0 0-1,1 0 1,-8 4-1,10-5-147,0 0 1,0 1-1,0-1 0,0 1 1,0-1-1,0 1 0,1 0 1,-1 0-1,1 0 0,-1 0 1,1 0-1,0 0 0,0 0 0,0 0 1,0 0-1,0 1 0,0-1 1,1 0-1,-1 1 0,1-1 1,0 0-1,-1 4 0,4 5-4203,10-3-2008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075"/>
    </inkml:context>
    <inkml:brush xml:id="br0">
      <inkml:brushProperty name="width" value="0.025" units="cm"/>
      <inkml:brushProperty name="height" value="0.025" units="cm"/>
    </inkml:brush>
  </inkml:definitions>
  <inkml:trace contextRef="#ctx0" brushRef="#br0">0 41 480,'0'0'29468,"76"7"-28955,-39-14-385,2-1-128,-5 0-1153,-7-4-1954,-8 0-3908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530"/>
    </inkml:context>
    <inkml:brush xml:id="br0">
      <inkml:brushProperty name="width" value="0.025" units="cm"/>
      <inkml:brushProperty name="height" value="0.025" units="cm"/>
    </inkml:brush>
  </inkml:definitions>
  <inkml:trace contextRef="#ctx0" brushRef="#br0">1 1 7911,'0'0'14676,"11"0"-12621,46-1-297,108 4 1417,-163-3-3171,0 0 1,-1 0 0,1 1-1,0-1 1,0 0-1,0 1 1,0-1 0,-1 1-1,1 0 1,0-1 0,-1 1-1,1 0 1,0 0 0,-1 0-1,1 0 1,-1 1-1,3 1 1,-4-2-3,0 0 0,1 0 1,-1-1-1,0 1 0,0 0 0,1 0 0,-1 0 0,0 0 0,0 0 1,0 0-1,0 0 0,0 0 0,0 0 0,-1 0 0,1 0 1,0 0-1,0 0 0,-1 0 0,1 0 0,0 0 0,-1-1 0,1 1 1,-2 1-1,-1 3 10,-1 0 0,0 0 1,-1 0-1,1-1 0,-1 1 0,0-1 1,0 0-1,-7 3 0,-20 10 46,-46 17 0,-4 1 29,87-36-88,-1 0-1,1 0 0,0 0 1,0 1-1,0 0 1,9 1-1,12-2-8,-14 0-9,87-7-415,-87 7 325,0 1 0,0 1 0,0 0-1,0 1 1,-1 0 0,15 5 0,-25-7 103,1 0 0,-1 0 0,1 0 1,-1 1-1,0-1 0,1 1 0,-1-1 1,0 1-1,1 0 0,-1-1 0,0 1 1,1 0-1,-1 0 0,0 0 0,0 0 1,0 0-1,0 0 0,0 0 0,0 1 1,0-1-1,-1 0 0,1 0 1,0 1-1,-1-1 0,1 0 0,0 1 1,-1-1-1,0 1 0,1-1 0,-1 1 1,0-1-1,0 0 0,0 1 0,0-1 1,0 1-1,0-1 0,0 1 0,0-1 1,-1 1-1,1-1 0,-1 1 0,1-1 1,-1 0-1,1 1 0,-1-1 0,-1 3 1,-2 1 119,0 0 1,-1 0-1,1 0 1,-1-1-1,0 1 1,0-1-1,0 0 1,-1 0 0,-7 3-1,-5 1 140,1-1 0,-2 0 0,1-1 0,-1-2-1,0 0 1,0 0 0,0-2 0,-38 0 0,72-16-8219,9 3 1271,6-3-3193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876"/>
    </inkml:context>
    <inkml:brush xml:id="br0">
      <inkml:brushProperty name="width" value="0.025" units="cm"/>
      <inkml:brushProperty name="height" value="0.025" units="cm"/>
    </inkml:brush>
  </inkml:definitions>
  <inkml:trace contextRef="#ctx0" brushRef="#br0">173 53 8968,'0'0'18236,"-10"-7"-17264,7 5-939,1-1-25,0 1-1,0 0 1,-1 0 0,1 1-1,-1-1 1,1 0 0,-1 1-1,0-1 1,0 1 0,1 0-1,-1 0 1,0 0 0,0 0-1,0 1 1,0-1 0,0 1 0,0 0-1,0 0 1,0 0 0,0 0-1,0 0 1,0 1 0,0-1-1,0 1 1,0 0 0,0 0-1,0 0 1,0 0 0,0 1-1,1-1 1,-1 1 0,1-1 0,-1 1-1,1 0 1,-3 2 0,-2 4 0,0 0 1,0 1 0,0-1 0,1 2 0,-5 11-1,8-17-6,1 0 0,1 0-1,-1 1 1,1-1 0,0 1 0,0-1-1,0 1 1,0-1 0,1 1-1,0-1 1,0 1 0,0 0 0,0-1-1,1 1 1,1 4 0,-1-7 2,0 0 0,0 0 0,0 0 0,0-1-1,1 1 1,-1 0 0,1-1 0,-1 1 0,1-1 0,0 0 0,-1 1 0,1-1 0,0 0 0,0 0 0,0 0 0,0 0 0,0 0 0,0-1 0,0 1 0,0-1 0,0 1 0,0-1 0,1 0 0,2 1 0,57-1 202,-58-1-186,8-1 5,1 0 0,-1-1 0,1-1 0,-1 0 0,0-1 0,-1 0 0,1-1 0,-1 0 0,0-1 0,0 0 0,-1-1 0,0 0 0,0 0 0,-1-1 0,0 0 0,-1-1 0,0 0 0,13-21 0,-20 29 4,0 1-1,0-1 0,0 1 1,0-1-1,-1 0 0,1 1 0,0-1 1,-1 0-1,1 0 0,-1 0 1,0 1-1,1-1 0,-1 0 0,0 0 1,0 0-1,0 1 0,0-1 1,-1 0-1,1 0 0,0 0 0,-1 0 1,1 1-1,-1-1 0,0 0 1,0 1-1,-1-3 0,0 2-11,0 1 0,0-1 0,0 1 0,-1-1 0,1 1 0,0 0 0,-1 0 0,1 0 0,-1 0 0,1 1 0,-1-1 0,0 1 0,1-1 0,-1 1 0,-5 0 0,-4 0-83,0 1 0,0 0 0,1 1 0,-1 0 0,0 0 0,0 2 0,-13 5 0,-19 17-808,42-25 706,0 1 0,-1 0-1,1 0 1,0 0 0,0 0-1,1 0 1,-1 1 0,0-1 0,1 0-1,0 1 1,-1 0 0,1-1-1,0 1 1,0-1 0,-1 5 0,3-6 28,-1 0 1,0 0-1,1 0 0,-1 0 1,0 0-1,1-1 1,-1 1-1,1 0 1,-1 0-1,1 0 1,0-1-1,-1 1 1,1 0-1,0-1 1,0 1-1,-1-1 1,1 1-1,0-1 1,0 1-1,0-1 1,0 1-1,-1-1 1,1 0-1,0 1 0,0-1 1,0 0-1,0 0 1,0 0-1,0 0 1,0 0-1,0 0 1,0 0-1,0 0 1,1 0-1,46-1-3119,-40 0 1985,36-2-4470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7.206"/>
    </inkml:context>
    <inkml:brush xml:id="br0">
      <inkml:brushProperty name="width" value="0.025" units="cm"/>
      <inkml:brushProperty name="height" value="0.025" units="cm"/>
    </inkml:brush>
  </inkml:definitions>
  <inkml:trace contextRef="#ctx0" brushRef="#br0">171 25 1826,'0'0'26457,"-11"5"-25624,-9 4-677,0 0 1,1 1 0,-25 18 0,38-24-148,1 1 0,-1 0-1,1 0 1,0 0 0,0 0-1,1 1 1,-7 9-1,10-12-6,0-1 0,-1 1 0,1 0-1,0-1 1,0 1 0,1 0 0,-1 0-1,0 0 1,1 0 0,0 0-1,0 0 1,0-1 0,0 1 0,0 0-1,1 0 1,-1 0 0,1 0-1,0 0 1,1 3 0,-1-3 4,1-1 0,0 0 0,0 1 0,-1-1 0,1 0 0,1 0-1,-1 0 1,0-1 0,0 1 0,1-1 0,-1 1 0,1-1 0,-1 0 0,1 0 0,-1 0 0,1 0 0,0 0 0,0 0 0,-1-1 0,4 1 0,59 4 259,-54-6-235,0 0 0,0-1 0,0 0 0,-1-1 0,1 0 0,-1 0 0,0-1 0,0 0 0,0-1 0,18-12 0,-21 13 77,-1 0-1,0-1 1,0 0 0,0 0 0,-1-1 0,1 1-1,-1-1 1,-1 0 0,1-1 0,-1 1 0,0-1 0,-1 0-1,1 0 1,-1 0 0,-1 0 0,3-10 0,-4 15-92,-1 0-1,0 0 1,0 0 0,0 0 0,0-1 0,0 1 0,0 0 0,0 0-1,-1 0 1,1 0 0,-1 1 0,1-1 0,-1 0 0,0 0 0,0 0-1,0 0 1,0 0 0,0 1 0,0-1 0,-1 1 0,-2-4 0,1 2-2,-1 1-1,0-1 1,0 1 0,0 0 0,0 0 0,0 0 0,-1 0 0,1 1 0,-7-2 0,-9-1-126,-1 1-1,1 1 1,-29 1 0,44 1 40,-34 10-1915,39-10 1858,-1 0-1,0 0 1,0 1-1,1-1 0,-1 0 1,0 1-1,1-1 1,-1 0-1,1 1 1,-1-1-1,0 1 0,1-1 1,-1 1-1,1-1 1,-1 1-1,1 0 0,-1-1 1,1 1-1,0 0 1,-1-1-1,1 1 0,0 0 1,-1-1-1,1 1 1,0 0-1,0 0 0,0-1 1,0 1-1,0 0 1,0 0-1,0-1 0,0 1 1,0 0-1,0 0 1,0-1-1,0 1 0,0 0 1,1 0-1,-1-1 1,0 1-1,1 0 0,-1-1 1,0 1-1,1 0 1,-1-1-1,1 1 0,-1-1 1,1 1-1,-1-1 1,2 2-1,0-1-353,1 1 1,-1 0-1,1-1 0,0 0 0,0 0 1,0 1-1,-1-2 0,1 1 0,0 0 1,0 0-1,1-1 0,2 0 0,23 2-5938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49.979"/>
    </inkml:context>
    <inkml:brush xml:id="br0">
      <inkml:brushProperty name="width" value="0.025" units="cm"/>
      <inkml:brushProperty name="height" value="0.025" units="cm"/>
    </inkml:brush>
  </inkml:definitions>
  <inkml:trace contextRef="#ctx0" brushRef="#br0">4679 257 8968,'-194'-78'3090,"-118"-40"-270,260 102-2782,0 3 1,-1 2-1,-1 2 1,-65-2-1,-1 10-285,-159 21-1,-119 37-365,-73 9 349,-249-46 714,-82 9 525,706-18-898,0 5 0,1 4 0,0 4 0,2 4 1,1 4-1,-106 53 0,170-71-89,0 2-1,2 0 1,-1 2 0,2 1 0,-27 26-1,42-35 8,1 0-1,0 1 0,0 0 0,1 0 0,0 1 1,1 0-1,0 1 0,1-1 0,1 1 0,0 1 0,1-1 1,0 1-1,-3 26 0,5-19 6,1 1 0,0-1 0,2 0 0,1 1 0,0-1 0,2 0 0,0 0 0,2 0 0,0-1 0,1 0 0,1 0 0,1 0 0,1-1 0,0-1 0,2 1 0,0-2 0,1 0 0,0 0 0,18 15 0,8 6 20,3-2 1,0-1-1,2-3 1,79 44-1,-24-24 14,135 49 1,-90-52 77,2-5 0,209 34-1,313 12-36,-493-70-90,694 72 38,5-47-9,-134-63 16,-544 2-24,339-73 1,-449 68 26,158-60 1,-219 71-1,0-1-1,0-2 1,-1-1 0,-1 0 0,0-2-1,-1-1 1,-1 0 0,0-2 0,-2 0-1,24-30 1,-35 37 37,0-1 1,-1 1-1,-1-2 0,0 1 1,0 0-1,-2-1 0,1 0 0,-2 0 1,0 0-1,-1-1 0,0 1 1,-1-1-1,0 1 0,-2-1 1,1 1-1,-2-1 0,0 1 0,-1-1 1,0 1-1,-1 0 0,-1 0 1,-6-14-1,-5-6 54,-1 1 0,-2 0 1,-1 2-1,-2 0 0,0 2 0,-2 0 0,-44-40 0,5 13-75,-3 2-1,-3 4 0,-1 2 1,-2 3-1,-3 4 0,-143-58 0,113 61-1237,0 5-1,-3 4 0,0 6 1,-201-19-1,105 30-3551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3.005"/>
    </inkml:context>
    <inkml:brush xml:id="br0">
      <inkml:brushProperty name="width" value="0.025" units="cm"/>
      <inkml:brushProperty name="height" value="0.025" units="cm"/>
    </inkml:brush>
  </inkml:definitions>
  <inkml:trace contextRef="#ctx0" brushRef="#br0">22 0 15535,'0'0'3715,"-16"64"-1633,10-30-705,6-1-800,0-6-417,8-6-128,11-8-160,0-7-865,1-6-480,-6 0-962,-3-10-2017,-11-9-1730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7.580"/>
    </inkml:context>
    <inkml:brush xml:id="br0">
      <inkml:brushProperty name="width" value="0.025" units="cm"/>
      <inkml:brushProperty name="height" value="0.025" units="cm"/>
    </inkml:brush>
  </inkml:definitions>
  <inkml:trace contextRef="#ctx0" brushRef="#br0">62 251 9161,'0'0'20462,"-5"11"-19459,-5 12-640,1-4-192,0 0-1,2 1 1,0 0 0,-7 36 0,14-55-169,-1 0-1,1 1 0,0-1 0,0 0 0,0 1 1,1-1-1,-1 0 0,0 0 0,0 1 0,1-1 0,-1 0 1,1 0-1,-1 1 0,1-1 0,-1 0 0,1 0 1,0 0-1,-1 0 0,1 0 0,0 0 0,0 0 1,0 0-1,0 0 0,1 1 0,1-1 6,-1 0 1,1 0-1,0 0 0,-1 0 0,1 0 0,0 0 1,0-1-1,-1 1 0,1-1 0,5 0 1,2 0-113,-1-1 1,1 0-1,0-1 1,-1 0-1,17-5 1,-15 2-537,-1 0 0,0 0 0,0-1 0,0 0 0,11-10 0,-14 10-698,0 0 0,0-1 0,-1 0 1,0 0-1,0-1 0,8-14 0,1-16-6936</inkml:trace>
  <inkml:trace contextRef="#ctx0" brushRef="#br0" timeOffset="1">163 7 14958,'0'0'15727,"14"-7"-18994,-1 11-3844</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8.786"/>
    </inkml:context>
    <inkml:brush xml:id="br0">
      <inkml:brushProperty name="width" value="0.025" units="cm"/>
      <inkml:brushProperty name="height" value="0.025" units="cm"/>
    </inkml:brush>
  </inkml:definitions>
  <inkml:trace contextRef="#ctx0" brushRef="#br0">0 284 3587,'0'0'12455,"12"-10"-11457,1-2-942,2 1-1,-1 1 0,2 0 1,-1 1-1,1 0 0,1 2 1,25-9-1,-10 9 118,0 2 0,0 1 0,1 2 0,0 1 0,-1 2 0,1 1 0,-1 1 0,1 2 0,54 15 0,-72-15-400,-1-2 0,1 0 0,0-1 0,-1 0 0,1-1-1,0-1 1,0 0 0,0-2 0,0 1 0,0-2 0,-1 1 0,1-2 0,-1 0 0,22-10 0,-3-2 1869,0 1-1,1 2 1,1 2-1,0 1 1,71-11-1,-13 8-794,92-12-670,200-2 0,-372 27-206,1 1 1,0 0-1,-1 0 0,0 2 0,18 4 0,-24-4 201,0-1 1,0 2-1,0-1 1,0 1-1,-1 0 1,0 0 0,1 1-1,-2 0 1,1 0-1,10 11 1,-12-10-7,0-1 0,1-1 0,-1 1 0,1-1 0,0 1 0,1-1 0,-1-1 0,1 1 0,10 4 0,-13-7-165,1 0 0,-1 0 0,0-1 0,1 1 0,-1-1 0,1 0 0,-1 0 0,1 0 0,0 0 0,-1-1 1,1 1-1,-1-1 0,0 0 0,1 0 0,-1 0 0,0 0 0,1-1 0,-1 0 0,5-3 0,1 0-244,-1-1-1,0 0 1,0-1-1,-1 1 0,13-15 1,-1-13-2839,-18 31 2205,1-1 1,-1 0-1,-1 1 0,1-1 1,-1 0-1,1 0 1,-1 0-1,0-4 0,-3-10-10803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9.374"/>
    </inkml:context>
    <inkml:brush xml:id="br0">
      <inkml:brushProperty name="width" value="0.025" units="cm"/>
      <inkml:brushProperty name="height" value="0.025" units="cm"/>
    </inkml:brush>
  </inkml:definitions>
  <inkml:trace contextRef="#ctx0" brushRef="#br0">1169 236 3940,'0'0'12161,"10"7"-11590,1 0-300,-1-2 370,-1 1 1,0 0 0,0 0 0,-1 0-1,14 14 1,-22-19-571,0-1 1,0 0-1,1 1 0,-1-1 1,0 1-1,0-1 1,0 1-1,0-1 0,0 0 1,1 1-1,-1-1 0,0 1 1,0-1-1,0 1 0,0-1 1,0 1-1,-1-1 1,1 0-1,0 1 0,0-1 1,0 1-1,0-1 0,0 1 1,-1-1-1,1 0 0,0 1 1,0-1-1,0 0 0,-1 1 1,1-1-1,0 0 1,-1 1-1,1-1 0,0 0 1,-1 1-1,1-1 0,-1 0 1,1 0-1,0 1 0,-1-1 1,1 0-1,-1 0 1,1 0-1,0 0 0,-1 0 1,1 0-1,-1 0 0,1 0 1,-1 0-1,1 0 0,-1 0 1,1 0-1,0 0 1,-1 0-1,-31 2 750,31-2-656,-22-2 131,2-1 0,-1-1-1,0-2 1,1 0-1,0-1 1,0 0 0,-34-20-1,-49-16 671,48 29-742,-1 2 0,0 3 0,0 2 0,-77 1 0,-15-2 87,45 4-39,70 4-177,0-1 0,-1-2 0,-55-11-1,83 11-121,0 0-1,0-1 0,0 0 0,0 0 1,1-1-1,0 0 0,0 0 0,0 0 1,0-1-1,1 1 0,0-1 0,0-1 1,1 1-1,-8-13 0,12 18-57,0 0 0,0 1 0,0-1 0,0 0 0,0 1 0,0-1 0,1 0 0,-1 1 0,0-1 0,0 0 0,1 1 0,-1-1 0,0 1 0,0-1 0,1 0 0,-1 1 0,1-1 0,-1 1 0,0-1 0,1 1 0,-1 0 0,1-1 0,0 1 0,-1-1 0,1 1 0,-1 0-1,1-1 1,-1 1 0,2-1 0,25-10-2757,-17 7 889,17-10-3273</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9.909"/>
    </inkml:context>
    <inkml:brush xml:id="br0">
      <inkml:brushProperty name="width" value="0.025" units="cm"/>
      <inkml:brushProperty name="height" value="0.025" units="cm"/>
    </inkml:brush>
  </inkml:definitions>
  <inkml:trace contextRef="#ctx0" brushRef="#br0">1 166 7015,'0'0'16090,"7"1"-15615,-2-2-381,0 1 0,1-1 0,-1 0 0,0 0 0,0 0 1,0-1-1,0 1 0,0-1 0,0-1 0,0 1 1,0-1-1,-1 0 0,1 0 0,-1 0 0,0 0 0,0-1 1,0 0-1,-1 1 0,1-2 0,-1 1 0,0 0 0,0-1 1,0 1-1,2-8 0,18-73 1011,-22 84-1115,-1 1 0,1-1 0,-1 1 0,0-1 0,1 1 0,-1 0 0,1-1 1,-1 1-1,1 0 0,-1-1 0,1 1 0,0 0 0,-1 0 0,1-1 0,-1 1 0,1 0 0,-1 0 0,1 0 0,0 0 0,-1 0 1,1 0-1,0 0 0,-1 0 0,1 0 0,-1 0 0,1 0 0,0 0 0,-1 1 0,1-1 0,-1 0 0,1 0 0,-1 1 1,1-1-1,-1 0 0,1 1 0,0-1 0,19 13-306,-10-6-71,0 1 0,0-1 1,1-1-1,0 0 1,1 0-1,14 4 1,-17-7-834,0-1 0,0 0 0,0-1 0,0 0 0,17-1 0,21-3-9601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0.848"/>
    </inkml:context>
    <inkml:brush xml:id="br0">
      <inkml:brushProperty name="width" value="0.025" units="cm"/>
      <inkml:brushProperty name="height" value="0.025" units="cm"/>
    </inkml:brush>
  </inkml:definitions>
  <inkml:trace contextRef="#ctx0" brushRef="#br0">6 0 5541,'0'0'19603,"-4"74"-18899,2-41-447,2 3-225,0-4 0,7 1-96,4-4-449,1-2-127,-1-2-385,-2-3-1153,-4-5-705,-5-5-2050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178"/>
    </inkml:context>
    <inkml:brush xml:id="br0">
      <inkml:brushProperty name="width" value="0.025" units="cm"/>
      <inkml:brushProperty name="height" value="0.025" units="cm"/>
    </inkml:brush>
  </inkml:definitions>
  <inkml:trace contextRef="#ctx0" brushRef="#br0">1 3 7751,'0'0'12364,"42"-3"-10859,-8 3-448,5 1-480,0 5-513,8-4-673,-8-2-2497,4 0-4454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512"/>
    </inkml:context>
    <inkml:brush xml:id="br0">
      <inkml:brushProperty name="width" value="0.025" units="cm"/>
      <inkml:brushProperty name="height" value="0.025" units="cm"/>
    </inkml:brush>
  </inkml:definitions>
  <inkml:trace contextRef="#ctx0" brushRef="#br0">72 8 15887,'0'0'5120,"9"-3"-3727,-6 2-1353,1 0 0,-1 1 0,1-1 0,-1 0 0,1 1 0,-1 0 0,1 0 0,-1 0 0,1 0 0,-1 1 0,1-1 0,5 3 0,-7-2-34,1 0 0,-1 0 0,0 0 0,-1 1 0,1-1-1,0 1 1,0-1 0,-1 1 0,1 0 0,0 0 0,-1-1 0,0 1-1,1 0 1,-1 1 0,0-1 0,0 0 0,0 0 0,-1 0 0,1 0-1,0 1 1,-1-1 0,0 0 0,1 1 0,-1-1 0,0 4-1,0-2 63,0 0 0,0 1 0,0-1 0,-1 0-1,0 1 1,0-1 0,0 0 0,0 0-1,0 0 1,-1 0 0,0 0 0,0 0 0,0 0-1,0-1 1,-1 1 0,-2 3 0,-6 4 520,0 1 1,-1-2 0,-15 12-1,19-17-347,0 1 0,0 1 0,0-1 0,1 1 0,0 1 0,0-1-1,1 1 1,-10 16 0,16-23-232,-1 0-1,1 0 1,-1 0 0,1 0-1,0 0 1,-1 0 0,1 0-1,0 0 1,0 0-1,0 0 1,0 0 0,0 0-1,0 1 1,0-1 0,0 0-1,0 0 1,0 0-1,1 0 1,-1 0 0,0 0-1,1 0 1,-1 0 0,1 0-1,-1 0 1,1 0-1,0 0 1,0 1 0,2-1 6,-1 1 1,0 0-1,0-1 1,1 0-1,-1 1 1,1-1-1,0 0 1,-1 0-1,1 0 1,5 0-1,9 2-158,1-2 0,32 0 0,-37-2-192,0 1-779,0 0 0,0-1 0,-1-1 0,1 0 0,22-7 0,15-10-5767</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859"/>
    </inkml:context>
    <inkml:brush xml:id="br0">
      <inkml:brushProperty name="width" value="0.025" units="cm"/>
      <inkml:brushProperty name="height" value="0.025" units="cm"/>
    </inkml:brush>
  </inkml:definitions>
  <inkml:trace contextRef="#ctx0" brushRef="#br0">141 28 18193,'-11'5'1634,"-2"1"-1059,0 0 1,1 1-1,-1 1 1,1 0 0,-14 12-1,23-17-475,-1 0 1,1 0-1,0 1 0,0-1 1,0 1-1,0 0 1,1-1-1,-1 1 0,1 1 1,0-1-1,0 0 0,1 0 1,-1 1-1,1-1 0,0 1 1,0-1-1,0 1 0,1 0 1,0-1-1,0 1 0,0 0 1,0-1-1,2 9 0,0-10-61,-1 0-1,1 1 0,0-1 0,1 0 0,-1 0 0,0 0 1,1 0-1,0-1 0,0 1 0,0 0 0,0-1 1,0 0-1,0 0 0,0 0 0,1 0 0,-1-1 1,1 1-1,-1-1 0,1 0 0,0 0 0,-1 0 1,1 0-1,0-1 0,7 0 0,1 2 174,1-1 0,-1-1 0,1 0 1,-1-1-1,1 0 0,19-5 0,-24 3-117,0 0 0,-1-1 1,1 0-1,-1 0 0,0-1 0,0 0 1,0 0-1,0-1 0,-1 0 0,0 0 1,0 0-1,6-10 0,-10 14-69,-1 0 0,1-1 1,0 1-1,-1-1 0,1 1 0,-1-1 0,0 0 0,0 1 1,0-1-1,0 0 0,0 0 0,-1 0 0,1 0 0,-1 0 0,0 0 1,0 0-1,0 0 0,0 1 0,-1-1 0,1 0 0,-1 0 0,1 0 1,-1 0-1,0 0 0,0 1 0,-1-1 0,1 0 0,0 1 1,-1-1-1,0 1 0,1-1 0,-1 1 0,0 0 0,0 0 0,0 0 1,-1 0-1,1 0 0,-5-2 0,-57-28-1204,18 15-4236,22 8-1457,6 3-8066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2.281"/>
    </inkml:context>
    <inkml:brush xml:id="br0">
      <inkml:brushProperty name="width" value="0.025" units="cm"/>
      <inkml:brushProperty name="height" value="0.025" units="cm"/>
    </inkml:brush>
  </inkml:definitions>
  <inkml:trace contextRef="#ctx0" brushRef="#br0">1 88 224,'0'0'17339,"8"-4"-16084,16-9-1062,1 2 1,0 1-1,1 2 0,0 0 1,34-6-1,-13 6-642,1 3 0,61-1 0,-103 6 432,-1 0 0,0 0 0,0 1 0,0-1 0,1 1 0,-1 0 0,0 1 0,0-1 0,0 1 0,-1 0 0,7 3 0,-8-2 98,0-1 1,0 1 0,0 0 0,0 0 0,0 0 0,-1 0 0,0 0 0,1 1 0,-1-1 0,-1 1 0,1-1 0,0 1 0,-1 0 0,2 7 0,-1-4 244,-1 0 1,2 0 0,-1 0-1,1 0 1,0 0-1,0-1 1,1 1-1,6 7 1,-8-11-216,1-1 0,0 0 1,0 0-1,0 0 0,0-1 0,0 1 0,0-1 1,0 0-1,1 0 0,-1 0 0,0 0 0,1 0 1,-1-1-1,1 1 0,-1-1 0,1 0 0,-1 0 1,1 0-1,-1-1 0,5 0 0,18-4 144,0-1 1,0-1-1,0-2 0,-1 0 0,26-14 1,-31 12-553,1 2 1,0 0 0,1 2 0,0 0 0,0 1-1,0 2 1,38-4 0,-38 13 145,-19 7 322,1 9 71,-4-21-331,1 1 1,-1-1-1,1 1 1,-1-1-1,1 1 1,-1-1 0,1 1-1,0-1 1,-1 0-1,1 1 1,0-1-1,-1 0 1,1 1-1,0-1 1,0 0-1,-1 0 1,1 0 0,0 0-1,0 0 1,-1 0-1,1 0 1,0 0-1,0 0 1,-1 0-1,1 0 1,0 0-1,-1 0 1,1-1 0,0 1-1,0 0 1,-1 0-1,1-1 1,0 1-1,-1-1 1,1 1-1,-1-1 1,1 1-1,-1-1 1,2 0 0,22-22-6907,-1-5-5673</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3.091"/>
    </inkml:context>
    <inkml:brush xml:id="br0">
      <inkml:brushProperty name="width" value="0.025" units="cm"/>
      <inkml:brushProperty name="height" value="0.025" units="cm"/>
    </inkml:brush>
  </inkml:definitions>
  <inkml:trace contextRef="#ctx0" brushRef="#br0">2264 497 12139,'0'0'12588,"-12"-5"-12556,-348-113 163,115 42-101,165 49-70,-310-95 501,317 104-423,-1 4-1,0 2 1,-107-2-1,-329 13 321,489-1-1396,0-1 0,0-1 0,0-2 0,1 1-1,-24-12 1,-28-7-2294,68 23 1918,1 0-1,-1-1 1,1 1-1,0-1 0,-1 0 1,1 0-1,0 0 0,-4-4 1,-4-4-3807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3.399"/>
    </inkml:context>
    <inkml:brush xml:id="br0">
      <inkml:brushProperty name="width" value="0.025" units="cm"/>
      <inkml:brushProperty name="height" value="0.025" units="cm"/>
    </inkml:brush>
  </inkml:definitions>
  <inkml:trace contextRef="#ctx0" brushRef="#br0">4 0 12812,'0'0'6855,"-3"64"-6151,19-47-351,7-2-289,10-7-32,1-6-929,5-2-1057,0-4-1954,-2-8-1985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3.453"/>
    </inkml:context>
    <inkml:brush xml:id="br0">
      <inkml:brushProperty name="width" value="0.025" units="cm"/>
      <inkml:brushProperty name="height" value="0.025" units="cm"/>
    </inkml:brush>
  </inkml:definitions>
  <inkml:trace contextRef="#ctx0" brushRef="#br0">226 124 3555,'0'-18'1762,"0"-1"-1346,2 0-384,5 2-1313,-2-1-961</inkml:trace>
  <inkml:trace contextRef="#ctx0" brushRef="#br0" timeOffset="1">251 0 5541,'0'0'15599,"2"4"-14195,-1-2-1258,0 0-1,0-1 1,0 1-1,-1 0 1,1 0-1,0 0 1,-1 0-1,1 0 1,-1 0-1,0 0 1,0 0-1,0 0 1,0 0-1,0 0 1,0 0-1,-1 0 1,1 0-1,0 0 1,-1 0-1,0 0 1,0 1-1,-2 1 7,1 0 0,0 0 0,-1-1 0,0 1 0,0-1 1,0 0-1,0 0 0,-1 0 0,-5 4 0,-12 5-24,0 0 0,-1-1 0,-25 8 0,11-4 46,14-6-164,18-8-12,0 0 0,0 1 0,-1 0 0,1 0-1,0 0 1,0 0 0,1 0 0,-1 1-1,1 0 1,-1 0 0,-4 5 0,8-8-16,0 1 1,0-1 0,0 1-1,0 0 1,0-1 0,0 1-1,0 0 1,0-1 0,0 1-1,0-1 1,0 1 0,1 0-1,-1-1 1,0 1-1,0-1 1,1 1 0,-1-1-1,0 1 1,1 0 0,-1-1-1,0 1 1,1-1 0,-1 0-1,1 1 1,-1-1 0,1 1-1,-1-1 1,1 0 0,-1 1-1,1-1 1,-1 0-1,1 0 1,0 1 0,-1-1-1,1 0 1,-1 0 0,1 0-1,0 0 1,-1 0 0,2 0-1,32 8-111,-30-8 89,347 50-2693,-114-38-6620,-115-11-2733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3.391"/>
    </inkml:context>
    <inkml:brush xml:id="br0">
      <inkml:brushProperty name="width" value="0.025" units="cm"/>
      <inkml:brushProperty name="height" value="0.025" units="cm"/>
    </inkml:brush>
  </inkml:definitions>
  <inkml:trace contextRef="#ctx0" brushRef="#br0">0 0 7911,'0'0'4965,"46"1"-4388,-12-1 608,7 0-705,13 0-191,7 0-65,8 6-128,7 1 32,-2-1-128,-3-2-609,-4-4-1537,-8 0-2114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3.912"/>
    </inkml:context>
    <inkml:brush xml:id="br0">
      <inkml:brushProperty name="width" value="0.025" units="cm"/>
      <inkml:brushProperty name="height" value="0.025" units="cm"/>
    </inkml:brush>
  </inkml:definitions>
  <inkml:trace contextRef="#ctx0" brushRef="#br0">0 32 11435,'0'0'6854,"68"14"-6565,-10-12-193,13-2-32,17-1-1249,17-19-3236,6-6-2657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4.366"/>
    </inkml:context>
    <inkml:brush xml:id="br0">
      <inkml:brushProperty name="width" value="0.025" units="cm"/>
      <inkml:brushProperty name="height" value="0.025" units="cm"/>
    </inkml:brush>
  </inkml:definitions>
  <inkml:trace contextRef="#ctx0" brushRef="#br0">1 34 7944,'0'0'11787,"51"0"-11275,-7 0 97,8 0-257,10 0-256,8-2-320,-1-10-2819,4-7-5541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7.999"/>
    </inkml:context>
    <inkml:brush xml:id="br0">
      <inkml:brushProperty name="width" value="0.025" units="cm"/>
      <inkml:brushProperty name="height" value="0.025" units="cm"/>
    </inkml:brush>
  </inkml:definitions>
  <inkml:trace contextRef="#ctx0" brushRef="#br0">0 1 4516,'0'0'18161,"66"26"-16591,-20-21-513,10-1-416,10 0-449,-1-1-128,-3 2-64,-9-2-737,-14 2-1089,-16 1-736,-17-2-1698,-6 0-2146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8.363"/>
    </inkml:context>
    <inkml:brush xml:id="br0">
      <inkml:brushProperty name="width" value="0.025" units="cm"/>
      <inkml:brushProperty name="height" value="0.025" units="cm"/>
    </inkml:brush>
  </inkml:definitions>
  <inkml:trace contextRef="#ctx0" brushRef="#br0">0 0 13805,'0'0'5733,"69"21"-4323,-30-18 191,11-1-576,1-2-512,4 0-481,1 0-256,-1-6-2147,-3-3-4900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5.481"/>
    </inkml:context>
    <inkml:brush xml:id="br0">
      <inkml:brushProperty name="width" value="0.025" units="cm"/>
      <inkml:brushProperty name="height" value="0.025" units="cm"/>
    </inkml:brush>
  </inkml:definitions>
  <inkml:trace contextRef="#ctx0" brushRef="#br0">1 283 7783,'0'0'13928,"8"0"-12460,0-1-1192,0-1 1,0 1-1,-1-1 0,1-1 0,0 0 0,-1 0 1,0 0-1,1-1 0,-1 0 0,-1 0 0,9-7 0,80-71 481,-54 45-637,89-85 45,-140 155-432,1-15 205,-2 1-244,1 0-1,0 1 1,2 0 0,0 0 0,1 1-1,2-1 1,0 2 0,-3 32 0,12-30-1872,-3-23 1944,0-1 0,-1 1-1,1-1 1,0 1 0,0 0 0,0-1-1,0 1 1,-1-1 0,1 0 0,0 1 0,0-1-1,0 0 1,0 1 0,0-1 0,0 0-1,0 0 1,0 0 0,0 0 0,0 0-1,0 0 1,0 0 0,0 0 0,1-1-1,18-2-5685</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5.828"/>
    </inkml:context>
    <inkml:brush xml:id="br0">
      <inkml:brushProperty name="width" value="0.025" units="cm"/>
      <inkml:brushProperty name="height" value="0.025" units="cm"/>
    </inkml:brush>
  </inkml:definitions>
  <inkml:trace contextRef="#ctx0" brushRef="#br0">105 1 15791,'-10'7'2082,"-2"2"-1220,1 0 0,0 1 0,-15 16 0,22-22-671,1 1 0,-1-1 0,1 1-1,0 0 1,1 0 0,-1 0 0,1 0-1,0 0 1,0 0 0,0 1 0,1-1 0,0 1-1,0-1 1,0 12 0,1-15-176,0-1-1,0 1 1,1 0 0,-1-1 0,1 1-1,-1 0 1,1-1 0,-1 1-1,1-1 1,0 1 0,0-1 0,0 1-1,0-1 1,0 0 0,0 0-1,0 1 1,0-1 0,1 0 0,-1 0-1,3 1 1,0 1 17,0-1-1,0 0 1,1 0 0,-1-1 0,1 1-1,-1-1 1,8 1 0,-2-1 49,0 0 0,-1 0 0,1-1 0,-1-1 0,1 0 0,-1 0 1,14-4-1,-16 2-11,-1 0-1,1 0 1,-1-1 0,1 0 0,-1 0 0,0-1-1,-1 0 1,1 0 0,-1 0 0,7-9 0,-10 12-26,0 0 0,0-1 0,0 1 0,0-1 0,-1 1 0,1-1 0,-1 0 0,0 0 0,0 1 0,0-1 0,0 0 0,0 0 1,0 0-1,-1 0 0,0 0 0,1-1 0,-1 1 0,0 0 0,-1 0 0,1 0 0,0 0 0,-1 0 0,0 0 0,0 0 0,0 0 0,0 0 1,-2-4-1,0 4-27,1 1 0,-1-1 1,0 1-1,1 0 0,-1 0 1,0 0-1,0 1 0,-1-1 1,1 0-1,0 1 1,0 0-1,-1 0 0,1 0 1,-1 0-1,-5 0 0,0 0-48,0 0 0,0 1 0,0 0 0,0 0 0,-9 2-1,17-2-53,0 0 1,0 0-1,0 0 0,0 0 0,0 1 0,0-1 0,0 0 0,0 1 0,0-1 0,0 1 0,0-1 1,0 1-1,0-1 0,0 1 0,0 0 0,1-1 0,-1 1 0,0 0 0,1 0 0,-1-1 1,0 1-1,1 0 0,-1 0 0,1 0 0,-1 0 0,1 0 0,-1 0 0,1 0 0,0 0 0,-1 0 1,1 0-1,0 0 0,0 0 0,0 0 0,0 0 0,0 0 0,0 0 0,0 0 0,0 0 1,0 1-1,1 0 0,0 0-310,0 0 0,-1 0 0,1 0 0,0 0-1,0-1 1,0 1 0,1 0 0,-1-1 0,0 1 0,0-1 0,1 1 0,-1-1 0,1 0 0,-1 1 0,1-1 0,0 0 0,0 0 0,-1 0 0,1 0 0,0-1-1,3 2 1,20 0-4190,6-1-775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6.163"/>
    </inkml:context>
    <inkml:brush xml:id="br0">
      <inkml:brushProperty name="width" value="0.025" units="cm"/>
      <inkml:brushProperty name="height" value="0.025" units="cm"/>
    </inkml:brush>
  </inkml:definitions>
  <inkml:trace contextRef="#ctx0" brushRef="#br0">180 1 5285,'-8'1'10074,"-2"0"-9358,-1 1 1,1 0-1,0 1 1,0 0 0,0 1-1,0 0 1,1 1-1,-1 0 1,-10 7 0,16-9-567,-1 0 1,1 1 0,-1-1 0,1 1 0,0 0 0,0 0 0,1 1 0,-1-1 0,1 1 0,0-1 0,0 1-1,1 0 1,-1 0 0,1 1 0,0-1 0,1 0 0,-1 1 0,1-1 0,0 1 0,0 8 0,1-12-137,0 0 0,0 0 1,0-1-1,1 1 0,-1 0 1,1 0-1,-1 0 0,1 0 1,0-1-1,-1 1 0,1 0 1,0 0-1,0-1 0,0 1 1,1-1-1,-1 1 0,0-1 1,1 1-1,-1-1 0,3 2 1,1 0 8,-1-1 1,0 0 0,1 0 0,-1 0-1,1 0 1,-1-1 0,1 0 0,6 1-1,1 0 24,1-1 0,-1-1 0,1 0-1,0 0 1,22-5 0,-27 3-26,-1 0 0,1-1-1,-1 0 1,0 0 0,0-1-1,0 0 1,-1 0 0,1-1 0,-1 1-1,0-1 1,6-7 0,-9 9 38,0 0 0,0-1 0,-1 1 0,1 0 0,-1-1 0,0 1 0,0-1 0,0 0 0,-1 1 0,1-1 0,-1 0 0,0 0 0,0 0 0,0 0 0,-1 0 0,0 0 0,1 0 0,-1 0 0,-1-1 1,1 1-1,0 0 0,-1 0 0,-1-4 0,0 4-29,0 1 1,-1 0-1,1 0 0,0 0 1,-1 0-1,0 0 1,0 0-1,0 1 1,0-1-1,0 1 1,-1 0-1,1 0 0,-1 0 1,1 1-1,-1-1 1,1 1-1,-1 0 1,0 0-1,0 0 1,0 0-1,0 1 0,0-1 1,1 1-1,-6 0 1,4 0-50,-1 0 0,1-1 1,0 2-1,0-1 0,0 0 1,0 1-1,0 0 0,0 1 0,0-1 1,0 1-1,0 0 0,0 0 1,0 0-1,1 0 0,-1 1 0,1 0 1,0 0-1,-5 4 0,3 7-1578,6-14 1400,0 0 1,0 1-1,0-1 1,0 0-1,0 0 1,0 1-1,0-1 1,0 0-1,0 0 0,0 0 1,0 1-1,0-1 1,0 0-1,0 0 1,1 1-1,-1-1 1,0 0-1,0 0 0,0 0 1,0 1-1,0-1 1,1 0-1,-1 0 1,0 0-1,0 0 1,0 1-1,1-1 0,-1 0 1,0 0-1,0 0 1,1 0-1,-1 0 1,0 0-1,0 0 1,0 0-1,1 0 0,-1 0 1,0 0-1,1 0 1,16 1-9168</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7.497"/>
    </inkml:context>
    <inkml:brush xml:id="br0">
      <inkml:brushProperty name="width" value="0.025" units="cm"/>
      <inkml:brushProperty name="height" value="0.025" units="cm"/>
    </inkml:brush>
  </inkml:definitions>
  <inkml:trace contextRef="#ctx0" brushRef="#br0">1 0 11275,'0'0'11819,"49"16"-10826,-49 6-224,0 3-385,0 2-256,0 1-96,0-2-32,0-5 0,0-4-32,0-3-545,0-4-672,0-4-865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3.758"/>
    </inkml:context>
    <inkml:brush xml:id="br0">
      <inkml:brushProperty name="width" value="0.025" units="cm"/>
      <inkml:brushProperty name="height" value="0.025" units="cm"/>
    </inkml:brush>
  </inkml:definitions>
  <inkml:trace contextRef="#ctx0" brushRef="#br0">112 0 10410,'0'0'3662,"-6"11"-705,-98 120 2996,103-124-5208,11-7-551,23-13-571,-22 9 247,2 1-11,0-1-1,0 2 1,1 0 0,-1 0-1,1 1 1,-1 1-1,17 1 1,-24 0 116,0-1-1,-1 1 1,1 0-1,-1 0 1,1 0 0,-1 1-1,1 0 1,-1 0 0,0 0-1,0 1 1,0 0-1,0 0 1,-1 0 0,1 0-1,-1 1 1,0 0-1,0 0 1,0 0 0,6 8-1,-9-11 63,-1 1 0,1-1 0,0 1 0,0 0 0,-1-1 0,1 1 0,-1 0 0,1-1 0,-1 1 0,0 0 0,0-1 1,1 1-1,-1 0 0,0 0 0,-1-1 0,1 1 0,0 0 0,0-1 0,-1 1 0,1 0 0,-1-1 0,0 1 0,1 0 0,-2 1 0,0 0 145,-1 0 0,0 0 0,1 0 0,-1-1 0,0 1 0,0-1 0,0 0 1,0 1-1,-1-1 0,-5 2 0,-6 2 416,0 0 1,0-1-1,-1-1 0,-17 2 1,21-4-491,-1 0 1,1-1 0,0-1 0,-21-1 0,30 1-234,1 0 0,-1-1 0,1 0 1,0 1-1,-1-1 0,1 0 0,0 0 0,0 0 0,-1 0 1,1 0-1,0-1 0,0 1 0,-2-3 0,3 3-120,0-1 0,0 1 0,0 0 0,1-1 0,-1 1 0,0-1 0,1 0 0,-1 1 0,1-1 0,-1 1 0,1-1 0,0 0 0,0 1 0,0-1 0,0 0 0,0 1 0,0-1 0,0 0 0,1 1 0,-1-1 0,1 1 0,0-3 0,7-11-3983,4-1-1799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7.812"/>
    </inkml:context>
    <inkml:brush xml:id="br0">
      <inkml:brushProperty name="width" value="0.025" units="cm"/>
      <inkml:brushProperty name="height" value="0.025" units="cm"/>
    </inkml:brush>
  </inkml:definitions>
  <inkml:trace contextRef="#ctx0" brushRef="#br0">1 23 13741,'0'0'7527,"67"-6"-7014,-24 5-353,4-2-96,3 1-705,1-2-2242,-5-3-3459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8.200"/>
    </inkml:context>
    <inkml:brush xml:id="br0">
      <inkml:brushProperty name="width" value="0.025" units="cm"/>
      <inkml:brushProperty name="height" value="0.025" units="cm"/>
    </inkml:brush>
  </inkml:definitions>
  <inkml:trace contextRef="#ctx0" brushRef="#br0">174 47 3812,'0'0'11130,"-10"0"-7185,4-1-3811,1 1 0,-1-1 1,0 1-1,0 1 0,0-1 0,1 1 0,-1 0 0,0 1 0,1-1 0,-1 1 1,1 0-1,-1 0 0,1 1 0,0 0 0,0 0 0,0 0 0,0 0 0,1 1 1,-1 0-1,1 0 0,0 0 0,0 0 0,-3 5 0,2-2-79,1 0 0,-1 1 0,2-1 0,-1 1-1,1 0 1,0 0 0,1 0 0,-1 0 0,0 13 0,2-19-39,1 0 0,0 0 0,0 1 0,0-1 1,0 0-1,0 1 0,1-1 0,-1 0 0,1 0 1,-1 0-1,1 0 0,0 1 0,0-1 0,0 0 0,0 0 1,0 0-1,0-1 0,1 1 0,-1 0 0,1 0 1,-1-1-1,1 1 0,-1-1 0,1 1 0,0-1 0,0 0 1,0 1-1,0-1 0,0 0 0,0 0 0,0-1 1,0 1-1,0 0 0,1-1 0,-1 1 0,0-1 1,0 0-1,1 0 0,1 0 0,4 1 34,0 0 1,0-1-1,0 0 0,0-1 0,0 0 1,0 0-1,0-1 0,0 0 0,0 0 1,-1 0-1,1-1 0,-1-1 0,0 1 1,0-1-1,0 0 0,8-7 0,-10 6 10,0 0 0,0 0 0,0-1 0,-1 0-1,0 0 1,0 0 0,0 0 0,-1-1 0,0 1 0,0-1 0,-1 0-1,0 0 1,0 0 0,0 0 0,-1 0 0,0 0 0,-1 0-1,1-10 1,-2 13-10,0 0 0,1 0 0,-1 0 0,0 1-1,-1-1 1,1 0 0,-1 1 0,0-1 0,1 1 0,-2-1 0,1 1-1,0 0 1,-1 0 0,1 0 0,-1 0 0,0 1 0,0-1-1,0 1 1,0-1 0,0 1 0,-5-2 0,6 2-125,0 1 1,0 0 0,0 0-1,0 0 1,0 1 0,0-1-1,-1 0 1,1 1-1,0-1 1,0 1 0,0 0-1,-1 0 1,1 0 0,0 0-1,-1 0 1,1 0-1,0 0 1,0 1 0,0-1-1,-1 1 1,1 0 0,0 0-1,0 0 1,0 0-1,0 0 1,0 0 0,0 0-1,1 1 1,-1-1 0,0 0-1,0 1 1,1 0-1,-1-1 1,1 1 0,0 0-1,0 0 1,-2 3 0,-5 25-7496,7-17 288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8.561"/>
    </inkml:context>
    <inkml:brush xml:id="br0">
      <inkml:brushProperty name="width" value="0.025" units="cm"/>
      <inkml:brushProperty name="height" value="0.025" units="cm"/>
    </inkml:brush>
  </inkml:definitions>
  <inkml:trace contextRef="#ctx0" brushRef="#br0">50 1 7655,'0'0'12268,"-37"53"-9161,30-38-865,3 1-897,3 2-416,1-2-513,0-1-351,0-1-33,1-1-673,5-4-929,-1-5-1088,4-3-1154</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063"/>
    </inkml:context>
    <inkml:brush xml:id="br0">
      <inkml:brushProperty name="width" value="0.025" units="cm"/>
      <inkml:brushProperty name="height" value="0.025" units="cm"/>
    </inkml:brush>
  </inkml:definitions>
  <inkml:trace contextRef="#ctx0" brushRef="#br0">101 56 17104,'0'0'5461,"-9"2"-5231,5-1-234,-27 10 127,30-11-132,0 1-1,0 0 1,0 0-1,0-1 1,0 1 0,0 0-1,0 0 1,0 0-1,1 0 1,-1 0-1,0 0 1,0 0-1,1 1 1,-1-1-1,1 0 1,-1 0 0,1 0-1,0 1 1,-1-1-1,1 0 1,0 0-1,0 1 1,0-1-1,0 0 1,0 1-1,0-1 1,0 0 0,1 2-1,2 0 1,0-1-1,0 1 0,1-1 1,-1 0-1,1 0 1,-1 0-1,1-1 1,7 3-1,0 1-32,38 17-311,-30-14 27,0 0 1,32 21 0,-50-28 316,0 0 1,0-1-1,0 1 0,0 0 1,0-1-1,0 1 0,0 0 1,0 0-1,-1 0 1,1 0-1,0 0 0,-1 0 1,1 0-1,0 0 1,-1 0-1,1 0 0,-1 0 1,0 0-1,1 1 1,-1-1-1,0 0 0,0 0 1,0 0-1,0 1 1,0-1-1,0 0 0,0 0 1,0 2-1,-1 0 28,0-1 0,-1 0 0,1 1 0,-1-1 0,1 0 0,-1 0 0,0 0 0,1 0 0,-1 0 0,0 0 0,0 0 0,-3 1 0,-6 4 206,0 0 0,0-1-1,-1 0 1,-14 5 0,14-7 82,1 0 0,-1-1 1,-1 0-1,1-1 0,-17 1 1,27-3-260,0 0 0,-1 0 0,1 0 0,0 0 0,-1 0 0,1 0 0,0-1 0,0 1 0,-1-1 0,1 0 0,0 0 0,0 1 0,0-1 0,0-1 0,0 1-1,0 0 1,0 0 0,0-1 0,0 1 0,1-1 0,-1 1 0,1-1 0,-1 0 0,1 0 0,-1 0 0,1 0 0,0 0 0,0 0 0,0 0 0,0 0 0,0 0 0,1 0 0,-1-1 0,1 1 0,-1-3 0,1 2-69,-1 1 0,1-1-1,0 0 1,0 0 0,1 1 0,-1-1 0,1 0-1,-1 1 1,1-1 0,0 1 0,0-1-1,0 1 1,0-1 0,0 1 0,1-1-1,-1 1 1,1 0 0,-1 0 0,1 0 0,0 0-1,0 0 1,0 0 0,0 0 0,0 1-1,0-1 1,1 1 0,-1 0 0,1-1-1,2 0 1,10-4-34,0 1 0,0 1-1,1 0 1,17-2 0,14-4 82,-35 6-5,0 0 1,0 0-1,0-1 1,14-9-1,-23 13 63,0-1-1,-1 1 1,1-1-1,-1 0 1,0 0-1,1 0 1,-1 0-1,0-1 1,0 1-1,0-1 1,0 1 0,-1-1-1,1 1 1,-1-1-1,0 0 1,1 0-1,-1 0 1,0 0-1,-1 0 1,1 0-1,-1 0 1,1 0-1,-1-4 1,-1 4-52,0 1 0,0-1 0,0 0-1,0 1 1,-1-1 0,1 0 0,-1 1 0,0 0 0,0-1 0,0 1 0,0 0 0,0 0 0,0 0 0,-1 0 0,1 1 0,0-1 0,-1 1 0,0-1 0,1 1 0,-1 0 0,0 0 0,-4-1 0,-5-3-55,0 1 1,-1 1 0,-22-4-1,27 6-82,-23 1-1639,31 0 1510,-1 0-1,0 0 0,0 1 0,0-1 0,1 0 1,-1 1-1,0-1 0,1 1 0,-1-1 1,0 1-1,1-1 0,-1 1 0,1 0 1,-1-1-1,1 1 0,-1 0 0,1-1 1,-1 1-1,1 0 0,0-1 0,-1 1 1,1 0-1,0 0 0,0 0 0,-1-1 1,1 1-1,0 0 0,0 0 0,0 0 1,0 0-1,0-1 0,0 2 0,0 10-5835</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394"/>
    </inkml:context>
    <inkml:brush xml:id="br0">
      <inkml:brushProperty name="width" value="0.025" units="cm"/>
      <inkml:brushProperty name="height" value="0.025" units="cm"/>
    </inkml:brush>
  </inkml:definitions>
  <inkml:trace contextRef="#ctx0" brushRef="#br0">1 8 13261,'0'0'14798,"78"18"-14702,-41-18-32,-4 0-993,-4-1-1473,-5-10-2243,-1-2-5829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804"/>
    </inkml:context>
    <inkml:brush xml:id="br0">
      <inkml:brushProperty name="width" value="0.025" units="cm"/>
      <inkml:brushProperty name="height" value="0.025" units="cm"/>
    </inkml:brush>
  </inkml:definitions>
  <inkml:trace contextRef="#ctx0" brushRef="#br0">1 0 7847,'0'0'17745,"56"47"-17232,-24-39-385,7-3-64,2-2-352,1-3-1154,-3-1-1537,-5-12-3363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0.146"/>
    </inkml:context>
    <inkml:brush xml:id="br0">
      <inkml:brushProperty name="width" value="0.025" units="cm"/>
      <inkml:brushProperty name="height" value="0.025" units="cm"/>
    </inkml:brush>
  </inkml:definitions>
  <inkml:trace contextRef="#ctx0" brushRef="#br0">141 0 9513,'0'0'8648,"-55"54"-6053,32-27-33,0 3-896,5 4-513,6-1-545,3 2-416,9 2-159,0-1-482,0-6-2594,14-9-3523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0.560"/>
    </inkml:context>
    <inkml:brush xml:id="br0">
      <inkml:brushProperty name="width" value="0.025" units="cm"/>
      <inkml:brushProperty name="height" value="0.025" units="cm"/>
    </inkml:brush>
  </inkml:definitions>
  <inkml:trace contextRef="#ctx0" brushRef="#br0">0 81 16784,'0'0'9737,"80"-9"-9288,-36 2-385,11-2-64,3-6-1506,2-5-3651,-5-1-8968</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077"/>
    </inkml:context>
    <inkml:brush xml:id="br0">
      <inkml:brushProperty name="width" value="0.025" units="cm"/>
      <inkml:brushProperty name="height" value="0.025" units="cm"/>
    </inkml:brush>
  </inkml:definitions>
  <inkml:trace contextRef="#ctx0" brushRef="#br0">0 0 6662,'0'0'16934,"10"1"-16064,9 1-459,53 4 579,-67-5-958,0 0 1,0 0 0,0 0 0,0 0-1,0 1 1,0 0 0,0 0 0,-1 0-1,1 1 1,-1 0 0,5 3 0,-8-5-30,0 0 0,-1-1 0,1 1 0,0 0 0,-1 0 0,1 0 0,-1 0 0,1 0 0,-1 0 1,0 0-1,1 0 0,-1 0 0,0 1 0,0-1 0,0 0 0,0 0 0,0 0 0,0 0 0,0 0 1,0 0-1,0 0 0,0 0 0,0 0 0,-1 1 0,1-1 0,-1 0 0,1 0 0,-1 0 0,1 0 1,-1-1-1,1 1 0,-1 0 0,0 0 0,1 0 0,-1 0 0,0-1 0,-1 2 0,-40 29 205,32-25-122,0 0 32,6-4-69,1-1 0,0 1 0,0 0 0,0 0 0,1 0 0,-1 0 0,0 1 0,1-1 0,-5 6 0,11-6-61,0-1 0,0 0 0,0 0-1,0 0 1,1-1 0,-1 1 0,0-1 0,5 0 0,-5 0-60,3 1-71,1-1 0,-1 1 1,1 1-1,-1 0 0,0 0 1,0 0-1,0 1 0,0 0 1,0 0-1,-1 0 0,11 8 1,-14-8 163,1 0-1,-1 1 1,0-1 0,1 1-1,-2-1 1,1 1 0,0 0 0,-1 0-1,0 0 1,0 1 0,0-1 0,0 0-1,-1 1 1,0-1 0,0 1 0,0 0-1,0-1 1,-1 1 0,0 6-1,0-9 60,-1 0-1,1 0 0,-1-1 0,0 1 0,0 0 0,0-1 0,0 1 0,0-1 1,0 1-1,0-1 0,-1 0 0,1 1 0,0-1 0,-1 0 0,1 0 0,-1 0 1,1 0-1,-1 0 0,0 0 0,1 0 0,-1-1 0,0 1 0,0-1 0,0 1 1,1-1-1,-1 0 0,0 1 0,-3-1 0,-58 5 1731,62-5-1772,-19 1 305,11 0-291,-1-1 0,0 0 0,0 0 0,-16-4 0,27 4-117,-1 0-1,0 0 1,1 0-1,-1 0 1,1 0-1,-1 0 1,0 0-1,1-1 1,-1 1-1,0 0 1,1 0-1,-1 0 0,0-1 1,1 1-1,-1 0 1,0 0-1,0-1 1,1 1-1,-1 0 1,0 0-1,0-1 1,1 1-1,-1 0 1,0-1-1,0 1 1,0 0-1,0-1 1,0 1-1,1 0 1,-1-1-1,0 1 1,0-1-1,0 1 1,0 0-1,0-1 1,0 1-1,0 0 0,0-1 1,0 1-1,0-1 1,-1 1-1,1 0 1,0-1-1,0 1 1,0 0-1,0-1 1,0 1-1,-1 0 1,1-1-1,0 1 1,0 0-1,-1 0 1,1-1-1,0 1 1,0 0-1,-1 0 1,1-1-1,0 1 1,-1 0-1,1 0 1,0 0-1,-1-1 1,1 1-1,0 0 0,-1 0 1,1 0-1,-1 0 1,1 0-1,29-14-5662,-28 13 5226,27-11-6289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437"/>
    </inkml:context>
    <inkml:brush xml:id="br0">
      <inkml:brushProperty name="width" value="0.025" units="cm"/>
      <inkml:brushProperty name="height" value="0.025" units="cm"/>
    </inkml:brush>
  </inkml:definitions>
  <inkml:trace contextRef="#ctx0" brushRef="#br0">188 90 14958,'0'0'9278,"-12"-7"-8723,5 3-471,4 2-66,1 0 0,0 0 0,-1 1-1,1-1 1,-1 1 0,0 0 0,1-1 0,-1 1 0,0 0 0,0 1-1,0-1 1,0 0 0,0 1 0,0 0 0,0-1 0,1 1 0,-1 1 0,0-1-1,0 0 1,0 1 0,0-1 0,0 1 0,0 0 0,0 0 0,0 0-1,-4 3 1,-1 1 34,1 0 1,0 1-1,1 0 0,0 0 0,0 1 0,0 0 0,0 0 0,1 0 0,0 1 1,1-1-1,0 1 0,0 0 0,1 1 0,0-1 0,0 0 0,-2 12 0,5-18-35,0-1 0,0 0 0,-1 1 0,1-1 0,1 0 0,-1 1 0,0-1 0,0 0 0,0 1 0,1-1 0,-1 0 0,1 1 0,-1-1 0,1 0 0,-1 0-1,1 0 1,0 1 0,-1-1 0,1 0 0,0 0 0,0 0 0,0 0 0,0 0 0,0-1 0,0 1 0,2 1 0,0 0 6,0-1 1,1 0 0,-1 0 0,0 0-1,1 0 1,-1 0 0,1-1-1,-1 0 1,1 1 0,4-2-1,1 1-4,1-1-1,-1 0 1,0-1-1,0 0 0,0-1 1,0 0-1,12-5 0,-11 1-36,0 1 0,0-2 0,-1 1 0,-1-1 0,1-1 0,-1 1 0,0-1 0,7-12 0,-12 16 32,1 0 0,-1 0-1,0 0 1,-1-1-1,1 1 1,-1-1-1,0 1 1,0-1 0,-1 0-1,0 0 1,0 1-1,0-1 1,-1 0 0,0 0-1,0 0 1,0 0-1,-1 0 1,-1-6-1,1 10-13,0 0 0,1 1 0,-1-1-1,0 0 1,-1 1 0,1-1-1,0 1 1,0 0 0,-1-1-1,1 1 1,-1 0 0,1 0 0,-1 0-1,1 0 1,-1 0 0,0 0-1,1 0 1,-1 1 0,0-1 0,0 0-1,0 1 1,0 0 0,1-1-1,-1 1 1,0 0 0,0 0-1,0 0 1,0 0 0,0 0 0,0 1-1,1-1 1,-1 0 0,0 1-1,-3 1 1,0-1-128,-1 1 1,1-1-1,0 1 0,0 0 1,1 1-1,-1-1 0,0 1 1,1 0-1,-1 0 0,-7 8 1,-5 20-2211,16-29 1955,1-1 0,-1 0 1,1 1-1,-1-1 0,1 0 1,0 1-1,-1-1 0,1 1 1,0-1-1,0 1 0,0-1 1,0 0-1,0 1 0,0-1 1,1 1-1,-1-1 0,0 1 1,1-1-1,-1 0 0,1 1 1,1 1-1,11 4-5105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4.134"/>
    </inkml:context>
    <inkml:brush xml:id="br0">
      <inkml:brushProperty name="width" value="0.025" units="cm"/>
      <inkml:brushProperty name="height" value="0.025" units="cm"/>
    </inkml:brush>
  </inkml:definitions>
  <inkml:trace contextRef="#ctx0" brushRef="#br0">149 1 16912,'0'0'4484,"-4"8"-3251,0 1-1084,0 0-1,0 0 1,1 1-1,1-1 0,-1 1 1,2 0-1,-1 0 1,1 0-1,1 0 0,0 0 1,0-1-1,1 1 1,0 0-1,1 0 0,0 0 1,1-1-1,6 17 1,-2-10-128,1 0 0,0 0 0,1-1 0,1-1 0,0 1 1,1-1-1,1-1 0,0 0 0,25 20 0,-27-26-246,-8-6 27,0 0 0,0 0-1,0 1 1,0-1 0,0 1 0,0 0-1,-1-1 1,1 1 0,-1 0-1,1 0 1,-1 0 0,2 4 0,-7-7-4978,-15-5 2552,-49-37-1436,3-7 4688,-2 0 1891,56 43-1798,-29-24 1872,38 30-2289,0 0-1,0-1 1,0 0 0,1 1 0,-1-1-1,1 0 1,-1 0 0,1 0-1,0 0 1,0 0 0,-1 0-1,2 0 1,-1-1 0,0 1 0,-1-4-1,3 4-148,0 0 0,0 1 0,0-1 0,0 0-1,0 0 1,0 1 0,1-1 0,-1 1 0,0 0 0,1-1-1,-1 1 1,1 0 0,0 0 0,-1-1 0,1 1 0,0 1-1,0-1 1,0 0 0,-1 0 0,1 1 0,0-1 0,0 1-1,3-1 1,57-13 405,-52 12-357,83-13 36,-14 3-1727,-25 1-2532,-1-2-4516</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797"/>
    </inkml:context>
    <inkml:brush xml:id="br0">
      <inkml:brushProperty name="width" value="0.025" units="cm"/>
      <inkml:brushProperty name="height" value="0.025" units="cm"/>
    </inkml:brush>
  </inkml:definitions>
  <inkml:trace contextRef="#ctx0" brushRef="#br0">202 20 10762,'0'0'10447,"-8"-3"-8295,3 2-2046,0-1-1,-1 1 1,1 0 0,-1 0 0,1 1 0,-1-1 0,0 1-1,1 1 1,-1-1 0,1 1 0,-1 0 0,1 0 0,-1 0 0,1 1-1,0 0 1,0 0 0,0 1 0,0-1 0,0 1 0,0 0-1,0 0 1,-5 5 0,3-1-13,-1 0-1,1 0 1,0 1 0,0 0 0,-6 10-1,10-15-40,1 0-1,0 1 1,0-1-1,1 1 1,-1-1 0,1 1-1,0-1 1,0 1-1,0 0 1,0 0-1,1 0 1,-1-1-1,1 1 1,0 0-1,0 0 1,1 0 0,0 4-1,0-6-35,0 1 1,1-1-1,-1 0 0,1 0 1,0 0-1,-1-1 0,1 1 1,0 0-1,0-1 0,0 1 1,0-1-1,0 1 0,1-1 1,-1 0-1,0 0 1,0 0-1,1 0 0,-1-1 1,1 1-1,-1-1 0,1 1 1,-1-1-1,1 0 0,4 0 1,3 1 11,0-1 0,0-1 0,0 1 0,0-1 0,11-3 0,-14 1-8,0 1 1,0-1-1,0-1 1,0 1-1,0-1 1,-1 0-1,0-1 1,0 1-1,0-1 1,0 0 0,6-9-1,-8 10 65,-1 0-1,0-1 1,0 1-1,0-1 0,0 1 1,-1-1-1,0 0 1,0 0-1,0 0 1,-1 0-1,1 0 1,-1 0-1,0-1 1,-1 1-1,1 0 1,-1-1-1,-1-5 1,0 9-60,0-1 0,0 1 0,0-1 0,0 1 0,0-1 0,-1 1 0,0 0 0,1 0 0,-1 0 0,0 0 0,0 0 1,0 0-1,0 1 0,0-1 0,0 0 0,-1 1 0,1 0 0,0-1 0,-1 1 0,1 0 0,-1 1 0,0-1 0,1 0 0,-1 1 0,0-1 1,1 1-1,-1 0 0,-4 0 0,-39 2-2257,43-2 1241,-1 1 0,1 0 0,0 0-1,0 0 1,-1 0 0,1 1-1,0 0 1,-5 3 0,2 0-9686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2.268"/>
    </inkml:context>
    <inkml:brush xml:id="br0">
      <inkml:brushProperty name="width" value="0.025" units="cm"/>
      <inkml:brushProperty name="height" value="0.025" units="cm"/>
    </inkml:brush>
  </inkml:definitions>
  <inkml:trace contextRef="#ctx0" brushRef="#br0">107 1 11018,'0'0'9481,"-9"1"-6310,4 0-2989,0 0 0,1 0 0,-1 0-1,1 1 1,0-1 0,-1 1-1,1 0 1,0 0 0,0 0-1,0 1 1,0 0 0,0 0 0,1 0-1,-1 0 1,1 0 0,0 0-1,0 1 1,0 0 0,1 0 0,-1 0-1,1 0 1,0 0 0,0 0-1,0 0 1,-1 5 0,2-6-138,-1 0-1,1 0 1,1 0-1,-1 0 1,0 0 0,1 0-1,-1 0 1,1 0 0,0 0-1,0 1 1,1-1 0,-1 0-1,0 0 1,1 0 0,0 0-1,0 0 1,0 0 0,0 0-1,0 0 1,0 0 0,1-1-1,0 1 1,-1-1 0,1 1-1,0-1 1,0 1 0,4 2-1,-1-2-11,1 0-1,0 0 0,1 0 0,-1-1 0,0 0 1,1 0-1,-1-1 0,1 1 0,-1-1 0,1-1 1,0 0-1,7 0 0,2 0-186,0 0-1,0-1 1,1-1-1,22-5 1,-33 5-258,0 0-1,0 0 1,0-1 0,0 0 0,-1 0-1,7-4 1,-9 4-347,1 0 1,0 0-1,-1-1 1,0 0-1,1 1 1,-1-1-1,-1 0 1,6-9-1,4-20-7130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2.645"/>
    </inkml:context>
    <inkml:brush xml:id="br0">
      <inkml:brushProperty name="width" value="0.025" units="cm"/>
      <inkml:brushProperty name="height" value="0.025" units="cm"/>
    </inkml:brush>
  </inkml:definitions>
  <inkml:trace contextRef="#ctx0" brushRef="#br0">36 0 18417,'0'0'7720,"-36"60"-6791,43-43-705,20-8-480,1-9-3780,11-8-10442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39.874"/>
    </inkml:context>
    <inkml:brush xml:id="br0">
      <inkml:brushProperty name="width" value="0.025" units="cm"/>
      <inkml:brushProperty name="height" value="0.025" units="cm"/>
    </inkml:brush>
  </inkml:definitions>
  <inkml:trace contextRef="#ctx0" brushRef="#br0">4867 39 4869,'0'0'8157,"-7"-6"-7784,2 2-350,1 1-1,-1-1 0,0 1 1,0 0-1,0 1 0,0-1 0,-1 1 1,1 0-1,-1 1 0,1-1 1,-1 1-1,0 0 0,1 0 0,-1 1 1,0 0-1,-6 0 0,-61 4-174,-1 3 0,-84 20 0,31-5 219,-103 7 1345,-348 0 0,-322 18-681,-243 74 1452,733-57-1493,6 30 643,229-51-1108,-130 45 194,125-34-235,174-55-1337,11-5-342,17-13-2121,-14 12 1803,26-23-6611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0.630"/>
    </inkml:context>
    <inkml:brush xml:id="br0">
      <inkml:brushProperty name="width" value="0.025" units="cm"/>
      <inkml:brushProperty name="height" value="0.025" units="cm"/>
    </inkml:brush>
  </inkml:definitions>
  <inkml:trace contextRef="#ctx0" brushRef="#br0">1539 25 7815,'0'0'2237,"8"-3"-1249,41-18 2583,-84 30-627,9-3-2882,-263 64 376,-39 12 21,49 24-382,-83 25 38,342-125-164,-117 39 423,122-39-269,0 1-1,1 0 1,0 0-1,1 2 1,0 0-1,-23 20 1,59-42-3565,1-9-1761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2.571"/>
    </inkml:context>
    <inkml:brush xml:id="br0">
      <inkml:brushProperty name="width" value="0.025" units="cm"/>
      <inkml:brushProperty name="height" value="0.025" units="cm"/>
    </inkml:brush>
  </inkml:definitions>
  <inkml:trace contextRef="#ctx0" brushRef="#br0">0 0 9673,'0'0'2119,"9"10"-496,6 3-1194,0 0-1,1-1 0,0-1 0,1 0 1,0-1-1,0-1 0,1-1 0,29 9 1,94 26 71,63 22 3095,-168-50-3049,0 1 0,-1 1-1,50 34 1,-50-27 148,-1 1 0,-1 2 0,47 50 0,-80-77-729,0 0 0,0 0 0,0 1 0,1-1 0,-1 0 0,0 0 0,0 0 0,0 1 0,1-1 1,-1 0-1,0 0 0,0 0 0,1 0 0,-1 0 0,0 1 0,1-1 0,-1 0 0,0 0 0,0 0 0,1 0 1,-1 0-1,0 0 0,1 0 0,-1 0 0,0 0 0,0 0 0,1 0 0,-1 0 0,0 0 0,1 0 1,-1 0-1,0-1 0,0 1 0,1 0 0,-1 0 0,0 0 0,0 0 0,1 0 0,-1-1 0,0 1 0,0 0 1,1 0-1,-1 0 0,0-1 0,0 1 0,8-15-4690,-5 11 2311,11-20-13531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4.712"/>
    </inkml:context>
    <inkml:brush xml:id="br0">
      <inkml:brushProperty name="width" value="0.025" units="cm"/>
      <inkml:brushProperty name="height" value="0.025" units="cm"/>
    </inkml:brush>
  </inkml:definitions>
  <inkml:trace contextRef="#ctx0" brushRef="#br0">59 74 9545,'0'0'7287,"-9"-1"-5221,-2-2-1409,-27-1 3250,50 25-2594,-9-17-1249,0-1-1,0 1 1,1-1-1,-1 0 1,1 1-1,0-2 0,0 1 1,0 0-1,0-1 1,1 0-1,-1 0 1,1 0-1,-1 0 1,1-1-1,0 0 0,7 2 1,-11-4-18,0 0 0,0 1 0,0-1 0,0 0 0,0 1 0,0-1 0,0 0 1,0 0-1,-1 0 0,1 0 0,0 0 0,0 0 0,-1 0 0,1 0 0,-1 0 0,1 0 0,-1 0 0,1-1 1,-1 1-1,0 0 0,0 0 0,1 0 0,-1 0 0,0-1 0,0 1 0,0 0 0,0 0 0,-1-1 1,1 1-1,0 0 0,-1-2 0,1-2 109,-1 0 0,1 1 0,-1-1 1,0 1-1,0-1 0,0 1 0,-1 0 1,-2-6-1,2 8-110,1 0 0,-1 0 0,0 1 0,0-1 0,0 0 0,0 1 0,0-1 0,0 1 0,0-1 0,0 1 0,-1 0 0,1 0 0,0 0 0,-1 0 0,1 1 0,-1-1 0,1 0 0,-1 1 0,1 0 0,-1 0 0,1 0 0,-1 0 0,-4 0 0,6 1-43,-1-1 1,1 1 0,-1-1-1,1 1 1,-1 0 0,1 0 0,-1 0-1,1-1 1,0 1 0,-1 1-1,1-1 1,0 0 0,0 0-1,0 0 1,0 1 0,0-1 0,0 0-1,0 1 1,0-1 0,0 1-1,1-1 1,-1 1 0,1-1-1,-1 1 1,1-1 0,-1 1 0,1 0-1,0-1 1,0 1 0,0 0-1,0-1 1,0 1 0,0 0 0,1-1-1,-1 1 1,1 2 0,0-3-3,0 1 1,0 0 0,0 0 0,0 0 0,1-1 0,-1 1 0,0-1-1,1 1 1,0-1 0,-1 0 0,1 1 0,0-1 0,-1 0 0,1 0-1,0 0 1,0 0 0,0 0 0,0-1 0,0 1 0,0-1 0,0 1-1,0-1 1,0 0 0,0 0 0,0 1 0,4-2 0,59-1 141,-63 3-129,0-1 0,1-1 1,-1 1-1,1 0 0,-1 0 0,0-1 0,1 0 1,-1 1-1,0-1 0,0 0 0,1 0 0,-1 0 1,0 0-1,0-1 0,0 1 0,0 0 0,0-1 1,-1 0-1,1 1 0,0-1 0,-1 0 0,1 0 0,-1 0 1,0 0-1,1 0 0,-1 0 0,0 0 0,0 0 1,-1-1-1,1 1 0,0 0 0,-1-1 0,1-3 1,-1 5-12,-1 0 1,1 0-1,-1 1 1,0-1 0,1 0-1,-1 0 1,0 1 0,0-1-1,0 0 1,1 1-1,-1-1 1,0 1 0,0-1-1,0 1 1,0 0 0,0-1-1,0 1 1,0 0-1,0-1 1,0 1 0,0 0-1,0 0 1,0 0 0,0 0-1,0 0 1,0 0 0,0 0-1,0 0 1,0 1-1,0-1 1,0 0 0,-1 1-1,-36 11-83,35-10 77,0 0 1,-1 0-1,1 0 1,1 1 0,-1 0-1,0 0 1,1-1-1,-1 2 1,1-1-1,0 0 1,0 0-1,0 1 1,0-1-1,1 1 1,-1-1-1,1 1 1,0 0-1,0-1 1,0 5-1,2-7 9,0-1-1,0 1 1,-1 0-1,1-1 1,0 0-1,0 1 0,0-1 1,0 1-1,0-1 1,0 0-1,0 0 0,0 0 1,0 1-1,1-1 1,-1 0-1,0 0 0,0-1 1,0 1-1,0 0 1,0 0-1,0 0 0,0-1 1,1 1-1,27-7 109,10-16-21,-37 21-84,0 1 0,0 0 1,-1-1-1,1 0 0,0 1 0,-1-1 1,1 0-1,-1 0 0,0 0 0,0 0 1,1 0-1,-1 0 0,0 0 1,-1 0-1,1 0 0,0-1 0,0-1 1,-21 12-122,15-5 107,1 0 0,0 1-1,0-1 1,1 1-1,-1 0 1,1 0-1,-1 0 1,1 1-1,1-1 1,-1 1-1,1-1 1,-1 1-1,0 5 1,3-10 6,0 1 0,1-1 0,-1 0 0,0 1 0,1-1 0,-1 0 0,1 1 0,-1-1 0,1 0 0,-1 0 0,0 0 0,1 1 0,-1-1 0,1 0 0,-1 0 0,1 0 0,-1 0 0,1 0 0,-1 0 0,1 0 0,-1 0 0,1 0 0,-1 0 0,1 0 0,-1 0 0,1 0 0,-1-1 0,1 1 0,-1 0 0,1 0 0,-1 0 0,1-1 0,-1 1 0,0 0 0,1-1 0,-1 1 0,1-1 0,19-9 64,-13 4-47,0 0 0,-1 0 0,0-1 0,9-11-1,-14 16-10,1 1 0,-1-1 0,1 0 0,-1 0 0,0-1-1,0 1 1,0 0 0,0 0 0,-1 0 0,1-1 0,0 1-1,-1 0 1,0-1 0,1 1 0,-1 0 0,0-1 0,0 1-1,-1-1 1,1 1 0,0 0 0,-1-1 0,-1-3 0,1 5-9,0 0 0,0 0 0,0 1 0,0-1 0,0 0 0,-1 0 1,1 1-1,0-1 0,0 0 0,-1 1 0,1 0 0,0-1 0,-1 1 1,1 0-1,-1-1 0,1 1 0,-1 0 0,1 0 0,0 0 0,-1 0 1,1 0-1,-1 1 0,1-1 0,0 0 0,-1 1 0,1-1 0,-3 2 1,-38 16-95,36-14 85,-43 32-42,46-34 48,1 0 0,-1 0 0,1 0 0,0 0 0,0 0-1,0 1 1,0-1 0,0 1 0,0 0 0,1-1 0,-1 1 0,1 0-1,0 0 1,0 0 0,0 0 0,0 3 0,2-5 5,1 0 1,-1-1 0,1 1 0,-1 0-1,1-1 1,0 1 0,-1-1 0,1 0-1,0 1 1,-1-1 0,1 0-1,0 0 1,-1 0 0,1 0 0,0-1-1,-1 1 1,1 0 0,0-1 0,1 0-1,5-1 8,0-1 0,-1 0-1,0-1 1,0 0 0,0 0-1,0 0 1,-1-1 0,8-7-1,-10 10-5,-1-1 1,0 0-1,0 0 0,0-1 0,0 1 0,0-1 1,-1 0-1,1 1 0,-1-1 0,0 0 0,0 0 0,-1 0 1,1-1-1,-1 1 0,0 0 0,1-7 0,-2 11-1,0 0-1,0-1 1,0 1-1,0 0 1,0-1-1,0 1 1,0 0-1,-1-1 1,1 1-1,0 0 1,0-1-1,0 1 0,0 0 1,0 0-1,-1-1 1,1 1-1,0 0 1,0-1-1,0 1 1,-1 0-1,1 0 1,0 0-1,0-1 1,-1 1-1,1 0 0,0 0 1,-1 0-1,1-1 1,0 1-1,-1 0 1,1 0-1,0 0 1,-1 0-1,1 0 1,0 0-1,-1 0 1,1 0-1,-1 0 0,-18 4-71,-15 14-32,32-16 50,-1 0 0,1 0 1,0 0-1,-1 0 0,1 0 1,0 0-1,0 0 0,1 1 1,-1-1-1,0 1 0,1 0 0,0-1 1,-1 1-1,1 0 0,0 0 1,0 2-1,2-4-229,0 0-1,0-1 1,0 1 0,0-1-1,0 1 1,0-1 0,0 0-1,0 0 1,0 1 0,0-1-1,0 0 1,0 0 0,1 0-1,-1 0 1,0 0 0,0 0-1,0 0 1,1-1 0,1 1-1018,12 0-5067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6.906"/>
    </inkml:context>
    <inkml:brush xml:id="br0">
      <inkml:brushProperty name="width" value="0.025" units="cm"/>
      <inkml:brushProperty name="height" value="0.025" units="cm"/>
    </inkml:brush>
  </inkml:definitions>
  <inkml:trace contextRef="#ctx0" brushRef="#br0">1 1 13229,'0'0'1169,"10"10"806,35 36 5,-2 3 1,46 69-1,9 58-1515,-97-175-413,-1 0-1,1 1 1,0-1 0,0 0-1,0 0 1,0 0 0,1 0-1,-1 0 1,0 0 0,0 0-1,0 0 1,1-1 0,-1 1-1,1 0 1,-1-1 0,0 1-1,1-1 1,-1 0 0,1 1-1,-1-1 1,3 0 0,9-6-960,-8-11-3576,-5 7-1868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7.359"/>
    </inkml:context>
    <inkml:brush xml:id="br0">
      <inkml:brushProperty name="width" value="0.025" units="cm"/>
      <inkml:brushProperty name="height" value="0.025" units="cm"/>
    </inkml:brush>
  </inkml:definitions>
  <inkml:trace contextRef="#ctx0" brushRef="#br0">1 120 10602,'0'0'6860,"11"5"-5120,17 7-632,106 38 1131,-120-46-2019,0 0 0,0-1 1,0-1-1,0 0 0,0-1 0,1-1 0,-1 0 0,19-3 0,-29 2-84,0 0 0,0 0 0,-1-1 0,1 1 0,0-1 0,-1 0 0,1 0 0,-1 0 1,0-1-1,0 1 0,0-1 0,0 0 0,0 1 0,3-6 0,31-51 129,-11 14-2673,-7 19-1574,2-8-2851</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59.434"/>
    </inkml:context>
    <inkml:brush xml:id="br0">
      <inkml:brushProperty name="width" value="0.025" units="cm"/>
      <inkml:brushProperty name="height" value="0.025" units="cm"/>
    </inkml:brush>
  </inkml:definitions>
  <inkml:trace contextRef="#ctx0" brushRef="#br0">452 1 13357,'0'0'6406,"-10"11"-6305,-1 1 59,0 0 0,1 1 1,1 0-1,1 1 0,0 0 0,0 1 0,1-1 0,-6 23 0,-11 61 611,-15 124 0,5-18 245,6-23 464,-7 251 1,6-47-1442,-108 664 1349,124-987-1360,8-41 45,0 0 0,2 0 0,-1 28 0,4-48-65,1 0-1,-1-1 1,1 1 0,0-1 0,-1 1-1,1-1 1,0 0 0,-1 1 0,1-1-1,0 0 1,-1 1 0,1-1-1,0 0 1,0 0 0,0 0 0,-1 0-1,1 0 1,0 0 0,0 0 0,-1 0-1,1 0 1,0 0 0,0 0-1,0 0 1,-1 0 0,2-1 0,28-4 66,90-19-174,188-12 1,-145 20 47,712-40-375,-44 106 205,-787-46 230,1097 29 118,-596-30-91,-385 7-2020,24 1-2063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1.673"/>
    </inkml:context>
    <inkml:brush xml:id="br0">
      <inkml:brushProperty name="width" value="0.025" units="cm"/>
      <inkml:brushProperty name="height" value="0.025" units="cm"/>
    </inkml:brush>
  </inkml:definitions>
  <inkml:trace contextRef="#ctx0" brushRef="#br0">177 80 2915,'29'-79'9940,"-29"88"-13770,0 1 3748,-3-3 6640,-5-4 1223,-4-3-5690,-63 15-137,74-15-1944,0 0 0,0 0 0,0 1 0,0-1 0,-1 0 0,1 0 0,0 1 0,0-1 0,0 0 0,0 1 0,0-1 0,0 1 0,0 0 0,0-1 0,0 1 0,0 0 0,1-1 0,-1 1 0,0 0 0,0 0 0,1 0 0,-1 0 0,0 0 0,1 0 0,-1 0 0,1 0 0,-1 0 0,1 0 0,0 0 0,-1 0 0,1 1 0,0-2 49,-11 2 998,11 1-1052,-1-1-1,0 1 1,0 0-1,0-1 0,0 1 1,0-1-1,-1 0 1,1 1-1,-1-1 1,0 0-1,1 0 1,-4 2-1,-10 19 34,1 19-47,10-35 6,1 0 0,0 1 0,1-1 0,0 1 1,0 0-1,1 0 0,-1 15 0,1-10 3,0-12 0,1 0 0,-1 1 0,1-1 0,0 0 0,0 1 0,0-1 0,-1 0 0,1 0 0,0 1 0,1-1 0,-1 0 0,0 1 0,0-1 0,1 0 0,-1 1 0,0-1 0,1 0 0,-1 0 0,1 0 0,0 1 0,-1-1 0,1 0 0,0 0 0,0 0 0,-1 0 0,1 0 0,0 0 0,0 0 0,0-1 0,0 1 0,1 0 0,-1 0 0,0-1 0,0 1 0,0-1 0,0 1 0,1-1 0,1 1 0,20 11-11,-22-10 9,1-1 1,0 0 0,0 0-1,0 1 1,0-1 0,0-1-1,0 1 1,0 0-1,0 0 1,0-1 0,0 1-1,0-1 1,1 0 0,3 0-1,33 0 29,-39 0-54,0 0-154,3 0 202,-3 0 0,0 1-101,0-1 70,1 0 5,-1 0 0,1 0 1,-1 0-1,1 1 0,-1-1 1,1 0-1,-1-1 0,1 1 0,-1 0 1,1 0-1,-1 0 0,1 0 1,-1 0-1,1 0 0,-1-1 1,1 1-1,-1 0 0,1 0 1,-1-1-1,1 1 0,-1 0 0,0 0 1,1-1-1,-1 1 0,0-1 1,1 1-1,-1 0 0,0-1 1,1 1-1,-1-1 0,0 1 1,1-1-1,-1-10-6911,0 17-2162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59.845"/>
    </inkml:context>
    <inkml:brush xml:id="br0">
      <inkml:brushProperty name="width" value="0.025" units="cm"/>
      <inkml:brushProperty name="height" value="0.025" units="cm"/>
    </inkml:brush>
  </inkml:definitions>
  <inkml:trace contextRef="#ctx0" brushRef="#br0">50 1 10378,'0'0'11552,"9"2"-9678,107 14 1410,-66-11-3074,95 23 1,-141-27-211,0 0 0,0 1 0,0-1 0,0 1 1,0-1-1,-1 1 0,1 0 0,-1 0 0,1 1 1,-1-1-1,0 1 0,0 0 0,0 0 0,0 0 0,0 0 1,-1 0-1,1 1 0,-1-1 0,0 1 0,0-1 1,0 1-1,-1 0 0,1 0 0,-1 0 0,0 0 0,0 0 1,0 0-1,0 5 0,-1-2 24,-1 0 1,0 0-1,0 0 0,0 0 1,-1 0-1,0 0 0,-1 0 1,1 0-1,-1 0 1,0-1-1,-1 0 0,0 0 1,0 0-1,0 0 0,-7 7 1,-36 34 779,-2-3 1,-3-1 0,-70 44 0,25-17-2188,76-56-1204,9-7-3170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1.277"/>
    </inkml:context>
    <inkml:brush xml:id="br0">
      <inkml:brushProperty name="width" value="0.025" units="cm"/>
      <inkml:brushProperty name="height" value="0.025" units="cm"/>
    </inkml:brush>
  </inkml:definitions>
  <inkml:trace contextRef="#ctx0" brushRef="#br0">43 485 13869,'0'0'1452,"-7"8"-171,2-2-942,2-4-90,1 1 0,-1 0-1,0 0 1,1 0 0,0 1 0,-1-1-1,1 1 1,1-1 0,-1 1 0,0 0-1,1-1 1,0 1 0,0 0 0,0 0-1,0 7 1,1-10-181,0-1 1,0 1-1,0 0 0,1-1 0,-1 1 0,0 0 1,1-1-1,-1 1 0,0 0 0,1-1 0,-1 1 1,1-1-1,-1 1 0,1-1 0,-1 1 0,1-1 1,0 1-1,-1-1 0,1 0 0,-1 1 0,1-1 1,0 0-1,-1 0 0,1 1 0,0-1 1,0 0-1,-1 0 0,1 0 0,0 0 0,-1 0 1,1 0-1,0 0 0,1 0 0,29-3 1249,-18-1-1051,-1-1 0,1 0 1,-1-1-1,0 0 0,-1-1 1,1 0-1,-2-1 0,16-13 1,76-81 512,-71 70-609,-1-2-1,-2-1 1,-2-1-1,-1-2 1,-2 0 0,-2-1-1,-1-2 1,22-65 0,-43 114-136,0 0 0,1 0 1,-1 1-1,2-1 1,0 10-1,1 13-32,-2 13-152,-1 13 330,9 78 0,-5-118-431,0 0-1,0 0 1,2 0 0,0-1 0,1 1 0,1-1 0,0 0 0,19 29 0,6-11-4650,2-17-4323</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2.454"/>
    </inkml:context>
    <inkml:brush xml:id="br0">
      <inkml:brushProperty name="width" value="0.025" units="cm"/>
      <inkml:brushProperty name="height" value="0.025" units="cm"/>
    </inkml:brush>
  </inkml:definitions>
  <inkml:trace contextRef="#ctx0" brushRef="#br0">70 34 11915,'0'0'10533,"-8"11"-8633,-3 7-1303,1 0 0,-12 29 0,18-38-447,1 0 1,0 0-1,1 0 0,0 1 1,0-1-1,1 1 0,0-1 1,1 1-1,1 14 0,-1-22-118,1 0 1,0 1-1,0-1 0,0 0 0,0 0 0,0 1 1,0-1-1,0 0 0,1 0 0,-1 0 1,1 0-1,-1-1 0,1 1 0,0 0 1,0-1-1,0 1 0,0-1 0,0 1 0,0-1 1,0 0-1,0 0 0,0 0 0,1 0 1,-1-1-1,0 1 0,1 0 0,-1-1 0,1 0 1,-1 1-1,0-1 0,1 0 0,-1 0 1,1-1-1,3 1 0,1-1-4,1 0 0,-1 0 0,0 0 0,1-1 0,-1 0 0,0 0 0,0-1 0,0 0 0,0 0 0,8-6 0,-8 3-333,1 0 0,-1 0 0,-1-1 0,1 0 0,-1 0 0,0 0 0,-1-1 0,0 0 0,8-15 0,-9 12-941,0-1 1,0 1-1,-1-1 0,-1 1 1,0-1-1,0 0 1,-1-17-1,0-28-8123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2.816"/>
    </inkml:context>
    <inkml:brush xml:id="br0">
      <inkml:brushProperty name="width" value="0.025" units="cm"/>
      <inkml:brushProperty name="height" value="0.025" units="cm"/>
    </inkml:brush>
  </inkml:definitions>
  <inkml:trace contextRef="#ctx0" brushRef="#br0">24 0 15951,'0'0'10346,"-23"38"-18226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3.306"/>
    </inkml:context>
    <inkml:brush xml:id="br0">
      <inkml:brushProperty name="width" value="0.025" units="cm"/>
      <inkml:brushProperty name="height" value="0.025" units="cm"/>
    </inkml:brush>
  </inkml:definitions>
  <inkml:trace contextRef="#ctx0" brushRef="#br0">1 0 17585,'0'0'11114,"42"32"-10089,-17-16-384,3-3-353,2 0-224,4-1-64,3-3 32,-7-1-384,-1 1-833,-1 0-865,-9-2-1986,-5-5-1281,2-2-3075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3.654"/>
    </inkml:context>
    <inkml:brush xml:id="br0">
      <inkml:brushProperty name="width" value="0.025" units="cm"/>
      <inkml:brushProperty name="height" value="0.025" units="cm"/>
    </inkml:brush>
  </inkml:definitions>
  <inkml:trace contextRef="#ctx0" brushRef="#br0">292 1 19763,'0'0'3843,"-48"37"-544,15-5-1088,-3 12-994,-3 12-352,-1 8-513,6 3-256,2-1-96,15-7-1185,6-13-1762,9-19-2370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7.551"/>
    </inkml:context>
    <inkml:brush xml:id="br0">
      <inkml:brushProperty name="width" value="0.025" units="cm"/>
      <inkml:brushProperty name="height" value="0.025" units="cm"/>
    </inkml:brush>
  </inkml:definitions>
  <inkml:trace contextRef="#ctx0" brushRef="#br0">1 0 9833,'0'0'15129,"3"13"-13613,5 25-787,-3 1 0,-1 0-1,-2 74 1,-10 51 17,1-32-2744,5-44-7891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8.796"/>
    </inkml:context>
    <inkml:brush xml:id="br0">
      <inkml:brushProperty name="width" value="0.025" units="cm"/>
      <inkml:brushProperty name="height" value="0.025" units="cm"/>
    </inkml:brush>
  </inkml:definitions>
  <inkml:trace contextRef="#ctx0" brushRef="#br0">161 51 12011,'0'0'7068,"-7"-8"-4532,3 3-2289,0 1 1,0-1-1,0 1 0,0 0 1,0 1-1,-1-1 0,-6-3 1,9 6-196,0 0 1,0 0-1,-1 0 1,1 0-1,0 1 1,-1-1-1,1 1 1,0-1-1,-1 1 1,1 0-1,-1 0 1,1 0-1,0 0 1,-1 1-1,1-1 1,0 1-1,-1-1 1,1 1-1,0 0 1,-1 0-1,1 0 1,0 0-1,0 0 1,0 0-1,0 0 1,0 1-1,-2 1 1,0 1-3,-1 1 0,1 0 0,0-1 0,0 1 1,1 0-1,-1 1 0,1-1 0,0 1 0,0-1 0,1 1 0,0 0 1,0 0-1,0 0 0,1 0 0,-1 10 0,1-13-6,1 0 0,0 0 0,0-1 0,0 1-1,0 0 1,1 0 0,-1-1 0,1 1 0,0 0-1,0-1 1,-1 1 0,2 0 0,-1-1 0,0 0-1,0 1 1,1-1 0,0 0 0,-1 1 0,1-1 0,0 0-1,0 0 1,0 0 0,0-1 0,0 1 0,1-1-1,-1 1 1,0-1 0,1 1 0,-1-1 0,1 0-1,-1 0 1,1 0 0,0-1 0,-1 1 0,1-1 0,5 1-1,-1-1 4,0 1-1,-1-2 0,1 1 0,0-1 1,-1 0-1,1 0 0,0-1 0,-1 1 1,0-2-1,1 1 0,-1-1 1,0 0-1,0 0 0,0 0 0,-1-1 1,1 0-1,-1 0 0,0-1 0,0 1 1,0-1-1,-1 0 0,0-1 0,0 1 1,0-1-1,0 1 0,-1-1 1,0 0-1,0 0 0,-1-1 0,0 1 1,0-1-1,2-9 0,-4 16-51,0-1 0,1 1 0,-1-1 0,0 0-1,0 1 1,0-1 0,1 1 0,-1-1 0,0 1 0,0-1 0,0 0-1,0 1 1,0-1 0,0 1 0,0-1 0,0 0 0,0 1 0,-1-1-1,1 1 1,0-1 0,0 1 0,0-1 0,-1 1 0,1-1 0,0 1-1,-1-1 1,1 1 0,0-1 0,-1 1 0,1-1 0,0 1 0,-1-1-1,1 1 1,-1 0 0,1-1 0,-1 1 0,1 0 0,-1 0 0,1-1-1,-1 1 1,0 0 0,1 0 0,-1 0 0,1 0 0,-1-1 0,1 1 0,-1 0-1,0 0 1,1 0 0,-1 0 0,1 0 0,-1 1 0,0-1 0,1 0-1,-1 0 1,1 0 0,-1 0 0,1 1 0,-1-1 0,1 0 0,-1 0-1,1 1 1,-1-1 0,1 0 0,-1 1 0,0 0 0,-32 24-1199,26-17 459,1 1 0,0 0 0,0 0 0,-6 16 0,-1 19-8294,12-25-923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140"/>
    </inkml:context>
    <inkml:brush xml:id="br0">
      <inkml:brushProperty name="width" value="0.025" units="cm"/>
      <inkml:brushProperty name="height" value="0.025" units="cm"/>
    </inkml:brush>
  </inkml:definitions>
  <inkml:trace contextRef="#ctx0" brushRef="#br0">62 0 18770,'0'0'2979,"-33"59"-257,17-28-1152,7-1-481,6-6-737,3-6-512,0-6-2018,12-11-2819,4-1-5060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516"/>
    </inkml:context>
    <inkml:brush xml:id="br0">
      <inkml:brushProperty name="width" value="0.025" units="cm"/>
      <inkml:brushProperty name="height" value="0.025" units="cm"/>
    </inkml:brush>
  </inkml:definitions>
  <inkml:trace contextRef="#ctx0" brushRef="#br0">75 0 14446,'0'0'7751,"-8"3"-7441,4-3-297,1 0 1,0 1 0,0 0-1,0 0 1,1 0 0,-1 0 0,0 0-1,0 0 1,0 1 0,1-1-1,-1 1 1,1 0 0,-1 0 0,1 0-1,0 0 1,0 0 0,0 1-1,0-1 1,0 0 0,0 1-1,1 0 1,-1-1 0,1 1 0,-1 0-1,1 0 1,0 0 0,0 0-1,1 0 1,-1 0 0,1 0 0,-1 0-1,1 0 1,0 0 0,0 0-1,0 0 1,1 5 0,3-3 18,-1 0 0,0 1 1,1-1-1,0-1 0,1 1 1,-1 0-1,1-1 0,-1 0 1,1 0-1,1 0 1,-1-1-1,10 5 0,3 4-30,-12-7-69,0-1 0,-1 1 0,0 0 0,0 0 1,-1 0-1,1 1 0,-1 0 0,7 11 1,-11-15 70,1-1 1,0 1 0,-1 0 0,1-1 0,-1 1 0,1-1 0,-1 1 0,0 0 0,0-1 0,0 1 0,1 0-1,-2-1 1,1 1 0,0 0 0,0-1 0,0 1 0,-1 0 0,1-1 0,-1 1 0,0-1 0,1 1-1,-1-1 1,0 1 0,0-1 0,0 1 0,0-1 0,0 0 0,0 0 0,0 1 0,0-1 0,0 0-1,-1 0 1,1 0 0,-1 0 0,1 0 0,0 0 0,-1-1 0,1 1 0,-1-1 0,0 1 0,-2 0-1,1 1 176,-1-1 0,1 0-1,0 0 1,0 0 0,-1 0-1,1 0 1,0-1-1,-1 1 1,1-1 0,-1 0-1,1 0 1,-1 0-1,1-1 1,0 1 0,-1-1-1,1 0 1,0 0-1,-1 0 1,1 0 0,0-1-1,0 1 1,0-1-1,0 0 1,0 1 0,0-1-1,-3-4 1,4 3-128,-1-1 0,1 0 0,0 0 0,0 0 0,0 0 0,0 0 0,1 0 0,0-1 0,0 1 0,0 0 0,0-1 0,0 1 0,1-1 0,0 1 0,0-1 0,0 1 0,1-1 0,0 1 0,0-1 0,1-4 0,-1 4-59,1 0 0,0 0 0,0 0 0,0 0 1,0 0-1,1 1 0,0-1 0,0 1 0,0-1 0,1 1 0,-1 0 0,1 0 0,5-4 0,4-2-12,1 1-1,28-15 1,21-15 25,-63 39-49,1 0 0,-1 0 0,0 0-1,1 0 1,-1 0 0,0-1 0,0 1 0,1 0 0,-1 0 0,0 0 0,0-1 0,0 1 0,1 0 0,-1 0 0,0-1 0,0 1 0,0 0 0,0 0 0,1-1 0,-1 1 0,0 0 0,0-1 0,0 1 0,0 0 0,0 0 0,0-1 0,0 1 0,0 0 0,0-1 0,0 1 0,0 0 0,0-1 0,0 1 0,0 0 0,0-1-1,0 1 1,0 0 0,0 0 0,-1-1 0,1 1 0,0 0 0,0-1 0,0 1 0,0 0 0,-1 0 0,1 0 0,0-1 0,0 1 0,-1 0 0,1 0 0,0 0 0,0-1 0,-1 1 0,1 0 0,0 0 0,0 0 0,-1 0 0,1 0 0,0 0 0,-1 0 0,1-1 0,0 1 0,-1 0 0,1 0 0,0 0 0,0 0-1,-1 0 1,1 0 0,-1 1 0,0-2-701,-1 1-1,1 0 0,-1 0 0,1 0 0,0 0 1,-1 0-1,1 0 0,-1 0 0,1 0 0,-1 1 1,1-1-1,0 0 0,-1 1 0,-1 0 1,-2 9-6506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2.117"/>
    </inkml:context>
    <inkml:brush xml:id="br0">
      <inkml:brushProperty name="width" value="0.025" units="cm"/>
      <inkml:brushProperty name="height" value="0.025" units="cm"/>
    </inkml:brush>
  </inkml:definitions>
  <inkml:trace contextRef="#ctx0" brushRef="#br0">1 15 10442,'1'-15'9756,"2"39"-7693,2 46-1780,-9 291 1569,4-360-1881,-1 0-1,1 0 0,0 0 1,0 0-1,0 0 0,0 0 1,0 0-1,0 0 0,0 0 1,0 0-1,0 0 0,1 0 1,-1 0-1,0 0 0,1 0 1,-1 0-1,0 0 0,1 0 1,0 0-1,-1 0 0,1 0 1,-1-1-1,1 1 0,0 0 1,-1 0-1,1-1 0,0 1 1,0 0-1,0-1 0,0 1 0,0-1 1,0 1-1,-1-1 0,1 1 1,0-1-1,0 0 0,0 0 1,0 1-1,0-1 0,0 0 1,1 0-1,-1 0 0,1 0 1,0-1-281,1 1-1,0-1 1,-1 0 0,1 0 0,-1-1 0,1 1 0,-1 0 0,0-1 0,1 0 0,-1 1 0,0-1 0,0 0-1,0 0 1,-1 0 0,4-4 0,13-24-5199,1-5-2018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861"/>
    </inkml:context>
    <inkml:brush xml:id="br0">
      <inkml:brushProperty name="width" value="0.025" units="cm"/>
      <inkml:brushProperty name="height" value="0.025" units="cm"/>
    </inkml:brush>
  </inkml:definitions>
  <inkml:trace contextRef="#ctx0" brushRef="#br0">26 0 19314,'0'0'11467,"2"8"-11584,-1-4-177,1-1 0,-1 1 0,1-1 0,0 1 1,0-1-1,0 0 0,0 1 0,1-1 0,-1 0 0,1-1 1,0 1-1,3 2 0,-5-4 7,1 0 0,0 0 0,-1 0 0,1 0 0,0-1 0,0 1 0,-1-1 1,1 1-1,0-1 0,0 0 0,0 1 0,0-1 0,0 0 0,-1 0 0,1-1 0,0 1 0,0 0 0,0-1 0,0 1 0,-1-1 0,1 1 0,0-1 0,0 0 1,-1 0-1,1 1 0,-1-1 0,1-1 0,-1 1 0,1 0 0,-1 0 0,1 0 0,-1-1 0,2-1 0,-3 3 403,0 0 0,0 0 0,0 0 0,0 0 0,0 0 0,0 0 0,0 0 0,0 1 0,0-1 0,0 0 0,0 0 0,0 0 0,0 0 0,0 0 0,0 0 0,0 0 0,0 0 0,0 0 0,1 0 0,-1 0 0,0 0 0,0 1 0,0-1 0,0 0 0,0 0 0,0 0 0,0 0 0,0 0 0,0 0 0,0 0 0,1 0 0,-1 0 0,0 0 0,0 0 0,0 0 0,0 0 0,0 0 0,0 0 0,0 0 0,-9 22 2760,-28 48-181,19-36-1519,6-11-396,2 0 1,-12 37 0,19-48-1667,0 0 0,1 0 0,1 0 0,-1 15 1,2-13-5772</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8.385"/>
    </inkml:context>
    <inkml:brush xml:id="br0">
      <inkml:brushProperty name="width" value="0.025" units="cm"/>
      <inkml:brushProperty name="height" value="0.025" units="cm"/>
    </inkml:brush>
  </inkml:definitions>
  <inkml:trace contextRef="#ctx0" brushRef="#br0">0 17 15791,'0'0'10410,"52"27"-9994,-26-27-288,4 0-128,4-6-1057,-2-11-3011,-7-4-4868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4.509"/>
    </inkml:context>
    <inkml:brush xml:id="br0">
      <inkml:brushProperty name="width" value="0.025" units="cm"/>
      <inkml:brushProperty name="height" value="0.025" units="cm"/>
    </inkml:brush>
  </inkml:definitions>
  <inkml:trace contextRef="#ctx0" brushRef="#br0">1 0 5990,'0'0'13837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7.388"/>
    </inkml:context>
    <inkml:brush xml:id="br0">
      <inkml:brushProperty name="width" value="0.025" units="cm"/>
      <inkml:brushProperty name="height" value="0.025" units="cm"/>
    </inkml:brush>
  </inkml:definitions>
  <inkml:trace contextRef="#ctx0" brushRef="#br0">232 194 3171,'0'0'-64,"5"-11"640,5-8 457,25-57 5561,-31 67-4991,-1-1-1,0 0 1,0 0-1,-1 0 1,0 0-1,0-11 1,-2 21-1535,0-1-1,0 1 1,0-1-1,-1 1 1,1-1 0,0 1-1,-1 0 1,1-1-1,0 1 1,-1-1 0,1 1-1,0 0 1,-1-1-1,1 1 1,-1 0 0,1 0-1,-1-1 1,1 1 0,-1 0-1,1 0 1,-1 0-1,1-1 1,-1 1 0,1 0-1,-1 0 1,1 0-1,-1 0 1,1 0 0,-1 0-1,1 0 1,-1 0-1,1 0 1,-2 1 0,-19 1 174,11 1-257,0 1-1,0 0 1,0 0 0,1 1-1,0 0 1,0 1-1,0 0 1,1 0 0,-12 12-1,-1 2 5,0 2 0,-19 26 0,27-30-1,0 1-1,1 0 0,-9 21 1,18-33 5,0-1 0,0 1 0,0 0 0,1 0-1,1-1 1,-1 2 0,1-1 0,0 0 0,0 0 0,1 0 0,0 0 0,0 0 0,3 12 0,-2-17 16,0 0 1,0 0 0,1 0 0,-1 0-1,0 0 1,1 0 0,0 0-1,-1-1 1,1 1 0,0 0 0,0-1-1,0 0 1,0 1 0,0-1-1,0 0 1,1 0 0,-1 0 0,0 0-1,0-1 1,1 1 0,-1-1 0,0 1-1,1-1 1,-1 0 0,5 0-1,6 1 202,1-1-1,-1 0 1,16-3-1,-16 1-60,0 0-1,-1-1 1,1-1-1,-1 0 0,0 0 1,0-1-1,0-1 1,0 0-1,-1 0 1,0-1-1,17-15 1,-28 22-139,0 0 0,1 0 0,-1-1 0,0 1 0,1 0 0,-1-1 0,0 1 0,0 0 0,0-1 0,1 1 0,-1 0 0,0-1 0,0 1 1,0-1-1,0 1 0,1 0 0,-1-1 0,0 1 0,0-1 0,0 1 0,0-1 0,0 1 0,0 0 0,0-1 0,0 1 0,0-1 0,-1 1 0,1 0 0,0-1 0,0 1 0,0-1 0,0 1 1,-1 0-1,1-1 0,0 1 0,0 0 0,-1-1 0,-18-7 655,-29 6 362,46 2-1007,-6 0-42,-19 0-147,27 0 164,-1-1 0,1 1-1,-1 0 1,0 0-1,1 0 1,-1 1 0,0-1-1,1 0 1,-1 0-1,1 0 1,-1 0-1,1 0 1,-1 1 0,0-1-1,1 0 1,-1 1-1,1-1 1,-1 0 0,1 1-1,-1-1 1,1 1-1,0-1 1,-1 0-1,1 1 1,-1-1 0,1 1-1,0 0 1,-1-1-1,1 1 1,0 0 0,21-3-119,-7-4 24,1 0 0,-1-1 1,18-12-1,-22 13-30,-1 0 1,2 0-1,-1 1 0,1 0 0,0 1 1,0 0-1,0 1 0,14-3 0,-24 6 90,0 0 0,0 0 0,0 0-1,0 0 1,0 1 0,0-1 0,0 0-1,0 1 1,0-1 0,0 0 0,0 1-1,-1-1 1,1 1 0,0-1 0,0 1-1,0 0 1,-1-1 0,1 1 0,0 0-1,-1 0 1,1-1 0,-1 1 0,1 0 0,-1 0-1,1 0 1,-1 0 0,1 0 0,-1-1-1,0 1 1,0 0 0,1 0 0,-1 0-1,0 0 1,0 0 0,0 2 0,1 44 36,-2-32-39,0 1 88,-1 0 0,-7 31 0,6-31-188,0 0 0,-2 30 0,7-41-2152,5-10 322,10-19-1642,-2-9-2151</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7.737"/>
    </inkml:context>
    <inkml:brush xml:id="br0">
      <inkml:brushProperty name="width" value="0.025" units="cm"/>
      <inkml:brushProperty name="height" value="0.025" units="cm"/>
    </inkml:brush>
  </inkml:definitions>
  <inkml:trace contextRef="#ctx0" brushRef="#br0">39 0 15599,'0'0'1206,"-5"12"81,1-4-1214,-18 54 2758,20-56-2583,0 0 0,1 0 0,0 0 1,0 0-1,0 0 0,1 0 0,0 1 1,0-1-1,2 11 0,-1-17-243,-1 1 0,1 0 0,0 0 0,-1 0-1,1-1 1,-1 1 0,1 0 0,0-1 0,0 1 0,-1-1-1,1 1 1,0-1 0,0 1 0,0-1 0,0 0 0,0 1-1,-1-1 1,1 0 0,0 0 0,0 1 0,0-1 0,0 0-1,0 0 1,0 0 0,0 0 0,0 0 0,0 0 0,0-1-1,0 1 1,0 0 0,0 0 0,-1-1 0,1 1 0,0 0-1,0-1 1,0 1 0,0-1 0,-1 1 0,1-1 0,1-1-1,33-20 305,-29 16-351,-4 3 85,1 0-1,0 1 1,-1-1-1,1 1 0,1 0 1,-1-1-1,7-2 1,-9 5-35,0 0 1,0 0-1,0 0 1,0 0 0,0 0-1,0 0 1,0 0 0,1 0-1,-1 0 1,0 1-1,0-1 1,0 0 0,0 1-1,0-1 1,0 1 0,0-1-1,0 1 1,-1 0-1,1-1 1,0 1 0,0 0-1,0 0 1,-1-1 0,1 1-1,0 0 1,-1 0-1,1 0 1,-1 0 0,1 0-1,-1 0 1,1 0 0,0 2-1,1 2 9,1-1 0,0 1 0,0-1 1,1 1-1,-1-1 0,1 0 0,0 0 0,0-1 0,0 1 0,1-1 0,-1 0 0,1 0 0,0 0 0,0-1 0,0 1 0,0-1 1,0 0-1,0-1 0,0 1 0,1-1 0,-1 0 0,1-1 0,6 1 0,1-2-536,1 0-1,-1 0 1,0-1-1,0-1 1,0 0-1,0-1 1,-1-1-1,21-9 1,-32 13 242,1 0 1,-1 0 0,1 1-1,0-1 1,-1 0-1,1 1 1,0-1-1,0 1 1,-1 0-1,1-1 1,0 1-1,0 0 1,2 0 0,-3 1 221,0-1 1,0 1 0,0 0 0,0 0 0,-1 0-1,1 0 1,0 0 0,0 0 0,-1 0 0,1 0 0,-1 0-1,1 0 1,-1 0 0,1 0 0,-1 0 0,0 0-1,1 0 1,-1 0 0,0 3 0,1-1 15,-1-3-105,0 1-1,0 0 0,0-1 0,0 1 1,0-1-1,0 1 0,1-1 1,-1 1-1,0-1 0,0 1 0,1-1 1,-1 1-1,0-1 0,1 1 0,-1-1 1,0 1-1,1-1 0,-1 0 0,0 1 1,1-1-1,-1 1 0,1-1 1,-1 0-1,2 1 0,9 0-3891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097"/>
    </inkml:context>
    <inkml:brush xml:id="br0">
      <inkml:brushProperty name="width" value="0.025" units="cm"/>
      <inkml:brushProperty name="height" value="0.025" units="cm"/>
    </inkml:brush>
  </inkml:definitions>
  <inkml:trace contextRef="#ctx0" brushRef="#br0">77 131 11435,'0'0'1398,"-9"8"65,7-6-1428,-38 36 1321,38-36-1205,-1 0 1,1 1-1,0-1 0,0 1 0,0-1 0,1 1 1,-1 0-1,0-1 0,1 1 0,0 0 0,0 0 0,0 0 1,0 0-1,0 1 0,1-1 0,-1 6 0,4-8-45,0-1-1,0 0 0,0 1 0,0-1 0,-1 0 1,1-1-1,0 1 0,0 0 0,0-1 1,0 1-1,0-1 0,0 0 0,2-2 1,9-4 63,-1-1 0,0-1 0,-1 0-1,0-1 1,0 0 0,-1-1 0,0 0 0,-1-1 0,-1 0 0,0 0 0,0-1 0,-1 0 0,-1-1 0,0 0 0,-1 0 0,8-25 0,-14 30 2002,-2 10-947,-11 20-700,-11 40-738,21-51 230,0 1 1,1-1 0,1 0 0,0 1 0,0-1 0,2 20 0,-1-28-156,1 1 0,-1-1 0,1 0 0,0 0 0,0 0 0,-1 1 0,1-1 0,1 0 0,-1 0 0,0-1 0,0 1 0,1 0 0,-1 0 0,1 0 0,0-1 0,-1 1 0,1-1 0,0 0 0,0 1 0,0-1 0,0 0 1,0 0-1,0 0 0,0 0 0,0 0 0,1-1 0,-1 1 0,0-1 0,0 1 0,1-1 0,-1 0 0,0 0 0,1 0 0,-1 0 0,0 0 0,4-2 0,23-3-4345,3-12-3251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443"/>
    </inkml:context>
    <inkml:brush xml:id="br0">
      <inkml:brushProperty name="width" value="0.025" units="cm"/>
      <inkml:brushProperty name="height" value="0.025" units="cm"/>
    </inkml:brush>
  </inkml:definitions>
  <inkml:trace contextRef="#ctx0" brushRef="#br0">113 1 11691,'0'0'4207,"-9"4"-1586,-48 28 131,53-30-2643,0 1 0,0 0 0,0 0 1,1 1-1,-1-1 0,1 1 0,0-1 1,0 1-1,0 0 0,1 0 0,-1 1 1,1-1-1,-3 9 0,6-12-184,-1-1-1,0 1 0,1 0 1,-1-1-1,1 1 0,0-1 0,-1 1 1,1 0-1,-1-1 0,1 0 1,0 1-1,0-1 0,-1 1 1,1-1-1,0 0 0,0 1 1,-1-1-1,1 0 0,0 0 1,0 0-1,0 0 0,-1 1 1,1-1-1,0 0 0,0-1 1,0 1-1,-1 0 0,3 0 1,35 0-1220,-31 0 460,27-2-2021,-23 1 2472,0 0-1,0 1 1,0 0 0,-1 1-1,15 3 1,-24-4 506,0 1 0,0-1 0,0 1 0,0-1 1,0 1-1,-1-1 0,1 1 0,0 0 0,-1 0 0,1-1 0,0 1 0,-1 0 1,1 0-1,-1 0 0,1-1 0,-1 1 0,1 0 0,-1 0 0,0 0 0,1 0 1,-1 0-1,0 0 0,0 0 0,0 0 0,1 0 0,-1 0 0,0 0 1,-1 0-1,1 0 0,0 0 0,0 0 0,-1 1 0,1 1 182,-1 0 1,1-1-1,-1 1 0,0-1 1,0 1-1,0-1 0,0 1 1,-1-1-1,1 0 0,-1 1 1,-1 1-1,-3 2-19,1-2 1,-1 1-1,0-1 1,0 0-1,0 0 1,0 0-1,-1-1 0,1 0 1,-1 0-1,0-1 1,0 0-1,0 0 1,0-1-1,0 1 1,-1-2-1,-13 1 0,20-1-420,0 0 0,1 0 0,-1 0 0,0 0 0,1 0 0,-1 0 0,1-1 0,-1 1 0,0 0 0,1 0 0,-1-1 0,1 1 0,-1 0 0,0 0 0,1-1 0,-1 1 0,1-1 0,-1 1 0,1-1 0,-1 1-1,1-1 1,0 1 0,-1-1 0,1 1 0,-1-1 0,1 1 0,0-1 0,0 0 0,-1 1 0,1-1 0,0 1 0,0-1 0,0 0 0,0 1 0,0-1 0,0-1 0,-1-15-5342</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776"/>
    </inkml:context>
    <inkml:brush xml:id="br0">
      <inkml:brushProperty name="width" value="0.025" units="cm"/>
      <inkml:brushProperty name="height" value="0.025" units="cm"/>
    </inkml:brush>
  </inkml:definitions>
  <inkml:trace contextRef="#ctx0" brushRef="#br0">214 0 13164,'-12'3'3743,"-9"3"-2881,1 0 0,-1 1 0,-37 20 0,53-25-712,0 1 0,0 0 0,0 0 0,0 0 0,0 0 0,0 1 0,1 0 0,0 0 0,0 0 0,0 1 0,0-1 0,1 1 0,-1 0-1,1 0 1,0 0 0,1 0 0,0 1 0,-1-1 0,2 1 0,-1 0 0,1-1 0,-2 9 0,3-13-150,0 0 1,0 0 0,0 0-1,1 0 1,-1 1-1,0-1 1,0 0-1,1 0 1,-1 0 0,0 0-1,1 0 1,-1 0-1,1 0 1,0 0-1,-1 0 1,1-1-1,0 1 1,-1 0 0,1 0-1,0 0 1,0-1-1,0 1 1,0 0-1,0-1 1,0 1 0,0-1-1,1 1 1,1 0 39,1 0 0,0 0 0,-1 0 0,1-1 0,-1 0 0,1 1 0,0-1 0,6-1 0,-1 0 95,0-1-1,0 0 1,-1 0-1,1-1 1,-1 0 0,15-7-1,-14 5-80,0-1-1,-1-1 1,0 0-1,0 0 0,0 0 1,-1-1-1,0 0 1,0-1-1,-1 1 0,0-1 1,-1 0-1,6-13 0,-63 103-1142,49-73 1037,-1-1-1,1 0 1,0 1-1,0 0 1,1 0-1,0 0 0,1 0 1,0 0-1,0 0 1,0 0-1,1 0 1,2 15-1,-2-22-104,1 0 1,0 0-1,-1 0 1,1 0-1,0 0 0,-1 0 1,1 0-1,0 0 1,0-1-1,0 1 0,0 0 1,0-1-1,-1 1 0,1-1 1,1 1-1,-1-1 1,0 1-1,0-1 0,0 1 1,0-1-1,0 0 1,0 0-1,0 0 0,0 0 1,2 0-1,31-4-6667,-5-14-2673</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158"/>
    </inkml:context>
    <inkml:brush xml:id="br0">
      <inkml:brushProperty name="width" value="0.025" units="cm"/>
      <inkml:brushProperty name="height" value="0.025" units="cm"/>
    </inkml:brush>
  </inkml:definitions>
  <inkml:trace contextRef="#ctx0" brushRef="#br0">117 0 18097,'-9'10'1447,"-9"9"-193,1 0 1,-19 29 0,32-42-1097,0 0 0,0 0 0,0 1 0,1-1 0,0 1 0,0 0 1,0 0-1,1 0 0,0 0 0,1 1 0,-1-1 0,2 0 0,-1 1 1,1-1-1,0 9 0,1-14-190,0-1-1,-1 0 1,1 0 0,0 0 0,0 0 0,0 0 0,0 0-1,0 0 1,0-1 0,0 1 0,1 0 0,-1 0 0,0-1-1,0 1 1,1-1 0,-1 1 0,0-1 0,1 0-1,-1 1 1,0-1 0,1 0 0,-1 0 0,0 0 0,1 0-1,-1 0 1,0 0 0,1 0 0,-1-1 0,3 1 0,41-9-215,-33 5-40,2-1 225,0 1-1,0 1 1,0 0 0,23-1 0,-36 7 261,0-1-1,-1 1 1,1-1-1,0 1 1,-1-1 0,1 1-1,-1 0 1,0-1-1,0 1 1,0-1 0,0 1-1,0 0 1,-1-1-1,-1 5 1,-9 19 365,10-22-465,-1-1 1,0 0-1,1 0 1,-1 1-1,1-1 1,0 1-1,0-1 1,0 1 0,1 0-1,-1-1 1,1 1-1,0 4 1,3-7-71,-1 0 0,1 0 0,0 0 0,-1-1 1,1 1-1,0-1 0,0 1 0,-1-1 0,1 0 0,0 0 1,0 0-1,4-1 0,0 0 40,10 1-190,67-3-298,-43-6-2138,-6-8-3405,-26 5-775,-7 0-4314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504"/>
    </inkml:context>
    <inkml:brush xml:id="br0">
      <inkml:brushProperty name="width" value="0.025" units="cm"/>
      <inkml:brushProperty name="height" value="0.025" units="cm"/>
    </inkml:brush>
  </inkml:definitions>
  <inkml:trace contextRef="#ctx0" brushRef="#br0">0 133 16976,'0'0'9097,"62"-46"-8937,-18 46-128,6 0-929,-8 0-4036,-3 0-6854</inkml:trace>
  <inkml:trace contextRef="#ctx0" brushRef="#br0" timeOffset="1">453 1 17777,'0'0'5349,"-23"69"-4164,14-40-64,9 2-833,-5 5-224,3-1-416,-1-2-545,3 1-128,0-8-288,5-5-160,9-7-1,0-10-1280,11-4-2916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2.480"/>
    </inkml:context>
    <inkml:brush xml:id="br0">
      <inkml:brushProperty name="width" value="0.025" units="cm"/>
      <inkml:brushProperty name="height" value="0.025" units="cm"/>
    </inkml:brush>
  </inkml:definitions>
  <inkml:trace contextRef="#ctx0" brushRef="#br0">26 1 11371,'0'0'7431,"-25"57"-5734,25-39-255,0 4-577,0-3-545,0-1-192,7-3-128,4-3-897,-1-5-993,3-6-1889,-3-1-2659</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899"/>
    </inkml:context>
    <inkml:brush xml:id="br0">
      <inkml:brushProperty name="width" value="0.025" units="cm"/>
      <inkml:brushProperty name="height" value="0.025" units="cm"/>
    </inkml:brush>
  </inkml:definitions>
  <inkml:trace contextRef="#ctx0" brushRef="#br0">50 75 20147,'0'0'7367,"-50"70"-6534,50-43-385,0 2-256,0-3-160,4-4 0,7-5 1,3-8-130,2-5-95,0-4-64,1 0-801,1-12-641,-7-7-1280,-1-3-2147,-1-3-8456</inkml:trace>
  <inkml:trace contextRef="#ctx0" brushRef="#br0" timeOffset="1">62 0 18770,'0'0'5733</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247"/>
    </inkml:context>
    <inkml:brush xml:id="br0">
      <inkml:brushProperty name="width" value="0.025" units="cm"/>
      <inkml:brushProperty name="height" value="0.025" units="cm"/>
    </inkml:brush>
  </inkml:definitions>
  <inkml:trace contextRef="#ctx0" brushRef="#br0">129 132 15471,'0'0'4559,"-10"3"-2520,0 1-1794,0 0 0,1 0 0,-1 1 0,1 0 0,-13 9 1,18-11-164,1 0 0,-1 1 0,0-1 0,1 1 0,0 0 0,0 0 0,0 0 1,0 0-1,0 1 0,1-1 0,0 1 0,0-1 0,0 1 0,1 0 0,-1 0 0,0 6 1,1-8-78,1 1 1,-1-1 0,1 0 0,0 0-1,0 0 1,0 0 0,0 0-1,1 0 1,-1 1 0,1-1 0,0 0-1,-1 0 1,1 0 0,1 0 0,-1-1-1,0 1 1,1 0 0,0 0-1,-1-1 1,1 1 0,0-1 0,0 0-1,0 1 1,5 3 0,-2-4 29,0 0 1,0 0 0,-1 0-1,1-1 1,0 1 0,1-1-1,-1 0 1,0-1 0,0 1-1,0-1 1,1 0 0,-1-1-1,0 1 1,9-3 0,-3 1 11,0-2 1,0 1-1,-1-1 1,0-1 0,1 0-1,-1-1 1,-1 1-1,1-2 1,-1 0 0,0 0-1,-1 0 1,0-1 0,0 0-1,9-12 1,-11 12-16,0 0-1,0 0 1,-1 0 0,0-1 0,0 0-1,-1 0 1,-1 0 0,1 0 0,-1-1 0,-1 1-1,0-1 1,0 0 0,-1 0 0,0 0 0,0 0-1,-2-14 1,0 20-34,0 1 0,0 0-1,0-1 1,-1 1 0,1 0-1,-1 0 1,1 0 0,-1 0-1,0 0 1,0 0 0,0 0 0,-1 1-1,1-1 1,-1 1 0,0 0-1,1-1 1,-1 1 0,0 0 0,0 1-1,0-1 1,0 0 0,-1 1-1,1 0 1,0 0 0,-1 0 0,1 0-1,0 0 1,-1 1 0,1 0-1,-1-1 1,1 1 0,-6 1-1,-1-1-11,0 0 0,1 1 1,-1 1-1,0-1 0,0 2 0,0-1 0,1 1 0,0 1 0,-1 0 0,-11 7 0,-19 21 339,29-12 22,11-19-338,0 0 0,0 0-1,0-1 1,0 1 0,0 0-1,1 0 1,-1-1 0,0 1 0,1 0-1,-1-1 1,0 1 0,1 0-1,-1-1 1,1 1 0,-1-1 0,1 1-1,-1-1 1,1 1 0,0-1 0,-1 1-1,1-1 1,-1 1 0,1-1-1,0 0 1,0 1 0,-1-1 0,1 0-1,0 0 1,0 1 0,27 7 19,52 9 1,-46-11-1010,44 14 0,-69-17 730,0 0 1,-1 1-1,1 0 1,-1 0-1,1 1 1,-1 0 0,-1 1-1,1 0 1,9 9-1,-15-12 339,0-1-1,0 1 1,0 0-1,0-1 1,0 1-1,-1 0 1,1 0-1,-1 1 1,0-1-1,0 0 1,0 0-1,0 1 1,-1-1-1,1 0 1,-1 1-1,0 3 1,0-5-148,0-1 1,-1 1 0,1-1 0,0 1 0,-1-1 0,1 1 0,-1-1 0,1 0-1,-1 1 1,0-1 0,0 0 0,1 1 0,-1-1 0,0 0 0,0 0 0,0 0-1,0 0 1,-1 0 0,0 1 0,-24 5-5472,2-7-7185</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580"/>
    </inkml:context>
    <inkml:brush xml:id="br0">
      <inkml:brushProperty name="width" value="0.025" units="cm"/>
      <inkml:brushProperty name="height" value="0.025" units="cm"/>
    </inkml:brush>
  </inkml:definitions>
  <inkml:trace contextRef="#ctx0" brushRef="#br0">0 16 20563,'0'0'4100,"51"-13"-10121,-12 11-7336</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992"/>
    </inkml:context>
    <inkml:brush xml:id="br0">
      <inkml:brushProperty name="width" value="0.025" units="cm"/>
      <inkml:brushProperty name="height" value="0.025" units="cm"/>
    </inkml:brush>
  </inkml:definitions>
  <inkml:trace contextRef="#ctx0" brushRef="#br0">218 26 8264,'0'0'14542,"-11"-5"-13309,4 1-1098,4 2-113,0 0-1,0 0 1,0 1 0,0-1 0,0 1 0,-1-1-1,1 1 1,-1 0 0,1 0 0,-1 1 0,0-1 0,1 1-1,-1-1 1,1 1 0,-1 1 0,0-1 0,1 0-1,-1 1 1,-6 1 0,1 3-16,-1 0 0,1 1 0,0-1 0,1 2 0,-1-1 1,1 1-1,1 1 0,-10 10 0,13-14 30,0 1 1,0 0 0,1 0-1,0 0 1,0 1 0,0-1-1,0 1 1,1 0-1,0 0 1,0 0 0,0 0-1,1 0 1,0 0-1,0 0 1,1 9 0,0-13-13,0-1 0,1 1 0,0-1 0,-1 0 1,1 1-1,0-1 0,0 0 0,-1 1 0,1-1 1,0 0-1,0 0 0,0 0 0,1 0 1,-1 0-1,0 0 0,0 0 0,1 0 0,-1 0 1,0 0-1,1-1 0,-1 1 0,1-1 1,-1 1-1,1-1 0,-1 1 0,1-1 0,-1 0 1,1 0-1,-1 0 0,1 0 0,-1 0 0,1 0 1,-1 0-1,3-1 0,5 1 197,0-1 0,-1 0 0,1-1 0,0 0-1,8-3 1,0-3 35,0 1 0,0-2 0,0 0 1,26-21-1,-34 23 2,0-1 0,0 0 0,0 0 0,-1-1 0,-1 0 0,1 0 0,-2-1 1,12-19-1,-32 58-931,8-18 483,-1 1 0,2 0 0,0 1 0,0-1 0,1 1 0,1 0 0,0 0 0,1 0 0,-1 22 0,3-34 64,0 0 0,0 0 0,0 1 0,1-1 0,-1 0 0,0 0 0,1 0 0,-1 0 0,1 0 0,-1 0-1,1 0 1,0 0 0,-1 0 0,1 0 0,0 0 0,0-1 0,-1 1 0,1 0 0,0 0 0,0-1 0,0 1 0,0-1 0,0 1 0,0-1 0,0 1 0,0-1 0,0 1 0,2-1 0,34 1-5796,-4-5-3826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1.599"/>
    </inkml:context>
    <inkml:brush xml:id="br0">
      <inkml:brushProperty name="width" value="0.025" units="cm"/>
      <inkml:brushProperty name="height" value="0.025" units="cm"/>
    </inkml:brush>
  </inkml:definitions>
  <inkml:trace contextRef="#ctx0" brushRef="#br0">1 0 6502,'0'0'22838,"18"46"-25913,-8-41-1986,-1-2-5573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1.926"/>
    </inkml:context>
    <inkml:brush xml:id="br0">
      <inkml:brushProperty name="width" value="0.025" units="cm"/>
      <inkml:brushProperty name="height" value="0.025" units="cm"/>
    </inkml:brush>
  </inkml:definitions>
  <inkml:trace contextRef="#ctx0" brushRef="#br0">0 13 17649,'0'0'8328,"18"-12"-29020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2.616"/>
    </inkml:context>
    <inkml:brush xml:id="br0">
      <inkml:brushProperty name="width" value="0.025" units="cm"/>
      <inkml:brushProperty name="height" value="0.025" units="cm"/>
    </inkml:brush>
  </inkml:definitions>
  <inkml:trace contextRef="#ctx0" brushRef="#br0">151 0 10250,'0'0'15086,"-4"9"-14493,-9 15-219,-27 37 0,20-32-211,-31 57 1,47-78-159,1 0 0,0 0-1,0 0 1,0 0 0,1 1 0,1-1-1,-1 1 1,1 0 0,1-1-1,-1 1 1,2 0 0,1 13 0,-1-19 2,0 0 0,0 0 0,0 0 0,1-1 0,-1 1 0,1 0 0,-1-1 0,1 0 0,0 1 0,0-1 1,0 0-1,1 0 0,-1 0 0,1 0 0,-1 0 0,1-1 0,-1 1 0,1-1 0,0 1 0,0-1 0,-1 0 1,1 0-1,0 0 0,0-1 0,4 1 0,11 2-465,-1-1-1,0-1 1,21 0 0,-27-1-333,37-2-4622,-2-4-4992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262"/>
    </inkml:context>
    <inkml:brush xml:id="br0">
      <inkml:brushProperty name="width" value="0.025" units="cm"/>
      <inkml:brushProperty name="height" value="0.025" units="cm"/>
    </inkml:brush>
  </inkml:definitions>
  <inkml:trace contextRef="#ctx0" brushRef="#br0">79 0 10122,'0'0'14680,"-3"5"-12710,-7 14-1369,2 0-1,1 1 1,0 0-1,2 0 1,0 1-1,1-1 1,-2 41 0,6-61-222,7-1-291,1 0 1,0 0 0,-1-1 0,1 0-1,-1 0 1,0-1 0,0 0 0,12-6-1,-12 5-92,0 1 1,-1-1-1,1 2 0,1-1 0,-1 1 0,0 0 0,1 0 0,12 0 0,-19 2-11,-1 0-1,1 0 1,0 0 0,0 0-1,-1 0 1,1 1 0,0-1 0,0 0-1,-1 0 1,1 1 0,0-1-1,-1 0 1,1 1 0,-1-1 0,1 1-1,0-1 1,-1 1 0,1-1-1,-1 1 1,1-1 0,-1 1-1,1 0 1,-1-1 0,0 1 0,1 0-1,-1-1 1,1 2 0,2 27-127,-4-21 148,0 0 0,0-1 0,0 1 0,-1-1 0,-4 11 0,5-16 6,0 1 0,0-1 0,0 1-1,0-1 1,0 0 0,-1 1 0,1-1-1,-1 0 1,0 0 0,1 0 0,-1 0 0,0-1-1,0 1 1,0 0 0,-1-1 0,1 1 0,0-1-1,0 0 1,-1 0 0,1 1 0,-1-2 0,1 1-1,-1 0 1,-3 0 0,1-1 10,0-1 0,0 0 0,0-1 0,1 1 0,-1-1 0,0 0 1,1 0-1,-1 0 0,1-1 0,0 0 0,-1 1 0,-2-5 0,-11-7-58,15 11-50,-1-1 1,1 1-1,-1 0 1,1 1-1,-1-1 1,0 1-1,0-1 1,0 1-1,-1 0 1,1 1-1,0-1 1,-6 0-1,14 12-10525,7 1 5063,3-6-2993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604"/>
    </inkml:context>
    <inkml:brush xml:id="br0">
      <inkml:brushProperty name="width" value="0.025" units="cm"/>
      <inkml:brushProperty name="height" value="0.025" units="cm"/>
    </inkml:brush>
  </inkml:definitions>
  <inkml:trace contextRef="#ctx0" brushRef="#br0">27 0 22453,'0'0'9673,"-27"40"-39973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945"/>
    </inkml:context>
    <inkml:brush xml:id="br0">
      <inkml:brushProperty name="width" value="0.025" units="cm"/>
      <inkml:brushProperty name="height" value="0.025" units="cm"/>
    </inkml:brush>
  </inkml:definitions>
  <inkml:trace contextRef="#ctx0" brushRef="#br0">11 165 20019,'0'0'11499,"-10"7"-16528,22-7-576,4 0-4132</inkml:trace>
  <inkml:trace contextRef="#ctx0" brushRef="#br0" timeOffset="1">362 1 8872,'0'0'18888,"-12"0"-18371,0 0-502,0 2 0,0 0 0,0 0 0,0 1-1,0 1 1,0 0 0,1 0 0,0 1-1,0 1 1,0 0 0,1 0 0,-13 10 0,19-13-8,-1 0 1,1 0 0,0 1 0,0 0 0,0-1 0,0 1 0,1 1-1,-1-1 1,1 0 0,0 1 0,1 0 0,-1-1 0,1 1-1,0 0 1,0 1 0,-2 6 0,4-11 1,1 0-1,-1 0 1,0 0 0,0 1-1,1-1 1,-1 0-1,1 0 1,-1 0 0,1 0-1,-1 0 1,1 0 0,0 0-1,0 0 1,-1-1-1,1 1 1,0 0 0,0 0-1,0 0 1,0-1 0,0 1-1,0-1 1,0 1-1,0 0 1,0-1 0,0 0-1,0 1 1,0-1-1,0 0 1,0 1 0,1-1-1,-1 0 1,1 0 0,46 5 313,-44-4-310,17 0-292,75 0-2803,-87-1 772,0-2-1,0 1 1,-1-1-1,16-5 1,0-4-9877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2.808"/>
    </inkml:context>
    <inkml:brush xml:id="br0">
      <inkml:brushProperty name="width" value="0.025" units="cm"/>
      <inkml:brushProperty name="height" value="0.025" units="cm"/>
    </inkml:brush>
  </inkml:definitions>
  <inkml:trace contextRef="#ctx0" brushRef="#br0">1 290 13965,'0'0'7036,"1"8"-5488,0-6-1458,-1 0-1,1 0 0,-1 1 0,1-1 0,0 0 0,0 0 1,0 0-1,0 0 0,0 0 0,0 0 0,0 0 0,1-1 1,-1 1-1,1 0 0,1 1 0,0-1-21,1-1 0,-1 1 0,0-1 0,1 0 0,-1 0 0,1 0 0,-1-1 0,1 1 0,-1-1 0,1 0 0,6 0-1,1 0-48,-1-1 1,0-1-1,1 0 0,-1 0 0,0-1 0,0 0 0,-1-1 0,1 0 0,17-10 0,-23 12-15,0 0 0,0-1 0,-1 1 0,1-1 0,-1 0 1,1 0-1,-1-1 0,0 1 0,0 0 0,0-1 0,0 0 0,-1 0 1,0 0-1,1 0 0,-2 0 0,1 0 0,0-1 0,-1 1 0,0-1 0,0 1 1,0-1-1,0 1 0,-1-1 0,0-6 0,0 10 5,-1-1-1,1 1 1,-1 0-1,1 0 1,-1 0 0,1 0-1,-1 0 1,0 0 0,0 0-1,1 0 1,-1 0-1,0 1 1,0-1 0,0 0-1,0 0 1,0 1-1,0-1 1,0 0 0,0 1-1,0-1 1,-1 1-1,1 0 1,0-1 0,0 1-1,0 0 1,-1 0-1,1 0 1,0 0 0,0 0-1,0 0 1,-1 0-1,0 0 1,-3 0 11,0 0 1,-1 1-1,1 0 1,0 0-1,0 0 1,-10 3-1,7 1-24,0 0 0,1 0-1,-1 1 1,1 0 0,0 0 0,0 0-1,1 1 1,0 0 0,0 0 0,1 1 0,-6 9-1,4-5 3,1 0-1,-1 0 0,2 1 1,0 0-1,0 0 0,-4 27 1,8-39 4,1 1 0,-1 0 1,1-1-1,0 1 0,0 0 0,-1-1 1,1 1-1,0 0 0,1-1 0,-1 1 1,0 0-1,0-1 0,1 1 1,-1-1-1,1 1 0,-1 0 0,1-1 1,0 1-1,0-1 0,0 0 1,-1 1-1,1-1 0,1 1 0,-1-1 1,0 0-1,0 0 0,0 0 0,1 0 1,-1 0-1,0 0 0,1 0 1,-1 0-1,2 0 0,1 0 1,0 0 0,0-1 0,0 0 0,0 0 0,-1 0 0,1 0 0,0-1 0,0 1 0,0-1 0,-1 0 0,1 0 0,0 0 0,-1-1 0,5-2 1,2-1-320,-1 0 1,0-1 0,0 0 0,0-1-1,-1 1 1,0-2 0,12-13 0,-13 12-1382,-1 1-1,0-1 1,0-1 0,7-14 0,1-17-8217</inkml:trace>
  <inkml:trace contextRef="#ctx0" brushRef="#br0" timeOffset="1">149 1 15086,'0'0'8873,"46"38"-15311,-17-38-5894</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4.304"/>
    </inkml:context>
    <inkml:brush xml:id="br0">
      <inkml:brushProperty name="width" value="0.025" units="cm"/>
      <inkml:brushProperty name="height" value="0.025" units="cm"/>
    </inkml:brush>
  </inkml:definitions>
  <inkml:trace contextRef="#ctx0" brushRef="#br0">118 1 1698,'0'0'24396,"8"8"-23029,-3-5-1289,11 11 197,0 0 0,-1 2 0,0-1 0,17 25 1,-29-35-249,0-1 0,0 1 0,0 0 1,-1 0-1,1 0 0,-1 0 0,0 1 1,-1-1-1,1 0 0,-1 1 0,0-1 1,-1 1-1,1-1 0,-1 1 0,0-1 1,0 1-1,-1 0 0,0-1 1,0 1-1,0-1 0,0 0 0,-1 1 1,0-1-1,-5 9 0,-1-2-329,-1 0 0,0 0-1,-1 0 1,0-1 0,-1-1 0,-19 16 0,14-15-965,0 0 0,-1-1-1,0 0 1,-30 11 0,12-10-9788</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4.683"/>
    </inkml:context>
    <inkml:brush xml:id="br0">
      <inkml:brushProperty name="width" value="0.025" units="cm"/>
      <inkml:brushProperty name="height" value="0.025" units="cm"/>
    </inkml:brush>
  </inkml:definitions>
  <inkml:trace contextRef="#ctx0" brushRef="#br0">0 26 19667,'0'0'3203,"75"5"-1057,-15-5-513,12-8-800,3 1-705,1-1-128,-13 1-1121,-17 6-1666,-24 1-1152,-13 0-1378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5.049"/>
    </inkml:context>
    <inkml:brush xml:id="br0">
      <inkml:brushProperty name="width" value="0.025" units="cm"/>
      <inkml:brushProperty name="height" value="0.025" units="cm"/>
    </inkml:brush>
  </inkml:definitions>
  <inkml:trace contextRef="#ctx0" brushRef="#br0">0 70 20307,'0'0'3492,"76"3"-674,-14-7-351,13-6-1154,1-2-1025,-7-1-224,-13 6-128,-13 0-961,-18 4-1217,-15-1-833,-10 0-1377,0-5-2691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5.412"/>
    </inkml:context>
    <inkml:brush xml:id="br0">
      <inkml:brushProperty name="width" value="0.025" units="cm"/>
      <inkml:brushProperty name="height" value="0.025" units="cm"/>
    </inkml:brush>
  </inkml:definitions>
  <inkml:trace contextRef="#ctx0" brushRef="#br0">408 0 13100,'0'0'8040,"-64"36"-5670,30 2-512,-7 14-256,-3 14-674,-5 8-415,6 8-353,1-1-128,8-1 0,11-7-673,2-11-3138,8-16-4645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6.378"/>
    </inkml:context>
    <inkml:brush xml:id="br0">
      <inkml:brushProperty name="width" value="0.025" units="cm"/>
      <inkml:brushProperty name="height" value="0.025" units="cm"/>
    </inkml:brush>
  </inkml:definitions>
  <inkml:trace contextRef="#ctx0" brushRef="#br0">172 30 14670,'0'0'6603,"-8"-6"-4366,8 6-2223,-5-3 236,1 0-1,-1 0 1,0 0 0,0 1 0,0 0-1,0 0 1,-8-2 0,11 3-200,-1 1 0,0 0-1,0 0 1,0 0 0,0 0 0,0 1 0,1-1 0,-1 1 0,0 0 0,0-1-1,1 1 1,-1 0 0,0 1 0,1-1 0,-1 0 0,1 1 0,0 0 0,-1-1-1,1 1 1,-4 4 0,1-1-48,-1 0 0,1 1 0,1 0 0,-1 0 0,1 0-1,0 0 1,0 1 0,1-1 0,0 1 0,0 0 0,0 0 0,1 0 0,0 0 0,1 0-1,-1 1 1,1 13 0,0-20 8,1 0-1,0 0 1,0 0 0,0 0-1,0 0 1,0 0-1,1 0 1,-1-1 0,0 1-1,0 0 1,1 0 0,-1 0-1,0 0 1,1 0-1,-1 0 1,1-1 0,-1 1-1,1 0 1,-1 0-1,1-1 1,0 1 0,-1 0-1,1-1 1,0 1-1,0 0 1,-1-1 0,1 1-1,1 0 1,0-1 84,0 0 0,0 1 0,0-1 0,1 0 0,-1 0 0,0 0 0,0-1 0,0 1 0,0 0 0,0-1 0,0 1 0,3-2 0,2-1 213,0-1 1,0 1 0,0-1 0,-1 0 0,13-10-1,-5-1-131,0 0 1,-1-1-1,16-26 0,-29 57-994,-7 14 723,-7 3-1,10-23-118,-1 1-1,1 0 0,1 0 0,0 0 0,0 0 0,1 1 0,-2 15 0,4-25 136,0 0 0,0 0-1,0 0 1,0 0 0,0 0-1,1 0 1,-1 0 0,0 0 0,0 0-1,1 0 1,-1 0 0,0 0-1,1 0 1,-1 0 0,1 0 0,-1-1-1,1 1 1,0 0 0,-1 0-1,1 0 1,0-1 0,0 1 0,-1 0-1,1-1 1,0 1 0,0-1 0,0 1-1,0-1 1,1 1 0,35 1-3992,-5-5-1518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6.759"/>
    </inkml:context>
    <inkml:brush xml:id="br0">
      <inkml:brushProperty name="width" value="0.025" units="cm"/>
      <inkml:brushProperty name="height" value="0.025" units="cm"/>
    </inkml:brush>
  </inkml:definitions>
  <inkml:trace contextRef="#ctx0" brushRef="#br0">1 1 21204,'0'0'9449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107"/>
    </inkml:context>
    <inkml:brush xml:id="br0">
      <inkml:brushProperty name="width" value="0.025" units="cm"/>
      <inkml:brushProperty name="height" value="0.025" units="cm"/>
    </inkml:brush>
  </inkml:definitions>
  <inkml:trace contextRef="#ctx0" brushRef="#br0">20 1 15503,'0'0'13260,"-19"20"-18929,22-24-1025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500"/>
    </inkml:context>
    <inkml:brush xml:id="br0">
      <inkml:brushProperty name="width" value="0.025" units="cm"/>
      <inkml:brushProperty name="height" value="0.025" units="cm"/>
    </inkml:brush>
  </inkml:definitions>
  <inkml:trace contextRef="#ctx0" brushRef="#br0">140 3 14318,'0'0'15476,"-9"-1"-15679,6 0 177,-1 1 1,0 0 0,0 0 0,1 0-1,-1 0 1,0 0 0,0 1-1,1 0 1,-1 0 0,0 0-1,1 0 1,-1 1 0,1-1 0,0 1-1,-4 2 1,0 1-15,0 0 0,1 0 0,0 1-1,0 0 1,0 0 0,1 1 0,-6 8 0,9-12 38,0 0 0,0-1 1,1 1-1,-1 0 0,1-1 1,0 1-1,0 0 0,0 0 1,0 0-1,1 0 1,-1 0-1,1 0 0,-1 4 1,2-5 9,-1-1 1,0 0 0,1 0 0,-1 1 0,1-1-1,-1 0 1,1 0 0,-1 0 0,1 0-1,0 0 1,0 0 0,0 0 0,-1 0 0,1 0-1,0 0 1,0-1 0,0 1 0,0 0 0,0-1-1,1 1 1,-1 0 0,0-1 0,0 1-1,0-1 1,1 0 0,-1 1 0,0-1 0,0 0-1,0 0 1,1 0 0,-1 0 0,3 0 0,93 2 706,-47-10-3818,-8-10-9003,-32 12-2212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862"/>
    </inkml:context>
    <inkml:brush xml:id="br0">
      <inkml:brushProperty name="width" value="0.025" units="cm"/>
      <inkml:brushProperty name="height" value="0.025" units="cm"/>
    </inkml:brush>
  </inkml:definitions>
  <inkml:trace contextRef="#ctx0" brushRef="#br0">199 1 7591,'0'0'14761,"0"8"-13661,1 4-823,1-1 0,0 1 0,1-1 0,0 1 0,1-1 0,0 0 0,1 0 0,0 0 1,1-1-1,13 19 0,-14-21-259,0-1 1,0 1-1,-1 0 0,0 0 1,-1 1-1,0-1 1,0 1-1,-1 0 0,0 0 1,0 0-1,-1 0 1,0 0-1,-1 14 1,-1-15-176,0 1 1,-1-1 0,0-1 0,-1 1-1,0 0 1,0 0 0,0-1 0,-1 0-1,0 0 1,-1 0 0,1 0 0,-1 0-1,-1-1 1,1 0 0,-9 7 0,-2 1-1245,0-1 1,-2-1-1,-27 16 1,-26 6-5122,9-9-1512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224"/>
    </inkml:context>
    <inkml:brush xml:id="br0">
      <inkml:brushProperty name="width" value="0.025" units="cm"/>
      <inkml:brushProperty name="height" value="0.025" units="cm"/>
    </inkml:brush>
  </inkml:definitions>
  <inkml:trace contextRef="#ctx0" brushRef="#br0">212 1 11915,'0'0'2499,"-45"10"-193,19 13-1602,-3 8 353,5 10-832,-3 10-97,6 2 160,1 4 289,6-4-65,9-3 129,5-8-289,11-7-160,22-11 32,11-6-95,17-9-1603,2-3-2690,10-6-5060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3.199"/>
    </inkml:context>
    <inkml:brush xml:id="br0">
      <inkml:brushProperty name="width" value="0.025" units="cm"/>
      <inkml:brushProperty name="height" value="0.025" units="cm"/>
    </inkml:brush>
  </inkml:definitions>
  <inkml:trace contextRef="#ctx0" brushRef="#br0">119 60 12075,'-2'-8'2947,"1"6"-2833,-14-34 4269,14 35-4253,0 0-1,0 0 1,0 0-1,0 0 1,0 0 0,0 0-1,0 0 1,0 1-1,0-1 1,0 0 0,-1 1-1,1-1 1,0 1-1,-1-1 1,1 1-1,0-1 1,-1 1 0,1 0-1,0 0 1,-1 0-1,1 0 1,-1 0 0,1 0-1,0 0 1,-1 0-1,1 1 1,-1-1 0,1 0-1,0 1 1,0-1-1,-1 1 1,1-1 0,0 1-1,-2 1 1,-1 1-38,1 0 0,-1 0 0,0 0 0,1 1 0,-1-1 1,1 1-1,0 0 0,0 0 0,1 0 0,-1 1 0,1-1 0,0 1 0,0-1 1,1 1-1,-2 7 0,0-4-54,1-1 1,1 2-1,-1-1 1,2 0-1,-1 0 1,1 0-1,0 0 1,3 15-1,-3-21-38,0-1 1,1 0-1,-1 0 0,1 0 0,0 1 0,-1-1 1,1 0-1,0 0 0,0 0 0,-1 0 0,1 0 1,0-1-1,0 1 0,0 0 0,0 0 0,0-1 1,0 1-1,0 0 0,1-1 0,-1 1 0,0-1 1,0 1-1,0-1 0,1 0 0,-1 0 0,0 1 1,0-1-1,1 0 0,-1 0 0,0 0 0,0 0 1,1 0-1,-1-1 0,2 1 0,2-1-2,-1 0 0,1 0 0,-1 0 0,1-1 0,-1 1 0,0-1 0,0 0 0,6-4 0,3-5-5,0-1-1,-1 0 0,0-1 0,-1 0 1,-1 0-1,0-1 0,-1-1 0,0 0 1,-1 0-1,6-18 0,-33 119-115,14-56-1526,2 0-1,0 53 1,3-81 1372,-1-1 32,1 0 0,0-1 0,0 1 0,0 0 0,0-1-1,0 1 1,0 0 0,0-1 0,0 1 0,0 0 0,0-1-1,0 1 1,0 0 0,0-1 0,1 1 0,-1 0-1,0-1 1,0 1 0,1 0 0,-1-1 0,0 1 0,1-1-1,-1 1 1,1-1 0,-1 1 0,1-1 0,-1 1 0,1-1-1,-1 1 1,1-1 0,0 0 0,-1 1 0,1-1 0,-1 0-1,1 1 1,1-1 0,10 1-6759</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614"/>
    </inkml:context>
    <inkml:brush xml:id="br0">
      <inkml:brushProperty name="width" value="0.025" units="cm"/>
      <inkml:brushProperty name="height" value="0.025" units="cm"/>
    </inkml:brush>
  </inkml:definitions>
  <inkml:trace contextRef="#ctx0" brushRef="#br0">1 0 22197,'0'0'10570</inkml:trace>
  <inkml:trace contextRef="#ctx0" brushRef="#br0" timeOffset="1">40 135 14830,'0'0'13293,"-16"14"-30398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961"/>
    </inkml:context>
    <inkml:brush xml:id="br0">
      <inkml:brushProperty name="width" value="0.025" units="cm"/>
      <inkml:brushProperty name="height" value="0.025" units="cm"/>
    </inkml:brush>
  </inkml:definitions>
  <inkml:trace contextRef="#ctx0" brushRef="#br0">252 3 5573,'0'0'20820,"-11"-1"-20292,3 0-512,1 1 1,-1 0-1,0 1 0,0 0 0,1 0 0,-1 0 0,1 1 0,-1 1 0,1-1 0,0 1 0,-1 0 0,1 1 0,1-1 0,-13 10 0,-53 42 188,68-51-148,0 0 0,0 1 0,0-1 0,0 0 0,1 1 0,-1 0 0,1 0 0,0 0 0,1 0 0,-1 1 0,1-1-1,0 1 1,-1 5 0,3-9-44,0-1 0,0 1 0,0-1 0,0 1 0,0 0-1,1-1 1,-1 1 0,1-1 0,-1 1 0,1-1 0,-1 0 0,1 1-1,0-1 1,-1 0 0,1 1 0,0-1 0,0 0 0,0 0 0,0 0-1,0 1 1,0-1 0,1 0 0,-1-1 0,0 1 0,1 0 0,-1 0-1,0 0 1,1-1 0,-1 1 0,1-1 0,-1 1 0,1-1 0,-1 0-1,1 1 1,-1-1 0,1 0 0,1 0 0,11 1 36,0 0-1,0-1 1,18-2 0,-15 1-145,71-11-2756,-30-2-3967,-19 2-2944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5.312"/>
    </inkml:context>
    <inkml:brush xml:id="br0">
      <inkml:brushProperty name="width" value="0.025" units="cm"/>
      <inkml:brushProperty name="height" value="0.025" units="cm"/>
    </inkml:brush>
  </inkml:definitions>
  <inkml:trace contextRef="#ctx0" brushRef="#br0">25 216 4516,'0'0'9529,"-4"8"-5888,-1 0-2994,3-6-405,0 1 0,1-1 0,-1 1-1,1 0 1,-1 0 0,1-1 0,0 1-1,0 0 1,0 0 0,0 0 0,1 0 0,-1 5-1,17-10 2295,5-9-1926,0-2 1,-1 0-1,0-1 0,-2-1 0,1-1 1,30-34-1,-31 31-387,87-99 252,-105 118-476,1 0 0,-1 0 0,0 0 0,0 0 0,0-1 0,0 1 0,0 0 0,0 0 0,1 0 0,-1 0 0,0 0 0,0 0 0,0 0 0,0 0 0,0 0 0,1 0 0,-1 0 0,0-1 0,0 1 0,0 0 0,0 0 0,0 0 0,1 0 0,-1 0 0,0 0 0,0 0 0,0 1 0,0-1 0,1 0 0,-1 0 0,0 0 0,0 0 0,0 0 0,0 0 0,0 0 0,1 0 0,-1 0 0,0 0 0,0 0 0,0 0 0,0 1 0,0-1 0,0 0 0,0 0 0,1 0 0,-1 0 0,0 0 0,0 0 0,0 1 0,0-1 0,0 0 0,3 15-83,-4 21-27,1-32 118,-15 118 25,8-85-595,-2 68-1,9-104 484,0-1-1,-1 1 0,1 0 0,0-1 1,0 1-1,0 0 0,0 0 0,0-1 1,0 1-1,0 0 0,1 0 0,-1-1 1,0 1-1,0 0 0,0-1 0,1 1 1,-1 0-1,0-1 0,1 1 0,-1 0 1,1-1-1,-1 1 0,0-1 0,1 1 1,0-1-1,-1 1 0,1-1 0,-1 1 1,1-1-1,-1 1 0,1-1 0,0 0 0,-1 1 1,1-1-1,0 0 0,-1 0 0,1 0 1,0 1-1,0-1 0,-1 0 0,1 0 1,0 0-1,0 0 0,-1 0 0,1 0 1,0 0-1,-1 0 0,1-1 0,0 1 1,0 0-1,0-1 0,2 0-575,0 0-1,0-1 1,0 1 0,0-1 0,-1 1-1,1-1 1,-1 0 0,1 0-1,-1-1 1,3-2 0,5-14-6284</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5.657"/>
    </inkml:context>
    <inkml:brush xml:id="br0">
      <inkml:brushProperty name="width" value="0.025" units="cm"/>
      <inkml:brushProperty name="height" value="0.025" units="cm"/>
    </inkml:brush>
  </inkml:definitions>
  <inkml:trace contextRef="#ctx0" brushRef="#br0">0 62 15567,'0'0'3715,"62"-5"-768,-18-5-353,6-1-896,10-1-481,4 2-640,-2 2-513,0 2-32,-2 6-577,-5 0-832,-9 0-801,-7 0-545,-6 1-960,-6-1-1730,-8 0-1570</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063"/>
    </inkml:context>
    <inkml:brush xml:id="br0">
      <inkml:brushProperty name="width" value="0.025" units="cm"/>
      <inkml:brushProperty name="height" value="0.025" units="cm"/>
    </inkml:brush>
  </inkml:definitions>
  <inkml:trace contextRef="#ctx0" brushRef="#br0">232 1 12780,'0'0'8312,"-10"1"-7602,2 1-664,-1 0 0,1 0 0,0 1 0,0 0 0,0 0-1,1 1 1,-1 0 0,1 1 0,0-1 0,0 1 0,1 1 0,-1-1 0,1 1 0,-6 8 0,-3 3 160,1 1 0,1 0 1,1 1-1,-15 30 1,23-40-86,0 0 0,1 0 0,-1 1 0,2 0 0,-1-1 0,2 1 0,-1 0 0,1 0 0,1 0 0,0 0 0,0 0 0,3 15 0,-3-23-102,1 1 0,1 0-1,-1-1 1,0 0 0,1 1 0,-1-1 0,1 0 0,-1 0 0,1 0 0,0 0-1,0 0 1,0 0 0,0 0 0,0-1 0,1 1 0,-1-1 0,0 1 0,1-1 0,-1 0-1,1 0 1,0 0 0,-1-1 0,1 1 0,-1 0 0,1-1 0,0 0 0,0 1 0,-1-1-1,1 0 1,3-1 0,1 1 169,1 0-1,-1-1 1,1 0-1,-1 0 1,0 0-1,1-1 1,-1-1-1,0 1 1,0-1-1,7-3 1,-5-1-22,0 1-1,0-1 1,-1 0 0,0-1 0,0 0 0,0 0 0,-1-1 0,-1 0 0,1 0 0,-2-1 0,1 0 0,-1 0 0,-1 0 0,1 0 0,-2-1 0,0 0 0,0 1 0,-1-1 0,0 0 0,-1 0 0,0-1 0,-1-17 0,0 26-186,0 1 0,-1-1 1,1 1-1,-1 0 0,1-1 1,-1 1-1,0 0 0,0-1 1,0 1-1,0 0 0,0 0 1,0 0-1,0 0 0,-1 0 1,1 0-1,-1 0 0,0 1 1,0-1-1,1 0 0,-1 1 1,0-1-1,0 1 0,0 0 1,-1 0-1,1 0 0,0 0 1,0 0-1,0 0 0,-1 0 1,1 1-1,-1-1 0,1 1 1,0 0-1,-1 0 1,1 0-1,-1 0 0,-2 0 1,-1 1-162,1 0 0,0 0 1,0 1-1,0-1 1,0 1-1,0 0 0,0 0 1,1 1-1,-1-1 1,1 1-1,0 0 0,-1 1 1,1-1-1,1 1 1,-1-1-1,-4 7 1,3-2-411,0 0 0,0 1 0,1-1 0,0 1 0,-5 16 0,0 24-4853,8-18-1875</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410"/>
    </inkml:context>
    <inkml:brush xml:id="br0">
      <inkml:brushProperty name="width" value="0.025" units="cm"/>
      <inkml:brushProperty name="height" value="0.025" units="cm"/>
    </inkml:brush>
  </inkml:definitions>
  <inkml:trace contextRef="#ctx0" brushRef="#br0">89 0 20019,'0'0'2242,"-41"83"-288,21-35-577,6 1-1056,5-7-289,4-9-353,5-11-1761,4-8-1569,10-14-609,2-1-321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755"/>
    </inkml:context>
    <inkml:brush xml:id="br0">
      <inkml:brushProperty name="width" value="0.025" units="cm"/>
      <inkml:brushProperty name="height" value="0.025" units="cm"/>
    </inkml:brush>
  </inkml:definitions>
  <inkml:trace contextRef="#ctx0" brushRef="#br0">1 23 22549,'0'0'7810,"10"-4"-6955,3 0-757,1 0 0,-1 1 0,0 0 1,1 1-1,-1 1 0,23 0 0,-32 1-137,0-1 0,0 1-1,-1 1 1,1-1-1,0 1 1,0-1 0,0 1-1,-1 0 1,1 0 0,-1 1-1,1-1 1,-1 1-1,1 0 1,-1 0 0,0 0-1,0 0 1,0 0-1,0 1 1,0-1 0,0 1-1,-1 0 1,1 0 0,-1 0-1,0 0 1,0 0-1,0 1 1,0-1 0,-1 1-1,1-1 1,-1 1-1,0-1 1,0 1 0,0 4-1,0-2 77,-1 0-1,0 1 0,0-1 1,-1 0-1,0 1 0,0-1 1,-1 0-1,1 0 0,-1 0 1,-1 0-1,1 0 0,-1 0 1,0-1-1,0 1 1,-1-1-1,1 0 0,-1 0 1,-7 7-1,-7 5 193,0-1 0,-1-1 0,-30 19 0,48-34-229,39-3-232,-21 3 165,84-4-434,-33 4-3478,-38 0 78,14 0-6776</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7.182"/>
    </inkml:context>
    <inkml:brush xml:id="br0">
      <inkml:brushProperty name="width" value="0.025" units="cm"/>
      <inkml:brushProperty name="height" value="0.025" units="cm"/>
    </inkml:brush>
  </inkml:definitions>
  <inkml:trace contextRef="#ctx0" brushRef="#br0">0 0 8936,'0'0'19603,"76"6"-18450,-32-5-608,10 2-449,-1-1-96,3 5-737,-8 0-1281,-4 0-1569,-14-2-1858,-14-1-3364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7.529"/>
    </inkml:context>
    <inkml:brush xml:id="br0">
      <inkml:brushProperty name="width" value="0.025" units="cm"/>
      <inkml:brushProperty name="height" value="0.025" units="cm"/>
    </inkml:brush>
  </inkml:definitions>
  <inkml:trace contextRef="#ctx0" brushRef="#br0">1 1 11371,'0'0'11371,"90"21"-8841,-19-21-929,3-1-672,1-7-704,-3 1-642,-15 3-4419,-13 2-7208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8.018"/>
    </inkml:context>
    <inkml:brush xml:id="br0">
      <inkml:brushProperty name="width" value="0.025" units="cm"/>
      <inkml:brushProperty name="height" value="0.025" units="cm"/>
    </inkml:brush>
  </inkml:definitions>
  <inkml:trace contextRef="#ctx0" brushRef="#br0">1 224 4676,'0'0'23559,"2"6"-22577,-2-5-952,0 0 1,0 0-1,0-1 1,1 1-1,-1 0 1,0 0-1,0 0 0,1 0 1,-1 0-1,1-1 1,-1 1-1,1 0 0,-1 0 1,1-1-1,0 1 1,-1 0-1,1-1 1,0 1-1,0 0 0,-1-1 1,1 1-1,0-1 1,0 0-1,0 1 1,-1-1-1,1 0 0,0 1 1,0-1-1,0 0 1,0 0-1,0 0 1,0 1-1,0-1 0,0 0 1,0 0-1,0-1 1,1 1-1,4-2 99,0-1 0,0 0 0,0 0-1,0-1 1,7-6 0,-7 6-94,21-14 5,0-2 0,-1-1-1,-1-1 1,-1-1 0,-1-1-1,35-49 1,-41 54-234,-19 37-153,-18 43-41,18-57 431,-5 17-117,-1-2-153,1 0 0,1 0 1,1 1-1,1 0 1,0 0-1,0 22 1,8-25-2407,-4-16 2364,0-1-1,1 1 1,-1-1 0,1 0 0,-1 1-1,1-1 1,-1 0 0,1 0 0,0 1-1,-1-1 1,1 0 0,-1 0 0,1 0-1,0 0 1,-1 1 0,1-1 0,-1 0-1,1 0 1,0 0 0,-1 0 0,1-1-1,-1 1 1,1 0 0,0 0 0,-1 0-1,2-1 1,12-5-8555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3.546"/>
    </inkml:context>
    <inkml:brush xml:id="br0">
      <inkml:brushProperty name="width" value="0.025" units="cm"/>
      <inkml:brushProperty name="height" value="0.025" units="cm"/>
    </inkml:brush>
  </inkml:definitions>
  <inkml:trace contextRef="#ctx0" brushRef="#br0">97 1 10730,'0'0'5771,"-5"9"-3657,-2 4-1717,1 1 0,0-1-1,1 1 1,0 0 0,1 0 0,1 1 0,0-1 0,1 1-1,1-1 1,0 1 0,1 16 0,1-28-386,-1-1 1,1 0-1,0 1 0,-1-1 1,1 0-1,0 0 0,0 0 1,1 0-1,-1 0 0,0 0 1,1 0-1,-1 0 0,1-1 1,0 1-1,-1 0 1,1-1-1,0 1 0,0-1 1,0 0-1,0 0 0,0 0 1,0 0-1,1 0 0,-1 0 1,0 0-1,0-1 1,1 1-1,-1-1 0,0 0 1,1 1-1,-1-1 0,5-1 1,8 1 35,0-2 1,1 0-1,-1-1 1,16-4 0,-5 1-26,-24 5 0,0 0-1,1 1 1,0-1-1,-1 1 1,1-1 0,-1 1-1,1 0 1,-1 0-1,1 1 1,0-1 0,-1 0-1,1 1 1,-1-1-1,5 3 1,-6-3 1,-1 1-1,0 0 1,1-1-1,-1 1 1,0-1-1,1 1 0,-1 0 1,0-1-1,0 1 1,1 0-1,-1 0 1,0-1-1,0 1 1,0 0-1,0-1 1,0 1-1,0 0 1,0-1-1,0 1 1,0 0-1,-1 0 1,1-1-1,0 1 1,0 0-1,-1-1 1,1 1-1,0-1 1,-1 1-1,1 0 1,0-1-1,-1 1 1,0 0-1,-4 6 149,-1-1-1,1 1 0,-1-1 1,0 0-1,-1 0 0,0-1 1,-9 6-1,3-2-53,0-1 0,-1 0 0,0-1 0,-1 0 0,0-1 0,1-1 0,-2-1 0,1 0 0,-1 0 0,1-2 0,-21 1 0,36-3-254,-1 0-1,0 0 1,1 0 0,-1 0-1,1 0 1,-1 0 0,1 0-1,-1 0 1,0-1 0,1 1-1,-1 0 1,1 0 0,-1-1-1,1 1 1,-1 0 0,1-1-1,0 1 1,-1 0 0,1-1-1,-1 1 1,1-1 0,0 1-1,-1-1 1,1 1 0,0-1-1,-1 1 1,1-1 0,0 1-1,0-1 1,0 1 0,0-1-1,-1 0 1,1 1 0,0-1-1,0 1 1,0-1 0,0 0-1,0 1 1,0-1 0,0 1-1,1-1 1,-1 1 0,0-1-1,0-1 1,1 0-722,0 0 1,0-1-1,0 1 0,0-1 1,0 1-1,0 0 0,1 0 1,-1 0-1,1 0 0,2-2 1,20-15-9088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9.037"/>
    </inkml:context>
    <inkml:brush xml:id="br0">
      <inkml:brushProperty name="width" value="0.025" units="cm"/>
      <inkml:brushProperty name="height" value="0.025" units="cm"/>
    </inkml:brush>
  </inkml:definitions>
  <inkml:trace contextRef="#ctx0" brushRef="#br0">101 170 9161,'0'0'2375,"-11"2"-597,-2-1-830,-31 4 1961,14 2 4252,30-7-7100,0 0 0,-1 0 0,1 1 0,0-1 0,0 0 0,0 0 0,0 0 0,-1 1 0,1-1 0,0 0 0,0 0 0,0 0 0,0 1 0,0-1 0,0 0 0,0 0-1,0 1 1,0-1 0,0 0 0,0 0 0,0 1 0,0-1 0,0 0 0,0 0 0,0 1 0,0-1 0,0 0 0,0 0 0,0 1 0,0-1 0,0 0 0,0 0 0,0 1 0,0-1 0,1 0 0,-1 0-1,0 0 1,0 1 0,0-1 0,0 0 0,1 0 0,-1 0 0,0 0 0,0 1 0,0-1 0,1 0 0,-1 0 0,0 0 0,0 0 0,1 0 0,-1 0 0,0 0 0,0 0 0,1 0 0,-1 1 0,14 8 684,1-2-635,0-1 0,0-1 0,1 0 0,-1-1 0,1 0 0,0-2 0,0 0 0,0 0 0,0-2-1,21-1 1,21-4-54,87-20 0,-76 12 16,1022-104 763,-437 62 156,-635 53-979,140-10-296,-158 12-213,-29-4-12085,17-4-396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9.852"/>
    </inkml:context>
    <inkml:brush xml:id="br0">
      <inkml:brushProperty name="width" value="0.025" units="cm"/>
      <inkml:brushProperty name="height" value="0.025" units="cm"/>
    </inkml:brush>
  </inkml:definitions>
  <inkml:trace contextRef="#ctx0" brushRef="#br0">1 210 16496,'0'0'231,"1"1"0,0-1 0,-1 0 0,1 0 0,0 1 0,-1-1 0,1 0 0,0 0 0,-1 0 1,1 0-1,0 0 0,0 0 0,-1 0 0,1 0 0,0 0 0,-1 0 0,1 0 0,0 0 0,-1-1 1,1 1-1,0 0 0,-1 0 0,1-1 0,0 1 0,-1-1 0,1 1 0,-1 0 0,1-1 0,0 0 0,23-12 1704,29-25-472,-1-3 0,54-56 1,-89 80-1274,-16 17-198,-1 0-1,0 0 1,0 0-1,0 0 1,0 0-1,1 0 1,-1 0-1,0 0 1,0 0-1,0 0 1,1 0-1,-1 0 1,0 0-1,0 0 1,0 0-1,0 0 1,1 0-1,-1 0 1,0 0-1,0 0 1,0 0-1,1 0 1,-1 0-1,0 0 1,0 0-1,0 1 1,0-1-1,0 0 1,1 0-1,-1 0 1,0 0-1,0 0 1,0 1-1,0-1 1,0 0-1,0 0 1,0 0-1,0 0 1,1 1-1,-1-1 1,0 0-1,0 0 1,0 0-1,0 0 1,0 1-1,0-1 1,0 0-1,0 0 1,0 0-1,0 1 1,0-1-1,0 0 1,0 0-1,0 0 1,-1 0-1,1 1 1,2 23-103,-4 26 199,0-39-526,-2 43 1305,8-29-2513,8-7-4114,-3-12-2349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0.260"/>
    </inkml:context>
    <inkml:brush xml:id="br0">
      <inkml:brushProperty name="width" value="0.025" units="cm"/>
      <inkml:brushProperty name="height" value="0.025" units="cm"/>
    </inkml:brush>
  </inkml:definitions>
  <inkml:trace contextRef="#ctx0" brushRef="#br0">1 129 10442,'0'0'9150,"10"0"-6390,43 0-334,0-2-1,92-15 1,115-37-2079,-95 18-81,-71 19-523,-82 14-3143,-44 15-3150,10-8 256</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0.704"/>
    </inkml:context>
    <inkml:brush xml:id="br0">
      <inkml:brushProperty name="width" value="0.025" units="cm"/>
      <inkml:brushProperty name="height" value="0.025" units="cm"/>
    </inkml:brush>
  </inkml:definitions>
  <inkml:trace contextRef="#ctx0" brushRef="#br0">94 1 12716,'0'0'19063,"1"6"-19890,-2 73-3070,5-78 3868,1 0-1,-1 0 1,1 0 0,0-1 0,-1 1-1,1-1 1,0 0 0,6-1 0,-4 1-23,-5-1 61,1 1 1,-1 0-1,1 1 1,-1-1-1,1 0 1,-1 1-1,1-1 0,-1 1 1,1 0-1,-1 0 1,0 0-1,1 0 1,-1 0-1,0 0 0,0 1 1,0-1-1,0 1 1,0-1-1,0 1 0,0 0 1,-1 0-1,1 0 1,-1 0-1,1 0 1,-1 0-1,0 0 0,0 0 1,0 1-1,0-1 1,0 0-1,0 1 1,0-1-1,-1 1 0,0-1 1,1 4-1,-1-2 94,0-1-1,0 1 1,-1-1-1,1 1 1,-1-1 0,0 0-1,0 1 1,0-1-1,0 0 1,-1 0-1,1 1 1,-1-1-1,0 0 1,0 0-1,0-1 1,0 1 0,0 0-1,0-1 1,-1 1-1,0-1 1,1 0-1,-1 0 1,0 0-1,0 0 1,-6 2-1,2-1 48,0 0 0,0-1-1,-1 0 1,1-1-1,-1 1 1,1-1-1,-1-1 1,1 0 0,-14-1-1,17 1-523,0-1 0,0 0 0,0 0 1,0 0-1,0-1 0,1 1 0,-1-1 0,-5-3 0,6 3-546,1 0 0,0 0-1,-1 0 1,1 0 0,0 0 0,0-1 0,0 1 0,0 0-1,1-1 1,-1 0 0,1 0 0,-2-3 0,-6-16-13649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1.066"/>
    </inkml:context>
    <inkml:brush xml:id="br0">
      <inkml:brushProperty name="width" value="0.025" units="cm"/>
      <inkml:brushProperty name="height" value="0.025" units="cm"/>
    </inkml:brush>
  </inkml:definitions>
  <inkml:trace contextRef="#ctx0" brushRef="#br0">0 34 10922,'0'0'11403,"66"-16"-8424,-31 14-1025,13 0-609,-2 2-1025,4 0-512,-3-4-1922,-2-5-5189</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2.249"/>
    </inkml:context>
    <inkml:brush xml:id="br0">
      <inkml:brushProperty name="width" value="0.025" units="cm"/>
      <inkml:brushProperty name="height" value="0.025" units="cm"/>
    </inkml:brush>
  </inkml:definitions>
  <inkml:trace contextRef="#ctx0" brushRef="#br0">0 61 15887,'0'0'7367,"52"-9"-6022,-19 2-800,12-3-481,2-1-32,-4 1-416,1 1-962,-10 5-608,-11 4-416,-14 0-1698,-9 8-2114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2.613"/>
    </inkml:context>
    <inkml:brush xml:id="br0">
      <inkml:brushProperty name="width" value="0.025" units="cm"/>
      <inkml:brushProperty name="height" value="0.025" units="cm"/>
    </inkml:brush>
  </inkml:definitions>
  <inkml:trace contextRef="#ctx0" brushRef="#br0">0 0 18321,'0'0'5381,"48"6"-3106,-18-6-834,9 0-1025,0-2-352,-2 0-1409,-7 2-2499,-3 0-4227</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5.746"/>
    </inkml:context>
    <inkml:brush xml:id="br0">
      <inkml:brushProperty name="width" value="0.025" units="cm"/>
      <inkml:brushProperty name="height" value="0.025" units="cm"/>
    </inkml:brush>
  </inkml:definitions>
  <inkml:trace contextRef="#ctx0" brushRef="#br0">51 16 3940,'0'0'20862,"2"-4"-19164,8-8-250,-4 22 445,-5-7-1831,0-1-1,1 0 1,-1 0-1,0 0 1,1 1 0,-1-1-1,1 0 1,-1-1 0,1 1-1,0 0 1,0 0 0,2 1-1,8 3-36,1-1 0,0 0-1,25 6 1,-25-9-76,-1 2 1,0 0-1,0 0 0,17 10 1,-25-12 43,0 1 0,-1-1-1,1 1 1,-1 0 0,1 0 0,-1 1 0,0-1 0,0 1 0,-1-1-1,1 1 1,-1 0 0,0 0 0,0 0 0,0 0 0,0 0 0,-1 1 0,1 3-1,0-3 28,-1 1-1,0-1 1,0 0-1,-1 0 0,0 0 1,0 0-1,0 1 0,0-1 1,-1 0-1,0 0 0,0 0 1,0 0-1,0 0 1,-1 0-1,0 0 0,0 0 1,-1-1-1,1 1 0,-1-1 1,0 1-1,0-1 1,0 0-1,-1 0 0,1-1 1,-6 5-1,0-2 102,0 0 0,0 0 0,0-1-1,-1 0 1,0-1 0,0 0 0,0-1 0,0 0 0,-1 0 0,1-1-1,-16 1 1,17-2-80,0 0 0,1 0-1,-1-1 1,0-1 0,0 1-1,-12-4 1,18 3-195,1 0 1,-1 0-1,1 0 1,0 0-1,-1 0 1,1 0-1,0-1 1,0 0-1,0 1 1,0-1-1,0 0 1,0 0-1,1 0 1,-1 0-1,0 0 1,1 0 0,0 0-1,0-1 1,-1 1-1,1 0 1,0-1-1,1 1 1,-1-1-1,0 1 1,1-1-1,-1-2 1,-2-31-5132,2-5-3086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6.111"/>
    </inkml:context>
    <inkml:brush xml:id="br0">
      <inkml:brushProperty name="width" value="0.025" units="cm"/>
      <inkml:brushProperty name="height" value="0.025" units="cm"/>
    </inkml:brush>
  </inkml:definitions>
  <inkml:trace contextRef="#ctx0" brushRef="#br0">0 105 19891,'0'0'4868,"59"-8"-2690,-17 0 97,17-5-994,8-1-1089,6-4-384,-10 2-2274,-6 2-4421,-7 0-12587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44.378"/>
    </inkml:context>
    <inkml:brush xml:id="br0">
      <inkml:brushProperty name="width" value="0.025" units="cm"/>
      <inkml:brushProperty name="height" value="0.025" units="cm"/>
    </inkml:brush>
  </inkml:definitions>
  <inkml:trace contextRef="#ctx0" brushRef="#br0">874 150 3491,'-82'-1'2132,"-148"5"1852,189-1-3223,-1 1 0,1 3 1,-58 16-1,89-18-739,0-1 0,1 1-1,-1 0 1,1 1 0,0 0 0,0 1 0,1 0-1,0 0 1,0 1 0,0 0 0,1 0 0,-7 12-1,-8 12 98,2 1 1,-17 37-1,12-15 261,3 1 0,2 1 0,2 1 0,3 1 0,-13 112 0,20-80-159,4 0 0,4 0 1,15 115-1,-6-137-153,36 137-1,-36-176-70,2 1 1,0-2-1,2 0 1,2 0 0,0-1-1,35 45 1,-42-63-13,1 0 0,1 0 0,0-1 0,0 0 0,0-1-1,1-1 1,0 1 0,1-2 0,0 1 0,0-2 0,0 1 0,0-2 0,1 0 0,0 0 0,0-1 0,0-1 0,0 0 0,1-1 0,-1 0 0,15-2 0,-3-1 70,-1-1 1,0-2-1,1 0 1,-2-2-1,1 0 0,-1-2 1,0 0-1,-1-2 0,0 0 1,22-16-1,18-17 89,-2-3-1,-2-3 1,-2-2-1,-2-2 1,-3-3-1,-3-1 1,-2-3-1,-2-2 1,-4-2-1,-2-1 1,-3-2-1,-4-1 1,-2-2-1,-3-1 1,-4-1-1,23-129 1,-38 150-85,-2-1-1,-2-1 1,-2 1 0,-9-71 0,5 101-146,-1-1 1,-2 1 0,0 0-1,-1 0 1,-1 1 0,-1 0-1,-1 1 1,-1-1 0,0 2 0,-2 0-1,-30-37 1,35 49-13,0-1 0,-1 1 0,0 1 0,0 0 1,-1 0-1,0 1 0,0 0 0,-1 0 0,1 2 0,-1-1 0,0 1 0,-1 1 1,1 0-1,0 0 0,-1 1 0,0 1 0,1 0 0,-1 0 0,-13 2 0,3 1-202,-1 2-1,1 0 0,0 2 1,0 0-1,1 1 0,0 2 1,0 0-1,-37 23 0,-17 13-3269,4-4-3849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5:03.881"/>
    </inkml:context>
    <inkml:brush xml:id="br0">
      <inkml:brushProperty name="width" value="0.025" units="cm"/>
      <inkml:brushProperty name="height" value="0.025" units="cm"/>
    </inkml:brush>
  </inkml:definitions>
  <inkml:trace contextRef="#ctx0" brushRef="#br0">0 132 11339,'0'0'3235,"12"-1"-3080,23-7-7,62-20 0,-63 16-115,0 2-1,1 1 1,52-6 0,-30 15 117,0 2-1,0 3 1,0 2 0,55 16 0,36 3 996,552 46 1242,-235-31-1616,-93-7-466,1-16 0,375-31 0,-478-5-268,1158-109 159,-1181 90-181,256-30 75,-387 57-64,0 6-1,155 13 1,-243-7 32,1 2-1,0 1 1,-1 1 0,0 2 0,-1 1-1,29 12 1,-55-20-70,-1-1 0,0 0-1,0 0 1,1 1 0,-1-1-1,0 0 1,1 1 0,-1-1-1,0 0 1,0 1 0,0-1 0,0 0-1,1 1 1,-1-1 0,0 1-1,0-1 1,0 0 0,0 1-1,0-1 1,0 1 0,0-1 0,0 0-1,0 1 1,0-1 0,0 1-1,0-1 1,0 0 0,0 1-1,0-1 1,-1 0 0,1 1 0,0-1-1,0 1 1,0-1 0,-1 0-1,1 1 1,0-1 0,0 0-1,-1 0 1,1 1 0,0-1-1,0 0 1,-1 1 0,1-1 0,0 0-1,-1 0 1,1 0 0,-1 0-1,1 1 1,-1-1 0,-20 12-6860,3-8 428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4.002"/>
    </inkml:context>
    <inkml:brush xml:id="br0">
      <inkml:brushProperty name="width" value="0.025" units="cm"/>
      <inkml:brushProperty name="height" value="0.025" units="cm"/>
    </inkml:brush>
  </inkml:definitions>
  <inkml:trace contextRef="#ctx0" brushRef="#br0">174 88 11499,'0'0'6918,"-11"0"-4259,4 0-2327,1 1 1,-1 0-1,0 0 1,1 0-1,-1 1 0,1 0 1,-1 0-1,1 1 1,0 0-1,-11 6 1,14-7-272,0 0 1,1 0 0,-1 1 0,1-1 0,-1 0-1,1 1 1,0 0 0,0-1 0,0 1-1,0 0 1,0 0 0,1 0 0,-1 0 0,1 1-1,0-1 1,0 0 0,0 1 0,0-1-1,1 0 1,-1 1 0,1-1 0,0 1-1,0-1 1,0 1 0,1-1 0,-1 0 0,2 6-1,0-4-112,0-1 0,1 0 0,-1 0-1,1 0 1,0 0 0,0 0 0,0-1-1,0 1 1,1-1 0,-1 0 0,8 5 0,24 26-381,-28-22 429,0-1 0,-1 1 1,0 0-1,-1 1 0,-1-1 0,0 1 0,0 0 1,-1 0-1,1 16 0,-3-20 2,-1-1 0,0 0-1,-1 0 1,1 0 0,-2 0 0,1 0 0,-1 0 0,0 0-1,-1-1 1,0 1 0,0-1 0,0 1 0,-1-1 0,0 0-1,-1 0 1,-6 7 0,2-4 85,0 0 1,0 0-1,-16 10 1,22-17-55,-1 0 1,1-1-1,-1 0 1,0 0-1,0 0 1,0 0-1,0-1 1,0 1-1,0-1 1,0 0-1,0 0 1,0-1-1,-1 1 1,-5-1-1,9 0-24,0 0 0,1 0-1,-1-1 1,1 1-1,-1 0 1,0 0-1,1-1 1,-1 1-1,1 0 1,-1-1 0,1 1-1,-1 0 1,1-1-1,-1 1 1,1-1-1,-1 1 1,1 0-1,0-1 1,-1 1 0,1-1-1,0 0 1,-1 1-1,1-1 1,0 1-1,0-1 1,-1 1-1,1-1 1,0 0 0,0 1-1,0-2 1,1-26-15,17-25-272,12 3-370,3 0 1,56-63-1,-57 75 809,-2 0 0,-1-2-1,-2-2 1,30-61-1,-55 99-147,0-1 0,-1 1 0,1-1 0,-1 0 0,0 0 0,0 0 0,-1 0 0,1 1 0,-1-8 0,0 12-7,0-1 1,0 0-1,-1 1 0,1-1 0,0 0 0,0 1 0,0-1 0,-1 1 0,1-1 1,0 0-1,-1 1 0,1-1 0,0 1 0,-1-1 0,1 1 0,-1-1 0,1 1 0,-1 0 1,1-1-1,-1 1 0,1-1 0,-1 1 0,1 0 0,-1-1 0,0 1 0,0 0 0,-1 0 1,0-1 0,0 2 0,0-1 0,0 0 0,0 0 0,0 1 0,0-1 0,0 1 0,0-1 0,0 1 0,0 0 0,1 0 0,-4 2 0,-5 3 89,1 1-1,-1 0 0,1 0 1,1 1-1,-1 0 1,2 1-1,-1 0 0,-11 18 1,15-21-55,0 0 1,1 0 0,-1 0-1,1 0 1,1 1 0,-1 0 0,1-1-1,0 1 1,1 0 0,-1 0 0,1 0-1,1 0 1,-1 0 0,1 0-1,1 1 1,0 6 0,0-12-74,0 0 0,0 0 0,0 0-1,0 0 1,0 0 0,0 0 0,1-1 0,-1 1 0,0 0 0,1-1 0,0 1 0,-1-1 0,1 1-1,0-1 1,0 0 0,-1 0 0,1 0 0,0 0 0,0 0 0,1 0 0,-1 0 0,0-1 0,0 1-1,0-1 1,2 1 0,4 0-1269,0 0-1,0-1 1,0 0 0,0 0-1,15-3 1,5-4-6479</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26.493"/>
    </inkml:context>
    <inkml:brush xml:id="br0">
      <inkml:brushProperty name="width" value="0.025" units="cm"/>
      <inkml:brushProperty name="height" value="0.025" units="cm"/>
    </inkml:brush>
  </inkml:definitions>
  <inkml:trace contextRef="#ctx0" brushRef="#br0">95 24 8776,'0'0'10127,"9"-3"-9454,9-2-514,0 0 1,1 1-1,-1 1 0,32 0 1,88 3-36,-72 1-84,144 18 35,-368-8 768,19-5-673,30-3 308,-125 21 0,295-18-504,-25-6 42,187-4-2429,-77-13-6321,-106 9 3748</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29.833"/>
    </inkml:context>
    <inkml:brush xml:id="br0">
      <inkml:brushProperty name="width" value="0.025" units="cm"/>
      <inkml:brushProperty name="height" value="0.025" units="cm"/>
    </inkml:brush>
  </inkml:definitions>
  <inkml:trace contextRef="#ctx0" brushRef="#br0">25 130 5285,'0'0'3614,"0"-10"-1345,1-2-1823,1-45 2237,-2 53-2080,0 0 1,0 0-1,0 0 0,-1 0 0,1 1 0,-1-1 0,0 0 0,0 0 1,-1 1-1,1-1 0,-3-4 0,5 18 3995,-2 17-4401,0-10-97,-7 56-55,1-36 353,17-167 542,-16 283-876,28-341 198,-33 307-384,0 4 126,12-127 2,1 1 1,-1-1-1,0 1 0,1 0 1,0-1-1,0 1 0,4-6 0,4-7 14,40-119 12,-34 86 0,-20 120-491,-8-10-536,2-1 0,-2 78 0,13-118-2266,4-17-2334</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48.753"/>
    </inkml:context>
    <inkml:brush xml:id="br0">
      <inkml:brushProperty name="width" value="0.025" units="cm"/>
      <inkml:brushProperty name="height" value="0.025" units="cm"/>
    </inkml:brush>
  </inkml:definitions>
  <inkml:trace contextRef="#ctx0" brushRef="#br0">74 30 10250,'0'0'2349,"-11"-2"128,-43-10 482,45 9 3210,183 3-3588,236 0-2199,-510-1-43,-221 10-69,267-1-118,-49 2 288,114-19-360,4 3-153,1 1-1,-1 0 1,1 1-1,0 1 1,0 0-1,18 0 1,103 2-3503,-72 2-1190,-6-1-3295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51.537"/>
    </inkml:context>
    <inkml:brush xml:id="br0">
      <inkml:brushProperty name="width" value="0.025" units="cm"/>
      <inkml:brushProperty name="height" value="0.025" units="cm"/>
    </inkml:brush>
  </inkml:definitions>
  <inkml:trace contextRef="#ctx0" brushRef="#br0">44 1 4612,'-4'45'10122,"-12"25"-6400,-3 23-3456,15-36-1120,3 83 0,6-75-3572,13 65 0,-13-96 716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2.557"/>
    </inkml:context>
    <inkml:brush xml:id="br0">
      <inkml:brushProperty name="width" value="0.025" units="cm"/>
      <inkml:brushProperty name="height" value="0.025" units="cm"/>
    </inkml:brush>
  </inkml:definitions>
  <inkml:trace contextRef="#ctx0" brushRef="#br0">1 91 4740,'0'0'5109,"4"-9"-1986,-1 0-2408,15-37 2781,1 20 3061,-18 31-3283,0 23-2710,-6 395 2095,11-388-1629,-3-22-2129,-2 0-5036,-1-27-1306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4.414"/>
    </inkml:context>
    <inkml:brush xml:id="br0">
      <inkml:brushProperty name="width" value="0.025" units="cm"/>
      <inkml:brushProperty name="height" value="0.025" units="cm"/>
    </inkml:brush>
  </inkml:definitions>
  <inkml:trace contextRef="#ctx0" brushRef="#br0">107 0 10346,'0'0'11403,"-8"5"-10325,-25 15-502,32-20-560,0 1-1,0-1 1,0 1-1,0 0 0,0 0 1,1-1-1,-1 1 0,0 0 1,1 0-1,-1 0 0,0 0 1,1 0-1,-1 0 0,1 0 1,-1 0-1,1 0 0,-1 1 1,9 9 42,25-4 221,-24-7-96,1 0 0,-1 1 0,0 0 1,0 0-1,0 1 0,0 0 0,0 1 0,0 0 0,8 5 0,-13-6-175,0 0 1,-1 0 0,1 1-1,-1-1 1,0 1-1,0 0 1,0 0 0,0 1-1,0-1 1,0 0 0,-1 1-1,0 0 1,0 0-1,0-1 1,0 1 0,-1 0-1,1 0 1,-1 1 0,0-1-1,0 0 1,0 0-1,-1 5 1,1-6 37,-1 0 1,0-1-1,1 1 1,-1 0-1,0-1 0,-1 1 1,1 0-1,0-1 1,-1 1-1,1-1 0,-1 1 1,0-1-1,0 1 1,0-1-1,0 1 1,-1-1-1,1 0 0,-1 1 1,1-1-1,-4 3 1,1-2 79,1-1 0,-1-1 0,0 1 0,1 0 0,-1-1 0,0 0 0,0 0 0,0 0 0,0-1 0,0 1 0,0-1 0,0 0 0,-5 0 0,0 0-131,0-1 1,0 1-1,0-2 1,0 1 0,0-1-1,0 0 1,1-1-1,-1 0 1,1-1-1,-11-6 1,14 7-781,0 0 1,0-1-1,0 0 0,1 0 1,-1 0-1,1-1 0,0 1 0,1-1 1,-1 0-1,-3-7 0,-5-16-7692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4.745"/>
    </inkml:context>
    <inkml:brush xml:id="br0">
      <inkml:brushProperty name="width" value="0.025" units="cm"/>
      <inkml:brushProperty name="height" value="0.025" units="cm"/>
    </inkml:brush>
  </inkml:definitions>
  <inkml:trace contextRef="#ctx0" brushRef="#br0">1 79 19442,'0'0'9962,"67"-46"-8425,-39 32-992,6 2-513,-2 7-256,1 4-1250,-4 1-1665,-6 0-2626,-2 6-4357</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5.106"/>
    </inkml:context>
    <inkml:brush xml:id="br0">
      <inkml:brushProperty name="width" value="0.025" units="cm"/>
      <inkml:brushProperty name="height" value="0.025" units="cm"/>
    </inkml:brush>
  </inkml:definitions>
  <inkml:trace contextRef="#ctx0" brushRef="#br0">134 3 19859,'0'0'2076,"-11"6"-495,2 0-1464,0-1 1,1 1 0,-1 1-1,1 0 1,0 0 0,1 1 0,0-1-1,0 2 1,1-1 0,0 1 0,0 0-1,1 0 1,0 0 0,1 1-1,0 0 1,0 0 0,1 0 0,-4 18-1,7-26-117,0 0 1,0 0-1,0 0 0,0 0 0,0-1 0,0 1 0,0 0 0,1 0 0,-1 0 1,0-1-1,1 1 0,0 0 0,-1 0 0,1-1 0,0 1 0,0 0 0,0-1 1,0 1-1,0-1 0,0 0 0,1 1 0,-1-1 0,0 0 0,1 1 0,2 1 1,-1-2 33,0 0 1,0-1 0,0 1 0,0 0 0,0-1 0,0 1-1,0-1 1,0 0 0,0 0 0,0 0 0,0-1 0,0 1-1,0-1 1,0 0 0,5-2 0,2-1 153,0-1 1,0-1 0,-1 0-1,0-1 1,0 1-1,0-2 1,-1 1-1,0-1 1,-1 0-1,0-1 1,0 0-1,0 0 1,-1 0-1,-1-1 1,0 0 0,0 0-1,-1-1 1,0 1-1,-1-1 1,0 1-1,2-17 1,-5 26-167,0 0-1,0 0 1,0 0 0,0 0-1,0 0 1,0 0 0,0 0-1,0 0 1,0 0 0,-1 0 0,1 0-1,0 0 1,-1 0 0,1 0-1,-1 0 1,1 0 0,-1 1 0,1-1-1,-1 0 1,0 0 0,1 0-1,-1 1 1,0-1 0,0 0-1,0 1 1,1-1 0,-3 0 0,1 0-14,0 1-1,1 0 1,-1 0 0,0 0 0,0 0 0,0 0 0,0 0 0,0 0 0,1 1 0,-1-1 0,0 0 0,0 1-1,1 0 1,-3 1 0,-3 1-40,1 0 0,-1 1 0,1 0 0,0 0 0,1 0 0,-1 1 0,-6 7 0,9-8-250,0 0 1,0 0 0,0 0 0,1 1 0,0-1-1,0 1 1,-3 9 0,5-13 63,-1 0 0,1 0 0,0 0 0,0 0 0,0 0 0,0 0 0,0 1 0,0-1 0,0 0 0,1 0 0,-1 0 0,0 0 0,1 0 0,-1 0 0,0-1 0,1 1 0,-1 0 0,1 0 0,-1 0 0,1 0 0,0 0 0,-1-1 0,1 1 0,0 0 0,0 0 0,0-1 0,-1 1 0,1-1 0,0 1 0,0-1 0,0 1 0,0-1 0,0 1 0,0-1 0,0 0 0,0 1 0,0-1 0,0 0 0,0 0 0,0 0 0,0 0 0,0 0 0,0 0 0,2 0 0,29 0-6514</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5.464"/>
    </inkml:context>
    <inkml:brush xml:id="br0">
      <inkml:brushProperty name="width" value="0.025" units="cm"/>
      <inkml:brushProperty name="height" value="0.025" units="cm"/>
    </inkml:brush>
  </inkml:definitions>
  <inkml:trace contextRef="#ctx0" brushRef="#br0">139 22 19859,'-9'2'2776,"1"1"-2324,1 0 1,-1 1 0,0 0-1,1 0 1,0 1 0,0-1-1,0 2 1,1-1 0,0 1-1,0 0 1,-7 9 0,8-9-376,1-1 0,0 1 0,0 0 0,1 0 0,0 0 0,0 0 0,0 0 0,1 1 0,0-1 1,0 1-1,1 0 0,0 0 0,0-1 0,0 1 0,1 0 0,0 8 0,1-13-73,-1-1-1,0 1 0,0-1 1,1 1-1,-1-1 1,1 0-1,-1 1 1,1-1-1,0 0 0,-1 1 1,1-1-1,0 0 1,0 0-1,0 0 0,0 1 1,0-1-1,0 0 1,0 0-1,1-1 1,-1 1-1,0 0 0,0 0 1,1-1-1,1 2 1,1-1 12,0 0 1,-1 0-1,1-1 1,0 1-1,0-1 1,0 0-1,0 0 1,0 0 0,5-1-1,0-1 13,0 0-1,0 0 1,0-1 0,0 0 0,0 0-1,-1-1 1,12-7 0,-13 6 81,0-1 0,-1 0 0,0 0 0,0 0 0,0-1 0,-1 0 0,0 0 0,-1-1 0,1 0 0,-1 1 0,-1-1 0,0-1 0,4-13 0,-6 19-84,0 0 0,-1 0 0,1 0 1,-1-1-1,0 1 0,0 0 0,0 0 0,0 0 1,-1 0-1,1-1 0,-1 1 0,0 0 1,0 0-1,0 0 0,0 0 0,-1 0 1,1 1-1,-1-1 0,1 0 0,-1 1 0,0-1 1,0 1-1,0-1 0,-1 1 0,1 0 1,0 0-1,-1 0 0,0 0 0,1 1 0,-1-1 1,0 0-1,0 1 0,0 0 0,0 0 1,0 0-1,0 0 0,0 0 0,0 1 0,-6-1 1,4 0-154,-1 0 0,1 1-1,-1 0 1,1 0 0,-1 0 0,1 0 0,-1 1 0,1 0 0,-11 3 0,12-3-532,0 1 0,1 0 0,-1 0 0,0 0 0,0 0 0,1 1 0,-1 0 0,-2 2 0,-11 16-8347</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150"/>
    </inkml:context>
    <inkml:brush xml:id="br0">
      <inkml:brushProperty name="width" value="0.025" units="cm"/>
      <inkml:brushProperty name="height" value="0.025" units="cm"/>
    </inkml:brush>
  </inkml:definitions>
  <inkml:trace contextRef="#ctx0" brushRef="#br0">84 68 8456,'0'0'17558,"8"-8"-17163,-2 2-329,1 0 0,0 1 0,0 0 0,0 0 0,1 1 0,-1 0 0,1 0 0,0 1 0,0 0 0,0 1 0,1-1 0,-1 1 0,9 0 0,-7 0 71,-2 1-55,0-1 1,0 2-1,0-1 1,14 2-1,-21-1-69,0 0-1,0 0 0,0 0 0,0 0 0,0 0 0,0 1 0,0-1 1,0 0-1,0 1 0,0-1 0,-1 1 0,1-1 0,0 1 1,0-1-1,0 1 0,-1 0 0,1-1 0,0 1 0,-1 0 0,1-1 1,0 1-1,-1 0 0,1 0 0,-1 0 0,0 0 0,1-1 1,-1 1-1,1 0 0,-1 0 0,0 0 0,0 0 0,0 0 0,0 0 1,1 0-1,-1 0 0,0 0 0,-1 0 0,1 0 0,0 0 1,0 0-1,0 0 0,-1 0 0,1 0 0,0 0 0,-1-1 0,0 3 1,-2 2 69,0 1 0,0-1 0,-1 0 1,1 0-1,-1 0 0,0 0 1,-1-1-1,1 1 0,-1-1 1,0 0-1,0-1 0,-8 5 0,-70 35 653,77-40-647,0 0 0,-1-1 0,1 1 0,-1-1 0,0-1 0,0 1 1,-14 0-1,39-17-40,-14 13-54,0 0 1,-1 1 0,1 0-1,0 0 1,0 0 0,0 0 0,0 1-1,0 0 1,0 0 0,0 0-1,0 0 1,0 0 0,0 1 0,0-1-1,0 1 1,0 0 0,-1 1-1,1-1 1,0 1 0,0-1-1,-1 1 1,4 3 0,-3-2-1,-1 0 1,0 1 0,0-1-1,0 1 1,0 0 0,-1-1-1,0 1 1,0 1-1,0-1 1,0 0 0,0 0-1,-1 1 1,0-1-1,0 1 1,0-1 0,0 1-1,-1-1 1,0 1 0,0 5-1,1-4 9,-1 1-1,-1 0 1,1 0 0,-1 0-1,0 0 1,-1-1 0,0 1-1,0-1 1,0 1 0,-1-1-1,-5 11 1,5-14 50,0 0 0,0 1 0,0-1 0,0 0 0,-1 0 1,1-1-1,-1 1 0,0-1 0,0 0 0,0 0 0,0 0 0,0 0 1,0-1-1,-1 0 0,1 0 0,0 0 0,-1 0 0,1-1 0,-7 1 1,1 0 108,-1-1 1,0 0-1,0 0 1,-21-4 0,30 3-183,0 1 1,0-1 0,0 1-1,-1-1 1,1 0-1,0 0 1,0 0-1,0 0 1,0 0 0,0 0-1,0 0 1,1-1-1,-1 1 1,0-1 0,1 1-1,-1-1 1,1 0-1,-1 1 1,1-1 0,0 0-1,0 0 1,0 0-1,0 0 1,0 0 0,0 0-1,0 0 1,1-1-1,-1 1 1,1 0-1,0 0 1,-1-4 0,2 5-317,-1-1 1,1 1-1,-1-1 1,1 1-1,0-1 1,-1 1-1,1 0 1,0-1-1,0 1 1,0 0-1,0 0 1,0-1-1,0 1 1,0 0-1,1 0 1,-1 0-1,0 1 1,0-1-1,1 0 0,-1 0 1,1 1-1,-1-1 1,4 0-1,5-4-2352,9-9-4065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4.593"/>
    </inkml:context>
    <inkml:brush xml:id="br0">
      <inkml:brushProperty name="width" value="0.025" units="cm"/>
      <inkml:brushProperty name="height" value="0.025" units="cm"/>
    </inkml:brush>
  </inkml:definitions>
  <inkml:trace contextRef="#ctx0" brushRef="#br0">0 66 13196,'0'0'10261,"13"-8"-8323,0 0-1531,2 0 1,-1 1-1,1 0 1,0 1-1,1 1 1,-1 0-1,1 1 1,27-3-1,-40 7-398,-1 0 0,0-1 0,1 1 0,-1 0 0,1 0 0,-1 1 0,0-1 0,1 0 0,-1 1 0,1 0 0,-1-1-1,0 1 1,0 0 0,1 0 0,-1 0 0,0 1 0,0-1 0,4 3 0,-6-2-8,1 0 1,0 0-1,-1-1 0,1 1 0,-1 0 1,1 0-1,-1 0 0,0 0 0,0 0 1,0 0-1,0 0 0,0 0 1,0 0-1,0 0 0,-1 0 0,1-1 1,-1 1-1,0 0 0,1 0 0,-1 0 1,0-1-1,0 1 0,0 0 0,0-1 1,-3 4-1,-8 12-6,-1 0-1,-1 0 1,-1-2-1,-27 24 1,23-22 10,0 0 1,-29 37-1,47-53-5,0 1 0,0-1 0,0 0-1,0 0 1,0 0 0,0 1 0,1-1-1,-1 0 1,1 1 0,-1-1 0,0 0-1,1 1 1,0-1 0,-1 1 0,1-1 0,0 1-1,0-1 1,0 1 0,0-1 0,0 0-1,0 1 1,0-1 0,1 1 0,0 1-1,0-2 3,0 1-1,0-1 0,0 0 0,0 0 1,1 0-1,-1 0 0,0-1 0,1 1 1,-1 0-1,1 0 0,-1-1 0,1 1 1,-1-1-1,1 1 0,-1-1 1,1 0-1,0 0 0,1 0 0,8 1 8,0-1-1,0 0 1,-1-1 0,1-1-1,15-3 1,-15 2-268,-1-1 0,1 0 0,-1-1 0,19-11 0,2-10-3333,-29 23 2701,0 1 1,0-1-1,0 0 0,0 0 1,0 0-1,-1-1 0,1 1 1,1-6-1,-2-12-8515</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591"/>
    </inkml:context>
    <inkml:brush xml:id="br0">
      <inkml:brushProperty name="width" value="0.025" units="cm"/>
      <inkml:brushProperty name="height" value="0.025" units="cm"/>
    </inkml:brush>
  </inkml:definitions>
  <inkml:trace contextRef="#ctx0" brushRef="#br0">82 27 17617,'0'0'2669,"8"-3"-246,11-3-1357,1 1 0,-1 1-1,1 0 1,33-1-1,-53 5-1056,1 0 0,0 0 0,-1 1-1,1-1 1,-1 0 0,1 0 0,-1 0-1,1 0 1,0 0 0,-1 1 0,1-1-1,-1 0 1,1 0 0,-1 1 0,1-1 0,-1 0-1,0 1 1,1-1 0,-1 1 0,1-1-1,-1 0 1,0 1 0,1-1 0,-1 1 0,0-1-1,1 1 1,-1-1 0,0 1 0,0 0-1,0-1 1,1 1 0,-1-1 0,0 1 0,0-1-1,0 1 1,0-1 0,0 1 0,0 0-1,0-1 1,0 1 0,0-1 0,-1 1 0,1-1-1,0 1 1,0 0 0,0-1 0,-1 1-1,1-1 1,0 1 0,0-1 0,-1 1 0,1-1-1,-1 1 1,-18 29 756,-1-8-329,-2-2 1,-29 21-1,-5 5-42,101-44-373,-35-2-78,0 0-1,0 1 1,0 0 0,0 1-1,19 5 1,-27-6 49,0-1 0,-1 1 1,1 0-1,-1-1 0,1 1 1,-1 0-1,1 0 0,-1 0 1,0 0-1,1 0 0,-1 0 1,0 0-1,0 1 0,0-1 1,0 0-1,0 1 0,0-1 1,0 1-1,0-1 0,-1 1 1,1-1-1,-1 1 0,1 0 1,-1-1-1,1 1 0,-1 0 1,0-1-1,0 1 0,0 0 1,0-1-1,0 1 0,0 0 1,0-1-1,-1 1 0,1 0 1,0-1-1,-1 1 0,0-1 1,1 1-1,-1 0 0,0-1 1,0 0-1,0 1 0,0-1 1,0 1-1,-2 1 0,-1 3 79,-1-1-1,0 0 1,0 0 0,-1 0-1,0 0 1,1-1-1,-1 0 1,-1 0-1,1-1 1,0 1 0,-1-1-1,-13 4 1,11-4 22,0-1 0,1 0 0,-1 0 1,0 0-1,0-1 0,0-1 0,-1 1 1,1-2-1,0 1 0,-10-3 0,19 3-170,0 0-1,-1 0 1,1 0-1,-1-1 0,1 1 1,0 0-1,-1 0 0,1-1 1,0 1-1,-1 0 0,1-1 1,0 1-1,-1-1 1,1 1-1,0 0 0,0-1 1,0 1-1,-1-1 0,1 1 1,0 0-1,0-1 0,0 1 1,0-1-1,0 1 0,0-1 1,0 1-1,0-1 1,0 1-1,0-1 0,0 1 1,0 0-1,0-1 0,0 1 1,0-1-1,0 1 0,1-1 1,-1 1-1,0-1 0,11-16-6850,3 9 597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968"/>
    </inkml:context>
    <inkml:brush xml:id="br0">
      <inkml:brushProperty name="width" value="0.025" units="cm"/>
      <inkml:brushProperty name="height" value="0.025" units="cm"/>
    </inkml:brush>
  </inkml:definitions>
  <inkml:trace contextRef="#ctx0" brushRef="#br0">29 0 7687,'0'0'21140,"1"56"-20179,-1-31-512,-7 4-321,-1 0-128,4 2-513,-5-6-992,9 0-1090,-2-9-1376,2-7-738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0.349"/>
    </inkml:context>
    <inkml:brush xml:id="br0">
      <inkml:brushProperty name="width" value="0.025" units="cm"/>
      <inkml:brushProperty name="height" value="0.025" units="cm"/>
    </inkml:brush>
  </inkml:definitions>
  <inkml:trace contextRef="#ctx0" brushRef="#br0">50 48 13068,'0'0'4090,"9"-5"-973,-4 2-2772,51-27 3283,-53 28-3421,0 1 0,0-1 1,0 1-1,0 0 0,1 0 0,-1 1 1,1-1-1,-1 1 0,0-1 0,1 1 1,-1 0-1,1 0 0,-1 1 0,0-1 1,1 1-1,-1-1 0,7 3 0,-9-1-186,0-1-1,0 0 0,0 0 1,0 0-1,0 1 0,0-1 1,0 0-1,0 1 0,0-1 0,0 1 1,-1 0-1,1-1 0,-1 1 1,1-1-1,-1 1 0,0 0 1,1-1-1,-1 1 0,0 0 0,0-1 1,0 1-1,0 0 0,-1-1 1,1 1-1,0 0 0,-1-1 1,1 1-1,-1-1 0,0 1 0,-1 2 1,0 3 105,-1-1 1,0 0 0,-1 0-1,1 0 1,-1 0 0,-5 5 0,7-8-54,0-1 1,1 0 0,-1 0 0,0 0-1,0 0 1,-1-1 0,1 1-1,0-1 1,-1 1 0,1-1 0,-1 0-1,1 0 1,-1 0 0,1 0 0,-6 1-1,33-6 53,-23 3-160,1 0 0,-1 1 1,0-1-1,1 1 0,-1-1 1,1 1-1,-1 0 0,1 0 1,-1 0-1,0 0 0,1 0 1,-1 1-1,1-1 0,-1 1 1,0-1-1,1 1 0,-1 0 1,0 0-1,0 0 0,4 2 0,-4-2-7,0 1 0,1-1 0,-1 1 0,0 0 0,0-1 0,0 1 0,0 0 0,0 0 0,-1 1 0,1-1 0,0 0 0,-1 0-1,0 1 1,1-1 0,-1 1 0,0-1 0,0 1 0,-1-1 0,1 1 0,-1 0 0,1-1 0,-1 1 0,0 0 0,0 0 0,0-1-1,0 5 1,-2-3 115,1 0-1,-1 0 1,1 0-1,-1 0 0,-1-1 1,1 1-1,0-1 1,-1 1-1,0-1 0,0 0 1,0 0-1,0 0 1,0 0-1,0-1 0,-1 1 1,-6 3-1,2-1 110,-1 0 1,0-1-1,-1 0 0,1-1 0,-1 0 0,1 0 0,-1-1 0,0 0 1,0 0-1,0-2 0,0 1 0,-17-2 0,25 1-256,1-1-1,-1 0 1,0 1 0,1-1-1,-1 0 1,1 0 0,-1 0-1,1 0 1,0 0 0,-1-1-1,1 1 1,0 0 0,0-1-1,-1 1 1,1 0 0,1-1-1,-1 0 1,0 1 0,0-1-1,0 1 1,0-4 0,-9-41-5755,8 34 2689,-3-14-5024</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0.706"/>
    </inkml:context>
    <inkml:brush xml:id="br0">
      <inkml:brushProperty name="width" value="0.025" units="cm"/>
      <inkml:brushProperty name="height" value="0.025" units="cm"/>
    </inkml:brush>
  </inkml:definitions>
  <inkml:trace contextRef="#ctx0" brushRef="#br0">0 28 15855,'0'0'13805,"55"-27"-13004,-20 27-705,4 0-64,6 0-641,-6 0-1889,-2 6-2242,-7 0-3172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1.099"/>
    </inkml:context>
    <inkml:brush xml:id="br0">
      <inkml:brushProperty name="width" value="0.025" units="cm"/>
      <inkml:brushProperty name="height" value="0.025" units="cm"/>
    </inkml:brush>
  </inkml:definitions>
  <inkml:trace contextRef="#ctx0" brushRef="#br0">280 124 13485,'0'0'9897,"6"61"-9064,-12-34-257,-8 4-223,-5 5-193,-6 2-96,-1 0-64,1-3 0,0-3 64,5-7-32,5-7 0,7-9-224,3-9-1217,5-13-5062,0-8-928</inkml:trace>
  <inkml:trace contextRef="#ctx0" brushRef="#br0" timeOffset="1">180 34 13004,'0'0'9401,"-10"6"-9016,5-4-228,0 1 0,1 0 0,-1 0 0,1 0 0,-1 0 0,1 1 0,0 0 0,0 0 0,1 0 0,-1 0 0,1 1 0,0-1 0,0 1 0,1 0 0,-1 0 0,1 0 0,0 0 0,0 0 0,0 0 0,1 0-1,-1 7 1,2-12-105,1 1 0,-1-1 0,0 1 0,1-1-1,-1 1 1,0-1 0,1 1 0,-1-1-1,0 0 1,1 1 0,-1-1 0,1 1-1,-1-1 1,1 0 0,-1 0 0,1 1 0,-1-1-1,1 0 1,-1 0 0,1 1 0,-1-1-1,1 0 1,0 0 0,-1 0 0,1 0-1,-1 0 1,1 0 0,0 0 0,-1 0-1,1 0 1,-1 0 0,1 0 0,-1-1 0,1 1-1,-1 0 1,1 0 0,0 0 0,-1-1-1,1 1 1,-1 0 0,1-1 0,-1 1-1,28-12 195,-16 4-176,0-1 1,0 1-1,15-17 0,-23 21-49,-1 1 0,0 0 1,0-1-1,0 0 0,-1 1 0,1-1 0,-1 0 0,0-1 0,0 1 1,0 0-1,-1 0 0,1-1 0,-1 1 0,0-1 0,0-5 0,-1 9-19,-1 1 0,1-1-1,-1 0 1,0 1 0,1-1-1,-1 0 1,1 1 0,-1-1-1,0 1 1,0-1 0,1 1-1,-1-1 1,0 1 0,0-1-1,0 1 1,1 0 0,-1 0-1,0-1 1,0 1 0,0 0-1,0 0 1,0 0-1,0 0 1,1 0 0,-1 0-1,0 0 1,0 0 0,0 0-1,0 0 1,0 1 0,0-1-1,1 0 1,-1 1 0,0-1-1,-1 1 1,-35 11-248,19-2-357,1 2 1,0 0-1,1 1 1,-26 25-1,31-25-1048,0-1-1,0 2 0,-12 20 0,13-9-2357,8-4-1196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1.445"/>
    </inkml:context>
    <inkml:brush xml:id="br0">
      <inkml:brushProperty name="width" value="0.025" units="cm"/>
      <inkml:brushProperty name="height" value="0.025" units="cm"/>
    </inkml:brush>
  </inkml:definitions>
  <inkml:trace contextRef="#ctx0" brushRef="#br0">14 1 15759,'0'0'7351,"-2"8"-5200,-1 0-1878,1-3-95,1 0 0,-1 0 0,1 0 1,0 0-1,0 0 0,1 0 0,0 6 0,0-9-151,0 0-1,1 0 1,-1 0-1,1 0 1,-1 0-1,1-1 1,0 1-1,0 0 1,0 0-1,0 0 0,0-1 1,1 1-1,-1 0 1,0-1-1,1 1 1,-1-1-1,1 0 1,-1 1-1,1-1 1,0 0-1,0 0 0,-1 0 1,1 0-1,2 0 1,2 2 34,-1-1 0,0-1 0,0 1 0,1-1 0,-1 0 1,1 0-1,-1-1 0,1 1 0,-1-1 0,1 0 0,-1-1 0,1 1 1,-1-1-1,0 0 0,7-3 0,-10 3 27,1 0-1,-1 0 1,0 0-1,0 0 1,0-1-1,0 1 1,0-1-1,0 1 1,0-1-1,-1 0 1,1 0 0,-1 0-1,1 0 1,-1 0-1,1 0 1,-1 0-1,0 0 1,0 0-1,0-1 1,-1 1-1,1 0 1,0-1-1,-1 1 1,0-1 0,1 1-1,-1-1 1,0 1-1,0 0 1,0-1-1,-1 1 1,1-1-1,-1 1 1,1-1-1,-1 1 1,0 0 0,-1-3-1,1 3-71,0 0 0,0 0 1,0 1-1,0-1 0,-1 0 0,1 1 0,-1 0 0,1-1 1,-1 1-1,1 0 0,-1-1 0,0 1 0,0 0 0,1 0 0,-1 0 1,0 1-1,0-1 0,0 0 0,0 1 0,0-1 0,0 1 1,0 0-1,0 0 0,0 0 0,0 0 0,0 0 0,-1 0 0,1 0 1,0 1-1,0-1 0,-2 1 0,-2 0-156,-1 1-1,1-1 1,0 1 0,0 0 0,1 0-1,-1 1 1,0-1 0,1 1-1,-7 5 1,-5 12-2055,10-4-4659,7-11-2045</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1.769"/>
    </inkml:context>
    <inkml:brush xml:id="br0">
      <inkml:brushProperty name="width" value="0.025" units="cm"/>
      <inkml:brushProperty name="height" value="0.025" units="cm"/>
    </inkml:brush>
  </inkml:definitions>
  <inkml:trace contextRef="#ctx0" brushRef="#br0">88 127 1345,'0'0'2088,"-8"-1"-1939,-23-5 903,-12 2 6646,42 1-7673,0-1 1,0 1 0,0 0 0,0-1-1,1 1 1,0-1 0,-1 1-1,2 0 1,-1-1 0,1-4 0,-1 7-87,0 0 1,0-1-1,1 1 1,-1 0 0,1-1-1,-1 1 1,1 0-1,-1 0 1,1 0 0,0 0-1,-1 0 1,1-1-1,0 1 1,0 0 0,0 1-1,0-1 1,0 0-1,1-1 1,-1 2 68,0-1 1,0 1-1,-1-1 0,1 1 1,0-1-1,-1 0 0,1 1 1,-1-1-1,1 0 0,-1 1 0,1-1 1,-1 0-1,1 1 0,-1-1 1,1 0-1,-1 0 0,0 0 1,0 0-1,1 1 0,-1-1 1,0 0-1,0 0 0,0 0 1,0 0-1,0 0 0,0 0 1,0 1-1,0-1 0,0 0 1,-1 0-1,1 0 0,0 0 0,-1-1 1,-13-23-75,25 40 10616,4-5-10432,6 2 414,-2 1 1,0 0-1,20 19 1,8 6-506,101 90 13,-116-97-27,0-1-1,2-2 0,1-1 0,58 34 0,-37-28 10,-1 2 0,58 49-1,-52-38 5,69 41 0,-50-37 82,-2 3 0,-2 3 0,-3 3 0,77 81 0,-43-42 227,-69-66-177,-1 1 1,53 63 0,-54-52-75,3-2 0,1-2 0,85 65 0,-91-82-56,58 29-1,-60-36 3,-2 2 0,53 38-1,256 209-27,-335-262-4,58 51 31,-46-39-19,0-1 0,0 0 1,37 22-1,-29-21-109,-21-12-14,1 0-1,0 0 0,0-1 0,0 1 1,0-1-1,1 0 0,-1 0 1,0 0-1,1-1 0,0 0 0,-1 0 1,1 0-1,0 0 0,7 0 0,-11-1-53,-1 0-1,0 0 0,1-1 0,-1 1 0,0 0 0,0 0 1,1 0-1,-1 0 0,0-1 0,0 1 0,1 0 0,-1 0 0,0 0 1,0-1-1,0 1 0,1 0 0,-1 0 0,0-1 0,0 1 0,0 0 1,0-1-1,0 1 0,1 0 0,-1-1 0,0 1 0,0 0 0,0 0 1,0-1-1,0 1 0,0 0 0,0-1 0,0 1 0,0 0 0,0-1 1,-1 0-1,1-1-1375,0-10-7784</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1.759"/>
    </inkml:context>
    <inkml:brush xml:id="br0">
      <inkml:brushProperty name="width" value="0.025" units="cm"/>
      <inkml:brushProperty name="height" value="0.025" units="cm"/>
    </inkml:brush>
  </inkml:definitions>
  <inkml:trace contextRef="#ctx0" brushRef="#br0">23 0 16367,'0'0'7298,"0"11"-6855,2 115 391,-5 183-776,-8-240-488,2-17-1892,7-16-4167</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2.105"/>
    </inkml:context>
    <inkml:brush xml:id="br0">
      <inkml:brushProperty name="width" value="0.025" units="cm"/>
      <inkml:brushProperty name="height" value="0.025" units="cm"/>
    </inkml:brush>
  </inkml:definitions>
  <inkml:trace contextRef="#ctx0" brushRef="#br0">0 1 21172,'0'0'3139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2.480"/>
    </inkml:context>
    <inkml:brush xml:id="br0">
      <inkml:brushProperty name="width" value="0.025" units="cm"/>
      <inkml:brushProperty name="height" value="0.025" units="cm"/>
    </inkml:brush>
  </inkml:definitions>
  <inkml:trace contextRef="#ctx0" brushRef="#br0">1 0 19346,'0'0'6695,"16"11"-15632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5.022"/>
    </inkml:context>
    <inkml:brush xml:id="br0">
      <inkml:brushProperty name="width" value="0.025" units="cm"/>
      <inkml:brushProperty name="height" value="0.025" units="cm"/>
    </inkml:brush>
  </inkml:definitions>
  <inkml:trace contextRef="#ctx0" brushRef="#br0">0 145 16560,'0'0'7137,"11"2"-6123,2-1-925,0-1 1,0 0-1,0-1 0,0 0 0,0-1 0,0-1 0,0 0 0,0-1 0,-1 0 0,0 0 1,0-2-1,12-6 0,47-32-1795,-66 41 1618,-1-1-1,1 0 1,-1 0 0,1 0 0,-1-1-1,-1 1 1,1-1 0,-1 0-1,1 0 1,-1 0 0,4-11 0,-23 84 2177,15-62-1911,0 0 0,0 0 0,1 0 0,0 0 0,0 0 0,0 0 1,1 0-1,0 0 0,2 8 0,-2-13-143,0 1 0,0-1-1,0 0 1,1 0 0,-1 0 0,0 0 0,1 0 0,-1 0 0,0 0-1,1 0 1,-1-1 0,1 1 0,0-1 0,-1 1 0,1-1 0,-1 1-1,1-1 1,0 0 0,-1 0 0,1 0 0,0 0 0,-1 0-1,3 0 1,41-6 261,-30 0-264,0 0 1,0-2 0,-1 1 0,-1-2 0,21-15 0,-25 17-35,1-1 0,-1 1-1,1 1 1,1 0 0,-1 0 0,1 1 0,0 1-1,0-1 1,1 2 0,-1 0 0,15-2-1,-25 5 2,0 0 0,0 0 0,0 0 0,0 1 0,1-1 0,-1 1 0,0-1 0,0 1 0,0-1 0,0 1 0,-1 0-1,1-1 1,0 1 0,0 0 0,0 0 0,0 0 0,-1-1 0,1 1 0,0 0 0,-1 0 0,1 0 0,-1 0-1,1 0 1,-1 0 0,1 0 0,-1 0 0,0 1 0,0-1 0,1 0 0,-1 1 0,5 47 183,-2-24 166,-2-22-301,0 0 0,0 0-1,0 0 1,0-1 0,1 1 0,0 0 0,-1 0-1,1-1 1,0 1 0,0-1 0,1 0 0,-1 1-1,0-1 1,1 0 0,-1 0 0,1-1 0,4 3 0,-5-3-151,-1 0 1,0-1 0,1 1 0,-1-1 0,1 0-1,-1 1 1,1-1 0,-1 0 0,1 0 0,-1 0-1,0 0 1,1 0 0,-1 0 0,1 0 0,-1-1 0,3 0-1,-2 1-241,-1-1-1,1 0 0,-1 0 1,0 0-1,0 0 0,1 0 1,-1 0-1,0-1 0,0 1 1,0 0-1,0-1 0,0 1 1,0 0-1,0-1 0,-1 1 1,1-1-1,-1 0 0,1-1 1,5-22-7407,0-5-4990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3.612"/>
    </inkml:context>
    <inkml:brush xml:id="br0">
      <inkml:brushProperty name="width" value="0.025" units="cm"/>
      <inkml:brushProperty name="height" value="0.025" units="cm"/>
    </inkml:brush>
  </inkml:definitions>
  <inkml:trace contextRef="#ctx0" brushRef="#br0">0 287 4164,'0'0'19912,"11"1"-18930,-2-2-907,0 1 0,0-1 0,0-1-1,0 0 1,0 0 0,0 0 0,-1-1-1,1-1 1,-1 0 0,1 0-1,-1 0 1,-1-1 0,1 0 0,-1-1-1,8-6 1,15-12-7,53-54-1,-73 67-49,0-1-1,-1 1 1,-1-2 0,1 1-1,-2-1 1,0 0 0,-1-1-1,6-15 1,-16 53 95,1 1 0,1 0 0,1 25 0,8 39-1790,-5-77 537,0 0 0,1-1 0,1 1 1,7 19-1,-8-27 10,-1 0 1,0 1-1,0-1 0,-1 1 1,1-1-1,-1 1 1,0 0-1,0 0 0,0 7 1,-1 3-4156</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3.940"/>
    </inkml:context>
    <inkml:brush xml:id="br0">
      <inkml:brushProperty name="width" value="0.025" units="cm"/>
      <inkml:brushProperty name="height" value="0.025" units="cm"/>
    </inkml:brush>
  </inkml:definitions>
  <inkml:trace contextRef="#ctx0" brushRef="#br0">1 32 15150,'0'0'3716,"58"1"-1826,-10-1-577,3-7-128,11 3-608,2 1-353,5 0-160,-5 0-609,-4 1-1409,-7-2-1537,-11-3-3395</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4.347"/>
    </inkml:context>
    <inkml:brush xml:id="br0">
      <inkml:brushProperty name="width" value="0.025" units="cm"/>
      <inkml:brushProperty name="height" value="0.025" units="cm"/>
    </inkml:brush>
  </inkml:definitions>
  <inkml:trace contextRef="#ctx0" brushRef="#br0">0 215 8936,'0'0'8723,"8"0"-6913,0-1-1561,0-1 1,1 0-1,-1 0 0,0-1 1,0 0-1,0-1 0,-1 0 1,1 0-1,-1 0 0,0-1 1,0 0-1,10-11 0,84-83 437,-93 89-604,9-6-1,13-18 84,-31 67 38,-22 59 399,17-71-334,0 1 0,1-1 0,1 1 1,-2 36-1,6-57-313,0 0 0,0 1 0,0-1-1,0 0 1,0 0 0,0 0 0,1 0 0,-1 0 0,0 1 0,1-1 0,-1 0 0,0 0 0,1 0 0,-1 0 0,1 0-1,0 0 1,-1 0 0,1 0 0,0 0 0,0-1 0,-1 1 0,1 0 0,0 0 0,0-1 0,0 1 0,0 0-1,0-1 1,0 1 0,0-1 0,0 1 0,0-1 0,0 0 0,0 1 0,1-1 0,0 0 0,0 0-244,-1 0 1,0 0-1,1 0 1,-1-1-1,0 1 1,0-1-1,1 1 1,-1-1-1,0 1 1,0-1-1,1 0 1,-1 0-1,0 1 0,0-1 1,0 0-1,0 0 1,0 0-1,0 0 1,0 0-1,0-2 1,12-22-8451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4.692"/>
    </inkml:context>
    <inkml:brush xml:id="br0">
      <inkml:brushProperty name="width" value="0.025" units="cm"/>
      <inkml:brushProperty name="height" value="0.025" units="cm"/>
    </inkml:brush>
  </inkml:definitions>
  <inkml:trace contextRef="#ctx0" brushRef="#br0">1 1 15887,'0'0'9801,"0"51"-9224,28-50-417,6-1-64,5 0-704,1-2-2179,-1-11-1986,-9-2-3779</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055"/>
    </inkml:context>
    <inkml:brush xml:id="br0">
      <inkml:brushProperty name="width" value="0.025" units="cm"/>
      <inkml:brushProperty name="height" value="0.025" units="cm"/>
    </inkml:brush>
  </inkml:definitions>
  <inkml:trace contextRef="#ctx0" brushRef="#br0">263 47 7495,'0'0'11291,"5"-7"-8574,18-24-710,-23 30-1981,0 1 0,0 0 0,0 0-1,0 0 1,0 0 0,0 0 0,1-1-1,-1 1 1,0 0 0,0 0 0,0 0 0,0 0-1,0-1 1,0 1 0,0 0 0,0 0-1,0 0 1,0 0 0,0-1 0,0 1 0,0 0-1,0 0 1,0 0 0,0-1 0,0 1-1,0 0 1,0 0 0,0 0 0,0 0-1,0-1 1,0 1 0,0 0 0,0 0 0,0 0-1,0 0 1,-1-1 0,1 1 0,0 0-1,0 0 1,0 0 0,0 0 0,0 0 0,0-1-1,-1 1 1,1 0 0,0 0 0,0 0-1,0 0 1,-1 0 0,1 0 0,0 0 0,0 0-1,0 0 1,0 0 0,-1 0 0,1 0-1,0 0 1,0 0 0,0 0 0,-1 0-1,1 0 1,0 0 0,0 0 0,0 0 0,-1 0-1,-11 2 91,12-2-80,-11 3 2,0 1 0,0 0 1,0 1-1,1 0 1,0 1-1,0 0 1,-18 14-1,8-3-69,1 0-1,-26 31 1,40-42 29,-12 13-11,-26 41 0,40-56 12,1 0 0,-1 1-1,1-1 1,0 1 0,0 0 0,0 0 0,0 0 0,1 0-1,0 0 1,0 0 0,0 0 0,1 0 0,0 0 0,0 0-1,0 0 1,1 7 0,0-10 4,0-1-1,0 0 0,-1 0 1,1 0-1,0 0 1,0 0-1,0 0 1,1 0-1,-1 0 0,0 0 1,0 0-1,0 0 1,1-1-1,-1 1 1,0 0-1,1-1 1,-1 1-1,0-1 0,1 0 1,-1 1-1,1-1 1,-1 0-1,1 0 1,-1 0-1,3 0 0,40-5 122,-31 0-105,-1 0 0,1 0 0,-1-2-1,0 0 1,0 0 0,-1-1 0,0 0 0,14-14 0,-10 9 93,-1-2 0,-1 1 1,0-2-1,-1 0 0,12-22 0,-20 32-18,0-1-1,-1 0 1,0 0-1,0 0 1,-1 0-1,0-1 0,0 1 1,-1-1-1,0 1 1,0-1-1,-1-15 1,0 22-95,0 0 0,0 0 0,-1 0 0,1 0 0,0 0 0,-1 0 1,1 0-1,-1 0 0,1 0 0,-1 1 0,0-1 0,1 0 0,-1 0 1,0 0-1,0 1 0,1-1 0,-1 0 0,0 1 0,0-1 1,0 0-1,0 1 0,0-1 0,0 1 0,0 0 0,0-1 0,0 1 1,0 0-1,0 0 0,0-1 0,0 1 0,0 0 0,0 0 0,0 0 1,0 0-1,0 0 0,-1 1 0,-1-1 0,-1 1-22,0 0 0,0 0 0,-1 0 0,1 1 0,0-1 0,0 1 0,1 0-1,-6 3 1,-1 2-243,1 1 0,1 0 0,-1 1 0,1-1 0,1 2 0,-12 17 0,12-16-1257,1 0 0,0 1 0,-5 17 0,6-10-4125</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432"/>
    </inkml:context>
    <inkml:brush xml:id="br0">
      <inkml:brushProperty name="width" value="0.025" units="cm"/>
      <inkml:brushProperty name="height" value="0.025" units="cm"/>
    </inkml:brush>
  </inkml:definitions>
  <inkml:trace contextRef="#ctx0" brushRef="#br0">42 1 17457,'0'0'3171,"-31"50"-225,23-28-1024,6-2-1634,2-1-256,2-4-704,12-3-1602,-2-4-865,4-7-2723,-2-1-2818</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776"/>
    </inkml:context>
    <inkml:brush xml:id="br0">
      <inkml:brushProperty name="width" value="0.025" units="cm"/>
      <inkml:brushProperty name="height" value="0.025" units="cm"/>
    </inkml:brush>
  </inkml:definitions>
  <inkml:trace contextRef="#ctx0" brushRef="#br0">177 0 15951,'0'0'5413,"-9"1"-5066,4-1-345,1 1-1,0-1 0,0 1 1,0 0-1,-1 1 0,1-1 1,0 1-1,0-1 0,1 1 1,-1 0-1,0 1 0,1-1 1,-1 1-1,1-1 0,0 1 1,0 0-1,0 0 0,0 1 1,0-1-1,1 1 0,-1-1 1,1 1-1,0 0 0,0-1 1,1 1-1,-1 0 0,1 1 1,0-1-1,0 0 0,0 0 1,-1 8-1,2-10-1,1 0 1,-1 0-1,0 1 0,0-1 1,1 0-1,0 0 0,-1 0 1,1 0-1,0 0 1,0 0-1,0 0 0,0 0 1,0 0-1,0-1 0,1 1 1,-1 0-1,0-1 0,1 1 1,0-1-1,-1 1 1,1-1-1,0 0 0,0 1 1,0-1-1,0 0 0,-1 0 1,1-1-1,1 1 1,3 1-1,10 2-21,0 0-1,0-1 1,23 1 0,26 6-76,-64-10 84,0 1 1,0-1-1,0 0 1,1 1-1,-1-1 0,0 1 1,0-1-1,0 1 1,0-1-1,0 1 0,0 0 1,0-1-1,0 1 1,0 0-1,0 0 0,-1 0 1,1-1-1,0 1 1,0 0-1,-1 0 0,1 0 1,-1 1-1,1-1 1,-1 0-1,1 0 0,0 2 1,-2-1 2,1-1 0,-1 1 0,1 0 0,-1-1 0,0 1 1,1-1-1,-1 1 0,0-1 0,0 1 0,0-1 0,0 0 0,0 1 0,0-1 0,0 0 1,-1 0-1,-1 1 0,-6 5 21,-1 0 0,0-1 0,-1 0-1,-12 5 1,5-4 577,0 0-1,-1-1 0,1-1 0,-1-1 0,0-1 1,0-1-1,-1 0 0,-23-1 0,42-1-578,1 0-1,-1 0 0,1 0 0,-1 0 1,0 0-1,1 0 0,-1 0 0,1 0 1,-1 0-1,1 0 0,-1 0 1,0 0-1,1 0 0,-1 0 0,1-1 1,-1 1-1,1 0 0,-1 0 0,1-1 1,-1 1-1,1 0 0,-1-1 1,1 1-1,-1-1 0,1 1 0,0 0 1,-1-1-1,1 1 0,0-1 0,-1 1 1,1-1-1,0 1 0,0-1 0,-1 1 1,1-1-1,0 1 0,0-1 1,0 0-1,0 1 0,0-1 0,-1 1 1,1-1-1,0 1 0,1-1 0,-1 0 1,0 1-1,0-1 0,0 1 1,0-1-1,0 1 0,0-1 0,1 0 1,-1 1-1,0-1 0,0 1 0,1-1 1,-1 1-1,1 0 0,-1-1 0,0 1 1,1-1-1,-1 1 0,1-1 1,30-26 187,13 4 256,73-25 0,-84 36 4,1-1 1,-2-2 0,0-1 0,49-34-1,-79 49-443,-1 1 1,0-1-1,1 0 0,-1 0 0,0 0 0,0 0 0,1 0 0,-1 0 0,0-1 0,0 1 0,0 0 0,0-1 0,-1 1 1,1 0-1,0-1 0,-1 1 0,1-1 0,0 1 0,-1-1 0,0 1 0,1-1 0,-1-1 0,-1 2-9,1-1 0,-1 1 0,1 0-1,-1 0 1,0 0 0,0 0 0,0 0 0,1 1-1,-1-1 1,0 0 0,0 0 0,0 1-1,0-1 1,-1 0 0,1 1 0,0-1-1,0 1 1,0-1 0,0 1 0,0 0 0,-2-1-1,-10-2-180,0 1 0,0 1-1,-24-1 1,18 2-375,-77 1-3021,33 4-6177,30 1-4808</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0.727"/>
    </inkml:context>
    <inkml:brush xml:id="br0">
      <inkml:brushProperty name="width" value="0.025" units="cm"/>
      <inkml:brushProperty name="height" value="0.025" units="cm"/>
    </inkml:brush>
  </inkml:definitions>
  <inkml:trace contextRef="#ctx0" brushRef="#br0">1 1 17713,'0'0'7527,"2"48"-5926,3-25-191,4 3-674,1 0-479,5-2-225,9-8-32,-1-5-609,2-7-960,4-4-1474,-1-5-1506,-3-14-1857,-11-4-2754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1.054"/>
    </inkml:context>
    <inkml:brush xml:id="br0">
      <inkml:brushProperty name="width" value="0.025" units="cm"/>
      <inkml:brushProperty name="height" value="0.025" units="cm"/>
    </inkml:brush>
  </inkml:definitions>
  <inkml:trace contextRef="#ctx0" brushRef="#br0">154 1 12011,'0'0'6791,"-40"71"-4293,18-32-1121,-1 7-288,2 2 225,2 0-385,3-6-769,5-6-128,9-10-320,2-9-1794,11-17-9289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1.416"/>
    </inkml:context>
    <inkml:brush xml:id="br0">
      <inkml:brushProperty name="width" value="0.025" units="cm"/>
      <inkml:brushProperty name="height" value="0.025" units="cm"/>
    </inkml:brush>
  </inkml:definitions>
  <inkml:trace contextRef="#ctx0" brushRef="#br0">0 0 20179,'0'0'7527,"66"26"-7046,-31-26-417,9 0-513,-1-2-2530,-6-7-3427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5.411"/>
    </inkml:context>
    <inkml:brush xml:id="br0">
      <inkml:brushProperty name="width" value="0.025" units="cm"/>
      <inkml:brushProperty name="height" value="0.025" units="cm"/>
    </inkml:brush>
  </inkml:definitions>
  <inkml:trace contextRef="#ctx0" brushRef="#br0">1 1 21236,'0'0'9390,"9"5"-9374,-1 0-167,59 29-3144,-40-26-1956,0-5 2001,-31 0 7633,-10 10-2824,12-9-1441,1 0 1,-1 0 0,1 0-1,0 0 1,1 0 0,-1 0 0,1 0-1,-1 0 1,1 0 0,0 0-1,1 0 1,-1 0 0,1 0 0,0 0-1,0 0 1,0 0 0,2 3-1,2 4-113,1 0 0,0 0 0,1-1-1,10 11 1,-12-15-20,0 0 0,0 0 0,-1 0 0,0 1-1,0-1 1,0 1 0,-1 0 0,0 0 0,0 0 0,-1 0 0,0 1-1,0-1 1,1 9 0,-4-14 30,1 0-1,-1 0 0,0 0 1,0-1-1,0 1 1,0 0-1,0 0 0,0-1 1,0 1-1,-1-1 0,1 1 1,0-1-1,-1 1 1,0-1-1,1 0 0,-1 0 1,0 1-1,1-1 1,-1-1-1,0 1 0,0 0 1,0 0-1,0-1 1,0 1-1,0-1 0,-3 1 1,-2 1-105,1-1 0,-1 0 0,1 0 0,-1 0 0,0-1 0,1 0 0,-11-2 0,16 2-58,0 0-1,0-1 0,0 1 1,0 0-1,0-1 1,-1 0-1,1 1 1,0-1-1,0 1 0,0-1 1,0 0-1,1 0 1,-1 0-1,0 0 1,0 0-1,0 1 0,1-1 1,-1-1-1,0 1 1,1 0-1,-1 0 0,1 0 1,-1 0-1,1-2 1,-3-30-4613,3 31 4444,0-36-5902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9.363"/>
    </inkml:context>
    <inkml:brush xml:id="br0">
      <inkml:brushProperty name="width" value="0.025" units="cm"/>
      <inkml:brushProperty name="height" value="0.025" units="cm"/>
    </inkml:brush>
  </inkml:definitions>
  <inkml:trace contextRef="#ctx0" brushRef="#br0">102 53 11115,'0'0'8327,"-1"-8"-6613,0 7-1714,-10-31 1816,10 31-1755,1 0 0,-1 0 0,0 1-1,1-1 1,-1 0 0,0 0 0,0 1-1,0-1 1,0 0 0,0 1-1,0-1 1,0 1 0,0-1 0,0 1-1,0 0 1,0-1 0,0 1 0,0 0-1,0 0 1,0 0 0,0 0 0,-1 0-1,1 0 1,0 0 0,0 0 0,0 0-1,0 0 1,0 0 0,0 1 0,0-1-1,0 1 1,0-1 0,0 1 0,0-1-1,0 1 1,0-1 0,0 1 0,-1 1-1,-2 1 4,0 0-1,1 0 0,-1 1 0,1-1 0,0 1 1,0 0-1,0 0 0,0 0 0,1 0 1,0 0-1,0 1 0,0-1 0,0 1 1,1 0-1,-1-1 0,0 7 0,0 0 109,1 1-1,0-1 0,0 1 1,1-1-1,2 20 1,-2-29-163,1 0 1,-1 0-1,0 0 1,1 0-1,-1 0 0,1-1 1,0 1-1,0 0 1,0 0-1,0 0 1,0-1-1,0 1 1,0 0-1,0-1 1,0 1-1,1-1 1,-1 0-1,1 1 1,-1-1-1,1 0 1,0 0-1,-1 0 0,3 1 1,-1-1 21,1 0 0,-1 0 0,1 0 0,-1-1 0,1 0 1,-1 1-1,1-1 0,-1-1 0,1 1 0,-1 0 0,1-1 0,3-1 0,1 0 45,0 0 0,0-1 0,-1 0 0,0 0 0,1-1 1,-1 0-1,0 0 0,-1-1 0,1 0 0,9-9 0,-13 10-43,-1 1 0,1 0 1,-1-1-1,0 0 1,0 1-1,-1-1 0,1 0 1,-1 0-1,1 0 0,-1 0 1,-1 0-1,1 0 0,0 0 1,-1 0-1,0 0 1,0 0-1,0-1 0,-1 1 1,0-6-1,0 10-34,1-1-1,-1 0 1,0 1 0,1-1-1,-1 1 1,1-1-1,-1 1 1,0-1 0,0 1-1,1 0 1,-1-1 0,0 1-1,0 0 1,1 0-1,-1-1 1,0 1 0,0 0-1,1 0 1,-1 0 0,0 0-1,0 0 1,0 0-1,0 0 1,1 0 0,-1 0-1,0 0 1,0 1 0,1-1-1,-1 0 1,0 1 0,0-1-1,1 0 1,-1 1-1,0-1 1,1 1 0,-1-1-1,0 1 1,1-1 0,-1 1-1,1-1 1,-1 1-1,1 0 1,-1 0 0,-23 28-756,16-1-913,7-12-1345,6-5-4599,7-7 567</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9.692"/>
    </inkml:context>
    <inkml:brush xml:id="br0">
      <inkml:brushProperty name="width" value="0.025" units="cm"/>
      <inkml:brushProperty name="height" value="0.025" units="cm"/>
    </inkml:brush>
  </inkml:definitions>
  <inkml:trace contextRef="#ctx0" brushRef="#br0">64 0 14414,'0'0'3939,"-23"52"-1056,11-23-353,0 0-1056,3-2-930,2-5-480,7-4-128,0-8-1569,7-9-1026,12-1-1537,-5-13-3939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0.041"/>
    </inkml:context>
    <inkml:brush xml:id="br0">
      <inkml:brushProperty name="width" value="0.025" units="cm"/>
      <inkml:brushProperty name="height" value="0.025" units="cm"/>
    </inkml:brush>
  </inkml:definitions>
  <inkml:trace contextRef="#ctx0" brushRef="#br0">98 49 18097,'0'0'5632,"-9"3"-5039,1 0-488,-1 1 0,1 0 0,0 0 0,1 1 0,-12 8 0,17-12-103,0 1 0,0-1 0,0 1 0,0 0 1,0-1-1,0 1 0,0 0 0,1 0 0,-1 0 0,1 1 0,0-1 0,-1 0 1,1 1-1,0-1 0,0 0 0,0 1 0,1-1 0,-1 1 0,1-1 0,-1 1 1,1 0-1,0-1 0,0 1 0,0-1 0,0 1 0,0 0 0,1-1 0,-1 1 1,2 2-1,-1-4-4,0 1 1,0-1-1,0 0 1,0 0-1,0 0 1,0 0-1,0 0 1,1-1 0,-1 1-1,0 0 1,1 0-1,-1-1 1,0 1-1,1-1 1,-1 1-1,1-1 1,-1 0-1,1 0 1,1 1 0,35 1 14,-27-1-83,8 0-330,-10-1 147,0 0-1,0 1 1,0 0-1,0 1 1,0 0-1,11 4 0,-18-5 241,0 0 0,0 0 0,0 0 0,-1 0 0,1 1 0,0-1 0,-1 1-1,1-1 1,-1 1 0,1 0 0,-1-1 0,0 1 0,0 0 0,1 0 0,-2 0 0,1 0-1,0 0 1,0 0 0,0 0 0,-1 0 0,0 0 0,1 1 0,-1-1 0,0 0 0,0 0-1,0 0 1,0 1 0,0-1 0,0 0 0,-1 0 0,0 3 0,-2 3 173,-1 0 0,0 0 0,0 0 0,-1 0 1,0-1-1,0 0 0,0 0 0,-1 0 0,0-1 0,-1 0 0,1 0 1,-1 0-1,0-1 0,-1 0 0,1 0 0,-1-1 0,0 0 1,0-1-1,0 1 0,-17 3 0,24-7-101,-1 0-1,1 0 1,-1 0-1,1 0 1,-1 0-1,1 0 1,0 0 0,-1-1-1,1 1 1,-1-1-1,1 1 1,0-1-1,-1 1 1,1-1 0,0 0-1,0 0 1,-1 1-1,1-1 1,0 0-1,0 0 1,0 0 0,0 0-1,0 0 1,0-1-1,0 0 1,-1-1-21,1-1 1,-1 1-1,1 0 0,0-1 1,0 1-1,1-1 0,-1 1 1,1-1-1,-1 0 0,1-4 1,1-1-46,0 0 0,0 0 1,0 0-1,1 0 0,0 0 1,1 0-1,0 0 0,5-7 0,-1 5 5,0 1-1,1 1 1,1-1-1,0 1 1,0 1-1,1 0 1,0 0-1,0 1 1,0 0-1,1 1 1,0 0-1,1 0 1,14-4-1,13-8 1,-37 17 16,0 0 0,0 0 0,0 0 0,0 0-1,0 0 1,0-1 0,0 1 0,-1-1 0,1 1 0,-1-1 0,1 0 0,-1 1 0,0-1-1,3-3 1,-4 4 7,0 0 0,0 0-1,0 0 1,1 0 0,-1 0 0,0 0-1,0 0 1,0 0 0,0 0-1,-1 0 1,1 0 0,0 0 0,0 0-1,-1 0 1,1 0 0,0 0-1,-1 0 1,1 0 0,-1 0 0,1 0-1,-1 0 1,0 0 0,-3-3 58,1 1 0,-1-1 0,0 1 0,0 0 0,0 1 0,-1-1 0,1 1 0,-1 0 0,1 0 0,-9-3 0,-3 1 101,1 0-1,-1 1 1,1 1 0,-1 1 0,0 0 0,-18 1 0,34 0-204,0 0-1,-1 0 0,1 0 0,-1 0 0,1 0 1,-1 0-1,1 0 0,0 0 0,-1 1 0,1-1 1,-1 0-1,1 0 0,0 0 0,-1 0 0,1 1 1,0-1-1,-1 0 0,1 0 0,0 1 0,-1-1 1,1 0-1,0 1 0,0-1 0,-1 0 0,1 1 1,0-1-1,0 0 0,-1 1 0,1-1 0,0 0 1,0 1-1,0-1 0,0 1 0,0 0 0,5 15-2601,19 11-5277,-5-16-937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0.413"/>
    </inkml:context>
    <inkml:brush xml:id="br0">
      <inkml:brushProperty name="width" value="0.025" units="cm"/>
      <inkml:brushProperty name="height" value="0.025" units="cm"/>
    </inkml:brush>
  </inkml:definitions>
  <inkml:trace contextRef="#ctx0" brushRef="#br0">29 0 17969,'0'0'4132,"-19"48"-1121,10-23-833,9-2-1025,0-3-577,0-5-479,5-5-33,9-4-32,0-4-96,2-2-513,2 0-384,-2 0-640,0-8-1538,2-4-769,-2-3-1505,-4-3-2018</inkml:trace>
  <inkml:trace contextRef="#ctx0" brushRef="#br0" timeOffset="1">194 40 12684,'0'0'7335,"-20"57"-4645,6-27-447,-5 4-418,4 3-63,-4-1-577,5 1-640,5-6-417,4-6-192,5-6-1089,0-8-1474,0-4-3106</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1.156"/>
    </inkml:context>
    <inkml:brush xml:id="br0">
      <inkml:brushProperty name="width" value="0.025" units="cm"/>
      <inkml:brushProperty name="height" value="0.025" units="cm"/>
    </inkml:brush>
  </inkml:definitions>
  <inkml:trace contextRef="#ctx0" brushRef="#br0">0 15 12204,'0'0'13612,"48"-15"-13323,-14 15-129,4 0-128,1 2-32,0 0-801,-7 2-2498,-9 0-2659,-7-4-4932</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1.548"/>
    </inkml:context>
    <inkml:brush xml:id="br0">
      <inkml:brushProperty name="width" value="0.025" units="cm"/>
      <inkml:brushProperty name="height" value="0.025" units="cm"/>
    </inkml:brush>
  </inkml:definitions>
  <inkml:trace contextRef="#ctx0" brushRef="#br0">0 1 15182,'0'0'8104,"87"17"-8072,-28-17-64,-6-5-3139,1 0-6502</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2.304"/>
    </inkml:context>
    <inkml:brush xml:id="br0">
      <inkml:brushProperty name="width" value="0.025" units="cm"/>
      <inkml:brushProperty name="height" value="0.025" units="cm"/>
    </inkml:brush>
  </inkml:definitions>
  <inkml:trace contextRef="#ctx0" brushRef="#br0">25 183 6887,'0'0'10954,"-4"8"-8659,0-2-1639,2-4-423,0 0 0,1 0 0,-1 0 0,1 1 1,0-1-1,-1 1 0,1-1 0,0 1 0,0-1 0,1 1 0,-1 0 0,0-1 0,1 4 0,13-7 3002,10-9-2735,-1-1 0,0-1 0,-1 0 0,0-2 0,24-21 1,3-1-406,-2 1-92,-31 22-73,1 1 0,0 1 0,0 0 0,21-9 0,-49 49-469,7-20 490,-2 1-18,0 2 0,0-1 0,1 1-1,0 0 1,1 0 0,1 0 0,0 1 0,1-1-1,-4 27 1,7-39 18,0 1 0,0-1-1,0 1 1,0 0 0,0-1-1,0 1 1,1-1 0,-1 1-1,0-1 1,0 1 0,0-1-1,1 1 1,-1-1 0,0 1-1,1-1 1,-1 1 0,0-1-1,1 1 1,-1-1 0,1 0-1,-1 1 1,0-1 0,1 0-1,-1 1 1,1-1 0,-1 0-1,1 1 1,0-1 0,-1 0-1,1 0 1,-1 0 0,1 0 0,0 1-1,27-4-2734,25-17-5151,-17-1-793</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2.700"/>
    </inkml:context>
    <inkml:brush xml:id="br0">
      <inkml:brushProperty name="width" value="0.025" units="cm"/>
      <inkml:brushProperty name="height" value="0.025" units="cm"/>
    </inkml:brush>
  </inkml:definitions>
  <inkml:trace contextRef="#ctx0" brushRef="#br0">61 3 15727,'0'0'7329,"-10"12"-6368,-26 38-187,34-48-752,1 0 0,-1 0-1,1 0 1,0 0 0,0 0-1,0 1 1,0-1 0,0 0-1,0 1 1,0-1 0,1 1-1,-1-1 1,1 1 0,0-1-1,0 1 1,0-1 0,0 1-1,0-1 1,0 1-1,1-1 1,-1 1 0,1-1-1,0 1 1,0-1 0,0 0-1,0 1 1,0-1 0,0 0-1,1 0 1,-1 0 0,0 0-1,1 0 1,0 0 0,0 0-1,-1-1 1,1 1 0,0 0-1,1-1 1,-1 0 0,0 1-1,0-1 1,0 0-1,1 0 1,-1 0 0,0-1-1,4 2 1,0 0-23,1-1 0,-1 1-1,1-1 1,-1 0 0,1-1 0,-1 1 0,1-1-1,0-1 1,-1 1 0,1-1 0,-1 0 0,1-1-1,-1 1 1,1-1 0,7-4 0,-11 4 33,0 1 0,0-1 0,0 0 0,-1 0 0,1 0 0,0 0-1,-1-1 1,0 1 0,0-1 0,0 0 0,0 1 0,0-1 0,0 0 0,-1 0 0,1 0 0,-1 0 0,0 0 0,0 0 0,0-1 0,0 1 0,-1 0 0,1-1 0,-1 1 0,0 0 0,0-1 0,0 1 0,0 0 0,-1-1 0,1 1 0,-1 0 0,-1-4 0,0 3 51,1 1 1,-2-1 0,1 0 0,0 1-1,-1-1 1,1 1 0,-1 0-1,0 0 1,0 0 0,-1 0 0,1 0-1,0 1 1,-1 0 0,0 0-1,1 0 1,-1 0 0,0 0 0,0 0-1,0 1 1,0 0 0,0 0-1,-1 0 1,-6 0 0,8 1-97,-1 0 1,1 0-1,-1 0 1,1 1 0,-1-1-1,1 1 1,-1 0-1,1 0 1,-1 0-1,-4 3 1,7-4-84,0 1 0,0 0 1,0-1-1,0 1 1,1-1-1,-1 1 0,0 0 1,0 0-1,1-1 0,-1 1 1,1 0-1,-1 0 0,1 0 1,-1 0-1,1 0 1,-1 0-1,1-1 0,0 1 1,-1 0-1,1 0 0,0 0 1,0 0-1,0 0 1,0 1-1,0-1 0,0 0 1,0 0-1,0 0 0,0 0 1,0 0-1,1 0 1,-1 0-1,0 0 0,1-1 1,-1 1-1,0 0 0,1 0 1,0 0-1,-1 0 0,1 0 1,-1 0-1,2 0 1,0 1-388,0 0 1,1 0 0,-1-1-1,1 1 1,-1-1-1,1 0 1,-1 0 0,1 0-1,0 0 1,-1 0 0,1 0-1,0-1 1,3 1 0,23 2-5615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3.048"/>
    </inkml:context>
    <inkml:brush xml:id="br0">
      <inkml:brushProperty name="width" value="0.025" units="cm"/>
      <inkml:brushProperty name="height" value="0.025" units="cm"/>
    </inkml:brush>
  </inkml:definitions>
  <inkml:trace contextRef="#ctx0" brushRef="#br0">167 3 6822,'0'0'9572,"-10"0"-4933,1 0-4104,-1 1 0,1 0 0,-1 1 1,1-1-1,0 2 0,0-1 0,0 1 0,-12 6 0,17-7-454,0 0 1,0 0-1,1 0 0,-1 0 1,1 1-1,-1-1 0,1 1 1,0 0-1,0 0 0,0 0 1,0 0-1,1 1 0,-1-1 1,1 1-1,0-1 0,0 1 1,0 0-1,1 0 0,-1 0 1,1 0-1,0 0 0,0 0 1,0 0-1,0 7 0,1-10-77,1 1-1,-1 0 0,0 0 0,0-1 0,1 1 0,-1 0 0,1-1 0,-1 1 1,1 0-1,0-1 0,-1 1 0,1-1 0,0 1 0,0-1 0,0 0 1,0 1-1,1-1 0,-1 0 0,0 0 0,0 0 0,3 2 0,0-1 6,0 0 0,0 0 0,0 0 0,0-1-1,0 0 1,0 0 0,1 0 0,7 1 0,-4-2 0,1 1 0,-1-1 0,0-1 0,1 0 1,-1 0-1,0 0 0,0-1 0,0-1 0,9-2 1,-12 3 30,0-1 0,0 1 0,0-1 0,-1 0 0,1 0 0,-1 0 0,0-1 0,0 1 0,0-1 0,0 0 0,-1 0 0,1 0 0,-1-1 0,0 1 0,0-1 0,-1 0 0,1 0 0,-1 0 0,0 0 0,-1 0 0,1 0 0,-1-1 0,0 1 1,0 0-1,0-10 0,-2 13 6,0 0 0,0 1 1,1-1-1,-1 1 1,0-1-1,0 0 1,0 1-1,-1 0 0,1-1 1,0 1-1,-1 0 1,1-1-1,0 1 0,-1 0 1,0 0-1,1 0 1,-1 0-1,1 1 1,-1-1-1,0 0 0,0 1 1,1-1-1,-1 1 1,0-1-1,0 1 0,0 0 1,0 0-1,0 0 1,-1 0-1,-60-1-98,59 2-68,0-1-1,0 1 1,0 0 0,0 0 0,0 0 0,0 1 0,0-1 0,0 1 0,1 0 0,-5 2 0,-4 7-3441,3 2-4172</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3.376"/>
    </inkml:context>
    <inkml:brush xml:id="br0">
      <inkml:brushProperty name="width" value="0.025" units="cm"/>
      <inkml:brushProperty name="height" value="0.025" units="cm"/>
    </inkml:brush>
  </inkml:definitions>
  <inkml:trace contextRef="#ctx0" brushRef="#br0">0 23 14894,'0'0'9193,"83"19"-7816,-35-19-640,5 0-513,-2-9-224,-1-1-1153,-6 0-2851,-14-2-4804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5.899"/>
    </inkml:context>
    <inkml:brush xml:id="br0">
      <inkml:brushProperty name="width" value="0.025" units="cm"/>
      <inkml:brushProperty name="height" value="0.025" units="cm"/>
    </inkml:brush>
  </inkml:definitions>
  <inkml:trace contextRef="#ctx0" brushRef="#br0">1 1 6278,'0'0'20008,"6"13"-19079,-2-4-826,0-1-71,0 0 0,0 0-1,-1 0 1,-1 1 0,1-1 0,-2 1 0,1 0 0,-1-1 0,0 11 0,-2 37 33,-1-31-238,2-1 0,0 1-1,2-1 1,7 40 0,-9-62 116,1-1-1,-1 0 1,0 1 0,0-1-1,1 1 1,-1-1-1,1 0 1,-1 1 0,1-1-1,-1 0 1,1 0-1,0 1 1,0-1 0,0 0-1,0 0 1,0 0-1,0 0 1,0 0 0,0 0-1,0 0 1,0 0 0,0 0-1,0-1 1,1 1-1,-1 0 1,0-1 0,1 1-1,-1-1 1,1 0-1,-1 1 1,0-1 0,1 0-1,-1 0 1,1 0 0,-1 0-1,1 0 1,-1 0-1,0 0 1,1 0 0,-1-1-1,1 1 1,-1 0-1,0-1 1,1 1 0,-1-1-1,2-1 1,0 1-78,0-1 0,-1 0 0,1 0 1,0 0-1,-1-1 0,1 1 0,-1-1 0,0 1 1,1-1-1,-1 0 0,-1 0 0,1 0 1,0 0-1,-1 0 0,1 0 0,-1 0 0,0-1 1,1-4-1,-2 5 193,1-17 1856,-1 20-1858,0-1 1,0 1 0,0-1-1,0 1 1,0-1 0,0 1-1,0 0 1,0-1 0,0 1-1,0-1 1,0 1 0,-1-1 0,1 1-1,0 0 1,0-1 0,-1 1-1,1-1 1,0 1 0,0 0-1,-1-1 1,1 1 0,0 0-1,-1 0 1,1-1 0,0 1-1,-1 0 1,1 0 0,-1-1-1,1 1 1,0 0 0,-1 0-1,1 0 1,-1 0 0,0-1 0,21 19 1656,-12-16-1698,1-1 0,-1 1 0,1-2 0,0 1-1,-1-1 1,1 0 0,0-1 0,-1 0 0,1 0 0,0-1 0,-1 0 0,0-1-1,15-6 1,-16 6 56,0 0 0,0-1 0,-1 0 1,1 0-1,-1-1 0,0 1 0,0-1 0,-1 0 0,1-1 0,-1 0 0,-1 0 0,1 0 0,-1 0 0,0 0 0,6-15 0,-9 20-27,0-1 0,0 0 0,-1 1 0,1-1 0,-1 1 0,1-1 1,-1 0-1,1 0 0,-1 1 0,0-1 0,0 0 0,0 1 0,0-1 0,0 0 0,-1 0 0,1 1 0,0-1 0,-1 0 0,1 1 0,-1-1 0,-1-1 0,1 2-34,0 0 0,0 0 0,0 1 1,0-1-1,0 0 0,0 1 0,0-1 1,0 1-1,0-1 0,-1 1 0,1 0 1,0-1-1,0 1 0,-1 0 0,1 0 1,0 0-1,0 0 0,-1 0 0,1 0 1,0 0-1,-3 1 0,-1 0 10,0 1 1,1-1-1,-1 1 0,0 0 0,0 0 1,1 0-1,-1 1 0,1-1 1,0 1-1,0 0 0,0 1 0,-7 7 1,7-7 25,0 1 0,1 1 1,0-1-1,0 0 0,0 1 1,1 0-1,-1 0 1,2-1-1,-1 1 0,0 0 1,1 0-1,0 1 0,1-1 1,0 0-1,0 0 0,0 0 1,0 0-1,1 1 0,0-1 1,0 0-1,1 0 0,0 0 1,0 0-1,0-1 0,1 1 1,-1-1-1,1 1 0,1-1 1,-1 0-1,1 0 0,0 0 1,0 0-1,0-1 1,1 0-1,0 0 0,-1 0 1,1 0-1,1-1 0,-1 0 1,0 0-1,1 0 0,0-1 1,6 2-1,-2 0-223,0-1 0,1 0-1,-1-1 1,1 0 0,0-1-1,20 0 1,-25-1-779,0-1 0,0 0 0,-1 0 1,1 0-1,0-1 0,-1 1 0,1-2 0,8-3 0,20-18-12801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064"/>
    </inkml:context>
    <inkml:brush xml:id="br0">
      <inkml:brushProperty name="width" value="0.025" units="cm"/>
      <inkml:brushProperty name="height" value="0.025" units="cm"/>
    </inkml:brush>
  </inkml:definitions>
  <inkml:trace contextRef="#ctx0" brushRef="#br0">0 55 6534,'0'0'11024,"14"-7"-8136,3-1-2225,0 1 1,1 0-1,0 1 0,0 1 0,0 1 1,1 0-1,19-1 0,-29 5-368,3-1-18,1 1 0,-1 0 0,1 1-1,11 2 1,-22-3-255,-1 0 1,1 0-1,-1 0 0,0 1 0,1-1 0,-1 0 0,1 1 1,-1-1-1,0 1 0,1 0 0,-1-1 0,0 1 0,1 0 1,-1 0-1,0 0 0,0 0 0,0 0 0,0 0 0,0 0 1,0 0-1,0 0 0,0 1 0,0-1 0,-1 0 0,1 1 0,-1-1 1,1 0-1,-1 1 0,1-1 0,-1 1 0,1-1 0,-1 0 1,0 1-1,0-1 0,0 1 0,0-1 0,0 1 0,0-1 1,-1 1-1,1-1 0,0 1 0,-1 1 0,-2 2 14,0 1-1,0-1 0,0 0 1,-1 0-1,0 0 1,0 0-1,0-1 1,0 1-1,-1-1 0,1 0 1,-1-1-1,0 1 1,-1-1-1,-7 4 1,-12 6 2,-43 15 1,54-23-3,-11 4-80,24-4-46,15-2-52,-5-2 127,17 2-94,1 1 0,-1 1 1,0 1-1,0 1 0,28 12 0,-53-18 106,0-1-1,1 0 0,-1 1 0,0-1 1,0 1-1,0-1 0,0 1 1,1 0-1,-1-1 0,0 1 1,0 0-1,0 0 0,0 0 1,-1 0-1,1 0 0,0 0 0,0 0 1,0 0-1,-1 0 0,1 0 1,-1 0-1,1 0 0,-1 1 1,1-1-1,-1 0 0,0 0 1,1 1-1,-1-1 0,0 0 0,0 1 1,0-1-1,0 0 0,0 0 1,0 1-1,0-1 0,-1 0 1,1 1-1,0-1 0,-1 0 1,1 0-1,-1 0 0,1 1 1,-1-1-1,0 0 0,1 0 0,-1 0 1,0 0-1,0 0 0,0 0 1,0 0-1,0-1 0,0 1 1,0 0-1,0 0 0,0-1 1,-2 2-1,-7 5 238,-1 0 0,1-1 1,-1-1-1,-17 7 0,7-4 85,-1-2 0,1-1-1,-1 0 1,0-2 0,0 0 0,-24-1 0,46-2-367,0 0 0,0 0 0,0 0 0,0 0 0,0 0 0,0 0 0,0-1 0,0 1 0,0 0 0,1 0 1,-1 0-1,0 0 0,0 0 0,0 0 0,0 0 0,0 0 0,0-1 0,0 1 0,0 0 0,0 0 0,0 0 1,0 0-1,0 0 0,-1 0 0,1 0 0,0 0 0,0-1 0,0 1 0,0 0 0,0 0 0,0 0 0,0 0 0,0 0 1,0 0-1,0 0 0,0 0 0,0 0 0,0 0 0,0 0 0,-1-1 0,1 1 0,0 0 0,0 0 0,0 0 1,0 0-1,0 0 0,0 0 0,0 0 0,0 0 0,-1 0 0,1 0 0,0 0 0,0 0 0,0 0 0,0 0 0,0 0 1,0 0-1,0 0 0,0 0 0,-1 0 0,1 0 0,0 0 0,0 0 0,0 0 0,0 0 0,0 1 0,12-10-2374,20-6-2894,6 1-1854,5-1-4355</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413"/>
    </inkml:context>
    <inkml:brush xml:id="br0">
      <inkml:brushProperty name="width" value="0.025" units="cm"/>
      <inkml:brushProperty name="height" value="0.025" units="cm"/>
    </inkml:brush>
  </inkml:definitions>
  <inkml:trace contextRef="#ctx0" brushRef="#br0">236 34 15278,'0'0'3983,"-13"-1"-1287,3-1-2529,1 1 1,0 1-1,0-1 1,0 2-1,0-1 1,-1 1-1,1 1 0,0 0 1,0 0-1,1 0 1,-1 1-1,0 1 1,1-1-1,0 1 1,0 1-1,0 0 1,0 0-1,-11 10 0,14-10-138,0 0 0,1 0 0,0 0-1,0 0 1,1 0 0,-1 1 0,1 0-1,0 0 1,1 0 0,-1 0-1,-1 7 1,4-11-25,-1 0 0,1 0 0,0 0 0,0 0 0,0 0 0,0 0-1,0 0 1,0 0 0,0 0 0,0 0 0,1 0 0,-1 0 0,1 0 0,0 0 0,-1 0-1,1 0 1,0-1 0,0 1 0,0 0 0,0-1 0,1 1 0,-1 0 0,0-1 0,1 0-1,-1 1 1,1-1 0,-1 0 0,1 0 0,0 0 0,-1 0 0,1 0 0,0 0 0,0 0-1,0 0 1,0-1 0,-1 1 0,1-1 0,4 1 0,3 1 11,1-1-1,-1-1 1,1 1 0,-1-1 0,1-1-1,-1 0 1,1 0 0,-1-1 0,1 0-1,-1-1 1,0 0 0,0 0 0,0-1-1,-1 0 1,1-1 0,10-7 0,-13 8 104,0-1 0,0 1 1,-1-1-1,0 0 0,0 0 1,0 0-1,0-1 0,-1 0 0,0 0 1,0 0-1,-1 0 0,0-1 1,0 1-1,0-1 0,-1 0 1,0 0-1,0 0 0,-1 0 1,0 0-1,0 0 0,0 0 0,-1-9 1,0 14-98,-1 1 1,1 0 0,0 0-1,0 0 1,-1-1-1,1 1 1,0 0 0,-1 0-1,1 0 1,-1 0 0,0 0-1,1-1 1,-1 1-1,0 0 1,0 0 0,1 1-1,-1-1 1,0 0 0,0 0-1,0 0 1,0 1-1,0-1 1,0 0 0,0 1-1,-2-1 1,0 0-13,-1 0 1,1 0-1,0 1 0,0-1 1,-1 1-1,1 0 0,0 0 1,0 0-1,-7 2 0,4-1-20,0 0 0,0 1-1,0 0 1,0 0-1,0 0 1,0 1-1,1 0 1,-1 0-1,1 0 1,-7 6-1,9-6-114,0 1 0,1-1 0,-1 1 0,1 0 0,0 0 0,0 0 0,0 0 0,1 0 0,-2 4 0,3-7-82,-1 0 1,1 0 0,0 0-1,0 0 1,0 0 0,0 0-1,0 0 1,0 0 0,0 0-1,0 0 1,0 0 0,0 0-1,0 0 1,1 0 0,-1 0-1,0 0 1,1 0 0,-1 0-1,1-1 1,-1 1 0,1 0-1,-1 0 1,1 0-1,0-1 1,-1 1 0,1 0-1,0 0 1,0-1 0,-1 1-1,1-1 1,0 1 0,0-1-1,0 1 1,0-1 0,0 0-1,0 1 1,0-1 0,0 0-1,0 0 1,0 1 0,-1-1-1,1 0 1,2 0 0,24 0-7172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764"/>
    </inkml:context>
    <inkml:brush xml:id="br0">
      <inkml:brushProperty name="width" value="0.025" units="cm"/>
      <inkml:brushProperty name="height" value="0.025" units="cm"/>
    </inkml:brush>
  </inkml:definitions>
  <inkml:trace contextRef="#ctx0" brushRef="#br0">81 0 12588,'0'0'12940,"-9"5"-12054,3-1-711,-1 0 0,0 1-1,1-1 1,0 2 0,0-1 0,-8 10-1,12-12-148,0-1 0,0 1 0,0-1 0,0 1 1,1-1-1,-1 1 0,1 0 0,0 0 0,0 0 0,0 0 0,0 0 0,1 0 0,-1 0 0,1 0 0,-1 0 0,1 0 0,0 1 0,0-1 0,1 0 0,-1 0 0,1 0 0,-1 0 0,1 0 0,2 4 0,-2-4-24,1-1 1,0 0-1,0 0 0,0 0 0,0 0 1,0 0-1,0-1 0,0 1 0,0-1 1,1 1-1,-1-1 0,1 0 1,-1 0-1,1 0 0,0 0 0,-1 0 1,1-1-1,0 1 0,4-1 0,60 4-294,-57-4 112,1-1 30,-1 1-1,1-1 1,-1-1-1,0 0 1,0-1-1,1 1 1,18-10-1,-26 11 287,0 0 0,0-1 0,0 0 0,0 0 0,0 0-1,0 0 1,0 0 0,-1 0 0,1-1 0,-1 1 0,0-1-1,1 0 1,-1 0 0,-1 0 0,1 0 0,0 0 0,-1 0-1,1 0 1,-1 0 0,0-1 0,0 1 0,0 0 0,-1-1 0,1 1-1,-1-1 1,0 1 0,0-7 0,-1 7-88,1 1 0,-1 0 0,0 0 0,0 1 0,0-1 0,0 0 0,-1 0 0,1 0 0,0 1 0,-1-1 0,1 0 1,-1 1-1,0 0 0,1-1 0,-1 1 0,0 0 0,0 0 0,0 0 0,0 0 0,0 0 0,0 0 0,0 1 0,0-1 0,0 1 0,0-1 0,-1 1 0,-3 0 0,-69-4 863,62 4-861,9 0-89,-51 6-3791,54-6 3663,0 0-1,-1 0 1,1 1 0,-1-1 0,1 1-1,0 0 1,-1-1 0,1 1 0,0 0-1,0 0 1,0-1 0,-1 1 0,1 0-1,0 0 1,0 0 0,0 1 0,0-1-1,1 0 1,-1 0 0,0 0 0,0 1-1,1-1 1,-1 0 0,1 1 0,-1-1-1,1 1 1,0-1 0,-1 0 0,1 1-1,0-1 1,0 1 0,0-1 0,0 2-1,4 6-5586,10 0-2638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5.108"/>
    </inkml:context>
    <inkml:brush xml:id="br0">
      <inkml:brushProperty name="width" value="0.025" units="cm"/>
      <inkml:brushProperty name="height" value="0.025" units="cm"/>
    </inkml:brush>
  </inkml:definitions>
  <inkml:trace contextRef="#ctx0" brushRef="#br0">43 1 18097,'0'0'10570,"-34"46"-10218,27-25-159,5-3-97,2-1-32,0-7 0,14-5 96,11-5-128,4 0 0,1 0-64,-2-8-961,-1-6-1633,-4-4-2563,-11-3-5285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5.485"/>
    </inkml:context>
    <inkml:brush xml:id="br0">
      <inkml:brushProperty name="width" value="0.025" units="cm"/>
      <inkml:brushProperty name="height" value="0.025" units="cm"/>
    </inkml:brush>
  </inkml:definitions>
  <inkml:trace contextRef="#ctx0" brushRef="#br0">0 35 21172,'0'0'10666,"48"-34"-19795</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4.306"/>
    </inkml:context>
    <inkml:brush xml:id="br0">
      <inkml:brushProperty name="width" value="0.025" units="cm"/>
      <inkml:brushProperty name="height" value="0.025" units="cm"/>
    </inkml:brush>
  </inkml:definitions>
  <inkml:trace contextRef="#ctx0" brushRef="#br0">0 0 4068,'0'0'20990,"8"2"-20258,1 1-663,0 0 0,-1 1 0,0 0 0,0 1 0,0 0 0,0 0 0,-1 1 0,0 0 0,0 0 0,11 13 0,-1-2-150,-3-4-1177,1 0 1,31 22 0,-40-32 293,0 0 0,0 0 0,0 0 0,0-1 1,0 0-1,0 0 0,11 1 0,1-2-3867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4.654"/>
    </inkml:context>
    <inkml:brush xml:id="br0">
      <inkml:brushProperty name="width" value="0.025" units="cm"/>
      <inkml:brushProperty name="height" value="0.025" units="cm"/>
    </inkml:brush>
  </inkml:definitions>
  <inkml:trace contextRef="#ctx0" brushRef="#br0">110 1 7079,'0'0'11883,"-25"69"-10410,11-36-223,5 6-418,-7 2-511,6-1-257,-1-2-32,4-1-641,-2-6-1088,4-10-2115,1-8-3683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017"/>
    </inkml:context>
    <inkml:brush xml:id="br0">
      <inkml:brushProperty name="width" value="0.025" units="cm"/>
      <inkml:brushProperty name="height" value="0.025" units="cm"/>
    </inkml:brush>
  </inkml:definitions>
  <inkml:trace contextRef="#ctx0" brushRef="#br0">179 0 13677,'0'0'6822,"-65"63"-6181,38-27 32,-1 1-193,5 1-96,5 1-31,6-1-129,6-2-128,6-5-32,0-3-32,15-5-224,6-5-1089,5-9-1121,3-9-3332,6 0-8039</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359"/>
    </inkml:context>
    <inkml:brush xml:id="br0">
      <inkml:brushProperty name="width" value="0.025" units="cm"/>
      <inkml:brushProperty name="height" value="0.025" units="cm"/>
    </inkml:brush>
  </inkml:definitions>
  <inkml:trace contextRef="#ctx0" brushRef="#br0">0 175 10698,'0'0'11846,"11"-7"-10922,199-160-300,-209 170-667,-1-1 0,0 1 0,0 0-1,0-1 1,0 1 0,0 0 0,-1-1 0,0 1-1,1 0 1,-3 4 0,-14 35-5,11-28-160,0 0 1,0 1-1,1 0 1,1 0-1,1 1 1,0-1-1,-1 20 1,6-29-3311,7-4-2958</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707"/>
    </inkml:context>
    <inkml:brush xml:id="br0">
      <inkml:brushProperty name="width" value="0.025" units="cm"/>
      <inkml:brushProperty name="height" value="0.025" units="cm"/>
    </inkml:brush>
  </inkml:definitions>
  <inkml:trace contextRef="#ctx0" brushRef="#br0">0 1 8168,'0'0'14093,"51"10"-13997,-24-7-576,1-3-2211,-5 0-3587,2 0-4676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6.655"/>
    </inkml:context>
    <inkml:brush xml:id="br0">
      <inkml:brushProperty name="width" value="0.025" units="cm"/>
      <inkml:brushProperty name="height" value="0.025" units="cm"/>
    </inkml:brush>
  </inkml:definitions>
  <inkml:trace contextRef="#ctx0" brushRef="#br0">0 99 11819,'3'-8'4709,"1"1"-4263,-1 0 0,1 0 1,0 1-1,0 0 0,1 0 1,0 0-1,0 0 0,0 1 0,11-9 1,-13 12-403,0 0-1,0-1 1,1 1 0,-1 1 0,1-1-1,-1 0 1,1 1 0,0 0 0,-1 0-1,1 0 1,0 0 0,0 0 0,0 1 0,0 0-1,-1 0 1,1 0 0,0 0 0,0 0-1,0 1 1,0 0 0,0 0 0,-1 0-1,1 0 1,5 3 0,-4-1-42,-1 0 1,1 1 0,-1-1-1,0 1 1,0 0-1,0 0 1,-1 1-1,0-1 1,1 1-1,-2 0 1,1 0-1,0 0 1,-1 0 0,0 0-1,0 0 1,-1 1-1,1-1 1,-1 1-1,0-1 1,0 8-1,1 5 34,-2 0 0,0-1-1,0 1 1,-2-1-1,-4 24 1,-23 53 10,22-77 164,0 0-1,2 0 0,0 1 0,1-1 0,1 1 0,-2 35 1,5-53-186,0 1 0,0 0 0,0 0 0,0 0 0,0-1 1,1 1-1,-1 0 0,0 0 0,1-1 0,-1 1 1,0 0-1,1 0 0,-1-1 0,1 1 0,-1-1 0,1 1 1,-1 0-1,1-1 0,-1 1 0,1-1 0,0 1 1,-1-1-1,1 1 0,0-1 0,-1 0 0,1 1 1,1-1-1,26 2 427,29-19 81,-28 3-554,-2-1 0,28-19 0,-43 26-455,-2 0 0,1 0 0,-1-1 0,0-1 0,-1 0 1,0 0-1,10-16 0,-6-10-3261,-15 12-1952,-15-1-3865</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054"/>
    </inkml:context>
    <inkml:brush xml:id="br0">
      <inkml:brushProperty name="width" value="0.025" units="cm"/>
      <inkml:brushProperty name="height" value="0.025" units="cm"/>
    </inkml:brush>
  </inkml:definitions>
  <inkml:trace contextRef="#ctx0" brushRef="#br0">159 4 14157,'0'0'2077,"-9"0"-550,3-1-1382,0 1-1,1 0 1,-1 0 0,1 0-1,-1 1 1,0-1 0,1 1-1,-1 1 1,1-1 0,0 1-1,-1 0 1,1 0 0,0 1 0,0-1-1,0 1 1,1 0 0,-1 1-1,-6 5 1,6-5-40,2 0-1,-1 0 1,0 1-1,1-1 1,0 1-1,0-1 1,0 1-1,1 0 1,-1 0-1,1 0 1,0 1-1,1-1 1,-1 0-1,1 1 1,0-1-1,1 1 1,-1-1-1,1 8 1,0-12-94,0 0 0,1 0 0,-1-1 1,0 1-1,1 0 0,-1 0 0,1 0 0,-1-1 1,1 1-1,-1 0 0,1-1 0,-1 1 0,1 0 0,0-1 1,-1 1-1,1-1 0,0 1 0,-1-1 0,1 1 0,0-1 1,0 1-1,-1-1 0,1 0 0,0 0 0,1 1 1,31 2 135,-24-3-131,0-1 0,-1-1 0,1 1 0,16-6 0,-18 3-43,0 0 0,0 0 0,-1 0 1,1-1-1,-1 0 0,0-1 0,-1 1 0,10-13 1,-11 14 60,-1 0 1,0 0-1,0-1 1,-1 1 0,1-1-1,-1 0 1,0 0-1,0 0 1,-1 0-1,0 0 1,0 0 0,0-1-1,0 1 1,-1-6-1,0 10-11,0 0-1,0 1 0,-1-1 1,1 0-1,-1 0 0,1 1 1,-1-1-1,1 0 0,-1 1 1,1-1-1,-1 0 1,0 1-1,1-1 0,-1 1 1,0-1-1,0 1 0,1 0 1,-1-1-1,0 1 0,0 0 1,1-1-1,-1 1 0,0 0 1,0 0-1,0 0 0,0 0 1,1 0-1,-1 0 0,0 0 1,0 0-1,0 0 0,0 0 1,0 0-1,1 0 1,-1 0-1,-1 1 0,-33 11-155,32-9 2,0-1-1,0 1 0,1 0 1,-1 0-1,0 0 1,1 0-1,0 0 0,0 1 1,0-1-1,0 1 1,-2 6-1,-2 26-6563,6-20-528</inkml:trace>
  <inkml:trace contextRef="#ctx0" brushRef="#br0" timeOffset="1">226 182 15599,'0'0'4260,"-39"63"-3427,34-41-545,1 2-224,4-5-801,0-4-1889,11-8-3044,3-6-5156</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447"/>
    </inkml:context>
    <inkml:brush xml:id="br0">
      <inkml:brushProperty name="width" value="0.025" units="cm"/>
      <inkml:brushProperty name="height" value="0.025" units="cm"/>
    </inkml:brush>
  </inkml:definitions>
  <inkml:trace contextRef="#ctx0" brushRef="#br0">104 102 10890,'0'0'9150,"-8"1"-8386,-41 14-186,48-14-563,0-1-1,0 0 0,0 0 0,0 1 0,0-1 1,0 1-1,0-1 0,0 1 0,1-1 0,-1 1 1,0 0-1,0-1 0,0 1 0,1 0 0,-1 0 1,0-1-1,1 1 0,-1 0 0,1 0 0,-1 0 1,1 0-1,-1 0 0,1 0 0,-1 0 0,1 0 1,0 0-1,0 0 0,-1 0 0,1 0 0,0 0 0,0 0 1,0 0-1,0 0 0,0 0 0,1 0 0,-1 0 1,0 0-1,0 0 0,1 0 0,-1 0 0,0 0 1,1 0-1,-1 0 0,1 0 0,0 0 0,-1 0 1,1-1-1,-1 1 0,1 0 0,0 0 0,0-1 1,0 1-1,-1 0 0,1-1 0,0 1 0,2 0 1,3 3-94,1 0 0,1 0 0,-1 0-1,0-1 1,16 4 0,-17-6-79,-1 1 0,1-1 0,-1 1 0,1 1 0,-1-1-1,0 1 1,0-1 0,0 1 0,0 1 0,-1-1 0,1 1-1,6 7 1,-10-9 156,0-1 0,0 1-1,0-1 1,0 1 0,0-1-1,-1 1 1,1 0 0,-1-1-1,1 1 1,-1 0 0,0-1 0,0 1-1,1 0 1,-1 0 0,0-1-1,-1 1 1,1 0 0,0 0-1,0-1 1,-1 1 0,1 0-1,-2 3 1,0-2 123,0 0 0,0 0 0,0 0 0,-1 0 0,1 0 0,-1-1 0,1 1 0,-1-1-1,0 0 1,-5 3 0,0 1 368,-1-2-1,0 1 0,0-1 1,0-1-1,-1 0 0,1 0 1,-13 2-1,20-5-457,0 0 0,-1 1-1,1-1 1,0 0 0,0 0 0,0 0 0,-1-1 0,1 1 0,0 0-1,0-1 1,0 1 0,0-1 0,0 0 0,0 0 0,0 0 0,0 0-1,0 0 1,0 0 0,0 0 0,0-1 0,1 1 0,-4-4 0,4 2-171,-1 0 1,1 1-1,0-1 1,0 0-1,0-1 1,0 1-1,0 0 1,1 0 0,-1 0-1,1 0 1,0-1-1,0 1 1,0 0-1,1 0 1,0-4-1,0 4 95,0 0 0,0 0 0,0 0 0,1 0-1,-1 0 1,1 1 0,0-1 0,0 0 0,0 1-1,0 0 1,0-1 0,0 1 0,1 0 0,-1 0-1,1 0 1,0 1 0,-1-1 0,1 1 0,0-1-1,0 1 1,4-1 0,72-21 262,-61 19-198,-9 2 179,-1-1-1,1 1 1,-1-1-1,0-1 1,0 1-1,0-1 1,0-1-1,9-6 1,-15 9-71,0 0 0,0-1 1,0 1-1,0 0 0,0-1 1,0 1-1,-1-1 0,1 0 1,-1 0-1,1 1 0,-1-1 1,0 0-1,0 0 0,-1 0 1,1 0-1,-1-1 0,1 1 1,-1 0-1,0 0 1,0 0-1,0 0 0,0 0 1,-1 0-1,0 0 0,1 0 1,-3-6-1,1 5-84,0 0 0,-1 0 0,1 0-1,-1 1 1,0-1 0,0 1 0,0-1 0,0 1 0,0 0-1,-1 0 1,0 1 0,1-1 0,-1 1 0,0 0 0,0 0 0,-9-3-1,6 2-370,0 0 0,-1 0 0,1 1 0,-1 1 0,0-1 0,1 1 0,-1 0 0,0 1 0,-9 0 0,17 0 146,-1 1-1,0-1 0,0 0 0,1 1 1,-1-1-1,0 1 0,1-1 1,-1 0-1,0 1 0,1-1 0,-1 1 1,1 0-1,-1-1 0,1 1 1,-1-1-1,1 1 0,-1 0 0,1-1 1,0 1-1,-1 0 0,1 0 1,0-1-1,0 1 0,-1 0 0,1 0 1,0 0-1,0-1 0,0 1 1,0 0-1,0 0 0,0-1 0,0 1 1,0 0-1,1 0 0,-1 0 1,0-1-1,1 2 0,-1 5-1976,0 10-4551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796"/>
    </inkml:context>
    <inkml:brush xml:id="br0">
      <inkml:brushProperty name="width" value="0.025" units="cm"/>
      <inkml:brushProperty name="height" value="0.025" units="cm"/>
    </inkml:brush>
  </inkml:definitions>
  <inkml:trace contextRef="#ctx0" brushRef="#br0">261 0 5669,'0'0'13389,"34"52"-11051,-29-24-800,-5 3-321,-5 6-256,-9 3-385,-13 5-319,-5-1-129,-3 3-96,-4 1 0,-2-5-192,2-6-1698,2-9-2979,7-8-6950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59.466"/>
    </inkml:context>
    <inkml:brush xml:id="br0">
      <inkml:brushProperty name="width" value="0.025" units="cm"/>
      <inkml:brushProperty name="height" value="0.025" units="cm"/>
    </inkml:brush>
  </inkml:definitions>
  <inkml:trace contextRef="#ctx0" brushRef="#br0">1 1 12364,'0'0'10345,"60"0"-9640,-30 0-545,4 0-96,3 0-64,-3 3-256,-1 1-1377,-8-1-994,-6-1-1313,-11-2-1473</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59.809"/>
    </inkml:context>
    <inkml:brush xml:id="br0">
      <inkml:brushProperty name="width" value="0.025" units="cm"/>
      <inkml:brushProperty name="height" value="0.025" units="cm"/>
    </inkml:brush>
  </inkml:definitions>
  <inkml:trace contextRef="#ctx0" brushRef="#br0">1 0 14061,'0'0'6887,"78"6"-5414,-36-6-544,4 0-801,-5 0-96,2 0-1121,-8 0-2626,-9 0-4037</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0.314"/>
    </inkml:context>
    <inkml:brush xml:id="br0">
      <inkml:brushProperty name="width" value="0.025" units="cm"/>
      <inkml:brushProperty name="height" value="0.025" units="cm"/>
    </inkml:brush>
  </inkml:definitions>
  <inkml:trace contextRef="#ctx0" brushRef="#br0">7 220 5765,'0'0'10805,"-2"7"-8360,1-4-2376,-3 24 2098,11-20-430,13-13 82,2-9-1393,1-2 0,-2 0-1,-1-2 1,29-32-1,-7 8-353,-10 7-34,-25 26-26,1 1 1,0 0-1,1 1 0,0 0 1,10-7-1,-19 15-16,1 1-1,-1 0 1,0-1 0,1 1-1,-1 0 1,0 0-1,0 0 1,1-1 0,-1 1-1,0 0 1,0 0 0,0 0-1,0 0 1,0-1 0,0 1-1,0 0 1,-1 0-1,1 0 1,0-1 0,0 1-1,-1 0 1,1 0 0,0-1-1,-1 1 1,0 1 0,-8 29-102,-3 0 8,-15 40 341,26-65-384,-1-1 0,1 0 1,0 1-1,1-1 0,-1 1 0,1-1 0,0 1 1,1-1-1,-1 1 0,3 9 0,-3-14-47,1-1 0,-1 1 1,1-1-1,-1 1 0,1-1 0,-1 1 0,1-1 1,-1 1-1,1-1 0,0 1 0,-1-1 0,1 0 1,0 1-1,-1-1 0,1 0 0,0 1 0,-1-1 0,1 0 1,0 0-1,0 0 0,-1 0 0,1 0 0,0 0 1,0 0-1,-1 0 0,1 0 0,0 0 0,0 0 0,-1 0 1,1-1-1,0 1 0,0-1 0,18-6-5881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0.659"/>
    </inkml:context>
    <inkml:brush xml:id="br0">
      <inkml:brushProperty name="width" value="0.025" units="cm"/>
      <inkml:brushProperty name="height" value="0.025" units="cm"/>
    </inkml:brush>
  </inkml:definitions>
  <inkml:trace contextRef="#ctx0" brushRef="#br0">85 5 14894,'0'0'2536,"-8"6"122,-1-1-2102,1 0-1,0 1 1,0 0-1,-10 11 0,15-15-483,1 1 0,0 0 0,-1-1 0,1 1 0,0 0 0,1 1 0,-1-1 0,1 0 1,-1 0-1,1 1 0,0-1 0,0 1 0,0-1 0,1 1 0,-1-1 0,1 1 0,0-1 0,0 1 0,0 4 0,1-5-65,1-1 1,-1 0 0,0 0 0,1 0-1,-1 0 1,1 0 0,0-1-1,-1 1 1,1 0 0,0-1 0,0 1-1,0-1 1,0 0 0,0 1 0,1-1-1,-1 0 1,0 0 0,0-1-1,1 1 1,-1 0 0,1-1 0,-1 0-1,1 1 1,-1-1 0,0 0 0,1 0-1,3-1 1,4 2 48,-1-1 1,1-1-1,0 1 1,0-2-1,18-3 1,-20 1 6,-1 1 0,1-1 0,-1-1 0,0 1 0,0-1 0,0-1 0,0 1 0,5-8-1,-10 11-15,1 0 0,-1 0 0,0 0-1,-1 0 1,1 0 0,0-1-1,-1 1 1,1-1 0,-1 1-1,0-1 1,1 1 0,-1-1-1,-1 0 1,1 0 0,0 0-1,-1 1 1,1-1 0,-1 0-1,0 0 1,0 0 0,0 0 0,0 0-1,-1 0 1,1 1 0,-1-1-1,0 0 1,-1-4 0,0 5-28,0 1 1,1-1 0,-1 0 0,0 1-1,-1 0 1,1-1 0,0 1 0,0 0-1,-1 0 1,1 0 0,0 1-1,-1-1 1,1 0 0,-1 1 0,1-1-1,-1 1 1,1 0 0,-6 0 0,-47 3-64,49-2 37,-1 1 0,1-1 0,0 1 1,0 0-1,0 1 0,0-1 0,-8 6 1,11-6-99,1-1 0,0 1 0,0-1 0,0 1 0,0-1 0,0 1 0,0 0 0,0 0 0,0 0 0,1 0 0,-1 1 0,1-1 0,0 0 0,0 0 0,0 1 0,0-1 0,0 1 0,0-1 0,0 1 0,0 4 0,1-6 1,1 0-1,-1 0 0,0 0 0,0-1 1,1 1-1,-1 0 0,0 0 0,1 0 0,-1-1 1,1 1-1,-1 0 0,1-1 0,0 1 0,-1-1 1,1 1-1,-1 0 0,1-1 0,0 1 1,0-1-1,-1 0 0,1 1 0,0-1 0,0 0 1,-1 1-1,1-1 0,0 0 0,0 0 0,0 0 1,0 1-1,0-1 0,0 0 0,33 1-2218,-28-1 1556,38-2-4390,3-5-3021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006"/>
    </inkml:context>
    <inkml:brush xml:id="br0">
      <inkml:brushProperty name="width" value="0.025" units="cm"/>
      <inkml:brushProperty name="height" value="0.025" units="cm"/>
    </inkml:brush>
  </inkml:definitions>
  <inkml:trace contextRef="#ctx0" brushRef="#br0">101 10 15759,'0'0'3481,"-10"2"-519,4-1-2647,-1 0-1,1 1 1,-1-1 0,1 2-1,0-1 1,0 1-1,-11 6 1,15-8-286,-1 1 0,1 0 1,0-1-1,0 1 0,1 0 0,-1 0 0,0 0 0,1 0 1,-1 0-1,1 0 0,-1 1 0,1-1 0,0 0 1,0 1-1,0-1 0,0 1 0,1-1 0,-1 1 1,1-1-1,-1 1 0,1 0 0,0-1 0,0 1 1,0 0-1,0-1 0,1 1 0,-1-1 0,2 4 1,-1-2-25,1-1 1,0 1 0,0-1 0,0 1 0,0-1 0,1 0 0,-1 0 0,1 0 0,0 0 0,0-1 0,0 1 0,0-1 0,0 0 0,1 0 0,-1 0 0,0 0 0,1 0 0,0-1 0,-1 1 0,1-1-1,0 0 1,0-1 0,0 1 0,0 0 0,0-1 0,7 0 0,-6 0 12,1 1-1,-1-1 0,1 0 1,-1-1-1,1 1 1,-1-1-1,1 0 0,-1-1 1,0 1-1,0-1 1,1 0-1,-1 0 0,-1-1 1,1 0-1,0 0 0,0 0 1,-1 0-1,8-7 1,-10 8 72,0 0 1,-1-1 0,1 1-1,0 0 1,-1-1 0,1 1-1,-1-1 1,0 1 0,1-1-1,-1 0 1,-1 1-1,1-1 1,0 0 0,-1 0-1,1 0 1,-1 1 0,0-1-1,0 0 1,0 0 0,0 0-1,-1 0 1,1 0 0,-1 1-1,1-1 1,-1 0 0,0 0-1,0 1 1,0-1 0,-1 0-1,1 1 1,-1 0 0,1-1-1,-4-3 1,0 3-90,1-1 0,-1 1 0,0 0 0,0 0 1,0 1-1,0-1 0,0 1 0,-1 0 0,1 1 0,-1-1 0,1 1 1,-1 0-1,0 1 0,1-1 0,-1 1 0,-6 1 0,12-1-147,-1 0-1,1 0 1,-1 0-1,1 0 1,-1 0-1,1 0 1,-1 0-1,1 0 1,-1 0-1,1 1 1,0-1-1,-1 0 1,1 0-1,-1 1 1,1-1-1,0 0 1,-1 1-1,1-1 1,0 0-1,-1 1 1,1-1-1,0 0 0,-1 1 1,1-1-1,0 1 1,0-1-1,0 1 1,-1-1-1,1 0 1,0 1-1,0 0 1,-1 9-6070,1-9 5696,0 9-11897</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382"/>
    </inkml:context>
    <inkml:brush xml:id="br0">
      <inkml:brushProperty name="width" value="0.025" units="cm"/>
      <inkml:brushProperty name="height" value="0.025" units="cm"/>
    </inkml:brush>
  </inkml:definitions>
  <inkml:trace contextRef="#ctx0" brushRef="#br0">1 35 9385,'0'0'14510,"78"8"-13806,-27-9-544,4-6-160,2-2-1761,-2-4-2820,-4 0-6245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807"/>
    </inkml:context>
    <inkml:brush xml:id="br0">
      <inkml:brushProperty name="width" value="0.025" units="cm"/>
      <inkml:brushProperty name="height" value="0.025" units="cm"/>
    </inkml:brush>
  </inkml:definitions>
  <inkml:trace contextRef="#ctx0" brushRef="#br0">1 0 11531,'0'0'7132,"11"0"-5894,15 1-601,0 0-1,0 2 1,0 1-1,48 13 0,-73-17-636,0 0 1,0 1-1,0-1 0,0 0 1,0 1-1,0-1 0,0 1 1,-1-1-1,1 1 0,0-1 1,0 1-1,0 0 0,-1-1 1,1 1-1,0 0 0,-1-1 1,1 1-1,-1 0 0,1 0 1,-1 0-1,1 0 0,-1-1 1,1 1-1,-1 0 0,1 2 1,-2-2 7,1 0 0,0 0 0,-1 0 1,1 0-1,-1 0 0,0 0 0,1 0 1,-1 0-1,0 0 0,1 0 0,-1 0 1,0 0-1,0-1 0,0 1 0,0 0 1,0-1-1,-1 2 0,-54 23 1016,49-22-641,-16 5 486,-32 16 1161,69-20-1879,8-2-152,7-3-240,44 2-1267,-68 0 1299,1-1 1,0 1 0,-1 0-1,1 1 1,-1-1-1,0 1 1,1 0 0,-1 1-1,0-1 1,5 4-1,-9-5 197,0-1 0,-1 1-1,1 0 1,0-1-1,0 1 1,-1 0-1,1-1 1,0 1-1,-1 0 1,1 0 0,0 0-1,-1 0 1,1 0-1,-1-1 1,0 1-1,1 0 1,-1 0-1,0 0 1,1 0 0,-1 0-1,0 0 1,0 0-1,0 0 1,0 0-1,0 0 1,0 0-1,0 0 1,-1 2 0,0-1 65,0 0 0,0 1-1,0-1 1,-1 0 0,1 0 0,-1 0 0,1 0 0,-1 0 0,0-1 0,0 1 0,-2 1 0,-8 5 513,1 0-1,-1-2 1,-14 7-1,25-13-518,-13 7 369,1-1 0,-1-1-1,0 0 1,0-1 0,0-1 0,0 0-1,-21 1 1,44-15-3336,43-21-8067,-15 14-858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7.031"/>
    </inkml:context>
    <inkml:brush xml:id="br0">
      <inkml:brushProperty name="width" value="0.025" units="cm"/>
      <inkml:brushProperty name="height" value="0.025" units="cm"/>
    </inkml:brush>
  </inkml:definitions>
  <inkml:trace contextRef="#ctx0" brushRef="#br0">0 42 14414,'0'0'5381,"59"18"-5221,-4-23-128,7-4 0,0-5-1313,3-1-2243,-7-1-2177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184"/>
    </inkml:context>
    <inkml:brush xml:id="br0">
      <inkml:brushProperty name="width" value="0.025" units="cm"/>
      <inkml:brushProperty name="height" value="0.025" units="cm"/>
    </inkml:brush>
  </inkml:definitions>
  <inkml:trace contextRef="#ctx0" brushRef="#br0">97 47 15310,'0'0'7101,"-7"0"-5596,3 0-1415,0 1 1,0 0-1,0 0 1,0 0-1,0 0 0,0 0 1,0 1-1,0 0 1,1 0-1,-1 0 0,1 0 1,0 0-1,-1 1 1,1-1-1,0 1 0,0 0 1,1 0-1,-1 0 1,1 0-1,-1 1 1,1-1-1,0 1 0,0-1 1,0 1-1,1 0 1,0 0-1,-1 0 0,1-1 1,0 1-1,0 8 1,0-9-79,1-1 0,-1 1 0,1 0 0,0-1 0,-1 1 0,1-1 0,0 1 1,1 0-1,-1-1 0,0 1 0,1-1 0,0 1 0,-1-1 0,1 1 0,0-1 1,0 1-1,0-1 0,1 0 0,-1 1 0,1-1 0,-1 0 0,1 0 0,0 0 1,-1 0-1,3 1 0,1 0 3,0-1 1,0 0-1,0 0 1,0 0 0,0-1-1,1 0 1,-1 0-1,0 0 1,0-1-1,1 1 1,7-2-1,-7 1 14,1-1-1,0-1 0,-1 1 1,1-1-1,-1 0 0,0 0 0,0-1 1,1 0-1,-2 0 0,1 0 0,0-1 1,-1 0-1,1 0 0,-1 0 1,0-1-1,-1 1 0,1-1 0,-1-1 1,0 1-1,0 0 0,0-1 1,-1 0-1,0 0 0,0 0 0,-1 0 1,1 0-1,-1-1 0,-1 1 1,1-1-1,-1 1 0,0-1 0,-1 0 1,0 1-1,0-1 0,0 0 0,-2-8 1,2 13-11,-1 0 0,0 0 0,1 0 0,-1 1 0,0-1 0,0 0 0,0 1 0,0-1 0,0 1 0,0-1 0,0 1 0,-1 0 0,1-1 0,-1 1 0,1 0 0,-1 0 0,1 0 0,-1 0 0,1 0 0,-1 0 1,0 1-1,0-1 0,1 0 0,-1 1 0,0-1 0,0 1 0,0 0 0,0 0 0,0 0 0,1 0 0,-1 0 0,0 0 0,0 0 0,0 0 0,-3 2 0,1-2-47,-1 1-1,1 0 1,0 0-1,-1 1 1,1-1 0,0 1-1,0 0 1,0 0-1,0 0 1,1 1 0,-1-1-1,1 1 1,-1 0-1,-4 5 1,5-4-352,1 1 0,-1-1 0,1 1 1,0 0-1,0 0 0,-3 8 0,5-12 160,0 0 0,0 0-1,-1 0 1,1 0 0,0 0 0,0 0-1,0 0 1,0 0 0,0 0-1,0 0 1,0 0 0,0 0 0,1 0-1,-1 0 1,0 0 0,1 0 0,-1 0-1,0 0 1,1-1 0,-1 1 0,1 0-1,0 0 1,-1 0 0,1-1 0,-1 1-1,1 0 1,0-1 0,0 1 0,-1 0-1,1-1 1,0 1 0,0-1 0,0 1-1,0-1 1,0 0 0,0 1 0,0-1-1,0 0 1,0 1 0,-1-1 0,1 0-1,0 0 1,1 0 0,24 1-5283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527"/>
    </inkml:context>
    <inkml:brush xml:id="br0">
      <inkml:brushProperty name="width" value="0.025" units="cm"/>
      <inkml:brushProperty name="height" value="0.025" units="cm"/>
    </inkml:brush>
  </inkml:definitions>
  <inkml:trace contextRef="#ctx0" brushRef="#br0">105 1 17392,'0'0'6241,"-9"3"-4314,0 2-1597,1-1-1,0 1 0,0 0 1,0 1-1,0 0 1,-12 12-1,18-15-309,-1-1 0,1 1 1,0-1-1,0 1 0,0 0 0,0 0 0,0 0 0,1 0 1,-1 0-1,1 0 0,0 1 0,0-1 0,0 0 1,0 1-1,0-1 0,1 1 0,0-1 0,-1 0 0,1 1 1,1-1-1,-1 1 0,0-1 0,1 1 0,0-1 1,0 0-1,1 5 0,1-5-15,-1 0 1,0 0-1,1-1 0,-1 1 1,1-1-1,0 0 0,0 0 1,0 0-1,0 0 0,0-1 1,0 1-1,1-1 0,-1 0 1,0 1-1,1-2 0,-1 1 1,1 0-1,-1-1 0,1 1 1,6-1-1,-3 0-3,1 1 1,0-2-1,0 1 0,-1-1 1,1 0-1,0 0 1,-1-1-1,14-5 0,-16 4 14,0 0 1,1 0-1,-1-1 0,0 0 0,-1 0 0,1-1 0,-1 1 0,0-1 0,0 0 0,0 0 0,4-9 0,-7 12 31,0 1-1,0-1 0,0 0 1,0 0-1,-1 0 0,1 0 0,-1 1 1,1-1-1,-1 0 0,0 0 1,1 0-1,-1 0 0,0 0 0,0 0 1,-1 0-1,1 0 0,0 0 1,-1 0-1,1 0 0,-1 0 1,0 0-1,1 0 0,-1 1 0,0-1 1,0 0-1,0 0 0,0 1 1,-1-1-1,1 1 0,0-1 0,-1 1 1,1 0-1,-1-1 0,1 1 1,-1 0-1,0 0 0,1 0 0,-1 0 1,-2-1-1,-5-1 20,-1-1 0,0 2 1,0-1-1,1 1 0,-1 1 1,-1 0-1,-13 0 0,20 1-283,0 0 1,0 0-1,0 1 0,1-1 1,-1 1-1,0 0 0,0 1 1,0-1-1,-6 4 0,9-5-123,0 1 1,-1 0-1,1 0 0,0 0 0,0 0 0,0 0 0,0 1 1,0-1-1,0 0 0,0 0 0,0 1 0,1-1 1,-1 0-1,0 1 0,1-1 0,-1 1 0,1-1 0,0 1 1,-1-1-1,1 1 0,0-1 0,0 1 0,0-1 0,0 4 1,5 4-5987,11-3-2232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860"/>
    </inkml:context>
    <inkml:brush xml:id="br0">
      <inkml:brushProperty name="width" value="0.025" units="cm"/>
      <inkml:brushProperty name="height" value="0.025" units="cm"/>
    </inkml:brush>
  </inkml:definitions>
  <inkml:trace contextRef="#ctx0" brushRef="#br0">40 204 16624,'0'0'10730,"-3"10"-8744,-4 12-1219,-16 49 525,21-66-1272,1 0-1,0-1 0,0 1 0,0 0 0,1 0 1,0 0-1,0 0 0,0 0 0,0 0 1,1 0-1,2 9 0,-2-13-35,0 1 0,1-1 0,-1 0 0,0 1 0,1-1 0,-1 0-1,1 0 1,-1 0 0,1 0 0,0 0 0,-1 0 0,1-1 0,0 1 0,0 0 0,-1-1 0,1 1 0,0-1 0,0 0 0,4 0 0,42 2-729,-37-2 364,0 0-480,0 0-1,1-1 1,-1 0-1,13-3 1,-19 2-273,-1 1 1,1-1 0,-1 0 0,0 0 0,0 0 0,0-1 0,7-5 0,9-9-8759</inkml:trace>
  <inkml:trace contextRef="#ctx0" brushRef="#br0" timeOffset="1">30 1 18578,'0'0'9288,"62"1"-14573,-41 1-11947</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8.225"/>
    </inkml:context>
    <inkml:brush xml:id="br0">
      <inkml:brushProperty name="width" value="0.025" units="cm"/>
      <inkml:brushProperty name="height" value="0.025" units="cm"/>
    </inkml:brush>
  </inkml:definitions>
  <inkml:trace contextRef="#ctx0" brushRef="#br0">1 6 12204,'0'0'9064,"67"-5"-6630,-44 5-832,3 4-865,-3 12-417,-1 1-256,-1 1-64,-7-2-256,11-3-1025,-11-4-353,5-6-448,-1-3-865,-2-1-1345,-2-14-833</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8.590"/>
    </inkml:context>
    <inkml:brush xml:id="br0">
      <inkml:brushProperty name="width" value="0.025" units="cm"/>
      <inkml:brushProperty name="height" value="0.025" units="cm"/>
    </inkml:brush>
  </inkml:definitions>
  <inkml:trace contextRef="#ctx0" brushRef="#br0">174 0 14029,'0'0'5574,"-45"58"-3332,22-19-833,-1 8-352,-1 4-288,2 4-385,9 0-256,3-4-64,2-9-256,9-8-1025,0-13-1057,11-13-1922,5-8-8648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9.031"/>
    </inkml:context>
    <inkml:brush xml:id="br0">
      <inkml:brushProperty name="width" value="0.025" units="cm"/>
      <inkml:brushProperty name="height" value="0.025" units="cm"/>
    </inkml:brush>
  </inkml:definitions>
  <inkml:trace contextRef="#ctx0" brushRef="#br0">0 1 4388,'0'0'21877,"57"22"-21012,-20-16-513,2-1-192,2-4-160,1 2-288,-8-3-1858,-9 0-3075,-2-1-7751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9.377"/>
    </inkml:context>
    <inkml:brush xml:id="br0">
      <inkml:brushProperty name="width" value="0.025" units="cm"/>
      <inkml:brushProperty name="height" value="0.025" units="cm"/>
    </inkml:brush>
  </inkml:definitions>
  <inkml:trace contextRef="#ctx0" brushRef="#br0">1 27 18834,'0'0'1986,"48"0"768,-4 0-1024,4-4-1121,10-3-417,-6 2-256,-6 0-2371,-4-1-4195</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29.342"/>
    </inkml:context>
    <inkml:brush xml:id="br0">
      <inkml:brushProperty name="width" value="0.025" units="cm"/>
      <inkml:brushProperty name="height" value="0.025" units="cm"/>
    </inkml:brush>
  </inkml:definitions>
  <inkml:trace contextRef="#ctx0" brushRef="#br0">149 1 9673,'0'0'14035,"6"9"-13806,7 14-191,6 11 5,24 33-1,-41-64 6,1 0 0,-1 0-1,0 0 1,0 0 0,0 1 0,0-1 0,0 1-1,-1-1 1,0 1 0,1 0 0,-2 0 0,1-1-1,0 1 1,-1 0 0,1 0 0,-1 0 0,0 0-1,0 0 1,-1 0 0,1-1 0,-1 1 0,0 0-1,0 0 1,0-1 0,-1 1 0,1 0-1,-1-1 1,0 1 0,0-1 0,0 0 0,0 0-1,0 0 1,-5 4 0,2-1 72,-1-1-1,-1 0 1,1 0 0,-1-1-1,0 1 1,0-2 0,0 1-1,0-1 1,-1 0 0,1 0-1,-1-1 1,0 0-1,0 0 1,0-1 0,-12 1-1,20-2-121,-9 0-25,-1 0 1,1 0-1,0-1 1,0 0 0,-15-4-1,22 4-196,0 0-1,0 1 1,0-1 0,1 0-1,-1 0 1,0 0 0,1 0-1,-1-1 1,1 1-1,-1 0 1,1-1 0,-1 1-1,-1-3 1,2 2-353,0 0-1,0 0 1,1 0 0,-1 0 0,0 0 0,1-1-1,0 1 1,-1 0 0,1 0 0,0 0 0,0 0-1,0 0 1,0-1 0,1 1 0,0-3 0,6-19-11569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29.674"/>
    </inkml:context>
    <inkml:brush xml:id="br0">
      <inkml:brushProperty name="width" value="0.025" units="cm"/>
      <inkml:brushProperty name="height" value="0.025" units="cm"/>
    </inkml:brush>
  </inkml:definitions>
  <inkml:trace contextRef="#ctx0" brushRef="#br0">1 36 19250,'0'0'11403,"62"-32"-11563,-20 29-1153,4 2-1346,0 1-1185,-1 0-768,-8 0-2723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039"/>
    </inkml:context>
    <inkml:brush xml:id="br0">
      <inkml:brushProperty name="width" value="0.025" units="cm"/>
      <inkml:brushProperty name="height" value="0.025" units="cm"/>
    </inkml:brush>
  </inkml:definitions>
  <inkml:trace contextRef="#ctx0" brushRef="#br0">188 0 6086,'0'0'12929,"-10"5"-11941,-5 4-494,1 0 0,0 2 1,0-1-1,1 2 0,1-1 0,0 2 0,-13 16 1,18-21-256,1 0 1,0 0 0,1 0-1,0 1 1,0 0 0,1 0-1,0 0 1,1 1 0,0-1-1,0 1 1,1 0-1,0 0 1,0-1 0,1 21-1,1-27-227,1-1-1,0 0 0,-1 0 1,1 0-1,0-1 0,0 1 0,0 0 1,0 0-1,0 0 0,1-1 0,-1 1 1,0 0-1,1-1 0,0 0 1,-1 1-1,1-1 0,0 0 0,-1 0 1,1 0-1,0 0 0,0 0 1,0 0-1,0 0 0,0 0 0,0-1 1,0 1-1,0-1 0,0 0 1,0 0-1,0 0 0,1 0 0,-1 0 1,3 0-1,3 0-35,-1-1 1,0 0-1,1 0 0,-1 0 1,0-1-1,0 0 0,0 0 1,12-6-1,-11 3-48,0-1 0,0 0-1,0 0 1,-1-1 0,0 0-1,-1 0 1,1 0 0,-1-1-1,-1 0 1,7-12-1,-9 15 85,0-1-1,0 1 0,-1-1 0,0 1 1,0-1-1,-1 0 0,0 0 1,1 0-1,-2 0 0,1 0 0,-1 1 1,0-1-1,0 0 0,-1 0 0,0 0 1,0 0-1,0 0 0,-3-7 0,3 10-6,-1 1 0,1 0 0,0 0-1,-1 0 1,1 0 0,-1 0 0,0 1-1,0-1 1,0 0 0,0 1 0,0-1-1,0 1 1,0 0 0,0 0 0,0-1-1,-1 2 1,1-1 0,0 0 0,-1 0-1,1 1 1,-1-1 0,1 1 0,-1 0-1,1 0 1,-1 0 0,1 0 0,-1 0-1,1 0 1,-1 1 0,1-1 0,-1 1-1,-2 1 1,-2 0-22,-1 0 0,1 0-1,0 1 1,0 0 0,1 1-1,-1-1 1,1 1 0,-1 1 0,-7 6-1,12-10-119,1 1-1,0-1 0,0 0 0,0 1 0,-1-1 0,1 1 1,0-1-1,1 1 0,-1-1 0,0 1 0,0 0 0,1-1 1,-1 1-1,1 0 0,-1 0 0,1 2 0,0-3-69,0-1 0,1 1 0,-1 0 0,0 0 0,1-1 0,-1 1-1,1 0 1,-1 0 0,1-1 0,-1 1 0,1-1 0,-1 1 0,1 0-1,0-1 1,-1 1 0,1-1 0,0 1 0,-1-1 0,1 0-1,0 1 1,0-1 0,0 0 0,-1 1 0,1-1 0,0 0 0,0 0-1,0 0 1,0 0 0,-1 0 0,1 0 0,0 0 0,0 0 0,0 0-1,1-1 1,24 1-5793,5-2-3513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7.360"/>
    </inkml:context>
    <inkml:brush xml:id="br0">
      <inkml:brushProperty name="width" value="0.025" units="cm"/>
      <inkml:brushProperty name="height" value="0.025" units="cm"/>
    </inkml:brush>
  </inkml:definitions>
  <inkml:trace contextRef="#ctx0" brushRef="#br0">135 55 12684,'-11'8'1479,"11"-7"-1456,-71 64 2732,65-60-2457,1 1 0,0 0 1,0 0-1,1 1 1,-1-1-1,2 1 0,-1 0 1,1 0-1,0 1 1,0-1-1,1 0 0,-2 10 1,4-17-274,0 1 0,0 0 0,0-1 0,0 1 0,-1 0 0,2-1 0,-1 1 0,0 0 0,0-1 0,0 1 0,0 0 0,0-1 0,0 1 0,1-1 0,-1 1 0,0 0 0,1-1 0,-1 1 0,0-1 0,1 1 0,-1-1 0,1 1 0,-1-1 0,0 1 0,1-1 0,0 1 0,-1-1 0,1 1 0,-1-1 0,1 0 0,23 0 238,22-21-84,-31 9-111,0-1 1,-1 0-1,0-1 0,23-31 1,-29 35-47,-1-1 1,-1 1-1,0-1 1,0 0-1,-1-1 1,0 1-1,-1-1 1,5-24-1,-12 67-363,2 0-1,1-1 0,1 1 1,7 40-1,-7-69 80,0 1 1,0-1-1,0 0 1,0 0-1,0 0 1,0 0-1,0 0 0,1 0 1,-1 0-1,1 0 1,0-1-1,-1 1 0,4 2 1,-4-4 10,0 1 1,0-1 0,0 1-1,0-1 1,0 1-1,0-1 1,0 0-1,0 1 1,0-1 0,1 0-1,-1 0 1,0 0-1,0 0 1,0 0 0,0 0-1,0 0 1,0 0-1,1 0 1,-1-1 0,0 1-1,0 0 1,0-1-1,0 1 1,0-1-1,0 1 1,0-1 0,0 0-1,0 1 1,0-1-1,-1 0 1,1 1 0,1-3-1,15-20-5173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432"/>
    </inkml:context>
    <inkml:brush xml:id="br0">
      <inkml:brushProperty name="width" value="0.025" units="cm"/>
      <inkml:brushProperty name="height" value="0.025" units="cm"/>
    </inkml:brush>
  </inkml:definitions>
  <inkml:trace contextRef="#ctx0" brushRef="#br0">59 1 7399,'0'0'14339,"-7"11"-14334,-2 6-11,0 0 0,1 0 0,0 1 0,-5 20 0,12-33 8,0 0-1,0 0 0,0 0 1,1 0-1,-1 0 0,1 0 1,0 0-1,1 0 0,-1 0 1,3 9-1,-2-12 8,0 1 0,0-1 0,1 0 0,-1 1 0,0-1 0,1 0 0,-1 0 0,1 0 0,0 0 0,0 0 0,0-1 0,0 1 0,0 0 0,0-1 0,0 1 0,1-1 0,-1 0 0,1 0 0,-1 0 0,0 0 0,1 0 0,3 0 0,0 1 177,1-1 0,0-1-1,0 1 1,0-1-1,0 0 1,0 0-1,0-1 1,0 0-1,0 0 1,-1-1-1,1 0 1,0 0 0,-1 0-1,1-1 1,-1 0-1,9-6 1,-11 6-51,0 1 1,0-1-1,0 0 0,0-1 1,-1 1-1,0-1 1,1 1-1,-1-1 0,-1 0 1,1 0-1,0-1 1,-1 1-1,0 0 0,0-1 1,0 1-1,-1-1 1,0 0-1,1 0 0,-2 1 1,1-1-1,0 0 1,-1 0-1,0 0 1,-1-6-1,1 8-112,-1 1 1,0-1-1,0 0 1,0 0-1,0 1 1,-1-1-1,1 1 1,-1-1 0,1 1-1,-1 0 1,0-1-1,0 1 1,0 0-1,0 0 1,0 0-1,-1 1 1,1-1-1,0 0 1,-1 1-1,1 0 1,-1-1-1,0 1 1,1 0-1,-1 0 1,0 1-1,0-1 1,0 0-1,0 1 1,-4 0-1,1-1-413,0 1 0,0-1 0,-1 2 0,1-1 0,-11 3 0,13-3-642,0 1 0,0 1 0,0-1 0,0 0 0,1 1 0,-1 0 0,1 0 0,-6 4 1,-3 4-10981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779"/>
    </inkml:context>
    <inkml:brush xml:id="br0">
      <inkml:brushProperty name="width" value="0.025" units="cm"/>
      <inkml:brushProperty name="height" value="0.025" units="cm"/>
    </inkml:brush>
  </inkml:definitions>
  <inkml:trace contextRef="#ctx0" brushRef="#br0">1 10 17521,'0'0'6950,"46"9"-5701,-14-8-736,3-1-417,7 0-641,-1-6-3106,-2-7-3620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1.519"/>
    </inkml:context>
    <inkml:brush xml:id="br0">
      <inkml:brushProperty name="width" value="0.025" units="cm"/>
      <inkml:brushProperty name="height" value="0.025" units="cm"/>
    </inkml:brush>
  </inkml:definitions>
  <inkml:trace contextRef="#ctx0" brushRef="#br0">50 1 14125,'0'0'6406,"-19"52"-4932,5-18-705,3 7-673,6 2-32,5-6-160,0-3-929,14-9-961,6-8-1313,1-12-2595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1.881"/>
    </inkml:context>
    <inkml:brush xml:id="br0">
      <inkml:brushProperty name="width" value="0.025" units="cm"/>
      <inkml:brushProperty name="height" value="0.025" units="cm"/>
    </inkml:brush>
  </inkml:definitions>
  <inkml:trace contextRef="#ctx0" brushRef="#br0">126 0 14990,'0'0'2691,"-7"8"-999,2-3-1406,1-2-73,0 1 0,1 0 0,-1 0 0,1 0 0,0 0 0,0 0 0,0 1 0,1-1 0,-1 1 0,1 0 0,0 0 0,1-1 0,-1 1 0,0 8 0,2-13-212,1 1 1,-1-1 0,1 1 0,-1 0 0,1-1 0,-1 1 0,1-1 0,0 1-1,-1-1 1,1 1 0,0-1 0,0 0 0,-1 1 0,1-1 0,0 0 0,0 1-1,-1-1 1,1 0 0,0 0 0,0 0 0,0 0 0,0 0 0,-1 0-1,1 0 1,1 0 0,31 0 37,-27-1-36,6 1-61,-1 1 1,1 0-1,-1 0 0,0 1 0,1 0 0,-1 1 0,18 7 0,-27-9 53,1 1 0,-1-1-1,0 0 1,1 1-1,-1-1 1,0 1 0,0-1-1,0 1 1,0 0 0,0 0-1,-1 0 1,1 0-1,-1 0 1,1 1 0,-1-1-1,0 0 1,0 1 0,0-1-1,0 1 1,0-1-1,0 1 1,-1-1 0,1 1-1,-1 0 1,0-1 0,1 1-1,-1 0 1,-1-1 0,1 1-1,0 0 1,-1-1-1,1 1 1,-1-1 0,0 1-1,0-1 1,0 1 0,0-1-1,0 1 1,-2 2-1,0 0 211,-1 0 0,1 0 0,-1 0 0,0-1 0,0 1-1,0-1 1,-1 0 0,1 0 0,-1-1 0,0 1-1,0-1 1,-1 0 0,1 0 0,0-1 0,-1 0 0,0 0-1,1 0 1,-1 0 0,0-1 0,0 0 0,-9 0-1,8 0-115,-1-1-1,1 0 0,-1-1 0,0 1 0,1-2 1,-1 1-1,-10-4 0,13 3-306,1 1 0,-1-1 0,1-1 0,-1 1-1,1-1 1,0 1 0,0-1 0,0 0 0,0-1 0,0 1 0,-4-7 0,5 6-576,0-1-1,0 0 1,0 0-1,1 0 1,-1 0 0,1 0-1,1 0 1,-1-1 0,0-6-1,0-19-6193</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246"/>
    </inkml:context>
    <inkml:brush xml:id="br0">
      <inkml:brushProperty name="width" value="0.025" units="cm"/>
      <inkml:brushProperty name="height" value="0.025" units="cm"/>
    </inkml:brush>
  </inkml:definitions>
  <inkml:trace contextRef="#ctx0" brushRef="#br0">0 37 11627,'0'0'7271,"64"-24"-4420,-38 19-1218,6 2-800,2 3-705,0 0-897,4-1-3138,1-3-6439</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562"/>
    </inkml:context>
    <inkml:brush xml:id="br0">
      <inkml:brushProperty name="width" value="0.025" units="cm"/>
      <inkml:brushProperty name="height" value="0.025" units="cm"/>
    </inkml:brush>
  </inkml:definitions>
  <inkml:trace contextRef="#ctx0" brushRef="#br0">140 8 15887,'-9'3'2803,"-5"2"-1856,1 1 1,0 0 0,0 0 0,-19 14-1,28-17-903,1-1-1,0 1 0,-1 0 0,1-1 1,0 1-1,1 1 0,-1-1 0,1 0 0,-1 1 1,1-1-1,0 1 0,0 0 0,0 0 1,1 0-1,-1 0 0,1 0 0,0 0 0,0 0 1,1 0-1,-1 0 0,1 0 0,0 1 1,0 5-1,1-7-62,0 0 1,0-1-1,1 1 0,-1-1 1,1 0-1,-1 1 1,1-1-1,0 0 0,-1 0 1,1 0-1,0 0 0,0 0 1,1 0-1,-1-1 1,0 1-1,1-1 0,-1 0 1,1 1-1,-1-1 1,1 0-1,-1-1 0,1 1 1,0 0-1,0-1 0,-1 1 1,6-1-1,1 2-35,0-1-1,0-1 0,0 0 1,1 0-1,-1-1 1,0 0-1,11-2 0,-14 0 100,0 0-1,0 0 0,-1-1 0,1 0 1,-1 0-1,1 0 0,-1 0 1,-1-1-1,1 0 0,-1 0 1,0 0-1,0 0 0,0-1 1,0 0-1,-1 0 0,0 0 0,2-7 1,-4 10 53,0 0 1,1-1-1,-2 1 1,1-1-1,0 1 0,-1-1 1,0 0-1,1 1 1,-1-1-1,-1 1 1,1-1-1,0 1 1,-1-1-1,-1-4 1,1 6-57,-1-1 0,1 1 0,0 0 0,-1 0 1,1-1-1,-1 1 0,0 0 0,0 1 1,0-1-1,0 0 0,0 0 0,0 1 0,0 0 1,-1-1-1,1 1 0,0 0 0,-1 0 0,1 0 1,-1 0-1,1 1 0,-5-2 0,-1 1-54,1 0-1,0 0 0,-1 1 1,1 0-1,-1 0 1,1 1-1,-1 0 1,1 0-1,0 1 0,-8 2 1,13-3-166,0-1 0,0 1 0,0 0 0,-1 0 0,1 0 0,1 0 0,-1 0 1,0 0-1,0 1 0,0-1 0,1 1 0,-1-1 0,0 1 0,1 0 0,0 0 0,-1-1 0,1 1 0,0 0 1,0 0-1,0 0 0,0 0 0,0 1 0,0-1 0,1 0 0,-1 0 0,1 0 0,0 1 0,-1-1 1,1 0-1,0 0 0,0 1 0,1-1 0,-1 0 0,0 0 0,1 1 0,0 2 0,9 8-4162,12-4-1655</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966"/>
    </inkml:context>
    <inkml:brush xml:id="br0">
      <inkml:brushProperty name="width" value="0.025" units="cm"/>
      <inkml:brushProperty name="height" value="0.025" units="cm"/>
    </inkml:brush>
  </inkml:definitions>
  <inkml:trace contextRef="#ctx0" brushRef="#br0">166 38 18161,'0'0'2504,"-11"0"-433,6-1-1911,-1 1 0,0-1 0,1 2 0,-1-1 0,0 1 0,1 0 0,-1 0 0,1 0 0,-1 1-1,1 0 1,-1 0 0,1 0 0,0 0 0,0 1 0,0 0 0,1 0 0,-1 1 0,1-1 0,-1 1 0,1 0 0,0 0 0,1 0 0,-7 9-1,7-8-108,-1 0 0,1 0-1,0 1 1,0 0 0,1-1-1,-1 1 1,1 0 0,0 0-1,1 0 1,-2 9-1,3-13-45,0 0-1,1-1 0,-1 1 1,0 0-1,0 0 0,1 0 0,-1 0 1,1 0-1,0 0 0,-1 0 1,1-1-1,0 1 0,0 0 0,0-1 1,0 1-1,1-1 0,-1 1 0,0-1 1,1 1-1,-1-1 0,1 0 1,-1 0-1,1 1 0,-1-1 0,1-1 1,0 1-1,0 0 0,-1 0 1,1 0-1,0-1 0,0 1 0,0-1 1,0 0-1,0 1 0,0-1 1,3 0-1,1 0 4,0 1 1,0-1-1,0 0 1,0 0-1,0-1 0,0 1 1,-1-1-1,1-1 1,0 1-1,0-1 1,-1 0-1,1 0 0,-1-1 1,0 1-1,0-1 1,0-1-1,0 1 1,0-1-1,-1 1 0,1-1 1,-1-1-1,0 1 1,0 0-1,-1-1 1,1 0-1,-1 0 0,0 0 1,0 0-1,-1-1 1,0 1-1,0-1 1,0 1-1,0-1 0,-1 0 1,0 0-1,0 0 1,0-11-1,-1 15-76,0 1-1,-1 0 1,1 0-1,0-1 1,0 1 0,-1 0-1,1 0 1,0 0-1,-1 0 1,1-1 0,-1 1-1,0 0 1,1 0-1,-1 0 1,0 0 0,0 0-1,0 0 1,1 1-1,-1-1 1,0 0-1,0 0 1,0 0 0,-1 1-1,1-1 1,0 1-1,0-1 1,0 1 0,-2-1-1,1 0-496,-1 0 0,1 1-1,-1 0 1,0-1 0,1 1 0,-1 0-1,0 0 1,1 0 0,-1 1 0,1-1 0,-1 1-1,1-1 1,-4 2 0,-6 6-6226</inkml:trace>
  <inkml:trace contextRef="#ctx0" brushRef="#br0" timeOffset="1">472 1 14734,'0'0'9337,"-1"12"-8115,-2 15-558,-2-1 0,-11 38-1,14-60-633,1 0-1,0 0 0,-1 1 1,1-1-1,1 0 0,-1 1 0,0-1 1,1 0-1,0 1 0,0-1 0,1 0 1,-1 1-1,1-1 0,1 6 1,0-7-19,0-1 0,-1 0 0,1 0 1,0 0-1,0 0 0,0 0 1,1-1-1,-1 1 0,0-1 0,0 1 1,1-1-1,-1 0 0,1 0 1,0 0-1,-1 0 0,1 0 0,0-1 1,-1 1-1,1-1 0,0 0 1,-1 0-1,1 0 0,4 0 0,3 0-239,-6 1-430,1 0 1,0-1 0,0 1-1,-1-1 1,1-1 0,0 1-1,0 0 1,-1-1 0,1 0-1,0-1 1,-1 1 0,1-1-1,-1 1 1,0-1 0,6-4-1,4-9-8903</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3.314"/>
    </inkml:context>
    <inkml:brush xml:id="br0">
      <inkml:brushProperty name="width" value="0.025" units="cm"/>
      <inkml:brushProperty name="height" value="0.025" units="cm"/>
    </inkml:brush>
  </inkml:definitions>
  <inkml:trace contextRef="#ctx0" brushRef="#br0">0 0 17040,'0'0'8616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3.600"/>
    </inkml:context>
    <inkml:brush xml:id="br0">
      <inkml:brushProperty name="width" value="0.025" units="cm"/>
      <inkml:brushProperty name="height" value="0.025" units="cm"/>
    </inkml:brush>
  </inkml:definitions>
  <inkml:trace contextRef="#ctx0" brushRef="#br0">0 0 17745,'0'0'293,"3"9"-74,8 46-181,-2 1-1,2 62 0,0 0 102,3-9 17,4-1 0,4-1 0,6-1 0,47 120 0,-74-223-230,28 53 514,-28-54-578,1 0 1,-1 0 0,1 0 0,-1 0-1,1-1 1,0 1 0,0 0 0,0-1 0,0 1-1,0-1 1,0 0 0,0 1 0,0-1-1,1 0 1,-1 0 0,0-1 0,1 1-1,-1 0 1,1-1 0,-1 0 0,4 1-1,14-3-4869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4.989"/>
    </inkml:context>
    <inkml:brush xml:id="br0">
      <inkml:brushProperty name="width" value="0.025" units="cm"/>
      <inkml:brushProperty name="height" value="0.025" units="cm"/>
    </inkml:brush>
  </inkml:definitions>
  <inkml:trace contextRef="#ctx0" brushRef="#br0">650 1342 15246,'0'0'4559,"8"1"-4169,571-11 234,-411 2-597,1016-67 666,-344 17 702,-579 43-1321,551-36 157,-5-37-120,-645 57-76,238-79-1,-396 109-34,8-3-7,1 0 0,0 1 0,0 0 0,-1 1-1,2 1 1,-1 0 0,0 1 0,0 0-1,0 1 1,0 0 0,0 1 0,0 1-1,18 6 1,-23-7 35,-1 0-1,1 0 1,1 0-1,-1-1 1,0-1-1,0 1 1,0-1-1,1 0 1,-1-1 0,0 0-1,0 0 1,13-5-1,3-2 207,-1-1 0,39-23 0,-42 21-111,1 0 1,0 2-1,30-10 1,6 13-195,-52 7 14,0-1 1,0 0-1,-1 0 0,1 0 1,0-1-1,0 1 0,-1-1 1,1 0-1,0-1 1,-1 1-1,1-1 0,-1 0 1,0 0-1,1 0 0,-1-1 1,0 0-1,-1 1 1,1-1-1,0-1 0,3-3 1,-2 1 72,0-1 0,-1 0 0,1 0 0,-2 0 0,1-1 0,-1 1 0,0-1 1,0 1-1,-1-1 0,0 0 0,-1 0 0,1-11 0,-1 12-4,-1 1 0,0 0 0,0-1 0,-1 1-1,0 0 1,0 0 0,0-1 0,-1 1 0,0 0 0,0 0 0,0 1-1,-1-1 1,0 0 0,0 1 0,-1-1 0,-4-5 0,-315-296-311,314 299 299,-16-12-17,-1 1 0,0 1 0,-2 2-1,0 1 1,0 1 0,-1 1 0,-1 1 0,0 2 0,-36-7 0,-38-3-81,-147-10 1,227 28 94,-715-17-5,525 20-16,-718 43 52,1 50-225,714-70-2,-1454 154 194,1630-174-107,-331 44 980,315-37-565,1 2 1,0 3 0,2 2-1,-75 36 1,122-51-407,-38 23 124,43-24-224,-1-1 1,1 1 0,0 0-1,0 0 1,0 0-1,0 0 1,0 1 0,1-1-1,-1 0 1,0 1 0,1-1-1,0 1 1,0 0 0,-2 4-1,3-7 105,0 0-1,0 1 0,0-1 0,0 0 1,0 0-1,0 0 0,0 1 1,0-1-1,0 0 0,0 0 1,0 0-1,0 1 0,0-1 0,0 0 1,0 0-1,0 1 0,0-1 1,0 0-1,0 0 0,0 0 0,0 1 1,0-1-1,0 0 0,0 0 1,1 0-1,-1 1 0,0-1 1,0 0-1,0 0 0,0 0 0,0 0 1,1 1-1,-1-1 0,0 0 1,0 0-1,0 0 0,1 0 0,-1 0 1,0 0-1,0 0 0,0 0 1,1 1-1,-1-1 0,0 0 1,0 0-1,1 0 0,27 1-8656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7.705"/>
    </inkml:context>
    <inkml:brush xml:id="br0">
      <inkml:brushProperty name="width" value="0.025" units="cm"/>
      <inkml:brushProperty name="height" value="0.025" units="cm"/>
    </inkml:brush>
  </inkml:definitions>
  <inkml:trace contextRef="#ctx0" brushRef="#br0">97 12 9161,'0'0'1847,"-8"-4"304,7 3-2041,0 0-1,-1 0 1,1 1-1,-1-1 1,1 0-1,-1 1 1,1-1-1,-1 1 1,1-1-1,-1 1 1,1 0-1,-1-1 1,0 1-1,1 0 1,-1 0 0,0 0-1,1 0 1,-1 1-1,1-1 1,-1 0-1,0 1 1,1-1-1,-1 1 1,-2 1-1,2 1 90,-1 0 0,0 0 0,1 1-1,0-1 1,0 1 0,0 0 0,0 0 0,0-1-1,1 1 1,0 0 0,0 0 0,-1 6-1,-5 14 383,2 1-1,1 0 0,0 0 0,2 0 0,1 1 0,1-1 0,1 0 0,6 34 0,-6-55-543,0 0-1,0-1 1,0 1-1,0-1 0,0 1 1,1-1-1,0 0 1,0 1-1,0-1 0,0 0 1,0 0-1,0 0 1,1 0-1,-1-1 0,1 1 1,0-1-1,0 1 1,0-1-1,0 0 0,0 0 1,1-1-1,-1 1 1,0-1-1,1 1 0,-1-1 1,1 0-1,0 0 0,-1-1 1,1 1-1,0-1 1,-1 1-1,1-1 0,0-1 1,5 0-1,1 0-23,1-2 0,-1 1 0,-1-1 1,1-1-1,0 0 0,-1 0 0,1-1 0,-1 0 0,-1-1 0,1 0 0,10-9 0,-6 2-18,0-1-1,20-28 1,4-5-160,-34 80-22,-7 1 216,2-21-21,1-1 1,0 0-1,1 1 1,0-1-1,3 21 1,-3-32-15,0 0 0,1 0 0,-1 0 0,1 0 0,-1 0 0,1 0 0,-1 0 0,1 0 0,0 0 0,0-1 0,-1 1 0,1 0 0,0 0 0,0-1 0,0 1 0,0 0 0,0-1 0,0 1 0,0-1 0,0 1 0,0-1 0,0 1 1,0-1-1,0 0 0,0 0 0,0 1 0,0-1 0,1 0 0,-1 0 0,0 0 0,0 0 0,0 0 0,0-1 0,0 1 0,0 0 0,1 0 0,0-1 0,2 0-108,-1 0 0,1 0 0,-1-1 0,1 1 0,-1-1 0,1 0 0,-1 0 0,0 0 0,6-5 0,-4 2-908,0-1-1,-1 0 0,0 0 0,0 0 1,0-1-1,3-8 0,7-19-5463</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5.746"/>
    </inkml:context>
    <inkml:brush xml:id="br0">
      <inkml:brushProperty name="width" value="0.025" units="cm"/>
      <inkml:brushProperty name="height" value="0.025" units="cm"/>
    </inkml:brush>
  </inkml:definitions>
  <inkml:trace contextRef="#ctx0" brushRef="#br0">0 43 18898,'0'0'7527,"50"3"-6726,-13-3-321,12-8-384,5-2-96,2 2-576,-3 1-1186,-5 2-1889,-7 1-2948,-9 1-3234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6.140"/>
    </inkml:context>
    <inkml:brush xml:id="br0">
      <inkml:brushProperty name="width" value="0.025" units="cm"/>
      <inkml:brushProperty name="height" value="0.025" units="cm"/>
    </inkml:brush>
  </inkml:definitions>
  <inkml:trace contextRef="#ctx0" brushRef="#br0">358 1 15439,'0'0'10180,"-5"14"-9929,1-4-226,0 1 1,-1-1 0,0 0-1,-1 0 1,0-1 0,0 1-1,-1-1 1,0 0-1,-16 14 1,-21 11 22,-65 39 0,-11 7 1036,113-69-1021,20-6-28,32-5 5,-30-1-7,25 5-94,-1 2-1,0 1 1,0 2 0,-1 2 0,0 1 0,43 21 0,-1-2-2907,-42-21-2525,-5-7-4639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6.703"/>
    </inkml:context>
    <inkml:brush xml:id="br0">
      <inkml:brushProperty name="width" value="0.025" units="cm"/>
      <inkml:brushProperty name="height" value="0.025" units="cm"/>
    </inkml:brush>
  </inkml:definitions>
  <inkml:trace contextRef="#ctx0" brushRef="#br0">1 38 3427,'0'0'577,"64"-25"-577,-36 12-160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041"/>
    </inkml:context>
    <inkml:brush xml:id="br0">
      <inkml:brushProperty name="width" value="0.025" units="cm"/>
      <inkml:brushProperty name="height" value="0.025" units="cm"/>
    </inkml:brush>
  </inkml:definitions>
  <inkml:trace contextRef="#ctx0" brushRef="#br0">94 0 11018,'0'0'12054,"0"10"-10249,-1 35-250,-2 0-1,-12 58 1,6-50-1143,-4 89 0,13-123-587,-1-13 30,1 0 0,-1-1 0,1 1 0,0-1 0,1 1 0,-1 0 0,1-1 0,1 1 0,-1-1 0,1 0 1,-1 1-1,1-1 0,1 0 0,5 9 0,-13-16-7611,-11-4 2679,-7-2 587,-5-6-1495</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431"/>
    </inkml:context>
    <inkml:brush xml:id="br0">
      <inkml:brushProperty name="width" value="0.025" units="cm"/>
      <inkml:brushProperty name="height" value="0.025" units="cm"/>
    </inkml:brush>
  </inkml:definitions>
  <inkml:trace contextRef="#ctx0" brushRef="#br0">49 537 1730,'0'0'7351,"-8"-5"-2974,-26-14-747,33 19-3543,1 0 0,0 0-1,-1 0 1,1 0 0,0 0 0,0 0-1,-1 0 1,1 0 0,0 0-1,0-1 1,-1 1 0,1 0 0,0 0-1,0 0 1,-1 0 0,1 0-1,0-1 1,0 1 0,0 0 0,0 0-1,-1 0 1,1-1 0,0 1-1,0 0 1,0 0 0,0-1 0,0 1-1,-1 0 1,1 0 0,0-1 0,0 1-1,0 0 1,0 0 0,0-1-1,0 1 1,0 0 0,0 0 0,0-1-1,0 1 1,0 0 0,0 0-1,0-1 1,0 1 0,0 0 0,0-1-1,1 1 1,-1 0 0,0 0 0,0 0-1,0-1 1,0 1 0,0 0-1,1 0 1,-1-1 0,0 1 0,0 0-1,0 0 1,1 0 0,-1 0-1,0-1 1,0 1 0,1 0 0,-1 0-1,0 0 1,0 0 0,1 0 0,-1 0-1,19-4 198,-18 4 155,184-22 4241,131-22-4444,-309 42-541,0 1-1,-1-1 1,1 0-1,0-1 0,-1 1 1,0-1-1,10-6 0,-16 8 166,1 1 0,0-1-1,0 0 1,0 0 0,-1 1 0,1-1-1,0 0 1,-1 0 0,1 0-1,-1 0 1,1 0 0,-1 1-1,1-1 1,-1 0 0,0 0-1,1 0 1,-1 0 0,0 0 0,0 0-1,0 0 1,0-2 0,0 1-124,-1 0 1,0 0-1,1 0 1,-1 0-1,0 0 1,0 1-1,0-1 1,-1 0-1,1 1 1,0-1-1,-1 1 1,1-1-1,-1 1 1,1-1-1,-4-1 1,-32-23-6144,-8-5-4718</inkml:trace>
  <inkml:trace contextRef="#ctx0" brushRef="#br0" timeOffset="1">62 77 13741,'0'0'11339,"62"-51"-9866,-13 39-800,8 3-513,7 5-128,-6 4-929,2 0-1986,-5 5-1473,-13 7-2915</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761"/>
    </inkml:context>
    <inkml:brush xml:id="br0">
      <inkml:brushProperty name="width" value="0.025" units="cm"/>
      <inkml:brushProperty name="height" value="0.025" units="cm"/>
    </inkml:brush>
  </inkml:definitions>
  <inkml:trace contextRef="#ctx0" brushRef="#br0">196 1 17040,'0'0'10058,"-10"4"-9882,-7 3-173,0 2 0,1 0 0,0 0-1,1 2 1,0 0 0,0 1 0,1 0 0,1 1 0,0 1 0,-13 17 0,25-30-6,0 1 1,0-1-1,1 0 1,-1 1-1,0-1 1,0 1-1,1-1 1,-1 1-1,1-1 1,0 1-1,-1 0 1,1-1-1,0 1 1,0-1-1,0 1 1,0 0-1,0 2 1,1-3-10,-1 0 1,1 0-1,-1 0 0,1-1 1,0 1-1,-1 0 0,1 0 0,0 0 1,0 0-1,-1-1 0,1 1 1,0 0-1,0-1 0,0 1 1,0-1-1,0 1 0,0-1 1,0 1-1,2 0 0,6 0-133,0 1 0,0-1 0,0 0 0,0-1 0,10 0 0,-2 0-217,25-1-554,40 3-62,-75-1 952,-1-1 0,1 1-1,-1 1 1,0-1 0,1 1 0,-1 0-1,0 1 1,0-1 0,8 6-1,-13-7 45,1 0-1,0 1 1,-1-1-1,1 1 1,-1 0-1,1-1 1,-1 1-1,0 0 1,1 0-1,-1-1 1,0 1 0,-1 0-1,1 0 1,0 0-1,0 1 1,-1-1-1,1 0 1,-1 0-1,0 0 1,0 0-1,1 0 1,-1 1-1,-1-1 1,1 0-1,0 0 1,0 0-1,-1 0 1,0 0-1,1 1 1,-1-1-1,0 0 1,0 0-1,0-1 1,0 1-1,0 0 1,0 0-1,-1 0 1,-2 2-1,-4 6 283,0-1 0,0 0 0,-1 0 0,0-1 0,-13 9 0,13-10-21,0-1 1,0 0-1,0-1 1,0 0-1,-1 0 1,0-1-1,0 0 1,0-1-1,-1 0 1,1-1-1,-1 0 1,1-1-1,-21 1 1,29-2-331,1-1 0,0 1 1,-1 0-1,1-1 0,0 1 1,-1 0-1,1-1 0,0 0 0,0 1 1,-1-1-1,1 0 0,0 1 1,0-1-1,0 0 0,0 0 0,0 0 1,0 0-1,0 0 0,0 0 1,1 0-1,-1-1 0,0 1 1,1 0-1,-1 0 0,1-1 0,-1 1 1,1 0-1,-1-1 0,1 1 1,0 0-1,0-1 0,0 1 1,-1 0-1,2-1 0,-1 1 0,0-3 1,0 0-795,1-1 0,0 1 1,-1-1-1,1 1 0,1-1 0,-1 1 1,1-1-1,0 1 0,0 0 1,3-4-1,16-20-8508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8.108"/>
    </inkml:context>
    <inkml:brush xml:id="br0">
      <inkml:brushProperty name="width" value="0.025" units="cm"/>
      <inkml:brushProperty name="height" value="0.025" units="cm"/>
    </inkml:brush>
  </inkml:definitions>
  <inkml:trace contextRef="#ctx0" brushRef="#br0">1 19 18578,'0'0'9577,"56"0"-8713,-40 0-703,7 0-161,2 0-545,4 0-1761,-1-7-3395,2-5-6375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8.661"/>
    </inkml:context>
    <inkml:brush xml:id="br0">
      <inkml:brushProperty name="width" value="0.025" units="cm"/>
      <inkml:brushProperty name="height" value="0.025" units="cm"/>
    </inkml:brush>
  </inkml:definitions>
  <inkml:trace contextRef="#ctx0" brushRef="#br0">96 0 8296,'0'0'15727,"3"9"-14932,-1-1-673,0 0 0,-1 0-1,0 0 1,0 0 0,-1 0 0,0 0-1,0 0 1,-1 0 0,0 0-1,0 0 1,-4 11 0,-37 103 439,14-43-111,18-49-233,6-20-9,1 0-1,0 0 1,1 0-1,0 1 1,-2 17 0,4-28-164,0 1 0,0 0 1,0 0-1,1-1 1,-1 1-1,0 0 1,0 0-1,0-1 1,0 1-1,1 0 1,-1 0-1,0-1 1,1 1-1,-1 0 1,1-1-1,-1 1 0,1-1 1,-1 1-1,1 0 1,-1-1-1,1 1 1,-1-1-1,1 1 1,0-1-1,-1 0 1,1 1-1,0-1 1,0 0-1,-1 1 0,1-1 1,0 0-1,0 0 1,-1 0-1,1 1 1,0-1-1,0 0 1,-1 0-1,1 0 1,0 0-1,0-1 1,-1 1-1,1 0 1,0 0-1,0 0 0,-1-1 1,1 1-1,0 0 1,0 0-1,-1-1 1,2 0-1,38-19 860,-8-5-759,-1-1 0,-2-2 1,33-37-1,69-101 117,-63 62-385,-114 146-17205,28-26 6144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9.983"/>
    </inkml:context>
    <inkml:brush xml:id="br0">
      <inkml:brushProperty name="width" value="0.025" units="cm"/>
      <inkml:brushProperty name="height" value="0.025" units="cm"/>
    </inkml:brush>
  </inkml:definitions>
  <inkml:trace contextRef="#ctx0" brushRef="#br0">34 76 6726,'0'0'9412,"-5"10"-4976,2-3-3988,-1 0 233,0-1 0,1 2 0,0-1 0,1 0 0,-1 0 0,1 1 0,1-1-1,0 1 1,0 0 0,0 13 0,1-19-665,1 0 0,0-1-1,0 1 1,0 0 0,0-1-1,0 1 1,0-1 0,0 1-1,1-1 1,-1 0 0,0 0-1,1 1 1,-1-1 0,1 0 0,-1 0-1,1-1 1,0 1 0,-1 0-1,1 0 1,0-1 0,-1 1-1,1-1 1,0 1 0,0-1-1,0 0 1,0 0 0,-1 0-1,1 0 1,0 0 0,0 0-1,3-1 1,2 1-59,0-1-1,-1 0 1,1 0 0,-1 0-1,1-1 1,-1 0-1,12-5 1,-7-1-26,0-1 0,0-1 0,-1 0 0,0 0 0,-1-1 0,0 0 0,-1-1 0,0 0 0,-1 0 0,0-1 0,-1 0 0,8-24 0,-37 63 133,14-9 217,0 0-1,-9 25 0,16-36-201,1 0-1,-1 0 1,1-1-1,0 1 1,0 0-1,0 0 1,1 0-1,0 0 1,0 0-1,1 0 1,2 12-1,-3-17-72,1 1-1,0-1 0,1 1 0,-1-1 0,0 1 1,0-1-1,1 0 0,-1 0 0,0 0 0,1 0 1,0 0-1,-1 0 0,1 0 0,-1 0 1,1 0-1,0-1 0,0 1 0,-1-1 0,1 1 1,0-1-1,0 0 0,-1 0 0,1 0 0,0 0 1,0 0-1,0 0 0,0 0 0,-1-1 1,1 1-1,0 0 0,0-1 0,1 0 0,5-1 10,-1 0-1,0 0 0,1-1 1,-1 1-1,0-2 0,9-5 1,-3 0-3,-1-2 0,0 0 1,-1 0-1,14-18 0,-21 24-9,1-1 0,-1 0 0,-1 0 1,1 0-1,-1 0 0,0 0 0,0-1 0,-1 1 0,0-1 0,0 0 0,-1 0 0,2-9 0,-15 19 56,-2 11-3,1 0 1,-22 30-1,30-38-43,0 1 1,1-1-1,0 1 0,1-1 0,0 1 1,0 0-1,0 0 0,1 1 0,0-1 1,-2 13-1,4-19-13,0-1 1,0 1-1,1 0 0,-1 0 1,0 0-1,0 0 0,1 0 1,-1 0-1,1 0 1,-1-1-1,1 1 0,-1 0 1,1 0-1,-1-1 1,1 1-1,0 0 0,-1-1 1,1 1-1,0 0 1,-1-1-1,1 1 0,0-1 1,0 0-1,0 1 1,0-1-1,1 1 0,34 5 30,-27-6-17,-1 0 1,1 0-1,0-1 0,-1-1 1,1 1-1,9-4 0,-7-2 133,0 0 1,0 0-1,0-1 0,-1 0 1,12-13-1,-15 14-95,0 0 0,0 0 0,1 1 0,0 0 0,0 0 0,1 1 0,-1 0 0,1 1 0,17-7 0,-26 11-52,1 0 0,-1 0 1,0 0-1,1 0 0,-1 0 0,1 0 0,-1 0 0,0-1 0,1 1 0,-1 0 0,1 1 1,-1-1-1,0 0 0,1 0 0,-1 0 0,1 0 0,-1 0 0,0 0 0,1 0 0,-1 1 1,0-1-1,1 0 0,-1 0 0,1 0 0,-1 1 0,0-1 0,0 0 0,1 1 0,-1-1 1,0 0-1,1 0 0,-1 1 0,0-1 0,0 1 0,0-1 0,0 0 0,1 1 0,-1 0 1,-2 20 19,-13 21 71,5-25-56,4-8-12,1 1 0,0-1 1,0 1-1,1 0 0,0 0 1,1 0-1,0 1 0,-2 17 1,5-27 201,20-23 123,8-16-347,0-1 0,29-59 0,-56 98 0,-1 0 0,0-1 0,1 1 0,-1 0 0,0 0 0,1-1 0,-1 1 0,0 0 0,1 0 0,-1 0 0,0 0 0,1-1 0,-1 1 0,1 0 0,-1 0 0,0 0 0,1 0 0,-1 0 0,1 0 0,-1 0 0,0 0 0,1 0 0,-1 0 0,1 0 0,-1 0 0,0 0 0,1 0 0,-1 1 0,1-1 0,-1 0 0,0 0 0,1 0 0,-1 1 0,0-1 0,1 0 0,-1 0 0,0 1 0,1-1 0,-1 0 0,0 1 0,0-1 0,1 0 0,-1 1 0,0-1 0,0 1 0,12 17 0,-10 131-96,-2-148 97,0 0 0,0 0 1,0 0-1,1-1 0,-1 1 0,0 0 0,1 0 1,-1 0-1,1-1 0,-1 1 0,1 0 0,-1-1 1,1 1-1,0 0 0,-1-1 0,1 1 0,0-1 1,-1 1-1,1-1 0,0 1 0,0-1 0,-1 0 1,1 1-1,0-1 0,0 0 0,0 1 0,0-1 1,-1 0-1,1 0 0,0 0 0,0 0 0,0 0 1,0 0-1,0 0 0,-1 0 0,1 0 0,0-1 1,0 1-1,1-1 0,34-9 47,-24 1-48,-1 0 0,-1-1 0,0 0 0,0-1 0,-1 0 0,0 0 0,-1-1 0,0 0 0,-1 0 0,0-1 0,-1 0 0,-1 0 0,8-27 0,-12 30 0,-5 20 0,-4 24 0,8-31 0,-1-1 0,1 0 0,0 1 0,1-1 0,-1 1 0,0-1 0,1 1 0,-1-1 0,1 1 0,0-1 0,0 0 0,0 1 0,0-1 0,0 0 0,0 0 0,1 0 0,-1 0 0,1 0 0,-1 0 0,1 0 0,0-1 0,2 3 0,0-2 0,0 0 0,0 0 0,0 0 0,1-1 0,-1 1 0,0-1 0,1 0 0,-1 0 0,0-1 0,1 1 0,7-1 0,3-1 0,0-1 0,0 0 0,0-1 0,0 0 0,0-1 0,22-10 0,-22 8 0,0-1 0,0 0 0,-1-1 0,0-1 0,-1 0 0,0-1 0,-1-1 0,0 0 0,0 0 0,16-22 0,-27 31 0,0 1 0,0 0 0,0-1 0,0 1 0,0-1 0,0 1 0,-1-1 0,1 0 0,-1 1 0,1-1 0,-1 0 0,0 1 0,0-1 0,1 0 0,-1 1 0,0-1 0,-1-3 0,1 5 0,-1-1 0,1 0 0,-1 1 0,1-1 0,-1 0 0,1 1 0,-1-1 0,1 0 0,-1 1 0,0-1 0,1 1 0,-1-1 0,0 1 0,0-1 0,1 1 0,-1 0 0,0-1 0,0 1 0,0 0 0,0 0 0,1 0 0,-1 0 0,0-1 0,-1 1 0,-3 0 0,-1 0 0,1 1 0,0 0 0,-1-1 0,1 1 0,0 1 0,0-1 0,-1 1 0,-6 3 0,4 0 0,1 0 0,-1 0 0,1 1 0,0-1 0,1 2 0,-1-1 0,1 1 0,1 0 0,-1 0 0,1 0 0,0 1 0,1 0 0,-4 8 0,6-12 0,0 0 0,1 0 0,-1 0 0,1 0 0,0 0 0,0 0 0,0 0 0,1 0 0,0 0 0,0 0 0,0 0 0,0 1 0,0-1 0,1 0 0,0 0 0,0 0 0,0 0 0,0 0 0,0 0 0,1 0 0,0-1 0,0 1 0,0 0 0,0-1 0,1 1 0,-1-1 0,1 0 0,0 0 0,0 0 0,4 3 0,5 2-522,1-1-1,1 0 1,-1 0 0,1-2 0,1 0-1,-1 0 1,1-1 0,-1-1 0,1 0-1,0-1 1,28-1 0,7 0-6023</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5.804"/>
    </inkml:context>
    <inkml:brush xml:id="br0">
      <inkml:brushProperty name="width" value="0.025" units="cm"/>
      <inkml:brushProperty name="height" value="0.025" units="cm"/>
      <inkml:brushProperty name="color" value="#E71224"/>
    </inkml:brush>
  </inkml:definitions>
  <inkml:trace contextRef="#ctx0" brushRef="#br0">129 0 16816,'0'0'12924,"3"12"-12390,-2-1-492,0 0 0,-1 0 0,0 0 0,0 0-1,-2-1 1,1 1 0,-1 0 0,-1 0 0,1-1 0,-2 1 0,0-1 0,-7 14-1,-31 56 37,32-65 2,1 1 1,0 1-1,1 0 1,1 0-1,0 1 1,-5 27-1,12-44-70,0 0 0,0 0 0,0 0 0,0 0 0,0-1 0,0 1 0,0 0 0,1 0 0,-1 0 0,0 0 0,1 0 0,-1 0 0,1-1 0,-1 1 0,1 0 0,-1 0 0,1-1 0,-1 1 0,1 0 0,0-1 0,-1 1 0,1 0 0,0-1 0,0 1 0,-1-1 0,1 1 0,0-1 0,0 0 0,0 1 0,0-1 0,0 0 0,-1 0 0,1 1 0,0-1 0,0 0 0,0 0 0,0 0 0,2 0 0,45-1 233,-36 0-177,36-4-76,0-2 0,51-14 0,28-15-5293,-88 22 301,-7-4-2311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8.068"/>
    </inkml:context>
    <inkml:brush xml:id="br0">
      <inkml:brushProperty name="width" value="0.025" units="cm"/>
      <inkml:brushProperty name="height" value="0.025" units="cm"/>
    </inkml:brush>
  </inkml:definitions>
  <inkml:trace contextRef="#ctx0" brushRef="#br0">84 0 16944,'-5'8'1084,"-7"9"-353,2 1-1,1 0 1,0 0 0,1 1 0,-7 23 0,11-28-472,1-1 0,0 1 0,1 0 1,0 0-1,1 0 0,0 0 0,2 0 1,-1 0-1,4 17 0,-3-28-254,1 1 1,-1-1-1,1 0 1,-1 0-1,1 0 1,0 1-1,0-2 1,1 1-1,-1 0 1,0 0-1,1-1 1,0 1-1,-1-1 1,1 0-1,0 0 1,0 0-1,1 0 1,-1-1-1,0 1 1,1-1-1,-1 0 1,0 0-1,1 0 1,0 0-1,-1 0 0,1-1 1,-1 0-1,1 0 1,6 0-1,1 0-46,-1-1 0,0 1 0,1-2 0,-1 0 0,0 0 0,0 0 0,0-1 0,-1-1 0,15-7 0,11-12-524,-28 18 495,-1 0-1,1 0 1,0 1 0,0 0-1,1 0 1,-1 0 0,1 1-1,0 0 1,0 1 0,0 0-1,15-2 1,-20 4 68,-1 1 0,0 0 0,1-1 0,-1 1 0,0 0 0,0 1 1,0-1-1,0 0 0,0 1 0,0-1 0,0 1 0,0-1 0,-1 1 0,1 0 0,-1 0 0,1 0 0,-1-1 0,0 2 0,1-1 0,-1 0 0,0 0 0,0 0 0,-1 0 1,2 3-1,-1-2 2,0 0 1,0 0-1,1 0 1,-1 0 0,1 0-1,0-1 1,-1 1 0,2 0-1,-1-1 1,0 0-1,0 1 1,1-1 0,-1 0-1,1 0 1,-1 0-1,1-1 1,5 3 0,1-3-118,1 0 1,-1 0-1,0-1 1,0-1-1,1 0 1,-1 0-1,17-5 1,-14 3-550,1 1 1,-1 0-1,0 1 0,13 0 0,-22 1 551,1 0 0,-1 1-1,1-1 1,-1 1-1,1 0 1,-1 0-1,0 0 1,0 1-1,1-1 1,-1 1-1,0 0 1,0 0-1,-1 0 1,1 0-1,0 0 1,-1 0 0,1 1-1,2 3 1,4 6 429,-2 1 0,0-1 1,0 1-1,-1 1 0,-1-1 0,0 1 1,-1 0-1,0 0 0,3 28 1,-2 12 1927,-2 70 0,-3-90-1221,0-30-955,-1 1 1,1-1-1,0 1 1,-1-1 0,0 1-1,0-1 1,-1 1-1,1-1 1,-1 0-1,0 0 1,-2 5 0,3-8-62,0 0 0,0 0 0,0 0 0,0 0 0,0 0 0,0-1 0,0 1 0,0 0 0,0 0 0,-1-1 0,1 1 0,0-1 0,0 1 0,-1-1 0,1 0 0,0 1 0,-1-1 0,1 0 0,0 0 0,-1 0 0,1 0 0,0 0 0,-1 0 0,1 0 0,0 0 0,0-1 0,-1 1 0,1-1 0,0 1 0,0-1 0,-1 1 0,1-1 0,0 1 0,0-1 0,0 0 0,0 0 0,0 0 0,0 0 0,0 0 0,0 0 0,0 0 0,-1-1 0,-11-12-211,1-1-1,1 0 0,0 0 1,1-1-1,0-1 1,1 1-1,1-2 1,1 1-1,1-1 1,0 0-1,1 0 0,-5-37 1,9 46-53,0 0 0,0 0 0,1 0 1,1 0-1,1-11 0,-2 17-116,1 1 0,0-1-1,0 0 1,0 1 0,1-1 0,-1 0-1,1 1 1,-1 0 0,1-1 0,0 1-1,0 0 1,0 0 0,0 0 0,0 0-1,0 0 1,0 0 0,1 1 0,-1-1-1,1 1 1,2-2 0,21-8-3842</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6.357"/>
    </inkml:context>
    <inkml:brush xml:id="br0">
      <inkml:brushProperty name="width" value="0.025" units="cm"/>
      <inkml:brushProperty name="height" value="0.025" units="cm"/>
      <inkml:brushProperty name="color" value="#E71224"/>
    </inkml:brush>
  </inkml:definitions>
  <inkml:trace contextRef="#ctx0" brushRef="#br0">111 18 9769,'0'0'16854,"-6"11"-16139,-12 28-508,1 0 0,2 2-1,1-1 1,3 2 0,1 0 0,2 0 0,-3 63 0,11-104-206,0-1 1,0 0 0,0 1-1,0-1 1,0 0 0,0 1 0,0-1-1,0 0 1,0 1 0,0-1-1,0 0 1,0 1 0,0-1-1,0 0 1,0 1 0,1-1-1,-1 0 1,0 0 0,0 1-1,0-1 1,0 0 0,1 0-1,-1 1 1,0-1 0,0 0-1,1 0 1,-1 1 0,0-1-1,0 0 1,1 0 0,-1 0 0,0 0-1,1 0 1,-1 1 0,0-1-1,1 0 1,-1 0 0,0 0-1,1 0 1,-1 0 0,0 0-1,1 0 1,-1 0 0,0 0-1,1 0 1,-1 0 0,0 0-1,1 0 1,-1-1 0,0 1-1,1 0 1,-1 0 0,0 0-1,0 0 1,1-1 0,17-12 144,-8 1-116,0-2 1,0 1-1,-2-1 1,0-1-1,13-29 0,20-82-527,-36 105 385,0 1 0,-2-1 0,-1 0 0,1-25-1,-3 46 113,0-1 0,0 0-1,0 1 1,0-1-1,0 0 1,1 1-1,-1-1 1,0 0-1,-1 1 1,1-1-1,0 0 1,0 1-1,0-1 1,0 0 0,0 1-1,-1-1 1,1 0-1,0 1 1,-1-1-1,1 1 1,0-1-1,-1 1 1,1-1-1,-1 1 1,1-1-1,-1 1 1,1-1-1,-1 1 1,1-1 0,-1 1-1,1 0 1,-1-1-1,0 1 1,1 0-1,-1 0 1,1-1-1,-1 1 1,0 0-1,1 0 1,-1 0-1,0 0 1,1 0 0,-1 0-1,0 0 1,1 0-1,-1 0 1,0 0-1,1 0 1,-1 0-1,0 0 1,1 1-1,-1-1 1,0 0-1,1 1 1,-1-1-1,1 0 1,-1 1 0,0-1-1,-3 3 0,0-1 0,0 1-1,0 0 1,0 0 0,1 0 0,-1 0-1,-4 7 1,0 0 71,0 0 0,1 1 1,0 0-1,0 1 0,2-1 0,-1 1 0,1 0 0,1 1 1,0-1-1,1 1 0,1-1 0,-1 1 0,1 13 0,2-24-50,0-1 0,0 0-1,0 0 1,0 0-1,0 0 1,0 0-1,1 0 1,-1 0-1,0 0 1,1 0 0,-1 0-1,0 0 1,1 0-1,-1 0 1,1-1-1,0 1 1,-1 0 0,1 0-1,0 0 1,-1-1-1,1 1 1,0 0-1,0-1 1,0 1-1,-1 0 1,1-1 0,0 1-1,0-1 1,2 1-1,-1-1 18,1 1 1,0-1-1,0 0 0,0 0 0,-1 0 1,1-1-1,0 1 0,0 0 0,0-1 1,5-2-1,2-1 54,0 0 0,0-1 0,0 0 0,17-13 0,-3-4-69,-2-2-1,-1 0 1,-1-1-1,-1-1 1,25-43-1,-23 36-53,-24 85-161,-13 18 318,9-43 145,1 0-1,1 1 1,1 0 0,0 53 0,4-79-272,1 0 0,-1 0 1,0 0-1,1-1 0,-1 1 1,1 0-1,-1 0 0,1-1 0,0 1 1,0 0-1,0-1 0,0 1 1,0-1-1,0 1 0,0-1 1,1 0-1,-1 1 0,0-1 0,1 0 1,-1 0-1,1 0 0,2 2 1,0-1-2,1-1 1,-1 1 0,1-1 0,0 0-1,-1 0 1,1 0 0,0 0-1,0-1 1,4 0 0,49-8-3233,-52 7 1853,-1-1 0,1 0-1,-1 0 1,0-1 0,0 1 0,6-5-1,6-7-7302</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6.749"/>
    </inkml:context>
    <inkml:brush xml:id="br0">
      <inkml:brushProperty name="width" value="0.025" units="cm"/>
      <inkml:brushProperty name="height" value="0.025" units="cm"/>
      <inkml:brushProperty name="color" value="#E71224"/>
    </inkml:brush>
  </inkml:definitions>
  <inkml:trace contextRef="#ctx0" brushRef="#br0">0 27 8136,'0'0'21460,"59"7"-20115,-24-7-672,2 0-545,2-1-64,0-4-64,-5 1-448,-1-2-1090,-4-1-2786,-8-4-4452</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7.191"/>
    </inkml:context>
    <inkml:brush xml:id="br0">
      <inkml:brushProperty name="width" value="0.025" units="cm"/>
      <inkml:brushProperty name="height" value="0.025" units="cm"/>
      <inkml:brushProperty name="color" value="#E71224"/>
    </inkml:brush>
  </inkml:definitions>
  <inkml:trace contextRef="#ctx0" brushRef="#br0">30 146 4676,'6'-11'7512,"5"-6"-5438,30-52 3810,-22 21 886,-31 136-4869,-17 5-1828,13-45-50,1 1 0,3 1 0,-9 74 0,21-121-20,0-1 1,-1 1-1,1-1 0,0 1 0,0 0 0,0-1 1,0 1-1,1-1 0,-1 1 0,1-1 1,0 1-1,-1-1 0,1 1 0,0-1 1,1 0-1,-1 1 0,0-1 0,3 3 0,-2-4 15,0 0 0,0 0 0,0-1 0,0 1 0,0-1 0,0 0 0,1 1 0,-1-1 0,0 0-1,0 0 1,0-1 0,0 1 0,0 0 0,0-1 0,1 1 0,-1-1 0,0 1 0,0-1 0,0 0 0,-1 0-1,1 0 1,0 0 0,2-2 0,19-10 172,-1-2 0,0 0 0,-2-1 0,0-1 0,25-27 0,84-106 637,-122 142-744,6-8 52,27-35 262,-37 48-415,-1-1 0,0 0 1,0 0-1,0 0 0,0 0 0,0 0 1,-1-1-1,0 1 0,0 0 0,1-8 0,-3 11-662,0 1-1,0-1 1,0 1-1,0-1 0,0 1 1,-1-1-1,1 1 0,0 0 1,0 0-1,-1 0 0,1 0 1,0 0-1,0 0 0,0 0 1,-1 0-1,1 0 1,0 0-1,0 1 0,-2-1 1,-12 6-10136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8.500"/>
    </inkml:context>
    <inkml:brush xml:id="br0">
      <inkml:brushProperty name="width" value="0.025" units="cm"/>
      <inkml:brushProperty name="height" value="0.025" units="cm"/>
      <inkml:brushProperty name="color" value="#E71224"/>
    </inkml:brush>
  </inkml:definitions>
  <inkml:trace contextRef="#ctx0" brushRef="#br0">24 116 15535,'-3'9'3560,"0"-2"-2992,-1 3 796,1 0-1,0 0 0,-3 20 0,6-29-1256,-1 1 0,1 0 0,0 0-1,0 0 1,0 0 0,0-1 0,0 1 0,0 0-1,1 0 1,-1 0 0,0 0 0,1-1 0,0 1-1,-1 0 1,1-1 0,0 1 0,0 0 0,0-1-1,0 1 1,0-1 0,0 1 0,0-1 0,1 0-1,-1 1 1,0-1 0,1 0 0,-1 0-1,1 0 1,-1 0 0,1 0 0,2 1 0,6 0-84,0 0 0,-1 0 0,1-1 1,0 0-1,0-1 0,0 0 0,0 0 1,-1-1-1,1-1 0,0 0 0,-1 0 1,1 0-1,-1-1 0,1-1 0,-1 0 1,0 0-1,12-8 0,-12 6-21,0 0 1,-1 0-1,0-1 1,0 0-1,0 0 0,-1 0 1,0-1-1,-1 0 1,0-1-1,0 0 0,0 0 1,-1 0-1,-1 0 1,0-1-1,0 0 0,3-14 1,-7 24 1,0 1 0,0-1-1,0 0 1,-1 0 0,1 0 0,0 1 0,0-1 0,0 0 0,-1 0-1,1 0 1,0 0 0,0 0 0,-1 0 0,1 1 0,0-1 0,0 0 0,-1 0-1,1 0 1,0 0 0,0 0 0,-1 0 0,1 0 0,0 0 0,-1 0-1,1 0 1,0 0 0,0 0 0,-1 0 0,1-1 0,0 1 0,0 0 0,-1 0-1,1 0 1,0 0 0,0 0 0,-1 0 0,1-1 0,0 1 0,0 0-1,0 0 1,0 0 0,-1-1 0,1 1 0,0 0 0,0 0 0,0 0 0,0-1-1,0 1 1,-1 0 0,1 0 0,0-1 0,0 1 0,0 0 0,0-1-1,0 1 1,0 0 0,0 0 0,0-1 0,0 1 0,-18 18 20,7-4-19,0 0 0,2 1 0,-12 24 0,18-33-4,0-1-1,1 1 1,0 0-1,0 0 1,1 0-1,0 0 1,0 0-1,0 0 0,1 0 1,-1 1-1,2-1 1,-1 0-1,3 12 1,-3-16-4,1-1 0,-1 1 1,1-1-1,0 1 0,0-1 1,-1 0-1,1 1 0,0-1 1,0 0-1,0 0 0,1 1 1,-1-1-1,0 0 0,0 0 1,1 0-1,-1-1 0,0 1 1,1 0-1,-1 0 0,1-1 1,-1 1-1,1-1 0,-1 1 1,1-1-1,0 0 0,-1 1 1,1-1-1,-1 0 0,1 0 1,0 0-1,-1 0 0,1-1 1,-1 1-1,1 0 0,0-1 1,-1 1-1,1-1 0,2-1 1,3 0-11,0-1 0,0 0 1,0-1-1,0 0 1,-1 0-1,11-8 1,-6 2 15,1-1 0,17-23 0,-26 30-2,0-1 1,0 1-1,0-1 0,0 1 1,-1-1-1,0 0 0,0 0 1,0 0-1,-1 0 0,0 0 1,0 0-1,1-6 0,-31 48 122,-6 37-5,33-69-105,0 0 1,0 1-1,0-1 1,1 1-1,0-1 1,0 1-1,1 0 1,-1-1-1,1 1 1,0 0 0,1-1-1,1 7 1,-1-10-9,0-1 1,0 0 0,0 0 0,0-1-1,0 1 1,1 0 0,-1 0 0,0 0 0,1-1-1,-1 1 1,0-1 0,1 1 0,-1-1-1,1 0 1,-1 1 0,1-1 0,-1 0 0,1 0-1,-1 0 1,1 0 0,-1 0 0,1 0-1,-1-1 1,3 1 0,38-8 106,-24 0-96,0 0 0,-1-1-1,-1-1 1,1-1 0,-2 0 0,28-24 0,38-28 1288,-80 63-1295,0-1 1,0 0 0,0 0 0,1 0 0,-1 0 0,0 1-1,1-1 1,-1 1 0,0-1 0,1 1 0,-1-1 0,1 1-1,-1 0 1,1 0 0,-1 0 0,1-1 0,-1 2 0,0-1-1,1 0 1,-1 0 0,1 0 0,-1 1 0,3 0 0,-3 0-10,0 0 1,0 0-1,0 0 0,0 0 1,0 0-1,0 1 1,0-1-1,-1 0 0,1 1 1,0-1-1,-1 1 1,1-1-1,-1 0 0,1 1 1,-1-1-1,0 1 1,0-1-1,1 3 1,-1 5 1,0 0 1,0-1-1,-1 1 1,0 0-1,-1 0 1,-3 12-1,-7 10 161,8-22-21,0 0 0,1 0 1,0 0-1,0 1 0,1-1 0,-1 13 1,3-22-141,1 0 0,-1 0 0,0 1 0,0-1 1,0 0-1,1 0 0,-1 0 0,0 0 1,0 0-1,1 0 0,-1 0 0,0 0 0,0 0 1,1 0-1,-1 0 0,0 0 0,0 0 1,1 0-1,-1 0 0,0 0 0,0 0 0,1 0 1,-1 0-1,0 0 0,0 0 0,1 0 1,-1 0-1,0-1 0,0 1 0,0 0 1,1 0-1,-1 0 0,0 0 0,0-1 0,0 1 1,0 0-1,1 0 0,-1 0 0,0-1 1,0 1-1,0 0 0,0 0 0,0 0 0,0-1 1,0 1-1,0 0 0,1-1 0,9-11 41,-1-11-43,-2-1 0,0 0 0,-1 0 0,-2-1 0,-1 1 0,1-38 0,-2 62 0,1-1 0,-1 1 0,0-1 0,0 1 0,0-1 0,1 1 0,-1 0 0,0 0 0,0 0 0,1 1 0,3 0 0,-4-1 0,244-6-240,-244 6 242,0 0 0,-1 0 0,1 0-1,0 0 1,0 1 0,0-1 0,-1 1 0,1-1 0,0 1 0,0-1 0,-1 1 0,1 0 0,0 0 0,-1 0-1,1 0 1,-1 0 0,1 0 0,-1 0 0,1 0 0,-1 1 0,0-1 0,0 0 0,0 1 0,0-1 0,0 1-1,0-1 1,0 1 0,0 0 0,0 0 0,-1-1 0,1 1 0,-1 0 0,1 0 0,-1-1 0,0 1 0,0 0 0,0 0-1,0 0 1,0 0 0,0-1 0,0 1 0,-1 0 0,1 0 0,0 0 0,-2 2 0,-2 11 28,-1 0-1,-1 0 1,0-1 0,-9 17 0,10-23-27,-1 4-3,4-9 0,0 1 0,0-1 0,0 1 0,0 0 0,1 0 0,-1 0 0,1 0 0,0 0 0,0 6 0,1-9 0,1 0 0,0-1 0,-1 1 0,1-1 0,0 0 0,0 1 0,-1-1 0,1 1 0,0-1 0,0 0 0,0 0 0,0 1 0,-1-1 0,1 0 0,0 0 0,0 0 0,0 0 0,0 0 0,0 0 0,-1 0 0,1 0 0,0 0 0,0-1 0,0 1 0,0 0 0,-1 0 0,1-1 0,1 0 0,27-7 0,-16 1 0,-1-1 0,0-1 0,0 0 0,0 0 0,-1-1 0,-1-1 0,1 0 0,-2 0 0,0-1 0,0 0 0,-1-1 0,0 0 0,-1 0 0,-1 0 0,0-1 0,6-24 0,-11 29 0,-6 14 0,-4 17 0,8-19 0,1 0 0,-1 0 0,0 0 0,1 0 0,0 0 0,0 0 0,0 0 0,0 0 0,0 0 0,1 0 0,-1 0 0,1 0 0,0 0 0,0 0 0,0 0 0,0 0 0,0 0 0,1-1 0,0 1 0,-1 0 0,1-1 0,0 1 0,0-1 0,0 0 0,0 0 0,1 0 0,-1 0 0,0 0 0,1 0 0,0-1 0,-1 1 0,1-1 0,0 1 0,0-1 0,0 0 0,-1 0 0,1-1 0,0 1 0,0-1 0,1 1 0,-1-1 0,0 0 0,4 0 0,5 0 0,1 0 0,-1-1 0,0 0 0,1-1 0,-1 0 0,0-1 0,0 0 0,0-1 0,-1 0 0,1-1 0,-1 0 0,13-9 0,-9 5 0,-2-1 0,0 0 0,0-1 0,-1 0 0,0-1 0,-1 0 0,0-1 0,15-24 0,-24 34 0,0 0 0,0 0 0,-1 0 0,0 0 0,1 0 0,-1 0 0,0 0 0,0 0 0,-1 0 0,1-1 0,-1 1 0,1 0 0,-1-1 0,-1-4 0,1 7 0,0 0 0,0 0 0,-1 0 0,1 0 0,0 1 0,-1-1 0,1 0 0,-1 0 0,1 1 0,-1-1 0,1 0 0,-1 1 0,0-1 0,1 1 0,-1-1 0,0 1 0,1-1 0,-1 1 0,0-1 0,0 1 0,-1-1 0,0 1 0,0-1 0,-1 1 0,1 0 0,0-1 0,0 1 0,-1 1 0,1-1 0,0 0 0,-1 0 0,1 1 0,-4 0 0,-3 3 0,-1 0 0,1 0 0,0 1 0,0 0 0,1 1 0,-1 0 0,1 0 0,1 1 0,-1-1 0,-9 13 0,1-1 0,2 1 0,0 0 0,-17 31 0,27-43 0,1 1 0,0-1 0,0 0 0,0 1 0,1 0 0,0-1 0,0 1 0,1 0 0,-1 13 0,2-18 0,1 0 0,-1 0 0,0 0 0,1 0 0,0 0 0,-1-1 0,1 1 0,1 0 0,-1 0 0,0-1 0,0 1 0,1-1 0,0 1 0,-1-1 0,1 0 0,0 0 0,0 0 0,0 0 0,0 0 0,1 0 0,-1 0 0,0-1 0,1 1 0,-1-1 0,1 1 0,0-1 0,-1 0 0,1 0 0,4 0 0,9 3-512,-1-1 0,1 0 0,0-2 0,0 0 0,0-1 1,19-2-1,-16 0-1549,0 0 1,1-2 0,-1-1-1,31-11 1,8-9-15509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1.106"/>
    </inkml:context>
    <inkml:brush xml:id="br0">
      <inkml:brushProperty name="width" value="0.025" units="cm"/>
      <inkml:brushProperty name="height" value="0.025" units="cm"/>
    </inkml:brush>
  </inkml:definitions>
  <inkml:trace contextRef="#ctx0" brushRef="#br0">0 35 14125,'0'0'11542,"9"-4"-10047,14-3-1405,1 0 0,-1 2 0,1 1 0,0 0 0,0 2 1,0 1-1,0 0 0,31 5 0,-46 0-668,-2 0-2723,-2-3-4484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1.482"/>
    </inkml:context>
    <inkml:brush xml:id="br0">
      <inkml:brushProperty name="width" value="0.025" units="cm"/>
      <inkml:brushProperty name="height" value="0.025" units="cm"/>
    </inkml:brush>
  </inkml:definitions>
  <inkml:trace contextRef="#ctx0" brushRef="#br0">0 0 9385,'0'0'17552,"73"38"-17423,-38-34-97,-1 0-64,0-1-1121,-4-3-2179,-11 0-2241,4-5-10762</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3.813"/>
    </inkml:context>
    <inkml:brush xml:id="br0">
      <inkml:brushProperty name="width" value="0.025" units="cm"/>
      <inkml:brushProperty name="height" value="0.025" units="cm"/>
    </inkml:brush>
  </inkml:definitions>
  <inkml:trace contextRef="#ctx0" brushRef="#br0">271 36 2626,'0'0'16149,"-9"-6"-14403,6 3-1599,-2-1 0,1 1 0,0 1 0,0-1 0,-1 1 1,1 0-1,-1 0 0,0 0 0,0 0 0,0 1 0,0 0 0,1 0 0,-2 0 1,1 1-1,0 0 0,0 0 0,0 0 0,0 0 0,0 1 0,0 0 0,0 0 1,0 0-1,0 1 0,-5 2 0,-1 2 22,0 0 0,1 1 0,0 1 0,0 0 0,0 0 0,1 0 0,0 2 0,-10 13 0,14-17-73,1-1 0,0 1 0,1 0 0,-1 0 0,1 0 0,0 0 1,1 0-1,0 1 0,0 0 0,0-1 0,1 1 0,0 0 0,0 0 0,0 0 1,1-1-1,0 1 0,1 7 0,0-11-77,0-1 1,0 1-1,0-1 1,1 1-1,-1-1 0,1 0 1,-1 1-1,1-1 1,0 0-1,0 0 0,0 0 1,0 0-1,0-1 1,0 1-1,1-1 0,-1 1 1,1-1-1,-1 0 0,1 0 1,-1 0-1,1 0 1,-1 0-1,1 0 0,0-1 1,-1 1-1,1-1 1,5 0-1,3 1 70,-1-1 0,1 0 1,0-1-1,0 0 0,21-5 0,-24 4-56,0-1-1,0 0 0,0-1 1,0 0-1,0 0 0,-1-1 1,1 1-1,-1-2 0,7-6 0,-11 9-3,0 0 0,0 0 0,0 0 0,0-1 0,0 1 0,-1-1 0,0 0 0,0 0 0,0 0 0,0 0 0,0 0 0,-1 0 0,0-1 0,0 1 0,0 0 0,0-1 0,-1 1 0,1 0 0,-2-9 0,1 11-19,-1 0 0,1 1 0,-1-1 0,0 0 1,1 0-1,-1 1 0,0-1 0,0 0 1,0 1-1,-1-1 0,1 1 0,0-1 1,0 1-1,-1 0 0,1-1 0,-1 1 0,1 0 1,-1 0-1,0 0 0,1 0 0,-1 0 1,0 1-1,0-1 0,-2 0 0,0 0-34,-1-1 0,1 2 0,-1-1 0,1 0 0,-1 1 0,1 0 0,-1 0 0,1 0 1,-7 2-1,10-2-71,0 0 0,0 0 0,0 0 0,0 1 0,0-1 1,1 0-1,-1 1 0,0-1 0,0 1 0,0-1 0,1 1 1,-1-1-1,0 1 0,1-1 0,-1 1 0,0 0 0,1-1 1,-1 1-1,1 0 0,-1 0 0,1-1 0,-1 1 0,1 0 1,0 0-1,-1 0 0,1 0 0,0-1 0,0 1 0,-1 0 1,1 0-1,0 0 0,0 0 0,0 0 0,0 0 0,0 0 1,0 0-1,1-1 0,-1 1 0,0 0 0,0 0 0,1 0 1,0 1-1,-1 1-653,2-1 1,-1 1-1,0-1 1,0 0 0,1 0-1,-1 1 1,1-1-1,-1 0 1,1 0-1,0 0 1,0-1 0,0 1-1,2 1 1,16 6-8328</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157"/>
    </inkml:context>
    <inkml:brush xml:id="br0">
      <inkml:brushProperty name="width" value="0.025" units="cm"/>
      <inkml:brushProperty name="height" value="0.025" units="cm"/>
    </inkml:brush>
  </inkml:definitions>
  <inkml:trace contextRef="#ctx0" brushRef="#br0">86 0 11691,'0'0'5541,"-25"50"-2786,5-20-545,6 0-96,0 3-224,3-2-929,10-5-769,1-2-160,0-6-1057,10-9-929,6-9-897,-3 0-1921,-1-18-5958</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534"/>
    </inkml:context>
    <inkml:brush xml:id="br0">
      <inkml:brushProperty name="width" value="0.025" units="cm"/>
      <inkml:brushProperty name="height" value="0.025" units="cm"/>
    </inkml:brush>
  </inkml:definitions>
  <inkml:trace contextRef="#ctx0" brushRef="#br0">1 52 15727,'0'0'5947,"3"-8"-3566,-2 5-2266,0 0 0,1 1 0,-1-1 0,1 1 0,-1-1 0,1 1 0,0 0 0,0-1 0,0 1 0,0 0 0,0 0 0,1 1 0,-1-1 0,0 0 0,1 1 0,-1-1 0,1 1 0,0 0 0,0 0 0,-1 0 0,1 0 0,0 1 0,0-1 0,0 1 0,0-1 0,0 1 0,0 0 0,-1 0 0,1 1 0,0-1 0,0 0 0,0 1 0,0 0 0,0 0 0,-1 0 0,1 0 0,0 0 0,-1 0 0,1 1 0,-1-1 0,1 1 1,-1 0-1,3 2 0,-3-2-99,0 0 0,1 0 0,-2 1 1,1-1-1,0 1 0,0-1 1,-1 1-1,0-1 0,1 1 0,-1 0 1,0 0-1,0 0 0,0 0 1,-1 0-1,1 0 0,-1 0 0,0 0 1,0 0-1,0 0 0,0 0 1,0 0-1,0 0 0,-1 0 0,0 0 1,1 0-1,-1 0 0,0-1 1,-1 1-1,1 0 0,0 0 0,-1-1 1,0 1-1,1-1 0,-1 1 1,0-1-1,0 0 0,0 0 1,-5 4-1,18-8-454,0 0 0,-1 1 1,19 0-1,-27 1 415,0 0 0,0 0 0,0 0 1,0 0-1,0 0 0,0 0 0,0 1 0,-1-1 1,1 1-1,0-1 0,0 1 0,0 0 0,0 0 0,-1-1 1,1 1-1,0 1 0,-1-1 0,1 0 0,-1 0 1,1 1-1,-1-1 0,1 0 0,-1 1 0,0-1 1,0 1-1,0 0 0,0-1 0,0 1 0,0 0 1,0 0-1,-1 0 0,1 0 0,-1-1 0,1 1 0,-1 3 1,1-1 74,-2-1 1,1 0-1,0 1 1,-1-1 0,0 0-1,1 1 1,-1-1-1,-1 0 1,1 0-1,0 0 1,-1 0 0,1 0-1,-1 0 1,0 0-1,0-1 1,0 1-1,-1-1 1,1 1 0,0-1-1,-5 4 1,-1-1 186,0 0 0,0 0-1,0 0 1,0-1 0,-1 0 0,0-1 0,1 0 0,-1 0 0,-1-1 0,1 0 0,0-1-1,0 0 1,-1 0 0,1-1 0,-13-1 0,22 1-288,-1 0 1,0 0-1,1-1 0,-1 1 0,1 0 1,-1 0-1,0 0 0,1-1 1,-1 1-1,1 0 0,-1-1 0,1 1 1,-1 0-1,1-1 0,-1 1 1,1-1-1,-1 1 0,1-1 0,0 1 1,-1-1-1,1 1 0,0-1 1,-1 1-1,1-1 0,0 0 0,0 1 1,-1-1-1,1 1 0,0-1 1,0 0-1,0 1 0,0-1 0,0 0 1,0 1-1,0-1 0,0 1 1,0-1-1,0 0 0,0 1 0,1-1 1,-1 0-1,0 1 0,0-1 0,0 1 1,1-1-1,-1 1 0,0-1 1,1 1-1,-1-1 0,2 0 0,21-27-5495,0 11-83,0 0-2732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897"/>
    </inkml:context>
    <inkml:brush xml:id="br0">
      <inkml:brushProperty name="width" value="0.025" units="cm"/>
      <inkml:brushProperty name="height" value="0.025" units="cm"/>
    </inkml:brush>
  </inkml:definitions>
  <inkml:trace contextRef="#ctx0" brushRef="#br0">4 15 15471,'0'0'14002,"5"-4"-13954,-4 4-48,0-1-3,0 0-1,0 0 0,0 0 1,0 0-1,1 0 1,-1 0-1,0 1 1,1-1-1,-1 1 0,1-1 1,-1 1-1,0-1 1,1 1-1,2 0 0,-3 0 2,1 1 0,-1 0-1,0 0 1,0 0-1,0 0 1,0 1 0,0-1-1,0 0 1,0 0-1,-1 0 1,1 1 0,0-1-1,-1 1 1,1-1-1,-1 0 1,1 1 0,-1-1-1,0 1 1,0-1-1,0 1 1,1 2-1,-1-1-26,1 0-1,0 0 1,0-1-1,1 1 1,-1 0-1,0-1 0,1 1 1,0-1-1,0 1 1,-1-1-1,1 0 0,1 0 1,-1 0-1,0 0 1,0 0-1,1 0 0,-1 0 1,1-1-1,0 0 1,-1 1-1,1-1 1,0 0-1,0 0 0,0 0 1,0-1-1,4 1 1,-3 0-15,0 0 1,0 0 0,0 1 0,0-1 0,0 1-1,-1 0 1,1 0 0,0 0 0,-1 0 0,0 0 0,0 1-1,1 0 1,-1 0 0,3 4 0,-5-6 46,0 0-1,-1 0 1,1-1 0,-1 1 0,1 0 0,-1 0-1,1 0 1,-1 0 0,1 0 0,-1 0 0,0 1 0,0-1-1,0 0 1,1 0 0,-1 0 0,0 0 0,0 0-1,0 0 1,-1 0 0,1 0 0,0 0 0,0 1 0,-1-1-1,1 0 1,0 0 0,-1 0 0,1 0 0,-1 0-1,-1 1 1,0 0 116,0 0 0,0 0 0,-1 0 0,0 0 0,1 0 0,-1-1 0,0 1 0,1-1 0,-1 0-1,-5 2 1,-5 0 614,0 0 0,0 0 0,-25 1 0,34-4-773,-32-2 865,35 3-890,1-1 1,-1 0 0,0 0-1,1 0 1,-1 0 0,1 0 0,-1-1-1,1 1 1,-1 0 0,1 0 0,-1 0-1,0 0 1,1-1 0,-1 1 0,1 0-1,-1 0 1,1-1 0,-1 1-1,1 0 1,0-1 0,-1 1 0,1-1-1,-1 1 1,1 0 0,0-1 0,-1 1-1,1-1 1,0 1 0,-1-1 0,1 1-1,0-1 1,0 0 0,0 1 0,0-1-1,-1 1 1,1-1 0,0 1-1,0-1 1,0 0 0,0 1 0,0-1-1,0 1 1,0-1 0,1 1 0,-1-1-1,0 1 1,0-1 0,0 0 0,0 1-1,1-1 1,-1 0 0,14-3-8104,-3 3-74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3.753"/>
    </inkml:context>
    <inkml:brush xml:id="br0">
      <inkml:brushProperty name="width" value="0.025" units="cm"/>
      <inkml:brushProperty name="height" value="0.025" units="cm"/>
      <inkml:brushProperty name="color" value="#004F8B"/>
    </inkml:brush>
  </inkml:definitions>
  <inkml:trace contextRef="#ctx0" brushRef="#br0">2977 465 5317,'-135'-111'10391,"27"23"-7712,-59-34-3027,135 102 293,-1 1 0,0 2 0,-1 1 1,-1 2-1,-1 2 0,0 1 0,-46-9 1,19 13 48,0 2 1,-1 2 0,1 4 0,0 2 0,0 3-1,0 3 1,-70 19 0,-7 10 30,3 7-1,-135 64 1,167-62 113,2 3 1,3 6 0,-179 130 0,232-148 23,1 2 0,2 2 1,2 1-1,2 3 0,2 1 1,2 2-1,2 1 0,3 2 0,-30 64 1,39-64-123,2 1 0,2 1 1,3 0-1,2 1 0,3 1 1,2 0-1,-2 87 0,10-105-37,2 0 1,2-1-1,1 0 0,2 0 0,1 0 0,2-1 0,2 0 0,1-1 0,1 0 0,2-1 1,2-1-1,28 40 0,-23-41-2,2-2 1,2 0-1,0-2 0,2-1 1,1-1-1,61 40 0,-47-40 2,1-2 0,1-2 0,1-2 0,84 24 0,-29-21 32,1-5 0,0-3-1,1-6 1,174-5-1,-103-13 393,0-7-1,-1-7 0,-1-9 1,-1-6-1,-3-8 0,194-81 0,-261 84-377,-1-5 1,-3-4-1,-2-5 0,132-102 0,-170 113-33,-3-4 0,-1-2 0,-3-1 0,-2-4 0,-3-1 0,-2-2 0,59-108 0,-85 131-51,-1 0 0,-1-1-1,-3-1 1,-1-1 0,13-72 0,-22 92 5,-1 0 1,-1 0 0,-1 0 0,-1 0 0,0 0 0,-1 0 0,-2 0 0,0 0-1,-1 0 1,0 1 0,-2 0 0,0 0 0,-18-31 0,8 27 39,0 0 1,-2 1-1,0 1 0,-1 1 1,-1 0-1,-1 2 0,-1 1 1,-1 0-1,0 2 1,-1 1-1,0 0 0,-31-10 1,-12-2 166,-1 3 0,-1 3 0,-122-18 0,49 20 498,-2 7 1,-281 13-1,247 13-345,-347 77 0,420-65-448,-104 21-2562,140-43-2455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8.411"/>
    </inkml:context>
    <inkml:brush xml:id="br0">
      <inkml:brushProperty name="width" value="0.025" units="cm"/>
      <inkml:brushProperty name="height" value="0.025" units="cm"/>
    </inkml:brush>
  </inkml:definitions>
  <inkml:trace contextRef="#ctx0" brushRef="#br0">132 1 15118,'-11'4'1778,"1"0"-1407,-1 1 1,1 0-1,0 0 1,0 1-1,-14 12 0,21-15-256,-1 0-1,0 0 0,1 1 0,-1-1 1,1 1-1,0 0 0,0 0 0,1 1 1,-1-1-1,1 0 0,0 1 0,0 0 0,1-1 1,-1 1-1,1 0 0,0 0 0,0 0 1,0 6-1,1-11-110,0 1 0,0 0 0,0 0 1,1-1-1,-1 1 0,0 0 0,0-1 1,1 1-1,-1 0 0,0-1 0,1 1 0,-1 0 1,0-1-1,1 1 0,-1-1 0,1 1 0,-1-1 1,1 1-1,0-1 0,-1 1 0,1-1 1,-1 0-1,1 1 0,0-1 0,-1 0 0,1 1 1,0-1-1,0 0 0,31 4-114,30-12-457,-35 4 290,-1 0 1,1 2 0,47 2 0,-73 0 323,0-1 1,0 1-1,0 0 1,0 0 0,0 0-1,0 0 1,0 0-1,0 0 1,0 0 0,0 0-1,0 1 1,0-1 0,0 0-1,0 1 1,-1-1-1,1 0 1,0 1 0,0-1-1,0 1 1,0-1-1,-1 1 1,1 0 0,0-1-1,0 1 1,-1 0-1,1 0 1,-1-1 0,1 1-1,0 0 1,-1 0-1,0 0 1,1 0 0,-1 0-1,1 0 1,-1-1 0,0 1-1,0 0 1,0 0-1,1 0 1,-1 0 0,0 0-1,0 0 1,0 0-1,0 0 1,-1 0 0,1 0-1,0 0 1,0 0-1,-1 0 1,1 0 0,-1 1-1,-1 3 286,-1-1 0,1 1 0,-1-1 0,0 0 0,0 0 0,0 0 0,-1 0 0,-6 5-1,-2 0 214,0 0 1,-1-1-1,-25 12 0,-6-6-1906,41-13 488,-1-1 0,0 0 1,0 1-1,0-1 1,0-1-1,0 1 1,0-1-1,-6-1 0,-3-5-10488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240"/>
    </inkml:context>
    <inkml:brush xml:id="br0">
      <inkml:brushProperty name="width" value="0.025" units="cm"/>
      <inkml:brushProperty name="height" value="0.025" units="cm"/>
    </inkml:brush>
  </inkml:definitions>
  <inkml:trace contextRef="#ctx0" brushRef="#br0">78 40 9033,'0'0'6726,"-58"-2"-3971,43 2-545,10-2-160,5 0-225,11-3-768,12 1-352,9-1 128,3 2-417,4 0-352,3 0-32,-1-1-768,-4 1-1282,-3 2-961,-15-2-545,-4 3-864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616"/>
    </inkml:context>
    <inkml:brush xml:id="br0">
      <inkml:brushProperty name="width" value="0.025" units="cm"/>
      <inkml:brushProperty name="height" value="0.025" units="cm"/>
    </inkml:brush>
  </inkml:definitions>
  <inkml:trace contextRef="#ctx0" brushRef="#br0">0 1 10698,'0'0'9673,"64"22"-7943,-28-18-705,1-1-577,-2-2-256,1 1-320,-3-2-1858,-3 0-2978,-7 0-6439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961"/>
    </inkml:context>
    <inkml:brush xml:id="br0">
      <inkml:brushProperty name="width" value="0.025" units="cm"/>
      <inkml:brushProperty name="height" value="0.025" units="cm"/>
    </inkml:brush>
  </inkml:definitions>
  <inkml:trace contextRef="#ctx0" brushRef="#br0">45 1 11211,'0'0'13730,"-4"12"-12940,-6 23-429,0 1-1,-7 62 1,15-79-881,1 1 1,1-1-1,0 0 0,2 0 1,0 0-1,1 0 1,11 34-1,-8-14-6148,-6-25 834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6.323"/>
    </inkml:context>
    <inkml:brush xml:id="br0">
      <inkml:brushProperty name="width" value="0.025" units="cm"/>
      <inkml:brushProperty name="height" value="0.025" units="cm"/>
    </inkml:brush>
  </inkml:definitions>
  <inkml:trace contextRef="#ctx0" brushRef="#br0">1 0 10122,'0'0'12587,"46"3"-11177,-2 1-353,9 1-513,4-1-416,5 0-96,-4-1-832,-3-3-2211,-7 0-2594,-7-6-5094</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6.654"/>
    </inkml:context>
    <inkml:brush xml:id="br0">
      <inkml:brushProperty name="width" value="0.025" units="cm"/>
      <inkml:brushProperty name="height" value="0.025" units="cm"/>
    </inkml:brush>
  </inkml:definitions>
  <inkml:trace contextRef="#ctx0" brushRef="#br0">0 30 13325,'0'0'9929,"50"-22"-9032,-6 18-385,6 1-384,3 3-96,-4 0 1,1 0-386,-9 0-768,-4 0-1698,-9 0-3683</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7.566"/>
    </inkml:context>
    <inkml:brush xml:id="br0">
      <inkml:brushProperty name="width" value="0.025" units="cm"/>
      <inkml:brushProperty name="height" value="0.025" units="cm"/>
    </inkml:brush>
  </inkml:definitions>
  <inkml:trace contextRef="#ctx0" brushRef="#br0">46 4 5221,'0'0'20008,"11"-1"-19191,13 0-425,65-1 328,-82 2-704,0 1-1,0 0 0,-1 0 1,1 0-1,0 0 0,-1 1 1,1 0-1,-1 1 0,0 0 1,11 6-1,-15-8-14,0 0 0,-1 0 0,1 1 0,-1-1-1,1 1 1,-1-1 0,0 1 0,0-1 0,0 1 0,0 0 0,0-1-1,0 1 1,0 0 0,0 0 0,0 0 0,-1 0 0,1 0-1,-1 0 1,0 0 0,1 0 0,-1 0 0,0 0 0,0 2 0,-1 0 9,0-1 0,0 1 0,-1-1 1,1 1-1,-1-1 0,1 0 0,-1 1 0,0-1 1,0 0-1,-1 0 0,-3 4 0,-7 5 106,1-1-1,-1 0 1,-1-1-1,-19 11 1,-6-4 376,10-3 148,53-18-582,-9 1-249,1 0 0,0 1-1,0 1 1,0 0-1,21 3 1,-29-2 148,0 1 0,1 0 0,-1 0 0,0 1-1,0 1 1,0-1 0,0 1 0,0 0 0,0 1 0,-1 0 0,12 8 0,-17-11 30,0 1 0,0 0 0,0 0 0,0-1 0,0 1 0,-1 0 1,1 1-1,-1-1 0,1 0 0,-1 0 0,0 1 0,0-1 0,0 0 0,0 1 1,0-1-1,0 5 0,-1-5 24,0 0 1,0 0-1,-1-1 0,1 1 1,0 0-1,-1 0 1,1-1-1,-1 1 0,0 0 1,0-1-1,0 1 1,1 0-1,-1-1 0,-1 1 1,1-1-1,0 0 0,0 1 1,-2 0-1,-3 3 139,0-1 0,-1 0-1,1 0 1,-1 0 0,0-1 0,1 0-1,-2 0 1,1-1 0,-13 3 0,-8 0 129,-1-2 0,0 0 0,1-2 0,-1-1 0,0-1 0,-31-5 0,57 5-395,0 1-1,1-1 0,-1 0 0,0 0 0,1 0 0,-1 0 1,1 0-1,-1 0 0,1-1 0,0 1 0,-1-1 1,-2-2-1,4 3-166,1 0 0,-1 0-1,0-1 1,1 1 0,-1 0 0,0 0 0,1 0 0,0-1 0,-1 1 0,1 0 0,0 0 0,-1-1 0,1 1 0,0 0-1,0-1 1,0 1 0,0 0 0,1-2 0,3-18-7153</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5.747"/>
    </inkml:context>
    <inkml:brush xml:id="br0">
      <inkml:brushProperty name="width" value="0.025" units="cm"/>
      <inkml:brushProperty name="height" value="0.025" units="cm"/>
      <inkml:brushProperty name="color" value="#E71224"/>
    </inkml:brush>
  </inkml:definitions>
  <inkml:trace contextRef="#ctx0" brushRef="#br0">1 0 18578,'0'0'2786,"42"5"-10665,-29 3 3042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6.094"/>
    </inkml:context>
    <inkml:brush xml:id="br0">
      <inkml:brushProperty name="width" value="0.025" units="cm"/>
      <inkml:brushProperty name="height" value="0.025" units="cm"/>
      <inkml:brushProperty name="color" value="#E71224"/>
    </inkml:brush>
  </inkml:definitions>
  <inkml:trace contextRef="#ctx0" brushRef="#br0">1 1 14350,'0'0'10666,"5"35"-11851,14-39-3876,-4-13-10250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7.860"/>
    </inkml:context>
    <inkml:brush xml:id="br0">
      <inkml:brushProperty name="width" value="0.025" units="cm"/>
      <inkml:brushProperty name="height" value="0.025" units="cm"/>
      <inkml:brushProperty name="color" value="#E71224"/>
    </inkml:brush>
  </inkml:definitions>
  <inkml:trace contextRef="#ctx0" brushRef="#br0">1 208 14253,'0'0'1917,"8"-2"-924,46-11-931,1 3 1,71-5-1,-51 7-132,542-34 45,4 35 98,-268 6-89,-101-9-907,319-55-1,-479 49-2535,-14-2-1468</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04.262"/>
    </inkml:context>
    <inkml:brush xml:id="br0">
      <inkml:brushProperty name="width" value="0.025" units="cm"/>
      <inkml:brushProperty name="height" value="0.025" units="cm"/>
      <inkml:brushProperty name="color" value="#E71224"/>
    </inkml:brush>
  </inkml:definitions>
  <inkml:trace contextRef="#ctx0" brushRef="#br0">0 0 12876,'0'0'6695,"0"47"-6151,0-22-416,2 6-96,7 0 0,2 1-192,3-3-577,0-3-480,2-6-576,-9-7-1411,-5-5-2593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9.240"/>
    </inkml:context>
    <inkml:brush xml:id="br0">
      <inkml:brushProperty name="width" value="0.025" units="cm"/>
      <inkml:brushProperty name="height" value="0.025" units="cm"/>
    </inkml:brush>
  </inkml:definitions>
  <inkml:trace contextRef="#ctx0" brushRef="#br0">12 124 13933,'0'0'7394,"-1"10"-6519,0-7-769,-8 74 1101,9-72-1116,0 0-1,1-1 1,-1 1-1,1 0 1,0 0-1,3 7 0,-4-10-69,1-1 0,-1 0 0,1 1 0,0-1 0,0 0 0,-1 0 0,1 0 0,0 0 0,0 0 0,0 0 0,0 0 0,0 0 0,0 0 0,0 0 0,1 0 0,-1-1 0,0 1 0,0-1 0,1 1 0,-1-1 0,0 1 0,3 0 0,-3-1 44,0-1 0,0 1 0,0 0-1,1-1 1,-1 1 0,0 0 0,0-1 0,0 1-1,0-1 1,0 0 0,0 1 0,0-1 0,-1 0-1,1 1 1,0-1 0,0 0 0,0 0 0,-1 0-1,1 0 1,0 0 0,-1 0 0,1 0 0,-1 0-1,1 0 1,-1 0 0,0 0 0,1-2 0,9-35 325,-9 35-369,6-78 132,-7 37-877,0 46 721,0 18-27,1-1-1,0 0 1,1 0 0,7 29 0,-8-44 35,1 0 0,-1 0 1,1 0-1,0 0 0,0 0 1,0 0-1,1-1 0,-1 1 1,1-1-1,0 0 0,5 6 1,-5-7 8,-1-1 0,1 1 1,-1-1-1,1 0 1,0 0-1,0 0 0,-1 0 1,1 0-1,0 0 1,0-1-1,0 0 0,0 1 1,0-1-1,0 0 1,0 0-1,0-1 1,-1 1-1,1-1 0,5-1 1,-4 1 29,0-1 1,1 0-1,-1-1 1,0 1 0,0-1-1,0 0 1,-1 0-1,1 0 1,-1 0-1,1-1 1,-1 1-1,0-1 1,0 0 0,-1 0-1,1 0 1,-1 0-1,4-9 1,1-6 166,0 0 0,8-36 1,-11 37-243,-2-1 0,0 0 1,-2-21-1,0 40 20,0 0 1,0 0-1,-1 0 1,1 0-1,0 0 1,-1 0-1,1 0 1,0 0-1,0 0 1,-1 0-1,1 0 1,0 0-1,-1 0 1,1 0-1,0 0 0,0 0 1,-1 0-1,1 0 1,0 0-1,0 1 1,-1-1-1,1 0 1,0 0-1,0 0 1,-1 0-1,1 1 1,0-1-1,0 0 1,0 0-1,-1 0 1,1 1-1,0-1 1,0 0-1,0 0 0,0 1 1,-7 12 1,2 0-1,0 0 1,0 1 0,1 0-1,1 0 1,1 0 0,0 0-1,0 0 1,1 0 0,1 1-1,2 19 1,-1-32 15,-1-1 1,0 0 0,0 1-1,0-1 1,1 0-1,-1 1 1,0-1-1,1 0 1,-1 0 0,1 1-1,0-1 1,-1 0-1,1 0 1,0 0 0,0 0-1,-1 0 1,1 0-1,0 0 1,0 0-1,0 0 1,1 0 0,-1-1-1,0 1 1,0 0-1,0-1 1,0 1 0,1-1-1,-1 1 1,0-1-1,0 0 1,1 1-1,-1-1 1,0 0 0,1 0-1,-1 0 1,0 0-1,1 0 1,1 0 0,0-1 18,1 1 0,0-1 0,-1 0 0,1 0 0,-1 0 0,1 0 0,-1-1 0,1 1 0,-1-1 0,0 0 0,0 0 0,5-4 0,9-12 14,-1-1 0,-1-1 0,0 0 0,-2-1 0,0 0 1,-2-1-1,0-1 0,11-34 0,-30 114-130,5-41 86,-9 71 81,11-81-62,0 1 0,1-1 0,0 1 0,1 0 0,0-1 0,0 1 0,0-1 0,0 1 0,1-1 0,4 8 0,-6-13-66,1 1 0,0-1 1,-1 0-1,1 0 0,0 0 1,0 0-1,0 0 0,0 0 1,0 0-1,0-1 0,0 1 1,0 0-1,1 0 0,-1-1 1,0 1-1,0-1 0,0 1 1,1-1-1,1 1 0,-2-1-128,0 0-1,-1 0 0,1 0 1,0 0-1,-1 0 0,1 0 1,0-1-1,0 1 0,-1 0 1,1 0-1,0-1 0,-1 1 0,1 0 1,0-1-1,-1 1 0,1-1 1,-1 1-1,1 0 0,-1-1 1,1 1-1,-1-1 0,1 0 1,-1 1-1,1-1 0,-1 1 1,0-1-1,1 0 0,-1 1 1,0-1-1,0 0 0,1 1 0,-1-1 1,0 0-1,0 0 0,0 0 1,2-20-6050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04.593"/>
    </inkml:context>
    <inkml:brush xml:id="br0">
      <inkml:brushProperty name="width" value="0.025" units="cm"/>
      <inkml:brushProperty name="height" value="0.025" units="cm"/>
      <inkml:brushProperty name="color" value="#E71224"/>
    </inkml:brush>
  </inkml:definitions>
  <inkml:trace contextRef="#ctx0" brushRef="#br0">0 51 13485,'0'0'3801,"9"-5"-2755,4-2-831,-1 1 0,1 1 0,0 0 0,1 0 0,-1 2 0,1 0 0,-1 0 0,18 0 0,127-2 515,-120 5-779,-22 0 35,0 1 1,-1 0 0,1 2-1,-1-1 1,0 2-1,0 0 1,18 8-1,-29-11 52,-1 0-1,0 0 0,0 1 0,0 0 0,0-1 0,0 1 0,0 0 0,0 1 0,-1-1 1,1 0-1,-1 1 0,0-1 0,0 1 0,1 0 0,-2 0 0,1 0 0,0 0 0,-1 0 1,1 0-1,-1 0 0,0 0 0,0 1 0,0-1 0,0 0 0,-1 1 0,1-1 0,-1 1 1,0-1-1,0 1 0,0-1 0,-1 1 0,1-1 0,-1 0 0,0 1 0,0-1 0,0 0 1,0 1-1,-3 4 0,-1 2 191,-1-2 1,0 1 0,0 0-1,-1-1 1,0 0-1,0-1 1,-1 0 0,0 0-1,0 0 1,0-1-1,-1 0 1,0-1 0,0 0-1,-17 7 1,8-5-198,0 0 0,-1-2 0,1 0 0,-1 0 0,0-2 1,-1-1-1,-19 1 0,39-3-82,-1 0 0,1 0 0,-1 0 0,0 0 0,1 0 1,-1 0-1,1 0 0,-1 0 0,0 0 0,1 0 0,-1 0 0,1 0 0,-1 0 0,1-1 1,-1 1-1,0 0 0,1 0 0,-1-1 0,1 1 0,-1-1 0,1 1 0,0 0 0,-1-1 1,1 1-1,-1-1 0,1 1 0,0-1 0,-1 1 0,0-2 0,9-16-3851,18-6-3022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0.344"/>
    </inkml:context>
    <inkml:brush xml:id="br0">
      <inkml:brushProperty name="width" value="0.025" units="cm"/>
      <inkml:brushProperty name="height" value="0.025" units="cm"/>
      <inkml:brushProperty name="color" value="#E71224"/>
    </inkml:brush>
  </inkml:definitions>
  <inkml:trace contextRef="#ctx0" brushRef="#br0">1 142 5733,'0'0'4938,"15"0"-3107,672-10 930,15-35 727,187-8-1601,476 76 1370,-519 0-3023,-826-23-206,-10 0 2,0 1 1,0-2-1,0 1 0,1-2 1,-1 1-1,0-1 0,-1-1 1,1 0-1,15-7 0,-24 10-20,-1 0 0,1 0 0,0 0-1,-1-1 1,1 1 0,-1 0 0,1-1-1,-1 1 1,1 0 0,-1-1-1,1 1 1,-1-1 0,0 1 0,1-1-1,-1 1 1,0-1 0,1 1-1,-1-1 1,0 1 0,1-1 0,-1 0-1,0 1 1,0-1 0,0 1 0,0-1-1,0 0 1,1 1 0,-1-1-1,0 1 1,0-1 0,-1 0 0,1 1-1,0-1 1,0 0 0,0 1-1,0-1 1,0 1 0,-1-1 0,1 1-1,0-1 1,-1 1 0,1-1 0,0 0-1,-1 1 1,1 0 0,0-1-1,-1 1 1,1-1 0,-1 1 0,1-1-1,-1 1 1,1 0 0,-1-1-1,1 1 1,-1 0 0,0 0 0,1-1-1,-1 1 1,1 0 0,-1 0 0,1 0-1,-1 0 1,-1 0 0,-40-13-275,13 9-1041,-56-1-1,9 1-3991,27-2-1359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1.432"/>
    </inkml:context>
    <inkml:brush xml:id="br0">
      <inkml:brushProperty name="width" value="0.025" units="cm"/>
      <inkml:brushProperty name="height" value="0.025" units="cm"/>
      <inkml:brushProperty name="color" value="#E71224"/>
    </inkml:brush>
  </inkml:definitions>
  <inkml:trace contextRef="#ctx0" brushRef="#br0">0 77 9449,'40'-1'6053,"43"3"-4312,9 0-1250,455-27 1329,-184 3-1814,-331 21-142,141-7-1821,-58-3-3920,-18-1-3791</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2.158"/>
    </inkml:context>
    <inkml:brush xml:id="br0">
      <inkml:brushProperty name="width" value="0.025" units="cm"/>
      <inkml:brushProperty name="height" value="0.025" units="cm"/>
      <inkml:brushProperty name="color" value="#E71224"/>
    </inkml:brush>
  </inkml:definitions>
  <inkml:trace contextRef="#ctx0" brushRef="#br0">45 57 14478,'0'0'448,"-44"-13"961,44 4 33,10 1-1058,29 0-224,28 1 257,27 0 351,28 3-159,31 3-257,22 1-256,18 0-31,0 2-834,-6 4-1281,-12-4-2338,-8-2-833</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6.707"/>
    </inkml:context>
    <inkml:brush xml:id="br0">
      <inkml:brushProperty name="width" value="0.025" units="cm"/>
      <inkml:brushProperty name="height" value="0.025" units="cm"/>
      <inkml:brushProperty name="color" value="#E71224"/>
    </inkml:brush>
  </inkml:definitions>
  <inkml:trace contextRef="#ctx0" brushRef="#br0">1 134 17072,'0'0'1468,"12"6"-907,3 0-483,1 0 0,0-1 0,1-1 0,-1 0 0,1-1 0,28 1 0,122-3 34,-114-2-87,507-22-3000,-85 1 2267,-280 17 1812,906-48 2132,-938 36-2312,340-28 1238,-1 38-3668,-470 8-1873,-19-1-3476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011"/>
    </inkml:context>
    <inkml:brush xml:id="br0">
      <inkml:brushProperty name="width" value="0.025" units="cm"/>
      <inkml:brushProperty name="height" value="0.025" units="cm"/>
      <inkml:brushProperty name="color" value="#E71224"/>
    </inkml:brush>
  </inkml:definitions>
  <inkml:trace contextRef="#ctx0" brushRef="#br0">345 6 15310,'-12'-1'1607,"-1"-1"-1312,0 1-1,0 0 0,-1 1 1,1 0-1,0 1 0,0 1 1,0 0-1,0 1 0,1 1 1,-1-1-1,1 2 0,0 0 1,0 0-1,-13 9 0,15-8-191,0 1 0,1 0 1,0 1-1,0 0 0,0 1 0,1 0 0,1 0 0,-1 0 0,2 1 0,-1 0 0,1 1 1,1-1-1,0 1 0,0 0 0,1 1 0,0-1 0,1 1 0,-2 16 0,5-25-73,0 0-1,0 0 1,1 0-1,-1 0 1,1 0-1,0 0 1,0 0-1,0 0 1,0-1-1,0 1 1,1 0-1,-1 0 1,1-1-1,-1 1 1,1-1-1,0 0 1,0 0-1,0 1 1,1-1-1,-1 0 1,0-1-1,1 1 1,-1 0-1,1-1 1,0 1-1,-1-1 1,1 0-1,0 0 1,0 0-1,0 0 1,4 0-1,11 3 64,0-1 0,1 0 0,34-1 0,-45-2-74,17 1 11,0-1 0,-1-1 1,1-1-1,-1-1 0,0-1 0,0-2 1,0 0-1,39-17 0,-61 23-19,-1 0 0,1-1 0,-1 1 0,1-1 0,-1 0 0,0 0 0,1 1 0,-1-1 0,0 0 0,0 0 0,1 0 0,-1 0 0,0 0 0,0-1 0,0 1 0,0 0 0,1-2-1,-3 2 15,1 1 0,-1-1 0,0 1-1,1-1 1,-1 1 0,1-1 0,-1 1-1,0 0 1,1-1 0,-1 1-1,0 0 1,1-1 0,-1 1 0,0 0-1,0 0 1,1 0 0,-1 0-1,0 0 1,0 0 0,1 0 0,-1 0-1,0 0 1,0 0 0,-60 5 866,48-1-665,0 0-1,1 1 1,-1 0 0,1 1 0,0 1-1,-19 13 1,30-16-18,11-4-134,11-4-4,26-16-14,-35 14-83,0 0 0,0 1 1,0 0-1,0 1 0,1 0 0,0 1 0,-1 1 0,1 0 0,0 0 0,18 1 0,-30 2 25,0 0-1,0-1 1,1 1 0,-1 0 0,0 0-1,0-1 1,0 1 0,0 0-1,0 0 1,0 0 0,0 0 0,0 1-1,-1-1 1,1 0 0,0 0-1,-1 0 1,1 1 0,0-1-1,-1 0 1,0 1 0,1-1 0,-1 0-1,0 1 1,0-1 0,0 1-1,0-1 1,0 0 0,0 1 0,0-1-1,0 1 1,-1 0 0,-7 47 75,-9-12-61,14-32-221,0 0 0,0 0-1,0 0 1,1 0 0,0 1 0,0-1 0,0 1 0,1 0 0,-1-1 0,1 1 0,1 0 0,-1 7 0,19-21-6582,-1-16 284</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482"/>
    </inkml:context>
    <inkml:brush xml:id="br0">
      <inkml:brushProperty name="width" value="0.025" units="cm"/>
      <inkml:brushProperty name="height" value="0.025" units="cm"/>
      <inkml:brushProperty name="color" value="#E71224"/>
    </inkml:brush>
  </inkml:definitions>
  <inkml:trace contextRef="#ctx0" brushRef="#br0">127 0 11050,'0'0'14265,"-9"4"-13619,4-2-612,0 0 1,0 0-1,1 0 1,-1 1-1,1 0 1,-1-1-1,1 2 1,0-1-1,0 1 1,1-1 0,-1 1-1,1 0 1,0 0-1,0 0 1,0 1-1,-3 5 1,-2 5 2,1 1 1,0 0-1,2 0 0,-1 0 1,2 1-1,0 0 0,1 0 1,1 0-1,1 0 0,0 31 1,2-46-26,0 1 0,-1-1 0,1 1 0,0 0 0,1-1 0,-1 0 0,0 1 0,1-1 0,-1 0 0,1 0 0,0 0 0,-1 0 0,1 0 0,0 0 0,0 0 0,0 0 0,1-1 0,-1 1 0,0-1 0,1 0 0,-1 0 0,1 0 0,-1 0 0,1 0 0,-1 0 0,1-1 0,0 1 0,-1-1-1,1 0 1,0 0 0,-1 0 0,1 0 0,0 0 0,3-1 0,2 1 5,0-1 0,0 0 0,-1-1-1,1 1 1,0-2 0,-1 1-1,1-1 1,-1 0 0,0 0-1,12-9 1,-15 9-23,0 0 0,-1-1 0,0 0-1,0 1 1,0-1 0,0 0 0,-1-1 0,3-4-1,-4 8 8,-1 0 0,0 0 0,1 0 0,-1 0 0,0 1 0,1-1 0,-1 0 0,0 0 0,0 0 0,0 0 0,1 0 0,-1 0 0,0 0 1,0 0-1,-1 0 0,1 0 0,0 0 0,0 0 0,0 0 0,-1 1 0,1-1 0,0 0 0,-1 0 0,1 0 0,-1 0 0,1 0 0,-1 1 0,1-1 0,-1 0 0,0 0 0,1 1 0,-1-1 0,0 1 0,1-1 0,-1 0 0,0 1 0,0-1 0,0 1 0,0 0 0,1-1 0,-1 1 0,0 0 0,0-1 0,0 1 0,0 0 0,0 0 0,0 0 0,0 0 0,-1 0 0,-6-1 43,0 1-1,1 0 1,-1 0 0,1 1 0,-1 0 0,1 0-1,-1 1 1,1 0 0,-9 3 0,12-4 14,1 1 0,0-1 0,0 1 0,0 0 0,0-1 0,0 2 0,0-1 0,0 0 0,0 0 0,1 1 0,-1-1 0,1 1 0,0 0 0,0 0-1,0 0 1,0 0 0,0 0 0,1 0 0,-1 1 0,1-1 0,-1 6 0,2-8-42,1 0-1,0 0 1,0 0-1,0 0 1,-1 0-1,1 0 1,0-1-1,0 1 0,0 0 1,1-1-1,-1 1 1,0-1-1,0 1 1,0-1-1,0 1 1,0-1-1,1 0 1,-1 0-1,0 1 0,0-1 1,1 0-1,-1 0 1,0 0-1,0-1 1,0 1-1,1 0 1,0-1-1,42-1 124,23-21-123,-57 18-122,0 1 0,0 0 0,1 1 0,-1 0 0,1 1 0,18-2 0,-28 4 100,-1 1 1,1-1 0,0 1-1,-1-1 1,1 1 0,-1-1-1,1 1 1,-1 0 0,1 0 0,-1-1-1,0 1 1,1 0 0,-1-1-1,0 1 1,1 0 0,-1 0-1,0 0 1,0-1 0,0 1 0,0 0-1,0 0 1,0 0 0,0-1-1,0 1 1,0 0 0,0 0 0,-1 1-1,-2 27 26,-6-1-51,-1 8-108,7-11-5600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927"/>
    </inkml:context>
    <inkml:brush xml:id="br0">
      <inkml:brushProperty name="width" value="0.025" units="cm"/>
      <inkml:brushProperty name="height" value="0.025" units="cm"/>
      <inkml:brushProperty name="color" value="#E71224"/>
    </inkml:brush>
  </inkml:definitions>
  <inkml:trace contextRef="#ctx0" brushRef="#br0">1 1 609,'0'0'29179</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254"/>
    </inkml:context>
    <inkml:brush xml:id="br0">
      <inkml:brushProperty name="width" value="0.025" units="cm"/>
      <inkml:brushProperty name="height" value="0.025" units="cm"/>
      <inkml:brushProperty name="color" value="#E71224"/>
    </inkml:brush>
  </inkml:definitions>
  <inkml:trace contextRef="#ctx0" brushRef="#br0">1 9 18193,'0'0'9449,"25"6"-14510,-4-21-3843</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631"/>
    </inkml:context>
    <inkml:brush xml:id="br0">
      <inkml:brushProperty name="width" value="0.025" units="cm"/>
      <inkml:brushProperty name="height" value="0.025" units="cm"/>
      <inkml:brushProperty name="color" value="#E71224"/>
    </inkml:brush>
  </inkml:definitions>
  <inkml:trace contextRef="#ctx0" brushRef="#br0">0 22 6662,'0'0'19101,"10"0"-17777,47 1-239,86-12 0,29 0-2849,-178 16-2663,-12 2-809,-4-7-3465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9.647"/>
    </inkml:context>
    <inkml:brush xml:id="br0">
      <inkml:brushProperty name="width" value="0.025" units="cm"/>
      <inkml:brushProperty name="height" value="0.025" units="cm"/>
    </inkml:brush>
  </inkml:definitions>
  <inkml:trace contextRef="#ctx0" brushRef="#br0">0 1 13100,'0'0'8456</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961"/>
    </inkml:context>
    <inkml:brush xml:id="br0">
      <inkml:brushProperty name="width" value="0.025" units="cm"/>
      <inkml:brushProperty name="height" value="0.025" units="cm"/>
      <inkml:brushProperty name="color" value="#E71224"/>
    </inkml:brush>
  </inkml:definitions>
  <inkml:trace contextRef="#ctx0" brushRef="#br0">33 0 11082,'0'0'12300,"-27"59"-11499,22-31-161,5-2-351,0-4-193,0-1-96,9-4-256,1 0-930,1-1-607,-7-3-1282,1-3-3844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292"/>
    </inkml:context>
    <inkml:brush xml:id="br0">
      <inkml:brushProperty name="width" value="0.025" units="cm"/>
      <inkml:brushProperty name="height" value="0.025" units="cm"/>
      <inkml:brushProperty name="color" value="#E71224"/>
    </inkml:brush>
  </inkml:definitions>
  <inkml:trace contextRef="#ctx0" brushRef="#br0">12 186 12780,'-2'-11'3192,"1"7"-2963,-2-7 590,1 0-1,1 0 0,-1 0 1,2 0-1,0-16 0,1 23-665,-1 0 0,1 0 0,0 1 0,0-1-1,0 0 1,1 1 0,-1-1 0,1 1 0,0-1-1,0 1 1,0 0 0,0 0 0,0 0 0,1 0 0,-1 0-1,1 1 1,0-1 0,0 1 0,0-1 0,0 1-1,1 0 1,4-2 0,0 1-106,0 0 0,-1 1 1,1-1-1,0 2 0,1-1 1,-1 1-1,0 1 0,0-1 0,0 1 1,1 1-1,-1 0 0,0 0 0,9 2 1,-14-2-33,0-1 1,0 1 0,0 0 0,0 0-1,0 0 1,0 1 0,0-1-1,0 1 1,0 0 0,0 0 0,-1-1-1,1 2 1,-1-1 0,0 0-1,1 0 1,-1 1 0,0 0 0,0-1-1,-1 1 1,1 0 0,0 0-1,-1 0 1,0 0 0,0 0 0,0 0-1,0 0 1,0 0 0,0 0-1,-1 1 1,0-1 0,1 0 0,-1 0-1,-1 1 1,0 4 0,0-3 148,-1 1 1,0-1-1,0 0 1,-1 0-1,1 0 1,-1 0-1,0-1 1,-1 1-1,1-1 1,-1 0-1,0 0 0,0 0 1,0 0-1,-1-1 1,1 1-1,-1-1 1,0 0-1,0-1 1,0 1-1,-9 2 1,13-4-53,20-6-988,-12 3 603,1 1 0,0 0 0,0 1 0,0 0 0,0 0-1,0 1 1,-1 0 0,1 0 0,0 1 0,14 5 0,-20-7 277,1 1 0,-1 0 1,0 0-1,0-1 0,0 2 1,0-1-1,0 0 0,0 0 1,-1 1-1,1-1 0,0 1 1,0-1-1,-1 1 0,1 0 1,-1-1-1,0 1 0,0 0 1,1 0-1,-1 0 0,0 0 0,0 0 1,-1 0-1,1 0 0,0 1 1,-1-1-1,1 0 0,-1 0 1,0 1-1,0-1 0,0 0 1,0 0-1,0 1 0,0-1 1,-1 0-1,1 0 0,-1 1 1,1-1-1,-1 0 0,0 0 1,0 0-1,0 0 0,-2 4 1,-1-2 180,1 1 1,-1-1 0,0 0 0,0 0-1,-1 0 1,1-1 0,-1 1 0,0-1-1,0 0 1,0 0 0,0-1 0,0 0 0,-9 3-1,1 0 379,-1-1-1,0 0 1,0-1 0,-19 1-1,26-4-520,1 1 0,0-1 0,-1-1 0,1 1 0,0-1 0,-1 0 0,-5-2 0,11 2-183,0 1-1,0-1 0,0 1 0,-1-1 1,1 0-1,0 1 0,0-1 1,0 0-1,1 0 0,-1 1 0,0-1 1,0 0-1,0 0 0,0 0 1,1 0-1,-1 0 0,0-2 1,0 1-299,1 0 0,0 1-1,0-1 1,-1 0 0,1 0 0,1 1 0,-1-1 0,0 0 0,0 1 0,1-1 0,-1 0 0,1 1 0,-1-1 0,1 0 0,0 1 0,1-3 0,11-14-7168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637"/>
    </inkml:context>
    <inkml:brush xml:id="br0">
      <inkml:brushProperty name="width" value="0.025" units="cm"/>
      <inkml:brushProperty name="height" value="0.025" units="cm"/>
      <inkml:brushProperty name="color" value="#E71224"/>
    </inkml:brush>
  </inkml:definitions>
  <inkml:trace contextRef="#ctx0" brushRef="#br0">19 37 16271,'0'0'8467,"8"4"-7308,2 1-954,1-1 1,0-1 0,0 1 0,21 2 0,-28-5-205,0 0 0,0-1 0,0 1 0,1-1 0,-1 0-1,0 0 1,0-1 0,0 1 0,0-1 0,0 0-1,0 0 1,0 0 0,0 0 0,0-1 0,0 0 0,0 0-1,-1 0 1,1 0 0,4-4 0,-7 6 11,-1-1 1,1 1-1,0-1 0,-1 0 1,1 1-1,0-1 1,-1 0-1,1 1 0,-1-1 1,0 0-1,1 0 1,-1 1-1,1-1 0,-1 0 1,0 0-1,0 0 1,0 1-1,1-1 0,-1 0 1,0 0-1,0 0 0,0 0 1,0 0-1,0 0 1,0 1-1,-1-1 0,1 0 1,0 0-1,0 0 1,-1-1-1,0 1 41,0 0 0,-1 0 1,1 0-1,-1 0 0,1 0 0,0 0 0,-1 0 1,0 0-1,1 0 0,-1 1 0,0-1 0,1 1 0,-4-1 1,-55-5 840,54 6-875,0 1 0,-1 0 1,1 0-1,0 0 0,0 1 0,0 0 1,0 0-1,0 0 0,1 1 0,-1 0 0,-5 4 1,8-6-11,1 1 0,0-1 1,0 1-1,0 0 0,0 0 1,0 0-1,0 0 0,0 0 1,1 0-1,-1 0 0,1 0 1,0 1-1,-1-1 1,1 1-1,0-1 0,0 1 1,1-1-1,-1 1 0,0 0 1,1-1-1,0 1 0,0 0 1,0-1-1,0 1 0,0 0 1,0-1-1,0 1 1,2 4-1,0-4-36,-1-1 1,1 1-1,-1-1 0,1 0 1,0 0-1,0 1 1,0-1-1,0-1 0,0 1 1,1 0-1,-1 0 0,0-1 1,1 0-1,-1 1 1,1-1-1,0 0 0,-1 0 1,1 0-1,0-1 0,0 1 1,0-1-1,-1 1 1,5-1-1,70 2-5704,-74-2 5220,37-3-5709</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997"/>
    </inkml:context>
    <inkml:brush xml:id="br0">
      <inkml:brushProperty name="width" value="0.025" units="cm"/>
      <inkml:brushProperty name="height" value="0.025" units="cm"/>
      <inkml:brushProperty name="color" value="#E71224"/>
    </inkml:brush>
  </inkml:definitions>
  <inkml:trace contextRef="#ctx0" brushRef="#br0">105 84 15310,'0'0'3438,"-11"6"-240,1-1-2465,1 0-1,-1 1 1,1 0 0,-15 15-1,21-18-534,0 0 1,0 0-1,1 0 0,-1 0 0,1 1 1,0-1-1,0 1 0,0-1 1,0 1-1,0 0 0,1 0 0,0 0 1,0 0-1,0 0 0,0 0 1,1 0-1,0 0 0,-1 1 0,2 7 1,0-10-180,0-1 0,0 1-1,0 0 1,0-1 0,0 1 0,0 0 0,1-1 0,-1 1 0,0-1 0,1 0 0,0 0 0,-1 1 0,1-1 0,-1 0 0,1 0 0,0 0 0,0-1-1,0 1 1,0 0 0,-1-1 0,1 1 0,0-1 0,0 0 0,0 1 0,0-1 0,0 0 0,0 0 0,0 0 0,4-1 0,3 1-7,0-1 0,1 0 0,-1 0 0,0-1 0,13-4 0,-13 2-73,-1-1 0,1 0-1,-1 0 1,1-1-1,-2 0 1,1-1 0,-1 1-1,0-1 1,0-1 0,-1 0-1,0 0 1,6-9 0,4-10-22,26-58 1,-30 58 521,-23 50-223,2-1 0,-13 45 0,19-57-296,0 0-1,1 1 1,1-1 0,0 1 0,0-1-1,1 1 1,1 0 0,0-1 0,3 16-1,-4-24-212,1 0-1,-1-1 0,1 1 1,0 0-1,0-1 1,0 1-1,0-1 0,0 1 1,0-1-1,0 1 1,0-1-1,1 0 0,-1 1 1,0-1-1,1 0 0,-1 0 1,1 0-1,0 0 1,-1 0-1,4 1 0,15 0-6165</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2.344"/>
    </inkml:context>
    <inkml:brush xml:id="br0">
      <inkml:brushProperty name="width" value="0.025" units="cm"/>
      <inkml:brushProperty name="height" value="0.025" units="cm"/>
      <inkml:brushProperty name="color" value="#E71224"/>
    </inkml:brush>
  </inkml:definitions>
  <inkml:trace contextRef="#ctx0" brushRef="#br0">31 148 19442,'0'0'7944,"-30"53"-5510,30-41-1377,0 0-833,7-6-160,11-6-576,1 0-3332,1-10-5316</inkml:trace>
  <inkml:trace contextRef="#ctx0" brushRef="#br0" timeOffset="1">456 8 26329,'0'0'5157,"56"-7"-12012,-38 7-3138</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2.674"/>
    </inkml:context>
    <inkml:brush xml:id="br0">
      <inkml:brushProperty name="width" value="0.025" units="cm"/>
      <inkml:brushProperty name="height" value="0.025" units="cm"/>
      <inkml:brushProperty name="color" value="#E71224"/>
    </inkml:brush>
  </inkml:definitions>
  <inkml:trace contextRef="#ctx0" brushRef="#br0">1 4 20948,'0'0'9833,"19"12"-15598,-4-27-8104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164"/>
    </inkml:context>
    <inkml:brush xml:id="br0">
      <inkml:brushProperty name="width" value="0.025" units="cm"/>
      <inkml:brushProperty name="height" value="0.025" units="cm"/>
      <inkml:brushProperty name="color" value="#E71224"/>
    </inkml:brush>
  </inkml:definitions>
  <inkml:trace contextRef="#ctx0" brushRef="#br0">41 1 16752,'0'0'9118,"4"8"-7709,-2-1-1270,0 0 0,0 0 0,-1 0-1,0 0 1,0 0 0,0 0 0,-1 0 0,0 0-1,0 0 1,-1 0 0,0 0 0,0 0 0,-5 14-1,-8 22-85,7-21-14,0-1 0,1 1 0,-5 44-1,11-65-13,0 0 0,0 1 0,0-1 0,0 0 0,1 0 0,-1 0 0,0 0 0,1 0 0,-1 0 0,1 0 0,-1 0 0,1 0 0,0 0 0,-1 0 0,1 0 0,0 0 0,0-1 0,-1 1 0,1 0 0,0 0 0,0-1 0,0 1 0,0-1 0,0 1 0,0-1-1,0 1 1,0-1 0,0 1 0,0-1 0,1 0 0,-1 0 0,0 1 0,0-1 0,0 0 0,2 0 0,51-1 552,-38 0-478,24-2 0,71-14 1,-46 4-2851,-44 8 862,-5 0-2937,-8 0-2434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492"/>
    </inkml:context>
    <inkml:brush xml:id="br0">
      <inkml:brushProperty name="width" value="0.025" units="cm"/>
      <inkml:brushProperty name="height" value="0.025" units="cm"/>
      <inkml:brushProperty name="color" value="#E71224"/>
    </inkml:brush>
  </inkml:definitions>
  <inkml:trace contextRef="#ctx0" brushRef="#br0">39 0 11082,'0'0'16016,"-24"47"-15312,16-22-447,1 1-225,7-2-32,0-3 64,6-7-257,6-6-799,0-4-1090,3-4-1474,-7-4-2754,-2-10-5765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854"/>
    </inkml:context>
    <inkml:brush xml:id="br0">
      <inkml:brushProperty name="width" value="0.025" units="cm"/>
      <inkml:brushProperty name="height" value="0.025" units="cm"/>
      <inkml:brushProperty name="color" value="#E71224"/>
    </inkml:brush>
  </inkml:definitions>
  <inkml:trace contextRef="#ctx0" brushRef="#br0">1 10 13965,'0'0'10293,"14"-2"-9300,17-2-750,0 1 1,0 2 0,0 1 0,1 2-1,44 8 1,-69-9-242,73 19 92,-73-18-86,1 0 0,-1 1 1,0 0-1,0 1 1,0 0-1,0 0 0,-1 0 1,7 6-1,-11-8 18,0 0 0,-1-1 0,1 1 0,-1 0 0,1 0 0,-1 0 0,0 0-1,0 0 1,0 0 0,0 1 0,0-1 0,0 0 0,-1 0 0,1 1 0,-1-1 0,0 0 0,1 1 0,-1-1 0,0 1-1,-1-1 1,1 0 0,0 1 0,-1-1 0,1 0 0,-1 1 0,1-1 0,-1 0 0,0 0 0,0 0 0,0 1 0,-1-1 0,1 0-1,0 0 1,-1-1 0,1 1 0,-1 0 0,-1 1 0,-6 6 265,0 0 1,-1 0-1,0-1 1,0-1-1,-16 9 0,-7 3 526,-51 22 0,73-37-652,-1 0-1,1 0 0,-1-1 0,1 0 1,-1-1-1,0-1 0,0 0 0,-23-1 1,33 0-167,1 0 0,-1 0 0,1-1 0,0 1 0,-1 0 1,1-1-1,-1 1 0,1-1 0,0 1 0,0-1 1,-1 0-1,1 0 0,0 1 0,0-1 0,0 0 0,0 0 1,0 0-1,0 0 0,0-1 0,0 1 0,0 0 0,1 0 1,-1 0-1,-1-3 0,1 1-4,1 0 0,-1-1 0,0 1 1,1 0-1,0 0 0,0-1 0,0 1 0,0 0 1,0-1-1,2-5 0,15-35-2420,6 14-4706,-9 22 656,0 6-3736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1.657"/>
    </inkml:context>
    <inkml:brush xml:id="br0">
      <inkml:brushProperty name="width" value="0.025" units="cm"/>
      <inkml:brushProperty name="height" value="0.025" units="cm"/>
      <inkml:brushProperty name="color" value="#E71224"/>
    </inkml:brush>
  </inkml:definitions>
  <inkml:trace contextRef="#ctx0" brushRef="#br0">0 4 7303,'0'0'15236,"12"3"-13016,17 3-1670,-1-2-1,1-1 0,0-2 0,0 0 0,0-2 0,35-5 0,12-6-1008,-53 9-3353,-54 10-5252,8-3 3501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9.992"/>
    </inkml:context>
    <inkml:brush xml:id="br0">
      <inkml:brushProperty name="width" value="0.025" units="cm"/>
      <inkml:brushProperty name="height" value="0.025" units="cm"/>
    </inkml:brush>
  </inkml:definitions>
  <inkml:trace contextRef="#ctx0" brushRef="#br0">56 0 17168,'-4'11'1362,"-7"16"-32,1 0 1,-8 36-1,14-47-821,1 1-1,1-1 0,0 1 0,1-1 0,1 1 0,2 23 0,-2-37-496,1-1 1,-1 1-1,1-1 1,-1 1-1,1-1 1,0 1-1,0-1 0,0 0 1,0 1-1,0-1 1,1 0-1,-1 0 1,1 0-1,-1 0 0,1 0 1,0 0-1,-1 0 1,1 0-1,0-1 0,1 1 1,-1-1-1,0 0 1,0 1-1,0-1 1,1 0-1,-1 0 0,1 0 1,-1-1-1,1 1 1,-1-1-1,1 1 1,-1-1-1,1 0 0,3 0 1,0 0-12,-1-1 1,1 0 0,0 0-1,-1-1 1,1 0 0,-1 1-1,1-2 1,-1 1-1,0-1 1,0 0 0,0 0-1,0 0 1,0-1-1,4-4 1,8-11-219,-14 15 181,-1 0 0,2 0 0,-1 0 0,0 0 0,1 1 0,0-1 0,-1 1 0,2 0-1,-1 0 1,0 0 0,0 1 0,1-1 0,-1 1 0,6-2 0,-9 6 42,0 0-1,0-1 1,0 1-1,0 0 1,0 0-1,-1 0 1,1-1-1,-1 1 1,0 0 0,1 0-1,-1 0 1,0 0-1,0 0 1,0 0-1,0 0 1,-1 0-1,0 3 1,1 1 65,-16 175 3895,16-181-3962,0 1 1,0-1-1,0 0 0,0 0 0,0 1 0,0-1 1,0 0-1,1 0 0,-1 0 0,0 1 0,0-1 0,0 0 1,0 0-1,0 0 0,0 0 0,0 1 0,1-1 0,-1 0 1,0 0-1,0 0 0,0 0 0,0 0 0,1 1 0,-1-1 1,0 0-1,0 0 0,0 0 0,1 0 0,-1 0 1,0 0-1,0 0 0,0 0 0,1 0 0,-1 0 0,0 0 1,0 0-1,1 0 0,-1 0 0,0 0 0,0 0 0,0 0 1,1 0-1,-1 0 0,0 0 0,0 0 0,0 0 0,1 0 1,-1-1-1,0 1 0,0 0 0,0 0 0,0 0 1,1 0-1,-1 0 0,0-1 0,0 1 0,0 0 0,0 0 1,0 0-1,1 0 0,-1-1 0,0 1 0,0 0 0,0 0 1,0 0-1,0-1 0,12-13-97,8-26-2280,-5-3-4794,-10 21-360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2.018"/>
    </inkml:context>
    <inkml:brush xml:id="br0">
      <inkml:brushProperty name="width" value="0.025" units="cm"/>
      <inkml:brushProperty name="height" value="0.025" units="cm"/>
      <inkml:brushProperty name="color" value="#E71224"/>
    </inkml:brush>
  </inkml:definitions>
  <inkml:trace contextRef="#ctx0" brushRef="#br0">20 0 2242,'0'0'19058,"-19"45"-17072,38-42 160,15-2-608,8-1-449,4 0-545,4-4-416,-4-5-96,2 3-448,-18-1-1282,-4 1-1569,-5 0-1858,-6 0-7591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5.449"/>
    </inkml:context>
    <inkml:brush xml:id="br0">
      <inkml:brushProperty name="width" value="0.025" units="cm"/>
      <inkml:brushProperty name="height" value="0.025" units="cm"/>
      <inkml:brushProperty name="color" value="#E71224"/>
    </inkml:brush>
  </inkml:definitions>
  <inkml:trace contextRef="#ctx0" brushRef="#br0">34 127 7944,'9'-17'6634,"3"-6"2213,-8 24-6060,-5 15-1880,-3 8-454,-1 0 0,-14 39 1,12-44-236,2 0 0,0 0 0,0 0 1,2 0-1,-1 24 0,4-41 263,1-5 4,11-19-382,-1 0-1,-2-2 1,0 1-1,-1-1 1,-2 0-1,0-1 1,-1 1-1,-2-1 1,1-41-1,-10 100-168,5-30 66,0-1 1,0 1-1,0-1 0,1 1 0,-1 0 1,1-1-1,0 1 0,0 0 1,1 4-1,-1-7 3,1 1 0,0-1 1,0 0-1,-1 0 0,1 1 0,0-1 0,0 0 1,1 0-1,-1 0 0,0 0 0,0 0 1,0 0-1,1 0 0,-1 0 0,0-1 0,1 1 1,-1 0-1,1-1 0,-1 1 0,1-1 1,-1 0-1,1 1 0,-1-1 0,1 0 0,-1 0 1,1 0-1,2 0 0,4 0 13,-1 0-1,1-1 0,0 0 1,-1 0-1,1-1 1,-1 0-1,0 0 1,1-1-1,-1 0 1,0 0-1,-1 0 1,1-1-1,0 0 0,-1 0 1,0-1-1,10-10 1,-2 2-2,-1-1 0,-1 0 0,-1-1 0,0 0 0,16-30 0,-35 70 71,1 0 1,2 0-1,1 0 1,0 0-1,1 36 1,3-58-73,-1 1 1,1-1 0,0 0-1,1 1 1,-1-1 0,1 1 0,-1-1-1,1 0 1,0 1 0,0-1-1,1 0 1,-1 0 0,0 0 0,1 0-1,0 0 1,0 0 0,0 0 0,0 0-1,0-1 1,4 4 0,-1-4-190,-1 0 0,1 0 0,0 0 1,-1 0-1,1-1 0,0 0 0,0 0 1,0 0-1,0 0 0,0-1 0,0 0 0,0 0 1,7-1-1,3-3-3791,-8-4-1910,-6-4-4042</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5.796"/>
    </inkml:context>
    <inkml:brush xml:id="br0">
      <inkml:brushProperty name="width" value="0.025" units="cm"/>
      <inkml:brushProperty name="height" value="0.025" units="cm"/>
      <inkml:brushProperty name="color" value="#E71224"/>
    </inkml:brush>
  </inkml:definitions>
  <inkml:trace contextRef="#ctx0" brushRef="#br0">0 29 13004,'0'0'12177,"10"7"-10367,0-1-1538,1-1 0,0 0 1,1-1-1,-1 0 0,1 0 0,0-2 1,-1 1-1,1-1 0,1-1 0,-1 0 1,0-1-1,24-2 0,245-33 710,-93 8-4024,-184 25-2144,-12 0-1675,4 1 5012,-8-2-7440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6.141"/>
    </inkml:context>
    <inkml:brush xml:id="br0">
      <inkml:brushProperty name="width" value="0.025" units="cm"/>
      <inkml:brushProperty name="height" value="0.025" units="cm"/>
      <inkml:brushProperty name="color" value="#E71224"/>
    </inkml:brush>
  </inkml:definitions>
  <inkml:trace contextRef="#ctx0" brushRef="#br0">6 41 10730,'0'0'5130,"4"-9"-1153,13-23-507,-17 32-3395,0 0-1,0 0 0,0 1 0,0-1 1,0 0-1,0 0 0,1 0 0,-1 0 0,0 0 1,0 0-1,0 0 0,0 0 0,0 0 1,0 0-1,0 0 0,0 0 0,0 0 0,0 0 1,0 0-1,0 0 0,0 0 0,0 0 1,0 1-1,1-1 0,-1 0 0,0 0 1,0 0-1,0 0 0,0 0 0,0 0 0,0 0 1,0 0-1,0 0 0,0 0 0,0 0 1,0 0-1,1 0 0,-1-1 0,0 1 1,0 0-1,0 0 0,0 0 0,0 0 0,0 0 1,0 0-1,0 0 0,0 0 0,0 0 1,0 0-1,0 0 0,0 0 0,0 0 0,0 0 1,1 0-1,-1 0 0,0 0 0,0-1 1,0 1-1,0 0 0,0 0 0,0 12 1046,-3 16-767,-5 12-106,1 0 1,-4 69-1,10-24-8895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6.504"/>
    </inkml:context>
    <inkml:brush xml:id="br0">
      <inkml:brushProperty name="width" value="0.025" units="cm"/>
      <inkml:brushProperty name="height" value="0.025" units="cm"/>
      <inkml:brushProperty name="color" value="#E71224"/>
    </inkml:brush>
  </inkml:definitions>
  <inkml:trace contextRef="#ctx0" brushRef="#br0">41 155 11403,'0'0'3694,"-7"-8"-203,-20-31-613,27 38-2757,-1 0 1,0 0-1,1 0 1,-1 0-1,0 0 1,1 0-1,-1 0 1,1 0-1,0 0 1,-1-1-1,1 1 1,0 0-1,0 0 1,0 0-1,0-1 1,0 1 0,0 0-1,0 0 1,0-1-1,1 1 1,-1 0-1,0 0 1,1 0-1,-1 0 1,1 0-1,-1-1 1,1 1-1,-1 0 1,1 0-1,0 0 1,0 0-1,-1 0 1,1 1-1,0-1 1,0 0-1,1-1 1,3-1 97,0 1 1,0-1-1,0 1 0,0 0 0,0 0 1,6-1-1,-3 0 124,33-9 84,1 2 0,0 1 0,1 2 0,0 2 0,0 2 0,0 2 0,43 5 0,-77-3-432,-1 1-1,0 0 1,1 0-1,-1 1 1,0 0-1,-1 1 1,1 0-1,9 6 1,-15-9 14,0 1 1,0-1-1,0 1 1,0-1-1,-1 1 1,1 0-1,0 0 1,-1 0-1,1 0 1,-1 0-1,1 0 1,-1 1-1,0-1 1,1 3-1,-2-3 19,0 0 0,0-1 1,0 1-1,0 0 0,0-1 0,0 1 0,-1 0 0,1-1 0,0 1 1,-1 0-1,1-1 0,-1 1 0,0-1 0,0 1 0,1-1 1,-1 1-1,0-1 0,0 0 0,0 1 0,-1-1 0,1 0 1,0 0-1,-3 2 0,-3 2 44,0-1 0,0 1 0,0-1 0,-1-1-1,1 0 1,-1 0 0,0 0 0,0-1 0,0 0 0,-8 0 0,1 1-216,0-2-1,1 0 1,-1-1 0,-27-3-1,42 3 8,-1 0-1,1 0 1,-1 0-1,1 0 1,-1 0-1,0 0 1,1-1-1,-1 1 1,1 0-1,-1 0 1,1-1 0,0 1-1,-1 0 1,1-1-1,-1 1 1,1 0-1,0-1 1,-1 1-1,1-1 1,-1 1-1,1-1 1,0 1-1,0-1 1,-1 1-1,1-1 1,0 1-1,0-1 1,0 1-1,0-1 1,-1 1-1,1-1 1,0 1-1,0-1 1,0 1-1,0-1 1,0 0-1,7-14-8686,9-1-8622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6.964"/>
    </inkml:context>
    <inkml:brush xml:id="br0">
      <inkml:brushProperty name="width" value="0.025" units="cm"/>
      <inkml:brushProperty name="height" value="0.025" units="cm"/>
      <inkml:brushProperty name="color" value="#E71224"/>
    </inkml:brush>
  </inkml:definitions>
  <inkml:trace contextRef="#ctx0" brushRef="#br0">322 110 4548,'1'-6'1919,"0"0"-1,-1 0 1,0-1-1,0 1 1,-2-12-1,1 15-1467,0 0 1,0 0-1,0 0 0,0 1 0,0-1 0,-1 0 0,1 0 0,-1 1 0,0-1 1,-3-3-1,2 3-277,-1 0 0,0 0 0,0 1 0,0 0 0,0-1 0,0 1 0,0 1 0,-1-1 0,1 1 0,-1-1 0,1 1 0,-1 0 0,0 1 0,1-1 0,-1 1 0,-8 1 0,4 0-60,0 0 0,0 1 0,0 0 0,1 0 0,-1 1 0,1 1 0,-1-1 0,1 1 1,0 1-1,1-1 0,-1 1 0,1 1 0,0-1 0,0 1 0,0 1 0,1-1 0,0 1 0,1 0 0,-6 8 0,3-3 44,0-1 0,1 1-1,0 0 1,1 1 0,0 0 0,1 0 0,1 0-1,0 0 1,0 1 0,2 0 0,-3 23 0,5-35-139,0 1 1,0-1 0,0 1-1,1-1 1,-1 0 0,1 1 0,-1-1-1,1 0 1,0 0 0,0 0-1,0 1 1,0-1 0,0 0-1,0 0 1,1 0 0,-1 0-1,0-1 1,1 1 0,0 0 0,-1-1-1,1 1 1,4 2 0,-2-2 14,1 0 0,-1 0 0,1-1 0,0 1 0,-1-1 1,1 0-1,0 0 0,0-1 0,0 0 0,8 0 0,-1 0 24,0-2-1,0 1 1,-1-2-1,1 0 0,-1 0 1,1-1-1,-1 0 1,20-11-1,-22 9-29,-1 1 0,1-2 0,-1 1 0,0-1 0,-1 0 0,0-1 0,0 0 0,-1 0 0,0-1 0,0 1 0,0-1 0,-2 0 0,1-1 0,-1 1 0,0-1-1,-1 0 1,0 0 0,-1 0 0,0 0 0,0-1 0,-1 1 0,-1-1 0,0 1 0,-1-13 0,1 21-29,-1-1 0,0 0-1,0 0 1,0 1 0,0-1-1,-1 1 1,1-1 0,-1 1-1,1-1 1,-1 1 0,0 0-1,0 0 1,0 0 0,0 0-1,0 0 1,0 0 0,-1 0 0,1 1-1,-1-1 1,1 1 0,-1 0-1,1 0 1,-1 0 0,0 0-1,0 0 1,-4 0 0,5 0-74,0 1 0,0 0 0,0-1 1,0 1-1,0 0 0,0 0 0,0 1 0,0-1 1,0 0-1,0 0 0,1 1 0,-1 0 0,0-1 1,0 1-1,0 0 0,0 0 0,1 0 1,-1 0-1,0 0 0,1 0 0,-1 0 0,1 0 1,-1 1-1,1-1 0,0 1 0,-1-1 0,1 1 1,0 0-1,0-1 0,0 1 0,0 0 1,1 0-1,-1 0 0,0-1 0,1 1 0,-1 0 1,0 4-1,1 26-4651,10-14-3996,4-9-4351</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7.293"/>
    </inkml:context>
    <inkml:brush xml:id="br0">
      <inkml:brushProperty name="width" value="0.025" units="cm"/>
      <inkml:brushProperty name="height" value="0.025" units="cm"/>
      <inkml:brushProperty name="color" value="#E71224"/>
    </inkml:brush>
  </inkml:definitions>
  <inkml:trace contextRef="#ctx0" brushRef="#br0">13 1 17905,'0'0'2594,"0"48"513,-5-20-993,1 1-961,1 1-480,3-3-513,0-4-192,12-9-1986,4-8-2722,0-6-4549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7.655"/>
    </inkml:context>
    <inkml:brush xml:id="br0">
      <inkml:brushProperty name="width" value="0.025" units="cm"/>
      <inkml:brushProperty name="height" value="0.025" units="cm"/>
      <inkml:brushProperty name="color" value="#E71224"/>
    </inkml:brush>
  </inkml:definitions>
  <inkml:trace contextRef="#ctx0" brushRef="#br0">64 69 6854,'0'0'18898,"-6"8"-17755,1-1-983,0-2-69,0 1-1,0 0 0,1 0 1,0 0-1,0 0 0,1 1 1,0-1-1,0 1 0,0 0 1,1 0-1,0 0 0,1 0 1,-2 12-1,3-18-84,1 0 0,0 0 0,-1 0 0,1 0 0,-1-1 0,1 1 0,0 0 0,0 0 0,0 0 0,-1-1 0,1 1 0,0 0 0,0-1 0,0 1 0,0-1 0,0 1 0,0-1 0,0 1 0,0-1 0,0 0 0,1 0 0,-1 1 0,0-1 0,0 0 0,2 0 0,37 3 94,-30-3-78,13 1 19,58 6-428,-76-7 367,-1 1-1,1 0 0,-1 0 0,0 0 1,0 1-1,0 0 0,0 0 0,0 0 1,0 0-1,0 0 0,0 1 0,-1 0 1,1-1-1,4 7 0,-7-8 53,0 1 0,0 0 0,0 0 0,0 0-1,-1 0 1,1-1 0,-1 1 0,1 0 0,-1 0 0,0 0 0,1 0 0,-1 0-1,0 0 1,-1 0 0,1 0 0,0 0 0,0 0 0,-1 0 0,1 0 0,-1 0-1,0 0 1,1 0 0,-1-1 0,0 1 0,0 0 0,0-1 0,-1 1-1,1 0 1,0-1 0,0 1 0,-3 1 0,-5 6 376,0-1 0,0 0 0,-18 12 0,21-16-348,-2 2-13,-1 0 1,1 0-1,-1-1 0,-1 0 0,1-1 1,0 0-1,-1 0 0,0-1 1,0 0-1,0-1 0,0 0 0,0-1 1,-11 1-1,19-2-170,0-1 0,1 1 0,-1-1 0,1 1 0,-1-1 0,1 0-1,-1 1 1,1-1 0,-1 0 0,1 0 0,0 0 0,-1 0 0,1 0 0,0-1 0,0 1 0,0 0 0,0 0 0,0-1 0,0 1 0,0-1 0,0 1-1,0-1 1,1 1 0,-1-1 0,1 1 0,-1-1 0,1 0 0,0 1 0,-1-4 0,-3-55-5656,4 49 4039,-1-44-6449</inkml:trace>
  <inkml:trace contextRef="#ctx0" brushRef="#br0" timeOffset="1">57 1 16528,'0'0'10057,"51"2"-8039,-24 2-448,1-1-674,4 2-543,2-2-289,-4 0-224,-2-2-1378,0-1-1665,1 0-3459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160"/>
    </inkml:context>
    <inkml:brush xml:id="br0">
      <inkml:brushProperty name="width" value="0.025" units="cm"/>
      <inkml:brushProperty name="height" value="0.025" units="cm"/>
      <inkml:brushProperty name="color" value="#E71224"/>
    </inkml:brush>
  </inkml:definitions>
  <inkml:trace contextRef="#ctx0" brushRef="#br0">0 1 9961,'0'0'20083,"46"29"-19442,-40-8-353,4-4-160,3 0-64,4-2-64,5-5-480,4-6-1154,2-4-992,-3 0-1186,2-18-1825,-4-6-4004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548"/>
    </inkml:context>
    <inkml:brush xml:id="br0">
      <inkml:brushProperty name="width" value="0.025" units="cm"/>
      <inkml:brushProperty name="height" value="0.025" units="cm"/>
      <inkml:brushProperty name="color" value="#E71224"/>
    </inkml:brush>
  </inkml:definitions>
  <inkml:trace contextRef="#ctx0" brushRef="#br0">215 0 14189,'0'0'3556,"-56"61"223,22-17-1216,-2 3-705,3 4-97,6-1-608,6-5-672,14-4-385,7-7-64,4-12-705,10-9-1665,7-13-2370,0 0-5254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0.325"/>
    </inkml:context>
    <inkml:brush xml:id="br0">
      <inkml:brushProperty name="width" value="0.025" units="cm"/>
      <inkml:brushProperty name="height" value="0.025" units="cm"/>
    </inkml:brush>
  </inkml:definitions>
  <inkml:trace contextRef="#ctx0" brushRef="#br0">1 139 11627,'0'0'9748,"10"-8"-8141,1 0-1030,0 0 1,1 1-1,-1 0 0,1 1 1,25-9-1,-31 14-354,0-1 0,0-1 0,0 1 0,0-1 0,0 0 0,9-7 0,-13 9-116,0-1 0,-1 0-1,1 1 1,0-1 0,-1 0-1,1 0 1,-1 0 0,0 0-1,1 0 1,-1 0 0,0-1-1,0 1 1,-1 0 0,1-1-1,0 1 1,-1 0 0,1-1-1,-1 1 1,0-5 0,0 7-97,-1-1 0,0 0 0,0 0 1,1 0-1,-1 1 0,0-1 0,0 1 1,0-1-1,0 0 0,0 1 0,0-1 1,0 1-1,0 0 0,0-1 0,0 1 1,0 0-1,0 0 0,0-1 0,0 1 1,0 0-1,0 0 0,0 0 0,0 0 1,0 1-1,-2-1 0,-32 2-15,28 0 0,1 1 0,-1 0 0,1-1 0,0 2 0,0-1 0,0 1 0,0 0 0,0 0 0,1 1 0,0-1 0,0 1 0,0 0 0,0 1 0,1-1 0,0 1 0,0 0 0,1 0 0,-1 0 0,1 1 0,1-1 0,-1 1 0,1-1 0,0 1 1,1 0-1,-1 0 0,1 0 0,1 0 0,-1 0 0,2 9 0,0-13-7,0-1 1,0 1-1,0 0 1,1 0-1,-1 0 1,1-1-1,-1 1 1,1-1-1,0 1 1,0-1 0,1 0-1,-1 0 1,0 0-1,1 0 1,-1 0-1,1 0 1,0-1-1,-1 1 1,1-1-1,0 0 1,0 1-1,0-1 1,0-1-1,0 1 1,0 0 0,0-1-1,0 0 1,4 0-1,4 2-507,-1-2 0,1 1 0,-1-2 0,1 1 0,-1-1 0,0-1 0,15-4 0,15-14-5374,2-8-5878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941"/>
    </inkml:context>
    <inkml:brush xml:id="br0">
      <inkml:brushProperty name="width" value="0.025" units="cm"/>
      <inkml:brushProperty name="height" value="0.025" units="cm"/>
      <inkml:brushProperty name="color" value="#E71224"/>
    </inkml:brush>
  </inkml:definitions>
  <inkml:trace contextRef="#ctx0" brushRef="#br0">0 37 14798,'0'0'9833,"75"4"-8167,-36-8-769,10-2-609,1-1-288,-1 2-96,-3-1-2114,-5 0-2338,-9 0-5318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9.526"/>
    </inkml:context>
    <inkml:brush xml:id="br0">
      <inkml:brushProperty name="width" value="0.025" units="cm"/>
      <inkml:brushProperty name="height" value="0.025" units="cm"/>
      <inkml:brushProperty name="color" value="#E71224"/>
    </inkml:brush>
  </inkml:definitions>
  <inkml:trace contextRef="#ctx0" brushRef="#br0">0 42 9321,'0'0'9908,"9"-6"-7970,0 0-1522,0 2 0,1-1 1,-1 1-1,1 1 0,0 0 1,0 0-1,14-1 0,-17 2-251,0 1 1,-1 1-1,1-1 0,0 1 0,-1 0 0,1 1 0,0-1 1,-1 1-1,1 1 0,-1-1 0,1 1 0,-1 0 1,0 1-1,11 5 0,-16-7-157,1 0 0,-1 0 1,0 0-1,0 0 0,1 0 1,-1 0-1,0 0 0,0 0 0,0 0 1,-1 1-1,1-1 0,0 0 1,0 1-1,-1-1 0,1 1 0,0-1 1,-1 1-1,0-1 0,1 1 1,-1-1-1,0 1 0,0 0 1,0 2-1,0-1 5,-1 0 1,0 0-1,0 0 1,0 0-1,0 0 1,-1 0-1,1-1 1,-1 1-1,0 0 1,1-1-1,-4 4 1,-5 4 24,-1 1-1,0-2 1,-23 17 0,-7-2 25,30-19 63,1 1-1,0 0 1,0 0 0,0 1-1,-10 11 1,19-18-119,0 1 0,1-1 0,-1 0-1,1 1 1,-1-1 0,0 1 0,1-1 0,0 1-1,-1-1 1,1 1 0,-1 0 0,1-1 0,0 1-1,-1-1 1,1 1 0,0 0 0,-1-1 0,1 1-1,0 0 1,0-1 0,0 1 0,0 0 0,0 0-1,0-1 1,0 1 0,0 0 0,0-1 0,0 1-1,0 0 1,0-1 0,0 1 0,0 0 0,1-1-1,-1 1 1,0 0 0,1-1 0,-1 1 0,0 0-1,1-1 1,-1 1 0,1-1 0,-1 1 0,1-1-1,-1 1 1,1-1 0,-1 1 0,1-1 0,-1 0-1,1 1 1,0-1 0,-1 0 0,1 1 0,0-1-1,-1 0 1,1 0 0,0 0 0,-1 1 0,1-1-1,0 0 1,0 0 0,-1 0 0,2 0 0,54 2-40,-47-2 16,76-7-2422,-29-8-2569,-10-5-3096</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9.856"/>
    </inkml:context>
    <inkml:brush xml:id="br0">
      <inkml:brushProperty name="width" value="0.025" units="cm"/>
      <inkml:brushProperty name="height" value="0.025" units="cm"/>
      <inkml:brushProperty name="color" value="#E71224"/>
    </inkml:brush>
  </inkml:definitions>
  <inkml:trace contextRef="#ctx0" brushRef="#br0">140 1 17232,'0'0'3086,"-12"4"-113,-53 23 58,61-24-2918,-1-1 0,1 1 0,-1 0 0,1 0 0,0 0 0,0 1 0,0-1-1,1 1 1,-1 0 0,1 0 0,0 0 0,0 0 0,1 1 0,-4 6 0,6-10-119,0 0 1,0 0 0,0-1-1,0 1 1,0 0-1,1-1 1,-1 1 0,0 0-1,0-1 1,1 1-1,-1-1 1,0 1 0,1-1-1,-1 1 1,1 0-1,-1-1 1,1 1 0,-1-1-1,1 0 1,-1 1-1,1-1 1,-1 1 0,1-1-1,0 0 1,-1 1-1,1-1 1,0 0 0,-1 0-1,1 1 1,0-1-1,-1 0 1,1 0 0,0 0-1,-1 0 1,1 0-1,0 0 1,-1 0 0,2 0-1,39 2-377,-30-2 256,8 2-87,-1 0 0,33 9 0,-45-9 193,1 0 1,0 0 0,-1 1 0,1 0 0,-1 0-1,0 1 1,0 0 0,0 0 0,0 0 0,6 8-1,-11-11 32,1 0-1,-1 0 1,0 0-1,0 0 0,-1 0 1,1 1-1,0-1 1,0 0-1,0 1 0,-1-1 1,1 0-1,-1 1 1,1-1-1,-1 1 0,0-1 1,0 1-1,1-1 1,-1 1-1,0-1 0,0 1 1,0 0-1,0-1 1,-1 1-1,1-1 1,-1 3-1,-1-2 48,1 1 0,-1-1-1,1 0 1,-1 0 0,0 0 0,0 0 0,0 0 0,0-1-1,0 1 1,0 0 0,-1-1 0,1 0 0,-4 2-1,-6 2 145,0 0-1,-1-1 1,0 0-1,-21 3 1,26-6-364,1 0 1,-1 0 0,0-1 0,1 0-1,-1 0 1,0 0 0,1-1-1,-14-3 1,18 2-326,0 1 0,0-1 0,0 1 0,0-1 0,0 0 0,1 0 0,-1 0 0,1-1 0,0 1 0,0 0 0,-1-1 0,1 0 0,1 1 0,-1-1 1,0 0-1,1 0 0,-1 0 0,1 0 0,0 0 0,0 0 0,0 0 0,0-6 0,-5-24-6987</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245"/>
    </inkml:context>
    <inkml:brush xml:id="br0">
      <inkml:brushProperty name="width" value="0.025" units="cm"/>
      <inkml:brushProperty name="height" value="0.025" units="cm"/>
      <inkml:brushProperty name="color" value="#E71224"/>
    </inkml:brush>
  </inkml:definitions>
  <inkml:trace contextRef="#ctx0" brushRef="#br0">1 29 1441,'0'0'15087,"56"-24"-12141,-26 22-671,6 0-546,3 2-127,1 0-1090,5 0-448,-1 0-640,-3 2-2467,-4-1-3011,-7 0-7078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588"/>
    </inkml:context>
    <inkml:brush xml:id="br0">
      <inkml:brushProperty name="width" value="0.025" units="cm"/>
      <inkml:brushProperty name="height" value="0.025" units="cm"/>
      <inkml:brushProperty name="color" value="#E71224"/>
    </inkml:brush>
  </inkml:definitions>
  <inkml:trace contextRef="#ctx0" brushRef="#br0">118 1 13261,'0'0'7708,"-10"5"-5097,3-1-2392,0 0 1,-1 0 0,1 1 0,1 0-1,-1 0 1,1 1 0,0 0-1,0 0 1,1 0 0,-1 1 0,1-1-1,1 1 1,-1 0 0,1 1-1,1-1 1,-1 1 0,1 0 0,-3 12-1,5-15-213,0-1 0,1 1-1,-1 0 1,1 0 0,0 0 0,1 0-1,-1 0 1,1-1 0,0 1-1,0 0 1,0 0 0,0-1-1,1 1 1,0-1 0,0 1 0,0-1-1,6 8 1,-5-9-3,1 0 0,-1 0 0,1-1 1,0 1-1,0-1 0,0 0 0,0 0 0,0 0 0,1 0 0,-1-1 1,0 0-1,1 0 0,-1 0 0,1 0 0,0-1 0,-1 0 0,1 0 0,-1 0 1,6-1-1,-4 0 31,0 0 0,-1 0 0,1-1 0,-1 0 0,1 0 0,-1-1-1,0 1 1,0-1 0,0 0 0,0 0 0,-1-1 0,1 0 0,-1 1 0,0-1 0,0-1 0,0 1 0,0-1 0,-1 1 0,0-1 0,0 0 0,0 0 0,-1-1 0,1 1 0,-1 0 0,0-1 0,0-5 0,0 6-4,-1 1-1,1-1 1,-1 0 0,-1 1 0,1-1 0,-1 0 0,0 1 0,0-1 0,0 0 0,0 0 0,-1 1-1,0-1 1,0 0 0,0 1 0,-1-1 0,0 1 0,0-1 0,0 1 0,0 0 0,0 0 0,-1 0 0,0 0-1,0 0 1,0 1 0,0-1 0,0 1 0,-1 0 0,0 0 0,1 0 0,-1 0 0,-9-4 0,6 5 1,-1 0 1,1 0 0,-1 1-1,0 0 1,1 0 0,-1 0-1,0 1 1,0 1 0,0-1-1,-11 3 1,16-2-188,0-1 0,1 1 0,-1 0 0,1 0 0,-1 0 0,1 0 0,0 0 0,-1 1 0,1-1 0,0 1 0,0-1 0,0 1 0,0 0 0,-3 3 0,4-3-235,0 0 1,0 0-1,0 0 0,1 0 1,-1 0-1,1 0 1,-1 0-1,1 0 0,0 0 1,0 0-1,0 0 1,0 0-1,0 0 0,0 0 1,1 0-1,-1 0 0,1 0 1,-1-1-1,1 1 1,0 0-1,-1 0 0,3 2 1,9 10-6256</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966"/>
    </inkml:context>
    <inkml:brush xml:id="br0">
      <inkml:brushProperty name="width" value="0.025" units="cm"/>
      <inkml:brushProperty name="height" value="0.025" units="cm"/>
      <inkml:brushProperty name="color" value="#E71224"/>
    </inkml:brush>
  </inkml:definitions>
  <inkml:trace contextRef="#ctx0" brushRef="#br0">40 261 15054,'0'0'14414,"-22"66"-13293,12-43-352,3 1-321,7-6-192,0-2-128,7-7-63,16-6-1,7-3-32,3 0-481,-3-9-1088,-1-8-1570,-3-7-2338,-4-5-5542</inkml:trace>
  <inkml:trace contextRef="#ctx0" brushRef="#br0" timeOffset="1">75 1 13196,'0'0'17809,"44"9"-28635</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1.609"/>
    </inkml:context>
    <inkml:brush xml:id="br0">
      <inkml:brushProperty name="width" value="0.025" units="cm"/>
      <inkml:brushProperty name="height" value="0.025" units="cm"/>
      <inkml:brushProperty name="color" value="#E71224"/>
    </inkml:brush>
  </inkml:definitions>
  <inkml:trace contextRef="#ctx0" brushRef="#br0">0 1 12172,'0'0'14862,"62"17"-13805,-16-12-513,5-1-384,4 1-96,-3-2-64,-10 3-192,-8-2-1441,-15 2-1474,-14-2-1570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1.999"/>
    </inkml:context>
    <inkml:brush xml:id="br0">
      <inkml:brushProperty name="width" value="0.025" units="cm"/>
      <inkml:brushProperty name="height" value="0.025" units="cm"/>
      <inkml:brushProperty name="color" value="#E71224"/>
    </inkml:brush>
  </inkml:definitions>
  <inkml:trace contextRef="#ctx0" brushRef="#br0">1 0 13741,'0'0'9225,"72"23"-7880,-21-23-480,6 0-641,3 0-128,-8-5-544,-8 1-1923,-16-1-1632,-5-1-4517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2.596"/>
    </inkml:context>
    <inkml:brush xml:id="br0">
      <inkml:brushProperty name="width" value="0.025" units="cm"/>
      <inkml:brushProperty name="height" value="0.025" units="cm"/>
      <inkml:brushProperty name="color" value="#E71224"/>
    </inkml:brush>
  </inkml:definitions>
  <inkml:trace contextRef="#ctx0" brushRef="#br0">6 1 8680,'0'0'19224,"4"9"-18552,-2-2-568,0 0 1,0 0-1,-1 0 0,1 0 0,-2 0 0,1 0 0,-1 0 0,0 0 0,-1 0 0,0 0 0,0 0 1,0 0-1,-3 9 0,2-11-32,0 3 73,0 0 0,0 1 0,0-1 0,1 1 0,1 0 0,0 14 0,0-21-133,1 0 0,-1 0 0,1 0 0,0 0-1,0 0 1,0 0 0,0-1 0,0 1 0,0 0 0,0-1 0,0 1-1,1 0 1,-1-1 0,1 0 0,-1 1 0,1-1 0,0 0 0,-1 0-1,1 0 1,0 0 0,0 0 0,0 0 0,0 0 0,0 0 0,0-1-1,0 1 1,0-1 0,0 0 0,0 0 0,0 1 0,0-1 0,4-1-1,3 2-142,1-1 0,-1 0 0,1-1-1,0 0 1,-1-1 0,0 0-1,18-5 1,-22 4-378,0 1-1,0-1 1,0 1-1,0-1 1,-1-1-1,6-4 0,-6 5-363,-1 0-1,0-1 0,1 0 0,-2 0 0,1 0 1,0 0-1,-1 0 0,2-5 0,3-20-7523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2.958"/>
    </inkml:context>
    <inkml:brush xml:id="br0">
      <inkml:brushProperty name="width" value="0.025" units="cm"/>
      <inkml:brushProperty name="height" value="0.025" units="cm"/>
      <inkml:brushProperty name="color" value="#E71224"/>
    </inkml:brush>
  </inkml:definitions>
  <inkml:trace contextRef="#ctx0" brushRef="#br0">41 1 9993,'0'0'9257,"-34"54"-6150,29-34-1025,3 2-448,2 0-609,0-1-609,21-1-320,-1-4-192,14-5-1345,3-5-1666,-2-5-769,2-1-2434,-7-4-5605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0.717"/>
    </inkml:context>
    <inkml:brush xml:id="br0">
      <inkml:brushProperty name="width" value="0.025" units="cm"/>
      <inkml:brushProperty name="height" value="0.025" units="cm"/>
    </inkml:brush>
  </inkml:definitions>
  <inkml:trace contextRef="#ctx0" brushRef="#br0">1 47 15310,'0'0'7880,"69"15"-6759,-9-15-384,13-9-417,3-3-288,2-2 0,-11 4-96,-7 1-1313,-19 4-1154,-16 2-1697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3.336"/>
    </inkml:context>
    <inkml:brush xml:id="br0">
      <inkml:brushProperty name="width" value="0.025" units="cm"/>
      <inkml:brushProperty name="height" value="0.025" units="cm"/>
      <inkml:brushProperty name="color" value="#E71224"/>
    </inkml:brush>
  </inkml:definitions>
  <inkml:trace contextRef="#ctx0" brushRef="#br0">129 37 9865,'0'0'11473,"-9"-4"-10134,6 2-1287,1 1-1,-1-1 0,0 1 0,1 0 0,-1 0 1,0 0-1,0 1 0,0-1 0,1 1 0,-1-1 1,0 1-1,0 0 0,0 0 0,0 0 1,-4 1-1,4 1-8,0-1 0,-1 1 0,1 0 0,0 0 1,0 0-1,1 0 0,-1 1 0,0-1 0,1 1 1,-1 0-1,1-1 0,0 1 0,0 0 0,0 0 1,0 1-1,-1 3 0,-1 0-1,0 0 0,1 1 0,0 0 0,0 0 0,1 0 0,0 0 0,0 0 0,1 0 0,0 0 0,1 1 0,0 9 0,0-15-34,0 0-1,1 0 0,-1 0 1,1 0-1,0-1 0,0 1 1,0 0-1,0 0 1,1 0-1,-1-1 0,1 1 1,0-1-1,-1 1 0,1-1 1,0 0-1,1 1 0,-1-1 1,0 0-1,0-1 1,1 1-1,0 0 0,-1-1 1,1 1-1,0-1 0,-1 0 1,1 0-1,0 0 0,0 0 1,0 0-1,0-1 1,0 1-1,4-1 0,1 1 43,-1-1 0,1 0 0,-1 0-1,1-1 1,-1 0 0,1-1 0,-1 1 0,0-1-1,0-1 1,0 1 0,0-1 0,0-1-1,0 1 1,-1-1 0,0 0 0,0-1 0,0 1-1,0-1 1,0 0 0,-1-1 0,0 1-1,0-1 1,-1 0 0,0 0 0,0-1 0,0 1-1,-1-1 1,1 0 0,-2 0 0,1 0-1,-1 0 1,0-1 0,-1 1 0,1 0 0,-2-1-1,1 1 1,-1-1 0,0 1 0,-2-12 0,2 17-28,0 0 0,-1-1 0,1 1 0,-1 0 0,0 1 0,1-1 0,-1 0 0,0 0 1,0 0-1,0 0 0,-1 1 0,1-1 0,0 0 0,-1 1 0,1-1 0,-1 1 0,1 0 1,-1-1-1,0 1 0,1 0 0,-4-2 0,1 2 14,1 0 0,-1 1 0,1-1-1,0 1 1,-1-1 0,1 1 0,-1 0 0,1 0 0,-1 1 0,1-1 0,-1 1 0,-3 0-1,-1 2 14,0-1 0,-1 1 0,1 1 0,0-1 0,1 1-1,-1 1 1,1 0 0,0 0 0,-12 10 0,14-9-373,0 0 0,1 0 0,-1 0 1,1 1-1,1-1 0,-1 1 0,-3 9 0,7-14 209,-1-1-1,0 1 0,1-1 0,-1 1 0,1-1 1,0 1-1,0 0 0,-1-1 0,1 1 0,0-1 1,0 1-1,1 0 0,-1-1 0,0 1 0,0-1 0,1 1 1,-1 0-1,1-1 0,-1 1 0,1-1 0,0 0 1,0 1-1,-1-1 0,1 1 0,0-1 0,0 0 1,0 0-1,1 0 0,-1 1 0,0-1 0,0 0 1,1-1-1,-1 1 0,0 0 0,1 0 0,-1 0 1,1-1-1,-1 1 0,3 0 0,31 6-4678,5-5-1607</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3.698"/>
    </inkml:context>
    <inkml:brush xml:id="br0">
      <inkml:brushProperty name="width" value="0.025" units="cm"/>
      <inkml:brushProperty name="height" value="0.025" units="cm"/>
      <inkml:brushProperty name="color" value="#E71224"/>
    </inkml:brush>
  </inkml:definitions>
  <inkml:trace contextRef="#ctx0" brushRef="#br0">967 109 9673,'4'-8'4185,"1"0"-2881,-3 5-876,0 0 1,0 0 0,-1 1-1,1-1 1,-1 0 0,0-1-1,0 1 1,0 0 0,0 0-1,0 0 1,-1-1 0,1-5-1,-1 9-343,0-1 0,0 1 0,0 0 0,0-1-1,0 1 1,0 0 0,0-1 0,0 1 0,0 0 0,-1-1 0,1 1-1,0 0 1,0-1 0,0 1 0,0 0 0,0-1 0,-1 1-1,1 0 1,0 0 0,0-1 0,-1 1 0,1 0 0,0 0-1,0-1 1,-1 1 0,1 0 0,0 0 0,0 0 0,-1 0-1,1-1 1,0 1 0,-1 0 0,1 0 0,0 0 0,-1 0-1,1 0 1,0 0 0,-1 0 0,-18 5 1105,-13 16-617,27-16-468,0 0-1,0 0 1,1 0 0,-1 1 0,2 0 0,-1-1 0,0 1-1,1 1 1,0-1 0,0 0 0,1 1 0,0-1 0,0 1-1,1 0 1,-1 0 0,1 0 0,1 0 0,0 0-1,0 0 1,0-1 0,1 9 0,1-12-91,0 0 0,0 0 1,0 0-1,0 0 0,0-1 0,0 1 1,1-1-1,0 0 0,-1 1 0,1-1 0,0 0 1,0 0-1,0-1 0,0 1 0,0-1 1,0 1-1,1-1 0,-1 0 0,0 0 1,1-1-1,-1 1 0,0-1 0,7 1 1,0 0 102,0 0 0,0-1 1,0 0-1,0 0 1,0-1-1,0-1 1,13-3-1,-17 3-40,0-1 1,-1 0-1,1 0 0,-1 0 1,0-1-1,0 0 0,0 0 0,0 0 1,-1 0-1,0-1 0,0 0 1,0 0-1,0 0 0,-1 0 0,0 0 1,0-1-1,0 0 0,-1 1 1,0-1-1,0 0 0,0 0 0,-1 0 1,0-1-1,0 1 0,0-8 0,-1 9-127,1 1-1,-2-1 0,1 1 0,0-1 0,-1 0 0,0 1 1,0 0-1,0-1 0,-1 1 0,1 0 0,-1-1 0,0 1 0,-1 0 1,1 0-1,0 1 0,-1-1 0,0 0 0,0 1 0,0 0 0,0-1 1,-1 1-1,1 1 0,-1-1 0,0 0 0,0 1 0,0 0 1,0 0-1,0 0 0,0 0 0,-1 1 0,1 0 0,-1-1 0,1 2 1,-9-2-1,3 1-664,1 1 0,0 0 0,0 1 0,0 0 0,-1 0 0,1 1 0,1 0 0,-1 1 0,0 0 0,0 0 0,1 1 0,0 0 0,-10 6 0,-30 22-7079</inkml:trace>
  <inkml:trace contextRef="#ctx0" brushRef="#br0" timeOffset="1">1 460 5990,'0'0'11178,"8"2"-8290,38 4-1322,1-2-1,-1-3 1,1-1 0,57-9-1,-22 4-963,136-7-197,465-38-1979,-650 43-402,-25 3-997,-24 2-337,-17 2-710,-9 0-1121</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4.139"/>
    </inkml:context>
    <inkml:brush xml:id="br0">
      <inkml:brushProperty name="width" value="0.025" units="cm"/>
      <inkml:brushProperty name="height" value="0.025" units="cm"/>
      <inkml:brushProperty name="color" value="#E71224"/>
    </inkml:brush>
  </inkml:definitions>
  <inkml:trace contextRef="#ctx0" brushRef="#br0">69 15 11211,'0'0'6646,"8"1"-3817,21 2-1465,0-2-1,0-1 0,0-1 0,33-7 1,50 0 110,-98 7-1302,-1 0-68,0 1 0,0 0 0,20 3 0,-32-3-98,1 0 0,-1 0 0,0 0 0,0 0 0,0 0 0,0 1-1,1-1 1,-1 0 0,0 1 0,0-1 0,0 1 0,0-1 0,0 1 0,0-1-1,0 1 1,0 0 0,0-1 0,0 1 0,0 0 0,0 0 0,0 0 0,-1 0-1,1 0 1,0 0 0,-1 0 0,1 0 0,-1 0 0,1 0 0,-1 0 0,1 0-1,-1 1 1,0-1 0,0 0 0,1 0 0,-1 0 0,0 0 0,0 1 0,0-1 0,0 0-1,0 0 1,-1 0 0,1 1 0,0-1 0,0 0 0,-1 0 0,0 2 0,-6 7 49,1-1 1,-1 0-1,-1 0 1,0 0-1,0-1 1,-1 0-1,0-1 1,0 0-1,0-1 1,-18 10-1,11-6-14,-68 44 122,-140 67-1,215-115-128,7-5-29,0 0 0,0 0 0,0 0 0,0 0 0,0 0 0,0 0 0,0 0-1,0-1 1,-1 1 0,1-1 0,0 0 0,0 1 0,-1-1 0,1 0 0,0 0 0,-4-1 0,57-20-790,-27 15 727,-1 2 0,44-3-1,-60 7 99,1-1 0,-1 1 0,0 1 0,1-1 0,-1 1 0,0 1 0,0-1 0,1 1 0,-1 0 0,-1 1 0,1 0 0,0 0 0,8 5 0,4 18 511,-18-24-521,-1-1-1,1 0 0,-1 0 1,1 0-1,-1 0 0,1 0 1,0 1-1,0-1 0,-1 0 1,1-1-1,0 1 0,0 0 0,0 0 1,0 0-1,0 0 0,0-1 1,0 1-1,1 0 0,-1-1 1,0 1-1,0-1 0,0 1 1,1-1-1,-1 0 0,0 0 1,0 1-1,1-1 0,-1 0 1,0 0-1,1 0 0,-1 0 0,0-1 1,0 1-1,1 0 0,-1 0 1,0-1-1,0 1 0,0-1 1,1 1-1,-1-1 0,0 1 1,0-1-1,2-1 0,14-6 93,0 0 0,32-22 0,-42 26-437,-2 0-1,1 0 0,0-1 1,-1 1-1,0-2 0,0 1 1,0 0-1,-1-1 0,0 0 1,0 0-1,4-8 0,-6-2-4082,-2-4-3215</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4.779"/>
    </inkml:context>
    <inkml:brush xml:id="br0">
      <inkml:brushProperty name="width" value="0.025" units="cm"/>
      <inkml:brushProperty name="height" value="0.025" units="cm"/>
      <inkml:brushProperty name="color" value="#E71224"/>
    </inkml:brush>
  </inkml:definitions>
  <inkml:trace contextRef="#ctx0" brushRef="#br0">0 0 11147,'0'0'10084,"6"13"-8440,-6-12-1607,5 10 296,0 0 0,-1 0 0,-1 0 0,0 1 0,0 0 0,-1 0 0,1 23 0,-7 341 1062,-3-125-4231,7-226-2284,0-20 6</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5.136"/>
    </inkml:context>
    <inkml:brush xml:id="br0">
      <inkml:brushProperty name="width" value="0.025" units="cm"/>
      <inkml:brushProperty name="height" value="0.025" units="cm"/>
      <inkml:brushProperty name="color" value="#E71224"/>
    </inkml:brush>
  </inkml:definitions>
  <inkml:trace contextRef="#ctx0" brushRef="#br0">34 0 19026,'0'0'4452,"0"61"-2017,-9-27-1154,0 5-352,-2 1-353,6-2-352,5-2-192,0-4-64,9-6-768,3-8-706,-1-2-864,-4-7-96,-7-5-161</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5.485"/>
    </inkml:context>
    <inkml:brush xml:id="br0">
      <inkml:brushProperty name="width" value="0.025" units="cm"/>
      <inkml:brushProperty name="height" value="0.025" units="cm"/>
      <inkml:brushProperty name="color" value="#E71224"/>
    </inkml:brush>
  </inkml:definitions>
  <inkml:trace contextRef="#ctx0" brushRef="#br0">1 20 11531,'0'0'14189,"58"-6"-12715,-22 6-609,3 2-513,1-2-288,-1 0-96,-7 0-1281,-7-4-1858,-4-7-2531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053"/>
    </inkml:context>
    <inkml:brush xml:id="br0">
      <inkml:brushProperty name="width" value="0.025" units="cm"/>
      <inkml:brushProperty name="height" value="0.025" units="cm"/>
      <inkml:brushProperty name="color" value="#E71224"/>
    </inkml:brush>
  </inkml:definitions>
  <inkml:trace contextRef="#ctx0" brushRef="#br0">13 22 10442,'0'0'8835,"10"-4"-7025,8-1-935,-1 1 1,1 1 0,0 0 0,34 0 0,-46 3-708,-1 0 1,1 1 0,0-1 0,-1 1-1,1 1 1,-1-1 0,1 1 0,-1 0-1,0 0 1,6 3 0,-9-3-163,0-1 0,0 1 0,0-1 0,-1 1 0,1 0 0,0 0 0,-1-1 0,1 1 0,-1 1 0,0-1 0,0 0 0,1 0 0,-1 0 0,-1 1 0,1-1-1,0 0 1,0 1 0,-1-1 0,0 1 0,1-1 0,-1 1 0,0-1 0,0 0 0,-1 4 0,0-1 10,0 1 1,0 0-1,-1-1 0,0 0 0,0 1 0,-1-1 0,0 0 0,1 0 0,-2 0 0,1 0 0,0-1 1,-1 1-1,0-1 0,0 0 0,-7 6 0,-13 8 350,-45 29 1,34-24 164,17-12-253,-22 20 874,41-30-1138,1 0-1,-1 0 0,1-1 0,-1 1 0,1-1 0,-1 1 0,1-1 0,-1 1 0,1-1 0,0 0 0,-1 0 1,1 0-1,0 0 0,-1 0 0,1 0 0,1-1 0,-2 1-6,13 0-374,0-1-1,-1-1 1,1 0 0,-1-1-1,24-8 1,28-18-8367,-34 10-795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430"/>
    </inkml:context>
    <inkml:brush xml:id="br0">
      <inkml:brushProperty name="width" value="0.025" units="cm"/>
      <inkml:brushProperty name="height" value="0.025" units="cm"/>
      <inkml:brushProperty name="color" value="#E71224"/>
    </inkml:brush>
  </inkml:definitions>
  <inkml:trace contextRef="#ctx0" brushRef="#br0">121 0 16047,'0'0'6951,"-2"8"-5691,-4 10-653,2-9-518,0 0 0,1 0 0,0 0-1,1 0 1,0 1 0,0-1 0,1 1 0,0-1 0,1 1 0,1 16 0,0-25-86,0 0 0,0 0 1,0 1-1,0-1 0,0 0 0,0 0 0,1 0 0,-1 0 0,0 0 1,0-1-1,1 1 0,-1 0 0,1-1 0,-1 1 0,0 0 0,1-1 1,-1 0-1,1 1 0,-1-1 0,3 0 0,40 4 50,-25-2-49,-16-2-9,0 0 1,1 1-1,-1 0 0,0 0 1,1 0-1,-1 0 0,0 0 1,0 1-1,0-1 0,0 1 1,0 0-1,-1 0 0,1 0 1,0 0-1,-1 1 1,1-1-1,-1 1 0,0-1 1,0 1-1,2 3 0,-4-4 56,1 0-1,-1 0 0,1 1 0,-1-1 1,0 0-1,0 0 0,0 1 0,0-1 1,0 0-1,-1 0 0,1 0 0,-1 1 1,1-1-1,-1 0 0,0 0 0,0 0 1,0 0-1,0 0 0,0 0 1,0 0-1,-1 0 0,1-1 0,-1 1 1,1 0-1,-1-1 0,0 1 0,1-1 1,-1 0-1,0 1 0,0-1 0,-2 1 1,-5 4 238,-1 0 0,0-1 0,0 0 0,0-1 0,-1 0 0,1 0 0,-1-1 0,-18 3-1,24-6-364,0 1-1,0-1 0,1 0 0,-1-1 0,0 1 0,0-1 0,0 0 0,1 0 0,-10-3 1,11 3-175,1-1 1,-1 1 0,0-1 0,1 1 0,0-1 0,-1 0 0,1 0 0,0 0 0,0-1 0,0 1 0,0 0 0,0-1 0,1 1 0,-1-1 0,1 0 0,0 1 0,-2-4-1,-5-31-5284,5-5-3103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795"/>
    </inkml:context>
    <inkml:brush xml:id="br0">
      <inkml:brushProperty name="width" value="0.025" units="cm"/>
      <inkml:brushProperty name="height" value="0.025" units="cm"/>
      <inkml:brushProperty name="color" value="#E71224"/>
    </inkml:brush>
  </inkml:definitions>
  <inkml:trace contextRef="#ctx0" brushRef="#br0">1 0 17040,'0'0'7591,"67"13"-6245,-39-6-1026,9-1-288,2-2-2178,0-2-3235,0-2-7912</inkml:trace>
  <inkml:trace contextRef="#ctx0" brushRef="#br0" timeOffset="1">370 30 17040,'-8'7'2894,"-8"6"-1396,1 1 0,0 0 0,-23 32 0,34-41-1403,0 0 0,0 1 0,0-1 0,1 1 0,0 0 1,0 0-1,1 0 0,0 0 0,0 1 0,0-1 0,1 1 0,0-1 0,0 1 0,0-1 0,1 1 1,0 0-1,0-1 0,3 11 0,-2-14-103,0 0 0,0 0 0,0-1-1,1 1 1,0 0 0,-1-1 0,1 1 0,0-1 0,0 1 0,1-1-1,-1 0 1,0 0 0,1 0 0,-1 0 0,1 0 0,0 0 0,-1-1-1,1 1 1,0-1 0,0 0 0,0 0 0,0 0 0,0 0 0,0-1 0,0 1-1,1-1 1,-1 0 0,0 0 0,0 0 0,4 0 0,-1-1 15,1 1 0,-1-1 1,1 0-1,-1-1 0,0 1 1,1-1-1,-1-1 0,0 1 1,-1-1-1,1 0 0,0 0 1,-1-1-1,10-7 0,-9 4 97,-1 1-1,1-1 0,-2 0 0,1 0 0,-1 0 0,0-1 0,-1 0 0,1 1 0,-2-1 1,1 0-1,-1-1 0,0 1 0,-1 0 0,0-1 0,0 1 0,-1-1 0,0 1 1,-2-14-1,2 20-85,0 0-1,0 0 1,-1 0 0,1 1 0,-1-1 0,1 0 0,-1 1 0,0-1 0,0 0 0,1 1-1,-1-1 1,0 1 0,-1-1 0,1 1 0,0-1 0,0 1 0,-1 0 0,1 0 0,0-1-1,-1 1 1,1 0 0,-1 0 0,0 1 0,1-1 0,-1 0 0,0 0 0,1 1 0,-1-1-1,0 1 1,0 0 0,0-1 0,1 1 0,-1 0 0,0 0 0,0 0 0,0 0 0,1 1-1,-4 0 1,2-1-212,1 1-1,-1-1 0,0 1 0,1 0 0,-1 0 1,1 0-1,-1 1 0,1-1 0,0 1 0,-1-1 1,1 1-1,0 0 0,0-1 0,0 1 1,0 0-1,1 1 0,-1-1 0,0 0 0,1 0 1,0 1-1,-1-1 0,1 1 0,0-1 0,0 1 1,-1 5-1,2 9-5864,3-4-3961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7.142"/>
    </inkml:context>
    <inkml:brush xml:id="br0">
      <inkml:brushProperty name="width" value="0.025" units="cm"/>
      <inkml:brushProperty name="height" value="0.025" units="cm"/>
      <inkml:brushProperty name="color" value="#E71224"/>
    </inkml:brush>
  </inkml:definitions>
  <inkml:trace contextRef="#ctx0" brushRef="#br0">103 322 22261,'0'0'4260,"-51"44"-1313,28-22-961,1 1-801,15-3-1057,7-7-128,0-4 0,13-4-769,8-5-1985,0-7-2627,-1-15-5157</inkml:trace>
  <inkml:trace contextRef="#ctx0" brushRef="#br0" timeOffset="1">114 0 19378,'0'0'7656,"-31"47"-7368,31-31-480,0-7-4421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1.079"/>
    </inkml:context>
    <inkml:brush xml:id="br0">
      <inkml:brushProperty name="width" value="0.025" units="cm"/>
      <inkml:brushProperty name="height" value="0.025" units="cm"/>
    </inkml:brush>
  </inkml:definitions>
  <inkml:trace contextRef="#ctx0" brushRef="#br0">1 105 9961,'0'0'11852,"67"17"-10763,-2-34-641,10-3-352,3-1-96,1-1-769,3 1-2530,-4 0-4772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7.816"/>
    </inkml:context>
    <inkml:brush xml:id="br0">
      <inkml:brushProperty name="width" value="0.025" units="cm"/>
      <inkml:brushProperty name="height" value="0.025" units="cm"/>
      <inkml:brushProperty name="color" value="#E71224"/>
    </inkml:brush>
  </inkml:definitions>
  <inkml:trace contextRef="#ctx0" brushRef="#br0">255 5 4260,'-8'-2'8264,"-2"1"-7096,-1 0 0,1 1 0,0 0-1,0 0 1,-15 3 0,18-1-911,0-1-1,1 1 1,-1 1-1,0-1 0,1 1 1,-1 0-1,1 1 1,0-1-1,0 1 0,-5 5 1,1 0-10,1 0 1,0 0-1,1 1 1,0 0 0,0 1-1,1 0 1,-8 17-1,11-21-178,1 1-1,0 0 1,0 0 0,1 0-1,0 0 1,1 0-1,-1 1 1,2-1 0,-1 0-1,1 1 1,0-1-1,2 12 1,-1-17-56,1 1 1,-1 0-1,0-1 1,1 1-1,0 0 1,0-1-1,0 0 1,0 1-1,0-1 1,1 0-1,-1 0 1,1-1-1,0 1 1,0 0-1,0-1 0,0 0 1,1 1-1,-1-1 1,1-1-1,-1 1 1,1 0-1,-1-1 1,1 0-1,0 0 1,0 0-1,0 0 1,0-1-1,-1 1 1,8-1-1,-1 0 62,0 0-1,0 0 0,0-1 1,0 0-1,0-1 0,-1 0 1,1 0-1,-1-1 1,1 0-1,15-9 0,-17 7 27,-1-1 0,1 0 0,-1 0 0,0-1-1,0 0 1,-1 0 0,0-1 0,0 0 0,-1 0 0,0 0-1,6-14 1,-9 19-67,0 0-1,-1-1 1,0 1-1,1 0 1,-1-1-1,-1 1 1,1-1 0,0 1-1,-1-1 1,0 0-1,1 1 1,-1-1-1,-1 1 1,1-1-1,-1 0 1,1 1-1,-1-1 1,0 1 0,0-1-1,0 1 1,-1 0-1,1 0 1,-1-1-1,0 1 1,0 0-1,0 0 1,0 0 0,-1 1-1,1-1 1,-1 1-1,0-1 1,-5-3-1,6 4-82,0 1 0,-1-1 0,1 0 0,-1 1 0,1 0 0,-1 0 0,0-1 1,0 2-1,1-1 0,-1 0 0,0 0 0,0 1 0,0 0 0,0 0 0,0-1 0,0 2 0,0-1 0,0 0 0,1 1 0,-1-1 0,0 1 0,0 0 0,0 0 0,1 0 0,-1 0 0,0 0 0,1 0 0,-1 1 0,1 0 0,-1-1 0,1 1 0,0 0 0,-3 3 0,-8 24-3505,15 9-3420,7-16-3254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197"/>
    </inkml:context>
    <inkml:brush xml:id="br0">
      <inkml:brushProperty name="width" value="0.025" units="cm"/>
      <inkml:brushProperty name="height" value="0.025" units="cm"/>
      <inkml:brushProperty name="color" value="#E71224"/>
    </inkml:brush>
  </inkml:definitions>
  <inkml:trace contextRef="#ctx0" brushRef="#br0">85 0 20083,'0'0'2626,"-44"72"513,23-34-1281,7-4-1121,8-2-353,6-6-352,0-7-96,7-7-1217,9-6-1185,2-6-1218,-2 0-1889,0-7-4100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664"/>
    </inkml:context>
    <inkml:brush xml:id="br0">
      <inkml:brushProperty name="width" value="0.025" units="cm"/>
      <inkml:brushProperty name="height" value="0.025" units="cm"/>
      <inkml:brushProperty name="color" value="#E71224"/>
    </inkml:brush>
  </inkml:definitions>
  <inkml:trace contextRef="#ctx0" brushRef="#br0">119 40 11339,'0'0'13597,"10"-6"-11900,29-20-506,-18 19-111,-20 7-1068,-1 0 0,0 0 0,0 1 0,1-1 0,-1 0 0,0 0-1,0 0 1,1 1 0,-1-1 0,0 0 0,0 1 0,0-1 0,1 0 0,-1 0 0,0 1 0,0-1 0,0 0 0,0 1 0,0-1-1,0 0 1,1 1 0,-1-1 0,0 0 0,0 1 0,0-1 0,0 0 0,0 1 0,0-1 0,-1 0 0,1 1 0,0-1-1,0 1 1,-13 26 122,-4-9-68,-27 32 43,41-47-104,1 1 0,0 0 0,-1 0 0,1 0 0,1 0 0,-1 0 0,1 0 0,-1 0 0,1 1 0,0-1 0,1 1 0,-1 4 0,1-8-4,1 0 1,-1 0-1,1 0 1,0 0-1,-1 0 1,1-1 0,0 1-1,0 0 1,-1-1-1,1 1 1,0 0-1,0-1 1,0 1-1,0-1 1,0 1-1,0-1 1,0 0-1,0 1 1,0-1 0,0 0-1,0 0 1,0 1-1,0-1 1,0 0-1,0 0 1,0 0-1,0-1 1,1 1-1,43 0 64,-35 0-57,-2 0-12,-1 0 0,0 0 0,1 1-1,-1 1 1,0-1 0,0 1 0,0 0-1,0 1 1,0 0 0,-1 0 0,8 4-1,-11-5 4,0 0 0,0 1-1,0-1 1,-1 0 0,1 1-1,-1 0 1,0-1-1,0 1 1,0 0 0,0 0-1,0 0 1,-1 0-1,1 1 1,-1-1 0,0 0-1,0 1 1,0-1-1,0 1 1,-1-1 0,1 1-1,-1-1 1,0 1 0,0-1-1,-1 7 1,0-7 31,1-1 1,-1-1 0,0 1-1,0 0 1,0 0-1,0 0 1,0 0 0,0-1-1,-1 1 1,1 0-1,0-1 1,-1 1-1,0-1 1,1 0 0,-1 1-1,0-1 1,1 0-1,-1 0 1,0 0 0,0 0-1,0-1 1,0 1-1,0 0 1,0-1 0,0 1-1,-4-1 1,-60 5 1158,61-5-1160,-6 0-34,1 0-1,0-1 0,0 0 1,0-1-1,0 0 0,0 0 1,0-1-1,1-1 0,-1 0 1,1 0-1,0-1 0,-16-10 1,21 12-359,0-1 0,0 0 0,0 0 0,0 0 1,1 0-1,0-1 0,0 1 0,0-1 0,0 0 0,-3-8 1,4 7-606,0 0 1,1 0-1,0 0 1,0-1-1,0 1 1,1 0 0,0 0-1,0-1 1,1 1-1,1-11 1,9-14-7595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995"/>
    </inkml:context>
    <inkml:brush xml:id="br0">
      <inkml:brushProperty name="width" value="0.025" units="cm"/>
      <inkml:brushProperty name="height" value="0.025" units="cm"/>
      <inkml:brushProperty name="color" value="#E71224"/>
    </inkml:brush>
  </inkml:definitions>
  <inkml:trace contextRef="#ctx0" brushRef="#br0">0 27 10730,'0'0'8905,"57"-10"-5542,-27 6-1057,9-1-737,0 2-864,5-2-641,0 5-96,-5 0-2146,-5 0-3043,-7 0-6118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9.353"/>
    </inkml:context>
    <inkml:brush xml:id="br0">
      <inkml:brushProperty name="width" value="0.025" units="cm"/>
      <inkml:brushProperty name="height" value="0.025" units="cm"/>
      <inkml:brushProperty name="color" value="#E71224"/>
    </inkml:brush>
  </inkml:definitions>
  <inkml:trace contextRef="#ctx0" brushRef="#br0">61 0 18129,'0'0'6823,"-52"43"-4485,44-22-961,8 0-704,0 1-417,3 0-192,15-1-32,8-5-32,3-2-512,-1-5-481,2-6-449,-2-3-736,1 0-769,-5-11-928,-4-5-2467</inkml:trace>
  <inkml:trace contextRef="#ctx0" brushRef="#br0" timeOffset="1">303 64 14542,'0'0'7975,"-25"58"-5220,17-31-769,1 4-193,-6 6-479,2 4-546,-3 2-511,5 0-193,1-2-64,2-5-289,1-5-1248,3-12-1410,2-12-3811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9.945"/>
    </inkml:context>
    <inkml:brush xml:id="br0">
      <inkml:brushProperty name="width" value="0.025" units="cm"/>
      <inkml:brushProperty name="height" value="0.025" units="cm"/>
      <inkml:brushProperty name="color" value="#E71224"/>
    </inkml:brush>
  </inkml:definitions>
  <inkml:trace contextRef="#ctx0" brushRef="#br0">0 1 8584,'0'0'16944,"73"4"-16399,-26-4-417,1 0-64,0 0-64,-4 2-224,-8 4-1954,-13-1-1730,-13 1-4004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0.289"/>
    </inkml:context>
    <inkml:brush xml:id="br0">
      <inkml:brushProperty name="width" value="0.025" units="cm"/>
      <inkml:brushProperty name="height" value="0.025" units="cm"/>
      <inkml:brushProperty name="color" value="#E71224"/>
    </inkml:brush>
  </inkml:definitions>
  <inkml:trace contextRef="#ctx0" brushRef="#br0">1 1 11018,'0'0'11179,"74"21"-9161,-21-21-705,6 0-1121,3 0-128,5-2-320,-5-3-2851,-2-1-3747</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0.775"/>
    </inkml:context>
    <inkml:brush xml:id="br0">
      <inkml:brushProperty name="width" value="0.025" units="cm"/>
      <inkml:brushProperty name="height" value="0.025" units="cm"/>
      <inkml:brushProperty name="color" value="#E71224"/>
    </inkml:brush>
  </inkml:definitions>
  <inkml:trace contextRef="#ctx0" brushRef="#br0">1 48 13453,'0'0'2813,"10"-6"-272,7-2-1219,0 1 0,35-11 1,-46 16-1108,0 0 0,0 1 0,0 0 0,0 0 1,0 0-1,0 1 0,0 0 0,1 0 0,-1 1 1,0-1-1,0 1 0,0 1 0,0-1 0,0 1 1,7 3-1,-11-4-201,0 1 0,0 0 0,0-1 0,0 1 0,0 0 0,0 0 0,0 0 0,0 1 0,-1-1 0,0 0 0,1 1 0,-1-1 0,0 1 0,0-1 0,0 1 0,0-1 0,0 1 0,-1 0 0,1-1 0,-1 1 0,0 0 0,0 0 0,0-1 0,0 1 1,0 0-1,-1 0 0,1-1 0,-1 1 0,0 0 0,0-1 0,1 1 0,-2-1 0,1 1 0,-2 3 0,-3 5 35,0 0-1,-1 0 1,0-1 0,0 1 0,-1-2 0,-10 11 0,-14 7 226,25-23-207,1 1 0,-1 0 1,1 0-1,0 1 0,0 0 0,0 0 1,1 0-1,0 1 0,0 0 0,1 0 1,-6 11-1,10-17-69,0-1 1,0 1-1,0 0 1,0-1-1,0 1 1,0 0-1,0-1 0,0 1 1,1 0-1,-1-1 1,0 1-1,0 0 1,0-1-1,1 1 1,-1 0-1,0-1 0,1 1 1,-1-1-1,1 1 1,-1-1-1,0 1 1,1-1-1,-1 1 1,1-1-1,0 1 0,-1-1 1,1 0-1,-1 1 1,1-1-1,-1 0 1,1 1-1,0-1 0,-1 0 1,1 0-1,1 1 1,25 3-21,-25-4 25,73 1-1123,2-9-4184,-16-7-2929</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105"/>
    </inkml:context>
    <inkml:brush xml:id="br0">
      <inkml:brushProperty name="width" value="0.025" units="cm"/>
      <inkml:brushProperty name="height" value="0.025" units="cm"/>
      <inkml:brushProperty name="color" value="#E71224"/>
    </inkml:brush>
  </inkml:definitions>
  <inkml:trace contextRef="#ctx0" brushRef="#br0">155 52 10410,'-12'3'6998,"-1"0"-6017,0 0-1,0 1 1,0 1-1,-18 10 1,26-13-812,1 0 0,0 1 1,0 0-1,1-1 0,-1 1 0,1 1 0,-1-1 1,1 0-1,0 1 0,0 0 0,0 0 1,1 0-1,0 0 0,-1 0 0,1 0 0,1 1 1,-1-1-1,1 0 0,-1 1 0,0 5 0,2-9-160,0 0-1,0 1 1,0-1-1,0 0 0,0 1 1,0-1-1,1 0 0,-1 1 1,0-1-1,1 0 0,-1 1 1,1-1-1,-1 0 0,1 0 1,0 1-1,-1-1 0,1 0 1,0 0-1,0 0 0,0 0 1,0 0-1,1 1 0,1 0 3,0 0 0,0 0 0,1-1-1,-1 1 1,0-1 0,1 1-1,-1-1 1,6 1 0,7 0 6,1 0 1,31-1 0,-41-1-13,2 0 4,0-1-1,0 0 0,-1 0 0,1-1 0,-1 0 0,0-1 0,1 0 0,-1 0 0,0-1 0,-1 1 0,1-2 0,-1 1 0,10-9 0,-13 10 14,-1 0 1,0 0-1,0 0 0,0 0 0,0-1 1,0 1-1,-1-1 0,1 0 0,-1 0 1,0 0-1,0 0 0,-1 0 0,1 0 1,-1 0-1,0-1 0,0 1 0,0 0 1,-1-1-1,0 1 0,0-1 0,0 1 1,0-1-1,0 1 0,-1 0 1,0-1-1,0 1 0,0 0 0,-2-6 1,1 8 25,1-1 0,-1 0 0,0 0 1,0 0-1,0 1 0,0-1 1,0 1-1,-1 0 0,1-1 1,-1 1-1,0 0 0,1 1 1,-1-1-1,0 0 0,0 1 0,0-1 1,-5 0-1,2 0 48,-1 0-1,0 0 0,1 1 1,-1 0-1,0 0 1,1 1-1,-1 0 1,-12 2-1,15-2-166,0 1-1,-1 0 1,1 0 0,0 0-1,0 0 1,0 1-1,0-1 1,0 1 0,0 0-1,1 1 1,-1-1-1,1 1 1,-5 3 0,7-4-110,-1 0 0,1 0 0,-1 0 0,1 0 0,0 0 0,0 0 0,0 0 0,0 0 0,0 0 0,1 1 0,-1-1 0,1 0 0,0 1 0,-1-1 0,1 0 0,0 1 0,0-1-1,0 0 1,1 1 0,-1-1 0,0 0 0,1 1 0,0-1 0,-1 0 0,3 3 0,10 11-4185,10-5-2281</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483"/>
    </inkml:context>
    <inkml:brush xml:id="br0">
      <inkml:brushProperty name="width" value="0.025" units="cm"/>
      <inkml:brushProperty name="height" value="0.025" units="cm"/>
      <inkml:brushProperty name="color" value="#E71224"/>
    </inkml:brush>
  </inkml:definitions>
  <inkml:trace contextRef="#ctx0" brushRef="#br0">156 6 14894,'0'0'3913,"-13"3"-1425,3 0-2196,0 1 1,0 0-1,1 0 0,-1 1 1,1 0-1,0 1 1,-15 11-1,19-13-201,1 0-1,-1 0 0,1 1 1,0-1-1,1 1 1,-1 0-1,1 0 0,0 0 1,0 0-1,1 1 1,0-1-1,-1 1 1,2 0-1,-1-1 0,1 1 1,0 0-1,0 0 1,0 8-1,1-12-86,0-1 1,0 1-1,1 0 0,-1-1 0,0 1 1,1-1-1,-1 1 0,1 0 1,-1-1-1,1 1 0,0-1 1,0 1-1,0-1 0,0 0 1,0 1-1,0-1 0,0 0 0,0 0 1,0 1-1,0-1 0,1 0 1,-1 0-1,1 0 0,1 0 1,1 1 5,1 0 0,0 0 0,-1-1 0,1 0 0,0 0 0,0 0 0,0 0 1,7-1-1,0 0-8,-1 0-1,0-1 1,1 0 0,-1-1 0,0-1 0,0 0 0,11-4 0,-13 3-18,0-1 0,-1 0 0,1-1 0,-1 0 0,-1 0 0,13-12 0,-17 15 175,-1 0 0,1 1 0,-1-1 0,0 0 0,0 0 0,0 0 0,-1-1 0,1 1-1,-1 0 1,1-1 0,-1 1 0,0-1 0,0 1 0,-1-1 0,1 1 0,-1-1 0,0 0-1,0 1 1,0-1 0,0 1 0,-2-7 0,1 7-53,-1 0 0,1 1 0,-1-1 0,0 1 1,0-1-1,0 1 0,0 0 0,0-1 0,-1 1 0,1 0 0,-1 0 0,1 1 0,-1-1 1,0 1-1,0-1 0,0 1 0,0 0 0,0 0 0,0 0 0,-3-1 0,-71-12-186,65 12 137,3 1-324,-44-4-1386,51 5 951,0 0 0,0 0 0,-1 1 0,1-1 0,0 0 0,0 1 0,0 0 0,-1-1 0,1 1 1,-4 2-1,-1 6-7583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1.410"/>
    </inkml:context>
    <inkml:brush xml:id="br0">
      <inkml:brushProperty name="width" value="0.025" units="cm"/>
      <inkml:brushProperty name="height" value="0.025" units="cm"/>
    </inkml:brush>
  </inkml:definitions>
  <inkml:trace contextRef="#ctx0" brushRef="#br0">363 14 15054,'-12'-3'619,"1"0"-316,-1 1-1,1 0 0,-1 0 1,1 1-1,-1 0 0,0 1 0,1 1 1,-1 0-1,1 0 0,-1 1 1,1 0-1,-1 1 0,1 1 0,0 0 1,-15 8-1,11-3 89,1 1 0,1 0 0,0 2 1,0-1-1,-18 23 0,25-26-140,0 0 0,0 1 0,1-1 0,0 1 0,0 1 0,1-1 1,0 1-1,1-1 0,0 1 0,-2 18 0,4-25-219,1 0 0,0 0 0,0-1 0,0 1 0,1 0 0,-1 0 0,0 0 0,1 0 0,0-1 0,0 1 0,0 0 0,0-1 0,0 1 0,1-1 0,-1 1 0,1-1 0,-1 0 0,1 1 0,0-1 0,0 0 0,0 0 0,0 0 0,0 0 0,1-1 0,-1 1 0,0-1 0,1 1 0,0-1 0,-1 0 0,1 0 0,0 0 0,-1 0 0,1 0 0,0-1 0,4 1 0,9 2 69,-1-2-1,1 1 1,0-2 0,-1 0 0,19-3-1,-10-1-44,-1-1 0,-1-1 0,1-1 0,-1 0-1,0-2 1,-1-1 0,0-1 0,-1 0 0,0-2 0,0 0 0,-2-1-1,34-33 1,-46 41 1,0 0-1,-1-1 0,0 0 0,0-1 1,0 1-1,5-14 0,-9 20-49,-1-1 0,1 1 0,0-1-1,-1 1 1,1-1 0,-1 0 0,0 1 0,1-1 0,-1 0-1,0 1 1,0-1 0,0 0 0,0 1 0,0-1 0,0 0-1,-1 1 1,1-1 0,-1 0 0,1 1 0,-1-1 0,1 1-1,-1-1 1,0 1 0,0-1 0,0 1 0,0 0 0,0-1-1,0 1 1,0 0 0,0 0 0,-1 0 0,1 0 0,0 0 0,-1 0-1,1 0 1,0 0 0,-1 0 0,1 1 0,-3-2 0,-7-1-55,0 0 0,-1 1 0,1 0 1,-1 1-1,1 0 0,-1 0 0,1 2 1,-1-1-1,1 1 0,-1 1 0,-14 4 1,7-1-686,-1 1 0,1 1 0,1 0 0,0 2 0,-28 17 1,25-10-2632,14-7-3458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824"/>
    </inkml:context>
    <inkml:brush xml:id="br0">
      <inkml:brushProperty name="width" value="0.025" units="cm"/>
      <inkml:brushProperty name="height" value="0.025" units="cm"/>
      <inkml:brushProperty name="color" value="#E71224"/>
    </inkml:brush>
  </inkml:definitions>
  <inkml:trace contextRef="#ctx0" brushRef="#br0">79 0 18674,'0'0'9000,"-57"55"-7943,46-30-160,3 3-609,6-1-128,2 1-128,0-4-96,7-4-864,7-3-1090,-5-4-1121,-4-9-449,-1-4-1505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2.200"/>
    </inkml:context>
    <inkml:brush xml:id="br0">
      <inkml:brushProperty name="width" value="0.025" units="cm"/>
      <inkml:brushProperty name="height" value="0.025" units="cm"/>
      <inkml:brushProperty name="color" value="#E71224"/>
    </inkml:brush>
  </inkml:definitions>
  <inkml:trace contextRef="#ctx0" brushRef="#br0">0 39 11531,'0'0'8552,"67"-5"-7303,-15 4-320,6-2-481,8-1-383,-1-1-33,-8-4-2050,-9-2-7912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2.665"/>
    </inkml:context>
    <inkml:brush xml:id="br0">
      <inkml:brushProperty name="width" value="0.025" units="cm"/>
      <inkml:brushProperty name="height" value="0.025" units="cm"/>
      <inkml:brushProperty name="color" value="#E71224"/>
    </inkml:brush>
  </inkml:definitions>
  <inkml:trace contextRef="#ctx0" brushRef="#br0">1 55 10154,'8'-4'4340,"14"-5"-1880,0 0 1,1 2 0,41-9 0,-43 12-1441,1 2 0,33-1 0,-53 3-1011,-1-1 0,1 1 0,0 0 1,-1 0-1,1 0 0,0 1 0,-1-1 0,1 0 1,-1 0-1,1 1 0,-1-1 0,1 1 1,-1 0-1,1-1 0,-1 1 0,1 0 1,-1 0-1,0 0 0,1 0 0,-1 0 0,0 0 1,0 0-1,0 0 0,0 0 0,2 3 1,-3-2-2,0 0 0,1 0-1,-1 0 1,0 0 0,0 0 0,0 0 0,0 0 0,-1 0 0,1 0 0,-1 0 0,1 0 0,-1 0 0,0 0 0,1 0 0,-1 0 0,-2 3 0,-4 6 31,0 0 0,-1 0 0,-1-1 1,-18 18-1,-9 3 94,14-12 227,-41 43 1,62-61-336,0 0-1,0 0 1,0 0-1,0 0 1,0 1 0,0-1-1,1 0 1,-1 1 0,0-1-1,1 0 1,-1 1-1,1-1 1,0 1 0,-1-1-1,1 1 1,0-1 0,0 2-1,0-2-14,0 0 0,1-1 1,-1 1-1,0 0 0,1-1 0,-1 1 0,1 0 0,-1-1 0,1 1 0,-1-1 1,1 1-1,-1-1 0,1 1 0,-1-1 0,1 1 0,0-1 0,-1 0 0,1 1 0,0-1 1,-1 0-1,1 1 0,0-1 0,1 0 0,6 2-60,1-1 0,-1-1 0,1 0 0,14-1 0,-10 1-231,48-8-3491,0-8-3944,-19 4-1125</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086"/>
    </inkml:context>
    <inkml:brush xml:id="br0">
      <inkml:brushProperty name="width" value="0.025" units="cm"/>
      <inkml:brushProperty name="height" value="0.025" units="cm"/>
      <inkml:brushProperty name="color" value="#E71224"/>
    </inkml:brush>
  </inkml:definitions>
  <inkml:trace contextRef="#ctx0" brushRef="#br0">146 0 12684,'0'0'1922,"-8"0"-1863,6 0-15,0 0 0,0 0 0,-1 0 0,1 0 0,0 1 0,0-1 0,0 1 0,0-1 0,0 1 0,0-1 0,0 1 0,0 0 0,0 0 1,0 0-1,-3 3 0,-14 28 3527,6-11 1,11-18-3042,0 0 0,0-1 0,0 1-1,1 0 1,-1 0 0,1 0 0,-1 0 0,1 0 0,0 0 0,0 4-1,4-6-362,1-1 0,0 0 0,0 0-1,0-1 1,0 1 0,-1-1-1,1 0 1,4-1 0,-7 1-170,1 1 0,-1 0-1,0-1 1,1 1 0,-1 0 0,0 0 0,0 0 0,1 0 0,-1 0 0,0 0 0,1 0 0,-1 0 0,0 1 0,0-1 0,1 1 0,-1-1 0,0 0 0,0 1 0,0 0 0,1-1 0,-1 1 0,0 0 0,0 0 0,0 0 0,0-1 0,0 1 0,0 0 0,0 2 0,19 38 14,1 0 12,-19-40-21,-1 1 0,0-1 0,1 1 0,-1-1 0,0 1 0,0-1 0,0 1 0,0-1 0,0 1-1,0 0 1,-1 0 0,1 0 0,-1-1 0,1 1 0,-1 0 0,1 0 0,-1 0 0,0 0 0,0 0 0,0 0 0,0 0 0,0-1-1,-1 1 1,1 0 0,-1 3 0,-1-3 4,1 1 0,-1 0-1,0-1 1,0 1 0,0-1-1,0 0 1,-1 0 0,1 0 0,0 0-1,-1 0 1,0 0 0,1 0-1,-1-1 1,-3 2 0,-1 0 5,1 0 0,-1-1 1,0 0-1,0 0 0,0 0 1,0-1-1,0 0 0,0 0 0,0-1 1,-1 0-1,1 0 0,0-1 1,-10-2-1,15 2-30,-1-1 0,1 1-1,0-1 1,0 0 0,0 0 0,0 0 0,0 0 0,0 0 0,1 0 0,-1 0 0,1-1-1,-1 1 1,1-1 0,0 1 0,0-1 0,0 1 0,0-1 0,0 0 0,1 1 0,-1-1-1,1-4 1,-3-67-4727,3 58 2129,3-25-5251,8 1-4993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464"/>
    </inkml:context>
    <inkml:brush xml:id="br0">
      <inkml:brushProperty name="width" value="0.025" units="cm"/>
      <inkml:brushProperty name="height" value="0.025" units="cm"/>
      <inkml:brushProperty name="color" value="#E71224"/>
    </inkml:brush>
  </inkml:definitions>
  <inkml:trace contextRef="#ctx0" brushRef="#br0">1 13 14318,'0'0'6149,"53"-10"-3362,-27 7-897,4 3-993,2 0-769,2 0-160,-2 0-2563,1 1-3266,-3 2-8233</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813"/>
    </inkml:context>
    <inkml:brush xml:id="br0">
      <inkml:brushProperty name="width" value="0.025" units="cm"/>
      <inkml:brushProperty name="height" value="0.025" units="cm"/>
      <inkml:brushProperty name="color" value="#E71224"/>
    </inkml:brush>
  </inkml:definitions>
  <inkml:trace contextRef="#ctx0" brushRef="#br0">98 0 12812,'0'0'8323,"-10"8"-5483,0 0-2290,1 1 0,1 0-1,-1 0 1,2 1 0,-1 0 0,-11 22 0,16-28-495,1 0-1,0 0 0,0 0 1,0 1-1,1-1 1,-1 0-1,1 1 0,0-1 1,0 1-1,1 0 1,-1-1-1,1 1 0,0 0 1,0-1-1,1 1 0,-1-1 1,1 1-1,0-1 1,0 1-1,1-1 0,-1 1 1,1-1-1,0 0 1,0 0-1,5 7 0,-4-8-50,-1 0 1,1 0-1,0 0 0,0 0 0,0-1 0,1 1 0,-1-1 0,1 0 1,-1 0-1,1 0 0,0-1 0,-1 1 0,1-1 0,0 0 0,0 0 1,0 0-1,0 0 0,0-1 0,1 0 0,-1 1 0,0-2 1,0 1-1,0 0 0,0-1 0,0 0 0,0 0 0,0 0 0,0 0 1,7-4-1,-6 2 7,1 0 0,-1 0 1,0 0-1,0-1 1,0 0-1,-1 0 0,1 0 1,-1-1-1,0 1 1,0-1-1,-1 0 0,1 0 1,-1 0-1,0-1 1,-1 1-1,1-1 0,-1 0 1,0 0-1,2-8 1,-3 9 46,0 0 1,-1 0 0,1-1 0,-1 1-1,0-1 1,-1 1 0,1 0-1,-1-1 1,0 1 0,-3-10-1,3 13-44,0 0 0,0 0-1,-1 1 1,1-1-1,0 0 1,-1 1-1,1-1 1,-1 1-1,1-1 1,-1 1-1,0 0 1,1-1-1,-1 1 1,0 0-1,0 0 1,0 1-1,0-1 1,0 0 0,0 1-1,0-1 1,0 1-1,0-1 1,0 1-1,0 0 1,-1 0-1,1 0 1,0 0-1,0 0 1,-4 2-1,3-1-29,1 0 0,-1 0 0,1 0 0,-1 1 0,1 0 0,-1-1 0,1 1 0,0 0 0,0 0 0,0 0 0,0 0 0,0 0 0,0 1 1,1-1-1,-1 1 0,1-1 0,-1 1 0,1-1 0,-1 4 0,-3 23-3275,5-28 2939,1 0 0,-1-1 0,0 1 0,0 0 0,0 0-1,1-1 1,-1 1 0,0 0 0,1-1 0,-1 1 0,1 0 0,-1-1 0,0 1 0,1-1 0,0 1 0,-1-1-1,1 1 1,-1-1 0,1 1 0,0-1 0,-1 1 0,1-1 0,0 0 0,-1 1 0,1-1 0,0 0-1,0 0 1,1 1 0,15 0-9294</inkml:trace>
  <inkml:trace contextRef="#ctx0" brushRef="#br0" timeOffset="1">482 27 15951,'0'0'11019,"-48"66"-10347,32-42-191,7-1-225,4-2-160,5-1-32,0-4-224,0-3-385,12-3 33,1-3-545,1-5-1474,0-2-1761,-3 0-3075</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4.157"/>
    </inkml:context>
    <inkml:brush xml:id="br0">
      <inkml:brushProperty name="width" value="0.025" units="cm"/>
      <inkml:brushProperty name="height" value="0.025" units="cm"/>
      <inkml:brushProperty name="color" value="#E71224"/>
    </inkml:brush>
  </inkml:definitions>
  <inkml:trace contextRef="#ctx0" brushRef="#br0">1 1 19026,'0'0'10314,"47"9"-24632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4.502"/>
    </inkml:context>
    <inkml:brush xml:id="br0">
      <inkml:brushProperty name="width" value="0.025" units="cm"/>
      <inkml:brushProperty name="height" value="0.025" units="cm"/>
      <inkml:brushProperty name="color" value="#E71224"/>
    </inkml:brush>
  </inkml:definitions>
  <inkml:trace contextRef="#ctx0" brushRef="#br0">1 1 4644,'0'0'19827,"44"21"-18321,-40 19-353,-4 10-417,0 9-383,0 4-161,0-1-160,0-2 0,0-5 32,0-9-256,0-12-1506,5-12-1921,-1-14-2211</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083"/>
    </inkml:context>
    <inkml:brush xml:id="br0">
      <inkml:brushProperty name="width" value="0.025" units="cm"/>
      <inkml:brushProperty name="height" value="0.025" units="cm"/>
      <inkml:brushProperty name="color" value="#E71224"/>
    </inkml:brush>
  </inkml:definitions>
  <inkml:trace contextRef="#ctx0" brushRef="#br0">22 0 12524,'0'0'15246,"-21"47"-14669,21-39-481,11 0-96,12-3-224,5-2-1474,2-3-2466,-5 0-3907</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424"/>
    </inkml:context>
    <inkml:brush xml:id="br0">
      <inkml:brushProperty name="width" value="0.025" units="cm"/>
      <inkml:brushProperty name="height" value="0.025" units="cm"/>
      <inkml:brushProperty name="color" value="#E71224"/>
    </inkml:brush>
  </inkml:definitions>
  <inkml:trace contextRef="#ctx0" brushRef="#br0">6 39 16816,'0'0'10089,"-5"-17"-16463,19-4-6566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7.646"/>
    </inkml:context>
    <inkml:brush xml:id="br0">
      <inkml:brushProperty name="width" value="0.025" units="cm"/>
      <inkml:brushProperty name="height" value="0.025" units="cm"/>
    </inkml:brush>
  </inkml:definitions>
  <inkml:trace contextRef="#ctx0" brushRef="#br0">43 1 15246,'0'0'4058,"-5"12"-3583,-3 13-103,0 1 0,2 1-1,0-1 1,2 1 0,1 0 0,1 0 0,2 0 0,2 27 0,-1-49-321,1 0 0,-1 0 1,1 0-1,0 0 0,1 0 0,-1-1 1,1 1-1,0-1 0,0 0 1,1 0-1,-1 0 0,1 0 0,0-1 1,-1 1-1,2-1 0,-1 0 0,0 0 1,1-1-1,-1 1 0,1-1 0,0 0 1,0 0-1,0 0 0,0-1 0,0 0 1,0 0-1,0 0 0,7 0 1,-4 0-190,0-1 0,0 0 0,0 0 0,0-1 1,0 0-1,0 0 0,0-1 0,10-3 1,-13 3-357,0 0 0,-1 0 0,1-1 1,0 1-1,-1-1 0,1 0 1,-1 0-1,0-1 0,0 1 1,0-1-1,0 0 0,4-6 1,7-17-4675</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813"/>
    </inkml:context>
    <inkml:brush xml:id="br0">
      <inkml:brushProperty name="width" value="0.025" units="cm"/>
      <inkml:brushProperty name="height" value="0.025" units="cm"/>
      <inkml:brushProperty name="color" value="#E71224"/>
    </inkml:brush>
  </inkml:definitions>
  <inkml:trace contextRef="#ctx0" brushRef="#br0">269 16 11787,'0'0'6241,"-10"-4"-3193,7 3-2861,-1-1-48,1 0 1,-1 1-1,1 0 1,-1 0-1,0 0 1,0 0-1,1 0 1,-1 1-1,0 0 1,0 0-1,0 0 1,0 0 0,0 1-1,1-1 1,-1 1-1,0 0 1,0 0-1,1 0 1,-1 1-1,1-1 1,-7 5-1,-7 5 189,0 2 1,1 0-1,1 1 0,0 0 0,-13 18 0,21-24-262,0 0 0,1 1 0,0 0 0,1 1 0,0-1 0,1 1 0,0 0 0,0 0-1,1 0 1,0 1 0,-2 15 0,5-24-61,0 0 0,0 0 0,0 1 0,0-1-1,0 0 1,1 0 0,-1 0 0,0 0 0,1 0 0,0 0-1,0 1 1,-1-2 0,1 1 0,0 0 0,1 0 0,-1 0 0,0 0-1,0-1 1,1 1 0,-1 0 0,1-1 0,-1 1 0,1-1-1,0 0 1,0 1 0,0-1 0,-1 0 0,1 0 0,0 0-1,0-1 1,0 1 0,1 0 0,-1-1 0,0 1 0,0-1-1,0 0 1,0 0 0,0 0 0,1 0 0,3 0 0,1 0 10,0-1 1,0 1-1,1-2 1,-1 1-1,0-1 1,0 0-1,0 0 1,-1 0-1,1-1 1,0 0-1,8-6 1,-7 3 38,-1 0 1,1 0 0,-1-1 0,-1 0-1,1 0 1,-1 0 0,-1-1-1,1 0 1,-1 0 0,0-1 0,-1 1-1,0-1 1,0 0 0,-1 0-1,-1 0 1,1-1 0,-1 1 0,-1 0-1,1-20 1,-1 28-57,-1 1 1,0-1-1,0 1 1,0-1-1,0 0 1,0 1-1,0-1 1,0 1-1,0-1 1,0 1-1,0-1 1,0 0-1,0 1 0,-1-1 1,1 1-1,0-1 1,0 1-1,-1-1 1,1 0-1,0 1 1,0-1-1,-1 1 1,1 0-1,-1-1 1,1 1-1,0-1 0,-1 1 1,1-1-1,-1 1 1,1 0-1,-1 0 1,1-1-1,-1 1 1,0 0-1,1 0 1,-1-1-1,1 1 1,-1 0-1,1 0 0,-1 0 1,0 0-1,1 0 1,-1 0-1,1 0 1,-1 0-1,0 0 1,1 0-1,-1 0 1,1 0-1,-2 1 1,1-1-82,-1 1 1,1 0-1,0 0 1,-1-1-1,1 1 1,0 0-1,0 0 1,0 0 0,0 0-1,0 0 1,0 0-1,0 1 1,0-1-1,0 0 1,0 1-1,1-1 1,-1 0 0,0 1-1,1-1 1,-1 2-1,1 39-6179,4-22 113</inkml:trace>
  <inkml:trace contextRef="#ctx0" brushRef="#br0" timeOffset="1">356 282 19026,'0'0'2723,"-37"57"-513,19-25-673,6-1-480,3-3-416,4-7-417,5-6-160,3-5-929,10-10-2594,-3 0-2531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6.220"/>
    </inkml:context>
    <inkml:brush xml:id="br0">
      <inkml:brushProperty name="width" value="0.025" units="cm"/>
      <inkml:brushProperty name="height" value="0.025" units="cm"/>
      <inkml:brushProperty name="color" value="#E71224"/>
    </inkml:brush>
  </inkml:definitions>
  <inkml:trace contextRef="#ctx0" brushRef="#br0">41 0 9353,'0'0'18177,"-6"9"-17350,4-7-765,-3 6 113,0 0-1,0 0 1,1 1-1,-4 9 1,7-16-163,1-1 0,-1 1 1,0-1-1,1 1 0,-1 0 0,1-1 1,0 1-1,-1-1 0,1 1 0,0 0 0,0-1 1,0 1-1,0-1 0,0 1 0,0 0 0,1-1 1,-1 1-1,1-1 0,-1 1 0,1 0 1,-1-1-1,1 1 0,0-1 0,0 0 0,0 1 1,0-1-1,0 0 0,0 1 0,0-1 0,0 0 1,0 0-1,0 0 0,1 0 0,-1 0 1,0 0-1,1 0 0,2 0 0,13 4-194,1-1-1,0 0 0,32 1 1,-38-5-48,0 0 1,0 1 0,0 1 0,0 0 0,0 1 0,-1 0-1,1 1 1,-1 0 0,0 1 0,0 0 0,13 8 0,-23-12 250,1 0 1,-1 0 0,0 0 0,0 0 0,0 0-1,0 0 1,0 0 0,0 0 0,0 1 0,0-1-1,0 0 1,-1 1 0,1-1 0,-1 0 0,1 1-1,-1-1 1,1 1 0,-1-1 0,0 1 0,0-1-1,1 1 1,-1-1 0,0 1 0,-1 2 0,0-2 83,0 1 1,0-1-1,0 1 1,0 0 0,-1-1-1,1 0 1,-1 1-1,1-1 1,-1 0-1,0 0 1,0 0 0,-3 2-1,-6 5 230,0-1 0,-1-1 0,0 0 0,-14 6 0,18-9-251,0 0 0,-1-1 0,1 0 0,-1 0 0,0-1 0,0 0 0,0 0 0,-16 0 0,22-3-258,0 1-1,0 0 1,0-1 0,0 0 0,0 0-1,0 0 1,0 0 0,0 0 0,0 0-1,0-1 1,1 1 0,-1-1 0,0 0-1,1 0 1,0 0 0,-1 0 0,1-1 0,0 1-1,0 0 1,0-1 0,0 0 0,1 1-1,-1-1 1,1 0 0,-1 0 0,1 0-1,0 0 1,-1-3 0,-9-34-5106,0-5-3224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6.613"/>
    </inkml:context>
    <inkml:brush xml:id="br0">
      <inkml:brushProperty name="width" value="0.025" units="cm"/>
      <inkml:brushProperty name="height" value="0.025" units="cm"/>
      <inkml:brushProperty name="color" value="#E71224"/>
    </inkml:brush>
  </inkml:definitions>
  <inkml:trace contextRef="#ctx0" brushRef="#br0">0 17 15310,'0'0'6695,"73"-1"-4037,-38 1-640,4 0-769,0 0-1024,-3 0-353,-3-5-3043,-4-5-5670</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128"/>
    </inkml:context>
    <inkml:brush xml:id="br0">
      <inkml:brushProperty name="width" value="0.025" units="cm"/>
      <inkml:brushProperty name="height" value="0.025" units="cm"/>
      <inkml:brushProperty name="color" value="#E71224"/>
    </inkml:brush>
  </inkml:definitions>
  <inkml:trace contextRef="#ctx0" brushRef="#br0">22 1 15150,'0'0'2563,"-16"53"255,10-21 97,6 2-865,0-1-544,0-5-578,11-6-447,10-5-321,9-7-64,6-8-96,5-2-320,-1 0-865,3-11-1314,-10-2-800,-3-3-1025,-8-2-1826,-6 1-1024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475"/>
    </inkml:context>
    <inkml:brush xml:id="br0">
      <inkml:brushProperty name="width" value="0.025" units="cm"/>
      <inkml:brushProperty name="height" value="0.025" units="cm"/>
      <inkml:brushProperty name="color" value="#E71224"/>
    </inkml:brush>
  </inkml:definitions>
  <inkml:trace contextRef="#ctx0" brushRef="#br0">112 0 9769,'0'0'10730,"-11"51"-8872,-3-13-64,-6 6-385,3 5-384,-1 2-256,0-3-417,8-4-288,6-5-32,4-9-96,4-9-1537,8-15-1955,6-6-3618</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866"/>
    </inkml:context>
    <inkml:brush xml:id="br0">
      <inkml:brushProperty name="width" value="0.025" units="cm"/>
      <inkml:brushProperty name="height" value="0.025" units="cm"/>
      <inkml:brushProperty name="color" value="#E71224"/>
    </inkml:brush>
  </inkml:definitions>
  <inkml:trace contextRef="#ctx0" brushRef="#br0">32 0 18866,'0'0'9321,"51"0"-8713,-21 0-191,4 0-321,3 0-96,-1 0-1025,-4 0-1089,-11 1-961,-7 2-224,-11-1-1570,-3 1-832</inkml:trace>
  <inkml:trace contextRef="#ctx0" brushRef="#br0" timeOffset="1">0 160 13901,'0'0'9962,"50"28"-8137,-10-28-608,8 0-640,0-5-481,0-2-64,-7 1-672,-10-2-2083,-6-1-2818,-5-1-9770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6.309"/>
    </inkml:context>
    <inkml:brush xml:id="br0">
      <inkml:brushProperty name="width" value="0.025" units="cm"/>
      <inkml:brushProperty name="height" value="0.025" units="cm"/>
      <inkml:brushProperty name="color" value="#E71224"/>
    </inkml:brush>
  </inkml:definitions>
  <inkml:trace contextRef="#ctx0" brushRef="#br0">1 22 17392,'0'0'7314,"8"-4"-4533,24-13-1078,-32 17-1659,1 0-1,-1 0 1,0 0-1,1 0 1,-1-1-1,0 1 1,0 0-1,1 0 1,-1 0 0,0 0-1,0 0 1,1 0-1,-1 0 1,0 0-1,1 0 1,-1 0-1,0 0 1,0 0-1,1 0 1,-1 0-1,0 1 1,1-1-1,-1 0 1,0 0-1,0 0 1,1 0-1,-1 0 1,0 1-1,0-1 1,0 0 0,1 0-1,-1 0 1,0 1-1,0-1 1,0 0-1,1 0 1,-1 0-1,0 1 1,3 15 545,-5 16-292,-1-6-208,0-13-69,1 0 1,1 1-1,0-1 1,1 1-1,2 14 1,-2-25-20,1 1 1,-1-1-1,1 0 1,0 0-1,0 0 1,1 0-1,-1 0 1,1 0-1,-1-1 0,1 1 1,0 0-1,0-1 1,0 1-1,0-1 1,0 0-1,1 0 1,-1 0-1,1 0 0,-1 0 1,1 0-1,0-1 1,0 1-1,0-1 1,0 0-1,0 0 0,5 2 1,1-1-141,0-1-1,0 1 1,0-1-1,0-1 1,14 0-1,-15-1-548,1 0-1,-1-1 1,0 0-1,1 0 1,13-6-1,-15 5-686,0-1-1,0 1 1,-1-2-1,0 1 1,0 0 0,0-1-1,0-1 1,0 1 0,7-10-1,4-11-7443</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6.685"/>
    </inkml:context>
    <inkml:brush xml:id="br0">
      <inkml:brushProperty name="width" value="0.025" units="cm"/>
      <inkml:brushProperty name="height" value="0.025" units="cm"/>
      <inkml:brushProperty name="color" value="#E71224"/>
    </inkml:brush>
  </inkml:definitions>
  <inkml:trace contextRef="#ctx0" brushRef="#br0">84 0 11883,'0'0'7976,"-44"55"-5574,26-23-1121,4 2 97,7 2-353,7-6-545,3-8-448,22-11-32,12-11-1826,9-3-1665,6-20-4004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064"/>
    </inkml:context>
    <inkml:brush xml:id="br0">
      <inkml:brushProperty name="width" value="0.025" units="cm"/>
      <inkml:brushProperty name="height" value="0.025" units="cm"/>
      <inkml:brushProperty name="color" value="#E71224"/>
    </inkml:brush>
  </inkml:definitions>
  <inkml:trace contextRef="#ctx0" brushRef="#br0">124 43 16688,'0'0'6283,"-11"5"-4340,3-1-1760,1 0 1,-1 0-1,1 0 0,1 1 0,-1 0 0,1 0 1,-1 1-1,2-1 0,-1 2 0,0-1 0,1 0 1,1 1-1,-1 0 0,1 0 0,0 1 0,0-1 0,1 1 1,-4 12-1,6-16-168,0 0 1,1 0-1,-1 0 1,1 0-1,0 0 1,0 0-1,0 1 1,0-1-1,1 0 1,0 0-1,0 0 0,0 0 1,0 0-1,3 5 1,-3-7-12,1 0 0,0 0 1,0 0-1,0 0 0,0 0 0,1 0 1,-1 0-1,0-1 0,1 1 0,-1-1 1,1 0-1,-1 1 0,1-1 0,0 0 1,0-1-1,-1 1 0,1 0 0,0-1 1,0 0-1,0 0 0,4 0 1,-2 1 3,1-1 0,0 0 0,0 0 1,-1-1-1,1 0 0,0 0 1,-1 0-1,1-1 0,0 1 1,-1-2-1,0 1 0,1 0 1,-1-1-1,0 0 0,-1 0 0,1-1 1,0 1-1,-1-1 0,8-7 1,-8 5 7,0-1 0,0 1 0,0 0 0,-1-1 0,1 0 0,-2 0-1,1 0 1,-1 0 0,0 0 0,0-1 0,-1 1 0,0-1 0,-1 1 0,0-15 0,0 20-5,0 0-1,0 0 1,-1 0 0,1 0-1,-1 0 1,0 0 0,1 0-1,-1 0 1,0 0 0,0 0-1,0 1 1,0-1-1,-1 0 1,1 0 0,0 1-1,-1-1 1,1 1 0,-1-1-1,0 1 1,1 0 0,-1 0-1,-2-2 1,0 1 54,0 1 1,0-1 0,0 1-1,0-1 1,0 1 0,-1 0-1,1 1 1,0-1 0,0 1-1,-9 0 1,10 0-107,0 0 0,0 1 1,0-1-1,0 1 0,0 0 0,0 0 0,0 0 0,0 0 1,0 0-1,0 0 0,0 1 0,1 0 0,-1-1 0,-3 4 1,5-3-105,0-1 0,0 1 1,-1 0-1,2-1 0,-1 1 1,0 0-1,0-1 1,0 1-1,1 0 0,-1 0 1,1-1-1,-1 1 0,1 0 1,0 0-1,0 0 1,0 0-1,0 0 0,0 0 1,0 0-1,1-1 0,-1 1 1,0 0-1,1 0 1,0 0-1,1 3 0,-1-4-418,0 1 0,0 0 0,1 0 0,-1 0-1,1-1 1,-1 1 0,1 0 0,0-1 0,0 0-1,-1 1 1,1-1 0,0 0 0,0 0 0,0 0-1,0 0 1,1 0 0,3 0 0,20 4-7012</inkml:trace>
  <inkml:trace contextRef="#ctx0" brushRef="#br0" timeOffset="1">402 65 9513,'0'0'13533,"-5"10"-12823,5-10-707,-5 11 96,1 0 0,0 1 0,1-1-1,0 1 1,-1 13 0,4-22-69,-1 0 0,1 0 1,0 0-1,0 0 0,0 0 0,0 0 0,1-1 1,-1 1-1,1 0 0,0 0 0,0 0 0,0 0 1,0 0-1,1-1 0,-1 1 0,0-1 0,1 1 0,0-1 1,0 1-1,0-1 0,0 0 0,0 0 0,0 0 1,0 0-1,1 0 0,-1-1 0,1 1 0,-1-1 1,1 1-1,3 0 0,0 0 113,0 0 0,-1-1 0,1 0 0,0-1 0,0 1 0,-1-1 0,1 0 0,0 0 0,0-1 0,0 0 0,0 0 0,-1 0 0,1-1 0,-1 1 0,1-1 0,-1-1 0,1 1 0,-1-1 0,0 0 0,0 0 0,-1 0 0,1-1 0,0 0 0,-1 0 0,0 0 0,0 0 0,0-1 0,-1 0 0,0 1 0,1-1 0,-2 0 0,1-1 0,-1 1 0,1 0 0,-1-1 0,-1 0 0,1 1 0,-1-1 0,0 0 0,0 1 0,-1-1 0,0 0 0,0 0 0,0 0 0,-1 0 0,-1-7 0,1 9-107,0 0 0,0 0-1,-1 1 1,0-1 0,1 1 0,-1-1 0,0 1 0,-1 0 0,1 0-1,-1 0 1,1 0 0,-1 0 0,0 0 0,0 1 0,0 0 0,0-1-1,0 1 1,-1 0 0,1 0 0,-1 1 0,1-1 0,-6-1-1,0 1-45,0-1-1,0 1 0,0 1 0,0-1 0,0 2 0,0-1 0,0 1 0,-14 2 0,21-2-63,0 1 1,0-1-1,0 1 1,0 0-1,0-1 1,0 1-1,0 0 1,0 0-1,1 0 1,-1 1-1,0-1 1,1 0-1,-1 1 1,1-1-1,-1 1 1,1-1-1,0 1 1,0 0-1,-2 3 1,2-4-362,1 1 1,-1-1-1,1 0 1,-1 1-1,1-1 0,0 0 1,0 1-1,0-1 1,0 1-1,0-1 0,0 0 1,0 1-1,0-1 1,0 1-1,1-1 0,-1 0 1,1 1-1,-1-1 0,1 0 1,0 2-1,12 11-10877</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424"/>
    </inkml:context>
    <inkml:brush xml:id="br0">
      <inkml:brushProperty name="width" value="0.025" units="cm"/>
      <inkml:brushProperty name="height" value="0.025" units="cm"/>
      <inkml:brushProperty name="color" value="#E71224"/>
    </inkml:brush>
  </inkml:definitions>
  <inkml:trace contextRef="#ctx0" brushRef="#br0">27 0 9897,'0'0'18065,"-22"47"-17296,17-19-384,5 3-289,0-1-64,5 0 0,10-2-64,-7-4-1025,3-3-1057,-2-6-1025,-9-6-513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7.979"/>
    </inkml:context>
    <inkml:brush xml:id="br0">
      <inkml:brushProperty name="width" value="0.025" units="cm"/>
      <inkml:brushProperty name="height" value="0.025" units="cm"/>
    </inkml:brush>
  </inkml:definitions>
  <inkml:trace contextRef="#ctx0" brushRef="#br0">53 1 416,'0'0'18386,"-47"2"-17521,41 1-33,6 1-511,9-1-321,11-1 32,6 2-513,2-4-1441,6 0-1985,-6 0-642</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814"/>
    </inkml:context>
    <inkml:brush xml:id="br0">
      <inkml:brushProperty name="width" value="0.025" units="cm"/>
      <inkml:brushProperty name="height" value="0.025" units="cm"/>
      <inkml:brushProperty name="color" value="#E71224"/>
    </inkml:brush>
  </inkml:definitions>
  <inkml:trace contextRef="#ctx0" brushRef="#br0">1 73 6854,'0'0'13101,"0"-50"-11115,21 46-801,4 0-384,13 4-673,1 0-128,6-1-1153,1-3-2467,-2-6-5733</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157"/>
    </inkml:context>
    <inkml:brush xml:id="br0">
      <inkml:brushProperty name="width" value="0.025" units="cm"/>
      <inkml:brushProperty name="height" value="0.025" units="cm"/>
      <inkml:brushProperty name="color" value="#E71224"/>
    </inkml:brush>
  </inkml:definitions>
  <inkml:trace contextRef="#ctx0" brushRef="#br0">121 28 17072,'0'0'3198,"-10"5"-219,4-3-2595,-49 27 2100,53-28-2411,-1 1 0,1-1 0,-1 1-1,1 0 1,0 0 0,-1 0 0,1 0-1,0 1 1,1-1 0,-1 0 0,0 1 0,1 0-1,-1-1 1,1 1 0,0 0 0,0-1-1,0 1 1,0 0 0,-1 5 0,3-7-75,-1 0 0,0-1 0,0 1 0,1-1 0,-1 1 0,0-1 0,1 1 0,-1-1 0,1 1 0,-1-1 0,1 1 1,-1-1-1,1 1 0,-1-1 0,1 0 0,-1 1 0,1-1 0,0 0 0,-1 1 0,1-1 0,0 0 0,-1 0 0,1 0 0,0 1 0,-1-1 0,1 0 1,1 0-1,24 2-136,-19-1 52,15 0-187,75 11-1197,-89-10 1407,0 0 0,-1 0-1,0 1 1,1-1 0,-1 2-1,0-1 1,0 1 0,-1 0-1,1 0 1,6 7 0,-12-11 93,1 1 1,-1 0 0,0 0 0,0 0 0,0 0 0,0 0 0,0 0 0,0 0 0,0 1 0,0-1 0,0 0 0,0 0 0,-1 1 0,1-1 0,-1 1 0,1-1 0,-1 0 0,1 1 0,-1-1 0,0 1 0,0-1 0,1 1 0,-1-1 0,0 1 0,-1-1 0,1 1 0,0-1 0,0 1 0,-1-1 0,1 1 0,0-1 0,-1 1 0,0-1 0,1 0 0,-1 1 0,0-1 0,0 0 0,1 1 0,-1-1 0,0 0 0,0 0 0,0 0 0,-1 0 0,1 0 0,0 0 0,0 0 0,-1-1 0,1 1 0,0 0-1,-1 0 1,-1 0 0,-6 3 139,-1 0-1,1 0 1,-1-1-1,1-1 1,-1 1-1,-14 0 1,11-1-343,0-1 0,0-1 0,0 0 0,-20-4 0,-4-10-3305,3-14-4489,11-3-5678</inkml:trace>
  <inkml:trace contextRef="#ctx0" brushRef="#br0" timeOffset="1">44 17 13293,'0'0'3779,"46"-6"-95,-14 2-1090,4 1-800,8-1-769,9 4-865,-5 0-320,-4 0-2723,6 0-3939</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512"/>
    </inkml:context>
    <inkml:brush xml:id="br0">
      <inkml:brushProperty name="width" value="0.025" units="cm"/>
      <inkml:brushProperty name="height" value="0.025" units="cm"/>
      <inkml:brushProperty name="color" value="#E71224"/>
    </inkml:brush>
  </inkml:definitions>
  <inkml:trace contextRef="#ctx0" brushRef="#br0">134 10 16720,'-8'2'3432,"0"1"-2845,0 0 0,0 1 0,1 0 0,-1 0-1,1 0 1,0 1 0,0 0 0,0 1-1,1 0 1,0 0 0,-8 9 0,11-11-500,-1 1 1,1 1-1,-1-1 0,2 0 1,-1 1-1,0 0 0,1-1 1,0 1-1,1 0 1,-1 0-1,1 0 0,0 0 1,0 0-1,1 1 0,0-1 1,0 0-1,1 0 1,0 7-1,0-10-85,0 0-1,0 1 1,0-1-1,0 0 1,1 0 0,-1 0-1,1 0 1,0 0-1,0 0 1,0-1-1,0 1 1,0 0 0,1-1-1,-1 0 1,1 0-1,0 0 1,-1 0 0,1 0-1,0 0 1,0-1-1,0 1 1,1-1 0,-1 0-1,0 0 1,0 0-1,7 1 1,-5-1 4,-1-1 0,1 0 0,-1 1 0,1-2 1,-1 1-1,1 0 0,-1-1 0,1 0 0,-1 0 0,1 0 0,-1-1 0,0 1 1,0-1-1,0 0 0,0 0 0,0-1 0,0 1 0,0-1 0,5-6 0,-2 1 8,-1 0-1,0 0 1,-1-1-1,0 0 1,0 0-1,-1-1 1,0 1-1,0-1 1,-1 0-1,-1 0 1,0 0 0,0 0-1,-1-1 1,0 1-1,-1 0 1,-1-16-1,1 24-11,0 0-1,0 0 1,0 0-1,-1 0 1,1 0-1,-1 0 1,1 0-1,-1 0 1,0 0-1,0 0 1,0 0-1,0 1 1,0-1 0,0 0-1,0 0 1,-1 1-1,1-1 1,-1 1-1,1-1 1,-1 1-1,1 0 1,-1 0-1,0 0 1,0 0 0,0 0-1,0 0 1,1 0-1,-1 0 1,0 1-1,0-1 1,0 1-1,-1-1 1,1 1-1,0 0 1,0 0-1,0 0 1,0 0 0,0 0-1,0 1 1,0-1-1,0 0 1,-3 2-1,0-1-37,0 1 0,0-1-1,0 1 1,1 0 0,-1 0-1,1 0 1,-1 1 0,1 0 0,0 0-1,0 0 1,0 0 0,0 0-1,1 1 1,-1 0 0,1 0-1,0 0 1,-3 4 0,-4 32-2892,12-15-2782,10-11-1598</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858"/>
    </inkml:context>
    <inkml:brush xml:id="br0">
      <inkml:brushProperty name="width" value="0.025" units="cm"/>
      <inkml:brushProperty name="height" value="0.025" units="cm"/>
      <inkml:brushProperty name="color" value="#E71224"/>
    </inkml:brush>
  </inkml:definitions>
  <inkml:trace contextRef="#ctx0" brushRef="#br0">258 126 13229,'-7'-2'7350,"-6"-2"-6409,1 1 0,-1 1 0,0 0 0,1 1 0,-1 0 0,0 1 0,0 0 0,-20 4 0,27-4-881,1 1 0,-1 0 0,0 1 0,1-1-1,-1 1 1,1 0 0,-1 1 0,1-1 0,0 1-1,0 0 1,0 0 0,0 1 0,1-1-1,-1 1 1,1 0 0,0 0 0,0 1 0,1-1-1,-1 1 1,1 0 0,0 0 0,-4 8-1,6-12-58,1 1-1,-1 0 0,0 0 0,1 0 0,0 0 0,-1 0 1,1-1-1,0 1 0,0 0 0,0 0 0,0 0 0,0 0 1,0 0-1,0 0 0,1 0 0,-1 0 0,1-1 0,0 1 1,-1 0-1,1 0 0,0-1 0,0 1 0,0 0 0,2 1 1,-1-1 0,1 1 1,-1-1 0,1 0-1,0-1 1,0 1 0,0 0-1,0-1 1,0 0 0,0 1-1,0-1 1,0-1 0,1 1-1,2 0 1,2 0-1,-1 0 1,1 0 0,-1-1-1,1 0 1,-1-1-1,1 1 1,-1-2 0,0 1-1,1-1 1,-1 0-1,0 0 1,9-5-1,-11 4 1,0-1-1,-1 0 1,1 0-1,-1 0 0,0-1 1,0 0-1,-1 1 1,1-1-1,-1 0 0,0-1 1,0 1-1,-1-1 1,1 1-1,-1-1 0,0 0 1,-1 0-1,0 1 1,0-1-1,0 0 0,0 0 1,-1 0-1,0-7 1,-1 11-99,1 0 1,-1 0 0,0 0 0,1 0 0,-1 0 0,0 0 0,0 0 0,0 0 0,0 0 0,-1 1 0,1-1 0,0 0 0,-1 1 0,1-1 0,-1 1-1,0-1 1,1 1 0,-1 0 0,0 0 0,0 0 0,0 0 0,0 0 0,0 0 0,0 0 0,0 1 0,0-1 0,0 1 0,-3-1 0,4 1-138,-1-1 1,0 1-1,1 0 1,-1-1-1,0 1 1,0 0 0,1 0-1,-1 0 1,0 1-1,1-1 1,-1 0 0,0 1-1,1-1 1,-1 1-1,0-1 1,1 1-1,-1 0 1,1-1 0,-1 1-1,1 0 1,-1 0-1,1 0 1,0 1-1,-1-1 1,1 0 0,0 0-1,0 1 1,0-1-1,0 0 1,0 1-1,0-1 1,0 1 0,1 0-1,-1-1 1,0 2-1,-1 14-3924,2-3-1933</inkml:trace>
  <inkml:trace contextRef="#ctx0" brushRef="#br0" timeOffset="1">562 0 17168,'0'0'5851,"-1"11"-3160,-3 6-2090,-1 1 1,-1-1 0,0-1 0,-1 1-1,-1-1 1,-11 17 0,14-26-565,1-1-24,0 0-1,1 0 1,-1 0 0,2 1-1,-1-1 1,-2 8-1,5-13-10,0 0-1,0 0 1,0 0 0,0 0-1,0 1 1,0-1-1,0 0 1,0 0 0,1 0-1,-1 0 1,0 0-1,1 0 1,-1 0 0,1 0-1,-1 0 1,1 0-1,-1 0 1,1 0 0,0 0-1,-1 0 1,1 0-1,0 0 1,0-1 0,0 1-1,0 0 1,0 0-1,0-1 1,0 1 0,0-1-1,0 1 1,0-1-1,0 0 1,0 1 0,0-1-1,0 0 1,0 0-1,0 1 1,1-1 0,-1 0-1,0 0 1,0 0-1,0 0 1,0-1 0,2 1-1,6 0-210,1 1 0,-1-2 0,1 1 0,-1-2-1,1 1 1,-1-1 0,0 0 0,1-1 0,-1 0 0,0-1-1,15-8 1,-17 7-998,1 0 0,-1 0 0,0-1 0,-1 0 0,0 0 0,1 0 0,-2-1 0,7-8 1,7-21-10256</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9.232"/>
    </inkml:context>
    <inkml:brush xml:id="br0">
      <inkml:brushProperty name="width" value="0.025" units="cm"/>
      <inkml:brushProperty name="height" value="0.025" units="cm"/>
      <inkml:brushProperty name="color" value="#E71224"/>
    </inkml:brush>
  </inkml:definitions>
  <inkml:trace contextRef="#ctx0" brushRef="#br0">1 1 17585,'0'0'9993,"49"20"-9993,-28-11-2114,2-5-7079</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0.843"/>
    </inkml:context>
    <inkml:brush xml:id="br0">
      <inkml:brushProperty name="width" value="0.025" units="cm"/>
      <inkml:brushProperty name="height" value="0.025" units="cm"/>
      <inkml:brushProperty name="color" value="#E71224"/>
    </inkml:brush>
  </inkml:definitions>
  <inkml:trace contextRef="#ctx0" brushRef="#br0">0 0 3683,'0'0'25198,"1"8"-24237,7 322 1462,-6-308-2411,1-11-1538,3-9-4289,-3-6-800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1.611"/>
    </inkml:context>
    <inkml:brush xml:id="br0">
      <inkml:brushProperty name="width" value="0.025" units="cm"/>
      <inkml:brushProperty name="height" value="0.025" units="cm"/>
      <inkml:brushProperty name="color" value="#E71224"/>
    </inkml:brush>
  </inkml:definitions>
  <inkml:trace contextRef="#ctx0" brushRef="#br0">30 0 5029,'0'0'25208,"2"11"-24381,-1 4-612,-1 1 1,0-1-1,-1 1 0,0-1 1,-8 28-1,4-22-139,0-5-32,1 1-1,1-1 1,-2 28 0,6-43-41,-1 0 0,1 0-1,-1 0 1,1 0 0,0 0 0,-1 0 0,1 0 0,0 0 0,0-1-1,-1 1 1,1 0 0,0-1 0,0 1 0,0 0 0,0-1 0,0 1-1,0-1 1,0 1 0,0-1 0,0 0 0,0 0 0,0 1 0,0-1-1,1 0 1,-1 0 0,0 0 0,0 0 0,0 0 0,0 0 0,0 0-1,0-1 1,0 1 0,0 0 0,2-1 0,42-8-23,-41 7-166,51-23-3000,-53 24 2145,1-1 0,-1 0 0,1 0-1,-1 0 1,0 0 0,0 0 0,0 0 0,0-1 0,0 1-1,2-5 1,-1-5-6507</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1.958"/>
    </inkml:context>
    <inkml:brush xml:id="br0">
      <inkml:brushProperty name="width" value="0.025" units="cm"/>
      <inkml:brushProperty name="height" value="0.025" units="cm"/>
      <inkml:brushProperty name="color" value="#E71224"/>
    </inkml:brush>
  </inkml:definitions>
  <inkml:trace contextRef="#ctx0" brushRef="#br0">56 1 12075,'0'0'15952,"-25"60"-15600,16-30-192,0 3-128,4-1-64,0-1 64,3-4-160,2-6-609,0-8-928,7-9-1090,9-4-576,1-9-2787,1-15-5125</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2.335"/>
    </inkml:context>
    <inkml:brush xml:id="br0">
      <inkml:brushProperty name="width" value="0.025" units="cm"/>
      <inkml:brushProperty name="height" value="0.025" units="cm"/>
      <inkml:brushProperty name="color" value="#E71224"/>
    </inkml:brush>
  </inkml:definitions>
  <inkml:trace contextRef="#ctx0" brushRef="#br0">87 35 8584,'0'0'16800,"-9"7"-16309,3-2-402,0 0 0,0 1 0,1 0 0,0 0 0,0 0 0,0 0 1,1 1-1,0 0 0,0 0 0,1 0 0,-1 0 0,2 0 0,-1 1 0,1 0 0,0-1 0,1 1 0,0 0 0,0 0 0,0 0 0,1 0 0,2 15 0,-2-22-62,1-1-1,-1 1 0,0 0 0,0-1 0,1 1 1,-1-1-1,1 1 0,-1 0 0,1-1 1,-1 1-1,0-1 0,1 1 0,0-1 0,-1 0 1,1 1-1,-1-1 0,1 0 0,0 1 1,-1-1-1,1 0 0,-1 1 0,1-1 0,0 0 1,-1 0-1,1 0 0,0 0 0,0 0 1,-1 0-1,1 0 0,0 0 0,-1 0 0,1 0 1,0 0-1,-1 0 0,1 0 0,0-1 1,-1 1-1,1 0 0,0-1 0,-1 1 1,1 0-1,-1-1 0,1 1 0,-1 0 0,1-1 1,-1 1-1,1-1 0,27-21 877,-21 13-797,-1 1 0,-1-2-1,1 1 1,-2 0 0,1-1-1,-1 0 1,-1 0-1,0 0 1,0-1 0,-1 1-1,0-1 1,-1 1-1,0-19 1,-1 28-100,1-1-1,-1 1 1,0 0-1,0-1 1,0 1-1,0-1 1,-1 1-1,1 0 1,0-1 0,0 1-1,-1 0 1,1 0-1,-1-1 1,1 1-1,-1 0 1,0 0-1,1 0 1,-1-1-1,0 1 1,0 0-1,0 0 1,0 0 0,0 0-1,0 1 1,0-1-1,0 0 1,0 0-1,0 0 1,0 1-1,-1-1 1,1 1-1,0-1 1,-1 1-1,1 0 1,0-1 0,0 1-1,-1 0 1,1 0-1,-1 0 1,1 0-1,0 0 1,-1 0-1,1 0 1,-2 1-1,-1-1-40,0 1-1,0 1 0,0-1 0,0 1 0,0-1 0,1 1 1,-1 0-1,1 0 0,-1 1 0,1-1 0,0 1 0,0-1 1,0 1-1,-3 4 0,-14 34-1063,17-19-2011,3-21 2832,0-1 0,1 1 0,-1-1 0,0 1 0,0-1-1,0 1 1,1-1 0,-1 1 0,0-1 0,0 0 0,1 1-1,-1-1 1,0 1 0,1-1 0,-1 0 0,0 1 0,1-1-1,-1 0 1,0 0 0,1 1 0,-1-1 0,1 0-1,-1 0 1,1 0 0,-1 1 0,1-1 0,-1 0 0,1 0-1,-1 0 1,1 0 0,-1 0 0,1 0 0,0 0 0,18 0-8403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2.696"/>
    </inkml:context>
    <inkml:brush xml:id="br0">
      <inkml:brushProperty name="width" value="0.025" units="cm"/>
      <inkml:brushProperty name="height" value="0.025" units="cm"/>
      <inkml:brushProperty name="color" value="#E71224"/>
    </inkml:brush>
  </inkml:definitions>
  <inkml:trace contextRef="#ctx0" brushRef="#br0">56 22 13933,'0'0'7239,"-6"10"-5056,-2 3-1788,2-1 1,-1 1-1,2 0 0,0 0 0,0 0 0,1 1 0,1 0 0,-3 27 0,6-40-390,0 0 0,0 0 0,0 0-1,0-1 1,0 1 0,1 0 0,-1 0 0,0 0 0,0-1 0,1 1 0,-1 0 0,1 0 0,-1-1 0,1 1 0,-1 0 0,1-1 0,-1 1-1,1-1 1,-1 1 0,1-1 0,0 1 0,-1-1 0,1 1 0,0-1 0,0 1 0,-1-1 0,1 0 0,0 1 0,0-1 0,0 0-1,-1 0 1,1 0 0,0 0 0,0 0 0,0 0 0,0 0 0,-1 0 0,1 0 0,0 0 0,0 0 0,0 0 0,-1 0 0,1-1 0,1 0-1,2 1 96,-1-1 0,0 0 0,0 0-1,1-1 1,-1 1 0,0-1 0,0 1-1,-1-1 1,1 0 0,4-4-1,1-1 151,-1-1-1,0 0 0,-1-1 0,0 1 0,0-1 0,-1 0 0,0-1 0,0 1 1,-1-1-1,0 0 0,-1 0 0,0 0 0,-1 0 0,2-13 0,-4 22-231,-1 1 0,1-1 1,0 0-1,0 0 0,0 0 0,-1 0 0,1 0 0,0 0 0,-1 0 0,1 0 0,-1 1 0,1-1 0,-1 0 1,1 0-1,-1 1 0,1-1 0,-1 0 0,0 1 0,1-1 0,-1 0 0,0 1 0,0-1 0,0 1 0,1-1 1,-3 0-1,-30-4 186,28 5-266,0 0 1,1 0 0,-1 1-1,1 0 1,0-1 0,-1 2-1,1-1 1,0 0 0,-1 1-1,1 0 1,0 0 0,-5 4-1,5-3-359,2 1 0,-1 0 0,0 0 0,1 0 0,0 0 0,0 0 0,-3 7 0,-1 18-6129,5-4-4260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4.588"/>
    </inkml:context>
    <inkml:brush xml:id="br0">
      <inkml:brushProperty name="width" value="0.025" units="cm"/>
      <inkml:brushProperty name="height" value="0.025" units="cm"/>
      <inkml:brushProperty name="color" value="#004F8B"/>
    </inkml:brush>
  </inkml:definitions>
  <inkml:trace contextRef="#ctx0" brushRef="#br0">57 967 11755,'0'0'4490,"-9"0"-1880,-27-1-853,36 1-1715,-1 0 1,1 0 0,0 0-1,-1 0 1,1-1 0,-1 1 0,1 0-1,-1 0 1,1 0 0,-1 0-1,1-1 1,-1 1 0,1 0 0,0 0-1,-1-1 1,1 1 0,-1 0-1,1-1 1,0 1 0,-1 0 0,1-1-1,0 1 1,0-1 0,-1 1-1,1-1 1,0 1 0,0 0 0,0-1-1,-1 1 1,1-1 0,0 1-1,0-1 1,0 1 0,0-1 0,0 1-1,0-1 1,0 1 0,0-1-1,0 1 1,0-1 0,0 1 0,0-1-1,1 1 1,-1-1 0,0 1-1,0-1 1,0 1 0,1 0 0,-1-1-1,0 1 1,0-1 0,1 1-1,-1 0 1,0-1 0,1 1 0,-1 0-1,1-1 1,-1 1 0,0 0-1,1-1 1,22-20 197,44-23-21,1 4 0,2 3 0,102-40 0,-84 39-22,1059-432 913,-710 297-1072,-330 134-1469,-99 35-2779,-17 4 1744,-23 5-1343,-28 8-3579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8.453"/>
    </inkml:context>
    <inkml:brush xml:id="br0">
      <inkml:brushProperty name="width" value="0.025" units="cm"/>
      <inkml:brushProperty name="height" value="0.025" units="cm"/>
    </inkml:brush>
  </inkml:definitions>
  <inkml:trace contextRef="#ctx0" brushRef="#br0">265 45 18065,'0'0'1847,"5"-9"-331,18-26-299,-20 34-140,-6 11-814,-9 15-129,-176 260 2567,185-279-2872,4-5-9,13-10-195,17-18-372,61-97-1565,-102 138 2450,0 0 1,1 0-1,1 1 0,0 1 1,1-1-1,1 1 0,0 1 1,2-1-1,-1 1 0,-2 28 1,7-45-132,0-1 0,1 1 0,-1-1 0,0 1 0,1-1-1,-1 0 1,1 1 0,-1-1 0,0 1 0,1-1 0,-1 1 0,1 0 0,-1-1 0,1 1 0,0-1 0,-1 1 0,1 0 0,-1 0 0,1-1 0,0 1 0,-1 0 0,1 0 0,-1 0 0,1 0 0,0-1 0,-1 1 0,1 0 0,0 0 0,-1 0 0,1 0 0,0 1 0,-1-1 0,1 0 0,0 0 0,-1 0 0,1 0 0,-1 1 0,1-1 0,0 0 0,-1 1 0,1-1 0,-1 0 0,1 1 0,-1-1 0,1 1 0,-1-1 0,1 1 0,-1-1 0,0 1 0,1-1 0,-1 1 0,0-1 0,1 1 0,-1 0 0,0-7-37,-2 0-1,1 1 1,0-1-1,-1 0 1,0 1-1,-1-1 1,1 1 0,-1 0-1,0-1 1,0 1-1,-1 1 1,1-1 0,-1 0-1,0 1 1,0 0-1,-1 0 1,1 0 0,-10-5-1,-5-5 21,-1 2-1,0 0 1,-33-13 0,112 24 490,-25-1-443,132 2-1610,-55 7-7605,-53-1-2508</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8:29.934"/>
    </inkml:context>
    <inkml:brush xml:id="br0">
      <inkml:brushProperty name="width" value="0.025" units="cm"/>
      <inkml:brushProperty name="height" value="0.025" units="cm"/>
      <inkml:brushProperty name="color" value="#E71224"/>
    </inkml:brush>
  </inkml:definitions>
  <inkml:trace contextRef="#ctx0" brushRef="#br0">194 107 2338,'-48'1'657,"31"1"66,0-1 1,1-1-1,-1-1 0,0 0 1,-24-5-1,40 5-656,0 1 0,0 0-1,0 0 1,0 0 0,0-1 0,0 1 0,0 0 0,0-1-1,0 1 1,0-1 0,0 0 0,0 1 0,1-1-1,-1 1 1,0-1 0,0 0 0,0 0 0,1 0 0,-1 1-1,0-1 1,0-2 0,1 3-24,0-1 0,1 0 0,-1 0 0,0 1 0,0-1 0,1 0 0,-1 1 0,1-1 0,-1 1 0,0-1 0,1 0 0,-1 1 0,1-1 0,-1 1 0,1-1 0,0 1 0,-1 0 0,1-1 0,-1 1 0,1-1 1,0 1-1,1 0 0,46-16 412,21 8-378,1 3 1,107 5 0,-66 2-39,716 0-2041,-850-1 2250,0 2 1,-29 6-1,-17 2-11,-149 6 1111,-367-19 0,574 2-1284,555-23-238,-181 3-1034,-260 18 744,128-9-930,-197 2 1236,-34 9 159,0 0 0,0 0 0,0 0 0,1 0 1,-1 0-1,0 0 0,0 0 0,0 0 0,0 0 0,0 0 0,1 0 0,-1 0 0,0 0 1,0 0-1,0-1 0,0 1 0,0 0 0,0 0 0,0 0 0,0 0 0,1 0 0,-1 0 1,0-1-1,0 1 0,0 0 0,0 0 0,0 0 0,0 0 0,0 0 0,0-1 0,0 1 1,0 0-1,0 0 0,0 0 0,0 0 0,0 0 0,0-1 0,0 1 0,0 0 0,0 0 1,0 0-1,0 0 0,0 0 0,0-1 0,-1 1 0,1 0 0,0 0 0,0 0 0,0 0 1,0 0-1,0 0 0,0 0 0,-1-1 0,-19-5 236,-35-1 347,0 2 0,-65 3 1,-120 15 576,-99 29-637,117-12-1192,50-13-1846</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8:37.558"/>
    </inkml:context>
    <inkml:brush xml:id="br0">
      <inkml:brushProperty name="width" value="0.025" units="cm"/>
      <inkml:brushProperty name="height" value="0.025" units="cm"/>
      <inkml:brushProperty name="color" value="#E71224"/>
    </inkml:brush>
  </inkml:definitions>
  <inkml:trace contextRef="#ctx0" brushRef="#br0">0 195 3267,'0'0'9438,"12"-6"-8722,25-8-341,0 0 1,1 3 0,1 1-1,-1 2 1,43-3 0,216-10-6,-261 19-357,98-2 62,134-9 13,-206 7-69,0-2-1,74-21 1,-101 15 41,-31 7 37,-24 4 13,-103 8-69,-227 40 0,160-16-33,52-9 2,-186 19 44,543-80 1046,241-16-2844,-23 3-3,-588 55 1282,-335 65 1177,150-15-3708,206-38-2925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09.039"/>
    </inkml:context>
    <inkml:brush xml:id="br0">
      <inkml:brushProperty name="width" value="0.025" units="cm"/>
      <inkml:brushProperty name="height" value="0.025" units="cm"/>
      <inkml:brushProperty name="color" value="#E71224"/>
    </inkml:brush>
  </inkml:definitions>
  <inkml:trace contextRef="#ctx0" brushRef="#br0">29 1360 3267,'0'0'10650,"-5"5"-9897,-14 15 288,15-15 149,4-6-993,0 0-1,0 0 0,1 0 0,-1 0 1,0 0-1,1 0 0,-1 0 1,1 0-1,0 0 0,-1 0 1,1 0-1,0 0 0,0 0 0,-1 0 1,1 1-1,0-1 0,0 0 1,0 1-1,0-1 0,0 0 0,0 1 1,0-1-1,0 1 0,2-1 1,37-11 526,-4 0 762,-25 6-1238,1 0 0,-1 1 0,2 0-1,-1 0 1,0 2 0,19-5 0,-16 5-197,14-6 114,-1-1 0,0-1-1,38-22 1,43-17-157,226-91 40,-163 65-30,328-166 28,-50 23 1,341-184 34,-607 304 379,-179 101-5083,-10-3-2972,0-11 192</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16.609"/>
    </inkml:context>
    <inkml:brush xml:id="br0">
      <inkml:brushProperty name="width" value="0.025" units="cm"/>
      <inkml:brushProperty name="height" value="0.025" units="cm"/>
      <inkml:brushProperty name="color" value="#E71224"/>
    </inkml:brush>
  </inkml:definitions>
  <inkml:trace contextRef="#ctx0" brushRef="#br0">30 88 7399,'0'0'5771,"1"-11"-3091,-1 8-2380,3-39 1644,-3 40-1762,0 1 0,0 0 0,0-1 0,1 1 0,-1-1 0,0 1 0,1 0 0,-1 0 0,1-1 0,-1 1-1,1 0 1,0 0 0,-1 0 0,1-1 0,0 1 0,0 0 0,0 0 0,0 0 0,0 0 0,0 1 0,0-1 0,0 0 0,0 0 0,0 1 0,1-1 0,-1 0 0,0 1 0,0-1 0,3 1 0,-4 0-118,1 0 0,0 1 1,-1-1-1,1 1 0,0-1 1,-1 1-1,1-1 0,-1 1 0,1-1 1,-1 1-1,1-1 0,-1 1 0,1 0 1,-1-1-1,0 1 0,1 0 1,-1-1-1,0 1 0,0 0 0,0 0 1,1-1-1,-1 1 0,0 0 0,0 0 1,0 0-1,3 24 420,-3-23-365,-1 20 136,0 1-1,-1-1 1,-2 1-1,0-1 0,-1 0 1,-14 36-1,9-28-105,1 1-1,-6 42 0,15-72-130,-1 0-1,1 1 1,0-1-1,0 1 1,-1-1-1,1 1 1,0-1-1,0 1 1,1-1-1,-1 1 0,0-1 1,0 1-1,1-1 1,-1 0-1,0 1 1,1-1-1,0 0 1,-1 1-1,1-1 1,0 0-1,0 1 1,-1-1-1,1 0 1,0 0-1,0 0 1,0 0-1,1 0 1,-1 0-1,0 0 1,0 0-1,0-1 0,3 2 1,1-1 89,0 0 1,1-1-1,-1 1 0,0-1 1,0 0-1,1-1 0,-1 1 1,7-2-1,46-11 336,-46 9-628,0 1 0,0 0 0,1 1 0,-1 0 0,1 1 0,-1 0 0,1 1 0,20 3-1,-23 1-2230,-4-2-2262</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17.164"/>
    </inkml:context>
    <inkml:brush xml:id="br0">
      <inkml:brushProperty name="width" value="0.025" units="cm"/>
      <inkml:brushProperty name="height" value="0.025" units="cm"/>
      <inkml:brushProperty name="color" value="#E71224"/>
    </inkml:brush>
  </inkml:definitions>
  <inkml:trace contextRef="#ctx0" brushRef="#br0">17 74 13164,'0'0'8451,"0"12"-7757,-10 143 715,3-79 2268,7-75-2763,15-100-255,-7 50-567,4-87 1,-19 152-56,6-12-25,1 1 0,0-1 0,1 0 0,-1 0-1,1 0 1,0 0 0,0 1 0,0-1 0,0 0 0,1-1 0,-1 1-1,1 0 1,0 0 0,0-1 0,5 7 0,-4-8 6,0 0 0,0 0 1,0 0-1,0 0 0,0-1 0,0 1 1,1-1-1,-1 0 0,0 0 1,1 0-1,-1 0 0,1-1 0,-1 1 1,1-1-1,-1 0 0,1 0 1,0 0-1,-1-1 0,7-1 0,-2 1 52,0-1-1,-1-1 1,1 0-1,-1 0 0,0 0 1,0-1-1,0 0 0,0 0 1,-1-1-1,0 0 0,10-9 1,-1-2-13,0 1 1,-1-2-1,12-20 1,-27 71-266,-21 43 137,15-57 63,0 0 0,2 0-1,0 1 1,1 0 0,2 0 0,0 0 0,1 0 0,2 33-1,0-51-84,-1 0 0,1 0 0,0 0 0,0 0 0,0 0 0,0 0 0,1-1 0,-1 1-1,1 0 1,0-1 0,2 4 0,-2-5-251,-1 1 1,1-1-1,-1 0 1,1 0-1,-1 0 1,1 0-1,-1 0 0,1 0 1,0-1-1,-1 1 1,1 0-1,2 0 1,9-1-5503</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11.091"/>
    </inkml:context>
    <inkml:brush xml:id="br0">
      <inkml:brushProperty name="width" value="0.025" units="cm"/>
      <inkml:brushProperty name="height" value="0.025" units="cm"/>
      <inkml:brushProperty name="color" value="#004F8B"/>
    </inkml:brush>
  </inkml:definitions>
  <inkml:trace contextRef="#ctx0" brushRef="#br0">0 0 13036,'0'0'3460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5.410"/>
    </inkml:context>
    <inkml:brush xml:id="br0">
      <inkml:brushProperty name="width" value="0.025" units="cm"/>
      <inkml:brushProperty name="height" value="0.025" units="cm"/>
      <inkml:brushProperty name="color" value="#004F8B"/>
    </inkml:brush>
  </inkml:definitions>
  <inkml:trace contextRef="#ctx0" brushRef="#br0">0 1 4516,'0'0'17542,"3"10"-16447,1 11-553,-1-1-1,0 1 1,-2 0 0,-1 23 0,-3 15-2573,3-49 484,0-6-2679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5.769"/>
    </inkml:context>
    <inkml:brush xml:id="br0">
      <inkml:brushProperty name="width" value="0.025" units="cm"/>
      <inkml:brushProperty name="height" value="0.025" units="cm"/>
      <inkml:brushProperty name="color" value="#004F8B"/>
    </inkml:brush>
  </inkml:definitions>
  <inkml:trace contextRef="#ctx0" brushRef="#br0">20 1 9385,'0'0'9161,"-14"57"-8905,12-41-224,-2 0 0,4-3-320,0-3-225,0-5 321,0-3 128,4-2-192,-2 0-193,1-2-672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6.693"/>
    </inkml:context>
    <inkml:brush xml:id="br0">
      <inkml:brushProperty name="width" value="0.025" units="cm"/>
      <inkml:brushProperty name="height" value="0.025" units="cm"/>
      <inkml:brushProperty name="color" value="#004F8B"/>
    </inkml:brush>
  </inkml:definitions>
  <inkml:trace contextRef="#ctx0" brushRef="#br0">0 1 13261,'0'5'2946,"0"0"-1985,6-2 224,8 2-416,7 0-417,11-1-223,9 1-65,8-3-833,8-1-2274,5-1-961,5 0-192,-2 0-3043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7.040"/>
    </inkml:context>
    <inkml:brush xml:id="br0">
      <inkml:brushProperty name="width" value="0.025" units="cm"/>
      <inkml:brushProperty name="height" value="0.025" units="cm"/>
      <inkml:brushProperty name="color" value="#004F8B"/>
    </inkml:brush>
  </inkml:definitions>
  <inkml:trace contextRef="#ctx0" brushRef="#br0">0 12 6406,'0'0'11851,"57"24"-11370,-25-23-193,9-1-192,13 0-640,7 0-2435,2 0-2402</inkml:trace>
  <inkml:trace contextRef="#ctx0" brushRef="#br0" timeOffset="1">705 0 11979,'0'0'4645,"56"5"-3620,-27-4-289,4 2-607,10 1-97,3 1-897,3 2-2851,6-2-1184,-7-1-1955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9.199"/>
    </inkml:context>
    <inkml:brush xml:id="br0">
      <inkml:brushProperty name="width" value="0.025" units="cm"/>
      <inkml:brushProperty name="height" value="0.025" units="cm"/>
    </inkml:brush>
  </inkml:definitions>
  <inkml:trace contextRef="#ctx0" brushRef="#br0">1 0 13869,'0'0'1890,"16"0"-2082,12 0 320,11 0-128,5 0 96,2 0 0,2 0-96,-4 0-2082,-8 0-2594</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7.402"/>
    </inkml:context>
    <inkml:brush xml:id="br0">
      <inkml:brushProperty name="width" value="0.025" units="cm"/>
      <inkml:brushProperty name="height" value="0.025" units="cm"/>
      <inkml:brushProperty name="color" value="#004F8B"/>
    </inkml:brush>
  </inkml:definitions>
  <inkml:trace contextRef="#ctx0" brushRef="#br0">0 3 7944,'0'0'2359,"10"1"-656,126 10-534,166-7 0,-132 2-448,-39 0 2824,-131-6-3578,0 0 0,1 0 1,-1 0-1,0-1 1,1 1-1,-1 0 1,1 0-1,-1 0 0,0-1 1,1 1-1,-1 0 1,0-1-1,0 1 1,1 0-1,-1-1 0,0 1 1,0 0-1,1-1 1,-1 1-1,0 0 0,0-1 1,0 1-1,0 0 1,1-1-1,-1 1 1,0-1-1,0 1 0,0-1 1,0 1-1,0 0 1,0-1-1,0 1 1,0-1-1,0 0 0,0-5-2387,5-7-7248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3.197"/>
    </inkml:context>
    <inkml:brush xml:id="br0">
      <inkml:brushProperty name="width" value="0.025" units="cm"/>
      <inkml:brushProperty name="height" value="0.025" units="cm"/>
      <inkml:brushProperty name="color" value="#004F8B"/>
    </inkml:brush>
  </inkml:definitions>
  <inkml:trace contextRef="#ctx0" brushRef="#br0">12 36 4420,'10'-16'2687,"-1"-3"13240,-16 38-14709,1-2-748,1 1-1,-5 26 0,9-39-447,0 0 0,1 0 1,-1 0-1,1 0 0,0 0 0,0 1 1,1-1-1,0 0 0,0 0 0,0 0 1,0 0-1,1-1 0,4 10 0,-5-12-25,0 0-1,0-1 0,1 1 0,-1 0 1,1-1-1,-1 0 0,1 1 1,0-1-1,-1 0 0,1 0 1,0 0-1,0 0 0,0 0 0,0 0 1,0 0-1,0-1 0,0 1 1,0-1-1,0 0 0,0 1 1,0-1-1,0 0 0,0 0 0,1 0 1,-1-1-1,0 1 0,0 0 1,0-1-1,0 1 0,0-1 1,2-1-1,25-17-3180,-27 16 2288,0 1 0,0 0 0,-1-1 0,1 1 0,-1-1 0,1 1 0,-1-1 0,0 0 0,2-4 0,0-8-5158</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3.545"/>
    </inkml:context>
    <inkml:brush xml:id="br0">
      <inkml:brushProperty name="width" value="0.025" units="cm"/>
      <inkml:brushProperty name="height" value="0.025" units="cm"/>
      <inkml:brushProperty name="color" value="#004F8B"/>
    </inkml:brush>
  </inkml:definitions>
  <inkml:trace contextRef="#ctx0" brushRef="#br0">91 0 8904,'0'0'13384,"1"8"-12786,0 5-532,-1 0 1,-1 0 0,0 0-1,-1 0 1,0-1 0,-1 1 0,-1-1-1,-7 20 1,-2-2-595,-1-1 1,-26 41-1,38-67 143</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4.013"/>
    </inkml:context>
    <inkml:brush xml:id="br0">
      <inkml:brushProperty name="width" value="0.025" units="cm"/>
      <inkml:brushProperty name="height" value="0.025" units="cm"/>
      <inkml:brushProperty name="color" value="#004F8B"/>
    </inkml:brush>
  </inkml:definitions>
  <inkml:trace contextRef="#ctx0" brushRef="#br0">149 0 8616,'0'0'13149,"0"10"-12140,-2 2-927,-1-1 1,0 1 0,-1-1 0,0 0-1,0 0 1,-1 0 0,-1-1 0,0 1-1,0-1 1,-1-1 0,-10 11-1,0 5 87,11-15 139,-1-1 0,0 0 0,0 0 1,0-1-1,-11 8 0,18-19-247,-1-1 0,1 0 0,0 0 0,0 0 0,0 0 0,0 0-1,1 0 1,-1 0 0,2-5 0,41-103-1695,-39 198 1848,-3-81-217,-1 1 0,1 0 0,0-1 0,0 1-1,1-1 1,-1 0 0,1 1 0,4 7 0,-5-11 26,0 0-1,1 0 1,-1 0-1,0 0 1,1 0-1,-1 0 1,1 0-1,-1-1 1,1 1-1,0 0 1,0-1-1,0 1 1,0-1-1,0 0 1,0 0-1,0 0 1,0 0-1,0 0 1,1 0-1,-1 0 1,0-1-1,1 1 1,2-1-1,-5-2 73,0 0 0,-1-1 0,1 1-1,0 0 1,-1 0 0,1-1 0,-1 1-1,0 0 1,0 0 0,0 0 0,-2-4 0,-12-19-59,-1 0 0,-1 1 0,-41-44 0,50 62-82,7 7-55,15 14-62,5-4 168,0-1 0,1 0 1,0-1-1,0-2 0,1 0 0,0-1 0,36 6 1,30-5-5077,-68-7-310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0.440"/>
    </inkml:context>
    <inkml:brush xml:id="br0">
      <inkml:brushProperty name="width" value="0.025" units="cm"/>
      <inkml:brushProperty name="height" value="0.025" units="cm"/>
      <inkml:brushProperty name="color" value="#004F8B"/>
    </inkml:brush>
  </inkml:definitions>
  <inkml:trace contextRef="#ctx0" brushRef="#br0">34 1 14125,'0'0'10666,"-3"8"-10628,-3 6-186,2-6 422,0 0 0,1 1 1,0-1-1,0 1 0,1 0 0,0 0 0,1-1 1,-1 1-1,2 0 0,-1 1 0,1-1 0,2 13 0,-1-20-272,0 0-1,0 0 0,0 0 1,1 0-1,-1-1 0,0 1 1,1 0-1,-1-1 0,1 1 1,0-1-1,-1 0 0,1 1 1,0-1-1,0 0 0,0 0 1,0 0-1,0 0 1,0-1-1,0 1 0,0 0 1,0-1-1,0 1 0,0-1 1,1 0-1,-1 0 0,0 0 1,0 0-1,4-1 0,-2 1-343,-1 0 0,1-1-1,-1 1 1,0-1 0,1 0-1,-1 0 1,0 0 0,1 0-1,-1-1 1,0 1 0,0-1-1,0 0 1,0 0 0,0 0-1,-1 0 1,1 0 0,2-4-1,9-21-5379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0.816"/>
    </inkml:context>
    <inkml:brush xml:id="br0">
      <inkml:brushProperty name="width" value="0.025" units="cm"/>
      <inkml:brushProperty name="height" value="0.025" units="cm"/>
      <inkml:brushProperty name="color" value="#004F8B"/>
    </inkml:brush>
  </inkml:definitions>
  <inkml:trace contextRef="#ctx0" brushRef="#br0">0 0 11179,'0'0'16463,"39"60"-18257,-16-48-2530,-2-6-3875</inkml:trace>
  <inkml:trace contextRef="#ctx0" brushRef="#br0" timeOffset="1">319 136 1089,'0'0'10442,"23"-67"-13037</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1.316"/>
    </inkml:context>
    <inkml:brush xml:id="br0">
      <inkml:brushProperty name="width" value="0.025" units="cm"/>
      <inkml:brushProperty name="height" value="0.025" units="cm"/>
      <inkml:brushProperty name="color" value="#004F8B"/>
    </inkml:brush>
  </inkml:definitions>
  <inkml:trace contextRef="#ctx0" brushRef="#br0">211 1 6790,'0'0'14606,"-7"3"-13634,-3 3-718,0 1 0,0 0 0,0 0 0,1 1-1,0 0 1,-8 11 0,-54 66 1559,28-30-721,29-39-546,23-29 174,9-12-262,-18 25-458,12-18-413,0 1-1,-2-2 1,0 1 0,14-40 0,-34 66 211,-5 12 121,11-12 107,0 0 1,1 0-1,0 0 1,0 1-1,-3 15 1,5-22-22,1-1 0,-1 1 0,1-1 0,0 1 0,0-1 0,0 1 0,-1 0 0,1-1 0,1 1 0,-1-1-1,0 1 1,0-1 0,1 1 0,-1-1 0,0 1 0,1-1 0,0 1 0,-1-1 0,1 0 0,0 1 0,0-1 0,-1 0 0,1 0 0,0 1 0,1-1 0,-1 0 0,0 0 0,0 0 0,0 0 0,0 0 0,1 0 0,-1-1 0,0 1 0,1 0 0,-1-1 0,1 1 0,-1-1 0,1 1 0,2-1 0,4 1 32,0-1-1,1 0 1,-1-1 0,0 0 0,0 0 0,14-4 0,-20 5-31,-1 0 0,0-1 1,1 1-1,-1 0 0,1-1 0,-1 1 1,0-1-1,0 0 0,1 1 1,-1-1-1,0 0 0,0 0 0,0 0 1,0 1-1,0-1 0,0 0 1,0-1-1,0 1 0,0 0 0,0 0 1,0 0-1,-1 0 0,1-1 1,0 1-1,-1 0 0,1-1 0,-1 1 1,0 0-1,1-1 0,-1 1 0,0-1 1,0 1-1,0 0 0,0-1 1,0 1-1,0-1 0,0 1 0,-1 0 1,1-1-1,0 1 0,-1-1 1,1 1-1,-1 0 0,1 0 0,-1-1 1,0 1-1,0 0 0,-1-2 1,-4-4-4,0 0 1,-1 0 0,0 0-1,0 1 1,0 0 0,-1 1 0,0-1-1,0 1 1,-17-7 0,-27-18 690,92 41-673,68 29-1474,4-12-3420,-45-16-3898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4.376"/>
    </inkml:context>
    <inkml:brush xml:id="br0">
      <inkml:brushProperty name="width" value="0.025" units="cm"/>
      <inkml:brushProperty name="height" value="0.025" units="cm"/>
      <inkml:brushProperty name="color" value="#004F8B"/>
    </inkml:brush>
  </inkml:definitions>
  <inkml:trace contextRef="#ctx0" brushRef="#br0">1 24 4132,'0'0'19891,"53"-23"-19859,-21 29-64,-2 1-1089,-2-2-1025,-6 0-1089,-10-3-2243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4.739"/>
    </inkml:context>
    <inkml:brush xml:id="br0">
      <inkml:brushProperty name="width" value="0.025" units="cm"/>
      <inkml:brushProperty name="height" value="0.025" units="cm"/>
      <inkml:brushProperty name="color" value="#004F8B"/>
    </inkml:brush>
  </inkml:definitions>
  <inkml:trace contextRef="#ctx0" brushRef="#br0">58 0 6342,'0'0'7815,"-53"17"-5476,48-13-834,5 3-384,19-3-352,12-2 96,11 0-353,9-1-352,6-1-288,0 0-2242,-6-3-4356</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5.544"/>
    </inkml:context>
    <inkml:brush xml:id="br0">
      <inkml:brushProperty name="width" value="0.025" units="cm"/>
      <inkml:brushProperty name="height" value="0.025" units="cm"/>
      <inkml:brushProperty name="color" value="#004F8B"/>
    </inkml:brush>
  </inkml:definitions>
  <inkml:trace contextRef="#ctx0" brushRef="#br0">146 57 3171,'0'0'17729,"-4"8"-16683,-1 1-808,1-2-131,0 0 0,0 0 0,1 1-1,0-1 1,0 1 0,0 0 0,1 0 0,1 0 0,-1 0 0,1 0 0,0 0 0,1 10 0,1-16-117,0-1-1,0 0 0,-1 1 0,1-1 0,0 0 0,1 0 1,-1 0-1,0 0 0,0 1 0,0-1 0,1-1 1,-1 1-1,0 0 0,1 0 0,-1 0 0,1-1 1,-1 1-1,1-1 0,-1 1 0,1-1 0,-1 0 1,1 0-1,2 1 0,46 1-536,-38-2 366,16 0-398,-22-1 471,1 0 0,0 1-1,-1 0 1,1 0 0,-1 1 0,1-1 0,-1 2 0,1-1 0,8 4-1,-14-5 119,-1 0-1,1 0 1,-1 1-1,1-1 1,-1 1-1,1-1 1,-1 0-1,1 1 1,-1-1-1,0 1 0,1-1 1,-1 1-1,0-1 1,1 1-1,-1-1 1,0 1-1,0-1 1,1 1-1,-1 0 1,0-1-1,0 1 0,0-1 1,0 1-1,0 0 1,0-1-1,0 1 1,0-1-1,0 1 1,0 0-1,0-1 1,0 1-1,0-1 0,-1 1 1,1 0-1,0-1 1,0 1-1,-1-1 1,1 1-1,0-1 1,-1 1-1,1-1 0,0 1 1,-1-1-1,1 1 1,-1-1-1,1 0 1,-1 1-1,0 0 1,-25 17 1181,7-9-871,0 0 0,-1-2 0,0 0-1,0-1 1,0-1 0,-1-1 0,1-1 0,-1-1-1,-32 0 1,51-2-365,1 0 0,-1 0 0,0-1 0,1 1 0,-1 0 0,1-1 0,-1 1 0,1-1 0,-1 0 0,1 1 0,-1-1 0,1 0 0,0 0 0,0 0 0,-1 0 0,1 0 0,0 0 0,0 0 0,0 0 0,0-1 0,-2-1 0,1-1-249,0 0 1,1 0 0,-1-1 0,1 1 0,0 0 0,0 0-1,0-1 1,0-4 0,0-6-1848,1 0 0,1 0 0,4-29 0,18-38-5608,-3 41 7502,-19 38 880,1 0 1,1 0-1,-1 1 0,0-1 1,0 1-1,1-1 1,0 1-1,4-4 1,-2 4 107,0 1 1,-1-1-1,1 0 1,0 1-1,0 0 1,0 0-1,1 1 1,-1 0-1,0-1 1,7 2-1,57 8 489,-45-5-810,109 8-2507,-44-12-6967,-51-4-454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9.548"/>
    </inkml:context>
    <inkml:brush xml:id="br0">
      <inkml:brushProperty name="width" value="0.025" units="cm"/>
      <inkml:brushProperty name="height" value="0.025" units="cm"/>
    </inkml:brush>
  </inkml:definitions>
  <inkml:trace contextRef="#ctx0" brushRef="#br0">1 9 9449,'0'0'5125,"78"9"-4901,-25-9-224,5 0-1345,9-8-705,4-2-1313</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5.889"/>
    </inkml:context>
    <inkml:brush xml:id="br0">
      <inkml:brushProperty name="width" value="0.025" units="cm"/>
      <inkml:brushProperty name="height" value="0.025" units="cm"/>
      <inkml:brushProperty name="color" value="#004F8B"/>
    </inkml:brush>
  </inkml:definitions>
  <inkml:trace contextRef="#ctx0" brushRef="#br0">229 1 12716,'0'0'2723,"-48"23"704,20-6-929,0-1-480,-1 1-512,6 4-1122,2 1-288,7 0-160,5-1-1121,4-2-577,-1-5-160,1-2-608,3-5-993,-1-7-737,-4 0-4709</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6.280"/>
    </inkml:context>
    <inkml:brush xml:id="br0">
      <inkml:brushProperty name="width" value="0.025" units="cm"/>
      <inkml:brushProperty name="height" value="0.025" units="cm"/>
      <inkml:brushProperty name="color" value="#004F8B"/>
    </inkml:brush>
  </inkml:definitions>
  <inkml:trace contextRef="#ctx0" brushRef="#br0">93 46 13004,'0'0'8136,"-5"10"-7474,-11 30-246,15-39-406,1 0 0,-1 0-1,1 0 1,0 0 0,-1 0 0,1 0-1,0 0 1,0 0 0,0 0-1,-1 1 1,1-1 0,0 0 0,0 0-1,1 0 1,-1 0 0,0 0-1,0 0 1,0 0 0,1 0-1,-1 0 1,1 0 0,-1 0 0,1 0-1,-1 0 1,1 0 0,-1 0-1,1 0 1,0 0 0,0-1 0,-1 1-1,1 0 1,0 0 0,0-1-1,0 1 1,0-1 0,0 1 0,0-1-1,0 1 1,0-1 0,0 1-1,0-1 1,0 0 0,0 0-1,0 1 1,0-1 0,0 0 0,2 0-1,1 0 40,-1 0-1,1 0 0,0 0 1,0 0-1,0-1 0,-1 0 1,1 1-1,0-1 1,0-1-1,-1 1 0,5-2 1,-4 0 18,0-1 0,0 1 1,0-1-1,0 1 1,-1-1-1,0 0 0,1-1 1,-1 1-1,-1-1 1,1 1-1,-1-1 0,1 0 1,-1 0-1,1-5 1,-2 8-57,-1 0 0,0 0 0,1 1 0,-1-1 0,0 0 0,0 0 0,0 0 0,0 0 0,-1 1 0,1-1 0,0 0 0,-1 0 0,1 0 0,-1 1 0,1-1 0,-1 0 0,0 1 0,0-1 0,0 1 0,0-1 0,0 1 0,0-1 0,0 1 0,-1-1 0,1 1 0,0 0 0,-1 0 0,1 0 0,-1 0 0,1 0 0,-1 0 0,0 0 0,1 0 0,-1 1 0,0-1 0,0 1 0,1-1 0,-1 1 0,0 0 0,0-1 0,0 1 0,-2 0 0,-1 0-16,-1-1 1,1 0-1,-1 1 1,1 0-1,-1 0 1,1 1-1,-1 0 1,1 0-1,0 0 0,0 0 1,-1 1-1,1 0 1,0 0-1,0 0 1,0 1-1,1 0 1,-1 0-1,1 0 1,-1 0-1,1 1 1,0-1-1,0 1 1,1 0-1,-1 0 1,1 1-1,0-1 1,-3 6-1,3-4-464,1 0 0,0 0 0,0-1 1,0 1-1,1 1 0,0-1 0,0 0 0,1 0 0,0 10 1,4 5-3931,11-5-1207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6.625"/>
    </inkml:context>
    <inkml:brush xml:id="br0">
      <inkml:brushProperty name="width" value="0.025" units="cm"/>
      <inkml:brushProperty name="height" value="0.025" units="cm"/>
      <inkml:brushProperty name="color" value="#004F8B"/>
    </inkml:brush>
  </inkml:definitions>
  <inkml:trace contextRef="#ctx0" brushRef="#br0">160 1 11915,'-12'5'3817,"-2"1"-2823,-6 3 798,-1 0 0,-22 15 1,40-23-1636,-1 1 1,1 0 0,0 0 0,0 0-1,0 0 1,1 1 0,-1-1 0,0 1-1,1-1 1,0 1 0,-1 0 0,1 0-1,0 0 1,1 0 0,-1 0 0,1 1 0,-1-1-1,1 1 1,0-1 0,0 1 0,0-1-1,0 6 1,2-7-151,-1 0 0,1-1 1,0 1-1,-1-1 0,1 1 0,0-1 1,0 0-1,0 1 0,0-1 0,0 0 0,1 1 1,-1-1-1,0 0 0,1 0 0,-1 0 0,1 0 1,-1 0-1,1-1 0,-1 1 0,1 0 1,-1-1-1,1 1 0,0-1 0,-1 1 0,1-1 1,0 0-1,1 0 0,55 4 140,-51-4-128,10 0 3,1 0 0,-1-2 0,0 0 0,23-6 0,-35 7-10,0-1 0,0 1 1,0-1-1,0 0 0,0 0 0,0-1 0,-1 1 1,1-1-1,-1 0 0,0 0 0,1-1 1,-1 1-1,-1-1 0,1 0 0,-1 0 0,1 0 1,-1-1-1,4-6 0,-7 10 25,1-1 0,0 1 0,-1 0 1,1-1-1,-1 1 0,0 0 0,0-1 0,1 1 0,-1 0 0,0-1 1,0 1-1,0-1 0,0 1 0,0 0 0,-1-1 0,1 1 1,0-1-1,-1 1 0,1 0 0,-1 0 0,1-1 0,-1 1 0,0 0 1,-1-2-1,0 1-3,0 0 0,0 0-1,0 0 1,-1 1 0,1-1 0,0 1 0,-1 0 0,1 0 0,-1 0 0,0 0 0,-4-1 0,-8-1-184,0 1 0,0 0 0,-23 1 0,34 1 49,-59 0-6097,36 1-939</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1.127"/>
    </inkml:context>
    <inkml:brush xml:id="br0">
      <inkml:brushProperty name="width" value="0.025" units="cm"/>
      <inkml:brushProperty name="height" value="0.025" units="cm"/>
      <inkml:brushProperty name="color" value="#004F8B"/>
    </inkml:brush>
  </inkml:definitions>
  <inkml:trace contextRef="#ctx0" brushRef="#br0">0 1 4548,'0'0'12844,"11"7"-12187,-2-2-523,-1 0-1,1 0 0,1-1 1,-1 0-1,1-1 1,-1 0-1,1-1 1,0 0-1,0 0 1,0-1-1,11 0 1,282-8 1311,117 1-1017,-389 7-349,-1 2 0,0 1 0,1 1-1,-2 2 1,1 0 0,-1 2 0,0 2-1,-1 0 1,0 2 0,-1 1 0,29 20-1,-36-19 565,0 0 0,-1 2 0,-1 0-1,30 37 1,-40-42-404,0-2 0,1 1 0,0-2 0,0 1-1,1-1 1,0 0 0,1-1 0,0 0 0,0-1 0,1 0 0,0-1 0,0 0 0,0-1-1,1 0 1,16 3 0,11 1-325,48 11 254,-28-11-2850,-40-10-1497,3-4-3653</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1.898"/>
    </inkml:context>
    <inkml:brush xml:id="br0">
      <inkml:brushProperty name="width" value="0.025" units="cm"/>
      <inkml:brushProperty name="height" value="0.025" units="cm"/>
      <inkml:brushProperty name="color" value="#004F8B"/>
    </inkml:brush>
  </inkml:definitions>
  <inkml:trace contextRef="#ctx0" brushRef="#br0">68 1 15375,'0'0'14136,"-4"12"-13795,-13 29-184,9-25-121,1 0 0,0 1 0,2 0-1,-1 1 1,2-1 0,1 1 0,-3 32-1,6-48-19,1 0 0,0 0 0,-1 0-1,1 0 1,0 0 0,0 0-1,0-1 1,0 1 0,1 0 0,-1-1-1,0 1 1,1-1 0,-1 1 0,1-1-1,-1 1 1,1-1 0,0 0 0,-1 0-1,1 0 1,0 0 0,0 0 0,0 0-1,0-1 1,0 1 0,0-1-1,0 1 1,0-1 0,0 0 0,0 0-1,2 0 1,11 2-13,1-2 0,29-2 0,-35 2-115,-2-1-394,-1 0 0,1 0-1,-1-1 1,1 0 0,-1 0 0,0-1 0,7-3 0,-10 5-358,-1-1 1,1 0-1,-1-1 1,0 1-1,0-1 1,0 1-1,0-1 1,0 0-1,2-4 1,6-10-6179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260"/>
    </inkml:context>
    <inkml:brush xml:id="br0">
      <inkml:brushProperty name="width" value="0.025" units="cm"/>
      <inkml:brushProperty name="height" value="0.025" units="cm"/>
      <inkml:brushProperty name="color" value="#004F8B"/>
    </inkml:brush>
  </inkml:definitions>
  <inkml:trace contextRef="#ctx0" brushRef="#br0">85 1 12236,'0'0'8039,"-48"54"-5060,34-29-641,4 1-768,1 1-834,5-3-415,4-3-257,0-4-32,18-4-641,1-8-1249,4-5-1569,0-1-1666,4-16-5381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608"/>
    </inkml:context>
    <inkml:brush xml:id="br0">
      <inkml:brushProperty name="width" value="0.025" units="cm"/>
      <inkml:brushProperty name="height" value="0.025" units="cm"/>
      <inkml:brushProperty name="color" value="#004F8B"/>
    </inkml:brush>
  </inkml:definitions>
  <inkml:trace contextRef="#ctx0" brushRef="#br0">117 55 16111,'0'0'9988,"-7"7"-9214,-24 24-581,30-30-205,0 0 1,1-1 0,-1 1 0,0 0 0,1 0 0,-1 0 0,1 0 0,-1 0 0,1 0-1,0 0 1,-1 1 0,1-1 0,0 0 0,0 0 0,0 0 0,0 0 0,0 0-1,0 0 1,0 1 0,0-1 0,0 0 0,0 0 0,0 0 0,1 0 0,-1 0 0,1 0-1,-1 0 1,1 0 0,-1 0 0,1 0 0,-1 0 0,1 0 0,0 0 0,1 1-1,32 23-980,-26-20 799,2 2 73,0 1 0,-1 0 0,0 0 0,13 17 0,-20-23 152,0 0-1,0 1 1,0-1 0,0 1-1,-1-1 1,1 1 0,-1 0-1,0 0 1,1-1 0,-1 1-1,-1 0 1,1 0 0,0 0-1,-1 0 1,0 0 0,1 1-1,-1-1 1,0 0 0,-1 0-1,1 0 1,-1 0 0,1 0-1,-3 5 1,1-5 60,0-1 0,0 1 0,0-1 0,0 0 0,0 0 0,-1 0 0,1 0 0,-1-1-1,0 1 1,1-1 0,-1 1 0,0-1 0,0 0 0,0 0 0,0 0 0,0-1 0,0 1 0,0-1 0,0 1 0,0-1 0,0 0 0,-4-1 0,3 1-73,-1 0 1,1 0-1,-1 0 1,0-1-1,1 0 1,-1 0-1,1 0 1,-1 0-1,1-1 1,0 1-1,-1-1 1,1-1 0,0 1-1,-4-3 1,3-1-491,0 0 1,1 0 0,-1 0 0,2-1 0,-1 1 0,0-1 0,-4-13 0,-10-53-8363,11 31 927</inkml:trace>
  <inkml:trace contextRef="#ctx0" brushRef="#br0" timeOffset="1">15 9 7847,'0'0'8809,"53"-5"-5606,-27 5-833,2-3-256,1 2-609,-1 1-1120,-1 0-353,-4 0-481,-6 0-1857,3 1-1890,-11 2-3939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997"/>
    </inkml:context>
    <inkml:brush xml:id="br0">
      <inkml:brushProperty name="width" value="0.025" units="cm"/>
      <inkml:brushProperty name="height" value="0.025" units="cm"/>
      <inkml:brushProperty name="color" value="#004F8B"/>
    </inkml:brush>
  </inkml:definitions>
  <inkml:trace contextRef="#ctx0" brushRef="#br0">56 36 17360,'0'0'12674,"-2"8"-12637,-8 25-53,10-31-38,0 0 0,0 0 0,0-1 0,0 1 0,0 0 0,0 0 0,0-1 0,1 1-1,-1 0 1,1 0 0,-1-1 0,1 1 0,0-1 0,0 1 0,0-1 0,-1 1 0,1-1 0,1 1 0,-1-1 0,0 0 0,0 1 0,2 0-1,33 25-1361,-24-19 975,-8-6 408,0 1 1,0 0 0,-1 0 0,1 1-1,-1-1 1,0 1 0,0 0 0,0 0-1,0 0 1,-1 0 0,1 0 0,-1 0-1,0 1 1,-1-1 0,1 1 0,1 6 0,-3-8 108,0 1 0,0-1 0,0 1 0,-1-1 0,1 1 0,-1 0 0,0-1 0,0 0 0,0 1 0,0-1 0,-1 0 0,0 1 0,1-1 0,-1 0 0,0 0 0,0 0 0,-1-1 0,1 1 0,0 0 0,-1-1 1,0 1-1,-4 2 0,-45 28 1601,49-31-1603,0 0 1,-1-1 0,0 1-1,1-1 1,-1 0 0,0 0 0,1 0-1,-1-1 1,0 1 0,0-1-1,0 0 1,0 0 0,-6-1-1,9 0-269,0-1-1,0 0 1,0 0-1,0 0 1,0 0-1,1 0 1,-1 0-1,1 0 1,-1-1 0,1 1-1,0 0 1,0 0-1,0 0 1,0 0-1,0-1 1,0 1-1,2-4 1,-2-2-1086,0-27-4629,0-5-3560</inkml:trace>
  <inkml:trace contextRef="#ctx0" brushRef="#br0" timeOffset="1">47 18 12684,'0'0'8936,"57"-11"-6245,-27 11-833,0 0-609,4 0-897,-1 0-352,-1 0-1954,-2 0-4131,-1-6-12301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4.761"/>
    </inkml:context>
    <inkml:brush xml:id="br0">
      <inkml:brushProperty name="width" value="0.025" units="cm"/>
      <inkml:brushProperty name="height" value="0.025" units="cm"/>
      <inkml:brushProperty name="color" value="#004F8B"/>
    </inkml:brush>
  </inkml:definitions>
  <inkml:trace contextRef="#ctx0" brushRef="#br0">402 0 6054,'0'0'19650,"-7"8"-19409,-334 434 164,287-360-1969,63-99-3820,11-16 2534,-6 8 343,18-30-3178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106"/>
    </inkml:context>
    <inkml:brush xml:id="br0">
      <inkml:brushProperty name="width" value="0.025" units="cm"/>
      <inkml:brushProperty name="height" value="0.025" units="cm"/>
      <inkml:brushProperty name="color" value="#004F8B"/>
    </inkml:brush>
  </inkml:definitions>
  <inkml:trace contextRef="#ctx0" brushRef="#br0">6 0 10186,'0'0'9886,"3"8"-9330,2 15-318,-2-1 1,0 1-1,-1 0 1,-1 0 0,-2 0-1,-3 25 1,1 31-148,2-35-93,2 49 91,0-84-163,0 0 1,0 0-1,1 0 0,0-1 1,1 1-1,0-1 1,8 16-1,-11-23-34,1-1-1,-1 1 0,1-1 1,-1 0-1,0 1 0,1-1 1,-1 1-1,0-1 0,0 1 1,1-1-1,-1 1 0,0 0 1,0-1-1,0 1 0,1-1 1,-1 1-1,0-1 0,0 1 1,0 0-1,0-1 0,0 1 1,0-1-1,0 1 0,-1-1 1,1 1-1,0-1 0,0 1 0,0 0 1,0-1-1,-1 1 0,-18-5-6419,-3-10-113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0.368"/>
    </inkml:context>
    <inkml:brush xml:id="br0">
      <inkml:brushProperty name="width" value="0.025" units="cm"/>
      <inkml:brushProperty name="height" value="0.025" units="cm"/>
    </inkml:brush>
  </inkml:definitions>
  <inkml:trace contextRef="#ctx0" brushRef="#br0">1 0 19122,'0'0'1890</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454"/>
    </inkml:context>
    <inkml:brush xml:id="br0">
      <inkml:brushProperty name="width" value="0.025" units="cm"/>
      <inkml:brushProperty name="height" value="0.025" units="cm"/>
      <inkml:brushProperty name="color" value="#004F8B"/>
    </inkml:brush>
  </inkml:definitions>
  <inkml:trace contextRef="#ctx0" brushRef="#br0">1 506 13100,'0'0'12204,"76"-21"-11083,-21 16-673,5-1-384,-2-2-416,1 0-2434,-15 0-2564,-10 1-7814</inkml:trace>
  <inkml:trace contextRef="#ctx0" brushRef="#br0" timeOffset="1">562 0 8808,'0'0'12989,"1"10"-11906,0 52 101,-3 0 0,-16 107 0,-3 53-2430,21-214 921,0-1 0,0 1 0,1-1 0,0 1 0,2 9 0,-3-16 271,1 0 0,-1-1 0,0 1 0,0 0 0,1-1 0,-1 1 0,0-1 0,0 1 0,1-1 0,-1 1 0,1-1 0,-1 1 0,1-1 0,-1 1 0,1-1 0,-1 1 0,1-1 0,-1 0 0,1 1 0,-1-1 0,1 0 0,-1 0 0,1 1 0,0-1-1,-1 0 1,1 0 0,1 0 0,-1 0-32,1-1-1,0 1 0,0-1 0,-1 0 0,1 0 0,0 1 1,-1-1-1,1 0 0,-1-1 0,1 1 0,-1 0 0,0 0 0,1-1 1,-1 1-1,1-2 0,6-8-1321,0 0 0,-1-1 0,0 0 0,9-25 0,-15 36 1300,25-60-6928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811"/>
    </inkml:context>
    <inkml:brush xml:id="br0">
      <inkml:brushProperty name="width" value="0.025" units="cm"/>
      <inkml:brushProperty name="height" value="0.025" units="cm"/>
      <inkml:brushProperty name="color" value="#004F8B"/>
    </inkml:brush>
  </inkml:definitions>
  <inkml:trace contextRef="#ctx0" brushRef="#br0">94 1 15759,'0'0'4516,"-41"69"-3267,26-25 65,-1 7-289,5 4-257,4 1-223,3-5-353,4-4-128,0-9-32,6-5 0,4-8 0,4-4 64,-5-2-224,2-3-1890,-6-3-1697,-5-5-5414</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6.442"/>
    </inkml:context>
    <inkml:brush xml:id="br0">
      <inkml:brushProperty name="width" value="0.025" units="cm"/>
      <inkml:brushProperty name="height" value="0.025" units="cm"/>
      <inkml:brushProperty name="color" value="#004F8B"/>
    </inkml:brush>
  </inkml:definitions>
  <inkml:trace contextRef="#ctx0" brushRef="#br0">235 35 4420,'0'0'22576,"-8"3"-22207,1-1-361,1 1 0,-1 0 0,0 0 0,1 1 0,0 0 0,0 0 0,-7 6 0,10-7-14,0 0-1,0-1 1,1 1-1,-1 1 1,0-1-1,1 0 0,0 0 1,0 1-1,0-1 1,0 1-1,1 0 1,-1 0-1,1-1 0,0 1 1,0 0-1,0 0 1,0 6-1,1-10 3,0 0 1,0 1-1,1-1 1,-1 1-1,0-1 0,0 0 1,0 1-1,0-1 0,0 1 1,0-1-1,1 0 0,-1 1 1,0-1-1,0 0 0,0 1 1,1-1-1,-1 0 0,0 1 1,1-1-1,-1 0 0,0 0 1,1 1-1,-1-1 0,0 0 1,1 0-1,-1 0 0,0 1 1,1-1-1,-1 0 0,1 0 1,-1 0-1,0 0 0,1 0 1,-1 0-1,1 0 0,-1 0 1,0 0-1,1 0 0,-1 0 1,1 0-1,-1 0 0,0 0 1,1 0-1,0-1 0,20-7-18,-5-3 75,0-1-1,-1-1 0,0 0 0,16-19 1,29-26 43,-56 96-950,-7-1 822,-1 1 0,-16 66 1,4-28 51,-16 92 258,31-166-198,0-1 1,0 1 0,0-1 0,-1 1 0,1-1-1,-1 0 1,1 0 0,-1 0 0,0 0-1,1 0 1,-1 0 0,0 0 0,0 0-1,1-1 1,-1 1 0,0-1 0,0 1 0,0-1-1,0 0 1,0 0 0,0 1 0,0-2-1,0 1 1,1 0 0,-4-1 0,-51-4 397,38 2-441,1 0 0,-33-13-1,46 15 20,0-1-1,0 1 1,0-1 0,0 0-1,1 0 1,-1 0-1,0-1 1,1 0-1,-1 1 1,1-1 0,0 0-1,0 0 1,0-1-1,1 1 1,-1-1-1,1 1 1,-4-7 0,6 8-42,0 1 1,0-1 0,0 0 0,0 1 0,0-1 0,0 0 0,0 1 0,0-1-1,1 0 1,-1 1 0,1-1 0,-1 1 0,1-1 0,-1 0 0,1 1 0,0 0 0,0-1-1,0 1 1,0-1 0,0 1 0,0 0 0,0 0 0,0 0 0,1-1 0,-1 1-1,3-1 1,43-24-10,-39 22 5,138-55-845,-69 29-1931,-3-2-3899,-27 9-4172</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6.806"/>
    </inkml:context>
    <inkml:brush xml:id="br0">
      <inkml:brushProperty name="width" value="0.025" units="cm"/>
      <inkml:brushProperty name="height" value="0.025" units="cm"/>
      <inkml:brushProperty name="color" value="#004F8B"/>
    </inkml:brush>
  </inkml:definitions>
  <inkml:trace contextRef="#ctx0" brushRef="#br0">1 46 22870,'0'0'5477,"55"-23"-6534,-43 13-2531,-6-2-5636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7.432"/>
    </inkml:context>
    <inkml:brush xml:id="br0">
      <inkml:brushProperty name="width" value="0.025" units="cm"/>
      <inkml:brushProperty name="height" value="0.025" units="cm"/>
      <inkml:brushProperty name="color" value="#004F8B"/>
    </inkml:brush>
  </inkml:definitions>
  <inkml:trace contextRef="#ctx0" brushRef="#br0">429 85 4740,'0'-9'11232,"1"2"-10379,-1 3-245,1-1 1,-1 1-1,0 0 1,0 0-1,0-1 0,-1 1 1,0 0-1,-2-8 1,2 11-483,0-1 0,0 0 1,0 1-1,0-1 0,0 1 1,-1 0-1,1-1 0,0 1 1,-1 0-1,1 0 0,-1 0 1,0 0-1,1 0 0,-1 0 1,0 0-1,0 1 0,1-1 1,-1 1-1,0-1 0,0 1 1,0 0-1,0-1 0,0 1 1,0 0-1,1 0 0,-1 1 0,-3-1 1,-5 2-98,1-1 0,0 2 1,0-1-1,0 1 0,1 0 0,-1 1 1,1 0-1,-1 1 0,1-1 1,1 1-1,-1 1 0,1 0 0,-9 8 1,-12 13 88,-43 53 0,46-49 206,1 1 0,-32 58 0,48-76-252,1 2-1,1-1 0,0 1 1,0 0-1,2 0 1,0 0-1,1 1 1,1-1-1,-1 18 1,3-31-72,0 0 0,0 0 0,1 0 1,-1 0-1,1-1 0,-1 1 1,1 0-1,0 0 0,0 0 0,0-1 1,0 1-1,1 0 0,-1-1 0,1 1 1,0-1-1,-1 0 0,1 0 1,0 1-1,0-1 0,4 2 0,-2-1 19,0-1 0,1 1-1,-1-1 1,1 0 0,0 0-1,0-1 1,0 0 0,0 1 0,0-2-1,10 2 1,-2-2 52,0 0 1,0-1-1,-1 0 1,1-1-1,0-1 0,-1 0 1,1 0-1,20-10 1,-26 9 93,1-1 1,-1 0 0,0 0 0,0 0-1,-1-1 1,1 0 0,6-9-1,-12 14-120,0 0 0,1-1-1,-1 1 1,0 0 0,0-1 0,0 1-1,0 0 1,-1-1 0,1 1 0,0-1-1,0 0 1,-1 1 0,1-1 0,-1 1-1,0-1 1,1 0 0,-1 1-1,0-1 1,0 0 0,0 1 0,0-1-1,0 0 1,-1 1 0,1-1 0,0 0-1,-1 1 1,1-1 0,-1 0 0,0 1-1,1-1 1,-1 1 0,0-1 0,0 1-1,0 0 1,0-1 0,0 1-1,0 0 1,0 0 0,-1 0 0,1-1-1,0 1 1,-1 1 0,-1-3 0,-8-1-57,0 0 0,-1 0 0,1 1 1,0 0-1,-1 1 0,0 0 0,0 1 1,1 0-1,-1 1 0,-13 1 0,7 0-83,11 0-24,8 1-65,16 2-30,3-6 191,1 0 0,-1-2 0,0 0 0,0-1 0,30-13 0,-25 10-479,-1 0 0,45-7-1,-68 14 490,0 2 0,0-1 0,0 0 0,0 0-1,0 0 1,0 0 0,0 1 0,-1-1 0,1 0 0,0 1-1,0-1 1,0 0 0,-1 1 0,1-1 0,0 1-1,0 0 1,-1-1 0,1 1 0,0 0 0,-1-1 0,1 1-1,-1 0 1,1-1 0,-1 1 0,1 0 0,-1 0 0,0 0-1,1 0 1,-1-1 0,0 1 0,0 0 0,1 0-1,-1 0 1,0 0 0,0 0 0,0 0 0,0 0 0,0 0-1,0 0 1,-1-1 0,1 1 0,0 0 0,0 0 0,-1 1-1,-11 48 170,12-48-135,-10 25 179,-2 0-1,-16 29 1,-11 24-68,67-109-9874,-6-3 864</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7.983"/>
    </inkml:context>
    <inkml:brush xml:id="br0">
      <inkml:brushProperty name="width" value="0.025" units="cm"/>
      <inkml:brushProperty name="height" value="0.025" units="cm"/>
      <inkml:brushProperty name="color" value="#004F8B"/>
    </inkml:brush>
  </inkml:definitions>
  <inkml:trace contextRef="#ctx0" brushRef="#br0">224 0 22197,'0'0'3363,"-10"3"-2178,2-1-1157,0 1 0,0 0 0,0 0 0,1 1 0,0 0 0,-1 1 0,2-1 1,-1 1-1,0 0 0,1 1 0,0 0 0,0 0 0,1 0 0,0 1 0,-5 6 0,6-7-38,-17 27 34,-31 65 0,47-89 3,2 0 0,-1 0 0,1 0 0,1 1 0,0-1 0,0 0 0,0 1 0,1 0 0,1-1 0,0 1 0,0 0 0,1-1 0,2 14 0,0-17-17,0 0-1,0 0 0,0 0 1,1-1-1,0 1 0,0-1 1,0 0-1,0 0 1,1 0-1,0-1 0,0 0 1,0 0-1,1 0 1,-1 0-1,1-1 0,0 0 1,9 4-1,-2-2 214,0 0-1,0-1 0,0 0 1,1-1-1,-1 0 1,1-1-1,20 0 1,-31-2-174,-1 0 0,0 0 1,0 0-1,0 0 0,0-1 0,0 1 1,0-1-1,0 1 0,0-1 1,0 0-1,0 1 0,0-1 1,0 0-1,0 0 0,-1-1 1,1 1-1,0 0 0,-1 0 0,1-1 1,-1 1-1,1-1 0,-1 0 1,0 1-1,1-1 0,-1 0 1,0 0-1,0 0 0,0 1 1,-1-1-1,1 0 0,0 0 0,-1-1 1,1 1-1,-1 0 0,0 0 1,0-2-1,0 0 17,0 0 0,0 1 0,-1-1 0,1 0 0,-1 1-1,0-1 1,0 1 0,0-1 0,-1 1 0,1-1 0,-1 1 0,0 0 0,0 0 0,0 0 0,0 0-1,-1 0 1,1 0 0,-1 1 0,1-1 0,-5-2 0,-2-1-66,-1 0 0,-1 1 0,1 0 0,-1 1 0,1 0 0,-1 1 0,0 0 0,0 1 0,-1 0 0,1 0 0,0 2 0,-1-1 0,-19 3 0,31-2-1,-1 0 1,1 0-1,0 0 0,-1 0 1,1 0-1,0 0 1,-1 0-1,1 0 0,0 0 1,-1 0-1,1 0 0,0 0 1,-1 0-1,1 0 1,0 1-1,0-1 0,-1 0 1,1 0-1,0 0 0,-1 1 1,1-1-1,0 0 0,0 0 1,0 1-1,-1-1 1,1 0-1,0 0 0,0 1 1,0-1-1,-1 0 0,1 1 1,0-1-1,0 0 0,0 1 1,0-1-1,0 0 1,0 1-1,12 7-71,6-6 33,-1-1 1,1 0-1,0-2 1,-1 0-1,1-1 0,-1 0 1,1-2-1,-1 0 1,18-7-1,21-10-970,70-38 0,-110 51 685,-16 8 322,1 0-1,-1 0 1,0 0 0,1 0-1,-1 0 1,0 0-1,1 0 1,-1 0 0,0 0-1,1 0 1,-1 0 0,0 0-1,1 0 1,-1 0 0,0 0-1,0 0 1,1 0 0,-1 0-1,0 0 1,1 1-1,-1-1 1,0 0 0,0 0-1,1 0 1,-1 1 0,0-1-1,0 0 1,1 0 0,-1 0-1,0 1 1,0-1 0,0 0-1,0 1 1,1-1-1,-1 0 1,0 0 0,0 1-1,0-1 1,0 0 0,0 1-1,0-1 1,0 0 0,0 1-1,0-1 1,0 0-1,0 1 1,0-1 0,0 0-1,0 1 1,0-1 0,0 0-1,0 0 1,0 1 0,0-1-1,-1 0 1,1 1 0,0-1-1,0 0 1,0 0-1,-1 1 1,-3 18-25,-12 20 682,-28 50-1,29-62-434,1 1 0,2 0-1,0 0 1,-9 42 0,18-44-1968,3-15-3100,0-4-1475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059"/>
    </inkml:context>
    <inkml:brush xml:id="br0">
      <inkml:brushProperty name="width" value="0.025" units="cm"/>
      <inkml:brushProperty name="height" value="0.025" units="cm"/>
      <inkml:brushProperty name="color" value="#004F8B"/>
    </inkml:brush>
  </inkml:definitions>
  <inkml:trace contextRef="#ctx0" brushRef="#br0">1 33 4708,'0'0'14697,"8"-6"-12930,28-18-331,-36 24-1382,1-1 0,-1 1 0,1 0 0,-1-1 0,1 1-1,-1 0 1,1 0 0,0 0 0,-1 0 0,1 0 0,-1 0 0,1 0 0,0 0 0,-1 0 0,1 0-1,-1 0 1,1 0 0,0 0 0,-1 0 0,1 0 0,-1 0 0,1 1 0,-1-1 0,1 0 0,-1 0 0,1 1-1,-1-1 1,1 1 0,-1-1 0,1 0 0,-1 1 0,1 0 0,9 23 1037,-5 27-169,-5-51-918,0 41 43,-2 0 1,-2 0-1,-10 44 0,-18 52-3407,24-99 604,7-12-4978,1-20 1333</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436"/>
    </inkml:context>
    <inkml:brush xml:id="br0">
      <inkml:brushProperty name="width" value="0.025" units="cm"/>
      <inkml:brushProperty name="height" value="0.025" units="cm"/>
      <inkml:brushProperty name="color" value="#004F8B"/>
    </inkml:brush>
  </inkml:definitions>
  <inkml:trace contextRef="#ctx0" brushRef="#br0">0 90 14574,'0'0'7431,"50"9"-5605,-4-18-193,7-4-736,0-3-705,4 3-160,-8-1-416,-10 6-545,-7 4-577,-13 1-511,-8 2-770,-11-6-4324,-5-3 1090</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830"/>
    </inkml:context>
    <inkml:brush xml:id="br0">
      <inkml:brushProperty name="width" value="0.025" units="cm"/>
      <inkml:brushProperty name="height" value="0.025" units="cm"/>
      <inkml:brushProperty name="color" value="#004F8B"/>
    </inkml:brush>
  </inkml:definitions>
  <inkml:trace contextRef="#ctx0" brushRef="#br0">0 1 17457,'0'0'6374,"57"6"-4613,-7-3-512,10-1-960,7 0-257,6-2-321,-4 0-1408,-4-3-2531,-8-5-2691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180"/>
    </inkml:context>
    <inkml:brush xml:id="br0">
      <inkml:brushProperty name="width" value="0.025" units="cm"/>
      <inkml:brushProperty name="height" value="0.025" units="cm"/>
      <inkml:brushProperty name="color" value="#004F8B"/>
    </inkml:brush>
  </inkml:definitions>
  <inkml:trace contextRef="#ctx0" brushRef="#br0">307 0 18866,'-11'2'2274,"-6"1"-1834,0 2 1,0 0-1,1 1 1,-1 0-1,1 2 0,1 0 1,-1 1-1,1 0 1,-24 21-1,22-16-318,1 1 0,-24 28 0,36-38-132,0 1-1,0-1 1,0 1 0,1 0 0,0 0 0,0 0 0,1 0 0,-1 1 0,2-1 0,-1 1 0,0-1 0,1 1-1,0 8 1,1-13-36,1 1 0,0 0 0,0-1 0,0 1 0,0-1 0,0 1 0,0-1 0,1 0 0,-1 1 0,1-1-1,-1 0 1,1 0 0,0 0 0,0 0 0,0 0 0,0-1 0,0 1 0,1-1 0,-1 1 0,0-1 0,1 0-1,-1 0 1,1 0 0,-1 0 0,1 0 0,4 1 0,12 3-279,1 0-1,29 3 1,-32-5 250,9 0 57,35 6 61,-58-8-30,1 0-1,-1 0 0,1 0 1,-1 1-1,1-1 1,-1 1-1,0 0 1,0-1-1,0 2 0,0-1 1,0 0-1,5 5 1,-7-4 63,1 0 0,-1-1 0,0 1 0,0 0 0,0 0 0,0 0 1,0 0-1,-1 0 0,1 0 0,-1 1 0,0-1 0,0 0 0,0 0 0,0 0 0,-1 0 1,1 0-1,-1 0 0,0 0 0,-1 4 0,-1 2 102,-1 0 0,1-1-1,-1 0 1,-1 0 0,-6 10 0,-2-1 476,0-1 1,-1 0 0,-1-1-1,-28 22 1,34-30-553,0-1-1,0 0 0,0 0 1,-1-1-1,1 0 0,-2-1 1,1 0-1,0-1 0,-1 0 1,-19 3-1,28-6-187,1 0 0,0 0 0,0 0 0,0-1 0,0 1-1,-1 0 1,1 0 0,0-1 0,0 1 0,0 0 0,0-1 0,0 1 0,0-1 0,0 0 0,0 1 0,0-1 0,0 0-1,0 1 1,0-1 0,0 0 0,1 0 0,-1 0 0,0 0 0,0 0 0,1 0 0,-1 0 0,1 0 0,-1 0 0,1 0-1,-1 0 1,1-1 0,0 1 0,0 0 0,-1 0 0,1 0 0,0 0 0,0-2 0,4-49-8105,9 11-2976</inkml:trace>
  <inkml:trace contextRef="#ctx0" brushRef="#br0" timeOffset="1">693 174 11979,'0'0'10122,"69"34"-8264,-35-23 160,8-1-769,-1-2-929,3-1-256,-3-5-704,-2 0-1186,-6-2-1313,-6-2-705,-11-7-1121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0.713"/>
    </inkml:context>
    <inkml:brush xml:id="br0">
      <inkml:brushProperty name="width" value="0.025" units="cm"/>
      <inkml:brushProperty name="height" value="0.025" units="cm"/>
    </inkml:brush>
  </inkml:definitions>
  <inkml:trace contextRef="#ctx0" brushRef="#br0">25 1 14990,'0'0'1858,"-24"54"-1442,24-40-159,0-4-161,5-10-865,11-2-4004</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509"/>
    </inkml:context>
    <inkml:brush xml:id="br0">
      <inkml:brushProperty name="width" value="0.025" units="cm"/>
      <inkml:brushProperty name="height" value="0.025" units="cm"/>
      <inkml:brushProperty name="color" value="#004F8B"/>
    </inkml:brush>
  </inkml:definitions>
  <inkml:trace contextRef="#ctx0" brushRef="#br0">1 55 13132,'0'0'12076,"62"38"-10923,-2-38-673,7-11-416,0-3-128,1-1-1505,-3-2-1858,-12-1-673,-3 1-2338</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856"/>
    </inkml:context>
    <inkml:brush xml:id="br0">
      <inkml:brushProperty name="width" value="0.025" units="cm"/>
      <inkml:brushProperty name="height" value="0.025" units="cm"/>
      <inkml:brushProperty name="color" value="#004F8B"/>
    </inkml:brush>
  </inkml:definitions>
  <inkml:trace contextRef="#ctx0" brushRef="#br0">169 1 21012,'0'0'1831,"-5"8"-363,-42 61-156,20-32 188,-24 46 0,45-72-1336,0 0 1,1 1-1,1 0 1,0 0 0,0 0-1,1 0 1,1 0-1,0 1 1,0 13 0,2-24-183,0 0 1,0 0-1,0 0 1,1 1 0,-1-1-1,1 0 1,0 0-1,-1 0 1,1 0 0,0 0-1,0 0 1,0 0-1,0 0 1,1 0-1,-1-1 1,0 1 0,1 0-1,0-1 1,-1 1-1,4 2 1,0-2-90,-1 1 0,1-1 0,0 0 0,-1 0 0,1 0 0,0-1 1,0 0-1,10 2 0,-5-2-184,1 0 1,-1-1-1,0 0 1,0-1-1,1 0 0,-1-1 1,0 0-1,0 0 1,10-4-1,6-9-4134,2-2-3028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6.236"/>
    </inkml:context>
    <inkml:brush xml:id="br0">
      <inkml:brushProperty name="width" value="0.025" units="cm"/>
      <inkml:brushProperty name="height" value="0.025" units="cm"/>
      <inkml:brushProperty name="color" value="#004F8B"/>
    </inkml:brush>
  </inkml:definitions>
  <inkml:trace contextRef="#ctx0" brushRef="#br0">107 33 17008,'0'0'6016,"0"10"-5039,0-3-879,0 11 279,0 0-1,-1-1 1,0 1-1,-2-1 1,0 1-1,-10 29 1,-14 9-9,18-41-199,1 1 0,0 1 0,1-1 0,1 1 0,1 0 0,0 1 0,1 0 0,-2 30 0,6-48-163,0 0 0,0-1 1,0 1-1,0 0 0,0 0 0,0 0 0,0-1 0,1 1 0,-1 0 0,0 0 0,0 0 0,0 0 0,1-1 0,-1 1 0,0 0 0,0 0 0,0 0 0,1 0 0,-1 0 0,0 0 0,0 0 0,0 0 0,1 0 0,-1-1 0,0 1 0,0 0 0,1 0 0,-1 0 0,0 0 0,0 0 0,1 1 0,-1-1 0,0 0 0,0 0 0,1 0 0,-1 0 0,0 0 0,0 0 0,0 0 1,1 0-1,-1 0 0,0 1 0,0-1 0,0 0 0,0 0 0,1 0 0,-1 0 0,0 1 0,0-1 0,0 0 0,0 0 0,0 0 0,1 1 0,-1-1 0,0 0 0,0 0 0,0 0 0,0 1 0,0-1 0,0 0 0,0 0 0,0 1 0,13-20 207,35-167-250,-29 99-316,16-27 540,-35 112 262,-8 33 463,8-28-880,-1 0-1,1 0 0,0 0 0,-1 0 0,1 0 1,1 0-1,-1 0 0,0 0 0,1 0 0,0 0 1,-1 0-1,1 0 0,0 0 0,1 0 0,-1 0 1,0-1-1,1 1 0,0 0 0,0-1 0,-1 0 1,1 1-1,1-1 0,-1 0 0,0 0 0,0 0 1,1 0-1,2 2 0,0-2-9,0 0 0,-1 0-1,1-1 1,0 0 0,0 1 0,0-1-1,0-1 1,0 1 0,0-1 0,0 0 0,0 0-1,0-1 1,1 1 0,-1-1 0,0 0-1,5-2 1,-4 0-11,0 1 0,1-2 0,-1 1 0,0-1 0,-1 0-1,1 0 1,-1-1 0,0 1 0,0-1 0,0 0 0,-1-1-1,6-7 1,-2 1-73,0 0 0,-1-1-1,0 0 1,8-23-1,-40 101-143,14-40 426,2 0 0,-12 48 0,17-52-43,1 0 0,0 0 0,2 36 0,2-51-368,0 1-1,0 0 0,0-1 0,0 1 1,1-1-1,0 0 0,4 7 1,-5-10-256,1-1 1,-1 1 0,1-1-1,0 1 1,0-1 0,0 1-1,0-1 1,0 0 0,0 0-1,1 0 1,-1-1 0,1 1-1,-1 0 1,1-1 0,0 0-1,3 2 1,7-1-7829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6.739"/>
    </inkml:context>
    <inkml:brush xml:id="br0">
      <inkml:brushProperty name="width" value="0.025" units="cm"/>
      <inkml:brushProperty name="height" value="0.025" units="cm"/>
      <inkml:brushProperty name="color" value="#004F8B"/>
    </inkml:brush>
  </inkml:definitions>
  <inkml:trace contextRef="#ctx0" brushRef="#br0">77 0 15407,'0'0'1745,"-10"6"188,6-4-1632,-37 24 1856,40-25-2054,-1 0-1,0 0 0,1 1 0,-1-1 0,1 1 1,-1 0-1,1-1 0,0 1 0,0 0 0,0 0 1,0 0-1,0-1 0,0 1 0,0 0 0,1 0 0,-1 0 1,1 0-1,-1 1 0,1-1 0,0 0 0,0 0 1,0 0-1,0 4 0,1-5-101,0 0 0,0 0 1,0 0-1,0 0 0,0 1 0,1-2 1,-1 1-1,0 0 0,0 0 0,1 0 0,-1 0 1,0-1-1,1 1 0,-1-1 0,1 1 1,-1-1-1,1 1 0,-1-1 0,1 0 0,-1 0 1,1 0-1,-1 0 0,1 0 0,1 0 1,41-4-1362,-37 2 806,-1 0 1,1-1 0,-1 0 0,0-1-1,0 1 1,0-1 0,6-6-1,14-17-724,-19 11 3929,-8 33-2286,1-7 101,-1 0 1,2 0-1,-1 1 1,1-1-1,4 14 1,-5-22-548,1 0 0,0 0 0,0-1 1,-1 1-1,1 0 0,0-1 0,0 1 1,1 0-1,-1-1 0,0 0 1,0 1-1,1-1 0,-1 0 0,4 3 1,-4-3-248,1-1 1,0 1 0,0 0 0,0-1 0,0 1 0,0-1 0,0 0 0,1 0-1,-1 0 1,0 0 0,0 0 0,0 0 0,0 0 0,0 0 0,0-1 0,3-1-1,15-7-11384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7.400"/>
    </inkml:context>
    <inkml:brush xml:id="br0">
      <inkml:brushProperty name="width" value="0.025" units="cm"/>
      <inkml:brushProperty name="height" value="0.025" units="cm"/>
      <inkml:brushProperty name="color" value="#004F8B"/>
    </inkml:brush>
  </inkml:definitions>
  <inkml:trace contextRef="#ctx0" brushRef="#br0">1 31 8008,'0'0'15134,"0"9"-13954,4 32-321,-4-40-856,0 1 0,1 0 1,-1 0-1,0-1 0,1 1 0,0 0 0,-1-1 0,1 1 0,0 0 1,0-1-1,0 1 0,0-1 0,0 1 0,0-1 0,0 0 0,0 1 1,0-1-1,1 0 0,-1 0 0,1 0 0,-1 0 0,1 0 0,-1 0 1,1-1-1,-1 1 0,1 0 0,0-1 0,-1 1 0,1-1 0,0 1 1,0-1-1,-1 0 0,1 0 0,0 0 0,0 0 0,0 0 0,-1 0 0,1-1 1,0 1-1,1-1 0,8-1-175,-1 0 0,0 0 0,0-1 1,0-1-1,11-5 0,3-4-378,39-28 0,-7 3 305,-55 37 243,-1 1 0,0 0 0,0 0 0,1 0 0,-1-1 1,0 1-1,1 0 0,-1 0 0,0 0 0,0 0 0,1-1 0,-1 1 1,0 0-1,1 0 0,-1 0 0,0 0 0,1 0 0,-1 0 0,0 0 0,1 0 1,-1 0-1,0 0 0,1 0 0,-1 0 0,0 0 0,1 0 0,-1 1 1,0-1-1,1 0 0,-1 0 0,0 0 0,1 0 0,-1 1 0,0-1 1,0 0-1,1 0 0,-1 0 0,0 1 0,0-1 0,1 0 0,-1 0 1,0 1-1,2 20-94,-11 27 41,8-46 67,-10 40-83,-10 49-150,12-30-3363,8-34-1834</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331"/>
    </inkml:context>
    <inkml:brush xml:id="br0">
      <inkml:brushProperty name="width" value="0.025" units="cm"/>
      <inkml:brushProperty name="height" value="0.025" units="cm"/>
      <inkml:brushProperty name="color" value="#004F8B"/>
    </inkml:brush>
  </inkml:definitions>
  <inkml:trace contextRef="#ctx0" brushRef="#br0">116 0 18738,'0'0'1836,"-9"11"-443,8-9-1363,-12 13 696,1 2 1,-16 27 0,26-40-644,-1 1 0,1-1 0,0 1 0,0 0 0,0-1 0,0 1 0,1 0 0,0 0 0,0 0 0,0 0 0,1 0 0,0 0 1,0 0-1,0 1 0,0-1 0,1 0 0,0 0 0,0 0 0,2 5 0,-2-8-74,1 0-1,0 1 1,0-1 0,0 0 0,0 0 0,0 0-1,0-1 1,1 1 0,-1 0 0,0-1 0,1 0-1,-1 1 1,1-1 0,0 0 0,-1 0 0,1-1-1,0 1 1,0 0 0,4-1 0,63 2 159,-50-2-128,110-4-35,-130 4-1,1 0 0,-1 0 0,1 0-1,0 0 1,-1 0 0,1 0 0,-1 1 0,1-1-1,-1 0 1,1 0 0,-1 0 0,1 1-1,-1-1 1,1 0 0,-1 1 0,1-1-1,-1 0 1,1 1 0,-1-1 0,0 1-1,1-1 1,-1 0 0,0 1 0,1-1-1,-1 1 1,0-1 0,0 1 0,1-1-1,-1 1 1,0 0 0,0-1 0,0 1-1,-5 23 542,-20 17 842,16-32-1184,0-1 0,-1 0 0,0 0 0,0-1 0,0-1 0,-1 0 0,0 0-1,0-1 1,0 0 0,-1-1 0,0-1 0,0 1 0,-12 0 0,19-3-389,0-1 0,0 1 0,-1-1 0,1-1 0,0 1 0,0-1 0,0 0-1,0 0 1,-1 0 0,2-1 0,-1 0 0,0 0 0,0 0 0,-4-3 0,5 2-520,0 0 0,0-1 1,0 1-1,1-1 0,0 0 1,0 0-1,0 0 0,0 0 1,1-1-1,-1 1 0,1-1 1,0 0-1,0 1 0,1-1 1,0 0-1,0 0 0,-1-5 1,-2-28-10474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661"/>
    </inkml:context>
    <inkml:brush xml:id="br0">
      <inkml:brushProperty name="width" value="0.025" units="cm"/>
      <inkml:brushProperty name="height" value="0.025" units="cm"/>
      <inkml:brushProperty name="color" value="#004F8B"/>
    </inkml:brush>
  </inkml:definitions>
  <inkml:trace contextRef="#ctx0" brushRef="#br0">1 2 16335,'0'0'7303,"69"-2"-6085,-36 6-866,8 4-448,3-2-2403,9-5-3138,-5-1-9129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990"/>
    </inkml:context>
    <inkml:brush xml:id="br0">
      <inkml:brushProperty name="width" value="0.025" units="cm"/>
      <inkml:brushProperty name="height" value="0.025" units="cm"/>
      <inkml:brushProperty name="color" value="#004F8B"/>
    </inkml:brush>
  </inkml:definitions>
  <inkml:trace contextRef="#ctx0" brushRef="#br0">182 1 18193,'-11'5'2109,"-8"3"-1417,0 2 0,0 0 0,1 1 0,-19 15-1,32-22-711,0-1-1,1 1 0,0 0 1,0 0-1,0 0 0,0 1 1,1 0-1,-1-1 0,1 1 0,0 0 1,1 0-1,-1 1 0,1-1 1,0 1-1,0-1 0,1 1 1,0-1-1,0 1 0,0 0 0,1 0 1,-1-1-1,1 1 0,1 6 1,1-7-41,-1-1 0,1 0 1,0 0-1,0-1 0,1 1 0,-1 0 1,1-1-1,-1 1 0,1-1 0,0 0 1,1 0-1,-1 0 0,0 0 1,1-1-1,0 1 0,-1-1 0,1 0 1,0 0-1,0 0 0,0-1 1,0 1-1,1-1 0,-1 0 0,0 0 1,9 0-1,-4 1 69,0-1 1,-1 0 0,1-1-1,0 0 1,0 0-1,0-1 1,0 0-1,-1-1 1,1 0-1,-1 0 1,1-1-1,10-5 1,-11 3 123,1 0 0,-1-1 0,-1-1 1,1 1-1,-1-1 0,0-1 0,11-15 0,-15 19 88,-1 0-1,1 0 1,-1 0-1,0-1 0,0 1 1,0 0-1,0-1 1,-1 0-1,0 1 0,0-1 1,0 0-1,0 1 1,-1-1-1,0 0 0,0 0 1,0 0-1,-1 1 1,-1-9-1,1 11-168,-1 0-1,1 0 1,-1 0 0,1 0 0,-1 0-1,0 0 1,0 0 0,0 1-1,0-1 1,0 1 0,0-1 0,0 1-1,0 0 1,0 0 0,-1 0-1,1 0 1,0 1 0,-1-1 0,1 0-1,-1 1 1,1 0 0,-1-1-1,1 1 1,-1 0 0,1 0 0,-1 1-1,1-1 1,-1 0 0,1 1 0,-4 1-1,4-2-114,-1 0 0,0 1 0,1-1 0,-1 1-1,1 0 1,-1-1 0,1 1 0,-1 1 0,1-1 0,-1 0-1,1 0 1,0 1 0,0 0 0,0-1 0,0 1 0,0 0 0,0 0-1,0 0 1,0 0 0,1 0 0,-1 0 0,1 1 0,0-1-1,-1 1 1,1-1 0,0 0 0,1 1 0,-2 4 0,2-6-92,0-1 1,0 1 0,0 0 0,0-1 0,0 1-1,0-1 1,1 1 0,-1-1 0,0 1 0,0 0-1,0-1 1,1 1 0,-1-1 0,0 1 0,1-1-1,-1 0 1,0 1 0,1-1 0,-1 1 0,1-1-1,-1 0 1,1 1 0,-1-1 0,1 0 0,-1 1-1,1-1 1,-1 0 0,1 0 0,-1 1-1,1-1 1,1 0 0,22 1-4642,-17-1 2976,33 0-5321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4.357"/>
    </inkml:context>
    <inkml:brush xml:id="br0">
      <inkml:brushProperty name="width" value="0.025" units="cm"/>
      <inkml:brushProperty name="height" value="0.025" units="cm"/>
      <inkml:brushProperty name="color" value="#004F8B"/>
    </inkml:brush>
  </inkml:definitions>
  <inkml:trace contextRef="#ctx0" brushRef="#br0">164 1 18097,'-10'3'2531,"-8"3"-1714,2 1 1,-1 1 0,-18 11 0,30-16-643,0 0 0,0 1 1,0-1-1,0 1 0,1 0 0,-1 0 1,1 1-1,0-1 0,1 1 0,-1 0 0,1 0 1,0 0-1,0 0 0,1 1 0,-5 10 1,7-14-166,0-1 0,0 1 1,-1 0-1,1-1 0,0 1 0,1 0 1,-1-1-1,0 1 0,0 0 1,1-1-1,-1 1 0,1 0 1,-1-1-1,1 1 0,0-1 1,-1 1-1,1-1 0,0 1 1,0-1-1,0 0 0,0 1 1,1-1-1,-1 0 0,0 0 1,0 0-1,1 0 0,-1 0 0,1 0 1,-1 0-1,1 0 0,-1-1 1,1 1-1,-1-1 0,1 1 1,1 0-1,8 1 12,-1 1 0,1-1 0,0-1 0,13 1 0,-22-2-12,21 1 8,-1-1 1,0-1-1,27-4 1,-40 3-16,0 0-1,0 0 0,-1-1 1,1 0-1,-1 0 1,0-1-1,0 0 1,0 0-1,-1-1 1,14-10-1,-19 13 61,0 0-1,0 1 1,0-1-1,0 0 1,-1 0-1,1 0 1,-1 0-1,1 0 1,-1-1 0,0 1-1,0 0 1,0-1-1,0 1 1,0 0-1,-1-1 1,1 1-1,0-6 1,-1 6-4,-1 0 0,1 0 0,-1 0-1,1 0 1,-1 0 0,0 0 0,0 0 0,0 0 0,0 0 0,0 1-1,0-1 1,0 0 0,0 1 0,-1-1 0,1 1 0,-1-1 0,-2-1 0,-2-1-6,0 0 1,-1 0 0,1 0-1,-1 1 1,0 0 0,0 1-1,0-1 1,0 1 0,-1 1-1,-10-2 1,11 2-159,-39 1-23,45 0 18,0 0 0,0 0 1,1 0-1,-1 0 0,0 0 0,0 0 1,0 1-1,0-1 0,0 0 0,1 1 1,-1-1-1,0 0 0,0 1 1,0-1-1,1 1 0,-1-1 0,0 1 1,1 0-1,-1-1 0,0 1 0,1 0 1,-1-1-1,1 1 0,-1 0 1,1 0-1,-1-1 0,1 1 0,0 0 1,-1 0-1,1 0 0,0 0 0,0-1 1,0 1-1,-1 0 0,1 0 1,0 0-1,0 0 0,0 0 0,0 0 1,1 0-1,-1 1 0,1-1-176,-1 0-1,1 0 1,0 1-1,-1-1 1,1 0-1,0-1 0,0 1 1,0 0-1,0 0 1,0 0-1,0 0 1,0-1-1,0 1 1,0 0-1,0-1 1,0 1-1,0-1 1,1 1-1,-1-1 1,0 0-1,0 1 0,1-1 1,-1 0-1,2 0 1,-1 1-275,30 4-5605</inkml:trace>
  <inkml:trace contextRef="#ctx0" brushRef="#br0" timeOffset="1">626 63 8712,'0'0'20275,"78"14"-19314,-27-14-801,2 0-640,1 0-2371,-5-3-2882,-5-4-4965</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4.757"/>
    </inkml:context>
    <inkml:brush xml:id="br0">
      <inkml:brushProperty name="width" value="0.025" units="cm"/>
      <inkml:brushProperty name="height" value="0.025" units="cm"/>
      <inkml:brushProperty name="color" value="#004F8B"/>
    </inkml:brush>
  </inkml:definitions>
  <inkml:trace contextRef="#ctx0" brushRef="#br0">9 0 18834,'0'0'2979,"-1"57"-1634,-1-26-769,-2 4-447,2 4-97,2 1-128,0-3-865,6-5-1474,3-8-2081,1-14-3460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9.415"/>
    </inkml:context>
    <inkml:brush xml:id="br0">
      <inkml:brushProperty name="width" value="0.025" units="cm"/>
      <inkml:brushProperty name="height" value="0.025" units="cm"/>
    </inkml:brush>
  </inkml:definitions>
  <inkml:trace contextRef="#ctx0" brushRef="#br0">20 1 15599,'0'0'4020,"-2"13"-2664,-1 3-1033,-3 20 152,2-1 0,0 54 0,4-81-461,0 1 0,0-1 0,1 0 0,0 1 0,1-1 0,0 0 0,0 0 0,0 0 1,1 0-1,1 0 0,-1-1 0,1 0 0,0 1 0,1-1 0,0 0 0,0-1 0,10 11 0,-12-15 47,0 0 0,1 0 0,-1 0 0,0-1 1,0 1-1,1-1 0,-1 1 0,1-1 0,-1 0 0,1-1 0,0 1 0,-1-1 0,1 1 0,-1-1 0,1 0 0,0-1 0,-1 1 0,1-1 0,0 1 0,-1-1 0,1 0 0,-1 0 0,1-1 0,-1 1 0,0-1 0,1 1 0,-1-1 0,0 0 0,0 0 0,0-1 0,-1 1 0,5-5 0,9-8 147,0-2 0,-2 0 1,0-1-1,13-21 0,-11 16-289,-12 17 93,22-24 432,-26 29-438,1 1-1,-1-1 1,1 1-1,-1 0 1,1 0-1,-1-1 1,1 1 0,-1 0-1,1 0 1,-1 0-1,1-1 1,-1 1 0,1 0-1,0 0 1,-1 0-1,1 0 1,-1 0-1,1 0 1,0 0 0,-1 0-1,1 1 1,-1-1-1,1 0 1,-1 0-1,1 0 1,-1 1 0,1-1-1,-1 0 1,1 1-1,-1-1 1,1 0 0,-1 1-1,1-1 1,-1 0-1,1 1 1,-1-1-1,0 1 1,1-1 0,-1 1-1,0-1 1,1 1-1,-1-1 1,0 1-1,0-1 1,0 1 0,1 0-1,-1-1 1,0 1-1,0-1 1,0 1-1,0-1 1,0 1 0,0 0-1,0-1 1,0 1-1,-1 0 1,2 1 5,-1 1 1,1-1 0,-1 0-1,1 0 1,0 0-1,-1 0 1,1 0-1,0 1 1,0-2-1,1 1 1,-1 0-1,0 0 1,1 0-1,-1 0 1,1-1-1,0 1 1,-1-1-1,1 1 1,0-1-1,2 1 1,-2-1-2,0-1 1,0 1-1,0-1 0,0 0 0,0 0 1,0 0-1,0 0 0,0 0 1,0 0-1,0-1 0,0 1 1,0-1-1,0 0 0,0 1 0,0-1 1,0 0-1,3-2 0,7-5 26,1-1 0,-2-1 0,1 0-1,16-19 1,-20 20-33,34-28 42,-16 26-20,-25 11-21,-1 0-1,1 0 0,0 0 1,-1 0-1,1 0 0,0 0 0,-1 1 1,1-1-1,0 0 0,-1 0 1,1 1-1,0-1 0,-1 0 1,1 1-1,0-1 0,-1 0 0,1 1 1,-1-1-1,1 1 0,-1-1 1,1 1-1,-1-1 0,0 1 0,1 0 1,-1-1-1,1 1 0,-1 0 1,0-1-1,0 1 0,1 0 0,-1 0 1,4 17 141,-1 0 0,-1 1 0,0-1 0,-1 0 0,-3 30 0,1-7-524,2-76-10447,-7 4 2172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138"/>
    </inkml:context>
    <inkml:brush xml:id="br0">
      <inkml:brushProperty name="width" value="0.025" units="cm"/>
      <inkml:brushProperty name="height" value="0.025" units="cm"/>
      <inkml:brushProperty name="color" value="#004F8B"/>
    </inkml:brush>
  </inkml:definitions>
  <inkml:trace contextRef="#ctx0" brushRef="#br0">87 1 15855,'0'0'2157,"-8"4"-428,5-2-1654,-1-1-1,1 1 1,0-1 0,0 1-1,0 0 1,0 1-1,0-1 1,0 0-1,0 1 1,1-1-1,-1 1 1,1 0-1,0 0 1,0 0-1,0 0 1,0 1 0,1-1-1,-1 0 1,1 1-1,0-1 1,0 1-1,0-1 1,0 1-1,1-1 1,-1 1-1,1 7 1,0-9-66,1-1 0,-1 1 0,1-1 0,0 1 0,-1-1 0,1 1 0,0-1 0,0 1 0,0-1 0,0 0 0,0 0 0,0 1 0,0-1 0,0 0 0,1 0 0,-1 0 0,0 0 0,1 0 0,-1-1 0,0 1 0,1 0 0,-1-1 0,1 1 1,0-1-1,-1 1 0,1-1 0,1 1 0,51 4 383,-44-5-327,23 1 49,-10-1-68,-1 1 1,26 4 0,-43-4-72,0 0-1,-1 0 0,1 0 1,0 1-1,-1 0 1,1-1-1,-1 2 1,1-1-1,-1 0 1,0 1-1,0 0 0,0 0 1,0 0-1,-1 1 1,5 4-1,-6-6 14,-1 0 0,0 0 0,1 0-1,-1 0 1,0 1 0,0-1 0,-1 0 0,1 0 0,0 1 0,-1-1-1,0 0 1,1 1 0,-1-1 0,0 1 0,0-1 0,0 0-1,-1 1 1,1-1 0,-1 4 0,-1-2 134,1 0 0,-1 1 0,0-1 1,-1 0-1,1 0 0,-1 0 0,0-1 0,0 1 1,-5 5-1,-2 0 445,0-1 0,-1 0 0,1 0 0,-2-1 1,1 0-1,-16 6 0,18-9-268,-1-1 1,1 0-1,0-1 1,-1 1-1,0-2 1,1 1-1,-1-2 0,0 1 1,-17-2-1,22 0-534,0 0-1,0 0 0,0 0 0,0-1 1,0 0-1,0 0 0,0 0 0,-6-4 1,8 3-642,-1 0-1,0 0 1,1 0 0,0 0 0,0 0-1,0-1 1,0 1 0,1-1 0,-1 0 0,-2-7-1,-5-10-8186</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530"/>
    </inkml:context>
    <inkml:brush xml:id="br0">
      <inkml:brushProperty name="width" value="0.025" units="cm"/>
      <inkml:brushProperty name="height" value="0.025" units="cm"/>
      <inkml:brushProperty name="color" value="#004F8B"/>
    </inkml:brush>
  </inkml:definitions>
  <inkml:trace contextRef="#ctx0" brushRef="#br0">1 65 14670,'0'0'8488,"28"-49"-5958,-10 39-1633,8 6-641,4 3-256,9 1 0,4 0-928,4 8-1891,-4-1-1473,-2-1-4100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875"/>
    </inkml:context>
    <inkml:brush xml:id="br0">
      <inkml:brushProperty name="width" value="0.025" units="cm"/>
      <inkml:brushProperty name="height" value="0.025" units="cm"/>
      <inkml:brushProperty name="color" value="#004F8B"/>
    </inkml:brush>
  </inkml:definitions>
  <inkml:trace contextRef="#ctx0" brushRef="#br0">204 1 7399,'0'0'13431,"-10"1"-11920,0 1-1267,-1 0-1,1 0 0,0 2 1,0-1-1,1 1 0,-1 0 1,1 1-1,0 0 0,0 1 1,1 0-1,-1 0 1,1 1-1,1 0 0,-1 0 1,1 1-1,-8 11 0,14-18-212,0 1 1,0 0-1,0-1 0,0 1 0,0 0 0,0 0 0,0 0 0,1 0 0,-1 0 0,1 0 0,-1 0 0,0 4 1,2-6-6,-1 0 1,0 1-1,0-1 1,0 1-1,0-1 1,0 0-1,0 1 1,1-1-1,-1 1 1,0-1-1,0 0 1,0 1-1,1-1 1,-1 0-1,0 1 1,1-1 0,-1 0-1,0 0 1,1 1-1,-1-1 1,0 0-1,1 0 1,-1 0-1,1 1 1,-1-1-1,0 0 1,1 0-1,-1 0 1,1 0-1,-1 0 1,0 0-1,1 0 1,-1 0 0,1 0-1,2 0 17,-1 0-1,0-1 1,0 0-1,0 1 1,0-1-1,0 0 1,0 0-1,0 0 1,0 0 0,0 0-1,-1 0 1,1-1-1,0 1 1,-1-1-1,1 1 1,-1-1-1,1 0 1,-1 1-1,0-1 1,2-3-1,-2 1-42,-32 36-165,25-25 255,0 0 1,1 0-1,1 1 0,-1 0 0,1-1 1,0 1-1,-3 11 0,6-16-66,1-1 1,-1 0-1,1 1 0,0-1 1,0 1-1,0-1 0,0 0 1,0 1-1,0-1 0,1 0 0,-1 1 1,1-1-1,0 0 0,0 1 1,-1-1-1,1 0 0,1 0 1,-1 0-1,0 0 0,0 0 1,1 0-1,-1 0 0,1 0 1,0-1-1,0 1 0,-1 0 1,1-1-1,0 0 0,0 1 0,0-1 1,4 2-1,2 1-11,0 0-1,0-1 0,1 0 1,-1 0-1,1 0 1,0-1-1,0-1 1,0 1-1,0-1 0,0-1 1,0 0-1,0 0 1,0-1-1,0 0 1,0 0-1,10-4 0,-14 3 14,0 0-1,0 0 0,0 0 1,0-1-1,-1 1 0,0-1 1,1 0-1,-1-1 0,0 1 0,0-1 1,-1 0-1,1 0 0,-1 0 1,0 0-1,0-1 0,0 1 0,-1-1 1,1 1-1,-1-1 0,0 0 1,-1 0-1,1 0 0,-1 0 1,0-1-1,0 1 0,0 0 0,-1 0 1,0-9-1,-1 6 40,1 0 0,-1 0 0,-1 0 0,1 0 0,-2 0 0,1 0 0,-1 1 0,0-1 0,0 1 0,-1-1 0,-9-12 0,10 16-151,-1-1-1,1 0 1,-1 1 0,0 0-1,-1 0 1,1 0 0,-1 1-1,0-1 1,0 1 0,0 0-1,0 0 1,0 1 0,-1 0-1,1 0 1,-1 0 0,1 0-1,-8 0 1,12 2-96,0 0 1,0-1-1,0 1 1,0 0-1,0 0 0,0 0 1,0 0-1,0 1 1,0-1-1,0 0 0,0 0 1,0 1-1,0-1 1,0 0-1,0 1 0,0-1 1,0 1-1,0-1 1,1 1-1,-1 0 1,0-1-1,0 1 0,1 0 1,-1 0-1,0-1 1,0 3-1,0-1-653,0 0 0,0-1 0,1 1 0,-1 0 0,1 0 0,0 0-1,-1 0 1,1 0 0,0 0 0,0 0 0,0 0 0,1 3 0,4 12-12559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6.250"/>
    </inkml:context>
    <inkml:brush xml:id="br0">
      <inkml:brushProperty name="width" value="0.025" units="cm"/>
      <inkml:brushProperty name="height" value="0.025" units="cm"/>
      <inkml:brushProperty name="color" value="#004F8B"/>
    </inkml:brush>
  </inkml:definitions>
  <inkml:trace contextRef="#ctx0" brushRef="#br0">159 8 19282,'0'0'2814,"-11"-3"-151,7 2-2557,-1 0 0,0 0 0,0 0 0,1 1 0,-1-1 0,0 1-1,0 0 1,0 1 0,1-1 0,-1 1 0,0 0 0,1 0-1,-1 0 1,0 1 0,1 0 0,0 0 0,-1 0 0,1 0 0,0 0-1,0 1 1,0 0 0,0 0 0,1 0 0,-1 0 0,1 1-1,0-1 1,0 1 0,-5 7 0,6-7-90,-1-1-1,1 1 1,0 0 0,0 0-1,1 0 1,-1 1 0,1-1-1,0 0 1,0 0 0,0 1-1,0-1 1,1 1 0,0-1-1,0 1 1,0-1 0,0 0-1,1 1 1,1 7 0,0-8-8,0 0 1,0-1 0,0 0-1,0 1 1,1-1 0,-1 0 0,1 0-1,-1 0 1,1 0 0,0-1-1,0 1 1,1-1 0,-1 0 0,0 0-1,1 0 1,0 0 0,-1-1-1,1 1 1,0-1 0,7 2-1,-2-1 93,0 0 0,0-1 0,1 0-1,-1-1 1,0 0 0,1 0-1,-1-1 1,0 0 0,0-1-1,1 1 1,-1-2 0,14-5 0,-18 6-26,0 0 1,-1 0 0,0-1 0,1 0-1,-1 1 1,0-1 0,0-1 0,-1 1-1,1-1 1,-1 1 0,1-1 0,-1 0-1,0 0 1,-1 0 0,1-1 0,-1 1-1,0-1 1,0 1 0,0-1 0,-1 0-1,1 0 1,-1 0 0,0 0 0,0-9-1,-1 11-55,0 0-1,-1 0 0,1 0 1,-1 0-1,1 0 0,-1 1 1,0-1-1,0 0 0,-1 0 1,1 1-1,0-1 0,-1 1 1,0-1-1,1 1 0,-1 0 1,0 0-1,0-1 0,0 1 1,-1 1-1,1-1 0,0 0 1,-1 0-1,1 1 0,-1 0 1,0-1-1,1 1 0,-1 0 1,0 0-1,0 0 0,-4 0 1,-7-2-61,-1 0 0,1 1 0,-1 0 0,-25 2 1,39 0-56,0 0 0,-1 0 1,1 0-1,0 0 1,0 0-1,0 0 1,0 1-1,0-1 1,-1 0-1,1 1 0,0-1 1,0 1-1,0-1 1,0 1-1,0 0 1,0-1-1,0 1 1,1 0-1,-1 0 0,0-1 1,0 1-1,1 0 1,-1 0-1,-1 2 1,2-2-140,0-1 1,0 1 0,0 0 0,0-1 0,0 1-1,0 0 1,0-1 0,0 1 0,1-1-1,-1 1 1,0 0 0,0-1 0,1 1 0,-1-1-1,0 1 1,1-1 0,-1 1 0,0-1-1,1 1 1,-1-1 0,1 1 0,-1-1 0,1 0-1,-1 1 1,1-1 0,-1 1 0,1-1-1,-1 0 1,1 0 0,0 1 0,-1-1 0,1 0-1,0 0 1,-1 0 0,1 0 0,-1 0-1,1 0 1,0 0 0,-1 0 0,1 0 0,0 0-1,-1 0 1,1 0 0,22 0-11260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6.676"/>
    </inkml:context>
    <inkml:brush xml:id="br0">
      <inkml:brushProperty name="width" value="0.025" units="cm"/>
      <inkml:brushProperty name="height" value="0.025" units="cm"/>
      <inkml:brushProperty name="color" value="#004F8B"/>
    </inkml:brush>
  </inkml:definitions>
  <inkml:trace contextRef="#ctx0" brushRef="#br0">11 1 3459,'0'0'23511,"-11"57"-22134,27-40-128,2 0-704,5-1-385,0-4-128,10-3-192,-1-4-545,2-2-1025,-4-3-2626,-5-1-1986,-11-13-5925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7.020"/>
    </inkml:context>
    <inkml:brush xml:id="br0">
      <inkml:brushProperty name="width" value="0.025" units="cm"/>
      <inkml:brushProperty name="height" value="0.025" units="cm"/>
      <inkml:brushProperty name="color" value="#004F8B"/>
    </inkml:brush>
  </inkml:definitions>
  <inkml:trace contextRef="#ctx0" brushRef="#br0">0 2 18033,'0'0'6118,"73"-2"-13934,-39 15-3586</inkml:trace>
  <inkml:trace contextRef="#ctx0" brushRef="#br0" timeOffset="1">438 166 8904,'0'0'14286,"58"0"-12588,-23 0-1026,11 0-608,4-1-544,5 1-1186,-9 0-1665,-4 0-2659,-17 1-2145</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7.413"/>
    </inkml:context>
    <inkml:brush xml:id="br0">
      <inkml:brushProperty name="width" value="0.025" units="cm"/>
      <inkml:brushProperty name="height" value="0.025" units="cm"/>
      <inkml:brushProperty name="color" value="#004F8B"/>
    </inkml:brush>
  </inkml:definitions>
  <inkml:trace contextRef="#ctx0" brushRef="#br0">0 3 10890,'0'0'9705,"46"15"-7174,16-15-705,9 0-417,3 0-865,2 0-415,-12-3-65,-16 1-1121,-23 0-1153,-8-2-1442,-11-3-5220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8.341"/>
    </inkml:context>
    <inkml:brush xml:id="br0">
      <inkml:brushProperty name="width" value="0.025" units="cm"/>
      <inkml:brushProperty name="height" value="0.025" units="cm"/>
      <inkml:brushProperty name="color" value="#004F8B"/>
    </inkml:brush>
  </inkml:definitions>
  <inkml:trace contextRef="#ctx0" brushRef="#br0">21 0 8872,'0'0'15268,"-1"12"-14552,-6 42-88,2-28-560,2 0-1,0 0 1,2 1-1,3 49 1,-1-75-67,-1 1 0,1-1 0,-1 0 0,1 0 0,-1 0 0,1 1 0,0-1 0,0 0 0,-1 0 1,1 0-1,0 0 0,0 0 0,0 0 0,0 0 0,0-1 0,1 1 0,-1 0 0,0 0 0,0-1 0,0 1 0,3 0 0,36 6 135,-25-8-420,1 0-1,29-5 1,-35 3-795,1-1-1,-1 1 1,1-2 0,-1 0 0,9-5-1,12-9-5400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8.674"/>
    </inkml:context>
    <inkml:brush xml:id="br0">
      <inkml:brushProperty name="width" value="0.025" units="cm"/>
      <inkml:brushProperty name="height" value="0.025" units="cm"/>
      <inkml:brushProperty name="color" value="#004F8B"/>
    </inkml:brush>
  </inkml:definitions>
  <inkml:trace contextRef="#ctx0" brushRef="#br0">77 1 10666,'0'0'4452,"-37"50"-1345,21-17-1121,3 1-769,3-1-320,10-4-416,0-8-417,23-11-673,14-10-2178,9-10-3939</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054"/>
    </inkml:context>
    <inkml:brush xml:id="br0">
      <inkml:brushProperty name="width" value="0.025" units="cm"/>
      <inkml:brushProperty name="height" value="0.025" units="cm"/>
      <inkml:brushProperty name="color" value="#004F8B"/>
    </inkml:brush>
  </inkml:definitions>
  <inkml:trace contextRef="#ctx0" brushRef="#br0">145 1 17777,'-10'7'1676,"-10"9"-712,1 0 0,-28 33 0,42-44-902,0 0 0,1 1 0,-1 0 0,1 0-1,1 0 1,-1 0 0,1 1 0,0 0 0,0-1 0,1 1 0,0 0 0,0 0 0,1 0 0,0 1 0,0-1 0,0 9 0,2-15-76,-1 1 0,1-1 1,-1 1-1,1-1 0,0 1 0,0-1 0,0 0 1,0 1-1,0-1 0,0 0 0,0 0 0,0 1 0,0-1 1,0 0-1,1 0 0,-1-1 0,0 1 0,1 0 0,-1 0 1,1 0-1,-1-1 0,1 1 0,-1-1 0,1 0 1,0 1-1,-1-1 0,1 0 0,-1 0 0,3 0 0,54 0-70,-50 0 97,3-2-14,0 1 1,1-2-1,-1 1 0,0-2 0,-1 1 0,1-1 0,0-1 0,-1 0 0,10-7 0,-15 9 109,-1 1 0,0-1 0,0 0 0,0 0 0,-1 0 1,1-1-1,-1 1 0,0-1 0,0 0 0,0 0 0,0 0 0,-1 0 0,1 0 0,-1-1 0,0 1 0,0-1 0,-1 0 0,0 1 0,1-1 0,-2 0 0,1 0 0,0 0 0,-1-6 0,0 9-48,-1 0 1,1 0-1,-1 1 0,0-1 0,0 0 1,1 0-1,-1 1 0,0-1 0,-1 0 1,1 1-1,0 0 0,0-1 0,-1 1 0,1-1 1,0 1-1,-1 0 0,1 0 0,-1 0 1,0 0-1,1 0 0,-1 0 0,0 1 1,0-1-1,1 0 0,-1 1 0,0-1 1,0 1-1,0 0 0,0 0 0,-2-1 1,-9 0-41,0 1 1,1 0 0,-17 2 0,24-2-2,-1 1-27,0 0 1,1 0-1,-1 0 1,0 1-1,1 0 1,-10 4-1,13-5-98,0 0 0,0 0 0,0 0-1,0 1 1,0-1 0,0 1 0,0-1 0,0 1-1,0 0 1,1 0 0,-1 0 0,1 0 0,-1 0-1,1 0 1,0 0 0,0 0 0,-2 5-1,3-6-34,0 0 0,0 0 0,1 0 0,-1-1 0,0 1-1,0 0 1,1 0 0,-1 0 0,0-1 0,1 1 0,-1 0-1,1-1 1,-1 1 0,1 0 0,-1-1 0,1 1 0,-1 0-1,1-1 1,0 1 0,-1-1 0,1 1 0,0-1 0,0 1-1,-1-1 1,1 0 0,0 1 0,0-1 0,-1 0 0,1 0-1,0 1 1,0-1 0,0 0 0,0 0 0,0 0 0,-1 0-1,1 0 1,0 0 0,1-1 0,41 1-5044,-37 0 3795,32-3-5881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9.784"/>
    </inkml:context>
    <inkml:brush xml:id="br0">
      <inkml:brushProperty name="width" value="0.025" units="cm"/>
      <inkml:brushProperty name="height" value="0.025" units="cm"/>
    </inkml:brush>
  </inkml:definitions>
  <inkml:trace contextRef="#ctx0" brushRef="#br0">1 1 20852,'0'0'6790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433"/>
    </inkml:context>
    <inkml:brush xml:id="br0">
      <inkml:brushProperty name="width" value="0.025" units="cm"/>
      <inkml:brushProperty name="height" value="0.025" units="cm"/>
      <inkml:brushProperty name="color" value="#004F8B"/>
    </inkml:brush>
  </inkml:definitions>
  <inkml:trace contextRef="#ctx0" brushRef="#br0">101 0 14029,'0'0'7202,"-10"8"-5761,0-1-1138,1 1 0,0 0 1,0 0-1,1 1 0,1 0 0,-10 13 0,15-19-276,-1 1 1,1 0-1,0 0 0,0 0 0,0 1 1,0-1-1,0 0 0,1 1 0,0-1 1,0 1-1,0-1 0,1 1 0,0-1 1,0 1-1,0 0 0,0-1 0,0 1 1,1-1-1,0 1 0,0-1 0,0 1 1,1-1-1,2 6 0,-2-6-29,1-1-1,-1 0 0,0 0 1,1-1-1,0 1 1,0 0-1,0-1 1,0 0-1,0 1 1,0-1-1,1 0 1,-1-1-1,1 1 1,-1-1-1,1 1 1,-1-1-1,1 0 1,0-1-1,0 1 1,0 0-1,-1-1 1,1 0-1,0 0 0,0 0 1,0-1-1,0 1 1,-1-1-1,8-2 1,-1 1 122,-1-1-1,0 0 1,0 0 0,0-1-1,0-1 1,-1 1 0,1-1 0,-1-1-1,-1 1 1,11-10 0,-15 12 5,0 0 0,0 0 0,-1 0 1,1 0-1,-1 0 0,0 0 0,0-1 0,0 1 0,-1-1 1,1 1-1,-1-1 0,0 0 0,0 1 0,0-1 0,0 0 1,-1 0-1,1 0 0,-1 0 0,0 0 0,0 0 0,-1 1 1,1-1-1,-1 0 0,-2-7 0,1 7-89,0 0 1,0 1-1,0-1 0,0 1 0,-1 0 0,0 0 1,0 0-1,0 0 0,0 0 0,0 0 1,0 1-1,-1 0 0,1-1 0,-1 1 0,0 1 1,1-1-1,-1 0 0,0 1 0,0 0 0,0 0 1,0 0-1,0 0 0,-6 0 0,6 1-236,0 0-1,0-1 0,0 1 0,0 1 0,0-1 1,0 0-1,0 1 0,0 0 0,-4 1 0,-4 5-3247,-1 2-3321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780"/>
    </inkml:context>
    <inkml:brush xml:id="br0">
      <inkml:brushProperty name="width" value="0.025" units="cm"/>
      <inkml:brushProperty name="height" value="0.025" units="cm"/>
      <inkml:brushProperty name="color" value="#004F8B"/>
    </inkml:brush>
  </inkml:definitions>
  <inkml:trace contextRef="#ctx0" brushRef="#br0">0 0 9097,'0'0'13741,"29"64"-12780,-29-23-417,0 2-416,0 1-96,0-3-96,0-6-609,0-8-384,10-9-448,-1-9-481,0-8-1729,0-1-1218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108"/>
    </inkml:context>
    <inkml:brush xml:id="br0">
      <inkml:brushProperty name="width" value="0.025" units="cm"/>
      <inkml:brushProperty name="height" value="0.025" units="cm"/>
      <inkml:brushProperty name="color" value="#004F8B"/>
    </inkml:brush>
  </inkml:definitions>
  <inkml:trace contextRef="#ctx0" brushRef="#br0">1 42 11691,'0'0'9929,"65"-19"-9512,-30 17-353,4-2-1025,0-1-2434,-5-6-2787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455"/>
    </inkml:context>
    <inkml:brush xml:id="br0">
      <inkml:brushProperty name="width" value="0.025" units="cm"/>
      <inkml:brushProperty name="height" value="0.025" units="cm"/>
      <inkml:brushProperty name="color" value="#004F8B"/>
    </inkml:brush>
  </inkml:definitions>
  <inkml:trace contextRef="#ctx0" brushRef="#br0">80 64 6887,'0'0'14248,"-10"4"-12625,6-3-1478,-36 19 1075,38-19-1178,0 0 0,0 1-1,0-1 1,1 1 0,-1-1-1,0 1 1,1 0 0,0-1 0,-1 1-1,1 0 1,0 0 0,0 0 0,0 0-1,0 0 1,0 1 0,0-1 0,1 0-1,-1 0 1,1 0 0,-1 4 0,1-5-52,1 0-1,-1 0 1,0-1 0,1 1 0,-1 0 0,0-1 0,1 1-1,-1 0 1,1-1 0,-1 1 0,1-1 0,-1 1 0,1-1 0,0 1-1,-1-1 1,1 1 0,0-1 0,-1 1 0,1-1 0,0 0-1,-1 1 1,1-1 0,0 0 0,0 0 0,-1 0 0,1 0 0,0 1-1,0-1 1,0 0 0,-1 0 0,2-1 0,35 1-207,-26 0 155,9 0 58,-3-1-353,1 1 1,-1 1-1,0 0 1,1 1 0,27 8-1,-42-9 307,0 0 0,0 0 0,1 1-1,-1-1 1,0 1 0,0 0 0,-1 0 0,1 0-1,0 0 1,-1 0 0,1 0 0,-1 1 0,0 0-1,0-1 1,0 1 0,0 0 0,0 0 0,0 0-1,-1 0 1,0 0 0,1 0 0,-1 1 0,0-1-1,-1 0 1,1 1 0,0-1 0,-1 1 0,0-1-1,0 0 1,0 1 0,0-1 0,-1 1 0,1-1-1,-1 0 1,-1 5 0,0-2 199,0-1 1,0 0-1,-1 0 0,1 0 0,-1 0 1,0 0-1,0 0 0,-1-1 0,1 1 1,-1-1-1,0 0 0,0 0 0,-1-1 1,1 1-1,-1-1 0,0 0 0,1 0 1,-1-1-1,-9 4 0,7-3-70,-2 1 0,1-2 0,0 1-1,0-1 1,-1 0 0,1-1 0,-1 0-1,0 0 1,1-1 0,-1 0 0,0-1-1,-9-1 1,15 1-441,0-1 0,0 1 0,0 0 0,0-1 0,0 1 0,0-1 0,0 0 0,1 0 0,-1 0-1,1-1 1,-1 1 0,1-1 0,0 1 0,0-1 0,0 0 0,-2-3 0,-14-26-7624</inkml:trace>
  <inkml:trace contextRef="#ctx0" brushRef="#br0" timeOffset="1">55 11 5125,'0'0'13517,"51"-11"-11179,-22 11-1249,10 0-897,7 0-160,1 2-1281,-1 3-3588,6-4-10249</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832"/>
    </inkml:context>
    <inkml:brush xml:id="br0">
      <inkml:brushProperty name="width" value="0.025" units="cm"/>
      <inkml:brushProperty name="height" value="0.025" units="cm"/>
      <inkml:brushProperty name="color" value="#004F8B"/>
    </inkml:brush>
  </inkml:definitions>
  <inkml:trace contextRef="#ctx0" brushRef="#br0">145 9 8456,'-10'4'7516,"10"-3"-7501,-15 6 1181,0 0 0,0 2 0,-16 11 0,26-16-1043,0 0 1,1 0-1,0 0 0,0 0 0,0 1 0,0-1 0,1 1 1,-1 0-1,1 0 0,0 0 0,1 1 0,0-1 0,-1 1 1,2-1-1,-3 8 0,3-9-157,0 0 0,0 0 0,1 0 0,-1 0-1,1 0 1,0 1 0,0-1 0,0 0 0,1 0 0,0 0 0,-1 1 0,1-1 0,1 0 0,-1 0 0,1 0-1,-1-1 1,1 1 0,0 0 0,0-1 0,1 1 0,-1-1 0,1 1 0,0-1 0,0 0 0,0 0-1,0-1 1,0 1 0,1-1 0,-1 1 0,1-1 0,-1 0 0,1 0 0,0 0 0,0-1 0,0 0-1,0 0 1,0 0 0,0 0 0,0 0 0,1-1 0,-1 1 0,5-1 0,-4 0 22,1 0 0,-1 0 0,1 0 0,-1-1 0,0 1 0,1-1 0,-1-1 0,0 1 0,0-1 0,0 0 0,0 0 0,0 0 0,0-1 0,0 1 0,-1-1 0,1 0 0,-1-1 0,0 1 0,0-1 0,0 0 0,-1 0 0,1 0 0,-1 0 0,3-5 0,-1 0 184,-1 0-1,0 0 1,0 0-1,-1-1 1,0 1-1,-1-1 1,0 0-1,0 0 1,-1 0-1,0 0 0,-1 1 1,-1-14-1,1 20-188,-1 0 0,1 0 0,-1 0 0,0 0 0,0 0 0,0 0 0,0 0-1,0 0 1,0 0 0,-1 1 0,1-1 0,-1 0 0,0 1 0,0-1 0,0 1-1,0 0 1,0-1 0,-1 1 0,1 0 0,-1 0 0,1 1 0,-1-1 0,0 1 0,0-1-1,0 1 1,0 0 0,1 0 0,-1 0 0,-1 0 0,1 0 0,0 1 0,0 0-1,0-1 1,-5 1 0,5 0-127,0 1-1,-1-1 1,1 0 0,-1 1-1,1 0 1,0 0 0,-1 0-1,1 0 1,0 0 0,0 1-1,0-1 1,0 1 0,0 0-1,0 0 1,0 0 0,1 0-1,-1 1 1,1-1 0,0 1-1,-1-1 1,1 1 0,0 0-1,1 0 1,-1 0-1,0 0 1,1 0 0,0 0-1,-1 0 1,1 1 0,1-1-1,-2 5 1,2-6-100,-1-1 0,1 0 0,0 1 0,0-1 0,0 1 0,0-1 0,0 0 0,0 1 0,1-1 1,-1 0-1,0 1 0,1-1 0,-1 0 0,0 1 0,1-1 0,0 0 0,-1 0 0,1 0 0,0 1 0,0-1 0,0 0 0,-1 0 0,1 0 0,0 0 0,2 1 0,18 7-5503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1.178"/>
    </inkml:context>
    <inkml:brush xml:id="br0">
      <inkml:brushProperty name="width" value="0.025" units="cm"/>
      <inkml:brushProperty name="height" value="0.025" units="cm"/>
      <inkml:brushProperty name="color" value="#004F8B"/>
    </inkml:brush>
  </inkml:definitions>
  <inkml:trace contextRef="#ctx0" brushRef="#br0">216 48 11403,'-8'-2'5723,"-4"1"-5105,-1-1 0,1 2 0,-1 0 0,0 0 0,1 1 0,-1 1 0,1 0 0,-18 5 0,25-6-510,1 0 0,0 1-1,1-1 1,-1 1 0,0-1 0,0 1 0,1 1-1,-1-1 1,1 0 0,-1 1 0,1 0-1,0-1 1,0 1 0,0 0 0,0 1-1,1-1 1,0 0 0,-1 1 0,1 0-1,0-1 1,1 1 0,-1 0 0,1 0 0,-1 0-1,1 0 1,0 0 0,1 0 0,-1 0-1,1 1 1,0-1 0,0 5 0,0-7-106,0 0 0,1-1 0,-1 1 0,0 0 0,1-1 0,0 1 0,-1 0 0,1-1 0,0 1 0,0-1 0,0 0 0,0 1 0,0-1 0,0 0 0,0 1 1,0-1-1,0 0 0,1 0 0,-1 0 0,3 1 0,0 1 10,0-2 0,1 1 0,-1 0 0,0-1 0,1 0 1,-1 0-1,9 1 0,-2-1 15,1-1 1,-1 0-1,1-1 0,-1 0 1,19-4-1,-22 2 39,-1 0 0,1-1-1,-1 1 1,0-1 0,0-1-1,-1 1 1,1-1 0,-1-1 0,0 1-1,7-9 1,-10 11 10,0 1 0,-1-1-1,0 0 1,0 0 0,1 0-1,-2 0 1,1-1 0,0 1 0,-1 0-1,1-1 1,-1 1 0,0-1-1,0 1 1,-1-1 0,1 0 0,-1 1-1,1-1 1,-1 0 0,0 1-1,-1-1 1,1 0 0,-1 1-1,1-1 1,-3-6 0,0 7-74,1 1 0,-1-1 0,1 1 0,-1 0 0,0 0 0,0 0 0,0 0 0,0 0 0,0 0 0,0 1 0,0 0 0,-1 0 0,1 0 0,0 0 0,-1 0 0,1 0 0,-1 1 0,1 0 0,-1 0 0,-3 0 0,-6-1-36,0 1 0,1 1 0,-1 0 0,-17 4 0,26-4-59,0 1 0,-1-1-1,1 1 1,1 0 0,-1 0 0,0 1 0,0-1 0,1 1 0,-1-1 0,1 1 0,0 0-1,0 0 1,0 1 0,0-1 0,1 0 0,-1 1 0,1 0 0,-3 5 0,5-7-108,-1 0 1,1-1 0,-1 1-1,1-1 1,-1 1 0,1 0-1,0 0 1,0-1 0,0 1-1,0 0 1,0-1-1,1 1 1,-1 0 0,0-1-1,1 1 1,-1 0 0,1-1-1,-1 1 1,2 1 0,0-1-207,-1 0 0,1 0 1,0 0-1,0 0 0,0 0 1,0-1-1,0 1 0,1-1 1,-1 0-1,0 1 0,1-1 1,-1 0-1,0 0 0,1-1 1,0 1-1,3 0 0,26 4-6671</inkml:trace>
  <inkml:trace contextRef="#ctx0" brushRef="#br0" timeOffset="1">535 0 18161,'0'0'7335,"-50"58"-5990,32-28-288,8 2-576,3-2-321,7-2-128,0-6-64,12-4-96,9-7-64,8-3-33,3-7-287,-2-1-769,-2-3-1570,0-14-1057,-3-9-3747</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1.506"/>
    </inkml:context>
    <inkml:brush xml:id="br0">
      <inkml:brushProperty name="width" value="0.025" units="cm"/>
      <inkml:brushProperty name="height" value="0.025" units="cm"/>
      <inkml:brushProperty name="color" value="#004F8B"/>
    </inkml:brush>
  </inkml:definitions>
  <inkml:trace contextRef="#ctx0" brushRef="#br0">0 1 4356,'0'0'23254,"68"30"-35810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1.513"/>
    </inkml:context>
    <inkml:brush xml:id="br0">
      <inkml:brushProperty name="width" value="0.025" units="cm"/>
      <inkml:brushProperty name="height" value="0.025" units="cm"/>
      <inkml:brushProperty name="color" value="#004F8B"/>
    </inkml:brush>
  </inkml:definitions>
  <inkml:trace contextRef="#ctx0" brushRef="#br0">1 0 7559,'0'0'12364,"3"15"-10987,5 53-88,0 84 0,-7-87-1711,3 0 1,20 102-1,-23-161-183,7 21-2461,2-12-4180,-4-11 66</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046"/>
    </inkml:context>
    <inkml:brush xml:id="br0">
      <inkml:brushProperty name="width" value="0.025" units="cm"/>
      <inkml:brushProperty name="height" value="0.025" units="cm"/>
      <inkml:brushProperty name="color" value="#004F8B"/>
    </inkml:brush>
  </inkml:definitions>
  <inkml:trace contextRef="#ctx0" brushRef="#br0">1 20 13357,'0'0'13388,"53"4"-12331,-23-4-640,2 0-289,1-4-96,-3 1-705,-1 0-1281,-4 2-2113,-13-4-1827,0-3-5189</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395"/>
    </inkml:context>
    <inkml:brush xml:id="br0">
      <inkml:brushProperty name="width" value="0.025" units="cm"/>
      <inkml:brushProperty name="height" value="0.025" units="cm"/>
      <inkml:brushProperty name="color" value="#004F8B"/>
    </inkml:brush>
  </inkml:definitions>
  <inkml:trace contextRef="#ctx0" brushRef="#br0">0 17 7783,'0'0'14104,"8"-4"-12363,26-9-668,-33 13-1057,-1 0 0,1 0 1,0 0-1,-1 0 0,1 0 1,-1 0-1,1 0 1,0 0-1,-1 1 0,1-1 1,-1 0-1,1 0 0,-1 0 1,1 1-1,-1-1 0,1 0 1,-1 1-1,1-1 0,-1 0 1,1 1-1,-1-1 1,0 1-1,1-1 0,-1 1 1,1-1-1,-1 1 0,0-1 1,0 1-1,1-1 0,-1 1 1,0-1-1,0 1 0,0-1 1,1 1-1,-1-1 1,0 1-1,0 1 0,2 24 62,-2-23-41,-12 131 257,12-133-313,0 0 1,0 0-1,1-1 0,-1 1 1,0 0-1,1 0 0,-1 0 1,0-1-1,1 1 1,-1 0-1,1-1 0,-1 1 1,1 0-1,0-1 0,-1 1 1,1-1-1,-1 1 0,1-1 1,0 1-1,0-1 0,-1 0 1,1 1-1,0-1 0,0 0 1,-1 1-1,1-1 1,0 0-1,0 0 0,0 0 1,0 0-1,-1 0 0,1 0 1,0 0-1,0 0 0,0 0 1,0 0-1,-1 0 0,1 0 1,0-1-1,0 1 0,0 0 1,-1-1-1,1 1 1,1-1-1,2 0-760,1-1-1,-1 1 1,1-1 0,-1 0-1,1 0 1,-1-1 0,4-2 0,7-10-5387,-2-2-2226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0.477"/>
    </inkml:context>
    <inkml:brush xml:id="br0">
      <inkml:brushProperty name="width" value="0.025" units="cm"/>
      <inkml:brushProperty name="height" value="0.025" units="cm"/>
    </inkml:brush>
  </inkml:definitions>
  <inkml:trace contextRef="#ctx0" brushRef="#br0">75 0 16303,'0'0'7106,"0"11"-6503,-5 288 1162,-2-51-423,10-213-870,-3-34-454,0-1 1,0 1-1,0-1 0,0 1 1,0 0-1,0-1 0,0 1 0,0-1 1,0 1-1,1-1 0,-1 1 1,0-1-1,0 1 0,1 0 0,-1-1 1,0 1-1,0-1 0,1 0 1,-1 1-1,0-1 0,1 1 0,-1-1 1,1 1-1,-1-1 0,1 0 1,-1 1-1,1-1 0,-1 0 0,1 0 1,-1 1-1,1-1 0,-1 0 1,1 0-1,-1 0 0,1 1 0,-1-1 1,1 0-1,0 0 0,-1 0 1,1 0-1,-1 0 0,1 0 0,0 0 1,-1-1-1,1 1 0,-1 0 1,1 0-1,-1 0 0,1 0 0,-1-1 1,1 1-1,0-1 0,1-1 35,-1 0-1,1 0 1,-1 0-1,1 0 1,-1-1-1,0 1 0,0 0 1,0-1-1,0 1 1,-1 0-1,1-1 1,-1 1-1,1-1 0,-1 0 1,0 1-1,0-4 1,-2-50 98,1 41-121,0 3-33,0 0-1,-2 0 1,1 0 0,-2 0-1,1 0 1,-2 1-1,0-1 1,0 1-1,-1 1 1,0-1 0,0 1-1,-2 0 1,-7-9-1,14 18-5,0 0 1,0 0-1,1 0 0,-1 0 0,0 1 0,0-1 0,0 0 0,0 1 0,0-1 0,-1 1 0,1-1 1,0 1-1,0 0 0,0-1 0,0 1 0,-2 0 0,3 0 2,-1 0 1,1 0-1,-1 0 0,1 0 0,0 0 0,-1 0 1,1 1-1,-1-1 0,1 0 0,0 0 0,-1 0 1,1 1-1,-1-1 0,1 0 0,0 1 0,-1-1 1,1 0-1,0 1 0,0-1 0,-1 0 1,1 1-1,0-1 0,0 1 0,0-1 0,-1 0 1,1 1-1,0 0 0,0 0 0,-1 0 0,1 1 0,0-1 1,0 0-1,0 1 0,1-1 0,-1 0 0,0 1 0,0-1 0,1 0 0,-1 0 1,0 1-1,1-1 0,-1 0 0,1 0 0,0 0 0,-1 0 0,1 1 0,0-1 0,0 0 1,0 0-1,0-1 0,0 1 0,0 0 0,0 0 0,0 0 0,1 0 0,4 2-12,1 0-1,-1 0 0,1-1 0,0 0 0,0 0 0,0-1 0,0 0 0,0 0 0,0-1 0,0 0 0,0 0 0,0 0 1,0-1-1,0 0 0,0-1 0,9-2 0,-4 0-8,0 0-1,-1-1 1,1 0 0,-1-1 0,0 0 0,0-1-1,-1 0 1,12-10 0,-17 13 27,0-1 0,0 0 0,-1 1 0,0-1 0,0-1 1,0 1-1,0-1 0,-1 1 0,0-1 0,0 0 0,-1 0 0,1-1 0,-1 1 0,-1 0 1,1-1-1,-1 1 0,1-10 0,-2 16 1,0 0 0,0-1 0,0 1 0,0 0-1,0 0 1,0-1 0,0 1 0,0 0 0,0-1 0,0 1 0,0 0 0,0 0 0,0-1 0,-1 1-1,1 0 1,0-1 0,0 1 0,0 0 0,0 0 0,0-1 0,-1 1 0,1 0 0,0 0 0,0 0 0,0-1-1,-1 1 1,1 0 0,0 0 0,0 0 0,0-1 0,-1 1 0,1 0 0,0 0 0,-1 0 0,1 0-1,0 0 1,0 0 0,-1 0 0,1 0 0,-1 0 0,-13 6-49,-10 16-42,12-2 88,1 0 0,-17 40 0,25-51 36,0 0 1,0 0-1,1 0 1,0 1-1,1-1 1,0 1-1,0-1 0,1 1 1,1 15-1,0-23-30,-1-1-1,1 1 0,0 0 0,0-1 0,0 1 0,0-1 0,0 1 0,0-1 1,0 0-1,1 1 0,-1-1 0,0 0 0,1 0 0,-1 0 0,1 0 0,-1 0 0,1 0 1,-1 0-1,1-1 0,0 1 0,-1 0 0,1-1 0,0 1 0,0-1 0,-1 0 1,1 0-1,0 0 0,0 0 0,-1 0 0,1 0 0,0 0 0,2-1 0,4 1 16,0-1-1,-1 0 1,1 0-1,0-1 1,-1 0-1,11-5 1,41-27 14,-51 27-31,2 1-1,-1 0 0,0 1 1,1 0-1,0 0 1,0 1-1,1 1 0,-1 0 1,1 0-1,0 0 1,13 0-1,-23 3-2,1 0 0,-1 0 0,1 0 1,-1 0-1,1 1 0,0-1 0,-1 0 0,1 1 0,-1-1 1,1 1-1,-1 0 0,0-1 0,1 1 0,-1 0 1,0 0-1,1 0 0,-1 0 0,0 0 0,0 0 0,0 0 1,0 0-1,0 1 0,0-1 0,1 2 0,10 38 38,-12-36-31,1-1 0,0 1 1,0-1-1,0 0 0,1 0 1,-1 0-1,1 1 0,0-1 0,3 4 1,-4-7 2,-1-1 0,1 1 0,0-1 0,-1 0 0,1 1 0,0-1 0,-1 0 0,1 0 0,0 1 0,0-1 1,-1 0-1,1 0 0,0 0 0,0 0 0,-1 0 0,1 0 0,0 0 0,0 0 0,-1 0 0,1 0 0,0-1 0,0 1 0,-1 0 0,1 0 1,0-1-1,-1 1 0,1 0 0,0-1 0,-1 1 0,1-1 0,-1 1 0,1-1 0,0 1 0,-1-1 0,1 1 0,-1-1 0,0 0 1,1 1-1,-1-1 0,1-1 0,22-32 78,-19 27-98,2 0 9,0-1 0,0 1 0,0 0 0,0 1 0,1 0 0,12-9 0,-17 13-1,1 0 1,1 0 0,-1 0 0,0 0 0,0 1 0,1-1-1,-1 1 1,1 0 0,-1 0 0,1 0 0,-1 0-1,1 1 1,0 0 0,-1-1 0,1 1 0,0 0 0,-1 1-1,1-1 1,4 2 0,9 12-27,-16-13 13,0 0 0,-1 0 0,1 0 0,0 0 0,0 0 0,-1 0 0,1 0 0,0 0 0,0-1 0,0 1 0,0 0 0,0-1 0,0 1 0,0 0 0,1-1-1,-1 0 1,0 1 0,0-1 0,0 0 0,0 1 0,1-1 0,1 0 0,29-3-142,-27 2 104,-1 1-1,1-1 1,0 1 0,0 0 0,0 0-1,0 0 1,8 2 0,-12-1 46,0 0 1,1-1-1,-1 1 1,0 0 0,0 0-1,1 0 1,-1 0-1,0 0 1,0 0 0,0 0-1,0 0 1,0 1-1,-1-1 1,1 0-1,0 0 1,0 1 0,-1-1-1,1 1 1,-1-1-1,1 1 1,-1-1-1,0 0 1,0 1 0,1-1-1,-1 1 1,0-1-1,0 1 1,0-1 0,-1 3-1,1 3-334,-1-6 146,1 0 0,0 0 0,0 0 1,-1-1-1,1 1 0,0 0 0,0 0 0,0 0 0,0-1 0,0 1 0,0 0 1,0 0-1,0 0 0,0-1 0,1 1 0,-1 0 0,0 0 0,0 0 1,1-1-1,-1 1 0,0 0 0,1-1 0,-1 1 0,1 0 0,-1-1 0,1 1 1,-1 0-1,1-1 0,-1 1 0,1-1 0,0 1 0,-1-1 0,1 1 1,0-1-1,-1 1 0,1-1 0,0 0 0,0 0 0,0 1 0,-1-1 0,1 0 1,1 0-1,11 0-7117</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726"/>
    </inkml:context>
    <inkml:brush xml:id="br0">
      <inkml:brushProperty name="width" value="0.025" units="cm"/>
      <inkml:brushProperty name="height" value="0.025" units="cm"/>
      <inkml:brushProperty name="color" value="#004F8B"/>
    </inkml:brush>
  </inkml:definitions>
  <inkml:trace contextRef="#ctx0" brushRef="#br0">56 0 1313,'0'0'13069,"-30"61"-9930,16-35-737,8 0-640,1-1-289,5-4-576,0-4-641,5-5-224,11-9-673,2-3-640,7-3-1377,-8-14-4037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3.100"/>
    </inkml:context>
    <inkml:brush xml:id="br0">
      <inkml:brushProperty name="width" value="0.025" units="cm"/>
      <inkml:brushProperty name="height" value="0.025" units="cm"/>
      <inkml:brushProperty name="color" value="#004F8B"/>
    </inkml:brush>
  </inkml:definitions>
  <inkml:trace contextRef="#ctx0" brushRef="#br0">60 1 8104,'0'0'11306,"-7"11"-10334,0 1-846,0 0-1,1 0 1,0 0 0,1 1 0,0 0-1,1 0 1,1 0 0,-4 27 0,6-33-113,0 1 1,1 0 0,0 0 0,0-1-1,1 1 1,0 0 0,1 0 0,-1-1-1,5 12 1,-4-16 63,0-1-1,0 1 1,-1-1-1,1 0 1,0 0-1,1 1 1,-1-2-1,0 1 1,1 0-1,-1 0 1,1-1-1,-1 1 1,1-1-1,0 0 1,0 0-1,-1 0 1,1 0-1,0-1 1,0 1-1,0-1 1,0 1-1,0-1 1,0 0-1,0 0 1,0-1-1,0 1 1,5-1-1,-4 0 65,0 0 0,0 0 0,1 0 0,-1 0 0,0 0 0,0-1 0,0 0 0,0 0 0,0 0 0,-1 0 0,1-1 0,-1 1 0,1-1 0,-1 0 0,0 0 0,0 0 0,0 0 0,0-1 1,-1 1-1,1-1 0,3-7 0,-3 3 69,0 1 0,0-1 1,-1 0-1,0 0 0,0 1 1,-1-1-1,0-1 0,0 1 1,-1 0-1,0 0 0,-1-8 1,0 14-203,1 0 0,-1 0 0,1-1 1,-1 2-1,0-1 0,0 0 0,0 0 0,0 0 0,0 0 1,0 0-1,0 1 0,-1-1 0,1 1 0,-1-1 0,1 1 1,-1-1-1,0 1 0,1 0 0,-1 0 0,0 0 0,0 0 1,0 0-1,0 0 0,0 0 0,0 1 0,0-1 0,0 1 1,0-1-1,0 1 0,0 0 0,0 0 0,0 0 0,0 0 1,-1 0-1,1 1 0,0-1 0,0 0 0,0 1 0,-2 1 1,0-1-186,0 0 1,0 0-1,0 0 1,0 1-1,1 0 1,-1 0 0,0 0-1,1 0 1,-5 4-1,6-4-177,1-1 0,-1 1 0,1 0 0,-1-1 0,1 1 0,0 0 0,-1 0 0,1 0 0,0 0 0,0 0 0,1 0 0,-1 0 0,0 0 0,1 0 0,-1 0 0,1 0 0,-1 4 0,5-3-6688,-2-3 6183,12 0-4074</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3.445"/>
    </inkml:context>
    <inkml:brush xml:id="br0">
      <inkml:brushProperty name="width" value="0.025" units="cm"/>
      <inkml:brushProperty name="height" value="0.025" units="cm"/>
      <inkml:brushProperty name="color" value="#004F8B"/>
    </inkml:brush>
  </inkml:definitions>
  <inkml:trace contextRef="#ctx0" brushRef="#br0">128 23 5958,'0'0'14792,"-8"3"-12886,-3 1-1633,1 1-1,0 0 1,0 1 0,0 0-1,1 1 1,-11 8 0,17-12-268,0 0 0,0 0 0,0 0 0,0 0 0,0 0 0,0 1 0,1-1 0,0 1 0,0 0 0,0-1 0,0 1 0,0 0 0,1 0 0,0 1 0,0-1-1,0 0 1,0 0 0,0 0 0,1 1 0,0-1 0,0 0 0,1 6 0,0-8 16,0 0-1,1 0 0,-1 0 0,1 0 0,-1 0 1,1 0-1,0 0 0,0-1 0,-1 1 1,1-1-1,0 0 0,1 1 0,-1-1 0,0 0 1,0 0-1,0 0 0,1 0 0,-1-1 1,0 1-1,1-1 0,-1 1 0,1-1 0,-1 0 1,1 0-1,3 0 0,64-1 1349,-61 0-1217,0-1 0,0 0 0,0-1 0,0 0-1,0 0 1,0-1 0,-1 0 0,0-1 0,13-9-1,-18 13-32,0-1 0,0 0-1,-1 0 1,1-1-1,0 1 1,-1 0 0,0-1-1,1 0 1,-1 1 0,0-1-1,-1 0 1,1 0 0,0 0-1,-1 0 1,0 0-1,1-1 1,-1 1 0,0 0-1,-1-1 1,1 1 0,-1-1-1,1 1 1,-1 0-1,0-1 1,0 1 0,-1-1-1,1 1 1,-1-1 0,-1-3-1,0 3-85,-1 1 0,1-1 0,-1 1 0,0 0 0,0 0 0,0 0 0,-1 0 0,1 1 0,-1-1 0,1 1 0,-1 0 0,0 0 0,0 0 0,0 1-1,0-1 1,0 1 0,0 0 0,-6-1 0,-11-2-147,0 0 0,-27-1-1,34 4-328,-28 0-1153,17 7-3806,15 3-2307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6.912"/>
    </inkml:context>
    <inkml:brush xml:id="br0">
      <inkml:brushProperty name="width" value="0.025" units="cm"/>
      <inkml:brushProperty name="height" value="0.025" units="cm"/>
      <inkml:brushProperty name="color" value="#004F8B"/>
    </inkml:brush>
  </inkml:definitions>
  <inkml:trace contextRef="#ctx0" brushRef="#br0">67 0 20852,'0'0'1954,"-44"51"-1122,32-25 33,5 4-192,3 1-481,4-2-128,0-1-64,7-6-512,4-5-449,0-2-449,-1-6-768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242"/>
    </inkml:context>
    <inkml:brush xml:id="br0">
      <inkml:brushProperty name="width" value="0.025" units="cm"/>
      <inkml:brushProperty name="height" value="0.025" units="cm"/>
      <inkml:brushProperty name="color" value="#004F8B"/>
    </inkml:brush>
  </inkml:definitions>
  <inkml:trace contextRef="#ctx0" brushRef="#br0">0 70 4420,'0'0'17777,"50"0"-15791,-13-1-321,11-8-672,3-2-800,0 1-225,-3-1-1506,-7-3-2722,-9 0-3715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576"/>
    </inkml:context>
    <inkml:brush xml:id="br0">
      <inkml:brushProperty name="width" value="0.025" units="cm"/>
      <inkml:brushProperty name="height" value="0.025" units="cm"/>
      <inkml:brushProperty name="color" value="#004F8B"/>
    </inkml:brush>
  </inkml:definitions>
  <inkml:trace contextRef="#ctx0" brushRef="#br0">13 0 18385,'0'0'5926,"0"58"-4228,0-24-609,-5 2-769,3 4-192,0-1-96,-1-1-32,3-4-64,0-6-929,0-5-1057,0-10-416,3-9-1282</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925"/>
    </inkml:context>
    <inkml:brush xml:id="br0">
      <inkml:brushProperty name="width" value="0.025" units="cm"/>
      <inkml:brushProperty name="height" value="0.025" units="cm"/>
      <inkml:brushProperty name="color" value="#004F8B"/>
    </inkml:brush>
  </inkml:definitions>
  <inkml:trace contextRef="#ctx0" brushRef="#br0">64 6 7175,'0'0'20884,"4"10"-20153,-3-9-717,6 15 152,-1-1 0,8 33 0,-14-46-187,1 0-1,0 0 0,0 0 0,0 0 0,1 0 1,-1 0-1,0 0 0,1 0 0,-1 0 0,1-1 1,0 1-1,0-1 0,-1 1 0,1-1 0,0 0 0,0 1 1,0-1-1,0 0 0,1 0 0,-1-1 0,0 1 1,0 0-1,0-1 0,5 1 0,-4 0-7,0-1 0,0 1-1,0 0 1,0 0 0,0 1-1,0-1 1,0 0 0,-1 1-1,1 0 1,0 0 0,-1 0-1,1 0 1,-1 0 0,0 0-1,0 0 1,0 1 0,3 4-1,-3-3 69,0 1-1,-1-1 1,0 1-1,0-1 1,0 1-1,-1 0 1,1-1-1,-1 1 1,0 0-1,0 0 1,-1-1-1,0 1 1,1 0-1,-2-1 1,1 1-1,0-1 1,-1 1-1,0-1 1,0 0-1,0 0 1,-1 0-1,1 0 1,-1 0-1,-4 5 1,5-6 11,-1 0 0,0-1 0,1 1 1,-1 0-1,0-1 0,0 0 0,-1 0 1,1 0-1,0 0 0,-1 0 0,1-1 1,-1 1-1,0-1 0,1 0 0,-1 0 1,0 0-1,0-1 0,1 1 0,-1-1 0,0 0 1,0 0-1,0 0 0,0-1 0,1 1 1,-1-1-1,0 0 0,0 0 0,1-1 1,-1 1-1,-5-3 0,5 1-231,1 1 0,0-1 1,-1 0-1,1 0 0,0 0 0,0 0 0,1 0 0,-1 0 1,1-1-1,-1 0 0,1 1 0,-3-8 0,2 2-1438,-1-1 0,2 1-1,-1 0 1,-1-16 0,1-11-6544</inkml:trace>
  <inkml:trace contextRef="#ctx0" brushRef="#br0" timeOffset="1">20 17 16047,'0'0'11563,"72"-10"-10314,-38 8-1024,3 1-225,-1 1-1442,-3 0-1953,-5-1-2723,1-2-7206</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8.272"/>
    </inkml:context>
    <inkml:brush xml:id="br0">
      <inkml:brushProperty name="width" value="0.025" units="cm"/>
      <inkml:brushProperty name="height" value="0.025" units="cm"/>
      <inkml:brushProperty name="color" value="#004F8B"/>
    </inkml:brush>
  </inkml:definitions>
  <inkml:trace contextRef="#ctx0" brushRef="#br0">79 1 13581,'0'0'10581,"-10"7"-8911,5-3-1563,-1 1-1,1-1 0,0 1 0,0 0 1,1 0-1,-1 0 0,1 1 0,0-1 1,1 1-1,-1 0 0,1 0 0,1 0 0,-1 1 1,1-1-1,0 1 0,0-1 0,1 1 1,0 0-1,-1 9 0,2-10-100,0 1 0,0 0-1,1-1 1,0 1 0,0-1-1,0 1 1,1-1 0,0 1-1,0-1 1,1 0 0,-1 0 0,8 10-1,-8-13 5,0-1-1,0 1 0,0-1 0,1 0 1,-1 0-1,1 0 0,-1-1 0,1 1 1,0 0-1,0-1 0,0 0 1,0 0-1,0 0 0,0 0 0,0 0 1,0 0-1,0-1 0,0 1 0,0-1 1,1 0-1,-1 0 0,0-1 1,0 1-1,0 0 0,0-1 0,1 0 1,-1 0-1,0 0 0,3-2 0,-1 1 59,0-1 0,0 0-1,0 0 1,-1-1 0,0 1 0,1-1-1,-1 0 1,-1 0 0,1 0-1,-1-1 1,1 0 0,-1 1-1,0-1 1,-1 0 0,1 0-1,-1 0 1,0-1 0,-1 1-1,1 0 1,1-11 0,-2 13-28,-1 0-1,1 0 1,-1 0 0,1 0 0,-1 0 0,0 0 0,0 0 0,0 0 0,-1 0-1,1 0 1,-1 0 0,1 0 0,-1 0 0,0 0 0,0 1 0,0-1 0,-1 0-1,1 0 1,-1 1 0,1-1 0,-1 1 0,0 0 0,0-1 0,0 1 0,0 0-1,0 0 1,-1 0 0,1 0 0,-1 1 0,1-1 0,-1 1 0,1-1 0,-1 1-1,0 0 1,0 0 0,0 0 0,0 0 0,1 1 0,-5-1 0,3 0-138,0 1 1,1 0 0,-1 0 0,0 0 0,1 0-1,-1 1 1,1 0 0,-1-1 0,1 1 0,-1 0-1,1 1 1,-1-1 0,1 0 0,0 1 0,0 0 0,-1 0-1,1 0 1,1 0 0,-1 0 0,0 1 0,1-1-1,-1 1 1,1 0 0,-1 0 0,1 0 0,0 0-1,1 0 1,-3 4 0,4-7-32,0 1 0,0-1 0,0 1-1,0-1 1,0 0 0,0 1 0,0-1 0,0 1 0,0-1 0,0 1-1,0-1 1,0 1 0,0-1 0,1 1 0,-1-1 0,0 0 0,0 1-1,0-1 1,1 1 0,-1-1 0,0 0 0,0 1 0,1-1 0,-1 0-1,0 1 1,1-1 0,-1 0 0,1 1 0,-1-1 0,0 0 0,1 0-1,-1 0 1,1 1 0,-1-1 0,0 0 0,1 0 0,-1 0 0,1 0-1,-1 0 1,1 0 0,-1 0 0,1 0 0,23 1-4163,-20-1 2900,18 0-5949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8.665"/>
    </inkml:context>
    <inkml:brush xml:id="br0">
      <inkml:brushProperty name="width" value="0.025" units="cm"/>
      <inkml:brushProperty name="height" value="0.025" units="cm"/>
      <inkml:brushProperty name="color" value="#004F8B"/>
    </inkml:brush>
  </inkml:definitions>
  <inkml:trace contextRef="#ctx0" brushRef="#br0">130 45 3171,'0'0'256</inkml:trace>
  <inkml:trace contextRef="#ctx0" brushRef="#br0" timeOffset="1">130 45 4548,'31'-27'11718,"-25"16"-5210,-13 5-3576,-14 6-1039,15 2-1864,-1 0-1,1 0 0,-1 1 1,1 0-1,0 1 0,0-1 1,0 1-1,1 0 0,0 1 0,-1-1 1,1 1-1,1 0 0,-1 0 1,1 1-1,0-1 0,-5 10 1,3-7 35,1 2 0,0-1 0,0 1 0,1-1 0,1 1 0,-1 0 0,2 1 0,-1-1 0,1 0 0,0 13 0,2-22-57,0 1 1,0-1 0,0 1 0,0-1 0,0 1 0,1-1 0,-1 0-1,1 1 1,-1-1 0,1 1 0,-1-1 0,1 0 0,0 1 0,-1-1 0,1 0-1,0 0 1,0 0 0,0 0 0,0 0 0,0 0 0,0 0 0,1 0-1,-1 0 1,2 1 0,0-1 23,1 1 0,-1-1-1,0 0 1,1 0 0,-1-1-1,1 1 1,-1-1 0,1 0 0,-1 0-1,5 0 1,1-1 18,0 0 0,-1-1 0,1 1 1,-1-2-1,0 1 0,0-1 0,0 0 0,11-7 0,-11 5 57,0-1-1,-1 0 1,0 0-1,0-1 1,-1 0-1,0 0 1,0 0-1,0-1 0,-1 0 1,0 0-1,-1 0 1,0-1-1,0 0 1,-1 1-1,0-1 0,0-1 1,-1 1-1,-1 0 1,2-17-1,-3 25-114,0-1-1,0 1 1,0 0-1,0-1 0,0 1 1,0 0-1,0-1 1,-1 1-1,1 0 1,-1 0-1,1-1 1,-1 1-1,1 0 1,-1 0-1,0 0 1,1-1-1,-1 1 1,0 0-1,0 0 0,0 0 1,0 0-1,0 0 1,0 1-1,0-1 1,0 0-1,0 0 1,0 1-1,-1-1 1,1 1-1,0-1 1,0 1-1,-1-1 1,1 1-1,0 0 1,-1 0-1,1-1 0,0 1 1,-1 0-1,1 0 1,0 0-1,-1 1 1,1-1-1,0 0 1,-1 0-1,1 1 1,-2 0-1,0 0-300,0 0 1,0 0-1,-1 0 1,1 0-1,0 1 0,0-1 1,0 1-1,0 0 0,0 0 1,1 0-1,-1 0 0,1 1 1,-1-1-1,1 1 0,0-1 1,0 1-1,0 0 0,-2 4 1,0 11-4378,3-3-2360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9.011"/>
    </inkml:context>
    <inkml:brush xml:id="br0">
      <inkml:brushProperty name="width" value="0.025" units="cm"/>
      <inkml:brushProperty name="height" value="0.025" units="cm"/>
      <inkml:brushProperty name="color" value="#004F8B"/>
    </inkml:brush>
  </inkml:definitions>
  <inkml:trace contextRef="#ctx0" brushRef="#br0">5 1 19891,'0'0'10842,"2"9"-10308,0-2-471,-1 1 0,0-1 0,-1 1 0,1-1 0,-2 1 0,1-1 0,-1 1 0,0-1 0,-4 14 0,4-19-60,0 0 0,1 0 0,-1 0 0,1 0 0,0-1 1,-1 1-1,1 0 0,0 0 0,0 0 0,0 0 0,0 0 0,1 0 0,-1 0 0,1 0 0,-1 0 1,1-1-1,-1 1 0,1 0 0,0 0 0,0 0 0,0-1 0,0 1 0,0-1 0,0 1 1,0-1-1,1 1 0,-1-1 0,0 0 0,1 1 0,0-1 0,-1 0 0,3 1 0,0 0-273,0-1 0,0 0 0,0 0 0,1 0 0,-1-1 0,0 0 1,0 1-1,0-2 0,0 1 0,1 0 0,-1-1 0,0 0 0,0 1 0,0-2 0,5-1 0,10-10-4263,-1-6-2182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0.837"/>
    </inkml:context>
    <inkml:brush xml:id="br0">
      <inkml:brushProperty name="width" value="0.025" units="cm"/>
      <inkml:brushProperty name="height" value="0.025" units="cm"/>
    </inkml:brush>
  </inkml:definitions>
  <inkml:trace contextRef="#ctx0" brushRef="#br0">0 129 17136,'0'0'9951,"11"3"-9711,-2-2-231,0 0 0,-1-1 0,1 1 0,0-2 0,-1 1 0,1-2-1,-1 1 1,1-1 0,-1 0 0,0 0 0,1-1 0,-1-1 0,0 1 0,-1-1 0,1 0 0,-1-1-1,9-6 1,31-27 30,-46 37-30,1 0 1,-1 0 0,1 0-1,-1-1 1,1 1 0,-1 0-1,0-1 1,0 0-1,1 1 1,-1-1 0,0 0-1,0 1 1,-1-1 0,1 0-1,0 0 1,-1 0 0,1 0-1,-1 0 1,1 0 0,-1 1-1,0-1 1,0 0 0,0 0-1,0 0 1,0 0 0,-1-3-1,-2 4 27,-1 0-1,1 0 1,-1 0 0,1 1-1,-1 0 1,1 0-1,-1 0 1,1 0 0,-1 0-1,1 1 1,-7 1-1,0 2 51,0 1-1,-1 0 1,2 1-1,-1 0 0,1 0 1,0 1-1,0 0 1,0 1-1,1 0 0,1 0 1,-1 1-1,1 0 1,1 0-1,0 0 1,0 1-1,1 0 0,0 0 1,0 1-1,-3 13 1,8-23-78,0 1 0,-1-1 0,1 1 0,0-1 0,0 1 0,0-1 0,0 1 0,1 0 0,-1-1 0,0 1 0,1-1 0,-1 1 0,1-1 0,-1 1 0,1-1 0,0 0 0,0 1 0,-1-1 0,1 0 0,0 1 0,0-1 0,2 2 0,0-1-11,0 0 0,1 0 1,-1 0-1,1 0 0,-1 0 0,1-1 1,-1 1-1,1-1 0,4 1 0,11 1-440,0 0 1,0-1-1,20-1 0,-27-1-302,-5 0 296,6 1-1080,1-1 0,-1 0 0,0-1 1,15-4-1,20-11-8619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9.357"/>
    </inkml:context>
    <inkml:brush xml:id="br0">
      <inkml:brushProperty name="width" value="0.025" units="cm"/>
      <inkml:brushProperty name="height" value="0.025" units="cm"/>
      <inkml:brushProperty name="color" value="#004F8B"/>
    </inkml:brush>
  </inkml:definitions>
  <inkml:trace contextRef="#ctx0" brushRef="#br0">0 16 19378,'0'0'12236,"32"-15"-26586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106"/>
    </inkml:context>
    <inkml:brush xml:id="br0">
      <inkml:brushProperty name="width" value="0.025" units="cm"/>
      <inkml:brushProperty name="height" value="0.025" units="cm"/>
      <inkml:brushProperty name="color" value="#004F8B"/>
    </inkml:brush>
  </inkml:definitions>
  <inkml:trace contextRef="#ctx0" brushRef="#br0">7 161 7623,'0'0'9342,"-1"8"-5562,-4 26-1495,5-33-2188,0 0 0,0-1 0,1 1 0,-1 0 0,1 0 1,-1 0-1,1 0 0,-1 0 0,1-1 0,-1 1 0,1 0 0,0 0 1,-1-1-1,1 1 0,0 0 0,-1-1 0,1 1 0,0-1 0,0 1 1,0-1-1,0 0 0,0 1 0,-1-1 0,1 0 0,0 1 0,0-1 1,0 0-1,0 0 0,0 0 0,0 0 0,0 0 0,0 0 0,0 0 1,0 0-1,2-1 0,34-2 732,-36 3-788,17-5 69,1 0 1,-1-1 0,0-1 0,0 0 0,-1-2 0,17-10-1,93-68-811,-43 16-1589,-97 92 2195,1 1-1,-18 42 1,26-54 83,0 0 0,1 1 0,0 0 0,1-1 0,0 1 0,1 0 0,0 0 0,1 0 0,1 12 0,-1-22-55,0 0-1,1 0 0,-1 0 0,0 0 1,0 0-1,1 0 0,-1-1 0,1 1 0,-1 0 1,1 0-1,-1 0 0,1 0 0,-1-1 1,1 1-1,0 0 0,0 0 0,-1-1 1,1 1-1,0-1 0,0 1 0,0 0 0,-1-1 1,1 0-1,0 1 0,0-1 0,0 0 1,1 1-1,30-2-4958,0-10-1808</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455"/>
    </inkml:context>
    <inkml:brush xml:id="br0">
      <inkml:brushProperty name="width" value="0.025" units="cm"/>
      <inkml:brushProperty name="height" value="0.025" units="cm"/>
      <inkml:brushProperty name="color" value="#004F8B"/>
    </inkml:brush>
  </inkml:definitions>
  <inkml:trace contextRef="#ctx0" brushRef="#br0">116 0 17809,'-10'9'2819,"4"-4"-2519,-50 48 2460,51-47-2395,0 0 0,0 0 0,1 0 0,0 1 0,0-1 0,0 1 0,1 0 0,0 0 0,-3 11 0,6-16-339,0 0 1,-1-1-1,1 1 0,0 0 1,1-1-1,-1 1 1,0-1-1,0 1 0,1 0 1,-1-1-1,1 1 0,-1-1 1,1 1-1,0-1 1,-1 1-1,1-1 0,0 1 1,0-1-1,0 0 0,0 1 1,0-1-1,0 0 1,1 0-1,-1 0 0,0 0 1,1 0-1,-1 0 0,1 0 1,-1 0-1,1-1 1,-1 1-1,1-1 0,-1 1 1,1-1-1,0 1 0,-1-1 1,1 0-1,-1 0 1,1 0-1,2 0 0,7 1 16,1 0 0,-1-1 1,0-1-1,20-3 0,-25 3-28,0 0-1,1-1 1,-1 0 0,0 0 0,-1-1-1,1 0 1,0 0 0,-1 0 0,1-1 0,-1 1-1,0-1 1,0-1 0,-1 1 0,1-1-1,-1 1 1,0-1 0,0 0 0,0-1 0,-1 1-1,0-1 1,0 1 0,-1-1 0,1 0-1,-1 0 1,0 0 0,-1-1 0,1 1 0,-1 0-1,-1-1 1,1-11 0,-1 17-20,0 1 1,0-1-1,0 0 0,0 1 1,0-1-1,0 0 1,0 1-1,-1-1 1,1 0-1,0 1 0,0-1 1,0 0-1,-1 1 1,1-1-1,0 1 0,-1-1 1,1 1-1,-1-1 1,1 1-1,-1-1 0,1 1 1,-1-1-1,1 1 1,-1-1-1,1 1 0,-1 0 1,1-1-1,-1 1 1,0 0-1,0-1 1,-25 3-547,21 0 278,-1 0 0,0 0 0,1 0 0,0 1 0,-1 0 0,-7 5 0,12-7 140,0 0-1,0-1 1,0 1 0,0 0-1,0 0 1,0 0-1,0 0 1,0 0-1,0 0 1,0 0-1,1 0 1,-1 0-1,0 0 1,1 1-1,-1-1 1,1 0 0,-1 0-1,1 1 1,0-1-1,-1 0 1,1 1-1,0-1 1,0 0-1,0 3 1,1-3-190,1 0 1,-1 0-1,1 0 1,-1 0-1,1-1 0,-1 1 1,1 0-1,0 0 1,-1-1-1,1 1 0,0-1 1,-1 0-1,1 1 1,0-1-1,0 0 0,-1 0 1,1 0-1,0 0 1,2-1-1,37 1-6680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847"/>
    </inkml:context>
    <inkml:brush xml:id="br0">
      <inkml:brushProperty name="width" value="0.025" units="cm"/>
      <inkml:brushProperty name="height" value="0.025" units="cm"/>
      <inkml:brushProperty name="color" value="#004F8B"/>
    </inkml:brush>
  </inkml:definitions>
  <inkml:trace contextRef="#ctx0" brushRef="#br0">100 4 18514,'-12'4'2247,"-3"1"-1272,5-2-109,0 1 0,0-1 0,1 2 0,-1-1 0,-14 11 0,24-15-852,0 0 0,0 1-1,0-1 1,0 1 0,0-1 0,1 1 0,-1-1-1,0 1 1,0-1 0,0 1 0,0-1-1,1 1 1,-1-1 0,0 0 0,0 1 0,1-1-1,-1 1 1,0-1 0,1 0 0,-1 1-1,0-1 1,1 0 0,-1 1 0,0-1 0,1 0-1,-1 0 1,1 0 0,-1 1 0,1-1-1,-1 0 1,1 0 0,-1 0 0,1 0 0,-1 0-1,1 0 1,30 15 284,-15-7-232,10 7-46,-11-6 46,0 0 0,1-1 0,27 10 0,-36-17-49,-1 1 0,1-1 0,-1 0 0,1 0 0,0-1 0,-1 0 0,1 0 1,-1-1-1,1 0 0,0 0 0,-1 0 0,0-1 0,10-3 0,-9 2 8,-1 0 0,0-1 0,0 0-1,0 0 1,-1 0 0,1 0 0,-1-1 0,0 0 0,5-6 0,-9 10 19,0 0-1,0 0 1,0-1 0,0 1 0,0 0-1,0-1 1,0 1 0,0 0 0,-1-1-1,1 1 1,0-1 0,-1 1-1,0-1 1,1 0 0,-1 1 0,0-1-1,1 1 1,-1-1 0,0 0 0,0 1-1,-1-1 1,1 0 0,0 1 0,0-1-1,-1 1 1,1-1 0,-1 0 0,1 1-1,-1-1 1,0 1 0,0 0 0,1-1-1,-1 1 1,0-1 0,0 1 0,-1 0-1,1 0 1,0 0 0,0 0 0,0 0-1,-1 0 1,-2-2 0,-5-1 24,0 0 0,-1 0 1,1 1-1,-1 0 0,0 1 0,0 0 1,0 1-1,0 0 0,-1 0 0,-19 2 1,23-1-83,0 0 1,0 1-1,0 0 1,0 0 0,0 1-1,1 0 1,-1 0-1,0 1 1,1-1 0,-1 1-1,1 1 1,0-1 0,0 1-1,1 0 1,-1 1-1,-7 7 1,12-12-44,1 1 1,-1-1-1,1 0 1,0 0-1,-1 1 0,1-1 1,0 0-1,-1 1 1,1-1-1,0 0 0,-1 1 1,1-1-1,0 0 1,0 1-1,-1-1 0,1 1 1,0-1-1,0 1 0,0-1 1,0 0-1,0 1 1,0-1-1,0 1 0,0-1 1,0 1-1,0-1 1,0 1-1,0-1 0,0 1 1,0-1-1,0 0 1,0 1-1,0-1 0,0 1 1,1-1-1,-1 1 1,0-1-1,0 0 0,0 1 1,1-1-1,-1 0 1,0 1-1,1-1 0,-1 0 1,0 1-1,1-1 1,-1 0-1,0 1 0,1-1 1,-1 0-1,1 0 1,-1 0-1,1 1 0,-1-1 1,0 0-1,1 0 1,-1 0-1,1 0 0,28 0-6159,6-9-4498</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1.211"/>
    </inkml:context>
    <inkml:brush xml:id="br0">
      <inkml:brushProperty name="width" value="0.025" units="cm"/>
      <inkml:brushProperty name="height" value="0.025" units="cm"/>
      <inkml:brushProperty name="color" value="#004F8B"/>
    </inkml:brush>
  </inkml:definitions>
  <inkml:trace contextRef="#ctx0" brushRef="#br0">0 1 15631,'0'0'6214,"48"32"-4357,0-25-191,16 0-801,12-3-545,7 0-224,-2-4-1089,-17 0-2818,-20 0-3460,-17 0-5477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1.557"/>
    </inkml:context>
    <inkml:brush xml:id="br0">
      <inkml:brushProperty name="width" value="0.025" units="cm"/>
      <inkml:brushProperty name="height" value="0.025" units="cm"/>
      <inkml:brushProperty name="color" value="#004F8B"/>
    </inkml:brush>
  </inkml:definitions>
  <inkml:trace contextRef="#ctx0" brushRef="#br0">1 27 9673,'0'0'10922,"104"26"-9384,-24-26-769,14-10-513,3-1-160,4-3-1217,-7-4-5381</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4.896"/>
    </inkml:context>
    <inkml:brush xml:id="br0">
      <inkml:brushProperty name="width" value="0.025" units="cm"/>
      <inkml:brushProperty name="height" value="0.025" units="cm"/>
      <inkml:brushProperty name="color" value="#004F8B"/>
    </inkml:brush>
  </inkml:definitions>
  <inkml:trace contextRef="#ctx0" brushRef="#br0">11 0 11403,'0'0'5941,"0"10"-3448,-10 227 3075,10-234-5565,0 1 0,0-1 0,1 1 0,-1-1 1,1 0-1,0 1 0,0-1 0,0 0 0,0 0 0,0 0 0,1 0 0,0 0 0,-1 0 0,1 0 0,0 0 0,0 0 0,1-1 0,-1 1 0,6 3 0,-3-2 69,0-1-1,1 0 1,-1 0 0,1-1 0,0 0-1,0 0 1,0 0 0,0 0-1,0-1 1,10 1 0,-5-1-134,0-1 0,1 0 1,-1-1-1,0 0 1,1 0-1,-1-1 0,0-1 1,0 0-1,0-1 0,0 0 1,-1 0-1,12-7 0,-19 9-345,0 0 0,0-1-1,0 1 1,-1-1-1,1 0 1,-1 0 0,1 0-1,-1 0 1,0 0 0,0 0-1,0-1 1,-1 1-1,1-1 1,-1 1 0,2-8-1,4-27-6452</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229"/>
    </inkml:context>
    <inkml:brush xml:id="br0">
      <inkml:brushProperty name="width" value="0.025" units="cm"/>
      <inkml:brushProperty name="height" value="0.025" units="cm"/>
      <inkml:brushProperty name="color" value="#004F8B"/>
    </inkml:brush>
  </inkml:definitions>
  <inkml:trace contextRef="#ctx0" brushRef="#br0">1 0 16560,'0'0'6310,"17"48"-8617,5-48-2946,-3 0-4932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575"/>
    </inkml:context>
    <inkml:brush xml:id="br0">
      <inkml:brushProperty name="width" value="0.025" units="cm"/>
      <inkml:brushProperty name="height" value="0.025" units="cm"/>
      <inkml:brushProperty name="color" value="#004F8B"/>
    </inkml:brush>
  </inkml:definitions>
  <inkml:trace contextRef="#ctx0" brushRef="#br0">179 0 15791,'0'0'7602,"-5"8"-6962,-56 77-276,-19 28-349,80-112-14,-1-1 0,1 1 0,-1-1 0,1 1 0,-1 0 0,1-1 0,-1 1 0,1-1 0,0 1 0,-1 0 0,1-1 0,0 1 0,0 0 0,0 0 0,-1-1-1,1 1 1,0 0 0,0-1 0,0 1 0,0 0 0,0 0 0,0-1 0,0 1 0,0 0 0,1-1 0,-1 1 0,0 1 0,18-6-219,23-21-1603,-34 20 1480,-1 0-1,0 0 1,-1 0 0,1-1-1,-1 0 1,0 0 0,-1 0 0,1-1-1,-1 1 1,-1-1 0,1 0 0,-1 0-1,3-9 1,-6 15 374,0 1 0,0 0 1,0 0-1,0-1 0,0 1 0,0 0 0,0 0 1,0 0-1,0-1 0,0 1 0,0 0 1,0 0-1,0 0 0,0-1 0,0 1 0,0 0 1,0 0-1,-1 0 0,1-1 0,0 1 0,0 0 1,0 0-1,0 0 0,0-1 0,0 1 0,-1 0 1,1 0-1,0 0 0,0 0 0,0 0 0,0 0 1,-1-1-1,1 1 0,0 0 0,0 0 0,0 0 1,-1 0-1,1 0 0,0 0 0,0 0 1,0 0-1,-1 0 0,1 0 0,0 0 0,0 0 1,-1 0-1,1 0 0,-15 6 840,-11 13 34,14-6-587,-1 1 1,-17 26-1,27-35-248,0 0 0,0 0 0,0 0 0,1 1 0,0-1-1,0 0 1,0 1 0,0 0 0,1-1 0,0 1-1,1 0 1,-1 11 0,2-15-16,0 1-1,0 0 1,0-1 0,0 1 0,1-1-1,-1 1 1,1-1 0,0 1 0,0-1-1,0 0 1,0 0 0,0 0 0,0 0-1,0-1 1,4 3 0,-5-3-27,1 1-1,0-1 1,0 0 0,0 0-1,0 0 1,0 0 0,0 0 0,0 0-1,0 0 1,0-1 0,0 1-1,0-1 1,1 0 0,-1 1 0,0-1-1,0 0 1,1 0 0,-1 0-1,0-1 1,3 0 0,-4-2-26,0-1 1,-1 0-1,0 1 1,0-1 0,0 1-1,0-1 1,-1 1-1,0-6 1,-8-16-16,-1-1 1,-1 2-1,-1-1 1,-1 2 0,-1-1-1,-22-27 1,43 57 12,0 0 1,0-1 0,0 0 0,1 0 0,0-1-1,0 0 1,0 0 0,16 5 0,84 21-2554,-45-19-470,1-3-2273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939"/>
    </inkml:context>
    <inkml:brush xml:id="br0">
      <inkml:brushProperty name="width" value="0.025" units="cm"/>
      <inkml:brushProperty name="height" value="0.025" units="cm"/>
      <inkml:brushProperty name="color" value="#004F8B"/>
    </inkml:brush>
  </inkml:definitions>
  <inkml:trace contextRef="#ctx0" brushRef="#br0">0 17 19186,'0'0'6951,"57"0"-6791,-4 0-128,3 0 0,8-4-1217,-4 2-1730,-10-2-1601,-16-2-2979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1.962"/>
    </inkml:context>
    <inkml:brush xml:id="br0">
      <inkml:brushProperty name="width" value="0.025" units="cm"/>
      <inkml:brushProperty name="height" value="0.025" units="cm"/>
    </inkml:brush>
  </inkml:definitions>
  <inkml:trace contextRef="#ctx0" brushRef="#br0">8 284 7495,'0'0'2840,"-2"8"-1996,-4 35 1638,7-43-2367,-1 0 0,0 0 0,0 0 0,0 1 0,0-1 0,0 0 0,1 0 0,-1 0 0,0 1 0,0-1 0,0 0 0,0 0 0,1 0 0,-1 0 0,0 0 0,0 0 0,1 1 0,-1-1 0,0 0 1,0 0-1,0 0 0,1 0 0,-1 0 0,0 0 0,0 0 0,1 0 0,-1 0 0,0 0 0,0 0 0,1 0 0,-1 0 0,0 0 0,0 0 0,1 0 0,-1 0 0,0-1 0,0 1 0,1 0 0,-1 0 0,0 0 0,0 0 0,0 0 0,0-1 0,1 1 0,-1 0 0,0 0 0,0 0 0,0 0 0,0-1 0,1 1 0,-1 0 0,0 0 0,0-1 0,13-10 1142,38-52 1495,-26 31-2097,40-41 0,-57 65-578,0 1 0,1-1 0,0 2 0,0-1 0,1 1 0,0 1 0,0 0 0,0 0 0,19-6 0,-27 11-74,0-1 0,0 0 0,0 1 0,0 0 0,0-1 0,0 1 0,0 0 0,0 0 0,0 0 0,0 0 0,0 0 0,0 1 0,-1-1 0,1 1 0,0-1 0,0 1 0,0 0 1,0-1-1,-1 1 0,1 0 0,0 0 0,-1 0 0,1 1 0,0-1 0,-1 0 0,0 0 0,1 1 0,-1-1 0,0 1 0,0 0 0,0-1 0,0 1 0,0 0 0,0-1 0,0 1 0,0 0 1,-1 0-1,1 0 0,-1 0 0,1 0 0,-1 0 0,0-1 0,0 1 0,0 0 0,0 3 0,0 12 59,0 0 0,-1-1 0,-1 1 1,-4 20-1,4-26-44,2-3 328,2-8-40,8-17 205,11-32 275,-17 33-515,0-1 1,-1 1-1,-1-1 1,0 0-1,-1 0 1,-3-34-1,-4 37-256,6 14-102,13 4-86,3 0-273,0-1 1,1-1-1,-1 0 1,1-1-1,0-1 1,27-4-1,-25 2-2185,0-2-1,36-11 1,-14-1-6172</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6.302"/>
    </inkml:context>
    <inkml:brush xml:id="br0">
      <inkml:brushProperty name="width" value="0.025" units="cm"/>
      <inkml:brushProperty name="height" value="0.025" units="cm"/>
      <inkml:brushProperty name="color" value="#004F8B"/>
    </inkml:brush>
  </inkml:definitions>
  <inkml:trace contextRef="#ctx0" brushRef="#br0">0 49 13997,'0'0'6695,"73"13"-5670,-9-18-545,14-4-352,1-4-96,3 2-416,-13-1-2403,-7 0-4227</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2.341"/>
    </inkml:context>
    <inkml:brush xml:id="br0">
      <inkml:brushProperty name="width" value="0.025" units="cm"/>
      <inkml:brushProperty name="height" value="0.025" units="cm"/>
      <inkml:brushProperty name="color" value="#004F8B"/>
    </inkml:brush>
  </inkml:definitions>
  <inkml:trace contextRef="#ctx0" brushRef="#br0">1 69 3651,'0'0'15887,"6"-9"-14258,-4 5-1524,0 0 1,1 1 0,-1-1 0,1 1 0,0 0-1,0 0 1,0 0 0,1 0 0,-1 0 0,1 1-1,-1-1 1,1 1 0,0 0 0,0 0 0,0 1-1,0-1 1,0 1 0,0 0 0,0 0 0,1 0-1,6 0 1,9-1 244,82-3 752,-93 5-1053,0 0 1,0 1-1,0 0 0,0 0 0,0 1 1,-1 0-1,1 1 0,14 6 0,-21-8-46,0 0 0,0 0 0,1 0 0,-1 1 0,0-1 0,-1 0 0,1 1 0,0 0 0,0-1 0,-1 1 0,1 0 0,-1 0 0,1 0 0,-1 0 0,0 0 0,0 0 0,0 0 0,0 0 0,0 1 0,0-1 0,0 0 0,-1 1 0,1-1 0,-1 0 0,0 1 0,0-1 0,0 1-1,0-1 1,0 0 0,0 1 0,-1-1 0,1 0 0,-1 1 0,0-1 0,1 0 0,-1 1 0,0-1 0,0 0 0,-1 0 0,1 0 0,0 0 0,-1 0 0,1 0 0,-1 0 0,-2 1 0,-6 8 25,0 0 0,-1 0 0,0-2 0,-1 1 0,-23 13 0,-8 1 17,26-16-26,1 1 1,0 1-1,-20 16 0,35-25-27,0-1-1,0 1 0,0-1 1,0 1-1,0 0 0,1 0 0,-1-1 1,0 1-1,0 0 0,1 0 0,-1 0 1,0 0-1,1 0 0,-1 0 1,1 0-1,-1 0 0,1 0 0,0 0 1,-1 0-1,1 0 0,0 0 0,0 0 1,0 1-1,-1-1 0,1 0 1,1 0-1,-1 0 0,0 0 0,0 2 1,2-1-35,-1-1 0,1 1 1,-1-1-1,1 0 0,-1 0 1,1 0-1,0 1 0,-1-2 1,1 1-1,0 0 0,0 0 0,0 0 1,0-1-1,0 1 0,2-1 1,14 3-630,1 0 0,29-1 0,-45-2 504,127-1-7450,-59-4 1484</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2.731"/>
    </inkml:context>
    <inkml:brush xml:id="br0">
      <inkml:brushProperty name="width" value="0.025" units="cm"/>
      <inkml:brushProperty name="height" value="0.025" units="cm"/>
      <inkml:brushProperty name="color" value="#004F8B"/>
    </inkml:brush>
  </inkml:definitions>
  <inkml:trace contextRef="#ctx0" brushRef="#br0">257 86 15150,'0'0'2557,"-10"-7"-117,4 3-2304,0 1-1,-1-1 1,1 1-1,-1 0 1,1 1-1,-1-1 1,0 1-1,0 1 1,0-1 0,0 1-1,0 0 1,0 1-1,0 0 1,0 0-1,0 0 1,0 1-1,0 0 1,0 0-1,0 1 1,0 0 0,0 0-1,-6 4 1,5-2-60,1 1 0,-1 0 1,1 1-1,0-1 1,1 1-1,-1 1 1,1-1-1,1 1 0,-9 11 1,13-16-69,0 0 0,0 0 1,0 0-1,0 0 0,1 0 1,-1 0-1,0 0 0,1 0 1,0 0-1,-1 0 0,1 0 1,0 0-1,0 0 0,0 0 1,0 0-1,0 0 0,1 1 1,0 2-1,0-3-5,1 0 0,-1 0 0,0 0 0,1 0 0,0 0 0,0-1 0,-1 1 0,1 0 0,0-1 0,0 1 0,1-1 0,-1 0 0,0 1 0,0-1 0,1 0 0,-1-1 0,0 1 0,1 0 0,3 0 0,8 2 19,0-1 1,0-1-1,0 0 1,0-1-1,0 0 0,0-1 1,0-1-1,0 0 0,0-1 1,0 0-1,19-8 1,-26 8-5,0 0 1,0-1-1,-1 1 1,1-1 0,-1-1-1,0 1 1,0-1-1,0 0 1,-1 0-1,7-8 1,-10 9 6,1 0 1,0-1-1,-1 1 0,0-1 0,0 1 0,0-1 1,-1 0-1,1 1 0,-1-1 0,0 0 1,-1 0-1,1 0 0,-1 0 0,0 0 1,0 0-1,-2-9 0,2 12-9,-1 0 0,1 0 0,-1 0-1,0 0 1,1 0 0,-1 0 0,0 1 0,0-1 0,0 0 0,-1 0-1,1 1 1,0-1 0,-1 1 0,1-1 0,-1 1 0,1 0-1,-1 0 1,0-1 0,0 1 0,-2-1 0,0 0-9,-1 0 0,0 0 0,0 1 0,0 0 0,-1 0 0,1 0 0,0 0 0,-7 1 0,7-1-33,0 1 0,0 0 1,0 0-1,0 1 1,0 0-1,0-1 1,0 2-1,1-1 0,-1 0 1,0 1-1,0 0 1,1 0-1,0 1 0,-1-1 1,1 1-1,0 0 1,0 0-1,-5 5 0,9-7-75,-1 0-1,0 0 0,0 0 1,1 0-1,-1 0 0,1 1 1,-1-1-1,1 0 1,-1 0-1,1 0 0,0 1 1,-1-1-1,1 0 0,0 1 1,0-1-1,0 0 0,0 1 1,0-1-1,1 0 0,-1 0 1,0 1-1,0-1 1,1 0-1,-1 0 0,1 1 1,-1-1-1,1 0 0,0 0 1,-1 0-1,2 2 0,1-1-435,-1 0 0,1 0-1,-1 0 1,1-1 0,0 1 0,0-1-1,-1 1 1,1-1 0,0 0 0,0 0-1,6 1 1,28 3-5955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078"/>
    </inkml:context>
    <inkml:brush xml:id="br0">
      <inkml:brushProperty name="width" value="0.025" units="cm"/>
      <inkml:brushProperty name="height" value="0.025" units="cm"/>
      <inkml:brushProperty name="color" value="#004F8B"/>
    </inkml:brush>
  </inkml:definitions>
  <inkml:trace contextRef="#ctx0" brushRef="#br0">295 118 15599,'0'0'3112,"-11"-5"-176,2 0-2721,0 1-1,-1 0 0,1 1 1,-1 0-1,0 1 1,0 0-1,0 1 1,0 0-1,0 0 0,0 1 1,0 0-1,-1 1 1,1 0-1,0 0 1,0 1-1,0 1 0,-12 4 1,13-3-118,1 0 0,-1 1-1,1 0 1,0 0 0,1 1 0,-1 0 0,1 0 0,-10 11 0,16-15-93,0 0 0,0-1 0,-1 1 0,1 0 1,0 0-1,0-1 0,1 1 0,-1 0 0,0 0 0,1 0 1,-1 0-1,1 0 0,-1 0 0,1 0 0,0 0 0,0 1 0,0-1 1,0 2-1,1-2-4,0 0 0,0 0 0,0 0 0,0 0 0,1 0 0,-1 0-1,1 0 1,-1 0 0,1 0 0,-1-1 0,1 1 0,0-1 0,0 1 0,0-1 0,0 0 0,0 0 0,0 1 0,0-2 0,5 3 0,14 4-188,1 0 0,0-2-1,0 0 1,0-1 0,1-1 0,-1-2 0,1 0 0,-1-1-1,1-1 1,-1-2 0,33-6 0,-47 6 168,0 1 1,0-2-1,-1 1 1,1-1-1,-1 0 1,1-1-1,-1 0 1,-1 0-1,1 0 0,-1-1 1,0 0-1,0 0 1,5-8-1,-8 10 89,0 0-1,0-1 1,0 1-1,-1-1 1,0 0-1,1 0 1,-2 0-1,1 0 1,-1 0 0,0 0-1,0 0 1,0-1-1,-1 1 1,1 0-1,-1-1 1,-1 1-1,1 0 1,-1 0-1,0-1 1,0 1-1,0 0 1,-3-6-1,1 7-30,0-1 0,0 1-1,0 0 1,-1 0 0,0 0-1,1 1 1,-1-1 0,-1 1 0,1 0-1,0 0 1,-1 0 0,1 1-1,-1-1 1,0 1 0,0 0-1,0 1 1,0-1 0,0 1-1,0 0 1,-1 0 0,1 1-1,0-1 1,-11 2 0,11-2-43,0 1 0,-1 0 0,1 1 0,0-1 0,-1 1 0,1 0 0,0 0 0,0 1 0,0-1 0,0 1 0,0 0 0,1 0 0,-1 1 0,0 0 0,1 0 0,0 0 0,-1 0 0,1 0 0,1 1 0,-1 0 0,0 0 0,1 0 0,-6 8 0,8-9-113,0-1 0,0 1 1,0 0-1,0-1 0,0 1 0,1 0 0,-1-1 0,1 1 0,0 0 1,0 0-1,0 0 0,0-1 0,0 1 0,0 0 0,1 0 0,-1-1 1,1 1-1,0 0 0,0-1 0,0 1 0,0-1 0,1 1 0,-1-1 1,0 1-1,1-1 0,0 0 0,0 0 0,-1 0 0,1 0 0,4 3 1,0-1-273,0-1 1,0 0 0,-1 0 0,2 0 0,-1-1 0,0 0 0,0 0 0,1-1-1,-1 1 1,1-1 0,-1-1 0,10 1 0,-14-1 175,0 0 1,0-1-1,-1 1 1,1 0-1,0-1 1,0 1-1,-1-1 1,1 1-1,0-1 1,-1 0-1,1 1 1,0-1-1,-1 0 0,1 0 1,-1 0-1,1-1 1,-1 1-1,0 0 1,2-2-1,14-15-5690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426"/>
    </inkml:context>
    <inkml:brush xml:id="br0">
      <inkml:brushProperty name="width" value="0.025" units="cm"/>
      <inkml:brushProperty name="height" value="0.025" units="cm"/>
      <inkml:brushProperty name="color" value="#004F8B"/>
    </inkml:brush>
  </inkml:definitions>
  <inkml:trace contextRef="#ctx0" brushRef="#br0">278 71 13421,'0'0'6561,"-3"-10"-5131,2 5-1287,1 2-73,-1 1-1,1-1 1,0 1 0,-1-1-1,0 1 1,0-1-1,1 1 1,-1 0 0,-1-1-1,1 1 1,0 0 0,-1 0-1,1 0 1,-1 0 0,1 0-1,-1 0 1,0 1-1,0-1 1,0 0 0,0 1-1,0-1 1,0 1 0,0 0-1,-1 0 1,1 0-1,0 0 1,-1 0 0,-2 0-1,-4 0-43,-1 1 1,0 0-1,1 0 0,-1 1 0,1 1 0,-1-1 0,1 1 1,-1 1-1,1 0 0,0 0 0,0 1 0,0 0 0,-9 7 0,12-8 28,-1 1 1,1 0-1,0 1 0,0-1 0,1 1 0,0 0 0,-1 1 0,2-1 0,-1 1 0,1 0 1,-1 0-1,2 1 0,-1-1 0,1 1 0,0 0 0,0-1 0,-3 15 0,6-18-28,0 0 0,-1-1 0,1 1 0,0 0 0,1 0 0,-1-1 0,0 1 0,1 0 0,0-1 0,-1 1 0,1-1 0,0 1 0,0-1 0,1 1 0,-1-1 0,0 1 0,1-1 0,-1 0 0,1 0 0,0 0 0,0 0 0,0 0-1,0 0 1,0-1 0,0 1 0,0 0 0,1-1 0,-1 0 0,1 0 0,-1 1 0,1-2 0,-1 1 0,1 0 0,0 0 0,-1-1 0,5 1 0,12 2 68,0-1 0,0-1-1,-1 0 1,23-3 0,-34 1-82,7 0 9,0-1 0,0-1 0,0 0 0,-1-1 1,0 0-1,1-1 0,13-8 0,-23 11 18,1-1 0,-1 0-1,0 0 1,0 0 0,0 0 0,0 0-1,0-1 1,-1 0 0,1 0-1,3-6 1,-6 8 13,0-1 1,0 1-1,0-1 0,0 1 1,0-1-1,-1 1 0,1-1 0,-1 1 1,0-1-1,1 0 0,-1 1 0,-1-1 1,1 0-1,0 1 0,0-1 1,-1 0-1,0 1 0,1-1 0,-1 1 1,0-1-1,-2-2 0,1 2-48,1 1-1,-1-1 1,-1 1-1,1-1 0,0 1 1,-1 0-1,1 0 1,-1 0-1,1 0 1,-1 0-1,0 1 1,0-1-1,0 1 0,0 0 1,0 0-1,0 0 1,0 0-1,-1 0 1,-5 0-1,-63-1-1988,70 2 1786,1 0 0,0 0 0,-1 0 0,1 0 0,0 0 0,0 0 0,-1 1 0,1-1 0,0 1 0,0-1 0,0 1 0,-1-1 0,1 1 0,0 0 0,0-1 0,0 1 0,0 0 0,-1 2 0,-4 13-5053,6-4-1074</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771"/>
    </inkml:context>
    <inkml:brush xml:id="br0">
      <inkml:brushProperty name="width" value="0.025" units="cm"/>
      <inkml:brushProperty name="height" value="0.025" units="cm"/>
      <inkml:brushProperty name="color" value="#004F8B"/>
    </inkml:brush>
  </inkml:definitions>
  <inkml:trace contextRef="#ctx0" brushRef="#br0">93 0 13965,'0'0'12834,"-6"10"-12098,-14 16-451,11-17-238,1 1 0,0 0-1,1 1 1,0 0 0,0 0-1,1 0 1,1 1-1,-4 12 1,8-23-46,1 0 1,1 1-1,-1-1 0,0 0 0,0 0 1,0 0-1,0 0 0,1 0 0,-1 0 0,1 1 1,-1-1-1,1 0 0,-1 0 0,1 0 1,-1 0-1,1 0 0,0-1 0,0 1 1,-1 0-1,1 0 0,0 0 0,0-1 1,0 1-1,0 0 0,0-1 0,0 1 1,0-1-1,0 1 0,0-1 0,0 1 1,0-1-1,0 0 0,2 1 0,43 6 48,-38-6-49,5 0-7,3 1-573,1-1 0,32-2 0,-44 1 85,-1-1-1,0 1 1,0-1 0,0 0 0,0 0 0,0-1-1,0 1 1,-1-1 0,1 0 0,0 0 0,-1 0-1,1 0 1,-1-1 0,0 0 0,0 1-1,0-1 1,4-5 0,10-22-7053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4.148"/>
    </inkml:context>
    <inkml:brush xml:id="br0">
      <inkml:brushProperty name="width" value="0.025" units="cm"/>
      <inkml:brushProperty name="height" value="0.025" units="cm"/>
      <inkml:brushProperty name="color" value="#004F8B"/>
    </inkml:brush>
  </inkml:definitions>
  <inkml:trace contextRef="#ctx0" brushRef="#br0">0 8 14510,'0'0'10858,"62"-7"-19506</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1.898"/>
    </inkml:context>
    <inkml:brush xml:id="br0">
      <inkml:brushProperty name="width" value="0.025" units="cm"/>
      <inkml:brushProperty name="height" value="0.025" units="cm"/>
      <inkml:brushProperty name="color" value="#004F8B"/>
    </inkml:brush>
  </inkml:definitions>
  <inkml:trace contextRef="#ctx0" brushRef="#br0">0 83 11883,'6'-9'4095,"1"-2"-2866,22-41 3798,-20 42-871,-5 21-3021,-2 28-1320,-2-36 455,-5 131 558,1-67-2320,5 69-1,-1-134 1006,0 0 0,0 0 0,0 0 0,0 0 0,1 0 0,-1 0 0,1 0 0,0-1 0,-1 1 0,1 0 0,0 0 0,1 1 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2.227"/>
    </inkml:context>
    <inkml:brush xml:id="br0">
      <inkml:brushProperty name="width" value="0.025" units="cm"/>
      <inkml:brushProperty name="height" value="0.025" units="cm"/>
      <inkml:brushProperty name="color" value="#004F8B"/>
    </inkml:brush>
  </inkml:definitions>
  <inkml:trace contextRef="#ctx0" brushRef="#br0">1 1 10090,'0'0'14413,"26"43"-32958</inkml:trace>
  <inkml:trace contextRef="#ctx0" brushRef="#br0" timeOffset="1">11 186 15407,'0'0'11979,"7"32"-11979,-1-30-1666,-3-2-2466</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2.824"/>
    </inkml:context>
    <inkml:brush xml:id="br0">
      <inkml:brushProperty name="width" value="0.025" units="cm"/>
      <inkml:brushProperty name="height" value="0.025" units="cm"/>
      <inkml:brushProperty name="color" value="#004F8B"/>
    </inkml:brush>
  </inkml:definitions>
  <inkml:trace contextRef="#ctx0" brushRef="#br0">3 29 12940,'0'0'4271,"8"-4"-2018,2 0-1767,1 0 0,0 0 1,0 1-1,0 0 0,0 0 0,0 2 1,0-1-1,1 1 0,-1 1 1,23 2-1,-33-2-482,0 0 0,0 1-1,0-1 1,0 0 0,0 1 0,0-1 0,0 1 0,0-1 0,0 1-1,0 0 1,0-1 0,0 1 0,-1 0 0,1-1 0,0 1 0,-1 0-1,1 0 1,0 0 0,-1 0 0,1 0 0,-1 0 0,1 0 0,-1 0 0,1 0-1,-1 0 1,0 0 0,0 0 0,1 0 0,-1 0 0,0 0 0,0 0-1,0 0 1,0 0 0,0 1 0,-1-1 0,1 0 0,0 0 0,0 0-1,-1 1 1,-1 3 5,1-1 0,-1 0 0,0 0 0,0 1 0,0-2 0,0 1 0,-1 0 0,-3 5 0,-58 47 163,49-44-147,0 1 0,1 0 0,-20 24 0,33-37-14,1 0-1,-1 1 1,1-1-1,-1 1 1,0-1 0,1 1-1,-1-1 1,1 1 0,-1 0-1,1-1 1,-1 1-1,1 0 1,0-1 0,-1 1-1,1 0 1,0-1-1,0 1 1,-1 0 0,1 0-1,0-1 1,0 1-1,0 0 1,0 0 0,0-1-1,0 1 1,0 0 0,0 0-1,0 0 1,0-1-1,1 1 1,-1 0 0,0-1-1,0 1 1,1 0-1,-1 0 1,1-1 0,-1 1-1,0 0 1,1-1 0,-1 1-1,1-1 1,-1 1-1,1-1 1,0 1 0,-1-1-1,1 1 1,0-1-1,-1 1 1,1-1 0,0 0-1,-1 1 1,1-1 0,0 0-1,0 0 1,0 1-1,51 1 560,-40-2-533,106-4-752,-40-8-4453,-33 0-2306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4.967"/>
    </inkml:context>
    <inkml:brush xml:id="br0">
      <inkml:brushProperty name="width" value="0.025" units="cm"/>
      <inkml:brushProperty name="height" value="0.025" units="cm"/>
      <inkml:brushProperty name="color" value="#004F8B"/>
    </inkml:brush>
  </inkml:definitions>
  <inkml:trace contextRef="#ctx0" brushRef="#br0">1135 0 11243,'0'0'7767,"-6"14"-7030,-14 29-453,-1 0 1,-45 64 0,-1-23 11,-4-3 0,-88 79 0,-179 132 54,66-60 1380,257-218-1523,-49 48 467,60-58-640,0 1 0,1 0 0,-1 0 1,1 1-1,0-1 0,0 1 1,1-1-1,-1 1 0,1 0 0,1 0 1,-2 7-1,3-12-34,-1 0 0,1 1 0,0-1 0,0 0 0,0 0 0,0 0 0,0 0 0,0 0 0,1 0 0,-1 0 0,0 0 0,0 0 0,1 0 0,-1 0 0,1 0 0,-1 0 0,1 0 0,-1 0 0,1-1 0,0 1 0,-1 0 0,1 0 0,0 0 0,-1-1 0,1 1 0,0 0 0,0-1 0,1 2 0,33 5-43,-7-5 73,1-2 0,-1-1 0,0-2 0,0 0 0,33-9 0,144-47 98,-148 42-116,493-146-3780,-366 109-2195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2.352"/>
    </inkml:context>
    <inkml:brush xml:id="br0">
      <inkml:brushProperty name="width" value="0.025" units="cm"/>
      <inkml:brushProperty name="height" value="0.025" units="cm"/>
    </inkml:brush>
  </inkml:definitions>
  <inkml:trace contextRef="#ctx0" brushRef="#br0">1 68 7431,'0'0'14312,"5"-8"-12272,-5 7-2029,2-3 158,1 0 0,-1 1-1,1-1 1,0 0 0,0 1 0,0-1-1,0 1 1,0 0 0,1 0 0,-1 0-1,1 1 1,0-1 0,0 1 0,0 0-1,0 0 1,1 0 0,-1 1 0,0-1-1,1 1 1,5-1 0,-4 1-99,-1 1 0,0 0 0,1 0 0,-1 0 1,1 0-1,-1 1 0,1 0 0,-1 0 0,0 0 0,1 1 1,-1 0-1,0 0 0,8 4 0,-11-4-62,0 0-1,0 1 1,0-1 0,0 0 0,0 1-1,0-1 1,-1 1 0,1-1-1,-1 1 1,0 0 0,0 0 0,0 0-1,0 0 1,0-1 0,0 1-1,-1 0 1,0 0 0,1 1 0,-1-1-1,0 0 1,-1 0 0,1 0-1,0 0 1,-1 0 0,0 0 0,-1 4-1,-4 10 24,0-1-1,-1 0 0,-1 0 0,-1 0 0,0-1 1,0-1-1,-2 1 0,-17 17 0,16-18 44,-1 1-1,2 1 0,0 0 0,1 0 1,1 1-1,-14 32 0,23-48-58,-1 1 0,1-1 0,-1 0 0,1 1-1,0-1 1,0 0 0,-1 1 0,1-1 0,0 0 0,0 1 0,0-1-1,1 0 1,-1 1 0,0-1 0,0 0 0,1 1 0,-1-1 0,1 0 0,-1 1-1,1-1 1,-1 0 0,1 0 0,0 0 0,0 1 0,0-1 0,-1 0 0,1 0-1,2 1 1,0 0 13,0-1 0,0 0 0,0 1 0,0-1-1,0 0 1,0 0 0,1-1 0,-1 1 0,0-1-1,1 0 1,5 0 0,6 0 34,0-2-1,0 0 1,0-1-1,23-7 1,-36 10-94,20-8 122,42-20-1,-60 26-322,0 0 0,0 0 0,0 0 0,0-1 0,0 0 0,0 0 0,-1 0 0,0 0 1,1 0-1,-1-1 0,0 0 0,-1 1 0,1-1 0,-1 0 0,1 0 0,-1 0 0,2-7 0,-4 10-61,0 0 1,0 0 0,0 0 0,0 0-1,0 0 1,0 0 0,0 0 0,0 0-1,-1 0 1,1 0 0,0 0 0,-1 0-1,1 0 1,0 0 0,-1 0 0,0 0-1,1 1 1,-1-1 0,1 0-1,-1 0 1,0 1 0,1-1 0,-1 0-1,0 1 1,0-1 0,0 0 0,0 1-1,1-1 1,-3 0 0,-18-9-7320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158"/>
    </inkml:context>
    <inkml:brush xml:id="br0">
      <inkml:brushProperty name="width" value="0.025" units="cm"/>
      <inkml:brushProperty name="height" value="0.025" units="cm"/>
      <inkml:brushProperty name="color" value="#004F8B"/>
    </inkml:brush>
  </inkml:definitions>
  <inkml:trace contextRef="#ctx0" brushRef="#br0">143 62 2434,'0'0'12711,"-9"-4"-8227,3 1-3975,-1-1-1,0 1 1,-1 1 0,1-1-1,-13-1 1,18 3-463,-1 1 0,1 0 0,-1 0-1,1 0 1,-1 0 0,1 0 0,-1 1 0,1-1 0,0 1 0,-1-1 0,1 1 0,-1 0 0,1 0 0,0 0 0,0 0 0,0 1 0,0-1 0,0 0 0,0 1 0,0 0 0,0-1 0,0 1 0,1 0-1,-1 0 1,1 0 0,-2 2 0,0 0-49,1 0-1,0-1 1,0 1 0,0 0-1,0 0 1,1 0-1,0 0 1,-1 0 0,2 1-1,-1-1 1,0 0-1,1 0 1,0 1 0,0-1-1,0 0 1,0 1-1,1-1 1,1 6 0,-1-7 16,1 0 0,0 0 0,-1 0 0,1-1 0,0 1 0,1-1 0,-1 1 0,0-1 0,1 0 0,-1 1 0,1-1 0,0-1 0,-1 1 0,1 0 0,0-1 0,0 1 0,0-1 1,1 0-1,-1 0 0,0 0 0,0 0 0,1-1 0,-1 1 0,4-1 0,-1 1 46,1 0 1,0-1 0,-1 0-1,1 0 1,0 0-1,0-1 1,-1 0-1,1 0 1,-1-1-1,1 0 1,-1 0 0,1 0-1,-1-1 1,0 0-1,0 0 1,8-7-1,-10 6 57,0 0-1,0 0 0,0 0 0,-1 0 1,0-1-1,0 0 0,0 1 0,0-1 1,-1 0-1,0-1 0,0 1 0,0 0 1,0-1-1,-1 1 0,0 0 0,0-1 1,-1 0-1,0 1 0,0-1 0,-1-7 0,1 11-83,0-1 0,0 1-1,-1 0 1,1 0 0,-1 0 0,0 0-1,0 0 1,0 0 0,0 0-1,0 0 1,0 0 0,0 0-1,0 1 1,-1-1 0,1 0-1,-1 1 1,0-1 0,1 1-1,-1-1 1,0 1 0,0 0-1,-1-1 1,-2 0-10,1 0 0,-1 0 0,0 1 0,0-1 1,1 1-1,-1 0 0,0 1 0,0-1 0,0 1 0,-5 0 0,4 0-83,0 1-1,0 0 0,0 0 1,0 0-1,0 1 0,0-1 1,0 2-1,-6 2 0,9-4-30,1 1-1,-1-1 1,1 1-1,0-1 0,0 1 1,-1 0-1,1 0 1,0 0-1,1 0 1,-1 0-1,0 0 1,1 1-1,-1-1 0,1 1 1,0-1-1,-1 1 1,0 3-1,2-5-35,0 0 0,-1 0 0,1 0 0,0 0 0,0 0-1,0 0 1,0 0 0,0 1 0,0-1 0,0 0 0,0 0 0,0 0 0,0 0-1,1 0 1,-1 0 0,0 0 0,1 0 0,-1 0 0,1 0 0,-1 0 0,1 0-1,0 0 1,-1 0 0,1 0 0,0 0 0,0-1 0,-1 1 0,1 0-1,0-1 1,0 1 0,0 0 0,0-1 0,0 1 0,0-1 0,0 1 0,2-1-1,40 6-5289,-42-6 5189,33 0-6364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503"/>
    </inkml:context>
    <inkml:brush xml:id="br0">
      <inkml:brushProperty name="width" value="0.025" units="cm"/>
      <inkml:brushProperty name="height" value="0.025" units="cm"/>
      <inkml:brushProperty name="color" value="#004F8B"/>
    </inkml:brush>
  </inkml:definitions>
  <inkml:trace contextRef="#ctx0" brushRef="#br0">149 1 15727,'0'0'3523,"-10"0"-790,2-1-2385,-1 1-1,1 1 0,-1 0 1,1 0-1,-1 0 0,1 1 1,0 1-1,-12 3 0,17-4-273,0-1-1,0 1 1,-1 0 0,1 0-1,0 0 1,0 1 0,1-1-1,-1 0 1,1 1 0,-1 0-1,1 0 1,0 0 0,0 0-1,0 0 1,0 0-1,0 0 1,1 1 0,-1-1-1,1 0 1,0 1 0,0 0-1,1-1 1,-1 1 0,1-1-1,-1 1 1,1 4 0,0-5-77,1 0 1,-1 0-1,0 1 1,1-1-1,0 0 1,0 0-1,0 0 0,0 0 1,0 0-1,1 0 1,-1 0-1,1 0 1,0 0-1,0-1 1,0 1-1,0-1 1,0 1-1,0-1 1,4 3-1,0-1-8,-1 0 1,1-1-1,0 0 0,0 0 0,0-1 0,0 0 0,1 0 1,-1 0-1,11 1 0,-9-1 3,-1-1 1,1 0-1,-1-1 1,1 0-1,0 0 1,-1-1-1,1 0 1,0 0-1,-1-1 1,0 0-1,1 0 1,-1 0-1,0-1 1,0 0 0,0-1-1,0 0 1,10-7-1,-15 9 28,0 0 0,0 1 0,-1-1 0,1 0 0,-1 0 0,1 0 0,-1 0 0,1 0 0,-1 0 0,0 0 0,0 0 0,0-1 0,0 1 0,-1 0 0,1-1 0,-1 1 0,1-1 0,-1 1 0,0-1 0,0 1 0,0-1 0,0 1 0,0 0 0,-1-1 0,1 1 0,-1-1 0,1 1 0,-1 0 0,0-1 0,0 1 0,0 0 0,0 0 0,-1 0 0,1-1 0,0 1 0,-4-2-1,1 0 31,0 0-1,-1 0 0,1 0 1,-1 1-1,0 0 0,0 0 0,0 1 1,-1-1-1,1 1 0,0 0 1,-1 1-1,0-1 0,1 1 0,-8-1 1,4 1-35,0 1 0,0 0 0,0 0 0,0 1 1,-16 3-1,24-4-142,-1 1 0,1-1 0,-1 1 0,1-1 0,-1 1 0,0-1 0,1 1 1,0 0-1,-1 0 0,1 0 0,-1 0 0,1 0 0,0 0 0,0 0 0,0 0 0,0 0 1,0 1-1,0-1 0,0 0 0,0 1 0,0-1 0,0 1 0,1-1 0,-1 1 0,0-1 0,1 1 1,0-1-1,-1 1 0,1 0 0,0-1 0,0 1 0,0-1 0,0 1 0,0 0 0,0-1 0,0 1 1,1 0-1,0 2 0,-1-3-95,1 0 1,-1 0 0,1 1-1,-1-1 1,1-1-1,0 1 1,-1 0-1,1 0 1,0 0-1,0 0 1,0 0 0,0-1-1,-1 1 1,1 0-1,0-1 1,0 1-1,0-1 1,0 1 0,0-1-1,1 1 1,-1-1-1,0 0 1,1 1-1,30 2-5331,-27-3 4100,28 1-7281</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863"/>
    </inkml:context>
    <inkml:brush xml:id="br0">
      <inkml:brushProperty name="width" value="0.025" units="cm"/>
      <inkml:brushProperty name="height" value="0.025" units="cm"/>
      <inkml:brushProperty name="color" value="#004F8B"/>
    </inkml:brush>
  </inkml:definitions>
  <inkml:trace contextRef="#ctx0" brushRef="#br0">129 64 15375,'0'0'9929,"-10"0"-9310,5 0-613,0 0 1,0 0-1,1 1 0,-1 0 0,0 0 1,0 0-1,1 0 0,-1 1 1,1 0-1,-1 0 0,1 0 0,0 1 1,0-1-1,0 1 0,0 0 0,0 0 1,0 0-1,1 1 0,0-1 0,0 1 1,0 0-1,0 0 0,0 0 0,1 0 1,-1 0-1,1 1 0,1-1 0,-3 7 1,2-7-2,1-1 1,-1 1-1,1 0 0,0 1 1,1-1-1,-1 0 1,0 0-1,1 0 0,0 1 1,0-1-1,1 0 1,-1 0-1,1 0 0,0 0 1,0 1-1,0-1 1,3 7-1,-2-8 2,1-1 0,-1 1 0,0-1 0,1 1 0,0-1 0,-1 0 0,1 0 0,0 0 0,0 0 0,0-1 0,1 1 0,-1-1 0,0 0 0,0 1 0,1-2 0,-1 1 0,1 0 0,-1-1 0,1 1 0,-1-1 0,5-1 0,-3 2 79,1-2 0,0 1 0,-1-1 0,1 0 0,-1 0 0,1 0 0,-1-1 0,1 0 0,-1 0 0,0 0 0,0-1 0,0 0 0,0 0 0,-1 0 0,1 0 0,-1-1 1,0 0-1,0 0 0,0 0 0,0 0 0,-1 0 0,1-1 0,-1 0 0,-1 0 0,1 0 0,0 0 0,-1 0 0,0 0 0,2-11 0,-3 11-13,1-1 1,-1 1-1,-1 0 0,1 0 0,-1 0 0,0-1 1,0 1-1,-1 0 0,0 0 0,1 0 0,-2 0 0,1-1 1,-1 1-1,1 1 0,-1-1 0,-1 0 0,1 0 1,-1 1-1,1-1 0,-1 1 0,-1 0 0,1 0 0,-1 0 1,1 0-1,-1 1 0,0-1 0,0 1 0,-1 0 1,1 1-1,-1-1 0,1 0 0,-8-2 0,7 4-191,1-1 0,-1 1 0,1-1 1,-1 1-1,0 1 0,1-1 0,-1 1 0,0-1 0,0 1 0,1 1 0,-1-1 0,-8 2 0,10-1-616,-1 1 1,0-1-1,1 1 0,-1 0 1,1-1-1,0 2 0,-1-1 1,1 0-1,0 1 0,-3 3 1,-8 9-7019</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6.730"/>
    </inkml:context>
    <inkml:brush xml:id="br0">
      <inkml:brushProperty name="width" value="0.025" units="cm"/>
      <inkml:brushProperty name="height" value="0.025" units="cm"/>
      <inkml:brushProperty name="color" value="#004F8B"/>
    </inkml:brush>
  </inkml:definitions>
  <inkml:trace contextRef="#ctx0" brushRef="#br0">1 300 7655,'0'0'13250,"10"-6"-12182,61-34-498,-2-4 0,-2-2-1,109-99 1,-159 127-515,-23 21-35,-29 32-9,20-13-7,0 0 1,-16 32 0,28-46-4,-1 0 1,1 0-1,0 0 1,0 0-1,1 0 1,1 1-1,-1-1 1,1 1-1,1-1 1,-1 1-1,2 11 1,0-18-6,-1 1 1,1-1 0,0 0 0,0 1-1,0-1 1,0 0 0,0 0 0,0 0-1,1 0 1,-1 0 0,1 0 0,-1 0 0,1-1-1,0 1 1,0-1 0,0 1 0,0-1-1,0 1 1,0-1 0,0 0 0,0 0-1,0 0 1,1 0 0,-1-1 0,0 1-1,1 0 1,-1-1 0,0 0 0,1 0-1,-1 1 1,1-1 0,-1-1 0,4 1-1,2-1-387,1 1 0,-1-1 0,0-1 0,0 0 0,0 0 0,0 0 0,0-1 0,12-6 0,21-21-5017,-2-7-3070</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093"/>
    </inkml:context>
    <inkml:brush xml:id="br0">
      <inkml:brushProperty name="width" value="0.025" units="cm"/>
      <inkml:brushProperty name="height" value="0.025" units="cm"/>
      <inkml:brushProperty name="color" value="#004F8B"/>
    </inkml:brush>
  </inkml:definitions>
  <inkml:trace contextRef="#ctx0" brushRef="#br0">92 0 16271,'0'0'1538,"-11"11"133,3-4-1416,-36 36 1151,41-39-1177,0-1 1,0 0-1,0 1 0,1 0 0,0 0 0,0-1 0,0 1 0,0 1 0,0-1 0,1 0 0,0 0 0,0 1 0,-1 5 0,2-8-208,1-1 0,-1 1-1,1 0 1,0 0-1,-1-1 1,1 1 0,0 0-1,0-1 1,0 1-1,0-1 1,0 1 0,1-1-1,-1 0 1,0 1-1,1-1 1,-1 0 0,0 0-1,1 0 1,0 0-1,-1 0 1,1 0 0,0-1-1,-1 1 1,1 0-1,0-1 1,0 1 0,-1-1-1,1 0 1,3 1 0,60 5 86,-57-6-75,7 1-38,0-2 0,0 0 0,0 0 0,24-7 0,-36 7 0,1 0 1,-1 0-1,0 0 0,1-1 0,-1 1 0,0-1 1,0 0-1,0 0 0,0 0 0,-1 0 0,5-4 0,-6 4 13,0 1-1,0-1 0,0 0 0,-1 1 0,1-1 0,0 0 1,-1 0-1,1 1 0,-1-1 0,1 0 0,-1 0 0,0 0 1,0 0-1,0 1 0,0-1 0,0 0 0,0 0 0,0 0 1,-1 0-1,1 1 0,-1-1 0,1 0 0,-2-2 0,0 1 29,0 0-1,0 0 0,0 1 0,-1-1 0,1 0 0,0 1 1,-1 0-1,0-1 0,0 1 0,0 0 0,0 0 0,0 1 1,0-1-1,0 1 0,0-1 0,-1 1 0,1 0 0,-1 0 1,-5 0-1,-8-2 162,0 1-1,-27-1 1,-4 9-1297,29 5 76,19-10 991,-1-1-1,1 1 1,0 0 0,0-1-1,0 1 1,0 0 0,0 0 0,0-1-1,0 1 1,0 0 0,0 0-1,0-1 1,0 1 0,1 0-1,-1 0 1,0-1 0,1 1 0,-1 0-1,0-1 1,1 1 0,-1 0-1,1-1 1,-1 1 0,1-1-1,-1 1 1,1-1 0,-1 1 0,1-1-1,0 1 1,3 2-438,0 0 0,0 0 0,1-1 0,-1 0-1,1 0 1,-1 0 0,1 0 0,0-1 0,0 1 0,-1-1 0,8 0 0,57 5-5734,-64-6 5639,43 1-4948</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440"/>
    </inkml:context>
    <inkml:brush xml:id="br0">
      <inkml:brushProperty name="width" value="0.025" units="cm"/>
      <inkml:brushProperty name="height" value="0.025" units="cm"/>
      <inkml:brushProperty name="color" value="#004F8B"/>
    </inkml:brush>
  </inkml:definitions>
  <inkml:trace contextRef="#ctx0" brushRef="#br0">140 69 8040,'0'0'4633,"4"-8"-95,15-27-1319,-18 34-3147,-1 1 0,0 0 0,0-1 0,1 1 1,-1-1-1,0 1 0,0-1 0,0 1 0,0-1 0,1 1 0,-1-1 0,0 1 1,0-1-1,0 0 0,0 1 0,0-1 0,0 1 0,-1-1 0,1 1 0,0-1 1,0 1-1,0-1 0,0 1 0,-1-1 0,1 1 0,0-1 0,0 1 0,-1 0 1,1-1-1,0 1 0,-1-1 0,1 1 0,0 0 0,-1-1 0,1 1 0,-1 0 1,1-1-1,-1 1 0,1 0 0,0 0 0,-1-1 0,1 1 0,-1 0 0,1 0 1,-1 0-1,1 0 0,-1 0 0,0 0 0,1 0 0,-1 0 0,0 0 0,-28 1 503,27-1-474,-5 2-33,0-1 0,0 2 1,0-1-1,0 1 1,0 0-1,0 0 0,1 1 1,-1 0-1,1 0 1,0 1-1,-8 7 0,11-10-33,1 1-1,-1-1 0,0 1 0,1 0 0,-1 0 1,1 0-1,0 0 0,0 0 0,0 1 0,1-1 1,-1 1-1,1-1 0,0 1 0,0-1 1,0 1-1,0 0 0,1-1 0,-1 1 0,1 0 1,0 0-1,0 0 0,0-1 0,1 1 1,1 6-1,0-7-22,0 1 1,0-1-1,1 1 1,-1-1-1,1 0 1,0 0-1,0 0 0,0-1 1,0 1-1,1-1 1,-1 0-1,0 1 1,1-2-1,0 1 1,0 0-1,-1-1 1,1 1-1,0-1 0,0 0 1,0-1-1,0 1 1,5 0-1,10 1 21,0-1-1,0 0 1,27-3-1,-35 1-46,-1-1 0,1-1-1,-1 0 1,0 0 0,0-1-1,0 0 1,0-1 0,-1 0-1,11-8 1,-17 12 29,0-1 0,0 0 0,0 0 0,-1 0-1,1 0 1,-1-1 0,1 1 0,-1 0 0,0-1 0,0 0 0,0 0 0,0 1 0,-1-1-1,1 0 1,-1 0 0,0-1 0,0 1 0,0 0 0,0 0 0,0 0 0,-1-1 0,1 1-1,-1 0 1,0-1 0,0 1 0,0-1 0,0 1 0,-1 0 0,0 0 0,1-1-1,-1 1 1,0 0 0,-3-5 0,1 4 34,0 0 1,-1 0-1,1 1 0,-1-1 1,0 1-1,0 0 0,0 0 1,0 1-1,-1-1 0,1 1 1,-1 0-1,0 0 0,1 1 0,-1-1 1,0 1-1,0 0 0,-6 0 1,2-1-57,0 0 0,-1 2 1,1-1-1,-1 1 0,1 0 1,0 1-1,-1 0 0,-12 3 1,20-3-94,-1 1 1,1-1 0,0 0 0,0 1-1,0-1 1,0 1 0,1-1-1,-1 1 1,0 0 0,1 0 0,-1 0-1,-1 3 1,-2 12-3213,13-1-3531,3-10 720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817"/>
    </inkml:context>
    <inkml:brush xml:id="br0">
      <inkml:brushProperty name="width" value="0.025" units="cm"/>
      <inkml:brushProperty name="height" value="0.025" units="cm"/>
      <inkml:brushProperty name="color" value="#004F8B"/>
    </inkml:brush>
  </inkml:definitions>
  <inkml:trace contextRef="#ctx0" brushRef="#br0">1 178 4484,'0'0'11686,"9"5"-10122,0-2-1235,0 1 0,0-1 0,0-1 0,0 0 0,0 0-1,1-1 1,-1 0 0,17 0 0,88-12 1227,-68 4-1086,722-67 1133,-281 30-1124,-446 40-481,39-3 49,135-30-1,-233 33-1549,-18-2-8162,22-2-1401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8.303"/>
    </inkml:context>
    <inkml:brush xml:id="br0">
      <inkml:brushProperty name="width" value="0.025" units="cm"/>
      <inkml:brushProperty name="height" value="0.025" units="cm"/>
      <inkml:brushProperty name="color" value="#004F8B"/>
    </inkml:brush>
  </inkml:definitions>
  <inkml:trace contextRef="#ctx0" brushRef="#br0">0 24 11211,'0'0'7329,"8"-3"-6021,5-2-998,0 1-1,-1 1 1,1 0 0,1 0-1,-1 2 1,0-1 0,26 2-1,-38 0-299,0 0-1,0 0 1,1 1-1,-1-1 1,0 0-1,0 0 1,0 1-1,1-1 0,-1 1 1,0-1-1,0 1 1,0-1-1,0 1 1,0 0-1,0-1 1,0 1-1,0 0 1,0 0-1,0 0 1,-1 0-1,1 0 1,0 0-1,-1 0 1,1 0-1,0 0 1,-1 0-1,1 0 1,-1 0-1,0 0 1,1 1-1,-1-1 1,0 0-1,0 0 1,1 0-1,-1 1 1,0-1-1,0 0 1,-1 0-1,1 0 0,0 1 1,0-1-1,0 0 1,-1 0-1,1 0 1,-1 1-1,1-1 1,-2 1-1,-3 10 120,0-1-1,0 0 0,-14 19 0,12-18-7,2-5-48,0 2 0,1-1 0,0 1-1,0-1 1,1 1 0,-3 13 0,5-20-68,1 0 0,0 0 0,0 0 0,0 0 0,0 0 0,0 0 0,1 0 0,-1 0 0,1 0 0,-1 0 0,1 0 0,0-1 0,-1 1 0,1 0 0,0 0 0,0-1 0,0 1 0,1-1-1,-1 1 1,0-1 0,1 1 0,-1-1 0,1 0 0,-1 1 0,1-1 0,-1 0 0,1 0 0,0 0 0,-1 0 0,1-1 0,0 1 0,0 0 0,0-1 0,0 1 0,0-1 0,3 1 0,11 2-506,0-1 0,1 0 0,29-1-1,18-5-4652,-13-4-2090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8.680"/>
    </inkml:context>
    <inkml:brush xml:id="br0">
      <inkml:brushProperty name="width" value="0.025" units="cm"/>
      <inkml:brushProperty name="height" value="0.025" units="cm"/>
      <inkml:brushProperty name="color" value="#004F8B"/>
    </inkml:brush>
  </inkml:definitions>
  <inkml:trace contextRef="#ctx0" brushRef="#br0">238 53 15086,'-14'0'2130,"-6"0"-1488,1 1-1,-1 0 1,0 2-1,-21 5 0,35-7-556,0 1-1,1-1 1,-1 1-1,1 0 1,0 0 0,0 0-1,-1 1 1,1 0-1,1 0 1,-1 0-1,0 1 1,1-1-1,0 1 1,0 0-1,0 0 1,0 1 0,1-1-1,-1 1 1,1 0-1,0 0 1,1 0-1,-3 6 1,5-10-81,0 0 1,0 0 0,-1 1-1,2-1 1,-1 0-1,0 0 1,0 0 0,0 1-1,1-1 1,-1 0-1,0 0 1,1 0 0,-1 0-1,1 0 1,-1 0-1,1 0 1,0 0 0,-1 0-1,1 0 1,0 0-1,0 0 1,0 0 0,0 0-1,0-1 1,-1 1-1,2 0 1,-1-1 0,0 1-1,0-1 1,0 1-1,0-1 1,0 1-1,0-1 1,0 0 0,1 0-1,-1 1 1,0-1-1,2 0 1,56 5 174,-51-5-142,14 0-13,0-1-1,1-1 1,-1-1 0,0 0 0,28-10 0,-44 12-27,1-1 0,-2 0 0,1 0 0,0-1 0,0 1 1,-1-1-1,1-1 0,-1 1 0,0-1 0,0 1 0,0-2 1,0 1-1,-1 0 0,0-1 0,0 0 0,0 0 0,-1 0 1,1 0-1,-1-1 0,0 1 0,-1-1 0,1 0 0,2-10 1,-5 14 24,0 0 0,1 1 1,-1-1-1,0 0 0,0 1 1,0-1-1,-1 0 0,1 1 1,0-1-1,-1 1 0,1-1 1,-1 0-1,1 1 0,-1-1 1,1 1-1,-1 0 0,0-1 1,0 1-1,0-1 1,0 1-1,0 0 0,-2-2 1,0 1 24,0 0 0,0 0 1,0 0-1,0 1 0,0-1 1,-1 1-1,1 0 1,-1 0-1,-6-2 0,-5 1 49,-1 1-1,1 1 0,-25 1 0,39-1-97,-3 0 5,-1 1-1,1 0 1,-1 0-1,1 0 1,0 0-1,-1 1 1,-7 3-1,11-4-12,-1 0 0,1 0 0,0 0 0,-1-1-1,1 1 1,0 0 0,0 1 0,0-1 0,0 0-1,0 0 1,0 0 0,0 1 0,0-1 0,0 0-1,0 1 1,1-1 0,-1 1 0,1-1 0,-1 1-1,1-1 1,-1 1 0,1-1 0,0 1 0,0 2-1,0-2-93,1-1 0,0 0 0,0 0 0,0 0 0,-1 1 0,1-1 0,0 0 1,1 0-1,-1 0 0,0-1 0,0 1 0,0 0 0,0 0 0,1-1 0,-1 1 0,0 0 0,1-1 0,-1 1 0,0-1 0,1 0 0,-1 1 0,1-1 0,-1 0 0,1 0 0,-1 0 0,3 0 0,50 1-4080,-44-1 2549,33 0-3811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9.025"/>
    </inkml:context>
    <inkml:brush xml:id="br0">
      <inkml:brushProperty name="width" value="0.025" units="cm"/>
      <inkml:brushProperty name="height" value="0.025" units="cm"/>
      <inkml:brushProperty name="color" value="#004F8B"/>
    </inkml:brush>
  </inkml:definitions>
  <inkml:trace contextRef="#ctx0" brushRef="#br0">184 7 14798,'0'0'2899,"-12"-1"-331,-3-1-2163,1 0 153,0 1 0,0 1-1,-1 0 1,-21 3 0,33-3-518,0 1 0,0-1 0,0 1 0,0 0 0,0 0 0,0 0-1,1 0 1,-1 0 0,0 0 0,1 1 0,-1-1 0,1 1 0,0 0 0,-1 0-1,1 0 1,0 0 0,0 0 0,0 0 0,0 1 0,1-1 0,-1 1 0,1-1-1,-1 1 1,1 0 0,0-1 0,0 1 0,0 0 0,0 0 0,1 0 0,-1 4-1,1-5-30,0 1 0,0-1 0,1 1 0,-1-1-1,1 0 1,0 1 0,0-1 0,0 0 0,0 0 0,0 1-1,0-1 1,1 0 0,-1 0 0,1 0 0,-1 0-1,1-1 1,0 1 0,0 0 0,-1-1 0,1 1 0,0-1-1,1 0 1,-1 0 0,0 1 0,0-1 0,0-1 0,1 1-1,-1 0 1,1 0 0,2 0 0,9 2 27,1 0-1,-1 0 1,26 0 0,-21-1 16,70-2-537,-84-1 466,1 1 0,-1-1 0,0 0 0,1 0 0,-1-1 0,0 0 0,0 0 0,0 0 0,0 0 0,0-1 0,-1 0 0,1 0-1,5-5 1,-9 7 53,1 0 1,-1 0-1,0 0 0,1-1 0,-1 1 0,0 0 0,0-1 0,0 1 0,0-1 0,0 1 0,-1-1 0,1 1 0,0-1 0,-1 1 0,1-1 0,-1 0 0,1 0 0,-1 1 0,0-1 0,0 0 0,0 1 0,0-1 0,0 0 0,0 0 0,-1-2 0,0 1 23,-1 1-1,1 0 1,-1 0-1,0 0 0,1 0 1,-1 0-1,0 0 1,0 0-1,0 1 0,0-1 1,-1 1-1,1-1 1,0 1-1,-5-2 0,-7-2 27,1 1-1,0 0 1,-1 1 0,0 0-1,-16 0 1,26 3-173,-8-1 131,1 0 0,-1 1 0,0 1 1,-14 2-1,24-3-117,1 0 0,-1 1 0,1-1 0,0 0 0,-1 1 0,1-1 0,-1 1 0,1-1 1,0 1-1,-1-1 0,1 1 0,0 0 0,0 0 0,0 0 0,0-1 0,-1 1 0,1 0 1,0 1-1,1-1 0,-1 0 0,0 0 0,0 0 0,0 0 0,1 1 0,-1-1 0,0 0 1,1 1-1,-1-1 0,1 1 0,0-1 0,0 0 0,-1 1 0,1-1 0,0 1 0,0-1 0,0 1 1,0-1-1,1 1 0,-1-1 0,0 0 0,0 1 0,1-1 0,-1 1 0,2 1 0,0 0-522,0 0 0,0-1 0,1 1 0,-1 0 0,1-1-1,-1 0 1,1 1 0,0-1 0,0 0 0,0-1 0,0 1-1,0 0 1,1-1 0,-1 0 0,0 0 0,1 0 0,-1 0-1,1 0 1,5 0 0,27 3-7383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2.732"/>
    </inkml:context>
    <inkml:brush xml:id="br0">
      <inkml:brushProperty name="width" value="0.025" units="cm"/>
      <inkml:brushProperty name="height" value="0.025" units="cm"/>
    </inkml:brush>
  </inkml:definitions>
  <inkml:trace contextRef="#ctx0" brushRef="#br0">50 37 13677,'0'0'6598,"-49"9"-2722,65-9-2499,17 0-448,8-5-320,10-3-257,6-1-288,5 1-64,-4 1-1281,-10 2-2339,-4 2-2497</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9.405"/>
    </inkml:context>
    <inkml:brush xml:id="br0">
      <inkml:brushProperty name="width" value="0.025" units="cm"/>
      <inkml:brushProperty name="height" value="0.025" units="cm"/>
      <inkml:brushProperty name="color" value="#004F8B"/>
    </inkml:brush>
  </inkml:definitions>
  <inkml:trace contextRef="#ctx0" brushRef="#br0">275 59 11435,'0'0'4116,"-5"-7"-102,3 3-3737,-1 0 0,1 1 0,-1 0 0,1-1 0,-1 1 0,0 0-1,-1 0 1,1 0 0,0 1 0,-1-1 0,0 1 0,1 0 0,-1 0 0,0 0 0,0 1 0,0-1-1,0 1 1,-1 0 0,1 0 0,0 0 0,0 1 0,-6-1 0,-3 0-59,0 1 0,0 1-1,0-1 1,0 2 0,0 0 0,0 1 0,-12 3 0,21-4-218,0-1 0,0 0 0,1 1-1,-1 0 1,1 0 0,-1 0 0,1 0 0,0 0 0,0 1 0,0 0 0,0-1 0,0 1 0,1 0 0,-1 0-1,1 1 1,0-1 0,0 0 0,0 1 0,0 0 0,0-1 0,1 1 0,0 0 0,0 0 0,0-1-1,0 1 1,0 0 0,1 5 0,0-7 2,0 0 1,0 0-1,0 0 0,0 0 0,1 0 0,-1 0 0,1 0 1,-1 0-1,1 0 0,0 0 0,0 0 0,0 0 0,0 0 1,0 0-1,0 0 0,0-1 0,1 1 0,-1-1 0,4 4 1,-1-3 4,0 1-1,0 0 1,0-1 0,0 0 0,1 0 0,-1 0 0,1-1 0,7 2 0,9 1 20,-1-2 1,1 0 0,25-2 0,-35 0-21,-1 0-10,0 0-1,0-1 0,0 0 0,0 0 1,0-1-1,0-1 0,15-5 0,-22 6 6,0 1 1,0-1-1,0 1 0,0-1 0,-1 0 1,1 0-1,-1 0 0,1 0 0,-1-1 0,0 1 1,0 0-1,0-1 0,0 0 0,0 0 1,-1 1-1,1-1 0,-1 0 0,0 0 0,0 0 1,0 0-1,0-1 0,0 1 0,-1 0 1,1 0-1,-1-1 0,0 1 0,0-4 0,-1 4-9,1 0 0,-1 0-1,0 1 1,0-1 0,0 0-1,0 0 1,-1 1 0,1-1-1,-1 1 1,1-1 0,-1 1-1,0 0 1,0-1 0,0 1-1,0 0 1,0 0 0,-1 0-1,1 1 1,0-1 0,-1 1-1,0-1 1,1 1 0,-1 0-1,0 0 1,0 0 0,1 0-1,-1 0 1,0 1-1,-5-1 1,-11-2-1052,0 0 0,0 2 1,-25 0-1,35 1-5,-21 1-3164,6 5-2873</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5.521"/>
    </inkml:context>
    <inkml:brush xml:id="br0">
      <inkml:brushProperty name="width" value="0.025" units="cm"/>
      <inkml:brushProperty name="height" value="0.025" units="cm"/>
      <inkml:brushProperty name="color" value="#004F8B"/>
    </inkml:brush>
  </inkml:definitions>
  <inkml:trace contextRef="#ctx0" brushRef="#br0">0 68 8840,'0'0'13934,"78"-4"-12621,-10-6-577,6 1-511,6-2-193,3 2-577,-5 1-576,-13 2-256,-14 2-449,-15 1 0,-15 2-1024,-17-1-770</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5.899"/>
    </inkml:context>
    <inkml:brush xml:id="br0">
      <inkml:brushProperty name="width" value="0.025" units="cm"/>
      <inkml:brushProperty name="height" value="0.025" units="cm"/>
      <inkml:brushProperty name="color" value="#004F8B"/>
    </inkml:brush>
  </inkml:definitions>
  <inkml:trace contextRef="#ctx0" brushRef="#br0">0 15 6534,'0'0'13965,"82"26"-12555,-19-26-481,19-1-417,3-3-352,7-4-160,-4-4-1313,-5-3-4036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8.104"/>
    </inkml:context>
    <inkml:brush xml:id="br0">
      <inkml:brushProperty name="width" value="0.025" units="cm"/>
      <inkml:brushProperty name="height" value="0.025" units="cm"/>
      <inkml:brushProperty name="color" value="#004F8B"/>
    </inkml:brush>
  </inkml:definitions>
  <inkml:trace contextRef="#ctx0" brushRef="#br0">73 1 6246,'0'0'4853,"-9"3"-2996,1 0-2190,-18 6 4393,26-6-778,18-1 2,-19-2-3216,1 0 1,0-1 0,-1 1-1,1 0 1,0 0 0,0 0-1,-1 0 1,1 0 0,0 0-1,-1 0 1,1 0 0,0 0-1,-1 0 1,1 0 0,0 0-1,-1 0 1,1 0 0,0 0-1,0 0 1,-1 0 0,1 0-1,0 0 1,-1 1 0,1-1-1,0 0 1,0 0 0,-1 0-1,1 0 1,0 1 0,0-1-1,0 0 1,-1 0 0,1 1 0,0-1-1,0 0 1,0 0 0,-1 1-1,1-1 1,0 0 0,0 0-1,0 1 1,0-1 0,0 0-1,0 1 1,0-1 0,0 0-1,0 1 1,0-1 0,0 0-1,0 1 1,0-1 0,0 0-1,0 0 1,0 1 0,0-1-1,0 0 1,0 1 0,0-1-1,1 0 1,-1 0 0,0 1-1,0-1 1,0 0 0,0 0-1,1 1 1,-2-2-47,1 1 0,-1-1-1,1 0 1,-1 1 0,0-1 0,1 1 0,-1-1-1,0 1 1,1-1 0,-1 1 0,0-1 0,0 1-1,0 0 1,1 0 0,-1-1 0,0 1 0,0 0-1,0 0 1,0 0 0,0 0 0,0 0 0,1 0-1,-1 0 1,0 0 0,0 0 0,0 0 0,0 0-1,0 1 1,1-1 0,-1 0 0,0 1-1,0-1 1,0 0 0,1 1 0,-1-1 0,0 1-1,1 0 1,-1-1 0,0 1 0,1-1 0,-1 2-1,-2 3-3751,3-1-3801,-1-20 1974,-2 6-684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1.964"/>
    </inkml:context>
    <inkml:brush xml:id="br0">
      <inkml:brushProperty name="width" value="0.025" units="cm"/>
      <inkml:brushProperty name="height" value="0.025" units="cm"/>
      <inkml:brushProperty name="color" value="#004F8B"/>
    </inkml:brush>
  </inkml:definitions>
  <inkml:trace contextRef="#ctx0" brushRef="#br0">121 356 3555,'0'0'2376,"-9"4"-865,3-2-1638,-51 28 5606,53-28-4792,-1 1 0,1 0 0,0 0 0,0 0 0,0 0 0,0 1 0,1 0 1,0 0-1,-1 0 0,1 0 0,-3 6 0,6-10-646,0 0 0,0 0 0,0 1 0,0-1 0,0 0 0,0 0 0,0 1 0,0-1 0,0 0 0,0 0 0,0 1 0,0-1 0,0 0 1,0 0-1,0 0 0,0 1 0,0-1 0,0 0 0,0 0 0,0 1 0,0-1 0,0 0 0,1 0 0,-1 0 0,0 1 0,0-1 0,0 0 0,0 0 1,0 0-1,1 0 0,-1 1 0,0-1 0,0 0 0,0 0 0,1 0 0,-1 0 0,0 0 0,0 0 0,1 0 0,-1 0 0,0 0 0,0 0 0,0 0 1,1 0-1,-1 0 0,19 1 609,18-9-131,158-72 833,-37 13-1027,105-20-229,113-47 5,-333 110 385,-24 5-2012,-19 19 1228,1-1-1,-1 0 1,0 0-1,1 1 0,-1-1 1,0 0-1,0 0 1,0 1-1,1-1 1,-1 0-1,0 0 0,0 1 1,0-1-1,0 0 1,0 0-1,-1 0 0,1 1 1,0-1-1,0 0 1,0 0-1,-1 1 1,1-1-1,0 0 0,-1 0 1,1 0-1,-8-6-7548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2.454"/>
    </inkml:context>
    <inkml:brush xml:id="br0">
      <inkml:brushProperty name="width" value="0.025" units="cm"/>
      <inkml:brushProperty name="height" value="0.025" units="cm"/>
      <inkml:brushProperty name="color" value="#004F8B"/>
    </inkml:brush>
  </inkml:definitions>
  <inkml:trace contextRef="#ctx0" brushRef="#br0">126 1 6534,'0'0'17873,"-6"7"-17755,5-4-112,-3 1-3,0 1 0,1 0-1,0 0 1,0 1 0,1-1 0,-1 1 0,1-1-1,0 1 1,0 0 0,1-1 0,0 1-1,-1 8 1,3-14-3,-1 1 0,0-1 0,1 1 0,-1-1 0,1 1-1,-1-1 1,1 1 0,0-1 0,-1 0 0,1 1 0,-1-1 0,1 0-1,0 1 1,-1-1 0,1 0 0,0 0 0,-1 0 0,1 0 0,0 1-1,-1-1 1,1 0 0,0 0 0,-1 0 0,1 0 0,1-1 0,25 1-25,-23-1 11,29-2-123,-26 1 110,0 1 0,0 0 1,0 0-1,0 1 0,0 0 0,0 1 0,0-1 0,0 1 0,8 2 0,-14-2 26,0-1-1,0 1 1,0-1 0,-1 1 0,1-1 0,0 1-1,0 0 1,0-1 0,-1 1 0,1 0 0,0 0-1,-1-1 1,1 1 0,0 0 0,-1 0 0,1 0 0,-1 0-1,0 0 1,1 0 0,-1 0 0,0 0 0,1 0-1,-1 0 1,0 0 0,0 0 0,0 0 0,0 0-1,0 0 1,0 0 0,0 0 0,0 0 0,-1 0-1,1 0 1,0 0 0,-1 0 0,1 0 0,0 0-1,-1 0 1,1 0 0,-1 0 0,0 0 0,1 0-1,-1-1 1,0 1 0,0 1 0,-3 2 44,1 1 0,-1-1 0,0 1 0,0-1 0,-1 0-1,-8 6 1,0-4-38,0 0 0,-1-1 0,1 0 0,-1-1 0,0-1 0,0 0-1,0-1 1,0-1 0,0 0 0,-24-1 0,37 0-240,-1 0 0,1 0 0,-1 0 0,1 0 0,0 0-1,-1 0 1,1 0 0,0-1 0,-1 1 0,1 0 0,-1-1 0,1 1 0,0-1 0,0 0 0,-1 1 0,1-1 0,0 0 0,0 0 0,0 0 0,0 1 0,0-1 0,0 0 0,0-1 0,0 1-1,0 0 1,0 0 0,1 0 0,-1 0 0,0-1 0,1 1 0,-1 0 0,1-2 0,-5-15-6048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2.848"/>
    </inkml:context>
    <inkml:brush xml:id="br0">
      <inkml:brushProperty name="width" value="0.025" units="cm"/>
      <inkml:brushProperty name="height" value="0.025" units="cm"/>
      <inkml:brushProperty name="color" value="#004F8B"/>
    </inkml:brush>
  </inkml:definitions>
  <inkml:trace contextRef="#ctx0" brushRef="#br0">1 32 16720,'0'0'8103,"73"-19"-8070,-36 17-738,3-1-1826,10 0-1921,-4-2-2723</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3.178"/>
    </inkml:context>
    <inkml:brush xml:id="br0">
      <inkml:brushProperty name="width" value="0.025" units="cm"/>
      <inkml:brushProperty name="height" value="0.025" units="cm"/>
      <inkml:brushProperty name="color" value="#004F8B"/>
    </inkml:brush>
  </inkml:definitions>
  <inkml:trace contextRef="#ctx0" brushRef="#br0">174 1 14029,'0'0'2435,"-12"2"-38,1 1-2073,0 0 1,0 1 0,0 1 0,1-1 0,0 1 0,0 1 0,-11 8 0,15-11-211,1 1 0,0 1-1,0-1 1,1 1 0,-1-1-1,1 1 1,0 0 0,0 1-1,1-1 1,-1 1 0,1 0-1,1 0 1,-1 0 0,1 0-1,0 0 1,-2 11 0,3-15-82,1 0 1,-1 1-1,1-1 1,0 0-1,0 0 1,0 0-1,0 1 1,0-1-1,1 0 1,-1 0-1,1 0 1,-1 0 0,1 1-1,0-1 1,0 0-1,0 0 1,0 0-1,0-1 1,0 1-1,1 0 1,-1 0-1,1-1 1,-1 1-1,1 0 1,-1-1-1,1 0 1,0 1-1,0-1 1,0 0-1,0 0 1,0 0-1,0 0 1,3 1-1,2-1 158,1 1-1,-1-1 0,1 0 0,0-1 0,-1 0 0,1 0 0,0-1 1,13-2-1,-14 1-94,-1 0 0,0-1 0,0 0 0,0 0 0,0-1 0,0 1 0,-1-1 1,1 0-1,-1-1 0,0 0 0,-1 1 0,1-1 0,-1-1 0,0 1 0,0-1 0,5-9 0,-7 13-81,-1 0 0,0 0 0,1-1 0,-1 1 0,0 0-1,0-1 1,-1 1 0,1 0 0,0-1 0,-1 1 0,1-1-1,-1 1 1,0-1 0,0 1 0,0-1 0,0 1 0,0-1-1,-1 1 1,1-1 0,-1 1 0,0-1 0,1 1 0,-1 0-1,0-1 1,0 1 0,-1 0 0,1 0 0,0 0-1,-1 0 1,1 0 0,-1 0 0,0 0 0,0 0 0,0 0-1,0 1 1,0-1 0,0 1 0,0 0 0,0-1 0,0 1-1,-1 0 1,1 0 0,0 1 0,-1-1 0,-4 0 0,-2-1-763,-1 0 0,0 1 0,0 0 0,-15 1 0,12 0-2713,6 0-2731</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4.214"/>
    </inkml:context>
    <inkml:brush xml:id="br0">
      <inkml:brushProperty name="width" value="0.025" units="cm"/>
      <inkml:brushProperty name="height" value="0.025" units="cm"/>
      <inkml:brushProperty name="color" value="#004F8B"/>
    </inkml:brush>
  </inkml:definitions>
  <inkml:trace contextRef="#ctx0" brushRef="#br0">0 523 11851,'0'0'9166,"18"-4"-8226,346-110 1085,-195 55-1669,-34 16-297,213-75 51,-237 75-48,112-61 0,-216 101-59,1-1 16,0 0 0,0-1-1,-1 0 1,12-10-1,-58 14-2975,-30 14-4768,30-6 1656</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4.732"/>
    </inkml:context>
    <inkml:brush xml:id="br0">
      <inkml:brushProperty name="width" value="0.025" units="cm"/>
      <inkml:brushProperty name="height" value="0.025" units="cm"/>
      <inkml:brushProperty name="color" value="#004F8B"/>
    </inkml:brush>
  </inkml:definitions>
  <inkml:trace contextRef="#ctx0" brushRef="#br0">1 320 11275,'0'0'10153,"8"-1"-8530,5-3-1310,0 0 0,-1 0-1,0-1 1,0-1 0,0 0 0,-1 0-1,1-1 1,10-9 0,90-78 507,-91 74-686,32-31 54,-38 34-152,0 2 0,2 0 0,0 0 0,29-18 0,-45 33-38,-1 0 0,0 0 0,0 0 0,0 0 0,1 0 0,-1-1 0,0 1 0,0 0-1,0 0 1,1 0 0,-1 1 0,0-1 0,0 0 0,1 0 0,-1 0 0,0 0 0,0 0-1,0 0 1,1 0 0,-1 0 0,0 0 0,0 0 0,0 1 0,0-1 0,1 0 0,-1 0 0,0 0-1,0 0 1,0 0 0,0 1 0,0-1 0,1 0 0,-1 0 0,0 0 0,0 1 0,0-1-1,0 0 1,0 0 0,0 0 0,0 1 0,0-1 0,0 0 0,0 0 0,0 0 0,0 1 0,0-1-1,0 0 1,0 0 0,0 1 0,0-1 0,0 0 0,0 0 0,0 0 0,0 1 0,0-1-1,0 0 1,-1 0 0,1 0 0,0 1 0,0-1 0,0 0 0,0 0 0,-1 0 0,-3 19-57,3-19 60,-7 20 17,0-1-1,-21 33 0,19-37-54,1 1 0,1 0 0,0 0 0,-9 32 0,17-48-24,0 0 0,0 1 0,0-1 1,0 0-1,-1 1 0,1-1 0,0 0 0,0 0 1,0 1-1,0-1 0,0 0 0,0 1 1,0-1-1,0 0 0,0 0 0,0 1 0,0-1 1,0 0-1,0 1 0,0-1 0,1 0 1,-1 1-1,0-1 0,0 0 0,0 0 0,0 1 1,0-1-1,1 0 0,-1 0 0,0 0 1,0 1-1,0-1 0,1 0 0,-1 0 0,0 0 1,0 1-1,1-1 0,-1 0 0,0 0 0,1 0 1,-1 0-1,0 0 0,0 0 0,1 1 1,17-7-2743,16-16-4632,-3-5-2035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3.094"/>
    </inkml:context>
    <inkml:brush xml:id="br0">
      <inkml:brushProperty name="width" value="0.025" units="cm"/>
      <inkml:brushProperty name="height" value="0.025" units="cm"/>
    </inkml:brush>
  </inkml:definitions>
  <inkml:trace contextRef="#ctx0" brushRef="#br0">1 241 16143,'0'0'9652,"8"7"-9486,-6-4-162,0-1 0,0 1 0,1-1 1,-1 0-1,1 0 0,0 0 1,-1-1-1,1 1 0,0 0 1,0-1-1,0 0 0,0 0 1,1 0-1,-1 0 0,0 0 0,0-1 1,1 1-1,-1-1 0,0 0 1,0 0-1,1 0 0,-1 0 1,0-1-1,0 1 0,1-1 0,-1 0 1,0 0-1,0 0 0,0-1 1,6-2-1,10-5 24,29-13 191,-45 21-187,0 0 1,-1 0 0,1 0 0,0 1-1,0-1 1,0 1 0,-1-1-1,1 1 1,0 0 0,0 0 0,0 1-1,0-1 1,4 1 0,-5 2 128,-1-1 0,0 0 0,0 0 0,0 1-1,0-1 1,-1 1 0,1-1 0,0 0 0,-1 1 0,0 0 0,0-1 0,0 6 0,3 11 411,-3-17-549,1 0 1,0 0-1,0 0 1,0 0 0,0 0-1,0 0 1,1 0 0,-1 0-1,1 0 1,-1 0 0,1-1-1,-1 1 1,1-1-1,0 1 1,0-1 0,0 0-1,0 1 1,0-1 0,4 1-1,-1 0-3,0-1 0,0 0-1,0 0 1,0-1 0,1 1-1,-1-1 1,0 0-1,9-2 1,4-1-7,0-1 0,0-1 1,-1 0-1,18-9 0,-30 12-69,9-5-280,0 1 1,1 1 0,-1 0 0,1 1 0,0 1 0,25-3 0,-40 6 305,0 0 0,1 1 0,-1-1 0,0 0 1,0 0-1,1 1 0,-1-1 0,0 0 0,0 1 1,0-1-1,0 0 0,0 0 0,1 1 0,-1-1 0,0 0 1,0 1-1,0-1 0,0 0 0,0 1 0,0-1 1,0 0-1,0 1 0,0-1 0,0 0 0,0 1 1,0-1-1,-1 0 0,1 1 0,0-1 0,0 0 1,0 1-1,0-1 0,0 0 0,-1 0 0,1 1 0,0-1 1,0 0-1,0 0 0,-1 1 0,1-1 0,-8 13-151,-28 17-2590,8-18-5221,19-11-314</inkml:trace>
  <inkml:trace contextRef="#ctx0" brushRef="#br0" timeOffset="1">427 19 20628,'0'0'6117,"64"-18"-7046,-36 21-2786,3 3-4261</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092"/>
    </inkml:context>
    <inkml:brush xml:id="br0">
      <inkml:brushProperty name="width" value="0.025" units="cm"/>
      <inkml:brushProperty name="height" value="0.025" units="cm"/>
      <inkml:brushProperty name="color" value="#004F8B"/>
    </inkml:brush>
  </inkml:definitions>
  <inkml:trace contextRef="#ctx0" brushRef="#br0">117 38 18001,'0'0'1105,"-9"7"-240,0-1-848,-6 6 490,1 0 0,-19 21 0,29-29-391,0 0-1,1 1 1,-1-1 0,1 1-1,1 0 1,-1 0-1,0 0 1,1 0 0,0 0-1,0 0 1,1 1-1,0-1 1,0 1 0,-1 7-1,2-12-112,0-1-1,0 1 0,0-1 0,0 1 0,0 0 1,0-1-1,1 1 0,-1-1 0,0 1 0,0 0 1,0-1-1,1 1 0,-1-1 0,0 1 0,1-1 1,-1 1-1,0-1 0,1 1 0,-1-1 0,1 0 1,-1 1-1,1-1 0,-1 1 0,1-1 0,-1 0 1,1 1-1,-1-1 0,1 0 0,0 1 0,23-2 72,-18 0-56,0-1 1,-1 0-1,1 0 0,-1 0 0,1-1 0,5-3 0,-5 1 84,0 1-1,0-1 1,0-1-1,-1 1 0,0-1 1,0 0-1,0 0 1,-1 0-1,0-1 1,0 0-1,-1 0 0,1 0 1,-2 0-1,1 0 1,-1 0-1,0-1 1,0 1-1,-1-1 0,0 0 1,-1 1-1,1-1 1,-2-10-1,1 17-95,0 0-1,0 0 1,0 0-1,-1 0 1,1 0-1,0 0 1,0 0-1,-1 0 1,1 0-1,-1 0 1,1 0-1,-1 0 1,1 0-1,-1 1 1,0-1-1,1 0 1,-1 0-1,0 1 1,0-1-1,0 0 0,1 1 1,-1-1-1,0 0 1,0 1-1,0-1 1,0 1-1,0 0 1,0-1-1,0 1 1,0 0-1,0 0 1,0-1-1,0 1 1,0 0-1,0 0 1,0 0-1,0 0 1,-1 0-1,1 1 1,0-1-1,0 0 1,0 0-1,0 1 1,0-1-1,0 1 1,0-1-1,-1 2 1,-3 0-91,1 0 0,-1 0 0,1 1 0,0 0 0,0 0-1,0 0 1,0 0 0,-6 7 0,6-4-247,0-1-1,0 1 0,0 0 1,1 0-1,-1 0 0,1 1 1,1-1-1,-1 1 0,1 0 1,1-1-1,-1 1 1,1 0-1,0 0 0,1 0 1,0 11-1,0-17 182,0 0 0,0 1 0,1-1 0,-1 0-1,1 1 1,-1-1 0,1 0 0,-1 0 0,1 0 0,0 1 0,-1-1 0,1 0 0,0 0 0,0 0-1,0 0 1,0 0 0,0 0 0,0-1 0,0 1 0,0 0 0,0 0 0,0-1 0,1 1-1,-1-1 1,0 1 0,3 0 0,37 3-4010,-35-4 3380,39 0-4611</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465"/>
    </inkml:context>
    <inkml:brush xml:id="br0">
      <inkml:brushProperty name="width" value="0.025" units="cm"/>
      <inkml:brushProperty name="height" value="0.025" units="cm"/>
      <inkml:brushProperty name="color" value="#004F8B"/>
    </inkml:brush>
  </inkml:definitions>
  <inkml:trace contextRef="#ctx0" brushRef="#br0">261 3 14830,'0'0'4954,"-13"2"-3699,1 1-1165,-1 0 1,0 0 0,1 1 0,-1 1-1,1 0 1,1 1 0,-1 0 0,1 1-1,0 0 1,0 1 0,-10 10 0,-38 41 721,54-54-761,1 0 1,0 1-1,1-1 0,-1 1 1,1-1-1,0 1 1,1 0-1,-1 0 0,1 1 1,-2 8-1,4-14-47,1 1-1,-1-1 1,0 0 0,0 0-1,1 1 1,-1-1 0,0 0-1,1 0 1,-1 0 0,1 0-1,0 0 1,-1 0 0,1 0-1,0 0 1,0 0 0,0 0-1,-1 0 1,1 0 0,0 0-1,0-1 1,0 1 0,0 0-1,1-1 1,-1 1 0,0-1-1,0 1 1,0-1 0,0 1-1,1-1 1,-1 0 0,0 0-1,0 0 1,0 0 0,1 0-1,-1 0 1,0 0 0,0 0-1,3 0 1,54-7 264,-43 3-176,0-2 0,-1 0 0,0 0 0,0-1 0,0-1 0,-1-1 1,0 0-1,0 0 0,-1-1 0,-1-1 0,0 0 0,0 0 0,-1-1 0,0-1 0,10-17 0,-18 27 50,-1-1 0,1 0 0,-1 0-1,0 1 1,1-1 0,-2 0-1,1 0 1,0 0 0,-1-5 0,0 8-121,0 0-1,0 0 1,0 0 0,0 0 0,-1 0 0,1 0 0,0 0 0,-1 0 0,1 0 0,0 0 0,-1 0 0,1 0 0,-1 0 0,0 0 0,1 0 0,-1 1 0,0-1 0,0 0 0,1 0 0,-1 1 0,0-1 0,0 0 0,0 1 0,0-1 0,0 1 0,0-1 0,0 1 0,0 0 0,0-1 0,0 1 0,0 0 0,0 0 0,0 0 0,0 0 0,-1 0 0,-10-1-138,0 0 1,0 1-1,0 1 0,0 0 0,0 0 0,1 1 1,-1 1-1,0 0 0,1 1 0,0 0 1,0 0-1,0 1 0,0 1 0,1 0 0,-17 13 1,26-19-3,0 1 0,0 0 0,0 0 0,0 0 0,0 0 0,0 0 1,0 0-1,1 0 0,-1 0 0,0 0 0,0 0 0,1 1 0,-1-1 0,1 0 1,-1 0-1,1 1 0,0-1 0,-1 0 0,1 3 0,0-3-19,0 0 0,1-1 0,-1 1 0,1 0-1,-1 0 1,0-1 0,1 1 0,0 0 0,-1-1 0,1 1-1,-1 0 1,1-1 0,0 1 0,-1-1 0,1 1 0,0-1-1,0 1 1,-1-1 0,1 0 0,0 1 0,0-1-1,1 0 1,6 2-963,-1 0 0,1-1 1,0 0-1,0-1 0,9 1 0,26-3-4617</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847"/>
    </inkml:context>
    <inkml:brush xml:id="br0">
      <inkml:brushProperty name="width" value="0.025" units="cm"/>
      <inkml:brushProperty name="height" value="0.025" units="cm"/>
      <inkml:brushProperty name="color" value="#004F8B"/>
    </inkml:brush>
  </inkml:definitions>
  <inkml:trace contextRef="#ctx0" brushRef="#br0">165 49 4420,'0'0'12844,"-11"1"-11258,3 0-1353,0 0 1,1 1 0,-1 0-1,0 0 1,1 1 0,-1 0-1,1 0 1,0 1-1,0 0 1,0 0 0,1 1-1,0-1 1,-1 2-1,2-1 1,-1 0 0,0 1-1,1 0 1,0 1 0,1-1-1,-8 14 1,11-17-220,-1-1 1,1 1-1,0-1 1,0 1-1,0 0 1,0 0-1,1-1 1,-1 1 0,1 0-1,0 0 1,-1 0-1,1 0 1,1 0-1,-1-1 1,0 1-1,1 0 1,-1 0-1,1 0 1,0-1-1,1 5 1,0-5-3,0 0 0,0 0 0,0 0 0,0-1 0,0 1 0,0 0 0,0-1 0,0 0 0,1 1 0,-1-1 0,0 0 0,1 0 0,-1 0 0,1-1 0,-1 1 0,1-1 0,5 1 0,6 0 49,1-1-1,-1-1 1,1 0-1,-1-1 1,1 0-1,23-8 1,-15 3 91,-1-1 0,0-1 1,-1-1-1,0-1 1,0 0-1,-1-2 0,-1 0 1,0-1-1,-1-1 1,17-18-1,-32 30-7,-1 0 0,0 0-1,0 0 1,0 0 0,0 0 0,0 0 0,-1 0 0,1-1 0,-1 1-1,0-1 1,1-4 0,-2 7-110,0 0 0,0 0 0,0 0 0,0 0 0,0-1 0,-1 1 0,1 0 0,0 0 0,-1 0 0,1 0 0,0 0 0,-1 0 0,1 0 0,-1 0-1,0 0 1,1 0 0,-1 0 0,0 0 0,1 1 0,-1-1 0,0 0 0,0 0 0,0 1 0,0-1 0,0 1 0,0-1 0,0 1 0,0-1 0,0 1 0,0-1 0,0 1 0,0 0 0,0-1 0,0 1 0,0 0 0,0 0 0,-1 0 0,0 0 0,-16-2-19,-1 1 0,0 1 1,1 0-1,-36 7 1,43-6-217,0 2 1,1-1 0,-1 1-1,1 1 1,0 0 0,0 1-1,0 0 1,1 0 0,-17 12-1,26-17 71,-12 13-894,10-6-1685,10-5-5117,16-2-3317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6.363"/>
    </inkml:context>
    <inkml:brush xml:id="br0">
      <inkml:brushProperty name="width" value="0.025" units="cm"/>
      <inkml:brushProperty name="height" value="0.025" units="cm"/>
      <inkml:brushProperty name="color" value="#004F8B"/>
    </inkml:brush>
  </inkml:definitions>
  <inkml:trace contextRef="#ctx0" brushRef="#br0">1 1 13325,'0'0'10121,"55"55"-8808,-20-31-608,13-1-289,5 1-191,2 1-129,2 1-160,-2 1-1346,-9-2-1120,-9-7-1794,-7-7-5445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6.990"/>
    </inkml:context>
    <inkml:brush xml:id="br0">
      <inkml:brushProperty name="width" value="0.025" units="cm"/>
      <inkml:brushProperty name="height" value="0.025" units="cm"/>
      <inkml:brushProperty name="color" value="#004F8B"/>
    </inkml:brush>
  </inkml:definitions>
  <inkml:trace contextRef="#ctx0" brushRef="#br0">0 0 6726,'0'0'14959,"48"66"-14255,-15-31-351,5-1-97,6 0-128,9-1-64,0-6-1409,4-3-2019,-10-3-4643</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097"/>
    </inkml:context>
    <inkml:brush xml:id="br0">
      <inkml:brushProperty name="width" value="0.025" units="cm"/>
      <inkml:brushProperty name="height" value="0.025" units="cm"/>
      <inkml:brushProperty name="color" value="#004F8B"/>
    </inkml:brush>
  </inkml:definitions>
  <inkml:trace contextRef="#ctx0" brushRef="#br0">188 59 12139,'0'0'2760,"5"-9"64,3-2-1857,15-27 2471,-26 60-939,3-20-2497,1 1-1,0-1 0,0 1 1,0-1-1,0 0 0,0 1 1,0-1-1,0 0 0,1 0 1,-1 0-1,1 0 0,0 0 1,0 0-1,-1 0 0,1-1 1,0 1-1,0-1 0,1 1 1,-1-1-1,0 0 0,0 0 1,5 2-1,8 3 5,-1 0-1,0 0 1,-1 2-1,16 10 1,-26-16-9,-1-1 0,0 1 0,1 0 0,-1 0 0,0 0 0,0 0 0,0 0 0,0 0-1,-1 0 1,1 1 0,-1-1 0,1 0 0,-1 1 0,0 0 0,0-1 0,0 1 0,0 0 0,0-1 0,0 1 0,-1 0 0,0 0 0,1 0 0,-1 0 0,0-1 0,0 1 0,-1 0 0,1 0 0,-1 0 0,1 0 0,-1-1 0,-1 5 0,-1-3 15,0 0 0,0-1 0,0 1 0,0-1 0,-1 1 0,1-1 0,-1 0 0,0-1 0,0 1 0,0-1 0,0 1 0,0-1 0,0 0 0,-1-1 0,1 1 1,-1-1-1,-8 2 0,-7 1 138,0-1 0,-37 1 0,55-4-160,-22 0 95,-45-4 1,62 3-600,0 0-1,0-1 1,0 1 0,0-2-1,1 1 1,-1-1 0,1 0-1,0 0 1,0-1 0,0 0-1,-6-5 1,-10-15-6143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429"/>
    </inkml:context>
    <inkml:brush xml:id="br0">
      <inkml:brushProperty name="width" value="0.025" units="cm"/>
      <inkml:brushProperty name="height" value="0.025" units="cm"/>
      <inkml:brushProperty name="color" value="#004F8B"/>
    </inkml:brush>
  </inkml:definitions>
  <inkml:trace contextRef="#ctx0" brushRef="#br0">0 63 15695,'0'0'2947,"73"-32"-193,-27 20-736,10 2-673,5 3-896,-1 6-417,-4 1-769,-4 0-1953,-6 0-2211,-9 1-3043</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778"/>
    </inkml:context>
    <inkml:brush xml:id="br0">
      <inkml:brushProperty name="width" value="0.025" units="cm"/>
      <inkml:brushProperty name="height" value="0.025" units="cm"/>
      <inkml:brushProperty name="color" value="#004F8B"/>
    </inkml:brush>
  </inkml:definitions>
  <inkml:trace contextRef="#ctx0" brushRef="#br0">0 141 16143,'0'0'4837,"90"-21"-3620,-6 0 128,22-1 225,14-2-1026,6 3-416,-8 6-128,-6 4-608,-20 6-802,-21 4-223,-16 1-769,-18 0-1634,-14 0-1569</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124"/>
    </inkml:context>
    <inkml:brush xml:id="br0">
      <inkml:brushProperty name="width" value="0.025" units="cm"/>
      <inkml:brushProperty name="height" value="0.025" units="cm"/>
      <inkml:brushProperty name="color" value="#004F8B"/>
    </inkml:brush>
  </inkml:definitions>
  <inkml:trace contextRef="#ctx0" brushRef="#br0">0 271 13485,'0'0'6641,"11"-3"-4687,11-3-1410,-1 0 1,0-2 0,0-1 0,-1 0 0,28-18-1,98-75 46,-1 1-18,-145 101-573,0 0-1,0 0 1,0 0 0,0 1-1,0-1 1,0 0-1,0 0 1,0 0-1,0 0 1,0 0-1,0 0 1,0 0-1,0 0 1,0 0-1,0 0 1,0 0-1,0 0 1,0 0 0,0 1-1,0-1 1,0 0-1,0 0 1,0 0-1,0 0 1,0 0-1,0 0 1,0 0-1,0 0 1,0 0-1,0 0 1,0 0-1,0 0 1,0 0-1,0 1 1,0-1 0,0 0-1,0 0 1,0 0-1,0 0 1,0 0-1,0 0 1,0 0-1,1 0 1,-1 0-1,0 0 1,0 0-1,0 0 1,0 0-1,0 0 1,0 0 0,0 0-1,0 0 1,-7 13-50,-12 15 41,-1-1-9,-60 89 138,71-100-260,0 0 0,1 0-1,0 1 1,2 0 0,-8 27-1,14-43 63,-1 0-1,1 0 0,0 0 0,-1 0 1,1 0-1,0 0 0,0 0 1,0 0-1,0 0 0,0 0 1,0 1-1,0-1 0,0 0 1,1 0-1,-1 0 0,0 0 0,1 0 1,-1 0-1,0 0 0,1 0 1,0 0-1,-1 0 0,1 0 1,-1 0-1,1 0 0,0-1 1,0 1-1,-1 0 0,1 0 1,0-1-1,0 1 0,0 0 0,0-1 1,2 1-1,0 0-327,1 0 0,-1-1 0,1 1 0,-1-1 0,1 0 0,0 0 0,-1 0 1,1-1-1,-1 0 0,6-1 0,29-11-5492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471"/>
    </inkml:context>
    <inkml:brush xml:id="br0">
      <inkml:brushProperty name="width" value="0.025" units="cm"/>
      <inkml:brushProperty name="height" value="0.025" units="cm"/>
      <inkml:brushProperty name="color" value="#004F8B"/>
    </inkml:brush>
  </inkml:definitions>
  <inkml:trace contextRef="#ctx0" brushRef="#br0">199 8 12780,'0'0'7570,"-11"-1"-6118,5 0-1369,-1 1 1,1 0-1,-1 1 0,1-1 0,-1 1 1,1 1-1,-1-1 0,1 1 0,0 0 1,0 0-1,0 1 0,0 0 1,0 0-1,1 0 0,-1 1 0,1 0 1,0 0-1,0 0 0,-6 7 1,2-2 66,1-1 0,0 1 0,1 0 0,-8 13 0,13-18-128,0 0 0,0 0 1,0-1-1,1 1 0,-1 0 0,1 0 0,0 0 0,0 0 1,0 1-1,1-1 0,0 0 0,0 0 0,0 0 0,0 1 0,1 4 1,0-6-15,0-1 0,1 0 0,-1 1 0,1-1 1,-1 0-1,1 0 0,0 0 0,0 0 1,0-1-1,0 1 0,0 0 0,0-1 0,0 1 1,0-1-1,1 0 0,-1 0 0,0 0 1,1 0-1,-1 0 0,1 0 0,-1-1 0,1 1 1,0-1-1,-1 0 0,1 0 0,-1 0 0,1 0 1,5-1-1,1 1 20,1 0-1,-1-1 1,1-1 0,-1 0 0,0 0-1,18-7 1,-19 6-13,-1-1 1,0 0-1,0 0 0,0-1 1,-1 0-1,0 0 1,0 0-1,0-1 0,0 0 1,-1 0-1,0 0 0,0-1 1,-1 0-1,0 0 1,0 0-1,0 0 0,-1-1 1,0 1-1,-1-1 0,1 0 1,-2 0-1,1 0 1,-1 0-1,0-13 0,-1 19-10,0 1 0,0 0-1,0-1 1,0 1 0,-1 0-1,1 0 1,-1-1-1,1 1 1,-1 0 0,1 0-1,-1-1 1,0 1 0,1 0-1,-1 0 1,0 0 0,0 0-1,0 0 1,0 0 0,0 0-1,0 1 1,0-1-1,0 0 1,0 0 0,0 1-1,0-1 1,-2 0 0,0 0-36,-1 0 1,1 1-1,0 0 1,0-1 0,-1 1-1,1 0 1,0 0-1,-1 1 1,1-1-1,-6 2 1,4 0-59,0-1 1,0 1-1,0-1 1,0 1-1,0 1 1,0-1-1,1 1 1,-1 0-1,1 0 1,0 0-1,0 0 1,0 1-1,0 0 0,-4 6 1,7-9 29,1 0-1,-1-1 1,1 1 0,-1 0 0,1 0-1,-1 0 1,1 0 0,0 0 0,-1 0-1,1 0 1,0 0 0,0 0-1,0 0 1,0 0 0,0 0 0,0 0-1,0 0 1,0 0 0,0 0 0,0 0-1,1 0 1,-1 0 0,0 0 0,1 0-1,-1 0 1,1 0 0,-1 0 0,1 0-1,-1-1 1,1 1 0,0 0-1,1 1 1,0-1-110,1 1-1,0-1 1,0 0 0,-1 0-1,1 0 1,0 0 0,0-1-1,0 1 1,0-1 0,0 0-1,4 0 1,11 0-1087,-1-2 0,1 0 1,17-4-1,19-10-3245,1-4-3533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3.424"/>
    </inkml:context>
    <inkml:brush xml:id="br0">
      <inkml:brushProperty name="width" value="0.025" units="cm"/>
      <inkml:brushProperty name="height" value="0.025" units="cm"/>
    </inkml:brush>
  </inkml:definitions>
  <inkml:trace contextRef="#ctx0" brushRef="#br0">81 1 18642,'0'0'2402,"-8"1"-43,2 0-1949,1 0-1,-1 1 1,0 0-1,1 0 1,-1 0-1,1 1 1,-7 4-1,10-6-393,1 0 0,0 0-1,0 0 1,0-1 0,0 1-1,0 0 1,0 0 0,0 1 0,0-1-1,0 0 1,0 0 0,0 0-1,1 0 1,-1 1 0,1-1-1,-1 0 1,1 1 0,-1-1 0,1 0-1,0 1 1,-1-1 0,1 1-1,0-1 1,0 1 0,0-1 0,0 0-1,0 1 1,1-1 0,-1 1-1,0-1 1,1 0 0,-1 1-1,1-1 1,-1 0 0,1 1 0,0-1-1,-1 0 1,1 0 0,0 0-1,0 0 1,0 0 0,0 1 0,0-2-1,2 3 1,3 2-437,0 0 0,0 0 0,1-1 0,0 0-1,0 0 1,0-1 0,0 0 0,8 3 0,-8-5 343,-1 1 0,-1 1 1,1-1-1,0 1 0,0 0 0,-1 0 0,0 1 1,0-1-1,0 1 0,0 0 0,0 1 0,-1-1 0,5 7 1,-8-10 203,0 1 0,-1-1 0,1 0 1,0 1-1,-1 0 0,1-1 0,-1 1 0,1-1 1,-1 1-1,0-1 0,1 1 0,-1 0 1,0-1-1,0 1 0,0 0 0,-1-1 1,1 1-1,0 0 0,-1-1 0,1 1 1,-1-1-1,1 1 0,-1-1 0,0 1 0,0 1 1,-2 0 48,1 0 1,-1 0-1,0 0 0,0 0 1,0-1-1,0 1 1,-1-1-1,1 0 0,0 0 1,-5 2-1,-2 1-128,1-2-1,-1 1 1,0-1-1,0 0 1,0-1 0,0 0-1,-17 0 1,8-6-3635,7-13-4964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848"/>
    </inkml:context>
    <inkml:brush xml:id="br0">
      <inkml:brushProperty name="width" value="0.025" units="cm"/>
      <inkml:brushProperty name="height" value="0.025" units="cm"/>
      <inkml:brushProperty name="color" value="#004F8B"/>
    </inkml:brush>
  </inkml:definitions>
  <inkml:trace contextRef="#ctx0" brushRef="#br0">159 319 7976,'-9'3'4254,"-5"3"-3203,0 0 0,0 0 1,0 2-1,-16 11 0,25-16-652,0 1 0,0-1 1,0 1-1,1 0 0,0 0 1,-1 1-1,2-1 0,-1 1 0,0 0 1,1 0-1,0 0 0,0 1 1,1-1-1,-1 1 0,1-1 0,-1 7 1,3-10-353,0 0 0,0 0 0,0-1 0,0 1 0,1 0 0,-1 0 0,1 0 0,-1-1 0,1 1 0,-1 0 0,1-1 0,0 1 0,0-1 0,0 1 1,0-1-1,0 1 0,1-1 0,-1 1 0,0-1 0,0 0 0,1 0 0,-1 0 0,1 0 0,-1 0 0,1 0 0,0 0 0,-1 0 0,1-1 0,0 1 0,0-1 0,-1 1 1,1-1-1,0 1 0,0-1 0,2 0 0,11 2-84,0 0 1,0-1 0,19-1 0,-21-1 72,8 1-467,1-1 0,37-6 0,-53 5 406,1 1 0,-1-1 1,1 0-1,-1 0 0,0-1 1,1 0-1,-1 0 0,-1 0 1,1-1-1,0 1 0,-1-2 1,0 1-1,5-5 0,-9 7 113,1 1 0,-1-1 1,0 1-1,0-1 0,0 0 0,0 1 0,0-1 0,0 0 0,0 0 0,-1 0 1,1 0-1,-1 1 0,1-1 0,-1 0 0,0 0 0,0 0 0,0 0 0,0 0 0,0 0 1,0 0-1,0 0 0,-1 0 0,1 0 0,-2-2 0,1 0 70,-2 0 1,1 1-1,0-1 0,-1 1 0,0 0 1,1-1-1,-1 1 0,0 1 0,-1-1 0,-6-4 1,-5-3 55,0 2-1,-1 0 1,-1 1 0,-20-7 0,27 11-223,1 1 0,-1-1 0,1 2 0,-1-1 1,-10 1-1,14 5-1255,12 5 205,14 7-1065,14-4-1677,9-3-2173</inkml:trace>
  <inkml:trace contextRef="#ctx0" brushRef="#br0" timeOffset="1">679 3 15150,'0'0'5734,"59"16"-3876,-10-16-705,17 0-353,1 0-575,0-4-161,-3-2 0,-13 2-1249,-12 1-1794,-16 2-1473</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195"/>
    </inkml:context>
    <inkml:brush xml:id="br0">
      <inkml:brushProperty name="width" value="0.025" units="cm"/>
      <inkml:brushProperty name="height" value="0.025" units="cm"/>
      <inkml:brushProperty name="color" value="#004F8B"/>
    </inkml:brush>
  </inkml:definitions>
  <inkml:trace contextRef="#ctx0" brushRef="#br0">1 25 7495,'0'0'13197,"85"14"-11820,-25-14-576,4 0-417,6-1-320,-2-6-256,-10-6-3107,-1-4-6535</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545"/>
    </inkml:context>
    <inkml:brush xml:id="br0">
      <inkml:brushProperty name="width" value="0.025" units="cm"/>
      <inkml:brushProperty name="height" value="0.025" units="cm"/>
      <inkml:brushProperty name="color" value="#004F8B"/>
    </inkml:brush>
  </inkml:definitions>
  <inkml:trace contextRef="#ctx0" brushRef="#br0">180 0 9417,'0'0'14339,"-12"3"-12999,0 1-1057,-1 0 1,1 0-1,-18 10 0,26-12-222,0 1 0,1-1 0,-1 0 0,1 1 0,0 0 0,-1 0-1,1 0 1,-3 5 0,5-7-51,0 1 1,0-1-1,1 1 0,-1-1 0,0 1 0,1-1 1,-1 1-1,1 0 0,-1-1 0,1 1 0,0 0 1,0-1-1,0 1 0,0 0 0,0 0 0,0-1 1,0 1-1,0 0 0,1-1 0,-1 1 0,2 3 1,-1-4-12,0 1 0,0-1 1,0 1-1,1-1 1,-1 0-1,0 1 1,1-1-1,-1 0 0,1 0 1,-1 0-1,1 0 1,-1 0-1,1 0 1,0-1-1,-1 1 1,1 0-1,0-1 0,3 1 1,39 5-238,-30-5 81,36 4-320,-27-4 139,-1 1-1,1 2 1,-1 0 0,0 1-1,0 1 1,30 12-1,-50-17 323,0-1-1,-1 1 0,1 0 1,0 0-1,0 0 1,-1 1-1,1-1 0,0 0 1,-1 1-1,0-1 0,1 1 1,-1-1-1,0 1 0,1-1 1,-1 1-1,0 0 0,0 0 1,-1 0-1,2 2 0,-2-3 38,0 1 1,0-1-1,0 1 0,0-1 0,-1 1 0,1-1 0,0 0 0,-1 1 1,1-1-1,-1 1 0,1-1 0,-1 0 0,0 0 0,0 1 0,0-1 0,1 0 1,-1 0-1,0 0 0,-2 2 0,-5 3 187,1 0-1,-1-1 1,1 0-1,-2-1 1,1 1 0,-14 4-1,0-1-243,0-1 1,0-1-1,-1-1 0,0-1 0,0-1 1,0 0-1,0-2 0,0-1 0,-37-5 1,57 5-469,-1-1 0,1 0 1,-1-1-1,1 1 0,0-1 0,-1 1 1,1-1-1,0 0 0,0 0 1,0 0-1,1-1 0,-1 1 1,0-1-1,1 0 0,0 1 1,-4-6-1,-11-24-9399</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891"/>
    </inkml:context>
    <inkml:brush xml:id="br0">
      <inkml:brushProperty name="width" value="0.025" units="cm"/>
      <inkml:brushProperty name="height" value="0.025" units="cm"/>
      <inkml:brushProperty name="color" value="#004F8B"/>
    </inkml:brush>
  </inkml:definitions>
  <inkml:trace contextRef="#ctx0" brushRef="#br0">1 16 12908,'0'0'3652,"57"-12"-1410,-24 9-545,11 3-1056,4 0-481,0 0-576,7 0-2019,0 4-4195</inkml:trace>
  <inkml:trace contextRef="#ctx0" brushRef="#br0" timeOffset="1">948 40 18802,'0'0'1986,"-67"28"96,21-6-1025,-6 5-64,1 5-193,3 1-575,9 1-161,9 0-64,9-3-64,8-4-641,5-4-384,8-8-865,0-10-833</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1.282"/>
    </inkml:context>
    <inkml:brush xml:id="br0">
      <inkml:brushProperty name="width" value="0.025" units="cm"/>
      <inkml:brushProperty name="height" value="0.025" units="cm"/>
      <inkml:brushProperty name="color" value="#004F8B"/>
    </inkml:brush>
  </inkml:definitions>
  <inkml:trace contextRef="#ctx0" brushRef="#br0">196 38 9993,'-9'-1'6321,"-10"-1"-5305,1 1 0,0 0 0,-31 3-1,44-1-858,-1 0-1,0 0 0,1 1 0,-1-1 0,1 1 1,-1 0-1,1 1 0,-6 2 0,9-3-106,0-1-1,0 1 1,0 0 0,0 0-1,0-1 1,0 1-1,1 0 1,-1 1 0,1-1-1,-1 0 1,1 0-1,0 1 1,0-1 0,0 0-1,0 1 1,0 0-1,0-1 1,0 6-1,1-7-40,0 0-1,0 0 0,0 0 0,1 0 0,-1 0 0,0 1 0,0-1 0,1 0 0,-1 0 0,1 0 0,-1 0 0,1 0 0,-1 0 0,1 0 0,0 0 0,-1 0 0,1-1 0,0 1 0,0 0 0,0 0 0,0 0 0,0-1 0,0 1 0,0-1 0,0 1 0,0-1 0,0 1 0,0-1 1,0 1-1,0-1 0,0 0 0,0 0 0,2 1 0,42 4 409,-41-5-371,13 1 38,0-1 0,0-1 0,0-1 0,-1 0 0,21-6 0,-32 7-60,-1 0 0,1-1 1,-1 0-1,0 0 0,0 0 0,0-1 1,0 1-1,0-1 0,-1 0 1,6-5-1,-7 5 5,0 1 1,-1 0-1,1-1 1,-1 1 0,0-1-1,1 1 1,-1-1-1,-1 0 1,1 1-1,0-1 1,-1 0-1,1 0 1,-1 0-1,0 1 1,0-1-1,0 0 1,0 0-1,0 0 1,-1-3-1,-1 4-27,1 0-1,0 0 0,0 0 1,-1 0-1,1 0 0,-1 0 0,1 0 1,-1 1-1,0-1 0,0 0 0,0 1 1,0 0-1,0-1 0,0 1 1,0 0-1,0 0 0,-1 0 0,1 0 1,0 1-1,-1-1 0,1 1 1,0-1-1,-1 1 0,1 0 0,-1 0 1,1 0-1,0 0 0,-4 1 0,-3-2-147,0 2 0,0-1-1,0 1 1,0 1 0,0 0-1,-15 5 1,19-4-169,-1 0-1,1 1 1,0-1 0,0 1 0,0 1 0,0-1-1,1 1 1,0 0 0,-1 0 0,2 0 0,-1 0-1,1 1 1,0-1 0,0 1 0,0 0 0,1 0-1,0 0 1,0 1 0,0-1 0,1 0 0,-1 8-1,1 19-4862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1.646"/>
    </inkml:context>
    <inkml:brush xml:id="br0">
      <inkml:brushProperty name="width" value="0.025" units="cm"/>
      <inkml:brushProperty name="height" value="0.025" units="cm"/>
      <inkml:brushProperty name="color" value="#004F8B"/>
    </inkml:brush>
  </inkml:definitions>
  <inkml:trace contextRef="#ctx0" brushRef="#br0">245 5 9001,'-13'7'5589,"-35"15"-3726,16-9-58,1 2 1,1 1 0,-49 33 0,79-48-1791,-1-1 1,0 1 0,0-1 0,1 0-1,-1 1 1,0-1 0,1 1 0,-1 0-1,0-1 1,1 1 0,-1-1 0,1 1-1,-1 0 1,1 0 0,0-1 0,-1 1-1,1 0 1,0 0 0,-1-1-1,1 1 1,0 0 0,0 0 0,-1 0-1,1-1 1,0 1 0,0 0 0,0 0-1,0 0 1,0 0 0,1 1 0,0-1-3,0 0 1,0 0 0,1 0 0,-1-1 0,0 1 0,1 0 0,-1-1 0,0 1 0,1-1-1,-1 1 1,1-1 0,-1 0 0,0 1 0,1-1 0,1 0 0,59-1 189,-48-2-199,1 0 1,-1 0 0,1-1 0,-1-1-1,18-8 1,-27 11 97,0 0-1,-1-1 1,1 1 0,0-1-1,-1 0 1,0 0-1,1-1 1,-1 1 0,-1-1-1,1 0 1,0 0 0,-1 0-1,0-1 1,0 1-1,0-1 1,-1 1 0,1-1-1,1-5 1,-4 8-74,1 1-1,-1-1 1,0 1 0,0-1-1,0 1 1,0-1 0,0 0 0,0 1-1,0-1 1,0 1 0,0-1 0,-1 1-1,1-1 1,-1 1 0,1-1 0,-1 1-1,0 0 1,1-1 0,-1 1 0,0 0-1,0-1 1,0 1 0,0 0 0,0 0-1,0 0 1,0 0 0,0 0 0,-1 0-1,1 0 1,0 0 0,-1 0 0,1 1-1,0-1 1,-1 0 0,1 1-1,-4-1 1,-4-1-938,0 0 0,0 1 0,0 0-1,-18 1 1,19 0-797,-7 0-4811</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5.412"/>
    </inkml:context>
    <inkml:brush xml:id="br0">
      <inkml:brushProperty name="width" value="0.025" units="cm"/>
      <inkml:brushProperty name="height" value="0.025" units="cm"/>
      <inkml:brushProperty name="color" value="#004F8B"/>
    </inkml:brush>
  </inkml:definitions>
  <inkml:trace contextRef="#ctx0" brushRef="#br0">0 0 15471,'0'0'6758,"50"43"-5124,-24-24-513,-3-1-641,5 0-320,3-2-128,2-3-160,1-5-705,-1-7-576,-4-1-577,-3-8-1313,-8-14-3299</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5.756"/>
    </inkml:context>
    <inkml:brush xml:id="br0">
      <inkml:brushProperty name="width" value="0.025" units="cm"/>
      <inkml:brushProperty name="height" value="0.025" units="cm"/>
      <inkml:brushProperty name="color" value="#004F8B"/>
    </inkml:brush>
  </inkml:definitions>
  <inkml:trace contextRef="#ctx0" brushRef="#br0">151 0 13613,'0'0'3651,"-5"47"-1473,-9-15-64,-6 8-608,-3 3-161,2 3-544,2 3-481,4-2-192,3 0-96,1-6-576,6-5-1058,5-9-896,-5-12-1538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185"/>
    </inkml:context>
    <inkml:brush xml:id="br0">
      <inkml:brushProperty name="width" value="0.025" units="cm"/>
      <inkml:brushProperty name="height" value="0.025" units="cm"/>
      <inkml:brushProperty name="color" value="#004F8B"/>
    </inkml:brush>
  </inkml:definitions>
  <inkml:trace contextRef="#ctx0" brushRef="#br0">328 0 8136,'0'0'13186,"-10"12"-12343,-162 229 235,154-212-860,27-45 282,31-49-545,53-95-484,-113 202 925,-21 60 0,37-88-302,0-1 0,1 1-1,0 0 1,1 0 0,1 1 0,0-1 0,1 0-1,0 0 1,3 16 0,-2-31-80,-1 0 0,0 1 0,0-1 0,0 0 0,0 0 0,0 1 0,1-1 0,-1 0 0,0 1-1,1-1 1,-1 1 0,0-1 0,1 0 0,-1 1 0,1-1 0,-1 1 0,1-1 0,-1 1 0,1-1 0,0 1 0,-1-1 0,1 1 0,-1 0 0,1-1-1,0 1 1,-1 0 0,1 0 0,0-1 0,-1 1 0,1 0 0,0 0 0,0 0 0,-1 0 0,1 0 0,0 0 0,0 0 0,-1 0 0,1 0-1,0 0 1,-1 0 0,1 1 0,0-1 0,-1 0 0,1 0 0,0 1 0,-1-1 0,1 0 0,0 1 0,-1-1 0,1 1 0,-1-1 0,1 1 0,-1-1-1,1 1 1,-1-1 0,1 1 0,-1 0 0,1 0 0,-3-6-18,0 0-1,0 0 1,0 0-1,-1 0 1,0 0-1,0 0 1,0 1-1,0 0 1,-1-1-1,1 1 0,-7-5 1,-53-42-479,49 41 380,7 5 86,0-2 26,-1 1 0,0 0 0,0 0 1,-1 1-1,0 0 0,0 0 0,0 1 0,0 0 0,-16-3 0,308 19 794,-115-3-7996,-118-8-1765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609"/>
    </inkml:context>
    <inkml:brush xml:id="br0">
      <inkml:brushProperty name="width" value="0.025" units="cm"/>
      <inkml:brushProperty name="height" value="0.025" units="cm"/>
      <inkml:brushProperty name="color" value="#004F8B"/>
    </inkml:brush>
  </inkml:definitions>
  <inkml:trace contextRef="#ctx0" brushRef="#br0">0 1 12812,'0'0'7655,"57"4"-6245,-15-4-481,6 2-449,7-2-352,-4 1-384,-1 0-1506,-11-1-1633,-8 0-1506,-13-1-1697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4.253"/>
    </inkml:context>
    <inkml:brush xml:id="br0">
      <inkml:brushProperty name="width" value="0.025" units="cm"/>
      <inkml:brushProperty name="height" value="0.025" units="cm"/>
    </inkml:brush>
  </inkml:definitions>
  <inkml:trace contextRef="#ctx0" brushRef="#br0">79 0 12236,'0'0'9475,"-9"7"-8802,7-5-638,-3 1 17,1 0 1,0 0-1,1 1 0,-1-1 0,1 1 1,-1 0-1,1 0 0,0 0 0,0 0 1,1 1-1,-1-1 0,1 1 0,0-1 1,0 1-1,1 0 0,-2 6 0,-7 68 1339,4 0-1,6 137 0,2-90-591,-2-39-46,1-87-745,-1-1-1,0 1 1,0 0-1,0 0 1,0 0-1,0 0 1,0-1-1,1 1 1,-1 0-1,0 0 1,0 0-1,0 0 1,0 0-1,1 0 1,-1 0-1,0 0 1,0 0-1,0 0 1,1-1-1,-1 1 1,0 0-1,0 0 1,0 0-1,1 0 1,-1 0-1,0 0 1,0 0-1,0 0 1,1 1-1,-1-1 1,0 0-1,0 0 0,0 0 1,0 0-1,1 0 1,-1 0-1,0 0 1,0 0-1,0 0 1,0 1-1,1-1 1,-1 0-1,0 0 1,0 0-1,0 0 1,0 0-1,0 1 1,0-1-1,0 0 1,1 0-1,-1 0 1,0 0-1,0 1 1,0-1-1,0 0 1,0 0-1,0 1 1,7-18 278,-1-23-203,-1 0 1,-2-1-1,-2 0 0,-5-52 1,3 70-79,-8-23-287,7 40 86,8 27 102,-4-18 90,-1 1-1,1-1 0,0 0 0,0 1 1,0-1-1,0 0 0,1 0 0,-1-1 0,1 1 1,-1 0-1,1-1 0,0 1 0,0-1 1,0 0-1,1 0 0,-1 0 0,0-1 1,1 1-1,-1-1 0,1 0 0,-1 0 1,1 0-1,0 0 0,0-1 0,-1 1 0,1-1 1,0 0-1,0 0 0,-1 0 0,1-1 1,4 0-1,2 0 10,0-1-1,0 0 1,0-1-1,0 0 1,-1 0 0,1-1-1,-1 0 1,0-1 0,0 0-1,12-9 1,-13 7 18,0-1 0,0 0 0,0-1 0,7-11 0,-13 17-18,0 0 0,0 1 0,0-1 0,-1 0 1,1 0-1,-1-1 0,0 1 0,0 0 0,0 0 1,0-1-1,0 1 0,-1 0 0,0-1 0,1 1 1,-1 0-1,0-1 0,-1 1 0,0-4 0,-18 32-122,16-17 112,0 1-1,0-1 1,1 1 0,0 0-1,0 0 1,1-1 0,0 1-1,0 0 1,1 0 0,1 0-1,-1 0 1,3 10 0,-2-17 4,0-1 1,0 0-1,0 0 0,0 0 1,1 0-1,-1 0 1,0 0-1,0 0 1,1-1-1,-1 1 1,0 0-1,1-1 1,-1 1-1,1-1 1,-1 1-1,1-1 0,-1 0 1,1 0-1,-1 1 1,1-1-1,-1 0 1,1 0-1,-1-1 1,1 1-1,2-1 1,1 1 11,0-1 0,0 0 0,0-1 0,0 1 0,0-1 1,8-4-1,-3-3-17,0 0 1,-1-1 0,0 0-1,0 0 1,-1-1 0,0 0-1,-1 0 1,-1-1 0,0 0-1,0 0 1,7-24 0,-17 64-407,2-14 407,0 1 0,1 0 0,1 0 0,1 22 0,0-34-256,0 0 1,-1 1-1,1-1 0,0 0 1,0 0-1,1-1 0,-1 1 1,1 0-1,-1 0 0,1-1 1,2 4-1,-2-4-205,0-1-1,0 1 1,0-1-1,0 1 1,0-1 0,0 0-1,0 0 1,0 0-1,1 0 1,-1 0 0,0 0-1,1 0 1,-1-1-1,1 0 1,-1 1-1,3-1 1,19 0-6805</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974"/>
    </inkml:context>
    <inkml:brush xml:id="br0">
      <inkml:brushProperty name="width" value="0.025" units="cm"/>
      <inkml:brushProperty name="height" value="0.025" units="cm"/>
      <inkml:brushProperty name="color" value="#004F8B"/>
    </inkml:brush>
  </inkml:definitions>
  <inkml:trace contextRef="#ctx0" brushRef="#br0">1 97 8488,'0'0'10986,"46"12"-8775,9-14-738,17-10-384,10-2-641,12-3-416,-6-1-1377,-8-5-3395,-4 0-6919</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3.840"/>
    </inkml:context>
    <inkml:brush xml:id="br0">
      <inkml:brushProperty name="width" value="0.025" units="cm"/>
      <inkml:brushProperty name="height" value="0.025" units="cm"/>
      <inkml:brushProperty name="color" value="#004F8B"/>
    </inkml:brush>
  </inkml:definitions>
  <inkml:trace contextRef="#ctx0" brushRef="#br0">71 25 2498,'9'-19'13092,"-2"13"-6166,-7 7-6728,1-1 1,-1 1-1,1-1 0,-1 1 0,0-1 1,1 1-1,-1-1 0,1 1 1,-1-1-1,0 1 0,1-1 1,-1 1-1,0 0 0,0-1 1,0 1-1,1 0 0,-1-1 1,0 1-1,0 0 0,0-1 1,0 1-1,0 0 0,0-1 1,0 2-1,-2 68-2379,1-62 3473,1-7-1285,0 0 1,0 0-1,0 0 0,-1 0 0,1 0 1,0 0-1,0 0 0,1 0 0,-1 0 1,0 0-1,0 0 0,0 0 0,1 0 1,-1 0-1,0 0 0,1 0 0,-1 0 0,1-1 1,-1 1-1,2 1 0,16-5 185,-5-1-184,-11 2-17,0 1 0,0 1 0,1-1 0,-1 0 0,0 0 0,1 1 0,-1 0 0,0-1 0,1 1 0,-1 0 0,1 0 0,-1 0 0,1 0 0,-1 1 0,0-1 0,1 1 0,-1-1 0,0 1 0,1 0 0,-1 0 0,0 0 0,0 0 0,0 0 0,4 3 0,-4 0-4,0-1 1,0 1-1,0 0 0,-1 0 0,1 0 1,-1 0-1,0 0 0,0 0 1,0 0-1,-1 0 0,1 0 0,-1 0 1,0 0-1,-1 5 0,1 2 28,-1 1-1,0-1 0,-1 1 1,-1-1-1,0 0 1,0 1-1,-1-2 1,0 1-1,-7 12 1,9-18 70,0-1 1,-1-1-1,1 1 1,-1 0 0,0 0-1,0-1 1,0 0-1,0 0 1,0 0 0,-1 0-1,0 0 1,1 0-1,-1-1 1,0 0 0,0 0-1,0 0 1,-1 0-1,1-1 1,0 1 0,-1-1-1,1 0 1,0 0-1,-1-1 1,0 0 0,1 1-1,-6-2 1,7 1-165,1-1 1,-1 0 0,0 1-1,0-1 1,1 0-1,-1-1 1,0 1 0,1 0-1,-1-1 1,1 0-1,0 1 1,-1-1 0,1 0-1,0 0 1,0 0 0,0 0-1,0-1 1,1 1-1,-1-1 1,1 1 0,-1-1-1,1 1 1,0-1-1,0 0 1,-1-2 0,-1-6-1453,1 1 1,0-1-1,0 0 1,1 1-1,0-17 0,1-8-4789</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215"/>
    </inkml:context>
    <inkml:brush xml:id="br0">
      <inkml:brushProperty name="width" value="0.025" units="cm"/>
      <inkml:brushProperty name="height" value="0.025" units="cm"/>
      <inkml:brushProperty name="color" value="#004F8B"/>
    </inkml:brush>
  </inkml:definitions>
  <inkml:trace contextRef="#ctx0" brushRef="#br0">0 8 3972,'0'0'23318,"68"-8"-26041,-40 13-1409,6-2-2626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561"/>
    </inkml:context>
    <inkml:brush xml:id="br0">
      <inkml:brushProperty name="width" value="0.025" units="cm"/>
      <inkml:brushProperty name="height" value="0.025" units="cm"/>
      <inkml:brushProperty name="color" value="#004F8B"/>
    </inkml:brush>
  </inkml:definitions>
  <inkml:trace contextRef="#ctx0" brushRef="#br0">97 1 16848,'0'0'1922,"-8"10"48,0 0-1628,0 0 1,1 0 0,0 1-1,0 0 1,1 1-1,1-1 1,0 1 0,1 0-1,0 0 1,-4 22 0,7-27-336,1 0 0,0 0 1,0 1-1,0-1 1,1 0-1,0 0 1,1 0-1,-1 0 1,1 0-1,1 0 1,-1 0-1,5 7 1,-5-11 24,0-1-1,0 1 1,0-1 0,1 0 0,-1 0 0,1 0 0,-1 0-1,1 0 1,0 0 0,0 0 0,-1-1 0,1 0-1,0 1 1,0-1 0,1 0 0,-1-1 0,0 1-1,0-1 1,0 1 0,1-1 0,-1 0 0,0 0 0,0 0-1,1 0 1,-1-1 0,0 1 0,0-1 0,0 0-1,4-2 1,-1 1 54,-1 0 0,1-1-1,-1 1 1,0-1 0,0-1 0,0 1-1,0-1 1,-1 0 0,1 0 0,-1 0-1,0-1 1,0 1 0,-1-1 0,1 0-1,-1 0 1,4-10 0,-2 5 81,0 0 0,-1 0 1,-1 0-1,0 0 0,0-1 0,-1 1 0,0-1 1,0-15-1,-2 23-134,0 0 1,0 0-1,-1 0 0,1 0 0,-1 0 1,0 0-1,1 0 0,-1 0 0,-1 0 1,1 0-1,0 0 0,-1 1 1,1-1-1,-1 0 0,0 1 0,0-1 1,0 1-1,0 0 0,0 0 1,-1 0-1,1 0 0,-4-2 0,1 1-6,0 1 0,0-1 0,0 1-1,0 1 1,0-1 0,-1 1 0,1 0 0,-1 0-1,1 1 1,-1-1 0,1 1 0,-7 1-1,4-1-180,0 1 0,1 1 0,-1-1 0,1 1 1,-1 1-1,1-1 0,0 1 0,-13 7 0,17-8-107,-1 1 0,1-1 0,0 1 0,-1-1 0,1 1 0,0 0 0,1 0 0,-1 0 0,0 1 0,1-1 0,0 0 0,0 1 0,0 0 0,0 0 0,0-1 0,0 6 1,1-8 92,1-1 1,0 1 0,0 0 0,-1-1 0,1 1 0,0-1 0,0 1-1,0 0 1,0-1 0,0 1 0,0 0 0,0-1 0,0 1 0,0-1 0,0 1-1,0 0 1,1-1 0,-1 1 0,0-1 0,0 1 0,1 0 0,-1-1-1,0 1 1,1-1 0,-1 1 0,0-1 0,1 1 0,-1-1 0,1 1 0,-1-1-1,1 0 1,-1 1 0,1-1 0,-1 0 0,1 1 0,-1-1 0,1 0-1,0 1 1,21 0-5598</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906"/>
    </inkml:context>
    <inkml:brush xml:id="br0">
      <inkml:brushProperty name="width" value="0.025" units="cm"/>
      <inkml:brushProperty name="height" value="0.025" units="cm"/>
      <inkml:brushProperty name="color" value="#004F8B"/>
    </inkml:brush>
  </inkml:definitions>
  <inkml:trace contextRef="#ctx0" brushRef="#br0">145 0 15118,'0'0'2632,"-10"6"-326,-1 1-1948,0 1 0,1 0-1,0 0 1,0 1 0,1 1-1,0 0 1,1 0 0,0 1-1,0-1 1,1 2 0,1-1-1,0 1 1,0 0 0,-3 13-1,7-22-328,1 1 0,0-1 0,0 1 0,1 0 0,-1-1-1,1 1 1,0-1 0,-1 1 0,2 0 0,-1-1-1,0 1 1,1 0 0,0-1 0,-1 1 0,3 4 0,-1-6 5,-1 0 0,1 0 1,-1 0-1,1-1 1,0 1-1,0-1 0,0 1 1,0-1-1,0 0 1,0 1-1,0-1 0,0 0 1,0 0-1,0-1 0,1 1 1,-1 0-1,0-1 1,1 1-1,-1-1 0,1 0 1,-1 0-1,0 0 1,4 0-1,6-1 91,0 1 1,0-2-1,0 0 1,0 0-1,0-1 1,0-1-1,-1 0 1,1-1-1,-1 0 0,0 0 1,0-1-1,-1-1 1,0 0-1,0 0 1,-1-1-1,0 0 1,0 0-1,-1-1 1,15-20-1,-22 27-55,1 0-1,-1 0 1,1 0-1,-1 0 1,0-1-1,0 1 1,0 0 0,-1-1-1,1 1 1,0 0-1,-1-1 1,0 1 0,1-1-1,-1 1 1,0-1-1,0 1 1,-1-1-1,1 1 1,0-1 0,-1 1-1,1-1 1,-2-2-1,0 3-23,0-1-1,0 1 0,0-1 0,0 1 0,0 0 1,0 0-1,-1 0 0,1 1 0,0-1 1,-1 0-1,0 1 0,1-1 0,-1 1 1,0 0-1,-5-1 0,-5-1-173,0 0-1,-1 1 1,1 0-1,-1 1 1,0 1 0,-26 2-1,39-2 27,-1 0-1,1 1 0,0-1 0,-1 0 1,1 0-1,-1 1 0,1-1 0,0 1 1,0 0-1,-1-1 0,1 1 1,0 0-1,0 0 0,-1-1 0,1 1 1,0 0-1,0 0 0,0 0 0,0 1 1,1-1-1,-1 0 0,0 0 1,0 0-1,1 1 0,-2 1 0,2 24-5927,4-14-216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5.505"/>
    </inkml:context>
    <inkml:brush xml:id="br0">
      <inkml:brushProperty name="width" value="0.025" units="cm"/>
      <inkml:brushProperty name="height" value="0.025" units="cm"/>
      <inkml:brushProperty name="color" value="#004F8B"/>
    </inkml:brush>
  </inkml:definitions>
  <inkml:trace contextRef="#ctx0" brushRef="#br0">0 1 18514,'0'0'7943,"62"3"-7943,-28-3-256,5 0-1346,0 0-1312,-2 0-1443,-3 0-4451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6.349"/>
    </inkml:context>
    <inkml:brush xml:id="br0">
      <inkml:brushProperty name="width" value="0.025" units="cm"/>
      <inkml:brushProperty name="height" value="0.025" units="cm"/>
      <inkml:brushProperty name="color" value="#004F8B"/>
    </inkml:brush>
  </inkml:definitions>
  <inkml:trace contextRef="#ctx0" brushRef="#br0">22 1 12588,'0'0'15310,"-2"51"-15149,-3-18-97,0 1-64,-1-3-96,3-1-545,3-5-672,0-5-705,0-7-160,0-9-737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6.696"/>
    </inkml:context>
    <inkml:brush xml:id="br0">
      <inkml:brushProperty name="width" value="0.025" units="cm"/>
      <inkml:brushProperty name="height" value="0.025" units="cm"/>
      <inkml:brushProperty name="color" value="#004F8B"/>
    </inkml:brush>
  </inkml:definitions>
  <inkml:trace contextRef="#ctx0" brushRef="#br0">36 1 14221,'0'0'8200,"-5"10"-7506,4-9-708,-20 39 363,20-38-387,0-1 1,0 1-1,0 0 1,0-1-1,1 1 1,-1 0-1,0 0 1,1 0-1,0 0 1,-1 0-1,1-1 1,0 1-1,0 0 1,0 0-1,0 0 1,0 0-1,1 0 1,-1 0-1,0 0 1,1 0-1,0-1 1,-1 1-1,1 0 1,0 0-1,0-1 1,1 3-1,4-2-23,0 0 1,-1-1-1,1 0 0,0 0 0,0 0 0,0-1 0,0 0 0,-1 0 1,1 0-1,0-1 0,0 0 0,11-3 0,16 0 94,-30 3-33,0 1 0,1 0-1,-1-1 1,0 2 0,0-1 0,0 0 0,0 1-1,0-1 1,0 1 0,0 0 0,-1 0-1,1 0 1,0 0 0,0 0 0,0 1-1,-1 0 1,5 3 0,-5-3 58,0 1-1,-1 0 1,1 0 0,-1 1-1,0-1 1,0 0 0,0 0-1,0 1 1,0-1 0,-1 1-1,1-1 1,-1 0-1,0 1 1,0-1 0,-1 6-1,0-5 107,0 0-1,1-1 1,-2 1-1,1 0 1,0-1-1,-1 1 1,1-1-1,-1 0 1,0 1-1,0-1 1,-1 0-1,1 0 0,0 0 1,-1 0-1,0-1 1,0 1-1,0-1 1,0 0-1,0 1 1,0-1-1,-1-1 1,1 1-1,-1 0 1,1-1-1,-1 0 1,1 0-1,-1 0 1,0 0-1,-6 0 0,6 0-158,-1-1 1,0 1-1,1-1 0,-1 0 0,0-1 0,1 1 0,-1-1 0,0 0 0,1 0 0,-9-4 0,10 4-353,0 0 1,1-1-1,-1 1 1,0-1-1,1 0 0,0 0 1,-1 0-1,1 0 1,0 0-1,0 0 0,0-1 1,1 1-1,-1-1 1,0 1-1,1-1 0,0 0 1,-2-4-1,-2-13-5674,2-3-4227</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044"/>
    </inkml:context>
    <inkml:brush xml:id="br0">
      <inkml:brushProperty name="width" value="0.025" units="cm"/>
      <inkml:brushProperty name="height" value="0.025" units="cm"/>
      <inkml:brushProperty name="color" value="#004F8B"/>
    </inkml:brush>
  </inkml:definitions>
  <inkml:trace contextRef="#ctx0" brushRef="#br0">1 14 12332,'0'0'14413,"63"-6"-14509,-29 5-1858,3-1-2626,-1-2-3844</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392"/>
    </inkml:context>
    <inkml:brush xml:id="br0">
      <inkml:brushProperty name="width" value="0.025" units="cm"/>
      <inkml:brushProperty name="height" value="0.025" units="cm"/>
      <inkml:brushProperty name="color" value="#004F8B"/>
    </inkml:brush>
  </inkml:definitions>
  <inkml:trace contextRef="#ctx0" brushRef="#br0">116 0 11659,'-8'6'4730,"-6"4"-3616,1 0 0,0 1 0,1 1 0,-14 16 1,24-25-1027,-1 0 1,0 0-1,1 0 1,-1 1-1,1-1 0,0 1 1,0-1-1,0 1 1,0 0-1,1 0 1,0 0-1,0 0 1,0 0-1,0 0 1,0 0-1,1 0 1,0 0-1,0 0 1,0 0-1,0 0 1,1 1-1,0-1 1,-1 0-1,1 0 0,1 0 1,2 6-1,-1-7-82,0 0-1,0 0 1,0 0-1,1-1 1,-1 0-1,1 0 1,0 0-1,-1 0 1,1 0-1,0-1 1,0 1-1,0-1 0,0 0 1,0 0-1,0-1 1,1 1-1,-1-1 1,0 0-1,6-1 1,1 1 23,0 0 0,0-1 1,-1-1-1,1 1 1,0-2-1,13-4 0,-19 5 37,0 0 0,-1-1 0,1 0 0,0 0 0,-1 0 0,0-1 0,0 1 0,0-1 1,0 0-1,-1 0 0,1 0 0,-1-1 0,5-8 0,-7 11 10,0 0 1,0-1 0,0 1 0,-1 0 0,1 0 0,-1-1 0,1 1-1,-1 0 1,0-1 0,0 1 0,0 0 0,0-1 0,0 1 0,-1 0-1,1-1 1,-1 1 0,1 0 0,-1-1 0,0 1 0,0 0-1,0 0 1,0 0 0,0 0 0,-1 0 0,1 0 0,0 0 0,-1 0-1,0 1 1,1-1 0,-1 1 0,0-1 0,0 1 0,0-1 0,-3 0-1,-3-3-21,0 1-1,-1 0 1,1 1-1,-1 0 1,0 0-1,0 1 1,-1 0-1,-15 0 1,22 1-208,0 1 0,-1-1 0,1 1 0,-1 0 0,1 0 0,-1 0 0,1 1 0,0-1 0,-1 1 0,1 0 0,-1 0 0,1 0 0,0 0 0,0 1 0,0-1 0,0 1 0,0 0 0,0 0 0,0 0 0,1 0 0,-1 0 0,0 1 0,1-1 0,0 1 0,0 0 0,-3 3 0,5-5-42,0-1 0,-1 1 0,1-1 0,0 1 1,0-1-1,-1 1 0,1-1 0,0 1 0,0-1 1,0 1-1,0 0 0,0-1 0,0 1 0,0-1 1,0 1-1,0-1 0,0 1 0,0 0 0,0-1 1,0 1-1,0-1 0,1 1 0,-1-1 0,0 1 1,0 0-1,1-1 0,-1 1 0,0-1 0,1 0 1,-1 1-1,0-1 0,1 1 0,-1-1 0,1 1 0,-1-1 1,0 0-1,1 1 0,-1-1 0,1 0 0,0 0 1,-1 1-1,1-1 0,-1 0 0,1 0 0,-1 0 1,1 1-1,-1-1 0,1 0 0,0 0 0,-1 0 1,1 0-1,-1 0 0,1 0 0,0-1 0,-1 1 1,2 0-1,20 0-7092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4.813"/>
    </inkml:context>
    <inkml:brush xml:id="br0">
      <inkml:brushProperty name="width" value="0.025" units="cm"/>
      <inkml:brushProperty name="height" value="0.025" units="cm"/>
    </inkml:brush>
  </inkml:definitions>
  <inkml:trace contextRef="#ctx0" brushRef="#br0">82 185 10634,'-6'12'3155,"-8"22"-2208,1 0 0,1 1 0,2 1 0,1-1 0,3 1-1,0 1 1,0 40 0,22 126 170,-15-189-1059,2 30 181,-3-39-19,0-29-55,2-55-163,4 0 0,4 0 0,3 1-1,3 1 1,34-97 0,-42 151-26,1 0-1,1 0 1,23-38 0,-30 57 105,0-1 0,0 1 0,0-1 0,0 1 0,0 0 0,1 0 0,0 0 0,0 1 0,0 0 0,0-1 0,0 1 0,1 1-1,0-1 1,-1 0 0,1 1 0,0 0 0,0 0 0,0 1 0,0 0 0,1-1 0,-1 2 0,0-1 0,0 1 0,7-1 0,-11 2-30,0 0 1,0-1-1,0 1 0,0 0 1,0-1-1,0 1 0,0 0 0,-1 0 1,1 0-1,0 0 0,0 0 1,-1 0-1,1 0 0,0 0 0,-1 0 1,1 0-1,-1 0 0,0 1 1,1-1-1,-1 0 0,0 0 0,1 0 1,-1 1-1,0-1 0,0 0 1,0 0-1,0 1 0,-1 0 0,-3 39 224,1-33-263,-1 0 0,0 0 0,0-1 1,-1 1-1,0-1 0,-7 8 0,-19 33 68,31-47-85,0-1 0,1 1 0,-1 0 0,1-1 0,-1 1 0,1-1 0,-1 1 0,1-1 0,-1 1 0,1-1 0,-1 1 0,1-1-1,0 0 1,-1 1 0,1-1 0,0 0 0,-1 0 0,1 1 0,0-1 0,-1 0 0,1 0 0,0 0 0,-1 0 0,1 0 0,0 0 0,0 0 0,-1 0 0,1 0 0,0 0-1,1-1 1,32 2-458,-29-1 272,35-1-373,-21 0 130,0 0 0,0 2-1,0 0 1,0 1 0,0 1 0,34 10-1,-51-13 475,-1 1 0,1-1 0,0 1 0,-1 0-1,1 0 1,0 0 0,-1 0 0,1 0 0,-1 0-1,0 0 1,1 0 0,-1 0 0,0 1 0,0-1-1,0 1 1,0-1 0,0 1 0,0-1 0,0 1-1,0 0 1,0-1 0,-1 1 0,1 0 0,-1-1-1,1 1 1,-1 0 0,0 2 0,0-1 50,0-1-1,-1 0 1,0 1 0,1-1 0,-1 1-1,0-1 1,0 0 0,0 1 0,0-1-1,-1 0 1,1 0 0,-1 0 0,1 0-1,-1 0 1,0 0 0,1-1 0,-1 1-1,0-1 1,-3 2 0,-17 13 513,-1-2 1,0-1 0,-1 0 0,-1-2-1,0-1 1,-1-1 0,1-1-1,-2-1 1,1-2 0,-1 0-1,-28 0 1,54-5-722,0 0-1,0 1 1,0-1-1,0 0 1,0 0-1,0 0 1,0 0-1,0-1 1,0 1-1,0 0 1,0 0-1,0-1 1,0 1-1,0 0 1,0-1-1,0 1 1,1-1-1,-1 1 1,0-1-1,0 0 1,0 1-1,1-1 1,-1 0-1,0 1 1,1-1-1,-1 0 1,0 0-1,1 0 1,-1 0-1,1 0 1,-1 1-1,1-1 1,0 0-1,-1 0 1,1 0-1,0 0 1,0 0-1,0 0 1,0 0-1,0 0 1,0 0-1,0 0 1,0 0-1,0 0 1,0 0-1,0 0 1,1 0-1,-1 0 1,0 0-1,1 0 1,-1 0-1,1 0 1,-1 0-1,1 0 1,-1 0-1,1 1 1,0-1-1,-1 0 1,1 0-1,1 0 1,15-19-6907</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725"/>
    </inkml:context>
    <inkml:brush xml:id="br0">
      <inkml:brushProperty name="width" value="0.025" units="cm"/>
      <inkml:brushProperty name="height" value="0.025" units="cm"/>
      <inkml:brushProperty name="color" value="#004F8B"/>
    </inkml:brush>
  </inkml:definitions>
  <inkml:trace contextRef="#ctx0" brushRef="#br0">122 1 15919,'0'0'5600,"-9"1"-3678,4-1-1842,0 1 1,1 0-1,-1 0 1,1 1-1,-1-1 1,1 1-1,-1 0 1,1 0-1,0 0 1,0 1-1,0 0 1,0-1-1,1 1 1,-1 1-1,1-1 1,0 0-1,-1 1 1,2 0-1,-1 0 1,0 0-1,1 0 1,0 0-1,0 0 1,-2 5-1,0-1-49,1 1-1,0-1 1,0 1-1,1 0 0,0-1 1,1 1-1,-1 10 0,2-17-17,-1 0-1,1 0 1,0 1-1,0-1 1,1 0-1,-1 0 1,0 0 0,1 0-1,-1 0 1,1 0-1,-1 0 1,1 0-1,0 0 1,0 0-1,0-1 1,0 1-1,0 0 1,1 0-1,-1-1 1,0 1-1,1-1 1,-1 1 0,1-1-1,-1 0 1,1 1-1,0-1 1,0 0-1,0 0 1,-1 0-1,1-1 1,0 1-1,0 0 1,0-1-1,0 1 1,3 0-1,4-1 103,0 0-1,0 0 1,0-1-1,0 0 1,0-1-1,0 0 1,0 0-1,-1-1 1,1 0-1,-1 0 1,0-1-1,0 0 1,8-6-1,-11 8-48,-1-1 0,0 1 0,0-1 0,-1 0 0,1-1 0,-1 1 0,1 0 0,-1-1 0,0 0 0,0 0 0,-1 0 0,1 0 0,-1 0 0,0-1 0,0 1 0,0-1 0,-1 1 0,0-1 0,1 0 0,-2 1 0,1-1 0,0 0 0,-1 0 0,0 0 0,0 1 0,-1-6 0,0 7-33,-1 0-1,1 0 1,-1 0 0,0 1 0,0-1-1,0 1 1,0-1 0,0 1-1,-1 0 1,1 0 0,0 0 0,-1 0-1,0 0 1,1 1 0,-1-1-1,0 1 1,0-1 0,0 1 0,0 0-1,0 0 1,0 1 0,0-1-1,-1 1 1,1-1 0,0 1 0,0 0-1,-6 1 1,5-1-202,0 0 0,0 0 1,0 1-1,0-1 0,0 1 0,0 0 0,1 0 1,-1 1-1,0-1 0,-4 4 0,6-4-186,0 0 0,1 0-1,0 0 1,-1 0 0,1 0 0,0 0-1,-1 1 1,1-1 0,0 1-1,0-1 1,0 1 0,0-1-1,0 1 1,1 0 0,-1-1-1,0 1 1,1 0 0,-1 0 0,1-1-1,0 1 1,0 0 0,-1 2-1,3 0-4603,5 0-1340</inkml:trace>
  <inkml:trace contextRef="#ctx0" brushRef="#br0" timeOffset="1">445 84 26105,'0'0'6053,"54"-15"-7558,-51 11-2339,-3-2-5444</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8.445"/>
    </inkml:context>
    <inkml:brush xml:id="br0">
      <inkml:brushProperty name="width" value="0.025" units="cm"/>
      <inkml:brushProperty name="height" value="0.025" units="cm"/>
      <inkml:brushProperty name="color" value="#004F8B"/>
    </inkml:brush>
  </inkml:definitions>
  <inkml:trace contextRef="#ctx0" brushRef="#br0">115 0 13997,'0'0'14184,"-6"9"-14152,-3 3-27,5-7 0,0 1-1,0-1 1,1 1-1,-1 0 1,-3 9-1,7-14-6,0-1-1,0 1 1,0-1-1,0 1 0,0-1 1,1 1-1,-1-1 1,0 1-1,0-1 0,0 1 1,1-1-1,-1 1 1,0-1-1,0 0 0,1 1 1,-1-1-1,0 0 0,1 1 1,-1-1-1,1 0 1,-1 1-1,0-1 0,1 0 1,-1 1-1,1-1 1,-1 0-1,1 0 0,-1 0 1,1 0-1,-1 1 1,1-1-1,-1 0 0,1 0 1,-1 0-1,1 0 1,-1 0-1,1 0 0,-1 0 1,1 0-1,-1 0 1,1-1-1,0 1 0,33 0-261,-25 0 107,-5 0 59,0 0 1,-1 0 0,1 1-1,0-1 1,0 1 0,0 0 0,-1 0-1,1 1 1,0-1 0,-1 1 0,1-1-1,-1 1 1,1 0 0,-1 1 0,4 2-1,-6-3 80,0-1 0,0 0 0,0 1 0,0-1 1,0 1-1,0 0 0,-1-1 0,1 1 0,-1-1 0,1 1 0,-1 0 0,1 0 0,-1-1 0,0 1 0,0 0 0,0 0 0,0-1 0,0 1 0,0 0 0,-1-1 0,1 1 0,0 0 0,-1 0 0,1-1 0,-1 1 0,0-1 0,0 1 0,1-1 0,-1 1 0,0-1 1,0 1-1,-1-1 0,1 0 0,0 1 0,0-1 0,-3 2 0,-1 2 99,0 0 1,-1-1-1,0 1 0,0-1 1,0 0-1,-1 0 1,1-1-1,-1 0 0,0 0 1,0-1-1,0 1 1,0-1-1,0-1 1,-1 0-1,1 0 0,0 0 1,-1-1-1,1 0 1,-12-1-1,17 0-205,1 0 0,-1 0-1,0 0 1,0 0 0,1 0 0,-1-1 0,0 1-1,1 0 1,-1-1 0,1 1 0,0-1 0,-1 0-1,1 1 1,0-1 0,0 0 0,0 0 0,-1-2-1,-9-34-6672,6 1-4274</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8.775"/>
    </inkml:context>
    <inkml:brush xml:id="br0">
      <inkml:brushProperty name="width" value="0.025" units="cm"/>
      <inkml:brushProperty name="height" value="0.025" units="cm"/>
      <inkml:brushProperty name="color" value="#004F8B"/>
    </inkml:brush>
  </inkml:definitions>
  <inkml:trace contextRef="#ctx0" brushRef="#br0">0 0 13261,'0'0'8520,"62"0"-4997,-23 0-1729,4 0-1090,3 0-640,-6 0-608,-6 5-2115,-8 3-3106,-13 0-8873</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108"/>
    </inkml:context>
    <inkml:brush xml:id="br0">
      <inkml:brushProperty name="width" value="0.025" units="cm"/>
      <inkml:brushProperty name="height" value="0.025" units="cm"/>
      <inkml:brushProperty name="color" value="#004F8B"/>
    </inkml:brush>
  </inkml:definitions>
  <inkml:trace contextRef="#ctx0" brushRef="#br0">1 59 18578,'0'0'1889,"57"-2"1731,-8-10-1442,6-3-1281,2 3-737,-6 3-705,-9 3-2113,-13 3-2083,-17 3-4227</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439"/>
    </inkml:context>
    <inkml:brush xml:id="br0">
      <inkml:brushProperty name="width" value="0.025" units="cm"/>
      <inkml:brushProperty name="height" value="0.025" units="cm"/>
      <inkml:brushProperty name="color" value="#004F8B"/>
    </inkml:brush>
  </inkml:definitions>
  <inkml:trace contextRef="#ctx0" brushRef="#br0">1 208 18738,'0'0'7548,"9"-7"-6699,84-70-215,60-46-574,-153 123-61,1 0 1,-1 0-1,0 0 0,0 0 1,1 0-1,-1 0 0,0 0 1,0 0-1,1 0 0,-1 0 1,0 0-1,1 0 0,-1 0 1,0 0-1,0 0 0,1 0 1,-1 1-1,0-1 0,0 0 1,0 0-1,1 0 0,-1 0 0,0 1 1,0-1-1,0 0 0,1 0 1,-1 0-1,0 1 0,0-1 1,0 0-1,0 0 0,0 1 1,0-1-1,1 0 0,-1 0 1,0 1-1,0-1 0,0 0 1,0 0-1,0 1 0,0-1 1,0 0-1,0 1 0,0-1 1,0 0-1,0 0 0,0 1 1,0-1-1,-1 0 0,1 0 1,0 1-1,0-1 0,0 0 1,0 0-1,0 1 0,-2 17 124,-4 3 33,-1 0 1,-1 0-1,-11 21 0,11-26-199,0 2 0,1-1 1,1 0-1,0 1 0,-2 19 1,8-36-60,0-1 1,0 0 0,0 0-1,0 1 1,0-1 0,1 0-1,-1 0 1,0 1 0,0-1-1,0 0 1,0 0 0,1 0-1,-1 1 1,0-1 0,0 0-1,1 0 1,-1 0 0,0 0-1,0 0 1,0 1 0,1-1-1,-1 0 1,0 0 0,1 0-1,-1 0 1,0 0 0,0 0-1,1 0 1,-1 0 0,0 0 0,0 0-1,1 0 1,-1 0 0,0 0-1,0 0 1,1 0 0,-1 0-1,0 0 1,1-1 0,-1 1-1,0 0 1,0 0 0,0 0-1,1 0 1,-1 0 0,0-1-1,0 1 1,0 0 0,1 0-1,-1 0 1,0-1 0,0 1-1,0 0 1,0 0 0,1-1-1,-1 1 1,0 0 0,0-1-1,16-11-3395,3-8-3331</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802"/>
    </inkml:context>
    <inkml:brush xml:id="br0">
      <inkml:brushProperty name="width" value="0.025" units="cm"/>
      <inkml:brushProperty name="height" value="0.025" units="cm"/>
      <inkml:brushProperty name="color" value="#004F8B"/>
    </inkml:brush>
  </inkml:definitions>
  <inkml:trace contextRef="#ctx0" brushRef="#br0">144 1 16335,'0'0'6182,"-9"4"-4308,-3 3-1645,1 0 1,0 0-1,1 1 1,-1 1-1,2 0 0,-11 11 1,15-15-174,0 1 0,0-1 1,1 1-1,-1 1 0,1-1 1,1 1-1,-1-1 0,1 1 0,1 0 1,-1 0-1,1 0 0,0 1 1,1-1-1,-2 9 0,3-15-54,0 0 0,0 0 0,1-1 0,-1 1 0,0 0 0,0-1-1,0 1 1,1 0 0,-1-1 0,0 1 0,0 0 0,1-1 0,-1 1 0,1-1-1,-1 1 1,1 0 0,-1-1 0,1 1 0,-1-1 0,1 1 0,-1-1 0,1 0-1,-1 1 1,1-1 0,0 0 0,-1 1 0,1-1 0,0 0 0,0 1-1,30 0 128,-24-2-91,1 0 1,0-1 0,-1 0-1,0 0 1,13-6 0,-9 1-18,-1 0 1,-1 0 0,0 0-1,0-1 1,0-1-1,9-12 1,-14 17 54,-1 0-1,0-1 1,0 0-1,0 1 1,-1-1 0,1 0-1,-1 0 1,-1 0-1,1-1 1,-1 1-1,1 0 1,-1-1 0,-1 1-1,1-1 1,-1 1-1,-1-7 1,1 11-59,0 0 1,-1-1-1,1 1 1,-1 0-1,0 0 1,0-1-1,1 1 1,-1 0-1,0 0 1,0 0-1,0 0 1,0 0-1,0 0 1,0 0-1,0 1 1,-1-1-1,1 0 1,0 0-1,0 1 1,-1-1-1,1 1 1,0-1-1,-1 1 1,1 0-1,0 0 1,-1-1-1,1 1 1,0 0-1,-1 0 0,1 0 1,-1 0-1,1 0 1,-2 1-1,-4 0-20,1-1 0,-1 1-1,1 1 1,-1-1 0,1 1-1,-7 3 1,5-2-165,1 1 1,-1 0-1,1 1 0,0-1 0,1 1 1,-1 1-1,1-1 0,0 1 0,0 0 1,1 0-1,0 1 0,0 0 0,0 0 1,1 0-1,0 0 0,0 1 0,1-1 1,-3 13-1,5-20 2,1 1 0,0 0 0,0-1 0,0 1 0,0 0 0,0-1 0,0 1 0,0 0 0,0-1 0,0 1 0,0 0 0,0-1 0,0 1 0,1 0 0,-1-1 0,0 1 0,0 0 0,1-1 0,-1 1 0,0 0 0,1-1 0,-1 1 0,1-1 1,-1 1-1,1-1 0,-1 1 0,1-1 0,-1 1 0,1-1 0,-1 0 0,2 1 0,21 1-6490,-18-2 5427,25 0-8578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180"/>
    </inkml:context>
    <inkml:brush xml:id="br0">
      <inkml:brushProperty name="width" value="0.025" units="cm"/>
      <inkml:brushProperty name="height" value="0.025" units="cm"/>
      <inkml:brushProperty name="color" value="#004F8B"/>
    </inkml:brush>
  </inkml:definitions>
  <inkml:trace contextRef="#ctx0" brushRef="#br0">128 0 17969,'-10'8'2424,"-6"3"-1224,1 1-1,-23 22 1,33-29-1005,0 1 0,1-1 0,-1 1 0,1 0 0,0 0 0,1 0 0,-1 1 0,1-1 0,1 1 0,-1 0 0,1 0-1,-2 9 1,4-15-186,0 0 0,0 0-1,0 0 1,0 0 0,0 0-1,0 0 1,0 0 0,0 0-1,1 1 1,-1-1-1,0 0 1,1 0 0,-1 0-1,0 0 1,1 0 0,0-1-1,-1 1 1,1 0 0,-1 0-1,1 0 1,0 0 0,0-1-1,-1 1 1,1 0-1,2 1 1,0-1 14,-1 0-1,1 1 0,0-1 1,0-1-1,0 1 1,0 0-1,0-1 1,0 1-1,4-1 1,6 0 165,-1 0 0,0-2 0,22-4 0,-23 3-69,0 0-1,-1-1 1,1 0 0,-1-1 0,0-1 0,17-11 0,-23 14-12,0 0 0,0 0 0,0-1-1,0 1 1,0-1 0,-1 0 0,0 0-1,0 0 1,0-1 0,0 1 0,0-1 0,-1 1-1,0-1 1,0 0 0,-1 0 0,3-9-1,-4 12-90,0 0 0,-1 1 0,1-1 0,-1 0 0,1 1 0,-1-1 0,1 0 0,-1 1 0,0-1 0,0 1 0,0-1 0,0 1 0,0-1 0,0 1 0,0 0 0,-1-1 0,1 1 0,0 0 0,-1 0 0,1 0 0,-1 0 0,1 0 0,-1 0 0,0 1 0,1-1-1,-1 0 1,0 1 0,1-1 0,-1 1 0,0 0 0,0 0 0,1-1 0,-4 1 0,-68-4-311,64 4 160,-53 4-2177,22 4-2386,16-1-1804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1.424"/>
    </inkml:context>
    <inkml:brush xml:id="br0">
      <inkml:brushProperty name="width" value="0.025" units="cm"/>
      <inkml:brushProperty name="height" value="0.025" units="cm"/>
      <inkml:brushProperty name="color" value="#004F8B"/>
    </inkml:brush>
  </inkml:definitions>
  <inkml:trace contextRef="#ctx0" brushRef="#br0">1 288 12940,'0'0'12780,"72"-46"-12267,-33 21-289,4-2-96,3-6-96,-6-1 0,-1 3 0,-10 2-32,-5 5-320,-9 9-481,-5 4-544,-1 7-673,-5 0-1826,1-1-3779</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2.114"/>
    </inkml:context>
    <inkml:brush xml:id="br0">
      <inkml:brushProperty name="width" value="0.025" units="cm"/>
      <inkml:brushProperty name="height" value="0.025" units="cm"/>
      <inkml:brushProperty name="color" value="#004F8B"/>
    </inkml:brush>
  </inkml:definitions>
  <inkml:trace contextRef="#ctx0" brushRef="#br0">0 276 6758,'0'0'17553,"48"-67"-16208,-14 39-288,4 0-128,1 0-224,4 5-481,3 0-192,0 5-384,2 1-1218,-1-4-2145,-2-2-3812</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4.606"/>
    </inkml:context>
    <inkml:brush xml:id="br0">
      <inkml:brushProperty name="width" value="0.025" units="cm"/>
      <inkml:brushProperty name="height" value="0.025" units="cm"/>
      <inkml:brushProperty name="color" value="#004F8B"/>
    </inkml:brush>
  </inkml:definitions>
  <inkml:trace contextRef="#ctx0" brushRef="#br0">4 11 4452,'-3'4'8040,"3"1"-6407,0-1 97,16 0 384,8-2-448,15-1-513,6-1-929,8 0-96,5 0-448,-1-2-609,-4-7-256,-11 3-833,-10-1-481,-19 0-864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43.886"/>
    </inkml:context>
    <inkml:brush xml:id="br0">
      <inkml:brushProperty name="width" value="0.025" units="cm"/>
      <inkml:brushProperty name="height" value="0.025" units="cm"/>
    </inkml:brush>
  </inkml:definitions>
  <inkml:trace contextRef="#ctx0" brushRef="#br0">5413 2 4420,'-25'3'1473,"1"-1"-1,-1-1 1,1-1 0,-31-4-1,-23 1 1185,-4 8-2468,1 3-1,0 5 0,-109 29 1,-52 10 210,-269 20-322,-28 3-52,-383 47 140,498-57 989,138-17-621,169-37-381,-200-6-1,43-4 165,213 2-266,1 3 0,-90 21 0,132-21-14,0 1 1,0 0-1,1 1 1,0 1-1,-16 12 1,17-11-85,0-1 0,-1 0 0,1-1 0,-2-1 0,-28 9 0,18-11 94,0-2 0,-42 0 0,43-2 10,1 0 0,0 1 0,-42 10 1,-1 8-54,20-4-47,0-3 0,-77 10 0,125-23-28,0 0-1,0 1 0,0-1 0,1 0 0,-1 0 0,0 0 0,0 0 0,0 0 0,0 0 0,0 0 0,0 0 0,1 0 0,-1-1 0,0 1 0,0 0 0,0 0 0,0-1 0,1 1 0,-1-1 0,0 1 0,0-1 0,1 1 0,-1-1 1,0 1-1,1-1 0,-1 0 0,0 1 0,1-1 0,-1 0 0,1 1 0,-1-1 0,1 0 0,0 0 0,-1 1 0,1-1 0,0 0 0,-1 0 0,1 0 0,0 0 0,0 0 0,0 1 0,0-1 0,0 0 0,0-1 0,-2-36-5452</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4.998"/>
    </inkml:context>
    <inkml:brush xml:id="br0">
      <inkml:brushProperty name="width" value="0.025" units="cm"/>
      <inkml:brushProperty name="height" value="0.025" units="cm"/>
      <inkml:brushProperty name="color" value="#004F8B"/>
    </inkml:brush>
  </inkml:definitions>
  <inkml:trace contextRef="#ctx0" brushRef="#br0">0 28 9801,'0'0'6823,"87"26"-5094,-16-26 257,14-6-993,5-4-673,6 2-223,-4-1-706,-16-1-3203,-11-1-7366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574"/>
    </inkml:context>
    <inkml:brush xml:id="br0">
      <inkml:brushProperty name="width" value="0.025" units="cm"/>
      <inkml:brushProperty name="height" value="0.025" units="cm"/>
      <inkml:brushProperty name="color" value="#004F8B"/>
    </inkml:brush>
  </inkml:definitions>
  <inkml:trace contextRef="#ctx0" brushRef="#br0">0 0 10794,'0'0'16272,"80"29"-16112,-20-29-96,-2 0-737,-3 0-1537,-14-3-1153,-13 3-1730,-17 0-3235</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968"/>
    </inkml:context>
    <inkml:brush xml:id="br0">
      <inkml:brushProperty name="width" value="0.025" units="cm"/>
      <inkml:brushProperty name="height" value="0.025" units="cm"/>
      <inkml:brushProperty name="color" value="#004F8B"/>
    </inkml:brush>
  </inkml:definitions>
  <inkml:trace contextRef="#ctx0" brushRef="#br0">0 82 14350,'0'0'9384,"98"25"-8487,-6-38-576,17-5-257,8-5-865,0-4-3555,-11 1-11691</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022"/>
    </inkml:context>
    <inkml:brush xml:id="br0">
      <inkml:brushProperty name="width" value="0.025" units="cm"/>
      <inkml:brushProperty name="height" value="0.025" units="cm"/>
      <inkml:brushProperty name="color" value="#004F8B"/>
    </inkml:brush>
  </inkml:definitions>
  <inkml:trace contextRef="#ctx0" brushRef="#br0">91 0 4869,'0'0'17269,"1"8"-16185,-1 7-626,-1 1 0,0-1 0,-1 0 0,-6 23 0,8-37-457,0 0 1,0-1-1,-1 1 0,1-1 0,0 1 0,0-1 1,0 1-1,0 0 0,0-1 0,0 1 0,0-1 1,0 1-1,1 0 0,-1-1 0,0 1 1,0-1-1,0 1 0,1-1 0,-1 1 0,0-1 1,0 1-1,1-1 0,-1 1 0,1-1 0,-1 1 1,0-1-1,1 0 0,-1 1 0,1-1 0,0 1 1,22 4 38,38-12-246,-46 5-50,-11 1 214,1 0 1,0 1-1,1-1 1,-1 1 0,0 1-1,0-1 1,0 0-1,0 1 1,-1 0-1,1 1 1,6 1 0,-9-1 38,0-1 1,0 1 0,0-1-1,0 1 1,-1 0 0,1 0-1,0 0 1,-1 0 0,0 0-1,1 0 1,-1 0 0,0 0-1,0 0 1,0 1 0,-1-1-1,1 0 1,0 1 0,-1-1-1,0 1 1,1-1 0,-1 1 0,0-1-1,0 1 1,-1 2 0,0 4 103,0 0 1,0 0-1,-1-1 1,0 1 0,0-1-1,-1 1 1,-1-1-1,1 0 1,-1 0 0,-1 0-1,1 0 1,-1-1-1,-1 0 1,1 0 0,-1 0-1,-9 7 1,9-9-42,1 0 0,-1 0 0,0 0 0,0-1 0,0 0 0,-1-1 1,1 0-1,-1 1 0,0-2 0,0 1 0,0-1 0,-1 0 0,1-1 0,0 0 0,-1 0 1,1 0-1,0-1 0,-1 0 0,1-1 0,-10-1 0,14 1-476,0-1-1,0 0 1,0 0 0,0 0-1,0 0 1,0-1-1,1 1 1,-1-1 0,1 1-1,-1-1 1,1 0-1,0 0 1,0 0 0,1 0-1,-1-1 1,0 1-1,1 0 1,0-1 0,0 1-1,0-1 1,0 1-1,1-1 1,-1-5 0,-4-36-8857</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417"/>
    </inkml:context>
    <inkml:brush xml:id="br0">
      <inkml:brushProperty name="width" value="0.025" units="cm"/>
      <inkml:brushProperty name="height" value="0.025" units="cm"/>
      <inkml:brushProperty name="color" value="#004F8B"/>
    </inkml:brush>
  </inkml:definitions>
  <inkml:trace contextRef="#ctx0" brushRef="#br0">0 26 12812,'0'0'11659,"55"-26"-11178,-26 26-417,4 0-481,1 2-2401,1 0-4037</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780"/>
    </inkml:context>
    <inkml:brush xml:id="br0">
      <inkml:brushProperty name="width" value="0.025" units="cm"/>
      <inkml:brushProperty name="height" value="0.025" units="cm"/>
      <inkml:brushProperty name="color" value="#004F8B"/>
    </inkml:brush>
  </inkml:definitions>
  <inkml:trace contextRef="#ctx0" brushRef="#br0">135 0 12139,'-8'3'4800,"-2"1"-4368,0 1 0,0 0 1,1 1-1,-1-1 0,2 2 0,-1-1 1,1 1-1,0 1 0,-10 10 0,15-15-343,0 1-1,1 0 0,-1-1 1,1 1-1,0 0 0,0 0 1,0 0-1,0 1 0,1-1 1,0 0-1,0 1 0,0-1 1,0 0-1,1 1 0,0-1 1,-1 1-1,2-1 0,-1 1 1,0-1-1,1 1 0,0-1 1,0 1-1,0-1 0,1 0 0,0 0 1,-1 0-1,5 7 0,-3-7-58,-1-1-1,1 1 0,0-1 0,1 1 0,-1-1 0,1 0 0,-1 0 0,1 0 0,0-1 0,0 1 0,0-1 0,0 0 0,0 0 0,1 0 0,-1-1 0,1 0 1,-1 0-1,1 0 0,-1 0 0,1 0 0,-1-1 0,1 0 0,0 0 0,-1-1 0,1 1 0,0-1 0,-1 0 0,1 0 0,-1 0 0,1-1 0,-1 1 0,0-1 1,0 0-1,0 0 0,0-1 0,0 0 0,0 1 0,0-1 0,-1 0 0,1 0 0,-1-1 0,0 1 0,0-1 0,-1 0 0,1 0 0,-1 0 0,1 0 1,-1 0-1,0 0 0,-1 0 0,1-1 0,-1 1 0,2-9 0,-3 8 55,1 0 0,-1 0 0,0 1 1,0-1-1,0 0 0,-1 0 0,1 1 0,-1-1 0,-1 0 0,1 1 1,0-1-1,-1 1 0,0-1 0,0 1 0,-1 0 0,1 0 0,-1 0 1,-5-6-1,5 7-79,-1 0 0,1 0 0,-1 1 1,1 0-1,-1 0 0,0 0 0,0 0 0,0 0 1,0 1-1,0 0 0,-1 0 0,1 0 1,0 0-1,-1 1 0,1-1 0,0 1 0,-1 0 1,1 1-1,0-1 0,-8 2 0,10-1-111,0-1-1,0 1 0,0 0 0,0 0 1,0 0-1,1 0 0,-1 0 0,0 0 1,1 0-1,-1 1 0,1-1 0,-1 0 1,1 1-1,-1 0 0,1-1 1,0 1-1,0 0 0,0-1 0,0 1 1,0 0-1,0 0 0,1 0 0,-1 0 1,0 3-1,1-3-210,-1-1 0,1 0 0,0 0 1,0 1-1,0-1 0,0 0 0,0 1 0,0-1 1,0 0-1,0 0 0,0 1 0,1-1 0,-1 0 1,1 0-1,-1 1 0,1-1 0,-1 0 0,1 0 0,0 0 1,-1 0-1,1 0 0,0 0 0,0 0 0,0 0 1,0 0-1,0 0 0,0 0 0,0-1 0,0 1 0,0 0 1,0-1-1,0 1 0,0-1 0,1 1 0,-1-1 1,0 1-1,3-1 0,20 2-6479</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3.139"/>
    </inkml:context>
    <inkml:brush xml:id="br0">
      <inkml:brushProperty name="width" value="0.025" units="cm"/>
      <inkml:brushProperty name="height" value="0.025" units="cm"/>
      <inkml:brushProperty name="color" value="#004F8B"/>
    </inkml:brush>
  </inkml:definitions>
  <inkml:trace contextRef="#ctx0" brushRef="#br0">190 1 18417,'-10'1'2307,"0"1"-1912,0 0 0,1 1 1,-1 0-1,1 1 0,0 0 1,0 0-1,1 1 1,-1 1-1,1-1 0,0 1 1,0 0-1,1 1 0,0 0 1,0 0-1,-9 12 1,12-13-356,0 0 0,0 0 0,0 1 0,1 0 0,0-1 1,0 1-1,0 0 0,1 0 0,-2 12 0,3-17-38,1 0 0,0 0 0,0 0-1,0 0 1,0 0 0,0 0 0,0 0-1,1 0 1,-1 0 0,1 0 0,-1 0-1,1 0 1,0-1 0,0 1-1,-1 0 1,1 0 0,1 0 0,-1-1-1,0 1 1,0-1 0,1 1 0,-1-1-1,0 1 1,1-1 0,0 0 0,-1 0-1,1 0 1,0 0 0,-1 0 0,1 0-1,0 0 1,0 0 0,0-1 0,0 1-1,0-1 1,0 1 0,0-1 0,3 0-1,9 2 17,1 0-1,-1-1 0,1-1 0,-1-1 1,1 0-1,-1 0 0,0-2 1,0 0-1,0 0 0,0-1 0,0-1 1,-1 0-1,0-1 0,0-1 0,0 0 1,12-9-1,-23 14 50,1 0 0,-1 0 0,0 0 0,0 0 0,1 0 0,-1-1 0,-1 1 0,1-1-1,0 1 1,-1-1 0,1 0 0,-1 0 0,0 0 0,0 0 0,0 0 0,0 0 0,0 0 0,-1 0 0,1 0 0,-1 0 0,0 0 0,0 0 0,0 0 0,0-1 0,-1 1 0,1 0-1,-1 0 1,0 0 0,0 0 0,0 0 0,0 0 0,-1 1 0,1-1 0,-1 0 0,1 1 0,-1-1 0,0 0 0,0 1 0,0 0 0,0 0 0,-1-1 0,1 1 0,-1 1-1,1-1 1,-1 0 0,0 1 0,1-1 0,-1 1 0,-4-2 0,-4-2-110,-1 0 0,0 1-1,0 0 1,-15-2 0,-5 6-2565,31 0 2347,1 0 0,-1 1 0,1-1 0,0 0 0,-1 0 0,1 0 0,-1 1 0,1-1 0,0 0-1,-1 1 1,1-1 0,0 0 0,-1 1 0,1-1 0,0 0 0,-1 1 0,1-1 0,0 1 0,0-1 0,0 0 0,-1 1 0,1-1 0,0 1 0,0-1-1,0 1 1,0-1 0,0 1 0,0-1 0,0 1 0,0-1 0,0 1 0,0 0-215,-1 9-9005</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3.531"/>
    </inkml:context>
    <inkml:brush xml:id="br0">
      <inkml:brushProperty name="width" value="0.025" units="cm"/>
      <inkml:brushProperty name="height" value="0.025" units="cm"/>
      <inkml:brushProperty name="color" value="#004F8B"/>
    </inkml:brush>
  </inkml:definitions>
  <inkml:trace contextRef="#ctx0" brushRef="#br0">0 38 20307,'0'0'7976,"50"1"-6663,-20-1-865,13 0-416,3-4-896,1-10-4101,-6-6-9417</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4.291"/>
    </inkml:context>
    <inkml:brush xml:id="br0">
      <inkml:brushProperty name="width" value="0.025" units="cm"/>
      <inkml:brushProperty name="height" value="0.025" units="cm"/>
      <inkml:brushProperty name="color" value="#004F8B"/>
    </inkml:brush>
  </inkml:definitions>
  <inkml:trace contextRef="#ctx0" brushRef="#br0">0 51 10122,'0'0'13228,"59"-16"-12043,-13 6-448,10-1-577,1 2-128,3 5-288,-10 4-1538,-15 0-1121,-12 0-1825,-18 7-2018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4.654"/>
    </inkml:context>
    <inkml:brush xml:id="br0">
      <inkml:brushProperty name="width" value="0.025" units="cm"/>
      <inkml:brushProperty name="height" value="0.025" units="cm"/>
      <inkml:brushProperty name="color" value="#004F8B"/>
    </inkml:brush>
  </inkml:definitions>
  <inkml:trace contextRef="#ctx0" brushRef="#br0">0 44 16015,'0'0'6662,"69"8"-4772,-14-8-609,7-8-960,2-1-225,-4-1-1057,-5-1-3171,-11-2-4997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45.267"/>
    </inkml:context>
    <inkml:brush xml:id="br0">
      <inkml:brushProperty name="width" value="0.025" units="cm"/>
      <inkml:brushProperty name="height" value="0.025" units="cm"/>
    </inkml:brush>
  </inkml:definitions>
  <inkml:trace contextRef="#ctx0" brushRef="#br0">7192 158 10250,'-127'-32'4697,"-66"-4"-2434,18 4-1926,46 9-194,-2 6 0,-143 0 0,-264 27 170,475-8-304,-1341 100 41,929-34 62,3 21 0,5 21 0,-826 310 0,691-157-100,476-199 2,2 6 0,-183 137 0,273-181 20,2 1 0,1 2 1,1 1-1,2 1 0,-47 68 1,66-84-39,0 1 1,1 0-1,1 0 1,0 1-1,2 0 1,0 0-1,-4 21 1,8-25-5,0 0 0,0 0 1,1 0-1,1 0 0,0-1 0,1 1 1,0 0-1,1-1 0,0 1 1,1-1-1,5 13 0,0-7 0,0 1 0,2-2-1,0 1 1,0-2 0,2 1-1,0-2 1,0 0-1,32 26 1,-22-23 3,1-1 0,0-2 0,1 0 0,1-2 1,44 16-1,3-6 3,1-4 0,1-3 0,145 12 0,921 17 191,-855-41-170,602-6-35,-3-64 70,-344-19-16,-5-23 1,-4-23 0,790-307 0,-1231 403-32,180-69 78,268-145-1,-487 221-68,-1-2 0,-1-3 1,66-56-1,-101 76-2,-1-2 0,0 0 0,-1-1 1,-1 0-1,19-33 0,-25 37 2,-1 1 0,0-1 0,-1 0 0,0-1 0,-1 1 0,0-1 0,-1 0-1,-1 0 1,0 1 0,0-17 0,-3 15-12,0 1 0,-1-1 0,0 1 0,-1 0 0,0 0 0,-1 1 0,-1-1 0,0 1 0,-1 0 0,0 1 0,0-1-1,-1 1 1,-1 1 0,0 0 0,0 0 0,-1 0 0,-17-11 0,-3-1 1,-1 1 0,0 1 0,-2 2 1,0 1-1,-43-15 0,-8 4 18,-1 3 0,-1 4 1,-1 4-1,-131-9 0,-358 13 30,559 14-57,-367 12-793,82-1-2004,77-10-2446</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5.377"/>
    </inkml:context>
    <inkml:brush xml:id="br0">
      <inkml:brushProperty name="width" value="0.025" units="cm"/>
      <inkml:brushProperty name="height" value="0.025" units="cm"/>
      <inkml:brushProperty name="color" value="#004F8B"/>
    </inkml:brush>
  </inkml:definitions>
  <inkml:trace contextRef="#ctx0" brushRef="#br0">0 0 9449,'0'0'20483,"4"9"-20387,-2-2-91,0 1 0,0 0 0,-1-1-1,0 1 1,0 0 0,-1 0 0,0 0-1,-1 14 1,0-21-2,1 1 0,0-1-1,0 1 1,-1-1 0,1 0-1,0 1 1,0-1 0,1 0 0,-1 1-1,0-1 1,0 1 0,1-1 0,-1 0-1,1 0 1,-1 1 0,1-1 0,-1 0-1,1 0 1,0 1 0,0-1-1,0 0 1,0 0 0,-1 0 0,1 0-1,0 0 1,1 0 0,-1-1 0,0 1-1,0 0 1,0 0 0,0-1-1,1 1 1,-1-1 0,3 1 0,2 0 22,1 0 0,0 0 1,0-1-1,0 0 1,13-2-1,-13 1-11,2 0-183,-1-1 1,1 1-1,-1-2 1,1 1-1,-1-1 1,0 0-1,11-7 1,-15 8-717,-1 0 0,1-1 0,-1 1 0,0-1 0,0 1 0,0-1 0,0 0 0,0-1 0,-1 1 0,5-7 0,-1-5-6578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5.722"/>
    </inkml:context>
    <inkml:brush xml:id="br0">
      <inkml:brushProperty name="width" value="0.025" units="cm"/>
      <inkml:brushProperty name="height" value="0.025" units="cm"/>
      <inkml:brushProperty name="color" value="#004F8B"/>
    </inkml:brush>
  </inkml:definitions>
  <inkml:trace contextRef="#ctx0" brushRef="#br0">13 1 9705,'0'0'13869,"-13"47"-11979,13-27-801,0 1-512,9 1-353,-5 2-160,5-2-160,-2-2-1249,2-5-1570,-1-4-2434</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9.357"/>
    </inkml:context>
    <inkml:brush xml:id="br0">
      <inkml:brushProperty name="width" value="0.025" units="cm"/>
      <inkml:brushProperty name="height" value="0.025" units="cm"/>
      <inkml:brushProperty name="color" value="#004F8B"/>
    </inkml:brush>
  </inkml:definitions>
  <inkml:trace contextRef="#ctx0" brushRef="#br0">174 0 13933,'0'0'12412,"-3"11"-10997,-7 17-811,4-12-389,0-1-1,1 1 0,1 1 1,-4 28-1,8-44-212,1 0 0,0-1 0,0 1 0,0 0 0,0 0 0,0 0 0,0-1 0,0 1 0,0-1 1,0 1-1,0-1 0,0 1 0,0-1 0,0 1 0,0-1 0,0 0 0,0 0 0,1 1 0,-1-1 0,0 0 0,0 0 0,0 0 0,1 0 1,-1-1-1,0 1 0,0 0 0,2-1 0,37-3-588,-39 4 537,19-4-528,-14 2 497,0 1 1,0-1-1,0 1 1,0 0-1,0 1 0,0 0 1,0 0-1,0 0 1,0 0-1,0 1 1,7 2-1,-12 0 137,0 0 0,0 0-1,0 0 1,-1 0 0,1 1 0,-1-1-1,0 0 1,0 0 0,0 1-1,0-1 1,-1 0 0,1 0 0,-1 0-1,0 1 1,-1 2 0,-5 6 162,0-1 1,-1 0-1,0-1 1,-1 1 0,0-2-1,0 1 1,-1-1-1,0-1 1,-1 0 0,0 0-1,-1-1 1,1 0-1,-1-1 1,-21 8-1,28-13-258,0 1 0,1-1-1,-1 1 1,0-1 0,0 0-1,0-1 1,0 1 0,1-1-1,-1 0 1,0-1 0,0 1-1,0-1 1,0 0 0,0 0-1,1 0 1,-6-2 0,7 1-383,0 0 1,0-1-1,0 1 1,0-1 0,0 1-1,0-1 1,1 0-1,-1 0 1,1 0 0,0 0-1,0 0 1,0-1-1,0 1 1,1-1 0,-1 1-1,1-1 1,0 0-1,0 1 1,0-1 0,0-6-1,-3-24-6000,4-3-3401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9.749"/>
    </inkml:context>
    <inkml:brush xml:id="br0">
      <inkml:brushProperty name="width" value="0.025" units="cm"/>
      <inkml:brushProperty name="height" value="0.025" units="cm"/>
      <inkml:brushProperty name="color" value="#004F8B"/>
    </inkml:brush>
  </inkml:definitions>
  <inkml:trace contextRef="#ctx0" brushRef="#br0">0 108 10922,'0'0'10442,"46"-34"-6822,-24 26-866,1 4-768,5 2-769,5-2-448,5 1-609,2 1-96,3-2-608,6-9-1859,-6-2-4259,5-4-8072</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140"/>
    </inkml:context>
    <inkml:brush xml:id="br0">
      <inkml:brushProperty name="width" value="0.025" units="cm"/>
      <inkml:brushProperty name="height" value="0.025" units="cm"/>
      <inkml:brushProperty name="color" value="#004F8B"/>
    </inkml:brush>
  </inkml:definitions>
  <inkml:trace contextRef="#ctx0" brushRef="#br0">1 0 9577,'0'0'18732,"6"8"-18689,-5-7-40,1 1 15,1 0-1,-1 1 1,0 0 0,0-1 0,0 1 0,0 0 0,0 0-1,-1 0 1,1 0 0,-1 1 0,0-1 0,0 0 0,0 1-1,0-1 1,-1 0 0,1 1 0,-1-1 0,0 1 0,0-1-1,0 1 1,-1-1 0,1 0 0,-1 1 0,-1 4 0,-6 28 765,7-35-763,1 0 1,-1 0 0,1 0 0,0 0-1,0 0 1,-1-1 0,1 1-1,0 0 1,0 0 0,0 0 0,0 0-1,0 0 1,0 0 0,0 0 0,0 0-1,1-1 1,-1 1 0,0 0 0,0 0-1,1 0 1,-1 0 0,1 0 0,-1-1-1,1 1 1,-1 0 0,1 0 0,-1-1-1,1 1 1,-1 0 0,1-1 0,1 2-1,3-2-236,1 0-1,-1-1 0,0 1 0,0-1 0,0-1 1,0 1-1,0 0 0,0-1 0,0 0 1,0 0-1,6-4 0,-8 4-84,-1 0 0,0 0 1,1 0-1,-1 0 0,0-1 0,0 1 0,0 0 0,-1-1 1,1 1-1,0-1 0,-1 0 0,0 0 0,1 1 0,-1-1 1,-1 0-1,1 0 0,0 0 0,-1 0 0,1 0 1,-1 0-1,0-4 0,-2 7 451,0 1 0,1 0 0,-1 0 0,0 1-1,0-1 1,1 0 0,-1 0 0,1 1 0,-1-1 0,1 1 0,-2 1 0,-3 6 179,1-1-1,0 1 1,1-1 0,0 2-1,0-1 1,1 0 0,0 1-1,1-1 1,0 1 0,0 0 0,1-1-1,0 1 1,1 19 0,1-28-411,-1-1 0,0 1 0,1 0 0,-1-1 0,0 1 0,1-1 0,-1 1 1,1 0-1,-1-1 0,1 1 0,-1-1 0,1 1 0,-1-1 0,1 1 1,-1-1-1,1 0 0,0 1 0,-1-1 0,1 0 0,0 1 0,-1-1 0,1 0 1,0 0-1,-1 0 0,1 1 0,0-1 0,0 0 0,1 0 0,13-2-4980,1-5-3591</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515"/>
    </inkml:context>
    <inkml:brush xml:id="br0">
      <inkml:brushProperty name="width" value="0.025" units="cm"/>
      <inkml:brushProperty name="height" value="0.025" units="cm"/>
      <inkml:brushProperty name="color" value="#004F8B"/>
    </inkml:brush>
  </inkml:definitions>
  <inkml:trace contextRef="#ctx0" brushRef="#br0">53 0 18930,'0'0'10554,"-4"8"-10656,-10 25-234,14-32 323,0 0 0,0 0 0,0-1 0,0 1 0,1 0 0,-1 0 0,0-1 0,0 1 0,0 0 0,1-1 0,-1 1 0,0 0 0,1-1 0,-1 1 0,0 0 0,1-1 0,-1 1 0,1-1 0,-1 1 0,1 0 0,-1-1 0,1 1 0,0-1 0,-1 0 0,1 1 0,-1-1 0,1 0 0,1 1 0,23 10-312,-16-8 264,-3 0 95,0 1-1,0-1 1,0 1 0,-1 1 0,0-1-1,0 0 1,0 1 0,0 0 0,5 9-1,-9-13-23,0 1-1,0 0 0,0-1 0,0 1 1,-1 0-1,1 0 0,-1-1 1,1 1-1,-1 0 0,0 0 0,1 0 1,-1 0-1,0 0 0,0 0 1,0-1-1,-1 1 0,1 0 0,0 0 1,-1 0-1,1 0 0,-1-1 0,0 1 1,1 0-1,-1 0 0,0-1 1,0 1-1,0-1 0,0 1 0,-1-1 1,1 1-1,0-1 0,-1 0 0,1 1 1,0-1-1,-1 0 0,0 0 1,1 0-1,-3 1 0,-4 3-23,1-1 0,-1 0 0,1 0 0,-1-1 0,-11 4 0,-11-6-2069,28-2 1719,1 1 1,-1-1-1,1 1 0,-1-1 1,1 0-1,-1 0 0,1 1 1,0-1-1,-1 0 0,1 0 1,0 0-1,0-1 0,0 1 1,-1 0-1,1 0 0,-1-3 1,-9-19-6433</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898"/>
    </inkml:context>
    <inkml:brush xml:id="br0">
      <inkml:brushProperty name="width" value="0.025" units="cm"/>
      <inkml:brushProperty name="height" value="0.025" units="cm"/>
      <inkml:brushProperty name="color" value="#004F8B"/>
    </inkml:brush>
  </inkml:definitions>
  <inkml:trace contextRef="#ctx0" brushRef="#br0">0 34 12139,'0'0'12524,"50"-26"-10730,-32 22-577,5 3-864,0 1-289,1 0-353,-4 0-2209,3-2-3780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12.346"/>
    </inkml:context>
    <inkml:brush xml:id="br0">
      <inkml:brushProperty name="width" value="0.025" units="cm"/>
      <inkml:brushProperty name="height" value="0.025" units="cm"/>
      <inkml:brushProperty name="color" value="#004F8B"/>
    </inkml:brush>
  </inkml:definitions>
  <inkml:trace contextRef="#ctx0" brushRef="#br0">0 78 7815,'0'0'21493,"9"-2"-20367,69-7-96,-56 8-769,-1-1-1,0 0 1,1-2-1,37-12 1,-26 0-261,-28 12 0,2 1 0,-1-1 0,0 1 0,1 1 0,-1-1 0,1 1 0,0 0 0,9-1 0,-15 5 0,0 1 0,-1-1 0,1 0 0,-1 0 0,0 1 0,0-1 0,1 0 0,-1 0 0,-1 1 0,1-1 0,-1 4 0,-3 15 0,-2-1 0,0 0 0,-1-1 0,-1 0 0,-1 0 0,-16 27 0,-16 36 0,34-67 0,0 0 0,2 0 0,0 1 0,1-1 0,0 1 0,-2 30 0,6-46 0,0 0 0,0 1 0,1-1 0,-1 0 0,0 0 0,0 0 0,1 0 0,-1 0 0,0 0 0,0 0 0,1 1 0,-1-1 0,0 0 0,0 0 0,1 0 0,-1 0 0,0 0 0,0 0 0,1 0 0,-1 0 0,0 0 0,0 0 0,1-1 0,-1 1 0,0 0 0,0 0 0,1 0 0,-1 0 0,0 0 0,0 0 0,0 0 0,1-1 0,-1 1 0,0 0 0,0 0 0,0 0 0,1 0 0,-1-1 0,0 1 0,0 0 0,0 0 0,0-1 0,0 1 0,1 0 0,-1 0 0,0-1 0,0 1 0,0 0 0,0-1 0,11-11 0,0-21-4012,-10 30 3246,0 0-1,-1 0 1,1 0-1,-1 1 1,1-1-1,-1 0 1,0 0-1,-1 0 1,1 0-1,0 0 1,-1 0-1,1 1 1,-1-1-1,0 0 1,0 0-1,0 1 1,-2-4-1,-8-6-14191</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12.674"/>
    </inkml:context>
    <inkml:brush xml:id="br0">
      <inkml:brushProperty name="width" value="0.025" units="cm"/>
      <inkml:brushProperty name="height" value="0.025" units="cm"/>
      <inkml:brushProperty name="color" value="#004F8B"/>
    </inkml:brush>
  </inkml:definitions>
  <inkml:trace contextRef="#ctx0" brushRef="#br0">1 38 2691,'0'0'27001,"53"-14"-25463,-18 7-738,-1 3-351,3 0-321,-7 0-96,-2 0-64,-5 4-737,-3 0-1185,-8 0-2466,-6 0-4324</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030"/>
    </inkml:context>
    <inkml:brush xml:id="br0">
      <inkml:brushProperty name="width" value="0.025" units="cm"/>
      <inkml:brushProperty name="height" value="0.025" units="cm"/>
      <inkml:brushProperty name="color" value="#004F8B"/>
    </inkml:brush>
  </inkml:definitions>
  <inkml:trace contextRef="#ctx0" brushRef="#br0">2 1 19026,'0'0'2472,"0"8"-1293,0 34 51,-1-13 389,1-1 0,6 44-1,-5-70-1536,0 0-1,-1 1 0,2-1 1,-1 0-1,0 0 0,0 1 1,0-1-1,1 0 1,0 0-1,-1 0 0,1-1 1,0 1-1,0 0 1,0-1-1,0 1 0,0-1 1,0 1-1,0-1 0,0 0 1,0 0-1,1 0 1,-1 0-1,1-1 0,-1 1 1,0-1-1,1 1 0,-1-1 1,1 0-1,-1 0 1,1 0-1,-1 0 0,6-1 1,-3 1-376,0-1 1,0 0 0,0 0 0,0 0-1,0 0 1,0-1 0,0 0-1,-1 0 1,1 0 0,-1-1-1,1 0 1,-1 1 0,0-1 0,0-1-1,4-4 1,5-13-4448,-2-3-2476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2.760"/>
    </inkml:context>
    <inkml:brush xml:id="br0">
      <inkml:brushProperty name="width" value="0.025" units="cm"/>
      <inkml:brushProperty name="height" value="0.025" units="cm"/>
    </inkml:brush>
  </inkml:definitions>
  <inkml:trace contextRef="#ctx0" brushRef="#br0">112 0 16335,'0'0'5937,"-1"12"-5281,-7 19-309,0 0-1,-25 58 1,20-57-305,1-1 0,1 2 0,2-1 0,-5 37 0,13-62-18,0 1 0,0-1 0,1 1 0,0 0 0,1-1-1,0 1 1,0 0 0,1-1 0,0 1 0,4 9 0,-5-14-4,1 0-1,0 1 0,0-2 0,1 1 1,-1 0-1,0 0 0,1-1 0,0 1 1,0-1-1,0 0 0,0 0 0,0 0 1,0 0-1,0-1 0,0 1 1,1-1-1,-1 0 0,1 0 0,-1 0 1,1 0-1,-1 0 0,1-1 0,6 0 1,-5 1-263,-1 0 1,1-1 0,-1 0 0,1 0 0,-1 0 0,1 0 0,-1-1 0,0 1 0,1-1 0,-1 0 0,0-1-1,1 1 1,-1-1 0,0 0 0,0 0 0,0 0 0,0 0 0,-1-1 0,4-3 0,17-24-5567</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373"/>
    </inkml:context>
    <inkml:brush xml:id="br0">
      <inkml:brushProperty name="width" value="0.025" units="cm"/>
      <inkml:brushProperty name="height" value="0.025" units="cm"/>
      <inkml:brushProperty name="color" value="#004F8B"/>
    </inkml:brush>
  </inkml:definitions>
  <inkml:trace contextRef="#ctx0" brushRef="#br0">31 0 15150,'0'0'3652,"-20"55"-1026,13-26-448,4-2-384,3-3-481,0-2-704,5-5-449,11-4-288,2-5-1185,1-7-1730,-5-1-1377,0 0-3556</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747"/>
    </inkml:context>
    <inkml:brush xml:id="br0">
      <inkml:brushProperty name="width" value="0.025" units="cm"/>
      <inkml:brushProperty name="height" value="0.025" units="cm"/>
      <inkml:brushProperty name="color" value="#004F8B"/>
    </inkml:brush>
  </inkml:definitions>
  <inkml:trace contextRef="#ctx0" brushRef="#br0">81 39 20083,'0'0'2472,"-9"8"-300,3-4-2067,0 1-1,0 0 0,1 0 0,0 1 1,0 0-1,0 0 0,1 0 0,0 0 1,0 1-1,1 0 0,0-1 0,0 1 1,0 0-1,1 1 0,0-1 0,0 0 0,1 1 1,-1 8-1,2-12-107,0-1 1,0 1-1,0-1 0,0 1 0,1-1 1,0 1-1,-1-1 0,1 0 1,0 1-1,1-1 0,-1 0 0,0 0 1,1 0-1,0 0 0,0 0 1,3 4-1,-4-6 15,1 0 1,0 1-1,0-1 0,0-1 1,-1 1-1,1 0 0,0 0 1,0-1-1,0 1 0,0-1 1,0 0-1,0 1 0,0-1 1,0 0-1,0 0 0,0 0 1,0-1-1,1 1 0,-1 0 1,0-1-1,-1 1 0,1-1 1,0 0-1,0 1 0,0-1 1,0 0-1,0 0 0,-1-1 1,1 1-1,2-2 0,2-1 189,0-1 0,1 0 1,-2-1-1,1 1 0,-1-1 0,0 0 0,0 0 0,0-1 0,-1 1 0,0-1 1,0 0-1,4-11 0,-4 5 3,0 0-1,-1 0 1,0 0 0,0 0 0,-2 0 0,1-22-1,-2 34-200,0 0 0,0 0 0,0-1 0,0 1 0,0 0 0,0 0 0,0-1 0,-1 1 0,1 0 0,0 0 0,-1 0 0,1 0 0,-1 0 0,1-1 0,-1 1 0,0 0 0,1 0-1,-1 0 1,0 1 0,0-1 0,1 0 0,-1 0 0,0 0 0,0 0 0,0 1 0,0-1 0,0 0 0,0 1 0,-1-1 0,1 1 0,0 0 0,0-1 0,0 1 0,0 0 0,-1-1 0,1 1 0,0 0-1,0 0 1,0 0 0,-1 0 0,1 0 0,0 0 0,0 1 0,0-1 0,-1 0 0,-1 1 0,-2 1-17,-1 0-1,1 0 1,-1 0-1,1 0 1,0 1 0,0 0-1,0 0 1,1 0-1,-6 4 1,-18 28-1226,27-34 958,0 1 0,1-1 0,-1 1 1,0-1-1,1 1 0,-1-1 0,1 1 1,0 0-1,-1-1 0,1 1 1,0-1-1,0 1 0,0 0 0,0 2 1,1-4 47,-1 1 0,0-1 0,0 0 0,1 1 1,-1-1-1,0 1 0,1-1 0,-1 0 0,1 1 0,-1-1 1,0 0-1,1 1 0,-1-1 0,1 0 0,-1 0 1,1 0-1,-1 1 0,1-1 0,-1 0 0,1 0 1,-1 0-1,1 0 0,-1 0 0,1 0 0,-1 0 1,1 0-1,-1 0 0,1 0 0,-1 0 0,1 0 0,0-1 1,3 1-1489,19 0-6232</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7.105"/>
    </inkml:context>
    <inkml:brush xml:id="br0">
      <inkml:brushProperty name="width" value="0.025" units="cm"/>
      <inkml:brushProperty name="height" value="0.025" units="cm"/>
      <inkml:brushProperty name="color" value="#004F8B"/>
    </inkml:brush>
  </inkml:definitions>
  <inkml:trace contextRef="#ctx0" brushRef="#br0">75 22 19090,'0'0'5766,"-9"11"-4021,8-10-1721,-6 6 113,0 1 0,1 0 0,0 0 1,1 1-1,0-1 0,0 1 0,1 1 0,0-1 0,0 0 0,1 1 0,0 0 0,1 0 0,-1 12 0,2-19-135,1-1 0,0 1 0,0-1 0,1 1 0,-1 0 0,0-1 0,1 1 0,-1-1 0,1 1 0,0-1 1,0 0-1,0 1 0,0-1 0,0 0 0,1 0 0,-1 1 0,1-1 0,-1 0 0,4 2 0,-3-3 10,-1 0 0,1 0 0,0-1 0,0 1 0,0 0 0,0-1 0,0 1 0,0-1 1,0 0-1,0 0 0,0 0 0,0 0 0,0 0 0,0 0 0,0 0 0,0-1 0,0 1 0,0-1 1,0 1-1,-1-1 0,1 0 0,0 0 0,0 0 0,0 0 0,-1 0 0,1 0 0,1-2 0,6-3 181,-1-1-1,-1 0 0,1-1 1,-1 1-1,0-1 1,-1-1-1,0 1 0,0-1 1,5-12-1,-8 16-81,0-1 0,-1 0 0,1 0 0,-1 0 0,0 0 0,0 0 0,-1-1 0,0 1 0,0-1 1,-1 1-1,0 0 0,0-1 0,0 1 0,-1-1 0,0 1 0,-1-8 0,1 13-110,0 0 0,1 1 0,-1-1 0,0 0 1,1 0-1,-1 0 0,0 1 0,0-1 0,1 1 0,-1-1 0,0 0 0,0 1 0,0-1 0,0 1 1,0 0-1,0-1 0,0 1 0,0 0 0,0 0 0,0-1 0,0 1 0,0 0 0,0 0 1,0 0-1,0 0 0,0 0 0,0 1 0,0-1 0,0 0 0,0 0 0,0 1 0,0-1 0,-2 1 1,-1 1-7,1-1 0,-1 0 0,1 1 1,-1 0-1,1-1 0,0 2 1,-7 3-1,-22 33-992,18-11-5619,13-24 72</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7.654"/>
    </inkml:context>
    <inkml:brush xml:id="br0">
      <inkml:brushProperty name="width" value="0.025" units="cm"/>
      <inkml:brushProperty name="height" value="0.025" units="cm"/>
      <inkml:brushProperty name="color" value="#004F8B"/>
    </inkml:brush>
  </inkml:definitions>
  <inkml:trace contextRef="#ctx0" brushRef="#br0">1 0 19186,'0'0'6759,"0"64"-5414,0-36-576,0-2-545,0 0-192,0-4 0,0-2 0,0-7-417,0-4-447,3-4-257</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8"/>
    </inkml:context>
    <inkml:brush xml:id="br0">
      <inkml:brushProperty name="width" value="0.025" units="cm"/>
      <inkml:brushProperty name="height" value="0.025" units="cm"/>
      <inkml:brushProperty name="color" value="#004F8B"/>
    </inkml:brush>
  </inkml:definitions>
  <inkml:trace contextRef="#ctx0" brushRef="#br0">0 39 9705,'0'0'16784,"62"-13"-15375,-28 8-416,3-1-512,-2 3-385,-1 1-288,-6-2-2435,-3 3-3651,-16-3-8712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8.660"/>
    </inkml:context>
    <inkml:brush xml:id="br0">
      <inkml:brushProperty name="width" value="0.025" units="cm"/>
      <inkml:brushProperty name="height" value="0.025" units="cm"/>
      <inkml:brushProperty name="color" value="#004F8B"/>
    </inkml:brush>
  </inkml:definitions>
  <inkml:trace contextRef="#ctx0" brushRef="#br0">54 0 8776,'0'0'16144,"3"8"-14906,0 0-1023,-2-5-149,-1 0 1,1 0-1,0 0 0,0-1 1,0 1-1,0 0 1,1 0-1,-1-1 1,1 1-1,-1-1 0,1 1 1,0-1-1,0 0 1,0 0-1,1 1 0,-1-2 1,0 1-1,1 0 1,-1 0-1,1-1 0,-1 1 1,1-1-1,0 0 1,0 0-1,0 0 1,0 0-1,0 0 0,5 0 1,-3-1-150,1 0 1,-1 0 0,0 1 0,1 0-1,-1 0 1,0 0 0,0 1 0,8 3-1,-12-5 86,0 1 1,0 0-1,0-1 0,0 1 0,0 0 0,0 0 1,0 0-1,0 0 0,0 0 0,-1 0 0,1 0 1,0 0-1,-1 0 0,1 0 0,-1 0 0,1 1 1,-1-1-1,1 0 0,-1 0 0,0 1 0,1-1 1,-1 0-1,0 0 0,0 1 0,0-1 0,0 0 0,0 0 1,-1 1-1,1-1 0,0 0 0,0 0 0,-1 1 1,1-1-1,-1 0 0,1 0 0,-1 0 0,0 0 1,1 1-1,-1-1 0,0 0 0,0 0 0,-1 1 1,-1 2 36,-1-1 0,1 1 1,-1-1-1,0 0 1,0 0-1,0 0 1,-1 0-1,1-1 1,-1 1-1,1-1 1,-1 0-1,0-1 1,0 1-1,0-1 1,-5 1-1,3-1-305,1 1 1,-1-2-1,0 1 0,1-1 0,-1 0 0,1 0 0,-1-1 1,0 0-1,1 0 0,-1 0 0,-7-3 0,13 3-82,-1 0 0,1 0-1,-1 0 1,1 0 0,0 0 0,0-1 0,-1 1-1,1 0 1,0 0 0,0-1 0,0 1 0,0-1-1,0 1 1,1-1 0,-1 1 0,0-1-1,1 0 1,-1 1 0,1-1 0,-1 0 0,1 0-1,0 1 1,0-3 0,-1-23-7420</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039"/>
    </inkml:context>
    <inkml:brush xml:id="br0">
      <inkml:brushProperty name="width" value="0.025" units="cm"/>
      <inkml:brushProperty name="height" value="0.025" units="cm"/>
      <inkml:brushProperty name="color" value="#004F8B"/>
    </inkml:brush>
  </inkml:definitions>
  <inkml:trace contextRef="#ctx0" brushRef="#br0">0 32 16367,'53'-21'3139,"-48"19"289,4 1-546,-2 1-1024,4 0-897,1-1-833,4 0-160,2 0-1505,0-1-2627,1-1-3427</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397"/>
    </inkml:context>
    <inkml:brush xml:id="br0">
      <inkml:brushProperty name="width" value="0.025" units="cm"/>
      <inkml:brushProperty name="height" value="0.025" units="cm"/>
      <inkml:brushProperty name="color" value="#004F8B"/>
    </inkml:brush>
  </inkml:definitions>
  <inkml:trace contextRef="#ctx0" brushRef="#br0">137 0 16976,'0'0'3091,"-8"1"-876,1 1-2022,0 0-1,0 0 0,1 0 0,-1 1 0,1 0 1,-1 0-1,1 1 0,0 0 0,0 0 0,1 0 0,-1 1 1,1 0-1,0 0 0,0 0 0,1 0 0,-1 1 1,1 0-1,0 0 0,1 0 0,-4 7 0,5-9-132,1-1 0,-1 1 0,1-1-1,0 1 1,0 0 0,0-1 0,1 1 0,-1 0-1,1-1 1,0 1 0,0 0 0,0 0 0,1 6-1,0-8-42,0-1 0,0 1 0,0-1 0,1 1 0,-1-1 0,0 1 0,0-1 0,1 0 0,-1 0 0,1 1 0,-1-1 0,1 0 0,0 0 0,-1-1 0,1 1 0,0 0 0,0 0 0,-1-1 0,1 1 0,0-1 0,0 0 0,0 0 0,0 1 0,0-1 0,-1 0 0,1 0 0,4-1 0,0 0 9,1 0-1,-1 0 1,1 0-1,-1-1 1,0 0-1,0 0 1,0-1-1,0 0 1,0 0-1,0 0 1,-1 0-1,1-1 1,-1 0-1,0 0 1,-1-1-1,1 1 1,0-1-1,-1 0 1,0-1-1,-1 1 1,1 0-1,-1-1 1,0 0-1,0 0 1,-1 0-1,1 0 1,-1 0-1,-1-1 1,1 1-1,0-9 1,-3 14-8,1 1 0,-1-1 0,1 0 0,0 1 0,-1-1 0,0 0 1,1 1-1,-1-1 0,1 1 0,-1-1 0,0 1 0,1-1 0,-1 1 0,0 0 1,1-1-1,-1 1 0,0 0 0,0-1 0,0 1 0,1 0 0,-1 0 1,0 0-1,0 0 0,0 0 0,1 0 0,-1 0 0,0 0 0,0 0 1,0 0-1,1 0 0,-1 0 0,0 1 0,0-1 0,1 0 0,-1 0 0,0 1 1,0-1-1,0 1 0,-35 14 513,34-13-534,-1-1-66,0 1 1,0 0 0,0 0 0,0 0-1,1 1 1,-1-1 0,1 0 0,-1 1-1,1 0 1,0 0 0,0-1 0,0 1-1,1 0 1,-1 1 0,1-1 0,-2 5-1,28-5-6854,-21-3 4979,18 0-6346</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784"/>
    </inkml:context>
    <inkml:brush xml:id="br0">
      <inkml:brushProperty name="width" value="0.025" units="cm"/>
      <inkml:brushProperty name="height" value="0.025" units="cm"/>
      <inkml:brushProperty name="color" value="#004F8B"/>
    </inkml:brush>
  </inkml:definitions>
  <inkml:trace contextRef="#ctx0" brushRef="#br0">39 11 17521,'0'0'8877,"-6"9"-8295,2-1-559,-1 0-1,1 0 0,1 1 0,-1-1 1,2 1-1,-1-1 0,1 1 1,0 0-1,1 0 0,-1 11 1,2-17-17,0 1 1,0-1-1,0 1 1,0-1-1,1 0 1,-1 1-1,1-1 1,0 1-1,0-1 1,2 4-1,-2-6 2,0 0 0,0 0-1,0-1 1,0 1 0,0 0 0,0-1 0,1 1-1,-1-1 1,0 0 0,0 1 0,0-1 0,1 0-1,-1 0 1,0 1 0,0-1 0,0 0 0,1 0-1,-1-1 1,0 1 0,0 0 0,1 0 0,-1 0-1,0-1 1,0 1 0,0-1 0,0 1 0,0-1-1,1 1 1,-1-1 0,0 0 0,0 0-1,0 1 1,1-2 0,8-5 8,0 0 0,0 0 0,0-1 1,-1 0-1,16-17 0,-22 21 159,1 0 0,-1 0 1,0 0-1,0 0 0,-1 0 0,1-1 0,-1 1 1,0-1-1,0 0 0,0 1 0,-1-1 1,1 0-1,-1 0 0,-1 0 0,1 0 1,-1 0-1,0-6 0,0 10-129,-1 0 0,1 0 0,-1 0 0,0 0 0,0 0 0,0 0 0,0 1 0,0-1-1,0 0 1,0 0 0,0 0 0,0 1 0,0-1 0,0 1 0,0-1 0,0 1 0,0-1 0,-1 1 0,1 0 0,0-1 0,0 1 0,-1 0-1,1 0 1,0 0 0,0 0 0,-1 0 0,1 0 0,0 1 0,-2-1 0,-38 8-9,38-7-38,-1 0 0,1 1 0,0 0 0,0-1 0,0 1 0,0 0 0,0 1 0,0-1 0,0 0 0,1 1 0,-1-1 1,1 1-1,0 0 0,0 0 0,0 0 0,-3 5 0,36-6-3587,-10-2-2513,5 0-6397</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127"/>
    </inkml:context>
    <inkml:brush xml:id="br0">
      <inkml:brushProperty name="width" value="0.025" units="cm"/>
      <inkml:brushProperty name="height" value="0.025" units="cm"/>
      <inkml:brushProperty name="color" value="#004F8B"/>
    </inkml:brush>
  </inkml:definitions>
  <inkml:trace contextRef="#ctx0" brushRef="#br0">1 43 23094,'0'0'8264,"58"-38"-8136,-39 34-160,-3 4-1634,-7 0-3042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3.166"/>
    </inkml:context>
    <inkml:brush xml:id="br0">
      <inkml:brushProperty name="width" value="0.025" units="cm"/>
      <inkml:brushProperty name="height" value="0.025" units="cm"/>
    </inkml:brush>
  </inkml:definitions>
  <inkml:trace contextRef="#ctx0" brushRef="#br0">1 0 8648,'0'0'14286,"60"5"-14735,-32 8-1729,-5-2-1473,-3-2-2435</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504"/>
    </inkml:context>
    <inkml:brush xml:id="br0">
      <inkml:brushProperty name="width" value="0.025" units="cm"/>
      <inkml:brushProperty name="height" value="0.025" units="cm"/>
      <inkml:brushProperty name="color" value="#004F8B"/>
    </inkml:brush>
  </inkml:definitions>
  <inkml:trace contextRef="#ctx0" brushRef="#br0">11 35 10025,'0'0'7202,"7"-6"-3529,0 0-2656,-5 4-639,1 0-1,-1-1 1,1 1-1,-1 0 0,1 1 1,0-1-1,0 0 1,0 1-1,0 0 1,0-1-1,5 0 0,-8 2-302,1 0 0,-1 0 0,0 0 0,1-1-1,-1 1 1,0 0 0,1 0 0,-1 0 0,0 0-1,1 0 1,-1 0 0,0 1 0,1-1 0,-1 0-1,0 0 1,1 0 0,-1 0 0,0 0 0,1 0-1,-1 1 1,0-1 0,1 0 0,-1 0 0,0 0-1,0 1 1,1-1 0,-1 0 0,0 0 0,0 1-1,0-1 1,1 0 0,-1 1 0,0-1 0,0 0 0,0 0-1,0 1 1,0-1 0,0 0 0,1 1 0,-1 20 596,0-20-676,-1 0 0,1 0 1,0 0-1,-1 0 0,1 1 0,0-1 1,0 0-1,0 0 0,0 1 0,0-1 1,0 0-1,0 0 0,0 0 0,1 1 1,-1-1-1,0 0 0,1 0 0,-1 0 1,1 0-1,-1 0 0,1 0 0,0 1 1,-1-1-1,1-1 0,0 1 0,0 0 1,0 0-1,-1 0 0,1 0 0,0 0 1,0-1-1,0 1 0,2 0 0,5 0 29,3 0-79,-1-1 0,1 2 0,0 0 1,17 5-1,-25-6 27,-1 0 0,0 0 0,0 0 1,0 0-1,-1 0 0,1 0 0,0 0 1,0 1-1,0-1 0,-1 0 0,1 1 0,-1 0 1,1-1-1,-1 1 0,0 0 0,0 0 1,1 0-1,-1 0 0,-1 0 0,1 0 1,0 0-1,0 0 0,-1 0 0,1 0 0,-1 0 1,0 0-1,1 1 0,-1-1 0,-1 4 1,1-4 30,-1 1 0,0-1 0,0 0 0,-1 0 0,1 0 0,0 0 0,-1-1 0,1 1 0,-1 0 0,0 0 0,1-1 0,-1 1 0,0-1 0,0 0 0,0 0 0,0 1 0,0-1 0,0 0 0,0-1 0,-1 1 0,1 0 0,0-1 0,0 1 0,-1-1 0,1 1 0,-4-1 0,-3 1-81,0 0 0,1 0 0,-1-1 0,0 0 0,1 0 0,-13-3 0,18 2-303,-1 0 0,0-1 1,1 0-1,-1 1 0,1-1 0,0 0 0,-1-1 0,-3-3 0,-22-26-7284,14 5-930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899"/>
    </inkml:context>
    <inkml:brush xml:id="br0">
      <inkml:brushProperty name="width" value="0.025" units="cm"/>
      <inkml:brushProperty name="height" value="0.025" units="cm"/>
      <inkml:brushProperty name="color" value="#004F8B"/>
    </inkml:brush>
  </inkml:definitions>
  <inkml:trace contextRef="#ctx0" brushRef="#br0">1 62 13132,'18'-42'4068,"1"42"-256,6 0-929,5 0-577,2-1-897,3-4-832,2 2-513,-1 1-609,-8-2-2145,-1 2-3492,-12 0-11755</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1.260"/>
    </inkml:context>
    <inkml:brush xml:id="br0">
      <inkml:brushProperty name="width" value="0.025" units="cm"/>
      <inkml:brushProperty name="height" value="0.025" units="cm"/>
      <inkml:brushProperty name="color" value="#004F8B"/>
    </inkml:brush>
  </inkml:definitions>
  <inkml:trace contextRef="#ctx0" brushRef="#br0">0 35 14125,'0'0'11595,"68"0"-9609,-29-1-448,5-4-802,4-2-543,-2 4-129,0-2-289,-7 1-1184,-2-1-2082,-7 0-3300</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0.195"/>
    </inkml:context>
    <inkml:brush xml:id="br0">
      <inkml:brushProperty name="width" value="0.025" units="cm"/>
      <inkml:brushProperty name="height" value="0.025" units="cm"/>
      <inkml:brushProperty name="color" value="#004F8B"/>
    </inkml:brush>
  </inkml:definitions>
  <inkml:trace contextRef="#ctx0" brushRef="#br0">1 98 15278,'0'0'6743,"8"-9"-5136,-1 1-1391,0 0 0,1 1 1,-1 0-1,2 0 0,-1 1 1,1 0-1,0 0 1,0 1-1,0 0 0,1 1 1,0 0-1,0 0 0,0 1 1,0 0-1,1 1 0,11-1 1,-21 3-172,-1 1 1,1-1 0,0 1-1,0-1 1,0 1-1,0-1 1,0 1-1,-1 0 1,1-1-1,0 1 1,0 0 0,-1 0-1,1-1 1,0 1-1,-1 0 1,1 0-1,-1 0 1,0 0 0,1 0-1,-1 0 1,0 0-1,1 0 1,-1 0-1,0 0 1,0 0-1,0 0 1,0 0 0,0 0-1,0 0 1,0 0-1,0 0 1,0 0-1,0 0 1,-1 1 0,-7 40 638,1-26-606,-1-1 0,-1 0 0,0-1 0,-1 0 0,0-1 0,-1 0 0,-1 0 0,-15 13 0,19-18 107,6-6-151,1 0 1,0 1 0,0-1-1,1 0 1,-1 1 0,0-1-1,1 1 1,0-1 0,-1 1-1,1-1 1,0 1 0,0-1 0,1 1-1,-1-1 1,1 3 0,-1-3-11,0 0 1,0 0 0,0-1 0,1 1 0,-1 0 0,1 0-1,-1-1 1,1 1 0,-1 0 0,1-1 0,0 1 0,0-1-1,0 1 1,0-1 0,0 1 0,0-1 0,0 0 0,1 0 0,-1 1-1,0-1 1,1 0 0,1 1 0,6 0-9,0-1 0,0-1 0,-1 1 0,1-1 0,0-1 0,0 0 0,0 0 1,-1 0-1,17-6 0,-14 3-1484,0 0-1,-1-1 1,1 0 0,9-7 0,5-6-7896</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2.286"/>
    </inkml:context>
    <inkml:brush xml:id="br0">
      <inkml:brushProperty name="width" value="0.025" units="cm"/>
      <inkml:brushProperty name="height" value="0.025" units="cm"/>
      <inkml:brushProperty name="color" value="#004F8B"/>
    </inkml:brush>
  </inkml:definitions>
  <inkml:trace contextRef="#ctx0" brushRef="#br0">44 126 4100,'0'0'11584,"-9"6"-8808,-24 22-470,32-25 2302,9-5-3282,11-7-608,13-17 288,37-38 0,-3 3-344,-67 80-656,-21 34-107,11-29-433,-16 50 0,26-66-39,-1-1 0,1 1 1,0 0-1,0-1 0,1 1 0,1 12 1,-1-20 452,0 1-1,1 0 1,-1-1 0,0 1 0,0 0 0,1-1 0,-1 1 0,0-1 0,1 1 0,-1 0 0,0-1 0,1 1 0,-1-1-1,1 1 1,-1-1 0,1 0 0,-1 1 0,1-1 0,-1 1 0,1-1 0,0 0 0,-1 1 0,1-1 0,-1 0 0,1 0 0,0 0-1,-1 1 1,1-1 0,0 0 0,-1 0 0,1 0 0,0 0 0,-1 0 0,1 0 0,0 0 0,-1 0 0,1 0 0,0-1 0,-1 1-1,1 0 1,0 0 0,-1-1 0,1 1 0,-1 0 0,2-1 0,28-17-3629,-9-2-1753,35-42 0,-26 24 3455,-11 14 3992,1 0 3641,-25 32 3283,-13 22-5984,8-13-2981,0 1 1,-13 35-1,23-52 126,-1 0 1,1 0-1,0 1 0,-1-1 1,1 0-1,0 0 1,0 1-1,-1-1 1,1 0-1,0 0 0,1 1 1,-1-1-1,0 0 1,0 0-1,0 1 0,1-1 1,-1 0-1,0 0 1,1 0-1,-1 0 1,1 1-1,0-1 0,-1 0 1,1 0-1,0 0 1,1 1-1,0-1 40,0 0 0,-1-1 0,1 1 0,0 0-1,0-1 1,0 0 0,0 1 0,-1-1 0,1 0 0,0 0 0,0 0-1,0 0 1,0 0 0,0-1 0,3 0 0,4-1 112,0-1 0,1 0 0,-1-1 0,0 0 0,-1 0 0,10-6 0,-14 7-32,1 0-1,-1 0 0,0-1 0,0 1 1,0-1-1,-1 0 0,1 0 0,-1 0 1,0-1-1,0 1 0,0-1 0,-1 1 0,1-1 1,-1 0-1,0 0 0,-1 0 0,1-1 1,-1 1-1,0 0 0,0 0 0,0-7 1,-2 11-114,1 0 1,-1 0 0,0 1-1,1-1 1,-1 0 0,1 0-1,-1 0 1,0 1 0,0-1-1,1 0 1,-1 0 0,0 1 0,0-1-1,0 1 1,0-1 0,0 1-1,0-1 1,0 1 0,0 0-1,0-1 1,0 1 0,0 0-1,0 0 1,0 0 0,0 0-1,0 0 1,0 0 0,0 0-1,0 0 1,0 0 0,0 0 0,0 1-1,0-1 1,0 0 0,0 1-1,0-1 1,-2 2 0,-39 14-54,37-13-14,0 0 0,1 0 1,-1 1-1,1 0 0,-1 0 1,1 0-1,0 0 0,1 0 1,-1 1-1,1 0 0,-5 9 1,8-14-18,0 0 0,0 1 0,0-1 1,0 0-1,0 1 0,0-1 1,1 0-1,-1 0 0,0 1 0,0-1 1,0 0-1,0 1 0,1-1 1,-1 0-1,0 0 0,0 1 1,1-1-1,-1 0 0,0 0 0,0 0 1,1 1-1,-1-1 0,0 0 1,1 0-1,-1 0 0,0 0 0,1 0 1,-1 1-1,0-1 0,1 0 1,-1 0-1,0 0 0,1 0 0,-1 0 1,0 0-1,1 0 0,-1 0 1,0 0-1,1 0 0,-1-1 0,21 1-985,-18-1 729,8 0-907,0-1 0,0-1 0,0 0 1,-1-1-1,1 0 0,-1 0 0,12-8 1,-14 8-107,31-15-7304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2.681"/>
    </inkml:context>
    <inkml:brush xml:id="br0">
      <inkml:brushProperty name="width" value="0.025" units="cm"/>
      <inkml:brushProperty name="height" value="0.025" units="cm"/>
      <inkml:brushProperty name="color" value="#004F8B"/>
    </inkml:brush>
  </inkml:definitions>
  <inkml:trace contextRef="#ctx0" brushRef="#br0">101 29 15407,'0'0'2930,"-10"7"-239,5-4-2435,-47 36 2131,49-36-2263,0 0 0,0-1-1,1 1 1,-1 0 0,1 1-1,-1-1 1,1 0 0,0 1-1,0-1 1,1 1 0,-1 0-1,1 0 1,-1 0 0,1-1-1,0 1 1,0 4 0,1-7-121,1 0 0,-1 0-1,0 0 1,0 0 0,1 0 0,-1 0 0,1-1 0,-1 1 0,1 0 0,-1 0 0,1-1 0,-1 1 0,1 0-1,0-1 1,0 1 0,-1 0 0,1-1 0,0 1 0,0-1 0,-1 1 0,1-1 0,0 0 0,0 1 0,0-1-1,0 0 1,0 1 0,0-1 0,0 0 0,-1 0 0,1 0 0,0 0 0,1 0 0,40 0 99,-30 0-76,29 1-7,-24 0 119,0 0 0,0-2 0,26-3 0,-41 4-20,0 0-1,0-1 1,0 0-1,0 1 1,-1-1-1,1 0 1,0 0-1,0 0 1,-1 0-1,1-1 1,-1 1-1,1 0 1,-1-1-1,1 1 1,-1-1-1,0 1 1,0-1-1,1 1 1,-1-1-1,-1 0 1,1 0-1,0 0 1,0 1-1,-1-1 1,1 0-1,-1 0 1,1 0-1,-1 0 1,0 0-1,0 0 1,0 0-1,0-3 1,0 1-21,0 0 0,-1 1 0,0-1 1,1 0-1,-1 1 0,0-1 0,-1 1 1,1-1-1,-1 1 0,0 0 0,1-1 1,-1 1-1,-1 0 0,1 0 0,0 0 0,-6-4 1,1 1-197,-1 1 0,0 1 0,1-1 1,-1 1-1,-1 1 0,1-1 0,-1 1 1,1 1-1,-1 0 0,0 0 0,0 1 1,0 0-1,0 0 0,0 1 0,0 0 1,0 1-1,-11 1 0,18-1-287,0 0-1,0 0 1,0 1-1,0-1 1,0 0 0,1 1-1,-1-1 1,1 1-1,-1 0 1,1-1 0,-3 4-1,-10 22-8311,9-9-1274</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3.028"/>
    </inkml:context>
    <inkml:brush xml:id="br0">
      <inkml:brushProperty name="width" value="0.025" units="cm"/>
      <inkml:brushProperty name="height" value="0.025" units="cm"/>
      <inkml:brushProperty name="color" value="#004F8B"/>
    </inkml:brush>
  </inkml:definitions>
  <inkml:trace contextRef="#ctx0" brushRef="#br0">0 266 9705,'0'0'16047,"62"-8"-14381,-9-18-353,6-6-288,4-3-448,-6 2-449,0 3-96,-10 1-32,-11 5-609,-13 5-1409,-7 2-1857,-16 5-3428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3.373"/>
    </inkml:context>
    <inkml:brush xml:id="br0">
      <inkml:brushProperty name="width" value="0.025" units="cm"/>
      <inkml:brushProperty name="height" value="0.025" units="cm"/>
      <inkml:brushProperty name="color" value="#004F8B"/>
    </inkml:brush>
  </inkml:definitions>
  <inkml:trace contextRef="#ctx0" brushRef="#br0">1 273 10794,'0'0'14510,"44"-64"-13773,0 31-289,11-3-320,5 2-96,4 1-32,-4 7-993,-7 1-2530,-8 3-3940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040"/>
    </inkml:context>
    <inkml:brush xml:id="br0">
      <inkml:brushProperty name="width" value="0.025" units="cm"/>
      <inkml:brushProperty name="height" value="0.025" units="cm"/>
      <inkml:brushProperty name="color" value="#004F8B"/>
    </inkml:brush>
  </inkml:definitions>
  <inkml:trace contextRef="#ctx0" brushRef="#br0">1 47 15150,'0'0'3684,"49"-6"-1506,-15-2-256,1-2-449,6 0-896,-2 4-385,0 2-192,-6 1-513,-4 3-896,-10 0-1089,-6 4-1506,-13 5-1249,-4 3-1121</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430"/>
    </inkml:context>
    <inkml:brush xml:id="br0">
      <inkml:brushProperty name="width" value="0.025" units="cm"/>
      <inkml:brushProperty name="height" value="0.025" units="cm"/>
      <inkml:brushProperty name="color" value="#004F8B"/>
    </inkml:brush>
  </inkml:definitions>
  <inkml:trace contextRef="#ctx0" brushRef="#br0">0 39 11050,'0'0'8905,"69"7"-7560,-26-15-704,-1-2-481,1 1-64,-10 2-1313,-8-1-1666,-4 4-3299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6.111"/>
    </inkml:context>
    <inkml:brush xml:id="br0">
      <inkml:brushProperty name="width" value="0.025" units="cm"/>
      <inkml:brushProperty name="height" value="0.025" units="cm"/>
      <inkml:brushProperty name="color" value="#004F8B"/>
    </inkml:brush>
  </inkml:definitions>
  <inkml:trace contextRef="#ctx0" brushRef="#br0">98 58 8200,'2'-8'5824,"3"-30"-786,-3 26-583,-5 33-2860,-13 235 102,9-108-1173,6-138-305,0-1 0,-1 1 0,1-1 0,-7 18 0,8-26-173,-1 1-1,1 0 0,-1-1 1,0 1-1,1-1 1,-1 1-1,0-1 1,0 1-1,0-1 0,0 0 1,0 1-1,0-1 1,0 0-1,0 0 0,-1 0 1,1 0-1,0 0 1,-1 0-1,1 0 0,-1 0 1,1-1-1,-1 1 1,1 0-1,-1-1 1,0 1-1,1-1 0,-1 0 1,0 0-1,1 1 1,-1-1-1,0 0 0,1 0 1,-1-1-1,-3 1 1,4-1-30,0 0 1,0 0-1,-1 1 1,1-1 0,0 0-1,0 0 1,0 0-1,0 0 1,0 0-1,0-1 1,1 1-1,-1 0 1,0 0 0,0 0-1,1-1 1,-1 1-1,1 0 1,-1-1-1,1 1 1,0-1 0,0 1-1,-1 0 1,1-2-1,-2-37-1,2 36 10,1-10-20,0 1-1,1 0 0,0 1 0,1-1 0,1 0 0,0 1 1,6-13-1,46-84 30,-42 84-32,-12 21-27,0 1 1,1 0 0,-1 0-1,1 0 1,-1 1-1,1-1 1,0 1-1,0-1 1,0 1 0,0 0-1,1 0 1,-1 0-1,1 0 1,-1 1-1,1 0 1,5-2-1,7-1-197,-1 2-1,29-2 1,-4 0 61,-23 1 173,-7 1-16,-1 1 0,0 0-1,1 0 1,-1 1 0,1 0-1,9 1 1,-17 0 2,0-1 0,0 1 0,0 0 0,0 0 0,0 0 0,0 0 0,0 0 0,0 0 0,-1 0-1,1 0 1,0 1 0,-1-1 0,1 0 0,-1 1 0,0 0 0,1-1 0,-1 1 0,0 0 0,0 0 0,0-1 0,0 1 0,0 0 0,-1 0 0,1 0 0,0 0 0,-1 0 0,0 0 0,1 1 0,-1-1 0,0 0 0,0 0 0,0 3 0,-1 5 47,0 1 0,-1-1 1,0 1-1,0-1 1,-1 1-1,0-1 0,-1 0 1,-1 0-1,1-1 1,-1 1-1,-10 12 0,-4 13 89,16-27-21,6-8-15,17-16 56,27-31 20,-21 19-145,3-5-30,1 2 1,1 1-1,66-48 0,-96 77-2,0-1 0,1 1 0,-1 0 0,0 0-1,1 1 1,-1-1 0,1 0 0,0 0-1,-1 1 1,1-1 0,-1 1 0,1-1-1,0 1 1,-1 0 0,1-1 0,0 1-1,0 0 1,-1 0 0,1 0 0,0 1 0,-1-1-1,1 0 1,2 1 0,-3 1-2,0-1 1,0 0-1,0 0 1,0 1-1,-1-1 0,1 0 1,0 1-1,-1-1 1,1 1-1,-1-1 1,0 1-1,1-1 0,-1 1 1,0-1-1,0 1 1,0-1-1,0 1 1,0-1-1,0 1 1,-1 1-1,-1 14 4,-2 0 1,0-1-1,-8 21 0,-63 137 193,74-173-191,0 1 0,1-1 0,-1 0-1,1 1 1,-1-1 0,1 1 0,0-1-1,0 0 1,0 1 0,0-1-1,0 1 1,0-1 0,0 1 0,0-1-1,0 0 1,0 1 0,2 2-1,-2-4-8,1 0 0,-1 1 0,1-1-1,-1 0 1,1 0 0,0 1-1,-1-1 1,1 0 0,-1 0-1,1 0 1,0 0 0,-1 0-1,1 0 1,-1 0 0,1 0-1,0 0 1,-1 0 0,1 0 0,-1 0-1,1 0 1,0 0 0,-1-1-1,1 1 1,-1 0 0,1 0-1,0-1 1,43-31-1142,-22 11-1317,-2-1-1,-1-1 0,21-30 1,-8 2-4906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3.616"/>
    </inkml:context>
    <inkml:brush xml:id="br0">
      <inkml:brushProperty name="width" value="0.025" units="cm"/>
      <inkml:brushProperty name="height" value="0.025" units="cm"/>
    </inkml:brush>
  </inkml:definitions>
  <inkml:trace contextRef="#ctx0" brushRef="#br0">323 0 1794,'0'0'17568,"-4"9"-16089,-27 59 573,11-21-1819,-2-1 0,-2-1 0,-29 41 0,62-101-344,-1-1 0,0-1 0,-1 1 0,0-1 0,-2 0 0,0-1 0,0 1 0,-2-1 0,2-35 0,-5 52 111,0 1 0,1 0-1,-1-1 1,0 1 0,0 0 0,-1-1 0,1 1 0,0 0 0,0-1-1,0 1 1,0-1 0,0 1 0,0 0 0,0 0 0,0-1 0,-1 1 0,1 0-1,0-1 1,0 1 0,-1 0 0,1 0 0,0-1 0,0 1 0,-1 0-1,1 0 1,0-1 0,0 1 0,-1 0 0,1 0 0,0 0 0,-1 0 0,1-1-1,0 1 1,-1 0 0,1 0 0,0 0 0,-1 0 0,1 0 0,0 0-1,-1 0 1,1 0 0,-1 0 0,1 0 0,0 0 0,-1 0 0,1 0-1,0 0 1,-1 1 0,1-1 0,0 0 0,-1 0 0,1 0 0,0 0 0,0 1-1,-1-1 1,1 0 0,0 0 0,0 1 0,-1-1 0,1 0 0,0 0-1,0 1 1,-1-1 0,1 0 0,0 1 0,0-1 0,0 0 0,0 1-1,-20 22-16,16-17 38,0 1-1,1 1 1,0-1-1,0 0 0,1 1 1,0 0-1,0-1 1,0 1-1,1 0 1,0 0-1,1 0 1,0 0-1,0 0 1,3 11-1,-2-14-5,1 1 1,0-1-1,0 0 1,1 0-1,-1 0 0,1 0 1,1 0-1,-1-1 1,0 1-1,1-1 0,0 0 1,0 0-1,0 0 0,1-1 1,-1 0-1,1 1 1,0-1-1,0-1 0,0 1 1,11 3-1,-2 0 3,49 15 65,-62-21-13,-35-5 266,13-4-301,1-1 1,0-1-1,0-1 0,1-1 0,1 0 0,0-1 0,-24-25 1,17 16 10,-1 1 1,-36-23 0,51 41-76,14 10-27,15 12 34,1-7 167,0 0-1,1-1 1,0-1-1,38 10 1,92 17-4,-64-17-946,-41-8-3081,-6-4-4448</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779"/>
    </inkml:context>
    <inkml:brush xml:id="br0">
      <inkml:brushProperty name="width" value="0.025" units="cm"/>
      <inkml:brushProperty name="height" value="0.025" units="cm"/>
      <inkml:brushProperty name="color" value="#004F8B"/>
    </inkml:brush>
  </inkml:definitions>
  <inkml:trace contextRef="#ctx0" brushRef="#br0">47 1 10954,'0'0'15044,"-3"11"-14484,-7 19-348,3-10-41,0 0 0,2 0 0,0 0 1,1 1-1,-2 40 0,6-60-169,0 0 0,1 0 0,-1 1 0,0-1 0,1 0 0,-1 0 0,0 0-1,1 1 1,0-1 0,-1 0 0,1 0 0,0 0 0,-1 0 0,1 0 0,0 0 0,0 0 0,0-1 0,0 1 0,0 0 0,0 0 0,0-1 0,0 1 0,2 0 0,0 0-8,0 0 0,0 0 1,1 0-1,-1 0 1,0-1-1,1 0 1,-1 1-1,7-2 1,-3 1-587,1-1-1,-1-1 1,1 1 0,-1-1 0,1 0 0,-1-1 0,9-4-1,6-9-5305,-4 0-3637</inkml:trace>
  <inkml:trace contextRef="#ctx0" brushRef="#br0" timeOffset="1">153 155 10218,'0'0'13484,"-47"57"-11530,47-44-961,0 3-608,0-2-321,0 2-64,10 1-1025,1-2-1506,0-4-928,-4-3-1346,5-5-2241</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124"/>
    </inkml:context>
    <inkml:brush xml:id="br0">
      <inkml:brushProperty name="width" value="0.025" units="cm"/>
      <inkml:brushProperty name="height" value="0.025" units="cm"/>
      <inkml:brushProperty name="color" value="#004F8B"/>
    </inkml:brush>
  </inkml:definitions>
  <inkml:trace contextRef="#ctx0" brushRef="#br0">56 0 11147,'0'0'8738,"-4"10"-7478,-11 20-594,6-11-507,0 0 0,-8 27 0,17-46-149,-1 0 0,1 1 1,0-1-1,0 0 0,0 1 1,0-1-1,0 0 0,0 0 1,0 1-1,0-1 0,0 0 1,0 1-1,0-1 0,0 0 1,0 1-1,0-1 0,0 0 1,0 1-1,0-1 0,0 0 0,0 0 1,1 1-1,-1-1 0,0 0 1,0 1-1,0-1 0,0 0 1,1 0-1,-1 0 0,0 1 1,0-1-1,1 0 0,-1 0 1,0 0-1,0 1 0,1-1 1,14-1 373,21-15 307,-31 13-541,7-3 199,-1 1 0,1 0 1,0 1-1,0 0 0,0 0 1,0 2-1,1 0 1,15-1-1,-27 3-305,0 1-1,0-1 1,0 1 0,0-1-1,0 1 1,0 0 0,0 0 0,0-1-1,0 1 1,-1 0 0,1 0 0,0 0-1,0 0 1,-1 0 0,1 0-1,-1 0 1,1 0 0,-1 0 0,1 0-1,-1 0 1,1 0 0,-1 1-1,0-1 1,0 0 0,0 0 0,0 0-1,0 1 1,0-1 0,0 0-1,0 0 1,0 0 0,0 0 0,-1 1-1,0 1 1,-9 45 113,2-35 28,1-2 1,-1 1-1,-1-1 1,0 0-1,-1 0 0,0-1 1,-16 12-1,-27 29 905,52-51-1090,1 0 0,0 0 0,-1 1-1,1-1 1,0 0 0,0 0 0,-1 0 0,1 1 0,0-1 0,0 0 0,-1 1-1,1-1 1,0 0 0,0 1 0,0-1 0,0 0 0,-1 1 0,1-1-1,0 0 1,0 1 0,0-1 0,0 0 0,0 1 0,0-1 0,0 1 0,0-1-1,0 0 1,0 1 0,0-1 0,0 0 0,0 1 0,0-1 0,1 0 0,-1 1-1,0-1 1,0 0 0,0 1 0,0-1 0,1 0 0,-1 1 0,0-1 0,0 0-1,1 0 1,-1 1 0,0-1 0,0 0 0,1 0 0,0 1 0,26 3 31,32-13-1519,-13-11-3056,-17 2-2245,-11 4-2073</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565"/>
    </inkml:context>
    <inkml:brush xml:id="br0">
      <inkml:brushProperty name="width" value="0.025" units="cm"/>
      <inkml:brushProperty name="height" value="0.025" units="cm"/>
      <inkml:brushProperty name="color" value="#004F8B"/>
    </inkml:brush>
  </inkml:definitions>
  <inkml:trace contextRef="#ctx0" brushRef="#br0">82 0 12748,'0'0'15989,"2"9"-15626,-1-1-300,0 0 0,-1 0 1,1 1-1,-2-1 0,1 0 1,-1 0-1,-5 16 1,6-24-63,0 1 0,0 0 0,0 0 0,0 0 0,0 0 0,0-1 0,0 1 0,0 0 0,0 0 0,0 0 1,0 0-1,1-1 0,-1 1 0,0 0 0,0 0 0,1 0 0,-1-1 0,1 1 0,-1 0 0,1-1 0,-1 1 0,1 0 0,-1-1 1,1 1-1,-1 0 0,1-1 0,0 1 0,-1-1 0,1 1 0,0-1 0,0 0 0,-1 1 0,1-1 0,0 0 0,0 1 0,0-1 0,-1 0 1,1 0-1,2 0 0,49 3-105,-47-3 58,1 0 0,0 0 0,0 0 0,0 0 0,0 1 0,0 0 0,0 0 0,9 4 0,-13-4 43,0 1 0,-1-1 1,0 0-1,1 1 0,-1-1 1,0 1-1,0-1 0,0 1 1,0 0-1,0-1 0,0 1 1,0 0-1,0 0 0,-1-1 1,1 1-1,-1 0 0,1 0 1,-1 0-1,0 0 0,0 0 1,0 0-1,0 0 0,0 0 1,0 0-1,-1 0 0,1-1 1,0 1-1,-1 0 0,0 0 1,1 0-1,-1 0 0,0-1 1,0 1-1,0 0 0,0-1 1,0 1-1,-2 1 0,-2 5 106,-1 0-1,0 0 0,-1-1 1,0 0-1,-14 12 0,14-14 35,0 0-1,0 0 1,-1-1 0,0 0-1,1 0 1,-1-1 0,-1 0-1,1 0 1,0-1 0,-1 0-1,1-1 1,-1 0 0,1 0-1,-12 0 1,19-2-253,-1 1 0,1-1 0,-1 1 0,0-1 0,1 0 0,-1 1 0,1-1 0,0 0 0,-1 0 1,1 0-1,0 0 0,-1 0 0,1 0 0,0-1 0,0 1 0,0 0 0,0-1 0,0 1 0,0 0 0,0-1 0,1 1 0,-1-1 0,0 1 0,1-1 0,-1 0 0,1 1 1,-1-3-1,-3-45-7907,4 9-2056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911"/>
    </inkml:context>
    <inkml:brush xml:id="br0">
      <inkml:brushProperty name="width" value="0.025" units="cm"/>
      <inkml:brushProperty name="height" value="0.025" units="cm"/>
      <inkml:brushProperty name="color" value="#004F8B"/>
    </inkml:brush>
  </inkml:definitions>
  <inkml:trace contextRef="#ctx0" brushRef="#br0">0 95 12139,'0'0'10282,"57"-22"-7207,-25 14-865,1 0-256,4 2-1121,2 2-673,4 1-160,3-4-1890,5-8-4164,8-7-6886</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07.648"/>
    </inkml:context>
    <inkml:brush xml:id="br0">
      <inkml:brushProperty name="width" value="0.035" units="cm"/>
      <inkml:brushProperty name="height" value="0.035" units="cm"/>
      <inkml:brushProperty name="color" value="#66CC00"/>
    </inkml:brush>
  </inkml:definitions>
  <inkml:trace contextRef="#ctx0" brushRef="#br0">159 256 11154,'13'-30'745,"1"1"300,-1-1 1,-2-1 0,13-54 0,-23 83-894,-1 0 1,1 0-1,-1 0 0,0 0 1,0 0-1,1 0 1,-2 0-1,1-1 0,0 1 1,0 0-1,-1 0 0,1 0 1,-1 0-1,1 0 0,-1 1 1,0-1-1,0 0 0,0 0 1,0 0-1,-1-1 0,0 2-16,1 0 0,0 0 0,-1 0 0,1 1 0,-1-1 0,1 0 0,-1 1 0,1 0 0,-1-1 0,1 1 0,-1 0 0,0 0 0,1-1 0,-1 1-1,1 1 1,-1-1 0,1 0 0,-1 0 0,-2 1 0,-5 2 154,1 0-1,0 0 1,1 0-1,-1 1 0,1 0 1,-1 1-1,1-1 1,-6 7-1,2 0-195,0 0-1,1 1 1,1 1-1,0 0 1,0 0-1,1 0 1,1 1 0,0 0-1,1 0 1,1 1-1,0 0 1,-4 27-1,4-15-24,1 1 0,2-1 0,1 1 0,1 0-1,1-1 1,7 39 0,-6-54-25,1 0 0,0 0 0,0 0 1,1 0-1,1-1 0,0 0 0,11 18 0,-13-24-21,1 0 0,0-1 0,0 1 0,0-1-1,0 0 1,0 0 0,1-1 0,0 1 0,0-1 0,0 0-1,0-1 1,0 1 0,1-1 0,-1 0 0,1 0-1,-1 0 1,1-1 0,7 1 0,-1-1 1,1-1 0,-1 0 0,0-1 0,0 0 0,1-1 0,-1 0 0,0-1 0,18-7 0,-21 7-3,0-1 0,0-1 0,0 1 0,0-1 0,-1 0 0,0-1 0,0 0 0,0-1 0,-1 1 0,12-15 0,-17 19-12,-1 1 0,0 0 0,0-1 0,0 1 0,-1-1 1,1 1-1,0-1 0,0 0 0,-1 1 0,1-1 0,-1 0 1,0 1-1,1-1 0,-1 0 0,0 0 0,0 1 0,0-4 0,-1 4 1,1 0 0,-1 0-1,1-1 1,-1 1 0,1 0-1,-1 0 1,0 0 0,0 0-1,1 0 1,-1 0 0,0 0-1,0 0 1,0 0-1,0 1 1,0-1 0,0 0-1,0 0 1,-2 0 0,-2-1 21,-1 0 0,1 0 1,-1 1-1,1 0 1,-1 0-1,0 0 1,1 0-1,-12 1 0,1 1 18,0 1 0,0 1 0,0 0 0,0 1 0,1 1 0,-1 0 0,1 2 0,-16 8-1,15-4-44,24-10-2,28-14-21,73-45-153,12-7-103,-119 64 269,34-11-120,-35 11 120,1 1-1,0 0 0,-1-1 1,1 1-1,-1 0 1,1 0-1,0 0 0,-1 0 1,1 0-1,0 0 1,-1 1-1,1-1 0,-1 1 1,1-1-1,-1 1 1,1-1-1,-1 1 0,1 0 1,-1 0-1,3 1 1,-1 2 5,-1 0 1,1 0 0,-1 0-1,0 0 1,0 0 0,0 0-1,0 0 1,-1 1-1,0-1 1,0 1 0,1 5-1,4 57 124,-6-57-103,1 260 431,1-242-1579,0-22 206,1-18 293,0-8 55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12.472"/>
    </inkml:context>
    <inkml:brush xml:id="br0">
      <inkml:brushProperty name="width" value="0.035" units="cm"/>
      <inkml:brushProperty name="height" value="0.035" units="cm"/>
      <inkml:brushProperty name="color" value="#66CC00"/>
    </inkml:brush>
  </inkml:definitions>
  <inkml:trace contextRef="#ctx0" brushRef="#br0">81 431 8946,'-6'4'878,"-1"1"-1,1-1 1,0 1 0,0 1-1,0-1 1,0 1 0,1 0 0,0 0-1,1 0 1,-1 1 0,1 0-1,0 0 1,-5 13 0,9-19-804,0-1-1,-1 1 1,1-1-1,0 1 1,0-1 0,0 1-1,0-1 1,0 1 0,-1 0-1,1-1 1,0 1 0,0-1-1,0 1 1,1-1 0,-1 1-1,0 0 1,0-1 0,0 1-1,0-1 1,0 1 0,1-1-1,-1 1 1,0-1 0,0 1-1,1-1 1,-1 1 0,1 0-1,0-1-13,0 0-1,-1 0 0,1 0 1,0 0-1,0 0 1,-1-1-1,1 1 0,0 0 1,0 0-1,-1-1 1,1 1-1,0 0 0,-1-1 1,1 1-1,0 0 0,-1-1 1,1 0-1,29-27 717,3-18-318,-1-1-1,38-77 0,39-112-169,-91 196-263,-10 27-14,-3 11-6,4 20-5,-4-4 2,9 15-2,-1 0 0,-2 1 0,-1 1 1,8 43-1,12 132 171,-3-20-1231,-27-186 1024,0 0-1,0 0 0,0 0 0,0 1 1,0-1-1,0 0 0,0 0 1,0 0-1,0 0 0,0 0 0,-1 0 1,1 0-1,0 0 0,0 0 1,0 0-1,0 0 0,0 0 0,0 0 1,0 1-1,0-1 0,0 0 1,0 0-1,-1 0 0,1 0 0,0 0 1,0 0-1,0 0 0,0 0 1,0 0-1,0 0 0,0 0 0,0 0 1,0 0-1,-1 0 0,1 0 1,0 0-1,0 0 0,0 0 0,0-1 1,0 1-1,0 0 0,0 0 1,0 0-1,0 0 0,0 0 0,-1 0 1,1 0-1,0 0 0,0 0 1,0 0-1,0 0 0,0 0 0,0 0 1,0-1-1,0 1 0,0 0 1,0 0-1,0 0 0,0 0 0,0 0 1,0 0-1,0 0 0,0 0 1,0 0-1,0-1 0,0 1 0,0 0 1,0 0-1,-12-11-284,-1-1-111,-11-6-337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12.993"/>
    </inkml:context>
    <inkml:brush xml:id="br0">
      <inkml:brushProperty name="width" value="0.035" units="cm"/>
      <inkml:brushProperty name="height" value="0.035" units="cm"/>
      <inkml:brushProperty name="color" value="#66CC00"/>
    </inkml:brush>
  </inkml:definitions>
  <inkml:trace contextRef="#ctx0" brushRef="#br0">14 26 17700,'-9'18'1704,"4"-1"-960,5-2-272,9-6 849,8-3-145,13-6-360,5 0-128,13-8-216,4-1-80,5 0-416,3-1-240,-3-1-616,-1 1-232,-10 1-1849,-4 0 2409,-9 1-528,-1 1-360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13.430"/>
    </inkml:context>
    <inkml:brush xml:id="br0">
      <inkml:brushProperty name="width" value="0.035" units="cm"/>
      <inkml:brushProperty name="height" value="0.035" units="cm"/>
      <inkml:brushProperty name="color" value="#66CC00"/>
    </inkml:brush>
  </inkml:definitions>
  <inkml:trace contextRef="#ctx0" brushRef="#br0">120 1 18772,'-3'0'136,"0"0"1,1 1-1,-1 0 1,0 0-1,0-1 0,1 1 1,-1 1-1,0-1 0,1 0 1,-1 1-1,1-1 0,0 1 1,-1 0-1,1 0 1,0 0-1,0 0 0,0 0 1,0 0-1,0 1 0,-1 2 1,-3 5 178,0 0 0,1 1 1,-8 19-1,5-4-136,0 0-1,1 0 1,2 1 0,1 0 0,1 1 0,1-1-1,1 0 1,2 1 0,1-1 0,1 0 0,1 1 0,1-2-1,11 32 1,-13-51-138,0 1 0,0-1-1,1 0 1,0 0 0,0 0 0,1-1 0,0 1-1,0-1 1,0 0 0,1-1 0,0 1 0,0-1-1,9 6 1,-11-9-25,1 1-1,0-1 0,0 0 1,0 0-1,0 0 0,1-1 1,-1 0-1,0 0 0,1 0 1,-1 0-1,1-1 0,-1 0 1,0 0-1,1-1 1,-1 1-1,1-1 0,-1-1 1,0 1-1,0-1 0,8-2 1,-7 0-1,1 1 0,-1-1 1,0 0-1,0-1 1,0 1-1,0-1 1,-1 0-1,0 0 0,0-1 1,6-8-1,-10 12-10,1 0 0,-1 0-1,1 0 1,-1 0 0,0-1-1,0 1 1,0 0 0,0-1 0,0 1-1,0-1 1,-1 1 0,1-1-1,-1 0 1,0 1 0,0-1-1,0 1 1,0-1 0,0 0 0,0 1-1,-1-1 1,1 1 0,-1-1-1,0 1 1,0-1 0,0 1-1,0-1 1,0 1 0,0 0 0,-1 0-1,1 0 1,-4-4 0,3 4-1,-1 0 0,1 0 1,-1 0-1,0 0 0,0 1 1,1-1-1,-1 1 0,0 0 1,0 0-1,0 0 0,0 0 0,0 1 1,0-1-1,-1 1 0,1 0 1,0 0-1,0 0 0,0 0 1,0 0-1,0 1 0,0-1 1,-1 1-1,1 0 0,0 0 1,1 0-1,-6 3 0,0 0 14,1 0 0,-1 0-1,1 1 1,0 0 0,0 0 0,1 1-1,-1-1 1,-8 12 0,10-10 15,0 1 1,0-1-1,-6 14 0,10-20-23,0 1 0,0-1-1,1 1 1,-1 0 0,0 0 0,1-1-1,-1 1 1,1 0 0,0 0-1,-1 0 1,1 0 0,0 0 0,0-1-1,0 1 1,1 0 0,-1 0-1,0 0 1,1 0 0,-1-1 0,1 1-1,-1 0 1,1 0 0,1 2-1,-1-4-3,0 1 0,0 0 0,0-1 0,0 1 0,0-1 0,0 0 0,-1 1 0,1-1 0,0 0 0,0 1 0,0-1 0,0 0 0,0 0 0,0 0-1,0 0 1,0 0 0,0 0 0,0 0 0,0 0 0,0-1 0,0 1 0,0 0 0,0 0 0,0-1 0,0 1 0,0-1 0,1 0 0,27-17 67,-29 18-71,18-15 38,26-27 0,-31 28-54,1 0 1,0 1 0,21-14 0,-34 26 9,0 0 1,0 1 0,0-1 0,0 0 0,0 1 0,0-1 0,1 1 0,-1-1 0,0 1-1,0 0 1,0-1 0,0 1 0,1 0 0,-1 0 0,0 0 0,0 0 0,0 0 0,1 0-1,-1 0 1,0 0 0,0 0 0,0 1 0,0-1 0,1 1 0,1 0 0,-2 0-2,1 1 0,-1-1 0,0 1 1,1-1-1,-1 1 0,0 0 1,0-1-1,0 1 0,0 0 0,-1 0 1,1 0-1,0-1 0,-1 1 0,1 3 1,1 9-17,0 0 0,-1 1 0,-1 20 1,0-29 17,0 7-41,0-1-135,0-1 0,0 1 1,-1-1-1,-1 1 0,0-1 1,0 0-1,-7 17 1,9-28 159,-1 1 1,1 0 0,-1-1 0,0 1-1,1 0 1,-1-1 0,0 1 0,1-1-1,-1 1 1,0-1 0,1 1 0,-1-1-1,0 0 1,0 1 0,0-1 0,0 0-1,1 0 1,-1 1 0,0-1 0,0 0-1,0 0 1,0 0 0,0 0 0,1 0 0,-1 0-1,0 0 1,0-1 0,0 1 0,0 0-1,0 0 1,1-1 0,-1 1 0,-1-1-1,-20-6-337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13.947"/>
    </inkml:context>
    <inkml:brush xml:id="br0">
      <inkml:brushProperty name="width" value="0.035" units="cm"/>
      <inkml:brushProperty name="height" value="0.035" units="cm"/>
      <inkml:brushProperty name="color" value="#66CC00"/>
    </inkml:brush>
  </inkml:definitions>
  <inkml:trace contextRef="#ctx0" brushRef="#br0">14 170 19524,'-6'-8'1825,"2"4"-1153,1-1-288,6 1 848,6-2-192,12 3-496,0 0-248,11 3-544,4 0-272,0 3-648,0 0 2032,1-2-1040,-2-1-64,-4-3-168</inkml:trace>
  <inkml:trace contextRef="#ctx0" brushRef="#br0" timeOffset="1">256 0 15299,'-3'2'2051,"9"4"-852,14 8 36,-15-11-720,7 5-379,-1 0 0,-1 1 1,1 0-1,-2 1 0,1 0 0,-1 1 1,-1 0-1,0 0 0,0 0 0,-1 1 1,6 15-1,-10-20-128,0 0 0,-1 0-1,0 0 1,-1 0 0,0 0 0,0 0 0,0 0 0,-1 0 0,0 1 0,0-1 0,-1 0 0,0 0-1,0 1 1,-1-1 0,0 0 0,0 0 0,-1-1 0,1 1 0,-1 0 0,-1-1 0,0 0 0,-8 12-1,9-13-231,-1-1 0,0 0 0,0 1 0,0-1 0,0-1 0,-1 1-1,1 0 1,-1-1 0,0 0 0,0 0 0,0-1 0,0 1 0,-1-1-1,-8 2 1,0-4-461</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14.608"/>
    </inkml:context>
    <inkml:brush xml:id="br0">
      <inkml:brushProperty name="width" value="0.035" units="cm"/>
      <inkml:brushProperty name="height" value="0.035" units="cm"/>
      <inkml:brushProperty name="color" value="#66CC00"/>
    </inkml:brush>
  </inkml:definitions>
  <inkml:trace contextRef="#ctx0" brushRef="#br0">0 17 16420,'3'-6'1720,"11"6"-952,-1-2-280,7 1 1160,4-1-695,6-2-297,6 2-160,0 2-520,0 0-320,-3 8-648,-4-1 2072,-14 5-1208,-9 3-72,-11 3-96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4.542"/>
    </inkml:context>
    <inkml:brush xml:id="br0">
      <inkml:brushProperty name="width" value="0.025" units="cm"/>
      <inkml:brushProperty name="height" value="0.025" units="cm"/>
    </inkml:brush>
  </inkml:definitions>
  <inkml:trace contextRef="#ctx0" brushRef="#br0">0 1 14638,'0'0'7036,"13"9"-6129,1 0-735,0 0-1,0-1 1,1 0-1,0-1 1,1-1-1,-1 0 1,21 4-1,147 23 52,-93-19-356,0 4 0,114 39 0,-203-57 130,8 3-57,1 1 1,-1 1-1,0-1 0,9 7 0,-17-11 58,0 1 0,0-1 0,-1 1 0,1-1 0,0 1 0,0 0 0,0-1 0,-1 1 0,1 0 0,0-1 0,-1 1 0,1 0 0,0 0 0,-1 0 0,1 0-1,-1 0 1,1-1 0,-1 1 0,0 0 0,1 0 0,-1 0 0,0 0 0,0 0 0,0 0 0,0 0 0,0 0 0,0 0 0,0 0 0,0 0 0,0 0-1,0 0 1,0 0 0,-1 0 0,1 0 0,0 0 0,-1 0 0,1 0 0,-1 0 0,1 0 0,-1 0 0,1 0 0,-1-1 0,0 1 0,1 0 0,-1 0 0,0-1-1,0 1 1,0 0 0,1-1 0,-1 1 0,0-1 0,-1 1 0,-20 11 70,1-2-1,-1 0 1,-1-1-1,1-2 0,-41 9 1,15-4 173,-87 25 562,-175 55 978,305-91-1796,2 0-11,0 0-1,0 0 0,0 0 0,0 1 0,0-1 1,0 0-1,0 1 0,0 0 0,1 0 0,-1 0 1,1 0-1,-1 0 0,-1 3 0,4-5-31,-1 0-1,1 0 1,0 1 0,0-1-1,0 0 1,0 0 0,0 0-1,0 0 1,0 1 0,0-1-1,0 0 1,0 0 0,-1 0-1,1 0 1,0 1 0,0-1-1,0 0 1,0 0 0,0 0-1,0 0 1,0 1 0,0-1-1,0 0 1,0 0 0,1 0-1,-1 0 1,0 1 0,0-1-1,0 0 1,0 0 0,0 0-1,0 0 1,0 0 0,0 1-1,0-1 1,0 0-1,1 0 1,-1 0 0,0 0-1,0 0 1,0 0 0,0 1-1,0-1 1,1 0 0,-1 0-1,0 0 1,0 0 0,0 0-1,0 0 1,1 0 0,-1 0-1,0 0 1,0 0 0,13 0-2671,-10 0 1620,28-1-7251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15.083"/>
    </inkml:context>
    <inkml:brush xml:id="br0">
      <inkml:brushProperty name="width" value="0.035" units="cm"/>
      <inkml:brushProperty name="height" value="0.035" units="cm"/>
      <inkml:brushProperty name="color" value="#66CC00"/>
    </inkml:brush>
  </inkml:definitions>
  <inkml:trace contextRef="#ctx0" brushRef="#br0">1 9 17172,'16'9'1640,"13"-4"-1008,8-4-240,11-1 608,7-3-263,-3-4-801,-1-1 1720,-1 4-1408,-10 2-8,-10 2-104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17.836"/>
    </inkml:context>
    <inkml:brush xml:id="br0">
      <inkml:brushProperty name="width" value="0.035" units="cm"/>
      <inkml:brushProperty name="height" value="0.035" units="cm"/>
      <inkml:brushProperty name="color" value="#66CC00"/>
    </inkml:brush>
  </inkml:definitions>
  <inkml:trace contextRef="#ctx0" brushRef="#br0">24 202 13299,'-2'-1'119,"1"1"0,-1-1 0,1 1 0,0-1 1,0 0-1,-1 0 0,1 0 0,0 0 0,0 0 0,0 0 1,0 0-1,0 0 0,0 0 0,0 0 0,0 0 0,1-1 0,-1 1 1,0 0-1,1-1 0,-1 1 0,1 0 0,-1-1 0,1 1 0,0-1 1,-1 1-1,1-1 0,0 1 0,0-1 0,0 1 0,0-1 1,0 1-1,1-2 0,1-2 218,1 0 1,-1 0-1,1 0 1,0 0-1,0 1 1,0 0-1,8-7 1,1-3 212,1 1-1,1 1 1,1 0-1,19-12 1,-24 17-372,0 2 1,0 0-1,0 0 0,0 1 1,1 0-1,0 0 0,0 1 1,14-2-1,-23 5-161,-1 0 0,1-1 0,0 1 0,-1 0 0,1 0 0,0 0 0,-1 0 0,1 1 0,-1-1 0,1 0 0,-1 1 0,1-1 0,0 1 0,-1-1 0,1 1 0,-1 0 0,0-1 0,1 1 0,-1 0 0,0 0 0,1 0 0,-1 0 0,1 2 0,-1-1-4,0-1 0,0 1 0,0 0 0,-1 0-1,1 0 1,-1 1 0,1-1 0,-1 0 0,0 0 0,0 0 0,0 0 0,0 0-1,0 0 1,0 0 0,-2 3 0,-1 10 26,-2-1 0,0 0 0,-14 27-1,15-32-7,-147 282 789,145-280-728,0 1-1,1 1 0,1-1 1,-1 1-1,2 0 0,0 0 1,-2 23-1,5-35-76,0 1 0,0-1 0,0 0 0,0 1 1,0-1-1,0 1 0,0-1 0,1 0 0,-1 1 0,1-1 0,-1 0 0,1 0 0,-1 1 0,1-1 1,0 0-1,0 0 0,-1 0 0,1 0 0,0 0 0,0 0 0,0 0 0,2 2 0,0-2 2,-1 0-1,0 0 0,1 0 0,-1 0 1,1-1-1,-1 1 0,1-1 1,-1 1-1,1-1 0,-1 0 0,5 0 1,5-1-88,0-1-1,0 0 1,-1-1 0,15-4 0,-1-3-433,0-1 0,-1 0 1,0-2-1,-1-1 0,24-19 1,-6 1-156</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18.381"/>
    </inkml:context>
    <inkml:brush xml:id="br0">
      <inkml:brushProperty name="width" value="0.035" units="cm"/>
      <inkml:brushProperty name="height" value="0.035" units="cm"/>
      <inkml:brushProperty name="color" value="#66CC00"/>
    </inkml:brush>
  </inkml:definitions>
  <inkml:trace contextRef="#ctx0" brushRef="#br0">74 114 18596,'-1'-1'66,"0"1"0,1 0 0,-1-1 0,0 1 0,0 0 0,1-1 1,-1 1-1,0 0 0,0 0 0,0 0 0,1 0 0,-1 0 0,0 0 0,0 0 0,0 0 0,1 0 0,-1 0 0,0 0 1,0 1-1,0-1 0,1 0 0,-1 1 0,0-1 0,0 0 0,1 1 0,-1-1 0,0 1 0,1-1 0,-1 1 0,1-1 1,-1 1-1,0-1 0,1 1 0,0 0 0,-1-1 0,0 2 0,-16 27 656,11-11-570,0 1 0,1 1 0,1-1 0,1 1 0,0-1 1,1 1-1,2 0 0,0 0 0,1 0 0,1-1 0,1 1 0,0 0 0,9 25 0,-10-39-92,0 0 0,0 0 0,1-1 1,0 1-1,0 0 0,0-1 0,8 8 1,-9-10-21,0-1-1,0 0 1,0 0 0,1 0 0,-1-1 0,1 1 0,-1-1 0,1 1 0,0-1 0,0 0 0,0 0 0,-1 0 0,1 0-1,0 0 1,0-1 0,0 1 0,0-1 0,4 0 0,2-1 36,0 0 1,-1-1-1,1 0 1,-1-1-1,0 0 0,1 0 1,-1 0-1,-1-1 0,1-1 1,0 1-1,-1-1 0,0 0 1,0-1-1,-1 0 1,12-12-1,1-4 138,0-1-1,-2-1 1,21-37-1,-28 46-120,-2-2-1,0 1 0,0-2 1,-2 1-1,0 0 0,-1-1 0,4-29 1,-8 41-71,-1 1 0,1-1 1,-1 0-1,0 1 0,-1-1 1,0 0-1,0 1 1,0-1-1,0 1 0,-1-1 1,0 1-1,0 0 0,0 0 1,-1 0-1,0 0 1,0 0-1,0 0 0,-1 1 1,1 0-1,-1-1 0,0 1 1,0 0-1,-1 1 1,1-1-1,-1 1 0,1 0 1,-1 0-1,-7-3 0,3 3 6,-1-1 0,1 1-1,-1 0 1,1 1-1,-1 0 1,0 1-1,0 0 1,0 1-1,0 0 1,1 0-1,-1 1 1,0 0-1,-19 5 1,5 1-365,0 2 0,0 0-1,1 2 1,-25 14 0,34-18-2063,10-6 1405,8-5 288,6-4-313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03.312"/>
    </inkml:context>
    <inkml:brush xml:id="br0">
      <inkml:brushProperty name="width" value="0.035" units="cm"/>
      <inkml:brushProperty name="height" value="0.035" units="cm"/>
      <inkml:brushProperty name="color" value="#66CC00"/>
    </inkml:brush>
  </inkml:definitions>
  <inkml:trace contextRef="#ctx0" brushRef="#br0">23 112 16019,'1'-7'720,"0"2"-335,0-1 0,0 1 0,-1 0 1,0 0-1,0 0 0,0 0 0,0 0 1,-1 0-1,0 0 0,-2-8 0,2 14-198,0 0 0,0 0 0,1 0 0,-1 0 0,0 0-1,1 0 1,-1 0 0,1 0 0,-1 0 0,1 0-1,0 0 1,-1 2 0,-4 28 241,0-1 1,3 1-1,0-1 0,4 46 1,-1-43-321,-1 12 38,3 0 0,1 0 0,3 0-1,18 67 1,-25-110-139,16 33 169,-16-34-162,1 0 0,-1 0 0,1 0 0,-1 0 1,1 0-1,0-1 0,0 1 0,-1 0 0,1 0 0,0 0 0,0-1 1,0 1-1,0-1 0,0 1 0,0-1 0,0 1 0,0-1 0,0 1 1,0-1-1,0 0 0,0 0 0,0 1 0,1-1 0,-1 0 1,0 0-1,0 0 0,0 0 0,0 0 0,0 0 0,0-1 0,0 1 1,2-1-1,0 0 20,0-1 0,0 0 1,-1 0-1,1 0 0,0 0 0,-1-1 1,1 1-1,-1-1 0,0 1 0,0-1 1,0 0-1,2-4 0,20-41 213,-18 33-175,22-50 297,27-101 1,5-73-165,-58 233-205,9-46-211,-10 48-150,-2 6-121,-5 27-843,-9 33 422,9-28 288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03.921"/>
    </inkml:context>
    <inkml:brush xml:id="br0">
      <inkml:brushProperty name="width" value="0.035" units="cm"/>
      <inkml:brushProperty name="height" value="0.035" units="cm"/>
      <inkml:brushProperty name="color" value="#66CC00"/>
    </inkml:brush>
  </inkml:definitions>
  <inkml:trace contextRef="#ctx0" brushRef="#br0">1 170 13099,'1'14'4023,"2"-13"-1668,1-8-451,4-22-100,5-31-1,-11 48-1675,0 0 0,-1-1 0,-1 1 0,0-1 0,-1-13 0,-7 68 59,0 77-104,7-101-75,2 1-1,0-1 1,1 0 0,7 27-1,-9-44-6,0 0-1,0 0 0,1 0 0,-1 0 1,1 1-1,-1-1 0,1 0 0,-1 0 1,1 0-1,0 0 0,-1 0 1,1 0-1,0 0 0,0 0 0,0-1 1,0 1-1,0 0 0,0 0 0,0-1 1,0 1-1,0-1 0,0 1 1,0-1-1,0 1 0,0-1 0,1 1 1,-1-1-1,0 0 0,0 0 0,0 0 1,1 0-1,-1 0 0,0 0 1,0 0-1,0 0 0,1 0 0,-1 0 1,0-1-1,0 1 0,0 0 0,1-1 1,0 0-1,8-4-1,-1 1 1,-1-1-1,1-1 0,10-7 0,-7 3 7,-1 4-24,-5 2 95,0 0-1,-1 0 0,1 0 0,-1-1 1,9-9-1,-12 12-42,-1 0 0,0 0-1,0 0 1,0 0 0,0 0 0,0 0 0,-1-1-1,1 1 1,0 0 0,-1 0 0,0-1 0,0 1 0,1 0-1,-1-1 1,-1 1 0,1 0 0,0-1 0,0 1-1,-1 0 1,0-1 0,-1-3 0,-4-10 103,-1 0 1,-9-14-1,-6-14 144,22 44-279,0 0-1,0 0 1,0 0-1,0 0 1,0 0-1,0-1 1,0 1-1,0 0 1,0 0-1,0 0 1,1 0-1,-1 0 1,0 0-1,0 0 1,0-1-1,0 1 1,0 0-1,0 0 1,1 0-1,-1 0 1,0 0-1,0 0 1,0 0-1,0 0 1,0 0-1,1 0 1,-1 0-1,0 0 1,0 0-1,0 0 1,0 0-1,0 0 1,1 0-1,-1 0 1,0 0-1,0 0 1,0 0-1,0 0 1,0 0-1,1 0 1,-1 0-1,0 0 1,0 0-1,0 0 1,0 1-1,0-1 1,0 0-1,1 0 1,-1 0-1,0 0 1,0 0-1,0 0 1,0 0-1,0 1 1,0-1-1,13 6 1,-11-6 3,5 3-95,1 0 0,0-1-1,0 0 1,0 0 0,1-1 0,-1 0 0,0 0 0,13-2-1,9-1-689,31-7-1,-21 2 455,-2 3-192</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04.419"/>
    </inkml:context>
    <inkml:brush xml:id="br0">
      <inkml:brushProperty name="width" value="0.035" units="cm"/>
      <inkml:brushProperty name="height" value="0.035" units="cm"/>
      <inkml:brushProperty name="color" value="#66CC00"/>
    </inkml:brush>
  </inkml:definitions>
  <inkml:trace contextRef="#ctx0" brushRef="#br0">88 344 12883,'3'-23'1950,"-2"16"-1303,0 0 0,0 0 1,-1 0-1,0 0 0,0 0 0,-1 0 0,1 0 1,-5-12-1,5 18-583,0 1 1,0-1 0,0 1 0,0-1-1,0 1 1,-1-1 0,1 1-1,0 0 1,0-1 0,-1 1 0,1-1-1,0 1 1,-1-1 0,1 1-1,-1 0 1,1-1 0,0 1 0,-1 0-1,1-1 1,-1 1 0,1 0-1,-1 0 1,1 0 0,-1-1 0,1 1-1,-1 0 1,1 0 0,-1 0-1,1 0 1,-1 0 0,0 0 0,1 0-1,-1 0 1,-1 0 37,1 1 0,-1 0 1,1-1-1,-1 1 0,1 0 0,-1 0 0,1 0 1,-1 0-1,1 0 0,-2 2 0,-2 2 91,0 0 0,1 1-1,0-1 1,-6 11-1,5-4-90,0-1 0,1 1-1,0 1 1,1-1 0,1 0-1,0 1 1,0 0 0,1-1 0,1 1-1,0 0 1,2 12 0,-1-22-79,-1 0 1,1 0 0,0 0-1,0-1 1,0 1 0,1 0-1,1 3 1,-2-6-17,-1 1 0,1-1 1,-1 1-1,0-1 0,1 1 0,-1-1 0,1 1 1,-1-1-1,1 0 0,-1 1 0,1-1 1,0 0-1,-1 1 0,1-1 0,-1 0 0,1 0 1,0 0-1,-1 1 0,1-1 0,0 0 1,-1 0-1,1 0 0,-1 0 0,1 0 1,0 0-1,-1 0 0,1 0 0,0-1 0,-1 1 1,1 0-1,0 0 0,-1 0 0,1-1 1,-1 1-1,1 0 0,-1-1 0,1 1 1,-1 0-1,1-1 0,-1 1 0,1-1 0,0 0 1,5-6 30,-1 0 1,0-1 0,0 0-1,0 0 1,-1 0 0,0-1 0,0 0-1,-1 1 1,2-13 0,1 3-5,10-33 98,-3 1 0,-2-2-1,-2 0 1,4-103 0,-14 221-15,4 132 122,0-154-177,2 0 1,16 66-1,-19-103-60,-1-1-35,0-1-1,1 1 1,0-1-1,0 1 1,0-1-1,1 1 1,-1-1-1,7 7 1,-9-11 0,0-1-1,1 1 1,-1-1-1,1 1 1,-1-1 0,1 1-1,0-1 1,-1 1 0,1-1-1,-1 0 1,1 1-1,0-1 1,-1 0 0,1 1-1,0-1 1,-1 0 0,1 0-1,0 0 1,-1 0-1,1 0 1,0 0 0,0 0-1,-1 0 1,1 0 0,0 0-1,-1 0 1,2 0-1,0-1-65,-1 0 0,0 0-1,1 0 1,-1 0 0,0 0-1,1 0 1,-1 0-1,0 0 1,0-1 0,0 1-1,1-2 1,3-4-216,-1 0 0,-1 0 0,6-14 0,1-14-303,0-2-186</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04.919"/>
    </inkml:context>
    <inkml:brush xml:id="br0">
      <inkml:brushProperty name="width" value="0.035" units="cm"/>
      <inkml:brushProperty name="height" value="0.035" units="cm"/>
      <inkml:brushProperty name="color" value="#66CC00"/>
    </inkml:brush>
  </inkml:definitions>
  <inkml:trace contextRef="#ctx0" brushRef="#br0">17 0 17020,'1'5'531,"0"0"1,-1 0 0,0 1 0,1-1 0,-2 0 0,1 0-1,-1 0 1,1 0 0,-1 0 0,-1 0 0,1 0 0,-3 6-1,2-7-403,1 0 0,-1 0 0,1 1 0,0-1 0,0 1 0,0-1 0,1 0 0,0 1 0,0-1 0,0 1 0,0-1 0,0 1-1,1-1 1,0 1 0,3 7 0,-4-12-115,0 1 0,0-1 0,0 1 0,0-1 0,1 1 0,-1-1 0,0 0 0,1 1 0,-1-1 0,0 1 0,1-1 0,-1 0 1,0 1-1,1-1 0,-1 0 0,1 1 0,-1-1 0,1 0 0,-1 0 0,0 0 0,1 1 0,-1-1 0,1 0 0,-1 0 0,1 0 0,-1 0 0,1 0 0,0 0 0,13-9 164,5-22-32,-15 22-102,-1 1 1,0-1-1,0 1 0,-1-1 0,0 0 0,0 0 0,-1 0 0,0 0 0,-1-17 0,0 26-41,0 0 1,0 1-1,0-1 0,0 0 0,0 0 0,-1 0 1,1 0-1,0 0 0,0 1 0,0-1 1,0 0-1,0 0 0,0 0 0,0 0 0,-1 0 1,1 0-1,0 0 0,0 0 0,0 0 1,0 1-1,0-1 0,-1 0 0,1 0 0,0 0 1,0 0-1,0 0 0,0 0 0,0 0 0,-1 0 1,1 0-1,0 0 0,0 0 0,0 0 1,0 0-1,-1 0 0,1 0 0,0 0 0,0 0 1,0-1-1,0 1 0,0 0 0,-1 0 1,1 0-1,0 0 0,0 0 0,0 0 0,0 0 1,0 0-1,0 0 0,0-1 0,-1 1 1,1 0-1,0 0 0,0 0 0,0 0 0,0 0 1,0-1-1,0 1 0,0 0 0,0 0 0,0 0 1,0 0-1,0-1 0,-7 16 68,5-2-40,0 1-1,0-1 1,2 18-1,0-24-45,0-1 0,1 0 1,-1 1-1,1-1 0,1 0 0,-1 0 0,1 0 0,0 0 0,4 6 0,-6-11-20,0 0 1,1-1-1,-1 1 1,0-1-1,1 1 0,-1 0 1,1-1-1,-1 1 1,1-1-1,-1 1 1,1-1-1,-1 1 0,1-1 1,-1 0-1,1 1 1,0-1-1,-1 0 1,1 1-1,0-1 0,-1 0 1,1 0-1,0 0 1,-1 1-1,1-1 1,0 0-1,0 0 0,-1 0 1,1 0-1,0 0 1,-1-1-1,1 1 1,0 0-1,0 0 0,-1 0 1,1 0-1,0-1 1,-1 1-1,1 0 1,0-1-1,-1 1 1,1-1-1,-1 1 0,1 0 1,-1-1-1,1 1 1,-1-1-1,1 0 1,-1 1-1,1-1 0,-1 0 1,5-4-546,-1-1 1,-1 1-1,7-13 1,-9 16 472,24-53-1431,-14 25 564</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05.374"/>
    </inkml:context>
    <inkml:brush xml:id="br0">
      <inkml:brushProperty name="width" value="0.035" units="cm"/>
      <inkml:brushProperty name="height" value="0.035" units="cm"/>
      <inkml:brushProperty name="color" value="#66CC00"/>
    </inkml:brush>
  </inkml:definitions>
  <inkml:trace contextRef="#ctx0" brushRef="#br0">1 10 12171,'45'129'9951,"-13"5"-6433,7 138-3228,-30-200 782,-7-60-1047,6 56 475,-8-61-354,-2-8-23,-7-35-6,-36-209 86,38 183-277,2-123 1,6 168 17,1 0 1,0 0-1,8-29 1,-9 42 31,0-1 1,1 0 0,0 1-1,0-1 1,0 1-1,0 0 1,1 0-1,0 0 1,-1 0-1,1 0 1,1 1-1,-1-1 1,0 1-1,1 0 1,0 0-1,0 0 1,6-4 0,-8 7 13,0-1 0,-1 0 0,1 0 0,0 1 0,0-1 1,-1 1-1,1 0 0,0-1 0,0 1 0,0 0 0,-1 0 1,1 0-1,0 0 0,0 1 0,0-1 0,-1 0 0,1 1 1,0-1-1,0 1 0,-1 0 0,1-1 0,0 1 0,-1 0 1,1 0-1,-1 0 0,1 0 0,-1 0 0,0 1 0,1-1 1,-1 0-1,0 1 0,0-1 0,0 1 0,0-1 0,0 1 1,1 2-1,0 1 23,1 0 0,-2 0 0,1 1 1,0-1-1,-1 1 0,0-1 0,0 1 0,-1-1 0,0 1 1,0 10-1,-2-5 17,0 0 1,-1 0-1,0-1 0,-1 0 1,0 1-1,-1-1 1,0 0-1,0-1 0,-1 1 1,0-1-1,-1-1 1,0 1-1,0-1 0,-1 0 1,0 0-1,0-1 1,-1 0-1,0-1 1,-15 9-1,24-15-101,-1 1 1,0-1-1,1 1 1,-1-1-1,0 0 1,1 1-1,-1-1 1,0 0-1,1 1 0,-1-1 1,0 0-1,0 0 1,0 0-1,1 1 1,-1-1-1,0 0 1,0 0-1,0 0 0,1-1 1,-1 1-1,0 0 1,0 0-1,0 0 1,1 0-1,-1-1 1,0 1-1,-1-1 1,3 0 23,-1 0 1,0 1 0,0-1-1,0 0 1,0 0 0,1 0-1,-1 0 1,0 1 0,1-1 0,-1 0-1,1 0 1,-1 1 0,1-1-1,-1 0 1,1 1 0,-1-1 0,1 0-1,-1 1 1,1-1 0,0 1-1,0-1 1,-1 1 0,1-1 0,1 1-1,15-11-625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05.859"/>
    </inkml:context>
    <inkml:brush xml:id="br0">
      <inkml:brushProperty name="width" value="0.035" units="cm"/>
      <inkml:brushProperty name="height" value="0.035" units="cm"/>
      <inkml:brushProperty name="color" value="#66CC00"/>
    </inkml:brush>
  </inkml:definitions>
  <inkml:trace contextRef="#ctx0" brushRef="#br0">47 44 19940,'-6'37'1745,"-3"7"-80,3 1 1,-1 79 0,8-89-1508,3 0 0,0 0 0,2-1 0,20 63 1,-22-90-112,-1-11 7,-1-17 13,-1-128 97,8-135-187,-8 275 11,1 0 1,0 0-1,0 1 1,5-13-1,-7 20 10,0-1 0,1 1 0,-1 0 0,0 0 0,1 0-1,-1 0 1,1 0 0,0 0 0,-1 0 0,1 0 0,0 0 0,0 0 0,-1 0 0,1 0 0,0 1-1,0-1 1,0 0 0,0 1 0,0-1 0,0 0 0,0 1 0,0-1 0,0 1 0,1 0 0,-1-1 0,0 1-1,0 0 1,0 0 0,0-1 0,1 1 0,-1 0 0,0 0 0,0 0 0,0 1 0,1-1 0,-1 0-1,0 0 1,0 1 0,0-1 0,0 1 0,0-1 0,2 2 0,3 1 13,0 2-1,-1-1 1,1 0 0,-1 1-1,0 0 1,-1 1 0,1-1 0,-1 1-1,0-1 1,-1 1 0,1 1-1,-1-1 1,0 0 0,0 1 0,-1-1-1,0 1 1,0 0 0,-1 0-1,0 0 1,0 0 0,-1 0 0,1 0-1,-2 0 1,1 0 0,-1 0-1,0 0 1,0 0 0,-1-1 0,-3 11-1,1-8-23,-1-1 0,1 0 0,-2-1 0,1 1 0,-1-1 0,0 0 0,-1 0 0,1-1 0,-1 0 0,-1 0 0,1-1-1,-1 0 1,0 0 0,0-1 0,0 1 0,-1-2 0,1 1 0,-1-1 0,-12 2 0,19-5-10,0 0-1,1 1 1,-1-1 0,0 0-1,0 0 1,1 0 0,-1-1-1,0 1 1,1 0 0,-1-1-1,0 1 1,1-1 0,-1 0-1,0 1 1,1-1-1,-1 0 1,1 0 0,-1 0-1,1 0 1,0 0 0,-1 0-1,1 0 1,0-1 0,0 1-1,0 0 1,0-1 0,0 1-1,0-1 1,0 1 0,0-1-1,1 0 1,-1 1 0,0-1-1,1 1 1,0-1 0,-1 0-1,1-2 1,-1-11-386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06.385"/>
    </inkml:context>
    <inkml:brush xml:id="br0">
      <inkml:brushProperty name="width" value="0.035" units="cm"/>
      <inkml:brushProperty name="height" value="0.035" units="cm"/>
      <inkml:brushProperty name="color" value="#66CC00"/>
    </inkml:brush>
  </inkml:definitions>
  <inkml:trace contextRef="#ctx0" brushRef="#br0">1 1 19100,'18'42'4724,"58"272"-298,-34-122-5011,-47-244-585,3 20 753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5.499"/>
    </inkml:context>
    <inkml:brush xml:id="br0">
      <inkml:brushProperty name="width" value="0.025" units="cm"/>
      <inkml:brushProperty name="height" value="0.025" units="cm"/>
    </inkml:brush>
  </inkml:definitions>
  <inkml:trace contextRef="#ctx0" brushRef="#br0">152 1 14414,'0'0'5690,"-3"10"-4889,-5 15-304,-2 0-1,0-1 1,-27 43-1,-19 44 572,51-98-857,0 0 0,1 0 0,0 0 1,1 1-1,1-1 0,-2 28 0,4-39-163,0 0 0,0 0-1,0 0 1,0 0 0,0 0-1,0 0 1,1 0 0,-1 0 0,1-1-1,-1 1 1,1 0 0,0 0-1,0 0 1,0 0 0,0-1-1,0 1 1,0 0 0,0-1-1,0 1 1,1-1 0,-1 1-1,0-1 1,4 2 0,-1-1 26,1 0 0,-1-1 0,0 0 0,1 0 0,0 0 0,-1-1 0,1 0 0,-1 0 0,8 0 0,-4-1-117,0 0 1,0 0-1,0 0 1,0-1-1,0-1 0,0 1 1,0-1-1,-1 0 1,0-1-1,1 0 0,-2 0 1,1-1-1,0 0 1,-1 0-1,0 0 1,0-1-1,0 0 0,5-7 1,-3 3-769,0-1-1,-1 0 1,-1 0 0,8-18 0,-8 15-1235,-2 0 1,1 0-1,3-24 1,-2-22-6753</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06.886"/>
    </inkml:context>
    <inkml:brush xml:id="br0">
      <inkml:brushProperty name="width" value="0.035" units="cm"/>
      <inkml:brushProperty name="height" value="0.035" units="cm"/>
      <inkml:brushProperty name="color" value="#66CC00"/>
    </inkml:brush>
  </inkml:definitions>
  <inkml:trace contextRef="#ctx0" brushRef="#br0">1 150 18716,'1'3'251,"0"-1"0,1 1-1,-1-1 1,1 1 0,0-1 0,0 0-1,0 0 1,0 0 0,0 0 0,0 0-1,0 0 1,5 2 0,-5-3-137,0-1-1,0 1 1,0-1 0,0 0 0,0 1-1,0-1 1,0 0 0,0 0 0,1 0-1,-1 0 1,0-1 0,0 1 0,0-1-1,0 1 1,0-1 0,0 0 0,0 1-1,2-3 1,8-3 104,0 0-1,0-1 1,-1-1-1,0 0 1,20-19-1,-24 20-156,-1 0 0,0 0 0,0-1 0,0 0 0,-1 0 0,0 0 0,0-1 0,-1 0 0,4-10 0,-8 18-45,1 0 0,-1 0 1,0 1-1,0-1 0,1 0 0,-1 0 0,0 0 0,0 0 0,0 0 0,0 0 0,0 0 0,0 0 0,0 0 0,0 0 1,0 0-1,-1 1 0,1-1 0,0 0 0,-1 0 0,1 0 0,-1-1 0,0 1 0,1 1-1,-1 0 0,0-1 1,1 1-1,-1 0 1,0-1-1,0 1 0,1 0 1,-1 0-1,0 0 1,1 0-1,-1 0 1,0 0-1,0 0 0,1 0 1,-1 0-1,0 0 1,0 0-1,1 0 1,-2 1-1,-2 0 38,0 1 0,0-1 0,0 1 0,0 0 0,0 0 0,1 0 0,-7 6 0,0 2 7,1 1 0,0-1 0,1 2 0,1-1 0,-1 1 1,2 0-1,0 1 0,-7 20 0,9-22-10,1 0 0,0 1 1,0-1-1,2 0 0,-1 1 0,1 0 1,1-1-1,0 1 0,1-1 0,3 19 0,-3-27-64,-1-1 0,1 1 0,-1-1 0,1 1 0,0-1 1,0 0-1,0 0 0,1 1 0,-1-1 0,0 0 0,1 0 0,-1 0 0,1 0 0,0 0 0,0-1 0,0 1 0,0 0 0,0-1 0,0 0 0,0 1 0,0-1 0,0 0 0,1 0 0,-1 0 0,1 0 0,-1-1 0,0 1 0,1-1 0,-1 1 0,1-1 0,-1 0 0,1 0 0,0 0 0,-1 0 0,1 0 0,-1-1 0,1 1 0,-1-1 0,0 0 0,1 1 0,-1-1 0,0 0 0,1 0 0,-1-1 1,3-1-1,6-4-136,-1 1 0,18-16 0,-10 1-143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0.069"/>
    </inkml:context>
    <inkml:brush xml:id="br0">
      <inkml:brushProperty name="width" value="0.035" units="cm"/>
      <inkml:brushProperty name="height" value="0.035" units="cm"/>
      <inkml:brushProperty name="color" value="#66CC00"/>
    </inkml:brush>
  </inkml:definitions>
  <inkml:trace contextRef="#ctx0" brushRef="#br0">210 48 13027,'2'-7'652,"-1"4"-301,0 0-1,-1 0 0,1 0 0,-1 0 0,1-1 0,-1 1 0,0-3 0,-1 5-241,1 0 1,0 1-1,0-1 0,-1 0 1,1 1-1,0-1 0,-1 1 1,1-1-1,0 1 0,-1-1 0,1 0 1,-1 1-1,1-1 0,-1 1 1,0 0-1,1-1 0,-1 1 1,1-1-1,-1 1 0,0 0 1,1 0-1,-1-1 0,0 1 0,1 0 1,-1 0-1,0 0 0,1 0 1,-1 0-1,0 0 0,1 0 1,-1 0-1,0 0 0,1 0 1,-1 0-1,0 0 0,0 0 0,1 0 1,-2 1-1,-4 1 196,-1 0-1,1 0 1,0 0 0,0 1-1,1 0 1,-1 0-1,0 0 1,1 1 0,0 0-1,0 0 1,-7 6 0,-1 4-27,1 0 0,-19 26 0,22-26-228,1-1-1,1 2 0,0-1 0,1 1 0,0 0 0,2 1 0,-1-1 0,2 1 1,0 0-1,1-1 0,1 1 0,0 0 0,2 20 0,0-22-38,1 0 1,0 0-1,1-1 0,0 1 1,1 0-1,0-1 0,1 0 0,1 0 1,0 0-1,1-1 0,0 0 0,1 0 1,0-1-1,1 0 0,13 13 1,-18-21-6,0 1 0,0-1 1,-1 0-1,2-1 1,-1 1-1,0-1 0,1 1 1,-1-1-1,1 0 1,-1-1-1,1 1 0,0-1 1,0 0-1,0 0 1,0-1-1,0 0 1,0 1-1,0-1 0,8-2 1,-9 1 0,0 0 1,0 0-1,0-1 1,0 0-1,0 0 1,0 0-1,-1 0 1,1 0 0,-1-1-1,1 0 1,-1 1-1,0-1 1,0-1-1,0 1 1,-1 0-1,1-1 1,-1 1-1,0-1 1,0 0-1,0 1 1,0-1-1,2-8 1,-2 3 7,1 0 0,-1-1-1,-1 1 1,0-1 0,0 1 0,-1-1 0,-1-13-1,0 20-6,1-1-1,0 1 0,-1 0 0,1 0 0,-1-1 0,0 1 1,0 0-1,0 0 0,-1 0 0,1 0 0,-1 0 0,1 0 1,-1 1-1,0-1 0,0 0 0,-1 1 0,1-1 0,0 1 0,-1 0 1,1 0-1,-1 0 0,0 0 0,0 0 0,-5-2 0,7 4-2,-1-1 0,0 1 0,0 0 0,0-1 0,1 1 1,-1 0-1,0 0 0,0 0 0,0 0 0,0 1 0,1-1 0,-1 0 0,0 1 0,0-1 0,1 1 0,-1 0 0,0-1 0,-2 2 0,1 0 3,0 1 0,1-1 1,-1 0-1,0 1 0,1 0 1,0-1-1,-1 1 0,-2 6 0,0 0 13,0 0-1,1 1 0,1-1 0,-1 1 0,-2 18 0,4-15-7,0 0 0,1 1-1,1 22 1,0-31-13,1-1 1,-1 1-1,1-1 0,0 0 0,0 0 1,0 1-1,1-1 0,-1 0 0,1 0 1,0 0-1,0 0 0,0-1 0,1 1 1,5 6-1,-7-9 1,0 0-1,0 0 1,0-1 0,0 1-1,1 0 1,-1 0 0,0-1 0,1 1-1,-1-1 1,0 1 0,1-1 0,-1 0-1,0 0 1,1 1 0,-1-1-1,0 0 1,1 0 0,-1 0 0,1 0-1,1-1 1,0 0 1,0 0 0,0 0 0,-1 0 0,1 0 0,0-1 0,-1 0 0,1 1 0,-1-1 0,3-2 0,4-5 6,-1 1 0,0-2 1,11-16-1,0-5 1,22-48 1,10-16-24,-51 94 12,0 0 1,0 0-1,1 1 0,-1-1 1,0 0-1,1 1 0,-1-1 0,1 0 1,-1 1-1,1-1 0,-1 1 1,1-1-1,-1 0 0,1 1 0,0 0 1,-1-1-1,1 1 0,0-1 1,-1 1-1,1 0 0,0-1 0,0 1 1,-1 0-1,1 0 0,0-1 1,1 1-1,-1 1-2,0 0-1,0 1 1,0-1 0,-1 0 0,1 0 0,0 0 0,0 1-1,-1-1 1,1 0 0,-1 1 0,0-1 0,1 1-1,-1-1 1,0 0 0,0 1 0,0 1 0,9 72-31,-3 81 1,-2-42-245,-5-180-2062,-1 9 1825</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0.554"/>
    </inkml:context>
    <inkml:brush xml:id="br0">
      <inkml:brushProperty name="width" value="0.035" units="cm"/>
      <inkml:brushProperty name="height" value="0.035" units="cm"/>
      <inkml:brushProperty name="color" value="#66CC00"/>
    </inkml:brush>
  </inkml:definitions>
  <inkml:trace contextRef="#ctx0" brushRef="#br0">0 6 18340,'9'-6'2112,"-3"6"-1383,-6 18-353,0 10 1688,0 15-1224,-1 7-232,1 5-368,3 2-64,1-1-144,-1-7-264,-1-14-656,-2-11 1792,-2-14-936,-4-4-64,-4-7-24</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1.041"/>
    </inkml:context>
    <inkml:brush xml:id="br0">
      <inkml:brushProperty name="width" value="0.035" units="cm"/>
      <inkml:brushProperty name="height" value="0.035" units="cm"/>
      <inkml:brushProperty name="color" value="#66CC00"/>
    </inkml:brush>
  </inkml:definitions>
  <inkml:trace contextRef="#ctx0" brushRef="#br0">11 34 20276,'10'9'2241,"5"0"-1537,4-6-328,3-1 1200,5-4-687,3-6-281,-1-2-552,-1-1-328,-5 1-721,-2-1-327,-12 7 1016,-6 4-264,-8 1-224</inkml:trace>
  <inkml:trace contextRef="#ctx0" brushRef="#br0" timeOffset="1">0 204 18780,'5'10'1688,"11"-10"-1079,7-4-185,12-7 592,2-2-208,5 1-232,0 0-232,2 4-776,-5 5 1592,-15 3-1104,-5 2-48,-13-1 24</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2.821"/>
    </inkml:context>
    <inkml:brush xml:id="br0">
      <inkml:brushProperty name="width" value="0.035" units="cm"/>
      <inkml:brushProperty name="height" value="0.035" units="cm"/>
      <inkml:brushProperty name="color" value="#66CC00"/>
    </inkml:brush>
  </inkml:definitions>
  <inkml:trace contextRef="#ctx0" brushRef="#br0">104 41 14451,'0'0'245,"-1"-1"0,1 0 0,0 0 0,0 0 0,0 0 0,0 1 0,0-1 0,0 0 1,0 0-1,0 0 0,0 0 0,1 0 0,-1 1 0,0-1 0,0 0 0,1 0 0,-1 1 0,1-1 0,-1 0 0,0 0 0,1 1 0,-1-1 0,1 0 0,0 1 0,0-2 0,1 1 34,1-1 1,-1 0-1,0 0 0,1 1 0,0 0 0,-1-1 0,7-1 0,-6 2-215,1 0 0,-1 0-1,1 0 1,0 0 0,-1 1 0,1 0-1,0-1 1,0 1 0,-1 1 0,1-1-1,0 0 1,0 1 0,4 1 0,-7-1-53,0-1-1,-1 1 1,1 0 0,0-1 0,-1 1 0,1 0-1,0 0 1,-1-1 0,1 1 0,-1 0 0,1 0-1,-1 0 1,0 0 0,1 0 0,-1 0 0,0 0-1,0 0 1,0 0 0,1 0 0,-1 0 0,0 0-1,0 0 1,0 0 0,-1-1 0,1 1 0,0 0-1,0 0 1,0 0 0,-1 2 0,-13 31 161,11-28-131,-65 117 638,1-2 48,57-101-503,1 1 1,1 0-1,-10 43 0,17-62-206,1 1-1,-1-1 0,1 0 1,-1 1-1,1-1 1,0 0-1,0 1 0,0-1 1,0 0-1,1 0 0,-1 1 1,1-1-1,-1 0 0,1 0 1,0 1-1,0-1 1,0 0-1,0 0 0,0 0 1,0 0-1,0 0 0,3 2 1,-2-2-20,1-1 0,-1 0 1,1 1-1,-1-1 0,1 0 0,-1-1 1,1 1-1,-1 0 0,1-1 1,0 0-1,-1 1 0,1-1 0,0 0 1,0 0-1,-1-1 0,1 1 1,0 0-1,4-2 0,10-2-475,0-1 0,-1 0 0,0-1-1,0-1 1,-1 0 0,0-1 0,0-1 0,0 0 0,19-18-1,-7 1-420</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3.309"/>
    </inkml:context>
    <inkml:brush xml:id="br0">
      <inkml:brushProperty name="width" value="0.035" units="cm"/>
      <inkml:brushProperty name="height" value="0.035" units="cm"/>
      <inkml:brushProperty name="color" value="#66CC00"/>
    </inkml:brush>
  </inkml:definitions>
  <inkml:trace contextRef="#ctx0" brushRef="#br0">62 23 18020,'-19'24'3733,"15"-17"-3485,0 0 0,0 0 0,1 1 1,-1 0-1,-1 8 0,-1 8 120,-4 34-1,9-51-326,0-1 1,1 0-1,0 0 0,0 1 1,0-1-1,1 0 0,0 1 1,1-1-1,-1 0 1,5 10-1,-5-14-20,-1-1-1,1 1 1,0-1 0,0 0-1,-1 1 1,1-1 0,0 0 0,0 0-1,1 0 1,-1 0 0,0 0-1,0 0 1,0 0 0,1 0-1,-1 0 1,0 0 0,1-1 0,-1 1-1,1-1 1,-1 1 0,1-1-1,-1 1 1,1-1 0,-1 0 0,1 0-1,-1 0 1,1 0 0,0 0-1,-1 0 1,1 0 0,-1 0-1,1-1 1,-1 1 0,1-1 0,-1 1-1,1-1 1,-1 1 0,1-1-1,1-1 1,4-2 59,-1 0-1,0-1 1,-1 1 0,1-1-1,-1 0 1,10-12 0,-5 4 58,-1-1 1,0 0-1,12-27 1,-17 32-97,0 0 1,-1 0 0,-1 0 0,1 0-1,-1-1 1,-1 1 0,1-18 0,-2 24-43,0 1 0,0-1 1,0 1-1,0-1 1,-1 1-1,1 0 0,-1-1 1,0 1-1,0-1 0,0 1 1,0 0-1,0 0 0,0 0 1,0 0-1,-1 0 0,1 0 1,-1 0-1,0 0 1,1 0-1,-1 0 0,0 1 1,0-1-1,0 1 0,0 0 1,0-1-1,0 1 0,-1 0 1,1 0-1,0 0 1,-1 1-1,1-1 0,0 1 1,-1-1-1,1 1 0,-1 0 1,1-1-1,-1 1 0,-3 1 1,2-1-143,1 1 1,-1-1-1,1 1 0,-1 0 1,0 0-1,1 0 1,0 0-1,-1 1 0,1-1 1,0 1-1,0 0 1,0 0-1,0 0 0,0 0 1,0 1-1,0-1 1,1 1-1,-1 0 0,1-1 1,0 1-1,0 0 1,0 1-1,0-1 0,1 0 1,-3 6-1,3-7 17,0 0-1,1 0 1,-1 0 0,1 0-1,-1 0 1,1 0-1,0 0 1,0 0 0,0 0-1,0 0 1,0 0-1,0 0 1,0 0-1,1 0 1,-1 0 0,1 0-1,0 0 1,-1 0-1,1 0 1,0 0 0,0-1-1,0 1 1,2 2-1,14 5-866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3.824"/>
    </inkml:context>
    <inkml:brush xml:id="br0">
      <inkml:brushProperty name="width" value="0.035" units="cm"/>
      <inkml:brushProperty name="height" value="0.035" units="cm"/>
      <inkml:brushProperty name="color" value="#66CC00"/>
    </inkml:brush>
  </inkml:definitions>
  <inkml:trace contextRef="#ctx0" brushRef="#br0">161 1 13707,'7'0'2192,"2"3"-1071,-4 7-313,1 5 2080,-2 11-1407,-1 5-145,0 9-352,-1 3-136,2 5-247,-2-3-129,1-3-192,-2-1-200,2-10-488,-1-8-345,-2-11-399,-3-6 896,-9-17-200,-3-4-200</inkml:trace>
  <inkml:trace contextRef="#ctx0" brushRef="#br0" timeOffset="1">0 177 18820,'5'0'2128,"5"0"-1423,10-2-337,5-1 1368,11-1-896,6-4-400,6-2-1024,5-4-168,1 1 624,1-2-192,-7 2-112</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4.275"/>
    </inkml:context>
    <inkml:brush xml:id="br0">
      <inkml:brushProperty name="width" value="0.035" units="cm"/>
      <inkml:brushProperty name="height" value="0.035" units="cm"/>
      <inkml:brushProperty name="color" value="#66CC00"/>
    </inkml:brush>
  </inkml:definitions>
  <inkml:trace contextRef="#ctx0" brushRef="#br0">0 0 16812,'10'3'743,"-1"0"1,1 1-1,-1 0 1,0 0-1,0 1 1,-1 0-1,1 0 1,9 9-1,-15-11-607,0 0 0,0 0 0,0 0 0,-1 0 0,1 1 0,-1-1 0,0 1 0,0-1 0,0 1 0,0 0 0,-1 0 0,1 0 0,-1 0 0,0 0 0,0 0 0,-1 0 0,1 1 0,-1-1 0,0 0 0,0 0 0,0 0 0,-1 5 0,-6 22 274,-1-1 1,-14 34-1,13-43-311,1 1 0,2-1 0,0 1 0,1 0 0,2 0 0,-2 24 0,5-45-99,0-1 0,0 0 0,0 1 0,0-1 0,0 1 0,0-1 0,0 1-1,0-1 1,0 0 0,0 1 0,0-1 0,0 1 0,0-1 0,0 0 0,0 1-1,0-1 1,0 1 0,1-1 0,-1 0 0,0 1 0,0-1 0,1 0-1,-1 1 1,0-1 0,0 0 0,1 1 0,-1-1 0,0 0 0,1 0 0,-1 1-1,0-1 1,1 0 0,-1 0 0,1 0 0,-1 0 0,0 1 0,1-1 0,-1 0-1,1 0 1,-1 0 0,0 0 0,1 0 0,-1 0 0,1 0 0,-1 0 0,0 0-1,1 0 1,-1 0 0,1 0 0,-1-1 0,0 1 0,1 0 0,-1 0-1,1 0 1,-1 0 0,0-1 0,1 1 0,-1 0 0,0 0 0,1-1 0,-1 1-1,0 0 1,1-1 0,24-21-405,-24 22 382,167-169-4843,-121 126 3866</inkml:trace>
  <inkml:trace contextRef="#ctx0" brushRef="#br0" timeOffset="1">508 30 17596,'-13'18'1115,"1"0"-1,1 1 1,1 0 0,-12 32 0,20-46-968,0 1-1,1-1 1,0 1-1,0-1 1,0 1 0,0 0-1,1-1 1,0 1-1,0 0 1,1 0 0,-1-1-1,1 1 1,1 0-1,-1-1 1,1 1 0,0-1-1,0 0 1,0 0-1,1 1 1,0-1-1,0-1 1,5 8 0,-5-9-108,0 0 1,-1 0 0,1 0 0,0-1 0,0 1-1,1-1 1,-1 0 0,0 0 0,1 0-1,0 0 1,-1 0 0,1-1 0,0 1 0,0-1-1,-1 0 1,1-1 0,0 1 0,0-1-1,0 1 1,0-1 0,0 0 0,0-1 0,0 1-1,0-1 1,7-1 0,-4-1-10,-1 1 0,0-1 0,0 0 0,0 0 0,-1-1 0,1 1 1,-1-1-1,0-1 0,0 1 0,0-1 0,-1 0 0,1 0 0,-1 0 0,6-11 0,-4 7 2,-2 1-1,1-1 1,-1 0-1,0 0 1,-1 0-1,0-1 1,-1 1 0,0-1-1,0 0 1,0-18-1,-3 26-20,1 0 0,0 0-1,-1 0 1,1 0 0,-1 1 0,0-1 0,0 0-1,1 0 1,-1 1 0,0-1 0,-1 0 0,1 1-1,0-1 1,0 1 0,-1 0 0,1-1 0,-1 1-1,1 0 1,-1 0 0,1 0 0,-1 0 0,0 0-1,1 0 1,-1 0 0,0 1 0,0-1 0,0 1-1,0-1 1,1 1 0,-1 0 0,0-1 0,0 1-1,-4 0 1,-6 0 42,0 1 0,-1 0 0,-23 4 0,27-3-135,0-1-1,0 1 1,0 1 0,0 0-1,0 0 1,1 1 0,-1 0-1,1 0 1,0 1 0,-13 9-1,20-12-134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4.931"/>
    </inkml:context>
    <inkml:brush xml:id="br0">
      <inkml:brushProperty name="width" value="0.035" units="cm"/>
      <inkml:brushProperty name="height" value="0.035" units="cm"/>
      <inkml:brushProperty name="color" value="#66CC00"/>
    </inkml:brush>
  </inkml:definitions>
  <inkml:trace contextRef="#ctx0" brushRef="#br0">0 1 16932,'12'6'2064,"2"0"-1256,4 3-256,1-1 1105,8-2-537,5-2-96,4-1-320,1-3-136,-1-3-352,1 0-168,-6-3-456,-2 2-240,-11-1-520,-9 2-184,-11 3 888,-8 2-353,-11 1-55</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5.446"/>
    </inkml:context>
    <inkml:brush xml:id="br0">
      <inkml:brushProperty name="width" value="0.035" units="cm"/>
      <inkml:brushProperty name="height" value="0.035" units="cm"/>
      <inkml:brushProperty name="color" value="#66CC00"/>
    </inkml:brush>
  </inkml:definitions>
  <inkml:trace contextRef="#ctx0" brushRef="#br0">1 1 13579,'4'18'2072,"5"-2"-1103,8-7-265,4-3 2088,9-6-1543,7 0-153,4-7-328,2-1-96,1-1-376,0 2-352,-4 2-800,-2 4 824,-14-2-216,-6 0-136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5.862"/>
    </inkml:context>
    <inkml:brush xml:id="br0">
      <inkml:brushProperty name="width" value="0.025" units="cm"/>
      <inkml:brushProperty name="height" value="0.025" units="cm"/>
    </inkml:brush>
  </inkml:definitions>
  <inkml:trace contextRef="#ctx0" brushRef="#br0">0 1 14798,'0'0'9033,"13"39"-20148</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5.996"/>
    </inkml:context>
    <inkml:brush xml:id="br0">
      <inkml:brushProperty name="width" value="0.035" units="cm"/>
      <inkml:brushProperty name="height" value="0.035" units="cm"/>
      <inkml:brushProperty name="color" value="#66CC00"/>
    </inkml:brush>
  </inkml:definitions>
  <inkml:trace contextRef="#ctx0" brushRef="#br0">85 5 17852,'3'-5'2404,"-2"14"-1401,-4 14 241,-39 163 2364,5-23-2647,35-156-893,2-5-36,-1 1-1,0-1 1,0 1-1,1-1 1,-1 1 0,1-1-1,0 1 1,0-1-1,0 1 1,0 0-1,0-1 1,1 1-1,-1-1 1,1 1-1,0-1 1,1 4 0,-1-6-21,-1 1 1,1-1-1,0 0 1,0 1 0,0-1-1,0 0 1,-1 0-1,1 1 1,0-1 0,0 0-1,0 0 1,0 0-1,0 0 1,0 0 0,0-1-1,-1 1 1,1 0-1,0 0 1,0 0 0,0-1-1,0 1 1,0 0-1,-1-1 1,1 1 0,0-1-1,0 1 1,-1-1-1,1 1 1,0-2 0,26-21 11,-23 19-70,13-11-160,-1-1 0,-1-1 0,-1 0 0,15-24 0,-21 25-65</inkml:trace>
  <inkml:trace contextRef="#ctx0" brushRef="#br0" timeOffset="1">139 242 19308,'-5'17'1833,"2"10"-1185,0 1-256,2 9 936,1 2-336,1 1-416,5 2-144,2-1-280,-1-1-200,5-11-472,-1-5-232,2-15 1408,-1-9-816,2-20-24,-2-5-104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26.443"/>
    </inkml:context>
    <inkml:brush xml:id="br0">
      <inkml:brushProperty name="width" value="0.035" units="cm"/>
      <inkml:brushProperty name="height" value="0.035" units="cm"/>
      <inkml:brushProperty name="color" value="#66CC00"/>
    </inkml:brush>
  </inkml:definitions>
  <inkml:trace contextRef="#ctx0" brushRef="#br0">91 14 17932,'-10'10'298,"1"1"1,0 0-1,1 0 0,1 1 1,0 0-1,0 0 0,1 1 1,1 0-1,0 0 0,1 0 1,0 0-1,1 1 0,0 0 1,1-1-1,1 1 0,0 0 1,1 0-1,1 0 0,0 0 1,6 27-1,-6-36-204,0 0 0,0 0-1,1 0 1,0 0 0,0 0-1,0 0 1,1-1 0,0 1-1,-1-1 1,2 0 0,-1 0-1,0 0 1,1 0 0,5 5-1,-6-7-42,0-1 0,-1 1-1,1 0 1,0-1 0,0 0 0,0 0-1,0 0 1,0 0 0,0 0-1,1-1 1,-1 1 0,0-1-1,0 0 1,0 0 0,0 0-1,1 0 1,-1-1 0,0 1 0,0-1-1,0 0 1,0 0 0,0 0-1,0 0 1,5-3 0,2-2 30,1-1-1,-1 0 1,-1 0 0,1-1 0,-1-1 0,-1 0 0,0 0 0,0 0 0,0-1-1,9-18 1,-7 10-22,-1 0 1,0 0-1,-1-1 0,-2 0 0,9-35 0,-14 46-35,1 1 0,-2 0-1,1-1 1,-1 1 0,0 0 0,0-1-1,-1 1 1,0 0 0,-3-11 0,3 15-14,0 0 0,0 0 1,-1 1-1,1-1 0,-1 1 1,1-1-1,-1 1 0,0-1 1,0 1-1,0 0 0,0 0 1,-1 0-1,1 0 1,0 0-1,-1 1 0,1-1 1,-1 1-1,0 0 0,0-1 1,1 1-1,-1 0 0,0 1 1,0-1-1,0 0 0,-6 1 1,-1-1-27,-1 1 0,0 1 0,1-1 0,-1 2 0,1 0 0,0 0 0,-1 1 1,-13 5-1,10-2-453,0 0 1,1 1 0,0 0 0,0 1-1,-17 14 1,29-22 418,0 2-19,-1-1 0,0 0 1,1 0-1,-1 0 0,1 1 1,0-1-1,-1 1 0,1-1 0,0 1 1,0 0-1,0-1 0,0 1 1,0 0-1,1 0 0,-2 2 1,8 6-726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4:59.772"/>
    </inkml:context>
    <inkml:brush xml:id="br0">
      <inkml:brushProperty name="width" value="0.035" units="cm"/>
      <inkml:brushProperty name="height" value="0.035" units="cm"/>
      <inkml:brushProperty name="color" value="#66CC00"/>
    </inkml:brush>
  </inkml:definitions>
  <inkml:trace contextRef="#ctx0" brushRef="#br0">505 55 12963,'-3'-4'411,"0"0"0,-1 0 0,1 0 1,-1 0-1,0 0 0,0 1 0,0 0 0,-1 0 1,1 0-1,-1 0 0,0 1 0,0 0 0,0 0 1,-10-3-1,7 4-115,-1 0 0,1 0 0,-1 0 0,0 1 0,1 1 0,-1-1 0,1 1 1,-14 4-1,1 1-128,0 1 0,1 1 1,0 1-1,1 1 1,0 0-1,-27 20 0,31-19-117,2 0 0,-1 1-1,2 1 1,-1 0 0,2 0 0,0 1-1,0 1 1,2 0 0,0 0 0,0 1-1,1 0 1,1 0 0,1 1 0,1 0-1,0 0 1,1 1 0,1-1 0,-2 24-1,1 3 37,2 1-1,6 66 1,-1-82-72,2 0 1,1 0 0,1-1-1,19 52 1,-22-70-17,1 0 1,0-1 0,0 0-1,1 1 1,0-2-1,1 1 1,0-1 0,0 0-1,1-1 1,8 8 0,-10-11-1,1 0 0,-1 0 0,1 0 1,0-1-1,0 0 0,0 0 1,0 0-1,1-1 0,-1-1 1,1 1-1,0-1 0,-1 0 1,1-1-1,13 0 0,-6-2 5,0-1-1,-1 0 0,1-1 1,-1 0-1,0-2 0,0 1 1,0-2-1,-1 0 0,0 0 1,0-1-1,-1-1 0,22-19 1,-13 8 6,0-1 1,-1-1-1,-2-1 1,0-1-1,24-42 1,-26 36 8,-2-1 0,0-1 1,-2-1-1,13-59 0,-19 65-2,-2-1-1,-1 0 0,-1 0 1,-1 0-1,-1 0 0,-6-36 1,4 51-2,-1 0 1,0 0-1,-1 1 1,-1-1 0,0 1-1,0 0 1,-1 0 0,-1 1-1,0 0 1,0 0 0,-18-19-1,21 25-86,-1 1 0,0 0 0,0 0 0,0 0 0,0 1 0,0-1 0,-1 1 0,1 1 0,-1-1 0,0 1 0,0 0 0,0 0 0,0 1 0,0-1 0,0 1 0,-1 1 0,1-1 0,0 1 0,0 0 0,-1 1 0,1 0 0,0-1 0,0 2 0,0-1 0,0 1 0,-10 4 0,4-1-117,1 1-1,-1 1 1,-17 13-1,0 4-341</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01.632"/>
    </inkml:context>
    <inkml:brush xml:id="br0">
      <inkml:brushProperty name="width" value="0.035" units="cm"/>
      <inkml:brushProperty name="height" value="0.035" units="cm"/>
      <inkml:brushProperty name="color" value="#66CC00"/>
    </inkml:brush>
  </inkml:definitions>
  <inkml:trace contextRef="#ctx0" brushRef="#br0">267 59 11682,'2'-18'2187,"-1"16"-1449,-1-1-1,1 0 1,-1 0 0,0 1-1,0-1 1,0 0 0,0 0 0,-1-4-1,0 6-625,1 1 1,-1-1-1,1 0 0,-1 0 0,0 1 0,1-1 0,-1 0 0,0 1 1,1-1-1,-1 1 0,0-1 0,0 1 0,0-1 0,1 1 1,-1-1-1,0 1 0,0 0 0,0 0 0,0-1 0,0 1 0,0 0 1,0 0-1,0 0 0,1 0 0,-1 0 0,0 0 0,0 0 1,0 0-1,0 0 0,0 1 0,-2 0 0,-3 0 37,0 1 0,0 0 0,-1 0 0,1 1 0,1 0 0,-1 0 0,0 0 0,1 1 0,-1 0 0,1 0 0,-6 6 0,-5 6 29,-27 34-1,30-32-165,1-1 1,0 2-1,1-1 0,1 2 0,1-1 0,1 1 1,0 1-1,2-1 0,0 1 0,2 0 0,0 1 0,1-1 1,1 1-1,2 39 0,1-53-18,0 0 0,1 0 0,0 0 0,0-1 0,1 1 0,0-1 0,0 1 0,1-1 0,0 0 0,0-1 0,1 1 0,-1-1 0,2 1 1,9 8-1,-12-12 3,0-1 1,0 1-1,1-1 1,-1 0-1,1 0 1,-1 0-1,1 0 1,0-1-1,0 1 1,0-1-1,0 0 1,0 0-1,0-1 1,0 1-1,0-1 1,0 0-1,0 0 1,0 0-1,0 0 1,0-1-1,0 0 1,0 0-1,0 0 1,0 0-1,0 0 1,0-1-1,-1 0 1,1 0-1,5-4 1,-1 0 15,0 0-1,-1-1 1,0 0 0,0 0-1,-1-1 1,0 0-1,0 0 1,-1 0 0,0-1-1,0 1 1,-1-1 0,0-1-1,-1 1 1,0 0 0,0-1-1,-1 0 1,0 0-1,-1 1 1,0-1 0,0 0-1,-1 0 1,-2-13 0,2 22-8,0 0 1,0 0 0,0 0 0,0 0-1,-1 0 1,1 0 0,0 0 0,-1 0-1,1 0 1,0 0 0,-1 0 0,0 0-1,1 0 1,-1 0 0,1 1 0,-1-1-1,0 0 1,0 0 0,1 1 0,-1-1-1,0 0 1,0 1 0,0-1 0,0 1-1,0-1 1,0 1 0,0-1 0,0 1-1,0 0 1,0-1 0,0 1 0,0 0-1,0 0 1,0 0 0,0 0 0,0 0-1,0 0 1,0 0 0,0 0 0,-1 0-1,0 1 4,0 0-1,0 0 0,1-1 0,-1 1 1,1 0-1,-1 1 0,0-1 0,1 0 1,0 0-1,-1 1 0,1-1 0,0 0 1,0 1-1,0-1 0,0 1 0,0 0 1,0-1-1,0 1 0,0 0 0,1 0 1,-1-1-1,0 4 0,1-3-6,-1 0 1,1-1-1,0 1 1,0 0-1,-1 0 1,1 0-1,1-1 0,-1 1 1,0 0-1,0 0 1,1 0-1,-1-1 0,1 1 1,-1 0-1,1-1 1,0 1-1,0 0 0,1 2 1,-1-4-4,-1 0 0,1 1 1,-1-1-1,1 1 0,-1-1 0,1 0 1,-1 0-1,1 1 0,-1-1 1,1 0-1,-1 0 0,1 0 0,0 0 1,-1 1-1,1-1 0,-1 0 0,1 0 1,0 0-1,-1 0 0,1 0 0,0-1 1,1 1-1,0-1 0,-1 1 0,1-1 0,0 0 0,-1 0 0,1 0 1,-1 0-1,1 0 0,-1 0 0,2-2 0,6-7-10,0 0 0,0-1 1,-1 0-1,8-15 0,-9 14-2,2-1 0,15-19 0,-23 31 14,0 0 0,0 0 1,-1 1-1,1-1 0,0 0 1,0 1-1,0-1 0,0 0 1,0 1-1,0-1 0,0 1 1,0-1-1,0 1 0,0 0 1,0-1-1,0 1 0,0 0 1,2 0-1,-2 0 2,0 0 0,-1 0 0,1 0 0,0 1 0,0-1 0,-1 1 0,1-1 0,0 0 0,-1 1 1,1-1-1,0 1 0,-1-1 0,1 1 0,-1 0 0,1-1 0,-1 1 0,1 0 0,-1-1 0,1 2 0,2 4 26,-1 0 0,1 0 0,-1 0 0,2 13-1,4 34 48,-2 1 0,-2 78-1,-5-120-967,-1-12-50,-3-18 65,4-2 290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03.004"/>
    </inkml:context>
    <inkml:brush xml:id="br0">
      <inkml:brushProperty name="width" value="0.035" units="cm"/>
      <inkml:brushProperty name="height" value="0.035" units="cm"/>
      <inkml:brushProperty name="color" value="#66CC00"/>
    </inkml:brush>
  </inkml:definitions>
  <inkml:trace contextRef="#ctx0" brushRef="#br0">0 2 14827,'3'-2'2129,"-1"2"-1225,-1 6-304,1 8 1824,2 7-1295,1 5-201,1 4-376,1 6-144,2 1-160,2 1-48,-1-1-312,2-2-240,-1-8-640,-1-3-1889,-4-9 2457,0-6-400,-4-8-304</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08.248"/>
    </inkml:context>
    <inkml:brush xml:id="br0">
      <inkml:brushProperty name="width" value="0.035" units="cm"/>
      <inkml:brushProperty name="height" value="0.035" units="cm"/>
      <inkml:brushProperty name="color" value="#66CC00"/>
    </inkml:brush>
  </inkml:definitions>
  <inkml:trace contextRef="#ctx0" brushRef="#br0">3 3 18068,'1'0'148,"-1"-1"0,1 1 0,-1 0 0,1 0 0,-1-1 0,1 1 0,0 0 0,-1 0 0,1 0 0,-1 0 0,1 0 0,-1 0 0,1 0 0,0 0 0,-1 0 0,1 0 0,-1 0 0,1 0 0,-1 0 1,1 0-1,-1 0 0,1 0 0,0 1 0,-1-1 0,2 1 0,3 16 1493,-3 1-1327,-2 0-1,0-1 1,-1 1-1,-1 0 1,-7 33-1,-1 13 188,8-45-361,1 1 1,0-1-1,2 1 0,3 25 1,-3-39-112,0-1 0,1 1 1,0 0-1,0 0 1,0-1-1,0 0 1,1 1-1,4 5 0,-5-8-16,0-1-1,0 1 0,1-1 0,-1 0 0,0 0 1,1 0-1,-1 0 0,1 0 0,0-1 0,0 1 1,0-1-1,0 1 0,0-1 0,0 0 0,0-1 1,4 2-1,-1-2 0,-1 0 0,0 0 0,0 0 1,1-1-1,-1 1 0,0-1 0,0-1 1,0 1-1,0-1 0,0 0 0,0 0 1,0 0-1,-1-1 0,8-4 0,6-6-68,-1-1 1,17-16-1,-31 27 26,7-6-344,-1 0-1,0-1 1,14-21-1,-19 26 199,-1-1-1,0 0 1,-1 1-1,1-1 1,-1 0-1,0 0 1,0 0-1,-1-1 1,0 1 0,0-8-1,0-12-519</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08.794"/>
    </inkml:context>
    <inkml:brush xml:id="br0">
      <inkml:brushProperty name="width" value="0.035" units="cm"/>
      <inkml:brushProperty name="height" value="0.035" units="cm"/>
      <inkml:brushProperty name="color" value="#66CC00"/>
    </inkml:brush>
  </inkml:definitions>
  <inkml:trace contextRef="#ctx0" brushRef="#br0">0 320 16107,'8'12'1705,"-4"6"-929,1 3-232,2 9 872,1 4-303,1 7-281,0 1-144,-2-2-544,1-1-304,-2-7-704,0-6 184,-2-16 432,2-10-217,0-12-175</inkml:trace>
  <inkml:trace contextRef="#ctx0" brushRef="#br0" timeOffset="1">245 102 17644,'-1'-4'1662,"-2"11"-1011,-4 17-114,0 14 28,1 0 1,1-1-1,3 2 1,1-1-1,1 0 0,3 0 1,8 46-1,-10-78-517,0 0 0,1 0 0,0 0 0,0-1 0,0 1-1,1-1 1,0 1 0,0-1 0,0 0 0,8 9 0,-9-12-32,0-1 0,0 1 0,0-1-1,0 0 1,0 1 0,0-1 0,0 0 0,1-1 0,-1 1 0,0 0 0,1-1 0,-1 1 0,0-1 0,1 1 0,-1-1 0,0 0 0,1 0 0,-1 0 0,1-1 0,-1 1 0,0-1 0,1 1 0,-1-1 0,0 0 0,1 1 0,-1-1 0,0 0 0,0-1 0,0 1 0,2-2 0,6-4 13,0 0 0,-1 0 1,0-1-1,0-1 0,-1 1 1,0-2-1,-1 1 0,0-1 0,7-11 1,4-11 95,24-58 1,-30 60-24,-1 0 0,8-39 0,-17 55-70,1 1 0,-2-1 0,0 0-1,0 1 1,-1-1 0,-1 0-1,-4-23 1,5 34-20,-1-1-1,0 1 0,0-1 1,0 1-1,0-1 0,-1 1 1,1 0-1,-1 0 1,0-1-1,0 1 0,0 1 1,0-1-1,0 0 0,-1 0 1,1 1-1,-1-1 1,0 1-1,0 0 0,0 0 1,0 0-1,0 0 0,0 1 1,-1-1-1,1 1 1,0 0-1,-6-2 0,3 3-30,0 0 0,0 0 0,0 0 0,0 0 0,1 1-1,-1 0 1,0 0 0,0 1 0,0-1 0,1 1 0,-1 1 0,1-1-1,-1 1 1,-8 6 0,-72 54-4247,75-56 3406</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28.141"/>
    </inkml:context>
    <inkml:brush xml:id="br0">
      <inkml:brushProperty name="width" value="0.035" units="cm"/>
      <inkml:brushProperty name="height" value="0.035" units="cm"/>
      <inkml:brushProperty name="color" value="#66CC00"/>
    </inkml:brush>
  </inkml:definitions>
  <inkml:trace contextRef="#ctx0" brushRef="#br0">0 314 15611,'3'0'5840,"4"-5"-4603,10-21-619,-2-1 0,0 0 0,-2-1 1,-1 0-1,12-41 0,7-16-221,-31 84-392,0-1 0,1 1 0,-1 0 0,1 0 0,-1 0 0,1 0 0,0 0 0,-1 0 0,1 0 0,0 0 0,0 0 0,0 0 0,-1 0 0,1 0 0,0 0 1,1 0-1,-1 1-3,-1 0 0,1 0 0,-1 0 0,1 0 0,-1 0-1,0 0 1,1 0 0,-1 1 0,1-1 0,-1 0 0,0 0 0,1 0 0,-1 1 0,0-1 0,1 0 0,-1 0 0,0 1 0,1-1 0,-1 0 0,0 1 0,1-1 0,-1 0 0,0 1 0,0-1 0,0 0 0,1 1 0,-1-1 0,0 1 0,0-1 0,3 8 14,0-1 0,-1 1-1,2 11 1,-4-16-14,24 162 85,-11-62-87,-8-87 9,-5-15-9,1-1 0,-1 0 1,0 0-1,0 0 0,0 0 0,0 0 1,0 0-1,1 0 0,-1 1 1,0-1-1,0 0 0,0 0 0,0 0 1,1 0-1,-1 0 0,0 0 1,0 0-1,0 0 0,0 0 0,1 0 1,-1 0-1,0 0 0,0 0 1,0 0-1,1 0 0,-1 0 0,0 0 1,0 0-1,0 0 0,0 0 1,1-1-1,-1 1 0,0 0 0,0 0 1,0 0-1,0 0 0,0 0 1,0 0-1,1 0 0,-1-1 0,0 1 1,1-2-36,0 1-1,0-1 1,0 0 0,0 0 0,0 1 0,-1-1 0,1 0-1,0 0 1,-1 0 0,0 0 0,1-3 0,-1 4-42,0 1 0,0-1 0,0 0 1,0 1-1,0-1 0,0 0 0,0 1 1,0-1-1,0 0 0,1 1 0,-1-1 1,0 1-1,0-1 0,1 0 0,-1 1 1,0-1-1,1 1 0,-1-1 0,1 1 1,-1-1-1,1 1 0,-1-1 0,1 1 1,0-1-1,-1 1 10,1 0 0,-1 0 1,1 0-1,-1 0 0,1 1 0,-1-1 1,1 0-1,-1 0 0,1 0 1,-1 1-1,1-1 0,-1 0 0,0 1 1,1-1-1,-1 0 0,1 1 0,-1-1 1,0 0-1,0 1 0,1-1 0,-1 1 1,0-1-1,1 1 0,-1-1 1,0 0-1,0 1 0,0-1 0,0 1 1,1 0-1,3 9-753</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28.686"/>
    </inkml:context>
    <inkml:brush xml:id="br0">
      <inkml:brushProperty name="width" value="0.035" units="cm"/>
      <inkml:brushProperty name="height" value="0.035" units="cm"/>
      <inkml:brushProperty name="color" value="#66CC00"/>
    </inkml:brush>
  </inkml:definitions>
  <inkml:trace contextRef="#ctx0" brushRef="#br0">4 58 14731,'-1'-1'411,"1"-1"0,-1 1-1,1 0 1,0 0 0,-1 0 0,1-1 0,0 1-1,0 0 1,0 0 0,0-1 0,0 1-1,0 0 1,0 0 0,0 0 0,1-1 0,0-1-1,0 1-133,-1 0-1,1 0 0,1 0 1,-1 0-1,0 1 0,0-1 1,1 0-1,-1 0 0,3-1 1,-3 1-225,1 1 0,0 0 0,-1-1 0,1 1 0,0 0 0,0 0 0,0 0 1,-1 0-1,1 0 0,0 1 0,0-1 0,0 1 0,1-1 0,-1 1 0,0 0 0,0-1 1,0 1-1,0 0 0,0 0 0,0 1 0,4 0 0,-5-1-36,-1 0-1,1 1 1,0-1-1,0 1 0,0-1 1,-1 1-1,1 0 1,0-1-1,0 1 1,-1 0-1,1-1 1,-1 1-1,1 0 1,0 0-1,-1-1 1,0 1-1,1 0 1,-1 0-1,1 0 0,-1 0 1,0 1-1,1 25 289,-4-16-128,0 1 0,-6 16 0,9-28-176,-15 36 399,-13 38 331,26-66-640,0 0-1,0 1 1,0 0-1,1-1 1,0 1-1,1 13 0,0-20-84,0-1 0,0 1 0,0-1 0,1 1 0,-1-1-1,0 1 1,1-1 0,-1 1 0,1-1 0,-1 0 0,1 1-1,0-1 1,-1 0 0,1 1 0,0-1 0,0 0 0,0 0-1,0 0 1,0 0 0,0 0 0,0 0 0,1 0 0,-1 0-1,0 0 1,1 0 0,-1-1 0,0 1 0,1 0 0,-1-1-1,1 1 1,-1-1 0,0 0 0,1 1 0,-1-1 0,1 0-1,-1 0 1,1 0 0,0 0 0,-1 0 0,1-1 0,2 1-1,1-2-100,0 1 1,0 0-1,-1-1 0,1 0 0,0 0 0,-1-1 0,1 1 0,-1-1 0,0 0 0,1 0 0,3-5 0,9-12-1069,-1-1-1,-1-1 0,-1-1 0,15-31 1,-28 51 1113,17-31-1123</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29.140"/>
    </inkml:context>
    <inkml:brush xml:id="br0">
      <inkml:brushProperty name="width" value="0.035" units="cm"/>
      <inkml:brushProperty name="height" value="0.035" units="cm"/>
      <inkml:brushProperty name="color" value="#66CC00"/>
    </inkml:brush>
  </inkml:definitions>
  <inkml:trace contextRef="#ctx0" brushRef="#br0">6 112 15139,'-2'22'7020,"-2"38"-5313,5-45-1414,0-1 0,1 1-1,1-1 1,8 27-1,-10-37-247,0 0 0,0 0 0,1 0 0,0 0 0,0-1 0,0 1-1,0 0 1,0-1 0,1 0 0,-1 1 0,1-1 0,0 0 0,0 0-1,0-1 1,0 1 0,1-1 0,-1 1 0,1-1 0,-1 0 0,1 0-1,7 2 1,-7-4-12,0 0-1,-1 0 1,1 0-1,0 0 1,0-1-1,0 1 1,0-1-1,0 0 1,-1 0-1,1-1 0,0 1 1,-1-1-1,1 0 1,-1 0-1,0 0 1,1 0-1,-1 0 1,0-1-1,0 1 1,-1-1-1,1 0 1,4-6-1,1-2 85,0 0-1,0-1 1,-1 0-1,-1-1 0,6-14 1,-6 13 14,-2 0 1,0 1-1,0-1 1,-2 0-1,1-1 1,-1-20-1,-2 30-90,0 0 0,0 0 0,0-1-1,-1 1 1,0 0 0,0 0 0,0 0 0,-1 0 0,0 0-1,0 0 1,0 0 0,-1 1 0,1-1 0,-1 1 0,0-1-1,0 1 1,-1 0 0,1 0 0,-1 1 0,-7-7 0,8 8-61,1 1 0,0-1 1,-1 1-1,1-1 0,-1 1 1,1 0-1,-1 0 0,0 0 0,0 1 1,1-1-1,-1 0 0,0 1 1,0 0-1,0 0 0,1 0 1,-1 0-1,0 0 0,0 0 1,0 1-1,0-1 0,1 1 1,-1 0-1,0 0 0,1 0 1,-1 0-1,1 1 0,-1-1 1,1 0-1,-3 3 0,-5 4-427,2 1-1,-1-1 1,1 2 0,1-1-1,-10 15 1,5-7 36,-3 4-286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6.210"/>
    </inkml:context>
    <inkml:brush xml:id="br0">
      <inkml:brushProperty name="width" value="0.025" units="cm"/>
      <inkml:brushProperty name="height" value="0.025" units="cm"/>
    </inkml:brush>
  </inkml:definitions>
  <inkml:trace contextRef="#ctx0" brushRef="#br0">0 0 3651,'0'0'14553,"2"9"-12738,12 81 1627,43 194-2282,-53-270-1710,11 46-2679,-11-20-3077,-5-32 2078,-5-6-1948</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32.175"/>
    </inkml:context>
    <inkml:brush xml:id="br0">
      <inkml:brushProperty name="width" value="0.035" units="cm"/>
      <inkml:brushProperty name="height" value="0.035" units="cm"/>
      <inkml:brushProperty name="color" value="#66CC00"/>
    </inkml:brush>
  </inkml:definitions>
  <inkml:trace contextRef="#ctx0" brushRef="#br0">0 363 15411,'26'-96'8264,"27"-44"-6899,-31 85-689,-17 40-610,-4 11-52,0 0-1,0 0 1,0 0 0,1 0-1,0 0 1,0 0 0,0 1-1,0-1 1,0 1 0,1-1-1,-1 1 1,1 0 0,5-5 0,-7 8-12,-1 0 1,1 0 0,-1 0-1,1 0 1,-1 0 0,1 0 0,-1 0-1,1 0 1,-1 0 0,1 0-1,-1 0 1,1 1 0,-1-1 0,1 0-1,-1 0 1,1 0 0,-1 1 0,1-1-1,-1 0 1,1 1 0,-1-1-1,0 0 1,1 1 0,-1-1 0,0 0-1,1 1 1,-1-1 0,0 1-1,1-1 1,-1 1 0,0-1 0,0 0-1,0 1 1,1-1 0,-1 1-1,0-1 1,0 2 0,7 23 60,-6-20-48,16 103 225,-12-70-390,14 56 1,3-44-4297,-22-47 3664</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32.614"/>
    </inkml:context>
    <inkml:brush xml:id="br0">
      <inkml:brushProperty name="width" value="0.035" units="cm"/>
      <inkml:brushProperty name="height" value="0.035" units="cm"/>
      <inkml:brushProperty name="color" value="#66CC00"/>
    </inkml:brush>
  </inkml:definitions>
  <inkml:trace contextRef="#ctx0" brushRef="#br0">0 35 14779,'2'-1'429,"0"0"0,-1 0-1,1 0 1,-1 0 0,1 0-1,-1 0 1,0-1 0,1 1 0,1-3-1,9-7 1513,-10 10-1846,-1 0 0,1 0 0,-1 0 0,1 0 0,-1 0-1,1 0 1,-1 1 0,1-1 0,0 1 0,0-1 0,-1 1 0,1 0 0,0 0-1,0-1 1,-1 1 0,1 1 0,0-1 0,0 0 0,-1 0 0,1 0 0,0 1-1,0-1 1,-1 1 0,1 0 0,-1-1 0,1 1 0,0 0 0,-1 0 0,1 0 0,-1 0-1,0 0 1,1 0 0,-1 1 0,0-1 0,0 0 0,0 1 0,2 1 0,0 3-4,0-1 0,-1 1 0,0 0 0,0-1 0,0 1 0,-1 0 0,0 0 0,0 0 0,0 12 0,-7 72 366,4-69-372,0 1 1,1 0-1,4 42 1,-3-63-101,0 0 1,0 1 0,0-1 0,0 0-1,0 0 1,1 1 0,-1-1 0,0 0-1,1 0 1,-1 0 0,1 1 0,0-1-1,-1 0 1,1 0 0,0 0 0,-1 0-1,1 0 1,0 0 0,0 0 0,0 0-1,0-1 1,0 1 0,0 0 0,0-1-1,0 1 1,0 0 0,3 0 0,-3-1-77,1 0 0,-1-1 1,1 1-1,-1 0 0,0-1 1,0 0-1,1 1 0,-1-1 1,0 0-1,0 1 0,1-1 0,-1 0 1,0 0-1,0 0 0,0 0 1,0 0-1,0 0 0,-1 0 1,1 0-1,0 0 0,0-1 1,-1 1-1,1 0 0,0-3 1,16-44-934,-10 17 317</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33.103"/>
    </inkml:context>
    <inkml:brush xml:id="br0">
      <inkml:brushProperty name="width" value="0.035" units="cm"/>
      <inkml:brushProperty name="height" value="0.035" units="cm"/>
      <inkml:brushProperty name="color" value="#66CC00"/>
    </inkml:brush>
  </inkml:definitions>
  <inkml:trace contextRef="#ctx0" brushRef="#br0">16 82 16235,'0'38'4666,"-1"-23"-3813,1 4-385,1-1 0,0 0 0,8 33 0,-7-44-394,0 1 0,0 0 0,1 0-1,0-1 1,0 0 0,0 1-1,1-1 1,1 0 0,-1-1 0,11 12-1,-14-17-51,0 0-1,0 0 0,0 0 0,0 0 1,0-1-1,0 1 0,0 0 1,1-1-1,-1 1 0,0-1 1,0 1-1,1-1 0,-1 0 1,0 1-1,1-1 0,-1 0 0,0 0 1,1 0-1,-1 0 0,0 0 1,1 0-1,-1 0 0,0-1 1,1 1-1,-1 0 0,0-1 1,0 1-1,1-1 0,-1 1 1,0-1-1,0 0 0,0 1 0,0-1 1,1 0-1,-1 0 0,-1 0 1,1 0-1,1-1 0,3-3 69,-1 0 0,-1-1-1,1 1 1,-1-1 0,0 1 0,5-12-1,-3 1 66,0-1-1,0 1 1,-2-1-1,0 0 1,-1 0-1,0 0 1,-2 0-1,0 0 1,-1 0-1,0 0 1,-2 0-1,-4-18 1,6 32-126,0 0 1,0 0-1,0 0 1,-1 1-1,1-1 1,-1 0-1,0 1 1,1-1-1,-1 1 1,0-1-1,-1 1 1,1 0-1,-5-4 1,6 6-23,-1-1 1,1 1-1,0-1 0,-1 1 0,1-1 1,-1 1-1,1 0 0,-1 0 1,1-1-1,0 1 0,-1 0 1,1 1-1,-1-1 0,1 0 1,-1 0-1,1 1 0,-1-1 1,1 0-1,-1 1 0,1 0 1,0-1-1,-1 1 0,1 0 1,0-1-1,0 1 0,0 0 0,0 0 1,-1 0-1,1 0 0,-1 2 1,-6 8-195,0-1 0,1 1 1,0 0-1,1 1 1,1 0-1,-1 0 0,2 0 1,-4 16-1,-9 19-820,9-33 548,2-9-159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33.769"/>
    </inkml:context>
    <inkml:brush xml:id="br0">
      <inkml:brushProperty name="width" value="0.035" units="cm"/>
      <inkml:brushProperty name="height" value="0.035" units="cm"/>
      <inkml:brushProperty name="color" value="#66CC00"/>
    </inkml:brush>
  </inkml:definitions>
  <inkml:trace contextRef="#ctx0" brushRef="#br0">0 348 17764,'14'-51'4473,"84"-213"-2525,-97 262-1945,11-25 69,-11 26-70,-1 1 1,0 0-1,0 0 1,0 0-1,1-1 0,-1 1 1,0 0-1,0 0 1,1 0-1,-1-1 0,0 1 1,0 0-1,1 0 1,-1 0-1,0 0 1,1 0-1,-1 0 0,0 0 1,0 0-1,1 0 1,-1 0-1,0 0 1,1 0-1,-1 0 0,0 0 1,1 0-1,-1 0 1,0 0-1,1 0 1,9 14 104,4 19 258,-2 0-1,15 71 1,-6-20-12,-21-82-301,6 15-713,-3-14-100,0-10-99,-2-9 496,1-3-124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34.336"/>
    </inkml:context>
    <inkml:brush xml:id="br0">
      <inkml:brushProperty name="width" value="0.035" units="cm"/>
      <inkml:brushProperty name="height" value="0.035" units="cm"/>
      <inkml:brushProperty name="color" value="#66CC00"/>
    </inkml:brush>
  </inkml:definitions>
  <inkml:trace contextRef="#ctx0" brushRef="#br0">3 57 14219,'0'-2'232,"-1"1"1,1-1-1,-1 0 0,1 0 0,0 0 1,-1 0-1,1 0 0,0 0 1,0 1-1,1-1 0,-1 0 0,0 0 1,0 0-1,1 0 0,-1 0 0,1 1 1,0-1-1,0 0 0,0 0 1,-1 1-1,1-1 0,1 1 0,-1-1 1,2-2-1,-1 3-84,0 0 0,-1 0 0,1 0 0,0 0-1,0 0 1,0 0 0,0 1 0,0-1 0,0 1 0,0-1 0,0 1 0,1 0 0,-1 0 0,0 0-1,0 0 1,0 0 0,0 0 0,0 1 0,0-1 0,0 1 0,0-1 0,3 2 0,0 0-62,-1 0 0,0 1 0,0-1 0,0 0 1,0 1-1,0 0 0,0 0 0,-1 0 0,1 1 1,-1-1-1,0 1 0,0 0 0,0 0 0,-1 0 0,0 0 1,1 0-1,-1 0 0,0 1 0,-1-1 0,1 1 1,-1-1-1,0 1 0,0 0 0,-1-1 0,1 9 0,-1-2 19,0 1-1,0 0 0,-1-1 1,-1 1-1,0 0 0,-1-1 0,0 0 1,0 1-1,-7 13 0,9-25-90,0 1 1,1 0-1,0-1 1,-1 1-1,1 0 1,-1 0-1,1-1 1,0 1-1,-1 0 1,1 0-1,0-1 0,0 1 1,0 0-1,0 0 1,0 0-1,0 0 1,0-1-1,0 1 1,0 0-1,0 0 1,0 0-1,0-1 0,0 1 1,1 0-1,-1 0 1,0 0-1,1-1 1,-1 1-1,1 0 1,0 1-1,0-2-36,1 1-1,0-1 1,-1 0-1,1 1 1,0-1 0,-1 0-1,1 0 1,0 0-1,-1 0 1,1 0 0,0-1-1,-1 1 1,1 0-1,-1-1 1,3 0-1,5-2-322,1 1-1,-1-2 1,-1 1-1,1-2 1,0 1-1,-1-1 0,11-8 1,0-3-246</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34.806"/>
    </inkml:context>
    <inkml:brush xml:id="br0">
      <inkml:brushProperty name="width" value="0.035" units="cm"/>
      <inkml:brushProperty name="height" value="0.035" units="cm"/>
      <inkml:brushProperty name="color" value="#66CC00"/>
    </inkml:brush>
  </inkml:definitions>
  <inkml:trace contextRef="#ctx0" brushRef="#br0">18 38 16331,'0'0'119,"-1"1"0,1-1-1,-1 0 1,1 0-1,-1 1 1,0-1-1,1 0 1,-1 1-1,1-1 1,0 1-1,-1-1 1,1 1-1,-1-1 1,1 0-1,0 1 1,-1 0-1,1-1 1,0 1-1,0-1 1,-1 1-1,1-1 1,0 1-1,0 0 1,-5 16 158,5-16-87,-2 13 54,1 1 0,1-1 0,0 0 0,1 0 0,0 0 0,1 0 0,1 0 0,0 0 0,1 0 0,0-1 0,1 1 0,1-1 1,0 0-1,13 19 0,-18-30-216,0-1 0,0 1 1,0-1-1,0 1 1,0-1-1,1 0 1,-1 1-1,0-1 0,1 0 1,-1 0-1,1 0 1,0 0-1,-1 0 0,1 0 1,0 0-1,-1-1 1,1 1-1,0-1 0,0 1 1,2-1-1,-2 0 5,-1 0-1,1-1 1,-1 1 0,1-1-1,-1 1 1,1-1-1,-1 0 1,1 1 0,-1-1-1,0 0 1,1 0-1,-1 0 1,0 0 0,0 0-1,0-1 1,0 1-1,0 0 1,0 0 0,0-1-1,0 1 1,0-1-1,0 1 1,0-4 0,5-11 128,0-2 1,-1 1 0,-2 0-1,1-1 1,-2 0 0,0 0-1,-2 0 1,0 0 0,0 0-1,-2 0 1,0 1 0,-5-19-1,6 33-138,0-1 0,0 1 0,-1 0 0,1 0 0,-1 0-1,0 0 1,0 0 0,0 0 0,-4-4 0,5 6-28,1 0 0,-1 1 1,0-1-1,0 1 0,1-1 1,-1 1-1,0-1 0,0 1 1,0 0-1,1-1 0,-1 1 1,0 0-1,0 0 0,0-1 1,0 1-1,0 0 0,0 0 1,0 0-1,1 0 1,-1 0-1,0 0 0,0 1 1,0-1-1,0 0 0,0 0 1,0 1-1,0-1 0,1 0 1,-1 1-1,0-1 0,0 1 1,1-1-1,-1 1 0,0-1 1,0 1-1,1-1 0,-1 1 1,1 0-1,-1 0 0,0 0 1,-4 6-191,0 1 1,1-1 0,0 1-1,0 0 1,1 0 0,0 0 0,0 0-1,1 0 1,-3 16 0,2 5-256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37.308"/>
    </inkml:context>
    <inkml:brush xml:id="br0">
      <inkml:brushProperty name="width" value="0.035" units="cm"/>
      <inkml:brushProperty name="height" value="0.035" units="cm"/>
      <inkml:brushProperty name="color" value="#66CC00"/>
    </inkml:brush>
  </inkml:definitions>
  <inkml:trace contextRef="#ctx0" brushRef="#br0">915 39 12019,'-5'-1'152,"-29"-11"1187,-46-9 0,68 19-1141,0 1 1,1 0-1,-1 0 0,0 1 0,0 1 0,0 0 0,-22 5 0,19-4-13,-1 0 0,1 0 0,-1-1 0,0-1 0,0-1 0,-25-4-1,0 1 415,32 4-509,1 0 0,-1 1 0,1 1 0,-1-1 0,1 1 1,0 0-1,-1 1 0,1 0 0,1 1 0,-9 4 1,-31 11 168,-117 19 465,83-22-218,73-14-430,-1 0 0,1 0 0,-1 1 0,1 1 0,0-1 0,0 1 0,-12 8 0,17-10-53,0 0 0,1 1 0,-1-1 0,1 1 0,0-1 0,-1 1 0,1 0 0,1 0 0,-1 0 0,0 0 1,1 0-1,-1 0 0,1 0 0,0 1 0,0-1 0,0 0 0,1 1 0,-1-1 0,1 1 0,0-1 0,0 0 0,0 5 0,2 6-12,1-1 0,0 0 1,1 0-1,0 0 0,1-1 0,0 1 1,1-1-1,0 0 0,1-1 0,15 19 0,8 7 29,57 54 0,-47-52-76,1-1 0,91 62 1,-115-90 25,0 0 1,0-1 0,0-1-1,1-1 1,0 0 0,1-1 0,0-2-1,0 1 1,0-2 0,0-1-1,0 0 1,25-2 0,148-24-45,-125 12 66,92-2 0,-65 15 14,56-3 18,-132 1-31,0-2 0,-1 0 0,0-1 0,0-1 0,0-1 0,25-11-1,70-49 180,5-1 73,-100 58-222,0 2 0,1 0-1,-1 1 1,2 1-1,20-3 1,-35 7-33,0 0 0,0 0 0,-1 0 0,1 0 0,0-1 0,-1 1 1,1-1-1,-1 0 0,0 0 0,1 0 0,-1 0 0,0-1 0,0 0 1,-1 1-1,1-1 0,0 0 0,-1 0 0,0 0 0,0-1 0,0 1 1,0 0-1,1-5 0,3-7 90,-1 0-1,0-1 1,-2 1 0,3-19 0,0-2 102,-5 33-196,-1 1-1,0 0 1,0-1-1,0 1 1,0 0-1,-1-1 1,1 1-1,0 0 0,-1-1 1,0 1-1,1 0 1,-1 0-1,0 0 1,0-1-1,-1 1 1,1 0-1,0 1 0,-1-1 1,1 0-1,-3-3 1,-5-3 1,1 1 0,-2-1 0,-9-5 0,0-1 4,-3-3-2,-1 1 1,0 0-1,-2 2 1,1 1-1,-2 1 1,1 1 0,-2 1-1,1 1 1,-1 2-1,-1 0 1,1 2-1,-55-3 1,-2 8 9,22 1-858,-66-9 1,38 0 181,48 8 209</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58.920"/>
    </inkml:context>
    <inkml:brush xml:id="br0">
      <inkml:brushProperty name="width" value="0.035" units="cm"/>
      <inkml:brushProperty name="height" value="0.035" units="cm"/>
      <inkml:brushProperty name="color" value="#66CC00"/>
    </inkml:brush>
  </inkml:definitions>
  <inkml:trace contextRef="#ctx0" brushRef="#br0">130 43 15707,'-1'-1'308,"0"0"0,0-1 0,0 1 0,-1 0 0,1 0 0,0 0 0,-1 0 0,1 0 0,-1 0-1,1 0 1,-3-1 0,-13-9 1925,16 10-2116,0-1-1,0 1 0,0 0 1,0 0-1,0-1 0,0 1 1,0 0-1,-1 0 0,1 0 1,0 1-1,-1-1 0,1 0 1,-1 0-1,1 1 0,-1-1 1,1 1-1,-1-1 0,1 1 1,-1 0-1,1-1 0,-1 1 1,-2 0-1,2 1-56,1 0 1,-1 0-1,0 0 0,1 1 1,-1-1-1,0 0 0,1 1 1,0-1-1,-1 1 0,1 0 1,0-1-1,0 1 0,0 0 1,0 0-1,0-1 0,0 1 1,0 0-1,0 3 0,-8 20 82,2 1 0,1-1 0,0 1-1,2 0 1,1 0 0,1 1-1,3 52 1,-1-77-136,1 1 0,-1 0 0,1-1 0,-1 1 0,1-1-1,0 1 1,-1-1 0,1 1 0,1-1 0,-1 0 0,0 1 0,1-1 0,-1 0 0,4 4 0,-4-6-6,0 1 0,0 0 0,0-1 0,0 1 0,1-1 0,-1 0 0,0 1 0,0-1 0,1 0 0,-1 0 0,0 1 0,0-1 0,1 0 1,-1 0-1,0-1 0,0 1 0,1 0 0,-1 0 0,0-1 0,0 1 0,0 0 0,1-1 0,-1 1 0,0-1 0,0 0 0,0 1 0,0-1 0,0 0 1,0 0-1,0 1 0,1-3 0,8-6 21,0 0 0,0-1 1,-1 0-1,0-1 0,-1 1 1,0-2-1,-1 1 0,7-16 1,-14 27-15,0-1 0,1 1-1,-1 0 1,0-1 0,0 1 0,0 0 0,1-1 0,-1 1 0,0-1 0,0 1-1,0 0 1,0-1 0,0 1 0,0-1 0,0 1 0,0-1 0,0 1 0,0-1 0,0 1-1,0 0 1,0-1 0,0 1 0,0-1 0,0 1 0,-1 0 0,1-1 0,0 1 0,0-1-1,0 1 1,-1-1 0,-12 2 132,-16 12 34,28-12-204,-49 38 415,47-37-542,0 0 1,1 0-1,0 1 1,-1-1-1,1 1 1,0 0-1,0 0 1,0 0-1,1 0 1,-1 0 0,1 0-1,0 0 1,0 0-1,0 1 1,-1 5-1,2-9 108,0 1 1,0-1-1,0 0 1,0 1-1,0-1 1,0 1-1,0-1 0,0 1 1,0-1-1,0 0 1,1 1-1,-1-1 1,0 1-1,0-1 0,0 0 1,1 1-1,-1-1 1,0 0-1,0 1 1,1-1-1,-1 0 0,0 1 1,1-1-1,-1 0 1,0 0-1,1 1 1,-1-1-1,1 0 0,-1 0 1,0 0-1,1 1 1,-1-1-1,1 0 1,-1 0-1,1 0 0,-1 0 1,0 0-1,1 0 1,-1 0-1,1 0 0,-1 0 1,1 0-1,-1 0 1,0 0-1,1 0 1,-1-1-1,1 1 0,-1 0 1,0 0-1,1 0 1,-1-1-1,1 1 1,-1 0-1,0 0 0,1-1 1,-1 1-1,1-1 1,12-6-967</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5:59.497"/>
    </inkml:context>
    <inkml:brush xml:id="br0">
      <inkml:brushProperty name="width" value="0.035" units="cm"/>
      <inkml:brushProperty name="height" value="0.035" units="cm"/>
      <inkml:brushProperty name="color" value="#66CC00"/>
    </inkml:brush>
  </inkml:definitions>
  <inkml:trace contextRef="#ctx0" brushRef="#br0">89 1 14443,'-2'0'145,"0"0"1,1 0-1,-1 0 0,0 0 0,0 0 0,0 0 1,0 0-1,0 1 0,0-1 0,0 1 1,0-1-1,1 1 0,-1 0 0,0-1 1,0 1-1,1 0 0,-1 0 0,1 0 1,-1 1-1,1-1 0,-1 0 0,1 1 0,0-1 1,-1 1-1,1-1 0,0 1 0,0-1 1,0 1-1,0 0 0,1-1 0,-1 1 1,0 0-1,1 0 0,-1 0 0,0 3 1,-1 6 193,0 0 0,1 0 1,0 1-1,1 17 1,1-16-107,0-1 0,0 0 0,2 0 1,-1 1-1,9 20 0,-10-29-169,1-1 1,-1 1-1,1 0 0,-1-1 1,1 1-1,0-1 0,1 0 0,-1 0 1,1 0-1,-1 0 0,1 0 0,0 0 1,0-1-1,0 1 0,0-1 1,0 0-1,1 0 0,-1 0 0,1 0 1,-1-1-1,1 1 0,4 0 1,-5-1-34,0-1 1,-1 0-1,1 0 1,0 0-1,-1 0 1,1-1-1,0 1 1,-1-1 0,1 0-1,0 1 1,-1-1-1,1 0 1,-1-1-1,0 1 1,1 0 0,-1-1-1,3-2 1,-1 1 5,-1 0 0,1-1 1,-1 0-1,0 0 0,-1 0 1,1 0-1,-1 0 0,1 0 1,1-7-1,-1 3 25,0 0 1,-1-1-1,0 0 0,0 1 1,-1-1-1,0 0 0,-1 0 1,0 1-1,0-1 0,-3-13 1,2 17-32,0 0 1,-1 0 0,0 0 0,0 1 0,0-1-1,-1 1 1,1 0 0,-1-1 0,0 1 0,0 0 0,-1 1-1,1-1 1,-1 1 0,0-1 0,0 1 0,0 0-1,0 0 1,0 1 0,-1-1 0,1 1 0,-1 0 0,1 0-1,-1 1 1,0 0 0,-6-2 0,7 3-47,0-1 0,0 1 1,0 0-1,0 0 1,0 0-1,0 1 0,0-1 1,0 1-1,0 0 0,0 0 1,0 0-1,1 1 0,-1-1 1,1 1-1,-1 0 0,1 0 1,-1 0-1,1 1 1,0-1-1,0 1 0,0 0 1,0-1-1,1 1 0,-1 1 1,1-1-1,0 0 0,0 1 1,0-1-1,0 1 1,0-1-1,1 1 0,-2 4 1,2-2-228,-1 1 1,1-1 0,0 1-1,0-1 1,1 1 0,0-1-1,0 1 1,2 8 0,-2-12 129,0 0 1,1 0-1,0 0 1,0 0-1,0 0 1,0 0-1,0 0 0,0-1 1,1 1-1,-1 0 1,1-1-1,0 1 1,0-1-1,0 0 1,0 1-1,0-1 0,0 0 1,1 0-1,-1 0 1,4 1-1,15 2-755</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00.012"/>
    </inkml:context>
    <inkml:brush xml:id="br0">
      <inkml:brushProperty name="width" value="0.035" units="cm"/>
      <inkml:brushProperty name="height" value="0.035" units="cm"/>
      <inkml:brushProperty name="color" value="#66CC00"/>
    </inkml:brush>
  </inkml:definitions>
  <inkml:trace contextRef="#ctx0" brushRef="#br0">0 145 13843,'1'0'88,"-1"0"0,1 0 0,-1-1 0,1 1 0,-1 0 1,0 0-1,1 0 0,-1 0 0,1 0 0,-1 0 0,1 0 0,-1 0 0,0 0 0,1 0 0,-1 0 0,1 1 1,-1-1-1,1 0 0,-1 0 0,0 0 0,1 0 0,-1 1 0,1-1 0,-1 0 0,0 0 0,1 1 1,-1-1-1,0 0 0,0 1 0,1-1 0,-1 0 0,0 1 0,0-1 0,1 0 0,-1 1 0,0-1 1,0 1-1,0-1 0,1 1 0,-1-1 0,0 0 0,0 1 0,0 0 0,0 26 1735,-1-13-971,2 19 476,7 54 0,-5-72-1159,0 0 1,0-1-1,1 0 1,1 0-1,1 0 0,7 14 1,-12-26-137,-1-1 1,1 1 0,0 0-1,0-1 1,0 1-1,1-1 1,-1 1 0,0-1-1,0 0 1,1 0-1,-1 1 1,1-1 0,-1 0-1,1 0 1,0 0-1,-1 0 1,1-1 0,0 1-1,0 0 1,2 0-1,-2-1 1,-1 0 0,1-1-1,0 1 1,0 0-1,-1-1 1,1 1 0,0-1-1,-1 0 1,1 1-1,-1-1 1,1 0 0,-1 0-1,1 0 1,-1 0 0,0 0-1,1 0 1,1-3-1,3-4 95,1 0 1,-1-1-1,-1 0 0,1 0 0,5-16 0,2-7 144,-2 0 1,-1 0-1,-1-1 1,-3 0-1,0-1 1,2-66-1,-8 91-220,-1 0 0,0 0 1,0 0-1,-3-11 0,4 19-43,-1 0 0,1-1 0,-1 1 0,1 0 0,-1 0-1,1-1 1,-1 1 0,0 0 0,0 0 0,1 0 0,-1 0 0,0 0 0,0 0 0,0 0 0,-2-1-1,2 2-2,0-1 0,0 1 0,0 0-1,0 0 1,0 0 0,1 0 0,-1 0-1,0 0 1,0 0 0,0 0 0,0 1-1,0-1 1,0 0 0,0 0 0,1 1-1,-1-1 1,0 1 0,0-1 0,0 1 0,1-1-1,-1 1 1,0-1 0,0 1 0,1-1-1,-1 1 1,0 1 0,-6 5-61,0 1 0,1 0 0,0 0 0,1 0 0,0 1 0,0 0 0,-5 12 0,-22 73-1954,25-72 1333,3-8 172,2-8-187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6.540"/>
    </inkml:context>
    <inkml:brush xml:id="br0">
      <inkml:brushProperty name="width" value="0.025" units="cm"/>
      <inkml:brushProperty name="height" value="0.025" units="cm"/>
    </inkml:brush>
  </inkml:definitions>
  <inkml:trace contextRef="#ctx0" brushRef="#br0">1 334 11915,'0'0'12716,"14"1"-11627,-12-1-1057,4 1 58,1-1 0,-1 1 0,1-1-1,-1-1 1,1 1 0,0-1 0,-1-1 0,0 1 0,1-1-1,-1 0 1,0 0 0,0-1 0,0 0 0,0 0 0,0 0-1,7-6 1,15-15 50,-1-1-1,-2-1 0,0-1 1,-2-1-1,-1-1 0,-1-2 1,-1 0-1,22-50 1,-42 81-143,0 0 1,0 0-1,0 0 1,0 0-1,0 0 0,0 0 1,0-1-1,0 1 1,0 0-1,0 0 1,0 0-1,0 0 1,0 0-1,1 0 1,-1 0-1,0-1 1,0 1-1,0 0 1,0 0-1,0 0 1,0 0-1,0 0 0,0 0 1,0 0-1,1 0 1,-1 0-1,0 0 1,0 0-1,0-1 1,0 1-1,0 0 1,0 0-1,0 0 1,1 0-1,-1 0 1,0 0-1,0 0 0,0 0 1,0 0-1,0 0 1,0 0-1,1 0 1,-1 0-1,0 0 1,0 0-1,0 1 1,0-1-1,0 0 1,0 0-1,0 0 1,1 0-1,-1 0 1,0 0-1,0 0 0,0 0 1,0 0-1,0 0 1,0 1-1,6 12-76,8 38 56,1 6 50,-9-43 78,0 0 0,1-1-1,0 0 1,1 0 0,1-1 0,11 14-1,-14-20-486,1 1 1,-1-1-1,1-1 0,15 10 0,-17-12-831,1 0 0,0-1 0,-1 1 0,1-1 1,0 0-1,1 0 0,9 0 0,9-1-15672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09.003"/>
    </inkml:context>
    <inkml:brush xml:id="br0">
      <inkml:brushProperty name="width" value="0.035" units="cm"/>
      <inkml:brushProperty name="height" value="0.035" units="cm"/>
      <inkml:brushProperty name="color" value="#66CC00"/>
    </inkml:brush>
  </inkml:definitions>
  <inkml:trace contextRef="#ctx0" brushRef="#br0">202 575 12067,'0'-1'82,"-3"-25"2684,-11-51 0,13 110 77,33 411-429,39-3-2219,-50-351-68,66 171-1,-83-254-114,-1 2-19,1 1 0,0-1 0,1-1 0,7 11 0,-11-18 11,-1 0 0,1 1 0,0-1 1,0 0-1,0 0 0,0 0 0,0 0 0,0 0 0,0 0 0,1 0 0,-1-1 1,0 1-1,0 0 0,1-1 0,-1 1 0,0-1 0,1 1 0,-1-1 0,0 1 1,1-1-1,-1 0 0,1 0 0,-1 0 0,1 0 0,-1 0 0,0 0 0,1 0 1,-1 0-1,1-1 0,-1 1 0,0 0 0,1-1 0,-1 0 0,0 1 0,1-1 0,-1 1 1,1-2-1,7-6 82,0-1-1,-1 1 1,0-2 0,-1 1 0,0-1 0,0 0 0,6-14 0,11-15 151,-10 19-47,1-1 0,0 2 1,31-30-1,-41 44-167,0 1-1,1-1 1,-1 1 0,1 0-1,0 1 1,0 0 0,0 0-1,1 0 1,-1 1 0,1-1 0,0 2-1,-1-1 1,1 1 0,0 0-1,0 0 1,0 1 0,0 0-1,9 1 1,7 3 47,-1 1 0,35 13 0,-44-12-45,1-1-1,-1-1 1,1 0 0,0-1 0,0-1-1,0 0 1,1-1 0,-1 0 0,25-2 0,-17-4-14,-1-1 0,0-1 1,0-1-1,23-13 1,-21 11 2,0 0-1,47-13 1,-34 17 16,0 2-1,71 0 1,-75 5-34,-1-2 0,0-1 0,0-1 0,52-13 1,52-30-3,-70 23 2,103-24-1,-16 16 8,274-45 50,-200 37-97,27-3-1,-161 36 37,143 9 1,-67 1-6,412-41-55,52-14-244,-502 47 198,432 2-61,-110 16 77,-45-6 70,-405-7 29,0-1 0,1 0 0,-1 0 1,0 0-1,0 0 0,0 0 0,0 0 0,0 0 1,0-1-1,0 1 0,0-1 0,1 0 1,-2 1-1,1-1 0,0 0 0,0 0 0,0 0 1,0 0-1,0-1 0,-1 1 0,1 0 0,-1-1 1,1 1-1,-1-1 0,1 0 0,-1 1 1,0-1-1,0 0 0,0 0 0,0 0 0,0 0 1,1-2-1,0 17-24,-3-10 17,-5-15-16,0-7 10,1-1-1,1 1 1,0-1 0,0-33-1,0 9-120,-14-160-383,-18-126 54,27 313-74,8 16 497,1 0-1,-1 0 1,0 0-1,0 0 1,1 0-1,-1 0 1,1 0-1,-1 0 0,1 0 1,-1-1-1,1 1 1,0 0-1,0 0 1,-1-3-1,1 3 64,-1 0 0,0 0 0,0 0 0,0 0 0,0 0 0,0 0 0,0 0 0,0 1 0,0-1 0,0 0 0,0 0 0,0 1 0,0-1 0,0 1 0,-1-1 0,1 1-1,0 0 1,0-1 0,-1 1 0,1 0 0,-2 0 0,-14-6 47,-13-11-13,0 2 1,0 2-1,-2 1 0,-56-15 1,-145-31-13,-119-28-42,277 73-3,-80-6-1,-78 8-18,35 1-37,78 2-98,0 4-1,-152 16 0,147-3 176,-130-8 0,81-2-18,113 3-7,1 3 1,0 3-1,-63 17 1,-171 59-23,178-47 20,-210 39 1,-6-49 11,-2-26-26,-15 2 0,1 27 30,33 34 15,173-31 50,-156 14-1,242-45-15,1-2 0,-74-11 0,75 5-177,-1 3 1,-65 4-1,78 6 749,34-5-590,1 0 0,-1-1 0,1 0 0,-1-1 0,0 1 0,-12-2 1,-2-4 39</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16.985"/>
    </inkml:context>
    <inkml:brush xml:id="br0">
      <inkml:brushProperty name="width" value="0.035" units="cm"/>
      <inkml:brushProperty name="height" value="0.035" units="cm"/>
      <inkml:brushProperty name="color" value="#66CC00"/>
    </inkml:brush>
  </inkml:definitions>
  <inkml:trace contextRef="#ctx0" brushRef="#br0">50 46 14019,'-3'-42'4849,"2"39"-1710,1 26-1768,4 93-110,-1 271-724,-3-386-524,-1 9-277,0-1 1,0 1-1,-4 13 1,5-22 210,0 0 1,-1 1-1,1-1 1,0 0 0,-1 0-1,1 0 1,-1 1-1,1-1 1,-1 0-1,1 0 1,-1 0-1,0 0 1,0 0-1,0 0 1,1 0-1,-1 0 1,0 0-1,0-1 1,0 1 0,0 0-1,0 0 1,0-1-1,-1 1 1,1-1-1,0 1 1,0-1-1,0 0 1,-1 1-1,1-1 1,0 0-1,0 0 1,-1 0-1,1 0 1,0 0 0,-2 0-1,-9-5-556</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17.500"/>
    </inkml:context>
    <inkml:brush xml:id="br0">
      <inkml:brushProperty name="width" value="0.035" units="cm"/>
      <inkml:brushProperty name="height" value="0.035" units="cm"/>
      <inkml:brushProperty name="color" value="#66CC00"/>
    </inkml:brush>
  </inkml:definitions>
  <inkml:trace contextRef="#ctx0" brushRef="#br0">73 712 15275,'0'8'454,"1"1"-1,1-1 1,0 0-1,0 1 1,0-1-1,6 10 0,-7-16-348,0 0 0,0 1 0,0-1 0,1 0 0,-1-1 0,1 1 0,0 0 0,-1 0 0,1-1 0,0 1 0,0-1 0,0 1 0,0-1 0,0 0 0,0 0 0,0 0 0,1 0 0,-1 0 0,0 0 0,1-1 0,-1 1 0,0-1 0,1 0 0,-1 1 0,1-1 0,-1 0 0,3-1 0,3 0 45,0-1 0,0 0 1,-1 0-1,1-1 1,-1 0-1,0 0 1,0-1-1,13-8 0,53-44 376,-56 42-405,21-19-1,-25 20-478,1 1 0,1 0 0,0 1 0,0 1 0,33-17 0,-45 22-56,-4-10-129</inkml:trace>
  <inkml:trace contextRef="#ctx0" brushRef="#br0" timeOffset="1">14 141 16868,'-7'-10'1920,"1"2"-1272,6 4-192,6-2 929,7-3-337,5-2-184,5-2-360,4-1-168,6-1-64,1 2-24,1 1-288,2 0-240,-2 6-656,-1 0-88,-5 4 784,-4 2-200,-5 8-193</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18.003"/>
    </inkml:context>
    <inkml:brush xml:id="br0">
      <inkml:brushProperty name="width" value="0.035" units="cm"/>
      <inkml:brushProperty name="height" value="0.035" units="cm"/>
      <inkml:brushProperty name="color" value="#66CC00"/>
    </inkml:brush>
  </inkml:definitions>
  <inkml:trace contextRef="#ctx0" brushRef="#br0">174 21 17156,'0'-1'121,"0"0"0,1 0 0,-1 0 0,0 1 0,0-1 0,0 0 0,0 0-1,0 0 1,0 0 0,0 1 0,0-1 0,0 0 0,-1 0 0,1 0 0,0 1 0,0-1 0,-1 0 0,1 0 0,-1 1 0,1-1 0,0 0 0,-1 0 0,1 1 0,-2-1 0,2 0-34,-1 1 0,0 0-1,0 0 1,0 0 0,1 0 0,-1 0-1,0 0 1,0 1 0,0-1 0,1 0-1,-1 0 1,0 0 0,0 1 0,1-1-1,-1 0 1,0 1 0,1-1-1,-1 1 1,-1 0 0,-33 32 1867,35-33-1950,-15 17 359,1 0 1,1 1-1,0 1 0,-19 39 0,27-46-356,0 0 0,0 0 1,1 1-1,1 0 0,0-1 0,1 1 0,0 0 0,1 0 0,1 25 0,0-35-8,0 0 0,0 0 0,1 1 0,0-1 0,-1 0 0,1 0 0,0 0 0,1 0 0,-1 0 0,0 0 0,1-1 0,0 1 0,0 0 0,-1-1 0,1 1 0,1-1 0,-1 0 0,0 1 0,1-1 0,-1 0 0,1-1 1,4 4-1,-2-3-5,-1-1 0,1 1 0,0-1 0,0 0 0,0 0 0,0-1 0,0 1 0,0-1 0,0 0 0,1-1 1,-1 1-1,0-1 0,7-2 0,21-6 10,-24 5-24,1 1 1,-1 1-1,1-1 0,-1 2 0,1-1 1,14 1-1,-22 1 17,0 0 1,1 1-1,-1-1 0,0 1 0,0 0 1,0 0-1,1-1 0,-1 1 0,0 1 1,0-1-1,0 0 0,0 0 0,-1 1 1,1-1-1,0 1 0,-1 0 1,1-1-1,-1 1 0,1 0 0,-1 0 1,0 0-1,1 0 0,-1 0 0,0 0 1,-1 0-1,1 0 0,0 1 0,-1-1 1,1 0-1,-1 0 0,1 1 0,-1 3 1,1 6 69,0 0 0,-1 0 0,-1 0 0,0 1 0,0-1 0,-1 0 0,-1-1 0,0 1 0,0 0 1,-1-1-1,-10 21 0,5-16 78,0 0 0,-1-1-1,-1 0 1,0 0 0,-1-1 0,-1-1 0,-17 15 0,28-26-179,0 0 0,-1 0 0,1 0-1,-1 0 1,1-1 0,-1 1 0,0-1-1,0 0 1,0 1 0,0-1 0,0-1-1,0 1 1,0 0 0,0-1 0,-4 1 0,6-1-33,0 0 1,0-1 0,-1 1 0,1 0 0,0-1-1,0 1 1,0-1 0,0 1 0,0-1 0,0 1-1,0-1 1,0 0 0,0 1 0,1-1 0,-1 0-1,0 0 1,-1 0 0,1-2-49,0 1 0,-1 0 0,1 0 0,0-1 0,0 1 0,1 0 1,-1-1-1,0 1 0,1-1 0,-1-3 0,0-8-173,0-1 0,1 0 1,2-16-1,5-18-540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18.490"/>
    </inkml:context>
    <inkml:brush xml:id="br0">
      <inkml:brushProperty name="width" value="0.035" units="cm"/>
      <inkml:brushProperty name="height" value="0.035" units="cm"/>
      <inkml:brushProperty name="color" value="#66CC00"/>
    </inkml:brush>
  </inkml:definitions>
  <inkml:trace contextRef="#ctx0" brushRef="#br0">0 11 15419,'5'-6'2409,"2"1"-1313,-2 5-448,-1 3 2545,1 6-2049,-1 8-208,1 4-376,-1 4-135,-1 2-233,0 2-40,-1 1-208,-1-1-184,1-1-681,-2-5 505,0 1 224,1-5-144,1-8-88</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31.455"/>
    </inkml:context>
    <inkml:brush xml:id="br0">
      <inkml:brushProperty name="width" value="0.035" units="cm"/>
      <inkml:brushProperty name="height" value="0.035" units="cm"/>
      <inkml:brushProperty name="color" value="#66CC00"/>
    </inkml:brush>
  </inkml:definitions>
  <inkml:trace contextRef="#ctx0" brushRef="#br0">461 469 12747,'-80'2'1036,"48"-3"-763,1 2 0,-1 2 0,-53 10 0,77-11-239,-1 0 0,1 1 1,-1 1-1,1-1 0,0 1 0,0 1 1,1-1-1,-1 1 0,1 1 0,0-1 1,1 1-1,-1 0 0,1 1 0,0 0 1,1 0-1,-1 0 0,-6 14 0,2 0 67,0 0 0,2 1 0,1 1 0,1-1-1,-4 26 1,3-7 151,0 84 0,7-117-224,0-1 0,0 0 0,1 1 0,0-1 0,1 0 0,0 1 0,0-1 1,0 0-1,1 0 0,0-1 0,0 1 0,1 0 0,0-1 0,0 0 0,0 0 1,1 0-1,0 0 0,0-1 0,0 0 0,1 0 0,0 0 0,8 4 0,267 175 723,-217-144-643,-33-20-21,0-2-1,2-1 0,0-1 1,1-2-1,1-2 1,0 0-1,1-3 1,-1-1-1,62 6 0,-34-10 142,463 53 1199,-445-42-1362,156 9-1,-191-24-46,0-1-1,1-3 1,-1-1 0,85-23 0,74-34 200,238-56 321,199 41 17,-337 47-422,-105 11-104,335 9 0,-338 18-1,0-9 0,229-31-1,-383 26-24,210-37 8,-225 36-17,0-2 0,0 0-1,-1-2 1,0-1 0,-1-1-1,41-27 1,-55 31 2,-3 3 5,-1 0 0,1-1 0,-1 0 0,9-10 0,-15 15 1,0-1-1,0 1 1,-1-1-1,1 1 1,-1-1-1,0 0 1,1 0-1,-1 1 1,-1-1-1,1 0 1,0 0-1,-1 0 1,1 0-1,-1 0 1,0 0-1,0 0 1,0 0-1,0 0 1,-2-6-1,-4-14 12,2 0 0,0-1-1,1 1 1,2-1-1,0 0 1,4-29-1,1 22 0,-2 0 0,-1-1 0,-1 1 0,-5-36 1,4 61-12,0 1 1,-1-1 0,0 1-1,0 0 1,0 0 0,0-1 0,-1 1-1,0 1 1,0-1 0,0 0 0,-1 1-1,1 0 1,-1-1 0,0 2-1,-1-1 1,1 0 0,-1 1 0,1 0-1,-8-4 1,-7-3 23,-1 2 0,0 1 0,-39-10 0,7 2-27,27 7 2,1-2 0,0-1 0,0-1 0,2-1 0,-1-1 0,2 0 0,-23-20 0,22 17 3,-1 1 0,0 1 0,-2 1 0,0 1 0,0 2 0,-1 0 0,0 2 0,-1 0 0,-32-5 0,-31-1-7,-134-5 0,107 12-12,-129-18 31,-32-3 18,1 22-46,-216 57 0,-65 1-1,-116-67-43,538 11 68,1 6 0,0 6 0,1 6 0,0 6 0,-203 55 0,-30 32-1111,333-95 908,11-2-55</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0.577"/>
    </inkml:context>
    <inkml:brush xml:id="br0">
      <inkml:brushProperty name="width" value="0.035" units="cm"/>
      <inkml:brushProperty name="height" value="0.035" units="cm"/>
      <inkml:brushProperty name="color" value="#66CC00"/>
    </inkml:brush>
  </inkml:definitions>
  <inkml:trace contextRef="#ctx0" brushRef="#br0">17 5 16243,'-8'-3'1937,"5"2"-1025,-1 1-312,2 7 1353,4 2-649,2 3-336,5 0-184,3 2-320,5-2-120,4-2-128,0 1-151,3-4-370,0-1-303,0-4-584,0-2-40,-6-6 848,-2-5-264,-2-4-241</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1.095"/>
    </inkml:context>
    <inkml:brush xml:id="br0">
      <inkml:brushProperty name="width" value="0.035" units="cm"/>
      <inkml:brushProperty name="height" value="0.035" units="cm"/>
      <inkml:brushProperty name="color" value="#66CC00"/>
    </inkml:brush>
  </inkml:definitions>
  <inkml:trace contextRef="#ctx0" brushRef="#br0">136 0 18036,'-1'17'2064,"-4"4"-1336,-5 9-311,1 6 1095,1 9-624,1 4-144,-2 8-336,1 2-112,0 0-232,-1-2-120,0-8-392,2-4-232,-1-10 1192,-2-8-640,-4-6-40,1-3-96</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1.602"/>
    </inkml:context>
    <inkml:brush xml:id="br0">
      <inkml:brushProperty name="width" value="0.035" units="cm"/>
      <inkml:brushProperty name="height" value="0.035" units="cm"/>
      <inkml:brushProperty name="color" value="#66CC00"/>
    </inkml:brush>
  </inkml:definitions>
  <inkml:trace contextRef="#ctx0" brushRef="#br0">1 5 14899,'0'0'70,"0"0"0,0-1 0,0 1 0,0 0 0,0 0-1,0 0 1,0 0 0,0 0 0,0 0 0,0-1 0,0 1 0,0 0-1,0 0 1,0 0 0,0 0 0,0 0 0,0 0 0,0-1 0,0 1 0,0 0-1,0 0 1,0 0 0,0 0 0,0 0 0,0 0 0,0 0 0,1-1-1,-1 1 1,0 0 0,0 0 0,0 0 0,0 0 0,0 0 0,0 0 0,0 0-1,0 0 1,0 0 0,1 0 0,-1-1 0,0 1 0,0 0 0,0 0-1,0 0 1,0 0 0,0 0 0,1 0 0,-1 0 0,0 0 0,10 3 2249,14 11-23,-19-11-1952,22 12 252,0-2-1,0 0 0,35 9 0,-43-17-893,-1 0-1,0-1 1,1-1-1,0-1 0,0-1 1,24-1-1,-24-3-883,-19 3 1162,-1 0 0,1 0 0,0 0 0,0 0 0,0-1 0,0 1 0,-1 0 0,1 0 0,0 0 0,0 0 0,0 0 0,0 0 1,0 0-1,-1 0 0,1-1 0,0 1 0,0 0 0,0 0 0,0 0 0,0 0 0,0-1 0,0 1 0,0 0 0,0 0 0,-1 0 1,1 0-1,0-1 0,0 1 0,0 0 0,0 0 0,0 0 0,0 0 0,0-1 0,0 1 0,0 0 0,0 0 0,0 0 1,0-1-1,1 1 0,-1 0 0,0 0 0,0 0 0,0 0 0,0-1 0,0 1 0,0 0 0,0 0 0,0 0 0,1 0 0,-1 0 1,0 0-1,0-1 0,0 1 0,0 0 0,0 0 0,1 0 0,-1 0 0,0 0 0,-14-5-807</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2.116"/>
    </inkml:context>
    <inkml:brush xml:id="br0">
      <inkml:brushProperty name="width" value="0.035" units="cm"/>
      <inkml:brushProperty name="height" value="0.035" units="cm"/>
      <inkml:brushProperty name="color" value="#66CC00"/>
    </inkml:brush>
  </inkml:definitions>
  <inkml:trace contextRef="#ctx0" brushRef="#br0">1 0 16203,'0'14'1545,"12"-1"-945,6-4-184,15-3 720,11-3-160,5-3-231,2-3-113,5-4-408,-2-1-376,-8-1 264,-1-1-72,-9 2-128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8.992"/>
    </inkml:context>
    <inkml:brush xml:id="br0">
      <inkml:brushProperty name="width" value="0.025" units="cm"/>
      <inkml:brushProperty name="height" value="0.025" units="cm"/>
    </inkml:brush>
  </inkml:definitions>
  <inkml:trace contextRef="#ctx0" brushRef="#br0">238 95 7911,'1'-1'381,"-1"0"0,1-1 0,-1 1 0,1 0 0,-1-1 0,0 1 0,1 0 0,-1-1-1,0 1 1,0 0 0,0-1 0,0 1 0,0-1 0,0 1 0,0 0 0,-1-1-1,1 1 1,0 0 0,-1-1 0,1 1 0,-1 0 0,0-1 0,1 1 0,-1 0-1,-1-1 1,1 0-203,-1 1 1,0 0-1,0 0 0,0 0 0,0 0 0,0 0 0,0 0 0,0 1 1,0-1-1,0 1 0,0-1 0,0 1 0,0 0 0,-4-1 0,-2 2-189,0-1 0,0 1 0,0 0 0,0 0 0,0 1 0,0 0 0,-15 7 0,13-4 13,0 1 1,0 0-1,1 1 0,0 0 1,0 1-1,1-1 0,-10 12 1,14-14 62,0 1-1,0 0 1,0 0-1,0 0 1,1 0 0,0 0-1,1 1 1,-1-1 0,1 1-1,0 0 1,1 0 0,-2 13-1,3-19-45,0 0-1,0 1 0,0-1 0,0 0 0,0 0 0,0 0 1,0 0-1,1 0 0,-1 0 0,0 0 0,1 0 0,-1 0 1,1 1-1,-1-1 0,1-1 0,-1 1 0,1 0 0,0 0 1,-1 0-1,1 0 0,0 0 0,0-1 0,0 1 0,0 0 1,0-1-1,0 1 0,1 0 0,1 0 8,0 0-1,0 0 1,0 0 0,0-1-1,0 0 1,1 1 0,-1-1-1,0-1 1,0 1 0,4-1-1,2 0 36,1-1-1,0-1 0,-1 0 1,0 0-1,18-9 1,-7-1 183,0-1 1,0-1 0,-2 0-1,0-1 1,0-1 0,-2-1-1,0 0 1,-1-2 0,-1 1-1,-1-2 1,12-24 0,-31 59 77,-4 8-224,0 0 1,2 1-1,0 0 1,2 0-1,0 1 1,2 0-1,-2 26 1,6-49-138,0 1 1,0-1-1,0 1 1,0 0-1,0-1 0,1 1 1,-1-1-1,1 1 1,-1-1-1,1 1 1,0-1-1,-1 1 0,1-1 1,0 0-1,0 1 1,0-1-1,0 0 0,0 0 1,0 0-1,0 0 1,1 0-1,-1 0 0,0 0 1,0 0-1,1 0 1,-1 0-1,1-1 0,-1 1 1,1 0-1,-1-1 1,1 0-1,-1 1 0,1-1 1,-1 0-1,1 0 1,0 1-1,-1-1 0,1-1 1,-1 1-1,1 0 1,0 0-1,-1-1 0,3 0 1,3 0-360,0 0 0,0-1 0,0 0 0,0-1 0,-1 0 0,1 0 0,-1 0 0,11-8 0,-5 2-805,0-2 1,-1 0-1,-1 0 0,0-1 0,11-16 0,13-28-3756</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2.631"/>
    </inkml:context>
    <inkml:brush xml:id="br0">
      <inkml:brushProperty name="width" value="0.035" units="cm"/>
      <inkml:brushProperty name="height" value="0.035" units="cm"/>
      <inkml:brushProperty name="color" value="#66CC00"/>
    </inkml:brush>
  </inkml:definitions>
  <inkml:trace contextRef="#ctx0" brushRef="#br0">239 13 17828,'0'-1'102,"-1"0"0,0 0-1,1 0 1,-1 0 0,0 0 0,0 0 0,0 1 0,0-1 0,0 0 0,0 1 0,0-1 0,0 1-1,0-1 1,-1 1 0,1-1 0,0 1 0,0 0 0,0-1 0,0 1 0,-1 0 0,1 0 0,0 0-1,0 0 1,0 0 0,-1 0 0,1 1 0,-1-1 0,-38 6 1511,31-3-1451,0 0 0,0 1 0,0 0 0,1 0 0,0 1 0,0 0 0,0 0 0,1 1 0,-1 0 0,1 0 0,1 1 0,-1 0 0,1 0 0,0 0 0,1 1 0,0 0 0,0 0 0,-7 16 0,8-13-97,-1 0 0,1 0 1,1 0-1,0 0 0,1 1 1,0-1-1,0 1 0,1 0 0,1-1 1,0 1-1,1 0 0,0-1 0,0 1 1,7 21-1,-6-28-58,-1-1-1,1 1 1,1 0 0,-1-1-1,1 1 1,-1-1 0,1 0 0,1 0-1,-1 0 1,0 0 0,1-1-1,0 1 1,0-1 0,0 0-1,0 0 1,0 0 0,1-1-1,-1 0 1,1 1 0,0-1 0,0-1-1,0 1 1,-1-1 0,1 0-1,1 0 1,-1-1 0,0 1-1,0-1 1,0 0 0,0 0-1,8-2 1,-5 1-3,-1-1 1,0 1-1,0-2 0,0 1 0,0-1 1,0 0-1,-1 0 0,1-1 1,-1 0-1,0 0 0,0 0 0,0-1 1,0 0-1,-1 0 0,0 0 0,0-1 1,-1 0-1,1 0 0,-1 0 0,0 0 1,4-11-1,-7 15 8,0 0 0,0 0 0,-1 0 0,1 0 0,0 0 0,-1-1 1,1 1-1,-1 0 0,0-1 0,0 1 0,0 0 0,0 0 0,0-1 0,-1 1 0,1 0 0,0-1 0,-1 1 0,0 0 0,0 0 0,1 0 0,-1 0 1,0 0-1,-1 0 0,1 0 0,0 0 0,-1 0 0,-2-3 0,2 4 7,-1-1 1,1 1-1,-1 0 0,1-1 0,-1 1 1,1 0-1,-1 1 0,0-1 1,0 0-1,1 1 0,-1 0 0,0-1 1,0 1-1,0 0 0,1 0 1,-1 1-1,0-1 0,0 1 0,1-1 1,-1 1-1,0 0 0,-3 2 1,1-1-33,0 0 1,0 0-1,1 1 1,-1 0 0,1 0-1,0 0 1,0 1 0,0 0-1,-5 5 1,7-7-98,0 0 1,1 0-1,0 0 0,-1 0 1,1 1-1,0-1 0,0 0 0,0 1 1,0-1-1,1 0 0,-1 1 1,0-1-1,1 1 0,0-1 1,0 1-1,0-1 0,0 1 1,0-1-1,0 1 0,0-1 1,2 4-1,-2-4 72,1-1 0,-1 0 0,1 0 0,-1 0 0,1 0 0,0 0 0,-1 0 0,1 0 0,0 0 0,0 0 0,-1-1 0,1 1 0,0 0 0,0 0 0,0-1 0,0 1 0,0-1 0,0 1 0,0-1 0,0 1 0,1-1 0,-1 1 0,0-1 0,0 0 0,0 0 0,0 0 0,0 0 0,2 0 0,22-4-703</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3.146"/>
    </inkml:context>
    <inkml:brush xml:id="br0">
      <inkml:brushProperty name="width" value="0.035" units="cm"/>
      <inkml:brushProperty name="height" value="0.035" units="cm"/>
      <inkml:brushProperty name="color" value="#66CC00"/>
    </inkml:brush>
  </inkml:definitions>
  <inkml:trace contextRef="#ctx0" brushRef="#br0">74 122 18124,'-10'12'745,"2"1"0,0-1 0,0 1 1,1 1-1,-6 15 0,9-19-493,0 0 0,1 0 1,1 0-1,0 0 0,0 1 1,1-1-1,0 1 0,1 12 0,0-21-239,0 0-1,0 0 0,1 0 1,-1 0-1,0 0 1,1 0-1,0 0 0,-1 0 1,1 0-1,0 0 0,0-1 1,0 1-1,0 0 1,0 0-1,1-1 0,2 4 1,-3-4-12,1-1 1,-1 1-1,0 0 1,1-1-1,-1 1 1,1 0-1,-1-1 1,1 0-1,-1 1 1,1-1-1,0 0 1,-1 0-1,1 0 1,-1 0-1,1 0 0,0 0 1,1-1-1,3 0-3,0-1-1,-1 0 0,1 0 0,-1-1 1,0 0-1,1 0 0,-1 0 0,0 0 1,-1-1-1,6-5 0,1-1 83,0-2 0,-1 1 0,0-1 0,-1-1 0,-1 0-1,0 0 1,-1-1 0,0 0 0,-1 0 0,0 0 0,4-24 0,-9 35-41,0 0 0,-1 0 0,0 0 0,0 0-1,0 0 1,0 0 0,0 0 0,-1 0 0,1 0 0,-1 0 0,-1-3 0,2 5-3,-1-1-1,0 1 1,1 0 0,-1-1 0,0 1-1,0 0 1,0 0 0,0-1 0,0 1-1,-1 0 1,1 0 0,0 0 0,0 0-1,-1 1 1,1-1 0,-3-1 0,1 1 4,0 1 1,0-1-1,0 1 1,0-1-1,0 1 0,-1 0 1,1 0-1,0 1 1,0-1-1,0 1 1,0-1-1,0 1 1,-1 0-1,1 0 1,1 0-1,-1 1 1,0-1-1,0 1 1,-4 3-1,1-1-179,0 0 0,1 0 0,0 1 0,0 0 0,0 0 0,0 0 0,1 1-1,0-1 1,0 1 0,0 0 0,1 0 0,0 1 0,0-1 0,0 1 0,-2 12-1,4-18 93,1-1 0,0 1 0,0-1 0,0 1 0,0-1-1,-1 1 1,1-1 0,0 1 0,0-1 0,0 1-1,0 0 1,0-1 0,0 1 0,1-1 0,-1 1 0,0-1-1,0 1 1,0-1 0,0 1 0,1-1 0,-1 1-1,0-1 1,0 1 0,1-1 0,-1 0 0,0 1-1,1-1 1,-1 1 0,1-1 0,-1 0 0,0 1 0,1-1-1,-1 0 1,1 1 0,-1-1 0,1 0 0,-1 0-1,1 0 1,-1 1 0,1-1 0,-1 0 0,1 0-1,-1 0 1,1 0 0,0 0 0,-1 0 0,1 0 0,-1 0-1,1 0 1,-1 0 0,1 0 0,-1-1 0,1 1-1,0 0 1,13-3-794</inkml:trace>
  <inkml:trace contextRef="#ctx0" brushRef="#br0" timeOffset="1">454 74 18732,'-6'53'2650,"3"-38"-1986,1 1 0,1-1-1,1 18 1,1-27-584,-1 0 1,2 1-1,-1-1 0,1 0 0,0 0 1,0 0-1,0 0 0,1 0 0,0-1 1,0 1-1,5 5 0,-5-6-74,1-1-1,-1 0 1,1-1 0,0 1 0,0-1-1,0 1 1,0-1 0,1 0 0,-1-1-1,1 1 1,0-1 0,-1 0 0,1 0-1,0 0 1,0-1 0,6 2-1,-8-3 2,1 0 0,-1 0 0,1 0 0,-1 0 0,1 0 0,-1-1 0,1 1 0,-1-1 0,1 0 0,-1 0 0,0 0 0,0-1 0,1 1 0,-1-1 0,0 1 0,0-1 0,0 0 0,-1-1 0,1 1 0,0 0 0,-1-1 0,0 1 0,1-1 0,2-5 0,1-1 20,-1-1 0,-1 0 0,0 1 1,0-1-1,-1-1 0,-1 1 0,1 0 0,-2-1 0,1 1 1,-1-14-1,-1 12 7,0 0 1,0 0 0,-1 1 0,-1-1 0,0 0 0,-1 0 0,0 1-1,-9-21 1,11 29-35,0 1 1,-1-1-1,1 0 0,-1 1 0,0-1 0,0 1 1,0-1-1,0 1 0,0 0 0,0 0 0,-1 0 1,1 0-1,-1 0 0,1 1 0,-1-1 0,0 1 1,0-1-1,0 1 0,1 0 0,-1 0 0,0 0 1,0 1-1,0-1 0,-1 1 0,1 0 0,0 0 1,0 0-1,0 0 0,-3 0 0,1 1-86,1 1 0,-1-1 1,1 1-1,0-1 0,-1 1 0,1 1 0,0-1 0,0 0 0,1 1 0,-1 0 0,0 0 0,1 0 0,0 0 0,-1 1 0,1-1 1,1 1-1,-1 0 0,0 0 0,-1 4 0,-5 19-233,4-1-121</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3.645"/>
    </inkml:context>
    <inkml:brush xml:id="br0">
      <inkml:brushProperty name="width" value="0.035" units="cm"/>
      <inkml:brushProperty name="height" value="0.035" units="cm"/>
      <inkml:brushProperty name="color" value="#66CC00"/>
    </inkml:brush>
  </inkml:definitions>
  <inkml:trace contextRef="#ctx0" brushRef="#br0">0 31 19180,'9'7'1856,"6"2"-1087,3-3-313,11-4 912,4-4-312,9-5-328,0-2-143,4-2-489,-2 1-360,-5 2-913,-6 1-1911,-4 7 2584,-5 3-433,-6 3-311</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4.196"/>
    </inkml:context>
    <inkml:brush xml:id="br0">
      <inkml:brushProperty name="width" value="0.035" units="cm"/>
      <inkml:brushProperty name="height" value="0.035" units="cm"/>
      <inkml:brushProperty name="color" value="#66CC00"/>
    </inkml:brush>
  </inkml:definitions>
  <inkml:trace contextRef="#ctx0" brushRef="#br0">44 1 18732,'-3'88'3805,"0"25"-2454,3-112-1349,0-1-1,-1 1 1,1 0 0,0-1 0,0 1 0,0 0 0,0-1 0,0 1-1,1 0 1,-1-1 0,0 1 0,0 0 0,0 0 0,0-1 0,1 1-1,-1-1 1,0 1 0,1 0 0,-1-1 0,1 1 0,-1-1 0,0 1-1,1-1 1,-1 1 0,1-1 0,-1 1 0,1-1 0,0 1 0,-1-1-1,1 0 1,-1 1 0,1-1 0,0 0 0,-1 0 0,1 1 0,0-1-1,-1 0 1,1 0 0,0 0 0,0 0 0,-1 0 0,1 0 0,0 0-1,-1 0 1,1 0 0,0 0 0,-1 0 0,2-1 0,4-1-1,0-1 1,0 1-1,0-2 0,9-5 1,6-3 16,-17 10-12,0 0 0,0 1 0,1-1 0,-1 1 0,1 0 0,-1 0 0,0 1 0,1 0 0,-1-1-1,1 1 1,-1 1 0,1-1 0,-1 1 0,1-1 0,-1 1 0,1 0 0,-1 1 0,0-1 0,0 1 0,0 0 0,0 0 0,0 0 0,0 1 0,0-1 0,-1 1 0,1 0 0,-1 0 0,0 0 0,0 1 0,0-1 0,0 1 0,0-1 0,-1 1 0,0 0 0,0 0 0,0 0 0,0 0 0,-1 1 0,3 6 0,-3 0 133,0 1 1,0-1 0,-1 1 0,0-1 0,-1 0 0,0 1 0,-1-1 0,-1 0 0,0 0-1,0 0 1,-6 13 0,6-17-22,0 1 0,0-1 0,-1 0 1,0 0-1,-1 0 0,0 0 0,0-1 0,0 0 0,-1 0 0,1 0 0,-1-1 0,-1 1 0,1-2 0,-1 1 0,0-1 1,-10 5-1,13-7-186,1-1 0,0 0 1,-1 0-1,1-1 1,-1 1-1,0-1 0,1 0 1,-1 0-1,1 0 0,-1 0 1,1-1-1,-1 1 1,1-1-1,-1 0 0,1 0 1,-1 0-1,1 0 0,0-1 1,0 0-1,-1 1 1,-2-4-1,1 1-57,0 0 0,0-1-1,0 0 1,1 0 0,-1 0 0,1 0 0,1-1 0,-1 0-1,1 1 1,-4-10 0,-8-25-534</inkml:trace>
  <inkml:trace contextRef="#ctx0" brushRef="#br0" timeOffset="1">0 58 16468,'9'0'2280,"3"4"-1320,3-4-464,6 2 2257,9-4-1889,8-2-328,7-7-800,1 2-432,1 0 600,-2-1-200,0-1-104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4.674"/>
    </inkml:context>
    <inkml:brush xml:id="br0">
      <inkml:brushProperty name="width" value="0.035" units="cm"/>
      <inkml:brushProperty name="height" value="0.035" units="cm"/>
      <inkml:brushProperty name="color" value="#66CC00"/>
    </inkml:brush>
  </inkml:definitions>
  <inkml:trace contextRef="#ctx0" brushRef="#br0">57 1 15243,'-24'77'4943,"17"-58"-4009,0 1 1,2 0 0,-5 28 0,8-25-458,1 0 0,0 0 1,5 37-1,-3-51-403,0-1 1,1 1-1,0-1 0,1 0 1,-1 1-1,1-2 0,1 1 1,0 0-1,0 0 1,0-1-1,1 0 0,0 0 1,7 7-1,-11-13-65,1 1-1,0 0 0,0-1 1,0 1-1,1-1 1,-1 1-1,0-1 1,0 0-1,1 0 1,-1 0-1,1 0 0,-1 0 1,1-1-1,-1 1 1,1-1-1,-1 0 1,1 0-1,-1 1 1,1-2-1,0 1 1,-1 0-1,1 0 0,-1-1 1,1 0-1,-1 1 1,1-1-1,-1 0 1,0 0-1,1 0 1,-1-1-1,0 1 1,0 0-1,0-1 0,3-2 1,2-1-9,-1-2 1,1 1 0,-1-1-1,-1 0 1,1 0 0,-1-1-1,0 1 1,6-15-1,-5 8 5,-1 0-1,0-1 0,-1 0 0,0 0 0,-1-1 0,-1 1 1,1-31-1,-3 37 2,-1 0 0,0 1 0,0-1-1,0 0 1,-1 1 0,0 0 0,-1-1 0,0 1 0,0 0 0,-1 0 0,0 0 0,0 1 0,-1 0 0,0 0 0,-10-11 0,13 15-63,0 1 1,-1-1-1,1 1 1,-1 0-1,0 0 1,0 0 0,1 1-1,-1-1 1,0 0-1,0 1 1,-1 0-1,1 0 1,0 0 0,0 0-1,-1 0 1,1 1-1,0 0 1,-1-1-1,1 1 1,0 0 0,-1 1-1,1-1 1,0 0-1,-1 1 1,1 0 0,0 0-1,0 0 1,0 0-1,0 1 1,0-1-1,0 1 1,0-1 0,0 1-1,0 0 1,1 0-1,-1 1 1,1-1-1,-1 0 1,1 1 0,0-1-1,0 1 1,0 0-1,1 0 1,-1 0 0,1 0-1,-1 0 1,1 0-1,0 0 1,0 0-1,0 1 1,0 5 0,0-5-98,0-1 0,0 0 1,1 1-1,-1-1 1,1 1-1,0-1 0,0 1 1,0-1-1,1 1 1,-1-1-1,1 1 0,0-1 1,0 0-1,0 1 1,0-1-1,3 5 0,10 4-729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5.195"/>
    </inkml:context>
    <inkml:brush xml:id="br0">
      <inkml:brushProperty name="width" value="0.035" units="cm"/>
      <inkml:brushProperty name="height" value="0.035" units="cm"/>
      <inkml:brushProperty name="color" value="#66CC00"/>
    </inkml:brush>
  </inkml:definitions>
  <inkml:trace contextRef="#ctx0" brushRef="#br0">233 47 15987,'7'-14'2729,"-7"14"-2623,0 0 0,0-1 0,0 1 0,0-1 0,-1 1 0,1 0 0,0-1 0,0 1 0,0-1 0,0 1 0,-1 0 0,1-1 0,0 1 0,0 0 0,-1-1 0,1 1 0,0 0 0,0 0 0,-1-1 0,1 1 0,0 0 0,-1 0 0,0-1 0,-2 0 342,0 0 0,-1 0-1,1 0 1,-1 0 0,1 1 0,-6-1-1,-3 0-460,5 0 80,-1 1 1,1 0-1,0 0 0,0 1 0,0 0 1,0 0-1,0 0 0,0 1 0,1 0 1,-1 1-1,0 0 0,1 0 0,0 0 0,0 0 1,0 1-1,0 0 0,0 1 0,1-1 1,0 1-1,0 0 0,0 0 0,-4 7 1,4-7-22,0 2 0,1-1 1,0 0-1,0 1 1,0 0-1,1 0 0,0 0 1,0 0-1,1 0 0,0 1 1,0-1-1,1 1 1,0-1-1,0 1 0,1 0 1,0-1-1,0 1 1,1 0-1,0-1 0,3 11 1,-3-15-41,1 1-1,0-1 1,0 1 0,1-1 0,-1 0 0,0 0 0,1 0 0,0 0 0,0 0-1,0-1 1,0 1 0,0-1 0,1 0 0,-1 0 0,1 0 0,-1 0 0,1-1-1,0 1 1,-1-1 0,9 2 0,1 0 13,1-1 0,0 0 0,0-1 0,23 0 0,-28-2-12,1 1 1,-1-1-1,0-1 0,1 0 0,-1 0 0,0-1 0,-1 0 0,1 0 0,0-1 0,15-9 0,-20 10-2,0 0-1,0-1 1,-1 1 0,1-1 0,-1 1-1,0-1 1,0 0 0,0 0 0,0-1-1,-1 1 1,0 0 0,0-1 0,0 0-1,0 1 1,-1-1 0,0 0 0,0 0-1,0 0 1,0 0 0,-1 0 0,0 0-1,0-5 1,-1 2 16,-1 1-1,1-1 1,-1 1-1,-1-1 1,1 1-1,-1 0 1,0 0-1,-1 0 1,0 1 0,0-1-1,0 1 1,-1 0-1,0 0 1,-9-8-1,11 10-135,-1 1-1,1 0 1,-1 0-1,0 0 1,0 0-1,0 0 1,0 1-1,-1 0 1,1 0-1,0 0 1,-1 0-1,0 1 1,1 0-1,-1 0 1,0 0-1,0 1 1,0-1-1,1 1 1,-1 0-1,0 0 1,0 1-1,0-1 1,0 1-1,-4 2 1,7-3 60,0 1-1,1 0 1,-1-1-1,1 1 1,-1 0-1,1 0 1,-1 0 0,1 0-1,-1 0 1,1 0-1,0 1 1,0-1 0,0 0-1,0 1 1,0-1-1,0 0 1,0 1 0,0-1-1,-1 3 1,0 16-696</inkml:trace>
  <inkml:trace contextRef="#ctx0" brushRef="#br0" timeOffset="1">520 1 17308,'1'8'780,"-1"1"0,0 0 0,0-1 1,-1 1-1,0-1 0,-1 1 0,0-1 0,0 0 1,-6 15-1,-1 7 585,-4 19-555,3 0 0,-7 86 0,17-132-803,0 1 1,0-1-1,0 1 0,0-1 1,1 0-1,-1 1 0,1-1 1,0 0-1,2 5 0,-3-7-8,1-1-1,-1 1 1,1 0-1,-1 0 1,1-1-1,0 1 1,-1 0-1,1-1 0,0 1 1,-1-1-1,1 1 1,0-1-1,0 1 1,0-1-1,0 1 1,-1-1-1,1 0 0,0 1 1,0-1-1,0 0 1,0 0-1,0 0 1,0 0-1,0 0 1,0 0-1,-1 0 1,1 0-1,0 0 0,0 0 1,0 0-1,0-1 1,0 1-1,0 0 1,0-1-1,-1 1 1,1-1-1,1 0 1,5-3-190,0 0 1,-1 0 0,0-1 0,0 0 0,0 0 0,-1 0 0,1-1 0,-1 1 0,-1-2 0,1 1 0,6-13 0,-3 4-417,-1 0-1,0 0 0,-1-1 1,6-25-1,-4-7-257,-4-3-242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25.766"/>
    </inkml:context>
    <inkml:brush xml:id="br0">
      <inkml:brushProperty name="width" value="0.035" units="cm"/>
      <inkml:brushProperty name="height" value="0.035" units="cm"/>
      <inkml:brushProperty name="color" value="#66CC00"/>
    </inkml:brush>
  </inkml:definitions>
  <inkml:trace contextRef="#ctx0" brushRef="#br0">29 44 21533,'-18'-4'2224,"12"1"-1464,1-2-336,5-1 1129,3 2-617,2-1-1232,-1 1 1152,1-1-840,1 2-128,-14-1-64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38.390"/>
    </inkml:context>
    <inkml:brush xml:id="br0">
      <inkml:brushProperty name="width" value="0.035" units="cm"/>
      <inkml:brushProperty name="height" value="0.035" units="cm"/>
      <inkml:brushProperty name="color" value="#66CC00"/>
    </inkml:brush>
  </inkml:definitions>
  <inkml:trace contextRef="#ctx0" brushRef="#br0">0 48 14867,'6'-16'1871,"-5"13"-1508,0 1 0,0-1-1,0 0 1,1 0-1,-1 1 1,1-1 0,0 0-1,-1 1 1,1 0-1,2-3 1,-3 5-303,-1 0-1,0 0 1,1 0 0,-1 0-1,1 0 1,-1 0 0,0 0-1,1 0 1,-1 0 0,0 0-1,1 0 1,-1 0 0,1 0-1,-1 0 1,0 0 0,1 0-1,-1 1 1,0-1 0,1 0-1,-1 0 1,0 0 0,1 1-1,-1-1 1,0 0 0,0 0-1,1 1 1,-1-1 0,0 0-1,0 1 1,1-1 0,-1 0-1,0 1 1,0-1 0,0 0-1,0 1 1,0-1 0,1 1-1,-1-1 1,0 0 0,0 1-1,0-1 1,0 0 0,0 1-1,0 0 1,5 20 628,-1 29-14,-1 2 0,-4 50 1,-1-21-362,2-20-241,-4 172-1284,2-241 613,4-15 179</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1.808"/>
    </inkml:context>
    <inkml:brush xml:id="br0">
      <inkml:brushProperty name="width" value="0.035" units="cm"/>
      <inkml:brushProperty name="height" value="0.035" units="cm"/>
      <inkml:brushProperty name="color" value="#66CC00"/>
    </inkml:brush>
  </inkml:definitions>
  <inkml:trace contextRef="#ctx0" brushRef="#br0">111 35 13099,'8'-35'4557,"-4"69"153,-6 0-3960,-2 0-1,-12 49 0,-25 67-194,28-106-429,-1 1-79,6-21-23,1-1 0,1 1 0,-6 49-1,12-72-22,0 0-1,0 0 0,1 0 0,-1 0 0,0 0 0,0 0 0,0 0 0,1 0 0,-1 0 1,0 0-1,1 0 0,-1 0 0,1-1 0,-1 1 0,1 0 0,-1 0 0,1 0 0,0-1 0,-1 1 1,1 0-1,0-1 0,0 1 0,-1-1 0,1 1 0,0-1 0,0 1 0,0-1 0,0 1 1,0-1-1,0 0 0,-1 1 0,1-1 0,0 0 0,0 0 0,0 0 0,0 0 0,0 0 0,0 0 1,2 0-1,6-1 3,-1 1 0,1-2 1,14-3-1,-13 3-2,40-9 133,191-32-3409,-214 43 2749,-4 2-170</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2.378"/>
    </inkml:context>
    <inkml:brush xml:id="br0">
      <inkml:brushProperty name="width" value="0.035" units="cm"/>
      <inkml:brushProperty name="height" value="0.035" units="cm"/>
      <inkml:brushProperty name="color" value="#66CC00"/>
    </inkml:brush>
  </inkml:definitions>
  <inkml:trace contextRef="#ctx0" brushRef="#br0">28 1 17676,'0'2'229,"1"0"0,-1 1 0,0-1 1,0 0-1,1 1 0,-2-1 0,1 1 0,0-1 1,0 0-1,-2 4 0,1 2 132,-8 82 2048,-7 142-720,22-307-814,0 23-715,4-112 92,-10 180-234,0 0-1,1 0 1,1 0 0,0 0-1,1 0 1,8 24 0,-11-39-15,0 0-1,1 0 1,-1 0-1,1 0 1,-1 0 0,1 0-1,-1 0 1,1 0 0,-1 0-1,1 0 1,0 0 0,0-1-1,-1 1 1,1 0 0,0-1-1,0 1 1,0 0-1,0-1 1,0 1 0,0-1-1,0 1 1,1-1 0,-1 0-1,0 0 0,0 0 0,0 0 1,0 0-1,0-1 0,0 1 0,0 0 0,0-1 1,0 1-1,0-1 0,0 1 0,0-1 0,0 1 1,0-1-1,0 0 0,-1 0 0,1 1 1,1-2-1,4-5 8,-1-1 1,1 0 0,7-16-1,-10 19-7,15-32 29,-11 21-11,1 1-1,0 0 1,17-23 0,-24 37-21,-1 1 1,0-1-1,1 1 1,-1-1-1,1 1 1,-1-1-1,0 1 1,1 0-1,-1-1 1,1 1 0,-1 0-1,1-1 1,-1 1-1,1 0 1,0-1-1,-1 1 1,1 0-1,-1 0 1,1 0-1,-1 0 1,1-1-1,0 1 1,-1 0 0,1 0-1,0 0 1,-1 0-1,2 1 1,-1-1 0,-1 1 1,1-1-1,0 1 1,0 0 0,-1-1-1,1 1 1,-1 0-1,1 0 1,0-1 0,-1 1-1,0 0 1,1 0-1,-1 0 1,1 0 0,-1 1-1,8 44 77,-8-41-62,10 187 361,-5-52-702,-5-136 397,0-2-55,1-1 0,-1 0 0,0 1 0,0-1 0,0 1 1,0-1-1,0 0 0,0 1 0,0-1 0,0 1 0,0-1 0,-1 0 0,1 1 0,-1-1 1,1 0-1,-1 0 0,1 1 0,-1-1 0,0 0 0,0 0 0,-1 2 0,-2-3-47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9.324"/>
    </inkml:context>
    <inkml:brush xml:id="br0">
      <inkml:brushProperty name="width" value="0.025" units="cm"/>
      <inkml:brushProperty name="height" value="0.025" units="cm"/>
    </inkml:brush>
  </inkml:definitions>
  <inkml:trace contextRef="#ctx0" brushRef="#br0">139 0 9321,'0'0'2012,"-11"13"391,-9 10-1437,1 2 1,1 0-1,-16 31 1,29-47-773,0 1 1,0-1 0,1 1 0,0 0 0,1 0-1,0 0 1,1 0 0,0 0 0,0 1 0,1-1-1,0 1 1,1 0 0,1-1 0,-1 1-1,3 10 1,-2-19-188,0 1 0,0 0 0,1-1-1,-1 1 1,1-1 0,0 1 0,-1-1 0,1 0-1,0 1 1,0-1 0,0 0 0,1 0-1,-1-1 1,0 1 0,1 0 0,-1-1 0,1 0-1,0 1 1,-1-1 0,1 0 0,0 0-1,0 0 1,0-1 0,0 1 0,-1-1 0,1 0-1,0 1 1,0-1 0,3-1 0,0 1-36,1 0-1,-1-1 1,0 0 0,0 0 0,0 0 0,0-1-1,0 0 1,0 0 0,-1-1 0,1 1 0,0-1-1,9-7 1,-5 0-59,0 0 1,-1-1-1,0 0 0,-1-1 1,0 1-1,-1-1 0,0-1 1,-1 0-1,0 0 0,5-18 1,-5 12 320,-1 1 0,-1-1 1,-1 0-1,0 0 0,-2-1 1,0 1-1,-2-21 0,-3 36 1534,-4 11-1049,-5 11-171,4 1-206,1 1-1,1-1 0,1 2 0,1-1 1,0 1-1,2-1 0,0 1 0,2 0 0,0 0 1,3 27-1,-2-44-309,0 1 0,1-1 1,0 1-1,0-1 0,0 1 0,1-1 1,-1 0-1,1 0 0,0 1 1,0-1-1,1-1 0,-1 1 1,1 0-1,0 0 0,0-1 0,0 0 1,0 0-1,1 0 0,-1 0 1,1 0-1,5 3 0,-2-3-338,-1 1 0,1-1-1,0-1 1,0 0 0,8 2-1,39 2-8087,-43-6 1802</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4.352"/>
    </inkml:context>
    <inkml:brush xml:id="br0">
      <inkml:brushProperty name="width" value="0.035" units="cm"/>
      <inkml:brushProperty name="height" value="0.035" units="cm"/>
      <inkml:brushProperty name="color" value="#66CC00"/>
    </inkml:brush>
  </inkml:definitions>
  <inkml:trace contextRef="#ctx0" brushRef="#br0">2 1 19252,'0'4'2321,"0"1"-1529,-2 1 1896,2-5-1503,0 1-1818,0-1-479,3 4 904,0-5-200,2 0-200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4.882"/>
    </inkml:context>
    <inkml:brush xml:id="br0">
      <inkml:brushProperty name="width" value="0.035" units="cm"/>
      <inkml:brushProperty name="height" value="0.035" units="cm"/>
      <inkml:brushProperty name="color" value="#66CC00"/>
    </inkml:brush>
  </inkml:definitions>
  <inkml:trace contextRef="#ctx0" brushRef="#br0">2 1 16596,'-2'25'1800,"2"-10"-920,0-1-328,3-5 1017,0 0-465,2-3-744,-1-6-512,4-3 296,0-12-96,-1-14-280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5.766"/>
    </inkml:context>
    <inkml:brush xml:id="br0">
      <inkml:brushProperty name="width" value="0.035" units="cm"/>
      <inkml:brushProperty name="height" value="0.035" units="cm"/>
      <inkml:brushProperty name="color" value="#66CC00"/>
    </inkml:brush>
  </inkml:definitions>
  <inkml:trace contextRef="#ctx0" brushRef="#br0">1 16 14739,'9'-4'1038,"-6"2"-821,-1 1 0,0-1 0,1 1 0,0 0 0,-1 0 0,1 0 0,0 0 0,-1 1 0,1-1-1,0 1 1,0-1 0,2 1 0,-4 1-58,0 0-1,0 0 1,-1-1 0,1 1-1,0 0 1,-1 0-1,1 0 1,-1 0-1,1 0 1,-1 0-1,1 0 1,-1 0 0,0 0-1,0 0 1,1 0-1,-1 0 1,0 0-1,0 0 1,0 0 0,0 0-1,0 0 1,-1 2-1,-2 31 1039,2-29-925,-6 47 643,0-6-631,2 1 0,2 84 0,3-126-273,1 0-1,-1 0 1,1 0 0,1 0-1,-1 0 1,1 0 0,0 0-1,0 0 1,0 0 0,5 6-1,-6-10-31,0 0 0,0 0-1,0 0 1,0 1-1,0-1 1,0 0 0,0-1-1,1 1 1,-1 0-1,1 0 1,-1 0 0,0-1-1,1 1 1,-1-1-1,1 1 1,-1-1 0,1 0-1,0 1 1,-1-1-1,1 0 1,-1 0-1,1 0 1,-1 0 0,1 0-1,-1-1 1,1 1-1,0 0 1,-1-1 0,1 1-1,-1-1 1,0 0-1,1 1 1,-1-1 0,1 0-1,-1 0 1,0 0-1,2-1 1,3-3-117,-1 1 1,0-1-1,0 0 0,-1 0 0,1 0 1,-1-1-1,0 1 0,-1-1 0,1 0 1,2-7-1,8-18-318</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6.367"/>
    </inkml:context>
    <inkml:brush xml:id="br0">
      <inkml:brushProperty name="width" value="0.035" units="cm"/>
      <inkml:brushProperty name="height" value="0.035" units="cm"/>
      <inkml:brushProperty name="color" value="#66CC00"/>
    </inkml:brush>
  </inkml:definitions>
  <inkml:trace contextRef="#ctx0" brushRef="#br0">1 76 16564,'0'27'1928,"3"9"-1040,-3 1-328,3 4 1185,1 1-585,4 0-424,-1-3-248,2-7-800,-1-7-352,2-10 1360,1-7-824,-1-8-56,1-5-88</inkml:trace>
  <inkml:trace contextRef="#ctx0" brushRef="#br0" timeOffset="1">259 16 16171,'2'-15'1404,"-2"15"-1386,0 0-1,0 0 1,0 0 0,0 0-1,0 0 1,0 0-1,0 0 1,0 0-1,0 1 1,0-1-1,0 0 1,0 0 0,0 0-1,0 0 1,0 0-1,0 0 1,0 0-1,0 0 1,0 0-1,0 0 1,0 0 0,-1 0-1,1 0 1,0 0-1,0 1 1,0-1-1,0 0 1,0 0-1,0 0 1,0 0-1,0 0 1,0 0 0,0 0-1,0 0 1,0 0-1,0 0 1,0 0-1,-1 0 1,1 0-1,0 0 1,0 0 0,0 0-1,0 0 1,0 0-1,0 0 1,0 0-1,0 0 1,0 0-1,0 0 1,0 0 0,0 0-1,-1 0 1,1 0-1,0 0 1,0 0-1,0 0 1,0 0-1,0-1 1,0 1 0,0 0-1,0 0 1,0 0-1,0 0 1,0 0-1,0 0 1,0 0-1,0 0 1,0 0-1,0 0 1,-11 27 1373,3 2-1027,3 0 1,0 0-1,2 1 0,1 0 1,1-1-1,2 1 1,1 0-1,10 54 0,-10-79-332,-1 1-1,1-1 0,0 0 0,0 0 1,0 0-1,1 0 0,0 0 0,0 0 0,6 7 1,-8-11-23,0 0 1,0 0-1,1 0 1,-1 0-1,0 0 1,1-1 0,-1 1-1,1 0 1,-1 0-1,1-1 1,-1 1-1,1-1 1,0 0-1,-1 1 1,1-1 0,-1 0-1,1 0 1,0 0-1,-1 0 1,1 0-1,0 0 1,-1-1-1,1 1 1,-1 0-1,1-1 1,-1 0 0,1 1-1,-1-1 1,1 0-1,-1 1 1,1-1-1,-1 0 1,0 0-1,1 0 1,1-3-1,5-3 18,-1-1-1,0 0 1,0 0-1,-1-1 0,0 0 1,0 0-1,-1 0 1,0-1-1,-1 0 0,4-12 1,0 0 32,-2 0 1,-1-1-1,4-39 1,-8 50-40,-1 1 1,0-1-1,-1 0 1,-3-18 0,3 27-20,1-1 1,-1 1 0,0-1-1,0 1 1,0 0 0,-1 0 0,1 0-1,-1-1 1,0 1 0,0 1-1,0-1 1,0 0 0,0 0 0,0 1-1,-1-1 1,0 1 0,1 0 0,-1 0-1,-3-2 1,4 3-12,0 0 0,0 1 0,1 0 0,-1-1 0,0 1 0,0 0 0,0 0 0,0 0 0,1 0 0,-1 0 0,0 0 0,0 0 0,0 1 0,0-1 0,1 1 0,-1-1 0,0 1 0,1 0 0,-1 0 0,0 0 0,1 0 0,-1 0 0,1 0 0,-1 0 0,1 0 0,0 0 0,-1 1 0,1-1 0,0 1 0,0-1 0,0 1 0,-1 2 0,-2 1-176,1 1 1,0 0-1,0 0 0,1 0 1,0 0-1,0 0 1,-2 13-1,4-19 153,-2 7-212,1 0 0,1 1 1,-1-1-1,1 0 0,0 0 0,1 0 1,2 10-1,2-11-341</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6.841"/>
    </inkml:context>
    <inkml:brush xml:id="br0">
      <inkml:brushProperty name="width" value="0.035" units="cm"/>
      <inkml:brushProperty name="height" value="0.035" units="cm"/>
      <inkml:brushProperty name="color" value="#66CC00"/>
    </inkml:brush>
  </inkml:definitions>
  <inkml:trace contextRef="#ctx0" brushRef="#br0">3 39 16083,'-2'77'2522,"2"59"467,1-121-2707,1-1-1,0 1 1,1-1-1,1 0 1,0 0-1,1 0 1,7 13-1,-11-24-248,0 0 0,1 0 0,0-1 0,-1 1-1,1-1 1,0 1 0,0-1 0,0 0-1,1 0 1,-1 0 0,0 0 0,1 0 0,-1 0-1,1-1 1,0 1 0,-1-1 0,1 0-1,0 0 1,0 0 0,4 1 0,-3-2-18,0 1 1,-1-1-1,1-1 1,0 1-1,0-1 1,0 1-1,0-1 1,-1 0-1,1 0 1,0-1-1,-1 1 1,1-1-1,-1 0 1,1 0-1,4-4 1,4-3 35,-1-1 0,0-1-1,-1 0 1,0 0 0,0-1 0,-1 0 0,-1-1 0,0 0 0,6-14 0,-3 4 132,-2 0 0,0 0 0,-2 0 0,9-44 0,-15 58-77,0 1 0,0-1 0,-1 1 0,0-1 0,0 1 0,-3-17 0,2 23-84,1 0 0,-1 0 0,1 0 0,-1 0 0,0 1 0,1-1 0,-1 0 0,0 1 0,0-1 0,-1 0-1,1 1 1,0-1 0,0 1 0,-1 0 0,1-1 0,-1 1 0,1 0 0,-1 0 0,1 0 0,-1 0 0,0 0 0,1 0 0,-1 1 0,0-1-1,0 1 1,0-1 0,0 1 0,1-1 0,-1 1 0,0 0 0,0 0 0,0 0 0,0 0 0,0 0 0,0 1 0,-2-1 0,-6 3-257,0 0 1,0 0 0,0 1-1,0 0 1,1 1 0,-1 0-1,1 0 1,0 1 0,-12 11-1,18-14-202,2 0-138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7.902"/>
    </inkml:context>
    <inkml:brush xml:id="br0">
      <inkml:brushProperty name="width" value="0.035" units="cm"/>
      <inkml:brushProperty name="height" value="0.035" units="cm"/>
      <inkml:brushProperty name="color" value="#66CC00"/>
    </inkml:brush>
  </inkml:definitions>
  <inkml:trace contextRef="#ctx0" brushRef="#br0">0 1 17924,'3'16'1792,"2"11"-1048,-1 6-240,5 8 665,3 1-145,-3 3-224,0-3-144,-3-5-320,0-4-104,0-7-224,-3-6-144,-3-10-384,0-1-272,-3-9 1144,-4 0-520,-7-6-64,-2-3-112</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8.435"/>
    </inkml:context>
    <inkml:brush xml:id="br0">
      <inkml:brushProperty name="width" value="0.035" units="cm"/>
      <inkml:brushProperty name="height" value="0.035" units="cm"/>
      <inkml:brushProperty name="color" value="#66CC00"/>
    </inkml:brush>
  </inkml:definitions>
  <inkml:trace contextRef="#ctx0" brushRef="#br0">2 155 16860,'-1'-5'1816,"5"2"-1008,4 0-280,11-3 977,-1-3-241,11-4-448,1-2-216,4-2-584,2-1-408,-3 2-304,-1-2 584,-5 1-192,-2 2-152</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8.904"/>
    </inkml:context>
    <inkml:brush xml:id="br0">
      <inkml:brushProperty name="width" value="0.035" units="cm"/>
      <inkml:brushProperty name="height" value="0.035" units="cm"/>
      <inkml:brushProperty name="color" value="#66CC00"/>
    </inkml:brush>
  </inkml:definitions>
  <inkml:trace contextRef="#ctx0" brushRef="#br0">103 24 18644,'1'2'190,"1"-1"-1,-1 1 1,0-1-1,0 1 1,1 0-1,-1 0 1,0 0-1,-1 0 1,1 0-1,0 0 1,0 0-1,-1 0 1,0 0-1,1 0 1,-1 0 0,0 0-1,0 2 1,-3 41 1083,0-25-433,-4 73 4,7-92-854,0-1 0,0 0-1,0 0 1,0 1 0,0-1-1,0 0 1,0 0 0,0 1-1,0-1 1,1 0 0,-1 0-1,0 1 1,0-1-1,0 0 1,0 0 0,0 0-1,0 1 1,1-1 0,-1 0-1,0 0 1,0 0 0,0 0-1,0 1 1,1-1 0,-1 0-1,0 0 1,0 0 0,0 0-1,1 0 1,-1 0 0,0 0-1,0 0 1,1 1-1,-1-1 1,0 0 0,0 0-1,0 0 1,1 0 0,-1 0-1,0 0 1,0 0 0,1 0-1,-1-1 1,0 1 0,0 0-1,1 0 1,-1 0 0,0 0-1,0 0 1,0 0 0,1 0-1,-1 0 1,0-1-1,0 1 1,0 0 0,1 0-1,-1 0 1,0 0 0,0-1-1,0 1 1,0 0 0,22-17-471,-6 4 230,-14 13 246,0-1 0,0 0 0,-1 0 1,1 1-1,0-1 0,0 1 0,0-1 1,0 1-1,0 0 0,0 0 0,0 0 1,-1 0-1,1 0 0,0 0 0,0 1 0,0-1 1,0 0-1,0 1 0,0 0 0,-1-1 1,1 1-1,0 0 0,0 0 0,-1 0 1,1 0-1,-1 0 0,1 0 0,-1 1 0,1-1 1,-1 1-1,0-1 0,1 1 0,-1-1 1,0 1-1,0-1 0,0 1 0,1 3 1,3 5 67,-1 0 0,0 1 0,0 0 0,-1 0 0,2 12 0,-3-7 124,1 1-1,-2 0 1,0 0-1,-2 0 0,-3 30 1,3-37-44,-1 0 0,-1 1 1,0-1-1,0 0 0,-1 0 0,0 0 0,0-1 0,-1 0 1,-1 0-1,-8 13 0,11-20-176,1 1 0,-1-1 0,1 1 0,-1-1 0,0 0 0,0 0 1,0 0-1,0 0 0,0 0 0,-1-1 0,1 1 0,0-1 0,-1 0 0,1 0 0,-1-1 0,1 1 0,-1-1 0,0 1 0,1-1 0,-1 0 1,1 0-1,-1-1 0,1 1 0,-1-1 0,0 0 0,1 0 0,0 0 0,-1 0 0,1 0 0,0-1 0,0 0 0,-1 1 0,1-1 0,0 0 1,1-1-1,-1 1 0,0 0 0,1-1 0,-1 0 0,1 1 0,-3-6 0,-3-4-124,0-1-1,2 0 1,-1 0 0,2 0-1,-6-18 1,-3-28-506</inkml:trace>
  <inkml:trace contextRef="#ctx0" brushRef="#br0" timeOffset="1">43 0 18956,'16'14'2056,"-1"-2"-1415,2-2-329,7 2 1024,4-6-672,4 0-328,4-6-1088,-2-3-1104,1-6 1560,1 2-321,1-1-183</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9.367"/>
    </inkml:context>
    <inkml:brush xml:id="br0">
      <inkml:brushProperty name="width" value="0.035" units="cm"/>
      <inkml:brushProperty name="height" value="0.035" units="cm"/>
      <inkml:brushProperty name="color" value="#66CC00"/>
    </inkml:brush>
  </inkml:definitions>
  <inkml:trace contextRef="#ctx0" brushRef="#br0">31 52 17612,'-4'22'859,"-6"24"1519,-6 86 0,15-119-2180,1 0 0,1-1 0,0 1 0,0 0 0,1 0 0,1-1 0,0 1 0,1-1 0,0 0 0,1 0 0,10 18 0,-14-28-184,0 0 1,1 0-1,-1 0 1,0 0-1,0 0 0,1-1 1,0 1-1,-1 0 1,1-1-1,0 1 1,-1-1-1,1 1 0,0-1 1,0 0-1,0 0 1,0 0-1,0 0 1,1 0-1,-1-1 0,0 1 1,0-1-1,1 1 1,-1-1-1,0 0 1,0 0-1,1 0 0,-1 0 1,0 0-1,1 0 1,-1-1-1,3 0 1,0-1 0,-1 0 0,0 0 0,1-1 0,-1 0 1,0 1-1,-1-1 0,1-1 0,0 1 1,-1-1-1,0 1 0,0-1 0,0 0 0,4-6 1,2-7 35,0-1 0,-1 0 0,-1 0 1,8-31-1,-12 39-18,-1-1 0,0 1 1,-1 0-1,0-1 0,0 1 1,-1-1-1,-1 1 0,0-1 1,0 1-1,-4-14 0,4 21-13,0 0-1,-1 0 1,1 0-1,0 0 1,-1 0-1,0 0 1,0 1-1,0-1 1,0 1-1,0-1 1,0 1-1,0 0 1,-1 0-1,1 0 1,-1 0 0,0 0-1,1 0 1,-1 1-1,0-1 1,0 1-1,0 0 1,0 0-1,0 0 1,0 0-1,0 1 1,-1-1-1,1 1 1,0 0-1,0 0 1,-1 0-1,1 0 1,0 1-1,-4 0 1,0 0-94,1 1 0,0 0 0,-1 0 0,1 0 0,0 1 0,0-1 0,1 2 1,-1-1-1,1 1 0,-1-1 0,1 1 0,0 1 0,0-1 0,1 1 0,-7 9 1,10-13-64,0 0 1,0 0-1,1 0 0,-1 0 1,1 1-1,-1-1 1,1 0-1,0 1 1,-1-1-1,1 0 1,0 0-1,0 2 0,0-2 92,0-1 0,0 0 0,0 1 0,0-1 0,0 1 0,1-1 0,-1 0 0,0 1-1,0-1 1,0 1 0,1-1 0,-1 0 0,0 1 0,0-1 0,1 0 0,-1 0-1,0 1 1,1-1 0,-1 0 0,0 0 0,1 1 0,-1-1 0,0 0 0,1 0 0,-1 0-1,1 0 1,-1 1 0,0-1 0,1 0 0,-1 0 0,1 0 0,-1 0 0,1 0 0,-1 0-1,0 0 1,1 0 0,-1 0 0,1 0 0,-1 0 0,1-1 0,14-1-739</inkml:trace>
  <inkml:trace contextRef="#ctx0" brushRef="#br0" timeOffset="1">403 1 15963,'1'0'91,"0"0"0,-1 0 0,1 0 0,-1 0 0,1 0-1,0 0 1,-1 0 0,1 0 0,-1 0 0,1 0-1,0 0 1,-1 0 0,1 0 0,-1 1 0,1-1 0,-1 0-1,1 1 1,-1-1 0,1 0 0,-1 1 0,1-1-1,-1 0 1,1 1 0,-1-1 0,1 1 0,-1-1 0,0 1-1,1-1 1,-1 1 0,0-1 0,1 1 0,-1-1-1,0 1 1,0 0 0,0-1 0,0 1 0,1-1 0,-1 1-1,0-1 1,0 1 0,0 0 0,0-1 0,0 1-1,0-1 1,-1 1 0,1 1 0,-1 3 278,-1 1 1,0-1 0,0 1-1,-5 6 1,0 3 412,-9 26 745,-21 84 0,34-109-1409,0-1-1,1 1 1,0 0-1,2 0 1,0 0-1,0 0 1,2 0-1,5 27 1,-6-40-95,0 0 0,0 1 1,0-1-1,0 0 0,0 0 1,1-1-1,-1 1 0,1 0 1,0 0-1,0-1 1,0 1-1,0-1 0,1 0 1,-1 1-1,4 1 0,-4-3-11,0 0 0,-1 0 0,1-1 0,0 1 0,0-1 0,0 0 0,-1 0 0,1 1 0,0-1 0,0 0 0,0 0 0,-1-1 0,1 1 0,0 0 0,0-1 0,0 1 0,-1-1 0,1 1 0,0-1 0,-1 0 0,1 0 0,0 0 0,-1 0 0,1 0 0,-1 0 0,0 0 0,1 0 0,1-3 0,7-6 24,-1 0 0,-1-1 0,1 0 0,-2 0 1,0-1-1,0 0 0,6-15 0,-4 4 3,-1 1 0,-1-1 0,6-32 1,-11 46-28,-1 0 0,0 1 1,-1-1-1,1 0 1,-2 0-1,1 0 0,-1 1 1,-3-10-1,4 15-17,-1 0-1,0 1 1,0-1 0,0 0-1,-1 1 1,1-1-1,-1 1 1,1-1 0,-1 1-1,0 0 1,0 0-1,0 0 1,0 0 0,0 0-1,-1 0 1,1 1-1,0-1 1,-1 1-1,0-1 1,1 1 0,-1 0-1,0 0 1,1 0-1,-1 0 1,0 1 0,0-1-1,0 1 1,-3-1-1,-1 1-161,1 0-1,-1 1 1,1-1-1,0 1 1,-1 1-1,1-1 1,0 1-1,0 0 1,0 0-1,0 1 1,-6 3-1,8-4-8,0 0-1,1 1 0,-1-1 0,1 1 0,-1 0 0,1 0 1,0 0-1,0 1 0,0-1 0,0 1 0,1-1 1,-1 1-1,1 0 0,0 0 0,0 0 0,-2 7 1,2 8-747</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6:49.875"/>
    </inkml:context>
    <inkml:brush xml:id="br0">
      <inkml:brushProperty name="width" value="0.035" units="cm"/>
      <inkml:brushProperty name="height" value="0.035" units="cm"/>
      <inkml:brushProperty name="color" value="#66CC00"/>
    </inkml:brush>
  </inkml:definitions>
  <inkml:trace contextRef="#ctx0" brushRef="#br0">89 283 19780,'-5'40'2457,"1"2"-1513,1 8-384,-3-2 1465,4-2-809,2-1-264,0-12-472,3-7-144,2-14-176,-1-7-96,2-16-344,-1-7-328,-2-15-872,-2-9 1240,-1-8-176,2-2-169</inkml:trace>
  <inkml:trace contextRef="#ctx0" brushRef="#br0" timeOffset="1">14 38 23373,'-8'-2'1968,"5"4"-1471,0-1 447,5-4-992,5-7 232,2 1-224,-3-8-200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0.191"/>
    </inkml:context>
    <inkml:brush xml:id="br0">
      <inkml:brushProperty name="width" value="0.025" units="cm"/>
      <inkml:brushProperty name="height" value="0.025" units="cm"/>
    </inkml:brush>
  </inkml:definitions>
  <inkml:trace contextRef="#ctx0" brushRef="#br0">168 0 13421,'0'0'6016,"-8"0"-4302,2 1-1611,0 0 1,0 1-1,0-1 1,0 1 0,0 0-1,0 1 1,1-1-1,-1 1 1,1 0 0,0 1-1,0-1 1,0 1-1,0 0 1,0 0 0,1 1-1,0-1 1,0 1-1,0 0 1,0 0 0,1 0-1,0 0 1,0 1-1,0 0 1,1-1 0,0 1-1,0 0 1,0 0-1,1 0 1,0 0 0,0 0-1,0 7 1,2-9-114,-1 1-1,1-1 1,0 1 0,1-1-1,-1 0 1,0 0 0,1 0-1,0 0 1,0 0 0,1 0 0,-1 0-1,1 0 1,4 4 0,50 48-323,-20-21 233,-31-27 81,1-1-1,-1 1 0,-1 0 1,0 1-1,0-1 0,0 1 0,-1 0 1,-1 0-1,1 1 0,2 16 1,-5-20 27,0 0 0,-1 0 1,1 0-1,-1 0 0,-1 0 1,1 0-1,-1 0 0,-1 0 0,1 0 1,-1 0-1,1 0 0,-2-1 1,1 1-1,-1-1 0,0 0 1,0 1-1,0-1 0,-7 8 1,-1-1 230,-1 0 0,1-1 1,-22 16-1,29-24-118,0 0 1,0 0-1,0-1 1,0 0-1,-1 1 0,0-1 1,1-1-1,-1 1 1,0-1-1,0 0 1,1 0-1,-1 0 0,0-1 1,0 1-1,0-1 1,-7-1-1,10 0-110,1 0 1,-1 0-1,0 0 1,1 0-1,-1 0 1,0 0-1,1-1 0,0 1 1,-1-1-1,1 1 1,0-1-1,0 1 0,0-1 1,0 0-1,0 1 1,0-1-1,0 0 1,0 0-1,1 0 0,-1 0 1,1 0-1,0 0 1,-1 0-1,1 0 0,0 0 1,0 0-1,0 0 1,0 0-1,1 0 0,-1 1 1,1-4-1,0-6-199,1 1 0,0-1-1,0 0 1,7-18 0,-1 13-279,0 1 1,0-1 0,2 1 0,0 1 0,0 0 0,24-24 0,86-65-35,-83 75 752,64-66 0,-99 92-168,0 0 0,0 0 1,-1 0-1,1 0 1,0 0-1,-1-1 0,1 1 1,-1-1-1,0 1 0,0-1 1,0 0-1,0 1 0,-1-1 1,1 0-1,-1 0 0,1-2 1,-1 4-51,0 0 0,0 0 1,-1 1-1,1-1 0,0 0 1,-1 1-1,1-1 0,0 0 1,-1 1-1,1-1 0,-1 0 1,1 1-1,-1-1 0,1 1 1,-1-1-1,1 1 0,-1-1 1,1 1-1,-1-1 0,0 1 1,1 0-1,-2-1 0,-28-2 37,25 4-62,1 0 1,0 1 0,0-1 0,0 1-1,0 0 1,0 0 0,0 1 0,0-1-1,1 1 1,-1 0 0,1 0 0,0 0 0,0 0-1,0 0 1,0 1 0,-3 5 0,5-8-7,0 1 0,0-1 0,-1 1 0,2-1 0,-1 1 0,0 0 0,0-1 0,0 1 0,1 0 0,-1-1 0,1 1 0,0 0 0,-1 0 0,1-1 0,0 1 0,0 0 0,0 0 0,0 0 0,0 0 0,0-1 1,1 1-1,-1 0 0,1 0 0,-1-1 0,1 1 0,0 0 0,0-1 0,-1 1 0,1-1 0,0 1 0,0-1 0,0 1 0,1-1 0,-1 0 0,0 1 0,1-1 0,-1 0 0,0 0 0,1 0 0,0 0 0,2 1 0,6 2 6,-1-1 0,1 0 0,0 0 0,0-1 0,0-1 0,0 0 0,0 0 0,0-1 0,0 0 0,0 0 0,0-1 0,0-1 0,16-4 0,11-5-2,0-1-1,40-21 1,-67 29-6,-5 2 2,0-1 1,1 0 0,0 1 0,0 0 0,0 0 0,0 1 0,1-1 0,8 0 0,-14 4 43,1 0-1,-2-1 1,1 1-1,0 0 1,0 0 0,0 0-1,-1 0 1,1-1-1,-1 1 1,0 0-1,0 0 1,1 0-1,-1 0 1,0 0-1,-1 0 1,1 0 0,-1 4-1,3 19 577,-1-23-576,0-1 0,0 1 0,1-1 0,-1 0 1,0 0-1,1 1 0,-1-1 0,1 0 0,-1 0 0,1 0 1,0-1-1,-1 1 0,1 0 0,0 0 0,0-1 0,-1 0 1,1 1-1,0-1 0,0 0 0,3 1 0,43-2 467,-40 0-485,8-1-23,0-1-1,0-1 1,-1-1-1,1 0 1,-1-1-1,17-9 1,-19 8-58,1 1 1,-1 1-1,1 0 0,0 0 1,0 2-1,0-1 0,24-1 1,-38 7 60,0 0-1,0 0 1,0 0 0,0 0 0,-1-1 0,1 1 0,0 0-1,-1 0 1,1 0 0,-1-1 0,1 1 0,-1 0-1,0 0 1,-2 2 0,2-2-18,-12 27 788,13-28-760,0 0-1,0-1 1,0 1 0,0 0 0,1-1 0,-1 1 0,0-1 0,0 1 0,1 0 0,-1-1 0,0 1 0,1-1-1,-1 1 1,0-1 0,1 1 0,-1-1 0,1 1 0,-1-1 0,1 1 0,-1-1 0,1 0 0,-1 1 0,1-1-1,-1 0 1,1 1 0,0-1 0,-1 0 0,1 0 0,0 1 0,-1-1 0,1 0 0,-1 0 0,1 0-1,0 0 1,-1 0 0,1 0 0,0 0 0,-1 0 0,1 0 0,0 0 0,-1-1 0,2 1 0,11-1-5,1-1 0,-1 0 0,0-1 0,0-1 1,0 0-1,0-1 0,-1 0 0,1-1 1,16-10-1,-15 8-166,0 0 0,1 2 0,0-1 1,0 2-1,31-7 0,-45 11 147,-1 1 1,1 0 0,-1 0-1,0 0 1,1 0-1,-1 0 1,0 0 0,1 0-1,-1 0 1,0 0-1,1 1 1,-1-1 0,1 0-1,-1 0 1,0 0-1,1 0 1,-1 0 0,0 1-1,0-1 1,1 0-1,-1 0 1,0 0-1,1 1 1,-1-1 0,0 0-1,0 1 1,1-1-1,-1 0 1,0 0 0,0 1-1,0-1 1,0 0-1,1 1 1,-1-1 0,0 1-1,0-1 1,0 0-1,0 1 1,0-1 0,0 0-1,0 1 1,0-1-1,0 1 1,-4 25 342,1 2-593,3-28 193,0 1 0,-1 0 1,1-1-1,0 1 0,1-1 0,-1 1 0,0-1 0,0 1 0,0 0 0,0-1 1,0 1-1,1-1 0,-1 1 0,0-1 0,0 1 0,1-1 0,-1 1 0,0-1 1,1 1-1,-1-1 0,1 1 0,-1-1 0,0 1 0,1-1 0,-1 0 0,1 1 1,-1-1-1,1 0 0,-1 0 0,1 1 0,0-1 0,0 0 0,29-1-9055,-15-11-101</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2.379"/>
    </inkml:context>
    <inkml:brush xml:id="br0">
      <inkml:brushProperty name="width" value="0.035" units="cm"/>
      <inkml:brushProperty name="height" value="0.035" units="cm"/>
      <inkml:brushProperty name="color" value="#66CC00"/>
    </inkml:brush>
  </inkml:definitions>
  <inkml:trace contextRef="#ctx0" brushRef="#br0">4 21 19900,'-2'0'1881,"1"3"-1289,5 0-216,10-3 760,5-1-216,11-4-304,0-1-215,6 0-177,2 2-120,-1 1-360,-2 1-305,-5 4-391,-3 4-256,-11 6 872,-1 0-224,-6 6-288</inkml:trace>
  <inkml:trace contextRef="#ctx0" brushRef="#br0" timeOffset="1">128 230 13419,'20'5'1712,"1"-2"-1040,6-8-304,3-5 1433,4-7-1177,4-2-256,-2-4-472,0-1 208,-9 6-112,-1 3-96</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2.877"/>
    </inkml:context>
    <inkml:brush xml:id="br0">
      <inkml:brushProperty name="width" value="0.035" units="cm"/>
      <inkml:brushProperty name="height" value="0.035" units="cm"/>
      <inkml:brushProperty name="color" value="#66CC00"/>
    </inkml:brush>
  </inkml:definitions>
  <inkml:trace contextRef="#ctx0" brushRef="#br0">43 0 20716,'2'2'190,"-1"0"0,0-1 1,0 1-1,0 0 0,0 0 0,0 0 0,0 0 0,0 0 0,-1 0 0,1 0 0,-1 0 0,1 1 0,-1-1 0,0 4 0,-2 35 818,0-23-404,-22 177 497,12-119-1035,-3 109 0,15-184-63,0 8 25,0-1 0,1 1 1,0-1-1,3 15 1,-3-21-23,-1-1 0,0 1 0,1-1 0,-1 0 0,1 1 0,0-1 0,-1 1 0,1-1 0,0 0 0,0 0 0,0 1 0,0-1 0,0 0 0,0 0 0,0 0 0,0 0 1,0 0-1,1 0 0,-1-1 0,0 1 0,1 0 0,-1-1 0,1 1 0,-1-1 0,0 1 0,1-1 0,-1 0 0,1 1 0,-1-1 0,1 0 0,-1 0 0,1 0 0,-1 0 0,3-1 0,3 0-61,-1-1 0,0 0 0,0 0 0,-1-1-1,1 0 1,0 0 0,-1 0 0,0 0-1,1-1 1,-1 0 0,5-6 0,9-8-541,21-30 0,-33 39 599,16-17-339</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3.330"/>
    </inkml:context>
    <inkml:brush xml:id="br0">
      <inkml:brushProperty name="width" value="0.035" units="cm"/>
      <inkml:brushProperty name="height" value="0.035" units="cm"/>
      <inkml:brushProperty name="color" value="#66CC00"/>
    </inkml:brush>
  </inkml:definitions>
  <inkml:trace contextRef="#ctx0" brushRef="#br0">1 61 16179,'1'1'147,"0"0"0,0 0-1,0 0 1,0 0-1,0 0 1,0 0-1,0 0 1,-1 1 0,1-1-1,0 0 1,-1 1-1,1-1 1,-1 0-1,1 1 1,-1-1-1,1 1 1,-1-1 0,0 2-1,1 32 785,-1-20-84,2 329 3038,0-324-3397,1-27-103,4-32-54,-3-18-327,-2-1 0,-2 1 1,-3-1-1,-16-85 0,16 131-65,1 12-2,4 22 6,2 10 73,10 40 0,-11-63 9,-1 1 0,2-1 0,-1 0-1,1 0 1,1 0 0,-1 0 0,2-1 0,10 15 0,-14-22-12,-1 1 0,1 0 0,-1-1 1,1 0-1,0 1 0,0-1 0,0 0 1,0 0-1,0 0 0,0 0 0,0 0 0,0 0 1,0 0-1,0-1 0,0 1 0,0-1 0,1 0 1,-1 0-1,0 0 0,3 0 0,-2 0 5,1-1-1,0 0 1,-1 0 0,1-1-1,-1 1 1,0-1-1,1 1 1,-1-1 0,0 0-1,0 0 1,3-3-1,6-7 36,0 0-1,-1 0 1,0-1-1,10-17 1,38-72 109,-10 15-179,-48 85 11,0 1 1,0-1-1,0 1 1,0-1-1,0 1 0,0-1 1,1 1-1,-1 0 1,0 0-1,1 0 0,-1 0 1,1 0-1,1-1 0,-2 2 4,-1 0 1,1 0-1,-1 0 0,1 0 0,-1 0 0,0 0 0,1 0 0,-1 0 0,1 0 0,-1 0 0,0 1 0,1-1 0,-1 0 0,1 0 0,-1 0 0,0 1 1,1-1-1,-1 0 0,0 0 0,1 1 0,-1-1 0,0 0 0,0 1 0,1-1 0,-1 1 0,0-1 0,0 0 0,1 1 0,-1-1 0,0 0 0,0 1 0,0 0 1,2 7-13,0 0 0,-1 0 1,0 0-1,0 11 0,0-16 13,7 169 129,12 155-104,-20-327-69,0 0-1,0 0 1,0 0-1,0 0 1,0 0-1,0-1 1,0 1-1,0 0 1,0 0 0,1 0-1,-1 0 1,0 0-1,0 0 1,0 0-1,0 0 1,0 0-1,0 0 1,0 1 0,0-1-1,0 0 1,0 0-1,1 0 1,-1 0-1,0 0 1,0 0-1,0 0 1,0 0-1,0 0 1,0 0 0,0 0-1,0 0 1,3-11-67,0-11-344</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3.834"/>
    </inkml:context>
    <inkml:brush xml:id="br0">
      <inkml:brushProperty name="width" value="0.035" units="cm"/>
      <inkml:brushProperty name="height" value="0.035" units="cm"/>
      <inkml:brushProperty name="color" value="#66CC00"/>
    </inkml:brush>
  </inkml:definitions>
  <inkml:trace contextRef="#ctx0" brushRef="#br0">0 19 18404,'1'0'109,"-1"0"0,0 0 1,1 0-1,-1 1 0,1-1 0,-1 0 1,0 0-1,1 0 0,-1 1 0,0-1 1,1 0-1,-1 0 0,0 1 0,0-1 1,1 0-1,-1 1 0,0-1 0,0 0 1,1 1-1,-1-1 0,0 0 0,0 1 1,0-1-1,0 1 0,1-1 0,-1 0 1,0 1-1,0-1 0,0 1 1,1 16 138,-1-12 177,3 43 1882,-2-5-1539,3 0-1,8 42 0,-12-83-765,1-1 0,-1 0 0,0 1-1,1-1 1,-1 0 0,1 1 0,-1-1-1,1 0 1,0 0 0,-1 0 0,1 1-1,0-1 1,1 1 0,-2-2-9,1 0 1,-1 1-1,0-1 1,1 0-1,-1 0 1,0 0-1,1 0 0,-1 0 1,0 0-1,1 0 1,-1 0-1,0 0 1,1 0-1,-1 0 1,0 0-1,1 0 1,-1 0-1,1 0 1,-1 0-1,0 0 1,1 0-1,-1-1 0,0 1 1,0 0-1,1 0 1,-1 0-1,0-1 1,1 1-1,-1 0 1,0 0-1,1-1 1,1-2-68,0 1-1,0-1 1,0 0 0,0 0 0,0-1 0,-1 1 0,0 0-1,2-6 1,24-105-1835,-19 72 741,16-45 0,-19 77 863,-2 11 238,1 21 347,24 269 702,-27-285-1393,-1-10 76,-1-14-159</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0.813"/>
    </inkml:context>
    <inkml:brush xml:id="br0">
      <inkml:brushProperty name="width" value="0.035" units="cm"/>
      <inkml:brushProperty name="height" value="0.035" units="cm"/>
      <inkml:brushProperty name="color" value="#66CC00"/>
    </inkml:brush>
  </inkml:definitions>
  <inkml:trace contextRef="#ctx0" brushRef="#br0">24 1 18308,'0'6'2128,"-1"10"-1335,-4 8-345,-1 3 1176,2 8-656,1 2-232,1 4-328,1 1-112,1-1-135,0-4-81,0-5-136,1-4-169,-1-5-471,0-4-248,0-10-2073,0-7 2553,-3-10-440,3-7-376</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1.329"/>
    </inkml:context>
    <inkml:brush xml:id="br0">
      <inkml:brushProperty name="width" value="0.035" units="cm"/>
      <inkml:brushProperty name="height" value="0.035" units="cm"/>
      <inkml:brushProperty name="color" value="#66CC00"/>
    </inkml:brush>
  </inkml:definitions>
  <inkml:trace contextRef="#ctx0" brushRef="#br0">23 0 17932,'1'0'87,"-1"0"1,0 0-1,1 0 1,-1 0-1,1 0 1,-1 1-1,0-1 1,1 0-1,-1 0 0,0 0 1,1 0-1,-1 0 1,0 1-1,1-1 1,-1 0-1,0 0 1,0 0-1,1 1 1,-1-1-1,0 0 1,0 0-1,1 1 0,-1-1 1,0 0-1,0 1 1,0-1-1,1 0 1,-1 1-1,0-1 1,0 0-1,0 1 1,0-1-1,0 0 1,0 1-1,0-1 0,0 0 1,0 1-1,0-1 1,0 1-1,0-1 1,0 0-1,0 1 1,0-1-1,0 0 1,0 1-1,0-1 1,-1 0-1,1 1 0,0-1 1,0 1-1,-9 29 1639,4-16-1008,1 2-371,1-5-220,0 0 1,1 0 0,0 1 0,0 11 0,2-20-128,0-1 1,0 1 0,0 0 0,0 0 0,1-1 0,0 1-1,-1-1 1,1 1 0,0-1 0,0 1 0,0-1-1,0 1 1,1-1 0,-1 0 0,1 1 0,-1-1-1,1 0 1,0 0 0,0 0 0,0-1 0,0 1-1,4 2 1,4 1-43,0 0 0,1-1 0,0 0-1,-1-1 1,1-1 0,21 3 0,-14-2-69,29 8 0,-42-9 89,-1 0 1,1 0 0,0 0-1,0 1 1,-1-1 0,0 1-1,1 0 1,-1 0 0,0 1-1,4 4 1,-6-6 42,-1 1 1,1-1-1,-1 1 1,0-1-1,0 1 0,0 0 1,0-1-1,0 1 0,-1 0 1,1 0-1,-1 0 1,1 0-1,-1 0 0,0 0 1,0-1-1,-1 1 0,1 0 1,0 0-1,-1 0 1,0 0-1,0-1 0,0 1 1,0 0-1,0-1 0,0 1 1,-3 3-1,-1 3 117,-1 0-1,0 0 0,-1 0 1,1-1-1,-15 13 1,12-13-23,-1 0 0,1-1 0,-1 0 0,-1-1 0,-20 10 0,27-14-125,1-1-1,-1 0 1,0 0-1,0 0 1,0 0-1,1-1 1,-1 0-1,0 1 1,0-1-1,-4-1 1,6 0-20,0 1 0,-1-1 0,1 1 0,0-1 0,0 0 0,-1 0 0,1 0 0,0-1 0,0 1 0,0 0 0,1-1 0,-1 1 0,0-1 0,0 0 0,1 1 1,-1-1-1,-1-4 0,-1 1 11,1-1 0,1 0 0,-1 0-1,1 0 1,0 0 0,-2-8 0,-1-15-215</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1.844"/>
    </inkml:context>
    <inkml:brush xml:id="br0">
      <inkml:brushProperty name="width" value="0.035" units="cm"/>
      <inkml:brushProperty name="height" value="0.035" units="cm"/>
      <inkml:brushProperty name="color" value="#66CC00"/>
    </inkml:brush>
  </inkml:definitions>
  <inkml:trace contextRef="#ctx0" brushRef="#br0">2 0 19860,'-1'3'2105,"2"2"-1473,-1-1-312,0 2 1312,0 3-896,5 3-207,-2 5-329,-2 1-56,2 6-176,0 0-144,0 1-537,0 2-223,3-3 736,-3-1-184,3-5-96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4.570"/>
    </inkml:context>
    <inkml:brush xml:id="br0">
      <inkml:brushProperty name="width" value="0.035" units="cm"/>
      <inkml:brushProperty name="height" value="0.035" units="cm"/>
      <inkml:brushProperty name="color" value="#66CC00"/>
    </inkml:brush>
  </inkml:definitions>
  <inkml:trace contextRef="#ctx0" brushRef="#br0">0 16 17268,'2'-3'295,"5"-3"2724,-6 16-640,0-5-2294,0 10 801,5 40 541,-5-53-1399,0 1-1,-1 0 1,1 0 0,0-1-1,0 1 1,1 0 0,-1-1-1,0 1 1,1-1 0,0 0-1,-1 1 1,1-1 0,0 0-1,0 0 1,4 3 0,-5-5-24,0 0 1,-1 1-1,1-1 1,0 0 0,0 0-1,0 0 1,-1 1 0,1-1-1,0 0 1,0 0 0,0 0-1,0-1 1,-1 1 0,1 0-1,0 0 1,0 0 0,0-1-1,-1 1 1,1 0 0,0-1-1,0 1 1,-1 0-1,1-1 1,0 1 0,-1-1-1,1 1 1,0-1 0,-1 0-1,1 1 1,-1-1 0,1 0-1,-1 1 1,1-1 0,-1 0-1,0 0 1,1 0 0,15-32 16,-15 29-13,8-28 38,-9 27-37,1 0-1,0 0 1,1 0 0,-1 0 0,1 0 0,0 0 0,0 1 0,1-1 0,3-5 0,-6 10-9,1 0 0,-1 0 0,0 0 0,1 0 0,-1 0 0,0 0 0,1 0 0,-1 0 1,0 0-1,1 0 0,-1 1 0,0-1 0,0 0 0,1 0 0,-1 0 0,0 0 0,1 1 0,-1-1 1,0 0-1,0 0 0,1 0 0,-1 1 0,0-1 0,0 0 0,1 0 0,-1 1 0,0-1 0,0 0 1,0 1-1,0-1 0,0 0 0,1 1 0,-1-1 0,0 0 0,0 1 0,0-1 0,0 0 1,0 1-1,0-1 0,0 0 0,0 1 0,6 18 1,-6-17 0,11 48-92,-8-32-302,1 1 0,1-1 0,8 21 0,-4-26 145,1-6-100</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6.497"/>
    </inkml:context>
    <inkml:brush xml:id="br0">
      <inkml:brushProperty name="width" value="0.035" units="cm"/>
      <inkml:brushProperty name="height" value="0.035" units="cm"/>
      <inkml:brushProperty name="color" value="#66CC00"/>
    </inkml:brush>
  </inkml:definitions>
  <inkml:trace contextRef="#ctx0" brushRef="#br0">160 28 15419,'0'0'108,"1"-1"-1,-1 1 0,1-1 0,0 0 1,-1 1-1,0-1 0,1 0 1,-1 1-1,1-1 0,-1 0 0,0 1 1,1-1-1,-1 0 0,0 0 1,0 1-1,0-1 0,0 0 0,1 0 1,-1 1-1,0-1 0,0 0 1,0 0-1,-1 0 0,1 1 0,0-1 1,0 0-1,0 0 0,0 1 1,-1-1-1,1 0 0,0 1 0,-2-2 1,2 1 0,-1 1 1,0-1-1,0 1 1,0 0-1,0-1 1,0 1-1,0 0 1,0 0-1,1 0 1,-1 0-1,0 0 0,0 0 1,0 0-1,0 0 1,0 0-1,0 0 1,0 0-1,0 0 1,0 1-1,0-1 1,0 0-1,1 1 1,-1-1-1,0 1 1,0-1-1,0 1 1,1-1-1,-1 1 1,-1 1-1,-6 5 207,0 0-1,1 0 1,0 1 0,1 0-1,-1 0 1,1 1 0,1 0-1,-6 11 1,-1 6 24,-16 49 0,20-49-288,2 1 1,0-1-1,-3 52 0,8-67-41,1 0 0,0 0 0,1 0-1,0 0 1,1 0 0,0 0 0,1-1-1,0 1 1,0-1 0,1 1 0,1-1-1,7 13 1,-10-20-3,0 0-1,1 0 1,-1-1 0,0 1-1,1-1 1,0 1 0,-1-1-1,1 0 1,0 0-1,0 0 1,0 0 0,1-1-1,-1 1 1,0-1-1,1 0 1,-1 0 0,7 1-1,-5-1 17,0-1 0,0 0-1,1 0 1,-1-1 0,0 0-1,0 1 1,0-2 0,0 1-1,0 0 1,0-1 0,6-3-1,-4 2 4,-1 0 0,0-1 0,0 0 0,0 0 0,-1 0 0,1 0 0,-1-1 0,0 0 0,-1 0 0,1-1 0,-1 1 0,0-1 0,0 0 0,-1 0 0,1 0 0,-1-1 0,-1 1-1,4-10 1,-6 14-11,0 1-1,0-1 1,1 1-1,-1 0 1,0-1-1,0 1 1,0-1-1,-1 1 1,1-1-1,0 1 1,0 0-1,-1-1 1,1 1-1,-1 0 1,1-1-1,-1 1 1,0 0-1,1-1 1,-1 1-1,0 0 1,0 0-1,0 0 1,0 0-1,0 0 0,0 0 1,0 0-1,0 0 1,0 0-1,-1 0 1,1 1-1,0-1 1,-1 1-1,1-1 1,0 1-1,-1-1 1,1 1-1,0 0 1,-1-1-1,1 1 1,-1 0-1,-1 0 1,-3 0-27,1 0 0,-1 0 1,0 0-1,1 1 1,-1 0-1,1 0 0,0 0 1,-1 1-1,-8 3 1,9-2-247,0 1 0,0-1 0,0 1 0,0 0 0,1 0 0,-7 8 0,10-11 161,0 0 0,0 1 1,0-1-1,0 1 0,0-1 1,0 1-1,1-1 0,-1 1 0,0 0 1,1-1-1,0 1 0,-1 3 1,1-4 53,0 0 1,0 0 0,0 0-1,1 0 1,-1 0 0,0 0-1,1 0 1,-1-1 0,1 1-1,-1 0 1,1 0 0,-1 0-1,1 0 1,-1-1 0,1 1 0,0 0-1,-1 0 1,1-1 0,0 1-1,0-1 1,0 1 0,-1-1-1,1 1 1,1 0 0,15 3-673</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7.063"/>
    </inkml:context>
    <inkml:brush xml:id="br0">
      <inkml:brushProperty name="width" value="0.035" units="cm"/>
      <inkml:brushProperty name="height" value="0.035" units="cm"/>
      <inkml:brushProperty name="color" value="#66CC00"/>
    </inkml:brush>
  </inkml:definitions>
  <inkml:trace contextRef="#ctx0" brushRef="#br0">47 0 18308,'-3'20'1285,"-1"0"-1,-8 24 1,-5 27 523,12-37-1159,0 50-1,4-71-579,2 0 0,0 0 0,0 0 0,2-1 1,-1 1-1,2-1 0,4 15 0,-7-24-65,0-1 0,0 0 0,1 1 0,-1-1 1,0 0-1,1 1 0,0-1 0,-1 0 0,1 0 0,0 0 0,0-1 0,0 1 0,0 0 0,0-1 0,1 1 0,-1-1 0,0 0 0,1 0 1,-1 1-1,1-2 0,-1 1 0,1 0 0,4 0 0,-3-1-4,-1 0 0,1 0-1,-1-1 1,1 1 0,-1-1 0,0 0 0,1 0 0,-1 0-1,0-1 1,0 1 0,0-1 0,0 0 0,0 1 0,0-1 0,0-1-1,-1 1 1,1 0 0,3-4 0,3-5 25,0-1-1,-1 0 1,0-1 0,0 1-1,-2-2 1,1 1 0,-2 0 0,0-1-1,0 0 1,-1-1 0,-1 1-1,-1 0 1,0-1 0,-1 0 0,0 1-1,-2-17 1,1 27 2,-1 0 0,1 0 0,-1 0 0,0 0 0,-1 0 0,1 0 0,-1 0 0,0 1 0,1-1 0,-2 1 0,1-1 0,0 1 0,-1-1 0,1 1 0,-1 0 0,0 0 0,0 1 0,-6-5 0,6 6-7,1-1 1,-1 1-1,0 0 0,0 0 1,0 0-1,0 0 1,0 1-1,-1-1 1,1 1-1,0 0 1,0 0-1,0 0 1,0 0-1,-1 0 1,1 1-1,0 0 0,0-1 1,0 1-1,0 0 1,0 1-1,0-1 1,1 0-1,-1 1 1,-3 2-1,0-1-138,1 1 0,0 0 0,0 0 0,0 0 0,0 1 0,1 0 0,0 0 0,0 0 0,0 0 0,0 0 0,1 1 0,0 0 0,0 0 0,1 0 0,-1 0 0,1 0 0,1 0 0,-1 0 0,0 13 0,4-14-411,4-10 96,5-15-231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0.930"/>
    </inkml:context>
    <inkml:brush xml:id="br0">
      <inkml:brushProperty name="width" value="0.025" units="cm"/>
      <inkml:brushProperty name="height" value="0.025" units="cm"/>
    </inkml:brush>
  </inkml:definitions>
  <inkml:trace contextRef="#ctx0" brushRef="#br0">18 46 17200,'0'0'9076,"8"4"-8735,1 0-287,0-1 1,0 0-1,0-1 0,14 2 0,-22-3-57,1-1-1,0 1 1,-1-1-1,1 0 1,-1 0-1,1 0 1,-1 0 0,1 0-1,0 0 1,-1 0-1,1 0 1,-1 0-1,1-1 1,0 1-1,-1-1 1,1 1 0,-1-1-1,0 0 1,1 1-1,-1-1 1,1 0-1,-1 0 1,0 0-1,0 0 1,0 0 0,1 0-1,-1 0 1,0-1-1,0 1 1,0 0-1,-1-1 1,1 1-1,0-1 1,-1 1 0,1 0-1,0-1 1,-1 1-1,0-1 1,1 0-1,-1 1 1,0-1-1,0-1 1,0 1-23,-1 1 0,1 0 0,-1 0-1,1 0 1,-1 0 0,0 0 0,0 0 0,1 0 0,-1 0-1,0 0 1,0 0 0,0 0 0,0 1 0,0-1 0,0 0 0,0 1-1,-1-1 1,1 1 0,0-1 0,0 1 0,0-1 0,-1 1 0,1 0-1,0 0 1,0-1 0,-1 1 0,1 0 0,0 0 0,0 0 0,-1 0-1,-1 1 1,-43 5-311,42-5 346,1 1 1,0 0-1,-1-1 1,1 1-1,0 1 1,0-1-1,0 0 1,1 1-1,-1 0 1,1-1-1,-1 1 1,1 0-1,0 0 1,0 0-1,0 1 1,1-1-1,-1 0 1,1 1-1,-2 6 1,2-7 12,1-1 0,-1 0 0,1 1 1,0-1-1,0 0 0,0 1 0,0-1 1,0 0-1,1 1 0,-1-1 0,1 0 1,0 0-1,-1 1 0,1-1 0,0 0 1,0 0-1,0 0 0,1 0 0,-1 0 1,0 0-1,1 0 0,-1-1 0,1 1 1,0 0-1,0-1 0,-1 1 0,1-1 1,0 0-1,0 0 0,0 1 0,4 0 1,8 3-24,0 0 1,1-1-1,-1-1 1,1 0-1,0-1 1,0 0-1,-1-2 1,1 1-1,0-2 1,0 0-1,0-1 1,0 0-1,-1-1 1,1-1-1,-1 0 1,0-1-1,0-1 1,0 0-1,-1-1 1,17-11-1,-30 18 3,1-1 0,-1 1 0,0 0 1,0 0-1,0 0 0,0-1 0,1 1 0,-1 0 0,0 0 0,0 0 1,1 0-1,-1 0 0,0 0 0,0-1 0,0 1 0,1 0 0,-1 0 0,0 0 1,0 0-1,1 0 0,-1 0 0,0 0 0,0 0 0,1 0 0,-1 0 1,0 0-1,1 0 0,-1 0 0,0 0 0,0 0 0,0 1 0,1-1 1,-1 0-1,0 0 0,0 0 0,1 0 0,-1 0 0,0 0 0,0 1 1,0-1-1,1 0 0,-1 0 0,0 0 0,0 1 0,0-1 0,0 0 0,0 0 1,1 0-1,-1 1 0,0-1 0,0 0 0,0 0 0,0 1 0,0-1 1,0 1-1,0 21 505,0-20-454,-1 0 0,1 0-1,0 0 1,0 0 0,0 0 0,0 0 0,0 0 0,0 0-1,1 0 1,-1 0 0,1 0 0,-1 0 0,2 3 0,2-3-41,0 0 1,0 0 0,0-1-1,0 1 1,1-1 0,-1 0-1,0 0 1,0 0 0,1-1-1,-1 0 1,1 0 0,-1 0-1,7-1 1,61-10-324,-11-6-1049,-44 11 708,1 1 1,0 0-1,0 2 1,30-3-1,-30 27 2473,-4-3-823,-8-14-947,0 0 1,0-1-1,1 0 0,-1 0 1,1-1-1,-1 1 0,1-2 1,0 1-1,0-1 0,0 0 1,0 0-1,0-1 0,0 0 1,0 0-1,0 0 0,11-3 1,-2 0-56,0-1 0,0 0 0,0-1 0,-1-1 0,30-15 0,-28 12-11,0-2 1,29-23-1,-42 31 18,0 0 0,0-1 0,-1 1-1,0-1 1,1 0 0,-1 1-1,-1-1 1,1-1 0,-1 1 0,1 0-1,-1-1 1,0 1 0,-1-1-1,1 0 1,-1 1 0,0-1 0,1-6-1,-2 11 5,0 0-1,0-1 1,0 1-1,0 0 1,0-1-1,0 1 1,0 0 0,0-1-1,0 1 1,0 0-1,0-1 1,0 1-1,0 0 1,-1-1-1,1 1 1,0 0-1,0-1 1,0 1-1,0 0 1,0 0-1,-1-1 1,1 1 0,0 0-1,0 0 1,-1-1-1,1 1 1,0 0-1,0 0 1,-1-1-1,1 1 1,0 0-1,-1 0 1,1 0-1,0 0 1,-1 0-1,1-1 1,-14 7 317,-10 17 210,21-20-484,1 0 0,0 0 0,0 0 0,0 0 0,1 1-1,-1-1 1,1 1 0,0-1 0,-1 1 0,2-1 0,-1 1 0,0 0 0,1-1 0,0 1 0,0 0 0,0-1-1,0 1 1,0 0 0,1 0 0,-1-1 0,1 1 0,0-1 0,3 7 0,-2-7-42,1 1 0,0-1 0,0 0 1,0 1-1,0-1 0,0-1 0,1 1 0,-1 0 0,1-1 1,0 0-1,0 0 0,0 0 0,0 0 0,0-1 0,0 1 1,0-1-1,1 0 0,-1 0 0,8 0 0,67 4-86,-74-4-33,0-1 0,0-1-1,0 1 1,0-1 0,0 1 0,0-1 0,-1-1 0,1 1 0,0-1 0,-1 0 0,1 0 0,-1 0 0,6-4 0,-8 4-238,-1 0 1,1-1-1,-1 1 0,0-1 1,0 1-1,0-1 1,0 0-1,0 1 0,-1-1 1,1 0-1,-1 1 1,0-1-1,1 0 0,-1 0 1,-1 0-1,1 1 1,0-1-1,-1 0 0,-1-4 1,-8-20-5455</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7.521"/>
    </inkml:context>
    <inkml:brush xml:id="br0">
      <inkml:brushProperty name="width" value="0.035" units="cm"/>
      <inkml:brushProperty name="height" value="0.035" units="cm"/>
      <inkml:brushProperty name="color" value="#66CC00"/>
    </inkml:brush>
  </inkml:definitions>
  <inkml:trace contextRef="#ctx0" brushRef="#br0">16 71 18548,'-7'52'1932,"4"-33"-1361,0 1 0,1 0 0,1 0 0,2 20 0,0-34-504,0 0 0,0 0 1,0 0-1,1 0 0,0 0 0,0-1 1,1 1-1,-1 0 0,1-1 0,0 0 1,1 0-1,-1 0 0,1 0 0,0-1 1,0 1-1,1-1 0,7 6 0,-9-8-31,-1 0-1,1 0 1,0-1-1,0 1 1,0-1-1,0 0 1,0 0 0,0 0-1,0 0 1,0 0-1,0-1 1,0 1-1,0-1 1,0 0-1,0 0 1,7-1-1,-5 0 16,-1 0-1,1 0 1,-1-1-1,1 0 1,-1 0-1,0 0 0,0 0 1,0-1-1,0 0 1,5-4-1,0-2 55,0-1-1,0 1 1,-1-2-1,0 1 1,-1-1-1,0 0 1,8-18-1,-8 12 36,0 0 0,-1 0 0,6-31-1,-11 42-89,0 0 0,0 0 0,-1-1-1,0 1 1,0 0 0,0 0 0,-1 0 0,0 0-1,0 0 1,0 0 0,-1 0 0,0 0-1,0 0 1,-5-9 0,5 12-25,1 1-1,-1 0 1,0-1-1,0 1 1,0 0 0,0 0-1,0 0 1,-1 1-1,1-1 1,0 1 0,-1-1-1,1 1 1,-1 0-1,0-1 1,1 1 0,-1 1-1,-4-2 1,2 1-49,0 1 0,0 0 1,-1 0-1,1 0 0,0 1 0,0 0 1,0 0-1,0 0 0,-6 2 1,-2 2-253,0 1 0,1 0 1,-1 1-1,1 0 1,1 1-1,-15 12 1,10-4-140,8-7-136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8.043"/>
    </inkml:context>
    <inkml:brush xml:id="br0">
      <inkml:brushProperty name="width" value="0.035" units="cm"/>
      <inkml:brushProperty name="height" value="0.035" units="cm"/>
      <inkml:brushProperty name="color" value="#66CC00"/>
    </inkml:brush>
  </inkml:definitions>
  <inkml:trace contextRef="#ctx0" brushRef="#br0">1 317 18780,'0'0'2160,"6"0"-1391,7-9-337,4 3 1912,5-4-1648,2-1-135,6 2-457,4 2-176,-1 7-657,-2 0-367,-5 7 856,-5 5-208,-5 3-112</inkml:trace>
  <inkml:trace contextRef="#ctx0" brushRef="#br0" timeOffset="1">582 1 17356,'0'10'2000,"0"11"-1200,-2 8-360,-1 8 2225,-3 5-1657,3 6-672,3 2-128,2-2-128,1-2-144,1-10-352,1-9-304,-1-10-48,2-8 568,3-6-208,1-5-152</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8.605"/>
    </inkml:context>
    <inkml:brush xml:id="br0">
      <inkml:brushProperty name="width" value="0.035" units="cm"/>
      <inkml:brushProperty name="height" value="0.035" units="cm"/>
      <inkml:brushProperty name="color" value="#66CC00"/>
    </inkml:brush>
  </inkml:definitions>
  <inkml:trace contextRef="#ctx0" brushRef="#br0">6 51 20500,'-3'71'2816,"1"-42"-2369,1-1-1,2 0 0,5 41 0,-6-69-462,0 1-1,0-1 1,0 1-1,0-1 1,0 1-1,1-1 1,-1 1-1,0 0 0,0-1 1,0 1-1,0-1 1,1 1-1,-1-1 1,0 0-1,0 1 1,1-1-1,-1 1 1,0-1-1,1 1 0,-1-1 1,1 0-1,-1 1 1,0-1-1,1 0 1,-1 1-1,1-1 1,-1 0-1,1 0 1,-1 0-1,1 1 0,-1-1 1,1 0-1,-1 0 1,1 0-1,-1 0 1,1 0-1,-1 0 1,1 0-1,0 0 1,-1 0-1,1 0 0,-1 0 1,1 0-1,-1 0 1,1 0-1,-1-1 1,1 1-1,-1 0 1,1 0-1,-1-1 0,1 1 1,-1 0-1,0-1 1,1 1-1,-1 0 1,1-1-1,-1 0 1,32-30-1135,-19 17 574,-10 12 469,0-1-1,0 0 1,1 0-1,-1 1 1,1 0-1,0 0 1,0 0-1,0 0 1,0 1-1,0-1 1,0 1-1,0 0 1,0 0-1,0 1 1,1-1-1,4 1 1,-5 0 106,0 1 0,0 0 0,-1 0 0,1 0 0,0 0 0,-1 1 0,1 0 0,-1-1 0,1 1 0,-1 0 0,0 1 0,0-1 0,0 1 0,0-1 0,0 1 0,-1 0 0,1 0 0,2 4 0,3 4 336,-1 1 0,-1-1 0,0 1 0,-1 0 0,0 0 0,6 26 0,-9-28 21,0 0 1,0 1-1,-1-1 1,0 1-1,-1-1 0,0 1 1,-1-1-1,0 1 1,-3 12-1,2-19-254,0 1-1,0-1 0,-1 0 1,1 0-1,-1 0 1,0 0-1,0-1 0,0 1 1,0-1-1,-1 1 1,1-1-1,-1 0 0,0-1 1,0 1-1,0-1 0,0 1 1,-1-1-1,1-1 1,0 1-1,-6 1 0,3-1-192,-1 1-1,0-2 0,0 1 0,0-1 1,0 0-1,0-1 0,0 0 0,-1 0 0,1-1 1,0 0-1,-9-2 0,14 1 2,0 1 0,0-1 0,0 0 0,0 0 1,0 0-1,1-1 0,-1 1 0,1 0 0,-1-1 0,1 0 0,0 0 0,0 0 0,0 0 0,1 0 0,-1 0 0,1 0 0,0 0 0,-1 0 1,1-1-1,1 1 0,-2-4 0,-5-37-555</inkml:trace>
  <inkml:trace contextRef="#ctx0" brushRef="#br0" timeOffset="1">25 48 18124,'3'0'1968,"6"3"-1168,3 1-351,3-1 1535,5-1-784,5-2-880,7-5-400,7-2-848,4-2 1824,-1-3-968,0-2-56,-1 2-112</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9.089"/>
    </inkml:context>
    <inkml:brush xml:id="br0">
      <inkml:brushProperty name="width" value="0.035" units="cm"/>
      <inkml:brushProperty name="height" value="0.035" units="cm"/>
      <inkml:brushProperty name="color" value="#66CC00"/>
    </inkml:brush>
  </inkml:definitions>
  <inkml:trace contextRef="#ctx0" brushRef="#br0">42 1 18396,'-14'61'2307,"-11"78"1615,23-124-3651,1 0-1,1 1 0,1-1 1,0 0-1,1 1 1,0-1-1,6 16 0,-8-28-249,1 0 0,0 0 0,0-1-1,1 1 1,-1 0 0,1 0 0,-1-1-1,1 1 1,0-1 0,0 1 0,0-1-1,0 0 1,0 0 0,0 0-1,1 0 1,-1 0 0,1 0 0,4 1-1,-5-2-13,1 0 0,-1-1 0,0 0 0,1 1-1,-1-1 1,0 0 0,1 0 0,-1-1 0,0 1-1,1 0 1,-1-1 0,0 1 0,1-1 0,-1 0-1,0 0 1,0 0 0,0 0 0,0 0 0,0 0-1,0-1 1,0 1 0,0-1 0,0 1 0,-1-1-1,4-3 1,3-4 4,-1-1 0,0-1 0,0 1-1,-1-1 1,0 0 0,-1 0 0,-1-1 0,1 1-1,2-14 1,-3 7 34,0 0 1,-1-1-1,-1 1 1,-1 0-1,-1-28 0,0 43-30,0-1-1,0 1 1,-1 0-1,1-1 1,-1 1-1,0 0 1,0 0-1,0-1 1,-1 1-1,1 0 1,-1 0-1,0 0 1,0 1-1,0-1 1,0 0-1,0 1 1,0-1-1,-1 1 1,1 0-1,-1-1 1,1 1-1,-1 1 1,-4-3-1,4 3-3,0 0 0,0 0 0,0 0 0,0 1 0,0 0 0,-1-1 0,1 1 0,0 0 0,0 1 0,0-1 0,0 0-1,-1 1 1,1 0 0,0 0 0,0 0 0,0 0 0,0 0 0,1 0 0,-1 1 0,0 0 0,0-1 0,1 1 0,-1 0 0,-2 3 0,-3 2-84,1 1 1,0-1-1,0 1 0,-6 10 1,12-16-64,-1 0 0,1 1 0,-1-1 1,1 1-1,0-1 0,-1 1 0,1-1 1,1 1-1,-1-1 0,0 1 0,1 0 1,-1 0-1,1-1 0,0 1 0,0 0 1,0 0-1,0 0 0,0-1 0,1 1 0,0 3 1,-1-5 76,1 0 0,-1-1 0,0 1 0,1-1 0,-1 1 0,0-1 0,1 1 0,-1-1 0,1 1 0,-1-1 0,1 1 0,-1-1 1,1 1-1,-1-1 0,1 0 0,0 1 0,-1-1 0,1 0 0,-1 0 0,1 0 0,0 1 0,-1-1 0,1 0 0,0 0 0,-1 0 0,1 0 0,0 0 1,-1 0-1,1 0 0,0 0 0,-1 0 0,1 0 0,1-1 0,22-12-933,0-6 38</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09.526"/>
    </inkml:context>
    <inkml:brush xml:id="br0">
      <inkml:brushProperty name="width" value="0.035" units="cm"/>
      <inkml:brushProperty name="height" value="0.035" units="cm"/>
      <inkml:brushProperty name="color" value="#66CC00"/>
    </inkml:brush>
  </inkml:definitions>
  <inkml:trace contextRef="#ctx0" brushRef="#br0">62 0 19460,'-18'52'3102,"-15"69"0,29-103-2889,1 2 1,1-1-1,0 0 0,2 0 0,0 0 0,2 1 1,3 23-1,-4-40-198,0 1 0,0 0 1,0 0-1,0-1 0,1 1 0,-1-1 1,1 1-1,0-1 0,0 0 0,0 0 1,1 1-1,2 2 0,-3-5-9,0 1 1,0-1-1,0 1 0,0-1 0,0 0 0,1 0 0,-1 0 1,0 0-1,1 0 0,-1-1 0,1 1 0,-1-1 1,1 1-1,-1-1 0,0 0 0,1 0 0,-1 0 0,1 0 1,-1-1-1,4 0 0,2-1 8,0-1 0,1 0 0,-1 0 0,-1-1 0,1 0 0,0-1 0,-1 0 0,0 0 0,0 0 0,0-1 0,-1 0 0,0 0 0,7-10 0,3-3 21,-1-2-1,-2 0 1,17-32 0,-26 45-7,0 0 1,-1 0-1,0-1 1,-1 1-1,0-1 1,0 0-1,0 0 1,-1 0-1,-1 0 1,0-11-1,0 17-16,0 0-1,-1 0 0,1 0 1,-1 0-1,0 1 0,0-1 1,0 0-1,0 0 1,0 0-1,-1 1 0,0-1 1,1 1-1,-1-1 0,0 1 1,0 0-1,0-1 0,0 1 1,-1 0-1,1 0 1,0 1-1,-1-1 0,1 0 1,-1 1-1,0-1 0,0 1 1,1 0-1,-1 0 1,0 0-1,0 1 0,0-1 1,0 1-1,0-1 0,-3 1 1,-3 0-138,1 0 1,0 0 0,-1 1-1,1 0 1,0 0 0,0 1-1,-13 5 1,-3 2-593,-24 14 0,34-15 174</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1.853"/>
    </inkml:context>
    <inkml:brush xml:id="br0">
      <inkml:brushProperty name="width" value="0.035" units="cm"/>
      <inkml:brushProperty name="height" value="0.035" units="cm"/>
      <inkml:brushProperty name="color" value="#66CC00"/>
    </inkml:brush>
  </inkml:definitions>
  <inkml:trace contextRef="#ctx0" brushRef="#br0">0 124 19732,'24'-34'2385,"-18"24"-1893,1 0 0,0 0 1,1 1-1,-1 0 0,2 0 1,17-14-1,-25 22-458,1 0-1,-1 0 1,0 0 0,1 0 0,-1 1 0,1-1-1,-1 0 1,1 1 0,-1-1 0,1 1 0,0-1-1,-1 1 1,1 0 0,0-1 0,-1 1 0,1 0-1,0 0 1,-1 1 0,1-1 0,-1 0 0,1 0 0,0 1-1,-1-1 1,1 1 0,-1-1 0,1 1 0,-1 0-1,1 0 1,-1-1 0,3 3 0,-2 0 3,0-1 1,0 1-1,0 0 1,0 0-1,-1 0 1,1 0 0,-1 0-1,0 0 1,0 0-1,0 0 1,0 0-1,0 1 1,-1-1-1,1 5 1,-1 21 140,-2 0 1,0 0-1,-2-1 1,-13 50-1,8-42-35,2 1 0,-3 41 0,10-72-185,0 0 0,1 0 0,-1 0 0,1 0-1,0 0 1,1 0 0,0 0 0,0 0 0,0-1-1,0 1 1,1-1 0,0 1 0,0-1 0,0 0-1,8 8 1,-9-10-56,1-1 0,0 1 0,0-1 0,0 0 0,0 1 0,0-1 0,0 0-1,1-1 1,-1 1 0,1-1 0,-1 1 0,1-1 0,-1 0 0,1 0 0,0-1 0,0 1 0,-1-1 0,1 0 0,0 0 0,0 0-1,0 0 1,-1-1 0,1 0 0,0 1 0,-1-1 0,5-2 0,21-12-533</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2.391"/>
    </inkml:context>
    <inkml:brush xml:id="br0">
      <inkml:brushProperty name="width" value="0.035" units="cm"/>
      <inkml:brushProperty name="height" value="0.035" units="cm"/>
      <inkml:brushProperty name="color" value="#66CC00"/>
    </inkml:brush>
  </inkml:definitions>
  <inkml:trace contextRef="#ctx0" brushRef="#br0">82 1 18900,'-3'0'160,"1"1"0,0-1-1,0 1 1,0 0 0,0 0-1,0 0 1,0 0 0,0 0 0,0 1-1,0-1 1,1 0 0,-1 1 0,0-1-1,1 1 1,-1 0 0,1 0 0,0-1-1,-1 1 1,0 3 0,-21 39 1290,19-31-1209,-1 1 1,2-1-1,0 1 1,0 0-1,1 0 0,1 0 1,1 0-1,1 22 1,0-27-204,0 0 1,0 0-1,1 0 1,0 0-1,1 0 1,0 0-1,0-1 1,1 0-1,0 1 1,1-1-1,0 0 0,0-1 1,0 0-1,7 8 1,-9-12-20,0 0 0,1-1-1,-1 1 1,1-1 0,-1 1 0,1-1-1,-1 0 1,1-1 0,0 1 0,0 0 0,0-1-1,0 0 1,0 0 0,1 0 0,-1-1-1,0 1 1,0-1 0,0 0 0,1 0 0,-1-1-1,0 1 1,0-1 0,0 0 0,0 0 0,0 0-1,0-1 1,0 1 0,0-1 0,4-3-1,1 0 12,-1 0-1,0-1 1,0 0-1,-1-1 0,0 1 1,0-1-1,-1-1 1,1 0-1,-2 1 0,1-2 1,7-14-1,-7 9 26,0-1 0,0 0-1,-2 0 1,0 0 0,0-1-1,1-30 1,-4 40-34,-1 0-1,-1-1 1,1 1 0,-1 0-1,0 0 1,0 0 0,-1 0-1,0 0 1,-3-6-1,4 8-5,-1 1 0,0 0 0,0 0 0,0 0 0,-1 0 0,1 1 0,-1-1 0,1 1 0,-1-1 0,0 1 0,0 0-1,0 0 1,0 0 0,-1 0 0,1 1 0,-6-2 0,4 1-8,0 1-1,0 0 1,-1 1-1,1-1 1,0 1-1,-1 0 1,1 1 0,0-1-1,-1 1 1,1 0-1,0 1 1,0-1-1,0 1 1,0 0 0,0 0-1,0 0 1,0 1-1,1 0 1,-1 0 0,1 0-1,0 0 1,0 1-1,-6 6 1,2-3-133,2 0 0,-1 1 0,1 0 0,0 1 0,0-1-1,1 1 1,1 0 0,-1 1 0,1-1 0,1 1 0,-4 15 0,6-22-64,1 0 0,-1 1 0,1-1 1,0 0-1,0 0 0,0 0 0,1 1 0,-1-1 0,1 0 1,1 6-1,-1-9 139,-1 1 1,0-1 0,0 1 0,1-1 0,-1 1-1,1-1 1,-1 1 0,1-1 0,-1 1-1,1-1 1,-1 1 0,1-1 0,-1 0-1,1 1 1,-1-1 0,1 0 0,-1 1 0,1-1-1,0 0 1,-1 0 0,2 1 0,0-1-6,-1 0 1,1-1 0,-1 1-1,1 0 1,-1 0-1,1-1 1,-1 1 0,1-1-1,-1 0 1,1 1-1,-1-1 1,0 0 0,2-1-1,24-17-837</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2.942"/>
    </inkml:context>
    <inkml:brush xml:id="br0">
      <inkml:brushProperty name="width" value="0.035" units="cm"/>
      <inkml:brushProperty name="height" value="0.035" units="cm"/>
      <inkml:brushProperty name="color" value="#66CC00"/>
    </inkml:brush>
  </inkml:definitions>
  <inkml:trace contextRef="#ctx0" brushRef="#br0">59 50 16331,'-4'3'419,"0"-1"0,1 1-1,-1 0 1,1 0-1,0 0 1,0 1-1,0-1 1,0 1-1,0-1 1,1 1-1,0 0 1,0 0-1,0 0 1,-3 8-1,2-3-49,1 0 0,-1 0 0,2 0-1,-1 0 1,1 0 0,0 12 0,2-9-257,0-1 1,1 0-1,0 0 1,1-1-1,0 1 1,0 0-1,1-1 1,1 0-1,0 0 1,10 17-1,-12-23-98,-1 0 0,1-1 0,0 1 0,0-1-1,0 1 1,1-1 0,-1 0 0,1 0-1,0 0 1,0-1 0,0 1 0,0-1 0,0 0-1,0 0 1,1 0 0,-1-1 0,1 0 0,-1 1-1,1-2 1,-1 1 0,1 0 0,0-1 0,-1 0-1,1 0 1,0 0 0,-1-1 0,1 0 0,4-1-1,-3 0 30,-1 0-1,0-1 0,0 0 0,0 0 0,0 0 1,-1 0-1,1-1 0,-1 0 0,0 0 1,0 0-1,0 0 0,-1-1 0,1 1 0,-1-1 1,0 0-1,-1 0 0,1 0 0,-1 0 0,0-1 1,2-6-1,1-6 158,0 0 0,-2-1 0,0 1 0,1-36 0,-4 45-126,0-1 0,-1 1 0,0 0 0,0 0 0,-1 0 0,-1 1 0,1-1 0,-1 0 0,-1 1 0,-7-15 0,9 20-75,0 0-1,1 1 0,-1-1 0,0 1 0,-1 0 1,1 0-1,0 0 0,-1 0 0,1 0 0,-1 0 1,1 0-1,-1 1 0,0 0 0,0-1 0,1 1 1,-1 0-1,0 0 0,0 0 0,0 1 0,-1-1 1,1 1-1,0 0 0,0 0 0,0 0 0,0 0 0,0 0 1,0 1-1,0-1 0,0 1 0,0 0 0,0 0 1,0 0-1,0 0 0,-4 3 0,2-2-177,0 1 0,0 0-1,1 0 1,-1 1 0,0-1-1,1 1 1,-5 6 0,7-8 108,0 0 1,0 0-1,1 0 1,-1 1-1,1-1 0,-1 0 1,1 1-1,0-1 1,0 1-1,0 0 1,0-1-1,1 1 1,-1 0-1,1 0 1,-1-1-1,1 7 0,4 9-507</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0.025"/>
    </inkml:context>
    <inkml:brush xml:id="br0">
      <inkml:brushProperty name="width" value="0.035" units="cm"/>
      <inkml:brushProperty name="height" value="0.035" units="cm"/>
      <inkml:brushProperty name="color" value="#66CC00"/>
    </inkml:brush>
  </inkml:definitions>
  <inkml:trace contextRef="#ctx0" brushRef="#br0">86 210 15067,'0'1'106,"1"-1"-1,0 0 1,0 0 0,-1 0-1,1 1 1,0-1-1,-1 0 1,1 0 0,0 1-1,-1-1 1,1 1-1,-1-1 1,1 0-1,-1 1 1,1-1 0,-1 1-1,1 0 1,-1-1-1,1 1 1,-1-1 0,1 1-1,-1 0 1,0-1-1,0 1 1,1 0 0,-1-1-1,0 1 1,0 0-1,0-1 1,1 1-1,-1 0 1,0 0 0,0-1-1,0 1 1,0 0-1,-1-1 1,1 1 0,0 0-1,0 0 1,0-1-1,0 1 1,-1 0 0,1 0-1,-3 6 698,0-1-1,-1 0 1,-7 12 0,2-4 86,2 0-296,1 1 1,0 0-1,1 0 1,-7 29-1,11-35-487,-1 0 0,1 0 0,1-1 0,0 1 1,0 0-1,1 0 0,0 0 0,0 0 0,1 0 0,3 9 0,-5-16-116,1-1-1,-1 1 0,1 0 1,0 0-1,0 0 0,0-1 1,0 1-1,0 0 0,0-1 1,0 1-1,0-1 1,1 0-1,-1 1 0,0-1 1,1 0-1,0 0 0,-1 0 1,1 0-1,0 0 0,-1 0 1,1 0-1,0 0 0,0-1 1,-1 1-1,1-1 0,0 1 1,0-1-1,0 0 0,0 0 1,0 0-1,0 0 1,0 0-1,0 0 0,0 0 1,-1-1-1,4 0 0,0-1-100,0 0 0,-1 0-1,1 0 1,-1-1 0,1 0-1,-1 0 1,0 0 0,0 0-1,-1 0 1,1-1 0,-1 0 0,1 0-1,2-4 1,13-29-240,-6-5-128</inkml:trace>
  <inkml:trace contextRef="#ctx0" brushRef="#br0" timeOffset="1">48 14 18476,'-12'-11'2104,"0"11"-1239,2-1-393,2-1 1112,7 2-1096,-2 2-384,1-2-376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0.524"/>
    </inkml:context>
    <inkml:brush xml:id="br0">
      <inkml:brushProperty name="width" value="0.035" units="cm"/>
      <inkml:brushProperty name="height" value="0.035" units="cm"/>
      <inkml:brushProperty name="color" value="#66CC00"/>
    </inkml:brush>
  </inkml:definitions>
  <inkml:trace contextRef="#ctx0" brushRef="#br0">0 61 17316,'11'6'2160,"4"-2"-1312,7-1-272,7-1 1265,13-4-753,4-5-216,8-1-424,0-2-232,1-1-712,-6 2-296,-8-1 992,-7 1-392,-17 1-144,-16 7-160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6.444"/>
    </inkml:context>
    <inkml:brush xml:id="br0">
      <inkml:brushProperty name="width" value="0.025" units="cm"/>
      <inkml:brushProperty name="height" value="0.025" units="cm"/>
      <inkml:brushProperty name="color" value="#004F8B"/>
    </inkml:brush>
  </inkml:definitions>
  <inkml:trace contextRef="#ctx0" brushRef="#br0">2 32 11018,'0'0'10277,"8"5"-10053,-6-4-132,34 18-24,-35-19-11,0 0 1,0 1 0,-1-1 0,1 0-1,0 0 1,0 1 0,0-1-1,0 0 1,0 0 0,-1 0-1,1 0 1,0 0 0,0 0-1,0 0 1,0-1 0,-1 1-1,1 0 1,0 0 0,0-1-1,0 1 1,-1 0 0,1-1 0,0 1-1,0-1 1,-1 1 0,1-1-1,0 1 1,-1-1 0,1 1-1,-1-1 1,1 0 0,-1 1-1,1-1 1,-1 0 0,1 0-1,-1 1 1,0-1 0,1 0-1,-1 0 1,0 0 0,0 1 0,1-1-1,-1 0 1,0 0 0,0 0-1,0 0 1,0 0 0,0 1-1,0-1 1,-1-1 0,1 0-24,0 1 0,0 0 0,0-1 0,0 1 0,0-1 0,0 1 0,-1 0 0,1 0 0,0-1 0,-1 1 0,1 0 0,-1-1 0,0 1 0,1 0 1,-1 0-1,0 0 0,0 0 0,0 0 0,0 0 0,0 0 0,0 0 0,0 0 0,0 0 0,0 1 0,-2-2 0,1 1-319,0 0-1,0 1 0,-1-1 1,1 1-1,-1 0 1,1-1-1,0 1 1,-1 0-1,1 1 1,-1-1-1,1 0 0,0 1 1,-1-1-1,1 1 1,-3 0-1,-14 10-4860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1.260"/>
    </inkml:context>
    <inkml:brush xml:id="br0">
      <inkml:brushProperty name="width" value="0.025" units="cm"/>
      <inkml:brushProperty name="height" value="0.025" units="cm"/>
    </inkml:brush>
  </inkml:definitions>
  <inkml:trace contextRef="#ctx0" brushRef="#br0">1 0 22197,'0'0'6182,"51"47"-6182,-33-43-3299,-2-4-9577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1.061"/>
    </inkml:context>
    <inkml:brush xml:id="br0">
      <inkml:brushProperty name="width" value="0.035" units="cm"/>
      <inkml:brushProperty name="height" value="0.035" units="cm"/>
      <inkml:brushProperty name="color" value="#66CC00"/>
    </inkml:brush>
  </inkml:definitions>
  <inkml:trace contextRef="#ctx0" brushRef="#br0">0 1 15827,'8'13'1825,"4"-2"-1121,12-5-200,4-2 1240,13-4-815,2 0-185,10-4-240,0-2-328,-2 0-2233,0 1 2017,-6 5-328,-5 0-224</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1.607"/>
    </inkml:context>
    <inkml:brush xml:id="br0">
      <inkml:brushProperty name="width" value="0.035" units="cm"/>
      <inkml:brushProperty name="height" value="0.035" units="cm"/>
      <inkml:brushProperty name="color" value="#66CC00"/>
    </inkml:brush>
  </inkml:definitions>
  <inkml:trace contextRef="#ctx0" brushRef="#br0">40 36 18932,'9'-13'1930,"-6"8"-440,-5 12 175,-7 13-876,1 1 0,1 0 0,-6 30-1,8-22-665,1 1-1,1 0 1,2 60-1,2-82-106,-1-1-1,1 1 1,1 0 0,-1-1 0,1 1-1,1-1 1,-1 0 0,6 10 0,-7-15-19,0-1 0,0 1 0,0-1 0,0 1 0,1-1 0,-1 0 0,0 1 0,1-1 0,-1 0 1,1 0-1,-1 0 0,1 0 0,-1 0 0,1-1 0,0 1 0,2 0 0,-2 0-26,1-1 1,-1 0-1,1 0 0,-1 0 0,0 0 0,1-1 1,-1 1-1,0-1 0,1 1 0,-1-1 1,0 0-1,0 0 0,1 0 0,-1 0 1,4-3-1,0-1-184,1 0 0,-1 0 1,0 0-1,0-1 0,-1 0 1,0 0-1,0 0 0,5-10 1,1-2-260,16-39 1,-11 15-137</inkml:trace>
  <inkml:trace contextRef="#ctx0" brushRef="#br0" timeOffset="1">208 226 17236,'-2'45'2352,"1"3"-1368,-1-3-455,1-2 1927,4-7-1464,1-7-384,5-17-760,5-11-432,2-14-1952,2-13 2144,8-14-353,-1-5-343</inkml:trace>
  <inkml:trace contextRef="#ctx0" brushRef="#br0" timeOffset="2">573 9 14507,'-1'0'103,"1"-1"0,0 1 0,-1-1 0,1 1 0,0-1 0,-1 1 0,1-1 0,-1 1 0,1-1 0,-1 1 0,1-1 0,-1 1 0,0 0 0,1 0 1,-1-1-1,1 1 0,-1 0 0,0 0 0,1-1 0,-1 1 0,0 0 0,1 0 0,-1 0 0,1 0 0,-1 0 0,-1 0 0,-21 7 1247,16-2-683,-1-1 1,1 1-1,-10 9 1,8-4-472,1-1 0,0 1 1,0 1-1,1 0 0,1 0 1,0 0-1,0 1 0,1 0 1,0 0-1,1 0 1,1 0-1,0 1 0,1-1 1,0 1-1,1 0 0,0 0 1,1 0-1,0-1 0,1 1 1,5 21-1,-6-30-183,1-1-1,0 1 1,0-1-1,0 0 1,0 1-1,0-1 1,1 0-1,0 0 1,-1 0-1,1 0 0,0 0 1,0 0-1,1-1 1,-1 1-1,1-1 1,-1 0-1,1 1 1,0-1-1,-1 0 1,1 0-1,0-1 1,1 1-1,-1-1 1,0 1-1,0-1 1,1 0-1,-1 0 1,0-1-1,1 1 1,-1-1-1,1 1 1,-1-1-1,1 0 1,-1 0-1,1-1 1,-1 1-1,1-1 1,-1 0-1,0 0 1,4-1-1,4-2-2,0-1 0,0 0 0,0-1 0,-1-1 0,0 1 0,0-1 0,-1-1 0,1 0 0,-2 0 0,14-17 0,-12 13 5,-1 0 0,0-1 0,-1 0 0,0-1 0,-1 1 0,-1-1-1,0-1 1,4-15 0,-9 27-11,0-1-1,0 1 1,-1-1-1,1 1 1,-1-1-1,1 0 1,-1 1 0,-1-1-1,1 1 1,0-1-1,-1 0 1,0 1-1,1-1 1,-1 1-1,-1 0 1,1-1-1,-1 1 1,1 0-1,-1 0 1,0 0-1,0 0 1,0 0-1,0 0 1,-1 0 0,1 1-1,-1-1 1,0 1-1,1 0 1,-1 0-1,0 0 1,0 0-1,-1 0 1,1 1-1,0-1 1,0 1-1,-6-2 1,2 1-198,0 0 0,-1 1-1,1 0 1,-1 0 0,1 0 0,-1 1-1,1 0 1,-1 1 0,1-1 0,-1 1 0,1 1-1,0 0 1,-1 0 0,1 0 0,0 1-1,0 0 1,1 0 0,-14 8 0,19-10 71,0 0 1,0 0 0,1 0-1,-1 0 1,0-1-1,0 1 1,0 0 0,1 0-1,-1 0 1,0 1-1,1-1 1,-1 0 0,1 0-1,-1 0 1,1 0-1,0 1 1,-1-1-1,1 0 1,0 0 0,0 1-1,0-1 1,0 0-1,0 0 1,0 1 0,0-1-1,0 0 1,1 0-1,-1 0 1,0 1 0,1-1-1,-1 0 1,2 1-1,7 6-1174</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2.060"/>
    </inkml:context>
    <inkml:brush xml:id="br0">
      <inkml:brushProperty name="width" value="0.035" units="cm"/>
      <inkml:brushProperty name="height" value="0.035" units="cm"/>
      <inkml:brushProperty name="color" value="#66CC00"/>
    </inkml:brush>
  </inkml:definitions>
  <inkml:trace contextRef="#ctx0" brushRef="#br0">116 0 18284,'-26'47'2227,"-28"71"-1,47-98-1842,0 0-1,1 0 1,1 0-1,1 1 0,1-1 1,0 35-1,3-49-304,0 0 0,1 0 0,0 1 0,0-1-1,0 0 1,1 0 0,0 0 0,5 11 0,-6-15-63,0-1 0,0 1 0,0 0 0,0-1 0,0 1 0,1-1 0,-1 0 0,0 1 0,1-1 0,-1 0 0,1 0 0,0 0 0,-1 0 0,1 0 0,0 0 0,0 0 0,-1-1 0,1 1 0,0-1 0,0 1 0,0-1 0,0 0 0,0 0 0,0 1 0,0-1 0,0-1 0,-1 1 0,1 0 0,0 0 0,0-1 0,0 1 0,2-2 0,5-2 3,1 0 0,-1 0-1,0-1 1,-1-1 0,1 1 0,-1-1-1,-1-1 1,1 0 0,-1 0 0,0 0 0,0-1-1,8-13 1,2-4 14,-2 0 1,0-1-1,10-30 0,-20 44-9,0 0 0,-1 0 0,0-1 0,-1 1 0,-1-1 0,0 0-1,1-20 1,-3 30-10,0 0 0,-1 0 0,1 0 0,0 0 0,-1 0-1,0 0 1,0 0 0,1 0 0,-2 1 0,1-1 0,0 0-1,0 1 1,-1-1 0,0 1 0,1-1 0,-1 1 0,0 0 0,0 0-1,0 0 1,-1 0 0,1 0 0,0 0 0,-1 0 0,1 1-1,-1-1 1,0 1 0,1 0 0,-1 0 0,0 0 0,0 0-1,0 0 1,1 1 0,-1-1 0,0 1 0,0 0 0,0 0 0,0 0-1,-4 0 1,-1 1-154,-1 0 0,1 0 0,-1 1 0,1 0 0,0 1 0,0-1 0,0 2 0,0-1 0,0 1 0,1 0 0,0 1 0,0 0 0,0 0 0,0 0 0,-10 12 0,16-17 101,0 1 1,0 0-1,1 0 1,-1 0-1,0-1 1,0 1-1,1 0 1,-1 0-1,1 0 1,-1 0-1,1 0 1,-1 0-1,1 0 1,0 0-1,-1 1 0,1-1 1,0 0-1,0 0 1,0 0-1,0 0 1,0 0-1,0 0 1,0 0-1,0 1 1,1 0-1,8 9-633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3.421"/>
    </inkml:context>
    <inkml:brush xml:id="br0">
      <inkml:brushProperty name="width" value="0.035" units="cm"/>
      <inkml:brushProperty name="height" value="0.035" units="cm"/>
      <inkml:brushProperty name="color" value="#66CC00"/>
    </inkml:brush>
  </inkml:definitions>
  <inkml:trace contextRef="#ctx0" brushRef="#br0">0 1 19372,'3'9'1697,"-1"9"-1129,2 8-200,1 11 664,-2 2-184,4 9-312,2 2-112,-1-4-152,-1-5-96,1-11-320,-2-8-256,-2-14-568,-1-7-160,-3-14 832,-4-8-224,-4-14-200</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3.921"/>
    </inkml:context>
    <inkml:brush xml:id="br0">
      <inkml:brushProperty name="width" value="0.035" units="cm"/>
      <inkml:brushProperty name="height" value="0.035" units="cm"/>
      <inkml:brushProperty name="color" value="#66CC00"/>
    </inkml:brush>
  </inkml:definitions>
  <inkml:trace contextRef="#ctx0" brushRef="#br0">0 227 18364,'8'9'1504,"7"0"-1120,0-1-168,9-5 489,3-3-649,3-9 152,-2-3-144,1-6-120</inkml:trace>
  <inkml:trace contextRef="#ctx0" brushRef="#br0" timeOffset="1">383 0 17676,'1'114'6409,"-1"-113"-6377,0 1 0,0-1 0,0 0 0,1 0-1,-1 0 1,0 1 0,1-1 0,-1 0 0,1 0 0,-1 0 0,1 0-1,0 0 1,-1 0 0,1 0 0,0 0 0,0 0 0,0 0 0,0-1-1,-1 1 1,1 0 0,0 0 0,1-1 0,-1 1 0,0-1 0,0 1-1,0-1 1,0 1 0,0-1 0,0 0 0,1 0 0,-1 1 0,0-1-1,0 0 1,0 0 0,3 0 0,5-1-89,0 1-1,0-2 1,0 1 0,9-4-1,7 0-76,-19 4 137,-1 0 0,0 1 0,0 0 1,0 0-1,0 0 0,0 1 1,0-1-1,0 1 0,0 0 0,0 1 1,0-1-1,0 1 0,-1 0 1,1 0-1,0 1 0,-1-1 0,0 1 1,0 0-1,0 0 0,0 0 0,0 1 1,0-1-1,-1 1 0,0 0 1,0 0-1,0 0 0,0 1 0,0-1 1,-1 1-1,0-1 0,0 1 1,0 0-1,-1 0 0,2 8 0,-2-5 107,0 0-1,-1-1 1,0 1-1,0 0 0,-1 0 1,0-1-1,-1 1 0,1 0 1,-1-1-1,-1 0 1,1 1-1,-1-1 0,-1 0 1,1 0-1,-1 0 1,-1-1-1,-8 11 0,10-13-131,0-1 0,0 0 0,-1 0 0,1 0-1,-1 0 1,0 0 0,0-1 0,0 0 0,0 0-1,0 0 1,0 0 0,-1-1 0,1 1 0,-1-1 0,1 0-1,-1 0 1,1-1 0,-1 0 0,1 1 0,-1-2-1,0 1 1,1 0 0,-1-1 0,1 0 0,-1 0-1,1 0 1,-1-1 0,1 1 0,0-1 0,0 0-1,-5-3 1,-1-2 19,1 0-1,-1-1 0,1-1 0,0 1 0,1-2 1,0 1-1,1-1 0,0 0 0,0 0 1,-6-14-1,-13-25-341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4.469"/>
    </inkml:context>
    <inkml:brush xml:id="br0">
      <inkml:brushProperty name="width" value="0.035" units="cm"/>
      <inkml:brushProperty name="height" value="0.035" units="cm"/>
      <inkml:brushProperty name="color" value="#66CC00"/>
    </inkml:brush>
  </inkml:definitions>
  <inkml:trace contextRef="#ctx0" brushRef="#br0">0 101 15515,'18'-12'2193,"5"5"-1049,2 1-440,8 0 1961,0-2-1161,9-1-616,0 0-336,2 0-864,-4-1-408,1 4-360,-7-2 816,-5 1-240,-4 4-208</inkml:trace>
  <inkml:trace contextRef="#ctx0" brushRef="#br0" timeOffset="1">511 22 17116,'-15'59'3482,"10"-43"-2622,1 1 1,-3 29 0,5-17 73,3 46 0,0-65-792,0 1 1,1-1-1,0 0 1,0 0 0,1 0-1,1 0 1,8 16-1,-12-24-122,1 0-1,0 0 1,1 0-1,-1-1 1,0 1-1,0 0 1,1-1 0,-1 1-1,1-1 1,-1 1-1,1-1 1,0 0-1,0 0 1,-1 0-1,1 0 1,0 0-1,0 0 1,0 0-1,0-1 1,0 1 0,0 0-1,0-1 1,0 0-1,1 0 1,-1 0-1,0 0 1,0 0-1,0 0 1,0 0-1,0 0 1,0-1-1,0 1 1,0-1 0,0 0-1,0 1 1,0-1-1,0 0 1,3-3-1,3 0 9,-1-2-1,0 1 1,0-1 0,0 0-1,-1 0 1,0-1 0,10-13-1,-8 7 14,0 1 0,-1-2 0,0 1 0,-1-1 0,-1 0-1,0 0 1,4-21 0,-8 29-11,0 0 0,-1 1 0,1-1 0,-1 0 1,0 0-1,-1 1 0,0-1 0,0 0 0,-3-10 0,3 13-6,-1-1-1,1 1 1,-1 0 0,0 0 0,0 0 0,-1 0-1,1 0 1,0 0 0,-1 0 0,0 1 0,1-1-1,-1 1 1,0 0 0,0 0 0,-1 0 0,-5-2-1,4 2 7,-1 0 0,0 0 0,-1 1 0,1 0 0,0 0 0,0 0-1,0 1 1,-1 0 0,1 0 0,0 1 0,0 0 0,-1 0 0,1 0-1,0 1 1,-9 3 0,10-3-88,0 0 1,-1 1-1,1-1 0,0 1 0,0 0 1,1 0-1,-1 1 0,1 0 1,0-1-1,0 1 0,0 1 0,0-1 1,0 0-1,1 1 0,0 0 0,0 0 1,-2 6-1,4-10-10,0 0 1,1 0 0,-1 0-1,1 0 1,-1 0-1,1 0 1,0 0-1,0 0 1,-1 0-1,1 0 1,0 0-1,0 0 1,0 0 0,0 0-1,0 0 1,0 1-1,0-1 1,1 0-1,-1 0 1,0 0-1,0 0 1,1 0 0,-1 0-1,1 0 1,-1 0-1,1 0 1,-1 0-1,1 0 1,0-1-1,0 1 1,-1 0-1,1 0 1,0 0 0,0-1-1,0 1 1,0-1-1,-1 1 1,1 0-1,0-1 1,0 1-1,0-1 1,1 0-1,-1 1 1,1-1 0,15 3-575</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5.033"/>
    </inkml:context>
    <inkml:brush xml:id="br0">
      <inkml:brushProperty name="width" value="0.035" units="cm"/>
      <inkml:brushProperty name="height" value="0.035" units="cm"/>
      <inkml:brushProperty name="color" value="#66CC00"/>
    </inkml:brush>
  </inkml:definitions>
  <inkml:trace contextRef="#ctx0" brushRef="#br0">111 27 19252,'0'2'243,"-1"0"0,-1 0-1,1 0 1,0 0 0,0-1-1,-1 1 1,1 0 0,-1-1 0,1 1-1,-1-1 1,0 0 0,-2 2-1,-6 5 244,2 1-120,0 0 0,0 1 1,1 0-1,1 0 0,0 1 0,0-1 1,1 1-1,0 1 0,1-1 0,-6 24 1,8-26-308,0 0 1,1 0-1,0 0 1,0 1 0,1-1-1,0 0 1,1 0-1,0 1 1,0-1 0,1 0-1,0 0 1,1 0-1,0 0 1,0-1 0,5 9-1,-6-13-36,0-1 0,1 0 0,-1 0 0,1 0 0,-1 0-1,1 0 1,0 0 0,0 0 0,0-1 0,1 0 0,-1 1-1,1-1 1,-1-1 0,1 1 0,0 0 0,-1-1 0,1 0 0,0 0-1,0 0 1,0 0 0,0-1 0,0 1 0,0-1 0,0 0-1,0 0 1,0-1 0,0 1 0,0-1 0,0 0 0,0 0 0,0 0-1,-1 0 1,1-1 0,0 0 0,-1 0 0,1 0 0,6-4-1,1-4 25,0 0-1,0 0 1,-1-1-1,0 0 1,-1-1-1,0 0 0,-1-1 1,-1 0-1,0 0 1,0 0-1,-1-1 0,-1 0 1,0 0-1,-1 0 1,-1-1-1,0 0 0,-1 1 1,-1-1-1,0-19 1,-1 29-24,0 0 0,-1 0 0,0 0 1,0 1-1,0-1 0,0 0 0,-1 0 1,1 1-1,-1-1 0,-1 1 0,1 0 1,0 0-1,-1 0 0,-5-7 0,5 9-12,0-1-1,1 1 1,-1 0-1,0 0 1,0 0-1,-1 0 1,1 1-1,0-1 1,-1 1-1,1 0 1,0 0 0,-1 0-1,0 0 1,1 1-1,-1-1 1,1 1-1,-1 0 1,0 0-1,1 0 1,-6 1-1,4 0-89,-1 0-1,0 1 1,1-1-1,-1 1 1,1 0-1,-1 1 1,1-1-1,0 1 1,0 0-1,0 0 1,0 1-1,1-1 1,-6 6-1,2 0-272,1 0-1,0 1 1,0-1 0,1 1-1,-7 15 1,5-7-256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15.593"/>
    </inkml:context>
    <inkml:brush xml:id="br0">
      <inkml:brushProperty name="width" value="0.035" units="cm"/>
      <inkml:brushProperty name="height" value="0.035" units="cm"/>
      <inkml:brushProperty name="color" value="#66CC00"/>
    </inkml:brush>
  </inkml:definitions>
  <inkml:trace contextRef="#ctx0" brushRef="#br0">96 430 17268,'0'-1'196,"0"-1"1,0 1 0,0 0-1,0 0 1,0-1 0,0 1 0,-1 0-1,1 0 1,0 0 0,-1-1-1,1 1 1,-1 0 0,0 0-1,1 0 1,-1 0 0,0 0-1,0 0 1,0-1 0,0 2-135,1 0 1,0 0-1,0 0 1,-1-1-1,1 1 0,0 0 1,0 0-1,-1 0 1,1 0-1,0 0 1,0 0-1,-1 0 0,1 0 1,0 0-1,0 0 1,-1 0-1,1 0 0,0 0 1,0 0-1,-1 0 1,1 0-1,0 0 1,0 1-1,-1-1 0,1 0 1,0 0-1,0 0 1,0 0-1,-1 0 1,1 1-1,-7 14 1698,5-4-1463,0 1 1,1-1-1,1 1 1,0 0-1,1-1 0,0 1 1,0-1-1,1 1 1,1-1-1,5 15 0,-6-20-272,0 0 0,1 0-1,0-1 1,0 1 0,0-1-1,1 0 1,0 0 0,0 0-1,6 6 1,-7-9-16,0 0 0,-1 0 0,1 0 0,0 0 0,1 0 0,-1-1 0,0 1 0,0-1 0,1 0 0,-1 0 0,0 0 0,1-1 1,-1 1-1,1-1 0,-1 0 0,1 0 0,5 0 0,-5-1-85,-1 0 0,1 0 0,-1 0 1,1 0-1,-1-1 0,1 0 0,-1 1 1,0-1-1,0 0 0,0 0 0,0-1 1,0 1-1,0-1 0,0 1 0,-1-1 0,0 0 1,1 0-1,-1 0 0,0 0 0,0-1 1,-1 1-1,1 0 0,-1-1 0,1 1 1,-1-1-1,0 0 0,-1 1 0,1-1 0,-1 0 1,1 1-1,-1-7 0,-2-29-427</inkml:trace>
  <inkml:trace contextRef="#ctx0" brushRef="#br0" timeOffset="1">3 23 22461,'-3'13'2136,"3"-2"-1648,2-5-256,4-2 897,4-4-1329,-1-4 1184,0-10-904,-1-4-40,-2-3-80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3.455"/>
    </inkml:context>
    <inkml:brush xml:id="br0">
      <inkml:brushProperty name="width" value="0.035" units="cm"/>
      <inkml:brushProperty name="height" value="0.035" units="cm"/>
      <inkml:brushProperty name="color" value="#66CC00"/>
    </inkml:brush>
  </inkml:definitions>
  <inkml:trace contextRef="#ctx0" brushRef="#br0">35 0 16436,'-13'0'2256,"2"2"-1080,4-1-480,4 4 1937,4 2-1089,11 2-431,5 2-217,8-2-384,5 0-144,8-3-128,5-3-80,-1-3-344,-1-3-256,-8-2-688,-5 1-393,-14 1 1145,-11 3-272,-15 3-280</inkml:trace>
  <inkml:trace contextRef="#ctx0" brushRef="#br0" timeOffset="1">68 251 16676,'-1'14'2136,"4"-7"-1320,10-11-232,7-4 1393,11-5-897,7-5-208,4-2-384,6-1-400,-2 0 48,4-2-8,0 4-176</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3.984"/>
    </inkml:context>
    <inkml:brush xml:id="br0">
      <inkml:brushProperty name="width" value="0.035" units="cm"/>
      <inkml:brushProperty name="height" value="0.035" units="cm"/>
      <inkml:brushProperty name="color" value="#66CC00"/>
    </inkml:brush>
  </inkml:definitions>
  <inkml:trace contextRef="#ctx0" brushRef="#br0">0 96 18572,'30'-18'2409,"38"-17"1,-49 27-2068,0 1 1,0 0-1,1 1 1,0 2-1,0 0 1,23-2-1,-39 6-316,-1-1-1,1 1 1,0 0-1,-1 1 1,1-1 0,-1 1-1,1 0 1,0-1-1,-1 2 1,1-1-1,-1 0 1,0 1 0,1-1-1,2 3 1,-4-2-15,0 0 0,0-1 0,-1 1 0,1 0 0,-1 0 0,1 0 0,-1 0 1,0 0-1,0 1 0,0-1 0,0 0 0,0 0 0,0 1 0,-1-1 0,1 0 0,-1 1 0,0-1 1,1 1-1,-1-1 0,0 1 0,0-1 0,-1 3 0,-3 16 82,0 0-1,-1-1 1,-2 1 0,0-1-1,-18 35 1,15-33 25,0 0-1,2 0 1,0 1 0,-5 27-1,12-47-99,1 0 0,-1 1 1,1-1-1,0 1 0,0-1 0,0 1 0,1-1 0,-1 0 0,1 1 1,0-1-1,1 5 0,-1-7-37,0 0-1,0 1 1,-1-1 0,1 0 0,0 0 0,1 1-1,-1-1 1,0 0 0,0 0 0,0 0-1,1-1 1,-1 1 0,0 0 0,1 0 0,-1-1-1,1 1 1,-1-1 0,1 1 0,-1-1-1,1 1 1,-1-1 0,1 0 0,-1 0-1,1 0 1,0 0 0,2 0 0,3-1-41,0 0 1,0 0-1,-1-1 0,1 0 1,0 0-1,-1 0 1,1-1-1,-1 0 0,9-5 1,7-7 9,23-18 0,-43 31 22,40-33-272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1.591"/>
    </inkml:context>
    <inkml:brush xml:id="br0">
      <inkml:brushProperty name="width" value="0.025" units="cm"/>
      <inkml:brushProperty name="height" value="0.025" units="cm"/>
    </inkml:brush>
  </inkml:definitions>
  <inkml:trace contextRef="#ctx0" brushRef="#br0">1 159 12332,'2'-7'2808,"0"1"-2423,0 1 0,0 0 0,1 0 1,0 1-1,0-1 0,0 0 0,0 1 1,1 0-1,0 0 0,0 0 0,8-6 1,-1 2 195,1 0 1,-1 1-1,2 0 1,18-7 0,-3 4 423,1 1 0,0 1 1,59-8-1,-74 14-809,0 1-1,0 0 1,-1 1-1,1 1 1,17 3 0,-29-4-191,1 0 0,-1 1 1,0-1-1,0 1 0,0-1 1,-1 1-1,1 0 0,0 0 1,0 0-1,0 0 1,0 0-1,-1 0 0,1 1 1,-1-1-1,1 0 0,-1 1 1,1-1-1,-1 1 0,0 0 1,0 0-1,1-1 0,-1 1 1,-1 0-1,1 0 0,0 0 1,0 0-1,-1 0 1,1 0-1,-1 0 0,1 0 1,-1 0-1,0 0 0,0 0 1,0 0-1,0 0 0,0 0 1,-1 0-1,1 0 0,-1 0 1,1 0-1,-1 0 1,0 0-1,0 0 0,-1 3 1,-2 4 35,-1 0 1,0-1-1,0 1 1,-1-1 0,0 0-1,-1-1 1,1 0-1,-11 9 1,-68 52 293,66-54-254,-29 19 124,32-23-116,1 1 1,0 0-1,0 1 1,1 1-1,-12 14 1,25-27-87,1 1 1,-1-1-1,1 1 1,-1-1-1,1 1 1,-1-1-1,1 1 1,0-1-1,-1 1 1,1-1-1,0 1 1,-1 0-1,1-1 1,0 1-1,0-1 1,0 1-1,0 0 1,-1-1-1,1 1 1,0 0-1,0-1 1,0 1-1,0 0 1,0-1-1,1 1 1,-1 0-1,0-1 1,0 1-1,0 0 1,1-1-1,-1 1 1,0-1-1,1 2 1,1-1 3,-1 0 0,1 0 1,-1 0-1,1-1 1,0 1-1,-1 0 0,1-1 1,0 1-1,-1-1 0,1 0 1,0 0-1,3 1 1,61-5 164,-62 4-154,32-6-171,-1-1 0,1-1 0,-2-2 0,1-2 0,47-23 0,-42 8-2750,-39 27 2667,0-1 0,0 1 0,0-1 0,-1 0 0,1 0 1,0 1-1,0-1 0,-1 0 0,1 0 0,-1 0 0,1 0 0,0 0 0,-1 0 0,0 0 0,1 0 0,-1 0 0,0 0 0,1 0 0,-1 0 0,0 0 0,0 0 0,0 0 0,0 0 0,0 0 0,0 0 0,0 0 0,0-1 0,0 1 0,-1 0 1,1 0-1,0 0 0,-1 0 0,1 0 0,-1 0 0,1 0 0,-1 0 0,1 1 0,-1-1 0,0 0 0,0-1 0,-23-13-6384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4.483"/>
    </inkml:context>
    <inkml:brush xml:id="br0">
      <inkml:brushProperty name="width" value="0.035" units="cm"/>
      <inkml:brushProperty name="height" value="0.035" units="cm"/>
      <inkml:brushProperty name="color" value="#66CC00"/>
    </inkml:brush>
  </inkml:definitions>
  <inkml:trace contextRef="#ctx0" brushRef="#br0">103 0 21253,'-8'5'262,"1"0"0,-1 0 1,1 1-1,1 0 0,-1 0 1,1 0-1,0 1 0,0 0 1,1 0-1,0 1 0,0-1 1,1 1-1,0 0 0,0 0 1,1 1-1,-3 10 0,4-12-188,1-1 0,0 1 0,0 0 0,0 0 0,1 1 0,0-1-1,1 0 1,-1 0 0,1 0 0,0 0 0,1 0 0,0-1-1,0 1 1,1 0 0,-1-1 0,1 1 0,1-1 0,-1 0-1,1 0 1,9 11 0,-10-14-57,0 0-1,0 0 1,0 0-1,0 0 0,0-1 1,1 1-1,-1-1 1,1 0-1,0 0 1,0 0-1,0 0 1,0-1-1,0 1 1,0-1-1,0 0 1,0-1-1,0 1 1,0-1-1,1 1 1,-1-1-1,0-1 0,1 1 1,-1 0-1,0-1 1,0 0-1,0 0 1,0 0-1,0-1 1,0 1-1,0-1 1,0 0-1,0 0 1,-1 0-1,7-6 1,-3 3-6,0-1 0,0-1 1,0 1-1,-1-1 0,0 0 0,0-1 1,-1 0-1,0 1 0,0-2 1,-1 1-1,0 0 0,0-1 1,-1 0-1,0 0 0,1-9 1,-3 13-11,0-1 1,-1 1-1,0 0 1,0 0-1,-1-1 1,1 1 0,-1 0-1,0 0 1,-1 0-1,1 0 1,-1 0-1,0 0 1,0 0 0,-1 1-1,1-1 1,-1 1-1,0-1 1,-6-5-1,7 7-83,-1 1 0,0-1 0,1 1 0,-1 0-1,0 0 1,0 1 0,0-1 0,-1 0 0,1 1 0,0 0-1,-1 0 1,1 0 0,0 0 0,-1 0 0,1 1-1,-1 0 1,1-1 0,-1 1 0,1 0 0,-1 1-1,1-1 1,-1 1 0,1-1 0,-1 1 0,1 0-1,0 1 1,-1-1 0,-4 3 0,5-2-122,0 0 0,0 0 0,0 0 0,0 0-1,0 1 1,0-1 0,1 1 0,0 0 0,-1 0 0,1-1 0,0 1 0,0 1 0,1-1 0,-3 4 0,4-6 126,-1 1 0,1-1 0,-1 1 0,1 0 0,-1-1 0,1 1 0,0 0 0,0-1 1,0 1-1,0 0 0,0-1 0,0 1 0,0 0 0,1-1 0,-1 1 0,1 0 0,-1-1 0,1 1 0,-1-1 0,1 1 0,0-1 1,0 1-1,0-1 0,0 1 0,0-1 0,0 0 0,0 0 0,0 1 0,1-1 0,-1 0 0,2 1 0,17 7-798</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5.001"/>
    </inkml:context>
    <inkml:brush xml:id="br0">
      <inkml:brushProperty name="width" value="0.035" units="cm"/>
      <inkml:brushProperty name="height" value="0.035" units="cm"/>
      <inkml:brushProperty name="color" value="#66CC00"/>
    </inkml:brush>
  </inkml:definitions>
  <inkml:trace contextRef="#ctx0" brushRef="#br0">50 0 19812,'-11'29'1548,"1"0"1,-13 60-1,21-76-1330,0 0 0,1-1 0,1 1 0,0 0 0,1 0 0,0 0 0,1-1 1,0 1-1,7 22 0,-8-32-184,0 0-1,0 0 1,0 0 0,1-1 0,-1 1 0,1 0-1,-1-1 1,1 0 0,0 1 0,0-1 0,0 0-1,0 0 1,0 0 0,1 0 0,-1 0 0,0 0 0,1-1-1,0 1 1,-1-1 0,1 0 0,0 0 0,0 0-1,5 1 1,-4-1-10,1-1 0,-1-1 0,0 1 0,0-1 0,1 1 0,-1-1-1,0 0 1,0-1 0,0 1 0,0-1 0,0 0 0,0 0 0,-1 0 0,1 0 0,0-1-1,3-2 1,8-8 23,0-1-1,0 0 0,-2-1 0,0 0 0,0-1 1,-2 0-1,0-1 0,-1 0 0,0-1 1,-1 0-1,7-24 0,-15 41-32,-1-1 0,1 0-1,-1 0 1,1 0 0,-1 0-1,1 0 1,-1 0 0,0 0 0,0 0-1,0 0 1,0 0 0,0 0 0,-1 0-1,1 0 1,-1 0 0,1 1-1,-1-1 1,1 0 0,-1 0 0,0 0-1,0 0 1,0 1 0,0-1 0,0 1-1,-1-1 1,1 0 0,0 1-1,-1 0 1,1-1 0,-1 1 0,1 0-1,-1 0 1,0 0 0,1 0 0,-1 0-1,0 0 1,0 0 0,0 1-1,0-1 1,-2 0 0,-6 0 43,1-1 1,-1 2-1,1-1 0,-1 1 1,1 1-1,-20 3 0,11-1-51,0 2 0,-29 10 0,38-12-260,0 1 1,1 0 0,0 1 0,0-1 0,0 2-1,0-1 1,-8 8 0,16-12 182,-1 0 1,0-1 0,0 1-1,0 0 1,0-1 0,1 1-1,-1 0 1,0 0 0,1 0-1,-1-1 1,1 1-1,-1 0 1,1 0 0,-1 0-1,1 0 1,0 0 0,-1 0-1,1 0 1,0 0 0,0 0-1,0 0 1,-1 0-1,1 0 1,0 0 0,1 0-1,-1 1 1,0-1 0,0 0-1,0 0 1,1 0 0,-1 0-1,0 0 1,1 0-1,-1 0 1,1-1 0,-1 1-1,2 1 1,10 6-777</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5.455"/>
    </inkml:context>
    <inkml:brush xml:id="br0">
      <inkml:brushProperty name="width" value="0.035" units="cm"/>
      <inkml:brushProperty name="height" value="0.035" units="cm"/>
      <inkml:brushProperty name="color" value="#66CC00"/>
    </inkml:brush>
  </inkml:definitions>
  <inkml:trace contextRef="#ctx0" brushRef="#br0">54 68 16548,'0'-1'178,"-1"-1"1,1 1 0,0 0 0,0 0 0,-1 0 0,1 0 0,-1 0 0,1 0 0,-1 0 0,0 0 0,1 0-1,-1 0 1,0 0 0,1 1 0,-1-1 0,0 0 0,0 0 0,0 1 0,0-1 0,0 0 0,-1 0 0,1 1-62,0 1 0,0-1 0,0 0 0,1 1 0,-1-1 0,0 0 0,0 1 0,0-1 1,0 1-1,1-1 0,-1 1 0,0 0 0,0-1 0,1 1 0,-1 0 0,1-1 0,-1 1 0,0 0 1,1 0-1,-1 0 0,1-1 0,0 1 0,-1 0 0,1 0 0,0 0 0,-1 0 0,1 2 0,-5 14 105,0 0 1,2 1-1,0-1 0,1 1 0,0 0 0,2 0 0,0 0 0,1-1 0,1 1 0,0 0 0,8 25 0,-9-38-194,1 0 1,0 0 0,0 0-1,0 0 1,0 0-1,1-1 1,0 0-1,5 8 1,-7-11-21,0 0 1,0 0-1,1 0 1,-1 0-1,0 0 1,0-1-1,0 1 1,1 0-1,-1 0 1,0-1-1,1 1 1,-1-1 0,1 1-1,-1-1 1,1 0-1,-1 1 1,1-1-1,-1 0 1,1 0-1,-1 0 1,1 0-1,-1 0 1,1 0-1,-1-1 1,0 1-1,1-1 1,-1 1 0,1-1-1,-1 1 1,0-1-1,1 1 1,-1-1-1,2-2 1,3-1 11,-1 0 1,-1-1-1,1 0 1,-1 0-1,0 0 1,0-1-1,0 1 0,-1-1 1,0 0-1,5-11 1,0-5 52,10-40 0,-14 45-36,-1-1 0,2-32 0,-5 44-33,0 0 1,0 0-1,-1 0 1,0-1-1,0 1 1,0 0-1,-1 0 1,0 0-1,0 0 1,0 1-1,-5-8 1,7 12-14,-1-1-1,0 1 1,1 0 0,-1 0 0,0 0-1,0 0 1,0 0 0,1 0 0,-1 0-1,0 0 1,-1 0 0,1 0 0,0 0-1,0 1 1,0-1 0,0 1 0,0-1-1,-1 0 1,1 1 0,0 0 0,-1-1-1,1 1 1,0 0 0,-1 0 0,1 0-1,0 0 1,-1 0 0,1 0 0,0 0-1,-1 0 1,1 0 0,0 1 0,-1-1-1,1 0 1,0 1 0,0-1 0,-1 1-1,1 0 1,0-1 0,0 1 0,0 0-1,-2 1 1,-1 2-120,0-1 0,1 1-1,0 0 1,-1 0 0,1 0-1,1 1 1,-1-1 0,0 1-1,-2 7 1,2-4 47,1 0 1,-1 1-1,2-1 1,-1 0-1,1 1 1,0 0-1,1-1 0,0 1 1,0-1-1,1 1 1,0-1-1,4 16 1,5-4-297</inkml:trace>
  <inkml:trace contextRef="#ctx0" brushRef="#br0" timeOffset="1">533 0 18572,'2'1'142,"0"1"0,-1-1 1,1 1-1,0-1 0,-1 1 0,1 0 1,-1-1-1,1 1 0,-1 0 0,0 0 1,0 0-1,0 0 0,0 0 0,0 0 0,-1 1 1,1-1-1,0 0 0,-1 0 0,0 1 1,1-1-1,-1 0 0,0 0 0,-1 5 1,0 5 319,0 1 1,-2-1 0,-4 16-1,3-13 481,-7 30 112,1 0 1,-5 73 0,15-117-1050,0 0-1,0 0 1,-1 0 0,1 0-1,0 0 1,0 1 0,1-1-1,-1 0 1,0 0 0,0 0-1,0 0 1,1 0 0,-1 0-1,1 0 1,-1 0 0,1 0-1,-1 0 1,1 0 0,-1 0-1,1 0 1,0 0 0,0-1-1,0 2 1,0-2-3,0 1 1,0-1-1,1 0 0,-1 0 1,0 0-1,0 0 0,0 0 0,0 0 1,0 0-1,0 0 0,0 0 1,0 0-1,0-1 0,0 1 1,0 0-1,0-1 0,0 1 1,2-2-1,4-2-19,0 0-1,-1-1 1,1 0 0,8-9-1,3-4-521,-1 0 1,0-1-1,-2 0 0,0-2 0,22-41 0,-23 27-85</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5.876"/>
    </inkml:context>
    <inkml:brush xml:id="br0">
      <inkml:brushProperty name="width" value="0.035" units="cm"/>
      <inkml:brushProperty name="height" value="0.035" units="cm"/>
      <inkml:brushProperty name="color" value="#66CC00"/>
    </inkml:brush>
  </inkml:definitions>
  <inkml:trace contextRef="#ctx0" brushRef="#br0">13 0 21517,'-8'0'2160,"4"0"-1624,4 2-272,7 4 1241,4-2-1906,5 2 682,2-9-450,3-4-103</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6.393"/>
    </inkml:context>
    <inkml:brush xml:id="br0">
      <inkml:brushProperty name="width" value="0.035" units="cm"/>
      <inkml:brushProperty name="height" value="0.035" units="cm"/>
      <inkml:brushProperty name="color" value="#66CC00"/>
    </inkml:brush>
  </inkml:definitions>
  <inkml:trace contextRef="#ctx0" brushRef="#br0">1 73 18284,'4'0'1752,"8"-2"-944,6 1-255,15-2 799,8 0-96,11-5-400,8-1-184,6-1-167,2-1-233,-6 1-400,-5 1-264,-12 4-505,-8 4-335,-19 2 872,-15 5-208,-15 5-192</inkml:trace>
  <inkml:trace contextRef="#ctx0" brushRef="#br0" timeOffset="1">196 196 18540,'24'3'1656,"9"-8"-1120,4-2-240,10-5 633,2-3-409,6-3-728,-3-3 432,2 4-200,-3 1-120</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6.894"/>
    </inkml:context>
    <inkml:brush xml:id="br0">
      <inkml:brushProperty name="width" value="0.035" units="cm"/>
      <inkml:brushProperty name="height" value="0.035" units="cm"/>
      <inkml:brushProperty name="color" value="#66CC00"/>
    </inkml:brush>
  </inkml:definitions>
  <inkml:trace contextRef="#ctx0" brushRef="#br0">1 0 20004,'1'2'162,"0"0"-1,0 0 0,0 0 1,0 0-1,0 0 0,0 0 1,1-1-1,-1 1 0,1-1 0,-1 1 1,1-1-1,2 2 0,0 1 128,26 24 801,-10-10-665,0 1 1,27 35-1,-42-47-383,0 1-1,0 0 1,-1 0 0,0 0-1,0 0 1,-1 1 0,0 0-1,0-1 1,-1 1 0,0 0-1,1 18 1,-3-10-79,-1 1-1,-1-1 1,0 1-1,-1-1 1,-1 0-1,0 0 1,-1 0 0,-1 0-1,-1-1 1,0 0-1,-1-1 1,-1 1-1,-11 14 1,16-26-60,4-2 80,-1-1 0,0 1 0,0-1 0,0 0 0,0 0 0,0 1 0,0-1 0,0 0 0,0 0 0,-1 0 0,1 0 0,0 0 0,-1 0 0,1-1 0,0 1 0,-1 0 0,1-1 0,-1 1 0,1-1 1,-3 1-1,-3-6-257</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7.441"/>
    </inkml:context>
    <inkml:brush xml:id="br0">
      <inkml:brushProperty name="width" value="0.035" units="cm"/>
      <inkml:brushProperty name="height" value="0.035" units="cm"/>
      <inkml:brushProperty name="color" value="#66CC00"/>
    </inkml:brush>
  </inkml:definitions>
  <inkml:trace contextRef="#ctx0" brushRef="#br0">148 336 18612,'-1'2'1832,"-5"52"1345,-7 73-50,13-109-2971,0-1 0,1 0 0,1 1 0,0-1 0,7 22 1,-8-35-131,0 0 1,1 0 0,-1-1 0,1 1 0,0 0-1,0-1 1,0 0 0,1 1 0,-1-1 0,1 0-1,3 3 1,-5-5-23,1 0-1,-1 0 1,0 0 0,1 0-1,-1-1 1,1 1-1,-1 0 1,1-1 0,-1 0-1,1 1 1,-1-1-1,1 0 1,-1 1 0,1-1-1,0 0 1,-1 0-1,1 0 1,-1-1 0,1 1-1,0 0 1,-1-1 0,1 1-1,-1-1 1,1 1-1,-1-1 1,1 0 0,-1 1-1,0-1 1,1 0-1,1-2 1,2-1-150,0-1-1,0 0 1,0 0 0,-1 0 0,0 0-1,0-1 1,0 0 0,-1 0-1,0 0 1,0 0 0,0-1-1,-1 1 1,3-12 0,0-5-309,-1 1 0,1-44 0,-4 8-229</inkml:trace>
  <inkml:trace contextRef="#ctx0" brushRef="#br0" timeOffset="1">29 8 22677,'-18'9'1840,"12"-1"-1368,1-2-248,8-3 761,6-3-449,5-2-984,2-2-513,2-4 753,5-2-136,1 1-200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7.927"/>
    </inkml:context>
    <inkml:brush xml:id="br0">
      <inkml:brushProperty name="width" value="0.035" units="cm"/>
      <inkml:brushProperty name="height" value="0.035" units="cm"/>
      <inkml:brushProperty name="color" value="#66CC00"/>
    </inkml:brush>
  </inkml:definitions>
  <inkml:trace contextRef="#ctx0" brushRef="#br0">229 0 20780,'1'1'107,"-1"-1"0,0 0 0,0 1-1,1-1 1,-1 1 0,0-1 0,0 1-1,0-1 1,0 1 0,1-1 0,-1 1-1,0-1 1,0 1 0,0-1-1,0 1 1,0-1 0,-1 1 0,1-1-1,0 1 1,0-1 0,0 1 0,0-1-1,0 1 1,-1-1 0,1 1 0,0 0-1,-9 17-155,7-12 425,-34 90 1127,-30 133-1,44-144-1229,17-69-214,3-19-102,6-28-179,-3 22 156,3-25-183,1-20-270,3 1 1,17-58 0,-25 110 515,-1 1-1,1 0 1,0 0 0,0 0 0,0-1 0,0 1 0,0 0 0,0 0 0,0-1 0,0 1-1,0 0 1,0 0 0,0 0 0,1-1 0,-1 1 0,0 0 0,0 0 0,0 0 0,0-1-1,0 1 1,0 0 0,0 0 0,1 0 0,-1 0 0,0-1 0,0 1 0,0 0 0,0 0-1,0 0 1,1 0 0,-1 0 0,0 0 0,0-1 0,0 1 0,1 0 0,-1 0 0,0 0-1,0 0 1,0 0 0,1 0 0,-1 0 0,0 0 0,0 0 0,1 0 0,-1 0 0,0 0-1,0 0 1,0 0 0,1 0 0,5 14-4,4 28 134,-10-38-119,5 21 74,26 112 607,-26-122-549,1 1 1,0-1 0,1 0-1,0-1 1,1 1-1,15 18 1,-20-30-99,-1 0 0,1 0 0,0-1 0,0 1 0,0-1 0,0 0 0,1 0 0,5 3 0,-8-4-39,-1-1 1,1 0-1,0 1 0,0-1 1,-1 0-1,1 0 0,0 0 1,0 1-1,-1-1 0,1 0 1,0 0-1,0 0 0,0 0 1,-1 0-1,1 0 0,0 0 0,0-1 1,-1 1-1,1 0 0,0 0 1,0-1-1,-1 1 0,1 0 1,0-1-1,0 1 0,-1-1 1,1 1-1,-1-1 0,1 1 1,0-1-1,-1 1 0,1-1 0,-1 1 1,1-1-1,-1 0 0,0 1 1,1-1-1,-1 0 0,0 0 1,1 1-1,-1-1 0,0 0 1,0 0-1,1 1 0,-1-1 1,0 0-1,0-1 0,0-1-14,0 0-1,0 0 1,-1 0-1,1-1 1,-1 1-1,0 0 1,0 0-1,0 0 1,0 0-1,0 0 1,0 1-1,-1-1 1,0 0-1,1 1 1,-1-1-1,0 1 1,0-1-1,0 1 0,-4-3 1,-6-6-90,-1 0-1,-18-11 1,30 22 98,-28-19-123,-1 2 1,0 1 0,-2 1-1,-61-19 1,75 29 303,23 8 66,29 7 38,-1-6-569,1-2 0,0-2 0,0-1-1,0-1 1,64-13 0,-32 1-68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8.460"/>
    </inkml:context>
    <inkml:brush xml:id="br0">
      <inkml:brushProperty name="width" value="0.035" units="cm"/>
      <inkml:brushProperty name="height" value="0.035" units="cm"/>
      <inkml:brushProperty name="color" value="#66CC00"/>
    </inkml:brush>
  </inkml:definitions>
  <inkml:trace contextRef="#ctx0" brushRef="#br0">3 38 13219,'-3'7'2232,"5"5"-799,4 0-545,7-4 2368,10-2-1391,16-5-513,10 1-208,10-5-471,6-3-113,2-8-368,-2-2-224,-5 1-376,-8 0-305,-17 6-583,-13 1 1992,-16 8-992,-9 5-144,-19 11-16</inkml:trace>
  <inkml:trace contextRef="#ctx0" brushRef="#br0" timeOffset="1">63 263 15123,'12'9'1977,"23"-8"-873,10-2-392,8-8 1633,7-3-961,6 0-472,-3-2-288,-3-1-888,-8 3 1520,-16 2-1168,-7 2-40,-10 2-72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8.966"/>
    </inkml:context>
    <inkml:brush xml:id="br0">
      <inkml:brushProperty name="width" value="0.035" units="cm"/>
      <inkml:brushProperty name="height" value="0.035" units="cm"/>
      <inkml:brushProperty name="color" value="#66CC00"/>
    </inkml:brush>
  </inkml:definitions>
  <inkml:trace contextRef="#ctx0" brushRef="#br0">0 632 15227,'2'3'406,"0"0"-8,0 0-1,1 0 1,-1 0-1,1 0 1,0 0-1,4 3 1,-6-5-260,0-1 0,1 1 0,-1-1 1,0 1-1,0-1 0,0 0 1,1 1-1,-1-1 0,0 0 1,0 0-1,1 0 0,-1 0 0,0 0 1,1 0-1,-1 0 0,0 0 1,0 0-1,1-1 0,-1 1 1,0-1-1,0 1 0,0-1 0,1 1 1,-1-1-1,1 0 0,6-5 230,1-1-1,-1 1 1,-1-1-1,1-1 0,-1 1 1,-1-1-1,12-18 1,37-70 494,-53 92-809,31-65 254,-3-1 0,-3-1 1,29-126-1,-52 181-286,-2 6 1,0 0 1,0-1 0,0-18 0,-5 36 12,-3 11-27,-11 73-42,4 1-1,-2 168 1,15-251-24,0-2-115,-1-1 0,2 1 1,-1 0-1,1-1 0,2 9 1,-3-14 151,1 0 1,-1 0-1,0-1 1,1 1-1,-1 0 1,1 0 0,-1 0-1,1-1 1,-1 1-1,1 0 1,-1-1-1,1 1 1,0 0-1,-1-1 1,1 1-1,0-1 1,0 1 0,-1-1-1,1 0 1,0 1-1,0-1 1,0 0-1,-1 1 1,1-1-1,0 0 1,0 0 0,0 0-1,0 0 1,0 0-1,0 0 1,0 0-1,-1 0 1,1 0-1,0 0 1,0 0-1,0 0 1,0-1 0,0 1-1,0 0 1,-1-1-1,1 1 1,0-1-1,0 1 1,-1-1-1,2 0 1,24-17-415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1.984"/>
    </inkml:context>
    <inkml:brush xml:id="br0">
      <inkml:brushProperty name="width" value="0.025" units="cm"/>
      <inkml:brushProperty name="height" value="0.025" units="cm"/>
    </inkml:brush>
  </inkml:definitions>
  <inkml:trace contextRef="#ctx0" brushRef="#br0">0 34 8552,'0'0'11686,"15"5"-11478,1 1-206,0-1-1,0 0 1,1-1-1,-1-1 1,1-1-1,19 1 1,77-6-2262,53-8-7100,-139 9 7757,-25 2 1336,19-1 149,2 4 7105,-22-3-6542,0 1 0,-1-1 0,1 1 0,0 0 0,0-1 0,-1 1 0,1 0 0,0-1 0,-1 1 0,1 0 0,0 0 0,-1-1 0,1 1 0,-1 0 0,0 0 0,1 0 0,-1 0 0,1 1 0,1 19 2045,-2-20-2387,0 0 0,0 0 0,0 0 0,1 0 0,-1 0 0,0 0 0,0 0 0,1-1 0,-1 1 0,0 0 0,1 0 0,-1 0 0,1 0 0,-1 0 0,1-1 1,-1 1-1,1 0 0,0 0 0,0-1 0,-1 1 0,1 0 0,0-1 0,0 1 0,-1-1 0,3 1 0,29 4 856,-21-5-905,-1-2 0,1 1 0,0-1 0,11-5-1,71-35 4,-77 33-66,0 0 0,1 1 1,0 1-1,1 0 1,0 2-1,-1 0 0,2 1 1,22-3-1,-40 7 7,-1 0 0,1 1 0,0-1 0,0 0 0,0 0-1,0 1 1,-1-1 0,1 0 0,0 1 0,0-1 0,-1 1 0,1-1 0,0 1 0,-1-1-1,1 1 1,-1 0 0,1-1 0,-1 1 0,1 0 0,-1-1 0,1 1 0,-1 0 0,1 0-1,-1-1 1,0 1 0,1 0 0,-1 0 0,0 0 0,0-1 0,0 1 0,0 0 0,0 0 0,0 0-1,0 0 1,0 0 0,0-1 0,0 3 0,-7 42 143,4-23-63,3-22-76,0 1 0,0-1-1,0 1 1,0-1 0,1 1 0,-1-1 0,0 1-1,1-1 1,-1 1 0,0-1 0,1 1 0,-1-1 0,0 0-1,1 1 1,-1-1 0,1 0 0,-1 1 0,1-1 0,-1 0-1,1 1 1,-1-1 0,1 0 0,-1 0 0,1 0-1,-1 1 1,1-1 0,0 0 0,-1 0 0,1 0 0,-1 0-1,1 0 1,-1 0 0,1 0 0,0 0 0,-1 0-1,1-1 1,-1 1 0,1 0 0,-1 0 0,1 0 0,-1-1-1,1 1 1,-1 0 0,1 0 0,-1-1 0,1 1-1,0-1 1,26-14-2577,-12-4-2085,-2-3-2200</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9.478"/>
    </inkml:context>
    <inkml:brush xml:id="br0">
      <inkml:brushProperty name="width" value="0.035" units="cm"/>
      <inkml:brushProperty name="height" value="0.035" units="cm"/>
      <inkml:brushProperty name="color" value="#66CC00"/>
    </inkml:brush>
  </inkml:definitions>
  <inkml:trace contextRef="#ctx0" brushRef="#br0">70 1 20260,'-23'74'1848,"9"-32"-647,-13 67 0,25-97-1059,1 1-1,-1-1 1,2 0-1,0 1 0,1-1 1,0 1-1,0-1 0,2 0 1,-1 1-1,6 12 1,-7-21-120,0-1 1,1 1 0,0 0 0,0 0 0,0-1 0,0 1 0,1-1 0,-1 0-1,1 0 1,0 0 0,0 0 0,0 0 0,0 0 0,0-1 0,1 0-1,-1 1 1,1-1 0,-1 0 0,1-1 0,0 1 0,0-1 0,0 0 0,0 0-1,0 0 1,0 0 0,0-1 0,0 1 0,0-1 0,1 0 0,4-1 0,0 0-13,0-1 0,0 0 0,0-1 1,0 0-1,0 0 0,0-1 1,-1 0-1,0 0 0,0-1 1,0 0-1,0-1 0,9-8 0,-9 6-1,0 0-1,0-1 1,-1 0-1,0 0 1,-1 0-1,1-1 1,-2 0-1,0 0 1,0-1-1,-1 1 1,0-1-1,-1 0 1,0 0-1,2-15 1,-4 18-17,-1 0 1,0 0-1,0 0 0,-1-1 1,0 1-1,0 0 0,-1 0 1,0 0-1,0 0 0,-1 0 1,0 1-1,0-1 0,-1 1 1,0 0-1,0 0 0,-1 0 1,0 0-1,0 1 0,-1 0 1,-7-7-1,6 7-123,-1 0-1,1 0 1,-1 1-1,0 0 1,0 0-1,0 1 1,-1 0-1,0 1 1,1 0-1,-1 0 1,0 0-1,-1 2 1,1-1-1,0 1 1,-1 0-1,1 1 1,0 0-1,-1 1 1,1-1-1,0 2 1,-10 2-1,-6 7-461</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29.993"/>
    </inkml:context>
    <inkml:brush xml:id="br0">
      <inkml:brushProperty name="width" value="0.035" units="cm"/>
      <inkml:brushProperty name="height" value="0.035" units="cm"/>
      <inkml:brushProperty name="color" value="#66CC00"/>
    </inkml:brush>
  </inkml:definitions>
  <inkml:trace contextRef="#ctx0" brushRef="#br0">125 0 15091,'-1'15'1230,"-1"0"1,0 0-1,-1-1 0,-1 1 0,-6 14 0,-1 10 367,-17 75 184,-11 119 0,38-227-1820,1-2-105,-1 0 0,0-1 0,1 1-1,-1 0 1,-3 7 0,4-11 127,0 0 0,0 0 0,0 0 0,0 0 0,0 0 0,0 1 0,0-1 0,0 0 0,0 0 0,0 0 0,0 0 0,0 0 0,0 0 0,-1 0 0,1 0 0,0 0 0,0 0 0,0 0 0,0 0 0,0 0 0,0 0 0,0 0 0,0 1 0,0-1 0,0 0 0,0 0 0,-1 0 0,1 0 0,0 0 0,0 0 0,0 0 0,0 0 0,0 0 0,0 0 0,0 0 0,0 0 0,0 0 0,0 0 0,-1 0 0,1 0 0,0-1 0,0 1 0,0 0 0,0 0 1,0 0-1,0 0 0,0 0 0,0 0 0,0 0 0,0 0 0,0 0 0,0 0 0,-1 0 0,1 0 0,0 0 0,0 0 0,0 0 0,0-1 0,0 1 0,0 0 0,0 0 0,0 0 0,0 0 0,0 0 0,0 0 0,0 0 0,-2-8 4,-6-54-618,5 8 107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0.480"/>
    </inkml:context>
    <inkml:brush xml:id="br0">
      <inkml:brushProperty name="width" value="0.035" units="cm"/>
      <inkml:brushProperty name="height" value="0.035" units="cm"/>
      <inkml:brushProperty name="color" value="#66CC00"/>
    </inkml:brush>
  </inkml:definitions>
  <inkml:trace contextRef="#ctx0" brushRef="#br0">76 6 17316,'-6'3'312,"0"1"1,1 0-1,0 0 1,0 0 0,0 1-1,0 0 1,1 0-1,0 0 1,0 0-1,0 1 1,1 0 0,-1 0-1,1 0 1,-3 11-1,4-14-233,1 0 1,0 0-1,1 0 0,-1 1 0,1-1 0,-1 0 0,1 1 0,0-1 1,0 0-1,0 0 0,1 1 0,-1-1 0,1 0 0,0 0 1,0 0-1,0 1 0,0-1 0,0 0 0,1 0 0,-1-1 1,1 1-1,0 0 0,0 0 0,0-1 0,0 1 0,0-1 0,1 0 1,-1 0-1,1 0 0,0 0 0,3 2 0,-2-2-52,0 0-1,0 0 0,1 0 1,-1-1-1,1 0 0,-1 0 1,1 0-1,-1-1 0,1 1 1,0-1-1,-1 0 0,1-1 1,-1 1-1,1-1 0,-1 1 1,1-2-1,-1 1 0,1 0 1,-1-1-1,0 0 0,1 0 1,-1 0-1,0 0 0,-1-1 1,1 1-1,6-7 0,-2 3 6,-1-1-1,0 0 1,0 0-1,-1-1 1,0 0 0,-1 0-1,1 0 1,-1-1-1,-1 0 1,0 0-1,5-16 1,-8 23-22,0-1 1,-1 1-1,1-1 0,-1 1 1,0-1-1,0 1 0,0-1 1,0 1-1,0-1 0,0 0 1,-1 1-1,1 0 0,-1-1 1,-1-3-1,1 5-6,0 0 1,0 0-1,0 0 0,0 0 1,1 0-1,-2 0 0,1 0 1,0 0-1,0 0 0,0 0 0,0 1 1,0-1-1,-1 1 0,1-1 1,0 1-1,0-1 0,-1 1 1,1 0-1,-1-1 0,1 1 0,0 0 1,-1 0-1,1 0 0,0 0 1,-1 0-1,1 0 0,0 1 1,-2-1-1,-4 2 2,0 0 0,1 0 0,-1 1 0,1 0 0,0 0 0,0 0 0,0 1 0,0 0 0,1 0 0,-1 0 0,1 1 0,0-1 0,-5 8 0,-3 3-69,1 1 0,0 0 0,-12 23 0,17-26-191,0 1 1,1-1 0,1 1-1,0 1 1,1-1 0,0 1-1,1-1 1,1 1-1,0 0 1,1 25 0,1-38 208,0 0 1,0 0-1,0 0 1,0 0 0,0 1-1,1-1 1,-1 0-1,1 0 1,-1 0-1,1 0 1,0 0 0,0 0-1,0 0 1,0 0-1,0 0 1,0-1 0,1 1-1,-1 0 1,1-1-1,-1 1 1,1-1-1,2 2 1,22 0-601</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0.962"/>
    </inkml:context>
    <inkml:brush xml:id="br0">
      <inkml:brushProperty name="width" value="0.035" units="cm"/>
      <inkml:brushProperty name="height" value="0.035" units="cm"/>
      <inkml:brushProperty name="color" value="#66CC00"/>
    </inkml:brush>
  </inkml:definitions>
  <inkml:trace contextRef="#ctx0" brushRef="#br0">94 0 19612,'1'19'648,"-1"0"0,0-1-1,-1 1 1,-1-1 0,-8 33 0,0 9 1316,9-53-1790,0 1 1,1 0-1,0-1 0,0 1 1,1-1-1,0 1 1,4 14-1,-4-20-156,-1-1-1,1 1 1,-1-1-1,1 1 1,0-1-1,0 0 1,0 1-1,0-1 1,0 0-1,0 0 1,0 1-1,0-1 1,0 0-1,1 0 0,-1 0 1,0-1-1,3 2 1,-2-1-14,0-1 0,-1 1-1,1-1 1,0 0 0,0 0 0,0 0 0,0 0 0,0 0-1,0-1 1,0 1 0,0-1 0,0 1 0,-1-1 0,1 1-1,0-1 1,0 0 0,-1 0 0,3-2 0,2 0 1,-1-1 0,0 0 0,-1-1 0,1 1 0,-1-1 0,0 0 1,0 0-1,0 0 0,-1-1 0,6-11 0,-5 10 23,-1-1 0,0 0-1,0 0 1,-1 0 0,0 0 0,0 0 0,1-17 0,-3 22-16,0 0 1,0 0 0,0 0 0,-1 0 0,1 0 0,-1 0-1,1 0 1,-1 1 0,0-1 0,0 0 0,0 0 0,-1 0 0,1 1-1,-1-1 1,1 1 0,-1-1 0,0 1 0,0 0 0,0-1 0,0 1-1,-1 0 1,1 1 0,0-1 0,-1 0 0,1 0 0,-1 1-1,0 0 1,0-1 0,1 1 0,-1 0 0,0 1 0,0-1 0,0 0-1,0 1 1,0-1 0,0 1 0,0 0 0,0 0 0,-4 1-1,0-1-103,-1 1-1,1 0 0,0 0 0,0 1 0,0 0 0,0 0 0,0 1 0,0 0 1,0 0-1,1 0 0,0 1 0,-1 0 0,2 0 0,-1 1 0,-7 7 0,11-10 44,0 0 0,1 0 0,0 0 0,-1 1 0,1-1 0,0 0 0,0 1-1,0-1 1,0 1 0,1-1 0,-1 1 0,0 3 0,0 11-362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1.466"/>
    </inkml:context>
    <inkml:brush xml:id="br0">
      <inkml:brushProperty name="width" value="0.035" units="cm"/>
      <inkml:brushProperty name="height" value="0.035" units="cm"/>
      <inkml:brushProperty name="color" value="#66CC00"/>
    </inkml:brush>
  </inkml:definitions>
  <inkml:trace contextRef="#ctx0" brushRef="#br0">2 137 18924,'-2'-3'1704,"4"8"-1087,2 1-241,8 0 864,8 1-256,8-7-288,8-1-224,11-11-176,1-7-136,5-6-504,-2-1-336,-11 1 1512,-8 2-920,-19 8-80,-8 3 0</inkml:trace>
  <inkml:trace contextRef="#ctx0" brushRef="#br0" timeOffset="1">20 307 19940,'18'3'1761,"9"-2"-1113,6-2-240,10-8 736,6-5-240,3-2-312,4-4-264,-8-2-832,-3 2-440,-14 4 808,-10 2-200,-18 1-184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2.604"/>
    </inkml:context>
    <inkml:brush xml:id="br0">
      <inkml:brushProperty name="width" value="0.035" units="cm"/>
      <inkml:brushProperty name="height" value="0.035" units="cm"/>
      <inkml:brushProperty name="color" value="#66CC00"/>
    </inkml:brush>
  </inkml:definitions>
  <inkml:trace contextRef="#ctx0" brushRef="#br0">1 164 17308,'-1'-5'304,"1"-1"0,0 1 0,0 0 0,1 0 0,0 0 0,0-1 0,0 1 0,0 0 0,1 0 0,0 0-1,0 1 1,0-1 0,1 0 0,0 1 0,-1-1 0,6-4 0,-1-1-36,1 2-1,0-1 0,1 1 1,0 0-1,0 0 0,12-6 1,-20 13-248,0 0 1,1 0-1,-1 0 0,0 0 1,1 0-1,-1 1 1,1-1-1,0 1 1,-1-1-1,1 1 1,-1-1-1,1 1 1,0 0-1,-1 0 1,1 0-1,0 0 1,-1 0-1,1 0 1,-1 0-1,1 1 1,0-1-1,-1 1 1,3 0-1,-3 0-7,0 0 0,1 1-1,-1-1 1,0 1 0,0-1-1,1 1 1,-1-1-1,-1 1 1,1 0 0,0-1-1,0 1 1,0 0 0,-1 0-1,1 0 1,-1-1 0,0 1-1,1 0 1,-1 0 0,0 0-1,-1 4 1,0 14 38,-1 0 0,-1 0 1,-1 0-1,-1 0 0,-1-1 0,0 1 0,-11 19 1,8-19 40,1 1 0,1 0 0,1 0 0,1 0 0,-5 40 0,10-59-84,0-1 0,0 0 1,0 0-1,0 0 1,0 0-1,0 0 1,0 0-1,0 0 0,0 0 1,1 0-1,-1 1 1,0-1-1,1 0 1,-1 0-1,1 0 0,-1 0 1,1 0-1,-1-1 1,1 1-1,0 0 1,0 0-1,-1 0 0,1 0 1,0-1-1,0 1 1,1 1-1,0-2-57,0 0-1,0 1 1,-1-1 0,1 0-1,0 0 1,0 0-1,0 0 1,0 0 0,-1 0-1,1 0 1,0-1-1,0 1 1,0-1 0,2 0-1,6-4-226,0 0 1,0 0-1,0-1 0,9-6 0,7-8-85,-3-1-102</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3.140"/>
    </inkml:context>
    <inkml:brush xml:id="br0">
      <inkml:brushProperty name="width" value="0.035" units="cm"/>
      <inkml:brushProperty name="height" value="0.035" units="cm"/>
      <inkml:brushProperty name="color" value="#66CC00"/>
    </inkml:brush>
  </inkml:definitions>
  <inkml:trace contextRef="#ctx0" brushRef="#br0">57 68 21261,'-5'4'166,"0"0"0,1 0 0,-1 1 0,1 0 1,0 0-1,0 0 0,1 0 0,0 1 0,0-1 1,0 1-1,0 0 0,1 0 0,0 0 1,0 0-1,1 0 0,-1 0 0,1 0 0,1 1 1,-1-1-1,1 0 0,0 1 0,2 9 1,-1-11-139,-1 0 1,1-1 0,0 1-1,0-1 1,1 1 0,0-1-1,-1 1 1,1-1 0,1 0-1,-1 0 1,1 0 0,-1 0-1,1 0 1,0-1 0,1 1-1,-1-1 1,1 0 0,-1 0-1,1 0 1,0 0 0,0 0-1,0-1 1,0 0 0,1 0-1,-1 0 1,1-1 0,-1 1-1,1-1 1,-1 0 0,9 1-1,-5-3-24,0 1 0,0-1 0,-1 0 0,1 0 0,-1-1 0,1 0 0,-1 0 0,1-1 0,-1 0 0,0-1 0,0 1 0,-1-1 0,1 0 0,-1-1 0,0 0 0,9-8 0,-6 4 5,0 0-1,-1 0 1,0-1-1,-1 0 1,0 0-1,-1 0 1,0-1-1,0 0 1,7-22 0,-11 25-3,-1 0 1,1 0 0,-1 0-1,-1 0 1,1 0 0,-1 0 0,-1 0-1,-1-10 1,2 16-8,0-1 0,-1 1 0,1 0 0,-1 0 0,1 0 0,-1-1 0,0 1 0,0 0 0,0 0 0,0 0 0,0 0 0,-1 1 0,1-1 0,0 0 0,-1 0 0,0 1 0,1-1 0,-1 1 0,0-1 0,0 1 0,0 0 0,1 0 0,-1-1 0,-1 2 0,1-1 0,0 0 0,0 0 0,0 1 0,0-1 0,-1 1 0,1-1 0,0 1 0,-3 0 0,1 0-24,1 1-1,-1 0 1,1-1-1,-1 1 1,1 1-1,0-1 1,0 0-1,-1 1 1,1 0 0,0-1-1,0 1 1,1 1-1,-1-1 1,0 0-1,1 1 1,-1-1-1,1 1 1,0-1-1,0 1 1,0 0-1,0 0 1,-2 5-1,0-1-227,1 1 0,0-1-1,0 1 1,1-1 0,0 1-1,1 0 1,-1 0 0,1 15-1,0-22 161,1 0-1,0 0 1,0 1-1,0-1 1,0 0-1,0 0 1,1 1-1,-1-1 1,0 0-1,1 0 0,-1 0 1,1 1-1,-1-1 1,1 0-1,-1 0 1,1 0-1,0 0 1,-1 0-1,1 0 1,0 0-1,0 0 1,0 0-1,0 0 1,0-1-1,0 1 0,0 0 1,0-1-1,1 2 1,0-2 5,0 0 0,0 0 0,0 0-1,0 0 1,0 0 0,0 0 0,0 0 0,0 0 0,0-1 0,0 1 0,0-1 0,0 0 0,-1 1 0,1-1-1,0 0 1,0 0 0,-1 0 0,3-2 0,22-16-920</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3.625"/>
    </inkml:context>
    <inkml:brush xml:id="br0">
      <inkml:brushProperty name="width" value="0.035" units="cm"/>
      <inkml:brushProperty name="height" value="0.035" units="cm"/>
      <inkml:brushProperty name="color" value="#66CC00"/>
    </inkml:brush>
  </inkml:definitions>
  <inkml:trace contextRef="#ctx0" brushRef="#br0">616 1 16067,'1'6'367,"-1"0"-1,0 0 0,-1 0 0,1 0 1,-1 0-1,0 0 0,-3 8 1,0 3 91,-1 2 195,-18 102 2067,21-102-2386,0 0 0,1 1-1,1-1 1,3 22-1,-3-38-297,0-1 0,0 0 0,0 0 0,0 0 0,1 0-1,-1 0 1,1 0 0,0 0 0,0 0 0,-1 0 0,1 0 0,0 0 0,1 0-1,-1 0 1,0 0 0,0-1 0,1 1 0,-1-1 0,1 1 0,0-1-1,-1 1 1,1-1 0,2 1 0,-2-1-14,1-1-1,-1 0 1,1 0 0,-1 0-1,0 0 1,1 0 0,-1-1 0,0 1-1,1-1 1,-1 1 0,0-1-1,0 0 1,1 0 0,-1 0-1,0 0 1,0 0 0,0-1-1,0 1 1,0 0 0,2-3 0,14-12 13,-1-1 0,0 0 0,-2-2 0,0 1 0,-1-2 0,0 0 1,-2-1-1,-1 0 0,0 0 0,10-33 0,-20 51-15,0 0 0,0-1 0,0 1 0,0 0 0,-1 0 0,0-1 0,1 1-1,-1 0 1,-1-1 0,1 1 0,-1-6 0,0 8-12,1 0 0,-1 0 0,1 0-1,-1 0 1,0 0 0,1 0 0,-1 0 0,0 1-1,0-1 1,0 0 0,0 0 0,1 1 0,-1-1-1,0 0 1,0 1 0,0-1 0,0 1 0,0 0 0,-1-1-1,1 1 1,0 0 0,0-1 0,0 1 0,0 0-1,0 0 1,0 0 0,0 0 0,-1 0 0,1 0 0,0 0-1,0 1 1,0-1 0,0 0 0,0 1 0,-2 0-1,-16 5 48,1 1 0,0 2 0,0-1 0,0 2 0,-26 20 0,7-6-311,10-9-248,17-10 69,0 0 0,0 1 0,-8 7 1,11-8-72</inkml:trace>
  <inkml:trace contextRef="#ctx0" brushRef="#br0" timeOffset="1">1 817 17772,'0'2'135,"-1"-1"0,1 0 0,0 1 0,0-1 1,0 0-1,1 0 0,-1 1 0,0-1 0,0 0 0,1 0 0,-1 1 1,1-1-1,-1 0 0,1 0 0,-1 0 0,1 0 0,0 0 0,-1 1 1,1-1-1,0-1 0,0 1 0,0 0 0,1 1 0,0-1 20,0-1-1,1 1 1,-1-1-1,0 1 1,1-1-1,-1 0 1,0 0-1,1 0 1,-1 0-1,0 0 1,1-1-1,-1 1 1,0-1-1,3-1 1,36-11 905,-1-2-1,65-35 1,-30 14-562,132-57-648,250-77 1,-388 148-4793,-84 29 4242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4.152"/>
    </inkml:context>
    <inkml:brush xml:id="br0">
      <inkml:brushProperty name="width" value="0.035" units="cm"/>
      <inkml:brushProperty name="height" value="0.035" units="cm"/>
      <inkml:brushProperty name="color" value="#66CC00"/>
    </inkml:brush>
  </inkml:definitions>
  <inkml:trace contextRef="#ctx0" brushRef="#br0">0 97 19076,'2'-1'205,"0"0"0,0 0 1,0 0-1,0 0 0,0 0 0,0-1 0,0 1 0,0-1 0,-1 1 1,1-1-1,-1 0 0,3-3 0,7-7 309,1 2 325,1 0 0,23-14 0,-31 21-731,-1 0 1,1 1-1,0 0 1,0 0-1,0 0 1,0 1-1,0-1 1,0 1-1,0 1 1,0-1-1,1 1 1,5 0-1,-9 0-92,-1 0-1,1 1 0,-1-1 1,1 1-1,-1 0 0,1-1 1,-1 1-1,1 0 0,-1 0 1,0 0-1,1 0 0,-1 0 0,0 0 1,0 0-1,0 1 0,0-1 1,0 0-1,0 0 0,0 1 1,0-1-1,0 1 0,-1-1 1,1 1-1,-1-1 0,1 1 1,-1 0-1,1-1 0,-1 1 1,0-1-1,0 1 0,0 0 1,0 2-1,0 6-2,-1 0-1,0 0 1,-1 0 0,-2 10 0,-33 97 87,3-10-8,30-90-78,0 0 0,1 0-1,1 1 1,1 22 0,1-37-21,0 0 0,0 0 0,0 0 0,1 1 0,-1-1 0,1 0 0,0 0 0,0 0 0,0 0 0,1 0 0,-1 0 0,4 4 0,-4-6-30,0 0 1,0 0-1,0 0 0,0 0 1,1 0-1,-1 0 0,0-1 0,0 1 1,1 0-1,-1-1 0,1 1 1,-1-1-1,0 1 0,1-1 0,-1 0 1,1 0-1,-1 0 0,1 0 1,-1 0-1,1 0 0,-1 0 1,1 0-1,-1 0 0,0-1 0,1 1 1,-1 0-1,1-1 0,-1 0 1,2 0-1,7-4-333,0 0 1,-1-1-1,1 0 0,-1-1 1,-1 0-1,16-15 1,42-54-794,-28 27 263</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4.683"/>
    </inkml:context>
    <inkml:brush xml:id="br0">
      <inkml:brushProperty name="width" value="0.035" units="cm"/>
      <inkml:brushProperty name="height" value="0.035" units="cm"/>
      <inkml:brushProperty name="color" value="#66CC00"/>
    </inkml:brush>
  </inkml:definitions>
  <inkml:trace contextRef="#ctx0" brushRef="#br0">105 239 14563,'-5'1'304,"-1"1"1,1 0-1,-1 0 0,1 0 0,0 1 1,0 0-1,0 0 0,0 0 1,1 1-1,-1 0 0,1-1 0,0 2 1,0-1-1,0 0 0,1 1 0,-1 0 1,1-1-1,0 1 0,0 0 1,1 1-1,0-1 0,-3 10 0,3-10-174,1-1 0,-1 1 0,1-1-1,1 1 1,-1 0 0,0-1-1,1 1 1,0 0 0,0-1 0,1 1-1,-1 0 1,1 0 0,0-1-1,0 1 1,1-1 0,-1 1 0,1-1-1,0 1 1,0-1 0,0 0-1,1 0 1,0 0 0,-1 0 0,1-1-1,1 1 1,-1-1 0,6 5-1,-7-7-78,0 1 0,0-1 0,0 0 0,1 0 0,-1 0 0,0 0 0,1 0 0,-1-1 0,0 1 0,1-1 0,-1 1 0,1-1 0,-1 0 0,1 0-1,-1 0 1,1 0 0,3-1 0,-2 0 5,0-1 0,0 1 0,0-1-1,0 0 1,-1 0 0,1 0-1,-1 0 1,1-1 0,5-5 0,-1 0 29,0-1 1,-1-1 0,1 1-1,-2-1 1,0 0 0,8-18-1,-10 19-33,0-1-1,-1 1 0,-1-1 1,0 0-1,0 0 1,-1 0-1,0-1 0,-1 1 1,-1-17-1,1 24-54,0-1 1,-1 1-1,1 0 0,-1-1 0,0 1 0,0 0 1,0 0-1,0 0 0,-1 0 0,1 0 0,-1 0 0,1 0 1,-1 0-1,0 1 0,-1-1 0,1 1 0,0-1 1,-1 1-1,1 0 0,-1 0 0,0 0 0,1 0 1,-1 0-1,0 1 0,0-1 0,0 1 0,0 0 1,-1 0-1,1 0 0,0 0 0,0 1 0,-6-1 1,5 1-76,1 0 0,-1 0 1,0 1-1,1-1 1,-1 1-1,1 0 1,0 0-1,-1 1 0,1-1 1,0 0-1,0 1 1,0 0-1,0 0 1,0 0-1,-4 4 1,5-5-96,0 1 0,1-1 0,-1 0 1,1 1-1,0 0 0,0-1 0,-1 1 1,1 0-1,0 0 0,0 0 1,1 0-1,-1 0 0,0-1 0,1 2 1,-1-1-1,1 0 0,-1 0 1,1 0-1,0 0 0,0 0 0,0 0 1,0 0-1,1 0 0,-1 0 0,0 0 1,1 0-1,0 2 0,0-2 81,0-1 0,0 0-1,0 1 1,0-1 0,0 0-1,0 0 1,0 0 0,0 0-1,0 0 1,1 0 0,-1 0-1,0-1 1,1 1 0,-1 0-1,1-1 1,-1 1 0,0-1-1,1 1 1,0-1 0,2 1-1,21 0-1007</inkml:trace>
  <inkml:trace contextRef="#ctx0" brushRef="#br0" timeOffset="1">326 71 18588,'-3'1'220,"1"1"0,-1-1 0,1 1 0,-1 0 0,1 0 0,0 0 0,0 0 1,0 0-1,0 1 0,0-1 0,0 0 0,1 1 0,-1 0 0,-1 3 0,-17 43 1232,19-46-1200,-4 14 199,0-1 0,2 1 0,-1 0 0,0 20-1,4-29-360,-1 0 0,2 1 0,-1-1 0,1 0 0,0 0 0,0 0 0,1 0 0,0-1 0,1 1 0,6 14-1,-8-21-82,0 1 0,-1-1 1,1 1-1,0-1 0,0 1 0,0-1 0,1 0 0,-1 0 0,0 1 0,0-1 0,1 0 0,-1 0 0,1 0 0,-1 0 0,1 0 0,-1-1 0,1 1 0,-1 0 0,1-1 0,0 1 0,-1-1 0,1 0 0,0 1 0,0-1 0,-1 0 1,1 0-1,0 0 0,0 0 0,-1 0 0,1-1 0,0 1 0,-1-1 0,1 1 0,0-1 0,-1 1 0,1-1 0,-1 0 0,1 0 0,-1 0 0,1 1 0,-1-2 0,1 1 0,0-1 0,6-5 2,0 0 0,-1 0 0,0 0 0,0-1 0,10-16 0,-7 9 3,-1-1 0,-1 1 0,-1-1 0,0-1-1,-1 1 1,0-1 0,-2-1 0,0 1 0,0 0-1,-2-1 1,0 0 0,-2-30 0,0 44-6,-1-1 0,0 1 1,0 0-1,0 0 0,-1-1 0,1 1 1,-1 0-1,0 0 0,0 0 0,-6-6 1,7 8-5,0 1-1,0 0 1,0-1 0,-1 1 0,1 0 0,0 0 0,-1 0 0,1 0 0,-1 0 0,1 1 0,-1-1 0,0 0 0,1 1 0,-1-1 0,0 1 0,1 0-1,-1-1 1,0 1 0,0 0 0,1 0 0,-1 0 0,0 0 0,1 0 0,-1 1 0,0-1 0,0 0 0,1 1 0,-1-1 0,-3 2 0,0 2 4,-1 0 0,0-1 0,1 2 1,-1-1-1,1 0 0,1 1 1,-1 0-1,1 0 0,-1 1 1,1-1-1,1 1 0,-1 0 0,-3 9 1,2-4-71,0 1 0,0 0 0,1 0 0,1 1 0,0-1 0,-1 17-1,32-79-60,-13 17 24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2.326"/>
    </inkml:context>
    <inkml:brush xml:id="br0">
      <inkml:brushProperty name="width" value="0.025" units="cm"/>
      <inkml:brushProperty name="height" value="0.025" units="cm"/>
    </inkml:brush>
  </inkml:definitions>
  <inkml:trace contextRef="#ctx0" brushRef="#br0">0 1 19571,'0'0'6566,"48"-1"-6502,-12 2-32,4 4-64,5-1-1858,-1-1-2050,-7-2-2402,-9 1-3651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5.218"/>
    </inkml:context>
    <inkml:brush xml:id="br0">
      <inkml:brushProperty name="width" value="0.035" units="cm"/>
      <inkml:brushProperty name="height" value="0.035" units="cm"/>
      <inkml:brushProperty name="color" value="#66CC00"/>
    </inkml:brush>
  </inkml:definitions>
  <inkml:trace contextRef="#ctx0" brushRef="#br0">159 30 19212,'-6'11'650,"0"0"-1,-1-1 1,-1-1-1,1 1 1,-11 9-1,-19 24 1291,30-32-1599,0 0 0,0 1 1,2-1-1,-7 18 0,10-24-267,0 0 0,1 1 1,0-1-1,0 0 0,0 1 0,1-1 1,0 1-1,0-1 0,0 1 1,0-1-1,1 0 0,2 11 1,-2-15-58,-1 1 1,1 0-1,0-1 1,-1 1-1,1-1 1,0 1-1,0-1 1,0 1-1,0-1 1,0 0 0,0 1-1,0-1 1,1 0-1,-1 0 1,0 0-1,1 0 1,-1 0-1,1 0 1,-1 0-1,1-1 1,-1 1-1,1 0 1,-1-1 0,1 1-1,0-1 1,-1 0-1,1 0 1,0 1-1,-1-1 1,1 0-1,0 0 1,0 0-1,-1-1 1,1 1 0,0 0-1,-1-1 1,1 1-1,2-2 1,2 0 8,0-1 0,0 0 0,0 0 1,-1 0-1,1-1 0,-1 0 0,1 0 1,8-10-1,-3 2-4,-1-1 1,0 0 0,-1-1 0,0-1-1,8-16 1,-13 21-14,0 0 1,0 0-1,-1-1 1,0 1-1,-1-1 1,0 0-1,-1 1 1,0-1-1,0-11 1,-1 19-8,-1-1 0,1 1 0,-1 0 1,1 0-1,-1-1 0,0 1 0,0 0 1,0 0-1,-1 0 0,1 0 1,-1 0-1,0 0 0,0 1 0,1-1 1,-2 0-1,-1-2 0,1 3-14,1 1 0,0-1 0,0 1 0,-1 0 0,1 0 0,-1-1 0,1 2 0,-1-1 0,1 0 0,-1 0 0,0 1 0,1-1 0,-1 1 0,0 0 0,0 0 0,1 0 0,-1 0 0,0 1 0,-4 0 0,-3 2-202,1 0-1,0 1 1,0 0 0,1 1-1,-1 0 1,1 0 0,0 0-1,0 1 1,1 0-1,0 1 1,-9 10 0,-11 9-265,7-10-143</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7.360"/>
    </inkml:context>
    <inkml:brush xml:id="br0">
      <inkml:brushProperty name="width" value="0.035" units="cm"/>
      <inkml:brushProperty name="height" value="0.035" units="cm"/>
      <inkml:brushProperty name="color" value="#66CC00"/>
    </inkml:brush>
  </inkml:definitions>
  <inkml:trace contextRef="#ctx0" brushRef="#br0">17 584 15123,'-14'16'4279,"12"-15"-1313,8-12-1480,26-37-585,-16 21-658,24-28 0,189-184 492,-120 132-559,-11-6-94,-130 146-3547,26-30 2797</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7.987"/>
    </inkml:context>
    <inkml:brush xml:id="br0">
      <inkml:brushProperty name="width" value="0.035" units="cm"/>
      <inkml:brushProperty name="height" value="0.035" units="cm"/>
      <inkml:brushProperty name="color" value="#66CC00"/>
    </inkml:brush>
  </inkml:definitions>
  <inkml:trace contextRef="#ctx0" brushRef="#br0">26 384 12491,'-2'3'392,"1"0"1,-1 1 0,0-1 0,0 0 0,0 0-1,-3 4 1,-5 9 7121,24-29-6128,94-127 991,56-63-3184,-148 188 161,-13 14 643,-1-1-1,0 0 1,1 0-1,-1 0 0,0 0 1,0 0-1,0-1 1,0 1-1,-1 0 0,1-1 1,-1 0-1,1 1 0,-1-1 1,0 0-1,2-5 1,-4-4-343</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8.521"/>
    </inkml:context>
    <inkml:brush xml:id="br0">
      <inkml:brushProperty name="width" value="0.035" units="cm"/>
      <inkml:brushProperty name="height" value="0.035" units="cm"/>
      <inkml:brushProperty name="color" value="#66CC00"/>
    </inkml:brush>
  </inkml:definitions>
  <inkml:trace contextRef="#ctx0" brushRef="#br0">20 46 20380,'-9'-8'2041,"3"1"-1281,1 1-304,10 0 936,5 1-263,10 1-489,2 1-192,8 1-392,2-1-232,2 3-600,2 0-273,-6-1 1706,-6 1-841,-13 1-145,-11 4-135</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9.039"/>
    </inkml:context>
    <inkml:brush xml:id="br0">
      <inkml:brushProperty name="width" value="0.035" units="cm"/>
      <inkml:brushProperty name="height" value="0.035" units="cm"/>
      <inkml:brushProperty name="color" value="#66CC00"/>
    </inkml:brush>
  </inkml:definitions>
  <inkml:trace contextRef="#ctx0" brushRef="#br0">0 131 17588,'14'6'1688,"13"-9"-1112,3-9-248,10-6 913,5 0-497,0-8-376,5 4-104,-5 2-168,-2 2-32</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39.610"/>
    </inkml:context>
    <inkml:brush xml:id="br0">
      <inkml:brushProperty name="width" value="0.035" units="cm"/>
      <inkml:brushProperty name="height" value="0.035" units="cm"/>
      <inkml:brushProperty name="color" value="#66CC00"/>
    </inkml:brush>
  </inkml:definitions>
  <inkml:trace contextRef="#ctx0" brushRef="#br0">29 644 18596,'0'0'75,"0"1"-1,0-1 1,0 0 0,0 1 0,0-1-1,0 0 1,-1 1 0,1-1 0,0 1-1,0-1 1,1 0 0,-1 1-1,0-1 1,0 1 0,0-1 0,0 0-1,0 1 1,0-1 0,0 0 0,1 1-1,-1-1 1,0 0 0,0 1-1,0-1 1,1 0 0,-1 1 0,0-1-1,0 0 1,1 0 0,-1 1 0,0-1-1,1 0 1,-1 0 0,0 0 0,1 0-1,-1 1 1,1-1 0,13-10 1333,13-26 60,48-79-430,-6-4 1,59-137-1,-117 232-1024,-1 2-12,9-30 1,-19 51-3,1 0 0,-1 0 0,0 0 0,1 1 0,-1-1 0,0 0 0,0 0 0,1 0 0,-1 1 1,0-1-1,0 0 0,0 0 0,0 0 0,0 0 0,0 0 0,0 0 0,0 1 0,-1-1 0,1 0 0,0 0 0,0 0 0,-1 1 0,1-1 0,-1-1 1,0 3-1,0-1-1,0 1 1,0-1 0,0 1 0,0 0 0,0 0 0,0 0 0,0-1 0,0 1 0,1 0 0,-1 0 0,0 0 0,0 0 0,1 0 0,-1 0 0,1 0 0,-1 0 0,0 3 0,-7 14-1,1 0 0,1 1 0,-7 32 0,-6 64 6,17-99-2,-16 158 32,17-140-63,1 0 0,2-1 0,7 41 0,-8-68-58,0 0 0,1 0 1,0 0-1,0 0 0,0 0 1,1-1-1,-1 1 0,2-1 1,-1 1-1,5 4 0,-7-8 59,1 0-1,0-1 0,-1 1 1,1-1-1,0 1 1,0-1-1,0 0 0,0 0 1,0 0-1,1 0 1,-1 0-1,0 0 0,0-1 1,1 1-1,-1-1 0,0 0 1,1 1-1,-1-1 1,0 0-1,1 0 0,-1-1 1,0 1-1,1 0 1,-1-1-1,0 0 0,1 1 1,-1-1-1,0 0 0,3-1 1,6-3-355</inkml:trace>
  <inkml:trace contextRef="#ctx0" brushRef="#br0" timeOffset="1">28 812 14203,'-15'11'1928,"3"-4"-1039,12-2-225,6-2 1408,12-3-719,9-3-129,18-9-288,10-5-136,14-7-168,6-4-80,4-7-464,-3 2-344,-5 0-664,-7 3-296,-20 9 920,-11 6-232,-15 13-224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40.156"/>
    </inkml:context>
    <inkml:brush xml:id="br0">
      <inkml:brushProperty name="width" value="0.035" units="cm"/>
      <inkml:brushProperty name="height" value="0.035" units="cm"/>
      <inkml:brushProperty name="color" value="#66CC00"/>
    </inkml:brush>
  </inkml:definitions>
  <inkml:trace contextRef="#ctx0" brushRef="#br0">0 491 16420,'9'-5'546,"-1"-1"1,0 0 0,-1 0 0,1 0 0,-1-1-1,-1 0 1,12-16 0,34-61 1434,-35 54-1275,59-111 675,9-16-784,-74 145-554,-11 12-42,0 0 0,0 0 0,1 0-1,-1 0 1,0 0 0,0 0 0,0 0 0,0 0 0,0 0 0,1 0 0,-1 0-1,0 0 1,0 0 0,0 1 0,0-1 0,0 0 0,1 0 0,-1 0-1,0 0 1,0 0 0,0 0 0,0 1 0,0-1 0,0 0 0,0 0 0,0 0-1,0 0 1,1 0 0,-1 1 0,0-1 0,0 0 0,0 0 0,0 0-1,0 0 1,0 1 0,0-1 0,0 0 0,0 0 0,0 0 0,0 0 0,0 1-1,-1-1 1,-1 28 31,2-27-32,-29 146 226,16-90-35,3-1 0,-6 108 0,18-152-437,4-23 234,4-26-32,-1-5-90</inkml:trace>
  <inkml:trace contextRef="#ctx0" brushRef="#br0" timeOffset="1">505 30 18484,'-13'66'2483,"6"-30"-841,-4 44 0,11-69-1433,0-1 0,0 0 0,0 1 1,2-1-1,-1 1 0,1-1 0,1 0 0,6 18 1,-8-25-190,0 0 1,1 0 0,-1-1-1,0 1 1,1 0 0,0-1 0,0 1-1,0-1 1,0 1 0,0-1-1,0 0 1,0 0 0,1 0-1,-1 0 1,1-1 0,0 1 0,-1-1-1,1 1 1,0-1 0,0 0-1,0 0 1,0 0 0,0 0 0,0-1-1,0 1 1,0-1 0,0 0-1,0 0 1,0 0 0,0 0-1,0-1 1,0 1 0,0-1 0,0 1-1,0-1 1,0 0 0,0-1-1,0 1 1,4-3 0,1-2-17,-1 1 0,0-2-1,0 1 1,-1-1 0,0 0 0,0-1 0,0 1 0,-1-1 0,0 0 0,-1 0 0,5-11 0,-2 0 31,0 0 1,-1 0 0,-1-1-1,3-25 1,-7 36 7,0-1 0,0 1 0,-1-1-1,-1 1 1,1-1 0,-2 0 0,-2-10 0,4 18-28,-1-1 1,0 0 0,0 1-1,0-1 1,0 1 0,0 0-1,0-1 1,-1 1 0,1 0-1,-1 0 1,0 0 0,0 0-1,1 0 1,-1 0 0,-1 0-1,1 1 1,0-1 0,0 1-1,0-1 1,-1 1 0,1 0-1,-1 0 1,1 0 0,-1 0-1,1 0 1,-1 1 0,0-1-1,1 1 1,-1 0 0,-3 0-1,1 0-12,-1 1-1,1 0 1,0 0 0,0 0-1,0 1 1,0-1-1,0 1 1,0 0 0,-6 4-1,-39 28-855,41-28 607,6-4 16,6-5-68</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54.939"/>
    </inkml:context>
    <inkml:brush xml:id="br0">
      <inkml:brushProperty name="width" value="0.035" units="cm"/>
      <inkml:brushProperty name="height" value="0.035" units="cm"/>
      <inkml:brushProperty name="color" value="#66CC00"/>
    </inkml:brush>
  </inkml:definitions>
  <inkml:trace contextRef="#ctx0" brushRef="#br0">1 41 18236,'12'11'1776,"10"-4"-1160,7-5-272,10-4 1329,12-5-945,6-5-560,1 1-216,1-1-664,-5 2-304,-12 4 784,-9 6-200,-15 7-169</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55.472"/>
    </inkml:context>
    <inkml:brush xml:id="br0">
      <inkml:brushProperty name="width" value="0.035" units="cm"/>
      <inkml:brushProperty name="height" value="0.035" units="cm"/>
      <inkml:brushProperty name="color" value="#66CC00"/>
    </inkml:brush>
  </inkml:definitions>
  <inkml:trace contextRef="#ctx0" brushRef="#br0">0 481 16548,'2'7'1904,"2"2"-1216,11-4-232,6-1 1321,14-2-969,3-1-152,5-1-528,5 0-336,-4-4 288,1-1-80,-6 2-160</inkml:trace>
  <inkml:trace contextRef="#ctx0" brushRef="#br0" timeOffset="1">499 0 17724,'23'34'1919,"2"2"-549,-2 0-1,27 58 0,-45-83-1248,-1 1 0,0-1 0,0 1 0,-1 0 0,-1 0-1,0 0 1,0 0 0,-1 0 0,-1 1 0,0-1-1,-1 0 1,0 0 0,-5 18 0,-17 46 462,12-44-882,2 2 0,-7 42 0,12-45-269,4-28 212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56.085"/>
    </inkml:context>
    <inkml:brush xml:id="br0">
      <inkml:brushProperty name="width" value="0.035" units="cm"/>
      <inkml:brushProperty name="height" value="0.035" units="cm"/>
      <inkml:brushProperty name="color" value="#66CC00"/>
    </inkml:brush>
  </inkml:definitions>
  <inkml:trace contextRef="#ctx0" brushRef="#br0">1 1 19332,'5'5'356,"-1"1"0,0-1-1,0 1 1,0 0 0,0 0-1,-1 1 1,0-1 0,-1 1 0,3 6-1,5 12 593,2 2-190,36 72 877,-39-83-1407,1 0-1,0-1 0,22 25 0,-30-37-217,0-1 0,1 0 0,-1 0 0,0 0 0,1 0 0,0 0 0,-1 0 0,1-1-1,0 1 1,0-1 0,0 0 0,0 0 0,0 0 0,0 0 0,0-1 0,5 2 0,-6-3-48,1 1 1,0 0-1,-1-1 0,1 0 0,-1 1 1,1-1-1,-1 0 0,1 0 1,-1 0-1,0-1 0,1 1 1,-1-1-1,0 1 0,0-1 1,0 0-1,0 1 0,0-1 0,-1 0 1,1 0-1,1-3 0,11-17-1017,-1-1 1,-1-1-1,-2 1 0,0-2 0,7-28 0,14-32-3673,-31 83 4599,1 0 1,0 0-1,-1 0 0,1 1 0,0-1 0,0 0 0,0 1 0,1-1 0,-1 0 0,0 1 0,1-1 1,-1 1-1,2-2 0,-3 3 125,1 0 0,-1 0 0,1 0 0,-1 0 0,0 0 0,1 1 0,-1-1 1,1 0-1,-1 0 0,0 0 0,1 0 0,-1 0 0,1 0 0,-1 1 0,0-1 0,1 0 1,-1 0-1,0 0 0,1 1 0,-1-1 0,0 0 0,0 1 0,1-1 0,-1 0 0,0 1 0,0-1 1,1 0-1,-1 1 0,0-1 0,0 0 0,0 1 0,0-1 0,0 1 0,0-1 0,1 1 1,1 7 418,0 0 1,-1-1 0,0 1 0,1 13 0,-4 163 6859,-8-1-3744,7-145-3325,0-75-378,-2 10 16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2.715"/>
    </inkml:context>
    <inkml:brush xml:id="br0">
      <inkml:brushProperty name="width" value="0.025" units="cm"/>
      <inkml:brushProperty name="height" value="0.025" units="cm"/>
    </inkml:brush>
  </inkml:definitions>
  <inkml:trace contextRef="#ctx0" brushRef="#br0">118 47 14125,'-10'6'4405,"0"-1"-3229,-46 28 2349,52-31-3295,0 1-1,1-1 1,0 1 0,-1-1-1,1 1 1,0 0 0,1 1-1,-1-1 1,0 0 0,1 1-1,0-1 1,0 1 0,-2 4-1,4-7-223,0 0-1,0 0 0,0 0 0,1 0 1,-1 0-1,0 0 0,0 0 0,1 0 1,-1 0-1,0 0 0,1 0 1,-1 0-1,1 0 0,0 0 0,-1 0 1,1-1-1,0 1 0,-1 0 0,1 0 1,0-1-1,0 1 0,0 0 0,-1-1 1,1 1-1,0-1 0,0 1 1,0-1-1,0 0 0,0 1 0,0-1 1,0 0-1,0 0 0,0 1 0,0-1 1,0 0-1,0 0 0,0 0 1,2 0-1,52 2-1689,-43-2 765,-9 0 827,0 0-1,0 0 0,0 0 1,0 1-1,0 0 0,0-1 1,0 1-1,0 0 1,0 1-1,-1-1 0,1 0 1,0 1-1,-1-1 0,1 1 1,-1 0-1,4 3 0,-5-4 181,0 0-1,-1 1 0,1-1 1,-1 0-1,1 0 0,-1 1 1,1-1-1,-1 0 0,0 1 1,1-1-1,-1 0 0,0 1 1,0-1-1,0 0 0,0 1 1,0-1-1,-1 0 0,1 1 1,0-1-1,-1 0 0,1 0 1,0 1-1,-1-1 0,0 0 1,1 0-1,-1 1 0,0-1 1,1 0-1,-1 0 0,0 0 1,0 0-1,0 0 0,0 0 1,0-1-1,0 1 0,0 0 1,-1 0-1,-1 0 0,-3 5 35,-2 0 0,1-1 0,-1 0 0,1 0 0,-1-1 0,-1 0 0,1 0 0,0-1 0,-1 0-1,0-1 1,-13 3 0,22-7-803,0-1-1,0 1 1,0 0-1,1 0 1,-1 0-1,1 0 0,-1 0 1,1 0-1,0 1 1,0-1-1,0 0 1,0 0-1,0 0 1,2-1-1,16-21-6861</inkml:trace>
  <inkml:trace contextRef="#ctx0" brushRef="#br0" timeOffset="1">380 0 18161,'0'0'2958,"-8"1"-609,-3 1-1886,-1 0 1,0 1 0,1 0 0,0 1 0,0 0 0,-13 7 0,21-10-452,0 0 0,-1 1 0,1 0 0,0-1 0,0 1 0,0 0 0,0 1 0,1-1 0,-1 0 0,0 1 0,1 0 0,0-1 0,-1 1 0,1 0 0,0 0 0,1 0 0,-1 0 0,1 1 0,-1-1 0,1 0 0,0 1 0,0-1 0,0 1 0,1-1 0,-1 1 0,1 5 0,1-7-187,0 1-1,0-1 1,0 1 0,0-1 0,1 0-1,-1 0 1,1 0 0,-1 0 0,1 0 0,0 0-1,0 0 1,0 0 0,0-1 0,0 1-1,0-1 1,0 0 0,1 1 0,-1-1-1,5 1 1,54 18-1714,-52-17 1742,31 5-109,-31-7 363,0 1-1,0 0 1,0 0 0,0 0-1,0 2 1,-1-1 0,10 5 0,-18-7-46,0-1 1,0 0 0,1 1-1,-1-1 1,0 0 0,1 1-1,-1-1 1,0 0 0,0 1-1,0-1 1,1 0 0,-1 1-1,0-1 1,0 1-1,0-1 1,0 1 0,0-1-1,0 0 1,0 1 0,0-1-1,0 1 1,0-1 0,0 0-1,0 1 1,0-1 0,0 1-1,0-1 1,0 1 0,-1-1-1,1 0 1,0 1 0,0-1-1,0 0 1,-1 1 0,1-1-1,0 0 1,0 1 0,-1-1-1,1 0 1,0 1 0,-1-1-1,1 0 1,0 0 0,-1 1-1,1-1 1,0 0 0,-1 0-1,1 0 1,-1 0 0,1 1-1,-1-1 1,1 0 0,0 0-1,-1 0 1,1 0 0,-1 0-1,1 0 1,-1 0 0,-28 9 1097,28-9-1066,-26 7 105,1-2 1,-1-1 0,-33 1 0,60-5-274,-1 0 0,1 0 1,0 1-1,0-1 0,0 0 0,0 0 1,-1 0-1,1 0 0,0 0 0,0 0 0,0 0 1,0 0-1,-1 0 0,1 0 0,0 0 1,0 0-1,0 0 0,0 0 0,-1 0 0,1 0 1,0 0-1,0 0 0,0 0 0,0 0 1,-1-1-1,1 1 0,0 0 0,0 0 0,0 0 1,0 0-1,0 0 0,-1 0 0,1 0 1,0-1-1,0 1 0,0 0 0,0 0 0,0 0 1,0 0-1,0 0 0,0-1 0,-1 1 1,1 0-1,0 0 0,0 0 0,0 0 0,0-1 1,0 1-1,0 0 0,0 0 0,0 0 1,0 0-1,0-1 0,0 1 0,0 0 0,0 0 1,0 0-1,1-1 0,7-8-4618,-7 8 4210,17-14-7556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56.698"/>
    </inkml:context>
    <inkml:brush xml:id="br0">
      <inkml:brushProperty name="width" value="0.035" units="cm"/>
      <inkml:brushProperty name="height" value="0.035" units="cm"/>
      <inkml:brushProperty name="color" value="#66CC00"/>
    </inkml:brush>
  </inkml:definitions>
  <inkml:trace contextRef="#ctx0" brushRef="#br0">85 27 16307,'1'-2'209,"15"-20"2522,-16 21-2692,0 1 0,0 0 0,0 0 0,0 0-1,0 0 1,0 0 0,1 0 0,-1 0 0,0-1 0,0 1 0,0 0 0,0 0 0,0 0 0,1 0 0,-1 0 0,0 0-1,0 0 1,0 0 0,0 0 0,0 0 0,1 0 0,-1 0 0,0 0 0,0 0 0,0 0 0,0 0 0,1 0 0,-1 0-1,0 0 1,0 0 0,0 0 0,0 0 0,0 0 0,1 0 0,-1 0 0,0 1 0,0-1 0,0 0 0,0 0 0,0 0-1,0 0 1,1 0 0,-1 1 0,2 15 2166,-7 93 10,-37 203 0,40-299-2094,-1 0 1,-6 17-1,9-30-119,0 0 0,0 0 1,0 0-1,0 1 0,0-1 0,0 0 0,0 0 1,0 0-1,0 0 0,-1 0 0,1 0 1,0 0-1,0 0 0,0 0 0,0 1 0,0-1 1,0 0-1,-1 0 0,1 0 0,0 0 0,0 0 1,0 0-1,0 0 0,0 0 0,-1 0 1,1 0-1,0 0 0,0 0 0,0 0 0,0 0 1,0 0-1,-1 0 0,1 0 0,0 0 0,0 0 1,0 0-1,0-1 0,0 1 0,0 0 1,-1 0-1,1 0 0,0 0 0,0 0 0,0 0 1,0 0-1,0 0 0,0 0 0,0-1 0,0 1 1,0 0-1,-1 0 0,1 0 0,0 0 1,0 0-1,0-1 0,0 1 0,0 0 0,0 0 1,0 0-1,0 0 0,0 0 0,0-1 1,0 1-1,0 0 0,0 0 0,0 0 0,0 0 1,0-1-1,-4-12 0,-1-43-691,1 0 0,8-102 0,-3 151 580,2-24-288,-3 30 370,0 0 1,0 0-1,0 0 0,0 0 0,1 0 0,-1 0 0,0 0 1,1 0-1,-1 0 0,0 0 0,1 0 0,-1 0 0,1 1 0,0-1 1,-1 0-1,1 0 0,0 0 0,-1 1 0,1-1 0,0 1 1,0-1-1,-1 0 0,3 0 0,-2 1 18,-1 0 0,1 0 1,0 0-1,-1 0 0,1 1 1,0-1-1,0 0 0,-1 0 0,1 0 1,-1 1-1,1-1 0,0 0 0,-1 1 1,1-1-1,-1 1 0,1-1 0,0 1 1,-1-1-1,1 1 0,-1-1 0,0 1 1,1-1-1,-1 1 0,1-1 0,-1 2 1,11 19 12,-8-13-20,23 47 106,2 10 536,4-2-1,53 80 1,-76-131-525,-10-14 12,-16-22-25,-11-11-40,-2 3 0,-1 0 0,-2 2 0,-65-48 0,89 73-46,-4-2-3,13 7 0,0 0 0,1 0-1,-1 0 1,0 0-1,0 0 1,0 0 0,0 0-1,0 0 1,0-1-1,0 1 1,0 0 0,0 0-1,0 0 1,0 0-1,0 0 1,0 0 0,0 0-1,0 0 1,0 0-1,1 0 1,-1 0 0,0 0-1,0-1 1,30 10-95,1-2 0,0-1 0,0-1 0,56 1 0,-49-6 8</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57.227"/>
    </inkml:context>
    <inkml:brush xml:id="br0">
      <inkml:brushProperty name="width" value="0.035" units="cm"/>
      <inkml:brushProperty name="height" value="0.035" units="cm"/>
      <inkml:brushProperty name="color" value="#66CC00"/>
    </inkml:brush>
  </inkml:definitions>
  <inkml:trace contextRef="#ctx0" brushRef="#br0">32 4 19020,'-8'13'2417,"10"-5"-1529,5 2-328,5-1 1864,9-1-1335,2-2-257,8-3-392,4-3-168,6-8-464,-4-1-152,-4-4-704,-3-1-329,-10 4 1025,-5 4-240</inkml:trace>
  <inkml:trace contextRef="#ctx0" brushRef="#br0" timeOffset="1">29 265 16532,'-20'14'2064,"13"-7"-1040,5-4-344,13-3 1321,7-4-441,10-8-496,4-2-247,7-5-289,2-1-208,-2-1-696,0 2-593,-11 4 849,-5 7-136,-10 7-160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58.010"/>
    </inkml:context>
    <inkml:brush xml:id="br0">
      <inkml:brushProperty name="width" value="0.035" units="cm"/>
      <inkml:brushProperty name="height" value="0.035" units="cm"/>
      <inkml:brushProperty name="color" value="#66CC00"/>
    </inkml:brush>
  </inkml:definitions>
  <inkml:trace contextRef="#ctx0" brushRef="#br0">136 69 14483,'7'-10'950,"-5"8"-719,0-1 1,1 1-1,-2-1 1,1 0-1,0 0 1,-1 0-1,1 0 1,-1 0-1,0 0 1,0 0-1,0 0 1,0 0-1,0-1 1,-1-4-1,0 7-154,0 1 0,0-1 0,0 1 0,0 0-1,0-1 1,0 1 0,0 0 0,0-1 0,0 1-1,0 0 1,0-1 0,0 1 0,-1 0 0,1-1-1,0 1 1,0 0 0,0 0 0,-1-1 0,1 1-1,0 0 1,0 0 0,-1-1 0,1 1 0,0 0-1,0 0 1,-1 0 0,1-1 0,0 1 0,-1 0-1,1 0 1,0 0 0,-1 0 0,1 0 0,0 0-1,-1 0 1,1 0 0,0 0 0,-1 0 0,0 0-1,-16 8 1523,-12 18-198,18-14-1150,1 2 0,0-1 0,1 1 0,1 0-1,0 1 1,1 0 0,1 0 0,-8 27 0,7-15-145,1 0 0,1 1 0,1 0 0,1 35 0,2-45-63,2-1 1,0 0 0,1 0 0,1 0 0,1 0 0,0-1 0,12 31 0,-13-41-36,-1 0 0,1-1 1,1 1-1,-1 0 1,1-1-1,0 0 0,0 0 1,0 0-1,1-1 0,0 1 1,0-1-1,0 0 1,0-1-1,1 1 0,0-1 1,-1 0-1,1 0 0,0-1 1,0 0-1,0 0 1,1 0-1,-1-1 0,10 1 1,-7-2-1,-1 0 0,1 0 0,-1-1-1,1-1 1,-1 1 0,0-2 0,0 1 0,0-1 0,0 0 0,0 0 0,0-1 0,12-8 0,-15 8 12,0 1 0,0-1 0,0 0 0,0 0 1,-1-1-1,0 1 0,0-1 0,0 0 0,0 0 0,-1 0 0,0-1 0,0 1 1,0-1-1,-1 0 0,1 0 0,-1 1 0,2-14 0,-4 17-5,0 0 0,0 0 0,0 0 0,0-1 1,0 1-1,0 0 0,-1 0 0,1 0 0,-1 0 0,1-1 0,-1 1 0,0 0 0,0 0 0,0 0 0,0 0 1,0 0-1,0 1 0,-1-1 0,1 0 0,-3-2 0,1 2 9,0 0 0,-1-1 0,1 1 0,0 1 0,-1-1-1,0 0 1,1 1 0,-1 0 0,0 0 0,-7-1 0,0 0 17,0 1-1,0 1 1,-1 0 0,1 1 0,0 0-1,0 1 1,-16 3 0,14-1-65,1 1 0,0 0 1,0 1-1,-13 8 0,21-12-103,0 0 0,0 1 0,1-1 0,-1 1-1,1 0 1,0 0 0,0 0 0,0 1 0,0-1-1,1 1 1,-1 0 0,1-1 0,0 1 0,0 0 0,0 0-1,-1 6 1,3-9 43,-1 0 0,1 0 1,0 0-1,0 0 0,0-1 0,0 1 0,0 0 0,0 0 0,0 0 0,0 0 0,0 0 1,0 0-1,1 0 0,-1 0 0,0 0 0,1-1 0,-1 1 0,1 0 0,-1 0 1,1 0-1,-1-1 0,1 1 0,-1 0 0,1 0 0,0-1 0,-1 1 0,1-1 0,0 1 1,-1 0-1,1-1 0,0 0 0,0 1 0,0-1 0,0 1 0,0-1 0,-1 0 1,2 1-1,1-1-65,1 1 1,-1-1 0,0 0 0,0 0-1,0 0 1,0-1 0,0 1 0,0-1-1,0 1 1,5-3 0,25-11-924</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58.544"/>
    </inkml:context>
    <inkml:brush xml:id="br0">
      <inkml:brushProperty name="width" value="0.035" units="cm"/>
      <inkml:brushProperty name="height" value="0.035" units="cm"/>
      <inkml:brushProperty name="color" value="#66CC00"/>
    </inkml:brush>
  </inkml:definitions>
  <inkml:trace contextRef="#ctx0" brushRef="#br0">49 70 19308,'-5'5'511,"1"0"1,0 1-1,1 0 0,-1 0 1,1 0-1,0 0 1,1 0-1,-1 1 0,1-1 1,-2 12-1,0 5 377,-2 40-1,4-39-516,2 1 0,5 45-1,-4-62-330,0-1 0,0 0 0,1 0 0,0 0 0,0-1 0,1 1 0,0 0 0,0-1 0,1 0 0,0 1 0,0-1 0,0-1 0,0 1-1,9 7 1,-11-11-33,1-1 0,-1 1-1,1-1 1,-1 1 0,1-1-1,0 0 1,0 0 0,0 0-1,0 0 1,0 0 0,0-1-1,0 1 1,0-1 0,0 0-1,0 0 1,0 0 0,0 0-1,0-1 1,0 1 0,0-1-1,0 0 1,-1 0 0,1 0-1,0 0 1,5-3 0,2-2-1,0 0 1,-1 0 0,1-1-1,-1-1 1,12-12 0,-9 7 9,1-1 0,-2-1 1,0 0-1,0-1 1,-2 0-1,0 0 0,-1-1 1,0 0-1,-1-1 0,-2 0 1,1 0-1,-2 0 0,-1 0 1,3-29-1,-6 41 5,0 0 0,-1 0 0,0 0 0,0 0 0,0 0 0,0 0 0,-1 0 0,0 0 0,-1 1 0,1-1 0,-1 1 0,0-1 0,0 1 0,-1 0 0,1 0 0,-1 1 0,0-1 0,-7-5 0,8 7-5,-1 1 0,1 0 0,-1-1 0,0 1 0,0 0 0,0 1 0,0-1 0,0 1 0,0 0 0,0 0 0,-1 0 0,1 0 0,0 1 0,-1 0 0,1 0 0,0 0 0,0 0 0,-1 1 0,1-1 0,0 1 0,0 0 0,-1 1 0,1-1 0,0 1 0,0-1 0,-5 4 0,0 1 10,-1 0 0,1 1 0,1 0 0,-1 0 0,1 1 0,0 0 0,1 1 0,-12 17 1,14-19-110,0 1 0,1 0 1,0 0-1,1 0 1,0 0-1,0 1 1,0-1-1,1 1 1,1-1-1,-1 1 0,1 15 1,0-23-3,1 0 0,0 1-1,0-1 1,0 0 0,0 0 0,1 0 0,-1 0 0,0 0 0,0 0 0,1 0-1,-1 0 1,0 0 0,1 0 0,-1 0 0,1 0 0,-1 0 0,1 0-1,0 0 1,-1 0 0,1-1 0,0 1 0,0 0 0,1 1 0,-1-2 0,0 0 1,1 1-1,-1-1 1,0 0-1,0 0 1,1 0-1,-1 0 1,0 0-1,0-1 0,1 1 1,-1 0-1,0 0 1,0-1-1,0 1 1,0-1-1,1 1 1,0-2-1,8-4-330,-1 0-1,0 0 0,13-14 0,-16 15 280,31-26-920</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59.060"/>
    </inkml:context>
    <inkml:brush xml:id="br0">
      <inkml:brushProperty name="width" value="0.035" units="cm"/>
      <inkml:brushProperty name="height" value="0.035" units="cm"/>
      <inkml:brushProperty name="color" value="#66CC00"/>
    </inkml:brush>
  </inkml:definitions>
  <inkml:trace contextRef="#ctx0" brushRef="#br0">88 1 19692,'-6'19'1605,"-1"0"-1,-14 28 0,11-27-502,-9 29-1,12-26-568,2-1-1,-6 46 0,10-58-464,1 1 1,0 0-1,0 0 0,1-1 0,1 1 1,0 0-1,0-1 0,5 15 1,-6-23-59,0 1 1,0 0 0,0-1 0,0 0 0,1 1 0,-1-1 0,1 0 0,-1 0 0,1 0 0,0 0 0,0 0 0,0 0 0,0 0 0,0 0 0,0-1 0,0 1 0,4 0 0,-5-1-2,1-1 0,0 1 0,0-1 0,0 0 0,0 0 0,0 0-1,0 0 1,0 0 0,0 0 0,0 0 0,0-1 0,0 1 0,0-1 0,0 0 0,0 1-1,0-1 1,3-2 0,2-2 14,1-1 0,-1 0 0,-1 0-1,1 0 1,-1-1 0,0 0 0,0 0 0,7-13-1,-3 4 23,-1-1-1,0-1 1,-1 1-1,0-2 1,-2 1 0,0-1-1,-2 0 1,0 0-1,3-34 1,-7 51-32,0-1 0,0 1 0,0-1 0,0 1 0,0-1 0,-1 1 0,1 0 0,-1-1 0,0 1 0,0-1 0,0 1 0,0 0 0,0 0 0,0 0 0,-1 0 0,1 0 0,-1 0 0,1 0 0,-1 0 0,-2-2 1,1 2 6,0 1 0,0-1 0,-1 1 0,1 0 0,0-1 0,0 1 0,-1 1 0,1-1 0,0 0 0,-1 1 0,1 0 0,-1 0 0,-3 0 0,-7 2-103,0 0-1,0 0 1,0 2-1,1 0 1,-27 11-1,-2 9-3130,49-24 2509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7:59.623"/>
    </inkml:context>
    <inkml:brush xml:id="br0">
      <inkml:brushProperty name="width" value="0.035" units="cm"/>
      <inkml:brushProperty name="height" value="0.035" units="cm"/>
      <inkml:brushProperty name="color" value="#66CC00"/>
    </inkml:brush>
  </inkml:definitions>
  <inkml:trace contextRef="#ctx0" brushRef="#br0">1 0 19676,'4'18'2361,"8"0"-1521,3-4-304,3-2 1344,11-5-799,1-2-225,4-7-480,2-2-216,3-2-888,0-2-456,-9 1 959,-4-1-183,-10 2-200</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0.280"/>
    </inkml:context>
    <inkml:brush xml:id="br0">
      <inkml:brushProperty name="width" value="0.035" units="cm"/>
      <inkml:brushProperty name="height" value="0.035" units="cm"/>
      <inkml:brushProperty name="color" value="#66CC00"/>
    </inkml:brush>
  </inkml:definitions>
  <inkml:trace contextRef="#ctx0" brushRef="#br0">3 575 21949,'-1'10'762,"0"-7"-583,1-1-1,0 0 1,0 0 0,-1 1 0,2-1-1,-1 0 1,0 0 0,0 0 0,1 1-1,0 2 1,-1-5-170,0 0 0,0 0 0,0 0 0,0 0 0,0 0 0,1 0 0,-1 0 0,0 0 0,0 0 0,0 1 0,0-1 0,0 0 0,0 0 0,0 0 0,0 0 0,0 0 0,1 0 0,-1 0 0,0 0 0,0 0 0,0 0 0,0 0 0,0 0 0,0 0 0,0 0 0,1 0 0,-1 0 0,0 0 0,0 0 0,0 0 0,0 0 0,0 0 0,0-1 0,0 1 0,0 0 0,0 0 0,1 0 0,-1 0 0,0 0 0,0 0 0,0 0 0,0 0 0,0 0 0,0 0 0,0 0 0,0 0 0,0-1 0,0 1 0,0 0 0,0 0 0,0 0 0,0 0 0,0 0 0,0 0 0,0 0 0,0-1 0,0 1 0,0 0 0,0 0 0,0 0 0,0 0 0,0 0 0,0 0 0,0 0 0,0 0 0,0-1 0,0 1 0,0 0 0,0 0 0,11-28 740,-1 0 1,-1-1 0,7-43-1,-4 19-480,15-66-45,35-134-208,-53 227-69,-7 25 5,0 6 26,0 10-12,-3 128-53,-2-84 112,3 1 1,15 115-1,-7-149-679,-2-23 119,1-15 306,-1-16-15,1-9-102</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0.875"/>
    </inkml:context>
    <inkml:brush xml:id="br0">
      <inkml:brushProperty name="width" value="0.035" units="cm"/>
      <inkml:brushProperty name="height" value="0.035" units="cm"/>
      <inkml:brushProperty name="color" value="#66CC00"/>
    </inkml:brush>
  </inkml:definitions>
  <inkml:trace contextRef="#ctx0" brushRef="#br0">0 71 21229,'3'11'661,"-1"1"0,0 0 1,-1-1-1,-1 1 0,0 18 1,0 11 472,0-18-789,0-16-277,0 1-1,1 0 1,0 0 0,0-1 0,0 1-1,1-1 1,4 12 0,-6-19-71,1 1 0,-1 0 0,0-1 0,0 1 0,1 0 0,-1-1 0,1 1 0,-1-1 0,1 1 0,-1 0 0,1-1 0,-1 1 0,1-1 0,-1 0 0,1 1 0,-1-1 0,1 1 1,0-1-1,-1 0 0,1 1 0,0-1 0,-1 0 0,1 0 0,0 0 0,0 0 0,-1 1 0,1-1 0,0 0 0,-1 0 0,1 0 0,0 0 0,0-1 0,-1 1 0,1 0 0,0 0 0,-1 0 0,1-1 0,0 1 0,-1 0 0,1 0 0,0-1 0,-1 1 0,1-1 1,-1 1-1,1-1 0,-1 1 0,2-1 0,3-4-73,0 0 1,0 0 0,9-11-1,-11 12 50,11-14-129,21-23-186,-33 39 309,1-1-1,-1 1 0,1 0 0,0 0 1,0 0-1,0 0 0,0 1 1,0-1-1,0 1 0,1 0 0,-1 0 1,5-1-1,-7 2 24,1 0 1,0 0 0,0 0-1,-1 1 1,1-1-1,0 0 1,-1 1-1,1 0 1,0-1 0,-1 1-1,1 0 1,-1 0-1,1 0 1,-1 0-1,0 0 1,1 0 0,-1 0-1,0 0 1,0 1-1,0-1 1,0 0-1,0 1 1,0-1 0,0 1-1,0-1 1,0 1-1,-1-1 1,1 1-1,-1 0 1,1 2 0,3 9 31,-1 0 1,4 25-1,-6-30-6,2 18 131,-1 0 0,-2 48 0,-1-60-44,-1 0 0,0 0 1,-1 0-1,-1-1 0,0 1 1,-10 22-1,13-34-82,0 1 0,0-1 1,-1 1-1,1-1 0,-1 0 0,1 0 0,-1 0 0,0 0 1,0 0-1,0 0 0,0 0 0,0-1 0,0 1 0,-1-1 1,1 1-1,0-1 0,-5 2 0,5-3-57,-1 0 0,1 0 1,0 0-1,0 0 0,0 0 0,-1 0 0,1 0 1,0-1-1,0 1 0,0-1 0,0 0 0,0 0 1,0 0-1,0 0 0,0 0 0,0 0 0,0 0 1,0 0-1,1-1 0,-1 1 0,0-1 0,-1-2 1,-8-9-206,1 0 1,0-2-1,1 1 1,1-1 0,0 0-1,1-1 1,-6-16 0,-8-27-339</inkml:trace>
  <inkml:trace contextRef="#ctx0" brushRef="#br0" timeOffset="1">42 44 16323,'11'-3'1929,"-1"3"-1097,2-2-392,3-2 1793,2-1-1105,5-2-1024,4 1-416,1-2 312,2 2-96,-2 3-136</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1.420"/>
    </inkml:context>
    <inkml:brush xml:id="br0">
      <inkml:brushProperty name="width" value="0.035" units="cm"/>
      <inkml:brushProperty name="height" value="0.035" units="cm"/>
      <inkml:brushProperty name="color" value="#66CC00"/>
    </inkml:brush>
  </inkml:definitions>
  <inkml:trace contextRef="#ctx0" brushRef="#br0">35 1 18892,'-8'23'882,"1"0"0,2 0 0,0 1 0,1-1 0,-1 37 0,5-49-725,0 1 1,1-1-1,0 0 1,1 1-1,0-1 1,1 0-1,0 0 1,1-1-1,0 1 0,0-1 1,1 1-1,1-1 1,10 14-1,-14-21-147,1 0 0,-1 0 0,0 0 0,1-1 0,-1 1-1,1-1 1,0 0 0,0 0 0,0 0 0,0 0 0,0 0-1,1-1 1,-1 1 0,0-1 0,1 0 0,-1 0 0,1 0 0,-1 0-1,1-1 1,0 1 0,-1-1 0,1 0 0,0 0 0,-1-1-1,1 1 1,-1-1 0,1 1 0,-1-1 0,1 0 0,-1-1 0,1 1-1,-1 0 1,0-1 0,0 0 0,0 0 0,0 0 0,0 0 0,4-4-1,1-2 5,-1 0 0,-1 0-1,0 0 1,0-1 0,0 0-1,-1 0 1,0 0 0,-1-1-1,0 0 1,0 1 0,-1-2-1,-1 1 1,0 0 0,1-11-1,-1 11 20,-1 1 0,-1 0 0,0 0 0,0 0 0,-1-1 0,0 1 0,0 0 0,-1 0 0,0 0 0,-1 0 0,0 1 0,0-1 0,-1 1 0,0-1 0,-1 1 0,-6-9 0,7 13-22,0 0 1,0 0-1,0 1 0,-1-1 1,1 1-1,-1 0 0,0 0 1,0 1-1,0-1 0,0 1 1,-1 0-1,1 1 0,0-1 1,-1 1-1,1 0 0,-1 0 1,0 1-1,1 0 0,-1 0 1,-10 1-1,12 0-62,1-1 0,-1 1 0,0 0-1,0 0 1,0 0 0,1 1 0,-1-1 0,1 1 0,-1 0 0,1 0 0,0 0-1,0 1 1,0-1 0,0 1 0,0 0 0,0-1 0,1 1 0,-1 1 0,1-1-1,0 0 1,0 0 0,0 1 0,0-1 0,1 1 0,-1 0 0,1-1-1,0 1 1,0 0 0,0 0 0,0 4 0,0 7-250,1-5-64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1.922"/>
    </inkml:context>
    <inkml:brush xml:id="br0">
      <inkml:brushProperty name="width" value="0.035" units="cm"/>
      <inkml:brushProperty name="height" value="0.035" units="cm"/>
      <inkml:brushProperty name="color" value="#66CC00"/>
    </inkml:brush>
  </inkml:definitions>
  <inkml:trace contextRef="#ctx0" brushRef="#br0">97 70 16067,'8'-29'3212,"-8"28"-3128,0 1 0,0-1 0,0 1 1,0-1-1,0 1 0,0-1 0,0 1 1,0-1-1,-1 1 0,1-1 0,0 1 1,0-1-1,0 1 0,0-1 0,-1 1 1,1 0-1,0-1 0,-1 1 0,1-1 1,0 1-1,-1-1 0,0 1 31,1 0 1,-1-1-1,0 1 0,1 0 0,-1 0 1,0 0-1,0 0 0,1 0 0,-1 0 0,0 0 1,1 0-1,-1 0 0,0 0 0,0 1 0,1-1 1,-1 0-1,0 0 0,1 1 0,-1-1 0,-1 1 1,-3 2 85,1 0 0,-1 1 0,0-1 0,1 1 0,0 0 0,0 1 0,0-1 0,0 0 0,1 1 0,-1 0 0,1 0 0,0 0 0,1 0 0,-3 8 0,-1 1-111,2 0 0,0 1 0,0-1 1,-2 24-1,5-25-49,1 0-1,0 0 1,1 0 0,0 0-1,4 17 1,-4-25-31,1 1 1,0-1-1,0 0 0,0 0 0,0-1 0,1 1 1,3 4-1,-5-7-4,1 0 1,-1 0 0,1 0-1,0 0 1,0-1 0,0 1-1,0 0 1,0-1-1,0 0 1,0 0 0,0 1-1,1-1 1,-1-1 0,1 1-1,3 1 1,-3-2 3,1 0-1,-1 0 1,0 0 0,0-1 0,0 1-1,0-1 1,0 0 0,0 0 0,0 0 0,0 0-1,0-1 1,0 1 0,0-1 0,-1 1-1,1-1 1,-1 0 0,1 0 0,-1 0-1,0-1 1,1 1 0,-1 0 0,3-6-1,3-3 35,-1 0-1,0-1 0,-1 0 0,6-15 0,-1 0 99,11-45 1,-19 59-90,-1 0 0,0 0 0,0-1 0,-2 1 0,-1-24 0,1 34-53,0 0-1,-1 1 1,1-1 0,-1 0 0,1 1 0,-1-1 0,0 1 0,0-1-1,-1 1 1,1-1 0,0 1 0,-1 0 0,1 0 0,-1-1 0,0 1-1,0 0 1,0 1 0,0-1 0,-3-2 0,4 3-41,-1 1-1,0-1 1,1 1 0,-1-1-1,0 1 1,1 0 0,-1 0-1,0 0 1,1 0 0,-1 0-1,0 0 1,1 1 0,-1-1-1,0 0 1,1 1 0,-1 0-1,1-1 1,-1 1 0,1 0-1,-1-1 1,1 1 0,-1 0-1,1 0 1,0 0 0,-1 1-1,1-1 1,0 0-1,0 0 1,0 1 0,0-1-1,0 0 1,-1 2 0,-1 2-141,0 0 0,0 0 0,0 1 0,0-1 0,1 1 0,0-1 0,0 1 0,0 0 0,1 0 1,0 0-1,-1 8 0,2 11-516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3.061"/>
    </inkml:context>
    <inkml:brush xml:id="br0">
      <inkml:brushProperty name="width" value="0.025" units="cm"/>
      <inkml:brushProperty name="height" value="0.025" units="cm"/>
    </inkml:brush>
  </inkml:definitions>
  <inkml:trace contextRef="#ctx0" brushRef="#br0">98 0 17392,'0'0'5232,"-9"5"-3860,1-1-999,0 1-1,0 0 1,1 0-1,0 1 1,-12 10-1,16-12-189,0-1-1,0 1 1,0 0-1,1 0 1,-1 0 0,1 0-1,0 0 1,0 0 0,0 1-1,1-1 1,-1 1-1,1-1 1,0 1 0,1 0-1,-1 6 1,1-10-176,0 1 1,0-1-1,0 0 0,0 0 1,1 0-1,-1 0 0,0 1 1,1-1-1,-1 0 0,1 0 1,-1 0-1,1 0 0,0 0 1,-1 0-1,1 0 0,0 0 1,0 0-1,-1 0 1,1-1-1,0 1 0,0 0 1,0-1-1,0 1 0,0 0 1,2 0-1,0 0-5,1 1-1,0-1 1,0 0 0,0 0-1,0-1 1,0 1 0,8-1 0,-4 0-92,0 0 0,0-1 1,-1 0-1,1 0 0,0-1 1,-1 0-1,15-6 0,-14 3-157,-1 0 0,1-1 0,-1 0 0,-1 0 0,12-15 0,-14 18 195,-1-1 0,0 0-1,0 0 1,-1-1 0,1 1-1,-1 0 1,0-1 0,0 0 0,-1 1-1,0-1 1,1 0 0,0-7-1,-2 12 50,0 0-1,0 0 1,0-1-1,0 1 0,0 0 1,0 0-1,0 0 1,0 0-1,0 0 0,0 0 1,0 0-1,0-1 1,0 1-1,-1 0 0,1 0 1,0 0-1,0 0 1,0 0-1,0 0 0,0 0 1,0 0-1,0 0 1,0-1-1,0 1 0,0 0 1,0 0-1,0 0 0,-1 0 1,1 0-1,0 0 1,0 0-1,0 0 0,0 0 1,0 0-1,0 0 1,0 0-1,0 0 0,-1 0 1,1 0-1,0 0 1,0 0-1,0 0 0,0 0 1,0 0-1,0 0 1,0 0-1,-1 0 0,1 0 1,0 0-1,0 0 1,0 0-1,0 0 0,0 0 1,0 0-1,0 0 1,0 0-1,-1 0 0,1 0 1,0 1-1,0-1 1,-10 8-17,-7 11 137,15-15-93,0 0 1,0 1-1,0-1 0,0 1 1,1 0-1,-1-1 1,1 1-1,1 0 1,-1 0-1,1 0 1,-1 0-1,1-1 1,1 1-1,-1 0 0,2 7 1,-1-10-153,-1 0 1,1 0-1,0 0 0,0 0 1,0 0-1,0 0 1,0-1-1,0 1 0,0 0 1,1-1-1,-1 1 0,1-1 1,-1 1-1,1-1 1,0 0-1,-1 0 0,1 0 1,0 0-1,0 0 1,0 0-1,0 0 0,0 0 1,0-1-1,0 1 1,0-1-1,0 0 0,0 1 1,0-1-1,0 0 0,0 0 1,0 0-1,0 0 1,0-1-1,0 1 0,0-1 1,0 1-1,0-1 1,2 0-1,2-2-631,-1 0 0,0 0-1,0 0 1,0 0 0,0-1 0,0 0 0,-1 0-1,1 0 1,-1 0 0,0-1 0,-1 0 0,1 0-1,5-10 1,14-21-6442</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2.410"/>
    </inkml:context>
    <inkml:brush xml:id="br0">
      <inkml:brushProperty name="width" value="0.035" units="cm"/>
      <inkml:brushProperty name="height" value="0.035" units="cm"/>
      <inkml:brushProperty name="color" value="#66CC00"/>
    </inkml:brush>
  </inkml:definitions>
  <inkml:trace contextRef="#ctx0" brushRef="#br0">8 61 23557,'6'12'2088,"-7"-5"-1511,-2-2-257,-2-5 976,2 0-456,2-8-688,1-1-472,4-7 800,1-2-512,-5 1-48,0 1-48</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2.938"/>
    </inkml:context>
    <inkml:brush xml:id="br0">
      <inkml:brushProperty name="width" value="0.035" units="cm"/>
      <inkml:brushProperty name="height" value="0.035" units="cm"/>
      <inkml:brushProperty name="color" value="#66CC00"/>
    </inkml:brush>
  </inkml:definitions>
  <inkml:trace contextRef="#ctx0" brushRef="#br0">0 501 18940,'0'3'530,"3"32"1376,-3-34-1863,0-1 0,0 1 1,0 0-1,0-1 0,0 1 1,0-1-1,0 1 0,0-1 1,0 1-1,0-1 1,0 1-1,1-1 0,-1 0 1,0 1-1,0-1 0,1 1 1,-1-1-1,0 1 0,0-1 1,1 0-1,-1 1 0,1-1 1,-1 0-1,0 1 1,1-1-1,-1 0 0,1 1 1,-1-1-1,0 0 0,1 0 1,-1 1-1,1-1 0,-1 0 1,1 0-1,-1 0 1,1 0-1,-1 0 0,1 0 1,-1 0-1,1 0 0,-1 0 1,1 0-1,-1 0 0,1 0 1,-1 0-1,1 0 0,-1-1 1,1 1-1,-1 0 1,1 0-1,-1 0 0,1-1 1,-1 1-1,1 0 0,-1-1 1,0 1-1,1 0 0,-1-1 1,1 0-1,7-7 243,-1-2-1,0 1 1,0-1-1,-1 0 1,0 0-1,0-1 1,6-18-1,-3 7-96,19-38 87,-4-1 0,-2-2 1,-3 0-1,15-90 0,-32 127-186,-3 24-5,-2 5-56,-4 10-5,1 13-7,0 1 0,2 0 0,-2 27-1,2 87 0,4-123-13,0 4-26,1 106 86,1-108-215,0-1 1,1 1-1,1-1 1,8 26-1,-10-41-53,0 1-1,0-1 1,0 0-1,0 1 1,1-1-1,3 3 1,-5-5 132,0-1-1,0 0 1,0 0 0,0 0 0,0 0 0,0 0-1,0-1 1,0 1 0,1 0 0,-1 0 0,0-1-1,0 1 1,1-1 0,-1 1 0,1-1 0,-1 0-1,0 1 1,1-1 0,-1 0 0,1 0 0,-1 0-1,3 0 1,3-3-659</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3.468"/>
    </inkml:context>
    <inkml:brush xml:id="br0">
      <inkml:brushProperty name="width" value="0.035" units="cm"/>
      <inkml:brushProperty name="height" value="0.035" units="cm"/>
      <inkml:brushProperty name="color" value="#66CC00"/>
    </inkml:brush>
  </inkml:definitions>
  <inkml:trace contextRef="#ctx0" brushRef="#br0">9 134 18228,'-9'15'1832,"9"-6"-1040,2-5-271,7-5 1063,7-8-272,13-8-416,5-2-151,16-5-233,4-2-80,6 2-224,-3 3-192,0 8-400,-3 5-272,-13 10-705,-11 4-1479,-14 3 2232,-10 0-441,-10-3-279</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3.983"/>
    </inkml:context>
    <inkml:brush xml:id="br0">
      <inkml:brushProperty name="width" value="0.035" units="cm"/>
      <inkml:brushProperty name="height" value="0.035" units="cm"/>
      <inkml:brushProperty name="color" value="#66CC00"/>
    </inkml:brush>
  </inkml:definitions>
  <inkml:trace contextRef="#ctx0" brushRef="#br0">0 370 17956,'0'0'69,"0"0"1,0 0-1,1 0 1,-1 0-1,0 0 1,0-1-1,0 1 0,0 0 1,0 0-1,0 0 1,0 0-1,0 0 1,0 0-1,0 0 1,1 0-1,-1 0 1,0 0-1,0 0 0,0 0 1,0 0-1,0 0 1,0 0-1,0 0 1,0 0-1,0 0 1,1 0-1,-1 0 1,0 0-1,0 0 0,0 1 1,0-1-1,0 0 1,0 0-1,0 0 1,0 0-1,0 0 1,0 0-1,0 0 1,0 0-1,1 0 0,-1 0 1,0 0-1,0 0 1,0 0-1,0 1 1,0-1-1,0 0 1,0 0-1,0 0 1,0 0-1,0 0 0,0 0 1,0 0-1,0 0 1,0 0-1,0 1 1,0-1-1,0 0 1,0 0-1,0 0 1,0 0-1,0 0 0,0 0 1,0 0-1,0 0 1,0 0-1,0 0 1,-1 1-1,1-1 1,12-7 1968,10-11-571,-3-6-984,-1-1-1,-1-1 1,-1-1 0,-1 0 0,19-50 0,14-26-306,-40 91-180,-4 11-1,-1 25-4,-6 99 1,0-79-98,2 0 0,7 71 0,0-99-527,-6-16 599,0 0 0,0 0-1,0 1 1,0-1 0,1 0-1,-1 0 1,0 0 0,0 0-1,0 0 1,0 0 0,1 0-1,-1 0 1,0 0 0,0 0-1,0 0 1,1 0 0,-1 0-1,0 0 1,0 0 0,0 0 0,0 0-1,1 0 1,-1 0 0,0 0-1,0 0 1,0-1 0,0 1-1,1 0 1,-1 0 0,0 0-1,0 0 1,0 0 0,0 0-1,0 0 1,1-1 0,-1 1-1,0 0 1,0 0 0,0 0-1,0 0 1,0-1 0,12-28-1133,-4-9 571,4-10-180</inkml:trace>
  <inkml:trace contextRef="#ctx0" brushRef="#br0" timeOffset="1">419 0 18892,'1'24'2053,"-5"32"0,2-33-1053,1 0 1,2 27-1,0-44-917,-1 0 0,1 1 0,1-1 0,-1 0 0,1 0-1,0-1 1,1 1 0,-1 0 0,1-1 0,0 1 0,0-1 0,7 8-1,-8-11-75,0 0 1,1 0-1,-1 0 0,0 0 0,0-1 0,1 1 0,-1-1 0,1 0 0,-1 0 0,1 0 0,-1 0 0,1 0 0,0 0 0,0-1 0,-1 1 0,1-1 0,0 0 0,0 1 0,0-2 0,-1 1 0,1 0 0,0 0 0,0-1 0,-1 0 0,1 1 0,0-1 0,-1 0 0,1 0 0,0-1 0,-1 1 0,0 0 0,5-4 0,0 0 13,1 0-1,-1-1 1,0 0-1,-1 0 0,0-1 1,0 0-1,0 0 1,9-15-1,-10 13 31,-1 0 0,0-1 0,0 0 0,-1 1 0,0-1-1,-1 0 1,0-1 0,0-10 0,-2 19-31,0-1 1,0 1-1,0-1 0,0 1 1,0 0-1,-1-1 0,1 1 1,-1-1-1,0 1 0,0 0 1,0 0-1,0-1 0,0 1 1,0 0-1,-1 0 0,-1-2 1,1 2-7,0 1 0,0 0-1,0-1 1,0 1 0,0 0 0,0 0 0,0 0 0,-1 1 0,1-1-1,0 0 1,-1 1 0,1 0 0,-1-1 0,1 1 0,0 0 0,-1 0-1,1 0 1,-1 1 0,-3 0 0,-3 1-204,0 0 0,1 1 0,-1 0 1,1 0-1,0 1 0,0 0 0,0 1 0,0 0 0,1 0 0,0 0 0,0 1 0,0 0 1,1 1-1,-8 8 0,6 0-387</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4.669"/>
    </inkml:context>
    <inkml:brush xml:id="br0">
      <inkml:brushProperty name="width" value="0.035" units="cm"/>
      <inkml:brushProperty name="height" value="0.035" units="cm"/>
      <inkml:brushProperty name="color" value="#66CC00"/>
    </inkml:brush>
  </inkml:definitions>
  <inkml:trace contextRef="#ctx0" brushRef="#br0">1 59 18636,'0'5'2272,"3"-2"-1471,7-5-329,8-1 1728,14 0-1216,4-4-295,10-4-449,7 1-144,-1-1-256,-2 4-224,-2-1-617,-7 4-311,-17 4 992,-6 3-224,-15 6-256</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5.277"/>
    </inkml:context>
    <inkml:brush xml:id="br0">
      <inkml:brushProperty name="width" value="0.035" units="cm"/>
      <inkml:brushProperty name="height" value="0.035" units="cm"/>
      <inkml:brushProperty name="color" value="#66CC00"/>
    </inkml:brush>
  </inkml:definitions>
  <inkml:trace contextRef="#ctx0" brushRef="#br0">0 114 17828,'20'10'2000,"2"-6"-1312,14-5-168,5-6 1025,11 0-569,4-7-216,0-7-656,1 0-440,-9 0 424,-3 2-88,-11 2-240</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5.855"/>
    </inkml:context>
    <inkml:brush xml:id="br0">
      <inkml:brushProperty name="width" value="0.035" units="cm"/>
      <inkml:brushProperty name="height" value="0.035" units="cm"/>
      <inkml:brushProperty name="color" value="#66CC00"/>
    </inkml:brush>
  </inkml:definitions>
  <inkml:trace contextRef="#ctx0" brushRef="#br0">1 0 17308,'0'1'68,"0"-1"0,0 0-1,0 0 1,0 0 0,0 0 0,0 1 0,0-1 0,0 0 0,0 0 0,0 0 0,0 0 0,0 0 0,1 1 0,-1-1 0,0 0-1,0 0 1,0 0 0,0 0 0,0 0 0,0 0 0,0 0 0,1 0 0,-1 1 0,0-1 0,0 0 0,0 0 0,0 0 0,0 0-1,1 0 1,-1 0 0,0 0 0,0 0 0,0 0 0,0 0 0,1 0 0,-1 0 0,0 0 0,0 0 0,0 0 0,0 0-1,0 0 1,1 0 0,-1 0 0,0 0 0,0 0 0,0 0 0,0 0 0,0-1 0,1 1 0,-1 0 0,0 0 0,0 0 0,0 0-1,0 0 1,0 0 0,0 0 0,0 0 0,1-1 0,-1 1 0,0 0 0,0 0 0,0 0 0,0 0 0,0 0 0,0-1 0,0 1-1,0 0 1,2 23 2308,-4 43-800,1-54-1168,0 8-125,-2 10-2,2 0 1,1 1-1,2-1 0,8 48 0,-10-75-267,1 0-1,0 0 0,-1 0 0,1-1 0,1 1 1,-1 0-1,0-1 0,1 1 0,-1-1 0,1 0 1,0 1-1,0-1 0,0 0 0,0 0 0,0 0 1,0 0-1,0 0 0,1-1 0,-1 1 0,1-1 1,-1 1-1,4 0 0,-2-1-19,1 0-1,-1-1 1,0 1 0,0-1-1,0 0 1,0 0-1,1-1 1,-1 1 0,0-1-1,0 0 1,0 0 0,0 0-1,0-1 1,6-3-1,5-2-285,0-1-1,0 0 1,-1-1 0,-1-1-1,1 0 1,-2-1-1,1 0 1,-2-1-1,18-22 1,-17 10-270,-7 0-154</inkml:trace>
  <inkml:trace contextRef="#ctx0" brushRef="#br0" timeOffset="1">264 163 16980,'1'16'1944,"4"7"-1080,-1 2-328,2 10 1241,2 4-345,5 9-536,4 0-224,-1 3-288,2-2-79,0-5-442,2-7-303,-2-15-424,0-13-312,-3-24 872,-2-13-288,-2-21-208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6.417"/>
    </inkml:context>
    <inkml:brush xml:id="br0">
      <inkml:brushProperty name="width" value="0.035" units="cm"/>
      <inkml:brushProperty name="height" value="0.035" units="cm"/>
      <inkml:brushProperty name="color" value="#66CC00"/>
    </inkml:brush>
  </inkml:definitions>
  <inkml:trace contextRef="#ctx0" brushRef="#br0">54 44 17884,'-4'23'1927,"-5"44"0,6-41-1246,1-7-412,-1 2-23,0 1-1,2 0 1,1-1 0,2 26 0,-2-46-236,0 0 1,0 0-1,0 0 1,1 0-1,-1 0 0,0 0 1,0 0-1,1 0 1,-1 0-1,0-1 0,1 1 1,-1 0-1,1 0 1,0 0-1,-1 0 0,1 0 1,0-1-1,-1 1 0,1 0 1,0-1-1,0 1 1,-1 0-1,1-1 0,0 1 1,0-1-1,0 1 1,0-1-1,0 0 0,0 1 1,0-1-1,0 0 0,0 0 1,0 1-1,1-1 1,3-1 9,0 0 0,-1 0 0,1 0 0,-1 0 0,1-1 0,5-2 0,13-4 26,-19 7-33,0 0 0,0 1 1,-1 0-1,1 0 1,0 0-1,0 0 1,0 1-1,0 0 1,0-1-1,-1 1 0,1 1 1,0-1-1,-1 0 1,1 1-1,-1 0 1,1 0-1,-1 0 1,0 0-1,0 0 0,0 1 1,0 0-1,0-1 1,-1 1-1,1 0 1,-1 0-1,0 0 1,1 1-1,-1-1 0,1 5 1,3 3 78,-1 1 1,-1 0-1,1 0 1,-2 0-1,0 1 1,-1 0-1,2 22 0,-3-15 142,-1 1-1,-1 0 0,-5 32 1,4-44-138,1 0 0,-2-1 0,1 1 0,-1-1 0,-1 1 0,0-1 0,0 0 0,0 0 0,-1-1 0,-9 13 0,12-19-82,1 1-1,-1-1 1,1 1-1,-1-1 1,1 0-1,-1 1 1,0-1-1,0 0 1,1 0-1,-1 0 0,0-1 1,0 1-1,0 0 1,0-1-1,0 1 1,0-1-1,0 1 1,0-1-1,-1 0 1,-1 0-1,1-1-70,0 1 1,0-1-1,0 0 0,0 0 0,0-1 0,1 1 0,-1 0 0,1-1 0,-1 0 1,1 1-1,-1-1 0,-2-4 0,-4-3-543,1-1 1,0 0-1,1-1 0,0 1 1,-7-17-1,2 0-55,1 0 0,-11-41-1,5 3-583</inkml:trace>
  <inkml:trace contextRef="#ctx0" brushRef="#br0" timeOffset="1">11 114 19036,'7'-1'2177,"4"1"-1457,1-5-304,4-1 1456,4-3-968,4-1-352,2-4-728,2 1-440,-1-2 416,3 0 80,-1 1-160,-2 2-80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6.960"/>
    </inkml:context>
    <inkml:brush xml:id="br0">
      <inkml:brushProperty name="width" value="0.035" units="cm"/>
      <inkml:brushProperty name="height" value="0.035" units="cm"/>
      <inkml:brushProperty name="color" value="#66CC00"/>
    </inkml:brush>
  </inkml:definitions>
  <inkml:trace contextRef="#ctx0" brushRef="#br0">15 0 16428,'-7'62'2983,"-1"111"1,9-148-2564,1 0 1,1 0-1,2 0 1,0 0-1,1-1 1,1 0-1,14 29 1,-17-45-329,-1-1 1,2 1-1,-1-1 0,1 0 1,0-1-1,0 1 0,12 10 1,-15-16-74,0 1 0,0-1 0,0 1 0,0-1 0,1 1 0,-1-1 0,0 0 0,1 0 0,-1 0 0,1-1 0,-1 1 0,1 0 0,-1-1 0,1 0 0,-1 0 0,1 0 0,0 0 0,-1 0 0,1 0 0,0 0 0,-1-1 1,1 1-1,-1-1 0,1 0 0,-1 0 0,0 0 0,1 0 0,2-2 0,2-2 5,-1 0-1,1-1 1,-1 0 0,0 0 0,-1 0-1,1-1 1,-1 1 0,-1-1 0,1-1 0,-1 1-1,-1-1 1,1 1 0,-1-1 0,3-10-1,0-7 46,0 0-1,-1 0 0,2-36 0,-6 49-46,-1 0-1,0 0 1,0 0 0,-2 0-1,1 0 1,-1 0-1,-1 1 1,0-1-1,-7-15 1,8 23-12,0-1-1,-1 1 1,0-1 0,0 1-1,0 0 1,0 0-1,0 0 1,-1 0 0,0 1-1,0-1 1,0 1-1,0 0 1,0 0 0,0 1-1,-1-1 1,0 1-1,1 0 1,-1 0 0,0 0-1,0 1 1,0 0 0,0 0-1,0 0 1,-6 0-1,4 1-163,-1 0 0,0 1 0,0 0-1,0 0 1,0 0 0,1 1 0,-1 1 0,1-1-1,-1 1 1,1 0 0,0 1 0,0 0-1,1 0 1,-1 0 0,1 1 0,-8 7-1,13-12 73,1 0 0,-1 0 0,1 1 0,0-1-1,-1 0 1,1 1 0,-1-1 0,1 1 0,0-1-1,-1 0 1,1 1 0,0-1 0,0 1 0,-1-1-1,1 1 1,0-1 0,0 0 0,0 1 0,-1-1-1,1 1 1,0-1 0,0 1 0,0 0 0,0-1-1,0 1 1,0-1 0,0 1 0,0-1 0,0 1-1,0-1 1,0 1 0,1-1 0,-1 1 0,0-1-1,0 1 1,0-1 0,1 0 0,-1 1 0,0-1 0,1 1-1,-1-1 1,0 1 0,1-1 0,-1 0 0,0 1-1,1-1 1,-1 0 0,1 1 0,-1-1 0,0 0-1,1 0 1,-1 0 0,1 1 0,0-1-1,19 3-1281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7.548"/>
    </inkml:context>
    <inkml:brush xml:id="br0">
      <inkml:brushProperty name="width" value="0.035" units="cm"/>
      <inkml:brushProperty name="height" value="0.035" units="cm"/>
      <inkml:brushProperty name="color" value="#66CC00"/>
    </inkml:brush>
  </inkml:definitions>
  <inkml:trace contextRef="#ctx0" brushRef="#br0">0 44 18884,'21'10'2120,"2"-2"-1127,-1-4-433,9-2 1648,-1-2-879,9-5-561,3-2-168,-3-5-280,-5-2-152,-4 2-456,-6 2-320,-10 4-793,-5 4 1177,-9 4-248,-8 5-144</inkml:trace>
  <inkml:trace contextRef="#ctx0" brushRef="#br0" timeOffset="1">48 311 16884,'21'1'2360,"2"-7"-1344,7-13-352,5-7 1793,7-2-1217,1 1-328,2-2-599,-1 5-530,-8 8-823,-6 8 952,-9 7-288,-3 7-120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3.434"/>
    </inkml:context>
    <inkml:brush xml:id="br0">
      <inkml:brushProperty name="width" value="0.025" units="cm"/>
      <inkml:brushProperty name="height" value="0.025" units="cm"/>
    </inkml:brush>
  </inkml:definitions>
  <inkml:trace contextRef="#ctx0" brushRef="#br0">65 101 8904,'1'-12'3257,"2"-5"-1854,3-46 4732,-6 63-6046,0 0 1,0-1 0,1 1-1,-1 0 1,0-1 0,0 1 0,0 0-1,0 0 1,0-1 0,0 1-1,0 0 1,0-1 0,0 1-1,0 0 1,-1 0 0,1-1 0,0 1-1,0 0 1,0 0 0,0-1-1,0 1 1,0 0 0,-1 0-1,1-1 1,0 1 0,0 0 0,0 0-1,-1 0 1,1-1 0,0 1-1,0 0 1,0 0 0,-1 0-1,1 0 1,0 0 0,0-1 0,-1 1-1,1 0 1,0 0 0,-1 0-1,1 0 1,-12 8 1277,-10 18-469,17-17-718,0-1 0,1 2-1,0-1 1,0 0 0,1 1 0,0 0 0,1-1-1,0 1 1,1 0 0,0 0 0,0 17-1,1-23-213,0 1-1,1-1 0,-1 1 1,1-1-1,0 1 0,0-1 0,1 1 1,-1-1-1,1 0 0,0 0 0,0 0 1,1 0-1,-1 0 0,1 0 1,0-1-1,0 1 0,0-1 0,0 0 1,0 1-1,1-2 0,0 1 0,-1 0 1,1-1-1,0 0 0,0 1 1,1-2-1,4 3 0,48 8-1766,-46-11 1340,-1 0-1,1 1 1,-1 1-1,0 0 1,15 6-1,-24-8 498,-1-1-1,1 0 0,0 1 0,-1-1 0,1 0 0,-1 1 0,1-1 0,-1 1 0,1-1 0,-1 1 0,0 0 0,1-1 0,-1 1 0,1-1 0,-1 1 0,0 0 1,0-1-1,1 1 0,-1 0 0,0-1 0,0 1 0,0 0 0,0-1 0,0 1 0,0 0 0,0-1 0,0 1 0,0 0 0,0-1 0,0 1 0,0 0 0,0-1 1,-1 1-1,1 0 0,0-1 0,-1 1 0,1 0 0,0-1 0,-1 1 0,1-1 0,-1 1 0,1-1 0,0 1 0,-1-1 0,1 1 0,-1-1 0,0 1 1,1-1-1,-1 0 0,1 1 0,-1-1 0,0 0 0,0 1 0,-40 24 2355,37-23-2152,-12 6 580,11-6-723,0-1 0,1 1 0,-1 1-1,1-1 1,-1 0 0,1 1 0,0 0-1,0 0 1,0 1 0,0-1 0,1 1-1,-7 7 1,12-10-81,0 0 1,0-1-1,0 1 0,0 0 1,0-1-1,0 0 0,0 1 0,0-1 1,0 0-1,0 0 0,0 0 1,0 0-1,3-1 0,-2 1 0,10-1-143,0 0 0,1 0 0,-1-2 0,0 0 0,0 0 1,-1-1-1,1 0 0,-1-2 0,1 1 0,-2-1 0,1-1 1,-1 0-1,0-1 0,20-17 0,-29 23-219,0-1 0,0 0 0,0 1 0,-1-1 0,1 0-1,-1 0 1,1 0 0,-1 0 0,0 0 0,0 0 0,1-6 0,-2 7-41,0 0 0,0 0 0,0 0 0,0 0 0,0 0-1,0 0 1,-1 0 0,1 1 0,-1-1 0,1 0 0,-1 0 0,0 0 0,1 0 0,-1 1 0,0-1 0,0 0 0,0 1 0,-1-1 0,1 1-1,-3-3 1,-23-15-5654</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8.778"/>
    </inkml:context>
    <inkml:brush xml:id="br0">
      <inkml:brushProperty name="width" value="0.035" units="cm"/>
      <inkml:brushProperty name="height" value="0.035" units="cm"/>
      <inkml:brushProperty name="color" value="#66CC00"/>
    </inkml:brush>
  </inkml:definitions>
  <inkml:trace contextRef="#ctx0" brushRef="#br0">0 51 14635,'10'-15'2340,"-8"11"-1695,0 0-1,0 1 1,0-1-1,1 0 1,0 1-1,0 0 1,6-6-1,-9 9-581,1-1 0,-1 1 0,0 0 0,1 0 0,-1 0 0,0 0-1,1 0 1,-1 0 0,0 0 0,1-1 0,-1 1 0,0 0 0,1 0 0,-1 0-1,0 0 1,1 0 0,-1 0 0,0 1 0,1-1 0,-1 0 0,0 0 0,0 0-1,1 0 1,-1 0 0,0 0 0,1 1 0,-1-1 0,0 0 0,0 0-1,1 0 1,-1 1 0,0-1 0,0 0 0,1 0 0,-1 1 0,0-1 0,0 0-1,0 0 1,1 1 0,-1-1 0,0 0 0,0 1 0,0-1 0,0 0 0,0 1-1,0-1 1,0 1 0,3 18 784,-3-17-748,-2 130 1583,-1-99-1539,2 1 0,2 0 1,7 56-1,-7-84-133,0-1 0,0 0-1,1 0 1,0 0 0,0 0 0,0 0 0,1 0-1,3 5 1,-5-9-8,0 1-1,0-1 0,0 0 1,0 0-1,1 0 0,-1 0 1,0 0-1,1 0 1,-1 0-1,0 0 0,1-1 1,-1 1-1,1 0 0,0-1 1,-1 1-1,1-1 1,-1 0-1,1 1 0,0-1 1,-1 0-1,1 0 0,-1 0 1,1 0-1,0 0 1,-1-1-1,1 1 0,0 0 1,-1-1-1,1 1 0,1-2 1,4-1-93,0-1-1,0 0 1,0-1 0,-1 0 0,1 0 0,-1 0-1,0 0 1,-1-1 0,8-9 0,0-2-422,0-1 1,13-25-1,-10 12 118,-3 5-132</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9.309"/>
    </inkml:context>
    <inkml:brush xml:id="br0">
      <inkml:brushProperty name="width" value="0.035" units="cm"/>
      <inkml:brushProperty name="height" value="0.035" units="cm"/>
      <inkml:brushProperty name="color" value="#66CC00"/>
    </inkml:brush>
  </inkml:definitions>
  <inkml:trace contextRef="#ctx0" brushRef="#br0">1 1 18892,'0'22'1760,"3"7"-1119,-3 2-225,4 5 896,2 0-352,3 2-368,0-1-304,5-7-800,-1-4-424,1-14 816,2-8-200,2-11-184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09.859"/>
    </inkml:context>
    <inkml:brush xml:id="br0">
      <inkml:brushProperty name="width" value="0.035" units="cm"/>
      <inkml:brushProperty name="height" value="0.035" units="cm"/>
      <inkml:brushProperty name="color" value="#66CC00"/>
    </inkml:brush>
  </inkml:definitions>
  <inkml:trace contextRef="#ctx0" brushRef="#br0">145 67 15211,'0'-1'212,"0"-1"0,-1 1 0,1 0 0,0-1 0,-1 1 0,1 0 0,-1 0 0,1 0 0,-1-1 0,0 1 0,0 0 0,1 0 0,-1 0 0,0 0 0,0 0 0,0 0 0,0 1 0,0-1-1,0 0 1,0 0 0,-1 1 0,1-1 0,0 0 0,0 1 0,0 0 0,-1-1 0,1 1 0,0 0 0,-1-1 0,-1 1 0,1-1 7,-1 1 0,0 0 0,0-1 0,0 1 0,0 0 0,0 1 0,0-1 0,1 0 0,-1 1 0,0-1 0,0 1 0,0 0 0,1 0 0,-4 2 0,1 1-126,-1 1 0,1 0 0,-1 0 0,2 0 0,-1 1 0,0 0 0,1 0 0,0 0 0,1 0 0,-1 1 0,1-1 0,1 1 0,-1 0 0,1 0 0,0 0 0,1 0 0,-2 12 1,1-3-84,1 0 1,0 0 0,2 0-1,0 1 1,0-1 0,1 0-1,5 15 1,-4-21-6,0 0 0,0-1 0,1 0 0,1 0 0,-1 0 1,12 16-1,-15-23-1,1 0 1,0 0 0,-1 0 0,1 0-1,0 0 1,0 0 0,0-1-1,0 1 1,1-1 0,-1 1 0,0-1-1,1 0 1,-1 0 0,0 0 0,1 0-1,-1 0 1,1-1 0,0 1-1,-1-1 1,1 1 0,0-1 0,-1 0-1,1 0 1,-1 0 0,1-1-1,0 1 1,-1-1 0,1 1 0,-1-1-1,1 0 1,4-2 0,-1 0 8,-1-1 1,1 0 0,-1 0-1,0-1 1,0 1 0,0-1-1,0 0 1,-1-1 0,0 1 0,0-1-1,6-11 1,-1-1 45,-1 0 0,11-35 0,-14 36-13,-1 1 0,-1-1 0,0 0 0,-2 0 0,1-20-1,-2 30-27,-1-1 0,1 1 0,-1-1 0,-1 0 0,1 1 0,-1 0 0,-1-1-1,1 1 1,-1 0 0,0 0 0,-1 1 0,0-1 0,-8-11 0,11 16-35,-1 1 0,0-1 0,1 0 1,-1 0-1,0 1 0,0-1 0,0 1 1,0 0-1,0-1 0,0 1 1,-1 0-1,1 0 0,0 1 0,-1-1 1,1 0-1,0 1 0,-1-1 0,1 1 1,-1 0-1,1 0 0,-1 0 0,1 0 1,-1 0-1,1 0 0,0 1 1,-1-1-1,1 1 0,0 0 0,-1 0 1,1 0-1,0 0 0,-5 2 0,3 0-160,0 0-1,0 1 1,0-1 0,0 1-1,0 0 1,1 0-1,-1 0 1,1 0-1,0 1 1,1-1-1,-1 1 1,1-1 0,0 1-1,-3 8 1,3-6-187,0 0 1,1 0-1,0 0 1,0 0 0,0 1-1,1-1 1,1 12-1,3-8-559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10.389"/>
    </inkml:context>
    <inkml:brush xml:id="br0">
      <inkml:brushProperty name="width" value="0.035" units="cm"/>
      <inkml:brushProperty name="height" value="0.035" units="cm"/>
      <inkml:brushProperty name="color" value="#66CC00"/>
    </inkml:brush>
  </inkml:definitions>
  <inkml:trace contextRef="#ctx0" brushRef="#br0">1 28 17916,'2'3'183,"-1"0"0,1-1 0,-1 1-1,1 0 1,-1 0 0,0 0 0,0 0 0,-1 0 0,1 0 0,0 0 0,-1 0 0,0 0 0,0 4 0,-4 45 845,0-22 108,3-9-428,0 0 1,4 31-1,-3-47-631,1 0 0,0 0 0,0 0 0,0 0 0,0 0-1,1 0 1,0 0 0,0-1 0,0 1 0,1-1 0,-1 1 0,1-1 0,0 0 0,1 0 0,-1 0 0,4 3 0,-4-5-57,-1-1 1,0 0 0,0 0 0,0 0 0,1 0-1,-1-1 1,0 1 0,1-1 0,-1 1 0,1-1-1,-1 0 1,0 0 0,1 0 0,-1 0 0,1 0-1,-1 0 1,0-1 0,1 1 0,-1-1 0,0 0-1,1 0 1,-1 0 0,0 0 0,0 0 0,0 0-1,0 0 1,0-1 0,0 1 0,0-1 0,3-3-1,3-2 32,0-1 1,-1-1-1,1 1 0,-2-1 0,8-12 0,-4 4 54,-1 0 0,0 0 0,-2 0 0,0-1 0,-1-1-1,0 1 1,-2-1 0,0 1 0,2-28 0,-6 44-87,0-1 1,0 1-1,0-1 0,-1 1 0,1-1 1,-1 1-1,1 0 0,-1-1 0,0 1 1,0 0-1,0-1 0,0 1 0,0 0 1,0 0-1,-3-3 0,3 4-3,0 0 1,0 0-1,-1 0 0,1 0 0,-1 0 0,1 0 0,-1 0 1,1 0-1,-1 1 0,0-1 0,1 1 0,-1-1 0,0 1 1,0 0-1,1 0 0,-4-1 0,-2 2-24,0 0 1,1 0-1,0 1 0,-1-1 0,1 1 0,0 1 1,0-1-1,0 1 0,-11 7 0,-30 23-987,44-30 923,0-1 0,0 1-1,1 0 1,-1 0 0,0 0 0,1 1 0,0-1-1,0 1 1,0-1 0,0 1 0,-2 7 0,2 8-368</inkml:trace>
  <inkml:trace contextRef="#ctx0" brushRef="#br0" timeOffset="1">534 105 19468,'9'7'1945,"-5"19"-1193,-1 6-288,2 13 1048,-2 6-328,8 10-567,1 1-209,1-8-120,-1-6-88,3-14-168,-4-7-80,-2-16-344,-3-10-385,-9-16-527,-6-9 1064,-12-6-264,-5-4-176</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10.970"/>
    </inkml:context>
    <inkml:brush xml:id="br0">
      <inkml:brushProperty name="width" value="0.035" units="cm"/>
      <inkml:brushProperty name="height" value="0.035" units="cm"/>
      <inkml:brushProperty name="color" value="#66CC00"/>
    </inkml:brush>
  </inkml:definitions>
  <inkml:trace contextRef="#ctx0" brushRef="#br0">0 262 19996,'11'4'1937,"5"-2"-1185,8-1-256,6-2 976,5-4-303,5-5-481,1-2-232,4-5-736,-1 1-536,-5-1 744,-3 4-185,-3 4-127</inkml:trace>
  <inkml:trace contextRef="#ctx0" brushRef="#br0" timeOffset="1">586 32 19604,'1'-3'357,"1"-1"-1,0 1 0,0 0 1,0 0-1,0 0 0,0 0 1,5-5-1,-7 8-315,0 0 0,0 0 0,1 0 0,-1 0 1,0-1-1,0 1 0,1 0 0,-1 0 0,0 0 0,0 0 0,0 0 1,1 0-1,-1 0 0,0 0 0,1 0 0,-1 0 0,0 0 0,0 0 1,1 0-1,-1 0 0,0 0 0,0 0 0,1 0 0,-1 0 0,0 0 1,0 0-1,1 0 0,-1 0 0,0 0 0,0 0 0,0 1 0,1-1 1,-1 0-1,0 0 0,0 0 0,0 0 0,1 1 0,-1-1 0,1 2 105,0 0 0,-1-1 0,1 1 0,-1 0 0,1 0 0,-1 0 0,1-1 0,-1 1 0,0 4 0,0 12 551,-3 31 1,-1 17-210,4-65-494,0-1 0,0 1 0,0-1 0,0 1 0,0-1 0,1 1 1,-1-1-1,0 1 0,0-1 0,0 1 0,0-1 0,1 1 0,-1-1 0,0 1 0,0-1 0,1 0 1,-1 1-1,1-1 0,-1 1 0,0-1 0,1 0 0,-1 1 0,0-1 0,1 0 0,-1 0 1,1 1-1,-1-1 0,1 0 0,-1 0 0,1 0 0,-1 1 0,1-1 0,-1 0 0,1 0 0,-1 0 1,1 0-1,-1 0 0,1 0 0,-1 0 0,1 0 0,-1 0 0,1 0 0,-1-1 0,1 1 0,-1 0 1,2-1-1,29-12-304,-19 7 189,-8 4 87,1 0 0,0 0 0,-1 1 0,1 0 0,0 0 1,0 0-1,0 1 0,0 0 0,0 0 0,0 0 0,0 0 0,0 1 1,0 0-1,-1 0 0,1 0 0,0 1 0,4 1 0,-5-1 31,0 1 0,0-1 0,-1 1 0,1 0 0,-1 0-1,1 0 1,-1 1 0,0-1 0,0 1 0,-1-1 0,1 1-1,-1 0 1,0 0 0,0 0 0,0 0 0,0 1 0,-1-1-1,2 8 1,-2-4 35,0 0-1,0 0 0,-1 0 1,0 0-1,-1 0 0,0 0 1,0 0-1,0 0 0,-1-1 1,0 1-1,-1 0 0,0-1 1,0 0-1,-1 0 0,1 0 1,-7 9-1,7-11-56,-1 0 1,0 0-1,1 0 1,-2-1-1,1 0 0,0 1 1,-1-1-1,0-1 1,0 1-1,0-1 1,0 0-1,0 0 0,-1 0 1,1-1-1,-1 0 1,0 0-1,0 0 1,0-1-1,0 0 0,0 0 1,-11 0-1,11-2-57,1 0 0,-1 0 0,1-1 0,0 0-1,0 0 1,0 0 0,0-1 0,0 1 0,0-1 0,1 0 0,-1-1-1,1 1 1,0-1 0,0 0 0,0 0 0,0 0 0,1-1 0,0 1-1,-5-8 1,-13-29-422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11.609"/>
    </inkml:context>
    <inkml:brush xml:id="br0">
      <inkml:brushProperty name="width" value="0.035" units="cm"/>
      <inkml:brushProperty name="height" value="0.035" units="cm"/>
      <inkml:brushProperty name="color" value="#66CC00"/>
    </inkml:brush>
  </inkml:definitions>
  <inkml:trace contextRef="#ctx0" brushRef="#br0">0 112 19804,'29'-12'1697,"3"2"-1257,1-1-192,0 1 720,3 1-520,0 1 888,-3-1-1152,-3 0-16,0-3 16</inkml:trace>
  <inkml:trace contextRef="#ctx0" brushRef="#br0" timeOffset="1">374 87 15795,'-5'13'652,"0"1"0,1 0-1,1 0 1,0 0 0,1 0 0,0 0-1,1 0 1,2 25 0,0-23-372,1 0 0,1 0 0,8 22 0,-10-34-235,0-1 0,0 1 1,0 0-1,1-1 1,0 1-1,0-1 1,0 1-1,0-1 0,0 0 1,1 0-1,-1 0 1,1 0-1,0-1 0,0 1 1,0-1-1,0 1 1,1-1-1,-1 0 1,7 3-1,-8-5-14,1 0-1,-1 0 1,1 1 0,-1-2-1,1 1 1,-1 0 0,1 0-1,-1-1 1,1 1 0,-1-1-1,1 0 1,-1 0-1,0 0 1,1 0 0,-1 0-1,0 0 1,0-1 0,0 1-1,0-1 1,0 0 0,0 1-1,0-1 1,1-2 0,4-4 38,-1 1 1,-1-1-1,1 0 0,7-16 1,-3 3 27,-2 1 1,0-1-1,-2-1 1,6-31-1,-10 44-47,-1 1 0,0 0 0,0-1-1,-1 1 1,0-1 0,-1 1 0,1-1-1,-2 1 1,1-1 0,-1 1 0,-1 0-1,1 0 1,-2 0 0,-6-14 0,9 20-28,-1-1 1,0 1 0,0 0 0,1 0 0,-1 0 0,-1 0 0,1 0 0,0 0 0,0 0 0,-1 1 0,1-1-1,-1 1 1,1 0 0,-1 0 0,1 0 0,-1 0 0,0 0 0,0 0 0,1 1 0,-1-1 0,0 1 0,0 0 0,0 0-1,0 0 1,1 0 0,-1 0 0,0 1 0,0-1 0,0 1 0,-5 2 0,4-1-59,-1 0 0,1 0 1,-1 1-1,1-1 0,0 1 0,0 0 1,0 1-1,1-1 0,-1 1 0,1-1 1,0 1-1,0 0 0,0 0 0,0 0 1,1 1-1,-5 8 0,7-12-42,-1 0-1,1 1 1,-1-1 0,1 0-1,-1 1 1,1-1-1,0 0 1,-1 0 0,1 1-1,0-1 1,0 1-1,0-1 1,0 0-1,0 1 1,0-1 0,1 0-1,-1 1 1,0-1-1,1 0 1,-1 0 0,1 1-1,0 1 1,0-3 40,0 1 1,0-1-1,1 0 1,-1 0-1,0 1 0,0-1 1,0 0-1,0 0 1,0 0-1,0 0 1,0 0-1,0 0 1,1 0-1,-1-1 0,0 1 1,0 0-1,0-1 1,0 1-1,0-1 1,0 1-1,0-1 1,0 1-1,0-1 0,0 0 1,-1 1-1,1-1 1,0 0-1,1-1 1,22-18-550</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12.051"/>
    </inkml:context>
    <inkml:brush xml:id="br0">
      <inkml:brushProperty name="width" value="0.035" units="cm"/>
      <inkml:brushProperty name="height" value="0.035" units="cm"/>
      <inkml:brushProperty name="color" value="#66CC00"/>
    </inkml:brush>
  </inkml:definitions>
  <inkml:trace contextRef="#ctx0" brushRef="#br0">64 0 17436,'-20'82'2114,"-14"76"760,30-127-2314,1 0 1,1-1-1,2 41 0,1-64-447,0 0-1,0 1 1,0-1-1,1 0 1,0 0 0,0 0-1,1 0 1,0 0-1,5 9 1,-7-14-87,0-1 0,0 1 0,1-1 1,-1 1-1,0-1 0,1 0 0,-1 0 0,1 1 0,0-1 1,-1 0-1,1 0 0,0 0 0,-1-1 0,1 1 1,0 0-1,3 0 0,-3-1-15,1 0 1,0 0-1,-1 0 1,1 0-1,0-1 1,-1 1-1,1-1 0,-1 0 1,1 0-1,-1 0 1,1 0-1,-1 0 1,0 0-1,1 0 1,2-3-1,8-6 2,-1-1-1,0 0 1,-1-1 0,0 0 0,0 0-1,-2-1 1,10-16 0,-4 5 27,-2-1 1,-1 0 0,12-36-1,-22 54 1,0 1-1,0-1 1,-1 1 0,0-1-1,0 0 1,-1 0-1,0 1 1,-1-13 0,1 16-19,0 1 1,-1 0 0,0 0 0,1-1 0,-1 1 0,0 0 0,0 0-1,0 0 1,-1 0 0,1 0 0,0 0 0,-1 0 0,1 1 0,-1-1-1,0 0 1,1 1 0,-1-1 0,0 1 0,0 0 0,0 0-1,0-1 1,0 1 0,0 1 0,0-1 0,-1 0 0,1 0 0,0 1-1,-3-1 1,-5 0 34,-1 1 0,1 0 0,0 0 0,-1 1 0,1 0 0,0 1 0,0 0 0,-1 1 0,2 0-1,-15 7 1,6-4-1384,-32 8 0,44-15 865,4-8-162</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12.583"/>
    </inkml:context>
    <inkml:brush xml:id="br0">
      <inkml:brushProperty name="width" value="0.035" units="cm"/>
      <inkml:brushProperty name="height" value="0.035" units="cm"/>
      <inkml:brushProperty name="color" value="#66CC00"/>
    </inkml:brush>
  </inkml:definitions>
  <inkml:trace contextRef="#ctx0" brushRef="#br0">1 13 20828,'7'7'1857,"4"5"-1313,-4-3-232,2-3 936,2-3-464,-4-6-1216,-1-9 552,3-3-184,2-4-80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13.118"/>
    </inkml:context>
    <inkml:brush xml:id="br0">
      <inkml:brushProperty name="width" value="0.035" units="cm"/>
      <inkml:brushProperty name="height" value="0.035" units="cm"/>
      <inkml:brushProperty name="color" value="#66CC00"/>
    </inkml:brush>
  </inkml:definitions>
  <inkml:trace contextRef="#ctx0" brushRef="#br0">107 553 20668,'0'0'53,"0"0"-1,0 1 0,0-1 0,0 1 0,0-1 0,1 0 0,-1 1 0,0-1 0,0 0 0,0 1 1,0-1-1,0 0 0,1 1 0,-1-1 0,0 0 0,0 0 0,0 1 0,1-1 0,-1 0 0,0 0 1,0 1-1,1-1 0,-1 0 0,0 0 0,1 0 0,-1 1 0,0-1 0,1 0 0,-1 0 0,0 0 1,1 0-1,-1 0 0,0 0 0,1 0 0,-1 0 0,1 0 0,-1 0 0,0 0 0,1 0 0,-1 0 1,0 0-1,1 0 0,-1 0 0,0 0 0,1 0 0,-1 0 0,0 0 0,1-1 0,-1 1 0,0 0 1,1 0-1,-1 0 0,0-1 0,1 1 0,10-23 515,-9 18-369,55-122 2520,33-83-2173,-75 170-499,-2 8-4,-1-1 0,8-41 0,-20 59-12,-7 19-4,3 0-23,2 0 1,-1 1 0,0-1 0,1 1 0,-2 4 0,-5 18-3,2 0 0,0 1-1,-2 36 1,-3 89-12,10-103 9,2 1 1,2 0 0,2 0-1,22 99 1,-26-147-48,1 0 1,0 0 0,0-1-1,0 1 1,0 0-1,0-1 1,1 1-1,-1-1 1,1 0-1,-1 1 1,1-1-1,0 0 1,3 3-1,-4-5 12,0 1-1,0-1 1,0 0-1,0 1 1,0-1-1,1 0 1,-1 0-1,0 0 1,0 1-1,0-1 1,0-1-1,0 1 1,1 0-1,-1 0 1,0 0-1,0 0 1,0-1-1,0 1 1,0-1-1,0 1 1,0-1-1,0 1 1,0-1-1,0 1 1,0-1-1,0 0 1,0 0-1,0 1 1,-1-1-1,1 0 1,0 0-1,0 0 1,-1 0-1,2-2 1,1-1-145,0 0 0,0 0 0,0 0 0,0 0 0,-1-1 1,1 0-1,-1 1 0,0-1 0,-1 0 0,1 0 0,-1 0 0,1-6 0,-4-8-647</inkml:trace>
  <inkml:trace contextRef="#ctx0" brushRef="#br0" timeOffset="1">1 862 16668,'7'11'1976,"14"-10"-912,6-2-320,17-13 1153,8-4-369,11-9-400,2-5-151,-2 1-593,-1-1-296,-7 10-728,-7 2-409,-16 16 825,-14 4-240,-11 15-160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13.603"/>
    </inkml:context>
    <inkml:brush xml:id="br0">
      <inkml:brushProperty name="width" value="0.035" units="cm"/>
      <inkml:brushProperty name="height" value="0.035" units="cm"/>
      <inkml:brushProperty name="color" value="#66CC00"/>
    </inkml:brush>
  </inkml:definitions>
  <inkml:trace contextRef="#ctx0" brushRef="#br0">1 563 18412,'6'-6'394,"1"0"-1,-1 0 1,0-1-1,-1 0 1,1 0-1,-1 0 1,-1-1-1,0 0 1,0 0 0,6-16-1,3-4 619,143-368 2157,-146 356-3212,-9 36-35,-6 23 8,-8 53-52,2 0 1,3 1-1,3 98 0,9-138-910,-4-32 983,0-1 0,0 1 0,0-1 0,0 1 0,0-1 0,0 1 0,1-1 0,-1 1 0,0-1-1,0 1 1,1-1 0,-1 0 0,0 1 0,1-1 0,-1 1 0,0-1 0,1 0 0,-1 1 0,1-1 0,0 1 0,-1-1-1,1-1-1,0 1 1,-1 0 0,1 0 0,-1 0 0,1-1-1,-1 1 1,1 0 0,0 0 0,-1-1 0,1 1-1,-1-1 1,0 1 0,1 0 0,-1-1 0,1 1-1,-1-1 1,0 1 0,1-1 0,-1 1 0,0-1-1,1 1 1,-1-2 0,9-15-537,0-6-222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3.775"/>
    </inkml:context>
    <inkml:brush xml:id="br0">
      <inkml:brushProperty name="width" value="0.025" units="cm"/>
      <inkml:brushProperty name="height" value="0.025" units="cm"/>
    </inkml:brush>
  </inkml:definitions>
  <inkml:trace contextRef="#ctx0" brushRef="#br0">83 51 12075,'0'0'3684,"-67"-19"-1186,51 11-256,16 3-448,2 3-705,21 0-705,7 0-191,11 2-129,5 0-32,3 0-32,1 0-513,0-4-2241,-3-4-9258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14.084"/>
    </inkml:context>
    <inkml:brush xml:id="br0">
      <inkml:brushProperty name="width" value="0.035" units="cm"/>
      <inkml:brushProperty name="height" value="0.035" units="cm"/>
      <inkml:brushProperty name="color" value="#66CC00"/>
    </inkml:brush>
  </inkml:definitions>
  <inkml:trace contextRef="#ctx0" brushRef="#br0">58 3 18276,'-3'-2'2666,"-2"8"-1977,-4 11-227,1 5 437,1 0 0,1 0 1,-7 41-1,9-32-762,2 0 1,1 1-1,2-1 1,6 45 0,-6-65-117,2 0 1,-1 0-1,1 0 0,5 11 1,-7-20-17,1 1 0,-1-1 0,0 0-1,0 0 1,1 0 0,0 0 0,-1 0 0,1 0 0,0 0 0,3 2 0,-4-3 0,0-1 0,0 1-1,0-1 1,0 1 0,0-1 0,0 0 0,0 1 0,0-1 0,0 0 0,0 0 0,0 0 0,0 0 0,0 0 0,1 0 0,-1 0 0,0 0 0,0-1 0,0 1 0,0 0 0,0 0 0,0-1 0,0 1 0,0-1 0,2 0 0,0-2 12,0 1 0,0 0-1,0-1 1,-1 0 0,1 1 0,0-1 0,-1 0-1,0 0 1,0-1 0,0 1 0,0 0 0,2-6-1,13-46 167,-16 51-171,5-16 24,-2-2-1,0 1 1,-1 0-1,-1-1 1,-1 0-1,-1 1 1,-1-1-1,-1 0 1,-7-31-1,8 49-19,1 1-1,-1-1 1,-1 1 0,1-1-1,0 1 1,-1 0-1,0 0 1,1 0 0,-1-1-1,-1 2 1,1-1-1,0 0 1,-1 0 0,1 1-1,-1-1 1,0 1-1,0 0 1,0 0 0,-5-3-1,-1 3-8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28.298"/>
    </inkml:context>
    <inkml:brush xml:id="br0">
      <inkml:brushProperty name="width" value="0.035" units="cm"/>
      <inkml:brushProperty name="height" value="0.035" units="cm"/>
      <inkml:brushProperty name="color" value="#66CC00"/>
    </inkml:brush>
  </inkml:definitions>
  <inkml:trace contextRef="#ctx0" brushRef="#br0">33 15 14699,'-13'-13'1400,"5"11"-879,-2 2-177,8 11 656,2 4-104,6 6-160,3 4-104,6 8-176,5 1-47,-1 2-409,1-2-369,2-1 377,-4-6-56,0-9-136</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29.751"/>
    </inkml:context>
    <inkml:brush xml:id="br0">
      <inkml:brushProperty name="width" value="0.035" units="cm"/>
      <inkml:brushProperty name="height" value="0.035" units="cm"/>
      <inkml:brushProperty name="color" value="#66CC00"/>
    </inkml:brush>
  </inkml:definitions>
  <inkml:trace contextRef="#ctx0" brushRef="#br0">5 26 16107,'-3'-9'2073,"2"-3"-1089,1 7-384,4 8 1873,5 9-1249,3 6-456,0 6-168,6 8-272,2 1-96,1 3-328,2 1-312,-4 1 184,-8-4 152,-10-4-64,-1-7-72</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24.925"/>
    </inkml:context>
    <inkml:brush xml:id="br0">
      <inkml:brushProperty name="width" value="0.035" units="cm"/>
      <inkml:brushProperty name="height" value="0.035" units="cm"/>
      <inkml:brushProperty name="color" value="#66CC00"/>
    </inkml:brush>
  </inkml:definitions>
  <inkml:trace contextRef="#ctx0" brushRef="#br0">133 3 16660,'0'0'61,"0"-1"1,0 1 0,0 0-1,-1 0 1,1 0 0,0 0-1,0-1 1,0 1 0,0 0 0,0 0-1,-1 0 1,1 0 0,0 0-1,0 0 1,0 0 0,-1 0 0,1 0-1,0 0 1,0 0 0,0 0-1,-1 0 1,1 0 0,0 0-1,0 0 1,0 0 0,-1 0 0,1 0-1,0 0 1,0 0 0,0 0-1,-1 0 1,1 0 0,0 0 0,0 0-1,0 0 1,0 0 0,-1 0-1,1 1 1,0-1 0,-13 9 1113,-9 11 269,14-10-1116,1-1-1,0 1 1,1 0-1,0 1 0,1-1 1,0 1-1,0 1 1,-5 22-1,1 2 269,-5 59 1,9-40-149,2 0 0,7 99 0,-1-126-363,1 1 0,2-1 0,1 0 0,0 0 0,3-1 0,0 0 0,16 30 0,-21-48-115,1 0 0,0-1 0,0 1 1,0-1-1,1 0 0,1-1 0,-1 0 0,1 0 0,15 10 0,-17-14-160,-1 0 0,0 0 0,1-1 0,0 1 0,-1-1-1,1-1 1,0 1 0,0-1 0,0 0 0,0 0 0,0-1 0,1 0 0,-1 0 0,0 0 0,0-1 0,0 0 0,10-3 0,-12 3 104,-1 0 0,0-1 1,0 1-1,0-1 1,1 0-1,-1 0 1,-1 0-1,1 0 1,0 0-1,-1-1 1,1 1-1,-1-1 1,1 0-1,-1 0 1,3-5-1,10-28-819</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25.500"/>
    </inkml:context>
    <inkml:brush xml:id="br0">
      <inkml:brushProperty name="width" value="0.035" units="cm"/>
      <inkml:brushProperty name="height" value="0.035" units="cm"/>
      <inkml:brushProperty name="color" value="#66CC00"/>
    </inkml:brush>
  </inkml:definitions>
  <inkml:trace contextRef="#ctx0" brushRef="#br0">111 386 17116,'3'10'5093,"-1"17"-3751,0-3-540,1-2-458,0 0 0,2 0 0,10 28 0,-11-39-308,0-1 0,0 0 1,1 0-1,0-1 1,1 1-1,0-1 0,1 0 1,13 14-1,-18-22-50,-1 1-1,0-1 1,0 0-1,0 0 1,1 0-1,-1-1 1,0 1-1,1 0 1,-1 0-1,1-1 1,-1 1-1,1-1 1,-1 1-1,1-1 1,0 1-1,-1-1 1,1 0-1,2 0 1,-2 0-43,-1-1 0,0 1 1,1-1-1,-1 1 1,0-1-1,0 0 1,0 1-1,0-1 0,1 0 1,-1 0-1,0 0 1,0 0-1,0 0 1,-1 0-1,1 0 1,0 0-1,1-2 0,1-4-129,0 1-1,0-1 1,-1 0-1,0-1 1,0 1-1,2-12 1,-1-15-306</inkml:trace>
  <inkml:trace contextRef="#ctx0" brushRef="#br0" timeOffset="1">32 24 21365,'-9'-3'2152,"-3"3"-1584,4 0-288,5 3 984,5 2-511,4-2-257,1-3-648,2-2-456,-1-4 151,-2-3 313,-9 2-112,-3-1-152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26.654"/>
    </inkml:context>
    <inkml:brush xml:id="br0">
      <inkml:brushProperty name="width" value="0.035" units="cm"/>
      <inkml:brushProperty name="height" value="0.035" units="cm"/>
      <inkml:brushProperty name="color" value="#66CC00"/>
    </inkml:brush>
  </inkml:definitions>
  <inkml:trace contextRef="#ctx0" brushRef="#br0">139 1 15947,'7'158'6725,"-2"56"-3874,-6-211-2521,-1-8-150,-2-21-142,-4-39-299,3 25 54,2 5-58,-2 0 0,-10-38 0,12 87 198,7 18 101,3 0 0,0-1-1,2 0 1,1-1 0,2 0-1,1 0 1,32 52 0,-41-74 20,1 0-1,0-1 1,0 0 0,8 8 0,-48-64 513,-1 13-411,-2 1-1,-1 1 1,-49-31 0,87 65-152,1 0 1,0 0 0,-1 0 0,1 0 0,0 0 0,-1 0 0,1-1-1,0 1 1,-1 0 0,1 0 0,0 0 0,0-1 0,-1 1-1,1 0 1,0-1 0,0 1 0,-1 0 0,1 0 0,0-1-1,0 1 1,0 0 0,0-1 0,-1 1 0,1 0 0,0-1 0,0 1-1,0 0 1,0-1 0,0 1 0,0-1 0,0 1 0,0 0-1,0-1 1,0 1 0,0 0 0,0-1 0,0 1 0,0 0-1,1-1 1,-1 1 0,0 0 0,0-1 0,0 1 0,0 0 0,1-1-1,-1 1 1,0 0 0,0-1 0,1 1 0,-1 0 0,0 0-1,0-1 1,1 1 0,-1 0 0,0 0 0,1 0 0,-1 0-1,0-1 1,1 1 0,-1 0 0,0 0 0,1 0 0,-1 0 0,0 0-1,1 0 1,30-7 72,-25 6-68,22-5-653,-1-2 1,0 0-1,0-2 0,-1-1 1,48-28-1,-57 27-76</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27.309"/>
    </inkml:context>
    <inkml:brush xml:id="br0">
      <inkml:brushProperty name="width" value="0.035" units="cm"/>
      <inkml:brushProperty name="height" value="0.035" units="cm"/>
      <inkml:brushProperty name="color" value="#66CC00"/>
    </inkml:brush>
  </inkml:definitions>
  <inkml:trace contextRef="#ctx0" brushRef="#br0">1 1 16444,'0'0'1680,"3"7"-928,3 5-224,1 9 904,5 3-263,0 8-353,2-1-168,4 2-176,0-1-224,-2-4-632,-1-5-392,-6-11 632,-3-5-128,-3-7-112</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0.862"/>
    </inkml:context>
    <inkml:brush xml:id="br0">
      <inkml:brushProperty name="width" value="0.035" units="cm"/>
      <inkml:brushProperty name="height" value="0.035" units="cm"/>
      <inkml:brushProperty name="color" value="#66CC00"/>
    </inkml:brush>
  </inkml:definitions>
  <inkml:trace contextRef="#ctx0" brushRef="#br0">13 141 17228,'-12'8'2432,"16"-10"-1968,16-13 1121,7 0-617,7-4-376,7-1-96,-1 1-344,1-2-248,-5 4-576,-5 5-336,-14 5 768,-5 5-160,-11 2-153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1.422"/>
    </inkml:context>
    <inkml:brush xml:id="br0">
      <inkml:brushProperty name="width" value="0.035" units="cm"/>
      <inkml:brushProperty name="height" value="0.035" units="cm"/>
      <inkml:brushProperty name="color" value="#66CC00"/>
    </inkml:brush>
  </inkml:definitions>
  <inkml:trace contextRef="#ctx0" brushRef="#br0">0 212 18836,'15'3'1696,"9"-8"-1087,3-7-265,8-10 704,4-2-224,4-6-424,1-3-520,-7 1 208,-6 1-56,-15 5-160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2.273"/>
    </inkml:context>
    <inkml:brush xml:id="br0">
      <inkml:brushProperty name="width" value="0.035" units="cm"/>
      <inkml:brushProperty name="height" value="0.035" units="cm"/>
      <inkml:brushProperty name="color" value="#66CC00"/>
    </inkml:brush>
  </inkml:definitions>
  <inkml:trace contextRef="#ctx0" brushRef="#br0">1 543 16588,'3'5'1366,"0"-11"-833,1-18-157,4-140 1960,-15-178-1,6 330-1963,2 18-79,2 28 76,23 128 168,-19-127-502,2 1 1,20 49-1,-28-82-86,1 1 1,-1-1-1,1 0 1,0 0-1,0 0 1,3 4-1,-5-7 33,0 0 0,1 1 0,-1-1 0,0 0 0,0 0 0,1 0 0,-1 1 0,0-1 0,0 0 0,1 0 0,-1 0 0,0 0 0,1 0 0,-1 0 0,0 0 0,0 1 0,1-1 0,-1 0-1,0 0 1,1 0 0,-1 0 0,0 0 0,1 0 0,-1 0 0,0-1 0,0 1 0,1 0 0,6-12-608,-4 2 524,-1 0 0,-1 0 0,0-1 0,0-15 0,-1 14 12,2-51-327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4.480"/>
    </inkml:context>
    <inkml:brush xml:id="br0">
      <inkml:brushProperty name="width" value="0.025" units="cm"/>
      <inkml:brushProperty name="height" value="0.025" units="cm"/>
    </inkml:brush>
  </inkml:definitions>
  <inkml:trace contextRef="#ctx0" brushRef="#br0">175 4 11755,'0'0'6241,"-11"-1"-3615,5 0-2513,1 0-1,0 1 0,0 0 1,-1 0-1,1 0 0,0 1 1,0 0-1,-1 0 0,1 0 1,0 0-1,0 1 0,0 0 1,0 0-1,1 0 0,-1 1 1,0 0-1,1 0 0,0 0 1,0 0-1,0 1 0,-5 4 1,3-2 35,1 0 1,0 0-1,1 1 0,0-1 1,-1 1-1,2 0 1,-1 0-1,1 0 1,0 0-1,1 1 0,0-1 1,0 1-1,0-1 1,0 14-1,2-20-130,0-1-1,1 1 1,-1 0 0,0 0-1,0 0 1,1 0 0,-1 0 0,1 0-1,-1 0 1,0 0 0,1-1-1,0 1 1,-1 0 0,1 0 0,-1-1-1,1 1 1,0 0 0,0-1-1,-1 1 1,1-1 0,0 1 0,0-1-1,0 1 1,1 0 0,32 5 365,34-11-3,-49 1-377,-1-1-1,1 0 0,-1-2 0,-1 0 1,28-16-1,78-58-307,-58 36 372,-76 59 367,1 0 0,1 1-1,-8 17 1,17-31-395,-1 0-1,0 0 1,0 0-1,1 0 1,-1 0-1,1 0 1,-1 0 0,1 0-1,0 1 1,-1-1-1,1 0 1,0 0-1,0 0 1,0 1-1,0-1 1,0 0-1,0 0 1,0 1 0,0-1-1,0 0 1,1 0-1,-1 0 1,0 1-1,1-1 1,-1 0-1,1 0 1,0 0-1,-1 0 1,1 0 0,0 0-1,0 1 1,2-1-14,-1 1 0,1-1 0,-1 0 0,1 0 0,-1-1 0,1 1 0,0-1 0,-1 1 0,1-1 0,0 0 0,-1 0 0,1 0 0,4-1 0,11-1-17,0-1 1,-1-1-1,21-7 1,2-4-5,-24 9-4,1 0-1,0 0 0,0 2 0,1 0 1,24-3-1,-41 8-1,0-1 1,0 0 0,0 0-1,0 1 1,0-1 0,0 1-1,-1-1 1,1 1-1,0-1 1,0 1 0,-1-1-1,1 1 1,0 0 0,-1-1-1,1 1 1,0 0 0,-1 0-1,1-1 1,-1 1-1,1 0 1,-1 0 0,0 0-1,1 0 1,-1 0 0,0 0-1,0-1 1,1 1 0,-1 0-1,0 0 1,0 0-1,0 0 1,0 0 0,0 0-1,0 0 1,-1 0 0,1 0-1,0 0 1,0 0-1,-1 0 1,-8 46 53,7-42-44,1 0 12,0 0 0,0-1 0,0 1 1,0 0-1,1 0 0,0 0 0,0 6 0,1-10-7,-1 1 1,0-1-1,1 0 1,-1 0-1,1 0 1,-1 0-1,1 0 1,-1 0-1,1 0 1,0 0-1,-1 0 1,1 0-1,0 0 1,0-1-1,0 1 1,0 0-1,0-1 1,0 1-1,0 0 1,0-1-1,0 1 1,0-1-1,0 1 1,0-1-1,0 0 0,0 0 1,1 1-1,-1-1 1,0 0-1,0 0 1,0 0-1,0 0 1,2 0-1,6-1 17,1 1 0,-1-1-1,1-1 1,-1 0 0,0 0-1,1-1 1,-1 0 0,-1-1-1,16-7 1,4-6-194,39-31 0,14-7-312,-81 55 473,0 0-1,0-1 1,1 1 0,-1 0-1,0 0 1,0 0 0,1 0-1,-1 0 1,0 0 0,0 0-1,0 0 1,1 0 0,-1 0-1,0 0 1,0 0 0,1 0-1,-1 0 1,0 0 0,0 0-1,1 0 1,-1 0-1,0 0 1,0 0 0,0 1-1,1-1 1,-1 0 0,0 0-1,0 0 1,0 0 0,1 0-1,-1 1 1,0-1 0,0 0-1,0 0 1,0 0 0,0 1-1,0-1 1,1 0-1,-1 0 1,0 0 0,0 1-1,0-1 1,0 0 0,0 0-1,0 1 1,0-1 0,4 19 104,-4-16-78,0-1 1,0 1-1,1-1 1,-1 1-1,1-1 1,-1 0-1,1 1 1,0-1-1,0 0 1,0 1-1,0-1 0,1 0 1,1 2-1,2-1-6,0-1 0,1 0 0,-1 0 0,1 0 0,0-1 0,-1 1 0,1-1 0,0-1 0,0 1 0,0-1 0,8-1 0,66-8-2,-56 3-192,-1-2 1,25-10-1,-29 10-222,0 0 1,0 2-1,40-8 1,-70 44-4188,5-17-1745,3-3-4997</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2.758"/>
    </inkml:context>
    <inkml:brush xml:id="br0">
      <inkml:brushProperty name="width" value="0.035" units="cm"/>
      <inkml:brushProperty name="height" value="0.035" units="cm"/>
      <inkml:brushProperty name="color" value="#66CC00"/>
    </inkml:brush>
  </inkml:definitions>
  <inkml:trace contextRef="#ctx0" brushRef="#br0">0 72 17196,'0'6'181,"3"42"756,2 0 0,2 0 0,20 71 0,-25-113-781,0 0 1,0-1-1,1 0 1,-1 1-1,1-1 1,0 0 0,8 8-1,-10-12-135,0 0 1,0 0-1,0 0 0,0 0 1,0 0-1,0 0 0,1-1 1,-1 1-1,0 0 0,1-1 0,-1 1 1,0-1-1,1 1 0,-1-1 1,0 0-1,1 0 0,-1 0 0,1 0 1,-1 0-1,1 0 0,-1 0 1,0 0-1,1 0 0,-1 0 0,1-1 1,-1 1-1,0-1 0,1 1 1,-1-1-1,0 0 0,0 1 0,1-1 1,-1 0-1,0 0 0,0 0 1,2-2-1,3-3 13,0-1 0,0 0-1,0 0 1,-1 0 0,0-1 0,-1 0 0,0 0 0,0 0-1,0-1 1,-1 1 0,-1-1 0,4-16 0,-2 2 143,-1-1-1,-1 1 1,-1-44 0,-2 57-49,0-1-1,-1 0 1,0 1 0,-1-1 0,0 1 0,0 0-1,-8-16 1,9 23-76,0 0 0,1 1 0,-1-1-1,0 0 1,-1 0 0,1 1 0,0-1 0,-1 1 0,0 0-1,1 0 1,-1 0 0,-3-2 0,3 3-21,1 0-1,0 1 1,-1-1 0,1 0-1,0 1 1,-1 0 0,1 0-1,-1-1 1,1 1 0,-1 1 0,1-1-1,-1 0 1,1 1 0,0-1-1,-1 1 1,1-1 0,0 1-1,-5 2 1,1 1-79,-1 0 0,1 0 0,0 0 1,0 1-1,0 0 0,1 0 0,0 0 0,-5 7 0,8-10-32,-1 1-1,1 0 1,0-1-1,1 1 1,-1 0-1,0 0 1,1 0-1,0 1 1,-1-1-1,1 0 1,1 0-1,-1 1 1,0-1 0,1 1-1,0-1 1,-1 0-1,2 1 1,-1-1-1,1 7 1,7 3-309,4-5-72</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3.305"/>
    </inkml:context>
    <inkml:brush xml:id="br0">
      <inkml:brushProperty name="width" value="0.035" units="cm"/>
      <inkml:brushProperty name="height" value="0.035" units="cm"/>
      <inkml:brushProperty name="color" value="#66CC00"/>
    </inkml:brush>
  </inkml:definitions>
  <inkml:trace contextRef="#ctx0" brushRef="#br0">59 13 16099,'15'-12'1747,"-15"12"-1683,0 0 0,1 0-1,-1 0 1,0 0 0,0 0-1,1 0 1,-1 0 0,0 0-1,1 0 1,-1 0-1,0 0 1,0 0 0,1 0-1,-1 0 1,0 0 0,0 0-1,1 0 1,-1 0 0,0 0-1,0 0 1,1 0-1,-1 1 1,0-1 0,0 0-1,1 0 1,-1 0 0,0 0-1,0 0 1,0 1 0,1-1-1,-1 0 1,0 1-1,1 2 272,0 1 0,0-1 0,0 1 0,-1 0 0,1 0 0,-1-1 0,0 7 0,-11 285 3924,2-126-3817,5-133-752,4-36 272,0-1-1,0 1 1,0 0 0,0 0 0,0 0-1,0 0 1,0 0 0,0 0 0,0 0-1,0 0 1,-1 0 0,1 0 0,0 0-1,0 0 1,0 0 0,0 0-1,0 0 1,0 0 0,0-1 0,-1 1-1,1 0 1,0 0 0,0 0 0,0 1-1,0-1 1,0 0 0,0 0 0,-1 0-1,1 0 1,0 0 0,0 0 0,0 0-1,0 0 1,0 0 0,0 0-1,0 0 1,0 0 0,-1 0 0,1 0-1,0 0 1,0 0 0,0 1 0,0-1-1,0 0 1,0 0 0,0 0 0,0 0-1,0 0 1,0 0 0,0 0 0,0 0-1,0 1 1,0-1 0,0 0-1,-12-51-3837,8 34 4083,-11-44-1227,-12-10-319</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3.790"/>
    </inkml:context>
    <inkml:brush xml:id="br0">
      <inkml:brushProperty name="width" value="0.035" units="cm"/>
      <inkml:brushProperty name="height" value="0.035" units="cm"/>
      <inkml:brushProperty name="color" value="#66CC00"/>
    </inkml:brush>
  </inkml:definitions>
  <inkml:trace contextRef="#ctx0" brushRef="#br0">71 73 17356,'-3'6'397,"0"1"0,1 0 0,0 0 0,1 0 0,-1 0 0,2 0 0,-1 0 0,1 1 0,-1-1 0,2 0 0,-1 0 0,3 10 0,-2-15-335,-1 1 1,1-1 0,0 1-1,0-1 1,0 1 0,0-1-1,0 0 1,0 0 0,1 0-1,-1 1 1,1-1-1,0-1 1,-1 1 0,1 0-1,0 0 1,0-1 0,0 1-1,0-1 1,1 1 0,-1-1-1,0 0 1,0 0 0,1 0-1,-1 0 1,1 0 0,-1-1-1,1 1 1,-1-1 0,1 0-1,0 1 1,-1-1-1,1 0 1,-1-1 0,1 1-1,-1 0 1,1-1 0,2 0-1,2-1-50,0 0 0,0-1 0,0 0 0,-1 0 0,1 0 0,-1-1 0,0 0 0,0 0 0,0-1 0,0 0 0,-1 0 0,0 0 0,0 0 0,8-12 0,-11 13 5,1 1 0,-1-1-1,0 0 1,1 0 0,-2 0 0,1 0-1,0 0 1,-1 0 0,0 0 0,0 0-1,0-1 1,0 1 0,-1 0 0,0-1-1,0 1 1,0-1 0,0 1 0,-1 0-1,0-1 1,0 1 0,0 0 0,0 0-1,0 0 1,-1 0 0,0 0 0,-2-5-1,2 6 14,0 1 0,-1-1 0,1 1 0,0-1 0,-1 1 0,0 0-1,1 0 1,-1 0 0,0 0 0,0 0 0,0 1 0,0-1-1,0 1 1,0 0 0,-1 0 0,1 0 0,0 1 0,-1-1 0,1 1-1,0-1 1,-1 1 0,1 0 0,-1 0 0,-5 2 0,2-1 18,1 0 0,0 1 0,0 0 0,0 0 0,0 1 0,0-1 0,1 1 0,-1 1 0,1-1 0,0 1 0,0 0 0,-6 5 0,2 1-5,0 1 0,2-1 0,-1 1-1,1 1 1,1-1 0,0 1 0,0 0-1,1 0 1,1 1 0,-5 19-1,7-22-191,0 0 0,1 1-1,0-1 1,0 0 0,1 0 0,1 1-1,0-1 1,0 0 0,1 0-1,0 0 1,0 0 0,2 0-1,-1 0 1,6 10 0,-7-16 85,0-1 1,0 1-1,1-1 1,-1 1-1,1-1 0,0 0 1,-1 0-1,2 0 1,-1-1-1,0 1 1,0-1-1,1 0 1,5 3-1,19 0-524</inkml:trace>
  <inkml:trace contextRef="#ctx0" brushRef="#br0" timeOffset="1">595 448 15899,'7'15'648,"0"0"0,2 0-1,0-1 1,0-1 0,2 1 0,-1-2-1,2 1 1,13 11 0,-25-24-610,1 1 0,0-1 0,-1 1 0,1-1 0,-1 1 0,1-1 1,0 0-1,0 1 0,-1-1 0,1 0 0,0 1 0,-1-1 0,1 0 1,0 0-1,0 0 0,0 0 0,-1 0 0,1 0 0,1 0 0,-1 0-4,-1 0 0,0-1-1,1 1 1,-1 0 0,0-1-1,1 1 1,-1 0 0,1-1-1,-1 1 1,0 0-1,0-1 1,1 1 0,-1-1-1,0 1 1,0-1 0,0 1-1,1-1 1,-1 1 0,0 0-1,0-1 1,0 1 0,0-2-1,0-1 75,0 0 1,0 0-1,0-1 0,0 1 0,-1 0 0,1 0 0,-1 0 0,-2-5 1,-2-4 139,0 1 1,-1-1-1,-1 2 1,0-1-1,-11-13 1,14 20-169,0 0 0,0-1 1,0 1-1,0 1 1,-1-1-1,0 1 0,1-1 1,-1 1-1,0 1 0,-1-1 1,1 1-1,0 0 0,-1 0 1,-5-1-1,8 2-57,1 1 0,0 0 0,0 0 0,-1 1 0,1-1 0,0 0 1,0 1-1,0 0 0,0-1 0,-1 1 0,1 0 0,0 0 0,0 0 0,0 0 0,1 0 0,-1 1 0,0-1 0,0 1 0,1-1 0,-1 1 0,1-1 1,-1 1-1,1 0 0,0 0 0,-1 0 0,1 0 0,0 0 0,0 0 0,1 0 0,-1 0 0,0 0 0,1 0 0,-2 5 0,2-3-89,-1-1-1,0 1 1,1 0-1,-1 0 1,1 0-1,0 0 0,0 0 1,1 0-1,-1 0 1,1 0-1,0-1 1,0 1-1,0 0 1,1 0-1,-1-1 1,1 1-1,0-1 1,3 6-1,-4-9 28,-1 1 1,1-1-1,-1 1 0,1-1 1,-1 1-1,1-1 0,0 0 1,-1 1-1,1-1 0,0 0 0,-1 1 1,1-1-1,0 0 0,-1 0 1,1 0-1,0 0 0,-1 0 1,1 0-1,0 0 0,0 0 1,-1 0-1,1 0 0,0 0 1,-1 0-1,1 0 0,0-1 1,-1 1-1,1 0 0,0 0 1,-1-1-1,1 1 0,0-1 1,-1 1-1,1 0 0,-1-1 0,1 1 1,-1-1-1,1 1 0,0-2 1,20-28-366,-19 28 311,18-35-521</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4.359"/>
    </inkml:context>
    <inkml:brush xml:id="br0">
      <inkml:brushProperty name="width" value="0.035" units="cm"/>
      <inkml:brushProperty name="height" value="0.035" units="cm"/>
      <inkml:brushProperty name="color" value="#66CC00"/>
    </inkml:brush>
  </inkml:definitions>
  <inkml:trace contextRef="#ctx0" brushRef="#br0">0 1 21989,'29'34'1704,"-5"5"-1360,-1 6-152,7 9 480,-3 0-216,-2-6-312,-1-4-432,-7-14 280,-1-6-104,-1-12-24</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5.270"/>
    </inkml:context>
    <inkml:brush xml:id="br0">
      <inkml:brushProperty name="width" value="0.035" units="cm"/>
      <inkml:brushProperty name="height" value="0.035" units="cm"/>
      <inkml:brushProperty name="color" value="#66CC00"/>
    </inkml:brush>
  </inkml:definitions>
  <inkml:trace contextRef="#ctx0" brushRef="#br0">0 194 14683,'6'1'514,"0"0"0,-1 0 1,1 1-1,-1-1 0,1 1 0,-1 0 0,1 1 0,-1-1 1,6 5-1,-4-3 27,-1 0 1,1-1 0,0 0 0,13 3-1,-17-5-494,-1-1 0,1 0 0,-1 1 0,1-1 0,-1 0 0,1-1 0,0 1 0,-1 0 0,1-1 0,-1 1 0,1-1 0,-1 0 0,1 0 0,-1 0 0,0 0 0,1 0 0,-1-1 0,2-1 0,3-2 1,-2-1 0,1 0 0,0 0 0,-1-1 0,-1 1 0,1-1 0,-1 0 0,0 0 0,0-1 0,-1 1-1,0-1 1,0 0 0,-1 0 0,1-9 0,2-5 102,-2 0 0,-1 0 0,0-23 0,1 92 173,2 1-1,3-1 1,1-1-1,26 74 1,-31-106-275,13 36 177,-16-47-238,1 0-1,-1 0 1,0-1 0,1 1-1,0 0 1,-1-1 0,1 0-1,0 1 1,0-1 0,1 0-1,-1 0 1,5 3 0,-7-4-27,1-1 1,-1 0-1,1 0 1,-1 0-1,0 0 1,1 0-1,-1 0 1,1 0-1,-1 0 0,1 0 1,-1 0-1,0 0 1,1 0-1,-1 0 1,1-1-1,-1 1 1,0 0-1,1 0 1,-1 0-1,1-1 1,-1 1-1,0 0 1,1 0-1,-1-1 1,0 1-1,0 0 1,1-1-1,-1 1 1,0 0-1,0-1 1,1 1-1,-1 0 0,0-1 1,0 1-1,0-1 1,1 1-1,-1 0 1,0-1-1,0 1 1,0-1-1,0 1 1,0-1-1,0 1 1,0 0-1,0-2 1,2-24-509,-2 21 369,2-12-353</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5.927"/>
    </inkml:context>
    <inkml:brush xml:id="br0">
      <inkml:brushProperty name="width" value="0.035" units="cm"/>
      <inkml:brushProperty name="height" value="0.035" units="cm"/>
      <inkml:brushProperty name="color" value="#66CC00"/>
    </inkml:brush>
  </inkml:definitions>
  <inkml:trace contextRef="#ctx0" brushRef="#br0">78 0 20284,'4'21'862,"-2"0"0,-1 0-1,0 0 1,-4 27 0,1 2 78,-3 219 1125,4-264-2170,-1-6-17,-5-19-157,-6-40-326,11 53 498,-7-38-372,-17-66-749,33 135 1213,2 8 216,0 1 0,3-2 0,23 48-1,-33-76-170,1 1-1,0 0 0,-1-1 1,2 0-1,-1 1 0,0-1 1,1-1-1,6 6 1,-10-8-27,1 1 1,0-1 0,0 1-1,0-1 1,-1 0 0,1 1-1,0-1 1,0 0 0,0 1-1,0-1 1,-1 0 0,1 0-1,0 0 1,0 0 0,0 0-1,0 0 1,0 0 0,0 0-1,0 0 1,0 0 0,-1 0-1,1 0 1,0-1 0,0 1 0,0 0-1,0-1 1,-1 1 0,1-1-1,0 1 1,0-1 0,-1 1-1,1-1 1,0 1 0,-1-1-1,1 0 1,0 1 0,-1-1-1,1 0 1,-1 0 0,1 0-1,-1 1 1,0-1 0,1 0-1,-1 0 1,0 0 0,0 0-1,1 1 1,-1-1 0,0-1 0,1 0 3,-1 0 0,0 0 0,1 0 0,-1 0 0,0 0 0,0 0 0,0 0 0,0 0 0,0 0 0,0 1 0,-1-1 0,1 0 0,-1 0 0,1 0 0,-1 0 0,0 0 0,0 1 0,0-1 0,0 0 0,-1-1 0,0 0 0,-1 0 0,0 1 1,1 0-1,-1-1 0,0 1 0,0 0 0,0 1 0,0-1 1,-1 0-1,-3-1 0,-4 0 0,-1 0 1,1 0 0,-1 1-1,1 1 1,-20-1 0,11 6-13,16-1-1,14 0 14,-5-3-21,1 0 1,0 0-1,-1 0 1,1-1-1,-1 1 1,1-2-1,-1 1 1,1 0-1,-1-1 1,0 0-1,1-1 1,-1 1-1,0-1 1,0 0-1,-1 0 0,1 0 1,-1-1-1,0 1 1,1-1-1,-2 0 1,1-1-1,0 1 1,-1 0-1,0-1 1,0 0-1,0 0 1,4-10-1,1-15-82</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6.400"/>
    </inkml:context>
    <inkml:brush xml:id="br0">
      <inkml:brushProperty name="width" value="0.035" units="cm"/>
      <inkml:brushProperty name="height" value="0.035" units="cm"/>
      <inkml:brushProperty name="color" value="#66CC00"/>
    </inkml:brush>
  </inkml:definitions>
  <inkml:trace contextRef="#ctx0" brushRef="#br0">2 11 16908,'-1'-11'1784,"4"14"-952,3 8-304,3 2 1401,4 4-769,4 4-456,4 3-192,4 3-128,1 0-72,1 3-248,0-1-184,-4-1-584,-5-5 224,-12-7 304,-6-4-80,-6-9-144</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6.942"/>
    </inkml:context>
    <inkml:brush xml:id="br0">
      <inkml:brushProperty name="width" value="0.035" units="cm"/>
      <inkml:brushProperty name="height" value="0.035" units="cm"/>
      <inkml:brushProperty name="color" value="#66CC00"/>
    </inkml:brush>
  </inkml:definitions>
  <inkml:trace contextRef="#ctx0" brushRef="#br0">1 211 17532,'18'-13'1896,"6"1"-1040,1-6-368,10-5 1601,2-4-969,8-2-576,-3-1-232,-3 6-728,-3 3-448,-15 11 736,-4 7-160,-13 4-184</inkml:trace>
  <inkml:trace contextRef="#ctx0" brushRef="#br0" timeOffset="1">29 328 16187,'21'0'1969,"6"-9"-1033,2-3-392,8-10 1801,2-1-1225,6-4-648,-1-3-480,-7 3 120,-2 0-56,-7 6-152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8.506"/>
    </inkml:context>
    <inkml:brush xml:id="br0">
      <inkml:brushProperty name="width" value="0.035" units="cm"/>
      <inkml:brushProperty name="height" value="0.035" units="cm"/>
      <inkml:brushProperty name="color" value="#66CC00"/>
    </inkml:brush>
  </inkml:definitions>
  <inkml:trace contextRef="#ctx0" brushRef="#br0">1 1 18404,'0'3'402,"-1"0"0,1 0 0,0 1 0,1-1-1,-1 0 1,1 1 0,-1-1 0,1 0 0,0 0 0,2 4 0,-2-2 185,3 11-176,1 0 0,1 0 1,0-1-1,16 29 0,-22-43-400,1 0 1,-1 0-1,1-1 0,-1 1 0,1 0 1,0 0-1,-1 0 0,1-1 0,0 1 1,0 0-1,-1-1 0,1 1 0,0 0 1,0-1-1,0 1 0,0-1 0,0 0 1,0 1-1,0-1 0,0 0 0,0 1 1,0-1-1,0 0 0,1 0 0,-1 0-6,0-1 0,0 1-1,0-1 1,0 1 0,0-1-1,0 1 1,0-1 0,0 0-1,0 0 1,-1 1-1,1-1 1,0 0 0,0 0-1,-1 0 1,1 0 0,0 0-1,0-2 1,2-3-10,0-1 0,0 0 0,-1-1 0,0 1 0,1-8 0,5-53-473,3 97-292,-2-3 821,0-1 1,2 0 0,0 0-1,2-1 1,0-1 0,2 0-1,26 31 1,-40-52-97,1-1 0,-1 0 1,1 1-1,-1-1 0,1 0 0,-1 0 0,1 0 0,0 0 1,-1 0-1,1 0 0,0 0 0,2 0 0,-4-1 22,0 0 0,1 0 0,-1 0 1,0 0-1,1 0 0,-1 0 0,0 0 0,0 0 0,1 0 0,-1 0 0,0 0 0,0 0 0,1 0 0,-1 0 0,0-1 0,0 1 1,1 0-1,-1 0 0,0 0 0,0 0 0,0-1 0,1 1 0,-1 0 0,0 0 0,0 0 0,0-1 0,0 1 0,1 0 0,-1 0 1,0-1-1,0-16-218,-5-7-68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9.002"/>
    </inkml:context>
    <inkml:brush xml:id="br0">
      <inkml:brushProperty name="width" value="0.035" units="cm"/>
      <inkml:brushProperty name="height" value="0.035" units="cm"/>
      <inkml:brushProperty name="color" value="#66CC00"/>
    </inkml:brush>
  </inkml:definitions>
  <inkml:trace contextRef="#ctx0" brushRef="#br0">5 150 19796,'3'11'545,"0"1"0,-1-1 0,0 0 0,0 21 0,-2-24-345,0 0 0,0 0-1,1 0 1,0-1 0,1 1 0,0 0 0,0 0 0,1-1 0,-1 1 0,8 12 0,-9-19-182,1 1 0,-1-1 1,0 0-1,0 0 0,1 0 0,-1 0 1,1 0-1,-1 0 0,1 0 0,-1 0 1,1 0-1,0-1 0,-1 1 0,1-1 1,0 1-1,0-1 0,-1 0 0,1 0 1,0 1-1,0-1 0,0-1 0,-1 1 1,1 0-1,0 0 0,0-1 0,-1 1 1,1 0-1,0-1 0,2-1 0,7-3-22,0 0-1,0-1 1,15-10-1,0 0 8,-23 14 2,0 0 0,0 1 0,0-1 0,0 1 0,1 0 0,-1 0 0,0 0 0,1 0 0,-1 0 0,1 1 0,-1 0 0,1 0 0,-1 0-1,0 0 1,1 0 0,-1 1 0,1-1 0,-1 1 0,1 0 0,-1 0 0,0 0 0,0 1 0,0-1 0,1 1 0,-1-1 0,-1 1 0,1 0 0,0 0 0,0 1 0,-1-1 0,1 0 0,-1 1 0,0 0 0,0-1 0,0 1 0,0 0 0,0 0 0,1 4-1,2 3 59,0 0 0,0 0 0,-1 0 0,-1 1 0,0-1 0,0 1 0,-1 0-1,0 0 1,-1 0 0,-1 0 0,1 0 0,-2 1 0,-2 20 0,2-30-47,1 1 1,-1-1-1,0 1 1,1-1-1,-1 0 1,0 1-1,0-1 1,-1 0-1,1 0 1,0 0-1,-1 1 1,1-1-1,-1-1 1,0 1-1,1 0 1,-1 0-1,0-1 1,-4 4-1,2-4-77,1 0-1,0 0 0,0 0 0,0 0 1,-1 0-1,1-1 0,0 0 0,-1 1 0,1-1 1,0 0-1,-1-1 0,-4 0 0,-3-1-126,0-1 0,1 0 1,-1-1-1,1 0 0,0-1 0,0 0 0,-14-10 0,-22-21-232,1-5-120</inkml:trace>
  <inkml:trace contextRef="#ctx0" brushRef="#br0" timeOffset="1">1 156 13563,'25'-10'1968,"2"-1"-951,3 1-417,5-5 2088,2 1-1576,2-4-855,-2-1-418,-7-1 274,-5 1-153,-1-1-193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5.017"/>
    </inkml:context>
    <inkml:brush xml:id="br0">
      <inkml:brushProperty name="width" value="0.025" units="cm"/>
      <inkml:brushProperty name="height" value="0.025" units="cm"/>
    </inkml:brush>
  </inkml:definitions>
  <inkml:trace contextRef="#ctx0" brushRef="#br0">131 27 7751,'0'0'14964,"-7"10"-14142,-12 23-215,2 0 0,1 1-1,2 0 1,2 2 0,0-1 0,3 1 0,1 1-1,-6 73 1,13-108-581,1-1 0,-1 0 0,1 1 0,0 0 0,0-1 0,0 1 0,0-1 0,0 1 0,0-1 0,0 1 0,0-1 0,1 1 0,-1-1 0,1 1 0,-1-1 0,1 0 0,-1 1 0,1-1 0,0 0 0,0 1 0,0-1 0,0 0 0,0 0 0,0 0 0,0 1 0,0-1 0,0 0 0,0-1 0,0 1 0,1 0 0,-1 0 0,0 0 0,1-1 0,-1 1 0,1-1 0,-1 1 0,1-1 0,-1 1 0,0-1 0,1 0 0,0 0 0,-1 0 0,1 0 0,-1 0 0,1 0 0,-1 0 0,1 0 0,-1-1 0,3 0 0,7-2 125,-1-1 0,0 0-1,0 0 1,0-1 0,17-11 0,44-32 71,73-64 0,-112 85-176,-2-3 0,-1 0-1,-1-2 1,32-47-1,-38 37-443,-22 41 284,1 1 0,-1-1 0,1 0 0,-1 0 0,1 1 0,-1-1 0,0 0 0,1 0 0,-1 0 0,0 0 0,0 1 0,0-1 0,0 0 0,0 0 0,0 0 0,0 0 0,0 0 0,0 1 0,0-1 0,0 0 0,0 0 0,0 0 0,-1 0 0,1 0 0,0 1 0,-1-1 0,1 0 0,-1 0 0,1 1 0,-1-1 0,1 0 0,-1 1 0,1-1 0,-1 0 0,0 1 0,1-1 0,-1 1 0,0-1 0,0 1 0,1-1 0,-1 1 0,0 0 0,0-1 0,0 1 0,-1-1 0,-61 3-11737,23 8 896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39.519"/>
    </inkml:context>
    <inkml:brush xml:id="br0">
      <inkml:brushProperty name="width" value="0.035" units="cm"/>
      <inkml:brushProperty name="height" value="0.035" units="cm"/>
      <inkml:brushProperty name="color" value="#66CC00"/>
    </inkml:brush>
  </inkml:definitions>
  <inkml:trace contextRef="#ctx0" brushRef="#br0">0 41 14899,'4'33'1310,"18"119"4224,-18-136-5062,0 1 0,2-1 0,0 0 0,0-1 0,2 1 0,16 26 0,-22-39-426,0-1 1,0 1 0,0 0-1,1-1 1,-1 0-1,1 0 1,-1 0 0,1 0-1,-1 0 1,1 0 0,0 0-1,0-1 1,0 0-1,0 1 1,0-1 0,5 1-1,-5-2-28,-1 0-1,0 0 1,1 0-1,-1 0 1,0-1-1,0 1 1,1 0-1,-1-1 1,0 0-1,0 0 1,1 1-1,-1-1 1,0-1-1,0 1 1,0 0-1,0 0 1,0-1-1,-1 1 0,1-1 1,0 1-1,-1-1 1,1 0-1,2-3 1,2-5 30,0-1-1,0 1 1,-1-1 0,0 0-1,-1-1 1,-1 1 0,1-1-1,-2 1 1,0-1 0,1-15-1,-2 12 14,0 0-1,-1 0 1,-1 0-1,0 0 1,-2 0-1,1 0 1,-10-27-1,10 35-27,-1 1 0,-1-1 0,1 1 0,-1-1 0,0 1 0,0 0 0,-1 1 0,1-1 0,-1 1 0,-9-8 0,12 12-62,0-1-1,0 1 0,-1 0 1,1-1-1,0 1 1,-1 0-1,1 0 0,-1 0 1,1 1-1,-1-1 1,1 1-1,-1-1 0,0 1 1,1 0-1,-1 0 1,1 0-1,-1 0 1,0 0-1,1 1 0,-1-1 1,1 1-1,-1 0 1,1 0-1,-1 0 0,1 0 1,-1 0-1,1 0 1,0 1-1,0-1 0,0 1 1,0-1-1,-3 3 1,1 0-88,0 0 1,0 1-1,1-1 1,-6 9-1,8-12 103,0 1 0,0 0-1,0-1 1,0 1-1,0 0 1,0 0 0,1 0-1,-1 0 1,1 0-1,0 0 1,-1 0 0,1 0-1,0 0 1,0 0 0,0 0-1,1 3 1,4 2-368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40.063"/>
    </inkml:context>
    <inkml:brush xml:id="br0">
      <inkml:brushProperty name="width" value="0.035" units="cm"/>
      <inkml:brushProperty name="height" value="0.035" units="cm"/>
      <inkml:brushProperty name="color" value="#66CC00"/>
    </inkml:brush>
  </inkml:definitions>
  <inkml:trace contextRef="#ctx0" brushRef="#br0">0 29 16636,'0'-12'1608,"9"4"-912,8 1-216,8 5 720,8 2-143,11 8-185,4 2-112,3 13-192,0 10-88,-3 20-176,-4 13-64,-11 16-72,-8 11 24,-13 14-464,-7 4-520,-20-1 696,-15-8-104,-9-23-48</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44.388"/>
    </inkml:context>
    <inkml:brush xml:id="br0">
      <inkml:brushProperty name="width" value="0.035" units="cm"/>
      <inkml:brushProperty name="height" value="0.035" units="cm"/>
      <inkml:brushProperty name="color" value="#66CC00"/>
    </inkml:brush>
  </inkml:definitions>
  <inkml:trace contextRef="#ctx0" brushRef="#br0">1 1 10234,'0'0'221,"0"0"-1,0 0 1,0 0-1,0 1 1,0-1 0,0 0-1,0 0 1,0 1-1,0-1 1,0 0-1,0 0 1,0 1 0,0-1-1,0 0 1,0 0-1,0 1 1,0-1-1,0 0 1,0 0-1,0 1 1,0-1 0,1 0-1,-1 0 1,0 0-1,0 1 1,0-1-1,0 0 1,0 0 0,1 0-1,-1 0 1,0 1-1,0-1 1,1 0-1,-1 0 1,0 0-1,0 0 1,0 0 0,1 0-1,0 1-82,-1-1-1,1 0 1,0 1-1,-1-1 1,1 0-1,0 1 1,-1-1-1,1 1 1,0-1-1,-1 1 1,1-1-1,-1 1 1,1-1-1,-1 1 0,1 0 1,-1-1-1,0 1 1,1 0-1,-1 0 1,12 23 443,-5-11-420,0 0 0,0 0-1,1 0 1,1-1 0,11 12 0,-3-7 138,-1-1-229,0 0 1,13 19-1,-25-29-67,1 0 1,-1-1-1,1 1 0,0-1 0,0 0 0,1 0 0,-1-1 0,1 0 0,0 0 0,0 0 0,1-1 0,-1 0 0,1 0 1,-1 0-1,8 1 0,9 5 11,-1 1 1,0 1 0,0 0-1,32 25 1,-26-17 16,45 23 1,-67-40-9,-1 0 0,1 0-1,-1-1 1,1 1 0,6-1 0,-7 0 30,-1-1 0,1 1-1,-1 0 1,1 0 0,-1 1 0,1-1-1,-1 1 1,8 4 0,89 74 862,-50-38-706,-41-32-197,0 0-1,0 1 1,-1 0-1,0 0 1,8 16-1,-6-10-19,22 26 0,-28-38 14,0 0 0,0-1 0,0 1 0,1-1 0,0 0 0,0 0 0,0-1 0,12 6 0,2 0-3,0 1 1,-1 1 0,0 1-1,30 26 1,-29-23-2,1 0 1,0 0-1,30 13 1,-20-13-2,-1 2 0,0 0 0,-1 2 1,-1 2-1,-1 0 0,-1 2 0,-1 0 0,25 31 0,160 168 41,-169-186-28,67 44-1,3 4-25,43 26-77,-133-95 92,-1 1-1,22 22 1,-22-19 22,36 28 1,45 22-45,-3 5-1,113 110 0,-191-162 9,-2 0-1,20 31 0,-24-32 9,1 0-1,1-1 1,24 24-1,12 10-63,-38-38 59,1-1 0,0 0-1,28 20 1,9-1-98,56 40-51,-76-51 158,-23-17 4,0 1-1,0-1 1,0 2 0,-1-1 0,0 1 0,0 0 0,-1 1 0,12 18-1,-19-27-5,0 0-1,0 0 0,0 0 1,0 0-1,0 0 0,0 0 0,0 0 1,1 1-1,-1-1 0,0 0 0,0 0 1,0 0-1,0 0 0,0 0 1,0 0-1,0 1 0,0-1 0,0 0 1,0 0-1,0 0 0,0 0 0,-1 0 1,1 0-1,0 0 0,0 1 1,0-1-1,0 0 0,0 0 0,0 0 1,0 0-1,0 0 0,0 0 0,0 0 1,0 0-1,0 0 0,0 0 1,-1 1-1,1-1 0,0 0 0,0 0 1,0 0-1,0 0 0,0 0 1,0 0-1,0 0 0,-1 0 0,-9 0-459,-18-6-13,6-2 282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45.687"/>
    </inkml:context>
    <inkml:brush xml:id="br0">
      <inkml:brushProperty name="width" value="0.035" units="cm"/>
      <inkml:brushProperty name="height" value="0.035" units="cm"/>
      <inkml:brushProperty name="color" value="#66CC00"/>
    </inkml:brush>
  </inkml:definitions>
  <inkml:trace contextRef="#ctx0" brushRef="#br0">80 0 9690,'-22'17'4897,"18"-15"-4346,0 0 0,1 1-1,-1-1 1,1 1-1,0 0 1,-6 6-1,5-3-336,1 0-1,-1 1 1,1-1-1,0 1 0,1-1 1,0 1-1,0 0 1,0 0-1,1 0 1,0 0-1,0 0 0,1 0 1,1 13-1,-1-15-157,0 0 0,1 0 0,0 0-1,0 0 1,0 0 0,1 0 0,-1-1-1,1 1 1,1 0 0,-1-1 0,0 1 0,1-1-1,0 0 1,0 0 0,0 0 0,1 0-1,-1-1 1,1 1 0,7 4 0,-9-7-37,0 0 0,0 0-1,0 0 1,0-1 0,0 1 0,1-1 0,-1 1 0,0-1 0,0 0 0,0 0 0,0 0 0,1 0-1,-1 0 1,0 0 0,0-1 0,0 1 0,0-1 0,0 1 0,0-1 0,0 0 0,0 0 0,0 0-1,0 0 1,0 0 0,0-1 0,-1 1 0,1 0 0,0-1 0,-1 1 0,3-3 0,-1 0 20,0 1 0,-1-1 0,1 1 0,-1-1 0,1 0 0,-1 0 0,0 0 0,-1 0 0,1 0 0,-1 0 0,1-1 0,-1 1 0,-1 0 0,1-6 0,0 10-29,-1-1 0,0 1 0,0-1 0,0 1 0,0-1 0,0 1 0,0-1 0,0 1 0,-1-1 0,1 1 0,0-1 0,0 1 0,0-1 1,0 1-1,0 0 0,-1-1 0,1 1 0,0-1 0,-1 1 0,1-1 0,0 1 0,0 0 0,-1-1 0,1 1 0,-1 0 0,1-1 0,0 1 0,-1 0 0,1 0 0,-1-1 1,0 1-1,0 0 5,0 0 1,0 0 0,0 0 0,0 0-1,-1 0 1,1 1 0,0-1-1,0 0 1,0 1 0,0-1 0,0 0-1,0 1 1,-1 0 0,-3 2 43,0 1-1,0-1 1,0 1 0,-5 6 0,7-7-42,-30 37 260,32-38-333,0-1-1,0 1 1,0 0-1,0 0 0,0 0 1,0 0-1,0-1 1,0 1-1,1 0 1,-1 0-1,1 0 1,-1 0-1,1 1 0,0-1 1,0 0-1,0 0 1,0 0-1,0 0 1,1 0-1,0 3 0,-1-5 69,1 1 0,-1-1-1,0 0 1,1 1-1,-1-1 1,1 0-1,-1 1 1,1-1 0,-1 0-1,1 0 1,-1 0-1,1 0 1,-1 0 0,1 1-1,-1-1 1,1 0-1,0 0 1,-1 0 0,1 0-1,-1-1 1,1 1-1,-1 0 1,1 0-1,-1 0 1,1 0 0,-1 0-1,1-1 1,-1 1-1,1 0 1,-1 0 0,1-1-1,-1 1 1,0 0-1,1-1 1,-1 1-1,1-1 1,-1 0 0,1 1-13,9-7-164</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46.157"/>
    </inkml:context>
    <inkml:brush xml:id="br0">
      <inkml:brushProperty name="width" value="0.035" units="cm"/>
      <inkml:brushProperty name="height" value="0.035" units="cm"/>
      <inkml:brushProperty name="color" value="#66CC00"/>
    </inkml:brush>
  </inkml:definitions>
  <inkml:trace contextRef="#ctx0" brushRef="#br0">47 45 8450,'-6'-32'2076,"6"31"-1952,0 1 0,0-1 0,0 1 0,0 0 0,-1-1 0,1 1 1,0-1-1,0 1 0,0-1 0,-1 1 0,1 0 0,0-1 0,-1 1 0,1 0 0,0-1 1,-1 1-1,1 0 0,0 0 0,-1-1 0,1 1 0,-1 0 0,0-1 0,1 2 35,-1-1 0,0 0 0,1 1 0,-1-1-1,1 1 1,-1-1 0,0 1 0,1-1 0,0 1-1,-1-1 1,1 1 0,-1-1 0,1 1 0,0 0 0,-1-1-1,1 1 1,0 0 0,-1-1 0,1 1 0,0 0-1,0 0 1,-3 7 542,1 0 0,0 1-1,0-1 1,1 0 0,0 1-1,1 8 1,0-12-558,0-1-1,0 1 0,0 0 1,1-1-1,0 1 1,0 0-1,0-1 0,1 1 1,0-1-1,-1 0 1,2 1-1,1 3 0,-3-7-129,-1-1 0,1 1 0,-1 0 0,0-1 0,1 1 0,-1-1 0,1 1 0,-1-1 0,1 0 0,-1 1 0,1-1 0,0 1-1,-1-1 1,1 0 0,-1 0 0,1 1 0,0-1 0,-1 0 0,1 0 0,0 0 0,-1 0 0,1 0 0,0 0 0,-1 1 0,1-2 0,0 1-1,-1 0 1,2 0 0,0-1 2,-1 1-1,0-1 0,1 0 0,-1 0 0,0 0 1,0 0-1,1 0 0,-1 0 0,0-1 0,0 1 0,1-3 1,3-3 27,-1 0 0,-1 0 1,6-14-1,2-25 141,-10 44-167,-1-1-1,0 1 0,1-1 0,-1 1 0,0-1 1,0 1-1,0-1 0,-1 1 0,1 0 1,-1-1-1,1 1 0,-1-1 0,0 1 1,0 0-1,0-1 0,0 1 0,-1-3 1,1 5-11,1-1 0,-1 1 0,0-1 0,1 1 0,-1 0 0,1-1 0,-1 1 0,0 0 0,1-1 0,-1 1 0,0 0 0,1 0 0,-1-1 1,0 1-1,1 0 0,-1 0 0,0 0 0,1 0 0,-1 0 0,0 0 0,0 0 0,1 0 0,-1 0 0,0 0 0,0 1 0,-1 0 3,0-1-1,1 1 1,-1 0 0,0 1-1,1-1 1,-1 0-1,0 0 1,1 1-1,-2 1 1,-2 3 10,0 1 0,0 0 0,-5 10 1,6-10-211,0 0 1,0 0 0,1 1 0,0-1 0,1 1-1,0 0 1,0 0 0,1 0 0,-1 0-1,2 0 1,-1 0 0,2 14 0,4-13-213,7-8-136</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46.617"/>
    </inkml:context>
    <inkml:brush xml:id="br0">
      <inkml:brushProperty name="width" value="0.035" units="cm"/>
      <inkml:brushProperty name="height" value="0.035" units="cm"/>
      <inkml:brushProperty name="color" value="#66CC00"/>
    </inkml:brush>
  </inkml:definitions>
  <inkml:trace contextRef="#ctx0" brushRef="#br0">119 0 14155,'1'4'304,"-1"0"0,0 0 0,0 0 0,0 0 0,0 0 0,0-1 0,-1 1 0,0 0 0,0 0 0,0 0 0,0-1 0,-3 6 0,-2 9 1059,4-6-966,0-1 1,1 2 0,0-1 0,1 0 0,0 0 0,1 0 0,2 15 0,-2-23-347,0-1 0,0 0 0,0 1 0,0-1 0,0 0 0,1 1 0,0-1 0,0 0 0,0 0 0,0 0 0,0-1 0,4 5 0,-4-5-21,0-1-1,0 0 0,1 1 1,-1-1-1,0 0 1,0 0-1,1-1 0,-1 1 1,0 0-1,1-1 0,-1 1 1,1-1-1,-1 0 1,1 0-1,-1 0 0,1 0 1,-1 0-1,0-1 0,1 1 1,3-2-1,-1 0 24,0 1 0,0-2 0,-1 1 0,1 0 1,0-1-1,-1 0 0,1 0 0,-1 0 0,0-1 0,0 0 0,0 1 0,-1-1 0,1-1 0,-1 1 0,4-7 0,-3 5 36,-1 0 0,0 0 1,0 0-1,-1-1 0,0 1 0,0 0 0,0-1 0,-1 0 0,0 1 0,0-1 0,0-13 0,-1 17-60,-1 0 1,1 1-1,0-1 1,-1 0-1,0 1 1,1-1-1,-1 0 1,0 1-1,0 0 1,-1-1-1,1 1 1,0-1-1,-1 1 1,0 0-1,1 0 1,-1 0-1,0 0 1,0 0-1,-4-3 1,2 3 4,1 0 0,-1 1 1,0-1-1,0 1 0,0 0 1,-1 0-1,1 0 0,0 0 1,0 0-1,0 1 0,-7 0 1,-2 1-151,0 1 1,0 0-1,1 0 0,-1 1 1,1 1-1,0 0 1,-18 9-1,22-9 34,-1 1 0,1 1-1,-1-1 1,1 1 0,-8 9 0,-1 6-276</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48.046"/>
    </inkml:context>
    <inkml:brush xml:id="br0">
      <inkml:brushProperty name="width" value="0.035" units="cm"/>
      <inkml:brushProperty name="height" value="0.035" units="cm"/>
      <inkml:brushProperty name="color" value="#66CC00"/>
    </inkml:brush>
  </inkml:definitions>
  <inkml:trace contextRef="#ctx0" brushRef="#br0">1 1 11947,'3'7'1472,"1"8"-968,-1-1-208,2 2 1272,-2-2-1104,1-1-127,-1-4-185,-1 0-104,-2-7-216,1-1-89,1 2 185,-7-6-176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48.513"/>
    </inkml:context>
    <inkml:brush xml:id="br0">
      <inkml:brushProperty name="width" value="0.035" units="cm"/>
      <inkml:brushProperty name="height" value="0.035" units="cm"/>
      <inkml:brushProperty name="color" value="#66CC00"/>
    </inkml:brush>
  </inkml:definitions>
  <inkml:trace contextRef="#ctx0" brushRef="#br0">3 0 13211,'-3'122'6848,"11"-137"-6161,-2 12-1400,-2 12 236,0 83 918,-5-68 256,3-69 1710,-2 13-2071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49.244"/>
    </inkml:context>
    <inkml:brush xml:id="br0">
      <inkml:brushProperty name="width" value="0.035" units="cm"/>
      <inkml:brushProperty name="height" value="0.035" units="cm"/>
      <inkml:brushProperty name="color" value="#66CC00"/>
    </inkml:brush>
  </inkml:definitions>
  <inkml:trace contextRef="#ctx0" brushRef="#br0">0 692 13331,'19'-34'3699,"-3"8"-3119,1 0-1,1 1 1,1 1 0,2 1-1,0 1 1,26-21-1,1 4-323,1 3-1,57-31 1,41-30-126,-95 59-108,2 3 0,71-34 0,48-19 105,-172 89-165,-5 4-20,-5 5-144,-96 59-1563,70-46 1351</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49.793"/>
    </inkml:context>
    <inkml:brush xml:id="br0">
      <inkml:brushProperty name="width" value="0.035" units="cm"/>
      <inkml:brushProperty name="height" value="0.035" units="cm"/>
      <inkml:brushProperty name="color" value="#66CC00"/>
    </inkml:brush>
  </inkml:definitions>
  <inkml:trace contextRef="#ctx0" brushRef="#br0">154 27 15827,'8'-5'642,"1"1"-1,-1-1 1,18-5 0,-24 9-560,-1 1 1,1 0 0,-1-1 0,0 1 0,1 0 0,-1 0 0,1 0 0,-1 0 0,1 0-1,-1 0 1,1 0 0,-1 0 0,1 1 0,-1-1 0,2 1 0,-2 0-28,0-1 0,-1 1-1,1 0 1,0-1 0,-1 1 0,1 0 0,-1 0 0,1 0-1,-1 0 1,0-1 0,1 1 0,-1 0 0,0 0 0,1 0-1,-1 0 1,0 0 0,0 0 0,0 0 0,0 0 0,0 0-1,0 0 1,0 0 0,0-1 0,0 1 0,-1 0 0,1 0-1,-1 1 1,-3 10 88,0 0-1,-1 0 1,0-1-1,-1 1 1,-1-1-1,0-1 1,-12 15-1,4-3-60,-33 42 96,-18 28 136,57-78-202,1 0 0,0 1 0,1 0 0,-8 25 0,15-39-97,-1 0 0,1 1 0,0-1 0,-1 1 1,1-1-1,0 0 0,0 1 0,0-1 0,0 1 0,0-1 0,0 0 0,0 1 0,1-1 0,-1 1 0,0-1 1,1 0-1,0 3 0,0-3-7,0-1-1,-1 1 1,1 0 0,0 0 0,0-1 0,0 1 0,0 0 0,0-1-1,-1 1 1,1-1 0,0 0 0,0 1 0,0-1 0,0 1 0,0-1-1,0 0 1,0 0 0,2 0 0,4 0-7,0 0 0,0 0-1,0-1 1,0-1 0,10-2 0,-15 4-7,45-15 84,0-2 1,-1-3-1,60-33 0,-88 43-168,38-18 83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7.165"/>
    </inkml:context>
    <inkml:brush xml:id="br0">
      <inkml:brushProperty name="width" value="0.025" units="cm"/>
      <inkml:brushProperty name="height" value="0.025" units="cm"/>
      <inkml:brushProperty name="color" value="#004F8B"/>
    </inkml:brush>
  </inkml:definitions>
  <inkml:trace contextRef="#ctx0" brushRef="#br0">57 262 7015,'0'0'12150,"10"6"-10196,-4-1-1468,-4-3-366,0 0 0,0 0 1,1-1-1,-1 1 0,0 0 0,1-1 0,-1 1 0,1-1 0,0 0 0,-1 0 0,1 0 0,0 0 0,-1-1 0,1 1 0,0-1 1,0 1-1,0-1 0,0 0 0,-1 0 0,1 0 0,0-1 0,0 1 0,0-1 0,0 0 0,2 0 0,11-9 179,-2 0 0,0 0-1,0-1 1,-1-1 0,0 0-1,-1-1 1,-1-1 0,0 1-1,0-2 1,-2 1 0,0-2-1,0 1 1,-2-1 0,0 0-1,0-1 1,-2 1-1,4-20 1,-8 36-295,-1-1 1,0 0-1,0 0 0,0 1 1,1-1-1,-1 0 0,0 0 1,0 0-1,0 1 0,0-1 0,0 0 1,0 0-1,-1 1 0,1-1 1,0 0-1,0 0 0,-1 1 0,1-1 1,0 0-1,-1 0 0,1 1 1,0-1-1,-1 0 0,1 1 1,-1-1-1,1 1 0,-1-1 0,0 1 1,1-1-1,-1 1 0,1-1 1,-1 1-1,-1-1 0,0 0-5,-1 1 1,1 0-1,0 0 0,0 0 0,-1 0 0,1 1 0,0-1 0,0 1 1,0-1-1,-1 1 0,-3 1 0,-54 32-61,60-34 63,-31 20 0,1 1-1,1 1 1,1 2 0,2 0 0,0 2-1,-23 30 1,47-54 3,1 1 0,-1-1 0,1 1 0,-1-1 0,1 1 0,0-1 0,0 1 1,0 0-1,0-1 0,0 1 0,1 0 0,-1 0 0,1 0 0,0 0 0,0 3 0,0-5-6,1 0 1,-1 1 0,1-1-1,-1 0 1,1 0-1,0 1 1,0-1 0,-1 0-1,1 0 1,0 0-1,0 0 1,0 0 0,0 0-1,0 0 1,1 0 0,-1-1-1,0 1 1,0 0-1,0-1 1,1 1 0,-1-1-1,0 1 1,1-1-1,-1 0 1,0 1 0,1-1-1,-1 0 1,0 0-1,1 0 1,1 0 0,19 1 18,-1-2 1,1 0-1,-1-1 1,0-1 0,0-1-1,0-1 1,0-1-1,0-1 1,-1-1 0,30-15-1,-30 12 11,0-1 0,0-1 1,-1 0-1,-1-2 0,0 0 0,-1-1 0,-1 0 0,0-1 1,21-32-1,-34 44-8,0-1 0,0 1 0,-1 0 0,0-1 0,3-11 0,-5 17-17,0-1 0,1 1 0,-1-1-1,0 1 1,0-1 0,0 1 0,0-1 0,0 1-1,0-1 1,0 1 0,0-1 0,0 1 0,0-1-1,-1 1 1,1-1 0,0 1 0,0-1-1,0 1 1,0-1 0,-1 1 0,1-1 0,0 1-1,-1-1 1,1 1 0,0 0 0,-1-1-1,1 1 1,-2-1-4,1 1 0,0 0 0,0 0 0,0 1-1,-1-1 1,1 0 0,0 0 0,0 1 0,0-1-1,0 0 1,0 1 0,-1-1 0,1 1 0,0-1 0,0 1-1,0 0 1,0 0 0,0 0 0,-15 13-15,1 0 0,1 1 0,0 0 0,1 1 0,1 1 0,0 0 0,1 0 0,-16 38 0,25-51 15,0 1 1,0-1 0,0 1-1,1-1 1,0 1 0,0-1 0,0 1-1,0 6 1,2-10-1,-1 1 0,0-1 0,0 0 0,0 0 0,1 0 0,-1 0 1,1 0-1,-1 0 0,1 0 0,-1 0 0,1 0 0,-1 0 0,1 0 0,0 0 0,0-1 0,-1 1 0,1 0 1,0 0-1,0-1 0,0 1 0,0 0 0,0-1 0,0 1 0,0-1 0,0 1 0,0-1 0,0 0 0,0 1 1,0-1-1,1 0 0,-1 0 0,0 0 0,0 0 0,0 0 0,0 0 0,0 0 0,2 0 0,11-1 23,0-1 0,1 0-1,-1-1 1,0-1 0,0 0-1,0-1 1,-1-1 0,0 0-1,0 0 1,0-1-1,-1-1 1,0 0 0,12-11-1,20-19 49,72-78 0,-129 146-352,-45 53 327,-12 21 475,69-103-516,0 0 0,0 0 0,1 0 0,-1 1 0,0-1-1,1 0 1,-1 1 0,1-1 0,-1 1 0,1-1 0,-1 1-1,1-1 1,0 1 0,0-1 0,0 1 0,0-1 0,0 1 0,0-1-1,0 1 1,0-1 0,1 0 0,-1 1 0,2 2 0,-1-3 4,0 0 0,0 0 0,1 0 1,-1 0-1,0 0 0,1 0 1,-1-1-1,1 1 0,-1-1 0,1 1 1,-1-1-1,1 1 0,-1-1 0,1 0 1,-1 0-1,1 0 0,0 0 1,1 0-1,11-1-168,-1 0 0,0-2 0,0 1 0,15-6 1,-8 2-793,16-6-2251,-12 8-6069,-18 3 913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5.363"/>
    </inkml:context>
    <inkml:brush xml:id="br0">
      <inkml:brushProperty name="width" value="0.025" units="cm"/>
      <inkml:brushProperty name="height" value="0.025" units="cm"/>
    </inkml:brush>
  </inkml:definitions>
  <inkml:trace contextRef="#ctx0" brushRef="#br0">1 0 15214,'0'0'5253,"17"48"-4452,5-38-673,4-3-64,10-7-961,-1 0-2434,4-5-2883</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2.174"/>
    </inkml:context>
    <inkml:brush xml:id="br0">
      <inkml:brushProperty name="width" value="0.035" units="cm"/>
      <inkml:brushProperty name="height" value="0.035" units="cm"/>
      <inkml:brushProperty name="color" value="#66CC00"/>
    </inkml:brush>
  </inkml:definitions>
  <inkml:trace contextRef="#ctx0" brushRef="#br0">31 0 15363,'-1'18'1593,"0"0"0,-7 27-1,-1 9-391,6-31-793,-2 17 366,2-1 1,3 52-1,0-89-733,0 1 0,0-1-1,0 0 1,0 1 0,1-1-1,-1 0 1,1 0 0,0 0 0,0 1-1,0-1 1,0 0 0,0 0-1,0 0 1,0 0 0,1 0 0,-1-1-1,1 1 1,0 0 0,-1-1-1,1 1 1,4 2 0,-4-3-25,0-1 0,0 1 0,0-1 0,1 1 0,-1-1 0,0 0 0,1 0 0,-1 0-1,0 0 1,1 0 0,-1-1 0,0 1 0,0-1 0,1 1 0,-1-1 0,0 0 0,0 0 0,0 0 0,0 0 0,0 0 0,0 0 0,2-2 0,1-1-108,0 0 0,-1 0 1,1 0-1,-1-1 0,0 0 0,-1 0 0,1 0 1,-1 0-1,0 0 0,0 0 0,0-1 0,-1 0 1,0 1-1,0-1 0,0 0 0,-1 0 0,0 0 1,1-10-1,1-23-287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2.743"/>
    </inkml:context>
    <inkml:brush xml:id="br0">
      <inkml:brushProperty name="width" value="0.035" units="cm"/>
      <inkml:brushProperty name="height" value="0.035" units="cm"/>
      <inkml:brushProperty name="color" value="#66CC00"/>
    </inkml:brush>
  </inkml:definitions>
  <inkml:trace contextRef="#ctx0" brushRef="#br0">1 170 18452,'3'46'1784,"1"-4"-1064,1-5-295,5-7 711,4-4-144,4-7-408,0-5-368,6-8-848,0-5-336,-4-8 744,-2-2-184,-3-8-168</inkml:trace>
  <inkml:trace contextRef="#ctx0" brushRef="#br0" timeOffset="1">324 1 16908,'-10'37'1554,"4"-16"-898,2-1 0,-3 23 0,6-39-573,1 1 0,-1 0-1,1 0 1,1 0-1,-1 0 1,1 0 0,0-1-1,0 1 1,0 0 0,0-1-1,1 1 1,0-1 0,0 1-1,3 4 1,-2-6-68,-1 0 1,1 0-1,0-1 1,0 0-1,0 1 1,1-1-1,-1 0 1,0 0-1,1-1 1,-1 1-1,7 1 1,-6-2 27,0 1 0,0-1 0,0 1-1,0 0 1,0 0 0,-1 0 0,1 1 0,-1-1 0,1 1-1,-1 0 1,5 5 0,-6-4 28,1 1 1,-1-1-1,0 1 0,-1-1 0,1 1 0,-1 0 0,1 0 1,-1 0-1,-1 0 0,1 0 0,-1 0 0,0 0 1,0 0-1,0 0 0,-1 0 0,0 0 0,0-1 1,0 1-1,0 0 0,-1 0 0,0-1 0,0 1 1,0 0-1,-1-1 0,-3 6 0,4-7-51,-1 1-1,1-1 1,-1 1-1,0-1 1,1 0-1,-2 0 1,1 0-1,0 0 1,0-1-1,-1 1 1,0-1-1,1 0 1,-1 0-1,0 0 1,0-1-1,0 1 1,0-1-1,0 0 0,-1 0 1,1-1-1,0 1 1,0-1-1,-1 0 1,1 0-1,0 0 1,0 0-1,-1-1 1,1 0-1,0 0 1,-5-2-1,3 1-70,0-1-1,1 0 0,-1 0 0,0-1 0,1 0 0,0 0 1,0 0-1,0-1 0,0 0 0,1 1 0,0-2 1,-7-10-1,5 6 65,1 0-1,0 0 1,0-1 0,2 0 0,-1 1-1,-3-21 1,2-16-241</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3.319"/>
    </inkml:context>
    <inkml:brush xml:id="br0">
      <inkml:brushProperty name="width" value="0.035" units="cm"/>
      <inkml:brushProperty name="height" value="0.035" units="cm"/>
      <inkml:brushProperty name="color" value="#66CC00"/>
    </inkml:brush>
  </inkml:definitions>
  <inkml:trace contextRef="#ctx0" brushRef="#br0">0 114 17348,'20'-1'1904,"1"-1"-1032,-2 1-344,4-1 905,-1-2-273,4-2-504,-2-3-464,1-2-944,2-1-248,-3 0 736,0-1-248,-1 1-209</inkml:trace>
  <inkml:trace contextRef="#ctx0" brushRef="#br0" timeOffset="1">380 0 13683,'-1'26'2174,"-2"-1"0,-6 31 0,-3 21-8,12-72-2059,-6 124 1995,7-118-1948,-1 1 0,2-1 0,0 1 0,0-1 0,1 0 0,0 1 0,1-2 0,10 22 0,-13-29-130,1 0 0,-1-1 0,1 1 0,0-1 1,0 1-1,0-1 0,0 0 0,1 1 0,-1-1 1,1 0-1,-1-1 0,1 1 0,0 0 0,0-1 1,-1 0-1,1 1 0,0-1 0,5 1 1,-3-2-4,-1 0 0,0 0-1,0 0 1,0 0 0,0-1 0,0 1 0,0-1 0,0 0 0,-1 0 0,1-1 0,0 1 0,6-4 0,2-3 16,-1 1 1,0-1-1,-1-1 0,0 0 0,0 0 0,-1-1 0,14-18 0,-10 9 29,-1 0 0,-1-1 0,0 0 0,11-32 0,-18 40-35,-1 0 0,1 0 0,-2 0 0,0 0 0,0 0 0,-1 0 0,-1 0 0,0-1 0,-3-22 0,3 31-22,-1 1-1,0-1 1,1 1 0,-1 0-1,-1-1 1,1 1-1,0 0 1,-1 0-1,0 0 1,1 0-1,-1 0 1,0 0 0,-1 1-1,1-1 1,0 0-1,-1 1 1,0 0-1,1 0 1,-1 0 0,0 0-1,0 0 1,0 0-1,0 1 1,0-1-1,-1 1 1,1 0 0,0 0-1,-1 0 1,1 1-1,-1-1 1,1 1-1,-1 0 1,1 0 0,-6 0-1,-4 2-26,1 0 1,0 0-1,-1 1 1,1 1-1,0 0 0,1 1 1,-1 0-1,-13 8 1,-17 15-675,34-21 499,0-1 0,-1 0 1,0-1-1,0 0 0,0 0 0,-1-1 1,-11 4-1,9-9-257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4.650"/>
    </inkml:context>
    <inkml:brush xml:id="br0">
      <inkml:brushProperty name="width" value="0.035" units="cm"/>
      <inkml:brushProperty name="height" value="0.035" units="cm"/>
      <inkml:brushProperty name="color" value="#66CC00"/>
    </inkml:brush>
  </inkml:definitions>
  <inkml:trace contextRef="#ctx0" brushRef="#br0">8 1 16043,'-5'3'1737,"4"10"-945,-1 1-304,4 13 1825,-1 3-1289,8 3-488,0-1-24,5-7-120,2-4-64,4-12-112,2-6-64,2-12-216,5-6-208,-2-6-512,-1-3-312,-5-3 872,-2-2-192,-5 4-184</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5.187"/>
    </inkml:context>
    <inkml:brush xml:id="br0">
      <inkml:brushProperty name="width" value="0.035" units="cm"/>
      <inkml:brushProperty name="height" value="0.035" units="cm"/>
      <inkml:brushProperty name="color" value="#66CC00"/>
    </inkml:brush>
  </inkml:definitions>
  <inkml:trace contextRef="#ctx0" brushRef="#br0">68 0 14539,'-7'38'2305,"-2"1"-1217,-3 8-400,1 2 2209,2 1-1673,3-1-272,0-7-312,2-7-248,1-14-584,3-6-384,1-11-496,1-8 888,1-8-224,-2-3-136</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5.717"/>
    </inkml:context>
    <inkml:brush xml:id="br0">
      <inkml:brushProperty name="width" value="0.035" units="cm"/>
      <inkml:brushProperty name="height" value="0.035" units="cm"/>
      <inkml:brushProperty name="color" value="#66CC00"/>
    </inkml:brush>
  </inkml:definitions>
  <inkml:trace contextRef="#ctx0" brushRef="#br0">253 8 15987,'1'-1'110,"-1"1"0,1-1 0,0 1 0,-1-1 0,1 0 0,0 1 0,0-1 0,0 1 0,-1 0-1,1-1 1,0 1 0,0 0 0,0-1 0,0 1 0,0 0 0,0 0 0,0 0 0,0 0 0,0 0-1,-1 0 1,1 0 0,0 0 0,0 0 0,2 0 0,-3 2 42,1 0-1,-1-1 1,1 1 0,-1 0-1,1 0 1,-1-1 0,0 1-1,0 0 1,0 0 0,0-1-1,0 1 1,0 0 0,-1 0-1,0 1 1,-6 37 941,-2-1-1,-2 0 1,-24 57 0,25-69-781,4-10-145,-15 37 213,19-50-337,-1 1 0,1 0 0,-1-1 0,0 1 0,0-1 0,0 0 0,-6 6 0,9-10-42,0 0-1,0 0 0,-1 1 1,1-1-1,0 0 1,0 0-1,0 0 0,0 0 1,0 0-1,-1 0 0,1 0 1,0 0-1,0 0 1,0 1-1,0-1 0,0 0 1,-1 0-1,1 0 0,0 0 1,0 0-1,0 0 1,0 0-1,-1 0 0,1 0 1,0 0-1,0 0 0,0 0 1,0 0-1,-1-1 0,1 1 1,0 0-1,0 0 1,0 0-1,0 0 0,-1 0 1,1 0-1,0 0 0,0 0 1,0 0-1,0-1 1,0 1-1,0 0 0,0 0 1,-1 0-1,1 0 0,0 0 1,0-1-1,0 1 1,-3-13-97,4-13-215,10-40-1534,26-85 0,-23 98 633,-12 49 1035,-1 6 146,1 15 262,-2 27 367,4 86 969,-2-114-1398,0-1 1,1 0 0,1 0 0,0 0 0,1 0 0,9 19 0,-14-33-157,1 1 1,0-1 0,-1 0-1,1 0 1,0 1 0,0-1 0,0 0-1,0 0 1,0 0 0,0 0-1,3 2 1,-4-3-10,0 0 0,0 0-1,1 0 1,-1 0 0,0 0 0,1 0-1,-1 0 1,0 0 0,1 0-1,-1 0 1,1 0 0,-1 0 0,0 0-1,1 0 1,-1 0 0,0 0 0,1 0-1,-1 0 1,0 0 0,0 0 0,1-1-1,-1 1 1,0 0 0,1 0 0,-1 0-1,0-1 1,0 1 0,1 0 0,-1 0-1,0-1 1,2-1 3,-1 0 0,0 0 0,0 0 0,0 0 0,-1 0 0,1-1 0,0 1 0,-1 0 0,0 0 1,1-1-1,-1 1 0,0-3 0,-1-3-7,0 1 1,0-1-1,0 1 1,-1-1-1,0 1 1,-1 0-1,0 0 1,0 0-1,0 0 1,-1 0-1,0 1 1,0-1-1,-1 1 1,0 0-1,0 1 1,0-1-1,-1 1 1,0 0-1,0 0 1,-10-6 0,7 5-4,-1 0 0,0 1 0,-1 0 0,1 0 0,-1 1 0,0 0 0,0 1 0,0 1 0,-1-1 0,1 2 0,-1 0 0,1 0 0,-13 1 0,23 0 11,-1 0 0,1 0 0,-1 1 0,0-1-1,1 0 1,-1 1 0,0-1 0,1 1 0,-1 0 0,1-1 0,-1 1 0,1 0 0,0 0-1,-1 0 1,-1 1 0,3-1-4,0-1 0,0 0 0,0 0 0,0 1 1,-1-1-1,1 0 0,0 0 0,0 1 0,0-1 0,0 0 0,0 0 0,0 1 0,0-1 0,0 0 0,0 0 0,0 1 0,0-1 0,0 0 1,0 0-1,0 1 0,0-1 0,1 0 0,-1 0 0,0 1 0,0-1 0,0 0 0,0 0 0,0 1 0,0-1 0,1 0 0,-1 0 0,15 8 115,-4-5-75,0-1 1,0 0 0,0-1-1,0 0 1,1-1-1,-1 0 1,12-2 0,9-3-124,36-9-1,28-16-816,-51 14 576,-25 10 28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6.247"/>
    </inkml:context>
    <inkml:brush xml:id="br0">
      <inkml:brushProperty name="width" value="0.035" units="cm"/>
      <inkml:brushProperty name="height" value="0.035" units="cm"/>
      <inkml:brushProperty name="color" value="#66CC00"/>
    </inkml:brush>
  </inkml:definitions>
  <inkml:trace contextRef="#ctx0" brushRef="#br0">11 1 17068,'0'15'1808,"0"10"-888,0 2-320,-5 9 1569,2 5-921,2 3-440,-1 1-80,2-5-183,0-2-169,0-7-704,3-7-401,-1-4 609,1-4-136,-2-5-160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7.076"/>
    </inkml:context>
    <inkml:brush xml:id="br0">
      <inkml:brushProperty name="width" value="0.035" units="cm"/>
      <inkml:brushProperty name="height" value="0.035" units="cm"/>
      <inkml:brushProperty name="color" value="#66CC00"/>
    </inkml:brush>
  </inkml:definitions>
  <inkml:trace contextRef="#ctx0" brushRef="#br0">310 59 12091,'2'-11'1361,"0"24"1845,-2-13-3089,1 1 0,-1 0 0,0 0 0,0-1 0,0 1 0,0 0 0,0 0 0,0 0 0,-1-1 0,1 1-1,0 0 1,0 0 0,0-1 0,-1 1 0,1 0 0,0 0 0,-1-1 0,1 1 0,-1 0 0,1-1 0,-1 1 0,1-1 0,-1 1 0,1-1 0,-1 1 0,0-1 0,1 1 0,-1-1-1,0 1 1,1-1 0,-1 0 0,0 1 0,1-1 0,-1 0 0,0 0 0,0 1 0,1-1 0,-1 0 0,0 0 0,0 0 0,0 0 0,1 0 0,-1 0 0,0 0 0,0 0 0,0-1-1,-1 1 1,-4-3-160,0 0 0,0-1 0,0 1 0,0-1-1,0 0 1,-4-5 0,-21-14-975,19 17 737,0 2-1,-1 0 1,1 0 0,-1 1-1,0 0 1,0 1-1,0 1 1,0 0 0,0 1-1,0 0 1,-19 3-1,-8 4-112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7.607"/>
    </inkml:context>
    <inkml:brush xml:id="br0">
      <inkml:brushProperty name="width" value="0.035" units="cm"/>
      <inkml:brushProperty name="height" value="0.035" units="cm"/>
      <inkml:brushProperty name="color" value="#66CC00"/>
    </inkml:brush>
  </inkml:definitions>
  <inkml:trace contextRef="#ctx0" brushRef="#br0">1221 224 12875,'-31'0'968,"-5"0"-784,-2-3-88,1-1 256,1-4-112,0 1-32,0-2-16,4 0-88,1 1-16,5 1-48,2 2-72,5 4 0,1-2-936,0-2 856,1-1-96,-1-1-96</inkml:trace>
  <inkml:trace contextRef="#ctx0" brushRef="#br0" timeOffset="1">273 66 10882,'-35'-7'744,"5"-4"-680,0 1-31,3-1 47,0 2-353,1 3-407,1 0-200,1 5 672,1-2-200,-2 1-104</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8.073"/>
    </inkml:context>
    <inkml:brush xml:id="br0">
      <inkml:brushProperty name="width" value="0.035" units="cm"/>
      <inkml:brushProperty name="height" value="0.035" units="cm"/>
      <inkml:brushProperty name="color" value="#66CC00"/>
    </inkml:brush>
  </inkml:definitions>
  <inkml:trace contextRef="#ctx0" brushRef="#br0">725 31 10650,'-44'-2'1909,"33"1"-1280,-1 0 0,0 1-1,0 0 1,0 1 0,0 0 0,-19 5 0,22-4-655,0 0-1,0-1 1,-1 0 0,1-1-1,-1 0 1,-17-3 0,-31 1 11,35 5 25,1 1 0,-28 9 0,-15 3 83,44-13 216,0-1-1,0-2 1,0 0 0,-26-4-1,23 2 389,0 1 0,-43 2 0,66 0-705,0-1 0,0 0 0,0 1 0,0-1 1,0 0-1,0 0 0,0 0 0,0 0 0,0 0 0,0 0 0,0 0 0,0 0 0,0-1 0,0 1 0,0 0 1,0-1-1,0 1 0,0-1 0,0 1 0,0-1 0,0 1 0,0-1 0,1 1 0,-1-1 0,0 0 0,0 1 1,1-1-1,-1 0 0,0 0 0,1 0 0,-1 0 0,1 1 0,-1-1 0,0-2 0,1 0-143,0 1 1,0-1-1,0 0 0,0 0 0,0 0 0,1 1 0,-1-1 1,1 0-1,0 0 0,-1 1 0,1-1 0,2-2 0,6-13-374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5.801"/>
    </inkml:context>
    <inkml:brush xml:id="br0">
      <inkml:brushProperty name="width" value="0.025" units="cm"/>
      <inkml:brushProperty name="height" value="0.025" units="cm"/>
    </inkml:brush>
  </inkml:definitions>
  <inkml:trace contextRef="#ctx0" brushRef="#br0">128 4 16271,'0'0'1746,"-9"3"64,0 1-1311,-1 0 1,1 1-1,-1 0 0,1 0 1,-11 10-1,15-11-287,1 0 0,-1 0 0,1 0 0,0 0 0,0 0 0,1 1-1,-1 0 1,1 0 0,0 0 0,0 0 0,1 0 0,-1 1 0,-1 6 0,4-11-209,0-1-1,0 0 1,0 1 0,-1-1 0,1 1-1,0-1 1,0 1 0,0-1 0,0 1-1,1-1 1,-1 1 0,0-1 0,0 1 0,0-1-1,0 1 1,0-1 0,1 1 0,-1-1-1,0 0 1,0 1 0,1-1 0,-1 1 0,0-1-1,1 0 1,-1 1 0,0-1 0,1 0-1,-1 1 1,0-1 0,1 0 0,-1 0 0,1 1-1,-1-1 1,1 0 0,22 2-159,22-14-650,-35 5 532,1 0-1,-1-1 1,0-1-1,-1 1 1,0-1-1,11-15 1,21-20-1264,-30 39-2181,-9 13 1764,-8 30 1000,0-1-552,7-36 1419,0-1-1,0 1 1,0-1 0,0 1-1,0-1 1,0 1 0,0-1-1,-1 0 1,1 1 0,0-1-1,0 0 1,0 0 0,0 0-1,0 0 1,0 0-1,0 0 1,0 0 0,0 0-1,0 0 1,0 0 0,0-1-1,0 1 1,0 0 0,0-1-1,0 1 1,0-1 0,0 1-1,1-2 1,27-14-1663,7-20-1204,-24 23 5992,-27 43 1669,-90 174 2553,90-167-5975,1 0 0,2 1 1,-12 71-1,23-87-1009,11-37-148,17-49-94,-23 53-30,17-42-732,2 1 0,44-70 0,-59 107 725,2 1 0,0 1-1,0 0 1,1 0-1,1 1 1,0 1 0,0 0-1,1 0 1,1 2 0,0-1-1,0 2 1,1 0-1,16-7 1,-29 14 9,0 0-1,0 0 0,0 1 1,0-1-1,0 1 1,0-1-1,0 1 1,0 0-1,0 0 1,1 0-1,-1 0 1,0 0-1,0 0 1,0 1-1,2 0 1,-3-1 4,-1 0 1,1 1 0,-1-1 0,1 1 0,-1-1 0,1 1 0,-1-1-1,1 1 1,-1-1 0,0 1 0,1 0 0,-1-1 0,0 1 0,1-1-1,-1 1 1,0 0 0,0-1 0,0 1 0,0 0 0,0-1 0,1 1-1,-1 0 1,0-1 0,-1 1 0,1 0 0,0 0 0,0-1 0,0 2-1,-2 2 28,1 1 0,-1-1 0,1 0 0,-1 0 0,-1 0 0,1 0 0,-1 0 0,1 0 0,-1 0 0,0-1 0,-4 4 0,-12 8 486,0-2-1,-35 20 1,23-17-2619,25-13 216,27-16-2220,5-5-1868</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9.123"/>
    </inkml:context>
    <inkml:brush xml:id="br0">
      <inkml:brushProperty name="width" value="0.035" units="cm"/>
      <inkml:brushProperty name="height" value="0.035" units="cm"/>
      <inkml:brushProperty name="color" value="#66CC00"/>
    </inkml:brush>
  </inkml:definitions>
  <inkml:trace contextRef="#ctx0" brushRef="#br0">138 27 14619,'0'-1'153,"1"0"-1,-1 0 1,0-1 0,0 1-1,0 0 1,1 0 0,-1 0-1,-1-1 1,1 1-1,0 0 1,0 0 0,0 0-1,-1 0 1,1 0 0,0-1-1,-1 1 1,1 0 0,-1 0-1,1 0 1,-2-1-1,2 2-89,-1 0 0,1-1 0,0 1-1,0 0 1,-1 0 0,1 0-1,0 0 1,-1 0 0,1-1 0,-1 1-1,1 0 1,0 0 0,-1 0-1,1 0 1,0 0 0,-1 0-1,1 0 1,0 0 0,-1 0 0,1 1-1,0-1 1,-1 0 0,1 0-1,-1 0 1,-12 12 1100,-3 11-488,1 0 0,1 1 0,-15 32 1,22-39-562,0 0 1,2 0 0,0 0-1,0 1 1,2 0 0,-2 19-1,5-34-86,-1 0 0,1 0-1,0 0 1,1 0 0,-1 0-1,0 0 1,1 0-1,0-1 1,0 1 0,0 0-1,2 4 1,-3-6-19,1 0-1,0 0 1,0 0-1,0 0 1,0 0-1,0 0 1,1 0 0,-1-1-1,0 1 1,0 0-1,0-1 1,1 1 0,-1-1-1,0 1 1,1-1-1,-1 0 1,0 1 0,1-1-1,-1 0 1,0 0-1,1 0 1,-1 0 0,0 0-1,1 0 1,-1-1-1,0 1 1,2-1 0,7-1-99,0-1 0,0-1 0,0 1 0,-1-2 0,1 1 0,-1-1 0,0-1 0,-1 0 0,16-12 0,-12 6-109,0 1 0,-1-2-1,0 1 1,-1-2 0,13-20-1,-2-11-169,-9-4-120</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8:59.652"/>
    </inkml:context>
    <inkml:brush xml:id="br0">
      <inkml:brushProperty name="width" value="0.035" units="cm"/>
      <inkml:brushProperty name="height" value="0.035" units="cm"/>
      <inkml:brushProperty name="color" value="#66CC00"/>
    </inkml:brush>
  </inkml:definitions>
  <inkml:trace contextRef="#ctx0" brushRef="#br0">22 32 18012,'-6'6'1672,"0"-1"-1040,-2-1-264,7-1 793,1-1-297,7-2-352,-1-2-240,5-5-632,-4-2-264,-4-2 504,-4-1-120,-8 2-120</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9:00.330"/>
    </inkml:context>
    <inkml:brush xml:id="br0">
      <inkml:brushProperty name="width" value="0.035" units="cm"/>
      <inkml:brushProperty name="height" value="0.035" units="cm"/>
      <inkml:brushProperty name="color" value="#66CC00"/>
    </inkml:brush>
  </inkml:definitions>
  <inkml:trace contextRef="#ctx0" brushRef="#br0">97 1 16892,'0'2'208,"1"1"1,-1-1 0,1 1 0,-1 0 0,0-1 0,0 1-1,-1 0 1,1-1 0,0 1 0,-1-1 0,-1 5 0,-1 7 185,-12 89 1857,-41 216-246,56-319-2003,0-1 0,-1 1 0,1 0 0,0 0 0,0 0 1,0 0-1,0 0 0,0 0 0,-1-1 0,1 1 0,0 0 0,0 0 1,0 0-1,0 0 0,-1 0 0,1 0 0,0 0 0,0 0 0,0 0 1,-1 0-1,1 0 0,0 0 0,0 0 0,0 0 0,0 0 0,-1 0 0,1 0 1,0 0-1,0 0 0,0 0 0,-1 0 0,1 0 0,0 0 0,0 0 1,0 0-1,0 0 0,-1 0 0,1 1 0,0-1 0,0 0 0,0 0 0,0 0 1,-1 0-1,1 0 0,0 0 0,0 1 0,0-1 0,0 0 0,0 0 1,0 0-1,0 1 0,0-1 0,0 0 0,0 0 0,0 0 0,-1 0 0,1 1 1,0-1-1,0 0 0,0 0 0,0 0 0,1 1 0,-7-16-12,4-12-273,1 0-1,2 0 1,0 0 0,9-41 0,-10 67 256,0 0 1,0 0 0,0 1-1,0-1 1,0 0 0,0 1-1,0-1 1,1 0 0,-1 1-1,0-1 1,0 0 0,1 1-1,-1-1 1,0 0 0,1 1 0,-1-1-1,1 1 1,-1-1 0,1 1-1,-1-1 1,1 1 0,-1-1-1,2 0 1,3 15-215,0 27 219,-4-21 55,-2-33 13,-1-35-19,1 32-108,1 16 79,0 0 0,0-1 0,0 1 0,-1 0 0,1 0 1,0 0-1,0 0 0,0 0 0,0 0 0,0 0 0,0 0 0,0 0 0,0 0 0,0 0 0,0 0 0,0 0 0,0-1 0,-1 1 0,1 0 0,0 0 0,0 0 0,0 0 0,0 0 0,0 0 0,0 0 0,0 0 0,0 0 0,0 0 0,-1 0 0,1 0 0,0 0 1,0 0-1,0 0 0,0 0 0,0 0 0,0 0 0,0 0 0,0 1 0,0-1 0,-1 0 0,1 0 0,0 0 0,0 0 0,0 0 0,0 0 0,0 0 0,0 0 0,0 0 0,0 0 0,0 0 0,0 0 0,0 0 0,0 0 0,0 1 0,0-1 0,0 0 1,0 0-1,0 0 0,0 0 0,-1 0 0,-11 28-342,2-5-71,7-19-99,3-7-501,4-7-1584,-4 10 2000,0-1-23</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9:00.950"/>
    </inkml:context>
    <inkml:brush xml:id="br0">
      <inkml:brushProperty name="width" value="0.035" units="cm"/>
      <inkml:brushProperty name="height" value="0.035" units="cm"/>
      <inkml:brushProperty name="color" value="#66CC00"/>
    </inkml:brush>
  </inkml:definitions>
  <inkml:trace contextRef="#ctx0" brushRef="#br0">212 1 16299,'0'0'56,"0"0"0,0 0-1,0 0 1,0 0-1,0 0 1,0 0-1,0 0 1,0 0 0,1 0-1,-1 0 1,0 0-1,0 0 1,0 0-1,0 0 1,0 0 0,0 0-1,0 0 1,0 0-1,0 0 1,0 0-1,0 0 1,0 0 0,1 0-1,-1 0 1,0 0-1,0 0 1,0 0-1,0 0 1,0 0 0,0 0-1,0 0 1,0 0-1,0 0 1,0 0-1,0 0 1,0 0 0,0 0-1,0 0 1,1-1-1,-1 1 1,0 0-1,0 0 1,0 0 0,0 0-1,-2 14 1090,-7 19-7,6-22-938,-54 160 1502,46-142-1448,-2 0 0,-1-1 0,-32 46 0,22-45 30,24-29-275,-1 1 1,0 0 0,1 0-1,-1 0 1,0-1-1,0 1 1,1 0-1,-1-1 1,0 1-1,0-1 1,0 1-1,0-1 1,0 1-1,0-1 1,0 1-1,0-1 1,0 0-1,0 0 1,0 0-1,0 1 1,0-1-1,0 0 1,0 0-1,0 0 1,0-1-1,0 1 1,0 0-1,0 0 1,0 0-1,0-1 1,-1 0-1,1 0-8,0 0 0,1 0-1,-1 0 1,1 0-1,-1 0 1,1 0 0,-1 0-1,1 0 1,0 0 0,-1-1-1,1 1 1,0 0 0,0 0-1,0 0 1,0-1 0,0 1-1,1-2 1,4-24-91,-4 22 68,4-15-69,1 1-1,0 0 0,2 0 1,0 1-1,1 0 0,18-28 1,-25 44 78,-1 0 1,1 0 0,-1 0-1,1 0 1,0 0 0,0 1-1,0-1 1,0 1 0,0-1-1,0 1 1,0-1 0,3 0-1,-4 2 12,1-1 0,-1 1 0,0 0-1,0 0 1,0 0 0,1 0 0,-1 0 0,0 0-1,0 0 1,0 1 0,0-1 0,1 0 0,-1 1-1,0-1 1,0 0 0,0 1 0,0 0-1,0-1 1,0 1 0,0-1 0,0 1 0,0 0-1,0 0 1,0 0 0,-1 0 0,3 1-1,6 12 5,-1-1 0,0 1-1,0 1 1,-2 0-1,0 0 1,5 18 0,6 14 8,-9-33-8,-6-10 2,0-1 1,-1 0 0,1 1 0,-1-1-1,1 1 1,-1-1 0,0 1 0,0 4-1,-3-14 9,-1 0-1,0 1 0,0-1 1,-7-7-1,-2-5-6,-149-207-93,166 228-258,1 0 0,-1 0 0,1-1 0,0 0-1,0 0 1,0-1 0,0 0 0,0 0 0,12 1-1,7-10-187,1-6-184</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9:01.498"/>
    </inkml:context>
    <inkml:brush xml:id="br0">
      <inkml:brushProperty name="width" value="0.035" units="cm"/>
      <inkml:brushProperty name="height" value="0.035" units="cm"/>
      <inkml:brushProperty name="color" value="#66CC00"/>
    </inkml:brush>
  </inkml:definitions>
  <inkml:trace contextRef="#ctx0" brushRef="#br0">7 1 14867,'-2'0'1993,"2"9"-1193,-3 9-248,2 5 1928,1 8-1447,1 4-169,4 5-312,1-1-80,1-1-120,2-2-16,-1-8-280,1-4-264,-3-15 1112,1-9-864,1-16 32,-1-7 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9:02.102"/>
    </inkml:context>
    <inkml:brush xml:id="br0">
      <inkml:brushProperty name="width" value="0.035" units="cm"/>
      <inkml:brushProperty name="height" value="0.035" units="cm"/>
      <inkml:brushProperty name="color" value="#66CC00"/>
    </inkml:brush>
  </inkml:definitions>
  <inkml:trace contextRef="#ctx0" brushRef="#br0">3 94 16852,'-1'-3'1768,"-1"3"-584,14-3 121,8-3-169,10-2-328,6-4-136,6-4-320,3-1-64,3 5-288,-4-1-232,-7 9-576,-5 4 1816,-20 13-1040,-3 6-64,-15 8-24</inkml:trace>
  <inkml:trace contextRef="#ctx0" brushRef="#br0" timeOffset="1">50 265 15411,'9'1'1721,"7"1"-1081,10-4-168,5-2 1040,8-1-728,2 1-95,4-1-529,-4 1-432,-2 1 392,-6 3-112,-9 0-192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9:02.797"/>
    </inkml:context>
    <inkml:brush xml:id="br0">
      <inkml:brushProperty name="width" value="0.035" units="cm"/>
      <inkml:brushProperty name="height" value="0.035" units="cm"/>
      <inkml:brushProperty name="color" value="#66CC00"/>
    </inkml:brush>
  </inkml:definitions>
  <inkml:trace contextRef="#ctx0" brushRef="#br0">2 416 14763,'-1'4'2404,"1"-8"-964,6-13-57,35-76-383,-5-2 0,26-103 0,-58 185-951,-3 14 19,-4 23 41,3-23-108,-15 111 324,-1 118 1,15-221-330,1-5-87,-1 1-1,1-1 1,0 1-1,0-1 1,1 1 0,-1-1-1,1 1 1,0-1-1,0 1 1,0-1-1,1 0 1,3 8 0,-4-12 20,-1 0 1,0 1-1,1-1 1,-1 0-1,1 0 1,-1 0-1,1 1 1,-1-1 0,1 0-1,-1 0 1,1 0-1,-1 0 1,1 0-1,-1 0 1,1 0-1,-1 0 1,1 0 0,-1 0-1,1 0 1,-1 0-1,1 0 1,-1 0-1,1 0 1,-1-1-1,1 1 1,-1 0-1,0 0 1,1-1 0,-1 1-1,1 0 1,-1-1-1,0 1 1,1 0-1,-1-1 1,0 1-1,1 0 1,-1-1 0,0 1-1,1-1 1,11-17-809,2-7 48,1-8-281</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9:03.371"/>
    </inkml:context>
    <inkml:brush xml:id="br0">
      <inkml:brushProperty name="width" value="0.035" units="cm"/>
      <inkml:brushProperty name="height" value="0.035" units="cm"/>
      <inkml:brushProperty name="color" value="#66CC00"/>
    </inkml:brush>
  </inkml:definitions>
  <inkml:trace contextRef="#ctx0" brushRef="#br0">6 90 13947,'12'-10'2667,"-14"28"-598,1-14-1869,-5 31 1135,-2 55 1,8-73-1214,0 0 0,1 0 0,1 0 0,0 0 0,7 22 0,-7-34-85,-1 0 1,1-1-1,0 0 0,0 1 0,1-1 0,-1 0 1,1 0-1,0 0 0,0 0 0,0-1 1,6 5-1,-7-6-13,0-1 0,0 0 0,0 1 0,0-1 0,0 0 1,0 0-1,1 0 0,-1-1 0,0 1 0,1 0 0,-1-1 0,1 0 0,-1 1 0,1-1 1,-1 0-1,1 0 0,-1 0 0,0-1 0,1 1 0,-1-1 0,1 1 0,-1-1 1,5-2-1,0 0 31,-1-1 0,1 0 0,-1-1 1,0 0-1,0 0 0,0 0 0,-1-1 1,1 1-1,8-14 0,-2 1 90,-1-1 1,13-27-1,-17 30-39,0 0 1,-2-1-1,0 0 1,5-32-1,-8 42-79,-2 0 1,1-1-1,-1 1 0,0-1 1,0 1-1,-1 0 0,0-1 0,0 1 1,-1 0-1,0-1 0,0 1 1,-1 0-1,0 1 0,-4-9 0,5 12-34,0 1-1,0-1 1,0 0-1,-1 1 0,1-1 1,-1 1-1,1 0 1,-1 0-1,0 0 0,0 0 1,0 0-1,0 1 0,0 0 1,0-1-1,0 1 1,0 0-1,-1 0 0,1 0 1,0 1-1,-1-1 1,1 1-1,-1 0 0,1 0 1,0 0-1,-1 0 1,1 1-1,0 0 0,-1-1 1,1 1-1,0 0 1,-1 0-1,1 1 0,0-1 1,-3 3-1,-3 0-56,2 1-1,-1 0 1,0 0-1,1 1 1,0 0-1,1 0 1,-1 1-1,1-1 1,0 1-1,1 1 1,-10 15-1,10-11 4,0-1-1,1 1 0,-5 21 0,5-2-231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9:03.903"/>
    </inkml:context>
    <inkml:brush xml:id="br0">
      <inkml:brushProperty name="width" value="0.035" units="cm"/>
      <inkml:brushProperty name="height" value="0.035" units="cm"/>
      <inkml:brushProperty name="color" value="#66CC00"/>
    </inkml:brush>
  </inkml:definitions>
  <inkml:trace contextRef="#ctx0" brushRef="#br0">81 10 12867,'3'-6'451,"0"2"391,-4 6-11,-4 18 714,-13 94 4101,-3 24-3772,16-101-1736,3-23-55,0 1 0,1-1 0,0 1 0,3 26 0,13-94 217,-13 38-240,-1 8 2,-1 14-17,-10 61-348,-19 68 1,23-127-459,6-9 750,0 0-1,0 1 1,0-1-1,0 0 1,0 0-1,0 0 1,0 0-1,0 0 1,0 0-1,0 1 1,0-1-1,0 0 1,0 0-1,0 0 1,0 0-1,-1 0 1,1 0-1,0 0 1,0 1-1,0-1 1,0 0-1,0 0 1,0 0 0,0 0-1,0 0 1,-1 0-1,1 0 1,0 0-1,0 0 1,0 0-1,0 0 1,0 0-1,0 0 1,-1 0-1,1 0 1,0 0-1,0 0 1,0 0-1,0 0 1,0 0-1,-1 0 1,1 0-1,0 0 1,0 0-1,0 0 1,0 0-1,0 0 1,0 0-1,-1 0 1,1 0 0,0 0-1,0 0 1,0 0-1,0 0 1,0 0-1,0-1 1,0 1-1,0 0 1,0 0-1,-1 0 1,1 0-1,0-7-373</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9:04.451"/>
    </inkml:context>
    <inkml:brush xml:id="br0">
      <inkml:brushProperty name="width" value="0.035" units="cm"/>
      <inkml:brushProperty name="height" value="0.035" units="cm"/>
      <inkml:brushProperty name="color" value="#66CC00"/>
    </inkml:brush>
  </inkml:definitions>
  <inkml:trace contextRef="#ctx0" brushRef="#br0">169 0 15867,'-16'29'701,"2"0"0,2 0-1,0 1 1,2 1 0,2 0-1,0 0 1,-5 61 0,13-91-684,-1 0 0,1 0 0,0 0 0,0 1 1,0-1-1,0 0 0,0 0 0,0 1 1,0-1-1,1 0 0,-1 0 0,0 0 0,0 0 1,1 1-1,-1-1 0,2 1 0,-2-2-3,1 0 0,-1-1 0,1 1 0,-1 0 0,1 0 0,-1 0 0,0-1 0,1 1 0,-1 0 0,1-1 0,-1 1 0,1 0 0,-1-1 0,0 1 0,1-1 0,-1 1 0,0 0 0,1-1 0,-1 1 0,0-1 0,0 1 0,1-1 0,-1 0 0,18-41 360,-11 19-288,-1 0 0,-2 0 0,0 0 0,-2-1 0,0 1 0,-3-35 0,1 55-78,0-1-1,-1 1 1,1 0-1,-1-1 1,0 1 0,0 0-1,-1 0 1,1 0 0,-4-6-1,4 8-4,1 0-1,-1 1 0,0-1 1,1 0-1,-1 1 1,0-1-1,0 1 1,1-1-1,-1 1 0,0-1 1,0 1-1,0-1 1,0 1-1,0 0 0,0 0 1,0-1-1,1 1 1,-1 0-1,0 0 1,0 0-1,0 0 0,0 0 1,0 0-1,0 0 1,0 0-1,0 1 1,0-1-1,0 0 0,0 0 1,0 1-1,0-1 1,1 1-1,-1-1 1,0 1-1,0-1 0,0 1 1,1-1-1,-2 2 1,-4 3-24,1 0 0,0 0 1,0 1-1,0 0 0,1 0 1,-1 0-1,1 0 0,1 1 1,-1 0-1,1 0 0,0 0 1,-1 8-1,-3 8-1096,1 1 0,-4 34 0,9-54 951,-2 48-1188,5-37 378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6.159"/>
    </inkml:context>
    <inkml:brush xml:id="br0">
      <inkml:brushProperty name="width" value="0.025" units="cm"/>
      <inkml:brushProperty name="height" value="0.025" units="cm"/>
    </inkml:brush>
  </inkml:definitions>
  <inkml:trace contextRef="#ctx0" brushRef="#br0">79 1 15567,'0'0'3523,"-48"54"-2402,32-32-512,7-1-289,4-2-224,5-9-192,7-3-1249,10-7-1922,6-2-3139</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09:04.966"/>
    </inkml:context>
    <inkml:brush xml:id="br0">
      <inkml:brushProperty name="width" value="0.035" units="cm"/>
      <inkml:brushProperty name="height" value="0.035" units="cm"/>
      <inkml:brushProperty name="color" value="#66CC00"/>
    </inkml:brush>
  </inkml:definitions>
  <inkml:trace contextRef="#ctx0" brushRef="#br0">28 110 13955,'-1'13'815,"-1"0"-1,0 0 1,0 0 0,-6 12 0,5-16-370,1 0 1,-1 0 0,2 0-1,-1 1 1,1-1-1,0 0 1,1 1 0,1 13-1,-1-23-429,0 1 0,0-1-1,0 0 1,0 1 0,1-1-1,-1 0 1,0 0 0,0 1-1,0-1 1,0 0 0,0 1-1,0-1 1,0 0-1,1 0 1,-1 1 0,0-1-1,0 0 1,0 0 0,0 0-1,1 1 1,-1-1 0,0 0-1,0 0 1,1 0 0,-1 1-1,0-1 1,0 0 0,1 0-1,-1 0 1,0 0-1,1 0 1,-1 0 0,0 0-1,0 0 1,1 0 0,-1 0-1,0 0 1,1 0 0,-1 0-1,0 0 1,1 0 0,-1 0-1,0 0 1,0 0 0,1 0-1,-1 0 1,0 0-1,1 0 1,-1 0 0,0-1-1,0 1 1,1 0 0,-1-1-1,13-10 224,-12 10-232,18-23 194,-2-1 1,0-1-1,19-39 0,-24 44-103,-6 11-45,-1-1-1,0 1 0,0-1 1,-1 0-1,-1 0 0,4-17 1,-6 27-48,-1 0 0,0 1 0,0-1 0,0 0 0,1 0 0,-1 1 0,0-1 0,0 0 0,0 0 0,0 0 0,-1 1 0,1-1 0,0 0 0,0 0 0,0 0 0,-1 1 0,1-1-1,0 0 1,-1 1 0,1-1 0,0 0 0,-1 1 0,1-1 0,-1 0 0,1 1 0,-1-1 0,1 1 0,-1-1 0,-1 0 0,1 1-8,-1-1 1,1 1-1,0 0 0,-1 0 0,1 0 0,-1 0 1,1 0-1,-1 0 0,1 0 0,-1 1 1,1-1-1,-1 1 0,1-1 0,-2 2 0,-6 2-22,0 0-1,0 1 0,-12 9 0,13-7 142,0 0 0,0 0 0,0 0 0,1 1 0,0 0 0,0 1 0,-6 10 0,1 4-3</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1.527"/>
    </inkml:context>
    <inkml:brush xml:id="br0">
      <inkml:brushProperty name="width" value="0.025" units="cm"/>
      <inkml:brushProperty name="height" value="0.025" units="cm"/>
    </inkml:brush>
  </inkml:definitions>
  <inkml:trace contextRef="#ctx0" brushRef="#br0">1 47 10378,'0'0'2530,"7"-46"-11883</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3.494"/>
    </inkml:context>
    <inkml:brush xml:id="br0">
      <inkml:brushProperty name="width" value="0.025" units="cm"/>
      <inkml:brushProperty name="height" value="0.025" units="cm"/>
    </inkml:brush>
  </inkml:definitions>
  <inkml:trace contextRef="#ctx0" brushRef="#br0">0 27 5765,'6'-6'8465,"-5"4"-7829,0 0 1,0 1-1,0-1 0,0 1 1,0 0-1,1-1 1,-1 1-1,1 0 1,-1 0-1,0 0 0,1 0 1,0 0-1,-1 0 1,1 0-1,2 0 0,-3 3-526,0 0-1,0 1 0,0-1 1,-1 0-1,1 1 0,-1-1 0,0 1 1,0-1-1,0 0 0,0 1 0,0-1 1,-1 4-1,1 1 72,-6 82 235,0 11-600,14-35-3625,-7-53-1608,-1-9 1743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3.827"/>
    </inkml:context>
    <inkml:brush xml:id="br0">
      <inkml:brushProperty name="width" value="0.025" units="cm"/>
      <inkml:brushProperty name="height" value="0.025" units="cm"/>
    </inkml:brush>
  </inkml:definitions>
  <inkml:trace contextRef="#ctx0" brushRef="#br0">0 73 13132,'0'0'7111,"59"9"-4805,-10-13-384,8-9-609,5-4-672,5 0-449,-5 4-160,-4 4-32,-15 2-64,-6 6-769,-11 1-1088,-13 0-322,-8 0-1280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174"/>
    </inkml:context>
    <inkml:brush xml:id="br0">
      <inkml:brushProperty name="width" value="0.025" units="cm"/>
      <inkml:brushProperty name="height" value="0.025" units="cm"/>
    </inkml:brush>
  </inkml:definitions>
  <inkml:trace contextRef="#ctx0" brushRef="#br0">1 78 14510,'0'0'6021,"67"-36"-3971,-24 29-320,4-2-769,12 0-545,-6 1-288,5 4-128,-5 0-640,-5 3-1698,-9 1-1858,-5 0-4677</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523"/>
    </inkml:context>
    <inkml:brush xml:id="br0">
      <inkml:brushProperty name="width" value="0.025" units="cm"/>
      <inkml:brushProperty name="height" value="0.025" units="cm"/>
    </inkml:brush>
  </inkml:definitions>
  <inkml:trace contextRef="#ctx0" brushRef="#br0">269 62 16111,'0'0'4901,"5"-8"-2846,13-28-619,-17 36-1404,-1 0-1,0-1 1,0 1-1,1-1 0,-1 1 1,0-1-1,0 1 1,0-1-1,0 1 1,0-1-1,0 1 1,0-1-1,0 1 0,0-1 1,0 1-1,0-1 1,0 1-1,0-1 1,0 1-1,-1-1 1,1 1-1,0 0 0,0-1 1,0 1-1,-1-1 1,1 1-1,0-1 1,-1 1-1,1 0 1,0-1-1,-1 1 0,1 0 1,0-1-1,-1 1 1,1 0-1,-1 0 1,1-1-1,0 1 1,-1 0-1,1 0 0,-1 0 1,1 0-1,-1-1 1,1 1-1,-1 0 1,1 0-1,-1 0 1,0 0-1,-28 0 211,24 0-146,-12 3-82,0 0-1,0 1 1,0 1-1,1 0 1,0 1 0,0 1-1,1 1 1,0 0-1,0 1 1,1 0-1,0 1 1,-19 18-1,31-26-7,0-1 0,0 1 0,0 0-1,0-1 1,1 1 0,-1 0 0,1 0-1,-1 0 1,1 0 0,0 0 0,0 0-1,0 0 1,0 1 0,0-1 0,0 0-1,0 1 1,1-1 0,-1 1 0,1-1-1,0 0 1,0 1 0,0 3 0,1-4 1,0 0 0,0 0 0,0 0 0,1 0 0,-1 0 0,1 0 0,-1-1 0,1 1 1,0 0-1,0-1 0,0 1 0,0-1 0,0 0 0,0 0 0,0 1 0,0-2 0,0 1 0,0 0 0,1 0 1,-1-1-1,4 2 0,81 14-64,-67-13-147,1 0 0,-1 1 0,0 1 0,0 1 0,30 14 0,-48-19 194,0 0 0,0 0 1,0 0-1,0 0 1,0 0-1,0 1 0,-1-1 1,1 1-1,0 0 1,-1-1-1,1 1 0,-1 0 1,1 0-1,-1 0 1,0 0-1,0 0 0,0 0 1,0 0-1,0 1 1,-1-1-1,1 0 0,0 4 1,-1-3 51,-1 0 0,1 1 0,-1-1 1,1 0-1,-1 1 0,0-1 0,0 0 1,-1 0-1,1 0 0,-1 0 0,1 0 0,-1 0 1,-4 4-1,-2 2 252,0 0 0,0-1 0,-1 0 0,0-1 0,0 0 0,-1 0 0,-18 8 0,19-11-58,-1-1 1,0 0-1,0-1 0,0 0 0,0-1 1,0 0-1,-18-1 0,24 0-321,0 0 1,0-1-1,-1 0 0,1 0 0,0 0 1,0 0-1,0 0 0,0-1 0,-5-3 1,7 4-152,1 0 1,0 0-1,-1 0 1,1 0 0,0-1-1,-1 1 1,1 0-1,0-1 1,0 1-1,0-1 1,0 1 0,0-1-1,1 0 1,-1 1-1,0-1 1,1 0-1,-1 0 1,1 1 0,0-1-1,0 0 1,-1 0-1,1-2 1,4-12-6710,14 0-6214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931"/>
    </inkml:context>
    <inkml:brush xml:id="br0">
      <inkml:brushProperty name="width" value="0.025" units="cm"/>
      <inkml:brushProperty name="height" value="0.025" units="cm"/>
    </inkml:brush>
  </inkml:definitions>
  <inkml:trace contextRef="#ctx0" brushRef="#br0">0 29 14382,'0'0'10666,"78"11"-8648,-26-11-481,10 0-832,1-6-609,-4-3 0,-10 0-801,-13 1-2274,-17 0-3427</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5.862"/>
    </inkml:context>
    <inkml:brush xml:id="br0">
      <inkml:brushProperty name="width" value="0.025" units="cm"/>
      <inkml:brushProperty name="height" value="0.025" units="cm"/>
    </inkml:brush>
  </inkml:definitions>
  <inkml:trace contextRef="#ctx0" brushRef="#br0">27 95 8648,'0'0'4885,"5"-10"-1693,-3 5-2636,23-47 3255,-24 49-3263,1 1 1,0-1-1,-1 1 0,1 0 1,0-1-1,1 1 1,-1 0-1,0 0 0,1 0 1,4-2-1,-7 4-518,0 0-1,0-1 0,0 1 0,1 0 0,-1 0 0,0 0 1,0 0-1,0 0 0,1 0 0,-1 0 0,0 0 1,0 0-1,1 0 0,-1 1 0,0-1 0,0 0 1,0 0-1,1 0 0,-1 0 0,0 0 0,0 0 1,0 0-1,1 0 0,-1 1 0,0-1 0,0 0 0,0 0 1,0 0-1,0 0 0,1 1 0,-1-1 0,0 0 1,0 0-1,0 0 0,0 1 0,0-1 0,0 0 1,0 0-1,0 0 0,0 1 0,0-1 0,0 0 1,0 0-1,0 1 0,0-1 0,1 19 291,-7 19-162,-29 69 175,23-79-316,2 1-1,1 0 1,2 0 0,-6 48-1,12-76-6,1-1 1,0 1-1,0-1 0,0 1 1,0-1-1,0 1 0,0-1 1,0 1-1,0-1 0,1 1 0,-1-1 1,0 1-1,0-1 0,0 1 1,0-1-1,1 1 0,-1-1 1,0 0-1,0 1 0,1-1 0,-1 1 1,0-1-1,1 0 0,-1 1 1,0-1-1,1 0 0,-1 1 1,1-1-1,-1 0 0,0 0 0,1 1 1,-1-1-1,1 0 0,-1 0 1,2 0-1,21-4 722,23-20 455,33-33-629,124-118 0,-201 173-907,0 1 0,0-1 0,0 0 0,0 0 0,-1 0 0,1 0 0,-1-1 0,1 1 0,-1 0 0,0 0 0,2-5 0,-10 2-3562,-14 8-33,2 5-4416</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7.471"/>
    </inkml:context>
    <inkml:brush xml:id="br0">
      <inkml:brushProperty name="width" value="0.025" units="cm"/>
      <inkml:brushProperty name="height" value="0.025" units="cm"/>
    </inkml:brush>
  </inkml:definitions>
  <inkml:trace contextRef="#ctx0" brushRef="#br0">2 121 10858,'0'0'15188,"0"9"-14852,-1 1-281,1-2-74,-1 1 0,1 0 0,1 0 1,0 0-1,3 14 0,-3-20-63,0-1 0,0 1 0,0-1 1,0 1-1,0-1 0,1 1 1,-1-1-1,1 0 0,0 1 0,-1-1 1,1 0-1,0 0 0,0 0 1,1-1-1,-1 1 0,0 0 0,1-1 1,-1 1-1,0-1 0,1 0 0,0 0 1,-1 0-1,1 0 0,0-1 1,2 1-1,5 1 2,-1-1 0,1 0 0,0-1 0,-1 0 0,1-1 1,-1 0-1,18-4 0,-17 2-854,-1 0 0,1 0 0,-1-1 1,0 0-1,0 0 0,0-1 0,0-1 1,-1 1-1,0-1 0,0-1 0,-1 0 0,1 0 1,-1 0-1,-1-1 0,0 0 0,0 0 1,0 0-1,-1-1 0,0 0 0,3-9 0,-6 0 11301,-10 18-2603,-5 10-3724,4 4-4846,4-3 955,1 1 1,1-1-1,0 1 1,0-1-1,1 1 0,1 0 1,-1 23-1,2-35-142,0 1 0,0-1 0,0 1 0,0 0 1,0-1-1,0 1 0,1-1 0,-1 1 0,0-1 0,0 1 0,0 0 0,1-1 0,-1 1 0,0-1 0,1 1 0,-1-1 0,0 1 0,1-1 0,-1 0 0,1 1 0,-1-1 0,1 1 0,-1-1 0,1 0 0,-1 1 0,1-1 0,-1 0 0,1 0 0,-1 0 0,2 1 0,22-2 438,21-16 366,-29 5-711,0 0 0,21-25-1,-32 33 10,-1 0 0,-1 0-1,1-1 1,0 0 0,-1 1-1,0-1 1,0-1-1,-1 1 1,1 0 0,-1-1-1,-1 1 1,1-1 0,1-9-1,-24 36-76,12-10-44,1 1 0,1 1 0,-1 0 0,2 0 0,0 0 0,1 1 0,0-1 0,1 1 0,0 0 0,1 1 0,-1 21 0,4-35 14,0-1-1,0 1 1,0-1-1,0 1 0,0-1 1,0 1-1,0-1 1,1 1-1,-1-1 1,0 1-1,0-1 1,1 1-1,-1-1 1,0 1-1,0-1 1,1 0-1,-1 1 1,0-1-1,1 1 1,-1-1-1,1 0 0,-1 1 1,0-1-1,1 0 1,-1 0-1,1 1 1,-1-1-1,1 0 1,-1 0-1,1 0 1,-1 0-1,1 1 1,24-2 135,20-15 56,-37 10-65,1 0-1,-1 0 1,0 0 0,0-1-1,0 0 1,-1-1 0,0 0 0,-1 0-1,0 0 1,0-1 0,7-14-1,-10 17-128,0 0 0,0 1 0,1-1 0,0 1 0,0 0 1,1 0-1,-1 1 0,1-1 0,9-5 0,-12 8-36,1 0 0,-1 0 1,1 0-1,0 1 0,0-1 1,0 1-1,0 0 0,0 0 0,0 0 1,0 0-1,1 0 0,-1 1 1,0-1-1,0 1 0,0 0 1,1 0-1,-1 0 0,0 1 1,0-1-1,1 1 0,4 1 0,-6 0 24,-1-1 0,1 0 0,0 1 0,-1 0 0,0-1 0,1 1-1,-1 0 1,0-1 0,0 1 0,0 0 0,0 0 0,0 0-1,-1 0 1,1 0 0,0 0 0,-1 0 0,0 0 0,1 1-1,-1-1 1,0 0 0,0 0 0,-1 3 0,-4 49 22,4-45-10,-1 0 1,-1-1-1,0 1 0,0-1 1,0 0-1,-1 0 1,0 0-1,-8 10 1,37-81 576,-20 51-535,-1 0 1,0-1-1,0 1 1,-2-1-1,1 0 0,-2 0 1,1-23 394,4 35-450,1 0 16,-1 0 0,0-1 0,0 0 0,11-4 0,17-6-372,-27 11 286,-1-1-43,1 1 0,-1-1 0,1 2 1,-1-1-1,12 1 0,-17 0 112,0 0 1,1 1-1,-1-1 1,0 0-1,0 1 1,0-1-1,0 1 1,0-1 0,1 1-1,-1-1 1,0 1-1,0 0 1,0-1-1,0 1 1,-1 0-1,1 0 1,0 0-1,0 0 1,0 0-1,-1 0 1,1 0-1,0 0 1,-1 0-1,1 0 1,-1 0 0,0 1-1,1-1 1,-1 0-1,0 0 1,0 0-1,1 1 1,-1-1-1,0 0 1,0 0-1,-1 3 1,1 21-28,-2 1 1,-1 0 0,-7 26-1,9-50 44,1-1 1,-1 1-1,1-1 0,-1 1 0,1-1 0,0 1 0,0-1 0,-1 1 0,1-1 1,0 1-1,0-1 0,0 1 0,1-1 0,-1 1 0,0-1 0,1 1 0,-1-1 1,1 1-1,-1-1 0,1 1 0,0-1 0,-1 0 0,1 1 0,0-1 1,0 0-1,0 0 0,0 0 0,2 2 0,0-2 15,0 0 0,0-1 0,1 1 0,-1-1 0,0 0 0,0 0 0,0 0 0,1-1 0,-1 1-1,0-1 1,0 1 0,0-1 0,6-2 0,5-3 47,-1 1 0,1-2 0,-1 0 0,0 0 0,-1-1 0,20-17 0,-24 19 35,-1 0 1,0 0-1,-1-1 0,0 0 0,0-1 1,0 1-1,-1-1 0,0 0 0,-1 0 1,1-1-1,4-14 0,-8 21-87,-1 1 0,0-1-1,1 0 1,-1 1 0,0-1 0,0 0 0,0 1-1,0-1 1,0 0 0,0 1 0,0-1 0,-1 0-1,1 1 1,-2-3 0,2 3-18,0 1 0,0 0 1,-1-1-1,1 1 0,0-1 1,-1 1-1,1 0 0,0-1 0,-1 1 1,1 0-1,-1 0 0,1-1 0,0 1 1,-1 0-1,1 0 0,-1-1 0,1 1 1,-1 0-1,1 0 0,-1 0 1,1 0-1,-1 0 0,1 0 0,-1 0 1,1 0-1,-1 0 0,1 0 0,-1 0 1,0 0-1,0 1-4,-1 0 1,1-1-1,-1 1 0,1 0 0,0 0 1,-1 0-1,1 0 0,0 0 1,0 0-1,0 0 0,0 0 1,0 0-1,0 1 0,0-1 0,0 0 1,0 1-1,1-1 0,-1 1 1,1-1-1,-1 1 0,1-1 0,-1 1 1,1-1-1,0 1 0,0-1 1,0 1-1,0 1 0,3-1 27,0-1-1,0 0 0,1 0 1,-1 0-1,1-1 1,-1 1-1,1-1 1,-1 0-1,1 0 0,-1 0 1,1 0-1,4-1 1,-2 1 9,11-1-24,-1 0 0,1-2-1,-1 0 1,1 0-1,-1-2 1,19-7-1,-25 8 5,-1 0 0,1 0 0,-1-1-1,0 0 1,0-1 0,-1 0 0,0 0-1,0-1 1,0 0 0,-1 0 0,8-11-1,-14 18-1,-1 0 0,0-1-1,1 1 1,-1 0-1,0-1 1,0 1-1,1 0 1,-1-1-1,0 1 1,0-1-1,1 1 1,-1 0-1,0-1 1,0 1 0,0-1-1,0 1 1,0-1-1,0 1 1,0-1-1,0 1 1,0 0-1,0-1 1,0 1-1,0-1 1,0 1-1,0-1 1,0 1-1,0 0 1,0-1 0,-1 1-1,1-1 1,0 1-1,0 0 1,-1-1-1,-16-2-6,-21 13-91,29-6 89,1 0-1,0 1 1,1 0-1,-1 0 1,1 1-1,0 0 1,1 0-1,-1 0 1,1 1 0,0 0-1,1 1 1,-7 10-1,10-15 7,0 0-1,1 0 1,0 0 0,-1 0-1,1 0 1,0 0-1,0 0 1,1 0 0,-1 0-1,0 1 1,1-1-1,0 0 1,0 0 0,0 0-1,0 1 1,1-1-1,-1 0 1,1 0 0,0 0-1,0 1 1,0-1-1,0 0 1,0 0 0,1 0-1,-1-1 1,1 1-1,0 0 1,0-1 0,0 1-1,0-1 1,0 1-1,1-1 1,-1 0 0,1 0-1,-1 0 1,1 0 0,3 1-1,8 5-131,1-1 0,0 0 0,1-1 0,-1-1 0,1 0 0,20 3 0,54 1-3975,-24-8-2290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7.962"/>
    </inkml:context>
    <inkml:brush xml:id="br0">
      <inkml:brushProperty name="width" value="0.025" units="cm"/>
      <inkml:brushProperty name="height" value="0.025" units="cm"/>
    </inkml:brush>
  </inkml:definitions>
  <inkml:trace contextRef="#ctx0" brushRef="#br0">3 22 23799,'-2'-8'992,"2"0"-607,0 4-129,7 3-320,5 1-993,4 0-2402,-3 0-2755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6.765"/>
    </inkml:context>
    <inkml:brush xml:id="br0">
      <inkml:brushProperty name="width" value="0.025" units="cm"/>
      <inkml:brushProperty name="height" value="0.025" units="cm"/>
    </inkml:brush>
  </inkml:definitions>
  <inkml:trace contextRef="#ctx0" brushRef="#br0">140 0 15663,'0'0'4217,"-9"5"-3171,-1 2-729,1 1-1,0 0 0,0 0 0,1 1 0,-1 0 1,2 0-1,0 1 0,0-1 0,0 2 0,1-1 1,1 1-1,-5 12 0,3-1-171,1 0 1,1 1-1,1-1 0,2 1 1,0 0-1,1-1 0,1 1 1,4 33-1,5-19-370,-9-36 209,0 0 0,0 0 1,0 0-1,0 0 0,1 0 0,-1 0 0,0 0 0,0-1 1,1 1-1,-1 0 0,1 0 0,-1 0 0,1 0 0,-1 0 1,1 0-1,0-1 0,-1 1 0,1 0 0,0-1 1,0 1-1,-1 0 0,1-1 0,0 1 0,0-1 0,0 1 1,0-1-1,0 1 0,0-1 0,0 0 0,0 0 0,1 1 1,-1-4 16,1 1 1,-1-1-1,1 0 1,-1 1-1,0-1 1,0 0-1,-1 0 1,1 0 0,0 1-1,-1-1 1,0 0-1,0 0 1,0 0-1,0 0 1,0 0-1,0 0 1,-2-3-1,2-4-12,-9-115 128,33 128-192,85 23-5670,-97-25 4647,0 1-1,0-1 1,0-1 0,0 0 0,0-1 0,0 0-1,16-4 1,-26 4 1283,0 1 0,0-1-1,0 0 1,0 0 0,-1 0-1,1 0 1,0 0 0,0 0 0,-1 0-1,1-1 1,-1 1 0,1-1-1,-1 1 1,0-1 0,1 1 0,-1-1-1,0 0 1,1-2 0,-1 3-51,-1 1 0,0-1 1,0 1-1,0 0 1,0-1-1,0 1 0,0-1 1,0 1-1,0-1 0,0 1 1,0-1-1,0 1 0,0-1 1,0 1-1,0-1 1,0 1-1,0-1 0,-1 1 1,1-1-1,0 1 0,0-1 1,-1 1-1,1 0 0,0-1 1,0 1-1,-1 0 1,0-1-1,0 0-31,0 0 0,0 1-1,-1-1 1,1 1 0,0-1 0,-1 1 0,1 0-1,0-1 1,-1 1 0,1 0 0,-1 0-1,1 0 1,0 0 0,-3 0 0,-1 2 72,-1-1 0,1 0 0,0 1 1,0 0-1,0 0 0,1 0 0,-1 1 0,0 0 0,1 0 1,0 0-1,-1 0 0,1 0 0,1 1 0,-1 0 0,0 0 1,1 0-1,0 0 0,0 1 0,0-1 0,0 1 0,1 0 1,0 0-1,0 0 0,0 0 0,1 0 0,-1 0 0,1 0 1,0 1-1,1-1 0,-1 0 0,1 7 0,1-11-170,0 0 0,1 0 0,-1 0 0,0-1 0,0 1 0,0 0 0,1 0 0,-1-1 0,0 1 0,1 0 0,-1-1 0,0 0 0,1 1-1,-1-1 1,1 0 0,-1 1 0,1-1 0,-1 0 0,1 0 0,-1 0 0,0-1 0,4 1 0,35-5-178,-31 2-94,-1 0-1,0-1 1,0 0 0,0-1-1,0 0 1,10-9-1,21-12-1383,-51 83 1699,12-56 33,0 1-1,0-1 1,0 0 0,0 1-1,0-1 1,0 0 0,0 1-1,1-1 1,-1 0 0,0 1-1,1-1 1,-1 0-1,1 1 1,-1-1 0,1 0-1,0 0 1,0 0 0,-1 0-1,1 0 1,0 0 0,0 0-1,0 0 1,0 0-1,0 0 1,0 0 0,3 1-1,-1-1 30,0 0 0,0 0 1,0-1-1,0 1 0,0-1 0,0 1 0,1-1 0,-1 0 0,0 0 0,0 0 0,4-2 0,5 0 53,-1-1-1,1 0 1,-1-1 0,0 0-1,18-10 1,-10 3-118,-1-1 0,-1-1 1,0 0-1,-1-2 0,0 0 1,22-27-1,-31 33 0,0-1 0,0 0-1,-1 0 1,-1-1 0,1 0 0,-2 0 0,1-1 0,-2 1-1,0-1 1,0 0 0,-1 1 0,0-1 0,0-15 0,-2 26-57,0-1 0,0 1 1,0-1-1,0 1 1,0-1-1,-1 1 1,1-1-1,0 1 0,-1 0 1,1-1-1,-1 1 1,0 0-1,1-1 0,-1 1 1,0 0-1,0 0 1,0-1-1,0 1 1,0 0-1,0 0 0,0 0 1,0 0-1,0 0 1,0 1-1,0-1 0,-1 0 1,1 0-1,0 1 1,-1-1-1,1 1 1,0-1-1,-1 1 0,1 0 1,-1-1-1,1 1 1,-1 0-1,1 0 0,-1 0 1,1 0-1,-1 0 1,1 0-1,0 1 1,-3 0-1,-3 0-18,1 0 0,-1 1 0,1 0 0,0 0 0,0 1 0,0 0 0,0 0 0,-11 7 0,5 0 21,1 0 0,0 1 0,0 0-1,1 1 1,0 0 0,-14 24 0,19-28 35,1-1 0,0 1 0,1 1 0,0-1 0,0 0 0,0 1 0,1-1-1,1 1 1,-1 0 0,1 0 0,1 0 0,0 0 0,1 12 0,0-16-7,1-1-1,0 1 1,0-1-1,0 1 0,1-1 1,-1 0-1,1 0 1,0 0-1,1 0 1,-1 0-1,0-1 1,1 1-1,0-1 0,0 0 1,0 0-1,0 0 1,1-1-1,-1 0 1,0 1-1,1-2 1,0 1-1,0 0 1,7 1-1,58 10-1279,-10-13-4322,-41-3-438</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8.309"/>
    </inkml:context>
    <inkml:brush xml:id="br0">
      <inkml:brushProperty name="width" value="0.025" units="cm"/>
      <inkml:brushProperty name="height" value="0.025" units="cm"/>
    </inkml:brush>
  </inkml:definitions>
  <inkml:trace contextRef="#ctx0" brushRef="#br0">0 16 13485,'0'0'13741,"23"-16"-29724</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4.529"/>
    </inkml:context>
    <inkml:brush xml:id="br0">
      <inkml:brushProperty name="width" value="0.025" units="cm"/>
      <inkml:brushProperty name="height" value="0.025" units="cm"/>
    </inkml:brush>
  </inkml:definitions>
  <inkml:trace contextRef="#ctx0" brushRef="#br0">410 13 14638,'0'0'1826,"-10"-2"-214,-2-1-1205,-1 0 1,1 1-1,0 1 1,-1 0-1,1 0 1,-1 2-1,1-1 1,-1 1-1,1 1 1,0 1-1,0-1 1,0 2-1,0 0 1,-22 10-1,19-4-25,0 0-1,1 0 0,0 2 1,1 0-1,1 0 0,0 1 1,0 0-1,1 1 0,1 1 1,-14 25-1,17-27-290,1-1 0,1 2 1,0-1-1,0 1 0,1 0 0,1 0 0,0 0 1,1 0-1,1 0 0,0 1 0,1-1 1,1 0-1,3 23 0,-2-31-65,0-1-1,0 0 1,0 0-1,1 0 1,-1 0-1,1 0 1,1 0-1,-1-1 1,1 1 0,0-1-1,0 0 1,0 0-1,0 0 1,1-1-1,-1 0 1,1 0-1,0 0 1,0 0 0,0-1-1,0 0 1,0 0-1,1 0 1,-1 0-1,1-1 1,-1 0-1,1 0 1,11 0 0,-10-1 28,0 1 0,1-1 1,-1 0-1,0 0 0,0-1 1,0 0-1,1 0 0,-1-1 1,0 0-1,-1 0 0,1-1 1,0 0-1,-1 0 0,1 0 1,-1-1-1,0 0 0,0 0 1,0-1-1,-1 1 1,0-1-1,8-9 0,-11 12-5,-1-1 1,1 1-1,-1 0 0,0-1 0,0 1 1,0-1-1,0 1 0,0-1 0,0 0 1,-1 1-1,1-1 0,-1 0 0,0 1 1,1-1-1,-2-4 0,1 5-30,-1 1 1,1-1-1,-1 0 0,0 1 1,0-1-1,1 1 0,-1 0 1,0-1-1,0 1 0,0 0 0,-1-1 1,1 1-1,0 0 0,0 0 1,-1 0-1,1 0 0,0 0 1,-4-1-1,-2-1-25,-1 0 1,-1 1-1,1 0 1,0 0-1,0 1 1,-1 0-1,1 0 1,-9 1-1,16 1-307,11-1 177,21-6 94,-14-1 18,-12 3-5,0 2 1,0-1 0,0 1 0,0-1-1,0 2 1,1-1 0,-1 0 0,1 1-1,-1 0 1,1 0 0,0 1-1,-1 0 1,1 0 0,7 1 0,-12 0 16,1 0 0,-1 0 0,1 0 0,-1 0 0,0 1 0,0-1 0,0 0 0,0 1 0,0-1 1,0 1-1,0-1 0,0 1 0,-1 0 0,1-1 0,0 1 0,-1 0 0,1-1 0,-1 1 0,0 0 0,0 2 0,2 41 51,-2-37 2,-3 138 236,3-146-337,0 0-1,0 0 0,0 0 1,0 1-1,0-1 0,0 0 0,0 0 1,0 1-1,0-1 0,0 0 1,0 0-1,0 0 0,0 1 0,0-1 1,0 0-1,0 0 0,0 1 1,0-1-1,1 0 0,-1 0 0,0 0 1,0 0-1,0 1 0,0-1 1,0 0-1,1 0 0,-1 0 0,0 0 1,0 1-1,0-1 0,1 0 1,-1 0-1,0 0 0,0 0 0,0 0 1,1 0-1,-1 0 0,0 0 1,0 0-1,1 0 0,-1 0 0,0 0 1,13-5-2454,8-14-3166,-4-10-3924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5.208"/>
    </inkml:context>
    <inkml:brush xml:id="br0">
      <inkml:brushProperty name="width" value="0.025" units="cm"/>
      <inkml:brushProperty name="height" value="0.025" units="cm"/>
    </inkml:brush>
  </inkml:definitions>
  <inkml:trace contextRef="#ctx0" brushRef="#br0">202 1 20692,'0'0'4612,"-9"8"-4548,-21 24 700,1 2 1,1 1-1,3 1 1,-36 67-1,58-98-695,0 0 0,1 0-1,-1 1 1,1-1 0,1 1 0,-1 0-1,1-1 1,0 1 0,0 0-1,1 0 1,0 0 0,0 0 0,0 0-1,1 5 1,0-7-56,1-1 0,-1 0 1,0 1-1,1-1 0,0 0 0,0 0 1,0 0-1,0 0 0,0-1 0,0 1 0,1 0 1,-1-1-1,1 0 0,0 0 0,0 0 1,0 0-1,0 0 0,0 0 0,0-1 0,0 1 1,1-1-1,-1 0 0,1 0 0,3 1 1,56 9 147,-59-10-139,0-1 0,0 1 0,0-1 0,0 0 0,0-1 0,0 1 0,0 0 0,0-1 0,0 0 0,0 0 0,0 0 0,0-1 0,5-2 0,-9 4 1,1-1 0,0 1 0,-1-1-1,1 1 1,-1-1 0,1 1 0,-1-1 0,1 1-1,-1-1 1,1 1 0,-1-1 0,1 0 0,-1 1-1,0-1 1,1 0 0,-1 0 0,0 1-1,1-1 1,-1 0 0,0 0 0,0 1 0,0-1-1,0 0 1,0 0 0,0 1 0,0-1 0,0 0-1,0-1 1,-18-14 247,-30 1-192,-14 15 47,47 1-9,43-3-111,-9-1-118,0 0-1,0-1 1,-1-1 0,1 0-1,-1-2 1,0 0 0,-1-1 0,23-14-1,-39 21-7,-7 5 172,5-3-38,0 0 0,0 0 0,0-1 0,0 1 0,0 0 0,0 0 0,0 0 1,0 0-1,1 0 0,-1 1 0,1-1 0,-1 0 0,0 0 0,1 0 0,0 1 1,-1-1-1,1 2 0,12-1 91,-11-2-114,-1 0 1,1-1-1,0 1 1,-1 0 0,1 0-1,0 0 1,0-1-1,-1 1 1,1 0 0,0 0-1,0 0 1,-1 0-1,1 0 1,0 0 0,0 1-1,-1-1 1,1 0-1,0 0 1,0 1 0,-1-1-1,1 0 1,0 0-1,-1 1 1,1-1 0,-1 1-1,1-1 1,0 1-1,-1-1 1,1 1-1,-1-1 1,1 1 0,-1 0-1,1-1 1,-1 1-1,0-1 1,1 1 0,-1 0-1,0 0 1,1 0-1,-2 5 39,0 0-1,0 0 1,0-1-1,-1 1 0,0-1 1,0 1-1,-1-1 0,1 0 1,-1 0-1,-4 5 0,4-5 25,0-1 0,0 0 0,1 1 0,0 0 0,0-1 0,0 1-1,0 0 1,0 0 0,1 0 0,0 0 0,0 1 0,1-1 0,-1 0 0,2 8 0,-1-13-268,1 1 1,0 0 0,0 0 0,0-1-1,1 1 1,-1 0 0,0-1 0,0 1 0,0-1-1,0 0 1,0 1 0,1-1 0,-1 0-1,0 0 1,0 0 0,1 1 0,-1-1 0,0-1-1,0 1 1,1 0 0,-1 0 0,2-1 0,2 1-2093,6 0-4393</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5.627"/>
    </inkml:context>
    <inkml:brush xml:id="br0">
      <inkml:brushProperty name="width" value="0.025" units="cm"/>
      <inkml:brushProperty name="height" value="0.025" units="cm"/>
    </inkml:brush>
  </inkml:definitions>
  <inkml:trace contextRef="#ctx0" brushRef="#br0">0 1 14286,'0'0'13292,"46"17"-12235,-8-16-416,-3 1-513,2-2-128,-2 0-1666,-3 0-3715,-7-8-7239</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099"/>
    </inkml:context>
    <inkml:brush xml:id="br0">
      <inkml:brushProperty name="width" value="0.025" units="cm"/>
      <inkml:brushProperty name="height" value="0.025" units="cm"/>
    </inkml:brush>
  </inkml:definitions>
  <inkml:trace contextRef="#ctx0" brushRef="#br0">29 1 20243,'0'0'2402,"-6"68"-1056,1-29-834,2 3-416,-3 1-32,6 3-800,-5-5-1282,1-6-1474,4-3-3746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544"/>
    </inkml:context>
    <inkml:brush xml:id="br0">
      <inkml:brushProperty name="width" value="0.025" units="cm"/>
      <inkml:brushProperty name="height" value="0.025" units="cm"/>
    </inkml:brush>
  </inkml:definitions>
  <inkml:trace contextRef="#ctx0" brushRef="#br0">1 107 14606,'6'-8'2407,"-1"1"-2023,1 0 0,0 1 0,0-1 0,1 1 0,0 1 0,0-1 0,0 1 0,1 0 0,-1 1 0,1-1 0,0 2 0,1-1 0,16-4 0,0 2 51,0 1-1,0 1 0,0 1 1,0 2-1,1 0 1,-1 2-1,36 4 0,-58-5-419,-1 1-1,1-1 1,0 1-1,-1-1 1,1 1-1,-1 0 1,1 0-1,-1 0 1,1 0-1,-1 0 0,1 0 1,-1 1-1,0-1 1,0 1-1,0 0 1,0 0-1,0 0 1,0 0-1,-1 0 0,1 0 1,0 0-1,-1 0 1,0 1-1,1-1 1,-1 0-1,0 1 1,0-1-1,-1 1 0,1 0 1,0-1-1,0 5 1,-2-2 66,0 0 0,1 0-1,-1 0 1,-1 0 0,1 0 0,-1-1 0,0 1-1,0 0 1,0-1 0,-1 0 0,1 1 0,-1-1 0,0 0-1,0 0 1,-1-1 0,-4 5 0,-13 12 311,0-1 0,-1-2 0,-2 0 0,1-1 0,-2-1 0,-35 15 0,75-32-578,0 2 0,-1-1 1,1 2-1,0 0 1,0 1-1,-1 0 0,1 1 1,25 9-1,-38-11 154,0 0 0,0 0 0,0 1 0,0-1 0,0 1 0,0-1 0,0 1 0,0 0 0,-1 0 0,1 0 0,-1 0 0,0 0 0,1 0-1,-1 0 1,0 0 0,0 0 0,0 1 0,0-1 0,-1 0 0,1 1 0,-1-1 0,1 1 0,-1-1 0,0 1 0,0-1 0,0 0 0,0 1 0,-1-1 0,1 1 0,0-1 0,-1 1 0,0-1 0,0 0 0,1 1 0,-3 2 0,-1 2 107,0-1-1,0 0 1,0 0 0,-1-1 0,0 1-1,0-1 1,0 0 0,-1 0-1,1-1 1,-1 0 0,-7 4 0,4-3 227,-1 0 1,0 0-1,0-1 0,0 0 1,0-1-1,-1-1 1,1 1-1,-1-1 1,0-1-1,-12 0 1,20-1-376,-1 0 1,1 0 0,0-1 0,-1 0 0,1 1-1,-1-1 1,1 0 0,0-1 0,0 1 0,-1-1 0,1 1-1,0-1 1,1 0 0,-1 0 0,0 0 0,0 0 0,1-1-1,-1 1 1,1-1 0,0 0 0,0 1 0,0-1 0,0 0-1,0 0 1,1 0 0,-1 0 0,1-1 0,0 1-1,0 0 1,0-1 0,0 1 0,1-1 0,-1 1 0,1-5-1,-2-47-5026,12 21-1509,9 12-849</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954"/>
    </inkml:context>
    <inkml:brush xml:id="br0">
      <inkml:brushProperty name="width" value="0.025" units="cm"/>
      <inkml:brushProperty name="height" value="0.025" units="cm"/>
    </inkml:brush>
  </inkml:definitions>
  <inkml:trace contextRef="#ctx0" brushRef="#br0">157 60 17969,'0'0'4431,"8"-3"-2808,-5 2-1471,34-10 557,-35 10-657,0 1 0,0-1 0,0 0 0,-1 0 0,1 0 0,0 0 0,-1 0 0,1 0 0,0 0 0,-1 0 0,0-1 0,1 1-1,-1-1 1,0 1 0,1-1 0,-1 1 0,0-1 0,0 0 0,1-3 0,-2 4-10,-1 0-1,1 0 1,-1 1-1,1-1 1,-1 0-1,1 0 0,-1 0 1,0 0-1,1 1 1,-1-1-1,0 0 1,1 1-1,-1-1 1,0 0-1,0 1 1,0-1-1,0 1 1,0-1-1,0 1 1,0 0-1,0-1 0,0 1 1,0 0-1,0 0 1,0 0-1,0-1 1,0 1-1,0 0 1,0 0-1,0 0 1,-1 1-1,-44-2 392,39 1-314,-3 0 76,-1 0 0,0 1 0,0 1-1,1-1 1,-1 2 0,1 0-1,-17 6 1,23-7-164,1-1-1,0 1 1,-1 0 0,1 0-1,0 0 1,0 0 0,1 0-1,-1 1 1,0 0-1,1-1 1,-1 1 0,1 0-1,0 0 1,0 0 0,0 0-1,1 1 1,-1-1 0,1 1-1,-1-1 1,1 1-1,0-1 1,0 1 0,1-1-1,-1 1 1,1 6 0,0-8-33,1-1 1,-1 1-1,1 0 0,-1-1 1,1 1-1,0 0 1,-1-1-1,1 1 1,0-1-1,0 0 1,0 1-1,1-1 1,-1 0-1,0 1 1,0-1-1,1 0 1,-1 0-1,0 0 1,1 0-1,-1 0 1,1-1-1,0 1 1,-1 0-1,1-1 1,-1 1-1,1-1 1,0 1-1,3-1 1,53 7-786,-57-7 758,82 1-3213,-27-6-2826,-12-6-2740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7.316"/>
    </inkml:context>
    <inkml:brush xml:id="br0">
      <inkml:brushProperty name="width" value="0.025" units="cm"/>
      <inkml:brushProperty name="height" value="0.025" units="cm"/>
    </inkml:brush>
  </inkml:definitions>
  <inkml:trace contextRef="#ctx0" brushRef="#br0">159 132 6758,'0'0'9279,"-9"-2"-5601,4 0-3518,1 1 0,0 1 0,0-1-1,0 0 1,-1 1 0,1 0 0,0 0 0,-1 0 0,1 0 0,0 1 0,0 0 0,0 0 0,-1 0 0,1 0 0,0 1 0,0 0 0,1-1 0,-1 1 0,0 1 0,0-1 0,1 0 0,0 1 0,-1 0 0,1 0 0,0 0 0,0 0 0,-2 4 0,0-1-29,1 0 1,0 0 0,0 1-1,0 0 1,1 0 0,0 0-1,1 0 1,-1 0 0,1 0-1,0 1 1,1-1 0,0 1-1,0-1 1,1 13 0,0-19-103,0 0 1,1 1 0,-1-1 0,0 0-1,1 0 1,-1 1 0,1-1-1,-1 0 1,1 0 0,-1 0 0,1 0-1,0 0 1,-1 0 0,1 0-1,0 0 1,0 0 0,0 0 0,0 0-1,0-1 1,0 1 0,0 0-1,0-1 1,0 1 0,1-1 0,-1 1-1,0-1 1,0 1 0,0-1-1,1 0 1,-1 0 0,0 1-1,0-1 1,1 0 0,-1 0 0,0 0-1,0 0 1,1-1 0,-1 1-1,2-1 1,2 1 101,1-1 0,0 0-1,0 0 1,-1-1 0,1 1-1,-1-1 1,1-1 0,5-2 0,2-4-45,0-1 0,0 0-1,-1-1 1,0 0 0,-1-1 0,-1 0 0,0-1 0,10-16 0,-6 7 176,-2 0 0,-1-1-1,0 0 1,11-38 0,-19 38 117,-15 37-378,-15 34-125,16-25-61,0 0 0,2 0 0,1 1 0,1 0 0,1 1-1,1-1 1,1 1 0,-1 49 0,4-72-61,1 0 1,1 0-1,-1 0 0,0 0 0,0 0 0,1 0 0,-1 0 0,1 0 0,0 0 1,0 0-1,-1 0 0,1 0 0,0-1 0,3 4 0,-3-4-255,1 1 0,-1-1 0,1 0 0,0 0 0,-1 0-1,1 0 1,0-1 0,0 1 0,0 0 0,0-1 0,0 1-1,0-1 1,0 1 0,4-1 0,19 1-9332</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7.679"/>
    </inkml:context>
    <inkml:brush xml:id="br0">
      <inkml:brushProperty name="width" value="0.025" units="cm"/>
      <inkml:brushProperty name="height" value="0.025" units="cm"/>
    </inkml:brush>
  </inkml:definitions>
  <inkml:trace contextRef="#ctx0" brushRef="#br0">27 1 15407,'0'0'13965,"-26"51"-12460,26-39-1056,0-2-481,3-2-1025,3-5-3396,2-3-9320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6.497"/>
    </inkml:context>
    <inkml:brush xml:id="br0">
      <inkml:brushProperty name="width" value="0.025" units="cm"/>
      <inkml:brushProperty name="height" value="0.025" units="cm"/>
    </inkml:brush>
  </inkml:definitions>
  <inkml:trace contextRef="#ctx0" brushRef="#br0">2 1 14926,'0'0'10890,"-1"47"-26584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7.109"/>
    </inkml:context>
    <inkml:brush xml:id="br0">
      <inkml:brushProperty name="width" value="0.025" units="cm"/>
      <inkml:brushProperty name="height" value="0.025" units="cm"/>
    </inkml:brush>
  </inkml:definitions>
  <inkml:trace contextRef="#ctx0" brushRef="#br0">0 3 12908,'0'0'3299,"75"-3"-10570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9:11.015"/>
    </inkml:context>
    <inkml:brush xml:id="br0">
      <inkml:brushProperty name="width" value="0.025" units="cm"/>
      <inkml:brushProperty name="height" value="0.025" units="cm"/>
    </inkml:brush>
  </inkml:definitions>
  <inkml:trace contextRef="#ctx0" brushRef="#br0">0 149 4740,'0'0'11275,"8"-5"-10325,6-6-888,1 0 0,0 2 0,1 0 0,0 0 0,0 2-1,1 0 1,0 1 0,0 1 0,0 0 0,1 1 0,29-2-1,89 6-4,-82 3 161,0-3 0,-1-3 1,1-1-1,56-14 0,-61 7-146,56-7-1,-87 16-61,-1 1 1,1 1-1,-1 0 0,1 1 0,-1 1 0,0 1 0,18 5 0,12 2 30,0-1-1,1-3 0,0-2 0,53-2 0,16 2 406,-24-2-338,0-4 0,0-4-1,106-21 1,-193 26-107,27-4-42,59-3 0,-82 8 38,0 0 0,1 1 0,-1 1 0,0 0 1,0 0-1,1 0 0,-2 2 0,1-1 0,17 10 0,-9-4 63,0-1 0,1-1-1,-1 0 1,1-1 0,1-1 0,-1-1-1,36 3 1,9-4-30,69-6 0,25 1-2084,-155 2 1956,0 1 0,0 0-1,0 0 1,0 0 0,0 0-1,0 0 1,0 1-1,-1-1 1,1 1 0,0 0-1,-1 0 1,1 0-1,-1 0 1,0 0 0,0 0-1,0 1 1,0-1 0,2 4-1,5 4-2117,-5-4-2406</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033"/>
    </inkml:context>
    <inkml:brush xml:id="br0">
      <inkml:brushProperty name="width" value="0.025" units="cm"/>
      <inkml:brushProperty name="height" value="0.025" units="cm"/>
    </inkml:brush>
  </inkml:definitions>
  <inkml:trace contextRef="#ctx0" brushRef="#br0">1 1 4516,'0'0'17377,"8"1"-15546,-3 1-1526,0-1 0,0 1 0,-1 0 0,1 0 0,0 0 0,-1 1 0,1-1 0,-1 1 0,0 0 0,0 1 0,0-1 0,-1 1 0,1-1 0,5 9 0,0-1-42,1 1 0,0-2 1,1 0-1,0 0 0,1-1 0,0 0 1,0-1-1,1 0 0,-1-1 0,17 6 1,28 3-4919,7-11-8197,-47-5 990</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395"/>
    </inkml:context>
    <inkml:brush xml:id="br0">
      <inkml:brushProperty name="width" value="0.025" units="cm"/>
      <inkml:brushProperty name="height" value="0.025" units="cm"/>
    </inkml:brush>
  </inkml:definitions>
  <inkml:trace contextRef="#ctx0" brushRef="#br0">252 1 5990,'0'0'9417,"-11"58"-7688,6-25 193,-4 6-352,-1 5-578,-6 3-639,-2 4-225,-3-2-128,-2-1 32,0 2-320,0-2-193,-4-2 33,4-3-930,0-6-1248,4-8-2211</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775"/>
    </inkml:context>
    <inkml:brush xml:id="br0">
      <inkml:brushProperty name="width" value="0.025" units="cm"/>
      <inkml:brushProperty name="height" value="0.025" units="cm"/>
    </inkml:brush>
  </inkml:definitions>
  <inkml:trace contextRef="#ctx0" brushRef="#br0">1 0 16303,'0'0'11531,"62"15"-10378,-18-9-704,2 0-385,-2 1-64,1-2-705,-3 0-1024,-14-1-2083,-5-4-928,-10 0-3108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107"/>
    </inkml:context>
    <inkml:brush xml:id="br0">
      <inkml:brushProperty name="width" value="0.025" units="cm"/>
      <inkml:brushProperty name="height" value="0.025" units="cm"/>
    </inkml:brush>
  </inkml:definitions>
  <inkml:trace contextRef="#ctx0" brushRef="#br0">0 1 15471,'0'0'5957,"61"17"-4259,-14-17-33,14 0-1152,4 0-417,-1-3-416,-4-1-1570,-12 0-1729,-9-1-3108</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420"/>
    </inkml:context>
    <inkml:brush xml:id="br0">
      <inkml:brushProperty name="width" value="0.025" units="cm"/>
      <inkml:brushProperty name="height" value="0.025" units="cm"/>
    </inkml:brush>
  </inkml:definitions>
  <inkml:trace contextRef="#ctx0" brushRef="#br0">23 31 16047,'0'0'6374,"-23"47"-4804,23-29-193,0 2-416,11 0-609,10-5-224,4-4-160,7-6-1057,1-5-768,-1 0-450,-4-5-992,-3-14-3139</inkml:trace>
  <inkml:trace contextRef="#ctx0" brushRef="#br0" timeOffset="1">308 0 6726,'0'0'9129,"-28"45"-5606,12-16-1152,-2 5-129,0 5-32,2 2-705,1 2-736,6 0-481,3-1-224,-2-4-800,8-5-866,0-7-128,0-9-287,0-8-802,5-9-2498,4-5-4581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801"/>
    </inkml:context>
    <inkml:brush xml:id="br0">
      <inkml:brushProperty name="width" value="0.025" units="cm"/>
      <inkml:brushProperty name="height" value="0.025" units="cm"/>
    </inkml:brush>
  </inkml:definitions>
  <inkml:trace contextRef="#ctx0" brushRef="#br0">63 1 10314,'0'0'15310,"-18"69"-13420,2-34-737,2 2-288,7-2-577,2-6-160,3-4-320,2-8-993,0-7-609,5-8-512,-1-2-1473,1-7-2660</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6.164"/>
    </inkml:context>
    <inkml:brush xml:id="br0">
      <inkml:brushProperty name="width" value="0.025" units="cm"/>
      <inkml:brushProperty name="height" value="0.025" units="cm"/>
    </inkml:brush>
  </inkml:definitions>
  <inkml:trace contextRef="#ctx0" brushRef="#br0">3 57 5990,'0'0'18935,"-1"-8"-17302,1 6-1586,0 1-1,-1-1 1,1 1-1,0-1 0,0 0 1,0 1-1,0-1 1,0 1-1,0-1 0,0 0 1,1 1-1,-1-1 1,0 1-1,1-1 0,0 1 1,-1-1-1,1 1 1,0 0-1,0-1 0,-1 1 1,1 0-1,0-1 1,0 1-1,2-2 0,2 1 21,0 1 0,0-1-1,-1 1 1,1 0-1,0 0 1,0 0-1,0 1 1,0 0 0,8 0-1,8 0-8,0 1 1,-1 0-1,1 1 0,-1 2 0,1 0 0,28 10 0,-45-13-62,1 1 0,-1-1-1,0 1 1,1 0 0,-1 1-1,0-1 1,0 1 0,-1 0 0,1 0-1,0 0 1,-1 0 0,0 1-1,0-1 1,0 1 0,0 0-1,0 0 1,-1 0 0,0 0-1,0 0 1,0 0 0,0 1-1,-1-1 1,1 1 0,-1-1 0,0 1-1,-1 0 1,1-1 0,-1 1-1,0 0 1,0-1 0,0 1-1,-1 0 1,1 0 0,-3 6-1,0-3 107,0 0 0,0 0-1,-1 0 1,0-1 0,-1 0-1,1 0 1,-1 0 0,-1 0-1,1-1 1,-1 1 0,0-1-1,-1-1 1,1 1 0,-1-1-1,-10 5 1,6-3 56,0-1 0,0-1 0,0 1-1,0-2 1,-1 0 0,0 0 0,0-1 0,0 0 0,-1-1 0,-11 0 0,11-1-353,-23-3-1333,16-11-4410,9-4-4376</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21.859"/>
    </inkml:context>
    <inkml:brush xml:id="br0">
      <inkml:brushProperty name="width" value="0.025" units="cm"/>
      <inkml:brushProperty name="height" value="0.025" units="cm"/>
    </inkml:brush>
  </inkml:definitions>
  <inkml:trace contextRef="#ctx0" brushRef="#br0">0 365 10346,'0'0'6950,"73"-27"-5540,-20 1-449,25-5-161,7-5-191,9-1-449,1-1-64,-5 1-32,-8 5-32,-10 4-32,-15 7-416,-11 2-449,-9 6-544,-8 2-1410,-10 3-2050</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6.544"/>
    </inkml:context>
    <inkml:brush xml:id="br0">
      <inkml:brushProperty name="width" value="0.025" units="cm"/>
      <inkml:brushProperty name="height" value="0.025" units="cm"/>
    </inkml:brush>
  </inkml:definitions>
  <inkml:trace contextRef="#ctx0" brushRef="#br0">62 42 10122,'-8'1'1009,"7"-1"-827,-28 3 822,28-3-901,0 0 0,0 0 0,0 1 0,-1-1 0,1 0 0,0 1 0,0-1 0,0 0 0,0 1 0,0 0 0,0-1 0,0 1 0,0 0 0,0-1 0,0 1 0,0 0 0,0 0 0,0 0 0,0 0 0,1 0 0,-1 0 0,-1 1 0,3-1-67,-1-1-1,0 1 1,0 0 0,0 0-1,1-1 1,-1 1 0,0 0-1,1-1 1,-1 1 0,0 0-1,1-1 1,-1 1 0,1-1-1,-1 1 1,1-1 0,-1 1-1,1-1 1,0 1 0,-1-1-1,1 1 1,0-1 0,-1 0 0,1 1-1,0-1 1,-1 0 0,1 0-1,0 1 1,0-1 0,-1 0-1,1 0 1,1 0 0,32 5 674,-27-4-475,89 7 976,138-6 0,-117-3-974,178-3 545,533-77 0,-785 76-2320,-41 5-1787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7.481"/>
    </inkml:context>
    <inkml:brush xml:id="br0">
      <inkml:brushProperty name="width" value="0.025" units="cm"/>
      <inkml:brushProperty name="height" value="0.025" units="cm"/>
    </inkml:brush>
  </inkml:definitions>
  <inkml:trace contextRef="#ctx0" brushRef="#br0">120 0 20756,'0'0'2354,"-10"3"-416,4-1-1825,0 0 0,0 1 0,0-1 1,1 1-1,-1 1 0,1-1 1,-1 1-1,1 0 0,0 0 0,1 1 1,-1-1-1,1 1 0,0 0 0,0 0 1,0 0-1,1 1 0,0-1 0,0 1 1,0 0-1,0 0 0,1 0 1,-2 9-1,2-7-22,0 0 0,1-1 0,0 1 0,0 0-1,1 0 1,0 0 0,0 0 0,0 0 0,1 0 0,1-1 0,-1 1 0,5 10 0,-5-16-99,0 0 1,0 1-1,1-1 1,-1 0-1,1 1 0,-1-1 1,1 0-1,0 0 1,0-1-1,0 1 1,0 0-1,0 0 1,1-1-1,-1 0 0,4 3 1,-2-3-44,1 0 0,-1 0 0,0 0 1,0-1-1,0 1 0,1-1 0,-1 0 0,0 0 0,0 0 1,1-1-1,-1 0 0,7-1 0,-1-2-149,1-1 0,-1 0-1,0 0 1,0-1 0,-1 0-1,1-1 1,-1 0 0,-1 0-1,16-17 1,14-11 970,-42 40-609,1 0 0,0 1 0,0 0 1,0 0-1,1 0 0,-1 0 0,2 0 0,-1 0 0,1 0 0,-2 11 0,4-16-167,-1 0-1,1 0 1,-1 0-1,1 0 0,0 0 1,-1 0-1,1-1 1,0 1-1,0 0 1,-1 0-1,1-1 0,0 1 1,0 0-1,0-1 1,0 1-1,0-1 0,0 0 1,0 1-1,0-1 1,0 0-1,0 1 1,0-1-1,0 0 0,0 0 1,0 0-1,0 0 1,0 0-1,0 0 1,0 0-1,0 0 0,0 0 1,2-1-1,40-6-1713,-29 1 211,0-1 1,-1 0 0,0-1 0,0 0 0,17-15 0,-7 5-4231,-10 8-1516</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7.395"/>
    </inkml:context>
    <inkml:brush xml:id="br0">
      <inkml:brushProperty name="width" value="0.025" units="cm"/>
      <inkml:brushProperty name="height" value="0.025" units="cm"/>
    </inkml:brush>
  </inkml:definitions>
  <inkml:trace contextRef="#ctx0" brushRef="#br0">71 84 8776,'-10'0'988,"-30"0"480,39 0-1372,1 0 1,-1 0-1,0 0 1,0 0-1,1 0 0,-1 0 1,0 0-1,1 0 0,-1 0 1,0 0-1,0 0 1,1 0-1,-1 0 0,0 0 1,1-1-1,-1 1 1,0 0-1,1-1 0,-1 1 1,0 0-1,1-1 0,-1 1 1,1-1-1,-1 1 1,1-1-1,-1 1 0,1-1 1,-1 1-1,1-1 1,-1 1-1,1-1 0,-1-1 1,1 2-20,1-1 0,-1 0 0,0 1 0,1-1 0,-1 1 0,0-1 0,1 0 0,-1 1 0,1-1 0,-1 1 0,0-1 0,1 1 0,0-1 0,-1 1 0,1-1 0,-1 1 0,1 0 0,0-1 0,-1 1 0,1 0 0,-1-1 0,1 1 0,0 0 0,-1 0 0,2 0 1,24-5 236,1 2 1,0 1-1,0 1 1,28 3 0,2-1 87,542 5 136,313-3 722,-2-64-565,-880 58-636,-40 6 0,-23 6-204,-46 14-4030,45-17-1681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8.039"/>
    </inkml:context>
    <inkml:brush xml:id="br0">
      <inkml:brushProperty name="width" value="0.025" units="cm"/>
      <inkml:brushProperty name="height" value="0.025" units="cm"/>
    </inkml:brush>
  </inkml:definitions>
  <inkml:trace contextRef="#ctx0" brushRef="#br0">0 1 12107,'0'0'2851,"67"31"-1249,-29-22-33,9-2-127,19-3-514,8-2-287,8-1-513,1 0-32,-4-1-897,-1-2-3010,-9-18-7208</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8.668"/>
    </inkml:context>
    <inkml:brush xml:id="br0">
      <inkml:brushProperty name="width" value="0.025" units="cm"/>
      <inkml:brushProperty name="height" value="0.025" units="cm"/>
    </inkml:brush>
  </inkml:definitions>
  <inkml:trace contextRef="#ctx0" brushRef="#br0">211 1 6887,'-10'0'774,"-14"-1"-463,-63 2-319,82-1 180,-1 1-1,1-1 0,0 1 0,0 0 1,-1 1-1,1-1 0,0 1 0,0 0 1,1 1-1,-1-1 0,0 1 0,1 0 1,-8 6-1,11-9-103,0 1 0,0 0 0,0 0 0,0-1 1,0 1-1,1 0 0,-1 0 0,0 0 0,1 0 0,-1 0 1,0 0-1,1 0 0,-1 0 0,1 1 0,0-1 0,-1 0 1,1 0-1,0 0 0,0 0 0,0 1 0,-1-1 0,1 0 1,1 0-1,-1 0 0,0 0 0,0 1 0,0-1 0,1 0 1,-1 0-1,0 0 0,1 0 0,-1 0 0,1 0 0,-1 0 1,1 0-1,0 0 0,-1 0 0,1 0 0,0 0 0,0 0 0,0 0 1,0 0-1,-1-1 0,1 1 0,0 0 0,0-1 0,1 1 1,-1-1-1,0 1 0,2 0 0,5 2 77,1 1 0,0-2 0,-1 1 0,1-1-1,12 1 1,119 7 1591,174-8-1,-146-4-1303,-110 2-365,681-9 341,-5-54-8,-645 47-453,-139 11-7496,0 4-1579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9.319"/>
    </inkml:context>
    <inkml:brush xml:id="br0">
      <inkml:brushProperty name="width" value="0.025" units="cm"/>
      <inkml:brushProperty name="height" value="0.025" units="cm"/>
    </inkml:brush>
  </inkml:definitions>
  <inkml:trace contextRef="#ctx0" brushRef="#br0">1 45 8168,'0'0'4276,"12"3"-1730,196 39 2359,15-20-3730,226-11-1238,-268-16-330,0-8 1,-1-8-1,181-45 1,-359 66-110,13-5-881,-15-1-5257,-9-1-3824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2.177"/>
    </inkml:context>
    <inkml:brush xml:id="br0">
      <inkml:brushProperty name="width" value="0.025" units="cm"/>
      <inkml:brushProperty name="height" value="0.025" units="cm"/>
    </inkml:brush>
  </inkml:definitions>
  <inkml:trace contextRef="#ctx0" brushRef="#br0">11 19 2723,'0'0'24727,"-3"10"-24097,3-9-629,-1 4 41,-1 0 0,1 0 0,0 0 0,0 1 0,0-1 1,1 0-1,0 12 0,1-15-42,-1 0 0,1 0 1,0 0-1,0 0 0,-1 0 1,1 0-1,1 0 0,-1-1 1,0 1-1,0 0 0,1 0 0,-1-1 1,1 1-1,-1-1 0,1 0 1,0 1-1,-1-1 0,1 0 1,0 0-1,0 0 0,0 0 0,0 0 1,0 0-1,0-1 0,0 1 1,0-1-1,0 1 0,1-1 1,1 0-1,45 2-758,-40-3 2,0-1 0,-1 1 0,1-2 0,-1 1 0,1-1 0,14-7 0,-19 8 467,0 0 0,1-1 0,-1 0 0,0 0 0,0 0 0,0 0 0,-1 0-1,1-1 1,-1 1 0,0-1 0,0 0 0,0 0 0,0 0 0,-1-1 0,0 1-1,0-1 1,0 1 0,0-1 0,-1 0 0,1 1 0,-1-1 0,-1 0 0,2-9 0,-6 15 4177,-11 15-1803,-9 24 15,2 2-1,-21 54 1,30-63-2224,1 1 1,2 1-1,2-1 1,1 2 0,1-1-1,0 50 1,7-63-3288,5-13-2921</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8.153"/>
    </inkml:context>
    <inkml:brush xml:id="br0">
      <inkml:brushProperty name="width" value="0.025" units="cm"/>
      <inkml:brushProperty name="height" value="0.025" units="cm"/>
    </inkml:brush>
  </inkml:definitions>
  <inkml:trace contextRef="#ctx0" brushRef="#br0">0 1 8584,'0'0'13223,"5"9"-11237,27 44 166,53 68-1,-82-118-2356,-1 0 1,1 0-1,0 0 1,0-1-1,0 1 1,0-1-1,1 0 1,-1 0-1,1 0 1,-1 0-1,1-1 1,0 1-1,0-1 1,0 0-1,-1 0 1,6 0-1,-6-1-710,0 0 1,1 0-1,-1 0 0,0 0 0,0-1 0,1 0 1,-1 1-1,0-1 0,0 0 0,0-1 0,0 1 1,6-4-1,14-13-10499</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8.532"/>
    </inkml:context>
    <inkml:brush xml:id="br0">
      <inkml:brushProperty name="width" value="0.025" units="cm"/>
      <inkml:brushProperty name="height" value="0.025" units="cm"/>
    </inkml:brush>
  </inkml:definitions>
  <inkml:trace contextRef="#ctx0" brushRef="#br0">225 0 10378,'0'0'11755,"-19"51"-10025,1-16-481,-1 11-416,-4 2-353,-4 5-288,4-2-128,4 1-32,-2-3-32,3-6-96,4-7-32,5-3-256,3-5-1122,1-7-1697,2-8-3331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9.601"/>
    </inkml:context>
    <inkml:brush xml:id="br0">
      <inkml:brushProperty name="width" value="0.025" units="cm"/>
      <inkml:brushProperty name="height" value="0.025" units="cm"/>
    </inkml:brush>
  </inkml:definitions>
  <inkml:trace contextRef="#ctx0" brushRef="#br0">1 34 10442,'0'0'9513,"55"-9"-7591,-20 0-673,13 1-416,3 4-449,0 0-288,-1 4-32,-9 0-96,-4 0-897,-18 5-961,-8 1-992,-11-2-2756,-11 1-4611</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9.997"/>
    </inkml:context>
    <inkml:brush xml:id="br0">
      <inkml:brushProperty name="width" value="0.025" units="cm"/>
      <inkml:brushProperty name="height" value="0.025" units="cm"/>
    </inkml:brush>
  </inkml:definitions>
  <inkml:trace contextRef="#ctx0" brushRef="#br0">1 6 13132,'0'0'5061,"76"16"-2370,-23-15-898,9-1-704,7 0-800,-2 0-193,-5-3-609,-9-6-2401,-5-2-4133</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5.548"/>
    </inkml:context>
    <inkml:brush xml:id="br0">
      <inkml:brushProperty name="width" value="0.025" units="cm"/>
      <inkml:brushProperty name="height" value="0.025" units="cm"/>
    </inkml:brush>
  </inkml:definitions>
  <inkml:trace contextRef="#ctx0" brushRef="#br0">201 9 8680,'0'0'17377,"-12"-3"-17196,5 2-148,3 0-22,0 0 1,0 0-1,0 0 1,0 1-1,0-1 0,0 1 1,-1 0-1,1 1 1,0-1-1,0 1 1,0-1-1,0 1 1,0 0-1,0 1 1,0-1-1,0 1 0,1 0 1,-1-1-1,-3 4 1,-6 6 158,0 0-1,1 0 1,1 1 0,-13 16 0,22-25-131,-1 0 0,1 1 0,-1-1 1,1 1-1,0 0 0,0-1 1,0 1-1,1 0 0,-1 0 1,1 0-1,0 0 0,0 1 1,1-1-1,-1 0 0,1 0 1,0 0-1,0 1 0,0-1 0,1 0 1,-1 0-1,3 8 0,-1-10-27,-1 0 0,1 0-1,-1 0 1,1 0 0,0-1-1,0 1 1,0 0-1,0-1 1,0 0 0,0 0-1,0 1 1,1-1 0,-1-1-1,0 1 1,0 0 0,1 0-1,-1-1 1,1 1 0,4-1-1,55 3 36,-50-3-102,20 0-1487,45-6 1,-4-12-6021,-36 3-1166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7.875"/>
    </inkml:context>
    <inkml:brush xml:id="br0">
      <inkml:brushProperty name="width" value="0.025" units="cm"/>
      <inkml:brushProperty name="height" value="0.025" units="cm"/>
    </inkml:brush>
  </inkml:definitions>
  <inkml:trace contextRef="#ctx0" brushRef="#br0">12 287 8616,'0'0'12732,"4"-2"-12684,-4 2-56,11-7 7,-13 11 844,-1-1-526,1 0-1,-1 0 0,1 0 1,0 0-1,0 1 1,0-1-1,0 1 1,1-1-1,-3 8 1,3-8-249,1-1 1,0 0 0,-1 1 0,1-1-1,0 1 1,0-1 0,0 0 0,0 1-1,1-1 1,-1 1 0,1-1 0,-1 0-1,1 1 1,0-1 0,0 0 0,0 0-1,0 0 1,0 0 0,1 0 0,-1 0-1,3 3 1,-1-2-44,0-1-1,0 0 0,1 0 1,-1 0-1,1 0 1,-1-1-1,1 1 1,-1-1-1,1 0 0,0 0 1,-1 0-1,7 0 1,3 0-261,1-1 1,-1 0-1,0-1 1,1-1 0,-1 0-1,0 0 1,15-6-1,-22 6 119,2 0 118,-1 0 1,0-1-1,0 0 1,0 0-1,0 0 1,-1-1-1,0 0 0,1 0 1,-1 0-1,6-7 1,-13 11 388,-10 7 334,12-4-577,12-3-68,-7-1-105,0-1 0,0 1 0,0-2 1,0 1-1,0-1 0,-1 1 0,1-2 0,-1 1 1,0 0-1,0-1 0,0 0 0,0-1 0,-1 1 1,5-6-1,7-8-263,0-2-1,15-24 1,-12 15-1010,20-43 0,-34 61 612,-1 0-1,1 0 1,-2 0-1,0 0 1,0-1-1,-1 0 0,1-18 1,-3 30 726,0 0 0,0 0 0,0 0 0,1 0 1,-1-1-1,0 1 0,-1 0 0,1 0 0,0 0 0,0 0 0,0 0 0,0-1 0,0 1 1,0 0-1,0 0 0,0 0 0,0 0 0,0 0 0,0 0 0,0-1 0,0 1 0,0 0 1,-1 0-1,1 0 0,0 0 0,0 0 0,0 0 0,0 0 0,0 0 0,0-1 0,0 1 1,-1 0-1,1 0 0,0 0 0,0 0 0,0 0 0,0 0 0,0 0 0,-1 0 0,1 0 1,0 0-1,0 0 0,0 0 0,0 0 0,-1 0 0,1 0 0,0 0 0,0 0 0,0 0 1,0 0-1,0 0 0,0 0 0,-1 1 0,1-1 0,0 0 0,-12 9 695,-10 12-49,16-11-468,-1 1 1,1-1-1,1 1 1,0 0 0,1 0-1,0 0 1,0 1-1,1 0 1,1-1 0,-3 22-1,5-26-386,0 1 1,1-1-1,-1 1 0,1 0 0,1-1 0,-1 0 1,5 13-1,-3-14-435,-1-1 0,1 0 0,0 0 0,0 0 0,0 0 0,1-1 0,-1 1 1,1-1-1,0 0 0,9 7 0,5 0-6176</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5.913"/>
    </inkml:context>
    <inkml:brush xml:id="br0">
      <inkml:brushProperty name="width" value="0.025" units="cm"/>
      <inkml:brushProperty name="height" value="0.025" units="cm"/>
    </inkml:brush>
  </inkml:definitions>
  <inkml:trace contextRef="#ctx0" brushRef="#br0">48 0 14574,'0'0'10858,"-39"68"-9577,34-41-800,1 1-321,4 2-96,0-4-64,0 0-128,0-5-545,0-4-512,0-8-801,0-2-865</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257"/>
    </inkml:context>
    <inkml:brush xml:id="br0">
      <inkml:brushProperty name="width" value="0.025" units="cm"/>
      <inkml:brushProperty name="height" value="0.025" units="cm"/>
    </inkml:brush>
  </inkml:definitions>
  <inkml:trace contextRef="#ctx0" brushRef="#br0">1 135 1249,'0'0'25016,"51"1"-24023,-10 1-577,1-2-352,4 0-32,-5 0-1057,-2 0-2946,-6-1-3621</inkml:trace>
  <inkml:trace contextRef="#ctx0" brushRef="#br0" timeOffset="1">636 0 15214,'0'0'7560,"-23"49"-5222,21-30-737,-1 4-608,3-1-769,0 0-160,3-1-672,3-1-1922,-1-2-866,-2-4 97,-3-3-993,0-7-1762</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601"/>
    </inkml:context>
    <inkml:brush xml:id="br0">
      <inkml:brushProperty name="width" value="0.025" units="cm"/>
      <inkml:brushProperty name="height" value="0.025" units="cm"/>
    </inkml:brush>
  </inkml:definitions>
  <inkml:trace contextRef="#ctx0" brushRef="#br0">1 288 17136,'0'0'7303,"74"2"-5637,-35-2-705,5-7-513,4 1-288,-11-4-128,-3 4-224,-8-2-705,-8 3-160,-4 1-1185,-9 0-1121,-5 0-2274,0-3-5062</inkml:trace>
  <inkml:trace contextRef="#ctx0" brushRef="#br0" timeOffset="1">94 32 12075,'0'0'14190,"78"-31"-13902,-35 31-256,1 0-64,0 0-1826,-3 0-2306,-4 0-3363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947"/>
    </inkml:context>
    <inkml:brush xml:id="br0">
      <inkml:brushProperty name="width" value="0.025" units="cm"/>
      <inkml:brushProperty name="height" value="0.025" units="cm"/>
    </inkml:brush>
  </inkml:definitions>
  <inkml:trace contextRef="#ctx0" brushRef="#br0">179 1 14798,'0'0'12332,"0"50"-11820,4-34-480,7 2-64,-8 4-1089,-1 1-1441,-2 2-769,0 1 672,-5-3-320,-6-4-929,7-5-5284</inkml:trace>
  <inkml:trace contextRef="#ctx0" brushRef="#br0" timeOffset="1">1 111 14253,'0'0'11467,"74"-4"-10602,-33 4-705,7 5-160,-4-2-480,-5-3-2467,-4 0-2402,-3-1-7463</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7.796"/>
    </inkml:context>
    <inkml:brush xml:id="br0">
      <inkml:brushProperty name="width" value="0.025" units="cm"/>
      <inkml:brushProperty name="height" value="0.025" units="cm"/>
    </inkml:brush>
  </inkml:definitions>
  <inkml:trace contextRef="#ctx0" brushRef="#br0">236 105 3908,'10'-6'1174,"-2"1"39,39-23 3734,-44 26-4279,0 0 1,0-1 0,0 1 0,0-1 0,0 0 0,0 0 0,-1 0 0,0 0 0,1 0 0,-1-1-1,-1 1 1,1-1 0,1-4 0,-2 8-546,-1-1-1,0 1 1,0-1-1,0 1 1,0-1 0,0 1-1,0-1 1,0 0-1,0 1 1,0-1-1,-1 1 1,1-1 0,0 1-1,0-1 1,0 1-1,-1-1 1,1 1-1,0-1 1,0 1 0,-1 0-1,1-1 1,0 1-1,-1-1 1,1 1-1,-1 0 1,1-1 0,0 1-1,-1 0 1,1-1-1,-1 1 1,1 0-1,-2-1 1,-24-3 1134,-27 7-927,38 1-291,1 0 1,-1 1-1,1 1 0,1 0 0,-1 0 1,1 2-1,0 0 0,0 0 0,1 1 1,1 1-1,-1 0 0,1 0 0,1 1 0,0 0 1,1 1-1,0 0 0,0 1 0,2 0 1,-12 24-1,18-34-21,0-1 0,0 1 0,0 0-1,0 0 1,0 0 0,1-1 0,-1 1 0,1 0 0,0 0 0,0 0 0,0 0 0,0 0-1,1 0 1,-1-1 0,1 1 0,-1 0 0,1 0 0,0 0 0,0-1 0,1 1 0,-1 0-1,0-1 1,1 0 0,0 1 0,-1-1 0,1 0 0,0 1 0,4 2 0,0-1 3,0-1 0,1 0 0,-1-1 1,1 1-1,0-1 0,0-1 1,-1 1-1,1-1 0,0 0 0,0-1 1,8 0-1,-14 0-18,75-2 74,-70 2-70,-1-1 1,0 0-1,0 0 1,0-1-1,0 0 0,0 0 1,0 0-1,-1 0 1,1-1-1,-1 0 0,1 0 1,4-4-1,-8 6 6,-1 1 0,1 0 1,-1 0-1,1-1 0,-1 1 0,1 0 0,-1-1 0,1 1 0,-1-1 0,1 1 1,-1 0-1,1-1 0,-1 1 0,0-1 0,1 1 0,-1-1 0,0 1 0,0-1 1,1 0-1,-1 1 0,0-1 0,0 1 0,0-1 0,0 0 0,0 1 1,0-1-1,0 1 0,0-1 0,0 0 0,0 1 0,0-1 0,0 1 0,0-1 1,0 0-1,0 1 0,-1-1 0,1 1 0,0-1 0,0 1 0,-1-1 0,1 1 1,0-1-1,-1 1 0,1-1 0,-1 1 0,1-1 0,-1 1 0,1 0 1,0-1-1,-1 1 0,0 0 0,1-1 0,-1 1 0,1 0 0,-1 0 0,1-1 1,-1 1-1,1 0 0,-1 0 0,0 0 0,1 0 0,-1 0 0,1 0 0,-1 0 1,0 0-1,0 0 0,-47-3 697,43 3-698,-2 0 45,5 0-44,0-1 0,-1 1 0,1 0 0,-1 0 0,1 0-1,-1 0 1,1 0 0,-1 0 0,1 1 0,-1-1 0,1 1 0,0 0 0,-1 0-1,1 0 1,0 0 0,-1 0 0,1 0 0,0 0 0,-3 3 0,17-3 83,2-2-79,1-1 0,-1 0 1,0-2-1,0 1 1,0-2-1,19-8 0,-16 6-221,1 0 0,-1 2 1,24-5-1,-41 10 200,1 0 1,-1 0 0,0 0-1,0 0 1,1 0 0,-1 0-1,0 0 1,0 0 0,1 0-1,-1 0 1,0 0-1,0 0 1,1 0 0,-1 0-1,0 1 1,0-1 0,0 0-1,1 0 1,-1 0 0,0 0-1,0 0 1,0 0 0,1 1-1,-1-1 1,0 0-1,0 0 1,0 0 0,0 1-1,0-1 1,1 0 0,-1 0-1,0 0 1,0 1 0,0-1-1,0 0 1,0 0 0,0 1-1,0-1 1,0 0-1,0 0 1,0 1 0,0-1-1,0 0 1,-3 18-32,-12 15 164,1-8 52,5-11-154,1 1-1,0 0 1,1 1 0,1 0 0,0 0 0,1 0-1,1 1 1,1-1 0,-3 21 0,10-22-2123,5-12-2567,7-3-5517</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6.791"/>
    </inkml:context>
    <inkml:brush xml:id="br0">
      <inkml:brushProperty name="width" value="0.025" units="cm"/>
      <inkml:brushProperty name="height" value="0.025" units="cm"/>
    </inkml:brush>
  </inkml:definitions>
  <inkml:trace contextRef="#ctx0" brushRef="#br0">18 0 17200,'0'0'8264,"-18"54"-6630,18-33-321,0 3-320,9-2-449,11 1-384,-3-1-95,5-4-33,-3-2-96,4-7-833,5-3-128,-3-6-289,0 0-992,3-10-1025,1-11-1409,-5-4-2659</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7.137"/>
    </inkml:context>
    <inkml:brush xml:id="br0">
      <inkml:brushProperty name="width" value="0.025" units="cm"/>
      <inkml:brushProperty name="height" value="0.025" units="cm"/>
    </inkml:brush>
  </inkml:definitions>
  <inkml:trace contextRef="#ctx0" brushRef="#br0">181 1 10954,'0'0'10346,"-50"59"-8680,27-13 159,-5 5-575,5 6-321,0 0-257,5-3-512,8-3-128,4-8-192,6-9-833,0-14-1217,11-16-801,0-4-2786</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7.498"/>
    </inkml:context>
    <inkml:brush xml:id="br0">
      <inkml:brushProperty name="width" value="0.025" units="cm"/>
      <inkml:brushProperty name="height" value="0.025" units="cm"/>
    </inkml:brush>
  </inkml:definitions>
  <inkml:trace contextRef="#ctx0" brushRef="#br0">30 1 6887,'0'0'19954,"20"46"-18801,8-43-480,7-3-449,8 0-160,-2 0-608,-2-5-1442,-8 2-1441,-11 2-1025,-6 0-1346</inkml:trace>
  <inkml:trace contextRef="#ctx0" brushRef="#br0" timeOffset="1">55 89 4708,'0'0'12716,"-55"25"-9961,55-21-1057,11 0-481,14-3 160,13-1-96,10 0-480,-2 0-577,4 0-160,-6 0-96,-9 0-1281,-3 0-2370,-3 0-4966</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8.714"/>
    </inkml:context>
    <inkml:brush xml:id="br0">
      <inkml:brushProperty name="width" value="0.025" units="cm"/>
      <inkml:brushProperty name="height" value="0.025" units="cm"/>
    </inkml:brush>
  </inkml:definitions>
  <inkml:trace contextRef="#ctx0" brushRef="#br0">32 1 15855,'0'0'9396,"0"9"-8825,2 27-368,-2-35-199,0 1 1,1-1-1,-1 0 1,1 1 0,-1-1-1,1 0 1,0 0-1,0 0 1,-1 0 0,1 0-1,0 0 1,0 0 0,0 0-1,0 0 1,0 0-1,0 0 1,0 0 0,1-1-1,-1 1 1,0 0-1,0-1 1,1 1 0,-1-1-1,0 0 1,1 1-1,-1-1 1,2 0 0,40 2 69,-31-2-42,1 0-9,0 0-38,-1 0 0,0 1 1,1 1-1,16 4 0,-27-6 11,1 1 0,-1 0 0,1 0-1,-1 0 1,0 0 0,1 0-1,-1 1 1,0-1 0,0 1 0,0-1-1,0 1 1,0 0 0,0 0 0,0 0-1,-1 0 1,1 0 0,-1 0-1,1 0 1,-1 1 0,0-1 0,0 1-1,0-1 1,0 0 0,0 1 0,0 0-1,0 3 1,-1-1 121,1 0 0,-1-1 1,0 1-1,-1 0 0,1-1 0,-1 1 0,0 0 0,0-1 1,0 1-1,0-1 0,-1 1 0,0-1 0,0 0 0,0 0 1,-1 0-1,1 0 0,-1 0 0,0 0 0,0 0 1,0-1-1,-1 0 0,1 0 0,-1 0 0,0 0 0,1 0 1,-1-1-1,-1 1 0,1-1 0,-8 3 0,-4 1 75,0-1 0,0-1 0,-1 0 0,0-1 0,1-1-1,-1-1 1,-18 0 0,33-1-293,1 0 1,-1 0-1,1 0 0,0-1 1,-1 1-1,1-1 0,0 1 1,-1-1-1,1 1 0,0-1 0,-1 1 1,1-1-1,0 0 0,0 0 1,0 0-1,0 0 0,0 0 1,0 0-1,0 0 0,0 0 0,0 0 1,0 0-1,1 0 0,-1-1 1,0 1-1,1 0 0,-1 0 1,1-1-1,0 1 0,-1-1 0,1 1 1,0 0-1,0-1 0,0 1 1,0-1-1,0-1 0,0-6-1844,0 0 0,0-1-1,2 1 1,1-12-1,7-16-7577</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044"/>
    </inkml:context>
    <inkml:brush xml:id="br0">
      <inkml:brushProperty name="width" value="0.025" units="cm"/>
      <inkml:brushProperty name="height" value="0.025" units="cm"/>
    </inkml:brush>
  </inkml:definitions>
  <inkml:trace contextRef="#ctx0" brushRef="#br0">0 33 12780,'0'0'12300,"69"-33"-11083,-35 33-641,1 0-544,4 0-32,7 5-1921,2-2-2532,-5 0-4931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8.250"/>
    </inkml:context>
    <inkml:brush xml:id="br0">
      <inkml:brushProperty name="width" value="0.025" units="cm"/>
      <inkml:brushProperty name="height" value="0.025" units="cm"/>
    </inkml:brush>
  </inkml:definitions>
  <inkml:trace contextRef="#ctx0" brushRef="#br0">1 60 11307,'0'0'10217,"67"-16"-18160,-41 4 3523,-10-2-1858</inkml:trace>
  <inkml:trace contextRef="#ctx0" brushRef="#br0" timeOffset="1">121 0 8264,'0'0'14734,"-53"47"-12364,46-23-929,7 0-480,0-1-352,10-3-257,8-1-288,5-6 0,-2-4-448,1-6-769,-8-3-1666,0-4-3907</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376"/>
    </inkml:context>
    <inkml:brush xml:id="br0">
      <inkml:brushProperty name="width" value="0.025" units="cm"/>
      <inkml:brushProperty name="height" value="0.025" units="cm"/>
    </inkml:brush>
  </inkml:definitions>
  <inkml:trace contextRef="#ctx0" brushRef="#br0">179 0 18962,'-9'4'2183,"-6"3"-1682,1 1 0,1 0-1,-1 1 1,1 0-1,1 1 1,0 0 0,-13 14-1,20-18-479,0 0 0,0 1 0,0 0 0,1 0 0,0 0 0,0 0 0,0 0 0,1 1 0,0-1 0,1 1 0,0 0 0,0 0 0,1 0 0,0 0 0,0 0 0,1 0 0,0 11 0,0-16-20,1-1 1,-1 0-1,1 0 0,0 1 1,-1-1-1,1 0 0,0 0 1,0 0-1,0 0 0,0 0 1,1 0-1,-1 0 0,1 0 1,-1 0-1,1-1 0,0 1 1,-1 0-1,1-1 0,2 2 1,1 0 6,0-1 1,0 0 0,0 1 0,0-2 0,0 1-1,0 0 1,1-1 0,5 1 0,2-1 9,-1 0 1,1-1-1,-1 0 1,1-1-1,-1-1 1,23-5-1,-24 3 14,0 0 0,1-1-1,-2-1 1,1 0 0,-1 0 0,0-1-1,0 0 1,0-1 0,13-14 0,-19 17 100,1 1 0,-1-1 1,0 0-1,-1 0 0,1 0 1,-1-1-1,0 1 0,0-1 1,-1 0-1,1 0 0,-1 0 0,-1 0 1,1 0-1,-1 0 0,0-1 1,0 1-1,-1 0 0,0-1 1,0 1-1,-1-7 0,-1 9-90,1 1-1,-1 0 0,0 0 1,1 0-1,-2 0 0,1 0 0,0 0 1,0 1-1,-1-1 0,0 1 1,1-1-1,-1 1 0,0 0 1,0 0-1,0 1 0,0-1 1,-1 0-1,1 1 0,0 0 0,-1 0 1,1 0-1,-1 0 0,1 0 1,-1 1-1,-5-1 0,-12-1-86,-1 1 0,-37 2 0,57-1 51,-4 1-143,0 0-1,1 0 0,-1 1 0,1 0 1,-1 0-1,-8 4 0,-5 11-3062,18-16 2836,1-1 0,-1 1 0,1 0 1,0 0-1,-1-1 0,1 1 0,0 0 0,0 0 0,0 0 0,0 0 1,0-1-1,-1 1 0,1 0 0,1 0 0,-1 0 0,0 0 0,0-1 1,0 1-1,0 0 0,1 0 0,-1 0 0,0-1 0,1 1 1,0 1-1,6 4-9229</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736"/>
    </inkml:context>
    <inkml:brush xml:id="br0">
      <inkml:brushProperty name="width" value="0.025" units="cm"/>
      <inkml:brushProperty name="height" value="0.025" units="cm"/>
    </inkml:brush>
  </inkml:definitions>
  <inkml:trace contextRef="#ctx0" brushRef="#br0">76 1 18353,'0'0'5125,"-42"71"-2979,28-37-929,3 4-416,2 0-545,9-4-192,0-5-64,4-7 32,8-9-672,0-5-513,-1-8-705,-6 0-448,-5-5-993,0-12-3524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115"/>
    </inkml:context>
    <inkml:brush xml:id="br0">
      <inkml:brushProperty name="width" value="0.025" units="cm"/>
      <inkml:brushProperty name="height" value="0.025" units="cm"/>
    </inkml:brush>
  </inkml:definitions>
  <inkml:trace contextRef="#ctx0" brushRef="#br0">0 0 14414,'0'0'8039,"82"26"-6982,-35-24-640,3-2-353,5 0-1602,-9-3-4067</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444"/>
    </inkml:context>
    <inkml:brush xml:id="br0">
      <inkml:brushProperty name="width" value="0.025" units="cm"/>
      <inkml:brushProperty name="height" value="0.025" units="cm"/>
    </inkml:brush>
  </inkml:definitions>
  <inkml:trace contextRef="#ctx0" brushRef="#br0">101 10 15695,'0'0'4884,"-10"5"-3778,5-3-994,-1 1 0,1 0 0,-1 1 0,1-1 0,0 1 0,1 0 0,-1 0 0,0 0 0,1 1 1,0 0-1,0 0 0,1 0 0,-1 0 0,1 0 0,0 1 0,-3 8 0,3-4-10,0-1 0,1 1 0,0-1 0,0 1 0,1 0 1,1-1-1,0 18 0,1-25-67,-1 0 0,0 1 0,1-1 0,0 0 0,0 1 0,-1-1 0,1 0 0,0 0 0,1 0 0,-1 0 0,0 0 0,1 0 0,-1 0 0,1 0 0,-1 0 0,1-1 0,0 1 0,0-1 0,0 1 0,0-1 0,0 0 0,0 0 0,0 1 0,0-2 0,0 1 0,1 0 0,-1 0 0,0-1 0,1 1 0,-1-1 0,0 0 0,1 1 0,-1-1 0,1 0 0,3-1 0,-2 0 41,1 1 0,0-1 0,-1 0 1,1-1-1,0 1 0,-1-1 0,0 0 0,1 0 0,-1 0 0,0-1 1,0 1-1,0-1 0,0 0 0,-1 0 0,1-1 0,-1 1 0,0-1 1,0 1-1,0-1 0,0 0 0,-1 0 0,1-1 0,-1 1 0,0 0 1,1-6-1,2-2 154,-1 0 0,0 0 0,-1 0 1,-1-1-1,0 0 0,0 1 0,-2-1 1,0-17-1,0 28-223,0 1 0,0-1 0,0 1 1,0 0-1,-1-1 0,1 1 0,0 0 1,-1 0-1,1-1 0,-1 1 0,1 0 1,-1 0-1,0-1 0,0 1 0,1 0 1,-1 0-1,0 0 0,0 0 0,0 0 0,0 0 1,0 1-1,0-1 0,-1 0 0,1 0 1,0 1-1,0-1 0,0 1 0,-1-1 1,1 1-1,0-1 0,-1 1 0,1 0 0,0 0 1,-1-1-1,1 1 0,0 0 0,-1 0 1,1 1-1,-1-1 0,1 0 0,0 0 1,-1 1-1,0 0 0,-2-1-35,0 1 1,0 1-1,1-1 1,-1 1-1,1-1 0,-1 1 1,1 0-1,0 0 0,0 0 1,0 1-1,0-1 1,0 1-1,0 0 0,-4 5 1,5-2-404,-1-1-1,0 0 1,1 1 0,0 0 0,1-1 0,-3 12 0,6 18-7362,4-23 544</inkml:trace>
  <inkml:trace contextRef="#ctx0" brushRef="#br0" timeOffset="1">217 125 17777,'0'0'7239,"-43"69"-4965,29-39-801,1-1-480,6-1-608,4-6-353,3-4-609,0-6-1377,9-4-1249,0-8-961,1 0-4612</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817"/>
    </inkml:context>
    <inkml:brush xml:id="br0">
      <inkml:brushProperty name="width" value="0.025" units="cm"/>
      <inkml:brushProperty name="height" value="0.025" units="cm"/>
    </inkml:brush>
  </inkml:definitions>
  <inkml:trace contextRef="#ctx0" brushRef="#br0">134 14 17681,'0'0'6801,"-10"-1"-5034,6 1-1725,0-1 0,0 1 0,0 0 0,0 1 0,0-1 0,0 1 0,0-1 0,0 1 0,1 0 0,-1 1 0,0-1 1,0 1-1,1 0 0,-1 0 0,1 0 0,0 0 0,-1 0 0,1 1 0,0-1 0,0 1 0,1 0 0,-1 0 0,1 0 0,-1 0 0,1 1 0,0-1 0,0 1 0,0-1 1,1 1-1,-1 0 0,1-1 0,-2 7 0,2-7-50,1-1 1,-1 0 0,0 1-1,1-1 1,-1 1 0,1-1-1,0 1 1,0-1-1,0 1 1,0-1 0,0 0-1,1 1 1,-1-1 0,1 1-1,-1-1 1,1 1 0,0-1-1,0 0 1,0 0-1,0 1 1,0-1 0,1 0-1,-1 0 1,3 2 0,0-1-24,1 0 0,0 0 0,0 0 0,0-1 1,0 0-1,0 0 0,0 0 0,0-1 0,1 1 0,7 0 1,34 3-389,-33-4 309,0 1-1,-1 0 0,1 1 1,25 8-1,-38-11 118,0 1 1,0-1-1,0 1 1,0-1-1,0 1 1,0 0-1,0 0 0,0 0 1,0-1-1,0 1 1,0 0-1,-1 0 1,1 0-1,0 0 0,-1 0 1,1 0-1,0 0 1,-1 1-1,0-1 0,1 0 1,-1 0-1,0 0 1,1 0-1,-1 1 1,0-1-1,0 0 0,0 0 1,0 1-1,0-1 1,0 0-1,0 0 0,-1 0 1,1 1-1,0-1 1,-1 0-1,1 0 1,-1 0-1,1 0 0,-1 0 1,0 0-1,1 0 1,-1 0-1,0 0 0,0 0 1,1 0-1,-1 0 1,-1 1-1,-6 6 143,1 1 0,-1-1 0,-15 11 0,21-17-134,-14 11 237,-1-2 0,0 1 0,-18 8 0,28-16-155,0-1 0,-1 0 0,1 0-1,0-1 1,-1 0 0,1-1-1,-1 1 1,0-1 0,0-1-1,-15 0 1,23 0-91,-1 0 0,1 0 0,-1 0 0,1 0 0,-1 0 0,1 0 0,-1 0 1,1 0-1,-1 0 0,1-1 0,-1 1 0,1 0 0,-1 0 0,1-1 0,0 1 0,-1 0 0,1 0 0,-1-1 0,1 1 0,0-1 0,-1 1 1,1 0-1,0-1 0,-1 1 0,1-1 0,0 1 0,0-1 0,0 1 0,-1-1 0,1 1 0,0 0 0,0-2 0,6-17 41,19-14-292,64-32-239,-72 54 562,1 0 0,-2-1 0,0 0 1,0-2-1,-1 1 0,-1-2 0,0 0 1,20-31-1,-33 44-56,1 0 0,-2 0 0,1 0 0,0 0 0,0-1 0,-1 1 0,1 0 0,-1-1 0,0 1 0,0 0 0,0-1 0,0 1-1,0 0 1,0-1 0,-1 1 0,1 0 0,-1 0 0,1-1 0,-1 1 0,0 0 0,0 0 0,0 0 0,0 0 0,0 0 0,-1 0 0,1 0 0,0 0 0,-1 0 0,0 1 0,1-1 0,-1 1 0,0-1 0,0 1 0,-4-3 0,2 2-310,0-1 0,0 1 1,0 0-1,0 1 0,0-1 1,-1 1-1,1 0 0,-1 0 1,1 0-1,-1 0 0,1 1 1,-1 0-1,0 0 0,1 0 1,-1 0-1,1 1 0,-8 1 1,10-1-135,1 0 0,-1 0 0,1 0 0,-1 0 0,1 0 0,-1 0 0,1 1 0,0-1 0,-1 0 0,1 1 0,0-1 0,0 1 0,-1 2 0,-3 10-5440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1.160"/>
    </inkml:context>
    <inkml:brush xml:id="br0">
      <inkml:brushProperty name="width" value="0.025" units="cm"/>
      <inkml:brushProperty name="height" value="0.025" units="cm"/>
    </inkml:brush>
  </inkml:definitions>
  <inkml:trace contextRef="#ctx0" brushRef="#br0">15 0 4708,'0'0'16576,"-1"9"-14755,-2 9-892,0-5-82,0 0 1,1 0-1,1 0 1,0 1-1,1-1 0,0 0 1,4 23-1,-3-34-858,0 0 0,0 0-1,1 0 1,-1 0 0,1-1-1,-1 1 1,1 0 0,-1-1-1,1 0 1,0 1 0,0-1-1,0 0 1,0 0 0,0 0-1,0 0 1,0 0 0,0 0-1,0-1 1,0 1 0,1-1-1,-1 1 1,0-1 0,0 0-1,1 0 1,-1 0 0,0 0-1,0 0 1,1 0 0,-1-1-1,0 1 1,0-1 0,3-1 0,1 1-571,1-1 1,-1 0-1,0 0 1,0-1 0,0 0-1,0 0 1,-1 0 0,1-1-1,9-7 1,11-28-7170,-16 17 1830</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1.506"/>
    </inkml:context>
    <inkml:brush xml:id="br0">
      <inkml:brushProperty name="width" value="0.025" units="cm"/>
      <inkml:brushProperty name="height" value="0.025" units="cm"/>
    </inkml:brush>
  </inkml:definitions>
  <inkml:trace contextRef="#ctx0" brushRef="#br0">143 1 16207,'0'0'7175,"-33"62"-4260,19-32-929,-2 3-417,-2 2-608,2 2-512,0-1-353,4 0-64,1-2-321,4-3-1280,7-4-833,0-6-161,0-10-3907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2.484"/>
    </inkml:context>
    <inkml:brush xml:id="br0">
      <inkml:brushProperty name="width" value="0.025" units="cm"/>
      <inkml:brushProperty name="height" value="0.025" units="cm"/>
    </inkml:brush>
  </inkml:definitions>
  <inkml:trace contextRef="#ctx0" brushRef="#br0">1 142 4773,'0'0'9769,"12"-5"-8008,85-35 759,101-34-1206,-177 68-1388,1 1-1,-1 1 1,1 1 0,0 1 0,0 0 0,1 2 0,34 4 0,-47-2 63,0 1-1,-1 0 1,0 0 0,0 1 0,0 0-1,0 1 1,0 0 0,8 7 0,-9-7 17,-1 1 1,1-1 0,0-1 0,1 0 0,-1 0-1,1 0 1,0-1 0,-1-1 0,1 1-1,17 1 1,3-5 269,1-1 0,0-2 0,-1 0 0,0-2 0,50-17 0,-53 14-259,0 1 1,0 1-1,1 2 0,0 0 0,0 2 0,0 1 1,38 2-1,-60 1 7,-1 0 1,0 0 0,0 0-1,0 0 1,0 1-1,0 0 1,-1-1 0,1 1-1,0 1 1,-1-1-1,1 0 1,-1 1 0,0 0-1,0 0 1,0 0 0,3 4-1,22 19 1458,-25-24-1331,0 0 0,0 0 0,0 0 0,0-1-1,1 0 1,-1 0 0,1 0 0,-1 0 0,1 0-1,-1-1 1,1 1 0,-1-1 0,1 0 0,0 0-1,-1 0 1,1-1 0,-1 1 0,4-2 0,9-2 390,-1-1 0,28-12 0,-4 0-140,-16 10-394,0 0 1,0 2-1,0 0 0,1 2 0,0 0 0,0 2 0,0 0 0,27 4 0,-15 8-274,-35-11 186,1 1 0,-1-1 0,0 1 0,1 0 0,-1 0 0,0-1 0,0 1 0,1 0 0,-1 0 0,0 0 0,0 0 0,0 0 0,0 0 0,-1 0 0,1 1 0,0-1 0,0 0 0,-1 0 0,1 1 0,0-1 0,-1 1 0,1 2 0,-10-14-5657,-3-8-818</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2.831"/>
    </inkml:context>
    <inkml:brush xml:id="br0">
      <inkml:brushProperty name="width" value="0.025" units="cm"/>
      <inkml:brushProperty name="height" value="0.025" units="cm"/>
    </inkml:brush>
  </inkml:definitions>
  <inkml:trace contextRef="#ctx0" brushRef="#br0">197 0 7495,'0'0'20222,"-9"13"-20073,-130 207-1147,121-201-1794,18-18 2496,-1-1 1,0 1 0,1-1-1,-1 1 1,0-1 0,1 0-1,-1 1 1,0-1 0,0 0-1,1 0 1,-1 0 0,0 1-1,0-1 1,1 0 0,-1 0 0,0 0-1,0 0 1,1 0 0,-1 0-1,0 0 1,0-1 0,1 1-1,-1 0 1,0 0 0,0-1-1,1 1 1,-1 0 0,0-1-1,1 1 1,-2-1 0,-6-12-7227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3.175"/>
    </inkml:context>
    <inkml:brush xml:id="br0">
      <inkml:brushProperty name="width" value="0.025" units="cm"/>
      <inkml:brushProperty name="height" value="0.025" units="cm"/>
    </inkml:brush>
  </inkml:definitions>
  <inkml:trace contextRef="#ctx0" brushRef="#br0">1 275 10090,'0'0'9336,"9"1"-6821,0 0-2095,-1 0-1,0-1 1,0 0 0,0-1 0,0 0 0,0 0 0,0-1-1,0 0 1,0 0 0,0-1 0,0 0 0,-1 0-1,11-7 1,14-10-178,-2-2-1,-1-1 1,0-1 0,-2-1-1,-1-1 1,-1-2-1,38-53 1,-63 81-254,0 0 1,0 0-1,0 1 0,0-1 1,0 0-1,0 0 0,0 0 1,0 1-1,0-1 0,0 0 1,0 0-1,0 0 0,0 0 1,0 1-1,0-1 0,0 0 1,0 0-1,0 0 0,0 0 1,1 0-1,-1 1 1,0-1-1,0 0 0,0 0 1,0 0-1,0 0 0,1 0 1,-1 0-1,0 0 0,0 1 1,0-1-1,0 0 0,0 0 1,1 0-1,-1 0 0,0 0 1,0 0-1,0 0 0,1 0 1,-1 0-1,0 0 1,0 0-1,0 0 0,0 0 1,1 0-1,-1 0 0,0 0 1,0 0-1,0 0 0,0 0 1,1 0-1,-1-1 0,0 1 1,0 0-1,0 0 0,0 0 1,1 0-1,-1 0 0,0 0 1,0 0-1,0-1 1,0 1-1,0 0 0,0 0 1,0 0-1,0 0 0,1-1 1,-1 1-1,0 0 0,3 26-318,-3 36-126,-2-38-164,1-7-164,0-1 0,1 1 0,3 21 0,-2-33-122,0 1 0,1-1 0,-1 0 0,1 1 0,0-1 0,0 0 0,1-1 0,4 8 0,9 6-8511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1.244"/>
    </inkml:context>
    <inkml:brush xml:id="br0">
      <inkml:brushProperty name="width" value="0.025" units="cm"/>
      <inkml:brushProperty name="height" value="0.025" units="cm"/>
    </inkml:brush>
  </inkml:definitions>
  <inkml:trace contextRef="#ctx0" brushRef="#br0">26 5228 2691,'0'0'11130,"-5"3"-10318,0-1-933,-10 4 1396,31-19 5,211-178-595,-72 55-617,986-740-108,-547 429 1158,327-213-700,26 32-415,-943 626-2,1753-1083 100,-1059 665-106,-497 299 38,598-402 56,-791 517-318,54-48 797,-59 51-814,0 0 0,0-1 1,0 1-1,0-1 0,-1 0 1,1 0-1,-1 0 0,0 0 1,0 0-1,-1-1 0,1 1 0,-1 0 1,0-1-1,1-8 0,-2 4-4254</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4.682"/>
    </inkml:context>
    <inkml:brush xml:id="br0">
      <inkml:brushProperty name="width" value="0.025" units="cm"/>
      <inkml:brushProperty name="height" value="0.025" units="cm"/>
    </inkml:brush>
  </inkml:definitions>
  <inkml:trace contextRef="#ctx0" brushRef="#br0">1 1 7143,'5'0'14926,"-5"12"-12876,0 6-673,-3 7-544,3 3-449,-2 3-288,2-4-64,0-2-32,2-1 0,7-7-512,1-4-865,-3-6-609,0-6-481,-3-1-2561</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031"/>
    </inkml:context>
    <inkml:brush xml:id="br0">
      <inkml:brushProperty name="width" value="0.025" units="cm"/>
      <inkml:brushProperty name="height" value="0.025" units="cm"/>
    </inkml:brush>
  </inkml:definitions>
  <inkml:trace contextRef="#ctx0" brushRef="#br0">0 30 13004,'0'0'14350,"80"5"-14190,-32-6-128,5-4-96,0-3-1794,-5-1-2210,-10-2-3106</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396"/>
    </inkml:context>
    <inkml:brush xml:id="br0">
      <inkml:brushProperty name="width" value="0.025" units="cm"/>
      <inkml:brushProperty name="height" value="0.025" units="cm"/>
    </inkml:brush>
  </inkml:definitions>
  <inkml:trace contextRef="#ctx0" brushRef="#br0">1 33 16944,'0'0'5290,"12"-4"-3170,84-19 377,-84 21-2302,0 0 0,0 1 0,0 0 0,0 1 0,0 1 0,1 0 0,16 4 0,-28-5-194,1 0 1,-1 1-1,0-1 1,1 0-1,-1 1 0,0 0 1,1-1-1,-1 1 1,0 0-1,0-1 0,0 1 1,0 0-1,0 0 1,0 0-1,0 0 0,0 0 1,0 0-1,0 0 1,0 1-1,0-1 0,-1 0 1,1 0-1,-1 1 1,1-1-1,-1 0 1,1 2-1,-1 0 2,0-1 0,0 1-1,0 0 1,-1-1 0,1 1 0,-1-1 0,0 1-1,0-1 1,0 0 0,0 1 0,0-1 0,0 0-1,-3 3 1,-3 5 73,0-1 0,-1 0 0,0 0 1,-1 0-1,-10 7 0,-21 7 453,8-5-145,33-17-385,-1-1-1,0 0 1,0 0-1,0 0 1,0 0-1,1 0 1,-1 0-1,0 0 1,0 0-1,0 0 1,0 0-1,0 1 1,1-1-1,-1 0 1,0 0-1,0 0 1,0 0-1,0 0 1,0 1-1,0-1 1,0 0-1,0 0 1,0 0-1,0 0 1,1 1-1,-1-1 1,0 0-1,0 0 1,0 0-1,0 1 1,0-1-1,0 0 1,0 0-1,0 0 1,0 0-1,0 1 1,-1-1-1,1 0 1,0 0-1,0 0 1,0 0-1,0 1 1,18-3-519,0 1 1,0 0 0,0 1 0,27 5 0,-42-5 440,0 1 0,0 0 1,1 0-1,-1 0 1,0 0-1,0 0 0,0 1 1,0-1-1,-1 1 1,1 0-1,0 0 0,-1 0 1,1 0-1,2 4 0,-4-4 68,0 0-1,1 0 0,-1 1 0,-1-1 0,1 0 0,0 1 1,-1-1-1,1 1 0,-1-1 0,0 0 0,1 1 0,-1-1 0,0 1 1,-1-1-1,1 1 0,0-1 0,-1 1 0,1-1 0,-1 1 0,0-1 1,-2 4-1,0 0 226,0-1 1,0 0 0,-1 0-1,0-1 1,0 1 0,0-1-1,0 1 1,-1-1 0,0-1-1,1 1 1,-1-1 0,-1 0-1,1 0 1,-11 5 0,6-4-4,0 0 0,0-1 1,0 0-1,0 0 1,0-1-1,-1 0 1,-18 0-1,28-2-252,1 0-1,-1 0 1,1 0-1,-1 0 1,1 0-1,-1 0 1,1 0-1,0 0 1,-1-1-1,1 1 1,-1 0-1,1 0 1,-1 0-1,1-1 1,0 1-1,-1 0 1,1 0-1,0-1 1,-1 1 0,1 0-1,0-1 1,-1 1-1,1 0 1,0-1-1,0 1 1,-1-1-1,1 1 1,0 0-1,0-1 1,0 1-1,0-1 1,-1 1-1,1-1 1,0 1-1,0-1 1,0 0-1,6-22-3396,19-18-6504,-1 18-495</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741"/>
    </inkml:context>
    <inkml:brush xml:id="br0">
      <inkml:brushProperty name="width" value="0.025" units="cm"/>
      <inkml:brushProperty name="height" value="0.025" units="cm"/>
    </inkml:brush>
  </inkml:definitions>
  <inkml:trace contextRef="#ctx0" brushRef="#br0">92 65 16464,'0'0'9651,"-9"3"-8786,4-1-787,0 1-1,0-1 1,0 1-1,1 0 1,-1 1-1,1-1 1,-1 1-1,1 0 1,0 0-1,1 0 1,-1 0-1,1 1 1,0-1 0,0 1-1,0 0 1,1 0-1,-1 0 1,1 0-1,0 1 1,1-1-1,-1 0 1,0 7-1,1-9-17,0 1 0,1-1 1,-1 1-1,1-1 0,-1 1 0,1-1 0,0 1 0,1-1 0,-1 1 0,0-1 1,1 0-1,0 1 0,0-1 0,0 1 0,0-1 0,0 0 0,1 0 0,0 0 1,-1 0-1,5 6 0,-2-7 41,0 1 0,0-1 0,0 1 0,0-1-1,1-1 1,-1 1 0,0 0 0,1-1 0,-1 0 0,1 0 0,0 0 0,-1-1 0,1 0 0,0 0 0,5 0 0,-1-1-65,0 0 0,-1 0 0,1-1 1,-1 0-1,1-1 0,-1 0 1,0 0-1,0-1 0,0 0 1,0 0-1,-1-1 0,0 0 0,0 0 1,0-1-1,11-10 0,-13 10-16,0 1 0,0-1 0,-1 0 0,1 0 0,-1 0 0,0-1 0,-1 1 0,0-1 0,0 0 0,0 0 0,-1 0 0,0 0 0,0-1 0,-1 1 0,0 0 1,0-1-1,0 1 0,-2-15 0,0 20-26,1-1 1,-1 0-1,0 1 1,0-1-1,0 1 1,-1-1-1,1 1 1,-1 0-1,1 0 1,-1-1-1,0 1 1,1 0-1,-1 0 1,0 0-1,0 1 1,-1-1-1,1 0 1,0 1-1,-4-2 1,0 0 73,1 1 0,-1-1 1,0 2-1,0-1 0,0 0 1,0 1-1,0 0 0,0 1 1,-6-1-1,6 1-191,1 0 1,0 1-1,0-1 1,0 1-1,-1 0 1,1 0-1,0 1 1,0 0-1,1 0 1,-8 4-1,10-5-147,0 0 1,0 1-1,0-1 0,0 1 1,0-1-1,0 1 0,1 0 1,-1 0-1,1 0 0,-1 0 1,1 0-1,0 0 0,0 0 0,0 0 1,0 0-1,0 1 0,0-1 1,1 0-1,-1 1 0,1-1 1,0 0-1,-1 4 0,4 5-4203,10-3-2008</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075"/>
    </inkml:context>
    <inkml:brush xml:id="br0">
      <inkml:brushProperty name="width" value="0.025" units="cm"/>
      <inkml:brushProperty name="height" value="0.025" units="cm"/>
    </inkml:brush>
  </inkml:definitions>
  <inkml:trace contextRef="#ctx0" brushRef="#br0">0 41 480,'0'0'29468,"76"7"-28955,-39-14-385,2-1-128,-5 0-1153,-7-4-1954,-8 0-3908</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530"/>
    </inkml:context>
    <inkml:brush xml:id="br0">
      <inkml:brushProperty name="width" value="0.025" units="cm"/>
      <inkml:brushProperty name="height" value="0.025" units="cm"/>
    </inkml:brush>
  </inkml:definitions>
  <inkml:trace contextRef="#ctx0" brushRef="#br0">1 1 7911,'0'0'14676,"11"0"-12621,46-1-297,108 4 1417,-163-3-3171,0 0 1,-1 0 0,1 1-1,0-1 1,0 0-1,0 1 1,0-1 0,-1 1-1,1 0 1,0-1 0,-1 1-1,1 0 1,0 0 0,-1 0-1,1 0 1,-1 1-1,3 1 1,-4-2-3,0 0 0,1 0 1,-1-1-1,0 1 0,0 0 0,1 0 0,-1 0 0,0 0 0,0 0 1,0 0-1,0 0 0,0 0 0,0 0 0,-1 0 0,1 0 1,0 0-1,0 0 0,-1 0 0,1 0 0,0 0 0,-1-1 0,1 1 1,-2 1-1,-1 3 10,-1 0 0,0 0 1,-1 0-1,1-1 0,-1 1 0,0-1 1,0 0-1,-7 3 0,-20 10 46,-46 17 0,-4 1 29,87-36-88,-1 0-1,1 0 0,0 0 1,0 1-1,0 0 1,9 1-1,12-2-8,-14 0-9,87-7-415,-87 7 325,0 1 0,0 1 0,0 0-1,0 1 1,-1 0 0,15 5 0,-25-7 103,1 0 0,-1 0 0,1 0 1,-1 1-1,0-1 0,1 1 0,-1-1 1,0 1-1,1 0 0,-1-1 0,0 1 1,1 0-1,-1 0 0,0 0 0,0 0 1,0 0-1,0 0 0,0 0 0,0 1 1,0-1-1,-1 0 0,1 0 1,0 1-1,-1-1 0,1 0 0,0 1 1,-1-1-1,0 1 0,1-1 0,-1 1 1,0-1-1,0 0 0,0 1 0,0-1 1,0 1-1,0-1 0,0 1 0,0-1 1,-1 1-1,1-1 0,-1 1 0,1-1 1,-1 0-1,1 1 0,-1-1 0,-1 3 1,-2 1 119,0 0 1,-1 0-1,1 0 1,-1-1-1,0 1 1,0-1-1,0 0 1,-1 0 0,-7 3-1,-5 1 140,1-1 0,-2 0 0,1-1 0,-1-2-1,0 0 1,0 0 0,0-2 0,-38 0 0,72-16-8219,9 3 1271,6-3-3193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876"/>
    </inkml:context>
    <inkml:brush xml:id="br0">
      <inkml:brushProperty name="width" value="0.025" units="cm"/>
      <inkml:brushProperty name="height" value="0.025" units="cm"/>
    </inkml:brush>
  </inkml:definitions>
  <inkml:trace contextRef="#ctx0" brushRef="#br0">173 53 8968,'0'0'18236,"-10"-7"-17264,7 5-939,1-1-25,0 1-1,0 0 1,-1 0 0,1 1-1,-1-1 1,1 0 0,-1 1-1,0-1 1,0 1 0,1 0-1,-1 0 1,0 0 0,0 0-1,0 1 1,0-1 0,0 1 0,0 0-1,0 0 1,0 0 0,0 0-1,0 0 1,0 1 0,0-1-1,0 1 1,0 0 0,0 0-1,0 0 1,0 0 0,0 1-1,1-1 1,-1 1 0,1-1 0,-1 1-1,1 0 1,-3 2 0,-2 4 0,0 0 1,0 1 0,0-1 0,1 2 0,-5 11-1,8-17-6,1 0 0,1 0-1,-1 1 1,1-1 0,0 1 0,0-1-1,0 1 1,0-1 0,1 1-1,0-1 1,0 1 0,0 0 0,0-1-1,1 1 1,1 4 0,-1-7 2,0 0 0,0 0 0,0 0 0,0-1-1,1 1 1,-1 0 0,1-1 0,-1 1 0,1-1 0,0 0 0,-1 1 0,1-1 0,0 0 0,0 0 0,0 0 0,0 0 0,0 0 0,0-1 0,0 1 0,0-1 0,0 1 0,0-1 0,1 0 0,2 1 0,57-1 202,-58-1-186,8-1 5,1 0 0,-1-1 0,1-1 0,-1 0 0,0-1 0,-1 0 0,1-1 0,-1 0 0,0-1 0,0 0 0,-1-1 0,0 0 0,0 0 0,-1-1 0,0 0 0,-1-1 0,0 0 0,13-21 0,-20 29 4,0 1-1,0-1 0,0 1 1,0-1-1,-1 0 0,1 1 0,0-1 1,-1 0-1,1 0 0,-1 0 1,0 1-1,1-1 0,-1 0 0,0 0 1,0 0-1,0 1 0,0-1 1,-1 0-1,1 0 0,0 0 0,-1 0 1,1 1-1,-1-1 0,0 0 1,0 1-1,-1-3 0,0 2-11,0 1 0,0-1 0,0 1 0,-1-1 0,1 1 0,0 0 0,-1 0 0,1 0 0,-1 0 0,1 1 0,-1-1 0,0 1 0,1-1 0,-1 1 0,-5 0 0,-4 0-83,0 1 0,0 0 0,1 1 0,-1 0 0,0 0 0,0 2 0,-13 5 0,-19 17-808,42-25 706,0 1 0,-1 0-1,1 0 1,0 0 0,0 0-1,1 0 1,-1 1 0,0-1 0,1 0-1,0 1 1,-1 0 0,1-1-1,0 1 1,0-1 0,-1 5 0,3-6 28,-1 0 1,0 0-1,1 0 0,-1 0 1,0 0-1,1-1 1,-1 1-1,1 0 1,-1 0-1,1 0 1,0-1-1,-1 1 1,1 0-1,0-1 1,0 1-1,-1-1 1,1 1-1,0-1 1,0 1-1,0-1 1,0 1-1,-1-1 1,1 0-1,0 1 0,0-1 1,0 0-1,0 0 1,0 0-1,0 0 1,0 0-1,0 0 1,0 0-1,0 0 1,1 0-1,46-1-3119,-40 0 1985,36-2-4470</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7.206"/>
    </inkml:context>
    <inkml:brush xml:id="br0">
      <inkml:brushProperty name="width" value="0.025" units="cm"/>
      <inkml:brushProperty name="height" value="0.025" units="cm"/>
    </inkml:brush>
  </inkml:definitions>
  <inkml:trace contextRef="#ctx0" brushRef="#br0">171 25 1826,'0'0'26457,"-11"5"-25624,-9 4-677,0 0 1,1 1 0,-25 18 0,38-24-148,1 1 0,-1 0-1,1 0 1,0 0 0,0 0-1,1 1 1,-7 9-1,10-12-6,0-1 0,-1 1 0,1 0-1,0-1 1,0 1 0,1 0 0,-1 0-1,0 0 1,1 0 0,0 0-1,0 0 1,0-1 0,0 1 0,0 0-1,1 0 1,-1 0 0,1 0-1,0 0 1,1 3 0,-1-3 4,1-1 0,0 0 0,0 1 0,-1-1 0,1 0 0,1 0-1,-1 0 1,0-1 0,0 1 0,1-1 0,-1 1 0,1-1 0,-1 0 0,1 0 0,-1 0 0,1 0 0,0 0 0,0 0 0,-1-1 0,4 1 0,59 4 259,-54-6-235,0 0 0,0-1 0,0 0 0,-1-1 0,1 0 0,-1 0 0,0-1 0,0 0 0,0-1 0,18-12 0,-21 13 77,-1 0-1,0-1 1,0 0 0,0 0 0,-1-1 0,1 1-1,-1-1 1,-1 0 0,1-1 0,-1 1 0,0-1 0,-1 0-1,1 0 1,-1 0 0,-1 0 0,3-10 0,-4 15-92,-1 0-1,0 0 1,0 0 0,0 0 0,0-1 0,0 1 0,0 0 0,0 0-1,-1 0 1,1 0 0,-1 1 0,1-1 0,-1 0 0,0 0 0,0 0-1,0 0 1,0 0 0,0 1 0,0-1 0,-1 1 0,-2-4 0,1 2-2,-1 1-1,0-1 1,0 1 0,0 0 0,0 0 0,0 0 0,-1 0 0,1 1 0,-7-2 0,-9-1-126,-1 1-1,1 1 1,-29 1 0,44 1 40,-34 10-1915,39-10 1858,-1 0-1,0 0 1,0 1-1,1-1 0,-1 0 1,0 1-1,1-1 1,-1 0-1,1 1 1,-1-1-1,0 1 0,1-1 1,-1 1-1,1-1 1,-1 1-1,1 0 0,-1-1 1,1 1-1,0 0 1,-1-1-1,1 1 0,0 0 1,-1-1-1,1 1 1,0 0-1,0 0 0,0-1 1,0 1-1,0 0 1,0 0-1,0-1 0,0 1 1,0 0-1,0 0 1,0-1-1,0 1 0,0 0 1,1 0-1,-1-1 1,0 1-1,1 0 0,-1-1 1,0 1-1,1 0 1,-1-1-1,1 1 0,-1-1 1,1 1-1,-1-1 1,2 2-1,0-1-353,1 1 1,-1 0-1,1-1 0,0 0 0,0 0 1,0 1-1,-1-2 0,1 1 0,0 0 1,0 0-1,1-1 0,2 0 0,23 2-5938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7.580"/>
    </inkml:context>
    <inkml:brush xml:id="br0">
      <inkml:brushProperty name="width" value="0.025" units="cm"/>
      <inkml:brushProperty name="height" value="0.025" units="cm"/>
    </inkml:brush>
  </inkml:definitions>
  <inkml:trace contextRef="#ctx0" brushRef="#br0">62 251 9161,'0'0'20462,"-5"11"-19459,-5 12-640,1-4-192,0 0-1,2 1 1,0 0 0,-7 36 0,14-55-169,-1 0-1,1 1 0,0-1 0,0 0 0,0 1 1,1-1-1,-1 0 0,0 0 0,0 1 0,1-1 0,-1 0 1,1 0-1,-1 1 0,1-1 0,-1 0 0,1 0 1,0 0-1,-1 0 0,1 0 0,0 0 0,0 0 1,0 0-1,0 0 0,1 1 0,1-1 6,-1 0 1,1 0-1,0 0 0,-1 0 0,1 0 0,0 0 1,0-1-1,-1 1 0,1-1 0,5 0 1,2 0-113,-1-1 1,1 0-1,0-1 1,-1 0-1,17-5 1,-15 2-537,-1 0 0,0 0 0,0-1 0,0 0 0,11-10 0,-14 10-698,0 0 0,0-1 0,-1 0 1,0 0-1,0-1 0,8-14 0,1-16-6936</inkml:trace>
  <inkml:trace contextRef="#ctx0" brushRef="#br0" timeOffset="1">163 7 14958,'0'0'15727,"14"-7"-18994,-1 11-3844</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8.786"/>
    </inkml:context>
    <inkml:brush xml:id="br0">
      <inkml:brushProperty name="width" value="0.025" units="cm"/>
      <inkml:brushProperty name="height" value="0.025" units="cm"/>
    </inkml:brush>
  </inkml:definitions>
  <inkml:trace contextRef="#ctx0" brushRef="#br0">0 284 3587,'0'0'12455,"12"-10"-11457,1-2-942,2 1-1,-1 1 0,2 0 1,-1 1-1,1 0 0,1 2 1,25-9-1,-10 9 118,0 2 0,0 1 0,1 2 0,0 1 0,-1 2 0,1 1 0,-1 1 0,1 2 0,54 15 0,-72-15-400,-1-2 0,1 0 0,0-1 0,-1 0 0,1-1-1,0-1 1,0 0 0,0-2 0,0 1 0,0-2 0,-1 1 0,1-2 0,-1 0 0,22-10 0,-3-2 1869,0 1-1,1 2 1,1 2-1,0 1 1,71-11-1,-13 8-794,92-12-670,200-2 0,-372 27-206,1 1 1,0 0-1,-1 0 0,0 2 0,18 4 0,-24-4 201,0-1 1,0 2-1,0-1 1,0 1-1,-1 0 1,0 0 0,1 1-1,-2 0 1,1 0-1,10 11 1,-12-10-7,0-1 0,1-1 0,-1 1 0,1-1 0,0 1 0,1-1 0,-1-1 0,1 1 0,10 4 0,-13-7-165,1 0 0,-1 0 0,0-1 0,1 1 0,-1-1 0,1 0 0,-1 0 0,1 0 0,0 0 0,-1-1 1,1 1-1,-1-1 0,0 0 0,1 0 0,-1 0 0,0 0 0,1-1 0,-1 0 0,5-3 0,1 0-244,-1-1-1,0 0 1,0-1-1,-1 1 0,13-15 1,-1-13-2839,-18 31 2205,1-1 1,-1 0-1,-1 1 0,1-1 1,-1 0-1,1 0 1,-1 0-1,0-4 0,-3-10-10803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2.154"/>
    </inkml:context>
    <inkml:brush xml:id="br0">
      <inkml:brushProperty name="width" value="0.025" units="cm"/>
      <inkml:brushProperty name="height" value="0.025" units="cm"/>
    </inkml:brush>
  </inkml:definitions>
  <inkml:trace contextRef="#ctx0" brushRef="#br0">1 113 6086,'31'-32'1153,"0"-6"-1730,4-4-5444</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9.374"/>
    </inkml:context>
    <inkml:brush xml:id="br0">
      <inkml:brushProperty name="width" value="0.025" units="cm"/>
      <inkml:brushProperty name="height" value="0.025" units="cm"/>
    </inkml:brush>
  </inkml:definitions>
  <inkml:trace contextRef="#ctx0" brushRef="#br0">1169 236 3940,'0'0'12161,"10"7"-11590,1 0-300,-1-2 370,-1 1 1,0 0 0,0 0 0,-1 0-1,14 14 1,-22-19-571,0-1 1,0 0-1,1 1 0,-1-1 1,0 1-1,0-1 1,0 1-1,0-1 0,0 0 1,1 1-1,-1-1 0,0 1 1,0-1-1,0 1 0,0-1 1,0 1-1,-1-1 1,1 0-1,0 1 0,0-1 1,0 1-1,0-1 0,0 1 1,-1-1-1,1 0 0,0 1 1,0-1-1,0 0 0,-1 1 1,1-1-1,0 0 1,-1 1-1,1-1 0,0 0 1,-1 1-1,1-1 0,-1 0 1,1 0-1,0 1 0,-1-1 1,1 0-1,-1 0 1,1 0-1,0 0 0,-1 0 1,1 0-1,-1 0 0,1 0 1,-1 0-1,1 0 0,-1 0 1,1 0-1,0 0 1,-1 0-1,-31 2 750,31-2-656,-22-2 131,2-1 0,-1-1-1,0-2 1,1 0-1,0-1 1,0 0 0,-34-20-1,-49-16 671,48 29-742,-1 2 0,0 3 0,0 2 0,-77 1 0,-15-2 87,45 4-39,70 4-177,0-1 0,-1-2 0,-55-11-1,83 11-121,0 0-1,0-1 0,0 0 0,0 0 1,1-1-1,0 0 0,0 0 0,0 0 1,0-1-1,1 1 0,0-1 0,0-1 1,1 1-1,-8-13 0,12 18-57,0 0 0,0 1 0,0-1 0,0 0 0,0 1 0,0-1 0,1 0 0,-1 1 0,0-1 0,0 0 0,1 1 0,-1-1 0,0 1 0,0-1 0,1 0 0,-1 1 0,1-1 0,-1 1 0,0-1 0,1 1 0,-1 0 0,1-1 0,0 1 0,-1-1 0,1 1 0,-1 0-1,1-1 1,-1 1 0,2-1 0,25-10-2757,-17 7 889,17-10-3273</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9.909"/>
    </inkml:context>
    <inkml:brush xml:id="br0">
      <inkml:brushProperty name="width" value="0.025" units="cm"/>
      <inkml:brushProperty name="height" value="0.025" units="cm"/>
    </inkml:brush>
  </inkml:definitions>
  <inkml:trace contextRef="#ctx0" brushRef="#br0">1 166 7015,'0'0'16090,"7"1"-15615,-2-2-381,0 1 0,1-1 0,-1 0 0,0 0 0,0 0 1,0-1-1,0 1 0,0-1 0,0-1 0,0 1 1,0-1-1,-1 0 0,1 0 0,-1 0 0,0 0 0,0-1 1,0 0-1,-1 1 0,1-2 0,-1 1 0,0 0 0,0-1 1,0 1-1,2-8 0,18-73 1011,-22 84-1115,-1 1 0,1-1 0,-1 1 0,0-1 0,1 1 0,-1 0 0,1-1 1,-1 1-1,1 0 0,-1-1 0,1 1 0,0 0 0,-1 0 0,1-1 0,-1 1 0,1 0 0,-1 0 0,1 0 0,0 0 0,-1 0 1,1 0-1,0 0 0,-1 0 0,1 0 0,-1 0 0,1 0 0,0 0 0,-1 1 0,1-1 0,-1 0 0,1 0 0,-1 1 1,1-1-1,-1 0 0,1 1 0,0-1 0,19 13-306,-10-6-71,0 1 0,0-1 1,1-1-1,0 0 1,1 0-1,14 4 1,-17-7-834,0-1 0,0 0 0,0-1 0,0 0 0,17-1 0,21-3-9601</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0.848"/>
    </inkml:context>
    <inkml:brush xml:id="br0">
      <inkml:brushProperty name="width" value="0.025" units="cm"/>
      <inkml:brushProperty name="height" value="0.025" units="cm"/>
    </inkml:brush>
  </inkml:definitions>
  <inkml:trace contextRef="#ctx0" brushRef="#br0">6 0 5541,'0'0'19603,"-4"74"-18899,2-41-447,2 3-225,0-4 0,7 1-96,4-4-449,1-2-127,-1-2-385,-2-3-1153,-4-5-705,-5-5-2050</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178"/>
    </inkml:context>
    <inkml:brush xml:id="br0">
      <inkml:brushProperty name="width" value="0.025" units="cm"/>
      <inkml:brushProperty name="height" value="0.025" units="cm"/>
    </inkml:brush>
  </inkml:definitions>
  <inkml:trace contextRef="#ctx0" brushRef="#br0">1 3 7751,'0'0'12364,"42"-3"-10859,-8 3-448,5 1-480,0 5-513,8-4-673,-8-2-2497,4 0-4454</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512"/>
    </inkml:context>
    <inkml:brush xml:id="br0">
      <inkml:brushProperty name="width" value="0.025" units="cm"/>
      <inkml:brushProperty name="height" value="0.025" units="cm"/>
    </inkml:brush>
  </inkml:definitions>
  <inkml:trace contextRef="#ctx0" brushRef="#br0">72 8 15887,'0'0'5120,"9"-3"-3727,-6 2-1353,1 0 0,-1 1 0,1-1 0,-1 0 0,1 1 0,-1 0 0,1 0 0,-1 0 0,1 0 0,-1 1 0,1-1 0,5 3 0,-7-2-34,1 0 0,-1 0 0,0 0 0,-1 1 0,1-1-1,0 1 1,0-1 0,-1 1 0,1 0 0,0 0 0,-1-1 0,0 1-1,1 0 1,-1 1 0,0-1 0,0 0 0,0 0 0,-1 0 0,1 0-1,0 1 1,-1-1 0,0 0 0,1 1 0,-1-1 0,0 4-1,0-2 63,0 0 0,0 1 0,0-1 0,-1 0-1,0 1 1,0-1 0,0 0 0,0 0-1,0 0 1,-1 0 0,0 0 0,0 0 0,0 0-1,0-1 1,-1 1 0,-2 3 0,-6 4 520,0 1 1,-1-2 0,-15 12-1,19-17-347,0 1 0,0 1 0,0-1 0,1 1 0,0 1 0,0-1-1,1 1 1,-10 16 0,16-23-232,-1 0-1,1 0 1,-1 0 0,1 0-1,0 0 1,-1 0 0,1 0-1,0 0 1,0 0-1,0 0 1,0 0 0,0 0-1,0 1 1,0-1 0,0 0-1,0 0 1,0 0-1,1 0 1,-1 0 0,0 0-1,1 0 1,-1 0 0,1 0-1,-1 0 1,1 0-1,0 0 1,0 1 0,2-1 6,-1 1 1,0 0-1,0-1 1,1 0-1,-1 1 1,1-1-1,0 0 1,-1 0-1,1 0 1,5 0-1,9 2-158,1-2 0,32 0 0,-37-2-192,0 1-779,0 0 0,0-1 0,-1-1 0,1 0 0,22-7 0,15-10-5767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859"/>
    </inkml:context>
    <inkml:brush xml:id="br0">
      <inkml:brushProperty name="width" value="0.025" units="cm"/>
      <inkml:brushProperty name="height" value="0.025" units="cm"/>
    </inkml:brush>
  </inkml:definitions>
  <inkml:trace contextRef="#ctx0" brushRef="#br0">141 28 18193,'-11'5'1634,"-2"1"-1059,0 0 1,1 1-1,-1 1 1,1 0 0,-14 12-1,23-17-475,-1 0 1,1 0-1,0 1 0,0-1 1,0 1-1,0 0 1,1-1-1,-1 1 0,1 1 1,0-1-1,0 0 0,1 0 1,-1 1-1,1-1 0,0 1 1,0-1-1,0 1 0,1 0 1,0-1-1,0 1 0,0 0 1,0-1-1,2 9 0,0-10-61,-1 0-1,1 1 0,0-1 0,1 0 0,-1 0 0,0 0 1,1 0-1,0-1 0,0 1 0,0 0 0,0-1 1,0 0-1,0 0 0,0 0 0,1 0 0,-1-1 1,1 1-1,-1-1 0,1 0 0,0 0 0,-1 0 1,1 0-1,0-1 0,7 0 0,1 2 174,1-1 0,-1-1 0,1 0 1,-1-1-1,1 0 0,19-5 0,-24 3-117,0 0 0,-1-1 1,1 0-1,-1 0 0,0-1 0,0 0 1,0 0-1,0-1 0,-1 0 0,0 0 1,0 0-1,6-10 0,-10 14-69,-1 0 0,1-1 1,0 1-1,-1-1 0,1 1 0,-1-1 0,0 0 0,0 1 1,0-1-1,0 0 0,0 0 0,-1 0 0,1 0 0,-1 0 0,0 0 1,0 0-1,0 0 0,0 1 0,-1-1 0,1 0 0,-1 0 0,1 0 1,-1 0-1,0 0 0,0 1 0,-1-1 0,1 0 0,0 1 1,-1-1-1,0 1 0,1-1 0,-1 1 0,0 0 0,0 0 0,0 0 1,-1 0-1,1 0 0,-5-2 0,-57-28-1204,18 15-4236,22 8-1457,6 3-8066</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2.281"/>
    </inkml:context>
    <inkml:brush xml:id="br0">
      <inkml:brushProperty name="width" value="0.025" units="cm"/>
      <inkml:brushProperty name="height" value="0.025" units="cm"/>
    </inkml:brush>
  </inkml:definitions>
  <inkml:trace contextRef="#ctx0" brushRef="#br0">1 88 224,'0'0'17339,"8"-4"-16084,16-9-1062,1 2 1,0 1-1,1 2 0,0 0 1,34-6-1,-13 6-642,1 3 0,61-1 0,-103 6 432,-1 0 0,0 0 0,0 1 0,0-1 0,1 1 0,-1 0 0,0 1 0,0-1 0,0 1 0,-1 0 0,7 3 0,-8-2 98,0-1 1,0 1 0,0 0 0,0 0 0,0 0 0,-1 0 0,0 0 0,1 1 0,-1-1 0,-1 1 0,1-1 0,0 1 0,-1 0 0,2 7 0,-1-4 244,-1 0 1,2 0 0,-1 0-1,1 0 1,0 0-1,0-1 1,1 1-1,6 7 1,-8-11-216,1-1 0,0 0 1,0 0-1,0 0 0,0-1 0,0 1 0,0-1 1,0 0-1,1 0 0,-1 0 0,0 0 0,1 0 1,-1-1-1,1 1 0,-1-1 0,1 0 0,-1 0 1,1 0-1,-1-1 0,5 0 0,18-4 144,0-1 1,0-1-1,0-2 0,-1 0 0,26-14 1,-31 12-553,1 2 1,0 0 0,1 2 0,0 0 0,0 1-1,0 2 1,38-4 0,-38 13 145,-19 7 322,1 9 71,-4-21-331,1 1 1,-1-1-1,1 1 1,-1-1-1,1 1 1,-1-1 0,1 1-1,0-1 1,-1 0-1,1 1 1,0-1-1,-1 0 1,1 1-1,0-1 1,0 0-1,-1 0 1,1 0 0,0 0-1,0 0 1,-1 0-1,1 0 1,0 0-1,0 0 1,-1 0-1,1 0 1,0 0-1,-1 0 1,1-1 0,0 1-1,0 0 1,-1 0-1,1-1 1,0 1-1,-1-1 1,1 1-1,-1-1 1,1 1-1,-1-1 1,2 0 0,22-22-6907,-1-5-5673</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3.091"/>
    </inkml:context>
    <inkml:brush xml:id="br0">
      <inkml:brushProperty name="width" value="0.025" units="cm"/>
      <inkml:brushProperty name="height" value="0.025" units="cm"/>
    </inkml:brush>
  </inkml:definitions>
  <inkml:trace contextRef="#ctx0" brushRef="#br0">2264 497 12139,'0'0'12588,"-12"-5"-12556,-348-113 163,115 42-101,165 49-70,-310-95 501,317 104-423,-1 4-1,0 2 1,-107-2-1,-329 13 321,489-1-1396,0-1 0,0-1 0,0-2 0,1 1-1,-24-12 1,-28-7-2294,68 23 1918,1 0-1,-1-1 1,1 1-1,0-1 0,-1 0 1,1 0-1,0 0 0,-4-4 1,-4-4-3807</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3.453"/>
    </inkml:context>
    <inkml:brush xml:id="br0">
      <inkml:brushProperty name="width" value="0.025" units="cm"/>
      <inkml:brushProperty name="height" value="0.025" units="cm"/>
    </inkml:brush>
  </inkml:definitions>
  <inkml:trace contextRef="#ctx0" brushRef="#br0">226 124 3555,'0'-18'1762,"0"-1"-1346,2 0-384,5 2-1313,-2-1-961</inkml:trace>
  <inkml:trace contextRef="#ctx0" brushRef="#br0" timeOffset="1">251 0 5541,'0'0'15599,"2"4"-14195,-1-2-1258,0 0-1,0-1 1,0 1-1,-1 0 1,1 0-1,0 0 1,-1 0-1,1 0 1,-1 0-1,0 0 1,0 0-1,0 0 1,0 0-1,0 0 1,0 0-1,-1 0 1,1 0-1,0 0 1,-1 0-1,0 0 1,0 1-1,-2 1 7,1 0 0,0 0 0,-1-1 0,0 1 0,0-1 1,0 0-1,0 0 0,-1 0 0,-5 4 0,-12 5-24,0 0 0,-1-1 0,-25 8 0,11-4 46,14-6-164,18-8-12,0 0 0,0 1 0,-1 0 0,1 0-1,0 0 1,0 0 0,1 0 0,-1 1-1,1 0 1,-1 0 0,-4 5 0,8-8-16,0 1 1,0-1 0,0 1-1,0 0 1,0-1 0,0 1-1,0 0 1,0-1 0,0 1-1,0-1 1,0 1 0,1 0-1,-1-1 1,0 1-1,0-1 1,1 1 0,-1-1-1,0 1 1,1 0 0,-1-1-1,0 1 1,1-1 0,-1 0-1,1 1 1,-1-1 0,1 1-1,-1-1 1,1 0 0,-1 1-1,1-1 1,-1 0-1,1 0 1,0 1 0,-1-1-1,1 0 1,-1 0 0,1 0-1,0 0 1,-1 0 0,2 0-1,32 8-111,-30-8 89,347 50-2693,-114-38-6620,-115-11-2733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3.391"/>
    </inkml:context>
    <inkml:brush xml:id="br0">
      <inkml:brushProperty name="width" value="0.025" units="cm"/>
      <inkml:brushProperty name="height" value="0.025" units="cm"/>
    </inkml:brush>
  </inkml:definitions>
  <inkml:trace contextRef="#ctx0" brushRef="#br0">0 0 7911,'0'0'4965,"46"1"-4388,-12-1 608,7 0-705,13 0-191,7 0-65,8 6-128,7 1 32,-2-1-128,-3-2-609,-4-4-1537,-8 0-2114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7.495"/>
    </inkml:context>
    <inkml:brush xml:id="br0">
      <inkml:brushProperty name="width" value="0.025" units="cm"/>
      <inkml:brushProperty name="height" value="0.025" units="cm"/>
      <inkml:brushProperty name="color" value="#004F8B"/>
    </inkml:brush>
  </inkml:definitions>
  <inkml:trace contextRef="#ctx0" brushRef="#br0">1 124 13645,'0'0'7532,"10"-3"-6389,-3 0-868,-3 1-145,-1 1 0,1 0 0,0 0-1,0 0 1,-1 0 0,1 1 0,0-1 0,0 1 0,0 0-1,0 0 1,0 0 0,0 1 0,-1-1 0,1 1-1,0 0 1,4 2 0,9 2 239,-1 0 1,1-1-1,0-1 0,0 0 0,1-1 0,-1-1 1,26-2-1,-36 1-282,1 0 1,-1-1-1,1 0 1,-1-1-1,0 1 1,0-1-1,0-1 1,0 1-1,0-1 1,0-1-1,0 1 0,-1-1 1,0 0-1,0 0 1,0-1-1,0 0 1,-1 0-1,0 0 1,8-11-1,-12 15-44,1-1 0,-1 1 0,0-1 0,-1 1 0,1-1 0,0 0 0,0 1 0,-1-1 0,1 0 0,-1 0 0,1 1 0,-1-1 0,0 0 0,0 0 0,0 0 0,0 0 0,0 1 0,0-1 0,0 0 0,0 0 0,-1 0 0,1 1 0,-2-4 1,1 3-22,-1 0 0,0 1 0,1-1 0,-1 1 0,0-1 0,0 1 0,0 0 0,0 0 1,0 0-1,0 0 0,0 0 0,0 0 0,0 0 0,0 1 0,-1-1 0,-1 0 1,-10-1-11,0 1-1,0 1 1,0 0 0,-26 3 0,25 0-7,-1 1-1,2 0 0,-1 1 1,0 0-1,1 1 0,0 1 1,1 0-1,-1 1 0,-16 14 1,23-18-3,1 1 0,0 0 0,1 0 1,-1 0-1,1 1 0,0 0 0,0 0 1,1 0-1,0 0 0,0 1 0,0 0 1,1 0-1,0 0 0,0 0 0,1 0 1,0 0-1,0 1 0,1-1 1,0 1-1,0 14 0,1-20-7,1 1 1,0 0-1,0 0 1,0-1-1,0 1 1,0 0-1,0-1 0,1 1 1,0-1-1,-1 0 1,1 1-1,0-1 0,0 0 1,0 0-1,0 0 1,0-1-1,1 1 1,-1 0-1,1-1 0,-1 1 1,1-1-1,-1 0 1,1 0-1,0 0 0,0 0 1,5 0-1,9 3-281,0-1-1,0 0 0,22-1 0,-35-2 149,18 1-1608,0-1 0,0-1 1,0-2-1,32-6 0,19-14-9667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3.308"/>
    </inkml:context>
    <inkml:brush xml:id="br0">
      <inkml:brushProperty name="width" value="0.025" units="cm"/>
      <inkml:brushProperty name="height" value="0.025" units="cm"/>
    </inkml:brush>
  </inkml:definitions>
  <inkml:trace contextRef="#ctx0" brushRef="#br0">1 3516 6854,'0'0'4608,"8"-3"-4427,84-35 1660,132-74 1,-16 5-1719,236-73 1471,68-32 165,296-159-1609,27 57-17,987-330 764,-476 132-534,566-197 475,-1787 661-613,-17 8 211,-2-5-1,133-76 1,-234 117-644,21-16-37,-26 19-44,1-1 0,-1 1-1,1 0 1,-1 0 0,1-1-1,-1 1 1,1 0-1,-1-1 1,0 1 0,0 0-1,0-1 1,0 1 0,0 0-1,0-1 1,0-1 0,-3-10-4244</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3.912"/>
    </inkml:context>
    <inkml:brush xml:id="br0">
      <inkml:brushProperty name="width" value="0.025" units="cm"/>
      <inkml:brushProperty name="height" value="0.025" units="cm"/>
    </inkml:brush>
  </inkml:definitions>
  <inkml:trace contextRef="#ctx0" brushRef="#br0">0 32 11435,'0'0'6854,"68"14"-6565,-10-12-193,13-2-32,17-1-1249,17-19-3236,6-6-2657</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4.366"/>
    </inkml:context>
    <inkml:brush xml:id="br0">
      <inkml:brushProperty name="width" value="0.025" units="cm"/>
      <inkml:brushProperty name="height" value="0.025" units="cm"/>
    </inkml:brush>
  </inkml:definitions>
  <inkml:trace contextRef="#ctx0" brushRef="#br0">1 34 7944,'0'0'11787,"51"0"-11275,-7 0 97,8 0-257,10 0-256,8-2-320,-1-10-2819,4-7-5541</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7.999"/>
    </inkml:context>
    <inkml:brush xml:id="br0">
      <inkml:brushProperty name="width" value="0.025" units="cm"/>
      <inkml:brushProperty name="height" value="0.025" units="cm"/>
    </inkml:brush>
  </inkml:definitions>
  <inkml:trace contextRef="#ctx0" brushRef="#br0">0 1 4516,'0'0'18161,"66"26"-16591,-20-21-513,10-1-416,10 0-449,-1-1-128,-3 2-64,-9-2-737,-14 2-1089,-16 1-736,-17-2-1698,-6 0-2146</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8.363"/>
    </inkml:context>
    <inkml:brush xml:id="br0">
      <inkml:brushProperty name="width" value="0.025" units="cm"/>
      <inkml:brushProperty name="height" value="0.025" units="cm"/>
    </inkml:brush>
  </inkml:definitions>
  <inkml:trace contextRef="#ctx0" brushRef="#br0">0 0 13805,'0'0'5733,"69"21"-4323,-30-18 191,11-1-576,1-2-512,4 0-481,1 0-256,-1-6-2147,-3-3-4900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5.481"/>
    </inkml:context>
    <inkml:brush xml:id="br0">
      <inkml:brushProperty name="width" value="0.025" units="cm"/>
      <inkml:brushProperty name="height" value="0.025" units="cm"/>
    </inkml:brush>
  </inkml:definitions>
  <inkml:trace contextRef="#ctx0" brushRef="#br0">1 283 7783,'0'0'13928,"8"0"-12460,0-1-1192,0-1 1,0 1-1,-1-1 0,1-1 0,0 0 0,-1 0 1,0 0-1,1-1 0,-1 0 0,-1 0 0,9-7 0,80-71 481,-54 45-637,89-85 45,-140 155-432,1-15 205,-2 1-244,1 0-1,0 1 1,2 0 0,0 0 0,1 1-1,2-1 1,0 2 0,-3 32 0,12-30-1872,-3-23 1944,0-1 0,-1 1-1,1-1 1,0 1 0,0 0 0,0-1-1,0 1 1,-1-1 0,1 0 0,0 1 0,0-1-1,0 0 1,0 1 0,0-1 0,0 0-1,0 0 1,0 0 0,0 0 0,0 0-1,0 0 1,0 0 0,0 0 0,1-1-1,18-2-5685</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5.828"/>
    </inkml:context>
    <inkml:brush xml:id="br0">
      <inkml:brushProperty name="width" value="0.025" units="cm"/>
      <inkml:brushProperty name="height" value="0.025" units="cm"/>
    </inkml:brush>
  </inkml:definitions>
  <inkml:trace contextRef="#ctx0" brushRef="#br0">105 1 15791,'-10'7'2082,"-2"2"-1220,1 0 0,0 1 0,-15 16 0,22-22-671,1 1 0,-1-1 0,1 1-1,0 0 1,1 0 0,-1 0 0,1 0-1,0 0 1,0 0 0,0 1 0,1-1 0,0 1-1,0-1 1,0 12 0,1-15-176,0-1-1,0 1 1,1 0 0,-1-1 0,1 1-1,-1 0 1,1-1 0,-1 1-1,1-1 1,0 1 0,0-1 0,0 1-1,0-1 1,0 0 0,0 0-1,0 1 1,0-1 0,1 0 0,-1 0-1,3 1 1,0 1 17,0-1-1,0 0 1,1 0 0,-1-1 0,1 1-1,-1-1 1,8 1 0,-2-1 49,0 0 0,-1 0 0,1-1 0,-1-1 0,1 0 0,-1 0 1,14-4-1,-16 2-11,-1 0-1,1 0 1,-1-1 0,1 0 0,-1 0 0,0-1-1,-1 0 1,1 0 0,-1 0 0,7-9 0,-10 12-26,0 0 0,0-1 0,0 1 0,0-1 0,-1 1 0,1-1 0,-1 0 0,0 0 0,0 1 0,0-1 0,0 0 0,0 0 1,0 0-1,-1 0 0,0 0 0,1-1 0,-1 1 0,0 0 0,-1 0 0,1 0 0,0 0 0,-1 0 0,0 0 0,0 0 0,0 0 0,0 0 1,-2-4-1,0 4-27,1 1 0,-1-1 1,0 1-1,1 0 0,-1 0 1,0 0-1,0 1 0,-1-1 1,1 0-1,0 1 1,0 0-1,-1 0 0,1 0 1,-1 0-1,-5 0 0,0 0-48,0 0 0,0 1 0,0 0 0,0 0 0,-9 2-1,17-2-53,0 0 1,0 0-1,0 0 0,0 0 0,0 1 0,0-1 0,0 0 0,0 1 0,0-1 0,0 1 0,0-1 1,0 1-1,0-1 0,0 1 0,0 0 0,1-1 0,-1 1 0,0 0 0,1 0 0,-1-1 1,0 1-1,1 0 0,-1 0 0,1 0 0,-1 0 0,1 0 0,-1 0 0,1 0 0,0 0 0,-1 0 1,1 0-1,0 0 0,0 0 0,0 0 0,0 0 0,0 0 0,0 0 0,0 0 0,0 0 1,0 1-1,1 0 0,0 0-310,0 0 0,-1 0 0,1 0 0,0 0-1,0-1 1,0 1 0,1 0 0,-1-1 0,0 1 0,0-1 0,1 1 0,-1-1 0,1 0 0,-1 1 0,1-1 0,0 0 0,0 0 0,-1 0 0,1 0 0,0-1-1,3 2 1,20 0-4190,6-1-775</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6.163"/>
    </inkml:context>
    <inkml:brush xml:id="br0">
      <inkml:brushProperty name="width" value="0.025" units="cm"/>
      <inkml:brushProperty name="height" value="0.025" units="cm"/>
    </inkml:brush>
  </inkml:definitions>
  <inkml:trace contextRef="#ctx0" brushRef="#br0">180 1 5285,'-8'1'10074,"-2"0"-9358,-1 1 1,1 0-1,0 1 1,0 0 0,0 1-1,0 0 1,1 1-1,-1 0 1,-10 7 0,16-9-567,-1 0 1,1 1 0,-1-1 0,1 1 0,0 0 0,0 0 0,1 1 0,-1-1 0,1 1 0,0-1 0,0 1-1,1 0 1,-1 0 0,1 1 0,0-1 0,1 0 0,-1 1 0,1-1 0,0 1 0,0 8 0,1-12-137,0 0 0,0 0 1,0-1-1,1 1 0,-1 0 1,1 0-1,-1 0 0,1 0 1,0-1-1,-1 1 0,1 0 1,0 0-1,0-1 0,0 1 1,1-1-1,-1 1 0,0-1 1,1 1-1,-1-1 0,3 2 1,1 0 8,-1-1 1,0 0 0,1 0 0,-1 0-1,1 0 1,-1-1 0,1 0 0,6 1-1,1 0 24,1-1 0,-1-1 0,1 0-1,0 0 1,22-5 0,-27 3-26,-1 0 0,1-1-1,-1 0 1,0 0 0,0-1-1,0 0 1,-1 0 0,1-1 0,-1 1-1,0-1 1,6-7 0,-9 9 38,0 0 0,0-1 0,-1 1 0,1 0 0,-1-1 0,0 1 0,0-1 0,0 0 0,-1 1 0,1-1 0,-1 0 0,0 0 0,0 0 0,0 0 0,-1 0 0,0 0 0,1 0 0,-1 0 0,-1-1 1,1 1-1,0 0 0,-1 0 0,-1-4 0,0 4-29,0 1 1,-1 0-1,1 0 0,0 0 1,-1 0-1,0 0 1,0 0-1,0 1 1,0-1-1,0 1 1,-1 0-1,1 0 0,-1 0 1,1 1-1,-1-1 1,1 1-1,-1 0 1,0 0-1,0 0 1,0 0-1,0 1 0,0-1 1,1 1-1,-6 0 1,4 0-50,-1 0 0,1-1 1,0 2-1,0-1 0,0 0 1,0 1-1,0 0 0,0 1 0,0-1 1,0 1-1,0 0 0,0 0 1,0 0-1,1 0 0,-1 1 0,1 0 1,0 0-1,-5 4 0,3 7-1578,6-14 1400,0 0 1,0 1-1,0-1 1,0 0-1,0 0 1,0 1-1,0-1 1,0 0-1,0 0 0,0 0 1,0 1-1,0-1 1,0 0-1,0 0 1,1 1-1,-1-1 1,0 0-1,0 0 0,0 0 1,0 1-1,0-1 1,1 0-1,-1 0 1,0 0-1,0 0 1,0 1-1,1-1 0,-1 0 1,0 0-1,0 0 1,1 0-1,-1 0 1,0 0-1,0 0 1,0 0-1,1 0 0,-1 0 1,0 0-1,1 0 1,16 1-9168</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7.497"/>
    </inkml:context>
    <inkml:brush xml:id="br0">
      <inkml:brushProperty name="width" value="0.025" units="cm"/>
      <inkml:brushProperty name="height" value="0.025" units="cm"/>
    </inkml:brush>
  </inkml:definitions>
  <inkml:trace contextRef="#ctx0" brushRef="#br0">1 0 11275,'0'0'11819,"49"16"-10826,-49 6-224,0 3-385,0 2-256,0 1-96,0-2-32,0-5 0,0-4-32,0-3-545,0-4-672,0-4-865</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7.812"/>
    </inkml:context>
    <inkml:brush xml:id="br0">
      <inkml:brushProperty name="width" value="0.025" units="cm"/>
      <inkml:brushProperty name="height" value="0.025" units="cm"/>
    </inkml:brush>
  </inkml:definitions>
  <inkml:trace contextRef="#ctx0" brushRef="#br0">1 23 13741,'0'0'7527,"67"-6"-7014,-24 5-353,4-2-96,3 1-705,1-2-2242,-5-3-3459</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8.200"/>
    </inkml:context>
    <inkml:brush xml:id="br0">
      <inkml:brushProperty name="width" value="0.025" units="cm"/>
      <inkml:brushProperty name="height" value="0.025" units="cm"/>
    </inkml:brush>
  </inkml:definitions>
  <inkml:trace contextRef="#ctx0" brushRef="#br0">174 47 3812,'0'0'11130,"-10"0"-7185,4-1-3811,1 1 0,-1-1 1,0 1-1,0 1 0,0-1 0,1 1 0,-1 0 0,0 1 0,1-1 0,-1 1 1,1 0-1,-1 0 0,1 1 0,0 0 0,0 0 0,0 0 0,0 0 0,1 1 1,-1 0-1,1 0 0,0 0 0,0 0 0,-3 5 0,2-2-79,1 0 0,-1 1 0,2-1 0,-1 1-1,1 0 1,0 0 0,1 0 0,-1 0 0,0 13 0,2-19-39,1 0 0,0 0 0,0 1 0,0-1 1,0 0-1,0 1 0,1-1 0,-1 0 0,1 0 1,-1 0-1,1 0 0,0 1 0,0-1 0,0 0 0,0 0 1,0 0-1,0-1 0,1 1 0,-1 0 0,1 0 1,-1-1-1,1 1 0,-1-1 0,1 1 0,0-1 0,0 0 1,0 1-1,0-1 0,0 0 0,0 0 0,0-1 1,0 1-1,0 0 0,1-1 0,-1 1 0,0-1 1,0 0-1,1 0 0,1 0 0,4 1 34,0 0 1,0-1-1,0 0 0,0-1 0,0 0 1,0 0-1,0-1 0,0 0 0,0 0 1,-1 0-1,1-1 0,-1-1 0,0 1 1,0-1-1,0 0 0,8-7 0,-10 6 10,0 0 0,0 0 0,0-1 0,-1 0-1,0 0 1,0 0 0,0 0 0,-1-1 0,0 1 0,0-1 0,-1 0-1,0 0 1,0 0 0,0 0 0,-1 0 0,0 0 0,-1 0-1,1-10 1,-2 13-10,0 0 0,1 0 0,-1 0 0,0 1-1,-1-1 1,1 0 0,-1 1 0,0-1 0,1 1 0,-2-1 0,1 1-1,0 0 1,-1 0 0,1 0 0,-1 0 0,0 1 0,0-1-1,0 1 1,0-1 0,0 1 0,-5-2 0,6 2-125,0 1 1,0 0 0,0 0-1,0 0 1,0 1 0,0-1-1,-1 0 1,1 1-1,0-1 1,0 1 0,0 0-1,-1 0 1,1 0 0,0 0-1,-1 0 1,1 0-1,0 0 1,0 1 0,0-1-1,-1 1 1,1 0 0,0 0-1,0 0 1,0 0-1,0 0 1,0 0 0,0 0-1,1 1 1,-1-1 0,0 0-1,0 1 1,1 0-1,-1-1 1,1 1 0,0 0-1,0 0 1,-2 3 0,-5 25-7496,7-17 288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5.857"/>
    </inkml:context>
    <inkml:brush xml:id="br0">
      <inkml:brushProperty name="width" value="0.025" units="cm"/>
      <inkml:brushProperty name="height" value="0.025" units="cm"/>
    </inkml:brush>
  </inkml:definitions>
  <inkml:trace contextRef="#ctx0" brushRef="#br0">1 0 16239,'0'0'1463,"0"8"-603,-1 4-536,2 0 1,-1 0-1,2 0 1,0 0 0,5 18-1,-6-26-295,1 0 0,-1 0 0,1 0-1,0 0 1,0-1 0,1 1 0,-1-1 0,1 1 0,-1-1-1,1 0 1,0 0 0,0-1 0,1 1 0,-1 0-1,1-1 1,-1 0 0,1 0 0,0 0 0,-1 0 0,1-1-1,0 1 1,6 1 0,47 3 1116,-51-6-1763,0 0-1,0-1 0,0 0 0,0 0 1,0 0-1,7-3 0,-8 2-127,0-1 0,0 0 0,0 0 0,0 0-1,0 0 1,-1-1 0,1 0 0,-1 0 0,0 0-1,0 0 1,0-1 0,-1 1 0,0-1 0,0 0-1,0 0 1,2-7 0,6-7 3265,-11 19-2408,0 1-1,0-1 0,1 1 1765,-1-1-1765,0 0 1,0 0-1,0 0 0,0 0 0,0 0 1,0 0-1,1 0 0,-1 0 1,0 0-1,0 0 0,0 0 0,0 0 1,0 0-1,0 0 0,0 0 1,0 0-1,0 0 0,0 0 0,1-1 1765,-1 1-1765,1 0 1,-6 18 6189,-3-1-6622,0-1 947,-23 42 1886,-30 81 0,53-116-2656,1 1 0,-6 36 1,11-46-482,1 1 0,0 0 0,1 0 0,0 0 0,4 17 0,1-19-3112,4-8-1967,1-4-3685</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8.561"/>
    </inkml:context>
    <inkml:brush xml:id="br0">
      <inkml:brushProperty name="width" value="0.025" units="cm"/>
      <inkml:brushProperty name="height" value="0.025" units="cm"/>
    </inkml:brush>
  </inkml:definitions>
  <inkml:trace contextRef="#ctx0" brushRef="#br0">50 1 7655,'0'0'12268,"-37"53"-9161,30-38-865,3 1-897,3 2-416,1-2-513,0-1-351,0-1-33,1-1-673,5-4-929,-1-5-1088,4-3-1154</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063"/>
    </inkml:context>
    <inkml:brush xml:id="br0">
      <inkml:brushProperty name="width" value="0.025" units="cm"/>
      <inkml:brushProperty name="height" value="0.025" units="cm"/>
    </inkml:brush>
  </inkml:definitions>
  <inkml:trace contextRef="#ctx0" brushRef="#br0">101 56 17104,'0'0'5461,"-9"2"-5231,5-1-234,-27 10 127,30-11-132,0 1-1,0 0 1,0 0-1,0-1 1,0 1 0,0 0-1,0 0 1,0 0-1,1 0 1,-1 0-1,0 0 1,0 0-1,1 1 1,-1-1-1,1 0 1,-1 0 0,1 0-1,0 1 1,-1-1-1,1 0 1,0 0-1,0 1 1,0-1-1,0 0 1,0 1-1,0-1 1,0 0 0,1 2-1,2 0 1,0-1-1,0 1 0,1-1 1,-1 0-1,1 0 1,-1 0-1,1-1 1,7 3-1,0 1-32,38 17-311,-30-14 27,0 0 1,32 21 0,-50-28 316,0 0 1,0-1-1,0 1 0,0 0 1,0-1-1,0 1 0,0 0 1,0 0-1,-1 0 1,1 0-1,0 0 0,-1 0 1,1 0-1,0 0 1,-1 0-1,1 0 0,-1 0 1,0 0-1,1 1 1,-1-1-1,0 0 0,0 0 1,0 0-1,0 1 1,0-1-1,0 0 0,0 0 1,0 2-1,-1 0 28,0-1 0,-1 0 0,1 1 0,-1-1 0,1 0 0,-1 0 0,0 0 0,1 0 0,-1 0 0,0 0 0,0 0 0,-3 1 0,-6 4 206,0 0 0,0-1-1,-1 0 1,-14 5 0,14-7 82,1 0 0,-1-1 1,-1 0-1,1-1 0,-17 1 1,27-3-260,0 0 0,-1 0 0,1 0 0,0 0 0,-1 0 0,1 0 0,0-1 0,0 1 0,-1-1 0,1 0 0,0 0 0,0 1 0,0-1 0,0-1 0,0 1-1,0 0 1,0 0 0,0-1 0,0 1 0,1-1 0,-1 1 0,1-1 0,-1 0 0,1 0 0,-1 0 0,1 0 0,0 0 0,0 0 0,0 0 0,0 0 0,0 0 0,1 0 0,-1-1 0,1 1 0,-1-3 0,1 2-69,-1 1 0,1-1-1,0 0 1,0 0 0,1 1 0,-1-1 0,1 0-1,-1 1 1,1-1 0,0 1 0,0-1-1,0 1 1,0-1 0,0 1 0,1-1-1,-1 1 1,1 0 0,-1 0 0,1 0 0,0 0-1,0 0 1,0 0 0,0 0 0,0 1-1,0-1 1,1 1 0,-1 0 0,1-1-1,2 0 1,10-4-34,0 1 0,0 1-1,1 0 1,17-2 0,14-4 82,-35 6-5,0 0 1,0 0-1,0-1 1,14-9-1,-23 13 63,0-1-1,-1 1 1,1-1-1,-1 0 1,0 0-1,1 0 1,-1 0-1,0-1 1,0 1-1,0-1 1,0 1 0,-1-1-1,1 1 1,-1-1-1,0 0 1,1 0-1,-1 0 1,0 0-1,-1 0 1,1 0-1,-1 0 1,1 0-1,-1-4 1,-1 4-52,0 1 0,0-1 0,0 0-1,0 1 1,-1-1 0,1 0 0,-1 1 0,0 0 0,0-1 0,0 1 0,0 0 0,0 0 0,0 0 0,-1 0 0,1 1 0,0-1 0,-1 1 0,0-1 0,1 1 0,-1 0 0,0 0 0,-4-1 0,-5-3-55,0 1 1,-1 1 0,-22-4-1,27 6-82,-23 1-1639,31 0 1510,-1 0-1,0 0 0,0 1 0,0-1 0,1 0 1,-1 1-1,0-1 0,1 1 0,-1-1 1,0 1-1,1-1 0,-1 1 0,1 0 1,-1-1-1,1 1 0,-1 0 0,1-1 1,-1 1-1,1 0 0,0-1 0,-1 1 1,1 0-1,0 0 0,0 0 0,-1-1 1,1 1-1,0 0 0,0 0 0,0 0 1,0 0-1,0-1 0,0 2 0,0 10-5835</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394"/>
    </inkml:context>
    <inkml:brush xml:id="br0">
      <inkml:brushProperty name="width" value="0.025" units="cm"/>
      <inkml:brushProperty name="height" value="0.025" units="cm"/>
    </inkml:brush>
  </inkml:definitions>
  <inkml:trace contextRef="#ctx0" brushRef="#br0">1 8 13261,'0'0'14798,"78"18"-14702,-41-18-32,-4 0-993,-4-1-1473,-5-10-2243,-1-2-5829</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804"/>
    </inkml:context>
    <inkml:brush xml:id="br0">
      <inkml:brushProperty name="width" value="0.025" units="cm"/>
      <inkml:brushProperty name="height" value="0.025" units="cm"/>
    </inkml:brush>
  </inkml:definitions>
  <inkml:trace contextRef="#ctx0" brushRef="#br0">1 0 7847,'0'0'17745,"56"47"-17232,-24-39-385,7-3-64,2-2-352,1-3-1154,-3-1-1537,-5-12-3363</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0.146"/>
    </inkml:context>
    <inkml:brush xml:id="br0">
      <inkml:brushProperty name="width" value="0.025" units="cm"/>
      <inkml:brushProperty name="height" value="0.025" units="cm"/>
    </inkml:brush>
  </inkml:definitions>
  <inkml:trace contextRef="#ctx0" brushRef="#br0">141 0 9513,'0'0'8648,"-55"54"-6053,32-27-33,0 3-896,5 4-513,6-1-545,3 2-416,9 2-159,0-1-482,0-6-2594,14-9-3523</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0.560"/>
    </inkml:context>
    <inkml:brush xml:id="br0">
      <inkml:brushProperty name="width" value="0.025" units="cm"/>
      <inkml:brushProperty name="height" value="0.025" units="cm"/>
    </inkml:brush>
  </inkml:definitions>
  <inkml:trace contextRef="#ctx0" brushRef="#br0">0 81 16784,'0'0'9737,"80"-9"-9288,-36 2-385,11-2-64,3-6-1506,2-5-3651,-5-1-8968</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077"/>
    </inkml:context>
    <inkml:brush xml:id="br0">
      <inkml:brushProperty name="width" value="0.025" units="cm"/>
      <inkml:brushProperty name="height" value="0.025" units="cm"/>
    </inkml:brush>
  </inkml:definitions>
  <inkml:trace contextRef="#ctx0" brushRef="#br0">0 0 6662,'0'0'16934,"10"1"-16064,9 1-459,53 4 579,-67-5-958,0 0 1,0 0 0,0 0 0,0 0-1,0 1 1,0 0 0,0 0 0,-1 0-1,1 1 1,-1 0 0,5 3 0,-8-5-30,0 0 0,-1-1 0,1 1 0,0 0 0,-1 0 0,1 0 0,-1 0 0,1 0 0,-1 0 1,0 0-1,1 0 0,-1 0 0,0 1 0,0-1 0,0 0 0,0 0 0,0 0 0,0 0 0,0 0 1,0 0-1,0 0 0,0 0 0,0 0 0,-1 1 0,1-1 0,-1 0 0,1 0 0,-1 0 0,1 0 1,-1-1-1,1 1 0,-1 0 0,0 0 0,1 0 0,-1 0 0,0-1 0,-1 2 0,-40 29 205,32-25-122,0 0 32,6-4-69,1-1 0,0 1 0,0 0 0,0 0 0,1 0 0,-1 0 0,0 1 0,1-1 0,-5 6 0,11-6-61,0-1 0,0 0 0,0 0-1,0 0 1,1-1 0,-1 1 0,0-1 0,5 0 0,-5 0-60,3 1-71,1-1 0,-1 1 1,1 1-1,-1 0 0,0 0 1,0 0-1,0 1 0,0 0 1,0 0-1,-1 0 0,11 8 1,-14-8 163,1 0-1,-1 1 1,0-1 0,1 1-1,-2-1 1,1 1 0,0 0 0,-1 0-1,0 0 1,0 1 0,0-1 0,0 0-1,-1 1 1,0-1 0,0 1 0,0 0-1,0-1 1,-1 1 0,0 6-1,0-9 60,-1 0-1,1 0 0,-1-1 0,0 1 0,0 0 0,0-1 0,0 1 0,0-1 1,0 1-1,0-1 0,-1 0 0,1 1 0,0-1 0,-1 0 0,1 0 0,-1 0 1,1 0-1,-1 0 0,0 0 0,1 0 0,-1-1 0,0 1 0,0-1 0,0 1 1,1-1-1,-1 0 0,0 1 0,-3-1 0,-58 5 1731,62-5-1772,-19 1 305,11 0-291,-1-1 0,0 0 0,0 0 0,-16-4 0,27 4-117,-1 0-1,0 0 1,1 0-1,-1 0 1,1 0-1,-1 0 1,0 0-1,1-1 1,-1 1-1,0 0 1,1 0-1,-1 0 0,0-1 1,1 1-1,-1 0 1,0 0-1,0-1 1,1 1-1,-1 0 1,0 0-1,0-1 1,1 1-1,-1 0 1,0-1-1,0 1 1,0 0-1,0-1 1,0 1-1,1 0 1,-1-1-1,0 1 1,0-1-1,0 1 1,0 0-1,0-1 1,0 1-1,0 0 0,0-1 1,0 1-1,0-1 1,-1 1-1,1 0 1,0-1-1,0 1 1,0 0-1,0-1 1,0 1-1,-1 0 1,1-1-1,0 1 1,0 0-1,-1 0 1,1-1-1,0 1 1,0 0-1,-1 0 1,1-1-1,0 1 1,-1 0-1,1 0 1,0 0-1,-1-1 1,1 1-1,0 0 0,-1 0 1,1 0-1,-1 0 1,1 0-1,29-14-5662,-28 13 5226,27-11-6289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437"/>
    </inkml:context>
    <inkml:brush xml:id="br0">
      <inkml:brushProperty name="width" value="0.025" units="cm"/>
      <inkml:brushProperty name="height" value="0.025" units="cm"/>
    </inkml:brush>
  </inkml:definitions>
  <inkml:trace contextRef="#ctx0" brushRef="#br0">188 90 14958,'0'0'9278,"-12"-7"-8723,5 3-471,4 2-66,1 0 0,0 0 0,-1 1-1,1-1 1,-1 1 0,0 0 0,1-1 0,-1 1 0,0 0 0,0 1-1,0-1 1,0 0 0,0 1 0,0 0 0,0-1 0,1 1 0,-1 1 0,0-1-1,0 0 1,0 1 0,0-1 0,0 1 0,0 0 0,0 0 0,0 0-1,-4 3 1,-1 1 34,1 0 1,0 1-1,1 0 0,0 0 0,0 1 0,0 0 0,0 0 0,1 0 0,0 1 1,1-1-1,0 1 0,0 0 0,1 1 0,0-1 0,0 0 0,-2 12 0,5-18-35,0-1 0,0 0 0,-1 1 0,1-1 0,1 0 0,-1 1 0,0-1 0,0 0 0,0 1 0,1-1 0,-1 0 0,1 1 0,-1-1 0,1 0 0,-1 0-1,1 0 1,0 1 0,-1-1 0,1 0 0,0 0 0,0 0 0,0 0 0,0 0 0,0-1 0,0 1 0,2 1 0,0 0 6,0-1 1,1 0 0,-1 0 0,0 0-1,1 0 1,-1 0 0,1-1-1,-1 0 1,1 1 0,4-2-1,1 1-4,1-1-1,-1 0 1,0-1-1,0 0 0,0-1 1,0 0-1,12-5 0,-11 1-36,0 1 0,0-2 0,-1 1 0,-1-1 0,1-1 0,-1 1 0,0-1 0,7-12 0,-12 16 32,1 0 0,-1 0-1,0 0 1,-1-1-1,1 1 1,-1-1-1,0 1 1,0-1 0,-1 0-1,0 0 1,0 1-1,0-1 1,-1 0 0,0 0-1,0 0 1,0 0-1,-1 0 1,-1-6-1,1 10-13,0 0 0,1 1 0,-1-1-1,0 0 1,-1 1 0,1-1-1,0 1 1,0 0 0,-1-1-1,1 1 1,-1 0 0,1 0 0,-1 0-1,1 0 1,-1 0 0,0 0-1,1 0 1,-1 1 0,0-1 0,0 0-1,0 1 1,0 0 0,1-1-1,-1 1 1,0 0 0,0 0-1,0 0 1,0 0 0,0 0 0,0 1-1,1-1 1,-1 0 0,0 1-1,-3 1 1,0-1-128,-1 1 1,1-1-1,0 1 0,0 0 1,1 1-1,-1-1 0,0 1 1,1 0-1,-1 0 0,-7 8 1,-5 20-2211,16-29 1955,1-1 0,-1 0 1,1 1-1,-1-1 0,1 0 1,0 1-1,-1-1 0,1 1 1,0-1-1,0 1 0,0-1 1,0 0-1,0 1 0,0-1 1,1 1-1,-1-1 0,0 1 1,1-1-1,-1 0 0,1 1 1,1 1-1,11 4-5105</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797"/>
    </inkml:context>
    <inkml:brush xml:id="br0">
      <inkml:brushProperty name="width" value="0.025" units="cm"/>
      <inkml:brushProperty name="height" value="0.025" units="cm"/>
    </inkml:brush>
  </inkml:definitions>
  <inkml:trace contextRef="#ctx0" brushRef="#br0">202 20 10762,'0'0'10447,"-8"-3"-8295,3 2-2046,0-1-1,-1 1 1,1 0 0,-1 0 0,1 1 0,-1-1 0,0 1-1,1 1 1,-1-1 0,1 1 0,-1 0 0,1 0 0,-1 0 0,1 1-1,0 0 1,0 0 0,0 1 0,0-1 0,0 1 0,0 0-1,0 0 1,-5 5 0,3-1-13,-1 0-1,1 0 1,0 1 0,0 0 0,-6 10-1,10-15-40,1 0-1,0 1 1,0-1-1,1 1 1,-1-1 0,1 1-1,0-1 1,0 1-1,0 0 1,0 0-1,1 0 1,-1-1-1,1 1 1,0 0-1,0 0 1,1 0 0,0 4-1,0-6-35,0 1 1,1-1-1,-1 0 0,1 0 1,0 0-1,-1-1 0,1 1 1,0 0-1,0-1 0,0 1 1,0-1-1,0 1 0,1-1 1,-1 0-1,0 0 1,0 0-1,1 0 0,-1-1 1,1 1-1,-1-1 0,1 1 1,-1-1-1,1 0 0,4 0 1,3 1 11,0-1 0,0-1 0,0 1 0,0-1 0,11-3 0,-14 1-8,0 1 1,0-1-1,0-1 1,0 1-1,0-1 1,-1 0-1,0-1 1,0 1-1,0-1 1,0 0 0,6-9-1,-8 10 65,-1 0-1,0-1 1,0 1-1,0-1 0,0 1 1,-1-1-1,0 0 1,0 0-1,0 0 1,-1 0-1,1 0 1,-1 0-1,0-1 1,-1 1-1,1 0 1,-1-1-1,-1-5 1,0 9-60,0-1 0,0 1 0,0-1 0,0 1 0,0-1 0,-1 1 0,0 0 0,1 0 0,-1 0 0,0 0 0,0 0 1,0 0-1,0 1 0,0-1 0,0 0 0,-1 1 0,1 0 0,0-1 0,-1 1 0,1 0 0,-1 1 0,0-1 0,1 0 0,-1 1 0,0-1 1,1 1-1,-1 0 0,-4 0 0,-39 2-2257,43-2 1241,-1 1 0,1 0 0,0 0-1,0 0 1,-1 0 0,1 1-1,0 0 1,-5 3 0,2 0-9686</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2.268"/>
    </inkml:context>
    <inkml:brush xml:id="br0">
      <inkml:brushProperty name="width" value="0.025" units="cm"/>
      <inkml:brushProperty name="height" value="0.025" units="cm"/>
    </inkml:brush>
  </inkml:definitions>
  <inkml:trace contextRef="#ctx0" brushRef="#br0">107 1 11018,'0'0'9481,"-9"1"-6310,4 0-2989,0 0 0,1 0 0,-1 0-1,1 1 1,0-1 0,-1 1-1,1 0 1,0 0 0,0 0-1,0 1 1,0 0 0,0 0 0,1 0-1,-1 0 1,1 0 0,0 0-1,0 1 1,0 0 0,1 0 0,-1 0-1,1 0 1,0 0 0,0 0-1,0 0 1,-1 5 0,2-6-138,-1 0-1,1 0 1,1 0-1,-1 0 1,0 0 0,1 0-1,-1 0 1,1 0 0,0 0-1,0 1 1,1-1 0,-1 0-1,0 0 1,1 0 0,0 0-1,0 0 1,0 0 0,0 0-1,0 0 1,0 0 0,1-1-1,0 1 1,-1-1 0,1 1-1,0-1 1,0 1 0,4 2-1,-1-2-11,1 0-1,0 0 0,1 0 0,-1-1 0,0 0 1,1 0-1,-1-1 0,1 1 0,-1-1 0,1-1 1,0 0-1,7 0 0,2 0-186,0 0-1,0-1 1,1-1-1,22-5 1,-33 5-258,0 0-1,0 0 1,0-1 0,0 0 0,-1 0-1,7-4 1,-9 4-347,1 0 1,0 0-1,-1-1 1,0 0-1,1 1 1,-1-1-1,-1 0 1,6-9-1,4-20-7130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6.248"/>
    </inkml:context>
    <inkml:brush xml:id="br0">
      <inkml:brushProperty name="width" value="0.025" units="cm"/>
      <inkml:brushProperty name="height" value="0.025" units="cm"/>
    </inkml:brush>
  </inkml:definitions>
  <inkml:trace contextRef="#ctx0" brushRef="#br0">62 0 13357,'0'0'8456,"-28"84"-8008,16-39-96,1 2-159,4-3-161,3-3 32,4-6-449,0-12-832,0-8-865,9-7-1185</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2.645"/>
    </inkml:context>
    <inkml:brush xml:id="br0">
      <inkml:brushProperty name="width" value="0.025" units="cm"/>
      <inkml:brushProperty name="height" value="0.025" units="cm"/>
    </inkml:brush>
  </inkml:definitions>
  <inkml:trace contextRef="#ctx0" brushRef="#br0">36 0 18417,'0'0'7720,"-36"60"-6791,43-43-705,20-8-480,1-9-3780,11-8-10442</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39.874"/>
    </inkml:context>
    <inkml:brush xml:id="br0">
      <inkml:brushProperty name="width" value="0.025" units="cm"/>
      <inkml:brushProperty name="height" value="0.025" units="cm"/>
    </inkml:brush>
  </inkml:definitions>
  <inkml:trace contextRef="#ctx0" brushRef="#br0">4867 39 4869,'0'0'8157,"-7"-6"-7784,2 2-350,1 1-1,-1-1 0,0 1 1,0 0-1,0 1 0,0-1 0,-1 1 1,1 0-1,-1 1 0,1-1 1,-1 1-1,0 0 0,1 0 0,-1 1 1,0 0-1,-6 0 0,-61 4-174,-1 3 0,-84 20 0,31-5 219,-103 7 1345,-348 0 0,-322 18-681,-243 74 1452,733-57-1493,6 30 643,229-51-1108,-130 45 194,125-34-235,174-55-1337,11-5-342,17-13-2121,-14 12 1803,26-23-6611</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0.630"/>
    </inkml:context>
    <inkml:brush xml:id="br0">
      <inkml:brushProperty name="width" value="0.025" units="cm"/>
      <inkml:brushProperty name="height" value="0.025" units="cm"/>
    </inkml:brush>
  </inkml:definitions>
  <inkml:trace contextRef="#ctx0" brushRef="#br0">1539 25 7815,'0'0'2237,"8"-3"-1249,41-18 2583,-84 30-627,9-3-2882,-263 64 376,-39 12 21,49 24-382,-83 25 38,342-125-164,-117 39 423,122-39-269,0 1-1,1 0 1,0 0-1,1 2 1,0 0-1,-23 20 1,59-42-3565,1-9-1761</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1.384"/>
    </inkml:context>
    <inkml:brush xml:id="br0">
      <inkml:brushProperty name="width" value="0.025" units="cm"/>
      <inkml:brushProperty name="height" value="0.025" units="cm"/>
    </inkml:brush>
  </inkml:definitions>
  <inkml:trace contextRef="#ctx0" brushRef="#br0">1 1 5125,'0'0'12310,"7"8"-11264,46 44 65,2-3 0,72 49 0,72 64-696,-153-117-408,-31-27-114,2-1 0,1-1 0,0 0 0,0-2 0,22 13 0,-17-19-2290,-1-7-2899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2.571"/>
    </inkml:context>
    <inkml:brush xml:id="br0">
      <inkml:brushProperty name="width" value="0.025" units="cm"/>
      <inkml:brushProperty name="height" value="0.025" units="cm"/>
    </inkml:brush>
  </inkml:definitions>
  <inkml:trace contextRef="#ctx0" brushRef="#br0">0 0 9673,'0'0'2119,"9"10"-496,6 3-1194,0 0-1,1-1 0,0-1 0,1 0 1,0-1-1,0-1 0,1-1 0,29 9 1,94 26 71,63 22 3095,-168-50-3049,0 1 0,-1 1-1,50 34 1,-50-27 148,-1 1 0,-1 2 0,47 50 0,-80-77-729,0 0 0,0 0 0,0 1 0,1-1 0,-1 0 0,0 0 0,0 0 0,0 1 0,1-1 1,-1 0-1,0 0 0,0 0 0,1 0 0,-1 0 0,0 1 0,1-1 0,-1 0 0,0 0 0,0 0 0,1 0 1,-1 0-1,0 0 0,1 0 0,-1 0 0,0 0 0,0 0 0,1 0 0,-1 0 0,0 0 0,1 0 1,-1 0-1,0-1 0,0 1 0,1 0 0,-1 0 0,0 0 0,0 0 0,1 0 0,-1-1 0,0 1 0,0 0 1,1 0-1,-1 0 0,0-1 0,0 1 0,8-15-4690,-5 11 2311,11-20-13531</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4.712"/>
    </inkml:context>
    <inkml:brush xml:id="br0">
      <inkml:brushProperty name="width" value="0.025" units="cm"/>
      <inkml:brushProperty name="height" value="0.025" units="cm"/>
    </inkml:brush>
  </inkml:definitions>
  <inkml:trace contextRef="#ctx0" brushRef="#br0">59 74 9545,'0'0'7287,"-9"-1"-5221,-2-2-1409,-27-1 3250,50 25-2594,-9-17-1249,0-1-1,0 1 1,1-1-1,-1 0 1,1 1-1,0-2 0,0 1 1,0 0-1,0-1 1,1 0-1,-1 0 1,1 0-1,-1 0 1,1-1-1,0 0 0,7 2 1,-11-4-18,0 0 0,0 1 0,0-1 0,0 0 0,0 1 0,0-1 0,0 0 1,0 0-1,-1 0 0,1 0 0,0 0 0,0 0 0,-1 0 0,1 0 0,-1 0 0,1 0 0,-1 0 0,1-1 1,-1 1-1,0 0 0,0 0 0,1 0 0,-1 0 0,0-1 0,0 1 0,0 0 0,0 0 0,-1-1 1,1 1-1,0 0 0,-1-2 0,1-2 109,-1 0 0,1 1 0,-1-1 1,0 1-1,0-1 0,0 1 0,-1 0 1,-2-6-1,2 8-110,1 0 0,-1 0 0,0 1 0,0-1 0,0 0 0,0 1 0,0-1 0,0 1 0,0-1 0,0 1 0,-1 0 0,1 0 0,0 0 0,-1 0 0,1 1 0,-1-1 0,1 0 0,-1 1 0,1 0 0,-1 0 0,1 0 0,-1 0 0,-4 0 0,6 1-43,-1-1 1,1 1 0,-1-1-1,1 1 1,-1 0 0,1 0 0,-1 0-1,1-1 1,0 1 0,-1 1-1,1-1 1,0 0 0,0 0-1,0 0 1,0 1 0,0-1 0,0 0-1,0 1 1,0-1 0,0 1-1,1-1 1,-1 1 0,1-1-1,-1 1 1,1-1 0,-1 1 0,1 0-1,0-1 1,0 1 0,0 0-1,0-1 1,0 1 0,0 0 0,1-1-1,-1 1 1,1 2 0,0-3-3,0 1 1,0 0 0,0 0 0,0 0 0,1-1 0,-1 1 0,0-1-1,1 1 1,0-1 0,-1 0 0,1 1 0,0-1 0,-1 0 0,1 0-1,0 0 1,0 0 0,0 0 0,0-1 0,0 1 0,0-1 0,0 1-1,0-1 1,0 0 0,0 0 0,0 1 0,4-2 0,59-1 141,-63 3-129,0-1 0,1-1 1,-1 1-1,1 0 0,-1 0 0,0-1 0,1 0 1,-1 1-1,0-1 0,0 0 0,1 0 0,-1 0 1,0 0-1,0-1 0,0 1 0,0 0 0,0-1 1,-1 0-1,1 1 0,0-1 0,-1 0 0,1 0 0,-1 0 1,0 0-1,1 0 0,-1 0 0,0 0 0,0 0 1,-1-1-1,1 1 0,0 0 0,-1-1 0,1-3 1,-1 5-12,-1 0 1,1 0-1,-1 1 1,0-1 0,1 0-1,-1 0 1,0 1 0,0-1-1,0 0 1,1 1-1,-1-1 1,0 1 0,0-1-1,0 1 1,0 0 0,0-1-1,0 1 1,0 0-1,0-1 1,0 1 0,0 0-1,0 0 1,0 0 0,0 0-1,0 0 1,0 0 0,0 0-1,0 0 1,0 1-1,0-1 1,0 0 0,-1 1-1,-36 11-83,35-10 77,0 0 1,-1 0-1,1 0 1,1 1 0,-1 0-1,0 0 1,1-1-1,-1 2 1,1-1-1,0 0 1,0 0-1,0 1 1,0-1-1,1 1 1,-1-1-1,1 1 1,0 0-1,0-1 1,0 5-1,2-7 9,0-1-1,0 1 1,-1 0-1,1-1 1,0 0-1,0 1 0,0-1 1,0 1-1,0-1 1,0 0-1,0 0 0,0 0 1,0 1-1,1-1 1,-1 0-1,0 0 0,0-1 1,0 1-1,0 0 1,0 0-1,0 0 0,0-1 1,1 1-1,27-7 109,10-16-21,-37 21-84,0 1 0,0 0 1,-1-1-1,1 0 0,0 1 0,-1-1 1,1 0-1,-1 0 0,0 0 0,0 0 1,1 0-1,-1 0 0,0 0 1,-1 0-1,1 0 0,0-1 0,0-1 1,-21 12-122,15-5 107,1 0 0,0 1-1,0-1 1,1 1-1,-1 0 1,1 0-1,-1 0 1,1 1-1,1-1 1,-1 1-1,1-1 1,-1 1-1,0 5 1,3-10 6,0 1 0,1-1 0,-1 0 0,0 1 0,1-1 0,-1 0 0,1 1 0,-1-1 0,1 0 0,-1 0 0,0 0 0,1 1 0,-1-1 0,1 0 0,-1 0 0,1 0 0,-1 0 0,1 0 0,-1 0 0,1 0 0,-1 0 0,1 0 0,-1 0 0,1 0 0,-1 0 0,1 0 0,-1-1 0,1 1 0,-1 0 0,1 0 0,-1 0 0,1-1 0,-1 1 0,0 0 0,1-1 0,-1 1 0,1-1 0,19-9 64,-13 4-47,0 0 0,-1 0 0,0-1 0,9-11-1,-14 16-10,1 1 0,-1-1 0,1 0 0,-1 0 0,0-1-1,0 1 1,0 0 0,0 0 0,-1 0 0,1-1 0,0 1-1,-1 0 1,0-1 0,1 1 0,-1 0 0,0-1 0,0 1-1,-1-1 1,1 1 0,0 0 0,-1-1 0,-1-3 0,1 5-9,0 0 0,0 0 0,0 1 0,0-1 0,0 0 0,-1 0 1,1 1-1,0-1 0,0 0 0,-1 1 0,1 0 0,0-1 0,-1 1 1,1 0-1,-1-1 0,1 1 0,-1 0 0,1 0 0,0 0 0,-1 0 1,1 0-1,-1 1 0,1-1 0,0 0 0,-1 1 0,1-1 0,-3 2 1,-38 16-95,36-14 85,-43 32-42,46-34 48,1 0 0,-1 0 0,1 0 0,0 0 0,0 0-1,0 1 1,0-1 0,0 1 0,0 0 0,1-1 0,-1 1 0,1 0-1,0 0 1,0 0 0,0 0 0,0 3 0,2-5 5,1 0 1,-1-1 0,1 1 0,-1 0-1,1-1 1,0 1 0,-1-1 0,1 0-1,0 1 1,-1-1 0,1 0-1,0 0 1,-1 0 0,1 0 0,0-1-1,-1 1 1,1 0 0,0-1 0,1 0-1,5-1 8,0-1 0,-1 0-1,0-1 1,0 0 0,0 0-1,0 0 1,-1-1 0,8-7-1,-10 10-5,-1-1 1,0 0-1,0 0 0,0-1 0,0 1 0,0-1 1,-1 0-1,1 1 0,-1-1 0,0 0 0,0 0 0,-1 0 1,1-1-1,-1 1 0,0 0 0,1-7 0,-2 11-1,0 0-1,0-1 1,0 1-1,0 0 1,0-1-1,0 1 1,0 0-1,-1-1 1,1 1-1,0 0 1,0-1-1,0 1 0,0 0 1,0 0-1,-1-1 1,1 1-1,0 0 1,0-1-1,0 1 1,-1 0-1,1 0 1,0 0-1,0-1 1,-1 1-1,1 0 0,0 0 1,-1 0-1,1-1 1,0 1-1,-1 0 1,1 0-1,0 0 1,-1 0-1,1 0 1,0 0-1,-1 0 1,1 0-1,-1 0 0,-18 4-71,-15 14-32,32-16 50,-1 0 0,1 0 1,0 0-1,-1 0 0,1 0 1,0 0-1,0 0 0,1 1 1,-1-1-1,0 1 0,1 0 0,0-1 1,-1 1-1,1 0 0,0 0 1,0 2-1,2-4-229,0 0-1,0-1 1,0 1 0,0-1-1,0 1 1,0-1 0,0 0-1,0 0 1,0 1 0,0-1-1,0 0 1,0 0 0,1 0-1,-1 0 1,0 0 0,0 0-1,0 0 1,1-1 0,1 1-1018,12 0-5067</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6.906"/>
    </inkml:context>
    <inkml:brush xml:id="br0">
      <inkml:brushProperty name="width" value="0.025" units="cm"/>
      <inkml:brushProperty name="height" value="0.025" units="cm"/>
    </inkml:brush>
  </inkml:definitions>
  <inkml:trace contextRef="#ctx0" brushRef="#br0">1 1 13229,'0'0'1169,"10"10"806,35 36 5,-2 3 1,46 69-1,9 58-1515,-97-175-413,-1 0-1,1 1 1,0-1 0,0 0-1,0 0 1,0 0 0,1 0-1,-1 0 1,0 0 0,0 0-1,0 0 1,1-1 0,-1 1-1,1 0 1,-1-1 0,0 1-1,1-1 1,-1 0 0,1 1-1,-1-1 1,3 0 0,9-6-960,-8-11-3576,-5 7-1868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7.359"/>
    </inkml:context>
    <inkml:brush xml:id="br0">
      <inkml:brushProperty name="width" value="0.025" units="cm"/>
      <inkml:brushProperty name="height" value="0.025" units="cm"/>
    </inkml:brush>
  </inkml:definitions>
  <inkml:trace contextRef="#ctx0" brushRef="#br0">1 120 10602,'0'0'6860,"11"5"-5120,17 7-632,106 38 1131,-120-46-2019,0 0 0,0-1 1,0-1-1,0 0 0,0-1 0,1-1 0,-1 0 0,19-3 0,-29 2-84,0 0 0,0 0 0,-1-1 0,1 1 0,0-1 0,-1 0 0,1 0 0,-1 0 1,0-1-1,0 1 0,0-1 0,0 0 0,0 1 0,3-6 0,31-51 129,-11 14-2673,-7 19-1574,2-8-2851</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59.434"/>
    </inkml:context>
    <inkml:brush xml:id="br0">
      <inkml:brushProperty name="width" value="0.025" units="cm"/>
      <inkml:brushProperty name="height" value="0.025" units="cm"/>
    </inkml:brush>
  </inkml:definitions>
  <inkml:trace contextRef="#ctx0" brushRef="#br0">452 1 13357,'0'0'6406,"-10"11"-6305,-1 1 59,0 0 0,1 1 1,1 0-1,1 1 0,0 0 0,0 1 0,1-1 0,-6 23 0,-11 61 611,-15 124 0,5-18 245,6-23 464,-7 251 1,6-47-1442,-108 664 1349,124-987-1360,8-41 45,0 0 0,2 0 0,-1 28 0,4-48-65,1 0-1,-1-1 1,1 1 0,0-1 0,-1 1-1,1-1 1,0 0 0,-1 1 0,1-1-1,0 0 1,-1 1 0,1-1-1,0 0 1,0 0 0,0 0 0,-1 0-1,1 0 1,0 0 0,0 0 0,-1 0-1,1 0 1,0 0 0,0 0-1,0 0 1,-1 0 0,2-1 0,28-4 66,90-19-174,188-12 1,-145 20 47,712-40-375,-44 106 205,-787-46 230,1097 29 118,-596-30-91,-385 7-2020,24 1-2063</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59.845"/>
    </inkml:context>
    <inkml:brush xml:id="br0">
      <inkml:brushProperty name="width" value="0.025" units="cm"/>
      <inkml:brushProperty name="height" value="0.025" units="cm"/>
    </inkml:brush>
  </inkml:definitions>
  <inkml:trace contextRef="#ctx0" brushRef="#br0">50 1 10378,'0'0'11552,"9"2"-9678,107 14 1410,-66-11-3074,95 23 1,-141-27-211,0 0 0,0 1 0,0-1 0,0 1 1,0-1-1,-1 1 0,1 0 0,-1 0 0,1 1 1,-1-1-1,0 1 0,0 0 0,0 0 0,0 0 0,0 0 1,-1 0-1,1 1 0,-1-1 0,0 1 0,0-1 1,0 1-1,-1 0 0,1 0 0,-1 0 0,0 0 0,0 0 1,0 0-1,0 5 0,-1-2 24,-1 0 1,0 0-1,0 0 0,0 0 1,-1 0-1,0 0 0,-1 0 1,1 0-1,-1 0 1,0-1-1,-1 0 0,0 0 1,0 0-1,0 0 0,-7 7 1,-36 34 779,-2-3 1,-3-1 0,-70 44 0,25-17-2188,76-56-1204,9-7-3170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6.578"/>
    </inkml:context>
    <inkml:brush xml:id="br0">
      <inkml:brushProperty name="width" value="0.025" units="cm"/>
      <inkml:brushProperty name="height" value="0.025" units="cm"/>
    </inkml:brush>
  </inkml:definitions>
  <inkml:trace contextRef="#ctx0" brushRef="#br0">10 128 10346,'0'0'2680,"-2"-9"-59,1 8-2560,0-1 44,0 0 0,0 0-1,1 0 1,-1 0-1,0-1 1,1 1-1,-1 0 1,1 0 0,0-1-1,0 1 1,0 0-1,0 0 1,0-1 0,0 1-1,1 0 1,-1 0-1,1 0 1,0-1-1,-1 1 1,1 0 0,0 0-1,0 0 1,0 0-1,1 0 1,-1 0 0,0 1-1,1-1 1,-1 0-1,1 0 1,-1 1 0,1-1-1,0 1 1,0 0-1,0 0 1,0-1-1,0 1 1,4-1 0,14-7 257,0 2 0,1 0-1,0 1 1,1 2 0,-1 0 0,1 1 0,39 0 0,-50 2-341,0 1 1,0 1-1,0 0 0,0 1 0,0 0 1,0 0-1,0 1 0,0 1 0,-1 0 1,0 0-1,0 1 0,0 0 0,0 1 0,-1 0 1,0 0-1,0 1 0,8 8 0,-15-12-5,1 0 0,0 0 0,-1 1-1,0-1 1,1 1 0,-1-1 0,-1 1-1,1 0 1,0-1 0,-1 1-1,0 0 1,0 0 0,0 0 0,0 0-1,-1 0 1,0 0 0,0 1 0,0-1-1,-1 5 1,0-3 129,-1 0 0,0 0-1,0-1 1,-1 1 0,1-1 0,-1 1 0,-1-1 0,1 0 0,-1 0-1,0 0 1,-6 6 0,-10 7 423,-1-1-1,0-2 0,-1 0 1,-37 19-1,40-22-426,-1-2-1,0-1 0,0 0 1,-1-1-1,0-2 0,-26 6 1,32-15-2322,15 2 1804,-1 0 1,1 0-1,0 1 1,0-1 0,-1 0-1,1 0 1,0 0 0,0 0-1,0 0 1,0 0 0,0 0-1,0 0 1,0 1 0,0-1-1,1 0 1,-1 0 0,0 0-1,0 0 1,1 0 0,0-1-1,12-21-10780</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1.277"/>
    </inkml:context>
    <inkml:brush xml:id="br0">
      <inkml:brushProperty name="width" value="0.025" units="cm"/>
      <inkml:brushProperty name="height" value="0.025" units="cm"/>
    </inkml:brush>
  </inkml:definitions>
  <inkml:trace contextRef="#ctx0" brushRef="#br0">43 485 13869,'0'0'1452,"-7"8"-171,2-2-942,2-4-90,1 1 0,-1 0-1,0 0 1,1 0 0,0 1 0,-1-1-1,1 1 1,1-1 0,-1 1 0,0 0-1,1-1 1,0 1 0,0 0 0,0 0-1,0 7 1,1-10-181,0-1 1,0 1-1,0 0 0,1-1 0,-1 1 0,0 0 1,1-1-1,-1 1 0,0 0 0,1-1 0,-1 1 1,1-1-1,-1 1 0,1-1 0,-1 1 0,1-1 1,0 1-1,-1-1 0,1 0 0,-1 1 0,1-1 1,0 0-1,-1 0 0,1 1 0,0-1 1,0 0-1,-1 0 0,1 0 0,0 0 0,-1 0 1,1 0-1,0 0 0,1 0 0,29-3 1249,-18-1-1051,-1-1 0,1 0 1,-1-1-1,0 0 0,-1-1 1,1 0-1,-2-1 0,16-13 1,76-81 512,-71 70-609,-1-2-1,-2-1 1,-2-1-1,-1-2 1,-2 0 0,-2-1-1,-1-2 1,22-65 0,-43 114-136,0 0 0,1 0 1,-1 1-1,2-1 1,0 10-1,1 13-32,-2 13-152,-1 13 330,9 78 0,-5-118-431,0 0-1,0 0 1,2 0 0,0-1 0,1 1 0,1-1 0,0 0 0,19 29 0,6-11-4650,2-17-4323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2.454"/>
    </inkml:context>
    <inkml:brush xml:id="br0">
      <inkml:brushProperty name="width" value="0.025" units="cm"/>
      <inkml:brushProperty name="height" value="0.025" units="cm"/>
    </inkml:brush>
  </inkml:definitions>
  <inkml:trace contextRef="#ctx0" brushRef="#br0">70 34 11915,'0'0'10533,"-8"11"-8633,-3 7-1303,1 0 0,-12 29 0,18-38-447,1 0 1,0 0-1,1 0 0,0 1 1,0-1-1,1 1 0,0-1 1,1 1-1,1 14 0,-1-22-118,1 0 1,0 1-1,0-1 0,0 0 0,0 0 0,0 1 1,0-1-1,0 0 0,1 0 0,-1 0 1,1 0-1,-1-1 0,1 1 0,0 0 1,0-1-1,0 1 0,0-1 0,0 1 0,0-1 1,0 0-1,0 0 0,0 0 0,1 0 1,-1-1-1,0 1 0,1 0 0,-1-1 0,1 0 1,-1 1-1,0-1 0,1 0 0,-1 0 1,1-1-1,3 1 0,1-1-4,1 0 0,-1 0 0,0 0 0,1-1 0,-1 0 0,0 0 0,0-1 0,0 0 0,0 0 0,8-6 0,-8 3-333,1 0 0,-1 0 0,-1-1 0,1 0 0,-1 0 0,0 0 0,-1-1 0,0 0 0,8-15 0,-9 12-941,0-1 1,0 1-1,-1-1 0,-1 1 1,0-1-1,0 0 1,-1-17-1,0-28-8123</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2.816"/>
    </inkml:context>
    <inkml:brush xml:id="br0">
      <inkml:brushProperty name="width" value="0.025" units="cm"/>
      <inkml:brushProperty name="height" value="0.025" units="cm"/>
    </inkml:brush>
  </inkml:definitions>
  <inkml:trace contextRef="#ctx0" brushRef="#br0">24 0 15951,'0'0'10346,"-23"38"-18226</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3.306"/>
    </inkml:context>
    <inkml:brush xml:id="br0">
      <inkml:brushProperty name="width" value="0.025" units="cm"/>
      <inkml:brushProperty name="height" value="0.025" units="cm"/>
    </inkml:brush>
  </inkml:definitions>
  <inkml:trace contextRef="#ctx0" brushRef="#br0">1 0 17585,'0'0'11114,"42"32"-10089,-17-16-384,3-3-353,2 0-224,4-1-64,3-3 32,-7-1-384,-1 1-833,-1 0-865,-9-2-1986,-5-5-1281,2-2-3075</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3.654"/>
    </inkml:context>
    <inkml:brush xml:id="br0">
      <inkml:brushProperty name="width" value="0.025" units="cm"/>
      <inkml:brushProperty name="height" value="0.025" units="cm"/>
    </inkml:brush>
  </inkml:definitions>
  <inkml:trace contextRef="#ctx0" brushRef="#br0">292 1 19763,'0'0'3843,"-48"37"-544,15-5-1088,-3 12-994,-3 12-352,-1 8-513,6 3-256,2-1-96,15-7-1185,6-13-1762,9-19-2370</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7.551"/>
    </inkml:context>
    <inkml:brush xml:id="br0">
      <inkml:brushProperty name="width" value="0.025" units="cm"/>
      <inkml:brushProperty name="height" value="0.025" units="cm"/>
    </inkml:brush>
  </inkml:definitions>
  <inkml:trace contextRef="#ctx0" brushRef="#br0">1 0 9833,'0'0'15129,"3"13"-13613,5 25-787,-3 1 0,-1 0-1,-2 74 1,-10 51 17,1-32-2744,5-44-7891</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8.796"/>
    </inkml:context>
    <inkml:brush xml:id="br0">
      <inkml:brushProperty name="width" value="0.025" units="cm"/>
      <inkml:brushProperty name="height" value="0.025" units="cm"/>
    </inkml:brush>
  </inkml:definitions>
  <inkml:trace contextRef="#ctx0" brushRef="#br0">161 51 12011,'0'0'7068,"-7"-8"-4532,3 3-2289,0 1 1,0-1-1,0 1 0,0 0 1,0 1-1,-1-1 0,-6-3 1,9 6-196,0 0 1,0 0-1,-1 0 1,1 0-1,0 1 1,-1-1-1,1 1 1,0-1-1,-1 1 1,1 0-1,-1 0 1,1 0-1,0 0 1,-1 1-1,1-1 1,0 1-1,-1-1 1,1 1-1,0 0 1,-1 0-1,1 0 1,0 0-1,0 0 1,0 0-1,0 0 1,0 1-1,-2 1 1,0 1-3,-1 1 0,1 0 0,0-1 0,0 1 1,1 0-1,-1 1 0,1-1 0,0 1 0,0-1 0,1 1 0,0 0 1,0 0-1,0 0 0,1 0 0,-1 10 0,1-13-6,1 0 0,0 0 0,0-1 0,0 1-1,0 0 1,1 0 0,-1-1 0,1 1 0,0 0-1,0-1 1,-1 1 0,2 0 0,-1-1 0,0 0-1,0 1 1,1-1 0,0 0 0,-1 1 0,1-1 0,0 0-1,0 0 1,0 0 0,0-1 0,0 1 0,1-1-1,-1 1 1,0-1 0,1 1 0,-1-1 0,1 0-1,-1 0 1,1 0 0,0-1 0,-1 1 0,1-1 0,5 1-1,-1-1 4,0 1-1,-1-2 0,1 1 0,0-1 1,-1 0-1,1 0 0,0-1 0,-1 1 1,0-2-1,1 1 0,-1-1 1,0 0-1,0 0 0,0 0 0,-1-1 1,1 0-1,-1 0 0,0-1 0,0 1 1,0-1-1,-1 0 0,0-1 0,0 1 1,0-1-1,0 1 0,-1-1 1,0 0-1,0 0 0,-1-1 0,0 1 1,0-1-1,2-9 0,-4 16-51,0-1 0,1 1 0,-1-1 0,0 0-1,0 1 1,0-1 0,1 1 0,-1-1 0,0 1 0,0-1 0,0 0-1,0 1 1,0-1 0,0 1 0,0-1 0,0 0 0,0 1 0,-1-1-1,1 1 1,0-1 0,0 1 0,0-1 0,-1 1 0,1-1 0,0 1-1,-1-1 1,1 1 0,0-1 0,-1 1 0,1-1 0,0 1 0,-1-1-1,1 1 1,-1 0 0,1-1 0,-1 1 0,1 0 0,-1 0 0,1-1-1,-1 1 1,0 0 0,1 0 0,-1 0 0,1 0 0,-1-1 0,1 1 0,-1 0-1,0 0 1,1 0 0,-1 0 0,1 0 0,-1 1 0,0-1 0,1 0-1,-1 0 1,1 0 0,-1 0 0,1 1 0,-1-1 0,1 0 0,-1 0-1,1 1 1,-1-1 0,1 0 0,-1 1 0,0 0 0,-32 24-1199,26-17 459,1 1 0,0 0 0,0 0 0,-6 16 0,-1 19-8294,12-25-923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140"/>
    </inkml:context>
    <inkml:brush xml:id="br0">
      <inkml:brushProperty name="width" value="0.025" units="cm"/>
      <inkml:brushProperty name="height" value="0.025" units="cm"/>
    </inkml:brush>
  </inkml:definitions>
  <inkml:trace contextRef="#ctx0" brushRef="#br0">62 0 18770,'0'0'2979,"-33"59"-257,17-28-1152,7-1-481,6-6-737,3-6-512,0-6-2018,12-11-2819,4-1-5060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516"/>
    </inkml:context>
    <inkml:brush xml:id="br0">
      <inkml:brushProperty name="width" value="0.025" units="cm"/>
      <inkml:brushProperty name="height" value="0.025" units="cm"/>
    </inkml:brush>
  </inkml:definitions>
  <inkml:trace contextRef="#ctx0" brushRef="#br0">75 0 14446,'0'0'7751,"-8"3"-7441,4-3-297,1 0 1,0 1 0,0 0-1,0 0 1,1 0 0,-1 0 0,0 0-1,0 0 1,0 1 0,1-1-1,-1 1 1,1 0 0,-1 0 0,1 0-1,0 0 1,0 0 0,0 1-1,0-1 1,0 0 0,0 1-1,1 0 1,-1-1 0,1 1 0,-1 0-1,1 0 1,0 0 0,0 0-1,1 0 1,-1 0 0,1 0 0,-1 0-1,1 0 1,0 0 0,0 0-1,0 0 1,1 5 0,3-3 18,-1 0 0,0 1 1,1-1-1,0-1 0,1 1 1,-1 0-1,1-1 0,-1 0 1,1 0-1,1 0 1,-1-1-1,10 5 0,3 4-30,-12-7-69,0-1 0,-1 1 0,0 0 0,0 0 1,-1 0-1,1 1 0,-1 0 0,7 11 1,-11-15 70,1-1 1,0 1 0,-1 0 0,1-1 0,-1 1 0,1-1 0,-1 1 0,0 0 0,0-1 0,0 1 0,1 0-1,-2-1 1,1 1 0,0 0 0,0-1 0,0 1 0,-1 0 0,1-1 0,-1 1 0,0-1 0,1 1-1,-1-1 1,0 1 0,0-1 0,0 1 0,0-1 0,0 0 0,0 0 0,0 1 0,0-1 0,0 0-1,-1 0 1,1 0 0,-1 0 0,1 0 0,0 0 0,-1-1 0,1 1 0,-1-1 0,0 1 0,-2 0-1,1 1 176,-1-1 0,1 0-1,0 0 1,0 0 0,-1 0-1,1 0 1,0-1-1,-1 1 1,1-1 0,-1 0-1,1 0 1,-1 0-1,1-1 1,0 1 0,-1-1-1,1 0 1,0 0-1,-1 0 1,1 0 0,0-1-1,0 1 1,0-1-1,0 0 1,0 1 0,0-1-1,-3-4 1,4 3-128,-1-1 0,1 0 0,0 0 0,0 0 0,0 0 0,0 0 0,1 0 0,0-1 0,0 1 0,0 0 0,0-1 0,0 1 0,1-1 0,0 1 0,0-1 0,0 1 0,1-1 0,0 1 0,0-1 0,1-4 0,-1 4-59,1 0 0,0 0 0,0 0 0,0 0 1,0 0-1,1 1 0,0-1 0,0 1 0,0-1 0,1 1 0,-1 0 0,1 0 0,5-4 0,4-2-12,1 1-1,28-15 1,21-15 25,-63 39-49,1 0 0,-1 0 0,0 0-1,1 0 1,-1 0 0,0-1 0,0 1 0,1 0 0,-1 0 0,0 0 0,0-1 0,0 1 0,1 0 0,-1 0 0,0-1 0,0 1 0,0 0 0,0 0 0,1-1 0,-1 1 0,0 0 0,0-1 0,0 1 0,0 0 0,0 0 0,0-1 0,0 1 0,0 0 0,0-1 0,0 1 0,0 0 0,0-1 0,0 1 0,0 0 0,0-1-1,0 1 1,0 0 0,0 0 0,-1-1 0,1 1 0,0 0 0,0-1 0,0 1 0,0 0 0,-1 0 0,1 0 0,0-1 0,0 1 0,-1 0 0,1 0 0,0 0 0,0-1 0,-1 1 0,1 0 0,0 0 0,0 0 0,-1 0 0,1 0 0,0 0 0,-1 0 0,1-1 0,0 1 0,-1 0 0,1 0 0,0 0 0,0 0-1,-1 0 1,1 0 0,-1 1 0,0-2-701,-1 1-1,1 0 0,-1 0 0,1 0 0,0 0 1,-1 0-1,1 0 0,-1 0 0,1 0 0,-1 1 1,1-1-1,0 0 0,-1 1 0,-1 0 1,-2 9-6506</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861"/>
    </inkml:context>
    <inkml:brush xml:id="br0">
      <inkml:brushProperty name="width" value="0.025" units="cm"/>
      <inkml:brushProperty name="height" value="0.025" units="cm"/>
    </inkml:brush>
  </inkml:definitions>
  <inkml:trace contextRef="#ctx0" brushRef="#br0">26 0 19314,'0'0'11467,"2"8"-11584,-1-4-177,1-1 0,-1 1 0,1-1 0,0 1 1,0-1-1,0 0 0,0 1 0,1-1 0,-1 0 0,1-1 1,0 1-1,3 2 0,-5-4 7,1 0 0,0 0 0,-1 0 0,1 0 0,0-1 0,0 1 0,-1-1 1,1 1-1,0-1 0,0 0 0,0 1 0,0-1 0,0 0 0,-1 0 0,1-1 0,0 1 0,0 0 0,0-1 0,0 1 0,-1-1 0,1 1 0,0-1 0,0 0 1,-1 0-1,1 1 0,-1-1 0,1-1 0,-1 1 0,1 0 0,-1 0 0,1 0 0,-1-1 0,2-1 0,-3 3 403,0 0 0,0 0 0,0 0 0,0 0 0,0 0 0,0 0 0,0 0 0,0 1 0,0-1 0,0 0 0,0 0 0,0 0 0,0 0 0,0 0 0,0 0 0,0 0 0,0 0 0,0 0 0,1 0 0,-1 0 0,0 0 0,0 1 0,0-1 0,0 0 0,0 0 0,0 0 0,0 0 0,0 0 0,0 0 0,0 0 0,1 0 0,-1 0 0,0 0 0,0 0 0,0 0 0,0 0 0,0 0 0,0 0 0,0 0 0,-9 22 2760,-28 48-181,19-36-1519,6-11-396,2 0 1,-12 37 0,19-48-1667,0 0 0,1 0 0,1 0 0,-1 15 1,2-13-5772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7.206"/>
    </inkml:context>
    <inkml:brush xml:id="br0">
      <inkml:brushProperty name="width" value="0.025" units="cm"/>
      <inkml:brushProperty name="height" value="0.025" units="cm"/>
    </inkml:brush>
  </inkml:definitions>
  <inkml:trace contextRef="#ctx0" brushRef="#br0">0 7 8680,'0'0'10058,"3"9"-9140,7 23-139,-5-13-480,1 0 0,16 33 0,-21-48-293,1 0-1,1 0 0,-1 0 1,0 0-1,1-1 0,0 1 1,0-1-1,0 0 0,0 0 1,1 0-1,-1 0 0,1 0 1,0-1-1,-1 0 0,1 0 1,0 0-1,0 0 0,9 2 1,-4-2-177,0-1 0,0-1-1,0 1 1,0-2 0,0 1 0,0-1 0,0 0 0,0-1 0,0 0 0,-1-1 0,1 1 0,-1-2 0,1 1 0,-1-1 0,0 0 0,0-1 0,-1 0 0,0 0 0,1-1 0,-2 0 0,1 0 0,-1 0 0,0-1 0,10-14 0,-13 15 122,-1-1 1,0 1-1,0-1 1,-1 1-1,1-1 1,-1 1-1,-1-1 1,1 0-1,-1 0 1,0 1 0,-1-1-1,-1-7 1,2 13 70,0 1 0,0-1 1,0 1-1,0 0 0,1-1 0,-1 1 1,0-1-1,0 1 0,0-1 1,0 1-1,-1 0 0,1-1 1,0 1-1,0-1 0,0 1 0,0 0 1,0-1-1,0 1 0,-1-1 1,1 1-1,0 0 0,0-1 0,-1 1 1,1 0-1,0-1 0,0 1 1,-1 0-1,1 0 0,0-1 1,-1 1-1,1 0 0,0 0 0,-1 0 1,1-1-1,-1 1 0,1 0 1,0 0-1,-1 0 0,1 0 1,-1 0-1,1 0 0,0 0 0,-1 0 1,1 0-1,-1 0 0,1 0 1,0 0-1,-1 0 0,1 0 1,-1 0-1,1 0 0,0 0 0,-1 0 1,1 1-1,-1-1 0,1 0 1,-2 1 21,1 1 1,-1-1 0,1 0-1,0 0 1,0 1 0,0-1 0,0 1-1,0-1 1,0 1 0,0 0 0,0-1-1,-1 4 1,-6 28 410,0 0 0,2 0 0,1 1-1,1 41 1,4-71-447,0-1-1,0 0 0,0 1 1,1-1-1,0 1 1,0-1-1,0 0 1,0 0-1,0 0 0,0 0 1,1 1-1,0-2 1,2 5-1,-3-6-223,1 1 0,-1 0 1,1-1-1,-1 0 0,1 1 0,0-1 0,-1 0 0,1 0 1,0 0-1,0 0 0,0 0 0,0-1 0,0 1 0,3 0 1,11 0-4814</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8.385"/>
    </inkml:context>
    <inkml:brush xml:id="br0">
      <inkml:brushProperty name="width" value="0.025" units="cm"/>
      <inkml:brushProperty name="height" value="0.025" units="cm"/>
    </inkml:brush>
  </inkml:definitions>
  <inkml:trace contextRef="#ctx0" brushRef="#br0">0 17 15791,'0'0'10410,"52"27"-9994,-26-27-288,4 0-128,4-6-1057,-2-11-3011,-7-4-4868</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4.509"/>
    </inkml:context>
    <inkml:brush xml:id="br0">
      <inkml:brushProperty name="width" value="0.025" units="cm"/>
      <inkml:brushProperty name="height" value="0.025" units="cm"/>
    </inkml:brush>
  </inkml:definitions>
  <inkml:trace contextRef="#ctx0" brushRef="#br0">1 0 5990,'0'0'13837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7.388"/>
    </inkml:context>
    <inkml:brush xml:id="br0">
      <inkml:brushProperty name="width" value="0.025" units="cm"/>
      <inkml:brushProperty name="height" value="0.025" units="cm"/>
    </inkml:brush>
  </inkml:definitions>
  <inkml:trace contextRef="#ctx0" brushRef="#br0">232 194 3171,'0'0'-64,"5"-11"640,5-8 457,25-57 5561,-31 67-4991,-1-1-1,0 0 1,0 0-1,-1 0 1,0 0-1,0-11 1,-2 21-1535,0-1-1,0 1 1,0-1-1,-1 1 1,1-1 0,0 1-1,-1 0 1,1-1-1,0 1 1,-1-1 0,1 1-1,0 0 1,-1-1-1,1 1 1,-1 0 0,1 0-1,-1-1 1,1 1 0,-1 0-1,1 0 1,-1 0-1,1-1 1,-1 1 0,1 0-1,-1 0 1,1 0-1,-1 0 1,1 0 0,-1 0-1,1 0 1,-1 0-1,1 0 1,-2 1 0,-19 1 174,11 1-257,0 1-1,0 0 1,0 0 0,1 1-1,0 0 1,0 1-1,0 0 1,1 0 0,-12 12-1,-1 2 5,0 2 0,-19 26 0,27-30-1,0 1-1,1 0 0,-9 21 1,18-33 5,0-1 0,0 1 0,0 0 0,1 0-1,1-1 1,-1 2 0,1-1 0,0 0 0,0 0 0,1 0 0,0 0 0,0 0 0,3 12 0,-2-17 16,0 0 1,0 0 0,1 0 0,-1 0-1,0 0 1,1 0 0,0 0-1,-1-1 1,1 1 0,0 0 0,0-1-1,0 0 1,0 1 0,0-1-1,0 0 1,1 0 0,-1 0 0,0 0-1,0-1 1,1 1 0,-1-1 0,0 1-1,1-1 1,-1 0 0,5 0-1,6 1 202,1-1-1,-1 0 1,16-3-1,-16 1-60,0 0-1,-1-1 1,1-1-1,-1 0 0,0 0 1,0-1-1,0-1 1,0 0-1,-1 0 1,0-1-1,17-15 1,-28 22-139,0 0 0,1 0 0,-1-1 0,0 1 0,1 0 0,-1-1 0,0 1 0,0 0 0,0-1 0,1 1 0,-1 0 0,0-1 0,0 1 1,0-1-1,0 1 0,1 0 0,-1-1 0,0 1 0,0-1 0,0 1 0,0-1 0,0 1 0,0 0 0,0-1 0,0 1 0,0-1 0,-1 1 0,1 0 0,0-1 0,0 1 0,0-1 0,0 1 1,-1 0-1,1-1 0,0 1 0,0 0 0,-1-1 0,-18-7 655,-29 6 362,46 2-1007,-6 0-42,-19 0-147,27 0 164,-1-1 0,1 1-1,-1 0 1,0 0-1,1 0 1,-1 1 0,0-1-1,1 0 1,-1 0-1,1 0 1,-1 0-1,1 0 1,-1 1 0,0-1-1,1 0 1,-1 1-1,1-1 1,-1 0 0,1 1-1,-1-1 1,1 1-1,0-1 1,-1 0-1,1 1 1,-1-1 0,1 1-1,0 0 1,-1-1-1,1 1 1,0 0 0,21-3-119,-7-4 24,1 0 0,-1-1 1,18-12-1,-22 13-30,-1 0 1,2 0-1,-1 1 0,1 0 0,0 1 1,0 0-1,0 1 0,14-3 0,-24 6 90,0 0 0,0 0 0,0 0-1,0 0 1,0 1 0,0-1 0,0 0-1,0 1 1,0-1 0,0 0 0,0 1-1,-1-1 1,1 1 0,0-1 0,0 1-1,0 0 1,-1-1 0,1 1 0,0 0-1,-1 0 1,1-1 0,-1 1 0,1 0 0,-1 0-1,1 0 1,-1 0 0,1 0 0,-1-1-1,0 1 1,0 0 0,1 0 0,-1 0-1,0 0 1,0 0 0,0 2 0,1 44 36,-2-32-39,0 1 88,-1 0 0,-7 31 0,6-31-188,0 0 0,-2 30 0,7-41-2152,5-10 322,10-19-1642,-2-9-2151</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7.737"/>
    </inkml:context>
    <inkml:brush xml:id="br0">
      <inkml:brushProperty name="width" value="0.025" units="cm"/>
      <inkml:brushProperty name="height" value="0.025" units="cm"/>
    </inkml:brush>
  </inkml:definitions>
  <inkml:trace contextRef="#ctx0" brushRef="#br0">39 0 15599,'0'0'1206,"-5"12"81,1-4-1214,-18 54 2758,20-56-2583,0 0 0,1 0 0,0 0 1,0 0-1,0 0 0,1 0 0,0 1 1,0-1-1,2 11 0,-1-17-243,-1 1 0,1 0 0,0 0 0,-1 0-1,1-1 1,-1 1 0,1 0 0,0-1 0,0 1 0,-1-1-1,1 1 1,0-1 0,0 1 0,0-1 0,0 0 0,0 1-1,-1-1 1,1 0 0,0 0 0,0 1 0,0-1 0,0 0-1,0 0 1,0 0 0,0 0 0,0 0 0,0 0 0,0-1-1,0 1 1,0 0 0,0 0 0,-1-1 0,1 1 0,0 0-1,0-1 1,0 1 0,0-1 0,-1 1 0,1-1 0,1-1-1,33-20 305,-29 16-351,-4 3 85,1 0-1,0 1 1,-1-1-1,1 1 0,1 0 1,-1-1-1,7-2 1,-9 5-35,0 0 1,0 0-1,0 0 1,0 0 0,0 0-1,0 0 1,0 0 0,1 0-1,-1 0 1,0 1-1,0-1 1,0 0 0,0 1-1,0-1 1,0 1 0,0-1-1,0 1 1,-1 0-1,1-1 1,0 1 0,0 0-1,0 0 1,-1-1 0,1 1-1,0 0 1,-1 0-1,1 0 1,-1 0 0,1 0-1,-1 0 1,1 0 0,0 2-1,1 2 9,1-1 0,0 1 0,0-1 1,1 1-1,-1-1 0,1 0 0,0 0 0,0-1 0,0 1 0,1-1 0,-1 0 0,1 0 0,0 0 0,0-1 0,0 1 0,0-1 1,0 0-1,0-1 0,0 1 0,1-1 0,-1 0 0,1-1 0,6 1 0,1-2-536,1 0-1,-1 0 1,0-1-1,0-1 1,0 0-1,0-1 1,-1-1-1,21-9 1,-32 13 242,1 0 1,-1 0 0,1 1-1,0-1 1,-1 0-1,1 1 1,0-1-1,0 1 1,-1 0-1,1-1 1,0 1-1,0 0 1,2 0 0,-3 1 221,0-1 1,0 1 0,0 0 0,0 0 0,-1 0-1,1 0 1,0 0 0,0 0 0,-1 0 0,1 0 0,-1 0-1,1 0 1,-1 0 0,1 0 0,-1 0 0,0 0-1,1 0 1,-1 0 0,0 3 0,1-1 15,-1-3-105,0 1-1,0 0 0,0-1 0,0 1 1,0-1-1,0 1 0,1-1 1,-1 1-1,0-1 0,0 1 0,1-1 1,-1 1-1,0-1 0,1 1 0,-1-1 1,0 1-1,1-1 0,-1 0 0,0 1 1,1-1-1,-1 1 0,1-1 1,-1 0-1,2 1 0,9 0-3891</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097"/>
    </inkml:context>
    <inkml:brush xml:id="br0">
      <inkml:brushProperty name="width" value="0.025" units="cm"/>
      <inkml:brushProperty name="height" value="0.025" units="cm"/>
    </inkml:brush>
  </inkml:definitions>
  <inkml:trace contextRef="#ctx0" brushRef="#br0">77 131 11435,'0'0'1398,"-9"8"65,7-6-1428,-38 36 1321,38-36-1205,-1 0 1,1 1-1,0-1 0,0 1 0,0-1 0,1 1 1,-1 0-1,0-1 0,1 1 0,0 0 0,0 0 0,0 0 1,0 0-1,0 1 0,1-1 0,-1 6 0,4-8-45,0-1-1,0 0 0,0 1 0,0-1 0,-1 0 1,1-1-1,0 1 0,0 0 0,0-1 1,0 1-1,0-1 0,0 0 0,2-2 1,9-4 63,-1-1 0,0-1 0,-1 0-1,0-1 1,0 0 0,-1-1 0,0 0 0,-1-1 0,-1 0 0,0 0 0,0-1 0,-1 0 0,-1-1 0,0 0 0,-1 0 0,8-25 0,-14 30 2002,-2 10-947,-11 20-700,-11 40-738,21-51 230,0 1 1,1-1 0,1 0 0,0 1 0,0-1 0,2 20 0,-1-28-156,1 1 0,-1-1 0,1 0 0,0 0 0,0 0 0,-1 1 0,1-1 0,1 0 0,-1 0 0,0-1 0,0 1 0,1 0 0,-1 0 0,1 0 0,0-1 0,-1 1 0,1-1 0,0 0 0,0 1 0,0-1 0,0 0 1,0 0-1,0 0 0,0 0 0,0 0 0,1-1 0,-1 1 0,0-1 0,0 1 0,1-1 0,-1 0 0,0 0 0,1 0 0,-1 0 0,0 0 0,4-2 0,23-3-4345,3-12-3251</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443"/>
    </inkml:context>
    <inkml:brush xml:id="br0">
      <inkml:brushProperty name="width" value="0.025" units="cm"/>
      <inkml:brushProperty name="height" value="0.025" units="cm"/>
    </inkml:brush>
  </inkml:definitions>
  <inkml:trace contextRef="#ctx0" brushRef="#br0">113 1 11691,'0'0'4207,"-9"4"-1586,-48 28 131,53-30-2643,0 1 0,0 0 0,0 0 1,1 1-1,-1-1 0,1 1 0,0-1 1,0 1-1,0 0 0,1 0 0,-1 1 1,1-1-1,-3 9 0,6-12-184,-1-1-1,0 1 0,1 0 1,-1-1-1,1 1 0,0-1 0,-1 1 1,1 0-1,-1-1 0,1 0 1,0 1-1,0-1 0,-1 1 1,1-1-1,0 0 0,0 1 1,-1-1-1,1 0 0,0 0 1,0 0-1,0 0 0,-1 1 1,1-1-1,0 0 0,0-1 1,0 1-1,-1 0 0,3 0 1,35 0-1220,-31 0 460,27-2-2021,-23 1 2472,0 0-1,0 1 1,0 0 0,-1 1-1,15 3 1,-24-4 506,0 1 0,0-1 0,0 1 0,0-1 1,0 1-1,-1-1 0,1 1 0,0 0 0,-1 0 0,1-1 0,0 1 0,-1 0 1,1 0-1,-1 0 0,1-1 0,-1 1 0,1 0 0,-1 0 0,0 0 0,1 0 1,-1 0-1,0 0 0,0 0 0,0 0 0,1 0 0,-1 0 0,0 0 1,-1 0-1,1 0 0,0 0 0,0 0 0,-1 1 0,1 1 182,-1 0 1,1-1-1,-1 1 0,0-1 1,0 1-1,0-1 0,0 1 1,-1-1-1,1 0 0,-1 1 1,-1 1-1,-3 2-19,1-2 1,-1 1-1,0-1 1,0 0-1,0 0 1,0 0-1,-1-1 0,1 0 1,-1 0-1,0-1 1,0 0-1,0 0 1,0-1-1,0 1 1,-1-2-1,-13 1 0,20-1-420,0 0 0,1 0 0,-1 0 0,0 0 0,1 0 0,-1 0 0,1-1 0,-1 1 0,0 0 0,1 0 0,-1-1 0,1 1 0,-1 0 0,0 0 0,1-1 0,-1 1 0,1-1 0,-1 1 0,1-1 0,-1 1-1,1-1 1,0 1 0,-1-1 0,1 1 0,-1-1 0,1 1 0,0-1 0,0 0 0,-1 1 0,1-1 0,0 1 0,0-1 0,0 0 0,0 1 0,0-1 0,0-1 0,-1-15-5342</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776"/>
    </inkml:context>
    <inkml:brush xml:id="br0">
      <inkml:brushProperty name="width" value="0.025" units="cm"/>
      <inkml:brushProperty name="height" value="0.025" units="cm"/>
    </inkml:brush>
  </inkml:definitions>
  <inkml:trace contextRef="#ctx0" brushRef="#br0">214 0 13164,'-12'3'3743,"-9"3"-2881,1 0 0,-1 1 0,-37 20 0,53-25-712,0 1 0,0 0 0,0 0 0,0 0 0,0 0 0,0 1 0,1 0 0,0 0 0,0 0 0,0 1 0,0-1 0,1 1 0,-1 0-1,1 0 1,0 0 0,1 0 0,0 1 0,-1-1 0,2 1 0,-1 0 0,1-1 0,-2 9 0,3-13-150,0 0 1,0 0 0,0 0-1,1 0 1,-1 1-1,0-1 1,0 0-1,1 0 1,-1 0 0,0 0-1,1 0 1,-1 0-1,1 0 1,0 0-1,-1 0 1,1-1-1,0 1 1,-1 0 0,1 0-1,0 0 1,0-1-1,0 1 1,0 0-1,0-1 1,0 1 0,0-1-1,1 1 1,1 0 39,1 0 0,0 0 0,-1 0 0,1-1 0,-1 0 0,1 1 0,0-1 0,6-1 0,-1 0 95,0-1-1,0 0 1,-1 0-1,1-1 1,-1 0 0,15-7-1,-14 5-80,0-1-1,-1-1 1,0 0-1,0 0 0,0 0 1,-1-1-1,0 0 1,0-1-1,-1 1 0,0-1 1,-1 0-1,6-13 0,-63 103-1142,49-73 1037,-1-1-1,1 0 1,0 1-1,0 0 1,1 0-1,0 0 0,1 0 1,0 0-1,0 0 1,0 0-1,1 0 1,2 15-1,-2-22-104,1 0 1,0 0-1,-1 0 1,1 0-1,0 0 0,-1 0 1,1 0-1,0 0 1,0-1-1,0 1 0,0 0 1,0-1-1,-1 1 0,1-1 1,1 1-1,-1-1 1,0 1-1,0-1 0,0 1 1,0-1-1,0 0 1,0 0-1,0 0 0,0 0 1,2 0-1,31-4-6667,-5-14-2673</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158"/>
    </inkml:context>
    <inkml:brush xml:id="br0">
      <inkml:brushProperty name="width" value="0.025" units="cm"/>
      <inkml:brushProperty name="height" value="0.025" units="cm"/>
    </inkml:brush>
  </inkml:definitions>
  <inkml:trace contextRef="#ctx0" brushRef="#br0">117 0 18097,'-9'10'1447,"-9"9"-193,1 0 1,-19 29 0,32-42-1097,0 0 0,0 0 0,0 1 0,1-1 0,0 1 0,0 0 1,0 0-1,1 0 0,0 0 0,1 1 0,-1-1 0,2 0 0,-1 1 1,1-1-1,0 9 0,1-14-190,0-1-1,-1 0 1,1 0 0,0 0 0,0 0 0,0 0 0,0 0-1,0 0 1,0-1 0,0 1 0,1 0 0,-1 0 0,0-1-1,0 1 1,1-1 0,-1 1 0,0-1 0,1 0-1,-1 1 1,0-1 0,1 0 0,-1 0 0,0 0 0,1 0-1,-1 0 1,0 0 0,1 0 0,-1-1 0,3 1 0,41-9-215,-33 5-40,2-1 225,0 1-1,0 1 1,0 0 0,23-1 0,-36 7 261,0-1-1,-1 1 1,1-1-1,0 1 1,-1-1 0,1 1-1,-1 0 1,0-1-1,0 1 1,0-1 0,0 1-1,0 0 1,-1-1-1,-1 5 1,-9 19 365,10-22-465,-1-1 1,0 0-1,1 0 1,-1 1-1,1-1 1,0 1-1,0-1 1,0 1 0,1 0-1,-1-1 1,1 1-1,0 4 1,3-7-71,-1 0 0,1 0 0,0 0 0,-1-1 1,1 1-1,0-1 0,0 1 0,-1-1 0,1 0 0,0 0 1,0 0-1,4-1 0,0 0 40,10 1-190,67-3-298,-43-6-2138,-6-8-3405,-26 5-775,-7 0-4314</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504"/>
    </inkml:context>
    <inkml:brush xml:id="br0">
      <inkml:brushProperty name="width" value="0.025" units="cm"/>
      <inkml:brushProperty name="height" value="0.025" units="cm"/>
    </inkml:brush>
  </inkml:definitions>
  <inkml:trace contextRef="#ctx0" brushRef="#br0">0 133 16976,'0'0'9097,"62"-46"-8937,-18 46-128,6 0-929,-8 0-4036,-3 0-6854</inkml:trace>
  <inkml:trace contextRef="#ctx0" brushRef="#br0" timeOffset="1">453 1 17777,'0'0'5349,"-23"69"-4164,14-40-64,9 2-833,-5 5-224,3-1-416,-1-2-545,3 1-128,0-8-288,5-5-160,9-7-1,0-10-1280,11-4-2916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899"/>
    </inkml:context>
    <inkml:brush xml:id="br0">
      <inkml:brushProperty name="width" value="0.025" units="cm"/>
      <inkml:brushProperty name="height" value="0.025" units="cm"/>
    </inkml:brush>
  </inkml:definitions>
  <inkml:trace contextRef="#ctx0" brushRef="#br0">50 75 20147,'0'0'7367,"-50"70"-6534,50-43-385,0 2-256,0-3-160,4-4 0,7-5 1,3-8-130,2-5-95,0-4-64,1 0-801,1-12-641,-7-7-1280,-1-3-2147,-1-3-8456</inkml:trace>
  <inkml:trace contextRef="#ctx0" brushRef="#br0" timeOffset="1">62 0 18770,'0'0'5733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7.833"/>
    </inkml:context>
    <inkml:brush xml:id="br0">
      <inkml:brushProperty name="width" value="0.025" units="cm"/>
      <inkml:brushProperty name="height" value="0.025" units="cm"/>
    </inkml:brush>
  </inkml:definitions>
  <inkml:trace contextRef="#ctx0" brushRef="#br0">1 161 16528,'0'0'5221,"53"-21"-4100,-11 1 0,6-5-737,12 2-288,-3-2-96,-1 5-128,-11 6-1409,-8 3-1090,-18 9-1793</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247"/>
    </inkml:context>
    <inkml:brush xml:id="br0">
      <inkml:brushProperty name="width" value="0.025" units="cm"/>
      <inkml:brushProperty name="height" value="0.025" units="cm"/>
    </inkml:brush>
  </inkml:definitions>
  <inkml:trace contextRef="#ctx0" brushRef="#br0">129 132 15471,'0'0'4559,"-10"3"-2520,0 1-1794,0 0 0,1 0 0,-1 1 0,1 0 0,-13 9 1,18-11-164,1 0 0,-1 1 0,0-1 0,1 1 0,0 0 0,0 0 0,0 0 1,0 0-1,0 1 0,1-1 0,0 1 0,0-1 0,0 1 0,1 0 0,-1 0 0,0 6 1,1-8-78,1 1 1,-1-1 0,1 0 0,0 0-1,0 0 1,0 0 0,0 0-1,1 0 1,-1 1 0,1-1 0,0 0-1,-1 0 1,1 0 0,1 0 0,-1-1-1,0 1 1,1 0 0,0 0-1,-1-1 1,1 1 0,0-1 0,0 0-1,0 1 1,5 3 0,-2-4 29,0 0 1,0 0 0,-1 0-1,1-1 1,0 1 0,1-1-1,-1 0 1,0-1 0,0 1-1,0-1 1,1 0 0,-1-1-1,0 1 1,9-3 0,-3 1 11,0-2 1,0 1-1,-1-1 1,0-1 0,1 0-1,-1-1 1,-1 1-1,1-2 1,-1 0 0,0 0-1,-1 0 1,0-1 0,0 0-1,9-12 1,-11 12-16,0 0-1,0 0 1,-1 0 0,0-1 0,0 0-1,-1 0 1,-1 0 0,1 0 0,-1-1 0,-1 1-1,0-1 1,0 0 0,-1 0 0,0 0 0,0 0-1,-2-14 1,0 20-34,0 1 0,0 0-1,0-1 1,-1 1 0,1 0-1,-1 0 1,1 0 0,-1 0-1,0 0 1,0 0 0,0 0 0,-1 1-1,1-1 1,-1 1 0,0 0-1,1-1 1,-1 1 0,0 0 0,0 1-1,0-1 1,0 0 0,-1 1-1,1 0 1,0 0 0,-1 0 0,1 0-1,0 0 1,-1 1 0,1 0-1,-1-1 1,1 1 0,-6 1-1,-1-1-11,0 0 0,1 1 1,-1 1-1,0-1 0,0 2 0,0-1 0,1 1 0,0 1 0,-1 0 0,-11 7 0,-19 21 339,29-12 22,11-19-338,0 0 0,0 0-1,0-1 1,0 1 0,0 0-1,1 0 1,-1-1 0,0 1 0,1 0-1,-1-1 1,0 1 0,1 0-1,-1-1 1,1 1 0,-1-1 0,1 1-1,-1-1 1,1 1 0,0-1 0,-1 1-1,1-1 1,-1 1 0,1-1-1,0 0 1,0 1 0,-1-1 0,1 0-1,0 0 1,0 1 0,27 7 19,52 9 1,-46-11-1010,44 14 0,-69-17 730,0 0 1,-1 1-1,1 0 1,-1 0-1,1 1 1,-1 0 0,-1 1-1,1 0 1,9 9-1,-15-12 339,0-1-1,0 1 1,0 0-1,0-1 1,0 1-1,-1 0 1,1 0-1,-1 1 1,0-1-1,0 0 1,0 0-1,0 1 1,-1-1-1,1 0 1,-1 1-1,0 3 1,0-5-148,0-1 1,-1 1 0,1-1 0,0 1 0,-1-1 0,1 1 0,-1-1 0,1 0-1,-1 1 1,0-1 0,0 0 0,1 1 0,-1-1 0,0 0 0,0 0 0,0 0-1,0 0 1,-1 0 0,0 1 0,-24 5-5472,2-7-7185</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580"/>
    </inkml:context>
    <inkml:brush xml:id="br0">
      <inkml:brushProperty name="width" value="0.025" units="cm"/>
      <inkml:brushProperty name="height" value="0.025" units="cm"/>
    </inkml:brush>
  </inkml:definitions>
  <inkml:trace contextRef="#ctx0" brushRef="#br0">0 16 20563,'0'0'4100,"51"-13"-10121,-12 11-7336</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992"/>
    </inkml:context>
    <inkml:brush xml:id="br0">
      <inkml:brushProperty name="width" value="0.025" units="cm"/>
      <inkml:brushProperty name="height" value="0.025" units="cm"/>
    </inkml:brush>
  </inkml:definitions>
  <inkml:trace contextRef="#ctx0" brushRef="#br0">218 26 8264,'0'0'14542,"-11"-5"-13309,4 1-1098,4 2-113,0 0-1,0 0 1,0 1 0,0-1 0,0 1 0,-1-1-1,1 1 1,-1 0 0,1 0 0,-1 1 0,0-1 0,1 1-1,-1-1 1,1 1 0,-1 1 0,0-1 0,1 0-1,-1 1 1,-6 1 0,1 3-16,-1 0 0,1 1 0,0-1 0,1 2 0,-1-1 1,1 1-1,1 1 0,-10 10 0,13-14 30,0 1 1,0 0 0,1 0-1,0 0 1,0 1 0,0-1-1,0 1 1,1 0-1,0 0 1,0 0 0,0 0-1,1 0 1,0 0-1,0 0 1,1 9 0,0-13-13,0-1 0,1 1 0,0-1 0,-1 0 1,1 1-1,0-1 0,0 0 0,-1 1 0,1-1 1,0 0-1,0 0 0,0 0 0,1 0 1,-1 0-1,0 0 0,0 0 0,1 0 0,-1 0 1,0 0-1,1-1 0,-1 1 0,1-1 1,-1 1-1,1-1 0,-1 1 0,1-1 0,-1 0 1,1 0-1,-1 0 0,1 0 0,-1 0 0,1 0 1,-1 0-1,3-1 0,5 1 197,0-1 0,-1 0 0,1-1 0,0 0-1,8-3 1,0-3 35,0 1 0,0-2 0,0 0 1,26-21-1,-34 23 2,0-1 0,0 0 0,0 0 0,-1-1 0,-1 0 0,1 0 0,-2-1 1,12-19-1,-32 58-931,8-18 483,-1 1 0,2 0 0,0 1 0,0-1 0,1 1 0,1 0 0,0 0 0,1 0 0,-1 22 0,3-34 64,0 0 0,0 0 0,0 1 0,1-1 0,-1 0 0,0 0 0,1 0 0,-1 0 0,1 0 0,-1 0-1,1 0 1,0 0 0,-1 0 0,1 0 0,0 0 0,0-1 0,-1 1 0,1 0 0,0 0 0,0-1 0,0 1 0,0-1 0,0 1 0,0-1 0,0 1 0,0-1 0,0 1 0,2-1 0,34 1-5796,-4-5-3826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1.599"/>
    </inkml:context>
    <inkml:brush xml:id="br0">
      <inkml:brushProperty name="width" value="0.025" units="cm"/>
      <inkml:brushProperty name="height" value="0.025" units="cm"/>
    </inkml:brush>
  </inkml:definitions>
  <inkml:trace contextRef="#ctx0" brushRef="#br0">1 0 6502,'0'0'22838,"18"46"-25913,-8-41-1986,-1-2-5573</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1.926"/>
    </inkml:context>
    <inkml:brush xml:id="br0">
      <inkml:brushProperty name="width" value="0.025" units="cm"/>
      <inkml:brushProperty name="height" value="0.025" units="cm"/>
    </inkml:brush>
  </inkml:definitions>
  <inkml:trace contextRef="#ctx0" brushRef="#br0">0 13 17649,'0'0'8328,"18"-12"-29020</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2.616"/>
    </inkml:context>
    <inkml:brush xml:id="br0">
      <inkml:brushProperty name="width" value="0.025" units="cm"/>
      <inkml:brushProperty name="height" value="0.025" units="cm"/>
    </inkml:brush>
  </inkml:definitions>
  <inkml:trace contextRef="#ctx0" brushRef="#br0">151 0 10250,'0'0'15086,"-4"9"-14493,-9 15-219,-27 37 0,20-32-211,-31 57 1,47-78-159,1 0 0,0 0-1,0 0 1,0 0 0,1 1 0,1-1-1,-1 1 1,1 0 0,1-1-1,-1 1 1,2 0 0,1 13 0,-1-19 2,0 0 0,0 0 0,0 0 0,1-1 0,-1 1 0,1 0 0,-1-1 0,1 0 0,0 1 0,0-1 1,0 0-1,1 0 0,-1 0 0,1 0 0,-1 0 0,1-1 0,-1 1 0,1-1 0,0 1 0,0-1 0,-1 0 1,1 0-1,0 0 0,0-1 0,4 1 0,11 2-465,-1-1-1,0-1 1,21 0 0,-27-1-333,37-2-4622,-2-4-4992</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262"/>
    </inkml:context>
    <inkml:brush xml:id="br0">
      <inkml:brushProperty name="width" value="0.025" units="cm"/>
      <inkml:brushProperty name="height" value="0.025" units="cm"/>
    </inkml:brush>
  </inkml:definitions>
  <inkml:trace contextRef="#ctx0" brushRef="#br0">79 0 10122,'0'0'14680,"-3"5"-12710,-7 14-1369,2 0-1,1 1 1,0 0-1,2 0 1,0 1-1,1-1 1,-2 41 0,6-61-222,7-1-291,1 0 1,0 0 0,-1-1 0,1 0-1,-1 0 1,0-1 0,0 0 0,12-6-1,-12 5-92,0 1 1,-1-1-1,1 2 0,1-1 0,-1 1 0,0 0 0,1 0 0,12 0 0,-19 2-11,-1 0-1,1 0 1,0 0 0,0 0-1,-1 0 1,1 1 0,0-1 0,0 0-1,-1 0 1,1 1 0,0-1-1,-1 0 1,1 1 0,-1-1 0,1 1-1,0-1 1,-1 1 0,1-1-1,-1 1 1,1-1 0,-1 1-1,1 0 1,-1-1 0,0 1 0,1 0-1,-1-1 1,1 2 0,2 27-127,-4-21 148,0 0 0,0-1 0,0 1 0,-1-1 0,-4 11 0,5-16 6,0 1 0,0-1 0,0 1-1,0-1 1,0 0 0,-1 1 0,1-1-1,-1 0 1,0 0 0,1 0 0,-1 0 0,0-1-1,0 1 1,0 0 0,-1-1 0,1 1 0,0-1-1,0 0 1,-1 0 0,1 1 0,-1-2 0,1 1-1,-1 0 1,-3 0 0,1-1 10,0-1 0,0 0 0,0-1 0,1 1 0,-1-1 0,0 0 1,1 0-1,-1 0 0,1-1 0,0 0 0,-1 1 0,-2-5 0,-11-7-58,15 11-50,-1-1 1,1 1-1,-1 0 1,1 1-1,-1-1 1,0 1-1,0-1 1,0 1-1,-1 0 1,1 1-1,0-1 1,-6 0-1,14 12-10525,7 1 5063,3-6-2993</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604"/>
    </inkml:context>
    <inkml:brush xml:id="br0">
      <inkml:brushProperty name="width" value="0.025" units="cm"/>
      <inkml:brushProperty name="height" value="0.025" units="cm"/>
    </inkml:brush>
  </inkml:definitions>
  <inkml:trace contextRef="#ctx0" brushRef="#br0">27 0 22453,'0'0'9673,"-27"40"-39973</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945"/>
    </inkml:context>
    <inkml:brush xml:id="br0">
      <inkml:brushProperty name="width" value="0.025" units="cm"/>
      <inkml:brushProperty name="height" value="0.025" units="cm"/>
    </inkml:brush>
  </inkml:definitions>
  <inkml:trace contextRef="#ctx0" brushRef="#br0">11 165 20019,'0'0'11499,"-10"7"-16528,22-7-576,4 0-4132</inkml:trace>
  <inkml:trace contextRef="#ctx0" brushRef="#br0" timeOffset="1">362 1 8872,'0'0'18888,"-12"0"-18371,0 0-502,0 2 0,0 0 0,0 0 0,0 1-1,0 1 1,0 0 0,1 0 0,0 1-1,0 1 1,0 0 0,1 0 0,-13 10 0,19-13-8,-1 0 1,1 0 0,0 1 0,0 0 0,0-1 0,0 1 0,1 1-1,-1-1 1,1 0 0,0 1 0,1 0 0,-1-1 0,1 1-1,0 0 1,0 1 0,-2 6 0,4-11 1,1 0-1,-1 0 1,0 0 0,0 1-1,1-1 1,-1 0-1,1 0 1,-1 0 0,1 0-1,-1 0 1,1 0 0,0 0-1,0 0 1,-1-1-1,1 1 1,0 0 0,0 0-1,0 0 1,0-1 0,0 1-1,0-1 1,0 1-1,0 0 1,0-1 0,0 0-1,0 1 1,0-1-1,0 0 1,0 1 0,1-1-1,-1 0 1,1 0 0,46 5 313,-44-4-310,17 0-292,75 0-2803,-87-1 772,0-2-1,0 1 1,-1-1-1,16-5 1,0-4-9877</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4.304"/>
    </inkml:context>
    <inkml:brush xml:id="br0">
      <inkml:brushProperty name="width" value="0.025" units="cm"/>
      <inkml:brushProperty name="height" value="0.025" units="cm"/>
    </inkml:brush>
  </inkml:definitions>
  <inkml:trace contextRef="#ctx0" brushRef="#br0">118 1 1698,'0'0'24396,"8"8"-23029,-3-5-1289,11 11 197,0 0 0,-1 2 0,0-1 0,17 25 1,-29-35-249,0-1 0,0 1 0,0 0 1,-1 0-1,1 0 0,-1 0 0,0 1 1,-1-1-1,1 0 0,-1 1 0,0-1 1,-1 1-1,1-1 0,-1 1 0,0-1 1,0 1-1,-1 0 0,0-1 1,0 1-1,0-1 0,0 0 0,-1 1 1,0-1-1,-5 9 0,-1-2-329,-1 0 0,0 0-1,-1 0 1,0-1 0,-1-1 0,-19 16 0,14-15-965,0 0 0,-1-1-1,0 0 1,-30 11 0,12-10-9788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8.197"/>
    </inkml:context>
    <inkml:brush xml:id="br0">
      <inkml:brushProperty name="width" value="0.025" units="cm"/>
      <inkml:brushProperty name="height" value="0.025" units="cm"/>
    </inkml:brush>
  </inkml:definitions>
  <inkml:trace contextRef="#ctx0" brushRef="#br0">0 190 14286,'0'0'4452,"69"-17"-2915,-16-5-95,9-3-802,6-4-480,4 3-128,-5 1-640,-6 1-2852,-15 3-3650</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4.683"/>
    </inkml:context>
    <inkml:brush xml:id="br0">
      <inkml:brushProperty name="width" value="0.025" units="cm"/>
      <inkml:brushProperty name="height" value="0.025" units="cm"/>
    </inkml:brush>
  </inkml:definitions>
  <inkml:trace contextRef="#ctx0" brushRef="#br0">0 26 19667,'0'0'3203,"75"5"-1057,-15-5-513,12-8-800,3 1-705,1-1-128,-13 1-1121,-17 6-1666,-24 1-1152,-13 0-1378</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5.049"/>
    </inkml:context>
    <inkml:brush xml:id="br0">
      <inkml:brushProperty name="width" value="0.025" units="cm"/>
      <inkml:brushProperty name="height" value="0.025" units="cm"/>
    </inkml:brush>
  </inkml:definitions>
  <inkml:trace contextRef="#ctx0" brushRef="#br0">0 70 20307,'0'0'3492,"76"3"-674,-14-7-351,13-6-1154,1-2-1025,-7-1-224,-13 6-128,-13 0-961,-18 4-1217,-15-1-833,-10 0-1377,0-5-2691</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5.412"/>
    </inkml:context>
    <inkml:brush xml:id="br0">
      <inkml:brushProperty name="width" value="0.025" units="cm"/>
      <inkml:brushProperty name="height" value="0.025" units="cm"/>
    </inkml:brush>
  </inkml:definitions>
  <inkml:trace contextRef="#ctx0" brushRef="#br0">408 0 13100,'0'0'8040,"-64"36"-5670,30 2-512,-7 14-256,-3 14-674,-5 8-415,6 8-353,1-1-128,8-1 0,11-7-673,2-11-3138,8-16-4645</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6.378"/>
    </inkml:context>
    <inkml:brush xml:id="br0">
      <inkml:brushProperty name="width" value="0.025" units="cm"/>
      <inkml:brushProperty name="height" value="0.025" units="cm"/>
    </inkml:brush>
  </inkml:definitions>
  <inkml:trace contextRef="#ctx0" brushRef="#br0">172 30 14670,'0'0'6603,"-8"-6"-4366,8 6-2223,-5-3 236,1 0-1,-1 0 1,0 0 0,0 1 0,0 0-1,0 0 1,-8-2 0,11 3-200,-1 1 0,0 0-1,0 0 1,0 0 0,0 0 0,0 1 0,1-1 0,-1 1 0,0 0 0,0-1-1,1 1 1,-1 0 0,0 1 0,1-1 0,-1 0 0,1 1 0,0 0 0,-1-1-1,1 1 1,-4 4 0,1-1-48,-1 0 0,1 1 0,1 0 0,-1 0 0,1 0-1,0 0 1,0 1 0,1-1 0,0 1 0,0 0 0,0 0 0,1 0 0,0 0 0,1 0-1,-1 1 1,1 13 0,0-20 8,1 0-1,0 0 1,0 0 0,0 0-1,0 0 1,0 0-1,1 0 1,-1-1 0,0 1-1,0 0 1,1 0 0,-1 0-1,0 0 1,1 0-1,-1 0 1,1-1 0,-1 1-1,1 0 1,-1 0-1,1-1 1,0 1 0,-1 0-1,1-1 1,0 1-1,0 0 1,-1-1 0,1 1-1,1 0 1,0-1 84,0 0 0,0 1 0,0-1 0,1 0 0,-1 0 0,0 0 0,0-1 0,0 1 0,0 0 0,0-1 0,0 1 0,3-2 0,2-1 213,0-1 1,0 1 0,0-1 0,-1 0 0,13-10-1,-5-1-131,0 0 1,-1-1-1,16-26 0,-29 57-994,-7 14 723,-7 3-1,10-23-118,-1 1-1,1 0 0,1 0 0,0 0 0,0 0 0,1 1 0,-2 15 0,4-25 136,0 0 0,0 0-1,0 0 1,0 0 0,0 0-1,1 0 1,-1 0 0,0 0 0,0 0-1,1 0 1,-1 0 0,0 0-1,1 0 1,-1 0 0,1 0 0,-1-1-1,1 1 1,0 0 0,-1 0-1,1 0 1,0-1 0,0 1 0,-1 0-1,1-1 1,0 1 0,0-1 0,0 1-1,0-1 1,1 1 0,35 1-3992,-5-5-1518</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6.759"/>
    </inkml:context>
    <inkml:brush xml:id="br0">
      <inkml:brushProperty name="width" value="0.025" units="cm"/>
      <inkml:brushProperty name="height" value="0.025" units="cm"/>
    </inkml:brush>
  </inkml:definitions>
  <inkml:trace contextRef="#ctx0" brushRef="#br0">1 1 21204,'0'0'9449</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107"/>
    </inkml:context>
    <inkml:brush xml:id="br0">
      <inkml:brushProperty name="width" value="0.025" units="cm"/>
      <inkml:brushProperty name="height" value="0.025" units="cm"/>
    </inkml:brush>
  </inkml:definitions>
  <inkml:trace contextRef="#ctx0" brushRef="#br0">20 1 15503,'0'0'13260,"-19"20"-18929,22-24-1025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500"/>
    </inkml:context>
    <inkml:brush xml:id="br0">
      <inkml:brushProperty name="width" value="0.025" units="cm"/>
      <inkml:brushProperty name="height" value="0.025" units="cm"/>
    </inkml:brush>
  </inkml:definitions>
  <inkml:trace contextRef="#ctx0" brushRef="#br0">140 3 14318,'0'0'15476,"-9"-1"-15679,6 0 177,-1 1 1,0 0 0,0 0 0,1 0-1,-1 0 1,0 0 0,0 1-1,1 0 1,-1 0 0,0 0-1,1 0 1,-1 1 0,1-1 0,0 1-1,-4 2 1,0 1-15,0 0 0,1 0 0,0 1-1,0 0 1,0 0 0,1 1 0,-6 8 0,9-12 38,0 0 0,0-1 1,1 1-1,-1 0 0,1-1 1,0 1-1,0 0 0,0 0 1,0 0-1,1 0 1,-1 0-1,1 0 0,-1 4 1,2-5 9,-1-1 1,0 0 0,1 0 0,-1 1 0,1-1-1,-1 0 1,1 0 0,-1 0 0,1 0-1,0 0 1,0 0 0,0 0 0,-1 0 0,1 0-1,0 0 1,0-1 0,0 1 0,0 0 0,0-1-1,1 1 1,-1 0 0,0-1 0,0 1-1,0-1 1,1 0 0,-1 1 0,0-1 0,0 0-1,0 0 1,1 0 0,-1 0 0,3 0 0,93 2 706,-47-10-3818,-8-10-9003,-32 12-2212</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862"/>
    </inkml:context>
    <inkml:brush xml:id="br0">
      <inkml:brushProperty name="width" value="0.025" units="cm"/>
      <inkml:brushProperty name="height" value="0.025" units="cm"/>
    </inkml:brush>
  </inkml:definitions>
  <inkml:trace contextRef="#ctx0" brushRef="#br0">199 1 7591,'0'0'14761,"0"8"-13661,1 4-823,1-1 0,0 1 0,1-1 0,0 1 0,1-1 0,0 0 0,1 0 0,0 0 1,1-1-1,13 19 0,-14-21-259,0-1 1,0 1-1,-1 0 0,0 0 1,-1 1-1,0-1 1,0 1-1,-1 0 0,0 0 1,0 0-1,-1 0 1,0 0-1,-1 14 1,-1-15-176,0 1 1,-1-1 0,0-1 0,-1 1-1,0 0 1,0 0 0,0-1 0,-1 0-1,0 0 1,-1 0 0,1 0 0,-1 0-1,-1-1 1,1 0 0,-9 7 0,-2 1-1245,0-1 1,-2-1-1,-27 16 1,-26 6-5122,9-9-1512</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224"/>
    </inkml:context>
    <inkml:brush xml:id="br0">
      <inkml:brushProperty name="width" value="0.025" units="cm"/>
      <inkml:brushProperty name="height" value="0.025" units="cm"/>
    </inkml:brush>
  </inkml:definitions>
  <inkml:trace contextRef="#ctx0" brushRef="#br0">212 1 11915,'0'0'2499,"-45"10"-193,19 13-1602,-3 8 353,5 10-832,-3 10-97,6 2 160,1 4 289,6-4-65,9-3 129,5-8-289,11-7-160,22-11 32,11-6-95,17-9-1603,2-3-2690,10-6-5060</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614"/>
    </inkml:context>
    <inkml:brush xml:id="br0">
      <inkml:brushProperty name="width" value="0.025" units="cm"/>
      <inkml:brushProperty name="height" value="0.025" units="cm"/>
    </inkml:brush>
  </inkml:definitions>
  <inkml:trace contextRef="#ctx0" brushRef="#br0">1 0 22197,'0'0'10570</inkml:trace>
  <inkml:trace contextRef="#ctx0" brushRef="#br0" timeOffset="1">40 135 14830,'0'0'13293,"-16"14"-30398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8.527"/>
    </inkml:context>
    <inkml:brush xml:id="br0">
      <inkml:brushProperty name="width" value="0.025" units="cm"/>
      <inkml:brushProperty name="height" value="0.025" units="cm"/>
    </inkml:brush>
  </inkml:definitions>
  <inkml:trace contextRef="#ctx0" brushRef="#br0">0 56 18962,'0'0'1922,"0"9"-1330,0-5-548,1 1-1,-1-1 1,1 1-1,-1-1 0,1 0 1,1 1-1,-1-1 0,0 0 1,1 0-1,0 0 1,0 0-1,0 0 0,1 0 1,-1 0-1,1-1 1,0 1-1,0-1 0,0 0 1,1 0-1,-1 0 1,1 0-1,-1-1 0,1 1 1,0-1-1,0 0 1,0 0-1,0 0 0,0-1 1,1 0-1,4 2 1,-2-1-192,-1-1 0,1 1 0,0-1 0,0-1 0,0 1 0,0-1 0,0 0 0,-1-1 0,1 1 0,0-1 0,0-1 0,-1 1 0,1-1 0,0 0 0,-1-1 0,0 0 0,1 0 1,-1 0-1,-1-1 0,1 1 0,0-2 0,-1 1 0,0 0 0,0-1 0,0 0 0,0 0 0,-1-1 0,0 1 0,0-1 0,-1 0 0,1 0 0,-1 0 0,-1 0 0,4-10 0,4-24-20,-4 18 382,-9 37 1107,-18 64-272,15-61-794,0 0 0,2 0 0,0 0 0,0 0 0,2 1 0,0 0-1,2-1 1,0 1 0,5 37 0,-4-52-285,0 1 0,1-1 0,0 1 0,0-1 0,0 0 0,0 1 0,1-1 0,-1 0 0,1-1 0,0 1 0,0 0 0,1-1 0,-1 0 0,1 0 0,0 0 0,4 3 0,-4-4-386,-1 0 1,0-1-1,1 0 1,-1 1-1,0-1 1,1 0 0,-1-1-1,6 1 1,14 0-6317</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961"/>
    </inkml:context>
    <inkml:brush xml:id="br0">
      <inkml:brushProperty name="width" value="0.025" units="cm"/>
      <inkml:brushProperty name="height" value="0.025" units="cm"/>
    </inkml:brush>
  </inkml:definitions>
  <inkml:trace contextRef="#ctx0" brushRef="#br0">252 3 5573,'0'0'20820,"-11"-1"-20292,3 0-512,1 1 1,-1 0-1,0 1 0,0 0 0,1 0 0,-1 0 0,1 1 0,-1 1 0,1-1 0,0 1 0,-1 0 0,1 1 0,1-1 0,-13 10 0,-53 42 188,68-51-148,0 0 0,0 1 0,0-1 0,0 0 0,1 1 0,-1 0 0,1 0 0,0 0 0,1 0 0,-1 1 0,1-1-1,0 1 1,-1 5 0,3-9-44,0-1 0,0 1 0,0-1 0,0 1 0,0 0-1,1-1 1,-1 1 0,1-1 0,-1 1 0,1-1 0,-1 0 0,1 1-1,0-1 1,-1 0 0,1 1 0,0-1 0,0 0 0,0 0 0,0 0-1,0 1 1,0-1 0,1 0 0,-1-1 0,0 1 0,1 0 0,-1 0-1,0 0 1,1-1 0,-1 1 0,1-1 0,-1 1 0,1-1 0,-1 0-1,1 1 1,-1-1 0,1 0 0,1 0 0,11 1 36,0 0-1,0-1 1,18-2 0,-15 1-145,71-11-2756,-30-2-3967,-19 2-2944</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5.312"/>
    </inkml:context>
    <inkml:brush xml:id="br0">
      <inkml:brushProperty name="width" value="0.025" units="cm"/>
      <inkml:brushProperty name="height" value="0.025" units="cm"/>
    </inkml:brush>
  </inkml:definitions>
  <inkml:trace contextRef="#ctx0" brushRef="#br0">25 216 4516,'0'0'9529,"-4"8"-5888,-1 0-2994,3-6-405,0 1 0,1-1 0,-1 1-1,1 0 1,-1 0 0,1-1 0,0 1-1,0 0 1,0 0 0,0 0 0,1 0 0,-1 5-1,17-10 2295,5-9-1926,0-2 1,-1 0-1,0-1 0,-2-1 0,1-1 1,30-34-1,-31 31-387,87-99 252,-105 118-476,1 0 0,-1 0 0,0 0 0,0 0 0,0-1 0,0 1 0,0 0 0,0 0 0,1 0 0,-1 0 0,0 0 0,0 0 0,0 0 0,0 0 0,0 0 0,1 0 0,-1 0 0,0-1 0,0 1 0,0 0 0,0 0 0,0 0 0,1 0 0,-1 0 0,0 0 0,0 0 0,0 1 0,0-1 0,1 0 0,-1 0 0,0 0 0,0 0 0,0 0 0,0 0 0,0 0 0,1 0 0,-1 0 0,0 0 0,0 0 0,0 0 0,0 1 0,0-1 0,0 0 0,0 0 0,1 0 0,-1 0 0,0 0 0,0 0 0,0 1 0,0-1 0,0 0 0,3 15-83,-4 21-27,1-32 118,-15 118 25,8-85-595,-2 68-1,9-104 484,0-1-1,-1 1 0,1 0 0,0-1 1,0 1-1,0 0 0,0 0 0,0-1 1,0 1-1,0 0 0,1 0 0,-1-1 1,0 1-1,0 0 0,0-1 0,1 1 1,-1 0-1,0-1 0,1 1 0,-1 0 1,1-1-1,-1 1 0,0-1 0,1 1 1,0-1-1,-1 1 0,1-1 0,-1 1 1,1-1-1,-1 1 0,1-1 0,0 0 0,-1 1 1,1-1-1,0 0 0,-1 0 0,1 0 1,0 1-1,0-1 0,-1 0 0,1 0 1,0 0-1,0 0 0,-1 0 0,1 0 1,0 0-1,-1 0 0,1-1 0,0 1 1,0 0-1,0-1 0,2 0-575,0 0-1,0-1 1,0 1 0,0-1 0,-1 1-1,1-1 1,-1 0 0,1 0-1,-1-1 1,3-2 0,5-14-6284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5.657"/>
    </inkml:context>
    <inkml:brush xml:id="br0">
      <inkml:brushProperty name="width" value="0.025" units="cm"/>
      <inkml:brushProperty name="height" value="0.025" units="cm"/>
    </inkml:brush>
  </inkml:definitions>
  <inkml:trace contextRef="#ctx0" brushRef="#br0">0 62 15567,'0'0'3715,"62"-5"-768,-18-5-353,6-1-896,10-1-481,4 2-640,-2 2-513,0 2-32,-2 6-577,-5 0-832,-9 0-801,-7 0-545,-6 1-960,-6-1-1730,-8 0-1570</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063"/>
    </inkml:context>
    <inkml:brush xml:id="br0">
      <inkml:brushProperty name="width" value="0.025" units="cm"/>
      <inkml:brushProperty name="height" value="0.025" units="cm"/>
    </inkml:brush>
  </inkml:definitions>
  <inkml:trace contextRef="#ctx0" brushRef="#br0">232 1 12780,'0'0'8312,"-10"1"-7602,2 1-664,-1 0 0,1 0 0,0 1 0,0 0 0,0 0-1,1 1 1,-1 0 0,1 1 0,0-1 0,0 1 0,1 1 0,-1-1 0,1 1 0,-6 8 0,-3 3 160,1 1 0,1 0 1,1 1-1,-15 30 1,23-40-86,0 0 0,1 0 0,-1 1 0,2 0 0,-1-1 0,2 1 0,-1 0 0,1 0 0,1 0 0,0 0 0,0 0 0,3 15 0,-3-23-102,1 1 0,1 0-1,-1-1 1,0 0 0,1 1 0,-1-1 0,1 0 0,-1 0 0,1 0 0,0 0-1,0 0 1,0 0 0,0 0 0,0-1 0,1 1 0,-1-1 0,0 1 0,1-1 0,-1 0-1,1 0 1,0 0 0,-1-1 0,1 1 0,-1 0 0,1-1 0,0 0 0,0 1 0,-1-1-1,1 0 1,3-1 0,1 1 169,1 0-1,-1-1 1,1 0-1,-1 0 1,0 0-1,1-1 1,-1-1-1,0 1 1,0-1-1,7-3 1,-5-1-22,0 1-1,0-1 1,-1 0 0,0-1 0,0 0 0,0 0 0,-1-1 0,-1 0 0,1 0 0,-2-1 0,1 0 0,-1 0 0,-1 0 0,1 0 0,-2-1 0,0 0 0,0 1 0,-1-1 0,0 0 0,-1 0 0,0-1 0,-1-17 0,0 26-186,0 1 0,-1-1 1,1 1-1,-1 0 0,1-1 1,-1 1-1,0 0 0,0-1 1,0 1-1,0 0 0,0 0 1,0 0-1,0 0 0,-1 0 1,1 0-1,-1 0 0,0 1 1,0-1-1,1 0 0,-1 1 1,0-1-1,0 1 0,0 0 1,-1 0-1,1 0 0,0 0 1,0 0-1,0 0 0,-1 0 1,1 1-1,-1-1 0,1 1 1,0 0-1,-1 0 1,1 0-1,-1 0 0,-2 0 1,-1 1-162,1 0 0,0 0 1,0 1-1,0-1 1,0 1-1,0 0 0,0 0 1,1 1-1,-1-1 1,1 1-1,0 0 0,-1 1 1,1-1-1,1 1 1,-1-1-1,-4 7 1,3-2-411,0 0 0,0 1 0,1-1 0,0 1 0,-5 16 0,0 24-4853,8-18-1875</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410"/>
    </inkml:context>
    <inkml:brush xml:id="br0">
      <inkml:brushProperty name="width" value="0.025" units="cm"/>
      <inkml:brushProperty name="height" value="0.025" units="cm"/>
    </inkml:brush>
  </inkml:definitions>
  <inkml:trace contextRef="#ctx0" brushRef="#br0">89 0 20019,'0'0'2242,"-41"83"-288,21-35-577,6 1-1056,5-7-289,4-9-353,5-11-1761,4-8-1569,10-14-609,2-1-321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755"/>
    </inkml:context>
    <inkml:brush xml:id="br0">
      <inkml:brushProperty name="width" value="0.025" units="cm"/>
      <inkml:brushProperty name="height" value="0.025" units="cm"/>
    </inkml:brush>
  </inkml:definitions>
  <inkml:trace contextRef="#ctx0" brushRef="#br0">1 23 22549,'0'0'7810,"10"-4"-6955,3 0-757,1 0 0,-1 1 0,0 0 1,1 1-1,-1 1 0,23 0 0,-32 1-137,0-1 0,0 1-1,-1 1 1,1-1-1,0 1 1,0-1 0,0 1-1,-1 0 1,1 0 0,-1 1-1,1-1 1,-1 1-1,1 0 1,-1 0 0,0 0-1,0 0 1,0 0-1,0 1 1,0-1 0,0 1-1,-1 0 1,1 0 0,-1 0-1,0 0 1,0 0-1,0 1 1,0-1 0,-1 1-1,1-1 1,-1 1-1,0-1 1,0 1 0,0 4-1,0-2 77,-1 0-1,0 1 0,0-1 1,-1 0-1,0 1 0,0-1 1,-1 0-1,1 0 0,-1 0 1,-1 0-1,1 0 0,-1 0 1,0-1-1,0 1 1,-1-1-1,1 0 0,-1 0 1,-7 7-1,-7 5 193,0-1 0,-1-1 0,-30 19 0,48-34-229,39-3-232,-21 3 165,84-4-434,-33 4-3478,-38 0 78,14 0-6776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7.182"/>
    </inkml:context>
    <inkml:brush xml:id="br0">
      <inkml:brushProperty name="width" value="0.025" units="cm"/>
      <inkml:brushProperty name="height" value="0.025" units="cm"/>
    </inkml:brush>
  </inkml:definitions>
  <inkml:trace contextRef="#ctx0" brushRef="#br0">0 0 8936,'0'0'19603,"76"6"-18450,-32-5-608,10 2-449,-1-1-96,3 5-737,-8 0-1281,-4 0-1569,-14-2-1858,-14-1-3364</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7.529"/>
    </inkml:context>
    <inkml:brush xml:id="br0">
      <inkml:brushProperty name="width" value="0.025" units="cm"/>
      <inkml:brushProperty name="height" value="0.025" units="cm"/>
    </inkml:brush>
  </inkml:definitions>
  <inkml:trace contextRef="#ctx0" brushRef="#br0">1 1 11371,'0'0'11371,"90"21"-8841,-19-21-929,3-1-672,1-7-704,-3 1-642,-15 3-4419,-13 2-7208</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8.018"/>
    </inkml:context>
    <inkml:brush xml:id="br0">
      <inkml:brushProperty name="width" value="0.025" units="cm"/>
      <inkml:brushProperty name="height" value="0.025" units="cm"/>
    </inkml:brush>
  </inkml:definitions>
  <inkml:trace contextRef="#ctx0" brushRef="#br0">1 224 4676,'0'0'23559,"2"6"-22577,-2-5-952,0 0 1,0 0-1,0-1 1,1 1-1,-1 0 1,0 0-1,0 0 0,1 0 1,-1 0-1,1-1 1,-1 1-1,1 0 0,-1 0 1,1-1-1,0 1 1,-1 0-1,1-1 1,0 1-1,0 0 0,-1-1 1,1 1-1,0-1 1,0 0-1,0 1 1,-1-1-1,1 0 0,0 1 1,0-1-1,0 0 1,0 0-1,0 0 1,0 1-1,0-1 0,0 0 1,0 0-1,0-1 1,1 1-1,4-2 99,0-1 0,0 0 0,0 0-1,0-1 1,7-6 0,-7 6-94,21-14 5,0-2 0,-1-1-1,-1-1 1,-1-1 0,-1-1-1,35-49 1,-41 54-234,-19 37-153,-18 43-41,18-57 431,-5 17-117,-1-2-153,1 0 0,1 0 1,1 1-1,1 0 1,0 0-1,0 22 1,8-25-2407,-4-16 2364,0-1-1,1 1 1,-1-1 0,1 0 0,-1 1-1,1-1 1,-1 0 0,1 0 0,0 1-1,-1-1 1,1 0 0,-1 0 0,1 0-1,0 0 1,-1 1 0,1-1 0,-1 0-1,1 0 1,0 0 0,-1 0 0,1-1-1,-1 1 1,1 0 0,0 0 0,-1 0-1,2-1 1,12-5-8555</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9.037"/>
    </inkml:context>
    <inkml:brush xml:id="br0">
      <inkml:brushProperty name="width" value="0.025" units="cm"/>
      <inkml:brushProperty name="height" value="0.025" units="cm"/>
    </inkml:brush>
  </inkml:definitions>
  <inkml:trace contextRef="#ctx0" brushRef="#br0">101 170 9161,'0'0'2375,"-11"2"-597,-2-1-830,-31 4 1961,14 2 4252,30-7-7100,0 0 0,-1 0 0,1 1 0,0-1 0,0 0 0,0 0 0,0 0 0,-1 1 0,1-1 0,0 0 0,0 0 0,0 0 0,0 1 0,0-1 0,0 0 0,0 0-1,0 1 1,0-1 0,0 0 0,0 0 0,0 1 0,0-1 0,0 0 0,0 0 0,0 1 0,0-1 0,0 0 0,0 0 0,0 1 0,0-1 0,0 0 0,0 0 0,0 1 0,0-1 0,1 0 0,-1 0-1,0 0 1,0 1 0,0-1 0,0 0 0,1 0 0,-1 0 0,0 0 0,0 1 0,0-1 0,1 0 0,-1 0 0,0 0 0,0 0 0,1 0 0,-1 0 0,0 0 0,0 0 0,1 0 0,-1 1 0,14 8 684,1-2-635,0-1 0,0-1 0,1 0 0,-1-1 0,1 0 0,0-2 0,0 0 0,0 0 0,0-2-1,21-1 1,21-4-54,87-20 0,-76 12 16,1022-104 763,-437 62 156,-635 53-979,140-10-296,-158 12-213,-29-4-12085,17-4-396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8.887"/>
    </inkml:context>
    <inkml:brush xml:id="br0">
      <inkml:brushProperty name="width" value="0.025" units="cm"/>
      <inkml:brushProperty name="height" value="0.025" units="cm"/>
    </inkml:brush>
  </inkml:definitions>
  <inkml:trace contextRef="#ctx0" brushRef="#br0">15 1 15791,'0'0'5669,"-14"53"-4740,24-28-448,3 1-257,11 2-160,-4-1-64,1-3-1249,-3-1-1122,-6-6-800,-6-3-928,-6-5 127</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9.852"/>
    </inkml:context>
    <inkml:brush xml:id="br0">
      <inkml:brushProperty name="width" value="0.025" units="cm"/>
      <inkml:brushProperty name="height" value="0.025" units="cm"/>
    </inkml:brush>
  </inkml:definitions>
  <inkml:trace contextRef="#ctx0" brushRef="#br0">1 210 16496,'0'0'231,"1"1"0,0-1 0,-1 0 0,1 0 0,0 1 0,-1-1 0,1 0 0,0 0 0,-1 0 1,1 0-1,0 0 0,0 0 0,-1 0 0,1 0 0,0 0 0,-1 0 0,1 0 0,0 0 0,-1-1 1,1 1-1,0 0 0,-1 0 0,1-1 0,0 1 0,-1-1 0,1 1 0,-1 0 0,1-1 0,0 0 0,23-12 1704,29-25-472,-1-3 0,54-56 1,-89 80-1274,-16 17-198,-1 0-1,0 0 1,0 0-1,0 0 1,0 0-1,1 0 1,-1 0-1,0 0 1,0 0-1,0 0 1,1 0-1,-1 0 1,0 0-1,0 0 1,0 0-1,0 0 1,1 0-1,-1 0 1,0 0-1,0 0 1,0 0-1,1 0 1,-1 0-1,0 0 1,0 0-1,0 1 1,0-1-1,0 0 1,1 0-1,-1 0 1,0 0-1,0 0 1,0 1-1,0-1 1,0 0-1,0 0 1,0 0-1,0 0 1,1 1-1,-1-1 1,0 0-1,0 0 1,0 0-1,0 0 1,0 1-1,0-1 1,0 0-1,0 0 1,0 0-1,0 1 1,0-1-1,0 0 1,0 0-1,0 0 1,-1 0-1,1 1 1,2 23-103,-4 26 199,0-39-526,-2 43 1305,8-29-2513,8-7-4114,-3-12-2349</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0.260"/>
    </inkml:context>
    <inkml:brush xml:id="br0">
      <inkml:brushProperty name="width" value="0.025" units="cm"/>
      <inkml:brushProperty name="height" value="0.025" units="cm"/>
    </inkml:brush>
  </inkml:definitions>
  <inkml:trace contextRef="#ctx0" brushRef="#br0">1 129 10442,'0'0'9150,"10"0"-6390,43 0-334,0-2-1,92-15 1,115-37-2079,-95 18-81,-71 19-523,-82 14-3143,-44 15-3150,10-8 256</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0.704"/>
    </inkml:context>
    <inkml:brush xml:id="br0">
      <inkml:brushProperty name="width" value="0.025" units="cm"/>
      <inkml:brushProperty name="height" value="0.025" units="cm"/>
    </inkml:brush>
  </inkml:definitions>
  <inkml:trace contextRef="#ctx0" brushRef="#br0">94 1 12716,'0'0'19063,"1"6"-19890,-2 73-3070,5-78 3868,1 0-1,-1 0 1,1 0 0,0-1 0,-1 1-1,1-1 1,0 0 0,6-1 0,-4 1-23,-5-1 61,1 1 1,-1 0-1,1 1 1,-1-1-1,1 0 1,-1 1-1,1-1 0,-1 1 1,1 0-1,-1 0 1,0 0-1,1 0 1,-1 0-1,0 0 0,0 1 1,0-1-1,0 1 1,0-1-1,0 1 0,0 0 1,-1 0-1,1 0 1,-1 0-1,1 0 1,-1 0-1,0 0 0,0 0 1,0 1-1,0-1 1,0 0-1,0 1 1,0-1-1,-1 1 0,0-1 1,1 4-1,-1-2 94,0-1-1,0 1 1,-1-1-1,1 1 1,-1-1 0,0 0-1,0 1 1,0-1-1,0 0 1,-1 0-1,1 1 1,-1-1-1,0 0 1,0 0-1,0-1 1,0 1 0,0 0-1,0-1 1,-1 1-1,0-1 1,1 0-1,-1 0 1,0 0-1,0 0 1,-6 2-1,2-1 48,0 0 0,0-1-1,-1 0 1,1-1-1,-1 1 1,1-1-1,-1-1 1,1 0 0,-14-1-1,17 1-523,0-1 0,0 0 0,0 0 1,0 0-1,0-1 0,1 1 0,-1-1 0,-5-3 0,6 3-546,1 0 0,0 0-1,-1 0 1,1 0 0,0 0 0,0-1 0,0 1 0,0 0-1,1-1 1,-1 0 0,1 0 0,-2-3 0,-6-16-13649</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1.066"/>
    </inkml:context>
    <inkml:brush xml:id="br0">
      <inkml:brushProperty name="width" value="0.025" units="cm"/>
      <inkml:brushProperty name="height" value="0.025" units="cm"/>
    </inkml:brush>
  </inkml:definitions>
  <inkml:trace contextRef="#ctx0" brushRef="#br0">0 34 10922,'0'0'11403,"66"-16"-8424,-31 14-1025,13 0-609,-2 2-1025,4 0-512,-3-4-1922,-2-5-5189</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2.249"/>
    </inkml:context>
    <inkml:brush xml:id="br0">
      <inkml:brushProperty name="width" value="0.025" units="cm"/>
      <inkml:brushProperty name="height" value="0.025" units="cm"/>
    </inkml:brush>
  </inkml:definitions>
  <inkml:trace contextRef="#ctx0" brushRef="#br0">0 61 15887,'0'0'7367,"52"-9"-6022,-19 2-800,12-3-481,2-1-32,-4 1-416,1 1-962,-10 5-608,-11 4-416,-14 0-1698,-9 8-2114</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2.613"/>
    </inkml:context>
    <inkml:brush xml:id="br0">
      <inkml:brushProperty name="width" value="0.025" units="cm"/>
      <inkml:brushProperty name="height" value="0.025" units="cm"/>
    </inkml:brush>
  </inkml:definitions>
  <inkml:trace contextRef="#ctx0" brushRef="#br0">0 0 18321,'0'0'5381,"48"6"-3106,-18-6-834,9 0-1025,0-2-352,-2 0-1409,-7 2-2499,-3 0-4227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5.746"/>
    </inkml:context>
    <inkml:brush xml:id="br0">
      <inkml:brushProperty name="width" value="0.025" units="cm"/>
      <inkml:brushProperty name="height" value="0.025" units="cm"/>
    </inkml:brush>
  </inkml:definitions>
  <inkml:trace contextRef="#ctx0" brushRef="#br0">51 16 3940,'0'0'20862,"2"-4"-19164,8-8-250,-4 22 445,-5-7-1831,0-1-1,1 0 1,-1 0-1,0 0 1,1 1 0,-1-1-1,1 0 1,-1-1 0,1 1-1,0 0 1,0 0 0,2 1-1,8 3-36,1-1 0,0 0-1,25 6 1,-25-9-76,-1 2 1,0 0-1,0 0 0,17 10 1,-25-12 43,0 1 0,-1-1-1,1 1 1,-1 0 0,1 0 0,-1 1 0,0-1 0,0 1 0,-1-1-1,1 1 1,-1 0 0,0 0 0,0 0 0,0 0 0,0 0 0,-1 1 0,1 3-1,0-3 28,-1 1-1,0-1 1,0 0-1,-1 0 0,0 0 1,0 0-1,0 1 0,0-1 1,-1 0-1,0 0 0,0 0 1,0 0-1,0 0 1,-1 0-1,0 0 0,0 0 1,-1-1-1,1 1 0,-1-1 1,0 1-1,0-1 1,0 0-1,-1 0 0,1-1 1,-6 5-1,0-2 102,0 0 0,0 0 0,0-1-1,-1 0 1,0-1 0,0 0 0,0-1 0,0 0 0,-1 0 0,1-1-1,-16 1 1,17-2-80,0 0 0,1 0-1,-1-1 1,0-1 0,0 1-1,-12-4 1,18 3-195,1 0 1,-1 0-1,1 0 1,0 0-1,-1 0 1,1 0-1,0-1 1,0 0-1,0 1 1,0-1-1,0 0 1,0 0-1,1 0 1,-1 0-1,0 0 1,1 0 0,0 0-1,0-1 1,-1 1-1,1 0 1,0-1-1,1 1 1,-1-1-1,0 1 1,1-1-1,-1-2 1,-2-31-5132,2-5-3086</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6.111"/>
    </inkml:context>
    <inkml:brush xml:id="br0">
      <inkml:brushProperty name="width" value="0.025" units="cm"/>
      <inkml:brushProperty name="height" value="0.025" units="cm"/>
    </inkml:brush>
  </inkml:definitions>
  <inkml:trace contextRef="#ctx0" brushRef="#br0">0 105 19891,'0'0'4868,"59"-8"-2690,-17 0 97,17-5-994,8-1-1089,6-4-384,-10 2-2274,-6 2-4421,-7 0-12587</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44.378"/>
    </inkml:context>
    <inkml:brush xml:id="br0">
      <inkml:brushProperty name="width" value="0.025" units="cm"/>
      <inkml:brushProperty name="height" value="0.025" units="cm"/>
    </inkml:brush>
  </inkml:definitions>
  <inkml:trace contextRef="#ctx0" brushRef="#br0">874 150 3491,'-82'-1'2132,"-148"5"1852,189-1-3223,-1 1 0,1 3 1,-58 16-1,89-18-739,0-1 0,1 1-1,-1 0 1,1 1 0,0 0 0,0 1 0,1 0-1,0 0 1,0 1 0,0 0 0,1 0 0,-7 12-1,-8 12 98,2 1 1,-17 37-1,12-15 261,3 1 0,2 1 0,2 1 0,3 1 0,-13 112 0,20-80-159,4 0 0,4 0 1,15 115-1,-6-137-153,36 137-1,-36-176-70,2 1 1,0-2-1,2 0 1,2 0 0,0-1-1,35 45 1,-42-63-13,1 0 0,1 0 0,0-1 0,0 0 0,0-1-1,1-1 1,0 1 0,1-2 0,0 1 0,0-2 0,0 1 0,0-2 0,1 0 0,0 0 0,0-1 0,0-1 0,0 0 0,1-1 0,-1 0 0,15-2 0,-3-1 70,-1-1 1,0-2-1,1 0 1,-2-2-1,1 0 0,-1-2 1,0 0-1,-1-2 0,0 0 1,22-16-1,18-17 89,-2-3-1,-2-3 1,-2-2-1,-2-2 1,-3-3-1,-3-1 1,-2-3-1,-2-2 1,-4-2-1,-2-1 1,-3-2-1,-4-1 1,-2-2-1,-3-1 1,-4-1-1,23-129 1,-38 150-85,-2-1-1,-2-1 1,-2 1 0,-9-71 0,5 101-146,-1-1 1,-2 1 0,0 0-1,-1 0 1,-1 1 0,-1 0-1,-1 1 1,-1-1 0,0 2 0,-2 0-1,-30-37 1,35 49-13,0-1 0,-1 1 0,0 1 0,0 0 1,-1 0-1,0 1 0,0 0 0,-1 0 0,1 2 0,-1-1 0,0 1 0,-1 1 1,1 0-1,0 0 0,-1 1 0,0 1 0,1 0 0,-1 0 0,-13 2 0,3 1-202,-1 2-1,1 0 0,0 2 1,0 0-1,1 1 0,0 2 1,0 0-1,-37 23 0,-17 13-3269,4-4-3849</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26.493"/>
    </inkml:context>
    <inkml:brush xml:id="br0">
      <inkml:brushProperty name="width" value="0.025" units="cm"/>
      <inkml:brushProperty name="height" value="0.025" units="cm"/>
    </inkml:brush>
  </inkml:definitions>
  <inkml:trace contextRef="#ctx0" brushRef="#br0">95 24 8776,'0'0'10127,"9"-3"-9454,9-2-514,0 0 1,1 1-1,-1 1 0,32 0 1,88 3-36,-72 1-84,144 18 35,-368-8 768,19-5-673,30-3 308,-125 21 0,295-18-504,-25-6 42,187-4-2429,-77-13-6321,-106 9 3748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9.282"/>
    </inkml:context>
    <inkml:brush xml:id="br0">
      <inkml:brushProperty name="width" value="0.025" units="cm"/>
      <inkml:brushProperty name="height" value="0.025" units="cm"/>
    </inkml:brush>
  </inkml:definitions>
  <inkml:trace contextRef="#ctx0" brushRef="#br0">25 118 11371,'0'0'2194,"-4"-9"331,-15-30-518,18 38-1938,1 0 0,0-1 0,0 1-1,0-1 1,0 1 0,0 0 0,0-1 0,0 1-1,0 0 1,0-1 0,0 1 0,1 0 0,-1-1 0,1 1-1,-1 0 1,1-1 0,-1 1 0,1 0 0,0 0-1,0 0 1,0 0 0,-1-1 0,1 1 0,0 0-1,0 1 1,0-1 0,1 0 0,-1 0 0,0 0 0,0 1-1,0-1 1,1 0 0,-1 1 0,0-1 0,3 0-1,49-14 980,-52 14-975,34-4 177,-1 1-1,1 1 0,0 2 1,-1 1-1,1 2 0,55 11 1,-83-12-257,0 1 0,0 0 1,0 1-1,0-1 0,-1 1 1,13 8-1,-18-11 23,0 1-1,0 0 1,0 0 0,0 0 0,0 0 0,0 0-1,0 0 1,-1 0 0,1 0 0,0 0-1,0 0 1,-1 1 0,1-1 0,-1 0-1,1 0 1,-1 1 0,0-1 0,1 0-1,-1 0 1,0 1 0,0-1 0,0 0-1,0 1 1,0-1 0,0 0 0,0 1 0,-1-1-1,1 0 1,0 1 0,-1-1 0,1 0-1,-1 0 1,1 1 0,-1-1 0,0 0-1,1 0 1,-1 0 0,0 0 0,0 0-1,0 0 1,0 0 0,0 0 0,0 0 0,0 0-1,0-1 1,-2 2 0,-20 15 466,-1 0 0,0-2 0,-2-1-1,0-1 1,-51 18 0,19-7 17,-38 21-1706,91-44-3341</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29.833"/>
    </inkml:context>
    <inkml:brush xml:id="br0">
      <inkml:brushProperty name="width" value="0.025" units="cm"/>
      <inkml:brushProperty name="height" value="0.025" units="cm"/>
    </inkml:brush>
  </inkml:definitions>
  <inkml:trace contextRef="#ctx0" brushRef="#br0">25 130 5285,'0'0'3614,"0"-10"-1345,1-2-1823,1-45 2237,-2 53-2080,0 0 1,0 0-1,0 0 0,-1 0 0,1 1 0,-1-1 0,0 0 0,0 0 1,-1 1-1,1-1 0,-3-4 0,5 18 3995,-2 17-4401,0-10-97,-7 56-55,1-36 353,17-167 542,-16 283-876,28-341 198,-33 307-384,0 4 126,12-127 2,1 1 1,-1-1-1,0 1 0,1 0 1,0-1-1,0 1 0,4-6 0,4-7 14,40-119 12,-34 86 0,-20 120-491,-8-10-536,2-1 0,-2 78 0,13-118-2266,4-17-2334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48.753"/>
    </inkml:context>
    <inkml:brush xml:id="br0">
      <inkml:brushProperty name="width" value="0.025" units="cm"/>
      <inkml:brushProperty name="height" value="0.025" units="cm"/>
    </inkml:brush>
  </inkml:definitions>
  <inkml:trace contextRef="#ctx0" brushRef="#br0">74 30 10250,'0'0'2349,"-11"-2"128,-43-10 482,45 9 3210,183 3-3588,236 0-2199,-510-1-43,-221 10-69,267-1-118,-49 2 288,114-19-360,4 3-153,1 1-1,-1 0 1,1 1-1,0 1 1,0 0-1,18 0 1,103 2-3503,-72 2-1190,-6-1-3295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51.537"/>
    </inkml:context>
    <inkml:brush xml:id="br0">
      <inkml:brushProperty name="width" value="0.025" units="cm"/>
      <inkml:brushProperty name="height" value="0.025" units="cm"/>
    </inkml:brush>
  </inkml:definitions>
  <inkml:trace contextRef="#ctx0" brushRef="#br0">44 1 4612,'-4'45'10122,"-12"25"-6400,-3 23-3456,15-36-1120,3 83 0,6-75-3572,13 65 0,-13-96 716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2.557"/>
    </inkml:context>
    <inkml:brush xml:id="br0">
      <inkml:brushProperty name="width" value="0.025" units="cm"/>
      <inkml:brushProperty name="height" value="0.025" units="cm"/>
    </inkml:brush>
  </inkml:definitions>
  <inkml:trace contextRef="#ctx0" brushRef="#br0">1 91 4740,'0'0'5109,"4"-9"-1986,-1 0-2408,15-37 2781,1 20 3061,-18 31-3283,0 23-2710,-6 395 2095,11-388-1629,-3-22-2129,-2 0-5036,-1-27-1306</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4.414"/>
    </inkml:context>
    <inkml:brush xml:id="br0">
      <inkml:brushProperty name="width" value="0.025" units="cm"/>
      <inkml:brushProperty name="height" value="0.025" units="cm"/>
    </inkml:brush>
  </inkml:definitions>
  <inkml:trace contextRef="#ctx0" brushRef="#br0">107 0 10346,'0'0'11403,"-8"5"-10325,-25 15-502,32-20-560,0 1-1,0-1 1,0 1-1,0 0 0,0 0 1,1-1-1,-1 1 0,0 0 1,1 0-1,-1 0 0,0 0 1,1 0-1,-1 0 0,1 0 1,-1 0-1,1 0 0,-1 1 1,9 9 42,25-4 221,-24-7-96,1 0 0,-1 1 0,0 0 1,0 0-1,0 1 0,0 0 0,0 1 0,0 0 0,8 5 0,-13-6-175,0 0 1,-1 0 0,1 1-1,-1-1 1,0 1-1,0 0 1,0 0 0,0 1-1,0-1 1,0 0 0,-1 1-1,0 0 1,0 0-1,0-1 1,0 1 0,-1 0-1,1 0 1,-1 1 0,0-1-1,0 0 1,0 0-1,-1 5 1,1-6 37,-1 0 1,0-1-1,1 1 1,-1 0-1,0-1 0,-1 1 1,1 0-1,0-1 1,-1 1-1,1-1 0,-1 1 1,0-1-1,0 1 1,0-1-1,0 1 1,-1-1-1,1 0 0,-1 1 1,1-1-1,-4 3 1,1-2 79,1-1 0,-1-1 0,0 1 0,1 0 0,-1-1 0,0 0 0,0 0 0,0 0 0,0-1 0,0 1 0,0-1 0,0 0 0,-5 0 0,0 0-131,0-1 1,0 1-1,0-2 1,0 1 0,0-1-1,0 0 1,1-1-1,-1 0 1,1-1-1,-11-6 1,14 7-781,0 0 1,0-1-1,0 0 0,1 0 1,-1 0-1,1-1 0,0 1 0,1-1 1,-1 0-1,-3-7 0,-5-16-7692</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4.745"/>
    </inkml:context>
    <inkml:brush xml:id="br0">
      <inkml:brushProperty name="width" value="0.025" units="cm"/>
      <inkml:brushProperty name="height" value="0.025" units="cm"/>
    </inkml:brush>
  </inkml:definitions>
  <inkml:trace contextRef="#ctx0" brushRef="#br0">1 79 19442,'0'0'9962,"67"-46"-8425,-39 32-992,6 2-513,-2 7-256,1 4-1250,-4 1-1665,-6 0-2626,-2 6-4357</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5.106"/>
    </inkml:context>
    <inkml:brush xml:id="br0">
      <inkml:brushProperty name="width" value="0.025" units="cm"/>
      <inkml:brushProperty name="height" value="0.025" units="cm"/>
    </inkml:brush>
  </inkml:definitions>
  <inkml:trace contextRef="#ctx0" brushRef="#br0">134 3 19859,'0'0'2076,"-11"6"-495,2 0-1464,0-1 1,1 1 0,-1 1-1,1 0 1,0 0 0,1 1 0,0-1-1,0 2 1,1-1 0,0 1 0,0 0-1,1 0 1,0 0 0,1 1-1,0 0 1,0 0 0,1 0 0,-4 18-1,7-26-117,0 0 1,0 0-1,0 0 0,0 0 0,0-1 0,0 1 0,0 0 0,1 0 0,-1 0 1,0-1-1,1 1 0,0 0 0,-1 0 0,1-1 0,0 1 0,0 0 0,0-1 1,0 1-1,0-1 0,0 0 0,1 1 0,-1-1 0,0 0 0,1 1 0,2 1 1,-1-2 33,0 0 1,0-1 0,0 1 0,0 0 0,0-1 0,0 1-1,0-1 1,0 0 0,0 0 0,0 0 0,0-1 0,0 1-1,0-1 1,0 0 0,5-2 0,2-1 153,0-1 1,0-1 0,-1 0-1,0-1 1,0 1-1,0-2 1,-1 1-1,0-1 1,-1 0-1,0-1 1,0 0-1,0 0 1,-1 0-1,-1-1 1,0 0 0,0 0-1,-1-1 1,0 1-1,-1-1 1,0 1-1,2-17 1,-5 26-167,0 0-1,0 0 1,0 0 0,0 0-1,0 0 1,0 0 0,0 0-1,0 0 1,0 0 0,-1 0 0,1 0-1,0 0 1,-1 0 0,1 0-1,-1 0 1,1 0 0,-1 1 0,1-1-1,-1 0 1,0 0 0,1 0-1,-1 1 1,0-1 0,0 0-1,0 1 1,1-1 0,-3 0 0,1 0-14,0 1-1,1 0 1,-1 0 0,0 0 0,0 0 0,0 0 0,0 0 0,0 0 0,1 1 0,-1-1 0,0 0 0,0 1-1,1 0 1,-3 1 0,-3 1-40,1 0 0,-1 1 0,1 0 0,0 0 0,1 0 0,-1 1 0,-6 7 0,9-8-250,0 0 1,0 0 0,0 0 0,1 1 0,0-1-1,0 1 1,-3 9 0,5-13 63,-1 0 0,1 0 0,0 0 0,0 0 0,0 0 0,0 0 0,0 1 0,0-1 0,0 0 0,1 0 0,-1 0 0,0 0 0,1 0 0,-1 0 0,0-1 0,1 1 0,-1 0 0,1 0 0,-1 0 0,1 0 0,0 0 0,-1-1 0,1 1 0,0 0 0,0 0 0,0-1 0,-1 1 0,1-1 0,0 1 0,0-1 0,0 1 0,0-1 0,0 1 0,0-1 0,0 0 0,0 1 0,0-1 0,0 0 0,0 0 0,0 0 0,0 0 0,0 0 0,0 0 0,2 0 0,29 0-6514</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5.464"/>
    </inkml:context>
    <inkml:brush xml:id="br0">
      <inkml:brushProperty name="width" value="0.025" units="cm"/>
      <inkml:brushProperty name="height" value="0.025" units="cm"/>
    </inkml:brush>
  </inkml:definitions>
  <inkml:trace contextRef="#ctx0" brushRef="#br0">139 22 19859,'-9'2'2776,"1"1"-2324,1 0 1,-1 1 0,0 0-1,1 0 1,0 1 0,0-1-1,0 2 1,1-1 0,0 1-1,0 0 1,-7 9 0,8-9-376,1-1 0,0 1 0,0 0 0,1 0 0,0 0 0,0 0 0,0 0 0,1 1 0,0-1 1,0 1-1,1 0 0,0 0 0,0-1 0,0 1 0,1 0 0,0 8 0,1-13-73,-1-1-1,0 1 0,0-1 1,1 1-1,-1-1 1,1 0-1,-1 1 1,1-1-1,0 0 0,-1 1 1,1-1-1,0 0 1,0 0-1,0 0 0,0 1 1,0-1-1,0 0 1,0 0-1,1-1 1,-1 1-1,0 0 0,0 0 1,1-1-1,1 2 1,1-1 12,0 0 1,-1 0-1,1-1 1,0 1-1,0-1 1,0 0-1,0 0 1,0 0 0,5-1-1,0-1 13,0 0-1,0 0 1,0-1 0,0 0 0,0 0-1,-1-1 1,12-7 0,-13 6 81,0-1 0,-1 0 0,0 0 0,0 0 0,0-1 0,-1 0 0,0 0 0,-1-1 0,1 0 0,-1 1 0,-1-1 0,0-1 0,4-13 0,-6 19-84,0 0 0,-1 0 0,1 0 1,-1-1-1,0 1 0,0 0 0,0 0 0,0 0 1,-1 0-1,1-1 0,-1 1 0,0 0 1,0 0-1,0 0 0,0 0 0,-1 0 1,1 1-1,-1-1 0,1 0 0,-1 1 0,0-1 1,0 1-1,0-1 0,-1 1 0,1 0 1,0 0-1,-1 0 0,0 0 0,1 1 0,-1-1 1,0 0-1,0 1 0,0 0 0,0 0 1,0 0-1,0 0 0,0 0 0,0 1 0,-6-1 1,4 0-154,-1 0 0,1 1-1,-1 0 1,1 0 0,-1 0 0,1 0 0,-1 1 0,1 0 0,-11 3 0,12-3-532,0 1 0,1 0 0,-1 0 0,0 0 0,0 0 0,1 1 0,-1 0 0,-2 2 0,-11 16-8347</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150"/>
    </inkml:context>
    <inkml:brush xml:id="br0">
      <inkml:brushProperty name="width" value="0.025" units="cm"/>
      <inkml:brushProperty name="height" value="0.025" units="cm"/>
    </inkml:brush>
  </inkml:definitions>
  <inkml:trace contextRef="#ctx0" brushRef="#br0">84 68 8456,'0'0'17558,"8"-8"-17163,-2 2-329,1 0 0,0 1 0,0 0 0,0 0 0,1 1 0,-1 0 0,1 0 0,0 1 0,0 0 0,0 1 0,1-1 0,-1 1 0,9 0 0,-7 0 71,-2 1-55,0-1 1,0 2-1,0-1 1,14 2-1,-21-1-69,0 0-1,0 0 0,0 0 0,0 0 0,0 0 0,0 1 0,0-1 1,0 0-1,0 1 0,0-1 0,-1 1 0,1-1 0,0 1 1,0-1-1,0 1 0,-1 0 0,1-1 0,0 1 0,-1 0 0,1-1 1,0 1-1,-1 0 0,1 0 0,-1 0 0,0 0 0,1-1 1,-1 1-1,1 0 0,-1 0 0,0 0 0,0 0 0,0 0 0,0 0 1,1 0-1,-1 0 0,0 0 0,-1 0 0,1 0 0,0 0 1,0 0-1,0 0 0,-1 0 0,1 0 0,0 0 0,-1-1 0,0 3 1,-2 2 69,0 1 0,0-1 0,-1 0 1,1 0-1,-1 0 0,0 0 1,-1-1-1,1 1 0,-1-1 1,0 0-1,0-1 0,-8 5 0,-70 35 653,77-40-647,0 0 0,-1-1 0,1 1 0,-1-1 0,0-1 0,0 1 1,-14 0-1,39-17-40,-14 13-54,0 0 1,-1 1 0,1 0-1,0 0 1,0 0 0,0 0 0,0 1-1,0 0 1,0 0 0,0 0-1,0 0 1,0 0 0,0 1 0,0-1-1,0 1 1,0 0 0,-1 1-1,1-1 1,0 1 0,0-1-1,-1 1 1,4 3 0,-3-2-1,-1 0 1,0 1 0,0-1-1,0 1 1,0 0 0,-1-1-1,0 1 1,0 1-1,0-1 1,0 0 0,0 0-1,-1 1 1,0-1-1,0 1 1,0-1 0,0 1-1,-1-1 1,0 1 0,0 5-1,1-4 9,-1 1-1,-1 0 1,1 0 0,-1 0-1,0 0 1,-1-1 0,0 1-1,0-1 1,0 1 0,-1-1-1,-5 11 1,5-14 50,0 0 0,0 1 0,0-1 0,0 0 0,-1 0 1,1-1-1,-1 1 0,0-1 0,0 0 0,0 0 0,0 0 0,0 0 1,0-1-1,-1 0 0,1 0 0,0 0 0,-1 0 0,1-1 0,-7 1 1,1 0 108,-1-1 1,0 0-1,0 0 1,-21-4 0,30 3-183,0 1 1,0-1 0,0 1-1,-1-1 1,1 0-1,0 0 1,0 0-1,0 0 1,0 0 0,0 0-1,0 0 1,1-1-1,-1 1 1,0-1 0,1 1-1,-1-1 1,1 0-1,-1 1 1,1-1 0,0 0-1,0 0 1,0 0-1,0 0 1,0 0 0,0 0-1,0 0 1,1-1-1,-1 1 1,1 0-1,0 0 1,-1-4 0,2 5-317,-1-1 1,1 1-1,-1-1 1,1 1-1,0-1 1,-1 1-1,1 0 1,0-1-1,0 1 1,0 0-1,0 0 1,0-1-1,0 1 1,0 0-1,1 0 1,-1 0-1,0 1 1,0-1-1,1 0 0,-1 0 1,1 1-1,-1-1 1,4 0-1,5-4-2352,9-9-4065</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591"/>
    </inkml:context>
    <inkml:brush xml:id="br0">
      <inkml:brushProperty name="width" value="0.025" units="cm"/>
      <inkml:brushProperty name="height" value="0.025" units="cm"/>
    </inkml:brush>
  </inkml:definitions>
  <inkml:trace contextRef="#ctx0" brushRef="#br0">82 27 17617,'0'0'2669,"8"-3"-246,11-3-1357,1 1 0,-1 1-1,1 0 1,33-1-1,-53 5-1056,1 0 0,0 0 0,-1 1-1,1-1 1,-1 0 0,1 0 0,-1 0-1,1 0 1,0 0 0,-1 1 0,1-1-1,-1 0 1,1 0 0,-1 1 0,1-1 0,-1 0-1,0 1 1,1-1 0,-1 1 0,1-1-1,-1 0 1,0 1 0,1-1 0,-1 1 0,0-1-1,1 1 1,-1-1 0,0 1 0,0 0-1,0-1 1,1 1 0,-1-1 0,0 1 0,0-1-1,0 1 1,0-1 0,0 1 0,0 0-1,0-1 1,0 1 0,0-1 0,-1 1 0,1-1-1,0 1 1,0 0 0,0-1 0,-1 1-1,1-1 1,0 1 0,0-1 0,-1 1 0,1-1-1,-1 1 1,-18 29 756,-1-8-329,-2-2 1,-29 21-1,-5 5-42,101-44-373,-35-2-78,0 0-1,0 1 1,0 0 0,0 1-1,19 5 1,-27-6 49,0-1 0,-1 1 1,1 0-1,-1-1 0,1 1 1,-1 0-1,1 0 0,-1 0 1,0 0-1,1 0 0,-1 0 1,0 0-1,0 1 0,0-1 1,0 0-1,0 1 0,0-1 1,0 1-1,0-1 0,-1 1 1,1-1-1,-1 1 0,1 0 1,-1-1-1,1 1 0,-1 0 1,0-1-1,0 1 0,0 0 1,0-1-1,0 1 0,0 0 1,0-1-1,-1 1 0,1 0 1,0-1-1,-1 1 0,0-1 1,1 1-1,-1 0 0,0-1 1,0 0-1,0 1 0,0-1 1,0 1-1,-2 1 0,-1 3 79,-1-1-1,0 0 1,0 0 0,-1 0-1,0 0 1,1-1-1,-1 0 1,-1 0-1,1-1 1,0 1 0,-1-1-1,-13 4 1,11-4 22,0-1 0,1 0 0,-1 0 1,0 0-1,0-1 0,0-1 0,-1 1 1,1-2-1,0 1 0,-10-3 0,19 3-170,0 0-1,-1 0 1,1 0-1,-1-1 0,1 1 1,0 0-1,-1 0 0,1-1 1,0 1-1,-1 0 0,1-1 1,0 1-1,-1-1 1,1 1-1,0 0 0,0-1 1,0 1-1,-1-1 0,1 1 1,0 0-1,0-1 0,0 1 1,0-1-1,0 1 0,0-1 1,0 1-1,0-1 1,0 1-1,0-1 0,0 1 1,0 0-1,0-1 0,0 1 1,0-1-1,0 1 0,1-1 1,-1 1-1,0-1 0,11-16-6850,3 9 597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8.501"/>
    </inkml:context>
    <inkml:brush xml:id="br0">
      <inkml:brushProperty name="width" value="0.025" units="cm"/>
      <inkml:brushProperty name="height" value="0.025" units="cm"/>
      <inkml:brushProperty name="color" value="#004F8B"/>
    </inkml:brush>
  </inkml:definitions>
  <inkml:trace contextRef="#ctx0" brushRef="#br0">0 239 14574,'0'0'4810,"9"1"-2931,10 4-1070,1-1 1,-1-1-1,1-1 1,0 0-1,0-2 1,30-2-1,-42 0-735,-1 1 0,1-1 0,-1 0 0,0 0 0,0-1 0,0 0 0,0 0-1,0-1 1,-1 1 0,1-2 0,-1 1 0,0-1 0,0 0 0,-1 0 0,1 0 0,-1-1 0,0 0-1,-1 0 1,0 0 0,0 0 0,5-10 0,-7 12-46,0 1-1,0-1 1,-1 0 0,1 0-1,-1 0 1,0 0 0,0-1-1,0 1 1,-1 0 0,1 0-1,-1 0 1,0-1 0,0 1-1,-1 0 1,1 0 0,-1-1-1,0 1 1,0 0 0,0 0-1,-1 0 1,1 0 0,-1 0 0,0 0-1,0 1 1,-1-1 0,1 1-1,-1-1 1,1 1 0,-4-3-1,1 2-26,0 0 0,0 1 0,0 0 0,-1 0 0,1 0 0,-1 1-1,1-1 1,-1 2 0,0-1 0,0 0 0,0 1 0,0 0 0,0 1 0,0-1 0,0 1-1,0 0 1,0 1 0,0-1 0,0 1 0,-9 3 0,7-1-15,-1 0 1,1 1 0,1 0-1,-1 0 1,0 1-1,1 0 1,0 0-1,0 0 1,0 1 0,1 0-1,0 1 1,0 0-1,1-1 1,-1 2-1,2-1 1,-6 10 0,3-5 7,1 1 0,0 0 0,1 0 0,1 0 0,0 1 0,0 0 0,1 0 0,1 0 0,0 20 0,1-31 2,2-1-1,-1 1 1,0 0 0,0 0 0,1-1 0,0 1 0,-1 0 0,1-1 0,0 1 0,0-1 0,0 1 0,1-1 0,-1 1 0,1-1 0,-1 0 0,1 0 0,0 1 0,0-1 0,2 1 0,0 0 19,0 0 1,0-1 0,0 0-1,0 0 1,1 0-1,-1 0 1,1-1 0,-1 1-1,1-1 1,6 0-1,6 1 90,1-2-1,-1 0 0,0-1 0,1 0 0,21-6 0,-11 0-55,-1-1 1,-1-1 0,1-2-1,-1 0 1,-1-2-1,0-1 1,-1-1-1,-1-1 1,0 0 0,-1-2-1,-1-1 1,-1-1-1,27-33 1,-57 69-80,1 0 1,1 1 0,1 0-1,-7 21 1,1-5 42,10-25-14,0-1 0,0 0-1,1 0 1,0 1 0,0 0 0,1-1-1,-1 10 1,3-16 6,-1 0 0,0 1-1,0-1 1,0 0 0,0 0 0,1 1-1,-1-1 1,1 0 0,-1 0 0,1 1 0,-1-1-1,1 0 1,0 0 0,0 0 0,-1 0 0,1 0-1,0 0 1,2 2 0,-1-2 15,0 0 0,0 0 0,0 0 0,1 0-1,-1-1 1,0 1 0,0-1 0,1 1 0,-1-1 0,0 0 0,1 0 0,-1 0 0,0 0 0,4-1-1,6-1 73,-1 0-1,1-1 0,-1 0 0,1-1 0,-1 0 0,-1-1 0,1 0 1,0-1-1,-1 0 0,10-8 0,14-13-2,44-44-1,-4 3 14,-74 67-105,0 1 1,0 0 0,0 0 0,1 0 0,-1 0-1,0-1 1,0 1 0,0 0 0,1 0-1,-1 0 1,0 0 0,0 0 0,1 0-1,-1 0 1,0 0 0,0 0 0,1 0 0,-1 0-1,0-1 1,0 1 0,1 1 0,-1-1-1,0 0 1,0 0 0,1 0 0,-1 0 0,0 0-1,0 0 1,1 0 0,-1 0 0,0 0-1,0 0 1,1 1 0,-1-1 0,0 0 0,0 0-1,0 0 1,1 0 0,-1 1 0,0-1-1,0 0 1,0 0 0,0 0 0,1 1-1,-1-1 1,0 0 0,0 0 0,0 1 0,0-1-1,0 0 1,0 0 0,0 1 0,0-1-1,0 0 1,0 0 0,0 1 0,0-1 0,0 0-1,0 0 1,0 1 0,0-1 0,0 0-1,0 0 1,0 1 0,0-1 0,0 0-1,-1 0 1,1 1 0,0-1 0,-3 23-83,-22 56 162,18-62-67,0 1 1,2 0-1,0 0 0,1 0 1,-2 37-1,5-55-13,1 1 0,0-1-1,1 1 1,-1-1 0,0 1 0,0-1-1,0 1 1,0-1 0,0 1 0,0-1-1,1 1 1,-1-1 0,0 1 0,0-1-1,1 1 1,-1-1 0,0 0-1,1 1 1,-1-1 0,0 1 0,1-1-1,-1 0 1,1 1 0,-1-1 0,0 0-1,1 0 1,-1 1 0,1-1 0,-1 0-1,1 0 1,-1 0 0,1 0 0,-1 1-1,2-1 1,23-4-181,25-18-863,-25 4-882,-1-1 1,23-24-1,-21 18-3677,32-44 1,-17 9-4800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2.138"/>
    </inkml:context>
    <inkml:brush xml:id="br0">
      <inkml:brushProperty name="width" value="0.025" units="cm"/>
      <inkml:brushProperty name="height" value="0.025" units="cm"/>
    </inkml:brush>
  </inkml:definitions>
  <inkml:trace contextRef="#ctx0" brushRef="#br0">220 75 1858,'9'-15'2434,"-7"12"-1489,0 0-1,0 0 1,0 0-1,0 0 1,0-1-1,-1 1 1,0 0-1,1-1 1,-1 1-1,-1-1 1,1 0 0,0 1-1,-1-1 1,0-5-1,-2 8-691,-1 1 0,1-1 1,0 0-1,-1 1 0,1 0 0,-1 0 0,1-1 0,-1 2 0,1-1 0,-1 0 1,-4 1-1,-3 2-166,0-1 0,0 2-1,0-1 1,0 1 0,0 1 0,1-1 0,0 2 0,0-1 0,-11 10 0,7-4-76,-1 1 0,1 0-1,1 1 1,-19 25 0,28-35-6,1 1-1,-1-1 0,1 1 1,0 0-1,0 0 1,0 0-1,1 0 1,-1 0-1,1 0 0,0 0 1,0 0-1,1 0 1,-1 1-1,1-1 0,0 0 1,0 1-1,0-1 1,1 5-1,1-5-86,-1-1 0,1 0 0,-1 0 0,1 0 0,0 0 0,0 0-1,1-1 1,-1 1 0,1-1 0,-1 1 0,1-1 0,0 0 0,-1 0 0,1 0 0,0 0 0,1 0-1,-1-1 1,0 0 0,0 1 0,1-1 0,-1 0 0,6 0 0,47 6-6458,-26-7 1592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968"/>
    </inkml:context>
    <inkml:brush xml:id="br0">
      <inkml:brushProperty name="width" value="0.025" units="cm"/>
      <inkml:brushProperty name="height" value="0.025" units="cm"/>
    </inkml:brush>
  </inkml:definitions>
  <inkml:trace contextRef="#ctx0" brushRef="#br0">29 0 7687,'0'0'21140,"1"56"-20179,-1-31-512,-7 4-321,-1 0-128,4 2-513,-5-6-992,9 0-1090,-2-9-1376,2-7-738</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0.349"/>
    </inkml:context>
    <inkml:brush xml:id="br0">
      <inkml:brushProperty name="width" value="0.025" units="cm"/>
      <inkml:brushProperty name="height" value="0.025" units="cm"/>
    </inkml:brush>
  </inkml:definitions>
  <inkml:trace contextRef="#ctx0" brushRef="#br0">50 48 13068,'0'0'4090,"9"-5"-973,-4 2-2772,51-27 3283,-53 28-3421,0 1 0,0-1 1,0 1-1,0 0 0,1 0 0,-1 1 1,1-1-1,-1 1 0,0-1 0,1 1 1,-1 0-1,1 0 0,-1 1 0,0-1 1,1 1-1,-1-1 0,7 3 0,-9-1-186,0-1-1,0 0 0,0 0 1,0 0-1,0 1 0,0-1 1,0 0-1,0 1 0,0-1 0,0 1 1,-1 0-1,1-1 0,-1 1 1,1-1-1,-1 1 0,0 0 1,1-1-1,-1 1 0,0 0 0,0-1 1,0 1-1,0 0 0,-1-1 1,1 1-1,0 0 0,-1-1 1,1 1-1,-1-1 0,0 1 0,-1 2 1,0 3 105,-1-1 1,0 0 0,-1 0-1,1 0 1,-1 0 0,-5 5 0,7-8-54,0-1 1,1 0 0,-1 0 0,0 0-1,0 0 1,-1-1 0,1 1-1,0-1 1,-1 1 0,1-1 0,-1 0-1,1 0 1,-1 0 0,1 0 0,-6 1-1,33-6 53,-23 3-160,1 0 0,-1 1 1,0-1-1,1 1 0,-1-1 1,1 1-1,-1 0 0,1 0 1,-1 0-1,0 0 0,1 0 1,-1 1-1,1-1 0,-1 1 1,0-1-1,1 1 0,-1 0 1,0 0-1,0 0 0,4 2 0,-4-2-7,0 1 0,1-1 0,-1 1 0,0 0 0,0-1 0,0 1 0,0 0 0,0 0 0,-1 1 0,1-1 0,0 0 0,-1 0-1,0 1 1,1-1 0,-1 1 0,0-1 0,0 1 0,-1-1 0,1 1 0,-1 0 0,1-1 0,-1 1 0,0 0 0,0 0 0,0-1-1,0 5 1,-2-3 115,1 0-1,-1 0 1,1 0-1,-1 0 0,-1-1 1,1 1-1,0-1 1,-1 1-1,0-1 0,0 0 1,0 0-1,0 0 1,0 0-1,0-1 0,-1 1 1,-6 3-1,2-1 110,-1 0 1,0-1-1,-1 0 0,1-1 0,-1 0 0,1 0 0,-1-1 0,0 0 1,0 0-1,0-2 0,0 1 0,-17-2 0,25 1-256,1-1-1,-1 0 1,0 1 0,1-1-1,-1 0 1,1 0 0,-1 0-1,1 0 1,0 0 0,-1-1-1,1 1 1,0 0 0,0-1-1,-1 1 1,1 0 0,1-1-1,-1 0 1,0 1 0,0-1-1,0 1 1,0-4 0,-9-41-5755,8 34 2689,-3-14-5024</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0.706"/>
    </inkml:context>
    <inkml:brush xml:id="br0">
      <inkml:brushProperty name="width" value="0.025" units="cm"/>
      <inkml:brushProperty name="height" value="0.025" units="cm"/>
    </inkml:brush>
  </inkml:definitions>
  <inkml:trace contextRef="#ctx0" brushRef="#br0">0 28 15855,'0'0'13805,"55"-27"-13004,-20 27-705,4 0-64,6 0-641,-6 0-1889,-2 6-2242,-7 0-3172</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1.099"/>
    </inkml:context>
    <inkml:brush xml:id="br0">
      <inkml:brushProperty name="width" value="0.025" units="cm"/>
      <inkml:brushProperty name="height" value="0.025" units="cm"/>
    </inkml:brush>
  </inkml:definitions>
  <inkml:trace contextRef="#ctx0" brushRef="#br0">280 124 13485,'0'0'9897,"6"61"-9064,-12-34-257,-8 4-223,-5 5-193,-6 2-96,-1 0-64,1-3 0,0-3 64,5-7-32,5-7 0,7-9-224,3-9-1217,5-13-5062,0-8-928</inkml:trace>
  <inkml:trace contextRef="#ctx0" brushRef="#br0" timeOffset="1">180 34 13004,'0'0'9401,"-10"6"-9016,5-4-228,0 1 0,1 0 0,-1 0 0,1 0 0,-1 0 0,1 1 0,0 0 0,0 0 0,1 0 0,-1 0 0,1 1 0,0-1 0,0 1 0,1 0 0,-1 0 0,1 0 0,0 0 0,0 0 0,0 0 0,1 0-1,-1 7 1,2-12-105,1 1 0,-1-1 0,0 1 0,1-1-1,-1 1 1,0-1 0,1 1 0,-1-1-1,0 0 1,1 1 0,-1-1 0,1 1-1,-1-1 1,1 0 0,-1 0 0,1 1 0,-1-1-1,1 0 1,-1 0 0,1 1 0,-1-1-1,1 0 1,0 0 0,-1 0 0,1 0-1,-1 0 1,1 0 0,0 0 0,-1 0-1,1 0 1,-1 0 0,1 0 0,-1-1 0,1 1-1,-1 0 1,1 0 0,0 0 0,-1-1-1,1 1 1,-1 0 0,1-1 0,-1 1-1,28-12 195,-16 4-176,0-1 1,0 1-1,15-17 0,-23 21-49,-1 1 0,0 0 1,0-1-1,0 0 0,-1 1 0,1-1 0,-1 0 0,0-1 0,0 1 1,0 0-1,-1 0 0,1-1 0,-1 1 0,0-1 0,0-5 0,-1 9-19,-1 1 0,1-1-1,-1 0 1,0 1 0,1-1-1,-1 0 1,1 1 0,-1-1-1,0 1 1,0-1 0,1 1-1,-1-1 1,0 1 0,0-1-1,0 1 1,1 0 0,-1 0-1,0-1 1,0 1 0,0 0-1,0 0 1,0 0-1,0 0 1,1 0 0,-1 0-1,0 0 1,0 0 0,0 0-1,0 0 1,0 1 0,0-1-1,1 0 1,-1 1 0,0-1-1,-1 1 1,-35 11-248,19-2-357,1 2 1,0 0-1,1 1 1,-26 25-1,31-25-1048,0-1-1,0 2 0,-12 20 0,13-9-2357,8-4-1196</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1.445"/>
    </inkml:context>
    <inkml:brush xml:id="br0">
      <inkml:brushProperty name="width" value="0.025" units="cm"/>
      <inkml:brushProperty name="height" value="0.025" units="cm"/>
    </inkml:brush>
  </inkml:definitions>
  <inkml:trace contextRef="#ctx0" brushRef="#br0">14 1 15759,'0'0'7351,"-2"8"-5200,-1 0-1878,1-3-95,1 0 0,-1 0 0,1 0 1,0 0-1,0 0 0,1 0 0,0 6 0,0-9-151,0 0-1,1 0 1,-1 0-1,1 0 1,-1 0-1,1-1 1,0 1-1,0 0 1,0 0-1,0 0 0,0-1 1,1 1-1,-1 0 1,0-1-1,1 1 1,-1-1-1,1 0 1,-1 1-1,1-1 1,0 0-1,0 0 0,-1 0 1,1 0-1,2 0 1,2 2 34,-1-1 0,0-1 0,0 1 0,1-1 0,-1 0 1,1 0-1,-1-1 0,1 1 0,-1-1 0,1 0 0,-1-1 0,1 1 1,-1-1-1,0 0 0,7-3 0,-10 3 27,1 0-1,-1 0 1,0 0-1,0 0 1,0-1-1,0 1 1,0-1-1,0 1 1,0-1-1,-1 0 1,1 0 0,-1 0-1,1 0 1,-1 0-1,1 0 1,-1 0-1,0 0 1,0 0-1,0-1 1,-1 1-1,1 0 1,0-1-1,-1 1 1,0-1 0,1 1-1,-1-1 1,0 1-1,0 0 1,0-1-1,-1 1 1,1-1-1,-1 1 1,1-1-1,-1 1 1,0 0 0,-1-3-1,1 3-71,0 0 0,0 0 1,0 1-1,0-1 0,-1 0 0,1 1 0,-1 0 0,1-1 1,-1 1-1,1 0 0,-1-1 0,0 1 0,0 0 0,1 0 0,-1 0 1,0 1-1,0-1 0,0 0 0,0 1 0,0-1 0,0 1 1,0 0-1,0 0 0,0 0 0,0 0 0,0 0 0,-1 0 0,1 0 1,0 1-1,0-1 0,-2 1 0,-2 0-156,-1 1-1,1-1 1,0 1 0,0 0 0,1 0-1,-1 1 1,0-1 0,1 1-1,-7 5 1,-5 12-2055,10-4-4659,7-11-2045</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1.769"/>
    </inkml:context>
    <inkml:brush xml:id="br0">
      <inkml:brushProperty name="width" value="0.025" units="cm"/>
      <inkml:brushProperty name="height" value="0.025" units="cm"/>
    </inkml:brush>
  </inkml:definitions>
  <inkml:trace contextRef="#ctx0" brushRef="#br0">88 127 1345,'0'0'2088,"-8"-1"-1939,-23-5 903,-12 2 6646,42 1-7673,0-1 1,0 1 0,0 0 0,0-1-1,1 1 1,0-1 0,-1 1-1,2 0 1,-1-1 0,1-4 0,-1 7-87,0 0 1,0-1-1,1 1 1,-1 0 0,1-1-1,-1 1 1,1 0-1,-1 0 1,1 0 0,0 0-1,-1 0 1,1-1-1,0 1 1,0 0 0,0 1-1,0-1 1,0 0-1,1-1 1,-1 2 68,0-1 1,0 1-1,-1-1 0,1 1 1,0-1-1,-1 0 0,1 1 1,-1-1-1,1 0 0,-1 1 0,1-1 1,-1 0-1,1 1 0,-1-1 1,1 0-1,-1 0 0,0 0 1,0 0-1,1 1 0,-1-1 1,0 0-1,0 0 0,0 0 1,0 0-1,0 0 0,0 0 1,0 1-1,0-1 0,0 0 1,-1 0-1,1 0 0,0 0 0,-1-1 1,-13-23-75,25 40 10616,4-5-10432,6 2 414,-2 1 1,0 0-1,20 19 1,8 6-506,101 90 13,-116-97-27,0-1-1,2-2 0,1-1 0,58 34 0,-37-28 10,-1 2 0,58 49-1,-52-38 5,69 41 0,-50-37 82,-2 3 0,-2 3 0,-3 3 0,77 81 0,-43-42 227,-69-66-177,-1 1 1,53 63 0,-54-52-75,3-2 0,1-2 0,85 65 0,-91-82-56,58 29-1,-60-36 3,-2 2 0,53 38-1,256 209-27,-335-262-4,58 51 31,-46-39-19,0-1 0,0 0 1,37 22-1,-29-21-109,-21-12-14,1 0-1,0 0 0,0-1 0,0 1 1,0-1-1,1 0 0,-1 0 1,0 0-1,1-1 0,0 0 0,-1 0 1,1 0-1,0 0 0,7 0 0,-11-1-53,-1 0-1,0 0 0,1-1 0,-1 1 0,0 0 0,0 0 1,1 0-1,-1 0 0,0-1 0,0 1 0,1 0 0,-1 0 0,0 0 1,0-1-1,0 1 0,1 0 0,-1 0 0,0-1 0,0 1 0,0 0 1,0-1-1,0 1 0,1 0 0,-1-1 0,0 1 0,0 0 0,0 0 1,0-1-1,0 1 0,0 0 0,0-1 0,0 1 0,0 0 0,0-1 1,-1 0-1,1-1-1375,0-10-7784</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1.759"/>
    </inkml:context>
    <inkml:brush xml:id="br0">
      <inkml:brushProperty name="width" value="0.025" units="cm"/>
      <inkml:brushProperty name="height" value="0.025" units="cm"/>
    </inkml:brush>
  </inkml:definitions>
  <inkml:trace contextRef="#ctx0" brushRef="#br0">23 0 16367,'0'0'7298,"0"11"-6855,2 115 391,-5 183-776,-8-240-488,2-17-1892,7-16-4167</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2.105"/>
    </inkml:context>
    <inkml:brush xml:id="br0">
      <inkml:brushProperty name="width" value="0.025" units="cm"/>
      <inkml:brushProperty name="height" value="0.025" units="cm"/>
    </inkml:brush>
  </inkml:definitions>
  <inkml:trace contextRef="#ctx0" brushRef="#br0">0 1 21172,'0'0'3139</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2.480"/>
    </inkml:context>
    <inkml:brush xml:id="br0">
      <inkml:brushProperty name="width" value="0.025" units="cm"/>
      <inkml:brushProperty name="height" value="0.025" units="cm"/>
    </inkml:brush>
  </inkml:definitions>
  <inkml:trace contextRef="#ctx0" brushRef="#br0">1 0 19346,'0'0'6695,"16"11"-15632</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3.612"/>
    </inkml:context>
    <inkml:brush xml:id="br0">
      <inkml:brushProperty name="width" value="0.025" units="cm"/>
      <inkml:brushProperty name="height" value="0.025" units="cm"/>
    </inkml:brush>
  </inkml:definitions>
  <inkml:trace contextRef="#ctx0" brushRef="#br0">0 287 4164,'0'0'19912,"11"1"-18930,-2-2-907,0 1 0,0-1 0,0-1-1,0 0 1,0 0 0,0 0 0,-1-1-1,1-1 1,-1 0 0,1 0-1,-1 0 1,-1-1 0,1 0 0,-1-1-1,8-6 1,15-12-7,53-54-1,-73 67-49,0-1-1,-1 1 1,-1-2 0,1 1-1,-2-1 1,0 0 0,-1-1-1,6-15 1,-16 53 95,1 1 0,1 0 0,1 25 0,8 39-1790,-5-77 537,0 0 0,1-1 0,1 1 1,7 19-1,-8-27 10,-1 0 1,0 1-1,0-1 0,-1 1 1,1-1-1,-1 1 1,0 0-1,0 0 0,0 7 1,-1 3-4156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2.558"/>
    </inkml:context>
    <inkml:brush xml:id="br0">
      <inkml:brushProperty name="width" value="0.025" units="cm"/>
      <inkml:brushProperty name="height" value="0.025" units="cm"/>
    </inkml:brush>
  </inkml:definitions>
  <inkml:trace contextRef="#ctx0" brushRef="#br0">126 0 4869,'0'0'14808,"-7"3"-14658,-4 2-107,1 0 1,0 1-1,1 0 1,0 0-1,0 1 1,-12 12-1,17-16 13,1 0 1,0 0-1,0 0 1,0 0-1,0 1 0,1-1 1,-1 1-1,1 0 1,0-1-1,0 1 0,0 0 1,1 1-1,-1-1 1,1 0-1,0 0 0,0 1 1,1-1-1,-1 0 1,1 1-1,0-1 0,0 0 1,1 7-1,0-9-34,0-1-1,0 1 1,1-1 0,-1 0-1,0 0 1,1 1-1,-1-1 1,0 0 0,1 0-1,0-1 1,-1 1-1,1 0 1,-1 0 0,1-1-1,0 1 1,0-1-1,-1 1 1,1-1 0,0 0-1,0 0 1,0 0-1,-1 0 1,1 0-1,2 0 1,47-6 618,-47 4-539,0 0-1,1-1 1,-1 1 0,0-1 0,0 0-1,-1 0 1,1 0 0,-1-1-1,6-5 1,-9 8-82,1 0 0,0 1 1,0-1-1,-1 0 0,1 0 0,-1 0 1,1 1-1,-1-1 0,1 0 0,-1 0 1,1 0-1,-1 0 0,0 0 0,0 0 1,1 0-1,-1 0 0,0 0 0,0 0 1,0 0-1,0 0 0,0 0 0,0 0 0,0 0 1,-1 0-1,1 0 0,0 0 0,0 0 1,-1 0-1,1 0 0,-1 0 0,1 0 1,-1 0-1,1 0 0,-1 1 0,0-1 1,1 0-1,-1 0 0,0 1 0,1-1 0,-1 0 1,0 1-1,0-1 0,0 1 0,0-1 1,0 1-1,0-1 0,1 1 0,-1 0 1,0-1-1,0 1 0,-2 0 0,-10-3-613,-13-3-1055,19-2-5423,7 1 452</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3.940"/>
    </inkml:context>
    <inkml:brush xml:id="br0">
      <inkml:brushProperty name="width" value="0.025" units="cm"/>
      <inkml:brushProperty name="height" value="0.025" units="cm"/>
    </inkml:brush>
  </inkml:definitions>
  <inkml:trace contextRef="#ctx0" brushRef="#br0">1 32 15150,'0'0'3716,"58"1"-1826,-10-1-577,3-7-128,11 3-608,2 1-353,5 0-160,-5 0-609,-4 1-1409,-7-2-1537,-11-3-3395</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4.347"/>
    </inkml:context>
    <inkml:brush xml:id="br0">
      <inkml:brushProperty name="width" value="0.025" units="cm"/>
      <inkml:brushProperty name="height" value="0.025" units="cm"/>
    </inkml:brush>
  </inkml:definitions>
  <inkml:trace contextRef="#ctx0" brushRef="#br0">0 215 8936,'0'0'8723,"8"0"-6913,0-1-1561,0-1 1,1 0-1,-1 0 0,0-1 1,0 0-1,0-1 0,-1 0 1,1 0-1,-1 0 0,0-1 1,0 0-1,10-11 0,84-83 437,-93 89-604,9-6-1,13-18 84,-31 67 38,-22 59 399,17-71-334,0 1 0,1-1 0,1 1 1,-2 36-1,6-57-313,0 0 0,0 1 0,0-1-1,0 0 1,0 0 0,0 0 0,1 0 0,-1 0 0,0 1 0,1-1 0,-1 0 0,0 0 0,1 0 0,-1 0 0,1 0-1,0 0 1,-1 0 0,1 0 0,0 0 0,0-1 0,-1 1 0,1 0 0,0 0 0,0-1 0,0 1 0,0 0-1,0-1 1,0 1 0,0-1 0,0 1 0,0-1 0,0 0 0,0 1 0,1-1 0,0 0 0,0 0-244,-1 0 1,0 0-1,1 0 1,-1-1-1,0 1 1,0-1-1,1 1 1,-1-1-1,0 1 1,0-1-1,1 0 1,-1 0-1,0 1 0,0-1 1,0 0-1,0 0 1,0 0-1,0 0 1,0 0-1,0-2 1,12-22-8451</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4.692"/>
    </inkml:context>
    <inkml:brush xml:id="br0">
      <inkml:brushProperty name="width" value="0.025" units="cm"/>
      <inkml:brushProperty name="height" value="0.025" units="cm"/>
    </inkml:brush>
  </inkml:definitions>
  <inkml:trace contextRef="#ctx0" brushRef="#br0">1 1 15887,'0'0'9801,"0"51"-9224,28-50-417,6-1-64,5 0-704,1-2-2179,-1-11-1986,-9-2-3779</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055"/>
    </inkml:context>
    <inkml:brush xml:id="br0">
      <inkml:brushProperty name="width" value="0.025" units="cm"/>
      <inkml:brushProperty name="height" value="0.025" units="cm"/>
    </inkml:brush>
  </inkml:definitions>
  <inkml:trace contextRef="#ctx0" brushRef="#br0">263 47 7495,'0'0'11291,"5"-7"-8574,18-24-710,-23 30-1981,0 1 0,0 0 0,0 0-1,0 0 1,0 0 0,0 0 0,1-1-1,-1 1 1,0 0 0,0 0 0,0 0 0,0 0-1,0-1 1,0 1 0,0 0 0,0 0-1,0 0 1,0 0 0,0-1 0,0 1 0,0 0-1,0 0 1,0 0 0,0-1 0,0 1-1,0 0 1,0 0 0,0 0 0,0 0-1,0-1 1,0 1 0,0 0 0,0 0 0,0 0-1,0 0 1,-1-1 0,1 1 0,0 0-1,0 0 1,0 0 0,0 0 0,0 0 0,0-1-1,-1 1 1,1 0 0,0 0 0,0 0-1,0 0 1,-1 0 0,1 0 0,0 0 0,0 0-1,0 0 1,0 0 0,-1 0 0,1 0-1,0 0 1,0 0 0,0 0 0,-1 0-1,1 0 1,0 0 0,0 0 0,0 0 0,-1 0-1,-11 2 91,12-2-80,-11 3 2,0 1 0,0 0 1,0 1-1,1 0 1,0 1-1,0 0 1,-18 14-1,8-3-69,1 0-1,-26 31 1,40-42 29,-12 13-11,-26 41 0,40-56 12,1 0 0,-1 1-1,1-1 1,0 1 0,0 0 0,0 0 0,0 0 0,1 0-1,0 0 1,0 0 0,0 0 0,1 0 0,0 0 0,0 0-1,0 0 1,1 7 0,0-10 4,0-1-1,0 0 0,-1 0 1,1 0-1,0 0 1,0 0-1,0 0 1,1 0-1,-1 0 0,0 0 1,0 0-1,0 0 1,1-1-1,-1 1 1,0 0-1,1-1 1,-1 1-1,0-1 0,1 0 1,-1 1-1,1-1 1,-1 0-1,1 0 1,-1 0-1,3 0 0,40-5 122,-31 0-105,-1 0 0,1 0 0,-1-2-1,0 0 1,0 0 0,-1-1 0,0 0 0,14-14 0,-10 9 93,-1-2 0,-1 1 1,0-2-1,-1 0 0,12-22 0,-20 32-18,0-1-1,-1 0 1,0 0-1,0 0 1,-1 0-1,0-1 0,0 1 1,-1-1-1,0 1 1,0-1-1,-1-15 1,0 22-95,0 0 0,0 0 0,-1 0 0,1 0 0,0 0 0,-1 0 1,1 0-1,-1 0 0,1 0 0,-1 1 0,0-1 0,1 0 0,-1 0 1,0 0-1,0 1 0,1-1 0,-1 0 0,0 1 0,0-1 1,0 0-1,0 1 0,0-1 0,0 1 0,0 0 0,0-1 0,0 1 1,0 0-1,0 0 0,0-1 0,0 1 0,0 0 0,0 0 0,0 0 1,0 0-1,0 0 0,-1 1 0,-1-1 0,-1 1-22,0 0 0,0 0 0,-1 0 0,1 1 0,0-1 0,0 1 0,1 0-1,-6 3 1,-1 2-243,1 1 0,1 0 0,-1 1 0,1-1 0,1 2 0,-12 17 0,12-16-1257,1 0 0,0 1 0,-5 17 0,6-10-4125</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432"/>
    </inkml:context>
    <inkml:brush xml:id="br0">
      <inkml:brushProperty name="width" value="0.025" units="cm"/>
      <inkml:brushProperty name="height" value="0.025" units="cm"/>
    </inkml:brush>
  </inkml:definitions>
  <inkml:trace contextRef="#ctx0" brushRef="#br0">42 1 17457,'0'0'3171,"-31"50"-225,23-28-1024,6-2-1634,2-1-256,2-4-704,12-3-1602,-2-4-865,4-7-2723,-2-1-2818</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776"/>
    </inkml:context>
    <inkml:brush xml:id="br0">
      <inkml:brushProperty name="width" value="0.025" units="cm"/>
      <inkml:brushProperty name="height" value="0.025" units="cm"/>
    </inkml:brush>
  </inkml:definitions>
  <inkml:trace contextRef="#ctx0" brushRef="#br0">177 0 15951,'0'0'5413,"-9"1"-5066,4-1-345,1 1-1,0-1 0,0 1 1,0 0-1,-1 1 0,1-1 1,0 1-1,0-1 0,1 1 1,-1 0-1,0 1 0,1-1 1,-1 1-1,1-1 0,0 1 1,0 0-1,0 0 0,0 1 1,0-1-1,1 1 0,-1-1 1,1 1-1,0 0 0,0-1 1,1 1-1,-1 0 0,1 1 1,0-1-1,0 0 0,0 0 1,-1 8-1,2-10-1,1 0 1,-1 0-1,0 1 0,0-1 1,1 0-1,0 0 0,-1 0 1,1 0-1,0 0 1,0 0-1,0 0 0,0 0 1,0 0-1,0-1 0,1 1 1,-1 0-1,0-1 0,1 1 1,0-1-1,-1 1 1,1-1-1,0 0 0,0 1 1,0-1-1,0 0 0,-1 0 1,1-1-1,1 1 1,3 1-1,10 2-21,0 0-1,0-1 1,23 1 0,26 6-76,-64-10 84,0 1 1,0-1-1,0 0 1,1 1-1,-1-1 0,0 1 1,0-1-1,0 1 1,0-1-1,0 1 0,0 0 1,0-1-1,0 1 1,0 0-1,0 0 0,-1 0 1,1-1-1,0 1 1,0 0-1,-1 0 0,1 0 1,-1 1-1,1-1 1,-1 0-1,1 0 0,0 2 1,-2-1 2,1-1 0,-1 1 0,1 0 0,-1-1 0,0 1 1,1-1-1,-1 1 0,0-1 0,0 1 0,0-1 0,0 0 0,0 1 0,0-1 0,0 0 1,-1 0-1,-1 1 0,-6 5 21,-1 0 0,0-1 0,-1 0-1,-12 5 1,5-4 577,0 0-1,-1-1 0,1-1 0,-1-1 0,0-1 1,0-1-1,-1 0 0,-23-1 0,42-1-578,1 0-1,-1 0 0,1 0 0,-1 0 1,0 0-1,1 0 0,-1 0 0,1 0 1,-1 0-1,1 0 0,-1 0 1,0 0-1,1 0 0,-1 0 0,1-1 1,-1 1-1,1 0 0,-1 0 0,1-1 1,-1 1-1,1 0 0,-1-1 1,1 1-1,-1-1 0,1 1 0,0 0 1,-1-1-1,1 1 0,0-1 0,-1 1 1,1-1-1,0 1 0,0-1 0,-1 1 1,1-1-1,0 1 0,0-1 1,0 0-1,0 1 0,0-1 0,-1 1 1,1-1-1,0 1 0,1-1 0,-1 0 1,0 1-1,0-1 0,0 1 1,0-1-1,0 1 0,0-1 0,1 0 1,-1 1-1,0-1 0,0 1 0,1-1 1,-1 1-1,1 0 0,-1-1 0,0 1 1,1-1-1,-1 1 0,1-1 1,30-26 187,13 4 256,73-25 0,-84 36 4,1-1 1,-2-2 0,0-1 0,49-34-1,-79 49-443,-1 1 1,0-1-1,1 0 0,-1 0 0,0 0 0,0 0 0,1 0 0,-1 0 0,0-1 0,0 1 0,0 0 0,0-1 0,-1 1 1,1 0-1,0-1 0,-1 1 0,1-1 0,0 1 0,-1-1 0,0 1 0,1-1 0,-1-1 0,-1 2-9,1-1 0,-1 1 0,1 0-1,-1 0 1,0 0 0,0 0 0,0 0 0,1 1-1,-1-1 1,0 0 0,0 0 0,0 1-1,0-1 1,-1 0 0,1 1 0,0-1-1,0 1 1,0-1 0,0 1 0,0 0 0,-2-1-1,-10-2-180,0 1 0,0 1-1,-24-1 1,18 2-375,-77 1-3021,33 4-6177,30 1-4808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0.727"/>
    </inkml:context>
    <inkml:brush xml:id="br0">
      <inkml:brushProperty name="width" value="0.025" units="cm"/>
      <inkml:brushProperty name="height" value="0.025" units="cm"/>
    </inkml:brush>
  </inkml:definitions>
  <inkml:trace contextRef="#ctx0" brushRef="#br0">1 1 17713,'0'0'7527,"2"48"-5926,3-25-191,4 3-674,1 0-479,5-2-225,9-8-32,-1-5-609,2-7-960,4-4-1474,-1-5-1506,-3-14-1857,-11-4-2754</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1.054"/>
    </inkml:context>
    <inkml:brush xml:id="br0">
      <inkml:brushProperty name="width" value="0.025" units="cm"/>
      <inkml:brushProperty name="height" value="0.025" units="cm"/>
    </inkml:brush>
  </inkml:definitions>
  <inkml:trace contextRef="#ctx0" brushRef="#br0">154 1 12011,'0'0'6791,"-40"71"-4293,18-32-1121,-1 7-288,2 2 225,2 0-385,3-6-769,5-6-128,9-10-320,2-9-1794,11-17-9289</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1.416"/>
    </inkml:context>
    <inkml:brush xml:id="br0">
      <inkml:brushProperty name="width" value="0.025" units="cm"/>
      <inkml:brushProperty name="height" value="0.025" units="cm"/>
    </inkml:brush>
  </inkml:definitions>
  <inkml:trace contextRef="#ctx0" brushRef="#br0">0 0 20179,'0'0'7527,"66"26"-7046,-31-26-417,9 0-513,-1-2-2530,-6-7-3427</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9.363"/>
    </inkml:context>
    <inkml:brush xml:id="br0">
      <inkml:brushProperty name="width" value="0.025" units="cm"/>
      <inkml:brushProperty name="height" value="0.025" units="cm"/>
    </inkml:brush>
  </inkml:definitions>
  <inkml:trace contextRef="#ctx0" brushRef="#br0">102 53 11115,'0'0'8327,"-1"-8"-6613,0 7-1714,-10-31 1816,10 31-1755,1 0 0,-1 0 0,0 1-1,1-1 1,-1 0 0,0 0 0,0 1-1,0-1 1,0 0 0,0 1-1,0-1 1,0 1 0,0-1 0,0 1-1,0 0 1,0-1 0,0 1 0,0 0-1,0 0 1,0 0 0,0 0 0,-1 0-1,1 0 1,0 0 0,0 0 0,0 0-1,0 0 1,0 0 0,0 1 0,0-1-1,0 1 1,0-1 0,0 1 0,0-1-1,0 1 1,0-1 0,0 1 0,-1 1-1,-2 1 4,0 0-1,1 0 0,-1 1 0,1-1 0,0 1 1,0 0-1,0 0 0,0 0 0,1 0 1,0 0-1,0 1 0,0-1 0,0 1 1,1 0-1,-1-1 0,0 7 0,0 0 109,1 1-1,0-1 0,0 1 1,1-1-1,2 20 1,-2-29-163,1 0 1,-1 0-1,0 0 1,1 0-1,-1 0 0,1-1 1,0 1-1,0 0 1,0 0-1,0 0 1,0-1-1,0 1 1,0 0-1,0-1 1,0 1-1,1-1 1,-1 0-1,1 1 1,-1-1-1,1 0 1,0 0-1,-1 0 0,3 1 1,-1-1 21,1 0 0,-1 0 0,1 0 0,-1-1 0,1 0 1,-1 1-1,1-1 0,-1-1 0,1 1 0,-1 0 0,1-1 0,3-1 0,1 0 45,0 0 0,0-1 0,-1 0 0,0 0 0,1-1 1,-1 0-1,0 0 0,-1-1 0,1 0 0,9-9 0,-13 10-43,-1 1 0,1 0 1,-1-1-1,0 0 1,0 1-1,-1-1 0,1 0 1,-1 0-1,1 0 0,-1 0 1,-1 0-1,1 0 0,0 0 1,-1 0-1,0 0 1,0 0-1,0-1 0,-1 1 1,0-6-1,0 10-34,1-1-1,-1 0 1,0 1 0,1-1-1,-1 1 1,1-1-1,-1 1 1,0-1 0,0 1-1,1 0 1,-1-1 0,0 1-1,0 0 1,1 0-1,-1-1 1,0 1 0,0 0-1,1 0 1,-1 0 0,0 0-1,0 0 1,0 0-1,0 0 1,1 0 0,-1 0-1,0 0 1,0 1 0,1-1-1,-1 0 1,0 1 0,0-1-1,1 0 1,-1 1-1,0-1 1,1 1 0,-1-1-1,0 1 1,1-1 0,-1 1-1,1-1 1,-1 1-1,1 0 1,-1 0 0,-23 28-756,16-1-913,7-12-1345,6-5-4599,7-7 567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3.040"/>
    </inkml:context>
    <inkml:brush xml:id="br0">
      <inkml:brushProperty name="width" value="0.025" units="cm"/>
      <inkml:brushProperty name="height" value="0.025" units="cm"/>
    </inkml:brush>
  </inkml:definitions>
  <inkml:trace contextRef="#ctx0" brushRef="#br0">2 0 7944,'0'0'11851,"7"47"-10506,-7-17-352,0-1-481,-2 2-191,-1 0-225,1-5-32,2-3-32,-2-3 0,2-4-320,0-3-737,0-7-769,0-4-1601</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9.692"/>
    </inkml:context>
    <inkml:brush xml:id="br0">
      <inkml:brushProperty name="width" value="0.025" units="cm"/>
      <inkml:brushProperty name="height" value="0.025" units="cm"/>
    </inkml:brush>
  </inkml:definitions>
  <inkml:trace contextRef="#ctx0" brushRef="#br0">64 0 14414,'0'0'3939,"-23"52"-1056,11-23-353,0 0-1056,3-2-930,2-5-480,7-4-128,0-8-1569,7-9-1026,12-1-1537,-5-13-3939</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0.041"/>
    </inkml:context>
    <inkml:brush xml:id="br0">
      <inkml:brushProperty name="width" value="0.025" units="cm"/>
      <inkml:brushProperty name="height" value="0.025" units="cm"/>
    </inkml:brush>
  </inkml:definitions>
  <inkml:trace contextRef="#ctx0" brushRef="#br0">98 49 18097,'0'0'5632,"-9"3"-5039,1 0-488,-1 1 0,1 0 0,0 0 0,1 1 0,-12 8 0,17-12-103,0 1 0,0-1 0,0 1 0,0 0 1,0-1-1,0 1 0,0 0 0,1 0 0,-1 0 0,1 1 0,0-1 0,-1 0 1,1 1-1,0-1 0,0 0 0,0 1 0,1-1 0,-1 1 0,1-1 0,-1 1 1,1 0-1,0-1 0,0 1 0,0-1 0,0 1 0,0 0 0,1-1 0,-1 1 1,2 2-1,-1-4-4,0 1 1,0-1-1,0 0 1,0 0-1,0 0 1,0 0-1,0 0 1,1-1 0,-1 1-1,0 0 1,1 0-1,-1-1 1,0 1-1,1-1 1,-1 1-1,1-1 1,-1 0-1,1 0 1,1 1 0,35 1 14,-27-1-83,8 0-330,-10-1 147,0 0-1,0 1 1,0 0-1,0 1 1,0 0-1,11 4 0,-18-5 241,0 0 0,0 0 0,0 0 0,-1 0 0,1 1 0,0-1 0,-1 1-1,1-1 1,-1 1 0,1 0 0,-1-1 0,0 1 0,0 0 0,1 0 0,-2 0 0,1 0-1,0 0 1,0 0 0,0 0 0,-1 0 0,0 0 0,1 1 0,-1-1 0,0 0 0,0 0-1,0 0 1,0 1 0,0-1 0,0 0 0,-1 0 0,0 3 0,-2 3 173,-1 0 0,0 0 0,0 0 0,-1 0 1,0-1-1,0 0 0,0 0 0,-1 0 0,0-1 0,-1 0 0,1 0 1,-1 0-1,0-1 0,-1 0 0,1 0 0,-1-1 0,0 0 1,0-1-1,0 1 0,-17 3 0,24-7-101,-1 0-1,1 0 1,-1 0-1,1 0 1,-1 0-1,1 0 1,0 0 0,-1-1-1,1 1 1,-1-1-1,1 1 1,0-1-1,-1 1 1,1-1 0,0 0-1,0 0 1,-1 1-1,1-1 1,0 0-1,0 0 1,0 0 0,0 0-1,0 0 1,0-1-1,0 0 1,-1-1-21,1-1 1,-1 1-1,1 0 0,0-1 1,0 1-1,1-1 0,-1 1 1,1-1-1,-1 0 0,1-4 1,1-1-46,0 0 0,0 0 1,0 0-1,1 0 0,0 0 1,1 0-1,0 0 0,5-7 0,-1 5 5,0 1-1,1 1 1,1-1-1,0 1 1,0 1-1,1 0 1,0 0-1,0 1 1,0 0-1,1 1 1,0 0-1,1 0 1,14-4-1,13-8 1,-37 17 16,0 0 0,0 0 0,0 0 0,0 0-1,0 0 1,0-1 0,0 1 0,-1-1 0,1 1 0,-1-1 0,1 0 0,-1 1 0,0-1-1,3-3 1,-4 4 7,0 0 0,0 0-1,0 0 1,1 0 0,-1 0 0,0 0-1,0 0 1,0 0 0,0 0-1,-1 0 1,1 0 0,0 0 0,0 0-1,-1 0 1,1 0 0,0 0-1,-1 0 1,1 0 0,-1 0 0,1 0-1,-1 0 1,0 0 0,-3-3 58,1 1 0,-1-1 0,0 1 0,0 0 0,0 1 0,-1-1 0,1 1 0,-1 0 0,1 0 0,-9-3 0,-3 1 101,1 0-1,-1 1 1,1 1 0,-1 1 0,0 0 0,-18 1 0,34 0-204,0 0-1,-1 0 0,1 0 0,-1 0 0,1 0 1,-1 0-1,1 0 0,0 0 0,-1 1 0,1-1 1,-1 0-1,1 0 0,0 0 0,-1 0 0,1 1 1,0-1-1,-1 0 0,1 0 0,0 1 0,-1-1 1,1 0-1,0 1 0,0-1 0,-1 0 0,1 1 1,0-1-1,0 0 0,-1 1 0,1-1 0,0 0 1,0 1-1,0-1 0,0 1 0,0 0 0,5 15-2601,19 11-5277,-5-16-937</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0.413"/>
    </inkml:context>
    <inkml:brush xml:id="br0">
      <inkml:brushProperty name="width" value="0.025" units="cm"/>
      <inkml:brushProperty name="height" value="0.025" units="cm"/>
    </inkml:brush>
  </inkml:definitions>
  <inkml:trace contextRef="#ctx0" brushRef="#br0">29 0 17969,'0'0'4132,"-19"48"-1121,10-23-833,9-2-1025,0-3-577,0-5-479,5-5-33,9-4-32,0-4-96,2-2-513,2 0-384,-2 0-640,0-8-1538,2-4-769,-2-3-1505,-4-3-2018</inkml:trace>
  <inkml:trace contextRef="#ctx0" brushRef="#br0" timeOffset="1">194 40 12684,'0'0'7335,"-20"57"-4645,6-27-447,-5 4-418,4 3-63,-4-1-577,5 1-640,5-6-417,4-6-192,5-6-1089,0-8-1474,0-4-3106</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1.156"/>
    </inkml:context>
    <inkml:brush xml:id="br0">
      <inkml:brushProperty name="width" value="0.025" units="cm"/>
      <inkml:brushProperty name="height" value="0.025" units="cm"/>
    </inkml:brush>
  </inkml:definitions>
  <inkml:trace contextRef="#ctx0" brushRef="#br0">0 15 12204,'0'0'13612,"48"-15"-13323,-14 15-129,4 0-128,1 2-32,0 0-801,-7 2-2498,-9 0-2659,-7-4-4932</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1.548"/>
    </inkml:context>
    <inkml:brush xml:id="br0">
      <inkml:brushProperty name="width" value="0.025" units="cm"/>
      <inkml:brushProperty name="height" value="0.025" units="cm"/>
    </inkml:brush>
  </inkml:definitions>
  <inkml:trace contextRef="#ctx0" brushRef="#br0">0 1 15182,'0'0'8104,"87"17"-8072,-28-17-64,-6-5-3139,1 0-6502</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2.304"/>
    </inkml:context>
    <inkml:brush xml:id="br0">
      <inkml:brushProperty name="width" value="0.025" units="cm"/>
      <inkml:brushProperty name="height" value="0.025" units="cm"/>
    </inkml:brush>
  </inkml:definitions>
  <inkml:trace contextRef="#ctx0" brushRef="#br0">25 183 6887,'0'0'10954,"-4"8"-8659,0-2-1639,2-4-423,0 0 0,1 0 0,-1 0 0,1 1 1,0-1-1,-1 1 0,1-1 0,0 1 0,0-1 0,1 1 0,-1 0 0,0-1 0,1 4 0,13-7 3002,10-9-2735,-1-1 0,0-1 0,-1 0 0,0-2 0,24-21 1,3-1-406,-2 1-92,-31 22-73,1 1 0,0 1 0,0 0 0,21-9 0,-49 49-469,7-20 490,-2 1-18,0 2 0,0-1 0,1 1-1,0 0 1,1 0 0,1 0 0,0 1 0,1-1-1,-4 27 1,7-39 18,0 1 0,0-1-1,0 1 1,0 0 0,0-1-1,0 1 1,1-1 0,-1 1-1,0-1 1,0 1 0,0-1-1,1 1 1,-1-1 0,0 1-1,1-1 1,-1 1 0,0-1-1,1 1 1,-1-1 0,1 0-1,-1 1 1,0-1 0,1 0-1,-1 1 1,1-1 0,-1 0-1,1 1 1,0-1 0,-1 0-1,1 0 1,-1 0 0,1 0 0,0 1-1,27-4-2734,25-17-5151,-17-1-793</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2.700"/>
    </inkml:context>
    <inkml:brush xml:id="br0">
      <inkml:brushProperty name="width" value="0.025" units="cm"/>
      <inkml:brushProperty name="height" value="0.025" units="cm"/>
    </inkml:brush>
  </inkml:definitions>
  <inkml:trace contextRef="#ctx0" brushRef="#br0">61 3 15727,'0'0'7329,"-10"12"-6368,-26 38-187,34-48-752,1 0 0,-1 0-1,1 0 1,0 0 0,0 0-1,0 1 1,0-1 0,0 0-1,0 1 1,0-1 0,1 1-1,-1-1 1,1 1 0,0-1-1,0 1 1,0-1 0,0 1-1,0-1 1,0 1-1,1-1 1,-1 1 0,1-1-1,0 1 1,0-1 0,0 0-1,0 1 1,0-1 0,0 0-1,1 0 1,-1 0 0,0 0-1,1 0 1,0 0 0,0 0-1,-1-1 1,1 1 0,0 0-1,1-1 1,-1 0 0,0 1-1,0-1 1,0 0-1,1 0 1,-1 0 0,0-1-1,4 2 1,0 0-23,1-1 0,-1 1-1,1-1 1,-1 0 0,1-1 0,-1 1 0,1-1-1,0-1 1,-1 1 0,1-1 0,-1 0 0,1-1-1,-1 1 1,1-1 0,7-4 0,-11 4 33,0 1 0,0-1 0,0 0 0,-1 0 0,1 0 0,0 0-1,-1-1 1,0 1 0,0-1 0,0 0 0,0 1 0,0-1 0,0 0 0,-1 0 0,1 0 0,-1 0 0,0 0 0,0 0 0,0-1 0,0 1 0,-1 0 0,1-1 0,-1 1 0,0 0 0,0-1 0,0 1 0,0 0 0,-1-1 0,1 1 0,-1 0 0,-1-4 0,0 3 51,1 1 1,-2-1 0,1 0 0,0 1-1,-1-1 1,1 1 0,-1 0-1,0 0 1,0 0 0,-1 0 0,1 0-1,0 1 1,-1 0 0,0 0-1,1 0 1,-1 0 0,0 0 0,0 0-1,0 1 1,0 0 0,0 0-1,-1 0 1,-6 0 0,8 1-97,-1 0 1,1 0-1,-1 0 1,1 1 0,-1-1-1,1 1 1,-1 0-1,1 0 1,-1 0-1,-4 3 1,7-4-84,0 1 0,0 0 1,0-1-1,0 1 1,1-1-1,-1 1 0,0 0 1,0 0-1,1-1 0,-1 1 1,1 0-1,-1 0 0,1 0 1,-1 0-1,1 0 1,-1 0-1,1-1 0,0 1 1,-1 0-1,1 0 0,0 0 1,0 0-1,0 0 1,0 1-1,0-1 0,0 0 1,0 0-1,0 0 0,0 0 1,0 0-1,1 0 1,-1 0-1,0 0 0,1-1 1,-1 1-1,0 0 0,1 0 1,0 0-1,-1 0 0,1 0 1,-1 0-1,2 0 1,0 1-388,0 0 1,1 0 0,-1-1-1,1 1 1,-1-1-1,1 0 1,-1 0 0,1 0-1,0 0 1,-1 0 0,1 0-1,0-1 1,3 1 0,23 2-5615</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3.048"/>
    </inkml:context>
    <inkml:brush xml:id="br0">
      <inkml:brushProperty name="width" value="0.025" units="cm"/>
      <inkml:brushProperty name="height" value="0.025" units="cm"/>
    </inkml:brush>
  </inkml:definitions>
  <inkml:trace contextRef="#ctx0" brushRef="#br0">167 3 6822,'0'0'9572,"-10"0"-4933,1 0-4104,-1 1 0,1 0 0,-1 1 1,1-1-1,0 2 0,0-1 0,0 1 0,-12 6 0,17-7-454,0 0 1,0 0-1,1 0 0,-1 0 1,1 1-1,-1-1 0,1 1 1,0 0-1,0 0 0,0 0 1,0 0-1,1 1 0,-1-1 1,1 1-1,0-1 0,0 1 1,0 0-1,1 0 0,-1 0 1,1 0-1,0 0 0,0 0 1,0 0-1,0 7 0,1-10-77,1 1-1,-1 0 0,0 0 0,0-1 0,1 1 0,-1 0 0,1-1 0,-1 1 1,1 0-1,0-1 0,-1 1 0,1-1 0,0 1 0,0-1 0,0 0 1,0 1-1,1-1 0,-1 0 0,0 0 0,0 0 0,3 2 0,0-1 6,0 0 0,0 0 0,0 0 0,0-1-1,0 0 1,0 0 0,1 0 0,7 1 0,-4-2 0,1 1 0,-1-1 0,0-1 0,1 0 1,-1 0-1,0 0 0,0-1 0,0-1 0,9-2 1,-12 3 30,0-1 0,0 1 0,0-1 0,-1 0 0,1 0 0,-1 0 0,0-1 0,0 1 0,0-1 0,0 0 0,-1 0 0,1 0 0,-1-1 0,0 1 0,0-1 0,-1 0 0,1 0 0,-1 0 0,0 0 0,-1 0 0,1 0 0,-1-1 0,0 1 1,0 0-1,0-10 0,-2 13 6,0 0 0,0 1 1,1-1-1,-1 1 1,0-1-1,0 0 1,0 1-1,-1 0 0,1-1 1,0 1-1,-1 0 1,1-1-1,0 1 0,-1 0 1,0 0-1,1 0 1,-1 0-1,1 1 1,-1-1-1,0 0 0,0 1 1,1-1-1,-1 1 1,0-1-1,0 1 0,0 0 1,0 0-1,0 0 1,-1 0-1,-60-1-98,59 2-68,0-1-1,0 1 1,0 0 0,0 0 0,0 0 0,0 1 0,0-1 0,0 1 0,1 0 0,-5 2 0,-4 7-3441,3 2-4172</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3.376"/>
    </inkml:context>
    <inkml:brush xml:id="br0">
      <inkml:brushProperty name="width" value="0.025" units="cm"/>
      <inkml:brushProperty name="height" value="0.025" units="cm"/>
    </inkml:brush>
  </inkml:definitions>
  <inkml:trace contextRef="#ctx0" brushRef="#br0">0 23 14894,'0'0'9193,"83"19"-7816,-35-19-640,5 0-513,-2-9-224,-1-1-1153,-6 0-2851,-14-2-4804</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064"/>
    </inkml:context>
    <inkml:brush xml:id="br0">
      <inkml:brushProperty name="width" value="0.025" units="cm"/>
      <inkml:brushProperty name="height" value="0.025" units="cm"/>
    </inkml:brush>
  </inkml:definitions>
  <inkml:trace contextRef="#ctx0" brushRef="#br0">0 55 6534,'0'0'11024,"14"-7"-8136,3-1-2225,0 1 1,1 0-1,0 1 0,0 1 0,0 1 1,1 0-1,19-1 0,-29 5-368,3-1-18,1 1 0,-1 0 0,1 1-1,11 2 1,-22-3-255,-1 0 1,1 0-1,-1 0 0,0 1 0,1-1 0,-1 0 0,1 1 1,-1-1-1,0 1 0,1 0 0,-1-1 0,0 1 0,1 0 1,-1 0-1,0 0 0,0 0 0,0 0 0,0 0 0,0 0 1,0 0-1,0 0 0,0 1 0,0-1 0,-1 0 0,1 1 0,-1-1 1,1 0-1,-1 1 0,1-1 0,-1 1 0,1-1 0,-1 0 1,0 1-1,0-1 0,0 1 0,0-1 0,0 1 0,0-1 1,-1 1-1,1-1 0,0 1 0,-1 1 0,-2 2 14,0 1-1,0-1 0,0 0 1,-1 0-1,0 0 1,0 0-1,0-1 1,0 1-1,-1-1 0,1 0 1,-1-1-1,0 1 1,-1-1-1,-7 4 1,-12 6 2,-43 15 1,54-23-3,-11 4-80,24-4-46,15-2-52,-5-2 127,17 2-94,1 1 0,-1 1 1,0 1-1,0 1 0,28 12 0,-53-18 106,0-1-1,1 0 0,-1 1 0,0-1 1,0 1-1,0-1 0,0 1 1,1 0-1,-1-1 0,0 1 1,0 0-1,0 0 0,0 0 1,-1 0-1,1 0 0,0 0 0,0 0 1,0 0-1,-1 0 0,1 0 1,-1 0-1,1 0 0,-1 1 1,1-1-1,-1 0 0,0 0 1,1 1-1,-1-1 0,0 0 0,0 1 1,0-1-1,0 0 0,0 0 1,0 1-1,0-1 0,-1 0 1,1 1-1,0-1 0,-1 0 1,1 0-1,-1 0 0,1 1 1,-1-1-1,0 0 0,1 0 0,-1 0 1,0 0-1,0 0 0,0 0 1,0 0-1,0-1 0,0 1 1,0 0-1,0 0 0,0-1 1,-2 2-1,-7 5 238,-1 0 0,1-1 1,-1-1-1,-17 7 0,7-4 85,-1-2 0,1-1-1,-1 0 1,0-2 0,0 0 0,-24-1 0,46-2-367,0 0 0,0 0 0,0 0 0,0 0 0,0 0 0,0 0 0,0-1 0,0 1 0,0 0 0,1 0 1,-1 0-1,0 0 0,0 0 0,0 0 0,0 0 0,0 0 0,0-1 0,0 1 0,0 0 0,0 0 0,0 0 1,0 0-1,0 0 0,-1 0 0,1 0 0,0 0 0,0-1 0,0 1 0,0 0 0,0 0 0,0 0 0,0 0 0,0 0 1,0 0-1,0 0 0,0 0 0,0 0 0,0 0 0,0 0 0,-1-1 0,1 1 0,0 0 0,0 0 0,0 0 1,0 0-1,0 0 0,0 0 0,0 0 0,0 0 0,-1 0 0,1 0 0,0 0 0,0 0 0,0 0 0,0 0 0,0 0 1,0 0-1,0 0 0,0 0 0,-1 0 0,1 0 0,0 0 0,0 0 0,0 0 0,0 0 0,0 1 0,12-10-2374,20-6-2894,6 1-1854,5-1-4355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3.385"/>
    </inkml:context>
    <inkml:brush xml:id="br0">
      <inkml:brushProperty name="width" value="0.025" units="cm"/>
      <inkml:brushProperty name="height" value="0.025" units="cm"/>
    </inkml:brush>
  </inkml:definitions>
  <inkml:trace contextRef="#ctx0" brushRef="#br0">1 5 4837,'0'0'16111,"74"0"-15086,-39 0-609,8 0-352,1 0-416,-5-1-2371,-5-3-4163</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413"/>
    </inkml:context>
    <inkml:brush xml:id="br0">
      <inkml:brushProperty name="width" value="0.025" units="cm"/>
      <inkml:brushProperty name="height" value="0.025" units="cm"/>
    </inkml:brush>
  </inkml:definitions>
  <inkml:trace contextRef="#ctx0" brushRef="#br0">236 34 15278,'0'0'3983,"-13"-1"-1287,3-1-2529,1 1 1,0 1-1,0-1 1,0 2-1,0-1 1,-1 1-1,1 1 0,0 0 1,0 0-1,1 0 1,-1 1-1,0 1 1,1-1-1,0 1 1,0 1-1,0 0 1,0 0-1,-11 10 0,14-10-138,0 0 0,1 0 0,0 0-1,0 0 1,1 0 0,-1 1 0,1 0-1,0 0 1,1 0 0,-1 0-1,-1 7 1,4-11-25,-1 0 0,1 0 0,0 0 0,0 0 0,0 0 0,0 0-1,0 0 1,0 0 0,0 0 0,0 0 0,1 0 0,-1 0 0,1 0 0,0 0 0,-1 0-1,1 0 1,0-1 0,0 1 0,0 0 0,0-1 0,1 1 0,-1 0 0,0-1 0,1 0-1,-1 1 1,1-1 0,-1 0 0,1 0 0,0 0 0,-1 0 0,1 0 0,0 0 0,0 0-1,0 0 1,0-1 0,-1 1 0,1-1 0,4 1 0,3 1 11,1-1-1,-1-1 1,1 1 0,-1-1 0,1-1-1,-1 0 1,1 0 0,-1-1 0,1 0-1,-1-1 1,0 0 0,0 0 0,0-1-1,-1 0 1,1-1 0,10-7 0,-13 8 104,0-1 0,0 1 1,-1-1-1,0 0 0,0 0 1,0 0-1,0-1 0,-1 0 0,0 0 1,0 0-1,-1 0 0,0-1 1,0 1-1,0-1 0,-1 0 1,0 0-1,0 0 0,-1 0 1,0 0-1,0 0 0,0 0 0,-1-9 1,0 14-98,-1 1 1,1 0 0,0 0-1,0 0 1,-1-1-1,1 1 1,0 0 0,-1 0-1,1 0 1,-1 0 0,0 0-1,1-1 1,-1 1-1,0 0 1,0 0 0,1 1-1,-1-1 1,0 0 0,0 0-1,0 0 1,0 1-1,0-1 1,0 0 0,0 1-1,-2-1 1,0 0-13,-1 0 1,1 0-1,0 1 0,0-1 1,-1 1-1,1 0 0,0 0 1,0 0-1,-7 2 0,4-1-20,0 0 0,0 1-1,0 0 1,0 0-1,0 0 1,0 1-1,1 0 1,-1 0-1,1 0 1,-7 6-1,9-6-114,0 1 0,1-1 0,-1 1 0,1 0 0,0 0 0,0 0 0,0 0 0,1 0 0,-2 4 0,3-7-82,-1 0 1,1 0 0,0 0-1,0 0 1,0 0 0,0 0-1,0 0 1,0 0 0,0 0-1,0 0 1,0 0 0,0 0-1,0 0 1,1 0 0,-1 0-1,0 0 1,1 0 0,-1 0-1,1-1 1,-1 1 0,1 0-1,-1 0 1,1 0-1,0-1 1,-1 1 0,1 0-1,0 0 1,0-1 0,-1 1-1,1-1 1,0 1 0,0-1-1,0 1 1,0-1 0,0 0-1,0 1 1,0-1 0,0 0-1,0 0 1,0 1 0,-1-1-1,1 0 1,2 0 0,24 0-7172</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764"/>
    </inkml:context>
    <inkml:brush xml:id="br0">
      <inkml:brushProperty name="width" value="0.025" units="cm"/>
      <inkml:brushProperty name="height" value="0.025" units="cm"/>
    </inkml:brush>
  </inkml:definitions>
  <inkml:trace contextRef="#ctx0" brushRef="#br0">81 0 12588,'0'0'12940,"-9"5"-12054,3-1-711,-1 0 0,0 1-1,1-1 1,0 2 0,0-1 0,-8 10-1,12-12-148,0-1 0,0 1 0,0-1 0,0 1 1,1-1-1,-1 1 0,1 0 0,0 0 0,0 0 0,0 0 0,0 0 0,1 0 0,-1 0 0,1 0 0,-1 0 0,1 0 0,0 1 0,0-1 0,1 0 0,-1 0 0,1 0 0,-1 0 0,1 0 0,2 4 0,-2-4-24,1-1 1,0 0-1,0 0 0,0 0 0,0 0 1,0 0-1,0-1 0,0 1 0,0-1 1,1 1-1,-1-1 0,1 0 1,-1 0-1,1 0 0,0 0 0,-1 0 1,1-1-1,0 1 0,4-1 0,60 4-294,-57-4 112,1-1 30,-1 1-1,1-1 1,-1-1-1,0 0 1,0-1-1,1 1 1,18-10-1,-26 11 287,0 0 0,0-1 0,0 0 0,0 0 0,0 0-1,0 0 1,0 0 0,-1 0 0,1-1 0,-1 1 0,0-1-1,1 0 1,-1 0 0,-1 0 0,1 0 0,0 0 0,-1 0-1,1 0 1,-1 0 0,0-1 0,0 1 0,0 0 0,-1-1 0,1 1-1,-1-1 1,0 1 0,0-7 0,-1 7-88,1 1 0,-1 0 0,0 0 0,0 1 0,0-1 0,0 0 0,-1 0 0,1 0 0,0 1 0,-1-1 0,1 0 1,-1 1-1,0 0 0,1-1 0,-1 1 0,0 0 0,0 0 0,0 0 0,0 0 0,0 0 0,0 0 0,0 1 0,0-1 0,0 1 0,0-1 0,-1 1 0,-3 0 0,-69-4 863,62 4-861,9 0-89,-51 6-3791,54-6 3663,0 0-1,-1 0 1,1 1 0,-1-1 0,1 1-1,0 0 1,-1-1 0,1 1 0,0 0-1,0 0 1,0-1 0,-1 1 0,1 0-1,0 0 1,0 0 0,0 1 0,0-1-1,1 0 1,-1 0 0,0 0 0,0 1-1,1-1 1,-1 0 0,1 1 0,-1-1-1,1 1 1,0-1 0,-1 0 0,1 1-1,0-1 1,0 1 0,0-1 0,0 2-1,4 6-5586,10 0-2638</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5.108"/>
    </inkml:context>
    <inkml:brush xml:id="br0">
      <inkml:brushProperty name="width" value="0.025" units="cm"/>
      <inkml:brushProperty name="height" value="0.025" units="cm"/>
    </inkml:brush>
  </inkml:definitions>
  <inkml:trace contextRef="#ctx0" brushRef="#br0">43 1 18097,'0'0'10570,"-34"46"-10218,27-25-159,5-3-97,2-1-32,0-7 0,14-5 96,11-5-128,4 0 0,1 0-64,-2-8-961,-1-6-1633,-4-4-2563,-11-3-5285</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5.485"/>
    </inkml:context>
    <inkml:brush xml:id="br0">
      <inkml:brushProperty name="width" value="0.025" units="cm"/>
      <inkml:brushProperty name="height" value="0.025" units="cm"/>
    </inkml:brush>
  </inkml:definitions>
  <inkml:trace contextRef="#ctx0" brushRef="#br0">0 35 21172,'0'0'10666,"48"-34"-19795</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4.306"/>
    </inkml:context>
    <inkml:brush xml:id="br0">
      <inkml:brushProperty name="width" value="0.025" units="cm"/>
      <inkml:brushProperty name="height" value="0.025" units="cm"/>
    </inkml:brush>
  </inkml:definitions>
  <inkml:trace contextRef="#ctx0" brushRef="#br0">0 0 4068,'0'0'20990,"8"2"-20258,1 1-663,0 0 0,-1 1 0,0 0 0,0 1 0,0 0 0,0 0 0,-1 1 0,0 0 0,0 0 0,11 13 0,-1-2-150,-3-4-1177,1 0 1,31 22 0,-40-32 293,0 0 0,0 0 0,0 0 0,0-1 1,0 0-1,0 0 0,11 1 0,1-2-3867</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4.654"/>
    </inkml:context>
    <inkml:brush xml:id="br0">
      <inkml:brushProperty name="width" value="0.025" units="cm"/>
      <inkml:brushProperty name="height" value="0.025" units="cm"/>
    </inkml:brush>
  </inkml:definitions>
  <inkml:trace contextRef="#ctx0" brushRef="#br0">110 1 7079,'0'0'11883,"-25"69"-10410,11-36-223,5 6-418,-7 2-511,6-1-257,-1-2-32,4-1-641,-2-6-1088,4-10-2115,1-8-3683</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017"/>
    </inkml:context>
    <inkml:brush xml:id="br0">
      <inkml:brushProperty name="width" value="0.025" units="cm"/>
      <inkml:brushProperty name="height" value="0.025" units="cm"/>
    </inkml:brush>
  </inkml:definitions>
  <inkml:trace contextRef="#ctx0" brushRef="#br0">179 0 13677,'0'0'6822,"-65"63"-6181,38-27 32,-1 1-193,5 1-96,5 1-31,6-1-129,6-2-128,6-5-32,0-3-32,15-5-224,6-5-1089,5-9-1121,3-9-3332,6 0-8039</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359"/>
    </inkml:context>
    <inkml:brush xml:id="br0">
      <inkml:brushProperty name="width" value="0.025" units="cm"/>
      <inkml:brushProperty name="height" value="0.025" units="cm"/>
    </inkml:brush>
  </inkml:definitions>
  <inkml:trace contextRef="#ctx0" brushRef="#br0">0 175 10698,'0'0'11846,"11"-7"-10922,199-160-300,-209 170-667,-1-1 0,0 1 0,0 0-1,0-1 1,0 1 0,0 0 0,-1-1 0,0 1-1,1 0 1,-3 4 0,-14 35-5,11-28-160,0 0 1,0 1-1,1 0 1,1 0-1,1 1 1,0-1-1,-1 20 1,6-29-3311,7-4-2958</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707"/>
    </inkml:context>
    <inkml:brush xml:id="br0">
      <inkml:brushProperty name="width" value="0.025" units="cm"/>
      <inkml:brushProperty name="height" value="0.025" units="cm"/>
    </inkml:brush>
  </inkml:definitions>
  <inkml:trace contextRef="#ctx0" brushRef="#br0">0 1 8168,'0'0'14093,"51"10"-13997,-24-7-576,1-3-2211,-5 0-3587,2 0-4676</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054"/>
    </inkml:context>
    <inkml:brush xml:id="br0">
      <inkml:brushProperty name="width" value="0.025" units="cm"/>
      <inkml:brushProperty name="height" value="0.025" units="cm"/>
    </inkml:brush>
  </inkml:definitions>
  <inkml:trace contextRef="#ctx0" brushRef="#br0">159 4 14157,'0'0'2077,"-9"0"-550,3-1-1382,0 1-1,1 0 1,-1 0 0,1 0-1,-1 1 1,0-1 0,1 1-1,-1 1 1,1-1 0,0 1-1,-1 0 1,1 0 0,0 1 0,0-1-1,0 1 1,1 0 0,-1 1-1,-6 5 1,6-5-40,2 0-1,-1 0 1,0 1-1,1-1 1,0 1-1,0-1 1,0 1-1,1 0 1,-1 0-1,1 0 1,0 1-1,1-1 1,-1 0-1,1 1 1,0-1-1,1 1 1,-1-1-1,1 8 1,0-12-94,0 0 0,1 0 0,-1-1 1,0 1-1,1 0 0,-1 0 0,1 0 0,-1-1 1,1 1-1,-1 0 0,1-1 0,-1 1 0,1 0 0,0-1 1,-1 1-1,1-1 0,0 1 0,-1-1 0,1 1 0,0-1 1,0 1-1,-1-1 0,1 0 0,0 0 0,1 1 1,31 2 135,-24-3-131,0-1 0,-1-1 0,1 1 0,16-6 0,-18 3-43,0 0 0,0 0 0,-1 0 1,1-1-1,-1 0 0,0-1 0,-1 1 0,10-13 1,-11 14 60,-1 0 1,0 0-1,0-1 1,-1 1 0,1-1-1,-1 0 1,0 0-1,0 0 1,-1 0-1,0 0 1,0 0 0,0-1-1,0 1 1,-1-6-1,0 10-11,0 0-1,0 1 0,-1-1 1,1 0-1,-1 0 0,1 1 1,-1-1-1,1 0 0,-1 1 1,1-1-1,-1 0 1,0 1-1,1-1 0,-1 1 1,0-1-1,0 1 0,1 0 1,-1-1-1,0 1 0,0 0 1,1-1-1,-1 1 0,0 0 1,0 0-1,0 0 0,0 0 1,1 0-1,-1 0 0,0 0 1,0 0-1,0 0 0,0 0 1,0 0-1,1 0 1,-1 0-1,-1 1 0,-33 11-155,32-9 2,0-1-1,0 1 0,1 0 1,-1 0-1,0 0 1,1 0-1,0 0 0,0 1 1,0-1-1,0 1 1,-2 6-1,-2 26-6563,6-20-528</inkml:trace>
  <inkml:trace contextRef="#ctx0" brushRef="#br0" timeOffset="1">226 182 15599,'0'0'4260,"-39"63"-3427,34-41-545,1 2-224,4-5-801,0-4-1889,11-8-3044,3-6-5156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3.735"/>
    </inkml:context>
    <inkml:brush xml:id="br0">
      <inkml:brushProperty name="width" value="0.025" units="cm"/>
      <inkml:brushProperty name="height" value="0.025" units="cm"/>
    </inkml:brush>
  </inkml:definitions>
  <inkml:trace contextRef="#ctx0" brushRef="#br0">0 1 4837,'0'0'11306,"25"46"-9320,-21-26-224,-4 3-641,0 2-448,0 4-417,-9 0-192,4 1-64,1-4 64,1 0-1121,1-8-1121,2-6-2146,0-4-2114</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447"/>
    </inkml:context>
    <inkml:brush xml:id="br0">
      <inkml:brushProperty name="width" value="0.025" units="cm"/>
      <inkml:brushProperty name="height" value="0.025" units="cm"/>
    </inkml:brush>
  </inkml:definitions>
  <inkml:trace contextRef="#ctx0" brushRef="#br0">104 102 10890,'0'0'9150,"-8"1"-8386,-41 14-186,48-14-563,0-1-1,0 0 0,0 0 0,0 1 0,0-1 1,0 1-1,0-1 0,0 1 0,1-1 0,-1 1 1,0 0-1,0-1 0,0 1 0,1 0 0,-1 0 1,0-1-1,1 1 0,-1 0 0,1 0 0,-1 0 1,1 0-1,-1 0 0,1 0 0,-1 0 0,1 0 1,0 0-1,0 0 0,-1 0 0,1 0 0,0 0 0,0 0 1,0 0-1,0 0 0,0 0 0,1 0 0,-1 0 1,0 0-1,0 0 0,1 0 0,-1 0 0,0 0 1,1 0-1,-1 0 0,1 0 0,0 0 0,-1 0 1,1-1-1,-1 1 0,1 0 0,0 0 0,0-1 1,0 1-1,-1 0 0,1-1 0,0 1 0,2 0 1,3 3-94,1 0 0,1 0 0,-1 0-1,0-1 1,16 4 0,-17-6-79,-1 1 0,1-1 0,-1 1 0,1 1 0,-1-1-1,0 1 1,0-1 0,0 1 0,0 1 0,-1-1 0,1 1-1,6 7 1,-10-9 156,0-1 0,0 1-1,0-1 1,0 1 0,0-1-1,-1 1 1,1 0 0,-1-1-1,1 1 1,-1 0 0,0-1 0,0 1-1,1 0 1,-1 0 0,0-1-1,-1 1 1,1 0 0,0 0-1,0-1 1,-1 1 0,1 0-1,-2 3 1,0-2 123,0 0 0,0 0 0,0 0 0,-1 0 0,1 0 0,-1-1 0,1 1 0,-1-1-1,0 0 1,-5 3 0,0 1 368,-1-2-1,0 1 0,0-1 1,0-1-1,-1 0 0,1 0 1,-13 2-1,20-5-457,0 0 0,-1 1-1,1-1 1,0 0 0,0 0 0,0 0 0,-1-1 0,1 1 0,0 0-1,0-1 1,0 1 0,0-1 0,0 0 0,0 0 0,0 0 0,0 0-1,0 0 1,0 0 0,0 0 0,0-1 0,1 1 0,-4-4 0,4 2-171,-1 0 1,1 1-1,0-1 1,0 0-1,0-1 1,0 1-1,0 0 1,1 0 0,-1 0-1,1 0 1,0-1-1,0 1 1,0 0-1,1 0 1,0-4-1,0 4 95,0 0 0,0 0 0,0 0 0,1 0-1,-1 0 1,1 1 0,0-1 0,0 0 0,0 1-1,0 0 1,0-1 0,0 1 0,1 0 0,-1 0-1,1 0 1,0 1 0,-1-1 0,1 1 0,0-1-1,0 1 1,4-1 0,72-21 262,-61 19-198,-9 2 179,-1-1-1,1 1 1,-1-1-1,0-1 1,0 1-1,0-1 1,0-1-1,9-6 1,-15 9-71,0 0 0,0-1 1,0 1-1,0 0 0,0-1 1,0 1-1,-1-1 0,1 0 1,-1 0-1,1 1 0,-1-1 1,0 0-1,0 0 0,-1 0 1,1 0-1,-1-1 0,1 1 1,-1 0-1,0 0 1,0 0-1,0 0 0,0 0 1,-1 0-1,0 0 0,1 0 1,-3-6-1,1 5-84,0 0 0,-1 0 0,1 0-1,-1 1 1,0-1 0,0 1 0,0-1 0,0 1 0,0 0-1,-1 0 1,0 1 0,1-1 0,-1 1 0,0 0 0,0 0 0,-9-3-1,6 2-370,0 0 0,-1 0 0,1 1 0,-1 1 0,0-1 0,1 1 0,-1 0 0,0 1 0,-9 0 0,17 0 146,-1 1-1,0-1 0,0 0 0,1 1 1,-1-1-1,0 1 0,1-1 1,-1 0-1,0 1 0,1-1 0,-1 1 1,1 0-1,-1-1 0,1 1 1,-1-1-1,1 1 0,-1 0 0,1-1 1,0 1-1,-1 0 0,1 0 1,0-1-1,0 1 0,-1 0 0,1 0 1,0 0-1,0-1 0,0 1 1,0 0-1,0 0 0,0-1 0,0 1 1,0 0-1,1 0 0,-1 0 1,0-1-1,1 2 0,-1 5-1976,0 10-4551</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796"/>
    </inkml:context>
    <inkml:brush xml:id="br0">
      <inkml:brushProperty name="width" value="0.025" units="cm"/>
      <inkml:brushProperty name="height" value="0.025" units="cm"/>
    </inkml:brush>
  </inkml:definitions>
  <inkml:trace contextRef="#ctx0" brushRef="#br0">261 0 5669,'0'0'13389,"34"52"-11051,-29-24-800,-5 3-321,-5 6-256,-9 3-385,-13 5-319,-5-1-129,-3 3-96,-4 1 0,-2-5-192,2-6-1698,2-9-2979,7-8-6950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59.466"/>
    </inkml:context>
    <inkml:brush xml:id="br0">
      <inkml:brushProperty name="width" value="0.025" units="cm"/>
      <inkml:brushProperty name="height" value="0.025" units="cm"/>
    </inkml:brush>
  </inkml:definitions>
  <inkml:trace contextRef="#ctx0" brushRef="#br0">1 1 12364,'0'0'10345,"60"0"-9640,-30 0-545,4 0-96,3 0-64,-3 3-256,-1 1-1377,-8-1-994,-6-1-1313,-11-2-1473</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59.809"/>
    </inkml:context>
    <inkml:brush xml:id="br0">
      <inkml:brushProperty name="width" value="0.025" units="cm"/>
      <inkml:brushProperty name="height" value="0.025" units="cm"/>
    </inkml:brush>
  </inkml:definitions>
  <inkml:trace contextRef="#ctx0" brushRef="#br0">1 0 14061,'0'0'6887,"78"6"-5414,-36-6-544,4 0-801,-5 0-96,2 0-1121,-8 0-2626,-9 0-4037</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0.314"/>
    </inkml:context>
    <inkml:brush xml:id="br0">
      <inkml:brushProperty name="width" value="0.025" units="cm"/>
      <inkml:brushProperty name="height" value="0.025" units="cm"/>
    </inkml:brush>
  </inkml:definitions>
  <inkml:trace contextRef="#ctx0" brushRef="#br0">7 220 5765,'0'0'10805,"-2"7"-8360,1-4-2376,-3 24 2098,11-20-430,13-13 82,2-9-1393,1-2 0,-2 0-1,-1-2 1,29-32-1,-7 8-353,-10 7-34,-25 26-26,1 1 1,0 0-1,1 1 0,0 0 1,10-7-1,-19 15-16,1 1-1,-1 0 1,0-1 0,1 1-1,-1 0 1,0 0-1,0 0 1,1-1 0,-1 1-1,0 0 1,0 0 0,0 0-1,0 0 1,0-1 0,0 1-1,0 0 1,-1 0-1,1 0 1,0-1 0,0 1-1,-1 0 1,1 0 0,0-1-1,-1 1 1,0 1 0,-8 29-102,-3 0 8,-15 40 341,26-65-384,-1-1 0,1 0 1,0 1-1,1-1 0,-1 1 0,1-1 0,0 1 1,1-1-1,-1 1 0,3 9 0,-3-14-47,1-1 0,-1 1 1,1-1-1,-1 1 0,1-1 0,-1 1 0,1-1 1,-1 1-1,1-1 0,0 1 0,-1-1 0,1 0 1,0 1-1,-1-1 0,1 0 0,0 1 0,-1-1 0,1 0 1,0 0-1,0 0 0,-1 0 0,1 0 0,0 0 1,0 0-1,-1 0 0,1 0 0,0 0 0,0 0 0,-1 0 1,1-1-1,0 1 0,0-1 0,18-6-5881</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0.659"/>
    </inkml:context>
    <inkml:brush xml:id="br0">
      <inkml:brushProperty name="width" value="0.025" units="cm"/>
      <inkml:brushProperty name="height" value="0.025" units="cm"/>
    </inkml:brush>
  </inkml:definitions>
  <inkml:trace contextRef="#ctx0" brushRef="#br0">85 5 14894,'0'0'2536,"-8"6"122,-1-1-2102,1 0-1,0 1 1,0 0-1,-10 11 0,15-15-483,1 1 0,0 0 0,-1-1 0,1 1 0,0 0 0,1 1 0,-1-1 0,1 0 1,-1 0-1,1 1 0,0-1 0,0 1 0,0-1 0,1 1 0,-1-1 0,1 1 0,0-1 0,0 1 0,0 4 0,1-5-65,1-1 1,-1 0 0,0 0 0,1 0-1,-1 0 1,1 0 0,0-1-1,-1 1 1,1 0 0,0-1 0,0 1-1,0-1 1,0 0 0,0 1 0,1-1-1,-1 0 1,0 0 0,0-1-1,1 1 1,-1 0 0,1-1 0,-1 0-1,1 1 1,-1-1 0,0 0 0,1 0-1,3-1 1,4 2 48,-1-1 1,1-1-1,0 1 1,0-2-1,18-3 1,-20 1 6,-1 1 0,1-1 0,-1-1 0,0 1 0,0-1 0,0-1 0,0 1 0,5-8-1,-10 11-15,1 0 0,-1 0 0,0 0-1,-1 0 1,1 0 0,0-1-1,-1 1 1,1-1 0,-1 1-1,0-1 1,1 1 0,-1-1-1,-1 0 1,1 0 0,0 0-1,-1 1 1,1-1 0,-1 0-1,0 0 1,0 0 0,0 0 0,0 0-1,-1 0 1,1 1 0,-1-1-1,0 0 1,-1-4 0,0 5-28,0 1 1,1-1 0,-1 0 0,0 1-1,-1 0 1,1-1 0,0 1 0,0 0-1,-1 0 1,1 0 0,0 1-1,-1-1 1,1 0 0,-1 1 0,1-1-1,-1 1 1,1 0 0,-6 0 0,-47 3-64,49-2 37,-1 1 0,1-1 0,0 1 1,0 0-1,0 1 0,0-1 0,-8 6 1,11-6-99,1-1 0,0 1 0,0-1 0,0 1 0,0-1 0,0 1 0,0 0 0,0 0 0,0 0 0,1 0 0,-1 1 0,1-1 0,0 0 0,0 0 0,0 1 0,0-1 0,0 1 0,0-1 0,0 1 0,0 4 0,1-6 1,1 0-1,-1 0 0,0 0 0,0-1 1,1 1-1,-1 0 0,0 0 0,1 0 0,-1-1 1,1 1-1,-1 0 0,1-1 0,0 1 0,-1-1 1,1 1-1,-1 0 0,1-1 0,0 1 1,0-1-1,-1 0 0,1 1 0,0-1 0,0 0 1,-1 1-1,1-1 0,0 0 0,0 0 0,0 0 1,0 1-1,0-1 0,0 0 0,33 1-2218,-28-1 1556,38-2-4390,3-5-3021</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006"/>
    </inkml:context>
    <inkml:brush xml:id="br0">
      <inkml:brushProperty name="width" value="0.025" units="cm"/>
      <inkml:brushProperty name="height" value="0.025" units="cm"/>
    </inkml:brush>
  </inkml:definitions>
  <inkml:trace contextRef="#ctx0" brushRef="#br0">101 10 15759,'0'0'3481,"-10"2"-519,4-1-2647,-1 0-1,1 1 1,-1-1 0,1 2-1,0-1 1,0 1-1,-11 6 1,15-8-286,-1 1 0,1 0 1,0-1-1,0 1 0,1 0 0,-1 0 0,0 0 0,1 0 1,-1 0-1,1 0 0,-1 1 0,1-1 0,0 0 1,0 1-1,0-1 0,0 1 0,1-1 0,-1 1 1,1-1-1,-1 1 0,1 0 0,0-1 0,0 1 1,0 0-1,0-1 0,1 1 0,-1-1 0,2 4 1,-1-2-25,1-1 1,0 1 0,0-1 0,0 1 0,0-1 0,1 0 0,-1 0 0,1 0 0,0 0 0,0-1 0,0 1 0,0-1 0,0 0 0,1 0 0,-1 0 0,0 0 0,1 0 0,0-1 0,-1 1 0,1-1-1,0 0 1,0-1 0,0 1 0,0 0 0,0-1 0,7 0 0,-6 0 12,1 1-1,-1-1 0,1 0 1,-1-1-1,1 1 1,-1-1-1,1 0 0,-1-1 1,0 1-1,0-1 1,1 0-1,-1 0 0,-1-1 1,1 0-1,0 0 0,0 0 1,-1 0-1,8-7 1,-10 8 72,0 0 1,-1-1 0,1 1-1,0 0 1,-1-1 0,1 1-1,-1-1 1,0 1 0,1-1-1,-1 0 1,-1 1-1,1-1 1,0 0 0,-1 0-1,1 0 1,-1 1 0,0-1-1,0 0 1,0 0 0,0 0-1,-1 0 1,1 0 0,-1 1-1,1-1 1,-1 0 0,0 0-1,0 1 1,0-1 0,-1 0-1,1 1 1,-1 0 0,1-1-1,-4-3 1,0 3-90,1-1 0,-1 1 0,0 0 0,0 0 1,0 1-1,0-1 0,0 1 0,-1 0 0,1 1 0,-1-1 0,1 1 1,-1 0-1,0 1 0,1-1 0,-1 1 0,-6 1 0,12-1-147,-1 0-1,1 0 1,-1 0-1,1 0 1,-1 0-1,1 0 1,-1 0-1,1 0 1,-1 0-1,1 1 1,0-1-1,-1 0 1,1 0-1,-1 1 1,1-1-1,0 0 1,-1 1-1,1-1 1,0 0-1,-1 1 1,1-1-1,0 0 0,-1 1 1,1-1-1,0 1 1,0-1-1,0 1 1,-1-1-1,1 0 1,0 1-1,0 0 1,-1 9-6070,1-9 5696,0 9-11897</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382"/>
    </inkml:context>
    <inkml:brush xml:id="br0">
      <inkml:brushProperty name="width" value="0.025" units="cm"/>
      <inkml:brushProperty name="height" value="0.025" units="cm"/>
    </inkml:brush>
  </inkml:definitions>
  <inkml:trace contextRef="#ctx0" brushRef="#br0">1 35 9385,'0'0'14510,"78"8"-13806,-27-9-544,4-6-160,2-2-1761,-2-4-2820,-4 0-6245</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807"/>
    </inkml:context>
    <inkml:brush xml:id="br0">
      <inkml:brushProperty name="width" value="0.025" units="cm"/>
      <inkml:brushProperty name="height" value="0.025" units="cm"/>
    </inkml:brush>
  </inkml:definitions>
  <inkml:trace contextRef="#ctx0" brushRef="#br0">1 0 11531,'0'0'7132,"11"0"-5894,15 1-601,0 0-1,0 2 1,0 1-1,48 13 0,-73-17-636,0 0 1,0 1-1,0-1 0,0 0 1,0 1-1,0-1 0,0 1 1,-1-1-1,1 1 0,0-1 1,0 1-1,0 0 0,-1-1 1,1 1-1,0 0 0,-1-1 1,1 1-1,-1 0 0,1 0 1,-1 0-1,1 0 0,-1-1 1,1 1-1,-1 0 0,1 2 1,-2-2 7,1 0 0,0 0 0,-1 0 1,1 0-1,-1 0 0,0 0 0,1 0 1,-1 0-1,0 0 0,1 0 0,-1 0 1,0 0-1,0-1 0,0 1 0,0 0 1,0-1-1,-1 2 0,-54 23 1016,49-22-641,-16 5 486,-32 16 1161,69-20-1879,8-2-152,7-3-240,44 2-1267,-68 0 1299,1-1 1,0 1 0,-1 0-1,1 1 1,-1-1-1,0 1 1,1 0 0,-1 1-1,0-1 1,5 4-1,-9-5 197,0-1 0,-1 1-1,1 0 1,0-1-1,0 1 1,-1 0-1,1-1 1,0 1-1,-1 0 1,1 0 0,0 0-1,-1 0 1,1 0-1,-1-1 1,0 1-1,1 0 1,-1 0-1,0 0 1,1 0 0,-1 0-1,0 0 1,0 0-1,0 0 1,0 0-1,0 0 1,0 0-1,0 0 1,-1 2 0,0-1 65,0 0 0,0 1-1,0-1 1,-1 0 0,1 0 0,-1 0 0,1 0 0,-1 0 0,0-1 0,0 1 0,-2 1 0,-8 5 513,1 0-1,-1-2 1,-14 7-1,25-13-518,-13 7 369,1-1 0,-1-1-1,0 0 1,0-1 0,0-1 0,0 0-1,-21 1 1,44-15-3336,43-21-8067,-15 14-858</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184"/>
    </inkml:context>
    <inkml:brush xml:id="br0">
      <inkml:brushProperty name="width" value="0.025" units="cm"/>
      <inkml:brushProperty name="height" value="0.025" units="cm"/>
    </inkml:brush>
  </inkml:definitions>
  <inkml:trace contextRef="#ctx0" brushRef="#br0">97 47 15310,'0'0'7101,"-7"0"-5596,3 0-1415,0 1 1,0 0-1,0 0 1,0 0-1,0 0 0,0 0 1,0 1-1,0 0 1,1 0-1,-1 0 0,1 0 1,0 0-1,-1 1 1,1-1-1,0 1 0,0 0 1,1 0-1,-1 0 1,1 0-1,-1 1 1,1-1-1,0 1 0,0-1 1,0 1-1,1 0 1,0 0-1,-1 0 0,1-1 1,0 1-1,0 8 1,0-9-79,1-1 0,-1 1 0,1 0 0,0-1 0,-1 1 0,1-1 0,0 1 1,1 0-1,-1-1 0,0 1 0,1-1 0,0 1 0,-1-1 0,1 1 0,0-1 1,0 1-1,0-1 0,1 0 0,-1 1 0,1-1 0,-1 0 0,1 0 0,0 0 1,-1 0-1,3 1 0,1 0 3,0-1 1,0 0-1,0 0 1,0 0 0,0-1-1,1 0 1,-1 0-1,0 0 1,0-1-1,1 1 1,7-2-1,-7 1 14,1-1-1,0-1 0,-1 1 1,1-1-1,-1 0 0,0 0 0,0-1 1,1 0-1,-2 0 0,1 0 0,0-1 1,-1 0-1,1 0 0,-1 0 1,0-1-1,-1 1 0,1-1 0,-1-1 1,0 1-1,0 0 0,0-1 1,-1 0-1,0 0 0,0 0 0,-1 0 1,1 0-1,-1-1 0,-1 1 1,1-1-1,-1 1 0,0-1 0,-1 0 1,0 1-1,0-1 0,0 0 0,-2-8 1,2 13-11,-1 0 0,0 0 0,1 0 0,-1 1 0,0-1 0,0 0 0,0 1 0,0-1 0,0 1 0,0-1 0,0 1 0,-1 0 0,1-1 0,-1 1 0,1 0 0,-1 0 0,1 0 0,-1 0 0,1 0 0,-1 0 1,0 1-1,0-1 0,1 0 0,-1 1 0,0-1 0,0 1 0,0 0 0,0 0 0,0 0 0,1 0 0,-1 0 0,0 0 0,0 0 0,0 0 0,-3 2 0,1-2-47,-1 1-1,1 0 1,0 0-1,-1 1 1,1-1 0,0 1-1,0 0 1,0 0-1,0 0 1,1 1 0,-1-1-1,1 1 1,-1 0-1,-4 5 1,5-4-352,1 1 0,-1-1 0,1 1 1,0 0-1,0 0 0,-3 8 0,5-12 160,0 0 0,0 0-1,-1 0 1,1 0 0,0 0 0,0 0-1,0 0 1,0 0 0,0 0-1,0 0 1,0 0 0,0 0 0,1 0-1,-1 0 1,0 0 0,1 0 0,-1 0-1,0 0 1,1-1 0,-1 1 0,1 0-1,0 0 1,-1 0 0,1-1 0,-1 1-1,1 0 1,0-1 0,0 1 0,-1 0-1,1-1 1,0 1 0,0-1 0,0 1-1,0-1 1,0 0 0,0 1 0,0-1-1,0 0 1,0 1 0,-1-1 0,1 0-1,0 0 1,1 0 0,24 1-5283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4.079"/>
    </inkml:context>
    <inkml:brush xml:id="br0">
      <inkml:brushProperty name="width" value="0.025" units="cm"/>
      <inkml:brushProperty name="height" value="0.025" units="cm"/>
    </inkml:brush>
  </inkml:definitions>
  <inkml:trace contextRef="#ctx0" brushRef="#br0">36 350 5541,'0'0'6438,"48"1"-3619,-15-1-193,10-8-896,1 2-513,4-1-736,-8 3-449,-2 3-545,-10 1-1441,-10 0-1088,-8-3-1891</inkml:trace>
  <inkml:trace contextRef="#ctx0" brushRef="#br0" timeOffset="1">0 59 12172,'0'0'9192,"84"-35"-8167,-37 25-640,14 5-289,4 4-64,-3 0-865,-5-1-3235,-3-2-5573</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527"/>
    </inkml:context>
    <inkml:brush xml:id="br0">
      <inkml:brushProperty name="width" value="0.025" units="cm"/>
      <inkml:brushProperty name="height" value="0.025" units="cm"/>
    </inkml:brush>
  </inkml:definitions>
  <inkml:trace contextRef="#ctx0" brushRef="#br0">105 1 17392,'0'0'6241,"-9"3"-4314,0 2-1597,1-1-1,0 1 0,0 0 1,0 1-1,0 0 1,-12 12-1,18-15-309,-1-1 0,1 1 1,0-1-1,0 1 0,0 0 0,0 0 0,0 0 0,1 0 1,-1 0-1,1 0 0,0 1 0,0-1 0,0 0 1,0 1-1,0-1 0,1 1 0,0-1 0,-1 0 0,1 1 1,1-1-1,-1 1 0,0-1 0,1 1 0,0-1 1,0 0-1,1 5 0,1-5-15,-1 0 1,0 0-1,1-1 0,-1 1 1,1-1-1,0 0 0,0 0 1,0 0-1,0 0 0,0-1 1,0 1-1,1-1 0,-1 0 1,0 1-1,1-2 0,-1 1 1,1 0-1,-1-1 0,1 1 1,6-1-1,-3 0-3,1 1 1,0-2-1,0 1 0,-1-1 1,1 0-1,0 0 1,-1-1-1,14-5 0,-16 4 14,0 0 1,1 0-1,-1-1 0,0 0 0,-1 0 0,1-1 0,-1 1 0,0-1 0,0 0 0,0 0 0,4-9 0,-7 12 31,0 1-1,0-1 0,0 0 1,0 0-1,-1 0 0,1 0 0,-1 1 1,1-1-1,-1 0 0,0 0 1,1 0-1,-1 0 0,0 0 0,0 0 1,-1 0-1,1 0 0,0 0 1,-1 0-1,1 0 0,-1 0 1,0 0-1,1 0 0,-1 1 0,0-1 1,0 0-1,0 0 0,0 1 1,-1-1-1,1 1 0,0-1 0,-1 1 1,1 0-1,-1-1 0,1 1 1,-1 0-1,0 0 0,1 0 0,-1 0 1,-2-1-1,-5-1 20,-1-1 0,0 2 1,0-1-1,1 1 0,-1 1 1,-1 0-1,-13 0 0,20 1-283,0 0 1,0 0-1,0 1 0,1-1 1,-1 1-1,0 0 0,0 1 1,0-1-1,-6 4 0,9-5-123,0 1 1,-1 0-1,1 0 0,0 0 0,0 0 0,0 0 0,0 1 1,0-1-1,0 0 0,0 0 0,0 1 0,1-1 1,-1 0-1,0 1 0,1-1 0,-1 1 0,1-1 0,0 1 1,-1-1-1,1 1 0,0-1 0,0 1 0,0-1 0,0 4 1,5 4-5987,11-3-2232</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860"/>
    </inkml:context>
    <inkml:brush xml:id="br0">
      <inkml:brushProperty name="width" value="0.025" units="cm"/>
      <inkml:brushProperty name="height" value="0.025" units="cm"/>
    </inkml:brush>
  </inkml:definitions>
  <inkml:trace contextRef="#ctx0" brushRef="#br0">40 204 16624,'0'0'10730,"-3"10"-8744,-4 12-1219,-16 49 525,21-66-1272,1 0-1,0-1 0,0 1 0,0 0 0,1 0 1,0 0-1,0 0 0,0 0 0,0 0 1,1 0-1,2 9 0,-2-13-35,0 1 0,1-1 0,-1 0 0,0 1 0,1-1 0,-1 0-1,1 0 1,-1 0 0,1 0 0,0 0 0,-1 0 0,1-1 0,0 1 0,0 0 0,-1-1 0,1 1 0,0-1 0,0 0 0,4 0 0,42 2-729,-37-2 364,0 0-480,0 0-1,1-1 1,-1 0-1,13-3 1,-19 2-273,-1 1 1,1-1 0,-1 0 0,0 0 0,0 0 0,0-1 0,7-5 0,9-9-8759</inkml:trace>
  <inkml:trace contextRef="#ctx0" brushRef="#br0" timeOffset="1">30 1 18578,'0'0'9288,"62"1"-14573,-41 1-11947</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8.225"/>
    </inkml:context>
    <inkml:brush xml:id="br0">
      <inkml:brushProperty name="width" value="0.025" units="cm"/>
      <inkml:brushProperty name="height" value="0.025" units="cm"/>
    </inkml:brush>
  </inkml:definitions>
  <inkml:trace contextRef="#ctx0" brushRef="#br0">1 6 12204,'0'0'9064,"67"-5"-6630,-44 5-832,3 4-865,-3 12-417,-1 1-256,-1 1-64,-7-2-256,11-3-1025,-11-4-353,5-6-448,-1-3-865,-2-1-1345,-2-14-833</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8.590"/>
    </inkml:context>
    <inkml:brush xml:id="br0">
      <inkml:brushProperty name="width" value="0.025" units="cm"/>
      <inkml:brushProperty name="height" value="0.025" units="cm"/>
    </inkml:brush>
  </inkml:definitions>
  <inkml:trace contextRef="#ctx0" brushRef="#br0">174 0 14029,'0'0'5574,"-45"58"-3332,22-19-833,-1 8-352,-1 4-288,2 4-385,9 0-256,3-4-64,2-9-256,9-8-1025,0-13-1057,11-13-1922,5-8-8648</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9.031"/>
    </inkml:context>
    <inkml:brush xml:id="br0">
      <inkml:brushProperty name="width" value="0.025" units="cm"/>
      <inkml:brushProperty name="height" value="0.025" units="cm"/>
    </inkml:brush>
  </inkml:definitions>
  <inkml:trace contextRef="#ctx0" brushRef="#br0">0 1 4388,'0'0'21877,"57"22"-21012,-20-16-513,2-1-192,2-4-160,1 2-288,-8-3-1858,-9 0-3075,-2-1-7751</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9.377"/>
    </inkml:context>
    <inkml:brush xml:id="br0">
      <inkml:brushProperty name="width" value="0.025" units="cm"/>
      <inkml:brushProperty name="height" value="0.025" units="cm"/>
    </inkml:brush>
  </inkml:definitions>
  <inkml:trace contextRef="#ctx0" brushRef="#br0">1 27 18834,'0'0'1986,"48"0"768,-4 0-1024,4-4-1121,10-3-417,-6 2-256,-6 0-2371,-4-1-4195</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29.342"/>
    </inkml:context>
    <inkml:brush xml:id="br0">
      <inkml:brushProperty name="width" value="0.025" units="cm"/>
      <inkml:brushProperty name="height" value="0.025" units="cm"/>
    </inkml:brush>
  </inkml:definitions>
  <inkml:trace contextRef="#ctx0" brushRef="#br0">149 1 9673,'0'0'14035,"6"9"-13806,7 14-191,6 11 5,24 33-1,-41-64 6,1 0 0,-1 0-1,0 0 1,0 0 0,0 1 0,0-1 0,0 1-1,-1-1 1,0 1 0,1 0 0,-2 0 0,1-1-1,0 1 1,-1 0 0,1 0 0,-1 0 0,0 0-1,0 0 1,-1 0 0,1-1 0,-1 1 0,0 0-1,0 0 1,0-1 0,-1 1 0,1 0-1,-1-1 1,0 1 0,0-1 0,0 0 0,0 0-1,0 0 1,-5 4 0,2-1 72,-1-1-1,-1 0 1,1 0 0,-1-1-1,0 1 1,0-2 0,0 1-1,0-1 1,-1 0 0,1 0-1,-1-1 1,0 0-1,0 0 1,0-1 0,-12 1-1,20-2-121,-9 0-25,-1 0 1,1 0-1,0-1 1,0 0 0,-15-4-1,22 4-196,0 0-1,0 1 1,0-1 0,1 0-1,-1 0 1,0 0 0,1 0-1,-1-1 1,1 1-1,-1 0 1,1-1 0,-1 1-1,-1-3 1,2 2-353,0 0-1,0 0 1,1 0 0,-1 0 0,0 0 0,1-1-1,0 1 1,-1 0 0,1 0 0,0 0 0,0 0-1,0 0 1,0-1 0,1 1 0,0-3 0,6-19-11569</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29.674"/>
    </inkml:context>
    <inkml:brush xml:id="br0">
      <inkml:brushProperty name="width" value="0.025" units="cm"/>
      <inkml:brushProperty name="height" value="0.025" units="cm"/>
    </inkml:brush>
  </inkml:definitions>
  <inkml:trace contextRef="#ctx0" brushRef="#br0">1 36 19250,'0'0'11403,"62"-32"-11563,-20 29-1153,4 2-1346,0 1-1185,-1 0-768,-8 0-2723</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039"/>
    </inkml:context>
    <inkml:brush xml:id="br0">
      <inkml:brushProperty name="width" value="0.025" units="cm"/>
      <inkml:brushProperty name="height" value="0.025" units="cm"/>
    </inkml:brush>
  </inkml:definitions>
  <inkml:trace contextRef="#ctx0" brushRef="#br0">188 0 6086,'0'0'12929,"-10"5"-11941,-5 4-494,1 0 0,0 2 1,0-1-1,1 2 0,1-1 0,0 2 0,-13 16 1,18-21-256,1 0 1,0 0 0,1 0-1,0 1 1,0 0 0,1 0-1,0 0 1,1 1 0,0-1-1,0 1 1,1 0-1,0 0 1,0-1 0,1 21-1,1-27-227,1-1-1,0 0 0,-1 0 1,1 0-1,0-1 0,0 1 0,0 0 1,0 0-1,0 0 0,1-1 0,-1 1 1,0 0-1,1-1 0,0 0 1,-1 1-1,1-1 0,0 0 0,-1 0 1,1 0-1,0 0 0,0 0 1,0 0-1,0 0 0,0 0 0,0-1 1,0 1-1,0-1 0,0 0 1,0 0-1,0 0 0,1 0 0,-1 0 1,3 0-1,3 0-35,-1-1 1,0 0-1,1 0 0,-1 0 1,0-1-1,0 0 0,0 0 1,12-6-1,-11 3-48,0-1 0,0 0-1,0 0 1,-1-1 0,0 0-1,-1 0 1,1 0 0,-1-1-1,-1 0 1,7-12-1,-9 15 85,0-1-1,0 1 0,-1-1 0,0 1 1,0-1-1,-1 0 0,0 0 1,1 0-1,-2 0 0,1 0 0,-1 1 1,0-1-1,0 0 0,-1 0 0,0 0 1,0 0-1,0 0 0,-3-7 0,3 10-6,-1 1 0,1 0 0,0 0-1,-1 0 1,1 0 0,-1 0 0,0 1-1,0-1 1,0 0 0,0 1 0,0-1-1,0 1 1,0 0 0,0 0 0,0-1-1,-1 2 1,1-1 0,0 0 0,-1 0-1,1 1 1,-1-1 0,1 1 0,-1 0-1,1 0 1,-1 0 0,1 0 0,-1 0-1,1 0 1,-1 1 0,1-1 0,-1 1-1,-2 1 1,-2 0-22,-1 0 0,1 0-1,0 1 1,0 0 0,1 1-1,-1-1 1,1 1 0,-1 1 0,-7 6-1,12-10-119,1 1-1,0-1 0,0 0 0,0 1 0,-1-1 0,1 1 1,0-1-1,1 1 0,-1-1 0,0 1 0,0 0 0,1-1 1,-1 1-1,1 0 0,-1 0 0,1 2 0,0-3-69,0-1 0,1 1 0,-1 0 0,0 0 0,1-1 0,-1 1-1,1 0 1,-1 0 0,1-1 0,-1 1 0,1-1 0,-1 1 0,1 0-1,0-1 1,-1 1 0,1-1 0,0 1 0,-1-1 0,1 0-1,0 1 1,0-1 0,0 0 0,-1 1 0,1-1 0,0 0 0,0 0-1,0 0 1,0 0 0,-1 0 0,1 0 0,0 0 0,0 0 0,0 0-1,1-1 1,24 1-5793,5-2-3513</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432"/>
    </inkml:context>
    <inkml:brush xml:id="br0">
      <inkml:brushProperty name="width" value="0.025" units="cm"/>
      <inkml:brushProperty name="height" value="0.025" units="cm"/>
    </inkml:brush>
  </inkml:definitions>
  <inkml:trace contextRef="#ctx0" brushRef="#br0">59 1 7399,'0'0'14339,"-7"11"-14334,-2 6-11,0 0 0,1 0 0,0 1 0,-5 20 0,12-33 8,0 0-1,0 0 0,0 0 1,1 0-1,-1 0 0,1 0 1,0 0-1,1 0 0,-1 0 1,3 9-1,-2-12 8,0 1 0,0-1 0,1 0 0,-1 1 0,0-1 0,1 0 0,-1 0 0,1 0 0,0 0 0,0 0 0,0-1 0,0 1 0,0 0 0,0-1 0,0 1 0,1-1 0,-1 0 0,1 0 0,-1 0 0,0 0 0,1 0 0,3 0 0,0 1 177,1-1 0,0-1-1,0 1 1,0-1-1,0 0 1,0 0-1,0-1 1,0 0-1,0 0 1,-1-1-1,1 0 1,0 0 0,-1 0-1,1-1 1,-1 0-1,9-6 1,-11 6-51,0 1 1,0-1-1,0 0 0,0-1 1,-1 1-1,0-1 1,1 1-1,-1-1 0,-1 0 1,1 0-1,0-1 1,-1 1-1,0 0 0,0-1 1,0 1-1,-1-1 1,0 0-1,1 0 0,-2 1 1,1-1-1,0 0 1,-1 0-1,0 0 1,-1-6-1,1 8-112,-1 1 1,0-1-1,0 0 1,0 0-1,0 1 1,-1-1-1,1 1 1,-1-1 0,1 1-1,-1 0 1,0-1-1,0 1 1,0 0-1,0 0 1,0 0-1,-1 1 1,1-1-1,0 0 1,-1 1-1,1 0 1,-1-1-1,0 1 1,1 0-1,-1 0 1,0 1-1,0-1 1,0 0-1,0 1 1,-4 0-1,1-1-413,0 1 0,0-1 0,-1 2 0,1-1 0,-11 3 0,13-3-642,0 1 0,0 1 0,0-1 0,0 0 0,1 1 0,-1 0 0,1 0 0,-6 4 1,-3 4-10981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2.418"/>
    </inkml:context>
    <inkml:brush xml:id="br0">
      <inkml:brushProperty name="width" value="0.025" units="cm"/>
      <inkml:brushProperty name="height" value="0.025" units="cm"/>
    </inkml:brush>
  </inkml:definitions>
  <inkml:trace contextRef="#ctx0" brushRef="#br0">95 0 4773,'0'0'17824,"0"10"-17076,-2 9-497,-2-1 0,0 0 0,0 0 0,-2 0 0,0-1 1,-11 21-1,5-9-102,0 0 0,-7 36 0,19-63-176,-3 9 69,1-1 0,1 1 0,0 0 0,0 13-1,1-22-95,0-1-1,0 1 0,0 0 1,0-1-1,0 1 1,1 0-1,-1 0 0,1-1 1,-1 1-1,1-1 0,-1 1 1,1 0-1,0-1 0,0 1 1,0-1-1,0 0 0,0 1 1,0-1-1,0 0 1,0 1-1,1-1 0,-1 0 1,0 0-1,1 0 0,-1 0 1,1 0-1,-1-1 0,1 1 1,0 0-1,-1-1 0,1 1 1,0-1-1,-1 1 1,4-1-1,1 0-414,1 0 1,-1 0-1,0-1 1,0 0-1,0 0 1,0 0-1,0-1 1,0 0 0,0 0-1,7-5 1,31-21-6999,-15 4-2932</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779"/>
    </inkml:context>
    <inkml:brush xml:id="br0">
      <inkml:brushProperty name="width" value="0.025" units="cm"/>
      <inkml:brushProperty name="height" value="0.025" units="cm"/>
    </inkml:brush>
  </inkml:definitions>
  <inkml:trace contextRef="#ctx0" brushRef="#br0">1 10 17521,'0'0'6950,"46"9"-5701,-14-8-736,3-1-417,7 0-641,-1-6-3106,-2-7-3620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1.519"/>
    </inkml:context>
    <inkml:brush xml:id="br0">
      <inkml:brushProperty name="width" value="0.025" units="cm"/>
      <inkml:brushProperty name="height" value="0.025" units="cm"/>
    </inkml:brush>
  </inkml:definitions>
  <inkml:trace contextRef="#ctx0" brushRef="#br0">50 1 14125,'0'0'6406,"-19"52"-4932,5-18-705,3 7-673,6 2-32,5-6-160,0-3-929,14-9-961,6-8-1313,1-12-2595</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1.881"/>
    </inkml:context>
    <inkml:brush xml:id="br0">
      <inkml:brushProperty name="width" value="0.025" units="cm"/>
      <inkml:brushProperty name="height" value="0.025" units="cm"/>
    </inkml:brush>
  </inkml:definitions>
  <inkml:trace contextRef="#ctx0" brushRef="#br0">126 0 14990,'0'0'2691,"-7"8"-999,2-3-1406,1-2-73,0 1 0,1 0 0,-1 0 0,1 0 0,0 0 0,0 0 0,0 1 0,1-1 0,-1 1 0,1 0 0,0 0 0,1-1 0,-1 1 0,0 8 0,2-13-212,1 1 1,-1-1 0,1 1 0,-1 0 0,1-1 0,-1 1 0,1-1 0,0 1-1,-1-1 1,1 1 0,0-1 0,0 0 0,-1 1 0,1-1 0,0 0 0,0 1-1,-1-1 1,1 0 0,0 0 0,0 0 0,0 0 0,0 0 0,-1 0-1,1 0 1,1 0 0,31 0 37,-27-1-36,6 1-61,-1 1 1,1 0-1,-1 0 0,0 1 0,1 0 0,-1 1 0,18 7 0,-27-9 53,1 1 0,-1-1-1,0 0 1,1 1-1,-1-1 1,0 1 0,0-1-1,0 1 1,0 0 0,0 0-1,-1 0 1,1 0-1,-1 0 1,1 1 0,-1-1-1,0 0 1,0 1 0,0-1-1,0 1 1,0-1-1,0 1 1,-1-1 0,1 1-1,-1 0 1,0-1 0,1 1-1,-1 0 1,-1-1 0,1 1-1,0 0 1,-1-1-1,1 1 1,-1-1 0,0 1-1,0-1 1,0 1 0,0-1-1,0 1 1,-2 2-1,0 0 211,-1 0 0,1 0 0,-1 0 0,0-1 0,0 1-1,0-1 1,-1 0 0,1 0 0,-1-1 0,0 1-1,0-1 1,-1 0 0,1 0 0,0-1 0,-1 0 0,0 0-1,1 0 1,-1 0 0,0-1 0,0 0 0,-9 0-1,8 0-115,-1-1-1,1 0 0,-1-1 0,0 1 0,1-2 1,-1 1-1,-10-4 0,13 3-306,1 1 0,-1-1 0,1-1 0,-1 1-1,1-1 1,0 1 0,0-1 0,0 0 0,0-1 0,0 1 0,-4-7 0,5 6-576,0-1-1,0 0 1,0 0-1,1 0 1,-1 0 0,1 0-1,1 0 1,-1-1 0,0-6-1,0-19-6193</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246"/>
    </inkml:context>
    <inkml:brush xml:id="br0">
      <inkml:brushProperty name="width" value="0.025" units="cm"/>
      <inkml:brushProperty name="height" value="0.025" units="cm"/>
    </inkml:brush>
  </inkml:definitions>
  <inkml:trace contextRef="#ctx0" brushRef="#br0">0 37 11627,'0'0'7271,"64"-24"-4420,-38 19-1218,6 2-800,2 3-705,0 0-897,4-1-3138,1-3-6439</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562"/>
    </inkml:context>
    <inkml:brush xml:id="br0">
      <inkml:brushProperty name="width" value="0.025" units="cm"/>
      <inkml:brushProperty name="height" value="0.025" units="cm"/>
    </inkml:brush>
  </inkml:definitions>
  <inkml:trace contextRef="#ctx0" brushRef="#br0">140 8 15887,'-9'3'2803,"-5"2"-1856,1 1 1,0 0 0,0 0 0,-19 14-1,28-17-903,1-1-1,0 1 0,-1 0 0,1-1 1,0 1-1,1 1 0,-1-1 0,1 0 0,-1 1 1,1-1-1,0 1 0,0 0 0,0 0 1,1 0-1,-1 0 0,1 0 0,0 0 0,0 0 1,1 0-1,-1 0 0,1 0 0,0 1 1,0 5-1,1-7-62,0 0 1,0-1-1,1 1 0,-1-1 1,1 0-1,-1 1 1,1-1-1,0 0 0,-1 0 1,1 0-1,0 0 0,0 0 1,1 0-1,-1-1 1,0 1-1,1-1 0,-1 0 1,1 1-1,-1-1 1,1 0-1,-1-1 0,1 1 1,0 0-1,0-1 0,-1 1 1,6-1-1,1 2-35,0-1-1,0-1 0,0 0 1,1 0-1,-1-1 1,0 0-1,11-2 0,-14 0 100,0 0-1,0 0 0,-1-1 0,1 0 1,-1 0-1,1 0 0,-1 0 1,-1-1-1,1 0 0,-1 0 1,0 0-1,0 0 0,0-1 1,0 0-1,-1 0 0,0 0 0,2-7 1,-4 10 53,0 0 1,1-1-1,-2 1 1,1-1-1,0 1 0,-1-1 1,0 0-1,1 1 1,-1-1-1,-1 1 1,1-1-1,0 1 1,-1-1-1,-1-4 1,1 6-57,-1-1 0,1 1 0,0 0 0,-1 0 1,1-1-1,-1 1 0,0 0 0,0 1 1,0-1-1,0 0 0,0 0 0,0 1 0,0 0 1,-1-1-1,1 1 0,0 0 0,-1 0 0,1 0 1,-1 0-1,1 1 0,-5-2 0,-1 1-54,1 0-1,0 0 0,-1 1 1,1 0-1,-1 0 1,1 1-1,-1 0 1,1 0-1,0 1 0,-8 2 1,13-3-166,0-1 0,0 1 0,0 0 0,-1 0 0,1 0 0,1 0 0,-1 0 1,0 0-1,0 1 0,0-1 0,1 1 0,-1-1 0,0 1 0,1 0 0,0 0 0,-1-1 0,1 1 0,0 0 1,0 0-1,0 0 0,0 0 0,0 1 0,0-1 0,1 0 0,-1 0 0,1 0 0,0 1 0,-1-1 1,1 0-1,0 0 0,0 1 0,1-1 0,-1 0 0,0 0 0,1 1 0,0 2 0,9 8-4162,12-4-1655</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966"/>
    </inkml:context>
    <inkml:brush xml:id="br0">
      <inkml:brushProperty name="width" value="0.025" units="cm"/>
      <inkml:brushProperty name="height" value="0.025" units="cm"/>
    </inkml:brush>
  </inkml:definitions>
  <inkml:trace contextRef="#ctx0" brushRef="#br0">166 38 18161,'0'0'2504,"-11"0"-433,6-1-1911,-1 1 0,0-1 0,1 2 0,-1-1 0,0 1 0,1 0 0,-1 0 0,1 0 0,-1 1-1,1 0 1,-1 0 0,1 0 0,0 0 0,0 1 0,0 0 0,1 0 0,-1 1 0,1-1 0,-1 1 0,1 0 0,0 0 0,1 0 0,-7 9-1,7-8-108,-1 0 0,1 0-1,0 1 1,0 0 0,1-1-1,-1 1 1,1 0 0,0 0-1,1 0 1,-2 9-1,3-13-45,0 0-1,1-1 0,-1 1 1,0 0-1,0 0 0,1 0 0,-1 0 1,1 0-1,0 0 0,-1 0 1,1-1-1,0 1 0,0 0 0,0-1 1,0 1-1,1-1 0,-1 1 0,0-1 1,1 1-1,-1-1 0,1 0 1,-1 0-1,1 1 0,-1-1 0,1-1 1,0 1-1,0 0 0,-1 0 1,1 0-1,0-1 0,0 1 0,0-1 1,0 0-1,0 1 0,0-1 1,3 0-1,1 0 4,0 1 1,0-1-1,0 0 1,0 0-1,0-1 0,0 1 1,-1-1-1,1-1 1,0 1-1,0-1 1,-1 0-1,1 0 0,-1-1 1,0 1-1,0-1 1,0-1-1,0 1 1,0-1-1,-1 1 0,1-1 1,-1-1-1,0 1 1,0 0-1,-1-1 1,1 0-1,-1 0 0,0 0 1,0 0-1,-1-1 1,0 1-1,0-1 1,0 1-1,0-1 0,-1 0 1,0 0-1,0 0 1,0-11-1,-1 15-76,0 1-1,-1 0 1,1 0-1,0-1 1,0 1 0,-1 0-1,1 0 1,0 0-1,-1 0 1,1-1 0,-1 1-1,0 0 1,1 0-1,-1 0 1,0 0 0,0 0-1,0 0 1,1 1-1,-1-1 1,0 0-1,0 0 1,0 0 0,-1 1-1,1-1 1,0 1-1,0-1 1,0 1 0,-2-1-1,1 0-496,-1 0 0,1 1-1,-1 0 1,0-1 0,1 1 0,-1 0-1,0 0 1,1 0 0,-1 1 0,1-1 0,-1 1-1,1-1 1,-4 2 0,-6 6-6226</inkml:trace>
  <inkml:trace contextRef="#ctx0" brushRef="#br0" timeOffset="1">472 1 14734,'0'0'9337,"-1"12"-8115,-2 15-558,-2-1 0,-11 38-1,14-60-633,1 0-1,0 0 0,-1 1 1,1-1-1,1 0 0,-1 1 0,0-1 1,1 0-1,0 1 0,0-1 0,1 0 1,-1 1-1,1-1 0,1 6 1,0-7-19,0-1 0,-1 0 0,1 0 1,0 0-1,0 0 0,0 0 1,1-1-1,-1 1 0,0-1 0,0 1 1,1-1-1,-1 0 0,1 0 1,0 0-1,-1 0 0,1 0 0,0-1 1,-1 1-1,1-1 0,0 0 1,-1 0-1,1 0 0,4 0 0,3 0-239,-6 1-430,1 0 1,0-1 0,0 1-1,-1-1 1,1-1 0,0 1-1,0 0 1,-1-1 0,1 0-1,0-1 1,-1 1 0,1-1-1,-1 1 1,0-1 0,6-4-1,4-9-8903</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3.314"/>
    </inkml:context>
    <inkml:brush xml:id="br0">
      <inkml:brushProperty name="width" value="0.025" units="cm"/>
      <inkml:brushProperty name="height" value="0.025" units="cm"/>
    </inkml:brush>
  </inkml:definitions>
  <inkml:trace contextRef="#ctx0" brushRef="#br0">0 0 17040,'0'0'8616</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3.600"/>
    </inkml:context>
    <inkml:brush xml:id="br0">
      <inkml:brushProperty name="width" value="0.025" units="cm"/>
      <inkml:brushProperty name="height" value="0.025" units="cm"/>
    </inkml:brush>
  </inkml:definitions>
  <inkml:trace contextRef="#ctx0" brushRef="#br0">0 0 17745,'0'0'293,"3"9"-74,8 46-181,-2 1-1,2 62 0,0 0 102,3-9 17,4-1 0,4-1 0,6-1 0,47 120 0,-74-223-230,28 53 514,-28-54-578,1 0 1,-1 0 0,1 0 0,-1 0-1,1-1 1,0 1 0,0 0 0,0-1 0,0 1-1,0-1 1,0 0 0,0 1 0,0-1-1,1 0 1,-1 0 0,0-1 0,1 1-1,-1 0 1,1-1 0,-1 0 0,4 1-1,14-3-4869</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4.989"/>
    </inkml:context>
    <inkml:brush xml:id="br0">
      <inkml:brushProperty name="width" value="0.025" units="cm"/>
      <inkml:brushProperty name="height" value="0.025" units="cm"/>
    </inkml:brush>
  </inkml:definitions>
  <inkml:trace contextRef="#ctx0" brushRef="#br0">650 1342 15246,'0'0'4559,"8"1"-4169,571-11 234,-411 2-597,1016-67 666,-344 17 702,-579 43-1321,551-36 157,-5-37-120,-645 57-76,238-79-1,-396 109-34,8-3-7,1 0 0,0 1 0,0 0 0,-1 1-1,2 1 1,-1 0 0,0 1 0,0 0-1,0 1 1,0 0 0,0 1 0,0 1-1,18 6 1,-23-7 35,-1 0-1,1 0 1,1 0-1,-1-1 1,0-1-1,0 1 1,0-1-1,1 0 1,-1-1 0,0 0-1,0 0 1,13-5-1,3-2 207,-1-1 0,39-23 0,-42 21-111,1 0 1,0 2-1,30-10 1,6 13-195,-52 7 14,0-1 1,0 0-1,-1 0 0,1 0 1,0-1-1,0 1 0,-1-1 1,1 0-1,0-1 1,-1 1-1,1-1 0,-1 0 1,0 0-1,1 0 0,-1-1 1,0 0-1,-1 1 1,1-1-1,0-1 0,3-3 1,-2 1 72,0-1 0,-1 0 0,1 0 0,-2 0 0,1-1 0,-1 1 0,0-1 1,0 1-1,-1-1 0,0 0 0,-1 0 0,1-11 0,-1 12-4,-1 1 0,0 0 0,0-1 0,-1 1-1,0 0 1,0 0 0,0-1 0,-1 1 0,0 0 0,0 0 0,0 1-1,-1-1 1,0 0 0,0 1 0,-1-1 0,-4-5 0,-315-296-311,314 299 299,-16-12-17,-1 1 0,0 1 0,-2 2-1,0 1 1,0 1 0,-1 1 0,-1 1 0,0 2 0,-36-7 0,-38-3-81,-147-10 1,227 28 94,-715-17-5,525 20-16,-718 43 52,1 50-225,714-70-2,-1454 154 194,1630-174-107,-331 44 980,315-37-565,1 2 1,0 3 0,2 2-1,-75 36 1,122-51-407,-38 23 124,43-24-224,-1-1 1,1 1 0,0 0-1,0 0 1,0 0-1,0 0 1,0 1 0,1-1-1,-1 0 1,0 1 0,1-1-1,0 1 1,0 0 0,-2 4-1,3-7 105,0 0-1,0 1 0,0-1 0,0 0 1,0 0-1,0 0 0,0 1 1,0-1-1,0 0 0,0 0 1,0 0-1,0 1 0,0-1 0,0 0 1,0 0-1,0 1 0,0-1 1,0 0-1,0 0 0,0 0 0,0 1 1,0-1-1,0 0 0,0 0 1,1 0-1,-1 1 0,0-1 1,0 0-1,0 0 0,0 0 0,0 0 1,1 1-1,-1-1 0,0 0 1,0 0-1,0 0 0,1 0 0,-1 0 1,0 0-1,0 0 0,0 0 1,1 1-1,-1-1 0,0 0 1,0 0-1,1 0 0,27 1-8656</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5.746"/>
    </inkml:context>
    <inkml:brush xml:id="br0">
      <inkml:brushProperty name="width" value="0.025" units="cm"/>
      <inkml:brushProperty name="height" value="0.025" units="cm"/>
    </inkml:brush>
  </inkml:definitions>
  <inkml:trace contextRef="#ctx0" brushRef="#br0">0 43 18898,'0'0'7527,"50"3"-6726,-13-3-321,12-8-384,5-2-96,2 2-576,-3 1-1186,-5 2-1889,-7 1-2948,-9 1-3234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2.782"/>
    </inkml:context>
    <inkml:brush xml:id="br0">
      <inkml:brushProperty name="width" value="0.025" units="cm"/>
      <inkml:brushProperty name="height" value="0.025" units="cm"/>
    </inkml:brush>
  </inkml:definitions>
  <inkml:trace contextRef="#ctx0" brushRef="#br0">91 137 11243,'0'0'8616,"-48"38"-7239,34-15-32,-2 4-640,7-2-353,5-2-288,4-3-64,0-7 0,11-7-512,7-6-321,-1 0-384,3-12-1442,-6-7-3907</inkml:trace>
  <inkml:trace contextRef="#ctx0" brushRef="#br0" timeOffset="1">23 29 16239,'0'0'8809,"48"-28"-24088</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6.140"/>
    </inkml:context>
    <inkml:brush xml:id="br0">
      <inkml:brushProperty name="width" value="0.025" units="cm"/>
      <inkml:brushProperty name="height" value="0.025" units="cm"/>
    </inkml:brush>
  </inkml:definitions>
  <inkml:trace contextRef="#ctx0" brushRef="#br0">358 1 15439,'0'0'10180,"-5"14"-9929,1-4-226,0 1 1,-1-1 0,0 0-1,-1 0 1,0-1 0,0 1-1,-1-1 1,0 0-1,-16 14 1,-21 11 22,-65 39 0,-11 7 1036,113-69-1021,20-6-28,32-5 5,-30-1-7,25 5-94,-1 2-1,0 1 1,0 2 0,-1 2 0,0 1 0,43 21 0,-1-2-2907,-42-21-2525,-5-7-4639</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6.703"/>
    </inkml:context>
    <inkml:brush xml:id="br0">
      <inkml:brushProperty name="width" value="0.025" units="cm"/>
      <inkml:brushProperty name="height" value="0.025" units="cm"/>
    </inkml:brush>
  </inkml:definitions>
  <inkml:trace contextRef="#ctx0" brushRef="#br0">1 38 3427,'0'0'577,"64"-25"-577,-36 12-160</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041"/>
    </inkml:context>
    <inkml:brush xml:id="br0">
      <inkml:brushProperty name="width" value="0.025" units="cm"/>
      <inkml:brushProperty name="height" value="0.025" units="cm"/>
    </inkml:brush>
  </inkml:definitions>
  <inkml:trace contextRef="#ctx0" brushRef="#br0">94 0 11018,'0'0'12054,"0"10"-10249,-1 35-250,-2 0-1,-12 58 1,6-50-1143,-4 89 0,13-123-587,-1-13 30,1 0 0,-1-1 0,1 1 0,0-1 0,1 1 0,-1 0 0,1-1 0,1 1 0,-1-1 0,1 0 1,-1 1-1,1-1 0,1 0 0,5 9 0,-13-16-7611,-11-4 2679,-7-2 587,-5-6-1495</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431"/>
    </inkml:context>
    <inkml:brush xml:id="br0">
      <inkml:brushProperty name="width" value="0.025" units="cm"/>
      <inkml:brushProperty name="height" value="0.025" units="cm"/>
    </inkml:brush>
  </inkml:definitions>
  <inkml:trace contextRef="#ctx0" brushRef="#br0">49 537 1730,'0'0'7351,"-8"-5"-2974,-26-14-747,33 19-3543,1 0 0,0 0-1,-1 0 1,1 0 0,0 0 0,0 0-1,-1 0 1,1 0 0,0 0-1,0-1 1,-1 1 0,1 0 0,0 0-1,0 0 1,-1 0 0,1 0-1,0-1 1,0 1 0,0 0 0,0 0-1,-1 0 1,1-1 0,0 1-1,0 0 1,0 0 0,0-1 0,0 1-1,-1 0 1,1 0 0,0-1 0,0 1-1,0 0 1,0 0 0,0-1-1,0 1 1,0 0 0,0 0 0,0-1-1,0 1 1,0 0 0,0 0-1,0-1 1,0 1 0,0 0 0,0-1-1,1 1 1,-1 0 0,0 0 0,0 0-1,0-1 1,0 1 0,0 0-1,1 0 1,-1-1 0,0 1 0,0 0-1,0 0 1,1 0 0,-1 0-1,0-1 1,0 1 0,1 0 0,-1 0-1,0 0 1,0 0 0,1 0 0,-1 0-1,19-4 198,-18 4 155,184-22 4241,131-22-4444,-309 42-541,0 1-1,-1-1 1,1 0-1,0-1 0,-1 1 1,0-1-1,10-6 0,-16 8 166,1 1 0,0-1-1,0 0 1,0 0 0,-1 1 0,1-1-1,0 0 1,-1 0 0,1 0-1,-1 0 1,1 0 0,-1 1-1,1-1 1,-1 0 0,0 0-1,1 0 1,-1 0 0,0 0 0,0 0-1,0 0 1,0-2 0,0 1-124,-1 0 1,0 0-1,1 0 1,-1 0-1,0 0 1,0 1-1,0-1 1,-1 0-1,1 1 1,0-1-1,-1 1 1,1-1-1,-1 1 1,1-1-1,-4-1 1,-32-23-6144,-8-5-4718</inkml:trace>
  <inkml:trace contextRef="#ctx0" brushRef="#br0" timeOffset="1">62 77 13741,'0'0'11339,"62"-51"-9866,-13 39-800,8 3-513,7 5-128,-6 4-929,2 0-1986,-5 5-1473,-13 7-2915</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761"/>
    </inkml:context>
    <inkml:brush xml:id="br0">
      <inkml:brushProperty name="width" value="0.025" units="cm"/>
      <inkml:brushProperty name="height" value="0.025" units="cm"/>
    </inkml:brush>
  </inkml:definitions>
  <inkml:trace contextRef="#ctx0" brushRef="#br0">196 1 17040,'0'0'10058,"-10"4"-9882,-7 3-173,0 2 0,1 0 0,0 0-1,1 2 1,0 0 0,0 1 0,1 0 0,1 1 0,0 1 0,-13 17 0,25-30-6,0 1 1,0-1-1,1 0 1,-1 1-1,0-1 1,0 1-1,1-1 1,-1 1-1,1-1 1,0 1-1,-1 0 1,1-1-1,0 1 1,0-1-1,0 1 1,0 0-1,0 2 1,1-3-10,-1 0 1,1 0-1,-1 0 0,1-1 1,0 1-1,-1 0 0,1 0 0,0 0 1,0 0-1,-1-1 0,1 1 1,0 0-1,0-1 0,0 1 1,0-1-1,0 1 0,0-1 1,0 1-1,2 0 0,6 0-133,0 1 0,0-1 0,0 0 0,0-1 0,10 0 0,-2 0-217,25-1-554,40 3-62,-75-1 952,-1-1 0,1 1-1,-1 1 1,0-1 0,1 1 0,-1 0-1,0 1 1,0-1 0,8 6-1,-13-7 45,1 0-1,0 1 1,-1-1-1,1 1 1,-1 0-1,1-1 1,-1 1-1,0 0 1,1 0-1,-1-1 1,0 1 0,-1 0-1,1 0 1,0 0-1,0 1 1,-1-1-1,1 0 1,-1 0-1,0 0 1,0 0-1,1 0 1,-1 1-1,-1-1 1,1 0-1,0 0 1,0 0-1,-1 0 1,0 0-1,1 1 1,-1-1-1,0 0 1,0 0-1,0-1 1,0 1-1,0 0 1,0 0-1,-1 0 1,-2 2-1,-4 6 283,0-1 0,0 0 0,-1 0 0,0-1 0,-13 9 0,13-10-21,0-1 1,0 0-1,0-1 1,0 0-1,-1 0 1,0-1-1,0 0 1,0-1-1,-1 0 1,1-1-1,-1 0 1,1-1-1,-21 1 1,29-2-331,1-1 0,0 1 1,-1 0-1,1-1 0,0 1 1,-1 0-1,1-1 0,0 0 0,0 1 1,-1-1-1,1 0 0,0 1 1,0-1-1,0 0 0,0 0 0,0 0 1,0 0-1,0 0 0,0 0 1,1 0-1,-1-1 0,0 1 1,1 0-1,-1 0 0,1-1 0,-1 1 1,1 0-1,-1-1 0,1 1 1,0 0-1,0-1 0,0 1 1,-1 0-1,2-1 0,-1 1 0,0-3 1,0 0-795,1-1 0,0 1 1,-1-1-1,1 1 0,1-1 0,-1 1 1,1-1-1,0 1 0,0 0 1,3-4-1,16-20-8508</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8.108"/>
    </inkml:context>
    <inkml:brush xml:id="br0">
      <inkml:brushProperty name="width" value="0.025" units="cm"/>
      <inkml:brushProperty name="height" value="0.025" units="cm"/>
    </inkml:brush>
  </inkml:definitions>
  <inkml:trace contextRef="#ctx0" brushRef="#br0">1 19 18578,'0'0'9577,"56"0"-8713,-40 0-703,7 0-161,2 0-545,4 0-1761,-1-7-3395,2-5-6375</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8.661"/>
    </inkml:context>
    <inkml:brush xml:id="br0">
      <inkml:brushProperty name="width" value="0.025" units="cm"/>
      <inkml:brushProperty name="height" value="0.025" units="cm"/>
    </inkml:brush>
  </inkml:definitions>
  <inkml:trace contextRef="#ctx0" brushRef="#br0">96 0 8296,'0'0'15727,"3"9"-14932,-1-1-673,0 0 0,-1 0-1,0 0 1,0 0 0,-1 0 0,0 0-1,0 0 1,-1 0 0,0 0-1,0 0 1,-4 11 0,-37 103 439,14-43-111,18-49-233,6-20-9,1 0-1,0 0 1,1 0-1,0 1 1,-2 17 0,4-28-164,0 1 0,0 0 1,0 0-1,1-1 1,-1 1-1,0 0 1,0 0-1,0-1 1,0 1-1,1 0 1,-1 0-1,0-1 1,1 1-1,-1 0 1,1-1-1,-1 1 0,1-1 1,-1 1-1,1 0 1,-1-1-1,1 1 1,-1-1-1,1 1 1,0-1-1,-1 0 1,1 1-1,0-1 1,0 0-1,-1 1 0,1-1 1,0 0-1,0 0 1,-1 0-1,1 1 1,0-1-1,0 0 1,-1 0-1,1 0 1,0 0-1,0-1 1,-1 1-1,1 0 1,0 0-1,0 0 0,-1-1 1,1 1-1,0 0 1,0 0-1,-1-1 1,2 0-1,38-19 860,-8-5-759,-1-1 0,-2-2 1,33-37-1,69-101 117,-63 62-385,-114 146-17205,28-26 6144</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9.983"/>
    </inkml:context>
    <inkml:brush xml:id="br0">
      <inkml:brushProperty name="width" value="0.025" units="cm"/>
      <inkml:brushProperty name="height" value="0.025" units="cm"/>
    </inkml:brush>
  </inkml:definitions>
  <inkml:trace contextRef="#ctx0" brushRef="#br0">34 76 6726,'0'0'9412,"-5"10"-4976,2-3-3988,-1 0 233,0-1 0,1 2 0,0-1 0,1 0 0,-1 0 0,1 1 0,1-1-1,0 1 1,0 0 0,0 13 0,1-19-665,1 0 0,0-1-1,0 1 1,0 0 0,0-1-1,0 1 1,0-1 0,0 1-1,1-1 1,-1 0 0,0 0-1,1 1 1,-1-1 0,1 0 0,-1 0-1,1-1 1,0 1 0,-1 0-1,1 0 1,0-1 0,-1 1-1,1-1 1,0 1 0,0-1-1,0 0 1,0 0 0,-1 0-1,1 0 1,0 0 0,0 0-1,3-1 1,2 1-59,0-1-1,-1 0 1,1 0 0,-1 0-1,1-1 1,-1 0-1,12-5 1,-7-1-26,0-1 0,0-1 0,-1 0 0,0 0 0,-1-1 0,0 0 0,-1-1 0,0 0 0,-1 0 0,0-1 0,-1 0 0,8-24 0,-37 63 133,14-9 217,0 0-1,-9 25 0,16-36-201,1 0-1,-1 0 1,1-1-1,0 1 1,0 0-1,0 0 1,1 0-1,0 0 1,0 0-1,1 0 1,2 12-1,-3-17-72,1 1-1,0-1 0,1 1 0,-1-1 0,0 1 1,0-1-1,1 0 0,-1 0 0,0 0 0,1 0 1,0 0-1,-1 0 0,1 0 0,-1 0 1,1 0-1,0-1 0,0 1 0,-1-1 0,1 1 1,0-1-1,0 0 0,-1 0 0,1 0 0,0 0 1,0 0-1,0 0 0,0 0 0,-1-1 1,1 1-1,0 0 0,0-1 0,1 0 0,5-1 10,-1 0-1,0 0 0,1-1 1,-1 1-1,0-2 0,9-5 1,-3 0-3,-1-2 0,0 0 1,-1 0-1,14-18 0,-21 24-9,1-1 0,-1 0 0,-1 0 1,1 0-1,-1 0 0,0 0 0,0-1 0,-1 1 0,0-1 0,0 0 0,-1 0 0,2-9 0,-15 19 56,-2 11-3,1 0 1,-22 30-1,30-38-43,0 1 1,1-1-1,0 1 0,1-1 0,0 1 1,0 0-1,0 0 0,1 1 0,0-1 1,-2 13-1,4-19-13,0-1 1,0 1-1,1 0 0,-1 0 1,0 0-1,0 0 0,1 0 1,-1 0-1,1 0 1,-1-1-1,1 1 0,-1 0 1,1 0-1,-1-1 1,1 1-1,0 0 0,-1-1 1,1 1-1,0 0 1,-1-1-1,1 1 0,0-1 1,0 0-1,0 1 1,0-1-1,1 1 0,34 5 30,-27-6-17,-1 0 1,1 0-1,0-1 0,-1-1 1,1 1-1,9-4 0,-7-2 133,0 0 1,0 0-1,0-1 0,-1 0 1,12-13-1,-15 14-95,0 0 0,0 0 0,1 1 0,0 0 0,0 0 0,1 1 0,-1 0 0,1 1 0,17-7 0,-26 11-52,1 0 0,-1 0 1,0 0-1,1 0 0,-1 0 0,1 0 0,-1 0 0,0-1 0,1 1 0,-1 0 0,1 1 1,-1-1-1,0 0 0,1 0 0,-1 0 0,1 0 0,-1 0 0,0 0 0,1 0 0,-1 1 1,0-1-1,1 0 0,-1 0 0,1 0 0,-1 1 0,0-1 0,0 0 0,1 1 0,-1-1 1,0 0-1,1 0 0,-1 1 0,0-1 0,0 1 0,0-1 0,0 0 0,1 1 0,-1 0 1,-2 20 19,-13 21 71,5-25-56,4-8-12,1 1 0,0-1 1,0 1-1,1 0 0,0 0 1,1 0-1,0 1 0,-2 17 1,5-27 201,20-23 123,8-16-347,0-1 0,29-59 0,-56 98 0,-1 0 0,0-1 0,1 1 0,-1 0 0,0 0 0,1-1 0,-1 1 0,0 0 0,1 0 0,-1 0 0,0 0 0,1-1 0,-1 1 0,1 0 0,-1 0 0,0 0 0,1 0 0,-1 0 0,1 0 0,-1 0 0,0 0 0,1 0 0,-1 0 0,1 0 0,-1 0 0,0 0 0,1 0 0,-1 1 0,1-1 0,-1 0 0,0 0 0,1 0 0,-1 1 0,0-1 0,1 0 0,-1 0 0,0 1 0,1-1 0,-1 0 0,0 1 0,0-1 0,1 0 0,-1 1 0,0-1 0,0 1 0,12 17 0,-10 131-96,-2-148 97,0 0 0,0 0 1,0 0-1,1-1 0,-1 1 0,0 0 0,1 0 1,-1 0-1,1-1 0,-1 1 0,1 0 0,-1-1 1,1 1-1,0 0 0,-1-1 0,1 1 0,0-1 1,-1 1-1,1-1 0,0 1 0,0-1 0,-1 0 1,1 1-1,0-1 0,0 0 0,0 1 0,0-1 1,-1 0-1,1 0 0,0 0 0,0 0 0,0 0 1,0 0-1,0 0 0,-1 0 0,1 0 0,0-1 1,0 1-1,1-1 0,34-9 47,-24 1-48,-1 0 0,-1-1 0,0 0 0,0-1 0,-1 0 0,0 0 0,-1-1 0,0 0 0,-1 0 0,0-1 0,-1 0 0,-1 0 0,8-27 0,-12 30 0,-5 20 0,-4 24 0,8-31 0,-1-1 0,1 0 0,0 1 0,1-1 0,-1 1 0,0-1 0,1 1 0,-1-1 0,1 1 0,0-1 0,0 0 0,0 1 0,0-1 0,0 0 0,0 0 0,1 0 0,-1 0 0,1 0 0,-1 0 0,1 0 0,0-1 0,2 3 0,0-2 0,0 0 0,0 0 0,0 0 0,1-1 0,-1 1 0,0-1 0,1 0 0,-1 0 0,0-1 0,1 1 0,7-1 0,3-1 0,0-1 0,0 0 0,0-1 0,0 0 0,0-1 0,22-10 0,-22 8 0,0-1 0,0 0 0,-1-1 0,0-1 0,-1 0 0,0-1 0,-1-1 0,0 0 0,0 0 0,16-22 0,-27 31 0,0 1 0,0 0 0,0-1 0,0 1 0,0-1 0,0 1 0,-1-1 0,1 0 0,-1 1 0,1-1 0,-1 0 0,0 1 0,0-1 0,1 0 0,-1 1 0,0-1 0,-1-3 0,1 5 0,-1-1 0,1 0 0,-1 1 0,1-1 0,-1 0 0,1 1 0,-1-1 0,1 0 0,-1 1 0,0-1 0,1 1 0,-1-1 0,0 1 0,0-1 0,1 1 0,-1 0 0,0-1 0,0 1 0,0 0 0,0 0 0,1 0 0,-1 0 0,0-1 0,-1 1 0,-3 0 0,-1 0 0,1 1 0,0 0 0,-1-1 0,1 1 0,0 1 0,0-1 0,-1 1 0,-6 3 0,4 0 0,1 0 0,-1 0 0,1 1 0,0-1 0,1 2 0,-1-1 0,1 1 0,1 0 0,-1 0 0,1 0 0,0 1 0,1 0 0,-4 8 0,6-12 0,0 0 0,1 0 0,-1 0 0,1 0 0,0 0 0,0 0 0,0 0 0,1 0 0,0 0 0,0 0 0,0 0 0,0 1 0,0-1 0,1 0 0,0 0 0,0 0 0,0 0 0,0 0 0,0 0 0,1 0 0,0-1 0,0 1 0,0 0 0,0-1 0,1 1 0,-1-1 0,1 0 0,0 0 0,0 0 0,4 3 0,5 2-522,1-1-1,1 0 1,-1 0 0,1-2 0,1 0-1,-1 0 1,1-1 0,-1-1 0,1 0-1,0-1 1,28-1 0,7 0-6023</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5.804"/>
    </inkml:context>
    <inkml:brush xml:id="br0">
      <inkml:brushProperty name="width" value="0.025" units="cm"/>
      <inkml:brushProperty name="height" value="0.025" units="cm"/>
      <inkml:brushProperty name="color" value="#E71224"/>
    </inkml:brush>
  </inkml:definitions>
  <inkml:trace contextRef="#ctx0" brushRef="#br0">129 0 16816,'0'0'12924,"3"12"-12390,-2-1-492,0 0 0,-1 0 0,0 0 0,0 0-1,-2-1 1,1 1 0,-1 0 0,-1 0 0,1-1 0,-2 1 0,0-1 0,-7 14-1,-31 56 37,32-65 2,1 1 1,0 1-1,1 0 1,1 0-1,0 1 1,-5 27-1,12-44-70,0 0 0,0 0 0,0 0 0,0 0 0,0-1 0,0 1 0,0 0 0,1 0 0,-1 0 0,0 0 0,1 0 0,-1 0 0,1-1 0,-1 1 0,1 0 0,-1 0 0,1-1 0,-1 1 0,1 0 0,0-1 0,-1 1 0,1 0 0,0-1 0,0 1 0,-1-1 0,1 1 0,0-1 0,0 0 0,0 1 0,0-1 0,0 0 0,-1 0 0,1 1 0,0-1 0,0 0 0,0 0 0,0 0 0,2 0 0,45-1 233,-36 0-177,36-4-76,0-2 0,51-14 0,28-15-5293,-88 22 301,-7-4-2311</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6.357"/>
    </inkml:context>
    <inkml:brush xml:id="br0">
      <inkml:brushProperty name="width" value="0.025" units="cm"/>
      <inkml:brushProperty name="height" value="0.025" units="cm"/>
      <inkml:brushProperty name="color" value="#E71224"/>
    </inkml:brush>
  </inkml:definitions>
  <inkml:trace contextRef="#ctx0" brushRef="#br0">111 18 9769,'0'0'16854,"-6"11"-16139,-12 28-508,1 0 0,2 2-1,1-1 1,3 2 0,1 0 0,2 0 0,-3 63 0,11-104-206,0-1 1,0 0 0,0 1-1,0-1 1,0 0 0,0 1 0,0-1-1,0 0 1,0 1 0,0-1-1,0 0 1,0 1 0,0-1-1,0 0 1,0 1 0,1-1-1,-1 0 1,0 0 0,0 1-1,0-1 1,0 0 0,1 0-1,-1 1 1,0-1 0,0 0-1,1 0 1,-1 1 0,0-1-1,0 0 1,1 0 0,-1 0 0,0 0-1,1 0 1,-1 1 0,0-1-1,1 0 1,-1 0 0,0 0-1,1 0 1,-1 0 0,0 0-1,1 0 1,-1 0 0,0 0-1,1 0 1,-1 0 0,0 0-1,1 0 1,-1-1 0,0 1-1,1 0 1,-1 0 0,0 0-1,0 0 1,1-1 0,17-12 144,-8 1-116,0-2 1,0 1-1,-2-1 1,0-1-1,13-29 0,20-82-527,-36 105 385,0 1 0,-2-1 0,-1 0 0,1-25-1,-3 46 113,0-1 0,0 0-1,0 1 1,0-1-1,0 0 1,1 1-1,-1-1 1,0 0-1,-1 1 1,1-1-1,0 0 1,0 1-1,0-1 1,0 0 0,0 1-1,-1-1 1,1 0-1,0 1 1,-1-1-1,1 1 1,0-1-1,-1 1 1,1-1-1,-1 1 1,1-1-1,-1 1 1,1-1-1,-1 1 1,1-1 0,-1 1-1,1 0 1,-1-1-1,0 1 1,1 0-1,-1 0 1,1-1-1,-1 1 1,0 0-1,1 0 1,-1 0-1,0 0 1,1 0 0,-1 0-1,0 0 1,1 0-1,-1 0 1,0 0-1,1 0 1,-1 0-1,0 0 1,1 1-1,-1-1 1,0 0-1,1 1 1,-1-1-1,1 0 1,-1 1 0,0-1-1,-3 3 0,0-1 0,0 1-1,0 0 1,0 0 0,1 0 0,-1 0-1,-4 7 1,0 0 71,0 0 0,1 1 1,0 0-1,0 1 0,2-1 0,-1 1 0,1 0 0,1 1 1,0-1-1,1 1 0,1-1 0,-1 1 0,1 13 0,2-24-50,0-1 0,0 0-1,0 0 1,0 0-1,0 0 1,0 0-1,1 0 1,-1 0-1,0 0 1,1 0 0,-1 0-1,0 0 1,1 0-1,-1 0 1,1-1-1,0 1 1,-1 0 0,1 0-1,0 0 1,-1-1-1,1 1 1,0 0-1,0-1 1,0 1-1,-1 0 1,1-1 0,0 1-1,0-1 1,2 1-1,-1-1 18,1 1 1,0-1-1,0 0 0,0 0 0,-1 0 1,1-1-1,0 1 0,0 0 0,0-1 1,5-2-1,2-1 54,0 0 0,0-1 0,0 0 0,17-13 0,-3-4-69,-2-2-1,-1 0 1,-1-1-1,-1-1 1,25-43-1,-23 36-53,-24 85-161,-13 18 318,9-43 145,1 0-1,1 1 1,1 0 0,0 53 0,4-79-272,1 0 0,-1 0 1,0 0-1,1-1 0,-1 1 1,1 0-1,-1 0 0,1-1 0,0 1 1,0 0-1,0-1 0,0 1 1,0-1-1,0 1 0,0-1 1,1 0-1,-1 1 0,0-1 0,1 0 1,-1 0-1,1 0 0,2 2 1,0-1-2,1-1 1,-1 1 0,1-1 0,0 0-1,-1 0 1,1 0 0,0 0-1,0-1 1,4 0 0,49-8-3233,-52 7 1853,-1-1 0,1 0-1,-1 0 1,0-1 0,0 1 0,6-5-1,6-7-7302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3.175"/>
    </inkml:context>
    <inkml:brush xml:id="br0">
      <inkml:brushProperty name="width" value="0.025" units="cm"/>
      <inkml:brushProperty name="height" value="0.025" units="cm"/>
    </inkml:brush>
  </inkml:definitions>
  <inkml:trace contextRef="#ctx0" brushRef="#br0">1 96 7623,'0'0'19298,"8"-3"-18753,5-2-623,-1-1-1,-1-1 1,1 0-1,-1-1 1,-1 0-1,1 0 1,15-18 0,-10 11-630,-16 15 669,0 0-1,1-1 1,-1 1-1,0 0 1,0 0-1,0 0 1,0 0-1,0 0 1,0 0-1,1-1 1,-1 1-1,0 0 1,0 0 0,0 0-1,0 0 1,1 0-1,-1 0 1,0 0-1,0 0 1,0 0-1,1 0 1,-1 0-1,0 0 1,0 0-1,0 0 1,0 0-1,1 0 1,-1 0-1,0 0 1,0 0-1,0 0 1,1 0-1,-1 0 1,0 0-1,0 0 1,0 0-1,0 0 1,1 0-1,-1 0 1,0 1-1,0-1 1,0 0-1,0 0 1,0 0-1,1 0 1,-1 0-1,0 1 1,0-1-1,0 0 1,0 0-1,0 0 1,0 0-1,0 1 1,0-1-1,0 0 1,0 0-1,0 0 1,0 0-1,0 1 1,0-1-1,0 0 1,0 0-1,0 0 1,0 1-1,0-1 1,0 0-1,-1 26-435,-10 26 719,7-38-334,2-5-108,-1 0 1,1 0-1,1 0 0,-2 16 1,11-34-9263</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6.749"/>
    </inkml:context>
    <inkml:brush xml:id="br0">
      <inkml:brushProperty name="width" value="0.025" units="cm"/>
      <inkml:brushProperty name="height" value="0.025" units="cm"/>
      <inkml:brushProperty name="color" value="#E71224"/>
    </inkml:brush>
  </inkml:definitions>
  <inkml:trace contextRef="#ctx0" brushRef="#br0">0 27 8136,'0'0'21460,"59"7"-20115,-24-7-672,2 0-545,2-1-64,0-4-64,-5 1-448,-1-2-1090,-4-1-2786,-8-4-4452</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7.191"/>
    </inkml:context>
    <inkml:brush xml:id="br0">
      <inkml:brushProperty name="width" value="0.025" units="cm"/>
      <inkml:brushProperty name="height" value="0.025" units="cm"/>
      <inkml:brushProperty name="color" value="#E71224"/>
    </inkml:brush>
  </inkml:definitions>
  <inkml:trace contextRef="#ctx0" brushRef="#br0">30 146 4676,'6'-11'7512,"5"-6"-5438,30-52 3810,-22 21 886,-31 136-4869,-17 5-1828,13-45-50,1 1 0,3 1 0,-9 74 0,21-121-20,0-1 1,-1 1-1,1-1 0,0 1 0,0 0 0,0-1 1,0 1-1,1-1 0,-1 1 0,1-1 1,0 1-1,-1-1 0,1 1 0,0-1 1,1 0-1,-1 1 0,0-1 0,3 3 0,-2-4 15,0 0 0,0 0 0,0-1 0,0 1 0,0-1 0,0 0 0,1 1 0,-1-1 0,0 0-1,0 0 1,0-1 0,0 1 0,0 0 0,0-1 0,1 1 0,-1-1 0,0 1 0,0-1 0,0 0 0,-1 0-1,1 0 1,0 0 0,2-2 0,19-10 172,-1-2 0,0 0 0,-2-1 0,0-1 0,25-27 0,84-106 637,-122 142-744,6-8 52,27-35 262,-37 48-415,-1-1 0,0 0 1,0 0-1,0 0 0,0 0 0,0 0 1,-1-1-1,0 1 0,0 0 0,1-8 0,-3 11-662,0 1-1,0-1 1,0 1-1,0-1 0,0 1 1,-1-1-1,1 1 0,0 0 1,0 0-1,-1 0 0,1 0 1,0 0-1,0 0 0,0 0 1,-1 0-1,1 0 1,0 0-1,0 1 0,-2-1 1,-12 6-10136</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8.500"/>
    </inkml:context>
    <inkml:brush xml:id="br0">
      <inkml:brushProperty name="width" value="0.025" units="cm"/>
      <inkml:brushProperty name="height" value="0.025" units="cm"/>
      <inkml:brushProperty name="color" value="#E71224"/>
    </inkml:brush>
  </inkml:definitions>
  <inkml:trace contextRef="#ctx0" brushRef="#br0">24 116 15535,'-3'9'3560,"0"-2"-2992,-1 3 796,1 0-1,0 0 0,-3 20 0,6-29-1256,-1 1 0,1 0 0,0 0-1,0 0 1,0 0 0,0-1 0,0 1 0,0 0-1,1 0 1,-1 0 0,0 0 0,1-1 0,0 1-1,-1 0 1,1-1 0,0 1 0,0 0 0,0-1-1,0 1 1,0-1 0,0 1 0,0-1 0,1 0-1,-1 1 1,0-1 0,1 0 0,-1 0-1,1 0 1,-1 0 0,1 0 0,2 1 0,6 0-84,0 0 0,-1 0 0,1-1 1,0 0-1,0-1 0,0 0 0,0 0 1,-1-1-1,1-1 0,0 0 0,-1 0 1,1 0-1,-1-1 0,1-1 0,-1 0 1,0 0-1,12-8 0,-12 6-21,0 0 1,-1 0-1,0-1 1,0 0-1,0 0 0,-1 0 1,0-1-1,-1 0 1,0-1-1,0 0 0,0 0 1,-1 0-1,-1 0 1,0-1-1,0 0 0,3-14 1,-7 24 1,0 1 0,0-1-1,0 0 1,-1 0 0,1 0 0,0 1 0,0-1 0,0 0 0,-1 0-1,1 0 1,0 0 0,0 0 0,-1 0 0,1 1 0,0-1 0,0 0 0,-1 0-1,1 0 1,0 0 0,0 0 0,-1 0 0,1 0 0,0 0 0,-1 0-1,1 0 1,0 0 0,0 0 0,-1 0 0,1-1 0,0 1 0,0 0 0,-1 0-1,1 0 1,0 0 0,0 0 0,-1 0 0,1-1 0,0 1 0,0 0-1,0 0 1,0 0 0,-1-1 0,1 1 0,0 0 0,0 0 0,0 0 0,0-1-1,0 1 1,-1 0 0,1 0 0,0-1 0,0 1 0,0 0 0,0-1-1,0 1 1,0 0 0,0 0 0,0-1 0,0 1 0,-18 18 20,7-4-19,0 0 0,2 1 0,-12 24 0,18-33-4,0-1-1,1 1 1,0 0-1,0 0 1,1 0-1,0 0 1,0 0-1,0 0 0,1 0 1,-1 1-1,2-1 1,-1 0-1,3 12 1,-3-16-4,1-1 0,-1 1 1,1-1-1,0 1 0,0-1 1,-1 0-1,1 1 0,0-1 1,0 0-1,0 0 0,1 1 1,-1-1-1,0 0 0,0 0 1,1 0-1,-1-1 0,0 1 1,1 0-1,-1 0 0,1-1 1,-1 1-1,1-1 0,-1 1 1,1-1-1,0 0 0,-1 1 1,1-1-1,-1 0 0,1 0 1,0 0-1,-1 0 0,1-1 1,-1 1-1,1 0 0,0-1 1,-1 1-1,1-1 0,2-1 1,3 0-11,0-1 0,0 0 1,0-1-1,0 0 1,-1 0-1,11-8 1,-6 2 15,1-1 0,17-23 0,-26 30-2,0-1 1,0 1-1,0-1 0,0 1 1,-1-1-1,0 0 0,0 0 1,0 0-1,-1 0 0,0 0 1,0 0-1,1-6 0,-31 48 122,-6 37-5,33-69-105,0 0 1,0 1-1,0-1 1,1 1-1,0-1 1,0 1-1,1 0 1,-1-1-1,1 1 1,0 0 0,1-1-1,1 7 1,-1-10-9,0-1 1,0 0 0,0 0 0,0-1-1,0 1 1,1 0 0,-1 0 0,0 0 0,1-1-1,-1 1 1,0-1 0,1 1 0,-1-1-1,1 0 1,-1 1 0,1-1 0,-1 0 0,1 0-1,-1 0 1,1 0 0,-1 0 0,1 0-1,-1-1 1,3 1 0,38-8 106,-24 0-96,0 0 0,-1-1-1,-1-1 1,1-1 0,-2 0 0,28-24 0,38-28 1288,-80 63-1295,0-1 1,0 0 0,0 0 0,1 0 0,-1 0 0,0 1-1,1-1 1,-1 1 0,0-1 0,1 1 0,-1-1 0,1 1-1,-1 0 1,1 0 0,-1 0 0,1-1 0,-1 2 0,0-1-1,1 0 1,-1 0 0,1 0 0,-1 1 0,3 0 0,-3 0-10,0 0 1,0 0-1,0 0 0,0 0 1,0 0-1,0 1 1,0-1-1,-1 0 0,1 1 1,0-1-1,-1 1 1,1-1-1,-1 0 0,1 1 1,-1-1-1,0 1 1,0-1-1,1 3 1,-1 5 1,0 0 1,0-1-1,-1 1 1,0 0-1,-1 0 1,-3 12-1,-7 10 161,8-22-21,0 0 0,1 0 1,0 0-1,0 1 0,1-1 0,-1 13 1,3-22-141,1 0 0,-1 0 0,0 1 0,0-1 1,0 0-1,1 0 0,-1 0 0,0 0 1,0 0-1,1 0 0,-1 0 0,0 0 0,0 0 1,1 0-1,-1 0 0,0 0 0,0 0 1,1 0-1,-1 0 0,0 0 0,0 0 0,1 0 1,-1 0-1,0 0 0,0 0 0,1 0 1,-1 0-1,0-1 0,0 1 0,0 0 1,1 0-1,-1 0 0,0 0 0,0-1 0,0 1 1,0 0-1,1 0 0,-1 0 0,0-1 1,0 1-1,0 0 0,0 0 0,0 0 0,0-1 1,0 1-1,0 0 0,1-1 0,9-11 41,-1-11-43,-2-1 0,0 0 0,-1 0 0,-2-1 0,-1 1 0,1-38 0,-2 62 0,1-1 0,-1 1 0,0-1 0,0 1 0,0-1 0,1 1 0,-1 0 0,0 0 0,0 0 0,1 1 0,3 0 0,-4-1 0,244-6-240,-244 6 242,0 0 0,-1 0 0,1 0-1,0 0 1,0 1 0,0-1 0,-1 1 0,1-1 0,0 1 0,0-1 0,-1 1 0,1 0 0,0 0 0,-1 0-1,1 0 1,-1 0 0,1 0 0,-1 0 0,1 0 0,-1 1 0,0-1 0,0 0 0,0 1 0,0-1 0,0 1-1,0-1 1,0 1 0,0 0 0,0 0 0,-1-1 0,1 1 0,-1 0 0,1 0 0,-1-1 0,0 1 0,0 0 0,0 0-1,0 0 1,0 0 0,0-1 0,0 1 0,-1 0 0,1 0 0,0 0 0,-2 2 0,-2 11 28,-1 0-1,-1 0 1,0-1 0,-9 17 0,10-23-27,-1 4-3,4-9 0,0 1 0,0-1 0,0 1 0,0 0 0,1 0 0,-1 0 0,1 0 0,0 0 0,0 6 0,1-9 0,1 0 0,0-1 0,-1 1 0,1-1 0,0 0 0,0 1 0,-1-1 0,1 1 0,0-1 0,0 0 0,0 0 0,0 1 0,-1-1 0,1 0 0,0 0 0,0 0 0,0 0 0,0 0 0,0 0 0,-1 0 0,1 0 0,0 0 0,0-1 0,0 1 0,0 0 0,-1 0 0,1-1 0,1 0 0,27-7 0,-16 1 0,-1-1 0,0-1 0,0 0 0,0 0 0,-1-1 0,-1-1 0,1 0 0,-2 0 0,0-1 0,0 0 0,-1-1 0,0 0 0,-1 0 0,-1 0 0,0-1 0,6-24 0,-11 29 0,-6 14 0,-4 17 0,8-19 0,1 0 0,-1 0 0,0 0 0,1 0 0,0 0 0,0 0 0,0 0 0,0 0 0,0 0 0,1 0 0,-1 0 0,1 0 0,0 0 0,0 0 0,0 0 0,0 0 0,0 0 0,1-1 0,0 1 0,-1 0 0,1-1 0,0 1 0,0-1 0,0 0 0,0 0 0,1 0 0,-1 0 0,0 0 0,1 0 0,0-1 0,-1 1 0,1-1 0,0 1 0,0-1 0,0 0 0,-1 0 0,1-1 0,0 1 0,0-1 0,1 1 0,-1-1 0,0 0 0,4 0 0,5 0 0,1 0 0,-1-1 0,0 0 0,1-1 0,-1 0 0,0-1 0,0 0 0,0-1 0,-1 0 0,1-1 0,-1 0 0,13-9 0,-9 5 0,-2-1 0,0 0 0,0-1 0,-1 0 0,0-1 0,-1 0 0,0-1 0,15-24 0,-24 34 0,0 0 0,0 0 0,-1 0 0,0 0 0,1 0 0,-1 0 0,0 0 0,0 0 0,-1 0 0,1-1 0,-1 1 0,1 0 0,-1-1 0,-1-4 0,1 7 0,0 0 0,0 0 0,-1 0 0,1 0 0,0 1 0,-1-1 0,1 0 0,-1 0 0,1 1 0,-1-1 0,1 0 0,-1 1 0,0-1 0,1 1 0,-1-1 0,0 1 0,1-1 0,-1 1 0,0-1 0,0 1 0,-1-1 0,0 1 0,0-1 0,-1 1 0,1 0 0,0-1 0,0 1 0,-1 1 0,1-1 0,0 0 0,-1 0 0,1 1 0,-4 0 0,-3 3 0,-1 0 0,1 0 0,0 1 0,0 0 0,1 1 0,-1 0 0,1 0 0,1 1 0,-1-1 0,-9 13 0,1-1 0,2 1 0,0 0 0,-17 31 0,27-43 0,1 1 0,0-1 0,0 0 0,0 1 0,1 0 0,0-1 0,0 1 0,1 0 0,-1 13 0,2-18 0,1 0 0,-1 0 0,0 0 0,1 0 0,0 0 0,-1-1 0,1 1 0,1 0 0,-1 0 0,0-1 0,0 1 0,1-1 0,0 1 0,-1-1 0,1 0 0,0 0 0,0 0 0,0 0 0,0 0 0,1 0 0,-1 0 0,0-1 0,1 1 0,-1-1 0,1 1 0,0-1 0,-1 0 0,1 0 0,4 0 0,9 3-512,-1-1 0,1 0 0,0-2 0,0 0 0,0-1 1,19-2-1,-16 0-1549,0 0 1,1-2 0,-1-1-1,31-11 1,8-9-15509</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1.106"/>
    </inkml:context>
    <inkml:brush xml:id="br0">
      <inkml:brushProperty name="width" value="0.025" units="cm"/>
      <inkml:brushProperty name="height" value="0.025" units="cm"/>
    </inkml:brush>
  </inkml:definitions>
  <inkml:trace contextRef="#ctx0" brushRef="#br0">0 35 14125,'0'0'11542,"9"-4"-10047,14-3-1405,1 0 0,-1 2 0,1 1 0,0 0 0,0 2 1,0 1-1,0 0 0,31 5 0,-46 0-668,-2 0-2723,-2-3-4484</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1.482"/>
    </inkml:context>
    <inkml:brush xml:id="br0">
      <inkml:brushProperty name="width" value="0.025" units="cm"/>
      <inkml:brushProperty name="height" value="0.025" units="cm"/>
    </inkml:brush>
  </inkml:definitions>
  <inkml:trace contextRef="#ctx0" brushRef="#br0">0 0 9385,'0'0'17552,"73"38"-17423,-38-34-97,-1 0-64,0-1-1121,-4-3-2179,-11 0-2241,4-5-10762</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3.813"/>
    </inkml:context>
    <inkml:brush xml:id="br0">
      <inkml:brushProperty name="width" value="0.025" units="cm"/>
      <inkml:brushProperty name="height" value="0.025" units="cm"/>
    </inkml:brush>
  </inkml:definitions>
  <inkml:trace contextRef="#ctx0" brushRef="#br0">271 36 2626,'0'0'16149,"-9"-6"-14403,6 3-1599,-2-1 0,1 1 0,0 1 0,0-1 0,-1 1 1,1 0-1,-1 0 0,0 0 0,0 0 0,0 1 0,0 0 0,1 0 0,-2 0 1,1 1-1,0 0 0,0 0 0,0 0 0,0 0 0,0 1 0,0 0 0,0 0 1,0 0-1,0 1 0,-5 2 0,-1 2 22,0 0 0,1 1 0,0 1 0,0 0 0,0 0 0,1 0 0,0 2 0,-10 13 0,14-17-73,1-1 0,0 1 0,1 0 0,-1 0 0,1 0 0,0 0 1,1 0-1,0 1 0,0 0 0,0-1 0,1 1 0,0 0 0,0 0 0,0 0 1,1-1-1,0 1 0,1 7 0,0-11-77,0-1 1,0 1-1,0-1 1,1 1-1,-1-1 0,1 0 1,-1 1-1,1-1 1,0 0-1,0 0 0,0 0 1,0 0-1,0-1 1,0 1-1,1-1 0,-1 1 1,1-1-1,-1 0 0,1 0 1,-1 0-1,1 0 1,-1 0-1,1 0 0,0-1 1,-1 1-1,1-1 1,5 0-1,3 1 70,-1-1 0,1 0 1,0-1-1,0 0 0,21-5 0,-24 4-56,0-1-1,0 0 0,0-1 1,0 0-1,0 0 0,-1-1 1,1 1-1,-1-2 0,7-6 0,-11 9-3,0 0 0,0 0 0,0 0 0,0-1 0,0 1 0,-1-1 0,0 0 0,0 0 0,0 0 0,0 0 0,0 0 0,-1 0 0,0-1 0,0 1 0,0 0 0,0-1 0,-1 1 0,1 0 0,-2-9 0,1 11-19,-1 0 0,1 1 0,-1-1 0,0 0 1,1 0-1,-1 1 0,0-1 0,0 0 1,0 1-1,-1-1 0,1 1 0,0-1 1,0 1-1,-1 0 0,1-1 0,-1 1 0,1 0 1,-1 0-1,0 0 0,1 0 0,-1 0 1,0 1-1,0-1 0,-2 0 0,0 0-34,-1-1 0,1 2 0,-1-1 0,1 0 0,-1 1 0,1 0 0,-1 0 0,1 0 1,-7 2-1,10-2-71,0 0 0,0 0 0,0 0 0,0 1 0,0-1 1,1 0-1,-1 1 0,0-1 0,0 1 0,0-1 0,1 1 1,-1-1-1,0 1 0,1-1 0,-1 1 0,0 0 0,1-1 1,-1 1-1,1 0 0,-1 0 0,1-1 0,-1 1 0,1 0 1,0 0-1,-1 0 0,1 0 0,0-1 0,0 1 0,-1 0 1,1 0-1,0 0 0,0 0 0,0 0 0,0 0 0,0 0 1,0 0-1,1-1 0,-1 1 0,0 0 0,0 0 0,1 0 1,0 1-1,-1 1-653,2-1 1,-1 1-1,0-1 1,0 0 0,1 0-1,-1 1 1,1-1-1,-1 0 1,1 0-1,0 0 1,0-1 0,0 1-1,2 1 1,16 6-8328</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157"/>
    </inkml:context>
    <inkml:brush xml:id="br0">
      <inkml:brushProperty name="width" value="0.025" units="cm"/>
      <inkml:brushProperty name="height" value="0.025" units="cm"/>
    </inkml:brush>
  </inkml:definitions>
  <inkml:trace contextRef="#ctx0" brushRef="#br0">86 0 11691,'0'0'5541,"-25"50"-2786,5-20-545,6 0-96,0 3-224,3-2-929,10-5-769,1-2-160,0-6-1057,10-9-929,6-9-897,-3 0-1921,-1-18-5958</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534"/>
    </inkml:context>
    <inkml:brush xml:id="br0">
      <inkml:brushProperty name="width" value="0.025" units="cm"/>
      <inkml:brushProperty name="height" value="0.025" units="cm"/>
    </inkml:brush>
  </inkml:definitions>
  <inkml:trace contextRef="#ctx0" brushRef="#br0">1 52 15727,'0'0'5947,"3"-8"-3566,-2 5-2266,0 0 0,1 1 0,-1-1 0,1 1 0,-1-1 0,1 1 0,0 0 0,0-1 0,0 1 0,0 0 0,0 0 0,1 1 0,-1-1 0,0 0 0,1 1 0,-1-1 0,1 1 0,0 0 0,0 0 0,-1 0 0,1 0 0,0 1 0,0-1 0,0 1 0,0-1 0,0 1 0,0 0 0,-1 0 0,1 1 0,0-1 0,0 0 0,0 1 0,0 0 0,0 0 0,-1 0 0,1 0 0,0 0 0,-1 0 0,1 1 0,-1-1 0,1 1 1,-1 0-1,3 2 0,-3-2-99,0 0 0,1 0 0,-2 1 1,1-1-1,0 1 0,0-1 1,-1 1-1,0-1 0,1 1 0,-1 0 1,0 0-1,0 0 0,0 0 1,-1 0-1,1 0 0,-1 0 0,0 0 1,0 0-1,0 0 0,0 0 1,0 0-1,0 0 0,-1 0 0,0 0 1,1 0-1,-1 0 0,0-1 1,-1 1-1,1 0 0,0 0 0,-1-1 1,0 1-1,1-1 0,-1 1 1,0-1-1,0 0 0,0 0 1,-5 4-1,18-8-454,0 0 0,-1 1 1,19 0-1,-27 1 415,0 0 0,0 0 0,0 0 1,0 0-1,0 0 0,0 0 0,0 1 0,-1-1 1,1 1-1,0-1 0,0 1 0,0 0 0,0 0 0,-1-1 1,1 1-1,0 1 0,-1-1 0,1 0 0,-1 0 1,1 1-1,-1-1 0,1 0 0,-1 1 0,0-1 1,0 1-1,0 0 0,0-1 0,0 1 0,0 0 1,0 0-1,-1 0 0,1 0 0,-1-1 0,1 1 0,-1 3 1,1-1 74,-2-1 1,1 0-1,0 1 1,-1-1 0,0 0-1,1 1 1,-1-1-1,-1 0 1,1 0-1,0 0 1,-1 0 0,1 0-1,-1 0 1,0 0-1,0-1 1,0 1-1,-1-1 1,1 1 0,0-1-1,-5 4 1,-1-1 186,0 0 0,0 0-1,0 0 1,0-1 0,-1 0 0,0-1 0,1 0 0,-1 0 0,-1-1 0,1 0 0,0-1-1,0 0 1,-1 0 0,1-1 0,-13-1 0,22 1-288,-1 0 1,0 0-1,1-1 0,-1 1 0,1 0 1,-1 0-1,0 0 0,1-1 1,-1 1-1,1 0 0,-1-1 0,1 1 1,-1 0-1,1-1 0,-1 1 1,1-1-1,-1 1 0,1-1 0,0 1 1,-1-1-1,1 1 0,0-1 1,-1 1-1,1-1 0,0 0 0,0 1 1,-1-1-1,1 1 0,0-1 1,0 0-1,0 1 0,0-1 0,0 0 1,0 1-1,0-1 0,0 1 1,0-1-1,0 0 0,0 1 0,1-1 1,-1 0-1,0 1 0,0-1 0,0 1 1,1-1-1,-1 1 0,0-1 1,1 1-1,-1-1 0,2 0 0,21-27-5495,0 11-83,0 0-2732</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897"/>
    </inkml:context>
    <inkml:brush xml:id="br0">
      <inkml:brushProperty name="width" value="0.025" units="cm"/>
      <inkml:brushProperty name="height" value="0.025" units="cm"/>
    </inkml:brush>
  </inkml:definitions>
  <inkml:trace contextRef="#ctx0" brushRef="#br0">4 15 15471,'0'0'14002,"5"-4"-13954,-4 4-48,0-1-3,0 0-1,0 0 0,0 0 1,0 0-1,1 0 1,-1 0-1,0 1 1,1-1-1,-1 1 0,1-1 1,-1 1-1,0-1 1,1 1-1,2 0 0,-3 0 2,1 1 0,-1 0-1,0 0 1,0 0-1,0 0 1,0 1 0,0-1-1,0 0 1,0 0-1,-1 0 1,1 1 0,0-1-1,-1 1 1,1-1-1,-1 0 1,1 1 0,-1-1-1,0 1 1,0-1-1,0 1 1,1 2-1,-1-1-26,1 0-1,0 0 1,0-1-1,1 1 1,-1 0-1,0-1 0,1 1 1,0-1-1,0 1 1,-1-1-1,1 0 0,1 0 1,-1 0-1,0 0 1,0 0-1,1 0 0,-1 0 1,1-1-1,0 0 1,-1 1-1,1-1 1,0 0-1,0 0 0,0 0 1,0-1-1,4 1 1,-3 0-15,0 0 1,0 0 0,0 1 0,0-1 0,0 1-1,-1 0 1,1 0 0,0 0 0,-1 0 0,0 0 0,0 1-1,1 0 1,-1 0 0,3 4 0,-5-6 46,0 0-1,-1 0 1,1-1 0,-1 1 0,1 0 0,-1 0-1,1 0 1,-1 0 0,1 0 0,-1 0 0,0 1 0,0-1-1,0 0 1,1 0 0,-1 0 0,0 0 0,0 0-1,0 0 1,-1 0 0,1 0 0,0 0 0,0 1 0,-1-1-1,1 0 1,0 0 0,-1 0 0,1 0 0,-1 0-1,-1 1 1,0 0 116,0 0 0,0 0 0,-1 0 0,0 0 0,1 0 0,-1-1 0,0 1 0,1-1 0,-1 0-1,-5 2 1,-5 0 614,0 0 0,0 0 0,-25 1 0,34-4-773,-32-2 865,35 3-890,1-1 1,-1 0 0,0 0-1,1 0 1,-1 0 0,1 0 0,-1-1-1,1 1 1,-1 0 0,1 0 0,-1 0-1,0 0 1,1-1 0,-1 1 0,1 0-1,-1 0 1,1-1 0,-1 1-1,1 0 1,0-1 0,-1 1 0,1-1-1,-1 1 1,1 0 0,0-1 0,-1 1-1,1-1 1,0 1 0,-1-1 0,1 1-1,0-1 1,0 0 0,0 1 0,0-1-1,-1 1 1,1-1 0,0 1-1,0-1 1,0 0 0,0 1 0,0-1-1,0 1 1,0-1 0,1 1 0,-1-1-1,0 1 1,0-1 0,0 0 0,0 1-1,1-1 1,-1 0 0,14-3-8104,-3 3-74</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240"/>
    </inkml:context>
    <inkml:brush xml:id="br0">
      <inkml:brushProperty name="width" value="0.025" units="cm"/>
      <inkml:brushProperty name="height" value="0.025" units="cm"/>
    </inkml:brush>
  </inkml:definitions>
  <inkml:trace contextRef="#ctx0" brushRef="#br0">78 40 9033,'0'0'6726,"-58"-2"-3971,43 2-545,10-2-160,5 0-225,11-3-768,12 1-352,9-1 128,3 2-417,4 0-352,3 0-32,-1-1-768,-4 1-1282,-3 2-961,-15-2-545,-4 3-864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3.507"/>
    </inkml:context>
    <inkml:brush xml:id="br0">
      <inkml:brushProperty name="width" value="0.025" units="cm"/>
      <inkml:brushProperty name="height" value="0.025" units="cm"/>
    </inkml:brush>
  </inkml:definitions>
  <inkml:trace contextRef="#ctx0" brushRef="#br0">57 0 10378,'0'0'7949,"5"8"-7490,10 15-44,-1-2-295,-1 0 0,-1 0 0,14 35-1,-24-48 66,1 0-1,-1 0 0,0 0 1,-1 0-1,0 0 0,0 0 1,-1 1-1,0-1 0,0 0 1,-1 0-1,0 0 0,-1 1 0,0-1 1,0 0-1,-4 9 0,-1 0 112,-2 0 0,0-1 0,0 0 0,-17 20 0,20-28-917,0-1-1,-1 0 1,0 0 0,0-1 0,-16 11 0,9-11-5924,5-5-6683</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616"/>
    </inkml:context>
    <inkml:brush xml:id="br0">
      <inkml:brushProperty name="width" value="0.025" units="cm"/>
      <inkml:brushProperty name="height" value="0.025" units="cm"/>
    </inkml:brush>
  </inkml:definitions>
  <inkml:trace contextRef="#ctx0" brushRef="#br0">0 1 10698,'0'0'9673,"64"22"-7943,-28-18-705,1-1-577,-2-2-256,1 1-320,-3-2-1858,-3 0-2978,-7 0-6439</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961"/>
    </inkml:context>
    <inkml:brush xml:id="br0">
      <inkml:brushProperty name="width" value="0.025" units="cm"/>
      <inkml:brushProperty name="height" value="0.025" units="cm"/>
    </inkml:brush>
  </inkml:definitions>
  <inkml:trace contextRef="#ctx0" brushRef="#br0">45 1 11211,'0'0'13730,"-4"12"-12940,-6 23-429,0 1-1,-7 62 1,15-79-881,1 1 1,1-1-1,0 0 0,2 0 1,0 0-1,1 0 1,11 34-1,-8-14-6148,-6-25 834</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6.323"/>
    </inkml:context>
    <inkml:brush xml:id="br0">
      <inkml:brushProperty name="width" value="0.025" units="cm"/>
      <inkml:brushProperty name="height" value="0.025" units="cm"/>
    </inkml:brush>
  </inkml:definitions>
  <inkml:trace contextRef="#ctx0" brushRef="#br0">1 0 10122,'0'0'12587,"46"3"-11177,-2 1-353,9 1-513,4-1-416,5 0-96,-4-1-832,-3-3-2211,-7 0-2594,-7-6-5094</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6.654"/>
    </inkml:context>
    <inkml:brush xml:id="br0">
      <inkml:brushProperty name="width" value="0.025" units="cm"/>
      <inkml:brushProperty name="height" value="0.025" units="cm"/>
    </inkml:brush>
  </inkml:definitions>
  <inkml:trace contextRef="#ctx0" brushRef="#br0">0 30 13325,'0'0'9929,"50"-22"-9032,-6 18-385,6 1-384,3 3-96,-4 0 1,1 0-386,-9 0-768,-4 0-1698,-9 0-3683</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7.566"/>
    </inkml:context>
    <inkml:brush xml:id="br0">
      <inkml:brushProperty name="width" value="0.025" units="cm"/>
      <inkml:brushProperty name="height" value="0.025" units="cm"/>
    </inkml:brush>
  </inkml:definitions>
  <inkml:trace contextRef="#ctx0" brushRef="#br0">46 4 5221,'0'0'20008,"11"-1"-19191,13 0-425,65-1 328,-82 2-704,0 1-1,0 0 0,-1 0 1,1 0-1,0 0 0,-1 1 1,1 0-1,-1 1 0,0 0 1,11 6-1,-15-8-14,0 0 0,-1 0 0,1 1 0,-1-1-1,1 1 1,-1-1 0,0 1 0,0-1 0,0 1 0,0 0 0,0-1-1,0 1 1,0 0 0,0 0 0,0 0 0,-1 0 0,1 0-1,-1 0 1,0 0 0,1 0 0,-1 0 0,0 0 0,0 2 0,-1 0 9,0-1 0,0 1 0,-1-1 1,1 1-1,-1-1 0,1 0 0,-1 1 0,0-1 1,0 0-1,-1 0 0,-3 4 0,-7 5 106,1-1-1,-1 0 1,-1-1-1,-19 11 1,-6-4 376,10-3 148,53-18-582,-9 1-249,1 0 0,0 1-1,0 1 1,0 0-1,21 3 1,-29-2 148,0 1 0,1 0 0,-1 0 0,0 1-1,0 1 1,0-1 0,0 1 0,0 0 0,0 1 0,-1 0 0,12 8 0,-17-11 30,0 1 0,0 0 0,0 0 0,0-1 0,0 1 0,-1 0 1,1 1-1,-1-1 0,1 0 0,-1 0 0,0 1 0,0-1 0,0 0 0,0 1 1,0-1-1,0 5 0,-1-5 24,0 0 1,0 0-1,-1-1 0,1 1 1,0 0-1,-1 0 1,1-1-1,-1 1 0,0 0 1,0-1-1,0 1 1,1 0-1,-1-1 0,-1 1 1,1-1-1,0 0 0,0 1 1,-2 0-1,-3 3 139,0-1 0,-1 0-1,1 0 1,-1 0 0,0-1 0,1 0-1,-2 0 1,1-1 0,-13 3 0,-8 0 129,-1-2 0,0 0 0,1-2 0,-1-1 0,0-1 0,-31-5 0,57 5-395,0 1-1,1-1 0,-1 0 0,0 0 0,1 0 0,-1 0 1,1 0-1,-1 0 0,1-1 0,0 1 0,-1-1 1,-2-2-1,4 3-166,1 0 0,-1 0-1,0-1 1,1 1 0,-1 0 0,0 0 0,1 0 0,0-1 0,-1 1 0,1 0 0,0 0 0,-1-1 0,1 1 0,0 0-1,0-1 1,0 1 0,0 0 0,1-2 0,3-18-7153</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5.747"/>
    </inkml:context>
    <inkml:brush xml:id="br0">
      <inkml:brushProperty name="width" value="0.025" units="cm"/>
      <inkml:brushProperty name="height" value="0.025" units="cm"/>
      <inkml:brushProperty name="color" value="#E71224"/>
    </inkml:brush>
  </inkml:definitions>
  <inkml:trace contextRef="#ctx0" brushRef="#br0">1 0 18578,'0'0'2786,"42"5"-10665,-29 3 3042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6.094"/>
    </inkml:context>
    <inkml:brush xml:id="br0">
      <inkml:brushProperty name="width" value="0.025" units="cm"/>
      <inkml:brushProperty name="height" value="0.025" units="cm"/>
      <inkml:brushProperty name="color" value="#E71224"/>
    </inkml:brush>
  </inkml:definitions>
  <inkml:trace contextRef="#ctx0" brushRef="#br0">1 1 14350,'0'0'10666,"5"35"-11851,14-39-3876,-4-13-10250</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7.860"/>
    </inkml:context>
    <inkml:brush xml:id="br0">
      <inkml:brushProperty name="width" value="0.025" units="cm"/>
      <inkml:brushProperty name="height" value="0.025" units="cm"/>
      <inkml:brushProperty name="color" value="#E71224"/>
    </inkml:brush>
  </inkml:definitions>
  <inkml:trace contextRef="#ctx0" brushRef="#br0">1 208 14253,'0'0'1917,"8"-2"-924,46-11-931,1 3 1,71-5-1,-51 7-132,542-34 45,4 35 98,-268 6-89,-101-9-907,319-55-1,-479 49-2535,-14-2-1468</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04.262"/>
    </inkml:context>
    <inkml:brush xml:id="br0">
      <inkml:brushProperty name="width" value="0.025" units="cm"/>
      <inkml:brushProperty name="height" value="0.025" units="cm"/>
      <inkml:brushProperty name="color" value="#E71224"/>
    </inkml:brush>
  </inkml:definitions>
  <inkml:trace contextRef="#ctx0" brushRef="#br0">0 0 12876,'0'0'6695,"0"47"-6151,0-22-416,2 6-96,7 0 0,2 1-192,3-3-577,0-3-480,2-6-576,-9-7-1411,-5-5-2593</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04.593"/>
    </inkml:context>
    <inkml:brush xml:id="br0">
      <inkml:brushProperty name="width" value="0.025" units="cm"/>
      <inkml:brushProperty name="height" value="0.025" units="cm"/>
      <inkml:brushProperty name="color" value="#E71224"/>
    </inkml:brush>
  </inkml:definitions>
  <inkml:trace contextRef="#ctx0" brushRef="#br0">0 51 13485,'0'0'3801,"9"-5"-2755,4-2-831,-1 1 0,1 1 0,0 0 0,1 0 0,-1 2 0,1 0 0,-1 0 0,18 0 0,127-2 515,-120 5-779,-22 0 35,0 1 1,-1 0 0,1 2-1,-1-1 1,0 2-1,0 0 1,18 8-1,-29-11 52,-1 0-1,0 0 0,0 1 0,0 0 0,0-1 0,0 1 0,0 0 0,0 1 0,-1-1 1,1 0-1,-1 1 0,0-1 0,0 1 0,1 0 0,-2 0 0,1 0 0,0 0 0,-1 0 1,1 0-1,-1 0 0,0 0 0,0 1 0,0-1 0,0 0 0,-1 1 0,1-1 0,-1 1 1,0-1-1,0 1 0,0-1 0,-1 1 0,1-1 0,-1 0 0,0 1 0,0-1 0,0 0 1,0 1-1,-3 4 0,-1 2 191,-1-2 1,0 1 0,0 0-1,-1-1 1,0 0-1,0-1 1,-1 0 0,0 0-1,0 0 1,0-1-1,-1 0 1,0-1 0,0 0-1,-17 7 1,8-5-198,0 0 0,-1-2 0,1 0 0,-1 0 0,0-2 1,-1-1-1,-19 1 0,39-3-82,-1 0 0,1 0 0,-1 0 0,0 0 0,1 0 1,-1 0-1,1 0 0,-1 0 0,0 0 0,1 0 0,-1 0 0,1 0 0,-1 0 0,1-1 1,-1 1-1,0 0 0,1 0 0,-1-1 0,1 1 0,-1-1 0,1 1 0,0 0 0,-1-1 1,1 1-1,-1-1 0,1 1 0,0-1 0,-1 1 0,0-2 0,9-16-3851,18-6-3022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8.832"/>
    </inkml:context>
    <inkml:brush xml:id="br0">
      <inkml:brushProperty name="width" value="0.025" units="cm"/>
      <inkml:brushProperty name="height" value="0.025" units="cm"/>
      <inkml:brushProperty name="color" value="#004F8B"/>
    </inkml:brush>
  </inkml:definitions>
  <inkml:trace contextRef="#ctx0" brushRef="#br0">231 93 17136,'-10'9'3177,"-10"9"-1930,-21 18 1300,2 1 0,-61 75 0,97-109-2505,1 1-1,0 0 1,0-1-1,0 1 1,0 0 0,0 0-1,1 0 1,0 0-1,0 0 1,-1 8 0,2-11-42,0 1 0,0-1 1,0 0-1,1 0 0,-1 0 1,0 0-1,1 1 0,-1-1 1,1 0-1,0 0 0,-1 0 0,1 0 1,0 0-1,-1 0 0,1 0 1,0 0-1,0-1 0,0 1 1,0 0-1,0 0 0,0-1 1,0 1-1,0-1 0,0 1 1,0-1-1,0 1 0,0-1 1,1 1-1,-1-1 0,0 0 1,0 0-1,0 0 0,1 1 0,-1-1 1,0-1-1,0 1 0,2 0 1,8 0 18,1-1 1,-1-1-1,0 0 0,1 0 1,-1-1-1,0 0 1,0-1-1,-1 0 0,1-1 1,-1 0-1,0-1 1,0 0-1,15-13 0,7-7 44,-2-2-1,40-44 1,-56 56-10,4-2 41,-2 0 0,0-1 0,-1-1-1,-1 0 1,0-1 0,18-40 0,-53 72 285,4 9-355,0 0 0,1 2 0,0-1 0,2 2 0,1 0 0,1 1 0,1 0 0,1 0 0,-9 32 0,16-43-29,-1 0-1,2 1 0,0-1 1,-1 14-1,3-25-18,0 1-1,0-1 1,0 0 0,0 0-1,0 1 1,0-1-1,1 0 1,-1 1 0,1-1-1,-1 0 1,1 0-1,0 1 1,0-1-1,0 0 1,0 0 0,0 0-1,1 0 1,-1-1-1,1 1 1,-1 0 0,1 0-1,-1-1 1,1 1-1,0-1 1,0 1-1,0-1 1,0 0 0,0 0-1,0 0 1,3 1-1,6 0-345,1 0 1,-1 0-1,1-2 0,-1 1 0,1-1 0,-1-1 0,1 0 0,-1-1 0,1 0 1,-1-1-1,0 0 0,0 0 0,11-6 0,0-1-1669,-1-1 0,0-1-1,0-1 1,-1-1 0,23-20 0,5-10-4143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3.898"/>
    </inkml:context>
    <inkml:brush xml:id="br0">
      <inkml:brushProperty name="width" value="0.025" units="cm"/>
      <inkml:brushProperty name="height" value="0.025" units="cm"/>
    </inkml:brush>
  </inkml:definitions>
  <inkml:trace contextRef="#ctx0" brushRef="#br0">40 0 8264,'0'0'14413,"-25"62"-12683,20-31-673,-2 0-641,5 3-351,2-3-33,0-3 0,0-5-1089,0-4-641,2-7-320,-2-7-288</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0.344"/>
    </inkml:context>
    <inkml:brush xml:id="br0">
      <inkml:brushProperty name="width" value="0.025" units="cm"/>
      <inkml:brushProperty name="height" value="0.025" units="cm"/>
      <inkml:brushProperty name="color" value="#E71224"/>
    </inkml:brush>
  </inkml:definitions>
  <inkml:trace contextRef="#ctx0" brushRef="#br0">1 142 5733,'0'0'4938,"15"0"-3107,672-10 930,15-35 727,187-8-1601,476 76 1370,-519 0-3023,-826-23-206,-10 0 2,0 1 1,0-2-1,0 1 0,1-2 1,-1 1-1,0-1 0,-1-1 1,1 0-1,15-7 0,-24 10-20,-1 0 0,1 0 0,0 0-1,-1-1 1,1 1 0,-1 0 0,1-1-1,-1 1 1,1 0 0,-1-1-1,1 1 1,-1-1 0,0 1 0,1-1-1,-1 1 1,0-1 0,1 1-1,-1-1 1,0 1 0,1-1 0,-1 0-1,0 1 1,0-1 0,0 1 0,0-1-1,0 0 1,1 1 0,-1-1-1,0 1 1,0-1 0,-1 0 0,1 1-1,0-1 1,0 0 0,0 1-1,0-1 1,0 1 0,-1-1 0,1 1-1,0-1 1,-1 1 0,1-1 0,0 0-1,-1 1 1,1 0 0,0-1-1,-1 1 1,1-1 0,-1 1 0,1-1-1,-1 1 1,1 0 0,-1-1-1,1 1 1,-1 0 0,0 0 0,1-1-1,-1 1 1,1 0 0,-1 0 0,1 0-1,-1 0 1,-1 0 0,-40-13-275,13 9-1041,-56-1-1,9 1-3991,27-2-1359</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1.432"/>
    </inkml:context>
    <inkml:brush xml:id="br0">
      <inkml:brushProperty name="width" value="0.025" units="cm"/>
      <inkml:brushProperty name="height" value="0.025" units="cm"/>
      <inkml:brushProperty name="color" value="#E71224"/>
    </inkml:brush>
  </inkml:definitions>
  <inkml:trace contextRef="#ctx0" brushRef="#br0">0 77 9449,'40'-1'6053,"43"3"-4312,9 0-1250,455-27 1329,-184 3-1814,-331 21-142,141-7-1821,-58-3-3920,-18-1-3791</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2.158"/>
    </inkml:context>
    <inkml:brush xml:id="br0">
      <inkml:brushProperty name="width" value="0.025" units="cm"/>
      <inkml:brushProperty name="height" value="0.025" units="cm"/>
      <inkml:brushProperty name="color" value="#E71224"/>
    </inkml:brush>
  </inkml:definitions>
  <inkml:trace contextRef="#ctx0" brushRef="#br0">45 57 14478,'0'0'448,"-44"-13"961,44 4 33,10 1-1058,29 0-224,28 1 257,27 0 351,28 3-159,31 3-257,22 1-256,18 0-31,0 2-834,-6 4-1281,-12-4-2338,-8-2-833</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6.707"/>
    </inkml:context>
    <inkml:brush xml:id="br0">
      <inkml:brushProperty name="width" value="0.025" units="cm"/>
      <inkml:brushProperty name="height" value="0.025" units="cm"/>
      <inkml:brushProperty name="color" value="#E71224"/>
    </inkml:brush>
  </inkml:definitions>
  <inkml:trace contextRef="#ctx0" brushRef="#br0">1 134 17072,'0'0'1468,"12"6"-907,3 0-483,1 0 0,0-1 0,1-1 0,-1 0 0,1-1 0,28 1 0,122-3 34,-114-2-87,507-22-3000,-85 1 2267,-280 17 1812,906-48 2132,-938 36-2312,340-28 1238,-1 38-3668,-470 8-1873,-19-1-3476</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011"/>
    </inkml:context>
    <inkml:brush xml:id="br0">
      <inkml:brushProperty name="width" value="0.025" units="cm"/>
      <inkml:brushProperty name="height" value="0.025" units="cm"/>
      <inkml:brushProperty name="color" value="#E71224"/>
    </inkml:brush>
  </inkml:definitions>
  <inkml:trace contextRef="#ctx0" brushRef="#br0">345 6 15310,'-12'-1'1607,"-1"-1"-1312,0 1-1,0 0 0,-1 1 1,1 0-1,0 1 0,0 1 1,0 0-1,0 1 0,1 1 1,-1-1-1,1 2 0,0 0 1,0 0-1,-13 9 0,15-8-191,0 1 0,1 0 1,0 1-1,0 0 0,0 1 0,1 0 0,1 0 0,-1 0 0,2 1 0,-1 0 0,1 1 1,1-1-1,0 1 0,0 0 0,1 1 0,0-1 0,1 1 0,-2 16 0,5-25-73,0 0-1,0 0 1,1 0-1,-1 0 1,1 0-1,0 0 1,0 0-1,0 0 1,0-1-1,0 1 1,1 0-1,-1 0 1,1-1-1,-1 1 1,1-1-1,0 0 1,0 0-1,0 1 1,1-1-1,-1 0 1,0-1-1,1 1 1,-1 0-1,1-1 1,0 1-1,-1-1 1,1 0-1,0 0 1,0 0-1,0 0 1,4 0-1,11 3 64,0-1 0,1 0 0,34-1 0,-45-2-74,17 1 11,0-1 0,-1-1 1,1-1-1,-1-1 0,0-1 0,0-2 1,0 0-1,39-17 0,-61 23-19,-1 0 0,1-1 0,-1 1 0,1-1 0,-1 0 0,0 0 0,1 1 0,-1-1 0,0 0 0,0 0 0,1 0 0,-1 0 0,0 0 0,0-1 0,0 1 0,0 0 0,1-2-1,-3 2 15,1 1 0,-1-1 0,0 1-1,1-1 1,-1 1 0,1-1 0,-1 1-1,0 0 1,1-1 0,-1 1-1,0 0 1,1-1 0,-1 1 0,0 0-1,0 0 1,1 0 0,-1 0-1,0 0 1,0 0 0,1 0 0,-1 0-1,0 0 1,0 0 0,-60 5 866,48-1-665,0 0-1,1 1 1,-1 0 0,1 1 0,0 1-1,-19 13 1,30-16-18,11-4-134,11-4-4,26-16-14,-35 14-83,0 0 0,0 1 1,0 0-1,0 1 0,1 0 0,0 1 0,-1 1 0,1 0 0,0 0 0,18 1 0,-30 2 25,0 0-1,0-1 1,1 1 0,-1 0 0,0 0-1,0-1 1,0 1 0,0 0-1,0 0 1,0 0 0,0 0 0,0 1-1,-1-1 1,1 0 0,0 0-1,-1 0 1,1 1 0,0-1-1,-1 0 1,0 1 0,1-1 0,-1 0-1,0 1 1,0-1 0,0 1-1,0-1 1,0 0 0,0 1 0,0-1-1,0 1 1,-1 0 0,-7 47 75,-9-12-61,14-32-221,0 0 0,0 0-1,0 0 1,1 0 0,0 1 0,0-1 0,0 1 0,1 0 0,-1-1 0,1 1 0,1 0 0,-1 7 0,19-21-6582,-1-16 284</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482"/>
    </inkml:context>
    <inkml:brush xml:id="br0">
      <inkml:brushProperty name="width" value="0.025" units="cm"/>
      <inkml:brushProperty name="height" value="0.025" units="cm"/>
      <inkml:brushProperty name="color" value="#E71224"/>
    </inkml:brush>
  </inkml:definitions>
  <inkml:trace contextRef="#ctx0" brushRef="#br0">127 0 11050,'0'0'14265,"-9"4"-13619,4-2-612,0 0 1,0 0-1,1 0 1,-1 1-1,1 0 1,-1-1-1,1 2 1,0-1-1,0 1 1,1-1 0,-1 1-1,1 0 1,0 0-1,0 0 1,0 1-1,-3 5 1,-2 5 2,1 1 1,0 0-1,2 0 0,-1 0 1,2 1-1,0 0 0,1 0 1,1 0-1,1 0 0,0 31 1,2-46-26,0 1 0,-1-1 0,1 1 0,0 0 0,1-1 0,-1 0 0,0 1 0,1-1 0,-1 0 0,1 0 0,0 0 0,-1 0 0,1 0 0,0 0 0,0 0 0,0 0 0,1-1 0,-1 1 0,0-1 0,1 0 0,-1 0 0,1 0 0,-1 0 0,1 0 0,-1 0 0,1-1 0,0 1 0,-1-1-1,1 0 1,0 0 0,-1 0 0,1 0 0,0 0 0,3-1 0,2 1 5,0-1 0,0 0 0,-1-1-1,1 1 1,0-2 0,-1 1-1,1-1 1,-1 0 0,0 0-1,12-9 1,-15 9-23,0 0 0,-1-1 0,0 0-1,0 1 1,0-1 0,0 0 0,-1-1 0,3-4-1,-4 8 8,-1 0 0,0 0 0,1 0 0,-1 0 0,0 1 0,1-1 0,-1 0 0,0 0 0,0 0 0,0 0 0,1 0 0,-1 0 0,0 0 1,0 0-1,-1 0 0,1 0 0,0 0 0,0 0 0,0 0 0,-1 1 0,1-1 0,0 0 0,-1 0 0,1 0 0,-1 0 0,1 0 0,-1 1 0,1-1 0,-1 0 0,0 0 0,1 1 0,-1-1 0,0 1 0,1-1 0,-1 0 0,0 1 0,0-1 0,0 1 0,0 0 0,1-1 0,-1 1 0,0 0 0,0-1 0,0 1 0,0 0 0,0 0 0,0 0 0,0 0 0,-1 0 0,-6-1 43,0 1-1,1 0 1,-1 0 0,1 1 0,-1 0 0,1 0-1,-1 1 1,1 0 0,-9 3 0,12-4 14,1 1 0,0-1 0,0 1 0,0 0 0,0-1 0,0 2 0,0-1 0,0 0 0,0 0 0,1 1 0,-1-1 0,1 1 0,0 0 0,0 0-1,0 0 1,0 0 0,0 0 0,1 0 0,-1 1 0,1-1 0,-1 6 0,2-8-42,1 0-1,0 0 1,0 0-1,0 0 1,-1 0-1,1 0 1,0-1-1,0 1 0,0 0 1,1-1-1,-1 1 1,0-1-1,0 1 1,0-1-1,0 1 1,0-1-1,1 0 1,-1 0-1,0 1 0,0-1 1,1 0-1,-1 0 1,0 0-1,0-1 1,0 1-1,1 0 1,0-1-1,42-1 124,23-21-123,-57 18-122,0 1 0,0 0 0,1 1 0,-1 0 0,1 1 0,18-2 0,-28 4 100,-1 1 1,1-1 0,0 1-1,-1-1 1,1 1 0,-1-1-1,1 1 1,-1 0 0,1 0 0,-1-1-1,0 1 1,1 0 0,-1-1-1,0 1 1,1 0 0,-1 0-1,0 0 1,0-1 0,0 1 0,0 0-1,0 0 1,0 0 0,0-1-1,0 1 1,0 0 0,0 0 0,-1 1-1,-2 27 26,-6-1-51,-1 8-108,7-11-5600</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927"/>
    </inkml:context>
    <inkml:brush xml:id="br0">
      <inkml:brushProperty name="width" value="0.025" units="cm"/>
      <inkml:brushProperty name="height" value="0.025" units="cm"/>
      <inkml:brushProperty name="color" value="#E71224"/>
    </inkml:brush>
  </inkml:definitions>
  <inkml:trace contextRef="#ctx0" brushRef="#br0">1 1 609,'0'0'29179</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254"/>
    </inkml:context>
    <inkml:brush xml:id="br0">
      <inkml:brushProperty name="width" value="0.025" units="cm"/>
      <inkml:brushProperty name="height" value="0.025" units="cm"/>
      <inkml:brushProperty name="color" value="#E71224"/>
    </inkml:brush>
  </inkml:definitions>
  <inkml:trace contextRef="#ctx0" brushRef="#br0">1 9 18193,'0'0'9449,"25"6"-14510,-4-21-3843</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631"/>
    </inkml:context>
    <inkml:brush xml:id="br0">
      <inkml:brushProperty name="width" value="0.025" units="cm"/>
      <inkml:brushProperty name="height" value="0.025" units="cm"/>
      <inkml:brushProperty name="color" value="#E71224"/>
    </inkml:brush>
  </inkml:definitions>
  <inkml:trace contextRef="#ctx0" brushRef="#br0">0 22 6662,'0'0'19101,"10"0"-17777,47 1-239,86-12 0,29 0-2849,-178 16-2663,-12 2-809,-4-7-3465</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961"/>
    </inkml:context>
    <inkml:brush xml:id="br0">
      <inkml:brushProperty name="width" value="0.025" units="cm"/>
      <inkml:brushProperty name="height" value="0.025" units="cm"/>
      <inkml:brushProperty name="color" value="#E71224"/>
    </inkml:brush>
  </inkml:definitions>
  <inkml:trace contextRef="#ctx0" brushRef="#br0">33 0 11082,'0'0'12300,"-27"59"-11499,22-31-161,5-2-351,0-4-193,0-1-96,9-4-256,1 0-930,1-1-607,-7-3-1282,1-3-3844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4.256"/>
    </inkml:context>
    <inkml:brush xml:id="br0">
      <inkml:brushProperty name="width" value="0.025" units="cm"/>
      <inkml:brushProperty name="height" value="0.025" units="cm"/>
    </inkml:brush>
  </inkml:definitions>
  <inkml:trace contextRef="#ctx0" brushRef="#br0">1 25 6086,'0'0'10346,"51"-2"-8681,-18 1-864,5-3-577,2 1-288,-2-3-2402,2-2-5029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292"/>
    </inkml:context>
    <inkml:brush xml:id="br0">
      <inkml:brushProperty name="width" value="0.025" units="cm"/>
      <inkml:brushProperty name="height" value="0.025" units="cm"/>
      <inkml:brushProperty name="color" value="#E71224"/>
    </inkml:brush>
  </inkml:definitions>
  <inkml:trace contextRef="#ctx0" brushRef="#br0">12 186 12780,'-2'-11'3192,"1"7"-2963,-2-7 590,1 0-1,1 0 0,-1 0 1,2 0-1,0-16 0,1 23-665,-1 0 0,1 0 0,0 1 0,0-1-1,0 0 1,1 1 0,-1-1 0,1 1 0,0-1-1,0 1 1,0 0 0,0 0 0,0 0 0,1 0 0,-1 0-1,1 1 1,0-1 0,0 1 0,0-1 0,0 1-1,1 0 1,4-2 0,0 1-106,0 0 0,-1 1 1,1-1-1,0 2 0,1-1 1,-1 1-1,0 1 0,0-1 0,0 1 1,1 1-1,-1 0 0,0 0 0,9 2 1,-14-2-33,0-1 1,0 1 0,0 0 0,0 0-1,0 0 1,0 1 0,0-1-1,0 1 1,0 0 0,0 0 0,-1-1-1,1 2 1,-1-1 0,0 0-1,1 0 1,-1 1 0,0 0 0,0-1-1,-1 1 1,1 0 0,0 0-1,-1 0 1,0 0 0,0 0 0,0 0-1,0 0 1,0 0 0,0 0-1,-1 1 1,0-1 0,1 0 0,-1 0-1,-1 1 1,0 4 0,0-3 148,-1 1 1,0-1-1,0 0 1,-1 0-1,1 0 1,-1 0-1,0-1 1,-1 1-1,1-1 1,-1 0-1,0 0 0,0 0 1,0 0-1,-1-1 1,1 1-1,-1-1 1,0 0-1,0-1 1,0 1-1,-9 2 1,13-4-53,20-6-988,-12 3 603,1 1 0,0 0 0,0 1 0,0 0 0,0 0-1,0 1 1,-1 0 0,1 0 0,0 1 0,14 5 0,-20-7 277,1 1 0,-1 0 1,0 0-1,0-1 0,0 2 1,0-1-1,0 0 0,0 0 1,-1 1-1,1-1 0,0 1 1,0-1-1,-1 1 0,1 0 1,-1-1-1,0 1 0,0 0 1,1 0-1,-1 0 0,0 0 0,0 0 1,-1 0-1,1 0 0,0 1 1,-1-1-1,1 0 0,-1 0 1,0 1-1,0-1 0,0 0 1,0 0-1,0 1 0,0-1 1,-1 0-1,1 0 0,-1 1 1,1-1-1,-1 0 0,0 0 1,0 0-1,0 0 0,-2 4 1,-1-2 180,1 1 1,-1-1 0,0 0 0,0 0-1,-1 0 1,1-1 0,-1 1 0,0-1-1,0 0 1,0 0 0,0-1 0,0 0 0,-9 3-1,1 0 379,-1-1-1,0 0 1,0-1 0,-19 1-1,26-4-520,1 1 0,0-1 0,-1-1 0,1 1 0,0-1 0,-1 0 0,-5-2 0,11 2-183,0 1-1,0-1 0,0 1 0,-1-1 1,1 0-1,0 1 0,0-1 1,0 0-1,1 0 0,-1 1 0,0-1 1,0 0-1,0 0 0,0 0 1,1 0-1,-1 0 0,0-2 1,0 1-299,1 0 0,0 1-1,0-1 1,-1 0 0,1 0 0,1 1 0,-1-1 0,0 0 0,0 1 0,1-1 0,-1 0 0,1 1 0,-1-1 0,1 0 0,0 1 0,1-3 0,11-14-7168</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637"/>
    </inkml:context>
    <inkml:brush xml:id="br0">
      <inkml:brushProperty name="width" value="0.025" units="cm"/>
      <inkml:brushProperty name="height" value="0.025" units="cm"/>
      <inkml:brushProperty name="color" value="#E71224"/>
    </inkml:brush>
  </inkml:definitions>
  <inkml:trace contextRef="#ctx0" brushRef="#br0">19 37 16271,'0'0'8467,"8"4"-7308,2 1-954,1-1 1,0-1 0,0 1 0,21 2 0,-28-5-205,0 0 0,0-1 0,0 1 0,1-1 0,-1 0-1,0 0 1,0-1 0,0 1 0,0-1 0,0 0-1,0 0 1,0 0 0,0 0 0,0-1 0,0 0 0,0 0-1,-1 0 1,1 0 0,4-4 0,-7 6 11,-1-1 1,1 1-1,0-1 0,-1 0 1,1 1-1,0-1 1,-1 0-1,1 1 0,-1-1 1,0 0-1,1 0 1,-1 1-1,1-1 0,-1 0 1,0 0-1,0 0 1,0 1-1,1-1 0,-1 0 1,0 0-1,0 0 0,0 0 1,0 0-1,0 0 1,0 1-1,-1-1 0,1 0 1,0 0-1,0 0 1,-1-1-1,0 1 41,0 0 0,-1 0 1,1 0-1,-1 0 0,1 0 0,0 0 0,-1 0 1,0 0-1,1 0 0,-1 1 0,0-1 0,1 1 0,-4-1 1,-55-5 840,54 6-875,0 1 0,-1 0 1,1 0-1,0 0 0,0 1 0,0 0 1,0 0-1,0 0 0,1 1 0,-1 0 0,-5 4 1,8-6-11,1 1 0,0-1 1,0 1-1,0 0 0,0 0 1,0 0-1,0 0 0,0 0 1,1 0-1,-1 0 0,1 0 1,0 1-1,-1-1 1,1 1-1,0-1 0,0 1 1,1-1-1,-1 1 0,0 0 1,1-1-1,0 1 0,0 0 1,0-1-1,0 1 0,0 0 1,0-1-1,0 1 1,2 4-1,0-4-36,-1-1 1,1 1-1,-1-1 0,1 0 1,0 0-1,0 1 1,0-1-1,0-1 0,0 1 1,1 0-1,-1 0 0,0-1 1,1 0-1,-1 1 1,1-1-1,0 0 0,-1 0 1,1 0-1,0-1 0,0 1 1,0-1-1,-1 1 1,5-1-1,70 2-5704,-74-2 5220,37-3-5709</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997"/>
    </inkml:context>
    <inkml:brush xml:id="br0">
      <inkml:brushProperty name="width" value="0.025" units="cm"/>
      <inkml:brushProperty name="height" value="0.025" units="cm"/>
      <inkml:brushProperty name="color" value="#E71224"/>
    </inkml:brush>
  </inkml:definitions>
  <inkml:trace contextRef="#ctx0" brushRef="#br0">105 84 15310,'0'0'3438,"-11"6"-240,1-1-2465,1 0-1,-1 1 1,1 0 0,-15 15-1,21-18-534,0 0 1,0 0-1,1 0 0,-1 0 0,1 1 1,0-1-1,0 1 0,0-1 1,0 1-1,0 0 0,1 0 0,0 0 1,0 0-1,0 0 0,0 0 1,1 0-1,0 0 0,-1 1 0,2 7 1,0-10-180,0-1 0,0 1-1,0 0 1,0-1 0,0 1 0,0 0 0,1-1 0,-1 1 0,0-1 0,1 0 0,0 0 0,-1 1 0,1-1 0,-1 0 0,1 0 0,0 0 0,0-1-1,0 1 1,0 0 0,-1-1 0,1 1 0,0-1 0,0 0 0,0 1 0,0-1 0,0 0 0,0 0 0,0 0 0,4-1 0,3 1-7,0-1 0,1 0 0,-1 0 0,0-1 0,13-4 0,-13 2-73,-1-1 0,1 0-1,-1 0 1,1-1-1,-2 0 1,1-1 0,-1 1-1,0-1 1,0-1 0,-1 0-1,0 0 1,6-9 0,4-10-22,26-58 1,-30 58 521,-23 50-223,2-1 0,-13 45 0,19-57-296,0 0-1,1 1 1,1-1 0,0 1 0,0-1-1,1 1 1,1 0 0,0-1 0,3 16-1,-4-24-212,1 0-1,-1-1 0,1 1 1,0 0-1,0-1 1,0 1-1,0-1 0,0 1 1,0-1-1,0 1 1,0-1-1,1 0 0,-1 1 1,0-1-1,1 0 0,-1 0 1,1 0-1,0 0 1,-1 0-1,4 1 0,15 0-6165</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2.344"/>
    </inkml:context>
    <inkml:brush xml:id="br0">
      <inkml:brushProperty name="width" value="0.025" units="cm"/>
      <inkml:brushProperty name="height" value="0.025" units="cm"/>
      <inkml:brushProperty name="color" value="#E71224"/>
    </inkml:brush>
  </inkml:definitions>
  <inkml:trace contextRef="#ctx0" brushRef="#br0">31 148 19442,'0'0'7944,"-30"53"-5510,30-41-1377,0 0-833,7-6-160,11-6-576,1 0-3332,1-10-5316</inkml:trace>
  <inkml:trace contextRef="#ctx0" brushRef="#br0" timeOffset="1">456 8 26329,'0'0'5157,"56"-7"-12012,-38 7-3138</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2.674"/>
    </inkml:context>
    <inkml:brush xml:id="br0">
      <inkml:brushProperty name="width" value="0.025" units="cm"/>
      <inkml:brushProperty name="height" value="0.025" units="cm"/>
      <inkml:brushProperty name="color" value="#E71224"/>
    </inkml:brush>
  </inkml:definitions>
  <inkml:trace contextRef="#ctx0" brushRef="#br0">1 4 20948,'0'0'9833,"19"12"-15598,-4-27-8104</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164"/>
    </inkml:context>
    <inkml:brush xml:id="br0">
      <inkml:brushProperty name="width" value="0.025" units="cm"/>
      <inkml:brushProperty name="height" value="0.025" units="cm"/>
      <inkml:brushProperty name="color" value="#E71224"/>
    </inkml:brush>
  </inkml:definitions>
  <inkml:trace contextRef="#ctx0" brushRef="#br0">41 1 16752,'0'0'9118,"4"8"-7709,-2-1-1270,0 0 0,0 0 0,-1 0-1,0 0 1,0 0 0,0 0 0,-1 0 0,0 0-1,0 0 1,-1 0 0,0 0 0,0 0 0,-5 14-1,-8 22-85,7-21-14,0-1 0,1 1 0,-5 44-1,11-65-13,0 0 0,0 1 0,0-1 0,0 0 0,1 0 0,-1 0 0,0 0 0,1 0 0,-1 0 0,1 0 0,-1 0 0,1 0 0,0 0 0,-1 0 0,1 0 0,0 0 0,0-1 0,-1 1 0,1 0 0,0 0 0,0-1 0,0 1 0,0-1 0,0 1 0,0-1-1,0 1 1,0-1 0,0 1 0,0-1 0,1 0 0,-1 0 0,0 1 0,0-1 0,0 0 0,2 0 0,51-1 552,-38 0-478,24-2 0,71-14 1,-46 4-2851,-44 8 862,-5 0-2937,-8 0-2434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492"/>
    </inkml:context>
    <inkml:brush xml:id="br0">
      <inkml:brushProperty name="width" value="0.025" units="cm"/>
      <inkml:brushProperty name="height" value="0.025" units="cm"/>
      <inkml:brushProperty name="color" value="#E71224"/>
    </inkml:brush>
  </inkml:definitions>
  <inkml:trace contextRef="#ctx0" brushRef="#br0">39 0 11082,'0'0'16016,"-24"47"-15312,16-22-447,1 1-225,7-2-32,0-3 64,6-7-257,6-6-799,0-4-1090,3-4-1474,-7-4-2754,-2-10-5765</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854"/>
    </inkml:context>
    <inkml:brush xml:id="br0">
      <inkml:brushProperty name="width" value="0.025" units="cm"/>
      <inkml:brushProperty name="height" value="0.025" units="cm"/>
      <inkml:brushProperty name="color" value="#E71224"/>
    </inkml:brush>
  </inkml:definitions>
  <inkml:trace contextRef="#ctx0" brushRef="#br0">1 10 13965,'0'0'10293,"14"-2"-9300,17-2-750,0 1 1,0 2 0,0 1 0,1 2-1,44 8 1,-69-9-242,73 19 92,-73-18-86,1 0 0,-1 1 1,0 0-1,0 1 1,0 0-1,0 0 0,-1 0 1,7 6-1,-11-8 18,0 0 0,-1-1 0,1 1 0,-1 0 0,1 0 0,-1 0 0,0 0-1,0 0 1,0 0 0,0 1 0,0-1 0,0 0 0,-1 0 0,1 1 0,-1-1 0,0 0 0,1 1 0,-1-1 0,0 1-1,-1-1 1,1 0 0,0 1 0,-1-1 0,1 0 0,-1 1 0,1-1 0,-1 0 0,0 0 0,0 0 0,0 1 0,-1-1 0,1 0-1,0 0 1,-1-1 0,1 1 0,-1 0 0,-1 1 0,-6 6 265,0 0 1,-1 0-1,0-1 1,0-1-1,-16 9 0,-7 3 526,-51 22 0,73-37-652,-1 0-1,1 0 0,-1-1 0,1 0 1,-1-1-1,0-1 0,0 0 0,-23-1 1,33 0-167,1 0 0,-1 0 0,1-1 0,0 1 0,-1 0 1,1-1-1,-1 1 0,1-1 0,0 1 0,0-1 1,-1 0-1,1 0 0,0 1 0,0-1 0,0 0 0,0 0 1,0 0-1,0 0 0,0-1 0,0 1 0,0 0 0,1 0 1,-1 0-1,-1-3 0,1 1-4,1 0 0,-1-1 0,0 1 1,1 0-1,0 0 0,0-1 0,0 1 0,0 0 1,0-1-1,2-5 0,15-35-2420,6 14-4706,-9 22 656,0 6-3736</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1.657"/>
    </inkml:context>
    <inkml:brush xml:id="br0">
      <inkml:brushProperty name="width" value="0.025" units="cm"/>
      <inkml:brushProperty name="height" value="0.025" units="cm"/>
      <inkml:brushProperty name="color" value="#E71224"/>
    </inkml:brush>
  </inkml:definitions>
  <inkml:trace contextRef="#ctx0" brushRef="#br0">0 4 7303,'0'0'15236,"12"3"-13016,17 3-1670,-1-2-1,1-1 0,0-2 0,0 0 0,0-2 0,35-5 0,12-6-1008,-53 9-3353,-54 10-5252,8-3 3501</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2.018"/>
    </inkml:context>
    <inkml:brush xml:id="br0">
      <inkml:brushProperty name="width" value="0.025" units="cm"/>
      <inkml:brushProperty name="height" value="0.025" units="cm"/>
      <inkml:brushProperty name="color" value="#E71224"/>
    </inkml:brush>
  </inkml:definitions>
  <inkml:trace contextRef="#ctx0" brushRef="#br0">20 0 2242,'0'0'19058,"-19"45"-17072,38-42 160,15-2-608,8-1-449,4 0-545,4-4-416,-4-5-96,2 3-448,-18-1-1282,-4 1-1569,-5 0-1858,-6 0-7591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4.632"/>
    </inkml:context>
    <inkml:brush xml:id="br0">
      <inkml:brushProperty name="width" value="0.025" units="cm"/>
      <inkml:brushProperty name="height" value="0.025" units="cm"/>
    </inkml:brush>
  </inkml:definitions>
  <inkml:trace contextRef="#ctx0" brushRef="#br0">198 1 2530,'0'0'20655,"-9"6"-19775,-11 9-578,0 0 0,2 1 0,0 1 0,0 1 0,2 1 0,-15 21 0,25-32-265,1-1-1,-1 2 1,2-1-1,-1 1 1,1 0-1,0 0 1,1 0-1,0 0 1,1 0-1,0 1 1,-2 17-1,4-25-23,1-1-1,-1 1 0,1-1 0,0 1 1,0-1-1,-1 1 0,1-1 1,0 0-1,0 0 0,0 1 1,0-1-1,0 0 0,1 0 1,-1 0-1,0 0 0,0 0 1,1 0-1,-1 0 0,1-1 1,-1 1-1,0 0 0,1-1 1,-1 1-1,1-1 0,0 0 1,-1 1-1,1-1 0,-1 0 0,1 0 1,0 0-1,-1 0 0,3-1 1,2 2 31,0-1 1,0 0-1,-1-1 0,1 1 1,0-1-1,-1 0 0,1-1 1,6-2-1,-7 1-10,-1 0 0,0 0-1,1 0 1,-1-1 0,0 0 0,-1 0-1,1 0 1,-1 0 0,0 0-1,0-1 1,4-7 0,-6 11-33,0 0 0,-1 0 0,1-1 0,-1 1-1,1 0 1,-1-1 0,1 1 0,-1 0 0,0 0 0,0-1 0,1 1 0,-1-1 0,0 1 0,0 0 0,0-1 0,-1 1-1,1 0 1,0-1 0,0 1 0,-1 0 0,1-1 0,-1 1 0,1 0 0,-1 0 0,0 0 0,1-1 0,-1 1-1,0 0 1,0 0 0,0 0 0,0 0 0,0 0 0,0 0 0,0 0 0,0 1 0,0-1 0,0 0 0,0 1-1,-1-1 1,1 0 0,0 1 0,0 0 0,-1-1 0,1 1 0,0 0 0,-1-1 0,-1 1 0,-38-3-90,40 3 80,-1 0 0,1 0 1,0 0-1,-1 1 1,1-1-1,0 0 1,0 1-1,-1-1 1,1 1-1,0-1 0,0 1 1,0 0-1,-1 0 1,1-1-1,0 1 1,0 0-1,0 0 0,0 0 1,1 0-1,-1 0 1,0 0-1,0 0 1,1 1-1,-1-1 1,0 0-1,0 2 0,1-2 9,0 0-1,0 0 0,0-1 1,0 1-1,0 0 0,0 0 1,1-1-1,-1 1 0,0 0 0,0-1 1,1 1-1,-1 0 0,0 0 1,1-1-1,-1 1 0,0-1 1,1 1-1,-1 0 0,1-1 0,-1 1 1,1-1-1,0 1 0,-1-1 1,1 0-1,0 1 0,-1-1 1,1 1-1,0-1 0,-1 0 0,1 0 1,0 1-1,-1-1 0,1 0 1,0 0-1,0 0 0,-1 0 1,1 0-1,0 0 0,0 0 0,1 0 1,40 1 11,-34-1-10,3 0-150,0-1-1,1 0 1,-1-1-1,0 0 1,0-1 0,0 0-1,0-1 1,-1 0-1,0 0 1,15-9-1,-24 12 209,-8 21 80,-4 1-5,0 1 0,2 1 1,0 0-1,2 0 1,0 1-1,-3 27 0,5-8-3394,3 3-3597,2-20-8966</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5.449"/>
    </inkml:context>
    <inkml:brush xml:id="br0">
      <inkml:brushProperty name="width" value="0.025" units="cm"/>
      <inkml:brushProperty name="height" value="0.025" units="cm"/>
      <inkml:brushProperty name="color" value="#E71224"/>
    </inkml:brush>
  </inkml:definitions>
  <inkml:trace contextRef="#ctx0" brushRef="#br0">34 127 7944,'9'-17'6634,"3"-6"2213,-8 24-6060,-5 15-1880,-3 8-454,-1 0 0,-14 39 1,12-44-236,2 0 0,0 0 0,0 0 1,2 0-1,-1 24 0,4-41 263,1-5 4,11-19-382,-1 0-1,-2-2 1,0 1-1,-1-1 1,-2 0-1,0-1 1,-1 1-1,-2-1 1,1-41-1,-10 100-168,5-30 66,0-1 1,0 1-1,0-1 0,1 1 0,-1 0 1,1-1-1,0 1 0,0 0 1,1 4-1,-1-7 3,1 1 0,0-1 1,0 0-1,-1 0 0,1 1 0,0-1 0,0 0 1,1 0-1,-1 0 0,0 0 0,0 0 1,0 0-1,1 0 0,-1 0 0,0-1 0,1 1 1,-1 0-1,1-1 0,-1 1 0,1-1 1,-1 0-1,1 1 0,-1-1 0,1 0 0,-1 0 1,1 0-1,2 0 0,4 0 13,-1 0-1,1-1 0,0 0 1,-1 0-1,1-1 1,-1 0-1,0 0 1,1-1-1,-1 0 1,0 0-1,-1 0 1,1-1-1,0 0 0,-1 0 1,0-1-1,10-10 1,-2 2-2,-1-1 0,-1 0 0,-1-1 0,0 0 0,16-30 0,-35 70 71,1 0 1,2 0-1,1 0 1,0 0-1,1 36 1,3-58-73,-1 1 1,1-1 0,0 0-1,1 1 1,-1-1 0,1 1 0,-1-1-1,1 0 1,0 1 0,0-1-1,1 0 1,-1 0 0,0 0 0,1 0-1,0 0 1,0 0 0,0 0 0,0 0-1,0-1 1,4 4 0,-1-4-190,-1 0 0,1 0 0,0 0 1,-1 0-1,1-1 0,0 0 0,0 0 1,0 0-1,0 0 0,0-1 0,0 0 0,0 0 1,7-1-1,3-3-3791,-8-4-1910,-6-4-4042</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5.796"/>
    </inkml:context>
    <inkml:brush xml:id="br0">
      <inkml:brushProperty name="width" value="0.025" units="cm"/>
      <inkml:brushProperty name="height" value="0.025" units="cm"/>
      <inkml:brushProperty name="color" value="#E71224"/>
    </inkml:brush>
  </inkml:definitions>
  <inkml:trace contextRef="#ctx0" brushRef="#br0">0 29 13004,'0'0'12177,"10"7"-10367,0-1-1538,1-1 0,0 0 1,1-1-1,-1 0 0,1 0 0,0-2 1,-1 1-1,1-1 0,1-1 0,-1 0 1,0-1-1,24-2 0,245-33 710,-93 8-4024,-184 25-2144,-12 0-1675,4 1 5012,-8-2-7440</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6.141"/>
    </inkml:context>
    <inkml:brush xml:id="br0">
      <inkml:brushProperty name="width" value="0.025" units="cm"/>
      <inkml:brushProperty name="height" value="0.025" units="cm"/>
      <inkml:brushProperty name="color" value="#E71224"/>
    </inkml:brush>
  </inkml:definitions>
  <inkml:trace contextRef="#ctx0" brushRef="#br0">6 41 10730,'0'0'5130,"4"-9"-1153,13-23-507,-17 32-3395,0 0-1,0 0 0,0 1 0,0-1 1,0 0-1,0 0 0,1 0 0,-1 0 0,0 0 1,0 0-1,0 0 0,0 0 0,0 0 1,0 0-1,0 0 0,0 0 0,0 0 0,0 0 1,0 0-1,0 0 0,0 0 0,0 0 1,0 1-1,1-1 0,-1 0 0,0 0 1,0 0-1,0 0 0,0 0 0,0 0 0,0 0 1,0 0-1,0 0 0,0 0 0,0 0 1,0 0-1,1 0 0,-1-1 0,0 1 1,0 0-1,0 0 0,0 0 0,0 0 0,0 0 1,0 0-1,0 0 0,0 0 0,0 0 1,0 0-1,0 0 0,0 0 0,0 0 0,0 0 1,1 0-1,-1 0 0,0 0 0,0-1 1,0 1-1,0 0 0,0 0 0,0 12 1046,-3 16-767,-5 12-106,1 0 1,-4 69-1,10-24-8895</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6.504"/>
    </inkml:context>
    <inkml:brush xml:id="br0">
      <inkml:brushProperty name="width" value="0.025" units="cm"/>
      <inkml:brushProperty name="height" value="0.025" units="cm"/>
      <inkml:brushProperty name="color" value="#E71224"/>
    </inkml:brush>
  </inkml:definitions>
  <inkml:trace contextRef="#ctx0" brushRef="#br0">41 155 11403,'0'0'3694,"-7"-8"-203,-20-31-613,27 38-2757,-1 0 1,0 0-1,1 0 1,-1 0-1,0 0 1,1 0-1,-1 0 1,1 0-1,0 0 1,-1-1-1,1 1 1,0 0-1,0 0 1,0 0-1,0-1 1,0 1 0,0 0-1,0 0 1,0-1-1,1 1 1,-1 0-1,0 0 1,1 0-1,-1 0 1,1 0-1,-1-1 1,1 1-1,-1 0 1,1 0-1,0 0 1,0 0-1,-1 0 1,1 1-1,0-1 1,0 0-1,1-1 1,3-1 97,0 1 1,0-1-1,0 1 0,0 0 0,0 0 1,6-1-1,-3 0 124,33-9 84,1 2 0,0 1 0,1 2 0,0 2 0,0 2 0,0 2 0,43 5 0,-77-3-432,-1 1-1,0 0 1,1 0-1,-1 1 1,0 0-1,-1 1 1,1 0-1,9 6 1,-15-9 14,0 1 1,0-1-1,0 1 1,0-1-1,-1 1 1,1 0-1,0 0 1,-1 0-1,1 0 1,-1 0-1,1 0 1,-1 1-1,0-1 1,1 3-1,-2-3 19,0 0 0,0-1 1,0 1-1,0 0 0,0-1 0,0 1 0,-1 0 0,1-1 0,0 1 1,-1 0-1,1-1 0,-1 1 0,0-1 0,0 1 0,1-1 1,-1 1-1,0-1 0,0 0 0,0 1 0,-1-1 0,1 0 1,0 0-1,-3 2 0,-3 2 44,0-1 0,0 1 0,0-1 0,-1-1-1,1 0 1,-1 0 0,0 0 0,0-1 0,0 0 0,-8 0 0,1 1-216,0-2-1,1 0 1,-1-1 0,-27-3-1,42 3 8,-1 0-1,1 0 1,-1 0-1,1 0 1,-1 0-1,0 0 1,1-1-1,-1 1 1,1 0-1,-1 0 1,1-1 0,0 1-1,-1 0 1,1-1-1,-1 1 1,1 0-1,0-1 1,-1 1-1,1-1 1,-1 1-1,1-1 1,0 1-1,0-1 1,-1 1-1,1-1 1,0 1-1,0-1 1,0 1-1,0-1 1,-1 1-1,1-1 1,0 1-1,0-1 1,0 1-1,0-1 1,0 0-1,7-14-8686,9-1-8622</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6.964"/>
    </inkml:context>
    <inkml:brush xml:id="br0">
      <inkml:brushProperty name="width" value="0.025" units="cm"/>
      <inkml:brushProperty name="height" value="0.025" units="cm"/>
      <inkml:brushProperty name="color" value="#E71224"/>
    </inkml:brush>
  </inkml:definitions>
  <inkml:trace contextRef="#ctx0" brushRef="#br0">322 110 4548,'1'-6'1919,"0"0"-1,-1 0 1,0-1-1,0 1 1,-2-12-1,1 15-1467,0 0 1,0 0-1,0 0 0,0 1 0,0-1 0,-1 0 0,1 0 0,-1 1 0,0-1 1,-3-3-1,2 3-277,-1 0 0,0 0 0,0 1 0,0 0 0,0-1 0,0 1 0,0 1 0,-1-1 0,1 1 0,-1-1 0,1 1 0,-1 0 0,0 1 0,1-1 0,-1 1 0,-8 1 0,4 0-60,0 0 0,0 1 0,0 0 0,1 0 0,-1 1 0,1 1 0,-1-1 0,1 1 1,0 1-1,1-1 0,-1 1 0,1 1 0,0-1 0,0 1 0,0 1 0,1-1 0,0 1 0,1 0 0,-6 8 0,3-3 44,0-1 0,1 1-1,0 0 1,1 1 0,0 0 0,1 0 0,1 0-1,0 0 1,0 1 0,2 0 0,-3 23 0,5-35-139,0 1 1,0-1 0,0 1-1,1-1 1,-1 0 0,1 1 0,-1-1-1,1 0 1,0 0 0,0 0-1,0 1 1,0-1 0,0 0-1,0 0 1,1 0 0,-1 0-1,0-1 1,1 1 0,0 0 0,-1-1-1,1 1 1,4 2 0,-2-2 14,1 0 0,-1 0 0,1-1 0,0 1 0,-1-1 1,1 0-1,0 0 0,0-1 0,0 0 0,8 0 0,-1 0 24,0-2-1,0 1 1,-1-2-1,1 0 0,-1 0 1,1-1-1,-1 0 1,20-11-1,-22 9-29,-1 1 0,1-2 0,-1 1 0,0-1 0,-1 0 0,0-1 0,0 0 0,-1 0 0,0-1 0,0 1 0,0-1 0,-2 0 0,1-1 0,-1 1 0,0-1-1,-1 0 1,0 0 0,-1 0 0,0 0 0,0-1 0,-1 1 0,-1-1 0,0 1 0,-1-13 0,1 21-29,-1-1 0,0 0-1,0 0 1,0 1 0,0-1-1,-1 1 1,1-1 0,-1 1-1,1-1 1,-1 1 0,0 0-1,0 0 1,0 0 0,0 0-1,0 0 1,0 0 0,-1 0 0,1 1-1,-1-1 1,1 1 0,-1 0-1,1 0 1,-1 0 0,0 0-1,0 0 1,-4 0 0,5 0-74,0 1 0,0 0 0,0-1 1,0 1-1,0 0 0,0 0 0,0 1 0,0-1 1,0 0-1,0 0 0,1 1 0,-1 0 0,0-1 1,0 1-1,0 0 0,0 0 0,1 0 1,-1 0-1,0 0 0,1 0 0,-1 0 0,1 0 1,-1 1-1,1-1 0,0 1 0,-1-1 0,1 1 1,0 0-1,0-1 0,0 1 0,0 0 1,1 0-1,-1 0 0,0-1 0,1 1 0,-1 0 1,0 4-1,1 26-4651,10-14-3996,4-9-4351</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7.293"/>
    </inkml:context>
    <inkml:brush xml:id="br0">
      <inkml:brushProperty name="width" value="0.025" units="cm"/>
      <inkml:brushProperty name="height" value="0.025" units="cm"/>
      <inkml:brushProperty name="color" value="#E71224"/>
    </inkml:brush>
  </inkml:definitions>
  <inkml:trace contextRef="#ctx0" brushRef="#br0">13 1 17905,'0'0'2594,"0"48"513,-5-20-993,1 1-961,1 1-480,3-3-513,0-4-192,12-9-1986,4-8-2722,0-6-4549</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7.655"/>
    </inkml:context>
    <inkml:brush xml:id="br0">
      <inkml:brushProperty name="width" value="0.025" units="cm"/>
      <inkml:brushProperty name="height" value="0.025" units="cm"/>
      <inkml:brushProperty name="color" value="#E71224"/>
    </inkml:brush>
  </inkml:definitions>
  <inkml:trace contextRef="#ctx0" brushRef="#br0">64 69 6854,'0'0'18898,"-6"8"-17755,1-1-983,0-2-69,0 1-1,0 0 0,1 0 1,0 0-1,0 0 0,1 1 1,0-1-1,0 1 0,0 0 1,1 0-1,0 0 0,1 0 1,-2 12-1,3-18-84,1 0 0,0 0 0,-1 0 0,1 0 0,-1-1 0,1 1 0,0 0 0,0 0 0,0 0 0,-1-1 0,1 1 0,0 0 0,0-1 0,0 1 0,0-1 0,0 1 0,0-1 0,0 1 0,0-1 0,0 0 0,1 0 0,-1 1 0,0-1 0,0 0 0,2 0 0,37 3 94,-30-3-78,13 1 19,58 6-428,-76-7 367,-1 1-1,1 0 0,-1 0 0,0 0 1,0 1-1,0 0 0,0 0 0,0 0 1,0 0-1,0 0 0,0 1 0,-1 0 1,1-1-1,4 7 0,-7-8 53,0 1 0,0 0 0,0 0 0,0 0-1,-1 0 1,1-1 0,-1 1 0,1 0 0,-1 0 0,0 0 0,1 0 0,-1 0-1,0 0 1,-1 0 0,1 0 0,0 0 0,0 0 0,-1 0 0,1 0 0,-1 0-1,0 0 1,1 0 0,-1-1 0,0 1 0,0 0 0,0-1 0,-1 1-1,1 0 1,0-1 0,0 1 0,-3 1 0,-5 6 376,0-1 0,0 0 0,-18 12 0,21-16-348,-2 2-13,-1 0 1,1 0-1,-1-1 0,-1 0 0,1-1 1,0 0-1,-1 0 0,0-1 1,0 0-1,0-1 0,0 0 0,0-1 1,-11 1-1,19-2-170,0-1 0,1 1 0,-1-1 0,1 1 0,-1-1 0,1 0-1,-1 1 1,1-1 0,-1 0 0,1 0 0,0 0 0,-1 0 0,1 0 0,0-1 0,0 1 0,0 0 0,0 0 0,0-1 0,0 1 0,0-1 0,0 1-1,0-1 1,1 1 0,-1-1 0,1 1 0,-1-1 0,1 0 0,0 1 0,-1-4 0,-3-55-5656,4 49 4039,-1-44-6449</inkml:trace>
  <inkml:trace contextRef="#ctx0" brushRef="#br0" timeOffset="1">57 1 16528,'0'0'10057,"51"2"-8039,-24 2-448,1-1-674,4 2-543,2-2-289,-4 0-224,-2-2-1378,0-1-1665,1 0-3459</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160"/>
    </inkml:context>
    <inkml:brush xml:id="br0">
      <inkml:brushProperty name="width" value="0.025" units="cm"/>
      <inkml:brushProperty name="height" value="0.025" units="cm"/>
      <inkml:brushProperty name="color" value="#E71224"/>
    </inkml:brush>
  </inkml:definitions>
  <inkml:trace contextRef="#ctx0" brushRef="#br0">0 1 9961,'0'0'20083,"46"29"-19442,-40-8-353,4-4-160,3 0-64,4-2-64,5-5-480,4-6-1154,2-4-992,-3 0-1186,2-18-1825,-4-6-4004</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548"/>
    </inkml:context>
    <inkml:brush xml:id="br0">
      <inkml:brushProperty name="width" value="0.025" units="cm"/>
      <inkml:brushProperty name="height" value="0.025" units="cm"/>
      <inkml:brushProperty name="color" value="#E71224"/>
    </inkml:brush>
  </inkml:definitions>
  <inkml:trace contextRef="#ctx0" brushRef="#br0">215 0 14189,'0'0'3556,"-56"61"223,22-17-1216,-2 3-705,3 4-97,6-1-608,6-5-672,14-4-385,7-7-64,4-12-705,10-9-1665,7-13-2370,0 0-5254</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941"/>
    </inkml:context>
    <inkml:brush xml:id="br0">
      <inkml:brushProperty name="width" value="0.025" units="cm"/>
      <inkml:brushProperty name="height" value="0.025" units="cm"/>
      <inkml:brushProperty name="color" value="#E71224"/>
    </inkml:brush>
  </inkml:definitions>
  <inkml:trace contextRef="#ctx0" brushRef="#br0">0 37 14798,'0'0'9833,"75"4"-8167,-36-8-769,10-2-609,1-1-288,-1 2-96,-3-1-2114,-5 0-2338,-9 0-5318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7.876"/>
    </inkml:context>
    <inkml:brush xml:id="br0">
      <inkml:brushProperty name="width" value="0.025" units="cm"/>
      <inkml:brushProperty name="height" value="0.025" units="cm"/>
    </inkml:brush>
  </inkml:definitions>
  <inkml:trace contextRef="#ctx0" brushRef="#br0">64 1 12620,'0'0'1249,"-23"76"-320,4-18 32,5 6-353,8 3-415,5 2-161,1-1-1217,5-9-2083,6-8-2177</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9.526"/>
    </inkml:context>
    <inkml:brush xml:id="br0">
      <inkml:brushProperty name="width" value="0.025" units="cm"/>
      <inkml:brushProperty name="height" value="0.025" units="cm"/>
      <inkml:brushProperty name="color" value="#E71224"/>
    </inkml:brush>
  </inkml:definitions>
  <inkml:trace contextRef="#ctx0" brushRef="#br0">0 42 9321,'0'0'9908,"9"-6"-7970,0 0-1522,0 2 0,1-1 1,-1 1-1,1 1 0,0 0 1,0 0-1,14-1 0,-17 2-251,0 1 1,-1 1-1,1-1 0,0 1 0,-1 0 0,1 1 0,0-1 1,-1 1-1,1 1 0,-1-1 0,1 1 0,-1 0 1,0 1-1,11 5 0,-16-7-157,1 0 0,-1 0 1,0 0-1,0 0 0,1 0 1,-1 0-1,0 0 0,0 0 0,0 0 1,-1 1-1,1-1 0,0 0 1,0 1-1,-1-1 0,1 1 0,0-1 1,-1 1-1,0-1 0,1 1 1,-1-1-1,0 1 0,0 0 1,0 2-1,0-1 5,-1 0 1,0 0-1,0 0 1,0 0-1,0 0 1,-1 0-1,1-1 1,-1 1-1,0 0 1,1-1-1,-4 4 1,-5 4 24,-1 1-1,0-2 1,-23 17 0,-7-2 25,30-19 63,1 1-1,0 0 1,0 0 0,0 1-1,-10 11 1,19-18-119,0 1 0,1-1 0,-1 0-1,1 1 1,-1-1 0,0 1 0,1-1 0,0 1-1,-1-1 1,1 1 0,-1 0 0,1-1 0,0 1-1,-1-1 1,1 1 0,0 0 0,-1-1 0,1 1-1,0 0 1,0-1 0,0 1 0,0 0 0,0 0-1,0-1 1,0 1 0,0 0 0,0-1 0,0 1-1,0 0 1,0-1 0,0 1 0,0 0 0,1-1-1,-1 1 1,0 0 0,1-1 0,-1 1 0,0 0-1,1-1 1,-1 1 0,1-1 0,-1 1 0,1-1-1,-1 1 1,1-1 0,-1 1 0,1-1 0,-1 0-1,1 1 1,0-1 0,-1 0 0,1 1 0,0-1-1,-1 0 1,1 0 0,0 0 0,-1 1 0,1-1-1,0 0 1,0 0 0,-1 0 0,2 0 0,54 2-40,-47-2 16,76-7-2422,-29-8-2569,-10-5-3096</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9.856"/>
    </inkml:context>
    <inkml:brush xml:id="br0">
      <inkml:brushProperty name="width" value="0.025" units="cm"/>
      <inkml:brushProperty name="height" value="0.025" units="cm"/>
      <inkml:brushProperty name="color" value="#E71224"/>
    </inkml:brush>
  </inkml:definitions>
  <inkml:trace contextRef="#ctx0" brushRef="#br0">140 1 17232,'0'0'3086,"-12"4"-113,-53 23 58,61-24-2918,-1-1 0,1 1 0,-1 0 0,1 0 0,0 0 0,0 1 0,0-1-1,1 1 1,-1 0 0,1 0 0,0 0 0,0 0 0,1 1 0,-4 6 0,6-10-119,0 0 1,0 0 0,0-1-1,0 1 1,0 0-1,1-1 1,-1 1 0,0 0-1,0-1 1,1 1-1,-1-1 1,0 1 0,1-1-1,-1 1 1,1 0-1,-1-1 1,1 1 0,-1-1-1,1 0 1,-1 1-1,1-1 1,-1 1 0,1-1-1,0 0 1,-1 1-1,1-1 1,0 0 0,-1 0-1,1 1 1,0-1-1,-1 0 1,1 0 0,0 0-1,-1 0 1,1 0-1,0 0 1,-1 0 0,2 0-1,39 2-377,-30-2 256,8 2-87,-1 0 0,33 9 0,-45-9 193,1 0 1,0 0 0,-1 1 0,1 0 0,-1 0-1,0 1 1,0 0 0,0 0 0,0 0 0,6 8-1,-11-11 32,1 0-1,-1 0 1,0 0-1,0 0 0,-1 0 1,1 1-1,0-1 1,0 0-1,0 1 0,-1-1 1,1 0-1,-1 1 1,1-1-1,-1 1 0,0-1 1,0 1-1,1-1 1,-1 1-1,0-1 0,0 1 1,0 0-1,0-1 1,-1 1-1,1-1 1,-1 3-1,-1-2 48,1 1 0,-1-1-1,1 0 1,-1 0 0,0 0 0,0 0 0,0 0 0,0-1-1,0 1 1,0 0 0,-1-1 0,1 0 0,-4 2-1,-6 2 145,0 0-1,-1-1 1,0 0-1,-21 3 1,26-6-364,1 0 1,-1 0 0,0-1 0,1 0-1,-1 0 1,0 0 0,1-1-1,-14-3 1,18 2-326,0 1 0,0-1 0,0 1 0,0-1 0,0 0 0,1 0 0,-1 0 0,1-1 0,0 1 0,0 0 0,-1-1 0,1 0 0,1 1 0,-1-1 1,0 0-1,1 0 0,-1 0 0,1 0 0,0 0 0,0 0 0,0 0 0,0-6 0,-5-24-6987</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245"/>
    </inkml:context>
    <inkml:brush xml:id="br0">
      <inkml:brushProperty name="width" value="0.025" units="cm"/>
      <inkml:brushProperty name="height" value="0.025" units="cm"/>
      <inkml:brushProperty name="color" value="#E71224"/>
    </inkml:brush>
  </inkml:definitions>
  <inkml:trace contextRef="#ctx0" brushRef="#br0">1 29 1441,'0'0'15087,"56"-24"-12141,-26 22-671,6 0-546,3 2-127,1 0-1090,5 0-448,-1 0-640,-3 2-2467,-4-1-3011,-7 0-7078</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588"/>
    </inkml:context>
    <inkml:brush xml:id="br0">
      <inkml:brushProperty name="width" value="0.025" units="cm"/>
      <inkml:brushProperty name="height" value="0.025" units="cm"/>
      <inkml:brushProperty name="color" value="#E71224"/>
    </inkml:brush>
  </inkml:definitions>
  <inkml:trace contextRef="#ctx0" brushRef="#br0">118 1 13261,'0'0'7708,"-10"5"-5097,3-1-2392,0 0 1,-1 0 0,1 1 0,1 0-1,-1 0 1,1 1 0,0 0-1,0 0 1,1 0 0,-1 1 0,1-1-1,1 1 1,-1 0 0,1 1-1,1-1 1,-1 1 0,1 0 0,-3 12-1,5-15-213,0-1 0,1 1-1,-1 0 1,1 0 0,0 0 0,1 0-1,-1 0 1,1-1 0,0 1-1,0 0 1,0 0 0,0-1-1,1 1 1,0-1 0,0 1 0,0-1-1,6 8 1,-5-9-3,1 0 0,-1 0 0,1-1 1,0 1-1,0-1 0,0 0 0,0 0 0,0 0 0,1 0 0,-1-1 1,0 0-1,1 0 0,-1 0 0,1 0 0,0-1 0,-1 0 0,1 0 0,-1 0 1,6-1-1,-4 0 31,0 0 0,-1 0 0,1-1 0,-1 0 0,1 0 0,-1-1-1,0 1 1,0-1 0,0 0 0,0 0 0,-1-1 0,1 0 0,-1 1 0,0-1 0,0-1 0,0 1 0,0-1 0,-1 1 0,0-1 0,0 0 0,0 0 0,-1-1 0,1 1 0,-1 0 0,0-1 0,0-5 0,0 6-4,-1 1-1,1-1 1,-1 0 0,-1 1 0,1-1 0,-1 0 0,0 1 0,0-1 0,0 0 0,0 0 0,-1 1-1,0-1 1,0 0 0,0 1 0,-1-1 0,0 1 0,0-1 0,0 1 0,0 0 0,0 0 0,-1 0 0,0 0-1,0 0 1,0 1 0,0-1 0,0 1 0,-1 0 0,0 0 0,1 0 0,-1 0 0,-9-4 0,6 5 1,-1 0 1,1 0 0,-1 1-1,0 0 1,1 0 0,-1 0-1,0 1 1,0 1 0,0-1-1,-11 3 1,16-2-188,0-1 0,1 1 0,-1 0 0,1 0 0,-1 0 0,1 0 0,0 0 0,-1 1 0,1-1 0,0 1 0,0-1 0,0 1 0,0 0 0,-3 3 0,4-3-235,0 0 1,0 0-1,0 0 0,1 0 1,-1 0-1,1 0 1,-1 0-1,1 0 0,0 0 1,0 0-1,0 0 1,0 0-1,0 0 0,0 0 1,1 0-1,-1 0 0,1 0 1,-1-1-1,1 1 1,0 0-1,-1 0 0,3 2 1,9 10-6256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966"/>
    </inkml:context>
    <inkml:brush xml:id="br0">
      <inkml:brushProperty name="width" value="0.025" units="cm"/>
      <inkml:brushProperty name="height" value="0.025" units="cm"/>
      <inkml:brushProperty name="color" value="#E71224"/>
    </inkml:brush>
  </inkml:definitions>
  <inkml:trace contextRef="#ctx0" brushRef="#br0">40 261 15054,'0'0'14414,"-22"66"-13293,12-43-352,3 1-321,7-6-192,0-2-128,7-7-63,16-6-1,7-3-32,3 0-481,-3-9-1088,-1-8-1570,-3-7-2338,-4-5-5542</inkml:trace>
  <inkml:trace contextRef="#ctx0" brushRef="#br0" timeOffset="1">75 1 13196,'0'0'17809,"44"9"-28635</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1.609"/>
    </inkml:context>
    <inkml:brush xml:id="br0">
      <inkml:brushProperty name="width" value="0.025" units="cm"/>
      <inkml:brushProperty name="height" value="0.025" units="cm"/>
      <inkml:brushProperty name="color" value="#E71224"/>
    </inkml:brush>
  </inkml:definitions>
  <inkml:trace contextRef="#ctx0" brushRef="#br0">0 1 12172,'0'0'14862,"62"17"-13805,-16-12-513,5-1-384,4 1-96,-3-2-64,-10 3-192,-8-2-1441,-15 2-1474,-14-2-1570</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1.999"/>
    </inkml:context>
    <inkml:brush xml:id="br0">
      <inkml:brushProperty name="width" value="0.025" units="cm"/>
      <inkml:brushProperty name="height" value="0.025" units="cm"/>
      <inkml:brushProperty name="color" value="#E71224"/>
    </inkml:brush>
  </inkml:definitions>
  <inkml:trace contextRef="#ctx0" brushRef="#br0">1 0 13741,'0'0'9225,"72"23"-7880,-21-23-480,6 0-641,3 0-128,-8-5-544,-8 1-1923,-16-1-1632,-5-1-4517</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2.596"/>
    </inkml:context>
    <inkml:brush xml:id="br0">
      <inkml:brushProperty name="width" value="0.025" units="cm"/>
      <inkml:brushProperty name="height" value="0.025" units="cm"/>
      <inkml:brushProperty name="color" value="#E71224"/>
    </inkml:brush>
  </inkml:definitions>
  <inkml:trace contextRef="#ctx0" brushRef="#br0">6 1 8680,'0'0'19224,"4"9"-18552,-2-2-568,0 0 1,0 0-1,-1 0 0,1 0 0,-2 0 0,1 0 0,-1 0 0,0 0 0,-1 0 0,0 0 0,0 0 1,0 0-1,-3 9 0,2-11-32,0 3 73,0 0 0,0 1 0,0-1 0,1 1 0,1 0 0,0 14 0,0-21-133,1 0 0,-1 0 0,1 0 0,0 0-1,0 0 1,0 0 0,0-1 0,0 1 0,0 0 0,0-1 0,0 1-1,1 0 1,-1-1 0,1 0 0,-1 1 0,1-1 0,0 0 0,-1 0-1,1 0 1,0 0 0,0 0 0,0 0 0,0 0 0,0 0 0,0-1-1,0 1 1,0-1 0,0 0 0,0 0 0,0 1 0,0-1 0,4-1-1,3 2-142,1-1 0,-1 0 0,1-1-1,0 0 1,-1-1 0,0 0-1,18-5 1,-22 4-378,0 1-1,0-1 1,0 1-1,0-1 1,-1-1-1,6-4 0,-6 5-363,-1 0-1,0-1 0,1 0 0,-2 0 0,1 0 1,0 0-1,-1 0 0,2-5 0,3-20-7523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2.958"/>
    </inkml:context>
    <inkml:brush xml:id="br0">
      <inkml:brushProperty name="width" value="0.025" units="cm"/>
      <inkml:brushProperty name="height" value="0.025" units="cm"/>
      <inkml:brushProperty name="color" value="#E71224"/>
    </inkml:brush>
  </inkml:definitions>
  <inkml:trace contextRef="#ctx0" brushRef="#br0">41 1 9993,'0'0'9257,"-34"54"-6150,29-34-1025,3 2-448,2 0-609,0-1-609,21-1-320,-1-4-192,14-5-1345,3-5-1666,-2-5-769,2-1-2434,-7-4-5605</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3.336"/>
    </inkml:context>
    <inkml:brush xml:id="br0">
      <inkml:brushProperty name="width" value="0.025" units="cm"/>
      <inkml:brushProperty name="height" value="0.025" units="cm"/>
      <inkml:brushProperty name="color" value="#E71224"/>
    </inkml:brush>
  </inkml:definitions>
  <inkml:trace contextRef="#ctx0" brushRef="#br0">129 37 9865,'0'0'11473,"-9"-4"-10134,6 2-1287,1 1-1,-1-1 0,0 1 0,1 0 0,-1 0 1,0 0-1,0 1 0,0-1 0,1 1 0,-1-1 1,0 1-1,0 0 0,0 0 0,0 0 1,-4 1-1,4 1-8,0-1 0,-1 1 0,1 0 0,0 0 1,0 0-1,1 0 0,-1 1 0,0-1 0,1 1 1,-1 0-1,1-1 0,0 1 0,0 0 0,0 0 1,0 1-1,-1 3 0,-1 0-1,0 0 0,1 1 0,0 0 0,0 0 0,1 0 0,0 0 0,0 0 0,1 0 0,0 0 0,1 1 0,0 9 0,0-15-34,0 0-1,1 0 0,-1 0 1,1 0-1,0-1 0,0 1 1,0 0-1,0 0 1,1 0-1,-1-1 0,1 1 1,0-1-1,-1 1 0,1-1 1,0 0-1,1 1 0,-1-1 1,0 0-1,0-1 1,1 1-1,0 0 0,-1-1 1,1 1-1,0-1 0,-1 0 1,1 0-1,0 0 0,0 0 1,0 0-1,0-1 1,0 1-1,4-1 0,1 1 43,-1-1 0,1 0 0,-1 0-1,1-1 1,-1 0 0,1-1 0,-1 1 0,0-1-1,0-1 1,0 1 0,0-1 0,0-1-1,0 1 1,-1-1 0,0 0 0,0-1 0,0 1-1,0-1 1,0 0 0,-1-1 0,0 1-1,0-1 1,-1 0 0,0 0 0,0-1 0,0 1-1,-1-1 1,1 0 0,-2 0 0,1 0-1,-1 0 1,0-1 0,-1 1 0,1 0 0,-2-1-1,1 1 1,-1-1 0,0 1 0,-2-12 0,2 17-28,0 0 0,-1-1 0,1 1 0,-1 0 0,0 1 0,1-1 0,-1 0 0,0 0 1,0 0-1,0 0 0,-1 1 0,1-1 0,0 0 0,-1 1 0,1-1 0,-1 1 0,1 0 1,-1-1-1,0 1 0,1 0 0,-4-2 0,1 2 14,1 0 0,-1 1 0,1-1-1,0 1 1,-1-1 0,1 1 0,-1 0 0,1 0 0,-1 1 0,1-1 0,-1 1 0,-3 0-1,-1 2 14,0-1 0,-1 1 0,1 1 0,0-1 0,1 1-1,-1 1 1,1 0 0,0 0 0,-12 10 0,14-9-373,0 0 0,1 0 0,-1 0 1,1 1-1,1-1 0,-1 1 0,-3 9 0,7-14 209,-1-1-1,0 1 0,1-1 0,-1 1 0,1-1 1,0 1-1,0 0 0,-1-1 0,1 1 0,0-1 1,0 1-1,1 0 0,-1-1 0,0 1 0,0-1 0,1 1 1,-1 0-1,1-1 0,-1 1 0,1-1 0,0 0 1,0 1-1,-1-1 0,1 1 0,0-1 0,0 0 1,0 0-1,1 0 0,-1 1 0,0-1 0,0 0 1,1-1-1,-1 1 0,0 0 0,1 0 0,-1 0 1,1-1-1,-1 1 0,3 0 0,31 6-4678,5-5-1607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8.267"/>
    </inkml:context>
    <inkml:brush xml:id="br0">
      <inkml:brushProperty name="width" value="0.025" units="cm"/>
      <inkml:brushProperty name="height" value="0.025" units="cm"/>
    </inkml:brush>
  </inkml:definitions>
  <inkml:trace contextRef="#ctx0" brushRef="#br0">18 1 11531,'-10'69'1730,"4"-5"-449,5-2-609,1-4-608,0-5-544,0 1-1410,0-2-928,1-2-1571,-1 1-255</inkml:trace>
  <inkml:trace contextRef="#ctx0" brushRef="#br0" timeOffset="1">2 620 833,'0'56'1954,"0"0"-1634</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3.698"/>
    </inkml:context>
    <inkml:brush xml:id="br0">
      <inkml:brushProperty name="width" value="0.025" units="cm"/>
      <inkml:brushProperty name="height" value="0.025" units="cm"/>
      <inkml:brushProperty name="color" value="#E71224"/>
    </inkml:brush>
  </inkml:definitions>
  <inkml:trace contextRef="#ctx0" brushRef="#br0">967 109 9673,'4'-8'4185,"1"0"-2881,-3 5-876,0 0 1,0 0 0,-1 1-1,1-1 1,-1 0 0,0-1-1,0 1 1,0 0 0,0 0-1,0 0 1,-1-1 0,1-5-1,-1 9-343,0-1 0,0 1 0,0 0 0,0-1-1,0 1 1,0 0 0,0-1 0,0 1 0,0 0 0,-1-1 0,1 1-1,0 0 1,0-1 0,0 1 0,0 0 0,0-1 0,-1 1-1,1 0 1,0 0 0,0-1 0,-1 1 0,1 0 0,0 0-1,0-1 1,-1 1 0,1 0 0,0 0 0,0 0 0,-1 0-1,1-1 1,0 1 0,-1 0 0,1 0 0,0 0 0,-1 0-1,1 0 1,0 0 0,-1 0 0,-18 5 1105,-13 16-617,27-16-468,0 0-1,0 0 1,1 0 0,-1 1 0,2 0 0,-1-1 0,0 1-1,1 1 1,0-1 0,0 0 0,1 1 0,0-1 0,0 1-1,1 0 1,-1 0 0,1 0 0,1 0 0,0 0-1,0 0 1,0-1 0,1 9 0,1-12-91,0 0 0,0 0 1,0 0-1,0 0 0,0-1 0,0 1 1,1-1-1,0 0 0,-1 1 0,1-1 0,0 0 1,0 0-1,0-1 0,0 1 0,0-1 1,0 1-1,1-1 0,-1 0 0,0 0 1,1-1-1,-1 1 0,0-1 0,7 1 1,0 0 102,0 0 0,0-1 1,0 0-1,0 0 1,0-1-1,0-1 1,13-3-1,-17 3-40,0-1 1,-1 0-1,1 0 0,-1 0 1,0-1-1,0 0 0,0 0 0,0 0 1,-1 0-1,0-1 0,0 0 1,0 0-1,0 0 0,-1 0 0,0 0 1,0-1-1,0 0 0,-1 1 1,0-1-1,0 0 0,0 0 0,-1 0 1,0-1-1,0 1 0,0-8 0,-1 9-127,1 1-1,-2-1 0,1 1 0,0-1 0,-1 0 0,0 1 1,0 0-1,0-1 0,-1 1 0,1 0 0,-1-1 0,0 1 0,-1 0 1,1 0-1,0 1 0,-1-1 0,0 0 0,0 1 0,0 0 0,0-1 1,-1 1-1,1 1 0,-1-1 0,0 0 0,0 1 0,0 0 1,0 0-1,0 0 0,0 0 0,-1 1 0,1 0 0,-1-1 0,1 2 1,-9-2-1,3 1-664,1 1 0,0 0 0,0 1 0,0 0 0,-1 0 0,1 1 0,1 0 0,-1 1 0,0 0 0,0 0 0,1 1 0,0 0 0,-10 6 0,-30 22-7079</inkml:trace>
  <inkml:trace contextRef="#ctx0" brushRef="#br0" timeOffset="1">1 460 5990,'0'0'11178,"8"2"-8290,38 4-1322,1-2-1,-1-3 1,1-1 0,57-9-1,-22 4-963,136-7-197,465-38-1979,-650 43-402,-25 3-997,-24 2-337,-17 2-710,-9 0-1121</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4.139"/>
    </inkml:context>
    <inkml:brush xml:id="br0">
      <inkml:brushProperty name="width" value="0.025" units="cm"/>
      <inkml:brushProperty name="height" value="0.025" units="cm"/>
      <inkml:brushProperty name="color" value="#E71224"/>
    </inkml:brush>
  </inkml:definitions>
  <inkml:trace contextRef="#ctx0" brushRef="#br0">69 15 11211,'0'0'6646,"8"1"-3817,21 2-1465,0-2-1,0-1 0,0-1 0,33-7 1,50 0 110,-98 7-1302,-1 0-68,0 1 0,0 0 0,20 3 0,-32-3-98,1 0 0,-1 0 0,0 0 0,0 0 0,0 0 0,0 1-1,1-1 1,-1 0 0,0 1 0,0-1 0,0 1 0,0-1 0,0 1 0,0-1-1,0 1 1,0 0 0,0-1 0,0 1 0,0 0 0,0 0 0,0 0 0,-1 0-1,1 0 1,0 0 0,-1 0 0,1 0 0,-1 0 0,1 0 0,-1 0 0,1 0-1,-1 1 1,0-1 0,0 0 0,1 0 0,-1 0 0,0 0 0,0 1 0,0-1 0,0 0-1,0 0 1,-1 0 0,1 1 0,0-1 0,0 0 0,-1 0 0,0 2 0,-6 7 49,1-1 1,-1 0-1,-1 0 1,0 0-1,0-1 1,-1 0-1,0-1 1,0 0-1,0-1 1,-18 10-1,11-6-14,-68 44 122,-140 67-1,215-115-128,7-5-29,0 0 0,0 0 0,0 0 0,0 0 0,0 0 0,0 0 0,0 0-1,0-1 1,-1 1 0,1-1 0,0 0 0,0 1 0,-1-1 0,1 0 0,0 0 0,-4-1 0,57-20-790,-27 15 727,-1 2 0,44-3-1,-60 7 99,1-1 0,-1 1 0,0 1 0,1-1 0,-1 1 0,0 1 0,0-1 0,1 1 0,-1 0 0,-1 1 0,1 0 0,0 0 0,8 5 0,4 18 511,-18-24-521,-1-1-1,1 0 0,-1 0 1,1 0-1,-1 0 0,1 0 1,0 1-1,0-1 0,-1 0 1,1-1-1,0 1 0,0 0 0,0 0 1,0 0-1,0 0 0,0-1 1,0 1-1,1 0 0,-1-1 1,0 1-1,0-1 0,0 1 1,1-1-1,-1 0 0,0 0 1,0 1-1,1-1 0,-1 0 1,0 0-1,1 0 0,-1 0 0,0-1 1,0 1-1,1 0 0,-1 0 1,0-1-1,0 1 0,0-1 1,1 1-1,-1-1 0,0 1 1,0-1-1,2-1 0,14-6 93,0 0 0,32-22 0,-42 26-437,-2 0-1,1 0 0,0-1 1,-1 1-1,0-2 0,0 1 1,0 0-1,-1-1 0,0 0 1,0 0-1,4-8 0,-6-2-4082,-2-4-3215</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4.779"/>
    </inkml:context>
    <inkml:brush xml:id="br0">
      <inkml:brushProperty name="width" value="0.025" units="cm"/>
      <inkml:brushProperty name="height" value="0.025" units="cm"/>
      <inkml:brushProperty name="color" value="#E71224"/>
    </inkml:brush>
  </inkml:definitions>
  <inkml:trace contextRef="#ctx0" brushRef="#br0">0 0 11147,'0'0'10084,"6"13"-8440,-6-12-1607,5 10 296,0 0 0,-1 0 0,-1 0 0,0 1 0,0 0 0,-1 0 0,1 23 0,-7 341 1062,-3-125-4231,7-226-2284,0-20 6</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5.136"/>
    </inkml:context>
    <inkml:brush xml:id="br0">
      <inkml:brushProperty name="width" value="0.025" units="cm"/>
      <inkml:brushProperty name="height" value="0.025" units="cm"/>
      <inkml:brushProperty name="color" value="#E71224"/>
    </inkml:brush>
  </inkml:definitions>
  <inkml:trace contextRef="#ctx0" brushRef="#br0">34 0 19026,'0'0'4452,"0"61"-2017,-9-27-1154,0 5-352,-2 1-353,6-2-352,5-2-192,0-4-64,9-6-768,3-8-706,-1-2-864,-4-7-96,-7-5-161</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5.485"/>
    </inkml:context>
    <inkml:brush xml:id="br0">
      <inkml:brushProperty name="width" value="0.025" units="cm"/>
      <inkml:brushProperty name="height" value="0.025" units="cm"/>
      <inkml:brushProperty name="color" value="#E71224"/>
    </inkml:brush>
  </inkml:definitions>
  <inkml:trace contextRef="#ctx0" brushRef="#br0">1 20 11531,'0'0'14189,"58"-6"-12715,-22 6-609,3 2-513,1-2-288,-1 0-96,-7 0-1281,-7-4-1858,-4-7-2531</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053"/>
    </inkml:context>
    <inkml:brush xml:id="br0">
      <inkml:brushProperty name="width" value="0.025" units="cm"/>
      <inkml:brushProperty name="height" value="0.025" units="cm"/>
      <inkml:brushProperty name="color" value="#E71224"/>
    </inkml:brush>
  </inkml:definitions>
  <inkml:trace contextRef="#ctx0" brushRef="#br0">13 22 10442,'0'0'8835,"10"-4"-7025,8-1-935,-1 1 1,1 1 0,0 0 0,34 0 0,-46 3-708,-1 0 1,1 1 0,0-1 0,-1 1-1,1 1 1,-1-1 0,1 1 0,-1 0-1,0 0 1,6 3 0,-9-3-163,0-1 0,0 1 0,0-1 0,-1 1 0,1 0 0,0 0 0,-1-1 0,1 1 0,-1 1 0,0-1 0,0 0 0,1 0 0,-1 0 0,-1 1 0,1-1-1,0 0 1,0 1 0,-1-1 0,0 1 0,1-1 0,-1 1 0,0-1 0,0 0 0,-1 4 0,0-1 10,0 1 1,0 0-1,-1-1 0,0 0 0,0 1 0,-1-1 0,0 0 0,1 0 0,-2 0 0,1 0 0,0-1 1,-1 1-1,0-1 0,0 0 0,-7 6 0,-13 8 350,-45 29 1,34-24 164,17-12-253,-22 20 874,41-30-1138,1 0-1,-1 0 0,1-1 0,-1 1 0,1-1 0,-1 1 0,1-1 0,-1 1 0,1-1 0,0 0 0,-1 0 1,1 0-1,0 0 0,-1 0 0,1 0 0,1-1 0,-2 1-6,13 0-374,0-1-1,-1-1 1,1 0 0,-1-1-1,24-8 1,28-18-8367,-34 10-795</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430"/>
    </inkml:context>
    <inkml:brush xml:id="br0">
      <inkml:brushProperty name="width" value="0.025" units="cm"/>
      <inkml:brushProperty name="height" value="0.025" units="cm"/>
      <inkml:brushProperty name="color" value="#E71224"/>
    </inkml:brush>
  </inkml:definitions>
  <inkml:trace contextRef="#ctx0" brushRef="#br0">121 0 16047,'0'0'6951,"-2"8"-5691,-4 10-653,2-9-518,0 0 0,1 0 0,0 0-1,1 0 1,0 1 0,0-1 0,1 1 0,0-1 0,1 1 0,1 16 0,0-25-86,0 0 0,0 0 1,0 1-1,0-1 0,0 0 0,0 0 0,1 0 0,-1 0 0,0 0 1,0-1-1,1 1 0,-1 0 0,1-1 0,-1 1 0,0 0 0,1-1 1,-1 0-1,1 1 0,-1-1 0,3 0 0,40 4 50,-25-2-49,-16-2-9,0 0 1,1 1-1,-1 0 0,0 0 1,1 0-1,-1 0 0,0 0 1,0 1-1,0-1 0,0 1 1,0 0-1,-1 0 0,1 0 1,0 0-1,-1 1 1,1-1-1,-1 1 0,0-1 1,0 1-1,2 3 0,-4-4 56,1 0-1,-1 0 0,1 1 0,-1-1 1,0 0-1,0 0 0,0 1 0,0-1 1,0 0-1,-1 0 0,1 0 0,-1 1 1,1-1-1,-1 0 0,0 0 0,0 0 1,0 0-1,0 0 0,0 0 1,0 0-1,-1 0 0,1-1 0,-1 1 1,1 0-1,-1-1 0,0 1 0,1-1 1,-1 0-1,0 1 0,0-1 0,-2 1 1,-5 4 238,-1 0 0,0-1 0,0 0 0,0-1 0,-1 0 0,1 0 0,-1-1 0,-18 3-1,24-6-364,0 1-1,0-1 0,1 0 0,-1-1 0,0 1 0,0-1 0,0 0 0,1 0 0,-10-3 1,11 3-175,1-1 1,-1 1 0,0-1 0,1 1 0,0-1 0,-1 0 0,1 0 0,0 0 0,0-1 0,0 1 0,0 0 0,0-1 0,1 1 0,-1-1 0,1 0 0,0 1 0,-2-4-1,-5-31-5284,5-5-3103</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795"/>
    </inkml:context>
    <inkml:brush xml:id="br0">
      <inkml:brushProperty name="width" value="0.025" units="cm"/>
      <inkml:brushProperty name="height" value="0.025" units="cm"/>
      <inkml:brushProperty name="color" value="#E71224"/>
    </inkml:brush>
  </inkml:definitions>
  <inkml:trace contextRef="#ctx0" brushRef="#br0">1 0 17040,'0'0'7591,"67"13"-6245,-39-6-1026,9-1-288,2-2-2178,0-2-3235,0-2-7912</inkml:trace>
  <inkml:trace contextRef="#ctx0" brushRef="#br0" timeOffset="1">370 30 17040,'-8'7'2894,"-8"6"-1396,1 1 0,0 0 0,-23 32 0,34-41-1403,0 0 0,0 1 0,0-1 0,1 1 0,0 0 1,0 0-1,1 0 0,0 0 0,0 1 0,0-1 0,1 1 0,0-1 0,0 1 0,0-1 0,1 1 1,0 0-1,0-1 0,3 11 0,-2-14-103,0 0 0,0 0 0,0-1-1,1 1 1,0 0 0,-1-1 0,1 1 0,0-1 0,0 1 0,1-1-1,-1 0 1,0 0 0,1 0 0,-1 0 0,1 0 0,0 0 0,-1-1-1,1 1 1,0-1 0,0 0 0,0 0 0,0 0 0,0 0 0,0-1 0,0 1-1,1-1 1,-1 0 0,0 0 0,0 0 0,4 0 0,-1-1 15,1 1 0,-1-1 1,1 0-1,-1-1 0,0 1 1,1-1-1,-1-1 0,0 1 1,-1-1-1,1 0 0,0 0 1,-1-1-1,10-7 0,-9 4 97,-1 1-1,1-1 0,-2 0 0,1 0 0,-1 0 0,0-1 0,-1 0 0,1 1 0,-2-1 1,1 0-1,-1-1 0,0 1 0,-1 0 0,0-1 0,0 1 0,-1-1 0,0 1 1,-2-14-1,2 20-85,0 0-1,0 0 1,-1 0 0,1 1 0,-1-1 0,1 0 0,-1 1 0,0-1 0,0 0 0,1 1-1,-1-1 1,0 1 0,-1-1 0,1 1 0,0-1 0,0 1 0,-1 0 0,1 0 0,0-1-1,-1 1 1,1 0 0,-1 0 0,0 1 0,1-1 0,-1 0 0,0 0 0,1 1 0,-1-1-1,0 1 1,0 0 0,0-1 0,1 1 0,-1 0 0,0 0 0,0 0 0,0 0 0,1 1-1,-4 0 1,2-1-212,1 1-1,-1-1 0,0 1 0,1 0 0,-1 0 1,1 0-1,-1 1 0,1-1 0,0 1 0,-1-1 1,1 1-1,0 0 0,0-1 0,0 1 1,0 0-1,1 1 0,-1-1 0,0 0 0,1 0 1,0 1-1,-1-1 0,1 1 0,0-1 0,0 1 1,-1 5-1,2 9-5864,3-4-3961</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7.142"/>
    </inkml:context>
    <inkml:brush xml:id="br0">
      <inkml:brushProperty name="width" value="0.025" units="cm"/>
      <inkml:brushProperty name="height" value="0.025" units="cm"/>
      <inkml:brushProperty name="color" value="#E71224"/>
    </inkml:brush>
  </inkml:definitions>
  <inkml:trace contextRef="#ctx0" brushRef="#br0">103 322 22261,'0'0'4260,"-51"44"-1313,28-22-961,1 1-801,15-3-1057,7-7-128,0-4 0,13-4-769,8-5-1985,0-7-2627,-1-15-5157</inkml:trace>
  <inkml:trace contextRef="#ctx0" brushRef="#br0" timeOffset="1">114 0 19378,'0'0'7656,"-31"47"-7368,31-31-480,0-7-4421</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7.816"/>
    </inkml:context>
    <inkml:brush xml:id="br0">
      <inkml:brushProperty name="width" value="0.025" units="cm"/>
      <inkml:brushProperty name="height" value="0.025" units="cm"/>
      <inkml:brushProperty name="color" value="#E71224"/>
    </inkml:brush>
  </inkml:definitions>
  <inkml:trace contextRef="#ctx0" brushRef="#br0">255 5 4260,'-8'-2'8264,"-2"1"-7096,-1 0 0,1 1 0,0 0-1,0 0 1,-15 3 0,18-1-911,0-1-1,1 1 1,-1 1-1,0-1 0,1 1 1,-1 0-1,1 1 1,0-1-1,0 1 0,-5 5 1,1 0-10,1 0 1,0 0-1,1 1 1,0 0 0,0 1-1,1 0 1,-8 17-1,11-21-178,1 1-1,0 0 1,0 0 0,1 0-1,0 0 1,1 0-1,-1 1 1,2-1 0,-1 0-1,1 1 1,0-1-1,2 12 1,-1-17-56,1 1 1,-1 0-1,0-1 1,1 1-1,0 0 1,0-1-1,0 0 1,0 1-1,0-1 1,1 0-1,-1 0 1,1-1-1,0 1 1,0 0-1,0-1 0,0 0 1,1 1-1,-1-1 1,1-1-1,-1 1 1,1 0-1,-1-1 1,1 0-1,0 0 1,0 0-1,0 0 1,0-1-1,-1 1 1,8-1-1,-1 0 62,0 0-1,0 0 0,0-1 1,0 0-1,0-1 0,-1 0 1,1 0-1,-1-1 1,1 0-1,15-9 0,-17 7 27,-1-1 0,1 0 0,-1 0 0,0-1-1,0 0 1,-1 0 0,0-1 0,0 0 0,-1 0 0,0 0-1,6-14 1,-9 19-67,0 0-1,-1-1 1,0 1-1,1 0 1,-1-1-1,-1 1 1,1-1 0,0 1-1,-1-1 1,0 0-1,1 1 1,-1-1-1,-1 1 1,1-1-1,-1 0 1,1 1-1,-1-1 1,0 1 0,0-1-1,0 1 1,-1 0-1,1 0 1,-1-1-1,0 1 1,0 0-1,0 0 1,0 0 0,-1 1-1,1-1 1,-1 1-1,0-1 1,-5-3-1,6 4-82,0 1 0,-1-1 0,1 0 0,-1 1 0,1 0 0,-1 0 0,0-1 1,0 2-1,1-1 0,-1 0 0,0 0 0,0 1 0,0 0 0,0 0 0,0-1 0,0 2 0,0-1 0,0 0 0,1 1 0,-1-1 0,0 1 0,0 0 0,0 0 0,1 0 0,-1 0 0,0 0 0,1 0 0,-1 1 0,1 0 0,-1-1 0,1 1 0,0 0 0,-3 3 0,-8 24-3505,15 9-3420,7-16-3254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8.627"/>
    </inkml:context>
    <inkml:brush xml:id="br0">
      <inkml:brushProperty name="width" value="0.025" units="cm"/>
      <inkml:brushProperty name="height" value="0.025" units="cm"/>
    </inkml:brush>
  </inkml:definitions>
  <inkml:trace contextRef="#ctx0" brushRef="#br0">107 0 8040,'-37'133'9531,"23"-87"-9669,1 0 0,3 1 0,-5 53 0,8-19-1243,-4 109 1246</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197"/>
    </inkml:context>
    <inkml:brush xml:id="br0">
      <inkml:brushProperty name="width" value="0.025" units="cm"/>
      <inkml:brushProperty name="height" value="0.025" units="cm"/>
      <inkml:brushProperty name="color" value="#E71224"/>
    </inkml:brush>
  </inkml:definitions>
  <inkml:trace contextRef="#ctx0" brushRef="#br0">85 0 20083,'0'0'2626,"-44"72"513,23-34-1281,7-4-1121,8-2-353,6-6-352,0-7-96,7-7-1217,9-6-1185,2-6-1218,-2 0-1889,0-7-4100</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664"/>
    </inkml:context>
    <inkml:brush xml:id="br0">
      <inkml:brushProperty name="width" value="0.025" units="cm"/>
      <inkml:brushProperty name="height" value="0.025" units="cm"/>
      <inkml:brushProperty name="color" value="#E71224"/>
    </inkml:brush>
  </inkml:definitions>
  <inkml:trace contextRef="#ctx0" brushRef="#br0">119 40 11339,'0'0'13597,"10"-6"-11900,29-20-506,-18 19-111,-20 7-1068,-1 0 0,0 0 0,0 1 0,1-1 0,-1 0 0,0 0-1,0 0 1,1 1 0,-1-1 0,0 0 0,0 1 0,0-1 0,1 0 0,-1 0 0,0 1 0,0-1 0,0 0 0,0 1 0,0-1-1,0 0 1,1 1 0,-1-1 0,0 0 0,0 1 0,0-1 0,0 0 0,0 1 0,0-1 0,-1 0 0,1 1 0,0-1-1,0 1 1,-13 26 122,-4-9-68,-27 32 43,41-47-104,1 1 0,0 0 0,-1 0 0,1 0 0,1 0 0,-1 0 0,1 0 0,-1 0 0,1 1 0,0-1 0,1 1 0,-1 4 0,1-8-4,1 0 1,-1 0-1,1 0 1,0 0-1,-1 0 1,1-1 0,0 1-1,0 0 1,-1-1-1,1 1 1,0 0-1,0-1 1,0 1-1,0-1 1,0 1-1,0-1 1,0 0-1,0 1 1,0-1 0,0 0-1,0 0 1,0 1-1,0-1 1,0 0-1,0 0 1,0 0-1,0-1 1,1 1-1,43 0 64,-35 0-57,-2 0-12,-1 0 0,0 0 0,1 1-1,-1 1 1,0-1 0,0 1 0,0 0-1,0 1 1,0 0 0,-1 0 0,8 4-1,-11-5 4,0 0 0,0 1-1,0-1 1,-1 0 0,1 1-1,-1 0 1,0-1-1,0 1 1,0 0 0,0 0-1,0 0 1,-1 0-1,1 1 1,-1-1 0,0 0-1,0 1 1,0-1-1,0 1 1,-1-1 0,1 1-1,-1-1 1,0 1 0,0-1-1,-1 7 1,0-7 31,1-1 1,-1-1 0,0 1-1,0 0 1,0 0-1,0 0 1,0 0 0,0-1-1,-1 1 1,1 0-1,0-1 1,-1 1-1,0-1 1,1 0 0,-1 1-1,0-1 1,1 0-1,-1 0 1,0 0 0,0 0-1,0-1 1,0 1-1,0 0 1,0-1 0,0 1-1,-4-1 1,-60 5 1158,61-5-1160,-6 0-34,1 0-1,0-1 0,0 0 1,0-1-1,0 0 0,0 0 1,0-1-1,1-1 0,-1 0 1,1 0-1,0-1 0,-16-10 1,21 12-359,0-1 0,0 0 0,0 0 0,0 0 1,1 0-1,0-1 0,0 1 0,0-1 0,0 0 0,-3-8 1,4 7-606,0 0 1,1 0-1,0 0 1,0-1-1,0 1 1,1 0 0,0 0-1,0-1 1,1 1-1,1-11 1,9-14-7595</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995"/>
    </inkml:context>
    <inkml:brush xml:id="br0">
      <inkml:brushProperty name="width" value="0.025" units="cm"/>
      <inkml:brushProperty name="height" value="0.025" units="cm"/>
      <inkml:brushProperty name="color" value="#E71224"/>
    </inkml:brush>
  </inkml:definitions>
  <inkml:trace contextRef="#ctx0" brushRef="#br0">0 27 10730,'0'0'8905,"57"-10"-5542,-27 6-1057,9-1-737,0 2-864,5-2-641,0 5-96,-5 0-2146,-5 0-3043,-7 0-6118</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9.353"/>
    </inkml:context>
    <inkml:brush xml:id="br0">
      <inkml:brushProperty name="width" value="0.025" units="cm"/>
      <inkml:brushProperty name="height" value="0.025" units="cm"/>
      <inkml:brushProperty name="color" value="#E71224"/>
    </inkml:brush>
  </inkml:definitions>
  <inkml:trace contextRef="#ctx0" brushRef="#br0">61 0 18129,'0'0'6823,"-52"43"-4485,44-22-961,8 0-704,0 1-417,3 0-192,15-1-32,8-5-32,3-2-512,-1-5-481,2-6-449,-2-3-736,1 0-769,-5-11-928,-4-5-2467</inkml:trace>
  <inkml:trace contextRef="#ctx0" brushRef="#br0" timeOffset="1">303 64 14542,'0'0'7975,"-25"58"-5220,17-31-769,1 4-193,-6 6-479,2 4-546,-3 2-511,5 0-193,1-2-64,2-5-289,1-5-1248,3-12-1410,2-12-3811</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9.945"/>
    </inkml:context>
    <inkml:brush xml:id="br0">
      <inkml:brushProperty name="width" value="0.025" units="cm"/>
      <inkml:brushProperty name="height" value="0.025" units="cm"/>
      <inkml:brushProperty name="color" value="#E71224"/>
    </inkml:brush>
  </inkml:definitions>
  <inkml:trace contextRef="#ctx0" brushRef="#br0">0 1 8584,'0'0'16944,"73"4"-16399,-26-4-417,1 0-64,0 0-64,-4 2-224,-8 4-1954,-13-1-1730,-13 1-4004</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0.289"/>
    </inkml:context>
    <inkml:brush xml:id="br0">
      <inkml:brushProperty name="width" value="0.025" units="cm"/>
      <inkml:brushProperty name="height" value="0.025" units="cm"/>
      <inkml:brushProperty name="color" value="#E71224"/>
    </inkml:brush>
  </inkml:definitions>
  <inkml:trace contextRef="#ctx0" brushRef="#br0">1 1 11018,'0'0'11179,"74"21"-9161,-21-21-705,6 0-1121,3 0-128,5-2-320,-5-3-2851,-2-1-3747</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0.775"/>
    </inkml:context>
    <inkml:brush xml:id="br0">
      <inkml:brushProperty name="width" value="0.025" units="cm"/>
      <inkml:brushProperty name="height" value="0.025" units="cm"/>
      <inkml:brushProperty name="color" value="#E71224"/>
    </inkml:brush>
  </inkml:definitions>
  <inkml:trace contextRef="#ctx0" brushRef="#br0">1 48 13453,'0'0'2813,"10"-6"-272,7-2-1219,0 1 0,35-11 1,-46 16-1108,0 0 0,0 1 0,0 0 0,0 0 1,0 0-1,0 1 0,0 0 0,1 0 0,-1 1 1,0-1-1,0 1 0,0 1 0,0-1 0,0 1 1,7 3-1,-11-4-201,0 1 0,0 0 0,0-1 0,0 1 0,0 0 0,0 0 0,0 0 0,0 1 0,-1-1 0,0 0 0,1 1 0,-1-1 0,0 1 0,0-1 0,0 1 0,0-1 0,0 1 0,-1 0 0,1-1 0,-1 1 0,0 0 0,0 0 0,0-1 0,0 1 1,0 0-1,-1 0 0,1-1 0,-1 1 0,0 0 0,0-1 0,1 1 0,-2-1 0,1 1 0,-2 3 0,-3 5 35,0 0-1,-1 0 1,0-1 0,0 1 0,-1-2 0,-10 11 0,-14 7 226,25-23-207,1 1 0,-1 0 1,1 0-1,0 1 0,0 0 0,0 0 1,1 0-1,0 1 0,0 0 0,1 0 1,-6 11-1,10-17-69,0-1 1,0 1-1,0 0 1,0-1-1,0 1 1,0 0-1,0-1 0,0 1 1,1 0-1,-1-1 1,0 1-1,0 0 1,0-1-1,1 1 1,-1 0-1,0-1 0,1 1 1,-1-1-1,1 1 1,-1-1-1,0 1 1,1-1-1,-1 1 1,1-1-1,0 1 0,-1-1 1,1 0-1,-1 1 1,1-1-1,-1 0 1,1 1-1,0-1 0,-1 0 1,1 0-1,1 1 1,25 3-21,-25-4 25,73 1-1123,2-9-4184,-16-7-2929</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105"/>
    </inkml:context>
    <inkml:brush xml:id="br0">
      <inkml:brushProperty name="width" value="0.025" units="cm"/>
      <inkml:brushProperty name="height" value="0.025" units="cm"/>
      <inkml:brushProperty name="color" value="#E71224"/>
    </inkml:brush>
  </inkml:definitions>
  <inkml:trace contextRef="#ctx0" brushRef="#br0">155 52 10410,'-12'3'6998,"-1"0"-6017,0 0-1,0 1 1,0 1-1,-18 10 1,26-13-812,1 0 0,0 1 1,0 0-1,1-1 0,-1 1 0,1 1 0,-1-1 1,1 0-1,0 1 0,0 0 0,0 0 1,1 0-1,0 0 0,-1 0 0,1 0 0,1 1 1,-1-1-1,1 0 0,-1 1 0,0 5 0,2-9-160,0 0-1,0 1 1,0-1-1,0 0 0,0 1 1,0-1-1,1 0 0,-1 1 1,0-1-1,1 0 0,-1 1 1,1-1-1,-1 0 0,1 0 1,0 1-1,-1-1 0,1 0 1,0 0-1,0 0 0,0 0 1,0 0-1,1 1 0,1 0 3,0 0 0,0 0 0,1-1-1,-1 1 1,0-1 0,1 1-1,-1-1 1,6 1 0,7 0 6,1 0 1,31-1 0,-41-1-13,2 0 4,0-1-1,0 0 0,-1 0 0,1-1 0,-1 0 0,0-1 0,1 0 0,-1 0 0,0-1 0,-1 1 0,1-2 0,-1 1 0,10-9 0,-13 10 14,-1 0 1,0 0-1,0 0 0,0 0 0,0-1 1,0 1-1,-1-1 0,1 0 0,-1 0 1,0 0-1,0 0 0,-1 0 0,1 0 1,-1 0-1,0-1 0,0 1 0,0 0 1,-1-1-1,0 1 0,0-1 0,0 1 1,0-1-1,0 1 0,-1 0 1,0-1-1,0 1 0,0 0 0,-2-6 1,1 8 25,1-1 0,-1 0 0,0 0 1,0 0-1,0 1 0,0-1 1,0 1-1,-1 0 0,1-1 1,-1 1-1,0 0 0,1 1 1,-1-1-1,0 0 0,0 1 0,0-1 1,-5 0-1,2 0 48,-1 0-1,0 0 0,1 1 1,-1 0-1,0 0 1,1 1-1,-1 0 1,-12 2-1,15-2-166,0 1-1,-1 0 1,1 0 0,0 0-1,0 0 1,0 1-1,0-1 1,0 1 0,0 0-1,1 1 1,-1-1-1,1 1 1,-5 3 0,7-4-110,-1 0 0,1 0 0,-1 0 0,1 0 0,0 0 0,0 0 0,0 0 0,0 0 0,0 0 0,1 1 0,-1-1 0,1 0 0,0 1 0,-1-1 0,1 0 0,0 1 0,0-1-1,0 0 1,1 1 0,-1-1 0,0 0 0,1 1 0,0-1 0,-1 0 0,3 3 0,10 11-4185,10-5-2281</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483"/>
    </inkml:context>
    <inkml:brush xml:id="br0">
      <inkml:brushProperty name="width" value="0.025" units="cm"/>
      <inkml:brushProperty name="height" value="0.025" units="cm"/>
      <inkml:brushProperty name="color" value="#E71224"/>
    </inkml:brush>
  </inkml:definitions>
  <inkml:trace contextRef="#ctx0" brushRef="#br0">156 6 14894,'0'0'3913,"-13"3"-1425,3 0-2196,0 1 1,0 0-1,1 0 0,-1 1 1,1 0-1,0 1 1,-15 11-1,19-13-201,1 0-1,-1 0 0,1 1 1,0-1-1,1 1 1,-1 0-1,1 0 0,0 0 1,0 0-1,1 1 1,0-1-1,-1 1 1,2 0-1,-1-1 0,1 1 1,0 0-1,0 0 1,0 8-1,1-12-86,0-1 1,0 1-1,1 0 0,-1-1 0,0 1 1,1-1-1,-1 1 0,1 0 1,-1-1-1,1 1 0,0-1 1,0 1-1,0-1 0,0 0 1,0 1-1,0-1 0,0 0 0,0 0 1,0 1-1,0-1 0,1 0 1,-1 0-1,1 0 0,1 0 1,1 1 5,1 0 0,0 0 0,-1-1 0,1 0 0,0 0 0,0 0 0,0 0 1,7-1-1,0 0-8,-1 0-1,0-1 1,1 0 0,-1-1 0,0-1 0,0 0 0,11-4 0,-13 3-18,0-1 0,-1 0 0,1-1 0,-1 0 0,-1 0 0,13-12 0,-17 15 175,-1 0 0,1 1 0,-1-1 0,0 0 0,0 0 0,0 0 0,-1-1 0,1 1-1,-1 0 1,1-1 0,-1 1 0,0-1 0,0 1 0,-1-1 0,1 1 0,-1-1 0,0 0-1,0 1 1,0-1 0,0 1 0,-2-7 0,1 7-53,-1 0 0,1 1 0,-1-1 0,0 1 1,0-1-1,0 1 0,0 0 0,0-1 0,-1 1 0,1 0 0,-1 0 0,1 1 0,-1-1 1,0 1-1,0-1 0,0 1 0,0 0 0,0 0 0,0 0 0,-3-1 0,-71-12-186,65 12 137,3 1-324,-44-4-1386,51 5 951,0 0 0,0 0 0,-1 1 0,1-1 0,0 0 0,0 1 0,0 0 0,-1-1 0,1 1 1,-4 2-1,-1 6-7583</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824"/>
    </inkml:context>
    <inkml:brush xml:id="br0">
      <inkml:brushProperty name="width" value="0.025" units="cm"/>
      <inkml:brushProperty name="height" value="0.025" units="cm"/>
      <inkml:brushProperty name="color" value="#E71224"/>
    </inkml:brush>
  </inkml:definitions>
  <inkml:trace contextRef="#ctx0" brushRef="#br0">79 0 18674,'0'0'9000,"-57"55"-7943,46-30-160,3 3-609,6-1-128,2 1-128,0-4-96,7-4-864,7-3-1090,-5-4-1121,-4-9-449,-1-4-1505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17.077"/>
    </inkml:context>
    <inkml:brush xml:id="br0">
      <inkml:brushProperty name="width" value="0.025" units="cm"/>
      <inkml:brushProperty name="height" value="0.025" units="cm"/>
    </inkml:brush>
  </inkml:definitions>
  <inkml:trace contextRef="#ctx0" brushRef="#br0">119 94 12011,'0'0'9770,"10"2"-9568,0 0-47,0 0 0,1 0 0,-1-1 0,0-1 0,1 0-1,-1 0 1,1-1 0,-1 0 0,0-1 0,1 0-1,17-7 1,24-16 741,53-19-201,-200 60 4,-219 75 759,295-84-1160,40-8 11,4-1-190,13 3-119,0 2 0,-1 1 0,1 2 0,37 11 0,-72-17 1,37 6 138,-39-6-135,0 1 0,-1-1 0,1 0 0,0 0 0,-1 0 0,1 0 0,0 0 0,0-1 0,-1 1 0,1 0 0,0 0-1,-1 0 1,1 0 0,0-1 0,-1 1 0,1 0 0,-1-1 0,1 1 0,0-1 0,-1 1 0,1 0 0,-1-1-1,1 1 1,-1-1 0,1 0 0,-1 1 0,0-1 0,1 1 0,-1-1 0,0 0 0,1 1 0,-1-1 0,0 1-1,0-1 1,0 0 0,1 0 0,-1 1 0,0-1 0,0 0 0,0 1 0,0-1 0,0 0 0,0 1 0,0-1 0,0 0-1,-1 1 1,1-1 0,0 0 0,-1 0 0,0-1 28,0 0 0,0 0 0,0 1 0,0-1 0,-1 1 0,1-1 0,-1 1 0,1-1 0,-1 1-1,0 0 1,1 0 0,-1 0 0,0 0 0,0 0 0,0 0 0,0 0 0,0 0 0,0 1 0,0-1 0,0 1 0,-2-1 0,-47-4 354,-92 4-279,142 1-137,0 0-1,1 0 1,-1 0 0,0 0 0,1 0-1,-1 0 1,1 0 0,-1 0-1,0 0 1,1-1 0,-1 1 0,1 0-1,-1 0 1,1-1 0,-1 1 0,0 0-1,1-1 1,-1 1 0,1-1 0,0 1-1,-1 0 1,1-1 0,-1 1-1,1-1 1,0 1 0,-1-1 0,1 1-1,0-1 1,-1 0 0,1 1 0,0-2-1,2-23-1772,19-21-4004,-2 16-1720</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2.200"/>
    </inkml:context>
    <inkml:brush xml:id="br0">
      <inkml:brushProperty name="width" value="0.025" units="cm"/>
      <inkml:brushProperty name="height" value="0.025" units="cm"/>
      <inkml:brushProperty name="color" value="#E71224"/>
    </inkml:brush>
  </inkml:definitions>
  <inkml:trace contextRef="#ctx0" brushRef="#br0">0 39 11531,'0'0'8552,"67"-5"-7303,-15 4-320,6-2-481,8-1-383,-1-1-33,-8-4-2050,-9-2-7912</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2.665"/>
    </inkml:context>
    <inkml:brush xml:id="br0">
      <inkml:brushProperty name="width" value="0.025" units="cm"/>
      <inkml:brushProperty name="height" value="0.025" units="cm"/>
      <inkml:brushProperty name="color" value="#E71224"/>
    </inkml:brush>
  </inkml:definitions>
  <inkml:trace contextRef="#ctx0" brushRef="#br0">1 55 10154,'8'-4'4340,"14"-5"-1880,0 0 1,1 2 0,41-9 0,-43 12-1441,1 2 0,33-1 0,-53 3-1011,-1-1 0,1 1 0,0 0 1,-1 0-1,1 0 0,0 1 0,-1-1 0,1 0 1,-1 0-1,1 1 0,-1-1 0,1 1 1,-1 0-1,1-1 0,-1 1 0,1 0 1,-1 0-1,0 0 0,1 0 0,-1 0 0,0 0 1,0 0-1,0 0 0,0 0 0,2 3 1,-3-2-2,0 0 0,1 0-1,-1 0 1,0 0 0,0 0 0,0 0 0,0 0 0,-1 0 0,1 0 0,-1 0 0,1 0 0,-1 0 0,0 0 0,1 0 0,-1 0 0,-2 3 0,-4 6 31,0 0 0,-1 0 0,-1-1 1,-18 18-1,-9 3 94,14-12 227,-41 43 1,62-61-336,0 0-1,0 0 1,0 0-1,0 0 1,0 1 0,0-1-1,1 0 1,-1 1 0,0-1-1,1 0 1,-1 1-1,1-1 1,0 1 0,-1-1-1,1 1 1,0-1 0,0 2-1,0-2-14,0 0 0,1-1 1,-1 1-1,0 0 0,1-1 0,-1 1 0,1 0 0,-1-1 0,1 1 0,-1-1 1,1 1-1,-1-1 0,1 1 0,-1-1 0,1 1 0,0-1 0,-1 0 0,1 1 0,0-1 1,-1 0-1,1 1 0,0-1 0,1 0 0,6 2-60,1-1 0,-1-1 0,1 0 0,14-1 0,-10 1-231,48-8-3491,0-8-3944,-19 4-1125</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086"/>
    </inkml:context>
    <inkml:brush xml:id="br0">
      <inkml:brushProperty name="width" value="0.025" units="cm"/>
      <inkml:brushProperty name="height" value="0.025" units="cm"/>
      <inkml:brushProperty name="color" value="#E71224"/>
    </inkml:brush>
  </inkml:definitions>
  <inkml:trace contextRef="#ctx0" brushRef="#br0">146 0 12684,'0'0'1922,"-8"0"-1863,6 0-15,0 0 0,0 0 0,-1 0 0,1 0 0,0 1 0,0-1 0,0 1 0,0-1 0,0 1 0,0-1 0,0 1 0,0 0 0,0 0 1,0 0-1,-3 3 0,-14 28 3527,6-11 1,11-18-3042,0 0 0,0-1 0,0 1-1,1 0 1,-1 0 0,1 0 0,-1 0 0,1 0 0,0 0 0,0 4-1,4-6-362,1-1 0,0 0 0,0 0-1,0-1 1,0 1 0,-1-1-1,1 0 1,4-1 0,-7 1-170,1 1 0,-1 0-1,0-1 1,1 1 0,-1 0 0,0 0 0,0 0 0,1 0 0,-1 0 0,0 0 0,1 0 0,-1 0 0,0 1 0,0-1 0,1 1 0,-1-1 0,0 0 0,0 1 0,0 0 0,1-1 0,-1 1 0,0 0 0,0 0 0,0 0 0,0-1 0,0 1 0,0 0 0,0 2 0,19 38 14,1 0 12,-19-40-21,-1 1 0,0-1 0,1 1 0,-1-1 0,0 1 0,0-1 0,0 1 0,0-1 0,0 1-1,0 0 1,-1 0 0,1 0 0,-1-1 0,1 1 0,-1 0 0,1 0 0,-1 0 0,0 0 0,0 0 0,0 0 0,0 0 0,0-1-1,-1 1 1,1 0 0,-1 3 0,-1-3 4,1 1 0,-1 0-1,0-1 1,0 1 0,0-1-1,0 0 1,-1 0 0,1 0 0,0 0-1,-1 0 1,0 0 0,1 0-1,-1-1 1,-3 2 0,-1 0 5,1 0 0,-1-1 1,0 0-1,0 0 0,0 0 1,0-1-1,0 0 0,0 0 0,0-1 1,-1 0-1,1 0 0,0-1 1,-10-2-1,15 2-30,-1-1 0,1 1-1,0-1 1,0 0 0,0 0 0,0 0 0,0 0 0,0 0 0,1 0 0,-1 0 0,1-1-1,-1 1 1,1-1 0,0 1 0,0-1 0,0 1 0,0-1 0,0 0 0,1 1 0,-1-1-1,1-4 1,-3-67-4727,3 58 2129,3-25-5251,8 1-4993</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464"/>
    </inkml:context>
    <inkml:brush xml:id="br0">
      <inkml:brushProperty name="width" value="0.025" units="cm"/>
      <inkml:brushProperty name="height" value="0.025" units="cm"/>
      <inkml:brushProperty name="color" value="#E71224"/>
    </inkml:brush>
  </inkml:definitions>
  <inkml:trace contextRef="#ctx0" brushRef="#br0">1 13 14318,'0'0'6149,"53"-10"-3362,-27 7-897,4 3-993,2 0-769,2 0-160,-2 0-2563,1 1-3266,-3 2-8233</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813"/>
    </inkml:context>
    <inkml:brush xml:id="br0">
      <inkml:brushProperty name="width" value="0.025" units="cm"/>
      <inkml:brushProperty name="height" value="0.025" units="cm"/>
      <inkml:brushProperty name="color" value="#E71224"/>
    </inkml:brush>
  </inkml:definitions>
  <inkml:trace contextRef="#ctx0" brushRef="#br0">98 0 12812,'0'0'8323,"-10"8"-5483,0 0-2290,1 1 0,1 0-1,-1 0 1,2 1 0,-1 0 0,-11 22 0,16-28-495,1 0-1,0 0 0,0 0 1,0 1-1,1-1 1,-1 0-1,1 1 0,0-1 1,0 1-1,1 0 1,-1-1-1,1 1 0,0 0 1,0-1-1,1 1 0,-1-1 1,1 1-1,0-1 1,0 1-1,1-1 0,-1 1 1,1-1-1,0 0 1,0 0-1,5 7 0,-4-8-50,-1 0 1,1 0-1,0 0 0,0 0 0,0-1 0,1 1 0,-1-1 0,1 0 1,-1 0-1,1 0 0,0-1 0,-1 1 0,1-1 0,0 0 0,0 0 1,0 0-1,0 0 0,0-1 0,1 0 0,-1 1 0,0-2 1,0 1-1,0 0 0,0-1 0,0 0 0,0 0 0,0 0 0,0 0 1,7-4-1,-6 2 7,1 0 0,-1 0 1,0 0-1,0-1 1,0 0-1,-1 0 0,1 0 1,-1-1-1,0 1 1,0-1-1,-1 0 0,1 0 1,-1 0-1,0-1 1,-1 1-1,1-1 0,-1 0 1,0 0-1,2-8 1,-3 9 46,0 0 1,-1 0 0,1-1 0,-1 1-1,0-1 1,-1 1 0,1 0-1,-1-1 1,0 1 0,-3-10-1,3 13-44,0 0 0,0 0-1,-1 1 1,1-1-1,0 0 1,-1 1-1,1-1 1,-1 1-1,1-1 1,-1 1-1,0 0 1,1-1-1,-1 1 1,0 0-1,0 0 1,0 1-1,0-1 1,0 0 0,0 1-1,0-1 1,0 1-1,0-1 1,0 1-1,0 0 1,-1 0-1,1 0 1,0 0-1,0 0 1,-4 2-1,3-1-29,1 0 0,-1 0 0,1 0 0,-1 1 0,1 0 0,-1-1 0,1 1 0,0 0 0,0 0 0,0 0 0,0 0 0,0 0 0,0 1 1,1-1-1,-1 1 0,1-1 0,-1 1 0,1-1 0,-1 4 0,-3 23-3275,5-28 2939,1 0 0,-1-1 0,0 1 0,0 0 0,0 0-1,1-1 1,-1 1 0,0 0 0,1-1 0,-1 1 0,1 0 0,-1-1 0,0 1 0,1-1 0,0 1 0,-1-1-1,1 1 1,-1-1 0,1 1 0,0-1 0,-1 1 0,1-1 0,0 0 0,-1 1 0,1-1 0,0 0-1,0 0 1,1 1 0,15 0-9294</inkml:trace>
  <inkml:trace contextRef="#ctx0" brushRef="#br0" timeOffset="1">482 27 15951,'0'0'11019,"-48"66"-10347,32-42-191,7-1-225,4-2-160,5-1-32,0-4-224,0-3-385,12-3 33,1-3-545,1-5-1474,0-2-1761,-3 0-3075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4.157"/>
    </inkml:context>
    <inkml:brush xml:id="br0">
      <inkml:brushProperty name="width" value="0.025" units="cm"/>
      <inkml:brushProperty name="height" value="0.025" units="cm"/>
      <inkml:brushProperty name="color" value="#E71224"/>
    </inkml:brush>
  </inkml:definitions>
  <inkml:trace contextRef="#ctx0" brushRef="#br0">1 1 19026,'0'0'10314,"47"9"-24632</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4.502"/>
    </inkml:context>
    <inkml:brush xml:id="br0">
      <inkml:brushProperty name="width" value="0.025" units="cm"/>
      <inkml:brushProperty name="height" value="0.025" units="cm"/>
      <inkml:brushProperty name="color" value="#E71224"/>
    </inkml:brush>
  </inkml:definitions>
  <inkml:trace contextRef="#ctx0" brushRef="#br0">1 1 4644,'0'0'19827,"44"21"-18321,-40 19-353,-4 10-417,0 9-383,0 4-161,0-1-160,0-2 0,0-5 32,0-9-256,0-12-1506,5-12-1921,-1-14-2211</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083"/>
    </inkml:context>
    <inkml:brush xml:id="br0">
      <inkml:brushProperty name="width" value="0.025" units="cm"/>
      <inkml:brushProperty name="height" value="0.025" units="cm"/>
      <inkml:brushProperty name="color" value="#E71224"/>
    </inkml:brush>
  </inkml:definitions>
  <inkml:trace contextRef="#ctx0" brushRef="#br0">22 0 12524,'0'0'15246,"-21"47"-14669,21-39-481,11 0-96,12-3-224,5-2-1474,2-3-2466,-5 0-3907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424"/>
    </inkml:context>
    <inkml:brush xml:id="br0">
      <inkml:brushProperty name="width" value="0.025" units="cm"/>
      <inkml:brushProperty name="height" value="0.025" units="cm"/>
      <inkml:brushProperty name="color" value="#E71224"/>
    </inkml:brush>
  </inkml:definitions>
  <inkml:trace contextRef="#ctx0" brushRef="#br0">6 39 16816,'0'0'10089,"-5"-17"-16463,19-4-6566</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813"/>
    </inkml:context>
    <inkml:brush xml:id="br0">
      <inkml:brushProperty name="width" value="0.025" units="cm"/>
      <inkml:brushProperty name="height" value="0.025" units="cm"/>
      <inkml:brushProperty name="color" value="#E71224"/>
    </inkml:brush>
  </inkml:definitions>
  <inkml:trace contextRef="#ctx0" brushRef="#br0">269 16 11787,'0'0'6241,"-10"-4"-3193,7 3-2861,-1-1-48,1 0 1,-1 1-1,1 0 1,-1 0-1,0 0 1,0 0-1,1 0 1,-1 1-1,0 0 1,0 0-1,0 0 1,0 0 0,0 1-1,1-1 1,-1 1-1,0 0 1,0 0-1,1 0 1,-1 1-1,1-1 1,-7 5-1,-7 5 189,0 2 1,1 0-1,1 1 0,0 0 0,-13 18 0,21-24-262,0 0 0,1 1 0,0 0 0,1 1 0,0-1 0,1 1 0,0 0 0,0 0-1,1 0 1,0 1 0,-2 15 0,5-24-61,0 0 0,0 0 0,0 1 0,0-1-1,0 0 1,1 0 0,-1 0 0,0 0 0,1 0 0,0 0-1,0 1 1,-1-2 0,1 1 0,0 0 0,1 0 0,-1 0 0,0 0-1,0-1 1,1 1 0,-1 0 0,1-1 0,-1 1 0,1-1-1,0 0 1,0 1 0,0-1 0,-1 0 0,1 0 0,0 0-1,0-1 1,0 1 0,1 0 0,-1-1 0,0 1 0,0-1-1,0 0 1,0 0 0,0 0 0,1 0 0,3 0 0,1 0 10,0-1 1,0 1-1,1-2 1,-1 1-1,0-1 1,0 0-1,0 0 1,-1 0-1,1-1 1,0 0-1,8-6 1,-7 3 38,-1 0 1,1 0 0,-1-1 0,-1 0-1,1 0 1,-1 0 0,-1-1-1,1 0 1,-1 0 0,0-1 0,-1 1-1,0-1 1,0 0 0,-1 0-1,-1 0 1,1-1 0,-1 1 0,-1 0-1,1-20 1,-1 28-57,-1 1 1,0-1-1,0 1 1,0-1-1,0 0 1,0 1-1,0-1 1,0 1-1,0-1 1,0 1-1,0-1 1,0 0-1,0 1 0,-1-1 1,1 1-1,0-1 1,0 1-1,-1-1 1,1 0-1,0 1 1,0-1-1,-1 1 1,1 0-1,-1-1 1,1 1-1,0-1 0,-1 1 1,1-1-1,-1 1 1,1 0-1,-1 0 1,1-1-1,-1 1 1,0 0-1,1 0 1,-1-1-1,1 1 1,-1 0-1,1 0 0,-1 0 1,0 0-1,1 0 1,-1 0-1,1 0 1,-1 0-1,0 0 1,1 0-1,-1 0 1,1 0-1,-2 1 1,1-1-82,-1 1 1,1 0-1,0 0 1,-1-1-1,1 1 1,0 0-1,0 0 1,0 0 0,0 0-1,0 0 1,0 0-1,0 1 1,0-1-1,0 0 1,0 1-1,1-1 1,-1 0 0,0 1-1,1-1 1,-1 2-1,1 39-6179,4-22 113</inkml:trace>
  <inkml:trace contextRef="#ctx0" brushRef="#br0" timeOffset="1">356 282 19026,'0'0'2723,"-37"57"-513,19-25-673,6-1-480,3-3-416,4-7-417,5-6-160,3-5-929,10-10-2594,-3 0-2531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19.929"/>
    </inkml:context>
    <inkml:brush xml:id="br0">
      <inkml:brushProperty name="width" value="0.025" units="cm"/>
      <inkml:brushProperty name="height" value="0.025" units="cm"/>
    </inkml:brush>
  </inkml:definitions>
  <inkml:trace contextRef="#ctx0" brushRef="#br0">34 0 18001,'-2'8'1473,"-5"11"-682,1-1-1,0 1 1,2 0-1,-4 31 1,8-45-707,0 0-1,0 0 1,0-1 0,1 1 0,-1 0 0,1-1-1,0 1 1,0-1 0,1 1 0,0-1 0,3 7-1,-3-8-78,-1-1 0,1 1-1,0-1 1,1 0 0,-1 0-1,0 0 1,1 0-1,-1 0 1,1-1 0,-1 1-1,1-1 1,0 0 0,-1 0-1,1 0 1,0 0 0,0 0-1,0 0 1,0-1 0,0 1-1,4-1 1,8 1-261,0-1 1,0-1-1,0 0 1,-1-1-1,1-1 0,0 0 1,-1-1-1,1 0 1,-1-1-1,0-1 1,-1 0-1,23-15 0,-22 12-1468,-1-1-1,0 0 0,0-1 0,-1 0 1,-1-1-1,20-25 0,-24 24 2244,-11 13 2806,-17 20 796,-116 171 2926,117-158-6859,1 0 0,2 2 0,1 0-1,-12 41 1,27-72-479,-8 30 238,8-32-258,1-1-1,-1 1 1,1-1-1,0 1 0,0-1 1,-1 0-1,1 1 1,0-1-1,0 1 0,1-1 1,-1 1-1,0-1 1,0 1-1,1-1 1,-1 0-1,1 1 0,0 1 1,5-2-6426</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6.220"/>
    </inkml:context>
    <inkml:brush xml:id="br0">
      <inkml:brushProperty name="width" value="0.025" units="cm"/>
      <inkml:brushProperty name="height" value="0.025" units="cm"/>
      <inkml:brushProperty name="color" value="#E71224"/>
    </inkml:brush>
  </inkml:definitions>
  <inkml:trace contextRef="#ctx0" brushRef="#br0">41 0 9353,'0'0'18177,"-6"9"-17350,4-7-765,-3 6 113,0 0-1,0 0 1,1 1-1,-4 9 1,7-16-163,1-1 0,-1 1 1,0-1-1,1 1 0,-1 0 0,1-1 1,0 1-1,-1-1 0,1 1 0,0 0 0,0-1 1,0 1-1,0-1 0,0 1 0,0 0 0,1-1 1,-1 1-1,1-1 0,-1 1 0,1 0 1,-1-1-1,1 1 0,0-1 0,0 0 0,0 1 1,0-1-1,0 0 0,0 1 0,0-1 0,0 0 1,0 0-1,0 0 0,1 0 0,-1 0 1,0 0-1,1 0 0,2 0 0,13 4-194,1-1-1,0 0 0,32 1 1,-38-5-48,0 0 1,0 1 0,0 1 0,0 0 0,0 1 0,-1 0-1,1 1 1,-1 0 0,0 1 0,0 0 0,13 8 0,-23-12 250,1 0 1,-1 0 0,0 0 0,0 0 0,0 0-1,0 0 1,0 0 0,0 0 0,0 1 0,0-1-1,0 0 1,-1 1 0,1-1 0,-1 0 0,1 1-1,-1-1 1,1 1 0,-1-1 0,0 1 0,0-1-1,1 1 1,-1-1 0,0 1 0,-1 2 0,0-2 83,0 1 1,0-1-1,0 1 1,0 0 0,-1-1-1,1 0 1,-1 1-1,1-1 1,-1 0-1,0 0 1,0 0 0,-3 2-1,-6 5 230,0-1 0,-1-1 0,0 0 0,-14 6 0,18-9-251,0 0 0,-1-1 0,1 0 0,-1 0 0,0-1 0,0 0 0,0 0 0,-16 0 0,22-3-258,0 1-1,0 0 1,0-1 0,0 0 0,0 0-1,0 0 1,0 0 0,0 0 0,0 0-1,0-1 1,1 1 0,-1-1 0,0 0-1,1 0 1,0 0 0,-1 0 0,1-1 0,0 1-1,0 0 1,0-1 0,0 0 0,1 1-1,-1-1 1,1 0 0,-1 0 0,1 0-1,0 0 1,-1-3 0,-9-34-5106,0-5-3224</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6.613"/>
    </inkml:context>
    <inkml:brush xml:id="br0">
      <inkml:brushProperty name="width" value="0.025" units="cm"/>
      <inkml:brushProperty name="height" value="0.025" units="cm"/>
      <inkml:brushProperty name="color" value="#E71224"/>
    </inkml:brush>
  </inkml:definitions>
  <inkml:trace contextRef="#ctx0" brushRef="#br0">0 17 15310,'0'0'6695,"73"-1"-4037,-38 1-640,4 0-769,0 0-1024,-3 0-353,-3-5-3043,-4-5-5670</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128"/>
    </inkml:context>
    <inkml:brush xml:id="br0">
      <inkml:brushProperty name="width" value="0.025" units="cm"/>
      <inkml:brushProperty name="height" value="0.025" units="cm"/>
      <inkml:brushProperty name="color" value="#E71224"/>
    </inkml:brush>
  </inkml:definitions>
  <inkml:trace contextRef="#ctx0" brushRef="#br0">22 1 15150,'0'0'2563,"-16"53"255,10-21 97,6 2-865,0-1-544,0-5-578,11-6-447,10-5-321,9-7-64,6-8-96,5-2-320,-1 0-865,3-11-1314,-10-2-800,-3-3-1025,-8-2-1826,-6 1-1024</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475"/>
    </inkml:context>
    <inkml:brush xml:id="br0">
      <inkml:brushProperty name="width" value="0.025" units="cm"/>
      <inkml:brushProperty name="height" value="0.025" units="cm"/>
      <inkml:brushProperty name="color" value="#E71224"/>
    </inkml:brush>
  </inkml:definitions>
  <inkml:trace contextRef="#ctx0" brushRef="#br0">112 0 9769,'0'0'10730,"-11"51"-8872,-3-13-64,-6 6-385,3 5-384,-1 2-256,0-3-417,8-4-288,6-5-32,4-9-96,4-9-1537,8-15-1955,6-6-3618</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866"/>
    </inkml:context>
    <inkml:brush xml:id="br0">
      <inkml:brushProperty name="width" value="0.025" units="cm"/>
      <inkml:brushProperty name="height" value="0.025" units="cm"/>
      <inkml:brushProperty name="color" value="#E71224"/>
    </inkml:brush>
  </inkml:definitions>
  <inkml:trace contextRef="#ctx0" brushRef="#br0">32 0 18866,'0'0'9321,"51"0"-8713,-21 0-191,4 0-321,3 0-96,-1 0-1025,-4 0-1089,-11 1-961,-7 2-224,-11-1-1570,-3 1-832</inkml:trace>
  <inkml:trace contextRef="#ctx0" brushRef="#br0" timeOffset="1">0 160 13901,'0'0'9962,"50"28"-8137,-10-28-608,8 0-640,0-5-481,0-2-64,-7 1-672,-10-2-2083,-6-1-2818,-5-1-9770</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6.309"/>
    </inkml:context>
    <inkml:brush xml:id="br0">
      <inkml:brushProperty name="width" value="0.025" units="cm"/>
      <inkml:brushProperty name="height" value="0.025" units="cm"/>
      <inkml:brushProperty name="color" value="#E71224"/>
    </inkml:brush>
  </inkml:definitions>
  <inkml:trace contextRef="#ctx0" brushRef="#br0">1 22 17392,'0'0'7314,"8"-4"-4533,24-13-1078,-32 17-1659,1 0-1,-1 0 1,0 0-1,1 0 1,-1-1-1,0 1 1,0 0-1,1 0 1,-1 0 0,0 0-1,0 0 1,1 0-1,-1 0 1,0 0-1,1 0 1,-1 0-1,0 0 1,0 0-1,1 0 1,-1 0-1,0 1 1,1-1-1,-1 0 1,0 0-1,0 0 1,1 0-1,-1 0 1,0 1-1,0-1 1,0 0 0,1 0-1,-1 0 1,0 1-1,0-1 1,0 0-1,1 0 1,-1 0-1,0 1 1,3 15 545,-5 16-292,-1-6-208,0-13-69,1 0 1,1 1-1,0-1 1,1 1-1,2 14 1,-2-25-20,1 1 1,-1-1-1,1 0 1,0 0-1,0 0 1,1 0-1,-1 0 1,1 0-1,-1-1 0,1 1 1,0 0-1,0-1 1,0 1-1,0-1 1,0 0-1,1 0 1,-1 0-1,1 0 0,-1 0 1,1 0-1,0-1 1,0 1-1,0-1 1,0 0-1,0 0 0,5 2 1,1-1-141,0-1-1,0 1 1,0-1-1,0-1 1,14 0-1,-15-1-548,1 0-1,-1-1 1,0 0-1,1 0 1,13-6-1,-15 5-686,0-1-1,0 1 1,-1-2-1,0 1 1,0 0 0,0-1-1,0-1 1,0 1 0,7-10-1,4-11-7443</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6.685"/>
    </inkml:context>
    <inkml:brush xml:id="br0">
      <inkml:brushProperty name="width" value="0.025" units="cm"/>
      <inkml:brushProperty name="height" value="0.025" units="cm"/>
      <inkml:brushProperty name="color" value="#E71224"/>
    </inkml:brush>
  </inkml:definitions>
  <inkml:trace contextRef="#ctx0" brushRef="#br0">84 0 11883,'0'0'7976,"-44"55"-5574,26-23-1121,4 2 97,7 2-353,7-6-545,3-8-448,22-11-32,12-11-1826,9-3-1665,6-20-4004</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064"/>
    </inkml:context>
    <inkml:brush xml:id="br0">
      <inkml:brushProperty name="width" value="0.025" units="cm"/>
      <inkml:brushProperty name="height" value="0.025" units="cm"/>
      <inkml:brushProperty name="color" value="#E71224"/>
    </inkml:brush>
  </inkml:definitions>
  <inkml:trace contextRef="#ctx0" brushRef="#br0">124 43 16688,'0'0'6283,"-11"5"-4340,3-1-1760,1 0 1,-1 0-1,1 0 0,1 1 0,-1 0 0,1 0 1,-1 1-1,2-1 0,-1 2 0,0-1 0,1 0 1,1 1-1,-1 0 0,1 0 0,0 1 0,0-1 0,1 1 1,-4 12-1,6-16-168,0 0 1,1 0-1,-1 0 1,1 0-1,0 0 1,0 0-1,0 1 1,0-1-1,1 0 1,0 0-1,0 0 0,0 0 1,0 0-1,3 5 1,-3-7-12,1 0 0,0 0 1,0 0-1,0 0 0,0 0 0,1 0 1,-1 0-1,0-1 0,1 1 0,-1-1 1,1 0-1,-1 1 0,1-1 0,0 0 1,0-1-1,-1 1 0,1 0 0,0-1 1,0 0-1,0 0 0,4 0 1,-2 1 3,1-1 0,0 0 0,0 0 1,-1-1-1,1 0 0,0 0 1,-1 0-1,1-1 0,0 1 1,-1-2-1,0 1 0,1 0 1,-1-1-1,0 0 0,-1 0 0,1-1 1,0 1-1,-1-1 0,8-7 1,-8 5 7,0-1 0,0 1 0,0 0 0,-1-1 0,1 0 0,-2 0-1,1 0 1,-1 0 0,0 0 0,0-1 0,-1 1 0,0-1 0,-1 1 0,0-15 0,0 20-5,0 0-1,0 0 1,-1 0 0,1 0-1,-1 0 1,0 0 0,1 0-1,-1 0 1,0 0 0,0 0-1,0 1 1,0-1-1,-1 0 1,1 0 0,0 1-1,-1-1 1,1 1 0,-1-1-1,0 1 1,1 0 0,-1 0-1,-2-2 1,0 1 54,0 1 1,0-1 0,0 1-1,0-1 1,0 1 0,-1 0-1,1 1 1,0-1 0,0 1-1,-9 0 1,10 0-107,0 0 0,0 1 1,0-1-1,0 1 0,0 0 0,0 0 0,0 0 0,0 0 1,0 0-1,0 0 0,0 1 0,1 0 0,-1-1 0,-3 4 1,5-3-105,0-1 0,0 1 1,-1 0-1,2-1 0,-1 1 1,0 0-1,0-1 1,0 1-1,1 0 0,-1 0 1,1-1-1,-1 1 0,1 0 1,0 0-1,0 0 1,0 0-1,0 0 0,0 0 1,0 0-1,1-1 0,-1 1 1,0 0-1,1 0 1,0 0-1,1 3 0,-1-4-418,0 1 0,0 0 0,1 0 0,-1 0-1,1-1 1,-1 1 0,1 0 0,0-1 0,0 0-1,-1 1 1,1-1 0,0 0 0,0 0 0,0 0-1,0 0 1,1 0 0,3 0 0,20 4-7012</inkml:trace>
  <inkml:trace contextRef="#ctx0" brushRef="#br0" timeOffset="1">402 65 9513,'0'0'13533,"-5"10"-12823,5-10-707,-5 11 96,1 0 0,0 1 0,1-1-1,0 1 1,-1 13 0,4-22-69,-1 0 0,1 0 1,0 0-1,0 0 0,0 0 0,0 0 0,1-1 1,-1 1-1,1 0 0,0 0 0,0 0 0,0 0 1,0 0-1,1-1 0,-1 1 0,0-1 0,1 1 0,0-1 1,0 1-1,0-1 0,0 0 0,0 0 0,0 0 1,0 0-1,1 0 0,-1-1 0,1 1 0,-1-1 1,1 1-1,3 0 0,0 0 113,0 0 0,-1-1 0,1 0 0,0-1 0,0 1 0,-1-1 0,1 0 0,0 0 0,0-1 0,0 0 0,0 0 0,-1 0 0,1-1 0,-1 1 0,1-1 0,-1-1 0,1 1 0,-1-1 0,0 0 0,0 0 0,-1 0 0,1-1 0,0 0 0,-1 0 0,0 0 0,0 0 0,0-1 0,-1 0 0,0 1 0,1-1 0,-2 0 0,1-1 0,-1 1 0,1 0 0,-1-1 0,-1 0 0,1 1 0,-1-1 0,0 0 0,0 1 0,-1-1 0,0 0 0,0 0 0,0 0 0,-1 0 0,-1-7 0,1 9-107,0 0 0,0 0-1,-1 1 1,0-1 0,1 1 0,-1-1 0,0 1 0,-1 0 0,1 0-1,-1 0 1,1 0 0,-1 0 0,0 0 0,0 1 0,0 0 0,0-1-1,0 1 1,-1 0 0,1 0 0,-1 1 0,1-1 0,-6-1-1,0 1-45,0-1-1,0 1 0,0 1 0,0-1 0,0 2 0,0-1 0,0 1 0,-14 2 0,21-2-63,0 1 1,0-1-1,0 1 1,0 0-1,0-1 1,0 1-1,0 0 1,0 0-1,1 0 1,-1 1-1,0-1 1,1 0-1,-1 1 1,1-1-1,-1 1 1,1-1-1,0 1 1,0 0-1,-2 3 1,2-4-362,1 1 1,-1-1-1,1 0 1,-1 1-1,1-1 0,0 0 1,0 1-1,0-1 1,0 1-1,0-1 0,0 0 1,0 1-1,0-1 1,0 1-1,1-1 0,-1 0 1,1 1-1,-1-1 0,1 0 1,0 2-1,12 11-10877</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424"/>
    </inkml:context>
    <inkml:brush xml:id="br0">
      <inkml:brushProperty name="width" value="0.025" units="cm"/>
      <inkml:brushProperty name="height" value="0.025" units="cm"/>
      <inkml:brushProperty name="color" value="#E71224"/>
    </inkml:brush>
  </inkml:definitions>
  <inkml:trace contextRef="#ctx0" brushRef="#br0">27 0 9897,'0'0'18065,"-22"47"-17296,17-19-384,5 3-289,0-1-64,5 0 0,10-2-64,-7-4-1025,3-3-1057,-2-6-1025,-9-6-513</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814"/>
    </inkml:context>
    <inkml:brush xml:id="br0">
      <inkml:brushProperty name="width" value="0.025" units="cm"/>
      <inkml:brushProperty name="height" value="0.025" units="cm"/>
      <inkml:brushProperty name="color" value="#E71224"/>
    </inkml:brush>
  </inkml:definitions>
  <inkml:trace contextRef="#ctx0" brushRef="#br0">1 73 6854,'0'0'13101,"0"-50"-11115,21 46-801,4 0-384,13 4-673,1 0-128,6-1-1153,1-3-2467,-2-6-5733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1.158"/>
    </inkml:context>
    <inkml:brush xml:id="br0">
      <inkml:brushProperty name="width" value="0.025" units="cm"/>
      <inkml:brushProperty name="height" value="0.025" units="cm"/>
    </inkml:brush>
  </inkml:definitions>
  <inkml:trace contextRef="#ctx0" brushRef="#br0">214 1 10346,'0'0'9374,"2"8"-8023,-2-1-1223,-1-1 1,1 0 0,-1 1-1,0-1 1,0 0 0,-1 0 0,1 0-1,-2 0 1,1 0 0,0 0-1,-1-1 1,0 1 0,-1-1 0,1 1-1,-1-1 1,0 0 0,-7 6-1,4-2 31,-11 14 237,0-1 0,-1 0 0,-2-2 1,0 0-1,-30 21 0,51-41-389,0 0-1,0 1 0,0-1 1,0 0-1,-1 0 1,1 0-1,0 1 0,0-1 1,0 0-1,0 0 1,-1 0-1,1 0 1,0 0-1,0 1 0,0-1 1,-1 0-1,1 0 1,0 0-1,0 0 0,0 0 1,-1 0-1,1 0 1,0 0-1,0 0 0,-1 0 1,1 0-1,0 0 1,0 0-1,-1 0 1,1 0-1,0 0 0,0 0 1,0 0-1,-1 0 1,1 0-1,0 0 0,0 0 1,-1-1-1,1 1 1,0 0-1,0 0 0,0 0 1,0 0-1,-1 0 1,1-1-1,0 1 0,0 0 1,0 0-1,0 0 1,0-1-1,-1 1 1,1 0-1,0 0 0,0 0 1,0-1-1,5-18 120,14-21-146,-17 38 25,53-70-1290,-52 67 1214,1 1 0,0 0 0,0 0 0,0 1 0,0-1 0,0 1 0,1 0 0,0 0 0,-1 0 1,1 1-1,0 0 0,0 0 0,1 0 0,5-1 0,-10 3 67,0 1-1,0-1 1,0 1-1,0 0 1,0-1 0,0 1-1,0 0 1,0 0 0,0 0-1,-1 0 1,1-1-1,0 1 1,0 0 0,-1 0-1,1 0 1,-1 1-1,1-1 1,-1 0 0,1 0-1,-1 0 1,0 0-1,1 0 1,-1 0 0,0 1-1,0-1 1,0 0-1,0 0 1,0 0 0,0 1-1,0-1 1,-1 1-1,-1 50 67,2-47-52,-13 60 241,10-51 295,-1 1-1,2 0 1,-2 24 0,20-58-236,-15 13-313,-1 0 0,1 1 0,-1-1 0,0 1 0,0-1 0,-1 0 0,0 1 0,0-1 0,0 1 0,0-1 0,-1 1 0,0 0 0,0-1 0,-1 1 0,1 0 0,-1 0 0,0 1 0,0-1 0,-1 1 0,0-1 0,-5-4 0,3 4-12,0 0 1,0 0-1,-1 1 0,1-1 1,-1 2-1,0-1 1,0 1-1,-1 0 1,1 0-1,0 1 0,-1 0 1,0 1-1,1-1 1,-1 2-1,-9-1 1,17 3-100,9 4 100,16 4 46,46 4-50,16 3-100,-27-1-3921,-37-8-1198</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157"/>
    </inkml:context>
    <inkml:brush xml:id="br0">
      <inkml:brushProperty name="width" value="0.025" units="cm"/>
      <inkml:brushProperty name="height" value="0.025" units="cm"/>
      <inkml:brushProperty name="color" value="#E71224"/>
    </inkml:brush>
  </inkml:definitions>
  <inkml:trace contextRef="#ctx0" brushRef="#br0">121 28 17072,'0'0'3198,"-10"5"-219,4-3-2595,-49 27 2100,53-28-2411,-1 1 0,1-1 0,-1 1-1,1 0 1,0 0 0,-1 0 0,1 0-1,0 1 1,1-1 0,-1 0 0,0 1 0,1 0-1,-1-1 1,1 1 0,0 0 0,0-1-1,0 1 1,0 0 0,-1 5 0,3-7-75,-1 0 0,0-1 0,0 1 0,1-1 0,-1 1 0,0-1 0,1 1 0,-1-1 0,1 1 0,-1-1 0,1 1 1,-1-1-1,1 1 0,-1-1 0,1 0 0,-1 1 0,1-1 0,0 0 0,-1 1 0,1-1 0,0 0 0,-1 0 0,1 0 0,0 1 0,-1-1 0,1 0 1,1 0-1,24 2-136,-19-1 52,15 0-187,75 11-1197,-89-10 1407,0 0 0,-1 0-1,0 1 1,1-1 0,-1 2-1,0-1 1,0 1 0,-1 0-1,1 0 1,6 7 0,-12-11 93,1 1 1,-1 0 0,0 0 0,0 0 0,0 0 0,0 0 0,0 0 0,0 0 0,0 1 0,0-1 0,0 0 0,0 0 0,-1 1 0,1-1 0,-1 1 0,1-1 0,-1 0 0,1 1 0,-1-1 0,0 1 0,0-1 0,1 1 0,-1-1 0,0 1 0,-1-1 0,1 1 0,0-1 0,0 1 0,-1-1 0,1 1 0,0-1 0,-1 1 0,0-1 0,1 0 0,-1 1 0,0-1 0,0 0 0,1 1 0,-1-1 0,0 0 0,0 0 0,0 0 0,-1 0 0,1 0 0,0 0 0,0 0 0,-1-1 0,1 1 0,0 0-1,-1 0 1,-1 0 0,-6 3 139,-1 0-1,1 0 1,-1-1-1,1-1 1,-1 1-1,-14 0 1,11-1-343,0-1 0,0-1 0,0 0 0,-20-4 0,-4-10-3305,3-14-4489,11-3-5678</inkml:trace>
  <inkml:trace contextRef="#ctx0" brushRef="#br0" timeOffset="1">44 17 13293,'0'0'3779,"46"-6"-95,-14 2-1090,4 1-800,8-1-769,9 4-865,-5 0-320,-4 0-2723,6 0-3939</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512"/>
    </inkml:context>
    <inkml:brush xml:id="br0">
      <inkml:brushProperty name="width" value="0.025" units="cm"/>
      <inkml:brushProperty name="height" value="0.025" units="cm"/>
      <inkml:brushProperty name="color" value="#E71224"/>
    </inkml:brush>
  </inkml:definitions>
  <inkml:trace contextRef="#ctx0" brushRef="#br0">134 10 16720,'-8'2'3432,"0"1"-2845,0 0 0,0 1 0,1 0 0,-1 0-1,1 0 1,0 1 0,0 0 0,0 1-1,1 0 1,0 0 0,-8 9 0,11-11-500,-1 1 1,1 1-1,-1-1 0,2 0 1,-1 1-1,0 0 0,1-1 1,0 1-1,1 0 1,-1 0-1,1 0 0,0 0 1,0 0-1,1 1 0,0-1 1,0 0-1,1 0 1,0 7-1,0-10-85,0 0-1,0 1 1,0-1-1,0 0 1,1 0 0,-1 0-1,1 0 1,0 0-1,0 0 1,0-1-1,0 1 1,0 0 0,1-1-1,-1 0 1,1 0-1,0 0 1,-1 0 0,1 0-1,0 0 1,0-1-1,0 1 1,1-1 0,-1 0-1,0 0 1,0 0-1,7 1 1,-5-1 4,-1-1 0,1 0 0,-1 1 0,1-2 1,-1 1-1,1 0 0,-1-1 0,1 0 0,-1 0 0,1 0 0,-1-1 0,0 1 1,0-1-1,0 0 0,0 0 0,0-1 0,0 1 0,0-1 0,5-6 0,-2 1 8,-1 0-1,0 0 1,-1-1-1,0 0 1,0 0-1,-1-1 1,0 1-1,0-1 1,-1 0-1,-1 0 1,0 0 0,0 0-1,-1-1 1,0 1-1,-1 0 1,-1-16-1,1 24-11,0 0-1,0 0 1,0 0-1,-1 0 1,1 0-1,-1 0 1,1 0-1,-1 0 1,0 0-1,0 0 1,0 0-1,0 1 1,0-1 0,0 0-1,0 0 1,-1 1-1,1-1 1,-1 1-1,1-1 1,-1 1-1,1 0 1,-1 0-1,0 0 1,0 0 0,0 0-1,0 0 1,1 0-1,-1 0 1,0 1-1,0-1 1,0 1-1,-1-1 1,1 1-1,0 0 1,0 0-1,0 0 1,0 0 0,0 0-1,0 1 1,0-1-1,0 0 1,-3 2-1,0-1-37,0 1 0,0-1-1,0 1 1,1 0 0,-1 0-1,1 0 1,-1 1 0,1 0 0,0 0-1,0 0 1,0 0 0,0 0-1,1 1 1,-1 0 0,1 0-1,0 0 1,-3 4 0,-4 32-2892,12-15-2782,10-11-1598</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858"/>
    </inkml:context>
    <inkml:brush xml:id="br0">
      <inkml:brushProperty name="width" value="0.025" units="cm"/>
      <inkml:brushProperty name="height" value="0.025" units="cm"/>
      <inkml:brushProperty name="color" value="#E71224"/>
    </inkml:brush>
  </inkml:definitions>
  <inkml:trace contextRef="#ctx0" brushRef="#br0">258 126 13229,'-7'-2'7350,"-6"-2"-6409,1 1 0,-1 1 0,0 0 0,1 1 0,-1 0 0,0 1 0,0 0 0,-20 4 0,27-4-881,1 1 0,-1 0 0,0 1 0,1-1-1,-1 1 1,1 0 0,-1 1 0,1-1 0,0 1-1,0 0 1,0 0 0,0 1 0,1-1-1,-1 1 1,1 0 0,0 0 0,0 1 0,1-1-1,-1 1 1,1 0 0,0 0 0,-4 8-1,6-12-58,1 1-1,-1 0 0,0 0 0,1 0 0,0 0 0,-1 0 1,1-1-1,0 1 0,0 0 0,0 0 0,0 0 0,0 0 1,0 0-1,0 0 0,1 0 0,-1 0 0,1-1 0,0 1 1,-1 0-1,1 0 0,0-1 0,0 1 0,0 0 0,2 1 1,-1-1 0,1 1 1,-1-1 0,1 0-1,0-1 1,0 1 0,0 0-1,0-1 1,0 0 0,0 1-1,0-1 1,0-1 0,1 1-1,2 0 1,2 0-1,-1 0 1,1 0 0,-1-1-1,1 0 1,-1-1-1,1 1 1,-1-2 0,0 1-1,1-1 1,-1 0-1,0 0 1,9-5-1,-11 4 1,0-1-1,-1 0 1,1 0-1,-1 0 0,0-1 1,0 0-1,-1 1 1,1-1-1,-1 0 0,0-1 1,0 1-1,-1-1 1,1 1-1,-1-1 0,0 0 1,-1 0-1,0 1 1,0-1-1,0 0 0,0 0 1,-1 0-1,0-7 1,-1 11-99,1 0 1,-1 0 0,0 0 0,1 0 0,-1 0 0,0 0 0,0 0 0,0 0 0,0 0 0,-1 1 0,1-1 0,0 0 0,-1 1 0,1-1 0,-1 1-1,0-1 1,1 1 0,-1 0 0,0 0 0,0 0 0,0 0 0,0 0 0,0 0 0,0 0 0,0 1 0,0-1 0,0 1 0,-3-1 0,4 1-138,-1-1 1,0 1-1,1 0 1,-1-1-1,0 1 1,0 0 0,1 0-1,-1 0 1,0 1-1,1-1 1,-1 0 0,0 1-1,1-1 1,-1 1-1,0-1 1,1 1-1,-1 0 1,1-1 0,-1 1-1,1 0 1,-1 0-1,1 0 1,0 1-1,-1-1 1,1 0 0,0 0-1,0 1 1,0-1-1,0 0 1,0 1-1,0-1 1,0 1 0,1 0-1,-1-1 1,0 2-1,-1 14-3924,2-3-1933</inkml:trace>
  <inkml:trace contextRef="#ctx0" brushRef="#br0" timeOffset="1">562 0 17168,'0'0'5851,"-1"11"-3160,-3 6-2090,-1 1 1,-1-1 0,0-1 0,-1 1-1,-1-1 1,-11 17 0,14-26-565,1-1-24,0 0-1,1 0 1,-1 0 0,2 1-1,-1-1 1,-2 8-1,5-13-10,0 0-1,0 0 1,0 0 0,0 0-1,0 1 1,0-1-1,0 0 1,0 0 0,1 0-1,-1 0 1,0 0-1,1 0 1,-1 0 0,1 0-1,-1 0 1,1 0-1,-1 0 1,1 0 0,0 0-1,-1 0 1,1 0-1,0 0 1,0-1 0,0 1-1,0 0 1,0 0-1,0-1 1,0 1 0,0-1-1,0 1 1,0-1-1,0 0 1,0 1 0,0-1-1,0 0 1,0 0-1,0 1 1,1-1 0,-1 0-1,0 0 1,0 0-1,0 0 1,0-1 0,2 1-1,6 0-210,1 1 0,-1-2 0,1 1 0,-1-2-1,1 1 1,-1-1 0,0 0 0,1-1 0,-1 0 0,0-1-1,15-8 1,-17 7-998,1 0 0,-1 0 0,0-1 0,-1 0 0,0 0 0,1 0 0,-2-1 0,7-8 1,7-21-10256</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9.232"/>
    </inkml:context>
    <inkml:brush xml:id="br0">
      <inkml:brushProperty name="width" value="0.025" units="cm"/>
      <inkml:brushProperty name="height" value="0.025" units="cm"/>
      <inkml:brushProperty name="color" value="#E71224"/>
    </inkml:brush>
  </inkml:definitions>
  <inkml:trace contextRef="#ctx0" brushRef="#br0">1 1 17585,'0'0'9993,"49"20"-9993,-28-11-2114,2-5-7079</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0.843"/>
    </inkml:context>
    <inkml:brush xml:id="br0">
      <inkml:brushProperty name="width" value="0.025" units="cm"/>
      <inkml:brushProperty name="height" value="0.025" units="cm"/>
      <inkml:brushProperty name="color" value="#E71224"/>
    </inkml:brush>
  </inkml:definitions>
  <inkml:trace contextRef="#ctx0" brushRef="#br0">0 0 3683,'0'0'25198,"1"8"-24237,7 322 1462,-6-308-2411,1-11-1538,3-9-4289,-3-6-800</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1.611"/>
    </inkml:context>
    <inkml:brush xml:id="br0">
      <inkml:brushProperty name="width" value="0.025" units="cm"/>
      <inkml:brushProperty name="height" value="0.025" units="cm"/>
      <inkml:brushProperty name="color" value="#E71224"/>
    </inkml:brush>
  </inkml:definitions>
  <inkml:trace contextRef="#ctx0" brushRef="#br0">30 0 5029,'0'0'25208,"2"11"-24381,-1 4-612,-1 1 1,0-1-1,-1 1 0,0-1 1,-8 28-1,4-22-139,0-5-32,1 1-1,1-1 1,-2 28 0,6-43-41,-1 0 0,1 0-1,-1 0 1,1 0 0,0 0 0,-1 0 0,1 0 0,0 0 0,0-1-1,-1 1 1,1 0 0,0-1 0,0 1 0,0 0 0,0-1 0,0 1-1,0-1 1,0 1 0,0-1 0,0 0 0,0 0 0,0 1 0,0-1-1,1 0 1,-1 0 0,0 0 0,0 0 0,0 0 0,0 0 0,0 0-1,0-1 1,0 1 0,0 0 0,2-1 0,42-8-23,-41 7-166,51-23-3000,-53 24 2145,1-1 0,-1 0 0,1 0-1,-1 0 1,0 0 0,0 0 0,0 0 0,0-1 0,0 1-1,2-5 1,-1-5-6507</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1.958"/>
    </inkml:context>
    <inkml:brush xml:id="br0">
      <inkml:brushProperty name="width" value="0.025" units="cm"/>
      <inkml:brushProperty name="height" value="0.025" units="cm"/>
      <inkml:brushProperty name="color" value="#E71224"/>
    </inkml:brush>
  </inkml:definitions>
  <inkml:trace contextRef="#ctx0" brushRef="#br0">56 1 12075,'0'0'15952,"-25"60"-15600,16-30-192,0 3-128,4-1-64,0-1 64,3-4-160,2-6-609,0-8-928,7-9-1090,9-4-576,1-9-2787,1-15-5125</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2.335"/>
    </inkml:context>
    <inkml:brush xml:id="br0">
      <inkml:brushProperty name="width" value="0.025" units="cm"/>
      <inkml:brushProperty name="height" value="0.025" units="cm"/>
      <inkml:brushProperty name="color" value="#E71224"/>
    </inkml:brush>
  </inkml:definitions>
  <inkml:trace contextRef="#ctx0" brushRef="#br0">87 35 8584,'0'0'16800,"-9"7"-16309,3-2-402,0 0 0,0 1 0,1 0 0,0 0 0,0 0 0,0 0 1,1 1-1,0 0 0,0 0 0,1 0 0,-1 0 0,2 0 0,-1 1 0,1 0 0,0-1 0,1 1 0,0 0 0,0 0 0,0 0 0,1 0 0,2 15 0,-2-22-62,1-1-1,-1 1 0,0 0 0,0-1 0,1 1 1,-1-1-1,1 1 0,-1 0 0,1-1 1,-1 1-1,0-1 0,1 1 0,0-1 0,-1 0 1,1 1-1,-1-1 0,1 0 0,0 1 1,-1-1-1,1 0 0,-1 1 0,1-1 0,0 0 1,-1 0-1,1 0 0,0 0 0,0 0 1,-1 0-1,1 0 0,0 0 0,-1 0 0,1 0 1,0 0-1,-1 0 0,1 0 0,0-1 1,-1 1-1,1 0 0,0-1 0,-1 1 1,1 0-1,-1-1 0,1 1 0,-1 0 0,1-1 1,-1 1-1,1-1 0,27-21 877,-21 13-797,-1 1 0,-1-2-1,1 1 1,-2 0 0,1-1-1,-1 0 1,-1 0-1,0 0 1,0-1 0,-1 1-1,0-1 1,-1 1-1,0-19 1,-1 28-100,1-1-1,-1 1 1,0 0-1,0-1 1,0 1-1,0-1 1,-1 1-1,1 0 1,0-1 0,0 1-1,-1 0 1,1 0-1,-1-1 1,1 1-1,-1 0 1,0 0-1,1 0 1,-1-1-1,0 1 1,0 0-1,0 0 1,0 0 0,0 0-1,0 1 1,0-1-1,0 0 1,0 0-1,0 0 1,0 1-1,-1-1 1,1 1-1,0-1 1,-1 1-1,1 0 1,0-1 0,0 1-1,-1 0 1,1 0-1,-1 0 1,1 0-1,0 0 1,-1 0-1,1 0 1,-2 1-1,-1-1-40,0 1-1,0 1 0,0-1 0,0 1 0,0-1 0,1 1 1,-1 0-1,1 0 0,-1 1 0,1-1 0,0 1 0,0-1 1,0 1-1,-3 4 0,-14 34-1063,17-19-2011,3-21 2832,0-1 0,1 1 0,-1-1 0,0 1 0,0-1-1,0 1 1,1-1 0,-1 1 0,0-1 0,0 0 0,1 1-1,-1-1 1,0 1 0,1-1 0,-1 0 0,0 1 0,1-1-1,-1 0 1,0 0 0,1 1 0,-1-1 0,1 0-1,-1 0 1,1 0 0,-1 1 0,1-1 0,-1 0 0,1 0-1,-1 0 1,1 0 0,-1 0 0,1 0 0,0 0 0,18 0-8403</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2.696"/>
    </inkml:context>
    <inkml:brush xml:id="br0">
      <inkml:brushProperty name="width" value="0.025" units="cm"/>
      <inkml:brushProperty name="height" value="0.025" units="cm"/>
      <inkml:brushProperty name="color" value="#E71224"/>
    </inkml:brush>
  </inkml:definitions>
  <inkml:trace contextRef="#ctx0" brushRef="#br0">56 22 13933,'0'0'7239,"-6"10"-5056,-2 3-1788,2-1 1,-1 1-1,2 0 0,0 0 0,0 0 0,1 1 0,1 0 0,-3 27 0,6-40-390,0 0 0,0 0 0,0 0-1,0-1 1,0 1 0,1 0 0,-1 0 0,0 0 0,0-1 0,1 1 0,-1 0 0,1 0 0,-1-1 0,1 1 0,-1 0 0,1-1 0,-1 1-1,1-1 1,-1 1 0,1-1 0,0 1 0,-1-1 0,1 1 0,0-1 0,0 1 0,-1-1 0,1 0 0,0 1 0,0-1 0,0 0-1,-1 0 1,1 0 0,0 0 0,0 0 0,0 0 0,0 0 0,-1 0 0,1 0 0,0 0 0,0 0 0,0 0 0,-1 0 0,1-1 0,1 0-1,2 1 96,-1-1 0,0 0 0,0 0-1,1-1 1,-1 1 0,0-1 0,0 1-1,-1-1 1,1 0 0,4-4-1,1-1 151,-1-1-1,0 0 0,-1-1 0,0 1 0,0-1 0,-1 0 0,0-1 0,0 1 1,-1-1-1,0 0 0,-1 0 0,0 0 0,-1 0 0,2-13 0,-4 22-231,-1 1 0,1-1 1,0 0-1,0 0 0,0 0 0,-1 0 0,1 0 0,0 0 0,-1 0 0,1 0 0,-1 1 0,1-1 0,-1 0 1,1 0-1,-1 1 0,1-1 0,-1 0 0,0 1 0,1-1 0,-1 0 0,0 1 0,0-1 0,0 1 0,1-1 1,-3 0-1,-30-4 186,28 5-266,0 0 1,1 0 0,-1 1-1,1 0 1,0-1 0,-1 2-1,1-1 1,0 0 0,-1 1-1,1 0 1,0 0 0,-5 4-1,5-3-359,2 1 0,-1 0 0,0 0 0,1 0 0,0 0 0,0 0 0,-3 7 0,-1 18-6129,5-4-4260</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8:29.934"/>
    </inkml:context>
    <inkml:brush xml:id="br0">
      <inkml:brushProperty name="width" value="0.025" units="cm"/>
      <inkml:brushProperty name="height" value="0.025" units="cm"/>
      <inkml:brushProperty name="color" value="#E71224"/>
    </inkml:brush>
  </inkml:definitions>
  <inkml:trace contextRef="#ctx0" brushRef="#br0">194 107 2338,'-48'1'657,"31"1"66,0-1 1,1-1-1,-1-1 0,0 0 1,-24-5-1,40 5-656,0 1 0,0 0-1,0 0 1,0 0 0,0-1 0,0 1 0,0 0 0,0-1-1,0 1 1,0-1 0,0 0 0,0 1 0,1-1-1,-1 1 1,0-1 0,0 0 0,0 0 0,1 0 0,-1 1-1,0-1 1,0-2 0,1 3-24,0-1 0,1 0 0,-1 0 0,0 1 0,0-1 0,1 0 0,-1 1 0,1-1 0,-1 1 0,0-1 0,1 0 0,-1 1 0,1-1 0,-1 1 0,1-1 0,0 1 0,-1 0 0,1-1 0,-1 1 0,1-1 1,0 1-1,1 0 0,46-16 412,21 8-378,1 3 1,107 5 0,-66 2-39,716 0-2041,-850-1 2250,0 2 1,-29 6-1,-17 2-11,-149 6 1111,-367-19 0,574 2-1284,555-23-238,-181 3-1034,-260 18 744,128-9-930,-197 2 1236,-34 9 159,0 0 0,0 0 0,0 0 0,1 0 1,-1 0-1,0 0 0,0 0 0,0 0 0,0 0 0,0 0 0,1 0 0,-1 0 0,0 0 1,0 0-1,0-1 0,0 1 0,0 0 0,0 0 0,0 0 0,0 0 0,1 0 0,-1 0 1,0-1-1,0 1 0,0 0 0,0 0 0,0 0 0,0 0 0,0 0 0,0-1 0,0 1 1,0 0-1,0 0 0,0 0 0,0 0 0,0 0 0,0-1 0,0 1 0,0 0 0,0 0 1,0 0-1,0 0 0,0 0 0,0-1 0,-1 1 0,1 0 0,0 0 0,0 0 0,0 0 1,0 0-1,0 0 0,0 0 0,-1-1 0,-19-5 236,-35-1 347,0 2 0,-65 3 1,-120 15 576,-99 29-637,117-12-1192,50-13-1846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1.504"/>
    </inkml:context>
    <inkml:brush xml:id="br0">
      <inkml:brushProperty name="width" value="0.025" units="cm"/>
      <inkml:brushProperty name="height" value="0.025" units="cm"/>
    </inkml:brush>
  </inkml:definitions>
  <inkml:trace contextRef="#ctx0" brushRef="#br0">278 0 15855,'0'0'5013,"-10"10"-3033,-7 7-1231,-119 122 2145,121-121-2754,0 0 0,2 1 0,0 0 0,1 1 0,0 1 0,-12 33 0,22-48-121,0-1 0,0 1 0,1 0-1,-1 0 1,1-1 0,1 1-1,-1 0 1,1 0 0,0 0 0,1 0-1,-1 0 1,3 8 0,-2-12-39,0 1 1,1-1-1,-1 1 0,1-1 0,0 0 1,0 1-1,-1-1 0,1 0 1,1 0-1,-1-1 0,0 1 1,0 0-1,1-1 0,-1 1 0,1-1 1,-1 0-1,1 1 0,0-1 1,0-1-1,-1 1 0,1 0 1,0-1-1,0 1 0,0-1 0,0 0 1,4 0-1,5 1-960,0 0 1,0-1-1,1-1 1,-1 0-1,0 0 0,0-1 1,17-6-1,10-9-5778</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8:37.558"/>
    </inkml:context>
    <inkml:brush xml:id="br0">
      <inkml:brushProperty name="width" value="0.025" units="cm"/>
      <inkml:brushProperty name="height" value="0.025" units="cm"/>
      <inkml:brushProperty name="color" value="#E71224"/>
    </inkml:brush>
  </inkml:definitions>
  <inkml:trace contextRef="#ctx0" brushRef="#br0">0 195 3267,'0'0'9438,"12"-6"-8722,25-8-341,0 0 1,1 3 0,1 1-1,-1 2 1,43-3 0,216-10-6,-261 19-357,98-2 62,134-9 13,-206 7-69,0-2-1,74-21 1,-101 15 41,-31 7 37,-24 4 13,-103 8-69,-227 40 0,160-16-33,52-9 2,-186 19 44,543-80 1046,241-16-2844,-23 3-3,-588 55 1282,-335 65 1177,150-15-3708,206-38-2925</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09.039"/>
    </inkml:context>
    <inkml:brush xml:id="br0">
      <inkml:brushProperty name="width" value="0.025" units="cm"/>
      <inkml:brushProperty name="height" value="0.025" units="cm"/>
      <inkml:brushProperty name="color" value="#E71224"/>
    </inkml:brush>
  </inkml:definitions>
  <inkml:trace contextRef="#ctx0" brushRef="#br0">29 1360 3267,'0'0'10650,"-5"5"-9897,-14 15 288,15-15 149,4-6-993,0 0-1,0 0 0,1 0 0,-1 0 1,0 0-1,1 0 0,-1 0 1,1 0-1,0 0 0,-1 0 1,1 0-1,0 0 0,0 0 0,-1 0 1,1 1-1,0-1 0,0 0 1,0 1-1,0-1 0,0 0 0,0 1 1,0-1-1,0 1 0,2-1 1,37-11 526,-4 0 762,-25 6-1238,1 0 0,-1 1 0,2 0-1,-1 0 1,0 2 0,19-5 0,-16 5-197,14-6 114,-1-1 0,0-1-1,38-22 1,43-17-157,226-91 40,-163 65-30,328-166 28,-50 23 1,341-184 34,-607 304 379,-179 101-5083,-10-3-2972,0-11 192</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16.609"/>
    </inkml:context>
    <inkml:brush xml:id="br0">
      <inkml:brushProperty name="width" value="0.025" units="cm"/>
      <inkml:brushProperty name="height" value="0.025" units="cm"/>
      <inkml:brushProperty name="color" value="#E71224"/>
    </inkml:brush>
  </inkml:definitions>
  <inkml:trace contextRef="#ctx0" brushRef="#br0">30 88 7399,'0'0'5771,"1"-11"-3091,-1 8-2380,3-39 1644,-3 40-1762,0 1 0,0 0 0,0-1 0,1 1 0,-1-1 0,0 1 0,1 0 0,-1 0 0,1-1 0,-1 1-1,1 0 1,0 0 0,-1 0 0,1-1 0,0 1 0,0 0 0,0 0 0,0 0 0,0 0 0,0 1 0,0-1 0,0 0 0,0 0 0,0 1 0,1-1 0,-1 0 0,0 1 0,0-1 0,3 1 0,-4 0-118,1 0 0,0 1 1,-1-1-1,1 1 0,0-1 1,-1 1-1,1-1 0,-1 1 0,1-1 1,-1 1-1,1-1 0,-1 1 0,1 0 1,-1-1-1,0 1 0,1 0 1,-1-1-1,0 1 0,0 0 0,0 0 1,1-1-1,-1 1 0,0 0 0,0 0 1,0 0-1,3 24 420,-3-23-365,-1 20 136,0 1-1,-1-1 1,-2 1-1,0-1 0,-1 0 1,-14 36-1,9-28-105,1 1-1,-6 42 0,15-72-130,-1 0-1,1 1 1,0-1-1,0 1 1,-1-1-1,1 1 1,0-1-1,0 1 1,1-1-1,-1 1 0,0-1 1,0 1-1,1-1 1,-1 0-1,0 1 1,1-1-1,0 0 1,-1 1-1,1-1 1,0 0-1,0 1 1,-1-1-1,1 0 1,0 0-1,0 0 1,0 0-1,1 0 1,-1 0-1,0 0 1,0 0-1,0-1 0,3 2 1,1-1 89,0 0 1,1-1-1,-1 1 0,0-1 1,0 0-1,1-1 0,-1 1 1,7-2-1,46-11 336,-46 9-628,0 1 0,0 0 0,1 1 0,-1 0 0,1 1 0,-1 0 0,1 1 0,20 3-1,-23 1-2230,-4-2-2262</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17.164"/>
    </inkml:context>
    <inkml:brush xml:id="br0">
      <inkml:brushProperty name="width" value="0.025" units="cm"/>
      <inkml:brushProperty name="height" value="0.025" units="cm"/>
      <inkml:brushProperty name="color" value="#E71224"/>
    </inkml:brush>
  </inkml:definitions>
  <inkml:trace contextRef="#ctx0" brushRef="#br0">17 74 13164,'0'0'8451,"0"12"-7757,-10 143 715,3-79 2268,7-75-2763,15-100-255,-7 50-567,4-87 1,-19 152-56,6-12-25,1 1 0,0-1 0,1 0 0,-1 0-1,1 0 1,0 0 0,0 1 0,0-1 0,0 0 0,1-1 0,-1 1-1,1 0 1,0 0 0,0-1 0,5 7 0,-4-8 6,0 0 0,0 0 1,0 0-1,0 0 0,0-1 0,0 1 1,1-1-1,-1 0 0,0 0 1,1 0-1,-1 0 0,1-1 0,-1 1 1,1-1-1,-1 0 0,1 0 1,0 0-1,-1-1 0,7-1 0,-2 1 52,0-1-1,-1-1 1,1 0-1,-1 0 0,0 0 1,0-1-1,0 0 0,0 0 1,-1-1-1,0 0 0,10-9 1,-1-2-13,0 1 1,-1-2-1,12-20 1,-27 71-266,-21 43 137,15-57 63,0 0 0,2 0-1,0 1 1,1 0 0,2 0 0,0 0 0,1 0 0,2 33-1,0-51-84,-1 0 0,1 0 0,0 0 0,0 0 0,0 0 0,0 0 0,1-1 0,-1 1-1,1 0 1,0-1 0,2 4 0,-2-5-251,-1 1 1,1-1-1,-1 0 1,1 0-1,-1 0 1,1 0-1,-1 0 0,1 0 1,0-1-1,-1 1 1,1 0-1,2 0 1,9-1-5503</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11.091"/>
    </inkml:context>
    <inkml:brush xml:id="br0">
      <inkml:brushProperty name="width" value="0.025" units="cm"/>
      <inkml:brushProperty name="height" value="0.025" units="cm"/>
      <inkml:brushProperty name="color" value="#004F8B"/>
    </inkml:brush>
  </inkml:definitions>
  <inkml:trace contextRef="#ctx0" brushRef="#br0">0 0 13036,'0'0'3460</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5.410"/>
    </inkml:context>
    <inkml:brush xml:id="br0">
      <inkml:brushProperty name="width" value="0.025" units="cm"/>
      <inkml:brushProperty name="height" value="0.025" units="cm"/>
      <inkml:brushProperty name="color" value="#004F8B"/>
    </inkml:brush>
  </inkml:definitions>
  <inkml:trace contextRef="#ctx0" brushRef="#br0">0 1 4516,'0'0'17542,"3"10"-16447,1 11-553,-1-1-1,0 1 1,-2 0 0,-1 23 0,-3 15-2573,3-49 484,0-6-2679</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5.769"/>
    </inkml:context>
    <inkml:brush xml:id="br0">
      <inkml:brushProperty name="width" value="0.025" units="cm"/>
      <inkml:brushProperty name="height" value="0.025" units="cm"/>
      <inkml:brushProperty name="color" value="#004F8B"/>
    </inkml:brush>
  </inkml:definitions>
  <inkml:trace contextRef="#ctx0" brushRef="#br0">20 1 9385,'0'0'9161,"-14"57"-8905,12-41-224,-2 0 0,4-3-320,0-3-225,0-5 321,0-3 128,4-2-192,-2 0-193,1-2-672</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6.693"/>
    </inkml:context>
    <inkml:brush xml:id="br0">
      <inkml:brushProperty name="width" value="0.025" units="cm"/>
      <inkml:brushProperty name="height" value="0.025" units="cm"/>
      <inkml:brushProperty name="color" value="#004F8B"/>
    </inkml:brush>
  </inkml:definitions>
  <inkml:trace contextRef="#ctx0" brushRef="#br0">0 1 13261,'0'5'2946,"0"0"-1985,6-2 224,8 2-416,7 0-417,11-1-223,9 1-65,8-3-833,8-1-2274,5-1-961,5 0-192,-2 0-3043</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7.040"/>
    </inkml:context>
    <inkml:brush xml:id="br0">
      <inkml:brushProperty name="width" value="0.025" units="cm"/>
      <inkml:brushProperty name="height" value="0.025" units="cm"/>
      <inkml:brushProperty name="color" value="#004F8B"/>
    </inkml:brush>
  </inkml:definitions>
  <inkml:trace contextRef="#ctx0" brushRef="#br0">0 12 6406,'0'0'11851,"57"24"-11370,-25-23-193,9-1-192,13 0-640,7 0-2435,2 0-2402</inkml:trace>
  <inkml:trace contextRef="#ctx0" brushRef="#br0" timeOffset="1">705 0 11979,'0'0'4645,"56"5"-3620,-27-4-289,4 2-607,10 1-97,3 1-897,3 2-2851,6-2-1184,-7-1-1955</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7.402"/>
    </inkml:context>
    <inkml:brush xml:id="br0">
      <inkml:brushProperty name="width" value="0.025" units="cm"/>
      <inkml:brushProperty name="height" value="0.025" units="cm"/>
      <inkml:brushProperty name="color" value="#004F8B"/>
    </inkml:brush>
  </inkml:definitions>
  <inkml:trace contextRef="#ctx0" brushRef="#br0">0 3 7944,'0'0'2359,"10"1"-656,126 10-534,166-7 0,-132 2-448,-39 0 2824,-131-6-3578,0 0 0,1 0 1,-1 0-1,0-1 1,1 1-1,-1 0 1,1 0-1,-1 0 0,0-1 1,1 1-1,-1 0 1,0-1-1,0 1 1,1 0-1,-1-1 0,0 1 1,0 0-1,1-1 1,-1 1-1,0 0 0,0-1 1,0 1-1,0 0 1,1-1-1,-1 1 1,0-1-1,0 1 0,0-1 1,0 1-1,0 0 1,0-1-1,0 1 1,0-1-1,0 0 0,0-5-2387,5-7-7248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9.179"/>
    </inkml:context>
    <inkml:brush xml:id="br0">
      <inkml:brushProperty name="width" value="0.025" units="cm"/>
      <inkml:brushProperty name="height" value="0.025" units="cm"/>
      <inkml:brushProperty name="color" value="#004F8B"/>
    </inkml:brush>
  </inkml:definitions>
  <inkml:trace contextRef="#ctx0" brushRef="#br0">259 2 8072,'0'0'10810,"-12"0"-7297,6-1-3284,0 1 1,0 0 0,-1 0 0,1 1 0,0 0 0,0 0-1,0 0 1,0 1 0,1 0 0,-1 0 0,0 0 0,1 1 0,-1 0-1,1 0 1,0 0 0,0 1 0,-6 5 0,-68 73 1525,71-73-1609,1 0 0,1 0 1,-1 1-1,2-1 0,-1 2 1,1-1-1,-6 20 0,10-28-142,1 0 0,-1 0 0,0 0 0,1 0 0,0 0 0,0 0 0,-1 0 0,1 0 0,1 0 0,-1 0 0,0 0-1,0 0 1,1 0 0,-1 0 0,1 0 0,-1 0 0,1 0 0,0 0 0,0 0 0,0-1 0,0 1 0,0 0 0,3 2 0,-2-2 3,1 0 0,-1-1 1,1 1-1,-1-1 0,1 0 1,0 0-1,0 0 0,0 0 0,-1-1 1,1 1-1,0-1 0,0 1 1,0-1-1,5-1 0,2 1 20,1-1 1,-1-1-1,1 0 0,-1 0 0,0-1 0,0-1 0,0 1 0,12-8 1,-8 2 3,-1 0 1,0-1 0,-1 0 0,0-1 0,19-23 0,-26 27-6,0 1 0,0-1 0,0 0-1,-1 0 1,0 0 0,-1-1 0,0 1 0,0-1 0,0 0 0,-1 0 0,0 0 0,1-16 0,-3 23-21,0 1 0,0-1 0,0 1 0,-1-1-1,1 1 1,0 0 0,0-1 0,-1 1 0,1-1 0,0 1-1,-1-1 1,1 1 0,0 0 0,-1-1 0,1 1 0,-1 0 0,1 0-1,-1-1 1,1 1 0,0 0 0,-1 0 0,1 0 0,-1-1-1,1 1 1,-1 0 0,1 0 0,-1 0 0,1 0 0,-1 0 0,0 0-1,1 0 1,-1 0 0,1 0 0,-1 0 0,1 0 0,-1 1-1,1-1 1,-1 0 0,1 0 0,0 0 0,-1 1 0,1-1-1,-1 0 1,1 0 0,-1 1 0,1-1 0,0 0 0,-1 1 0,-24 13 99,14-6-70,1 1 0,0 0 0,1 0 0,0 1 0,1 0 0,0 0 0,0 1 0,1 0 0,0 1-1,-6 15 1,13-27-64,0 1-1,-1-1 1,1 0-1,0 1 0,0-1 1,0 1-1,0-1 0,0 1 1,0-1-1,0 1 1,0-1-1,0 1 0,1-1 1,-1 1-1,0-1 1,0 1-1,0-1 0,0 1 1,1-1-1,-1 0 0,0 1 1,0-1-1,1 1 1,-1-1-1,0 0 0,1 1 1,-1-1-1,0 0 0,1 1 1,-1-1-1,1 0 1,-1 0-1,0 1 0,1-1 1,-1 0-1,1 0 0,-1 0 1,1 0-1,-1 1 1,1-1-1,-1 0 0,1 0 1,-1 0-1,1 0 0,0 0 1,24-2-1871,9-13-1810,10-14-3282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1.845"/>
    </inkml:context>
    <inkml:brush xml:id="br0">
      <inkml:brushProperty name="width" value="0.025" units="cm"/>
      <inkml:brushProperty name="height" value="0.025" units="cm"/>
    </inkml:brush>
  </inkml:definitions>
  <inkml:trace contextRef="#ctx0" brushRef="#br0">75 0 16720,'0'0'8424,"-46"56"-6887,35-33-512,1-1-384,6 2-449,1-3-128,3-3-32,3-6-32,11-5 32,9-6-64,2-1-256,4-3-449,-1-11-544,-3-2-1249,-4-3-1346,-3-5-3011</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3.197"/>
    </inkml:context>
    <inkml:brush xml:id="br0">
      <inkml:brushProperty name="width" value="0.025" units="cm"/>
      <inkml:brushProperty name="height" value="0.025" units="cm"/>
      <inkml:brushProperty name="color" value="#004F8B"/>
    </inkml:brush>
  </inkml:definitions>
  <inkml:trace contextRef="#ctx0" brushRef="#br0">12 36 4420,'10'-16'2687,"-1"-3"13240,-16 38-14709,1-2-748,1 1-1,-5 26 0,9-39-447,0 0 0,1 0 1,-1 0-1,1 0 0,0 0 0,0 1 1,1-1-1,0 0 0,0 0 0,0 0 1,0 0-1,1-1 0,4 10 0,-5-12-25,0 0-1,0-1 0,1 1 0,-1 0 1,1-1-1,-1 0 0,1 1 1,0-1-1,-1 0 0,1 0 1,0 0-1,0 0 0,0 0 0,0 0 1,0 0-1,0-1 0,0 1 1,0-1-1,0 0 0,0 1 1,0-1-1,0 0 0,0 0 0,1 0 1,-1-1-1,0 1 0,0 0 1,0-1-1,0 1 0,0-1 1,2-1-1,25-17-3180,-27 16 2288,0 1 0,0 0 0,-1-1 0,1 1 0,-1-1 0,1 1 0,-1-1 0,0 0 0,2-4 0,0-8-5158</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3.545"/>
    </inkml:context>
    <inkml:brush xml:id="br0">
      <inkml:brushProperty name="width" value="0.025" units="cm"/>
      <inkml:brushProperty name="height" value="0.025" units="cm"/>
      <inkml:brushProperty name="color" value="#004F8B"/>
    </inkml:brush>
  </inkml:definitions>
  <inkml:trace contextRef="#ctx0" brushRef="#br0">91 0 8904,'0'0'13384,"1"8"-12786,0 5-532,-1 0 1,-1 0 0,0 0-1,-1 0 1,0-1 0,-1 1 0,-1-1-1,-7 20 1,-2-2-595,-1-1 1,-26 41-1,38-67 143</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4.013"/>
    </inkml:context>
    <inkml:brush xml:id="br0">
      <inkml:brushProperty name="width" value="0.025" units="cm"/>
      <inkml:brushProperty name="height" value="0.025" units="cm"/>
      <inkml:brushProperty name="color" value="#004F8B"/>
    </inkml:brush>
  </inkml:definitions>
  <inkml:trace contextRef="#ctx0" brushRef="#br0">149 0 8616,'0'0'13149,"0"10"-12140,-2 2-927,-1-1 1,0 1 0,-1-1 0,0 0-1,0 0 1,-1 0 0,-1-1 0,0 1-1,0-1 1,-1-1 0,-10 11-1,0 5 87,11-15 139,-1-1 0,0 0 0,0 0 1,0-1-1,-11 8 0,18-19-247,-1-1 0,1 0 0,0 0 0,0 0 0,0 0 0,0 0-1,1 0 1,-1 0 0,2-5 0,41-103-1695,-39 198 1848,-3-81-217,-1 1 0,1 0 0,0-1 0,0 1-1,1-1 1,-1 0 0,1 1 0,4 7 0,-5-11 26,0 0-1,1 0 1,-1 0-1,0 0 1,1 0-1,-1 0 1,1 0-1,-1-1 1,1 1-1,0 0 1,0-1-1,0 1 1,0-1-1,0 0 1,0 0-1,0 0 1,0 0-1,0 0 1,1 0-1,-1 0 1,0-1-1,1 1 1,2-1-1,-5-2 73,0 0 0,-1-1 0,1 1-1,0 0 1,-1 0 0,1-1 0,-1 1-1,0 0 1,0 0 0,0 0 0,-2-4 0,-12-19-59,-1 0 0,-1 1 0,-41-44 0,50 62-82,7 7-55,15 14-62,5-4 168,0-1 0,1 0 1,0-1-1,0-2 0,1 0 0,0-1 0,36 6 1,30-5-5077,-68-7-310</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0.440"/>
    </inkml:context>
    <inkml:brush xml:id="br0">
      <inkml:brushProperty name="width" value="0.025" units="cm"/>
      <inkml:brushProperty name="height" value="0.025" units="cm"/>
      <inkml:brushProperty name="color" value="#004F8B"/>
    </inkml:brush>
  </inkml:definitions>
  <inkml:trace contextRef="#ctx0" brushRef="#br0">34 1 14125,'0'0'10666,"-3"8"-10628,-3 6-186,2-6 422,0 0 0,1 1 1,0-1-1,0 1 0,1 0 0,0 0 0,1-1 1,-1 1-1,2 0 0,-1 1 0,1-1 0,2 13 0,-1-20-272,0 0-1,0 0 0,0 0 1,1 0-1,-1-1 0,0 1 1,1 0-1,-1-1 0,1 1 1,0-1-1,-1 0 0,1 1 1,0-1-1,0 0 0,0 0 1,0 0-1,0 0 1,0-1-1,0 1 0,0 0 1,0-1-1,0 1 0,0-1 1,1 0-1,-1 0 0,0 0 1,0 0-1,4-1 0,-2 1-343,-1 0 0,1-1-1,-1 1 1,0-1 0,1 0-1,-1 0 1,0 0 0,1 0-1,-1-1 1,0 1 0,0-1-1,0 0 1,0 0 0,0 0-1,-1 0 1,1 0 0,2-4-1,9-21-5379</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0.816"/>
    </inkml:context>
    <inkml:brush xml:id="br0">
      <inkml:brushProperty name="width" value="0.025" units="cm"/>
      <inkml:brushProperty name="height" value="0.025" units="cm"/>
      <inkml:brushProperty name="color" value="#004F8B"/>
    </inkml:brush>
  </inkml:definitions>
  <inkml:trace contextRef="#ctx0" brushRef="#br0">0 0 11179,'0'0'16463,"39"60"-18257,-16-48-2530,-2-6-3875</inkml:trace>
  <inkml:trace contextRef="#ctx0" brushRef="#br0" timeOffset="1">319 136 1089,'0'0'10442,"23"-67"-13037</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1.316"/>
    </inkml:context>
    <inkml:brush xml:id="br0">
      <inkml:brushProperty name="width" value="0.025" units="cm"/>
      <inkml:brushProperty name="height" value="0.025" units="cm"/>
      <inkml:brushProperty name="color" value="#004F8B"/>
    </inkml:brush>
  </inkml:definitions>
  <inkml:trace contextRef="#ctx0" brushRef="#br0">211 1 6790,'0'0'14606,"-7"3"-13634,-3 3-718,0 1 0,0 0 0,0 0 0,1 1-1,0 0 1,-8 11 0,-54 66 1559,28-30-721,29-39-546,23-29 174,9-12-262,-18 25-458,12-18-413,0 1-1,-2-2 1,0 1 0,14-40 0,-34 66 211,-5 12 121,11-12 107,0 0 1,1 0-1,0 0 1,0 1-1,-3 15 1,5-22-22,1-1 0,-1 1 0,1-1 0,0 1 0,0-1 0,0 1 0,-1 0 0,1-1 0,1 1 0,-1-1-1,0 1 1,0-1 0,1 1 0,-1-1 0,0 1 0,1-1 0,0 1 0,-1-1 0,1 0 0,0 1 0,0-1 0,-1 0 0,1 0 0,0 1 0,1-1 0,-1 0 0,0 0 0,0 0 0,0 0 0,0 0 0,1 0 0,-1-1 0,0 1 0,1 0 0,-1-1 0,1 1 0,-1-1 0,1 1 0,2-1 0,4 1 32,0-1-1,1 0 1,-1-1 0,0 0 0,0 0 0,14-4 0,-20 5-31,-1 0 0,0-1 1,1 1-1,-1 0 0,1-1 0,-1 1 1,0-1-1,0 0 0,1 1 1,-1-1-1,0 0 0,0 0 0,0 0 1,0 1-1,0-1 0,0 0 1,0-1-1,0 1 0,0 0 0,0 0 1,0 0-1,-1 0 0,1-1 1,0 1-1,-1 0 0,1-1 0,-1 1 1,0 0-1,1-1 0,-1 1 0,0-1 1,0 1-1,0 0 0,0-1 1,0 1-1,0-1 0,0 1 0,-1 0 1,1-1-1,0 1 0,-1-1 1,1 1-1,-1 0 0,1 0 0,-1-1 1,0 1-1,0 0 0,-1-2 1,-4-4-4,0 0 1,-1 0 0,0 0-1,0 1 1,0 0 0,-1 1 0,0-1-1,0 1 1,-17-7 0,-27-18 690,92 41-673,68 29-1474,4-12-3420,-45-16-3898</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4.376"/>
    </inkml:context>
    <inkml:brush xml:id="br0">
      <inkml:brushProperty name="width" value="0.025" units="cm"/>
      <inkml:brushProperty name="height" value="0.025" units="cm"/>
      <inkml:brushProperty name="color" value="#004F8B"/>
    </inkml:brush>
  </inkml:definitions>
  <inkml:trace contextRef="#ctx0" brushRef="#br0">1 24 4132,'0'0'19891,"53"-23"-19859,-21 29-64,-2 1-1089,-2-2-1025,-6 0-1089,-10-3-2243</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4.739"/>
    </inkml:context>
    <inkml:brush xml:id="br0">
      <inkml:brushProperty name="width" value="0.025" units="cm"/>
      <inkml:brushProperty name="height" value="0.025" units="cm"/>
      <inkml:brushProperty name="color" value="#004F8B"/>
    </inkml:brush>
  </inkml:definitions>
  <inkml:trace contextRef="#ctx0" brushRef="#br0">58 0 6342,'0'0'7815,"-53"17"-5476,48-13-834,5 3-384,19-3-352,12-2 96,11 0-353,9-1-352,6-1-288,0 0-2242,-6-3-4356</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5.544"/>
    </inkml:context>
    <inkml:brush xml:id="br0">
      <inkml:brushProperty name="width" value="0.025" units="cm"/>
      <inkml:brushProperty name="height" value="0.025" units="cm"/>
      <inkml:brushProperty name="color" value="#004F8B"/>
    </inkml:brush>
  </inkml:definitions>
  <inkml:trace contextRef="#ctx0" brushRef="#br0">146 57 3171,'0'0'17729,"-4"8"-16683,-1 1-808,1-2-131,0 0 0,0 0 0,1 1-1,0-1 1,0 1 0,0 0 0,1 0 0,1 0 0,-1 0 0,1 0 0,0 0 0,1 10 0,1-16-117,0-1-1,0 0 0,-1 1 0,1-1 0,0 0 0,1 0 1,-1 0-1,0 0 0,0 1 0,0-1 0,1-1 1,-1 1-1,0 0 0,1 0 0,-1 0 0,1-1 1,-1 1-1,1-1 0,-1 1 0,1-1 0,-1 0 1,1 0-1,2 1 0,46 1-536,-38-2 366,16 0-398,-22-1 471,1 0 0,0 1-1,-1 0 1,1 0 0,-1 1 0,1-1 0,-1 2 0,1-1 0,8 4-1,-14-5 119,-1 0-1,1 0 1,-1 1-1,1-1 1,-1 1-1,1-1 1,-1 0-1,1 1 1,-1-1-1,0 1 0,1-1 1,-1 1-1,0-1 1,1 1-1,-1-1 1,0 1-1,0-1 1,1 1-1,-1 0 1,0-1-1,0 1 0,0-1 1,0 1-1,0 0 1,0-1-1,0 1 1,0-1-1,0 1 1,0 0-1,0-1 1,0 1-1,0-1 0,-1 1 1,1 0-1,0-1 1,0 1-1,-1-1 1,1 1-1,0-1 1,-1 1-1,1-1 0,0 1 1,-1-1-1,1 1 1,-1-1-1,1 0 1,-1 1-1,0 0 1,-25 17 1181,7-9-871,0 0 0,-1-2 0,0 0-1,0-1 1,0-1 0,-1-1 0,1-1 0,-1-1-1,-32 0 1,51-2-365,1 0 0,-1 0 0,0-1 0,1 1 0,-1 0 0,1-1 0,-1 1 0,1-1 0,-1 0 0,1 1 0,-1-1 0,1 0 0,0 0 0,0 0 0,-1 0 0,1 0 0,0 0 0,0 0 0,0 0 0,0-1 0,-2-1 0,1-1-249,0 0 1,1 0 0,-1-1 0,1 1 0,0 0 0,0 0-1,0-1 1,0-4 0,0-6-1848,1 0 0,1 0 0,4-29 0,18-38-5608,-3 41 7502,-19 38 880,1 0 1,1 0-1,-1 1 0,0-1 1,0 1-1,1-1 1,0 1-1,4-4 1,-2 4 107,0 1 1,-1-1-1,1 0 1,0 1-1,0 0 1,0 0-1,1 1 1,-1 0-1,0-1 1,7 2-1,57 8 489,-45-5-810,109 8-2507,-44-12-6967,-51-4-454</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5.889"/>
    </inkml:context>
    <inkml:brush xml:id="br0">
      <inkml:brushProperty name="width" value="0.025" units="cm"/>
      <inkml:brushProperty name="height" value="0.025" units="cm"/>
      <inkml:brushProperty name="color" value="#004F8B"/>
    </inkml:brush>
  </inkml:definitions>
  <inkml:trace contextRef="#ctx0" brushRef="#br0">229 1 12716,'0'0'2723,"-48"23"704,20-6-929,0-1-480,-1 1-512,6 4-1122,2 1-288,7 0-160,5-1-1121,4-2-577,-1-5-160,1-2-608,3-5-993,-1-7-737,-4 0-4709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2.190"/>
    </inkml:context>
    <inkml:brush xml:id="br0">
      <inkml:brushProperty name="width" value="0.025" units="cm"/>
      <inkml:brushProperty name="height" value="0.025" units="cm"/>
    </inkml:brush>
  </inkml:definitions>
  <inkml:trace contextRef="#ctx0" brushRef="#br0">0 19 14253,'0'0'11275,"20"-16"-19058,-4 14-5574</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6.280"/>
    </inkml:context>
    <inkml:brush xml:id="br0">
      <inkml:brushProperty name="width" value="0.025" units="cm"/>
      <inkml:brushProperty name="height" value="0.025" units="cm"/>
      <inkml:brushProperty name="color" value="#004F8B"/>
    </inkml:brush>
  </inkml:definitions>
  <inkml:trace contextRef="#ctx0" brushRef="#br0">93 46 13004,'0'0'8136,"-5"10"-7474,-11 30-246,15-39-406,1 0 0,-1 0-1,1 0 1,0 0 0,-1 0 0,1 0-1,0 0 1,0 0 0,0 0-1,-1 1 1,1-1 0,0 0 0,0 0-1,1 0 1,-1 0 0,0 0-1,0 0 1,0 0 0,1 0-1,-1 0 1,1 0 0,-1 0 0,1 0-1,-1 0 1,1 0 0,-1 0-1,1 0 1,0 0 0,0-1 0,-1 1-1,1 0 1,0 0 0,0-1-1,0 1 1,0-1 0,0 1 0,0-1-1,0 1 1,0-1 0,0 1-1,0-1 1,0 0 0,0 0-1,0 1 1,0-1 0,0 0 0,2 0-1,1 0 40,-1 0-1,1 0 0,0 0 1,0 0-1,0-1 0,-1 0 1,1 1-1,0-1 1,0-1-1,-1 1 0,5-2 1,-4 0 18,0-1 0,0 1 1,0-1-1,0 1 1,-1-1-1,0 0 0,1-1 1,-1 1-1,-1-1 1,1 1-1,-1-1 0,1 0 1,-1 0-1,1-5 1,-2 8-57,-1 0 0,0 0 0,1 1 0,-1-1 0,0 0 0,0 0 0,0 0 0,0 0 0,-1 1 0,1-1 0,0 0 0,-1 0 0,1 0 0,-1 1 0,1-1 0,-1 0 0,0 1 0,0-1 0,0 1 0,0-1 0,0 1 0,0-1 0,0 1 0,-1-1 0,1 1 0,0 0 0,-1 0 0,1 0 0,-1 0 0,1 0 0,-1 0 0,0 0 0,1 0 0,-1 1 0,0-1 0,0 1 0,1-1 0,-1 1 0,0 0 0,0-1 0,0 1 0,-2 0 0,-1 0-16,-1-1 1,1 0-1,-1 1 1,1 0-1,-1 0 1,1 1-1,-1 0 1,1 0-1,0 0 0,0 0 1,-1 1-1,1 0 1,0 0-1,0 0 1,0 1-1,1 0 1,-1 0-1,1 0 1,-1 0-1,1 1 1,0-1-1,0 1 1,1 0-1,-1 0 1,1 1-1,0-1 1,-3 6-1,3-4-464,1 0 0,0 0 0,0-1 1,0 1-1,1 1 0,0-1 0,0 0 0,1 0 0,0 10 1,4 5-3931,11-5-1207</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6.625"/>
    </inkml:context>
    <inkml:brush xml:id="br0">
      <inkml:brushProperty name="width" value="0.025" units="cm"/>
      <inkml:brushProperty name="height" value="0.025" units="cm"/>
      <inkml:brushProperty name="color" value="#004F8B"/>
    </inkml:brush>
  </inkml:definitions>
  <inkml:trace contextRef="#ctx0" brushRef="#br0">160 1 11915,'-12'5'3817,"-2"1"-2823,-6 3 798,-1 0 0,-22 15 1,40-23-1636,-1 1 1,1 0 0,0 0 0,0 0-1,0 0 1,1 1 0,-1-1 0,0 1-1,1-1 1,0 1 0,-1 0 0,1 0-1,0 0 1,1 0 0,-1 0 0,1 1 0,-1-1-1,1 1 1,0-1 0,0 1 0,0-1-1,0 6 1,2-7-151,-1 0 0,1-1 1,0 1-1,-1-1 0,1 1 0,0-1 1,0 0-1,0 1 0,0-1 0,0 0 0,1 1 1,-1-1-1,0 0 0,1 0 0,-1 0 0,1 0 1,-1 0-1,1-1 0,-1 1 0,1 0 1,-1-1-1,1 1 0,0-1 0,-1 1 0,1-1 1,0 0-1,1 0 0,55 4 140,-51-4-128,10 0 3,1 0 0,-1-2 0,0 0 0,23-6 0,-35 7-10,0-1 0,0 1 1,0-1-1,0 0 0,0 0 0,0-1 0,-1 1 1,1-1-1,-1 0 0,0 0 0,1-1 1,-1 1-1,-1-1 0,1 0 0,-1 0 0,1 0 1,-1-1-1,4-6 0,-7 10 25,1-1 0,0 1 0,-1 0 1,1-1-1,-1 1 0,0 0 0,0-1 0,1 1 0,-1 0 0,0-1 1,0 1-1,0-1 0,0 1 0,0 0 0,-1-1 0,1 1 1,0-1-1,-1 1 0,1 0 0,-1 0 0,1-1 0,-1 1 0,0 0 1,-1-2-1,0 1-3,0 0 0,0 0-1,0 0 1,-1 1 0,1-1 0,0 1 0,-1 0 0,1 0 0,-1 0 0,0 0 0,-4-1 0,-8-1-184,0 1 0,0 0 0,-23 1 0,34 1 49,-59 0-6097,36 1-939</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1.127"/>
    </inkml:context>
    <inkml:brush xml:id="br0">
      <inkml:brushProperty name="width" value="0.025" units="cm"/>
      <inkml:brushProperty name="height" value="0.025" units="cm"/>
      <inkml:brushProperty name="color" value="#004F8B"/>
    </inkml:brush>
  </inkml:definitions>
  <inkml:trace contextRef="#ctx0" brushRef="#br0">0 1 4548,'0'0'12844,"11"7"-12187,-2-2-523,-1 0-1,1 0 0,1-1 1,-1 0-1,1-1 1,-1 0-1,1-1 1,0 0-1,0 0 1,0-1-1,11 0 1,282-8 1311,117 1-1017,-389 7-349,-1 2 0,0 1 0,1 1-1,-2 2 1,1 0 0,-1 2 0,0 2-1,-1 0 1,0 2 0,-1 1 0,29 20-1,-36-19 565,0 0 0,-1 2 0,-1 0-1,30 37 1,-40-42-404,0-2 0,1 1 0,0-2 0,0 1-1,1-1 1,0 0 0,1-1 0,0 0 0,0-1 0,1 0 0,0-1 0,0 0 0,0-1-1,1 0 1,16 3 0,11 1-325,48 11 254,-28-11-2850,-40-10-1497,3-4-3653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1.898"/>
    </inkml:context>
    <inkml:brush xml:id="br0">
      <inkml:brushProperty name="width" value="0.025" units="cm"/>
      <inkml:brushProperty name="height" value="0.025" units="cm"/>
      <inkml:brushProperty name="color" value="#004F8B"/>
    </inkml:brush>
  </inkml:definitions>
  <inkml:trace contextRef="#ctx0" brushRef="#br0">68 1 15375,'0'0'14136,"-4"12"-13795,-13 29-184,9-25-121,1 0 0,0 1 0,2 0-1,-1 1 1,2-1 0,1 1 0,-3 32-1,6-48-19,1 0 0,0 0 0,-1 0-1,1 0 1,0 0 0,0 0-1,0-1 1,0 1 0,1 0 0,-1-1-1,0 1 1,1-1 0,-1 1 0,1-1-1,-1 1 1,1-1 0,0 0 0,-1 0-1,1 0 1,0 0 0,0 0 0,0 0-1,0-1 1,0 1 0,0-1-1,0 1 1,0-1 0,0 0 0,0 0-1,2 0 1,11 2-13,1-2 0,29-2 0,-35 2-115,-2-1-394,-1 0 0,1 0-1,-1-1 1,1 0 0,-1 0 0,0-1 0,7-3 0,-10 5-358,-1-1 1,1 0-1,-1-1 1,0 1-1,0-1 1,0 1-1,0-1 1,0 0-1,2-4 1,6-10-6179</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260"/>
    </inkml:context>
    <inkml:brush xml:id="br0">
      <inkml:brushProperty name="width" value="0.025" units="cm"/>
      <inkml:brushProperty name="height" value="0.025" units="cm"/>
      <inkml:brushProperty name="color" value="#004F8B"/>
    </inkml:brush>
  </inkml:definitions>
  <inkml:trace contextRef="#ctx0" brushRef="#br0">85 1 12236,'0'0'8039,"-48"54"-5060,34-29-641,4 1-768,1 1-834,5-3-415,4-3-257,0-4-32,18-4-641,1-8-1249,4-5-1569,0-1-1666,4-16-5381</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608"/>
    </inkml:context>
    <inkml:brush xml:id="br0">
      <inkml:brushProperty name="width" value="0.025" units="cm"/>
      <inkml:brushProperty name="height" value="0.025" units="cm"/>
      <inkml:brushProperty name="color" value="#004F8B"/>
    </inkml:brush>
  </inkml:definitions>
  <inkml:trace contextRef="#ctx0" brushRef="#br0">117 55 16111,'0'0'9988,"-7"7"-9214,-24 24-581,30-30-205,0 0 1,1-1 0,-1 1 0,0 0 0,1 0 0,-1 0 0,1 0 0,-1 0 0,1 0-1,0 0 1,-1 1 0,1-1 0,0 0 0,0 0 0,0 0 0,0 0 0,0 0-1,0 0 1,0 1 0,0-1 0,0 0 0,0 0 0,0 0 0,1 0 0,-1 0 0,1 0-1,-1 0 1,1 0 0,-1 0 0,1 0 0,-1 0 0,1 0 0,0 0 0,1 1-1,32 23-980,-26-20 799,2 2 73,0 1 0,-1 0 0,0 0 0,13 17 0,-20-23 152,0 0-1,0 1 1,0-1 0,0 1-1,-1-1 1,1 1 0,-1 0-1,0 0 1,1-1 0,-1 1-1,-1 0 1,1 0 0,0 0-1,-1 0 1,0 0 0,1 1-1,-1-1 1,0 0 0,-1 0-1,1 0 1,-1 0 0,1 0-1,-3 5 1,1-5 60,0-1 0,0 1 0,0-1 0,0 0 0,0 0 0,-1 0 0,1 0 0,-1-1-1,0 1 1,1-1 0,-1 1 0,0-1 0,0 0 0,0 0 0,0 0 0,0-1 0,0 1 0,0-1 0,0 1 0,0-1 0,0 0 0,-4-1 0,3 1-73,-1 0 1,1 0-1,-1 0 1,0-1-1,1 0 1,-1 0-1,1 0 1,-1 0-1,1-1 1,0 1-1,-1-1 1,1-1 0,0 1-1,-4-3 1,3-1-491,0 0 1,1 0 0,-1 0 0,2-1 0,-1 1 0,0-1 0,-4-13 0,-10-53-8363,11 31 927</inkml:trace>
  <inkml:trace contextRef="#ctx0" brushRef="#br0" timeOffset="1">15 9 7847,'0'0'8809,"53"-5"-5606,-27 5-833,2-3-256,1 2-609,-1 1-1120,-1 0-353,-4 0-481,-6 0-1857,3 1-1890,-11 2-3939</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997"/>
    </inkml:context>
    <inkml:brush xml:id="br0">
      <inkml:brushProperty name="width" value="0.025" units="cm"/>
      <inkml:brushProperty name="height" value="0.025" units="cm"/>
      <inkml:brushProperty name="color" value="#004F8B"/>
    </inkml:brush>
  </inkml:definitions>
  <inkml:trace contextRef="#ctx0" brushRef="#br0">56 36 17360,'0'0'12674,"-2"8"-12637,-8 25-53,10-31-38,0 0 0,0 0 0,0-1 0,0 1 0,0 0 0,0 0 0,0-1 0,1 1-1,-1 0 1,1 0 0,-1-1 0,1 1 0,0-1 0,0 1 0,0-1 0,-1 1 0,1-1 0,1 1 0,-1-1 0,0 0 0,0 1 0,2 0-1,33 25-1361,-24-19 975,-8-6 408,0 1 1,0 0 0,-1 0 0,1 1-1,-1-1 1,0 1 0,0 0 0,0 0-1,0 0 1,-1 0 0,1 0 0,-1 0-1,0 1 1,-1-1 0,1 1 0,1 6 0,-3-8 108,0 1 0,0-1 0,0 1 0,-1-1 0,1 1 0,-1 0 0,0-1 0,0 0 0,0 1 0,0-1 0,-1 0 0,0 1 0,1-1 0,-1 0 0,0 0 0,0 0 0,-1-1 0,1 1 0,0 0 0,-1-1 1,0 1-1,-4 2 0,-45 28 1601,49-31-1603,0 0 1,-1-1 0,0 1-1,1-1 1,-1 0 0,0 0 0,1 0-1,-1-1 1,0 1 0,0-1-1,0 0 1,0 0 0,-6-1-1,9 0-269,0-1-1,0 0 1,0 0-1,0 0 1,0 0-1,1 0 1,-1 0-1,1 0 1,-1-1 0,1 1-1,0 0 1,0 0-1,0 0 1,0 0-1,0-1 1,0 1-1,2-4 1,-2-2-1086,0-27-4629,0-5-3560</inkml:trace>
  <inkml:trace contextRef="#ctx0" brushRef="#br0" timeOffset="1">47 18 12684,'0'0'8936,"57"-11"-6245,-27 11-833,0 0-609,4 0-897,-1 0-352,-1 0-1954,-2 0-4131,-1-6-12301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4.761"/>
    </inkml:context>
    <inkml:brush xml:id="br0">
      <inkml:brushProperty name="width" value="0.025" units="cm"/>
      <inkml:brushProperty name="height" value="0.025" units="cm"/>
      <inkml:brushProperty name="color" value="#004F8B"/>
    </inkml:brush>
  </inkml:definitions>
  <inkml:trace contextRef="#ctx0" brushRef="#br0">402 0 6054,'0'0'19650,"-7"8"-19409,-334 434 164,287-360-1969,63-99-3820,11-16 2534,-6 8 343,18-30-3178</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106"/>
    </inkml:context>
    <inkml:brush xml:id="br0">
      <inkml:brushProperty name="width" value="0.025" units="cm"/>
      <inkml:brushProperty name="height" value="0.025" units="cm"/>
      <inkml:brushProperty name="color" value="#004F8B"/>
    </inkml:brush>
  </inkml:definitions>
  <inkml:trace contextRef="#ctx0" brushRef="#br0">6 0 10186,'0'0'9886,"3"8"-9330,2 15-318,-2-1 1,0 1-1,-1 0 1,-1 0 0,-2 0-1,-3 25 1,1 31-148,2-35-93,2 49 91,0-84-163,0 0 1,0 0-1,1 0 0,0-1 1,1 1-1,0-1 1,8 16-1,-11-23-34,1-1-1,-1 1 0,1-1 1,-1 0-1,0 1 0,1-1 1,-1 1-1,0-1 0,0 1 1,1-1-1,-1 1 0,0 0 1,0-1-1,0 1 0,1-1 1,-1 1-1,0-1 0,0 1 1,0 0-1,0-1 0,0 1 1,0-1-1,0 1 0,-1-1 1,1 1-1,0-1 0,0 1 0,0 0 1,0-1-1,-1 1 0,-18-5-6419,-3-10-113</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454"/>
    </inkml:context>
    <inkml:brush xml:id="br0">
      <inkml:brushProperty name="width" value="0.025" units="cm"/>
      <inkml:brushProperty name="height" value="0.025" units="cm"/>
      <inkml:brushProperty name="color" value="#004F8B"/>
    </inkml:brush>
  </inkml:definitions>
  <inkml:trace contextRef="#ctx0" brushRef="#br0">1 506 13100,'0'0'12204,"76"-21"-11083,-21 16-673,5-1-384,-2-2-416,1 0-2434,-15 0-2564,-10 1-7814</inkml:trace>
  <inkml:trace contextRef="#ctx0" brushRef="#br0" timeOffset="1">562 0 8808,'0'0'12989,"1"10"-11906,0 52 101,-3 0 0,-16 107 0,-3 53-2430,21-214 921,0-1 0,0 1 0,1-1 0,0 1 0,2 9 0,-3-16 271,1 0 0,-1-1 0,0 1 0,0 0 0,1-1 0,-1 1 0,0-1 0,0 1 0,1-1 0,-1 1 0,1-1 0,-1 1 0,1-1 0,-1 1 0,1-1 0,-1 1 0,1-1 0,-1 0 0,1 1 0,-1-1 0,1 0 0,-1 0 0,1 1 0,0-1-1,-1 0 1,1 0 0,1 0 0,-1 0-32,1-1-1,0 1 0,0-1 0,-1 0 0,1 0 0,0 1 1,-1-1-1,1 0 0,-1-1 0,1 1 0,-1 0 0,0 0 0,1-1 1,-1 1-1,1-2 0,6-8-1321,0 0 0,-1-1 0,0 0 0,9-25 0,-15 36 1300,25-60-6928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2.581"/>
    </inkml:context>
    <inkml:brush xml:id="br0">
      <inkml:brushProperty name="width" value="0.025" units="cm"/>
      <inkml:brushProperty name="height" value="0.025" units="cm"/>
    </inkml:brush>
  </inkml:definitions>
  <inkml:trace contextRef="#ctx0" brushRef="#br0">1 437 10794,'0'0'15231,"8"0"-14297,2-2-876,0 1-1,0-2 1,-1 1 0,1-1-1,-1-1 1,0 0 0,0 0-1,0-1 1,0 0 0,-1 0-1,12-11 1,18-15-500,36-40 1,-64 61 312,-30 53-138,11-27 231,1 0 1,0 0-1,1 0 1,1 1-1,0 0 1,2 1 0,0-1-1,0 1 1,2 0-1,-1 29 1,3-47-41,0 0 1,0 0-1,0 1 0,0-1 0,0 0 1,0 0-1,0 1 0,0-1 1,0 0-1,0 0 0,0 1 0,0-1 1,0 0-1,0 1 0,0-1 1,0 0-1,0 0 0,0 1 1,0-1-1,0 0 0,0 0 0,1 1 1,-1-1-1,0 0 0,0 0 1,0 0-1,0 1 0,1-1 0,-1 0 1,0 0-1,0 0 0,0 1 1,1-1-1,-1 0 0,0 0 1,0 0-1,1 0 0,-1 0 0,0 0 1,0 0-1,1 0 0,-1 1 1,0-1-1,1 0 0,-1 0 0,0 0 1,0 0-1,1 0 0,-1-1 1,14-10-6107,2-13-4100</inkml:trace>
  <inkml:trace contextRef="#ctx0" brushRef="#br0" timeOffset="1">404 1 17232,'0'0'2274,"-11"60"705,11-27-1281,0 1-801,11 1-481,1 0-256,3 2 0,-5 4-63,-8 6-65,-2 7 32,-16 5-32,-9 5 0,-8 4-449,-6 0-928,-5-4 160,-3-6-3395,0-6-11756</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811"/>
    </inkml:context>
    <inkml:brush xml:id="br0">
      <inkml:brushProperty name="width" value="0.025" units="cm"/>
      <inkml:brushProperty name="height" value="0.025" units="cm"/>
      <inkml:brushProperty name="color" value="#004F8B"/>
    </inkml:brush>
  </inkml:definitions>
  <inkml:trace contextRef="#ctx0" brushRef="#br0">94 1 15759,'0'0'4516,"-41"69"-3267,26-25 65,-1 7-289,5 4-257,4 1-223,3-5-353,4-4-128,0-9-32,6-5 0,4-8 0,4-4 64,-5-2-224,2-3-1890,-6-3-1697,-5-5-5414</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6.442"/>
    </inkml:context>
    <inkml:brush xml:id="br0">
      <inkml:brushProperty name="width" value="0.025" units="cm"/>
      <inkml:brushProperty name="height" value="0.025" units="cm"/>
      <inkml:brushProperty name="color" value="#004F8B"/>
    </inkml:brush>
  </inkml:definitions>
  <inkml:trace contextRef="#ctx0" brushRef="#br0">235 35 4420,'0'0'22576,"-8"3"-22207,1-1-361,1 1 0,-1 0 0,0 0 0,1 1 0,0 0 0,0 0 0,-7 6 0,10-7-14,0 0-1,0-1 1,1 1-1,-1 1 1,0-1-1,1 0 0,0 0 1,0 1-1,0-1 1,0 1-1,1 0 1,-1 0-1,1-1 0,0 1 1,0 0-1,0 0 1,0 6-1,1-10 3,0 0 1,0 1-1,1-1 1,-1 1-1,0-1 0,0 0 1,0 1-1,0-1 0,0 1 1,0-1-1,1 0 0,-1 1 1,0-1-1,0 0 0,0 1 1,1-1-1,-1 0 0,0 1 1,1-1-1,-1 0 0,0 0 1,1 1-1,-1-1 0,0 0 1,1 0-1,-1 0 0,0 1 1,1-1-1,-1 0 0,1 0 1,-1 0-1,0 0 0,1 0 1,-1 0-1,1 0 0,-1 0 1,0 0-1,1 0 0,-1 0 1,1 0-1,-1 0 0,0 0 1,1 0-1,0-1 0,20-7-18,-5-3 75,0-1-1,-1-1 0,0 0 0,16-19 1,29-26 43,-56 96-950,-7-1 822,-1 1 0,-16 66 1,4-28 51,-16 92 258,31-166-198,0-1 1,0 1 0,0-1 0,-1 1 0,1-1-1,-1 0 1,1 0 0,-1 0 0,0 0-1,1 0 1,-1 0 0,0 0 0,0 0-1,1-1 1,-1 1 0,0-1 0,0 1 0,0-1-1,0 0 1,0 0 0,0 1 0,0-2-1,0 1 1,1 0 0,-4-1 0,-51-4 397,38 2-441,1 0 0,-33-13-1,46 15 20,0-1-1,0 1 1,0-1 0,0 0-1,1 0 1,-1 0-1,0-1 1,1 0-1,-1 1 1,1-1 0,0 0-1,0 0 1,0-1-1,1 1 1,-1-1-1,1 1 1,-4-7 0,6 8-42,0 1 1,0-1 0,0 0 0,0 1 0,0-1 0,0 0 0,0 1 0,0-1-1,1 0 1,-1 1 0,1-1 0,-1 1 0,1-1 0,-1 0 0,1 1 0,0 0 0,0-1-1,0 1 1,0-1 0,0 1 0,0 0 0,0 0 0,0 0 0,1-1 0,-1 1-1,3-1 1,43-24-10,-39 22 5,138-55-845,-69 29-1931,-3-2-3899,-27 9-4172</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6.806"/>
    </inkml:context>
    <inkml:brush xml:id="br0">
      <inkml:brushProperty name="width" value="0.025" units="cm"/>
      <inkml:brushProperty name="height" value="0.025" units="cm"/>
      <inkml:brushProperty name="color" value="#004F8B"/>
    </inkml:brush>
  </inkml:definitions>
  <inkml:trace contextRef="#ctx0" brushRef="#br0">1 46 22870,'0'0'5477,"55"-23"-6534,-43 13-2531,-6-2-5636</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7.432"/>
    </inkml:context>
    <inkml:brush xml:id="br0">
      <inkml:brushProperty name="width" value="0.025" units="cm"/>
      <inkml:brushProperty name="height" value="0.025" units="cm"/>
      <inkml:brushProperty name="color" value="#004F8B"/>
    </inkml:brush>
  </inkml:definitions>
  <inkml:trace contextRef="#ctx0" brushRef="#br0">429 85 4740,'0'-9'11232,"1"2"-10379,-1 3-245,1-1 1,-1 1-1,0 0 1,0 0-1,0-1 0,-1 1 1,0 0-1,-2-8 1,2 11-483,0-1 0,0 0 1,0 1-1,0-1 0,0 1 1,-1 0-1,1-1 0,0 1 1,-1 0-1,1 0 0,-1 0 1,0 0-1,1 0 0,-1 0 1,0 0-1,0 1 0,1-1 1,-1 1-1,0-1 0,0 1 1,0 0-1,0-1 0,0 1 1,0 0-1,1 0 0,-1 1 0,-3-1 1,-5 2-98,1-1 0,0 2 1,0-1-1,0 1 0,1 0 0,-1 1 1,1 0-1,-1 1 0,1-1 1,1 1-1,-1 1 0,1 0 0,-9 8 1,-12 13 88,-43 53 0,46-49 206,1 1 0,-32 58 0,48-76-252,1 2-1,1-1 0,0 1 1,0 0-1,2 0 1,0 0-1,1 1 1,1-1-1,-1 18 1,3-31-72,0 0 0,0 0 0,1 0 1,-1 0-1,1-1 0,-1 1 1,1 0-1,0 0 0,0 0 0,0-1 1,0 1-1,1 0 0,-1-1 0,1 1 1,0-1-1,-1 0 0,1 0 1,0 1-1,0-1 0,4 2 0,-2-1 19,0-1 0,1 1-1,-1-1 1,1 0 0,0 0-1,0-1 1,0 0 0,0 1 0,0-2-1,10 2 1,-2-2 52,0 0 1,0-1-1,-1 0 1,1-1-1,0-1 0,-1 0 1,1 0-1,20-10 1,-26 9 93,1-1 1,-1 0 0,0 0 0,0 0-1,-1-1 1,1 0 0,6-9-1,-12 14-120,0 0 0,1-1-1,-1 1 1,0 0 0,0-1 0,0 1-1,0 0 1,-1-1 0,1 1 0,0-1-1,0 0 1,-1 1 0,1-1 0,-1 1-1,0-1 1,1 0 0,-1 1-1,0-1 1,0 0 0,0 1 0,0-1-1,0 0 1,-1 1 0,1-1 0,0 0-1,-1 1 1,1-1 0,-1 0 0,0 1-1,1-1 1,-1 1 0,0-1 0,0 1-1,0 0 1,0-1 0,0 1-1,0 0 1,0 0 0,-1 0 0,1-1-1,0 1 1,-1 1 0,-1-3 0,-8-1-57,0 0 0,-1 0 0,1 1 1,0 0-1,-1 1 0,0 0 0,0 1 1,1 0-1,-1 1 0,-13 1 0,7 0-83,11 0-24,8 1-65,16 2-30,3-6 191,1 0 0,-1-2 0,0 0 0,0-1 0,30-13 0,-25 10-479,-1 0 0,45-7-1,-68 14 490,0 2 0,0-1 0,0 0 0,0 0-1,0 0 1,0 0 0,0 1 0,-1-1 0,1 0 0,0 1-1,0-1 1,0 0 0,-1 1 0,1-1 0,0 1-1,0 0 1,-1-1 0,1 1 0,0 0 0,-1-1 0,1 1-1,-1 0 1,1-1 0,-1 1 0,1 0 0,-1 0 0,0 0-1,1 0 1,-1-1 0,0 1 0,0 0 0,1 0-1,-1 0 1,0 0 0,0 0 0,0 0 0,0 0 0,0 0-1,0 0 1,-1-1 0,1 1 0,0 0 0,0 0 0,-1 1-1,-11 48 170,12-48-135,-10 25 179,-2 0-1,-16 29 1,-11 24-68,67-109-9874,-6-3 864</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7.983"/>
    </inkml:context>
    <inkml:brush xml:id="br0">
      <inkml:brushProperty name="width" value="0.025" units="cm"/>
      <inkml:brushProperty name="height" value="0.025" units="cm"/>
      <inkml:brushProperty name="color" value="#004F8B"/>
    </inkml:brush>
  </inkml:definitions>
  <inkml:trace contextRef="#ctx0" brushRef="#br0">224 0 22197,'0'0'3363,"-10"3"-2178,2-1-1157,0 1 0,0 0 0,0 0 0,1 1 0,0 0 0,-1 1 0,2-1 1,-1 1-1,0 0 0,1 1 0,0 0 0,0 0 0,1 0 0,0 1 0,-5 6 0,6-7-38,-17 27 34,-31 65 0,47-89 3,2 0 0,-1 0 0,1 0 0,1 1 0,0-1 0,0 0 0,0 1 0,1 0 0,1-1 0,0 1 0,0 0 0,1-1 0,2 14 0,0-17-17,0 0-1,0 0 0,0 0 1,1-1-1,0 1 0,0-1 1,0 0-1,0 0 1,1 0-1,0-1 0,0 0 1,0 0-1,1 0 1,-1 0-1,1-1 0,0 0 1,9 4-1,-2-2 214,0 0-1,0-1 0,0 0 1,1-1-1,-1 0 1,1-1-1,20 0 1,-31-2-174,-1 0 0,0 0 1,0 0-1,0 0 0,0-1 0,0 1 1,0-1-1,0 1 0,0-1 1,0 0-1,0 1 0,0-1 1,0 0-1,0 0 0,-1-1 1,1 1-1,0 0 0,-1 0 0,1-1 1,-1 1-1,1-1 0,-1 0 1,0 1-1,1-1 0,-1 0 1,0 0-1,0 0 0,0 1 1,-1-1-1,1 0 0,0 0 0,-1-1 1,1 1-1,-1 0 0,0 0 1,0-2-1,0 0 17,0 0 0,0 1 0,-1-1 0,1 0 0,-1 1-1,0-1 1,0 1 0,0-1 0,-1 1 0,1-1 0,-1 1 0,0 0 0,0 0 0,0 0 0,0 0-1,-1 0 1,1 0 0,-1 1 0,1-1 0,-5-2 0,-2-1-66,-1 0 0,-1 1 0,1 0 0,-1 1 0,1 0 0,-1 1 0,0 0 0,0 1 0,-1 0 0,1 0 0,0 2 0,-1-1 0,-19 3 0,31-2-1,-1 0 1,1 0-1,0 0 0,-1 0 1,1 0-1,0 0 1,-1 0-1,1 0 0,0 0 1,-1 0-1,1 0 0,0 0 1,-1 0-1,1 0 1,0 1-1,0-1 0,-1 0 1,1 0-1,0 0 0,-1 1 1,1-1-1,0 0 0,0 0 1,0 1-1,-1-1 1,1 0-1,0 0 0,0 1 1,0-1-1,-1 0 0,1 1 1,0-1-1,0 0 0,0 1 1,0-1-1,0 0 1,0 1-1,12 7-71,6-6 33,-1-1 1,1 0-1,0-2 1,-1 0-1,1-1 0,-1 0 1,1-2-1,-1 0 1,18-7-1,21-10-970,70-38 0,-110 51 685,-16 8 322,1 0-1,-1 0 1,0 0 0,1 0-1,-1 0 1,0 0-1,1 0 1,-1 0 0,0 0-1,1 0 1,-1 0 0,0 0-1,1 0 1,-1 0 0,0 0-1,0 0 1,1 0 0,-1 0-1,0 0 1,1 1-1,-1-1 1,0 0 0,0 0-1,1 0 1,-1 1 0,0-1-1,0 0 1,1 0 0,-1 0-1,0 1 1,0-1 0,0 0-1,0 1 1,1-1-1,-1 0 1,0 0 0,0 1-1,0-1 1,0 0 0,0 1-1,0-1 1,0 0 0,0 1-1,0-1 1,0 0-1,0 1 1,0-1 0,0 0-1,0 1 1,0-1 0,0 0-1,0 0 1,0 1 0,0-1-1,-1 0 1,1 1 0,0-1-1,0 0 1,0 0-1,-1 1 1,-3 18-25,-12 20 682,-28 50-1,29-62-434,1 1 0,2 0-1,0 0 1,-9 42 0,18-44-1968,3-15-3100,0-4-1475</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059"/>
    </inkml:context>
    <inkml:brush xml:id="br0">
      <inkml:brushProperty name="width" value="0.025" units="cm"/>
      <inkml:brushProperty name="height" value="0.025" units="cm"/>
      <inkml:brushProperty name="color" value="#004F8B"/>
    </inkml:brush>
  </inkml:definitions>
  <inkml:trace contextRef="#ctx0" brushRef="#br0">1 33 4708,'0'0'14697,"8"-6"-12930,28-18-331,-36 24-1382,1-1 0,-1 1 0,1 0 0,-1-1 0,1 1-1,-1 0 1,1 0 0,0 0 0,-1 0 0,1 0 0,-1 0 0,1 0 0,0 0 0,-1 0 0,1 0-1,-1 0 1,1 0 0,0 0 0,-1 0 0,1 0 0,-1 0 0,1 1 0,-1-1 0,1 0 0,-1 0 0,1 1-1,-1-1 1,1 1 0,-1-1 0,1 0 0,-1 1 0,1 0 0,9 23 1037,-5 27-169,-5-51-918,0 41 43,-2 0 1,-2 0-1,-10 44 0,-18 52-3407,24-99 604,7-12-4978,1-20 1333</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436"/>
    </inkml:context>
    <inkml:brush xml:id="br0">
      <inkml:brushProperty name="width" value="0.025" units="cm"/>
      <inkml:brushProperty name="height" value="0.025" units="cm"/>
      <inkml:brushProperty name="color" value="#004F8B"/>
    </inkml:brush>
  </inkml:definitions>
  <inkml:trace contextRef="#ctx0" brushRef="#br0">0 90 14574,'0'0'7431,"50"9"-5605,-4-18-193,7-4-736,0-3-705,4 3-160,-8-1-416,-10 6-545,-7 4-577,-13 1-511,-8 2-770,-11-6-4324,-5-3 1090</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830"/>
    </inkml:context>
    <inkml:brush xml:id="br0">
      <inkml:brushProperty name="width" value="0.025" units="cm"/>
      <inkml:brushProperty name="height" value="0.025" units="cm"/>
      <inkml:brushProperty name="color" value="#004F8B"/>
    </inkml:brush>
  </inkml:definitions>
  <inkml:trace contextRef="#ctx0" brushRef="#br0">0 1 17457,'0'0'6374,"57"6"-4613,-7-3-512,10-1-960,7 0-257,6-2-321,-4 0-1408,-4-3-2531,-8-5-2691</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180"/>
    </inkml:context>
    <inkml:brush xml:id="br0">
      <inkml:brushProperty name="width" value="0.025" units="cm"/>
      <inkml:brushProperty name="height" value="0.025" units="cm"/>
      <inkml:brushProperty name="color" value="#004F8B"/>
    </inkml:brush>
  </inkml:definitions>
  <inkml:trace contextRef="#ctx0" brushRef="#br0">307 0 18866,'-11'2'2274,"-6"1"-1834,0 2 1,0 0-1,1 1 1,-1 0-1,1 2 0,1 0 1,-1 1-1,1 0 1,-24 21-1,22-16-318,1 1 0,-24 28 0,36-38-132,0 1-1,0-1 1,0 1 0,1 0 0,0 0 0,0 0 0,1 0 0,-1 1 0,2-1 0,-1 1 0,0-1 0,1 1-1,0 8 1,1-13-36,1 1 0,0 0 0,0-1 0,0 1 0,0-1 0,0 1 0,0-1 0,1 0 0,-1 1 0,1-1-1,-1 0 1,1 0 0,0 0 0,0 0 0,0 0 0,0-1 0,0 1 0,1-1 0,-1 1 0,0-1 0,1 0-1,-1 0 1,1 0 0,-1 0 0,1 0 0,4 1 0,12 3-279,1 0-1,29 3 1,-32-5 250,9 0 57,35 6 61,-58-8-30,1 0-1,-1 0 0,1 0 1,-1 1-1,1-1 1,-1 1-1,0 0 1,0-1-1,0 2 0,0-1 1,0 0-1,5 5 1,-7-4 63,1 0 0,-1-1 0,0 1 0,0 0 0,0 0 0,0 0 1,0 0-1,-1 0 0,1 0 0,-1 1 0,0-1 0,0 0 0,0 0 0,0 0 0,-1 0 1,1 0-1,-1 0 0,0 0 0,-1 4 0,-1 2 102,-1 0 0,1-1-1,-1 0 1,-1 0 0,-6 10 0,-2-1 476,0-1 1,-1 0 0,-1-1-1,-28 22 1,34-30-553,0-1-1,0 0 0,0 0 1,-1-1-1,1 0 0,-2-1 1,1 0-1,0-1 0,-1 0 1,-19 3-1,28-6-187,1 0 0,0 0 0,0 0 0,0-1 0,0 1-1,-1 0 1,1 0 0,0-1 0,0 1 0,0 0 0,0-1 0,0 1 0,0-1 0,0 0 0,0 1 0,0-1 0,0 0-1,0 1 1,0-1 0,0 0 0,1 0 0,-1 0 0,0 0 0,0 0 0,1 0 0,-1 0 0,1 0 0,-1 0 0,1 0-1,-1 0 1,1-1 0,0 1 0,0 0 0,-1 0 0,1 0 0,0 0 0,0-2 0,4-49-8105,9 11-2976</inkml:trace>
  <inkml:trace contextRef="#ctx0" brushRef="#br0" timeOffset="1">693 174 11979,'0'0'10122,"69"34"-8264,-35-23 160,8-1-769,-1-2-929,3-1-256,-3-5-704,-2 0-1186,-6-2-1313,-6-2-705,-11-7-1121</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509"/>
    </inkml:context>
    <inkml:brush xml:id="br0">
      <inkml:brushProperty name="width" value="0.025" units="cm"/>
      <inkml:brushProperty name="height" value="0.025" units="cm"/>
      <inkml:brushProperty name="color" value="#004F8B"/>
    </inkml:brush>
  </inkml:definitions>
  <inkml:trace contextRef="#ctx0" brushRef="#br0">1 55 13132,'0'0'12076,"62"38"-10923,-2-38-673,7-11-416,0-3-128,1-1-1505,-3-2-1858,-12-1-673,-3 1-2338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4.815"/>
    </inkml:context>
    <inkml:brush xml:id="br0">
      <inkml:brushProperty name="width" value="0.025" units="cm"/>
      <inkml:brushProperty name="height" value="0.025" units="cm"/>
    </inkml:brush>
  </inkml:definitions>
  <inkml:trace contextRef="#ctx0" brushRef="#br0">38 1 12043,'0'0'1570,"-18"54"-737,7-21 416,6 4-897,1 3-256,4 1 0,0-1-96,11 1-288,5 2 192,0 3 0,2 4-353,-3 5-1184,-9 5-1442,-4 4-7527</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856"/>
    </inkml:context>
    <inkml:brush xml:id="br0">
      <inkml:brushProperty name="width" value="0.025" units="cm"/>
      <inkml:brushProperty name="height" value="0.025" units="cm"/>
      <inkml:brushProperty name="color" value="#004F8B"/>
    </inkml:brush>
  </inkml:definitions>
  <inkml:trace contextRef="#ctx0" brushRef="#br0">169 1 21012,'0'0'1831,"-5"8"-363,-42 61-156,20-32 188,-24 46 0,45-72-1336,0 0 1,1 1-1,1 0 1,0 0 0,0 0-1,1 0 1,1 0-1,0 1 1,0 13 0,2-24-183,0 0 1,0 0-1,0 0 1,1 1 0,-1-1-1,1 0 1,0 0-1,-1 0 1,1 0 0,0 0-1,0 0 1,0 0-1,0 0 1,1 0-1,-1-1 1,0 1 0,1 0-1,0-1 1,-1 1-1,4 2 1,0-2-90,-1 1 0,1-1 0,0 0 0,-1 0 0,1 0 0,0-1 1,0 0-1,10 2 0,-5-2-184,1 0 1,-1-1-1,0 0 1,0-1-1,1 0 0,-1-1 1,0 0-1,0 0 1,10-4-1,6-9-4134,2-2-3028</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6.236"/>
    </inkml:context>
    <inkml:brush xml:id="br0">
      <inkml:brushProperty name="width" value="0.025" units="cm"/>
      <inkml:brushProperty name="height" value="0.025" units="cm"/>
      <inkml:brushProperty name="color" value="#004F8B"/>
    </inkml:brush>
  </inkml:definitions>
  <inkml:trace contextRef="#ctx0" brushRef="#br0">107 33 17008,'0'0'6016,"0"10"-5039,0-3-879,0 11 279,0 0-1,-1-1 1,0 1-1,-2-1 1,0 1-1,-10 29 1,-14 9-9,18-41-199,1 1 0,0 1 0,1-1 0,1 1 0,1 0 0,0 1 0,1 0 0,-2 30 0,6-48-163,0 0 0,0-1 1,0 1-1,0 0 0,0 0 0,0 0 0,0-1 0,1 1 0,-1 0 0,0 0 0,0 0 0,0 0 0,1-1 0,-1 1 0,0 0 0,0 0 0,0 0 0,1 0 0,-1 0 0,0 0 0,0 0 0,0 0 0,1 0 0,-1-1 0,0 1 0,0 0 0,1 0 0,-1 0 0,0 0 0,0 0 0,1 1 0,-1-1 0,0 0 0,0 0 0,1 0 0,-1 0 0,0 0 0,0 0 0,0 0 1,1 0-1,-1 0 0,0 1 0,0-1 0,0 0 0,0 0 0,1 0 0,-1 0 0,0 1 0,0-1 0,0 0 0,0 0 0,0 0 0,1 1 0,-1-1 0,0 0 0,0 0 0,0 0 0,0 1 0,0-1 0,0 0 0,0 0 0,0 1 0,13-20 207,35-167-250,-29 99-316,16-27 540,-35 112 262,-8 33 463,8-28-880,-1 0-1,1 0 0,0 0 0,-1 0 0,1 0 1,1 0-1,-1 0 0,0 0 0,1 0 0,0 0 1,-1 0-1,1 0 0,0 0 0,1 0 0,-1 0 1,0-1-1,1 1 0,0 0 0,0-1 0,-1 0 1,1 1-1,1-1 0,-1 0 0,0 0 0,0 0 1,1 0-1,2 2 0,0-2-9,0 0 0,-1 0-1,1-1 1,0 0 0,0 1 0,0-1-1,0-1 1,0 1 0,0-1 0,0 0 0,0 0-1,0-1 1,1 1 0,-1-1 0,0 0-1,5-2 1,-4 0-11,0 1 0,1-2 0,-1 1 0,0-1 0,-1 0-1,1 0 1,-1-1 0,0 1 0,0-1 0,0 0 0,-1-1-1,6-7 1,-2 1-73,0 0 0,-1-1-1,0 0 1,8-23-1,-40 101-143,14-40 426,2 0 0,-12 48 0,17-52-43,1 0 0,0 0 0,2 36 0,2-51-368,0 1-1,0 0 0,0-1 0,0 1 1,1-1-1,0 0 0,4 7 1,-5-10-256,1-1 1,-1 1 0,1-1-1,0 1 1,0-1 0,0 1-1,0-1 1,0 0 0,0 0-1,1 0 1,-1-1 0,1 1-1,-1 0 1,1-1 0,0 0-1,3 2 1,7-1-7829</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6.739"/>
    </inkml:context>
    <inkml:brush xml:id="br0">
      <inkml:brushProperty name="width" value="0.025" units="cm"/>
      <inkml:brushProperty name="height" value="0.025" units="cm"/>
      <inkml:brushProperty name="color" value="#004F8B"/>
    </inkml:brush>
  </inkml:definitions>
  <inkml:trace contextRef="#ctx0" brushRef="#br0">77 0 15407,'0'0'1745,"-10"6"188,6-4-1632,-37 24 1856,40-25-2054,-1 0-1,0 0 0,1 1 0,-1-1 0,1 1 1,-1 0-1,1-1 0,0 1 0,0 0 0,0 0 1,0 0-1,0-1 0,0 1 0,0 0 0,1 0 0,-1 0 1,1 0-1,-1 1 0,1-1 0,0 0 0,0 0 1,0 0-1,0 4 0,1-5-101,0 0 0,0 0 1,0 0-1,0 0 0,0 1 0,1-2 1,-1 1-1,0 0 0,0 0 0,1 0 0,-1 0 1,0-1-1,1 1 0,-1-1 0,1 1 1,-1-1-1,1 1 0,-1-1 0,1 0 0,-1 0 1,1 0-1,-1 0 0,1 0 0,1 0 1,41-4-1362,-37 2 806,-1 0 1,1-1 0,-1 0 0,0-1-1,0 1 1,0-1 0,6-6-1,14-17-724,-19 11 3929,-8 33-2286,1-7 101,-1 0 1,2 0-1,-1 1 1,1-1-1,4 14 1,-5-22-548,1 0 0,0 0 0,0-1 1,-1 1-1,1 0 0,0-1 0,0 1 1,1 0-1,-1-1 0,0 0 1,0 1-1,1-1 0,-1 0 0,4 3 1,-4-3-248,1-1 1,0 1 0,0 0 0,0-1 0,0 1 0,0-1 0,0 0 0,1 0-1,-1 0 1,0 0 0,0 0 0,0 0 0,0 0 0,0 0 0,0-1 0,3-1-1,15-7-11384</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7.400"/>
    </inkml:context>
    <inkml:brush xml:id="br0">
      <inkml:brushProperty name="width" value="0.025" units="cm"/>
      <inkml:brushProperty name="height" value="0.025" units="cm"/>
      <inkml:brushProperty name="color" value="#004F8B"/>
    </inkml:brush>
  </inkml:definitions>
  <inkml:trace contextRef="#ctx0" brushRef="#br0">1 31 8008,'0'0'15134,"0"9"-13954,4 32-321,-4-40-856,0 1 0,1 0 1,-1 0-1,0-1 0,1 1 0,0 0 0,-1-1 0,1 1 0,0 0 1,0-1-1,0 1 0,0-1 0,0 1 0,0-1 0,0 0 0,0 1 1,0-1-1,1 0 0,-1 0 0,1 0 0,-1 0 0,1 0 0,-1 0 1,1-1-1,-1 1 0,1 0 0,0-1 0,-1 1 0,1-1 0,0 1 1,0-1-1,-1 0 0,1 0 0,0 0 0,0 0 0,0 0 0,-1 0 0,1-1 1,0 1-1,1-1 0,8-1-175,-1 0 0,0 0 0,0-1 1,0-1-1,11-5 0,3-4-378,39-28 0,-7 3 305,-55 37 243,-1 1 0,0 0 0,0 0 0,1 0 0,-1-1 1,0 1-1,1 0 0,-1 0 0,0 0 0,0 0 0,1-1 0,-1 1 1,0 0-1,1 0 0,-1 0 0,0 0 0,1 0 0,-1 0 0,0 0 0,1 0 1,-1 0-1,0 0 0,1 0 0,-1 0 0,0 0 0,1 0 0,-1 1 1,0-1-1,1 0 0,-1 0 0,0 0 0,1 0 0,-1 1 0,0-1 1,0 0-1,1 0 0,-1 0 0,0 1 0,0-1 0,1 0 0,-1 0 1,0 1-1,2 20-94,-11 27 41,8-46 67,-10 40-83,-10 49-150,12-30-3363,8-34-1834</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331"/>
    </inkml:context>
    <inkml:brush xml:id="br0">
      <inkml:brushProperty name="width" value="0.025" units="cm"/>
      <inkml:brushProperty name="height" value="0.025" units="cm"/>
      <inkml:brushProperty name="color" value="#004F8B"/>
    </inkml:brush>
  </inkml:definitions>
  <inkml:trace contextRef="#ctx0" brushRef="#br0">116 0 18738,'0'0'1836,"-9"11"-443,8-9-1363,-12 13 696,1 2 1,-16 27 0,26-40-644,-1 1 0,1-1 0,0 1 0,0 0 0,0-1 0,0 1 0,1 0 0,0 0 0,0 0 0,0 0 0,1 0 0,0 0 1,0 0-1,0 1 0,0-1 0,1 0 0,0 0 0,0 0 0,2 5 0,-2-8-74,1 0-1,0 1 1,0-1 0,0 0 0,0 0 0,0 0-1,0-1 1,1 1 0,-1 0 0,0-1 0,1 0-1,-1 1 1,1-1 0,0 0 0,-1 0 0,1-1-1,0 1 1,0 0 0,4-1 0,63 2 159,-50-2-128,110-4-35,-130 4-1,1 0 0,-1 0 0,1 0-1,0 0 1,-1 0 0,1 0 0,-1 1 0,1-1-1,-1 0 1,1 0 0,-1 0 0,1 1-1,-1-1 1,1 0 0,-1 1 0,1-1-1,-1 0 1,1 1 0,-1-1 0,0 1-1,1-1 1,-1 0 0,0 1 0,1-1-1,-1 1 1,0-1 0,0 1 0,1-1-1,-1 1 1,0 0 0,0-1 0,0 1-1,-5 23 542,-20 17 842,16-32-1184,0-1 0,-1 0 0,0 0 0,0-1 0,0-1 0,-1 0 0,0 0-1,0-1 1,0 0 0,-1-1 0,0-1 0,0 1 0,-12 0 0,19-3-389,0-1 0,0 1 0,-1-1 0,1-1 0,0 1 0,0-1 0,0 0-1,0 0 1,-1 0 0,2-1 0,-1 0 0,0 0 0,0 0 0,-4-3 0,5 2-520,0 0 0,0-1 1,0 1-1,1-1 0,0 0 1,0 0-1,0 0 0,0 0 1,1-1-1,-1 1 0,1-1 1,0 0-1,0 1 0,1-1 1,0 0-1,0 0 0,-1-5 1,-2-28-10474</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661"/>
    </inkml:context>
    <inkml:brush xml:id="br0">
      <inkml:brushProperty name="width" value="0.025" units="cm"/>
      <inkml:brushProperty name="height" value="0.025" units="cm"/>
      <inkml:brushProperty name="color" value="#004F8B"/>
    </inkml:brush>
  </inkml:definitions>
  <inkml:trace contextRef="#ctx0" brushRef="#br0">1 2 16335,'0'0'7303,"69"-2"-6085,-36 6-866,8 4-448,3-2-2403,9-5-3138,-5-1-9129</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990"/>
    </inkml:context>
    <inkml:brush xml:id="br0">
      <inkml:brushProperty name="width" value="0.025" units="cm"/>
      <inkml:brushProperty name="height" value="0.025" units="cm"/>
      <inkml:brushProperty name="color" value="#004F8B"/>
    </inkml:brush>
  </inkml:definitions>
  <inkml:trace contextRef="#ctx0" brushRef="#br0">182 1 18193,'-11'5'2109,"-8"3"-1417,0 2 0,0 0 0,1 1 0,-19 15-1,32-22-711,0-1-1,1 1 0,0 0 1,0 0-1,0 0 0,0 1 1,1 0-1,-1-1 0,1 1 0,0 0 1,1 0-1,-1 1 0,1-1 1,0 1-1,0-1 0,1 1 1,0-1-1,0 1 0,0 0 0,1 0 1,-1-1-1,1 1 0,1 6 1,1-7-41,-1-1 0,1 0 1,0 0-1,0-1 0,1 1 0,-1 0 1,1-1-1,-1 1 0,1-1 0,0 0 1,1 0-1,-1 0 0,0 0 1,1-1-1,0 1 0,-1-1 0,1 0 1,0 0-1,0 0 0,0-1 1,0 1-1,1-1 0,-1 0 0,0 0 1,9 0-1,-4 1 69,0-1 1,-1 0 0,1-1-1,0 0 1,0 0-1,0-1 1,0 0-1,-1-1 1,1 0-1,-1 0 1,1-1-1,10-5 1,-11 3 123,1 0 0,-1-1 0,-1-1 1,1 1-1,-1-1 0,0-1 0,11-15 0,-15 19 88,-1 0-1,1 0 1,-1 0-1,0-1 0,0 1 1,0 0-1,0-1 1,-1 0-1,0 1 0,0-1 1,0 0-1,0 1 1,-1-1-1,0 0 0,0 0 1,0 0-1,-1 1 1,-1-9-1,1 11-168,-1 0-1,1 0 1,-1 0 0,1 0 0,-1 0-1,0 0 1,0 0 0,0 1-1,0-1 1,0 1 0,0-1 0,0 1-1,0 0 1,0 0 0,-1 0-1,1 0 1,0 1 0,-1-1 0,1 0-1,-1 1 1,1 0 0,-1-1-1,1 1 1,-1 0 0,1 0 0,-1 1-1,1-1 1,-1 0 0,1 1 0,-4 1-1,4-2-114,-1 0 0,0 1 0,1-1 0,-1 1-1,1 0 1,-1-1 0,1 1 0,-1 1 0,1-1 0,-1 0-1,1 0 1,0 1 0,0 0 0,0-1 0,0 1 0,0 0 0,0 0-1,0 0 1,0 0 0,1 0 0,-1 0 0,1 1 0,0-1-1,-1 1 1,1-1 0,0 0 0,1 1 0,-2 4 0,2-6-92,0-1 1,0 1 0,0 0 0,0-1 0,0 1-1,0-1 1,1 1 0,-1-1 0,0 1 0,0 0-1,0-1 1,1 1 0,-1-1 0,0 1 0,1-1-1,-1 0 1,0 1 0,1-1 0,-1 1 0,1-1-1,-1 0 1,1 1 0,-1-1 0,1 0 0,-1 1-1,1-1 1,-1 0 0,1 0 0,-1 1-1,1-1 1,1 0 0,22 1-4642,-17-1 2976,33 0-5321</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4.357"/>
    </inkml:context>
    <inkml:brush xml:id="br0">
      <inkml:brushProperty name="width" value="0.025" units="cm"/>
      <inkml:brushProperty name="height" value="0.025" units="cm"/>
      <inkml:brushProperty name="color" value="#004F8B"/>
    </inkml:brush>
  </inkml:definitions>
  <inkml:trace contextRef="#ctx0" brushRef="#br0">164 1 18097,'-10'3'2531,"-8"3"-1714,2 1 1,-1 1 0,-18 11 0,30-16-643,0 0 0,0 1 1,0-1-1,0 1 0,1 0 0,-1 0 1,1 1-1,0-1 0,1 1 0,-1 0 0,1 0 1,0 0-1,0 0 0,1 1 0,-5 10 1,7-14-166,0-1 0,0 1 1,-1 0-1,1-1 0,0 1 0,1 0 1,-1-1-1,0 1 0,0 0 1,1-1-1,-1 1 0,1 0 1,-1-1-1,1 1 0,0-1 1,-1 1-1,1-1 0,0 1 1,0-1-1,0 0 0,0 1 1,1-1-1,-1 0 0,0 0 1,0 0-1,1 0 0,-1 0 0,1 0 1,-1 0-1,1 0 0,-1-1 1,1 1-1,-1-1 0,1 1 1,1 0-1,8 1 12,-1 1 0,1-1 0,0-1 0,13 1 0,-22-2-12,21 1 8,-1-1 1,0-1-1,27-4 1,-40 3-16,0 0-1,0 0 0,-1-1 1,1 0-1,-1 0 1,0-1-1,0 0 1,0 0-1,-1-1 1,14-10-1,-19 13 61,0 0-1,0 1 1,0-1-1,0 0 1,-1 0-1,1 0 1,-1 0-1,1 0 1,-1-1 0,0 1-1,0 0 1,0-1-1,0 1 1,0 0-1,-1-1 1,1 1-1,0-6 1,-1 6-4,-1 0 0,1 0 0,-1 0-1,1 0 1,-1 0 0,0 0 0,0 0 0,0 0 0,0 0 0,0 1-1,0-1 1,0 0 0,0 1 0,-1-1 0,1 1 0,-1-1 0,-2-1 0,-2-1-6,0 0 1,-1 0 0,1 0-1,-1 1 1,0 0 0,0 1-1,0-1 1,0 1 0,-1 1-1,-10-2 1,11 2-159,-39 1-23,45 0 18,0 0 0,0 0 1,1 0-1,-1 0 0,0 0 0,0 0 1,0 1-1,0-1 0,0 0 0,1 1 1,-1-1-1,0 0 0,0 1 1,0-1-1,1 1 0,-1-1 0,0 1 1,1 0-1,-1-1 0,0 1 0,1 0 1,-1-1-1,1 1 0,-1 0 1,1 0-1,-1-1 0,1 1 0,0 0 1,-1 0-1,1 0 0,0 0 0,0-1 1,0 1-1,-1 0 0,1 0 1,0 0-1,0 0 0,0 0 0,0 0 1,1 0-1,-1 1 0,1-1-176,-1 0-1,1 0 1,0 1-1,-1-1 1,1 0-1,0-1 0,0 1 1,0 0-1,0 0 1,0 0-1,0 0 1,0-1-1,0 1 1,0 0-1,0-1 1,0 1-1,0-1 1,1 1-1,-1-1 1,0 0-1,0 1 0,1-1 1,-1 0-1,2 0 1,-1 1-275,30 4-5605</inkml:trace>
  <inkml:trace contextRef="#ctx0" brushRef="#br0" timeOffset="1">626 63 8712,'0'0'20275,"78"14"-19314,-27-14-801,2 0-640,1 0-2371,-5-3-2882,-5-4-4965</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4.757"/>
    </inkml:context>
    <inkml:brush xml:id="br0">
      <inkml:brushProperty name="width" value="0.025" units="cm"/>
      <inkml:brushProperty name="height" value="0.025" units="cm"/>
      <inkml:brushProperty name="color" value="#004F8B"/>
    </inkml:brush>
  </inkml:definitions>
  <inkml:trace contextRef="#ctx0" brushRef="#br0">9 0 18834,'0'0'2979,"-1"57"-1634,-1-26-769,-2 4-447,2 4-97,2 1-128,0-3-865,6-5-1474,3-8-2081,1-14-3460</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138"/>
    </inkml:context>
    <inkml:brush xml:id="br0">
      <inkml:brushProperty name="width" value="0.025" units="cm"/>
      <inkml:brushProperty name="height" value="0.025" units="cm"/>
      <inkml:brushProperty name="color" value="#004F8B"/>
    </inkml:brush>
  </inkml:definitions>
  <inkml:trace contextRef="#ctx0" brushRef="#br0">87 1 15855,'0'0'2157,"-8"4"-428,5-2-1654,-1-1-1,1 1 1,0-1 0,0 1-1,0 0 1,0 1-1,0-1 1,0 0-1,0 1 1,1-1-1,-1 1 1,1 0-1,0 0 1,0 0-1,0 0 1,0 1 0,1-1-1,-1 0 1,1 1-1,0-1 1,0 1-1,0-1 1,0 1-1,1-1 1,-1 1-1,1 7 1,0-9-66,1-1 0,-1 1 0,1-1 0,0 1 0,-1-1 0,1 1 0,0-1 0,0 1 0,0-1 0,0 0 0,0 0 0,0 1 0,0-1 0,0 0 0,1 0 0,-1 0 0,0 0 0,1 0 0,-1-1 0,0 1 0,1 0 0,-1-1 0,1 1 1,0-1-1,-1 1 0,1-1 0,1 1 0,51 4 383,-44-5-327,23 1 49,-10-1-68,-1 1 1,26 4 0,-43-4-72,0 0-1,-1 0 0,1 0 1,0 1-1,-1 0 1,1-1-1,-1 2 1,1-1-1,-1 0 1,0 1-1,0 0 0,0 0 1,0 0-1,-1 1 1,5 4-1,-6-6 14,-1 0 0,0 0 0,1 0-1,-1 0 1,0 1 0,0-1 0,-1 0 0,1 0 0,0 1 0,-1-1-1,0 0 1,1 1 0,-1-1 0,0 1 0,0-1 0,0 0-1,-1 1 1,1-1 0,-1 4 0,-1-2 134,1 0 0,-1 1 0,0-1 1,-1 0-1,1 0 0,-1 0 0,0-1 0,0 1 1,-5 5-1,-2 0 445,0-1 0,-1 0 0,1 0 0,-2-1 1,1 0-1,-16 6 0,18-9-268,-1-1 1,1 0-1,0-1 1,-1 1-1,0-2 1,1 1-1,-1-2 0,0 1 1,-17-2-1,22 0-534,0 0-1,0 0 0,0 0 0,0-1 1,0 0-1,0 0 0,0 0 0,-6-4 1,8 3-642,-1 0-1,0 0 1,1 0 0,0 0 0,0 0-1,0-1 1,0 1 0,1-1 0,-1 0 0,-2-7-1,-5-10-8186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5.189"/>
    </inkml:context>
    <inkml:brush xml:id="br0">
      <inkml:brushProperty name="width" value="0.025" units="cm"/>
      <inkml:brushProperty name="height" value="0.025" units="cm"/>
    </inkml:brush>
  </inkml:definitions>
  <inkml:trace contextRef="#ctx0" brushRef="#br0">101 0 11499,'-20'78'3549,"-9"80"0,23-105-5478,1 55 0,3 28-4736,-3 0 3655,-9 134 4609,-6 269 8639,55-60-9309,-26-393-881,4 112-1428,-12-65-4094,-1-71 1048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530"/>
    </inkml:context>
    <inkml:brush xml:id="br0">
      <inkml:brushProperty name="width" value="0.025" units="cm"/>
      <inkml:brushProperty name="height" value="0.025" units="cm"/>
      <inkml:brushProperty name="color" value="#004F8B"/>
    </inkml:brush>
  </inkml:definitions>
  <inkml:trace contextRef="#ctx0" brushRef="#br0">1 65 14670,'0'0'8488,"28"-49"-5958,-10 39-1633,8 6-641,4 3-256,9 1 0,4 0-928,4 8-1891,-4-1-1473,-2-1-4100</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875"/>
    </inkml:context>
    <inkml:brush xml:id="br0">
      <inkml:brushProperty name="width" value="0.025" units="cm"/>
      <inkml:brushProperty name="height" value="0.025" units="cm"/>
      <inkml:brushProperty name="color" value="#004F8B"/>
    </inkml:brush>
  </inkml:definitions>
  <inkml:trace contextRef="#ctx0" brushRef="#br0">204 1 7399,'0'0'13431,"-10"1"-11920,0 1-1267,-1 0-1,1 0 0,0 2 1,0-1-1,1 1 0,-1 0 1,1 1-1,0 0 0,0 1 1,1 0-1,-1 0 1,1 1-1,1 0 0,-1 0 1,1 1-1,-8 11 0,14-18-212,0 1 1,0 0-1,0-1 0,0 1 0,0 0 0,0 0 0,0 0 0,1 0 0,-1 0 0,1 0 0,-1 0 0,0 4 1,2-6-6,-1 0 1,0 1-1,0-1 1,0 1-1,0-1 1,0 0-1,0 1 1,1-1-1,-1 1 1,0-1-1,0 0 1,0 1-1,1-1 1,-1 0-1,0 1 1,1-1 0,-1 0-1,0 0 1,1 1-1,-1-1 1,0 0-1,1 0 1,-1 0-1,1 1 1,-1-1-1,0 0 1,1 0-1,-1 0 1,1 0-1,-1 0 1,0 0-1,1 0 1,-1 0 0,1 0-1,2 0 17,-1 0-1,0-1 1,0 0-1,0 1 1,0-1-1,0 0 1,0 0-1,0 0 1,0 0 0,0 0-1,-1 0 1,1-1-1,0 1 1,-1-1-1,1 1 1,-1-1-1,1 0 1,-1 1-1,0-1 1,2-3-1,-2 1-42,-32 36-165,25-25 255,0 0 1,1 0-1,1 1 0,-1 0 0,1-1 1,0 1-1,-3 11 0,6-16-66,1-1 1,-1 0-1,1 1 0,0-1 1,0 1-1,0-1 0,0 0 1,0 1-1,0-1 0,1 0 0,-1 1 1,1-1-1,0 0 0,0 1 1,-1-1-1,1 0 0,1 0 1,-1 0-1,0 0 0,0 0 1,1 0-1,-1 0 0,1 0 1,0-1-1,0 1 0,-1 0 1,1-1-1,0 0 0,0 1 0,0-1 1,4 2-1,2 1-11,0 0-1,0-1 0,1 0 1,-1 0-1,1 0 1,0-1-1,0-1 1,0 1-1,0-1 0,0-1 1,0 0-1,0 0 1,0-1-1,0 0 1,0 0-1,10-4 0,-14 3 14,0 0-1,0 0 0,0 0 1,0-1-1,-1 1 0,0-1 1,1 0-1,-1-1 0,0 1 0,0-1 1,-1 0-1,1 0 0,-1 0 1,0 0-1,0-1 0,0 1 0,-1-1 1,1 1-1,-1-1 0,0 0 1,-1 0-1,1 0 0,-1 0 1,0-1-1,0 1 0,0 0 0,-1 0 1,0-9-1,-1 6 40,1 0 0,-1 0 0,-1 0 0,1 0 0,-2 0 0,1 0 0,-1 1 0,0-1 0,0 1 0,-1-1 0,-9-12 0,10 16-151,-1-1-1,1 0 1,-1 1 0,0 0-1,-1 0 1,1 0 0,-1 1-1,0-1 1,0 1 0,0 0-1,0 0 1,0 1 0,-1 0-1,1 0 1,-1 0 0,1 0-1,-8 0 1,12 2-96,0 0 1,0-1-1,0 1 1,0 0-1,0 0 0,0 0 1,0 0-1,0 1 1,0-1-1,0 0 0,0 0 1,0 1-1,0-1 1,0 0-1,0 1 0,0-1 1,0 1-1,0-1 1,1 1-1,-1 0 1,0-1-1,0 1 0,1 0 1,-1 0-1,0-1 1,0 3-1,0-1-653,0 0 0,0-1 0,1 1 0,-1 0 0,1 0 0,0 0-1,-1 0 1,1 0 0,0 0 0,0 0 0,0 0 0,1 3 0,4 12-12559</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6.250"/>
    </inkml:context>
    <inkml:brush xml:id="br0">
      <inkml:brushProperty name="width" value="0.025" units="cm"/>
      <inkml:brushProperty name="height" value="0.025" units="cm"/>
      <inkml:brushProperty name="color" value="#004F8B"/>
    </inkml:brush>
  </inkml:definitions>
  <inkml:trace contextRef="#ctx0" brushRef="#br0">159 8 19282,'0'0'2814,"-11"-3"-151,7 2-2557,-1 0 0,0 0 0,0 0 0,1 1 0,-1-1 0,0 1-1,0 0 1,0 1 0,1-1 0,-1 1 0,0 0 0,1 0-1,-1 0 1,0 1 0,1 0 0,0 0 0,-1 0 0,1 0 0,0 0-1,0 1 1,0 0 0,0 0 0,1 0 0,-1 0 0,1 1-1,0-1 1,0 1 0,-5 7 0,6-7-90,-1-1-1,1 1 1,0 0 0,0 0-1,1 0 1,-1 1 0,1-1-1,0 0 1,0 0 0,0 1-1,0-1 1,1 1 0,0-1-1,0 1 1,0-1 0,0 0-1,1 1 1,1 7 0,0-8-8,0 0 1,0-1 0,0 0-1,0 1 1,1-1 0,-1 0 0,1 0-1,-1 0 1,1 0 0,0-1-1,0 1 1,1-1 0,-1 0 0,0 0-1,1 0 1,0 0 0,-1-1-1,1 1 1,0-1 0,7 2-1,-2-1 93,0 0 0,0-1 0,1 0-1,-1-1 1,0 0 0,1 0-1,-1-1 1,0 0 0,0-1-1,1 1 1,-1-2 0,14-5 0,-18 6-26,0 0 1,-1 0 0,0-1 0,1 0-1,-1 1 1,0-1 0,0-1 0,-1 1-1,1-1 1,-1 1 0,1-1 0,-1 0-1,0 0 1,-1 0 0,1-1 0,-1 1-1,0-1 1,0 1 0,0-1 0,-1 0-1,1 0 1,-1 0 0,0 0 0,0-9-1,-1 11-55,0 0-1,-1 0 0,1 0 1,-1 0-1,1 0 0,-1 1 1,0-1-1,0 0 0,-1 0 1,1 1-1,0-1 0,-1 1 1,0-1-1,1 1 0,-1 0 1,0 0-1,0-1 0,0 1 1,-1 1-1,1-1 0,0 0 1,-1 0-1,1 1 0,-1 0 1,0-1-1,1 1 0,-1 0 1,0 0-1,0 0 0,-4 0 1,-7-2-61,-1 0 0,1 1 0,-1 0 0,-25 2 1,39 0-56,0 0 0,-1 0 1,1 0-1,0 0 1,0 0-1,0 0 1,0 1-1,0-1 1,-1 0-1,1 1 0,0-1 1,0 1-1,0-1 1,0 1-1,0 0 1,0-1-1,0 1 1,1 0-1,-1 0 0,0-1 1,0 1-1,1 0 1,-1 0-1,-1 2 1,2-2-140,0-1 1,0 1 0,0 0 0,0-1 0,0 1-1,0 0 1,0-1 0,0 1 0,1-1-1,-1 1 1,0 0 0,0-1 0,1 1 0,-1-1-1,0 1 1,1-1 0,-1 1 0,0-1-1,1 1 1,-1-1 0,1 1 0,-1-1 0,1 0-1,-1 1 1,1-1 0,-1 1 0,1-1-1,-1 0 1,1 0 0,0 1 0,-1-1 0,1 0-1,0 0 1,-1 0 0,1 0 0,-1 0-1,1 0 1,0 0 0,-1 0 0,1 0 0,0 0-1,-1 0 1,1 0 0,22 0-11260</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6.676"/>
    </inkml:context>
    <inkml:brush xml:id="br0">
      <inkml:brushProperty name="width" value="0.025" units="cm"/>
      <inkml:brushProperty name="height" value="0.025" units="cm"/>
      <inkml:brushProperty name="color" value="#004F8B"/>
    </inkml:brush>
  </inkml:definitions>
  <inkml:trace contextRef="#ctx0" brushRef="#br0">11 1 3459,'0'0'23511,"-11"57"-22134,27-40-128,2 0-704,5-1-385,0-4-128,10-3-192,-1-4-545,2-2-1025,-4-3-2626,-5-1-1986,-11-13-5925</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7.020"/>
    </inkml:context>
    <inkml:brush xml:id="br0">
      <inkml:brushProperty name="width" value="0.025" units="cm"/>
      <inkml:brushProperty name="height" value="0.025" units="cm"/>
      <inkml:brushProperty name="color" value="#004F8B"/>
    </inkml:brush>
  </inkml:definitions>
  <inkml:trace contextRef="#ctx0" brushRef="#br0">0 2 18033,'0'0'6118,"73"-2"-13934,-39 15-3586</inkml:trace>
  <inkml:trace contextRef="#ctx0" brushRef="#br0" timeOffset="1">438 166 8904,'0'0'14286,"58"0"-12588,-23 0-1026,11 0-608,4-1-544,5 1-1186,-9 0-1665,-4 0-2659,-17 1-2145</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7.413"/>
    </inkml:context>
    <inkml:brush xml:id="br0">
      <inkml:brushProperty name="width" value="0.025" units="cm"/>
      <inkml:brushProperty name="height" value="0.025" units="cm"/>
      <inkml:brushProperty name="color" value="#004F8B"/>
    </inkml:brush>
  </inkml:definitions>
  <inkml:trace contextRef="#ctx0" brushRef="#br0">0 3 10890,'0'0'9705,"46"15"-7174,16-15-705,9 0-417,3 0-865,2 0-415,-12-3-65,-16 1-1121,-23 0-1153,-8-2-1442,-11-3-5220</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8.341"/>
    </inkml:context>
    <inkml:brush xml:id="br0">
      <inkml:brushProperty name="width" value="0.025" units="cm"/>
      <inkml:brushProperty name="height" value="0.025" units="cm"/>
      <inkml:brushProperty name="color" value="#004F8B"/>
    </inkml:brush>
  </inkml:definitions>
  <inkml:trace contextRef="#ctx0" brushRef="#br0">21 0 8872,'0'0'15268,"-1"12"-14552,-6 42-88,2-28-560,2 0-1,0 0 1,2 1-1,3 49 1,-1-75-67,-1 1 0,1-1 0,-1 0 0,1 0 0,-1 0 0,1 1 0,0-1 0,0 0 0,-1 0 1,1 0-1,0 0 0,0 0 0,0 0 0,0 0 0,0-1 0,1 1 0,-1 0 0,0 0 0,0-1 0,0 1 0,3 0 0,36 6 135,-25-8-420,1 0-1,29-5 1,-35 3-795,1-1-1,-1 1 1,1-2 0,-1 0 0,9-5-1,12-9-5400</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8.674"/>
    </inkml:context>
    <inkml:brush xml:id="br0">
      <inkml:brushProperty name="width" value="0.025" units="cm"/>
      <inkml:brushProperty name="height" value="0.025" units="cm"/>
      <inkml:brushProperty name="color" value="#004F8B"/>
    </inkml:brush>
  </inkml:definitions>
  <inkml:trace contextRef="#ctx0" brushRef="#br0">77 1 10666,'0'0'4452,"-37"50"-1345,21-17-1121,3 1-769,3-1-320,10-4-416,0-8-417,23-11-673,14-10-2178,9-10-3939</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054"/>
    </inkml:context>
    <inkml:brush xml:id="br0">
      <inkml:brushProperty name="width" value="0.025" units="cm"/>
      <inkml:brushProperty name="height" value="0.025" units="cm"/>
      <inkml:brushProperty name="color" value="#004F8B"/>
    </inkml:brush>
  </inkml:definitions>
  <inkml:trace contextRef="#ctx0" brushRef="#br0">145 1 17777,'-10'7'1676,"-10"9"-712,1 0 0,-28 33 0,42-44-902,0 0 0,1 1 0,-1 0 0,1 0-1,1 0 1,-1 0 0,1 1 0,0 0 0,0-1 0,1 1 0,0 0 0,0 0 0,1 0 0,0 1 0,0-1 0,0 9 0,2-15-76,-1 1 0,1-1 1,-1 1-1,1-1 0,0 1 0,0-1 0,0 0 1,0 1-1,0-1 0,0 0 0,0 0 0,0 1 0,0-1 1,0 0-1,1 0 0,-1-1 0,0 1 0,1 0 0,-1 0 1,1 0-1,-1-1 0,1 1 0,-1-1 0,1 0 1,0 1-1,-1-1 0,1 0 0,-1 0 0,3 0 0,54 0-70,-50 0 97,3-2-14,0 1 1,1-2-1,-1 1 0,0-2 0,-1 1 0,1-1 0,0-1 0,-1 0 0,10-7 0,-15 9 109,-1 1 0,0-1 0,0 0 0,0 0 0,-1 0 1,1-1-1,-1 1 0,0-1 0,0 0 0,0 0 0,0 0 0,-1 0 0,1 0 0,-1-1 0,0 1 0,0-1 0,-1 0 0,0 1 0,1-1 0,-2 0 0,1 0 0,0 0 0,-1-6 0,0 9-48,-1 0 1,1 0-1,-1 1 0,0-1 0,0 0 1,1 0-1,-1 1 0,0-1 0,-1 0 1,1 1-1,0 0 0,0-1 0,-1 1 0,1-1 1,0 1-1,-1 0 0,1 0 0,-1 0 1,0 0-1,1 0 0,-1 0 0,0 1 1,0-1-1,1 0 0,-1 1 0,0-1 1,0 1-1,0 0 0,0 0 0,-2-1 1,-9 0-41,0 1 1,1 0 0,-17 2 0,24-2-2,-1 1-27,0 0 1,1 0-1,-1 0 1,0 1-1,1 0 1,-10 4-1,13-5-98,0 0 0,0 0 0,0 0-1,0 1 1,0-1 0,0 1 0,0-1 0,0 1-1,0 0 1,1 0 0,-1 0 0,1 0 0,-1 0-1,1 0 1,0 0 0,0 0 0,-2 5-1,3-6-34,0 0 0,0 0 0,1 0 0,-1-1 0,0 1-1,0 0 1,1 0 0,-1 0 0,0-1 0,1 1 0,-1 0-1,1-1 1,-1 1 0,1 0 0,-1-1 0,1 1 0,-1 0-1,1-1 1,0 1 0,-1-1 0,1 1 0,0-1 0,0 1-1,-1-1 1,1 0 0,0 1 0,0-1 0,-1 0 0,1 0-1,0 1 1,0-1 0,0 0 0,0 0 0,0 0 0,-1 0-1,1 0 1,0 0 0,1-1 0,41 1-5044,-37 0 3795,32-3-5881</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433"/>
    </inkml:context>
    <inkml:brush xml:id="br0">
      <inkml:brushProperty name="width" value="0.025" units="cm"/>
      <inkml:brushProperty name="height" value="0.025" units="cm"/>
      <inkml:brushProperty name="color" value="#004F8B"/>
    </inkml:brush>
  </inkml:definitions>
  <inkml:trace contextRef="#ctx0" brushRef="#br0">101 0 14029,'0'0'7202,"-10"8"-5761,0-1-1138,1 1 0,0 0 1,0 0-1,1 1 0,1 0 0,-10 13 0,15-19-276,-1 1 1,1 0-1,0 0 0,0 0 0,0 1 1,0-1-1,0 0 0,1 1 0,0-1 1,0 1-1,0-1 0,1 1 0,0-1 1,0 1-1,0 0 0,0-1 0,0 1 1,1-1-1,0 1 0,0-1 0,0 1 1,1-1-1,2 6 0,-2-6-29,1-1-1,-1 0 0,0 0 1,1-1-1,0 1 1,0 0-1,0-1 1,0 0-1,0 1 1,0-1-1,1 0 1,-1-1-1,1 1 1,-1-1-1,1 1 1,-1-1-1,1 0 1,0-1-1,0 1 1,0 0-1,-1-1 1,1 0-1,0 0 0,0 0 1,0-1-1,0 1 1,-1-1-1,8-2 1,-1 1 122,-1-1-1,0 0 1,0 0 0,0-1-1,0-1 1,-1 1 0,1-1 0,-1-1-1,-1 1 1,11-10 0,-15 12 5,0 0 0,0 0 0,-1 0 1,1 0-1,-1 0 0,0 0 0,0-1 0,0 1 0,-1-1 1,1 1-1,-1-1 0,0 0 0,0 1 0,0-1 0,0 0 1,-1 0-1,1 0 0,-1 0 0,0 0 0,0 0 0,-1 1 1,1-1-1,-1 0 0,-2-7 0,1 7-89,0 0 1,0 1-1,0-1 0,0 1 0,-1 0 0,0 0 1,0 0-1,0 0 0,0 0 0,0 0 1,0 1-1,-1 0 0,1-1 0,-1 1 0,0 1 1,1-1-1,-1 0 0,0 1 0,0 0 0,0 0 1,0 0-1,0 0 0,-6 0 0,6 1-236,0 0-1,0-1 0,0 1 0,0 1 0,0-1 1,0 0-1,0 1 0,0 0 0,-4 1 0,-4 5-3247,-1 2-3321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5.548"/>
    </inkml:context>
    <inkml:brush xml:id="br0">
      <inkml:brushProperty name="width" value="0.025" units="cm"/>
      <inkml:brushProperty name="height" value="0.025" units="cm"/>
    </inkml:brush>
  </inkml:definitions>
  <inkml:trace contextRef="#ctx0" brushRef="#br0">38 1 8936,'-9'75'1218,"0"-1"-322,4 0 65,0-4-865,1-3-352,-1-7 224,5-5 0,0-8-96,0-1 96,0-5 32,0 0-352,0 2-1346,0 4-3106</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780"/>
    </inkml:context>
    <inkml:brush xml:id="br0">
      <inkml:brushProperty name="width" value="0.025" units="cm"/>
      <inkml:brushProperty name="height" value="0.025" units="cm"/>
      <inkml:brushProperty name="color" value="#004F8B"/>
    </inkml:brush>
  </inkml:definitions>
  <inkml:trace contextRef="#ctx0" brushRef="#br0">0 0 9097,'0'0'13741,"29"64"-12780,-29-23-417,0 2-416,0 1-96,0-3-96,0-6-609,0-8-384,10-9-448,-1-9-481,0-8-1729,0-1-1218</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108"/>
    </inkml:context>
    <inkml:brush xml:id="br0">
      <inkml:brushProperty name="width" value="0.025" units="cm"/>
      <inkml:brushProperty name="height" value="0.025" units="cm"/>
      <inkml:brushProperty name="color" value="#004F8B"/>
    </inkml:brush>
  </inkml:definitions>
  <inkml:trace contextRef="#ctx0" brushRef="#br0">1 42 11691,'0'0'9929,"65"-19"-9512,-30 17-353,4-2-1025,0-1-2434,-5-6-2787</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455"/>
    </inkml:context>
    <inkml:brush xml:id="br0">
      <inkml:brushProperty name="width" value="0.025" units="cm"/>
      <inkml:brushProperty name="height" value="0.025" units="cm"/>
      <inkml:brushProperty name="color" value="#004F8B"/>
    </inkml:brush>
  </inkml:definitions>
  <inkml:trace contextRef="#ctx0" brushRef="#br0">80 64 6887,'0'0'14248,"-10"4"-12625,6-3-1478,-36 19 1075,38-19-1178,0 0 0,0 1-1,0-1 1,1 1 0,-1-1-1,0 1 1,1 0 0,0-1 0,-1 1-1,1 0 1,0 0 0,0 0 0,0 0-1,0 0 1,0 1 0,0-1 0,1 0-1,-1 0 1,1 0 0,-1 4 0,1-5-52,1 0-1,-1 0 1,0-1 0,1 1 0,-1 0 0,0-1 0,1 1-1,-1 0 1,1-1 0,-1 1 0,1-1 0,-1 1 0,1-1 0,0 1-1,-1-1 1,1 1 0,0-1 0,-1 1 0,1-1 0,0 0-1,-1 1 1,1-1 0,0 0 0,0 0 0,-1 0 0,1 0 0,0 1-1,0-1 1,0 0 0,-1 0 0,2-1 0,35 1-207,-26 0 155,9 0 58,-3-1-353,1 1 1,-1 1-1,0 0 1,1 1 0,27 8-1,-42-9 307,0 0 0,0 0 0,1 1-1,-1-1 1,0 1 0,0 0 0,-1 0 0,1 0-1,0 0 1,-1 0 0,1 0 0,-1 1 0,0 0-1,0-1 1,0 1 0,0 0 0,0 0 0,0 0-1,-1 0 1,0 0 0,1 0 0,-1 1 0,0-1-1,-1 0 1,1 1 0,0-1 0,-1 1 0,0-1-1,0 0 1,0 1 0,0-1 0,-1 1 0,1-1-1,-1 0 1,-1 5 0,0-2 199,0-1 1,0 0-1,-1 0 0,1 0 0,-1 0 1,0 0-1,0 0 0,-1-1 0,1 1 1,-1-1-1,0 0 0,0 0 0,-1-1 1,1 1-1,-1-1 0,0 0 0,1 0 1,-1-1-1,-9 4 0,7-3-70,-2 1 0,1-2 0,0 1-1,0-1 1,-1 0 0,1-1 0,-1 0-1,0 0 1,1-1 0,-1 0 0,0-1-1,-9-1 1,15 1-441,0-1 0,0 1 0,0 0 0,0-1 0,0 1 0,0-1 0,0 0 0,1 0 0,-1 0-1,1-1 1,-1 1 0,1-1 0,0 1 0,0-1 0,0 0 0,-2-3 0,-14-26-7624</inkml:trace>
  <inkml:trace contextRef="#ctx0" brushRef="#br0" timeOffset="1">55 11 5125,'0'0'13517,"51"-11"-11179,-22 11-1249,10 0-897,7 0-160,1 2-1281,-1 3-3588,6-4-10249</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832"/>
    </inkml:context>
    <inkml:brush xml:id="br0">
      <inkml:brushProperty name="width" value="0.025" units="cm"/>
      <inkml:brushProperty name="height" value="0.025" units="cm"/>
      <inkml:brushProperty name="color" value="#004F8B"/>
    </inkml:brush>
  </inkml:definitions>
  <inkml:trace contextRef="#ctx0" brushRef="#br0">145 9 8456,'-10'4'7516,"10"-3"-7501,-15 6 1181,0 0 0,0 2 0,-16 11 0,26-16-1043,0 0 1,1 0-1,0 0 0,0 0 0,0 1 0,0-1 0,1 1 1,-1 0-1,1 0 0,0 0 0,1 1 0,0-1 0,-1 1 1,2-1-1,-3 8 0,3-9-157,0 0 0,0 0 0,1 0 0,-1 0-1,1 0 1,0 1 0,0-1 0,0 0 0,1 0 0,0 0 0,-1 1 0,1-1 0,1 0 0,-1 0 0,1 0-1,-1-1 1,1 1 0,0 0 0,0-1 0,1 1 0,-1-1 0,1 1 0,0-1 0,0 0 0,0 0-1,0-1 1,0 1 0,1-1 0,-1 1 0,1-1 0,-1 0 0,1 0 0,0 0 0,0-1 0,0 0-1,0 0 1,0 0 0,0 0 0,0 0 0,1-1 0,-1 1 0,5-1 0,-4 0 22,1 0 0,-1 0 0,1 0 0,-1-1 0,0 1 0,1-1 0,-1-1 0,0 1 0,0-1 0,0 0 0,0 0 0,0 0 0,0-1 0,0 1 0,-1-1 0,1 0 0,-1-1 0,0 1 0,0-1 0,0 0 0,-1 0 0,1 0 0,-1 0 0,3-5 0,-1 0 184,-1 0-1,0 0 1,0 0-1,-1-1 1,0 1-1,-1-1 1,0 0-1,0 0 1,-1 0-1,0 0 0,-1 1 1,-1-14-1,1 20-188,-1 0 0,1 0 0,-1 0 0,0 0 0,0 0 0,0 0 0,0 0-1,0 0 1,0 0 0,-1 1 0,1-1 0,-1 0 0,0 1 0,0-1 0,0 1-1,0 0 1,0-1 0,-1 1 0,1 0 0,-1 0 0,1 1 0,-1-1 0,0 1 0,0-1-1,0 1 1,0 0 0,1 0 0,-1 0 0,-1 0 0,1 0 0,0 1 0,0 0-1,0-1 1,-5 1 0,5 0-127,0 1-1,-1-1 1,1 0 0,-1 1-1,1 0 1,0 0 0,-1 0-1,1 0 1,0 0 0,0 1-1,0-1 1,0 1 0,0 0-1,0 0 1,0 0 0,1 0-1,-1 1 1,1-1 0,0 1-1,-1-1 1,1 1 0,0 0-1,1 0 1,-1 0-1,0 0 1,1 0 0,0 0-1,-1 0 1,1 1 0,1-1-1,-2 5 1,2-6-100,-1-1 0,1 0 0,0 1 0,0-1 0,0 1 0,0-1 0,0 0 0,0 1 0,1-1 1,-1 0-1,0 1 0,1-1 0,-1 0 0,0 1 0,1-1 0,0 0 0,-1 0 0,1 0 0,0 1 0,0-1 0,0 0 0,-1 0 0,1 0 0,0 0 0,2 1 0,18 7-5503</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1.178"/>
    </inkml:context>
    <inkml:brush xml:id="br0">
      <inkml:brushProperty name="width" value="0.025" units="cm"/>
      <inkml:brushProperty name="height" value="0.025" units="cm"/>
      <inkml:brushProperty name="color" value="#004F8B"/>
    </inkml:brush>
  </inkml:definitions>
  <inkml:trace contextRef="#ctx0" brushRef="#br0">216 48 11403,'-8'-2'5723,"-4"1"-5105,-1-1 0,1 2 0,-1 0 0,0 0 0,1 1 0,-1 1 0,1 0 0,-18 5 0,25-6-510,1 0 0,0 1-1,1-1 1,-1 1 0,0-1 0,0 1 0,1 1-1,-1-1 1,1 0 0,-1 1 0,1 0-1,0-1 1,0 1 0,0 0 0,0 1-1,1-1 1,0 0 0,-1 1 0,1 0-1,0-1 1,1 1 0,-1 0 0,1 0 0,-1 0-1,1 0 1,0 0 0,1 0 0,-1 0-1,1 1 1,0-1 0,0 5 0,0-7-106,0 0 0,1-1 0,-1 1 0,0 0 0,1-1 0,0 1 0,-1 0 0,1-1 0,0 1 0,0-1 0,0 0 0,0 1 0,0-1 0,0 0 0,0 1 1,0-1-1,0 0 0,1 0 0,-1 0 0,3 1 0,0 1 10,0-2 0,1 1 0,-1 0 0,0-1 0,1 0 1,-1 0-1,9 1 0,-2-1 15,1-1 1,-1 0-1,1-1 0,-1 0 1,19-4-1,-22 2 39,-1 0 0,1-1-1,-1 1 1,0-1 0,0-1-1,-1 1 1,1-1 0,-1-1 0,0 1-1,7-9 1,-10 11 10,0 1 0,-1-1-1,0 0 1,0 0 0,1 0-1,-2 0 1,1-1 0,0 1 0,-1 0-1,1-1 1,-1 1 0,0-1-1,0 1 1,-1-1 0,1 0 0,-1 1-1,1-1 1,-1 0 0,0 1-1,-1-1 1,1 0 0,-1 1-1,1-1 1,-3-6 0,0 7-74,1 1 0,-1-1 0,1 1 0,-1 0 0,0 0 0,0 0 0,0 0 0,0 0 0,0 0 0,0 1 0,0 0 0,-1 0 0,1 0 0,0 0 0,-1 0 0,1 0 0,-1 1 0,1 0 0,-1 0 0,-3 0 0,-6-1-36,0 1 0,1 1 0,-1 0 0,-17 4 0,26-4-59,0 1 0,-1-1-1,1 1 1,1 0 0,-1 0 0,0 1 0,0-1 0,1 1 0,-1-1 0,1 1 0,0 0-1,0 0 1,0 1 0,0-1 0,1 0 0,-1 1 0,1 0 0,-3 5 0,5-7-108,-1 0 1,1-1 0,-1 1-1,1-1 1,-1 1 0,1 0-1,0 0 1,0-1 0,0 1-1,0 0 1,0-1-1,1 1 1,-1 0 0,0-1-1,1 1 1,-1 0 0,1-1-1,-1 1 1,2 1 0,0-1-207,-1 0 0,1 0 1,0 0-1,0 0 0,0 0 1,0-1-1,0 1 0,1-1 1,-1 0-1,0 1 0,1-1 1,-1 0-1,0 0 0,1-1 1,0 1-1,3 0 0,26 4-6671</inkml:trace>
  <inkml:trace contextRef="#ctx0" brushRef="#br0" timeOffset="1">535 0 18161,'0'0'7335,"-50"58"-5990,32-28-288,8 2-576,3-2-321,7-2-128,0-6-64,12-4-96,9-7-64,8-3-33,3-7-287,-2-1-769,-2-3-1570,0-14-1057,-3-9-3747</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1.506"/>
    </inkml:context>
    <inkml:brush xml:id="br0">
      <inkml:brushProperty name="width" value="0.025" units="cm"/>
      <inkml:brushProperty name="height" value="0.025" units="cm"/>
      <inkml:brushProperty name="color" value="#004F8B"/>
    </inkml:brush>
  </inkml:definitions>
  <inkml:trace contextRef="#ctx0" brushRef="#br0">0 1 4356,'0'0'23254,"68"30"-35810</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1.513"/>
    </inkml:context>
    <inkml:brush xml:id="br0">
      <inkml:brushProperty name="width" value="0.025" units="cm"/>
      <inkml:brushProperty name="height" value="0.025" units="cm"/>
      <inkml:brushProperty name="color" value="#004F8B"/>
    </inkml:brush>
  </inkml:definitions>
  <inkml:trace contextRef="#ctx0" brushRef="#br0">1 0 7559,'0'0'12364,"3"15"-10987,5 53-88,0 84 0,-7-87-1711,3 0 1,20 102-1,-23-161-183,7 21-2461,2-12-4180,-4-11 66</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046"/>
    </inkml:context>
    <inkml:brush xml:id="br0">
      <inkml:brushProperty name="width" value="0.025" units="cm"/>
      <inkml:brushProperty name="height" value="0.025" units="cm"/>
      <inkml:brushProperty name="color" value="#004F8B"/>
    </inkml:brush>
  </inkml:definitions>
  <inkml:trace contextRef="#ctx0" brushRef="#br0">1 20 13357,'0'0'13388,"53"4"-12331,-23-4-640,2 0-289,1-4-96,-3 1-705,-1 0-1281,-4 2-2113,-13-4-1827,0-3-5189</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395"/>
    </inkml:context>
    <inkml:brush xml:id="br0">
      <inkml:brushProperty name="width" value="0.025" units="cm"/>
      <inkml:brushProperty name="height" value="0.025" units="cm"/>
      <inkml:brushProperty name="color" value="#004F8B"/>
    </inkml:brush>
  </inkml:definitions>
  <inkml:trace contextRef="#ctx0" brushRef="#br0">0 17 7783,'0'0'14104,"8"-4"-12363,26-9-668,-33 13-1057,-1 0 0,1 0 1,0 0-1,-1 0 0,1 0 1,-1 0-1,1 0 1,0 0-1,-1 1 0,1-1 1,-1 0-1,1 0 0,-1 0 1,1 1-1,-1-1 0,1 0 1,-1 1-1,1-1 0,-1 0 1,1 1-1,-1-1 1,0 1-1,1-1 0,-1 1 1,1-1-1,-1 1 0,0-1 1,0 1-1,1-1 0,-1 1 1,0-1-1,0 1 0,0-1 1,1 1-1,-1-1 1,0 1-1,0 1 0,2 24 62,-2-23-41,-12 131 257,12-133-313,0 0 1,0 0-1,1-1 0,-1 1 1,0 0-1,1 0 0,-1 0 1,0-1-1,1 1 1,-1 0-1,1-1 0,-1 1 1,1 0-1,0-1 0,-1 1 1,1-1-1,-1 1 0,1-1 1,0 1-1,0-1 0,-1 0 1,1 1-1,0-1 0,0 0 1,-1 1-1,1-1 1,0 0-1,0 0 0,0 0 1,0 0-1,-1 0 0,1 0 1,0 0-1,0 0 0,0 0 1,0 0-1,-1 0 0,1 0 1,0-1-1,0 1 0,0 0 1,-1-1-1,1 1 1,1-1-1,2 0-760,1-1-1,-1 1 1,1-1 0,-1 0-1,1 0 1,-1-1 0,4-2 0,7-10-5387,-2-2-2226</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726"/>
    </inkml:context>
    <inkml:brush xml:id="br0">
      <inkml:brushProperty name="width" value="0.025" units="cm"/>
      <inkml:brushProperty name="height" value="0.025" units="cm"/>
      <inkml:brushProperty name="color" value="#004F8B"/>
    </inkml:brush>
  </inkml:definitions>
  <inkml:trace contextRef="#ctx0" brushRef="#br0">56 0 1313,'0'0'13069,"-30"61"-9930,16-35-737,8 0-640,1-1-289,5-4-576,0-4-641,5-5-224,11-9-673,2-3-640,7-3-1377,-8-14-4037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5.891"/>
    </inkml:context>
    <inkml:brush xml:id="br0">
      <inkml:brushProperty name="width" value="0.025" units="cm"/>
      <inkml:brushProperty name="height" value="0.025" units="cm"/>
    </inkml:brush>
  </inkml:definitions>
  <inkml:trace contextRef="#ctx0" brushRef="#br0">45 0 9737,'-8'57'609,"3"-5"-545,2-4 352,-3-3-320,5-1-96,-3-1 0,-1-4 0,1-2 32,-1-2 225,5-3 575,-4-1 482,4-2-289,0 0-865,4-2-384,5 2-1090,-4-3-543,4-1-674,-9-5-1537</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3.100"/>
    </inkml:context>
    <inkml:brush xml:id="br0">
      <inkml:brushProperty name="width" value="0.025" units="cm"/>
      <inkml:brushProperty name="height" value="0.025" units="cm"/>
      <inkml:brushProperty name="color" value="#004F8B"/>
    </inkml:brush>
  </inkml:definitions>
  <inkml:trace contextRef="#ctx0" brushRef="#br0">60 1 8104,'0'0'11306,"-7"11"-10334,0 1-846,0 0-1,1 0 1,0 0 0,1 1 0,0 0-1,1 0 1,1 0 0,-4 27 0,6-33-113,0 1 1,1 0 0,0 0 0,0-1-1,1 1 1,0 0 0,1 0 0,-1-1-1,5 12 1,-4-16 63,0-1-1,0 1 1,-1-1-1,1 0 1,0 0-1,1 1 1,-1-2-1,0 1 1,1 0-1,-1 0 1,1-1-1,-1 1 1,1-1-1,0 0 1,0 0-1,-1 0 1,1 0-1,0-1 1,0 1-1,0-1 1,0 1-1,0-1 1,0 0-1,0 0 1,0-1-1,0 1 1,5-1-1,-4 0 65,0 0 0,0 0 0,1 0 0,-1 0 0,0 0 0,0-1 0,0 0 0,0 0 0,0 0 0,-1 0 0,1-1 0,-1 1 0,1-1 0,-1 0 0,0 0 0,0 0 0,0 0 0,0-1 1,-1 1-1,1-1 0,3-7 0,-3 3 69,0 1 0,0-1 1,-1 0-1,0 0 0,0 1 1,-1-1-1,0-1 0,0 1 1,-1 0-1,0 0 0,-1-8 1,0 14-203,1 0 0,-1 0 0,1-1 1,-1 2-1,0-1 0,0 0 0,0 0 0,0 0 0,0 0 1,0 0-1,0 1 0,-1-1 0,1 1 0,-1-1 0,1 1 1,-1-1-1,0 1 0,1 0 0,-1 0 0,0 0 0,0 0 1,0 0-1,0 0 0,0 0 0,0 1 0,0-1 0,0 1 1,0-1-1,0 1 0,0 0 0,0 0 0,0 0 0,0 0 1,-1 0-1,1 1 0,0-1 0,0 0 0,0 1 0,-2 1 1,0-1-186,0 0 1,0 0-1,0 0 1,0 1-1,1 0 1,-1 0 0,0 0-1,1 0 1,-5 4-1,6-4-177,1-1 0,-1 1 0,1 0 0,-1-1 0,1 1 0,0 0 0,-1 0 0,1 0 0,0 0 0,0 0 0,1 0 0,-1 0 0,0 0 0,1 0 0,-1 0 0,1 0 0,-1 4 0,5-3-6688,-2-3 6183,12 0-4074</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3.445"/>
    </inkml:context>
    <inkml:brush xml:id="br0">
      <inkml:brushProperty name="width" value="0.025" units="cm"/>
      <inkml:brushProperty name="height" value="0.025" units="cm"/>
      <inkml:brushProperty name="color" value="#004F8B"/>
    </inkml:brush>
  </inkml:definitions>
  <inkml:trace contextRef="#ctx0" brushRef="#br0">128 23 5958,'0'0'14792,"-8"3"-12886,-3 1-1633,1 1-1,0 0 1,0 1 0,0 0-1,1 1 1,-11 8 0,17-12-268,0 0 0,0 0 0,0 0 0,0 0 0,0 0 0,0 1 0,1-1 0,0 1 0,0 0 0,0-1 0,0 1 0,0 0 0,1 0 0,0 1 0,0-1-1,0 0 1,0 0 0,0 0 0,1 1 0,0-1 0,0 0 0,1 6 0,0-8 16,0 0-1,1 0 0,-1 0 0,1 0 0,-1 0 1,1 0-1,0 0 0,0-1 0,-1 1 1,1-1-1,0 0 0,1 1 0,-1-1 0,0 0 1,0 0-1,0 0 0,1 0 0,-1-1 1,0 1-1,1-1 0,-1 1 0,1-1 0,-1 0 1,1 0-1,3 0 0,64-1 1349,-61 0-1217,0-1 0,0 0 0,0-1 0,0 0-1,0 0 1,0-1 0,-1 0 0,0-1 0,13-9-1,-18 13-32,0-1 0,0 0-1,-1 0 1,1-1-1,0 1 1,-1 0 0,0-1-1,1 0 1,-1 1 0,0-1-1,-1 0 1,1 0 0,0 0-1,-1 0 1,0 0-1,1-1 1,-1 1 0,0 0-1,-1-1 1,1 1 0,-1-1-1,1 1 1,-1 0-1,0-1 1,0 1 0,-1-1-1,1 1 1,-1-1 0,-1-3-1,0 3-85,-1 1 0,1-1 0,-1 1 0,0 0 0,0 0 0,0 0 0,-1 0 0,1 1 0,-1-1 0,1 1 0,-1 0 0,0 0 0,0 0 0,0 1-1,0-1 1,0 1 0,0 0 0,-6-1 0,-11-2-147,0 0 0,-27-1-1,34 4-328,-28 0-1153,17 7-3806,15 3-2307</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6.912"/>
    </inkml:context>
    <inkml:brush xml:id="br0">
      <inkml:brushProperty name="width" value="0.025" units="cm"/>
      <inkml:brushProperty name="height" value="0.025" units="cm"/>
      <inkml:brushProperty name="color" value="#004F8B"/>
    </inkml:brush>
  </inkml:definitions>
  <inkml:trace contextRef="#ctx0" brushRef="#br0">67 0 20852,'0'0'1954,"-44"51"-1122,32-25 33,5 4-192,3 1-481,4-2-128,0-1-64,7-6-512,4-5-449,0-2-449,-1-6-768</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242"/>
    </inkml:context>
    <inkml:brush xml:id="br0">
      <inkml:brushProperty name="width" value="0.025" units="cm"/>
      <inkml:brushProperty name="height" value="0.025" units="cm"/>
      <inkml:brushProperty name="color" value="#004F8B"/>
    </inkml:brush>
  </inkml:definitions>
  <inkml:trace contextRef="#ctx0" brushRef="#br0">0 70 4420,'0'0'17777,"50"0"-15791,-13-1-321,11-8-672,3-2-800,0 1-225,-3-1-1506,-7-3-2722,-9 0-3715</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576"/>
    </inkml:context>
    <inkml:brush xml:id="br0">
      <inkml:brushProperty name="width" value="0.025" units="cm"/>
      <inkml:brushProperty name="height" value="0.025" units="cm"/>
      <inkml:brushProperty name="color" value="#004F8B"/>
    </inkml:brush>
  </inkml:definitions>
  <inkml:trace contextRef="#ctx0" brushRef="#br0">13 0 18385,'0'0'5926,"0"58"-4228,0-24-609,-5 2-769,3 4-192,0-1-96,-1-1-32,3-4-64,0-6-929,0-5-1057,0-10-416,3-9-1282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925"/>
    </inkml:context>
    <inkml:brush xml:id="br0">
      <inkml:brushProperty name="width" value="0.025" units="cm"/>
      <inkml:brushProperty name="height" value="0.025" units="cm"/>
      <inkml:brushProperty name="color" value="#004F8B"/>
    </inkml:brush>
  </inkml:definitions>
  <inkml:trace contextRef="#ctx0" brushRef="#br0">64 6 7175,'0'0'20884,"4"10"-20153,-3-9-717,6 15 152,-1-1 0,8 33 0,-14-46-187,1 0-1,0 0 0,0 0 0,0 0 0,1 0 1,-1 0-1,0 0 0,1 0 0,-1 0 0,1-1 1,0 1-1,0-1 0,-1 1 0,1-1 0,0 0 0,0 1 1,0-1-1,0 0 0,1 0 0,-1-1 0,0 1 1,0 0-1,0-1 0,5 1 0,-4 0-7,0-1 0,0 1-1,0 0 1,0 0 0,0 1-1,0-1 1,0 0 0,-1 1-1,1 0 1,0 0 0,-1 0-1,1 0 1,-1 0 0,0 0-1,0 0 1,0 1 0,3 4-1,-3-3 69,0 1-1,-1-1 1,0 1-1,0-1 1,0 1-1,-1 0 1,1-1-1,-1 1 1,0 0-1,0 0 1,-1-1-1,0 1 1,1 0-1,-2-1 1,1 1-1,0-1 1,-1 1-1,0-1 1,0 0-1,0 0 1,-1 0-1,1 0 1,-1 0-1,-4 5 1,5-6 11,-1 0 0,0-1 0,1 1 1,-1 0-1,0-1 0,0 0 0,-1 0 1,1 0-1,0 0 0,-1 0 0,1-1 1,-1 1-1,0-1 0,1 0 0,-1 0 1,0 0-1,0-1 0,1 1 0,-1-1 0,0 0 1,0 0-1,0 0 0,0-1 0,1 1 1,-1-1-1,0 0 0,0 0 0,1-1 1,-1 1-1,-5-3 0,5 1-231,1 1 0,0-1 1,-1 0-1,1 0 0,0 0 0,0 0 0,1 0 0,-1 0 1,1-1-1,-1 0 0,1 1 0,-3-8 0,2 2-1438,-1-1 0,2 1-1,-1 0 1,-1-16 0,1-11-6544</inkml:trace>
  <inkml:trace contextRef="#ctx0" brushRef="#br0" timeOffset="1">20 17 16047,'0'0'11563,"72"-10"-10314,-38 8-1024,3 1-225,-1 1-1442,-3 0-1953,-5-1-2723,1-2-7206</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8.272"/>
    </inkml:context>
    <inkml:brush xml:id="br0">
      <inkml:brushProperty name="width" value="0.025" units="cm"/>
      <inkml:brushProperty name="height" value="0.025" units="cm"/>
      <inkml:brushProperty name="color" value="#004F8B"/>
    </inkml:brush>
  </inkml:definitions>
  <inkml:trace contextRef="#ctx0" brushRef="#br0">79 1 13581,'0'0'10581,"-10"7"-8911,5-3-1563,-1 1-1,1-1 0,0 1 0,0 0 1,1 0-1,-1 0 0,1 1 0,0-1 1,1 1-1,-1 0 0,1 0 0,1 0 0,-1 1 1,1-1-1,0 1 0,0-1 0,1 1 1,0 0-1,-1 9 0,2-10-100,0 1 0,0 0-1,1-1 1,0 1 0,0-1-1,0 1 1,1-1 0,0 1-1,0-1 1,1 0 0,-1 0 0,8 10-1,-8-13 5,0-1-1,0 1 0,0-1 0,1 0 1,-1 0-1,1 0 0,-1-1 0,1 1 1,0 0-1,0-1 0,0 0 1,0 0-1,0 0 0,0 0 0,0 0 1,0 0-1,0-1 0,0 1 0,0-1 1,1 0-1,-1 0 0,0-1 1,0 1-1,0 0 0,0-1 0,1 0 1,-1 0-1,0 0 0,3-2 0,-1 1 59,0-1 0,0 0-1,0 0 1,-1-1 0,0 1 0,1-1-1,-1 0 1,-1 0 0,1 0-1,-1-1 1,1 0 0,-1 1-1,0-1 1,-1 0 0,1 0-1,-1 0 1,0-1 0,-1 1-1,1 0 1,1-11 0,-2 13-28,-1 0-1,1 0 1,-1 0 0,1 0 0,-1 0 0,0 0 0,0 0 0,0 0 0,-1 0-1,1 0 1,-1 0 0,1 0 0,-1 0 0,0 0 0,0 1 0,0-1 0,-1 0-1,1 0 1,-1 1 0,1-1 0,-1 1 0,0 0 0,0-1 0,0 1 0,0 0-1,0 0 1,-1 0 0,1 0 0,-1 1 0,1-1 0,-1 1 0,1-1 0,-1 1-1,0 0 1,0 0 0,0 0 0,0 0 0,1 1 0,-5-1 0,3 0-138,0 1 1,1 0 0,-1 0 0,0 0 0,1 0-1,-1 1 1,1 0 0,-1-1 0,1 1 0,-1 0-1,1 1 1,-1-1 0,1 0 0,0 1 0,0 0 0,-1 0-1,1 0 1,1 0 0,-1 0 0,0 1 0,1-1-1,-1 1 1,1 0 0,-1 0 0,1 0 0,0 0-1,1 0 1,-3 4 0,4-7-32,0 1 0,0-1 0,0 1-1,0-1 1,0 0 0,0 1 0,0-1 0,0 1 0,0-1 0,0 1-1,0-1 1,0 1 0,0-1 0,1 1 0,-1-1 0,0 0 0,0 1-1,0-1 1,1 1 0,-1-1 0,0 0 0,0 1 0,1-1 0,-1 0-1,0 1 1,1-1 0,-1 0 0,1 1 0,-1-1 0,0 0 0,1 0-1,-1 0 1,1 1 0,-1-1 0,0 0 0,1 0 0,-1 0 0,1 0-1,-1 0 1,1 0 0,-1 0 0,1 0 0,23 1-4163,-20-1 2900,18 0-5949</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8.665"/>
    </inkml:context>
    <inkml:brush xml:id="br0">
      <inkml:brushProperty name="width" value="0.025" units="cm"/>
      <inkml:brushProperty name="height" value="0.025" units="cm"/>
      <inkml:brushProperty name="color" value="#004F8B"/>
    </inkml:brush>
  </inkml:definitions>
  <inkml:trace contextRef="#ctx0" brushRef="#br0">130 45 3171,'0'0'256</inkml:trace>
  <inkml:trace contextRef="#ctx0" brushRef="#br0" timeOffset="1">130 45 4548,'31'-27'11718,"-25"16"-5210,-13 5-3576,-14 6-1039,15 2-1864,-1 0-1,1 0 0,-1 1 1,1 0-1,0 1 0,0-1 1,0 1-1,1 0 0,0 1 0,-1-1 1,1 1-1,1 0 0,-1 0 1,1 1-1,0-1 0,-5 10 1,3-7 35,1 2 0,0-1 0,0 1 0,1-1 0,1 1 0,-1 0 0,2 1 0,-1-1 0,1 0 0,0 13 0,2-22-57,0 1 1,0-1 0,0 1 0,0-1 0,0 1 0,1-1 0,-1 0-1,1 1 1,-1-1 0,1 1 0,-1-1 0,1 0 0,0 1 0,-1-1 0,1 0-1,0 0 1,0 0 0,0 0 0,0 0 0,0 0 0,0 0 0,1 0-1,-1 0 1,2 1 0,0-1 23,1 1 0,-1-1-1,0 0 1,1 0 0,-1-1-1,1 1 1,-1-1 0,1 0 0,-1 0-1,5 0 1,1-1 18,0 0 0,-1-1 0,1 1 1,-1-2-1,0 1 0,0-1 0,0 0 0,11-7 0,-11 5 57,0-1-1,-1 0 1,0 0-1,0-1 1,-1 0-1,0 0 1,0 0-1,0-1 0,-1 0 1,0 0-1,-1 0 1,0-1-1,0 0 1,-1 1-1,0-1 0,0-1 1,-1 1-1,-1 0 1,2-17-1,-3 25-114,0-1-1,0 1 1,0 0-1,0-1 0,0 1 1,0 0-1,0-1 1,-1 1-1,1 0 1,-1 0-1,1-1 1,-1 1-1,1 0 1,-1 0-1,0 0 1,1-1-1,-1 1 1,0 0-1,0 0 0,0 0 1,0 0-1,0 0 1,0 1-1,0-1 1,0 0-1,0 0 1,0 1-1,-1-1 1,1 1-1,0-1 1,0 1-1,-1-1 1,1 1-1,0 0 1,-1 0-1,1-1 0,0 1 1,-1 0-1,1 0 1,0 0-1,-1 1 1,1-1-1,0 0 1,-1 0-1,1 1 1,-2 0-1,0 0-300,0 0 1,0 0-1,-1 0 1,1 0-1,0 1 0,0-1 1,0 1-1,0 0 0,0 0 1,1 0-1,-1 0 0,1 1 1,-1-1-1,1 1 0,0-1 1,0 1-1,0 0 0,-2 4 1,0 11-4378,3-3-2360</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9.011"/>
    </inkml:context>
    <inkml:brush xml:id="br0">
      <inkml:brushProperty name="width" value="0.025" units="cm"/>
      <inkml:brushProperty name="height" value="0.025" units="cm"/>
      <inkml:brushProperty name="color" value="#004F8B"/>
    </inkml:brush>
  </inkml:definitions>
  <inkml:trace contextRef="#ctx0" brushRef="#br0">5 1 19891,'0'0'10842,"2"9"-10308,0-2-471,-1 1 0,0-1 0,-1 1 0,1-1 0,-2 1 0,1-1 0,-1 1 0,0-1 0,-4 14 0,4-19-60,0 0 0,1 0 0,-1 0 0,1 0 0,0-1 1,-1 1-1,1 0 0,0 0 0,0 0 0,0 0 0,0 0 0,1 0 0,-1 0 0,1 0 0,-1 0 1,1-1-1,-1 1 0,1 0 0,0 0 0,0 0 0,0-1 0,0 1 0,0-1 0,0 1 1,0-1-1,1 1 0,-1-1 0,0 0 0,1 1 0,0-1 0,-1 0 0,3 1 0,0 0-273,0-1 0,0 0 0,0 0 0,1 0 0,-1-1 0,0 0 1,0 1-1,0-2 0,0 1 0,1 0 0,-1-1 0,0 0 0,0 1 0,0-2 0,5-1 0,10-10-4263,-1-6-2182</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9.357"/>
    </inkml:context>
    <inkml:brush xml:id="br0">
      <inkml:brushProperty name="width" value="0.025" units="cm"/>
      <inkml:brushProperty name="height" value="0.025" units="cm"/>
      <inkml:brushProperty name="color" value="#004F8B"/>
    </inkml:brush>
  </inkml:definitions>
  <inkml:trace contextRef="#ctx0" brushRef="#br0">0 16 19378,'0'0'12236,"32"-15"-26586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0.515"/>
    </inkml:context>
    <inkml:brush xml:id="br0">
      <inkml:brushProperty name="width" value="0.025" units="cm"/>
      <inkml:brushProperty name="height" value="0.025" units="cm"/>
    </inkml:brush>
  </inkml:definitions>
  <inkml:trace contextRef="#ctx0" brushRef="#br0">0 0 9993,'0'0'10378,"0"49"-9064,7-27-514,4 2-319,6 2-321,1-5-96,10-2 0,-3-4-64,4-5-128,-10-5-609,8-5-896,-10 0-1346,5-14-2787,-7-11-4515</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106"/>
    </inkml:context>
    <inkml:brush xml:id="br0">
      <inkml:brushProperty name="width" value="0.025" units="cm"/>
      <inkml:brushProperty name="height" value="0.025" units="cm"/>
      <inkml:brushProperty name="color" value="#004F8B"/>
    </inkml:brush>
  </inkml:definitions>
  <inkml:trace contextRef="#ctx0" brushRef="#br0">7 161 7623,'0'0'9342,"-1"8"-5562,-4 26-1495,5-33-2188,0 0 0,0-1 0,1 1 0,-1 0 0,1 0 1,-1 0-1,1 0 0,-1 0 0,1-1 0,-1 1 0,1 0 0,0 0 1,-1-1-1,1 1 0,0 0 0,-1-1 0,1 1 0,0-1 0,0 1 1,0-1-1,0 0 0,0 1 0,-1-1 0,1 0 0,0 1 0,0-1 1,0 0-1,0 0 0,0 0 0,0 0 0,0 0 0,0 0 0,0 0 1,0 0-1,2-1 0,34-2 732,-36 3-788,17-5 69,1 0 1,-1-1 0,0-1 0,0 0 0,-1-2 0,17-10-1,93-68-811,-43 16-1589,-97 92 2195,1 1-1,-18 42 1,26-54 83,0 0 0,1 1 0,0 0 0,1-1 0,0 1 0,1 0 0,0 0 0,1 0 0,1 12 0,-1-22-55,0 0-1,1 0 0,-1 0 0,0 0 1,0 0-1,1 0 0,-1-1 0,1 1 0,-1 0 1,1 0-1,-1 0 0,1 0 0,-1-1 1,1 1-1,0 0 0,0 0 0,-1-1 1,1 1-1,0-1 0,0 1 0,0 0 0,-1-1 1,1 0-1,0 1 0,0-1 0,0 0 1,1 1-1,30-2-4958,0-10-1808</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455"/>
    </inkml:context>
    <inkml:brush xml:id="br0">
      <inkml:brushProperty name="width" value="0.025" units="cm"/>
      <inkml:brushProperty name="height" value="0.025" units="cm"/>
      <inkml:brushProperty name="color" value="#004F8B"/>
    </inkml:brush>
  </inkml:definitions>
  <inkml:trace contextRef="#ctx0" brushRef="#br0">116 0 17809,'-10'9'2819,"4"-4"-2519,-50 48 2460,51-47-2395,0 0 0,0 0 0,1 0 0,0 1 0,0-1 0,0 1 0,1 0 0,0 0 0,-3 11 0,6-16-339,0 0 1,-1-1-1,1 1 0,0 0 1,1-1-1,-1 1 1,0-1-1,0 1 0,1 0 1,-1-1-1,1 1 0,-1-1 1,1 1-1,0-1 1,-1 1-1,1-1 0,0 1 1,0-1-1,0 0 0,0 1 1,0-1-1,0 0 1,1 0-1,-1 0 0,0 0 1,1 0-1,-1 0 0,1 0 1,-1 0-1,1-1 1,-1 1-1,1-1 0,-1 1 1,1-1-1,0 1 0,-1-1 1,1 0-1,-1 0 1,1 0-1,2 0 0,7 1 16,1 0 0,-1-1 1,0-1-1,20-3 0,-25 3-28,0 0-1,1-1 1,-1 0 0,0 0 0,-1-1-1,1 0 1,0 0 0,-1 0 0,1-1 0,-1 1-1,0-1 1,0-1 0,-1 1 0,1-1-1,-1 1 1,0-1 0,0 0 0,0-1 0,-1 1-1,0-1 1,0 1 0,-1-1 0,1 0-1,-1 0 1,0 0 0,-1-1 0,1 1 0,-1 0-1,-1-1 1,1-11 0,-1 17-20,0 1 1,0-1-1,0 0 0,0 1 1,0-1-1,0 0 1,0 1-1,-1-1 1,1 0-1,0 1 0,0-1 1,0 0-1,-1 1 1,1-1-1,0 1 0,-1-1 1,1 1-1,-1-1 1,1 1-1,-1-1 0,1 1 1,-1-1-1,1 1 1,-1-1-1,1 1 0,-1 0 1,1-1-1,-1 1 1,0 0-1,0-1 1,-25 3-547,21 0 278,-1 0 0,0 0 0,1 0 0,0 1 0,-1 0 0,-7 5 0,12-7 140,0 0-1,0-1 1,0 1 0,0 0-1,0 0 1,0 0-1,0 0 1,0 0-1,0 0 1,0 0-1,1 0 1,-1 0-1,0 0 1,1 1-1,-1-1 1,1 0 0,-1 0-1,1 1 1,0-1-1,-1 0 1,1 1-1,0-1 1,0 0-1,0 3 1,1-3-190,1 0 1,-1 0-1,1 0 1,-1 0-1,1-1 0,-1 1 1,1 0-1,0 0 1,-1-1-1,1 1 0,0-1 1,-1 0-1,1 1 1,0-1-1,0 0 0,-1 0 1,1 0-1,0 0 1,2-1-1,37 1-6680</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847"/>
    </inkml:context>
    <inkml:brush xml:id="br0">
      <inkml:brushProperty name="width" value="0.025" units="cm"/>
      <inkml:brushProperty name="height" value="0.025" units="cm"/>
      <inkml:brushProperty name="color" value="#004F8B"/>
    </inkml:brush>
  </inkml:definitions>
  <inkml:trace contextRef="#ctx0" brushRef="#br0">100 4 18514,'-12'4'2247,"-3"1"-1272,5-2-109,0 1 0,0-1 0,1 2 0,-1-1 0,-14 11 0,24-15-852,0 0 0,0 1-1,0-1 1,0 1 0,0-1 0,1 1 0,-1-1-1,0 1 1,0-1 0,0 1 0,0-1-1,1 1 1,-1-1 0,0 0 0,0 1 0,1-1-1,-1 1 1,0-1 0,1 0 0,-1 1-1,0-1 1,1 0 0,-1 1 0,0-1 0,1 0-1,-1 0 1,1 0 0,-1 1 0,1-1-1,-1 0 1,1 0 0,-1 0 0,1 0 0,-1 0-1,1 0 1,30 15 284,-15-7-232,10 7-46,-11-6 46,0 0 0,1-1 0,27 10 0,-36-17-49,-1 1 0,1-1 0,-1 0 0,1 0 0,0-1 0,-1 0 0,1 0 1,-1-1-1,1 0 0,0 0 0,-1 0 0,0-1 0,10-3 0,-9 2 8,-1 0 0,0-1 0,0 0-1,0 0 1,-1 0 0,1 0 0,-1-1 0,0 0 0,5-6 0,-9 10 19,0 0-1,0 0 1,0-1 0,0 1 0,0 0-1,0-1 1,0 1 0,0 0 0,-1-1-1,1 1 1,0-1 0,-1 1-1,0-1 1,1 0 0,-1 1 0,0-1-1,1 1 1,-1-1 0,0 0 0,0 1-1,-1-1 1,1 0 0,0 1 0,0-1-1,-1 1 1,1-1 0,-1 0 0,1 1-1,-1-1 1,0 1 0,0 0 0,1-1-1,-1 1 1,0-1 0,0 1 0,-1 0-1,1 0 1,0 0 0,0 0 0,0 0-1,-1 0 1,-2-2 0,-5-1 24,0 0 0,-1 0 1,1 1-1,-1 0 0,0 1 0,0 0 1,0 1-1,0 0 0,-1 0 0,-19 2 1,23-1-83,0 0 1,0 1-1,0 0 1,0 0 0,0 1-1,1 0 1,-1 0-1,0 1 1,1-1 0,-1 1-1,1 1 1,0-1 0,0 1-1,1 0 1,-1 1-1,-7 7 1,12-12-44,1 1 1,-1-1-1,1 0 1,0 0-1,-1 1 0,1-1 1,0 0-1,-1 1 1,1-1-1,0 0 0,-1 1 1,1-1-1,0 0 1,0 1-1,-1-1 0,1 1 1,0-1-1,0 1 0,0-1 1,0 0-1,0 1 1,0-1-1,0 1 0,0-1 1,0 1-1,0-1 1,0 1-1,0-1 0,0 1 1,0-1-1,0 0 1,0 1-1,0-1 0,0 1 1,1-1-1,-1 1 1,0-1-1,0 0 0,0 1 1,1-1-1,-1 0 1,0 1-1,1-1 0,-1 0 1,0 1-1,1-1 1,-1 0-1,0 1 0,1-1 1,-1 0-1,1 0 1,-1 0-1,1 1 0,-1-1 1,0 0-1,1 0 1,-1 0-1,1 0 0,28 0-6159,6-9-4498</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1.211"/>
    </inkml:context>
    <inkml:brush xml:id="br0">
      <inkml:brushProperty name="width" value="0.025" units="cm"/>
      <inkml:brushProperty name="height" value="0.025" units="cm"/>
      <inkml:brushProperty name="color" value="#004F8B"/>
    </inkml:brush>
  </inkml:definitions>
  <inkml:trace contextRef="#ctx0" brushRef="#br0">0 1 15631,'0'0'6214,"48"32"-4357,0-25-191,16 0-801,12-3-545,7 0-224,-2-4-1089,-17 0-2818,-20 0-3460,-17 0-5477</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1.557"/>
    </inkml:context>
    <inkml:brush xml:id="br0">
      <inkml:brushProperty name="width" value="0.025" units="cm"/>
      <inkml:brushProperty name="height" value="0.025" units="cm"/>
      <inkml:brushProperty name="color" value="#004F8B"/>
    </inkml:brush>
  </inkml:definitions>
  <inkml:trace contextRef="#ctx0" brushRef="#br0">1 27 9673,'0'0'10922,"104"26"-9384,-24-26-769,14-10-513,3-1-160,4-3-1217,-7-4-5381</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4.896"/>
    </inkml:context>
    <inkml:brush xml:id="br0">
      <inkml:brushProperty name="width" value="0.025" units="cm"/>
      <inkml:brushProperty name="height" value="0.025" units="cm"/>
      <inkml:brushProperty name="color" value="#004F8B"/>
    </inkml:brush>
  </inkml:definitions>
  <inkml:trace contextRef="#ctx0" brushRef="#br0">11 0 11403,'0'0'5941,"0"10"-3448,-10 227 3075,10-234-5565,0 1 0,0-1 0,1 1 0,-1-1 1,1 0-1,0 1 0,0-1 0,0 0 0,0 0 0,0 0 0,1 0 0,0 0 0,-1 0 0,1 0 0,0 0 0,0 0 0,1-1 0,-1 1 0,6 3 0,-3-2 69,0-1-1,1 0 1,-1 0 0,1-1 0,0 0-1,0 0 1,0 0 0,0 0-1,0-1 1,10 1 0,-5-1-134,0-1 0,1 0 1,-1-1-1,0 0 1,1 0-1,-1-1 0,0-1 1,0 0-1,0-1 0,0 0 1,-1 0-1,12-7 0,-19 9-345,0 0 0,0-1-1,0 1 1,-1-1-1,1 0 1,-1 0 0,1 0-1,-1 0 1,0 0 0,0 0-1,0-1 1,-1 1-1,1-1 1,-1 1 0,2-8-1,4-27-6452</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229"/>
    </inkml:context>
    <inkml:brush xml:id="br0">
      <inkml:brushProperty name="width" value="0.025" units="cm"/>
      <inkml:brushProperty name="height" value="0.025" units="cm"/>
      <inkml:brushProperty name="color" value="#004F8B"/>
    </inkml:brush>
  </inkml:definitions>
  <inkml:trace contextRef="#ctx0" brushRef="#br0">1 0 16560,'0'0'6310,"17"48"-8617,5-48-2946,-3 0-4932</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575"/>
    </inkml:context>
    <inkml:brush xml:id="br0">
      <inkml:brushProperty name="width" value="0.025" units="cm"/>
      <inkml:brushProperty name="height" value="0.025" units="cm"/>
      <inkml:brushProperty name="color" value="#004F8B"/>
    </inkml:brush>
  </inkml:definitions>
  <inkml:trace contextRef="#ctx0" brushRef="#br0">179 0 15791,'0'0'7602,"-5"8"-6962,-56 77-276,-19 28-349,80-112-14,-1-1 0,1 1 0,-1-1 0,1 1 0,-1 0 0,1-1 0,-1 1 0,1-1 0,0 1 0,-1 0 0,1-1 0,0 1 0,0 0 0,0 0 0,-1-1-1,1 1 1,0 0 0,0-1 0,0 1 0,0 0 0,0 0 0,0-1 0,0 1 0,0 0 0,1-1 0,-1 1 0,0 1 0,18-6-219,23-21-1603,-34 20 1480,-1 0-1,0 0 1,-1 0 0,1-1-1,-1 0 1,0 0 0,-1 0 0,1-1-1,-1 1 1,-1-1 0,1 0 0,-1 0-1,3-9 1,-6 15 374,0 1 0,0 0 1,0 0-1,0-1 0,0 1 0,0 0 0,0 0 1,0 0-1,0-1 0,0 1 0,0 0 1,0 0-1,0 0 0,0-1 0,0 1 0,0 0 1,0 0-1,-1 0 0,1-1 0,0 1 0,0 0 1,0 0-1,0 0 0,0-1 0,0 1 0,-1 0 1,1 0-1,0 0 0,0 0 0,0 0 0,0 0 1,-1-1-1,1 1 0,0 0 0,0 0 0,0 0 1,-1 0-1,1 0 0,0 0 0,0 0 1,0 0-1,-1 0 0,1 0 0,0 0 0,0 0 1,-1 0-1,1 0 0,-15 6 840,-11 13 34,14-6-587,-1 1 1,-17 26-1,27-35-248,0 0 0,0 0 0,0 0 0,1 1 0,0-1-1,0 0 1,0 1 0,0 0 0,1-1 0,0 1-1,1 0 1,-1 11 0,2-15-16,0 1-1,0 0 1,0-1 0,0 1 0,1-1-1,-1 1 1,1-1 0,0 1 0,0-1-1,0 0 1,0 0 0,0 0 0,0 0-1,0-1 1,4 3 0,-5-3-27,1 1-1,0-1 1,0 0 0,0 0-1,0 0 1,0 0 0,0 0 0,0 0-1,0 0 1,0-1 0,0 1-1,0-1 1,1 0 0,-1 1 0,0-1-1,0 0 1,1 0 0,-1 0-1,0-1 1,3 0 0,-4-2-26,0-1 1,-1 0-1,0 1 1,0-1 0,0 1-1,0-1 1,-1 1-1,0-6 1,-8-16-16,-1-1 1,-1 2-1,-1-1 1,-1 2 0,-1-1-1,-22-27 1,43 57 12,0 0 1,0-1 0,0 0 0,1 0 0,0-1-1,0 0 1,0 0 0,16 5 0,84 21-2554,-45-19-470,1-3-2273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939"/>
    </inkml:context>
    <inkml:brush xml:id="br0">
      <inkml:brushProperty name="width" value="0.025" units="cm"/>
      <inkml:brushProperty name="height" value="0.025" units="cm"/>
      <inkml:brushProperty name="color" value="#004F8B"/>
    </inkml:brush>
  </inkml:definitions>
  <inkml:trace contextRef="#ctx0" brushRef="#br0">0 17 19186,'0'0'6951,"57"0"-6791,-4 0-128,3 0 0,8-4-1217,-4 2-1730,-10-2-1601,-16-2-2979</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6.302"/>
    </inkml:context>
    <inkml:brush xml:id="br0">
      <inkml:brushProperty name="width" value="0.025" units="cm"/>
      <inkml:brushProperty name="height" value="0.025" units="cm"/>
      <inkml:brushProperty name="color" value="#004F8B"/>
    </inkml:brush>
  </inkml:definitions>
  <inkml:trace contextRef="#ctx0" brushRef="#br0">0 49 13997,'0'0'6695,"73"13"-5670,-9-18-545,14-4-352,1-4-96,3 2-416,-13-1-2403,-7 0-4227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0.896"/>
    </inkml:context>
    <inkml:brush xml:id="br0">
      <inkml:brushProperty name="width" value="0.025" units="cm"/>
      <inkml:brushProperty name="height" value="0.025" units="cm"/>
    </inkml:brush>
  </inkml:definitions>
  <inkml:trace contextRef="#ctx0" brushRef="#br0">187 0 12396,'0'0'2754,"-39"45"-383,16-8-225,-4 6-449,4 7-287,4 1-418,-6 1-447,11-5-545,3-6 64,6-7-64,5-12-256,0-9-1282,11-15-10793</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2.341"/>
    </inkml:context>
    <inkml:brush xml:id="br0">
      <inkml:brushProperty name="width" value="0.025" units="cm"/>
      <inkml:brushProperty name="height" value="0.025" units="cm"/>
      <inkml:brushProperty name="color" value="#004F8B"/>
    </inkml:brush>
  </inkml:definitions>
  <inkml:trace contextRef="#ctx0" brushRef="#br0">1 69 3651,'0'0'15887,"6"-9"-14258,-4 5-1524,0 0 1,1 1 0,-1-1 0,1 1 0,0 0-1,0 0 1,0 0 0,1 0 0,-1 0 0,1 1-1,-1-1 1,1 1 0,0 0 0,0 0 0,0 1-1,0-1 1,0 1 0,0 0 0,0 0 0,1 0-1,6 0 1,9-1 244,82-3 752,-93 5-1053,0 0 1,0 1-1,0 0 0,0 0 0,0 1 1,-1 0-1,1 1 0,14 6 0,-21-8-46,0 0 0,0 0 0,1 0 0,-1 1 0,0-1 0,-1 0 0,1 1 0,0 0 0,0-1 0,-1 1 0,1 0 0,-1 0 0,1 0 0,-1 0 0,0 0 0,0 0 0,0 0 0,0 0 0,0 1 0,0-1 0,0 0 0,-1 1 0,1-1 0,-1 0 0,0 1 0,0-1 0,0 1-1,0-1 1,0 0 0,0 1 0,-1-1 0,1 0 0,-1 1 0,0-1 0,1 0 0,-1 1 0,0-1 0,0 0 0,-1 0 0,1 0 0,0 0 0,-1 0 0,1 0 0,-1 0 0,-2 1 0,-6 8 25,0 0 0,-1 0 0,0-2 0,-1 1 0,-23 13 0,-8 1 17,26-16-26,1 1 1,0 1-1,-20 16 0,35-25-27,0-1-1,0 1 0,0-1 1,0 1-1,0 0 0,1 0 0,-1-1 1,0 1-1,0 0 0,1 0 0,-1 0 1,0 0-1,1 0 0,-1 0 1,1 0-1,-1 0 0,1 0 0,0 0 1,-1 0-1,1 0 0,0 0 0,0 0 1,0 1-1,-1-1 0,1 0 1,1 0-1,-1 0 0,0 0 0,0 2 1,2-1-35,-1-1 0,1 1 1,-1-1-1,1 0 0,-1 0 1,1 0-1,0 1 0,-1-2 1,1 1-1,0 0 0,0 0 0,0 0 1,0-1-1,0 1 0,2-1 1,14 3-630,1 0 0,29-1 0,-45-2 504,127-1-7450,-59-4 1484</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2.731"/>
    </inkml:context>
    <inkml:brush xml:id="br0">
      <inkml:brushProperty name="width" value="0.025" units="cm"/>
      <inkml:brushProperty name="height" value="0.025" units="cm"/>
      <inkml:brushProperty name="color" value="#004F8B"/>
    </inkml:brush>
  </inkml:definitions>
  <inkml:trace contextRef="#ctx0" brushRef="#br0">257 86 15150,'0'0'2557,"-10"-7"-117,4 3-2304,0 1-1,-1-1 1,1 1-1,-1 0 1,1 1-1,-1-1 1,0 1-1,0 1 1,0-1 0,0 1-1,0 0 1,0 1-1,0 0 1,0 0-1,0 0 1,0 1-1,0 0 1,0 0-1,0 1 1,0 0 0,0 0-1,-6 4 1,5-2-60,1 1 0,-1 0 1,1 1-1,0-1 1,1 1-1,-1 1 1,1-1-1,1 1 0,-9 11 1,13-16-69,0 0 0,0 0 1,0 0-1,0 0 0,1 0 1,-1 0-1,0 0 0,1 0 1,0 0-1,-1 0 0,1 0 1,0 0-1,0 0 0,0 0 1,0 0-1,0 0 0,1 1 1,0 2-1,0-3-5,1 0 0,-1 0 0,0 0 0,1 0 0,0 0 0,0-1 0,-1 1 0,1 0 0,0-1 0,0 1 0,1-1 0,-1 0 0,0 1 0,0-1 0,1 0 0,-1-1 0,0 1 0,1 0 0,3 0 0,8 2 19,0-1 1,0-1-1,0 0 1,0-1-1,0 0 0,0-1 1,0-1-1,0 0 0,0-1 1,0 0-1,19-8 1,-26 8-5,0 0 1,0-1-1,-1 1 1,1-1 0,-1-1-1,0 1 1,0-1-1,0 0 1,-1 0-1,7-8 1,-10 9 6,1 0 1,0-1-1,-1 1 0,0-1 0,0 1 0,0-1 1,-1 0-1,1 1 0,-1-1 0,0 0 1,-1 0-1,1 0 0,-1 0 0,0 0 1,0 0-1,-2-9 0,2 12-9,-1 0 0,1 0 0,-1 0-1,0 0 1,1 0 0,-1 0 0,0 1 0,0-1 0,0 0 0,-1 0-1,1 1 1,0-1 0,-1 1 0,1-1 0,-1 1 0,1 0-1,-1 0 1,0-1 0,0 1 0,-2-1 0,0 0-9,-1 0 0,0 0 0,0 1 0,0 0 0,-1 0 0,1 0 0,0 0 0,-7 1 0,7-1-33,0 1 0,0 0 1,0 0-1,0 1 1,0 0-1,0-1 1,0 2-1,1-1 0,-1 0 1,0 1-1,0 0 1,1 0-1,0 1 0,-1-1 1,1 1-1,0 0 1,0 0-1,-5 5 0,9-7-75,-1 0-1,0 0 0,0 0 1,1 0-1,-1 0 0,1 1 1,-1-1-1,1 0 1,-1 0-1,1 0 0,0 1 1,-1-1-1,1 0 0,0 1 1,0-1-1,0 0 0,0 1 1,0-1-1,1 0 0,-1 0 1,0 1-1,0-1 1,1 0-1,-1 0 0,1 1 1,-1-1-1,1 0 0,0 0 1,-1 0-1,2 2 0,1-1-435,-1 0 0,1 0-1,-1 0 1,1-1 0,0 1 0,0-1-1,-1 1 1,1-1 0,0 0 0,0 0-1,6 1 1,28 3-5955</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078"/>
    </inkml:context>
    <inkml:brush xml:id="br0">
      <inkml:brushProperty name="width" value="0.025" units="cm"/>
      <inkml:brushProperty name="height" value="0.025" units="cm"/>
      <inkml:brushProperty name="color" value="#004F8B"/>
    </inkml:brush>
  </inkml:definitions>
  <inkml:trace contextRef="#ctx0" brushRef="#br0">295 118 15599,'0'0'3112,"-11"-5"-176,2 0-2721,0 1-1,-1 0 0,1 1 1,-1 0-1,0 1 1,0 0-1,0 1 1,0 0-1,0 0 0,0 1 1,0 0-1,-1 1 1,1 0-1,0 0 1,0 1-1,0 1 0,-12 4 1,13-3-118,1 0 0,-1 1-1,1 0 1,0 0 0,1 1 0,-1 0 0,1 0 0,-10 11 0,16-15-93,0 0 0,0-1 0,-1 1 0,1 0 1,0 0-1,0-1 0,1 1 0,-1 0 0,0 0 0,1 0 1,-1 0-1,1 0 0,-1 0 0,1 0 0,0 0 0,0 1 0,0-1 1,0 2-1,1-2-4,0 0 0,0 0 0,0 0 0,0 0 0,1 0 0,-1 0-1,1 0 1,-1 0 0,1 0 0,-1-1 0,1 1 0,0-1 0,0 1 0,0-1 0,0 0 0,0 0 0,0 1 0,0-2 0,5 3 0,14 4-188,1 0 0,0-2-1,0 0 1,0-1 0,1-1 0,-1-2 0,1 0 0,-1-1-1,1-1 1,-1-2 0,33-6 0,-47 6 168,0 1 1,0-2-1,-1 1 1,1-1-1,-1 0 1,1-1-1,-1 0 1,-1 0-1,1 0 0,-1-1 1,0 0-1,0 0 1,5-8-1,-8 10 89,0 0-1,0-1 1,0 1-1,-1-1 1,0 0-1,1 0 1,-2 0-1,1 0 1,-1 0 0,0 0-1,0 0 1,0-1-1,-1 1 1,1 0-1,-1-1 1,-1 1-1,1 0 1,-1 0-1,0-1 1,0 1-1,0 0 1,-3-6-1,1 7-30,0-1 0,0 1-1,0 0 1,-1 0 0,0 0-1,1 1 1,-1-1 0,-1 1 0,1 0-1,0 0 1,-1 0 0,1 1-1,-1-1 1,0 1 0,0 0-1,0 1 1,0-1 0,0 1-1,0 0 1,-1 0 0,1 1-1,0-1 1,-11 2 0,11-2-43,0 1 0,-1 0 0,1 1 0,0-1 0,-1 1 0,1 0 0,0 0 0,0 1 0,0-1 0,0 1 0,0 0 0,1 0 0,-1 1 0,0 0 0,1 0 0,0 0 0,-1 0 0,1 0 0,1 1 0,-1 0 0,0 0 0,1 0 0,-6 8 0,8-9-113,0-1 0,0 1 1,0 0-1,0-1 0,0 1 0,1 0 0,-1-1 0,1 1 0,0 0 1,0 0-1,0 0 0,0-1 0,0 1 0,0 0 0,1 0 0,-1-1 1,1 1-1,0 0 0,0-1 0,0 1 0,0-1 0,1 1 0,-1-1 1,0 1-1,1-1 0,0 0 0,0 0 0,-1 0 0,1 0 0,4 3 1,0-1-273,0-1 1,0 0 0,-1 0 0,2 0 0,-1-1 0,0 0 0,0 0 0,1-1-1,-1 1 1,1-1 0,-1-1 0,10 1 0,-14-1 175,0 0 1,0-1-1,-1 1 1,1 0-1,0-1 1,0 1-1,-1-1 1,1 1-1,0-1 1,-1 0-1,1 1 1,0-1-1,-1 0 0,1 0 1,-1 0-1,1-1 1,-1 1-1,0 0 1,2-2-1,14-15-5690</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426"/>
    </inkml:context>
    <inkml:brush xml:id="br0">
      <inkml:brushProperty name="width" value="0.025" units="cm"/>
      <inkml:brushProperty name="height" value="0.025" units="cm"/>
      <inkml:brushProperty name="color" value="#004F8B"/>
    </inkml:brush>
  </inkml:definitions>
  <inkml:trace contextRef="#ctx0" brushRef="#br0">278 71 13421,'0'0'6561,"-3"-10"-5131,2 5-1287,1 2-73,-1 1-1,1-1 1,0 1 0,-1-1-1,0 1 1,0-1-1,1 1 1,-1 0 0,-1-1-1,1 1 1,0 0 0,-1 0-1,1 0 1,-1 0 0,1 0-1,-1 0 1,0 1-1,0-1 1,0 0 0,0 1-1,0-1 1,0 1 0,0 0-1,-1 0 1,1 0-1,0 0 1,-1 0 0,-2 0-1,-4 0-43,-1 1 1,0 0-1,1 0 0,-1 1 0,1 1 0,-1-1 0,1 1 1,-1 1-1,1 0 0,0 0 0,0 1 0,0 0 0,-9 7 0,12-8 28,-1 1 1,1 0-1,0 1 0,0-1 0,1 1 0,0 0 0,-1 1 0,2-1 0,-1 1 0,1 0 1,-1 0-1,2 1 0,-1-1 0,1 1 0,0 0 0,0-1 0,-3 15 0,6-18-28,0 0 0,-1-1 0,1 1 0,0 0 0,1 0 0,-1-1 0,0 1 0,1 0 0,0-1 0,-1 1 0,1-1 0,0 1 0,0-1 0,1 1 0,-1-1 0,0 1 0,1-1 0,-1 0 0,1 0 0,0 0 0,0 0 0,0 0-1,0 0 1,0-1 0,0 1 0,0 0 0,1-1 0,-1 0 0,1 0 0,-1 1 0,1-2 0,-1 1 0,1 0 0,0 0 0,-1-1 0,5 1 0,12 2 68,0-1 0,0-1-1,-1 0 1,23-3 0,-34 1-82,7 0 9,0-1 0,0-1 0,0 0 0,-1-1 1,0 0-1,1-1 0,13-8 0,-23 11 18,1-1 0,-1 0-1,0 0 1,0 0 0,0 0 0,0 0-1,0-1 1,-1 0 0,1 0-1,3-6 1,-6 8 13,0-1 1,0 1-1,0-1 0,0 1 1,0-1-1,-1 1 0,1-1 0,-1 1 1,0-1-1,1 0 0,-1 1 0,-1-1 1,1 0-1,0 1 0,0-1 1,-1 0-1,0 1 0,1-1 0,-1 1 1,0-1-1,-2-2 0,1 2-48,1 1-1,-1-1 1,-1 1-1,1-1 0,0 1 1,-1 0-1,1 0 1,-1 0-1,1 0 1,-1 0-1,0 1 1,0-1-1,0 1 0,0 0 1,0 0-1,0 0 1,0 0-1,-1 0 1,-5 0-1,-63-1-1988,70 2 1786,1 0 0,0 0 0,-1 0 0,1 0 0,0 0 0,0 0 0,-1 1 0,1-1 0,0 1 0,0-1 0,0 1 0,-1-1 0,1 1 0,0 0 0,0-1 0,0 1 0,0 0 0,-1 2 0,-4 13-5053,6-4-1074</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771"/>
    </inkml:context>
    <inkml:brush xml:id="br0">
      <inkml:brushProperty name="width" value="0.025" units="cm"/>
      <inkml:brushProperty name="height" value="0.025" units="cm"/>
      <inkml:brushProperty name="color" value="#004F8B"/>
    </inkml:brush>
  </inkml:definitions>
  <inkml:trace contextRef="#ctx0" brushRef="#br0">93 0 13965,'0'0'12834,"-6"10"-12098,-14 16-451,11-17-238,1 1 0,0 0-1,1 1 1,0 0 0,0 0-1,1 0 1,1 1-1,-4 12 1,8-23-46,1 0 1,1 1-1,-1-1 0,0 0 0,0 0 1,0 0-1,0 0 0,1 0 0,-1 0 0,1 1 1,-1-1-1,1 0 0,-1 0 0,1 0 1,-1 0-1,1 0 0,0-1 0,0 1 1,-1 0-1,1 0 0,0 0 0,0-1 1,0 1-1,0 0 0,0-1 0,0 1 1,0-1-1,0 1 0,0-1 0,0 1 1,0-1-1,0 0 0,2 1 0,43 6 48,-38-6-49,5 0-7,3 1-573,1-1 0,32-2 0,-44 1 85,-1-1-1,0 1 1,0-1 0,0 0 0,0 0 0,0-1-1,0 1 1,-1-1 0,1 0 0,0 0 0,-1 0-1,1 0 1,-1-1 0,0 0 0,0 1-1,0-1 1,4-5 0,10-22-7053</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4.148"/>
    </inkml:context>
    <inkml:brush xml:id="br0">
      <inkml:brushProperty name="width" value="0.025" units="cm"/>
      <inkml:brushProperty name="height" value="0.025" units="cm"/>
      <inkml:brushProperty name="color" value="#004F8B"/>
    </inkml:brush>
  </inkml:definitions>
  <inkml:trace contextRef="#ctx0" brushRef="#br0">0 8 14510,'0'0'10858,"62"-7"-19506</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1.898"/>
    </inkml:context>
    <inkml:brush xml:id="br0">
      <inkml:brushProperty name="width" value="0.025" units="cm"/>
      <inkml:brushProperty name="height" value="0.025" units="cm"/>
      <inkml:brushProperty name="color" value="#004F8B"/>
    </inkml:brush>
  </inkml:definitions>
  <inkml:trace contextRef="#ctx0" brushRef="#br0">0 83 11883,'6'-9'4095,"1"-2"-2866,22-41 3798,-20 42-871,-5 21-3021,-2 28-1320,-2-36 455,-5 131 558,1-67-2320,5 69-1,-1-134 1006,0 0 0,0 0 0,0 0 0,0 0 0,1 0 0,-1 0 0,1 0 0,0-1 0,-1 1 0,1 0 0,0 0 0,1 1 0</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2.227"/>
    </inkml:context>
    <inkml:brush xml:id="br0">
      <inkml:brushProperty name="width" value="0.025" units="cm"/>
      <inkml:brushProperty name="height" value="0.025" units="cm"/>
      <inkml:brushProperty name="color" value="#004F8B"/>
    </inkml:brush>
  </inkml:definitions>
  <inkml:trace contextRef="#ctx0" brushRef="#br0">1 1 10090,'0'0'14413,"26"43"-32958</inkml:trace>
  <inkml:trace contextRef="#ctx0" brushRef="#br0" timeOffset="1">11 186 15407,'0'0'11979,"7"32"-11979,-1-30-1666,-3-2-2466</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2.824"/>
    </inkml:context>
    <inkml:brush xml:id="br0">
      <inkml:brushProperty name="width" value="0.025" units="cm"/>
      <inkml:brushProperty name="height" value="0.025" units="cm"/>
      <inkml:brushProperty name="color" value="#004F8B"/>
    </inkml:brush>
  </inkml:definitions>
  <inkml:trace contextRef="#ctx0" brushRef="#br0">3 29 12940,'0'0'4271,"8"-4"-2018,2 0-1767,1 0 0,0 0 1,0 1-1,0 0 0,0 0 0,0 2 1,0-1-1,1 1 0,-1 1 1,23 2-1,-33-2-482,0 0 0,0 1-1,0-1 1,0 0 0,0 1 0,0-1 0,0 1 0,0-1 0,0 1-1,0 0 1,0-1 0,0 1 0,-1 0 0,1-1 0,0 1 0,-1 0-1,1 0 1,0 0 0,-1 0 0,1 0 0,-1 0 0,1 0 0,-1 0 0,1 0-1,-1 0 1,0 0 0,0 0 0,1 0 0,-1 0 0,0 0 0,0 0-1,0 0 1,0 0 0,0 1 0,-1-1 0,1 0 0,0 0 0,0 0-1,-1 1 1,-1 3 5,1-1 0,-1 0 0,0 0 0,0 1 0,0-2 0,0 1 0,-1 0 0,-3 5 0,-58 47 163,49-44-147,0 1 0,1 0 0,-20 24 0,33-37-14,1 0-1,-1 1 1,1-1-1,-1 1 1,0-1 0,1 1-1,-1-1 1,1 1 0,-1 0-1,1-1 1,-1 1-1,1 0 1,0-1 0,-1 1-1,1 0 1,0-1-1,0 1 1,-1 0 0,1 0-1,0-1 1,0 1-1,0 0 1,0 0 0,0-1-1,0 1 1,0 0 0,0 0-1,0 0 1,0-1-1,1 1 1,-1 0 0,0-1-1,0 1 1,1 0-1,-1 0 1,1-1 0,-1 1-1,0 0 1,1-1 0,-1 1-1,1-1 1,-1 1-1,1-1 1,0 1 0,-1-1-1,1 1 1,0-1-1,-1 1 1,1-1 0,0 0-1,-1 1 1,1-1 0,0 0-1,0 0 1,0 1-1,51 1 560,-40-2-533,106-4-752,-40-8-4453,-33 0-2306</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158"/>
    </inkml:context>
    <inkml:brush xml:id="br0">
      <inkml:brushProperty name="width" value="0.025" units="cm"/>
      <inkml:brushProperty name="height" value="0.025" units="cm"/>
      <inkml:brushProperty name="color" value="#004F8B"/>
    </inkml:brush>
  </inkml:definitions>
  <inkml:trace contextRef="#ctx0" brushRef="#br0">143 62 2434,'0'0'12711,"-9"-4"-8227,3 1-3975,-1-1-1,0 1 1,-1 1 0,1-1-1,-13-1 1,18 3-463,-1 1 0,1 0 0,-1 0-1,1 0 1,-1 0 0,1 0 0,-1 1 0,1-1 0,0 1 0,-1-1 0,1 1 0,-1 0 0,1 0 0,0 0 0,0 0 0,0 1 0,0-1 0,0 0 0,0 1 0,0 0 0,0-1 0,0 1 0,1 0-1,-1 0 1,1 0 0,-2 2 0,0 0-49,1 0-1,0-1 1,0 1 0,0 0-1,0 0 1,1 0-1,0 0 1,-1 0 0,2 1-1,-1-1 1,0 0-1,1 0 1,0 1 0,0-1-1,0 0 1,0 1-1,1-1 1,1 6 0,-1-7 16,1 0 0,0 0 0,-1 0 0,1-1 0,0 1 0,1-1 0,-1 1 0,0-1 0,1 0 0,-1 1 0,1-1 0,0-1 0,-1 1 0,1 0 0,0-1 0,0 1 0,0-1 1,1 0-1,-1 0 0,0 0 0,0 0 0,1-1 0,-1 1 0,4-1 0,-1 1 46,1 0 1,0-1 0,-1 0-1,1 0 1,0 0-1,0-1 1,-1 0-1,1 0 1,-1-1-1,1 0 1,-1 0 0,1 0-1,-1-1 1,0 0-1,0 0 1,8-7-1,-10 6 57,0 0-1,0 0 0,0 0 0,-1 0 1,0-1-1,0 0 0,0 1 0,0-1 1,-1 0-1,0-1 0,0 1 0,0 0 1,0-1-1,-1 1 0,0 0 0,0-1 1,-1 0-1,0 1 0,0-1 0,-1-7 0,1 11-83,0-1 0,0 1-1,-1 0 1,1 0 0,-1 0 0,0 0-1,0 0 1,0 0 0,0 0-1,0 0 1,0 0 0,0 0-1,0 1 1,-1-1 0,1 0-1,-1 1 1,0-1 0,1 1-1,-1-1 1,0 1 0,0 0-1,-1-1 1,-2 0-10,1 0 0,-1 0 0,0 1 0,0-1 1,1 1-1,-1 0 0,0 1 0,0-1 0,0 1 0,-5 0 0,4 0-83,0 1-1,0 0 0,0 0 1,0 0-1,0 1 0,0-1 1,0 2-1,-6 2 0,9-4-30,1 1-1,-1-1 1,1 1-1,0-1 0,0 1 1,-1 0-1,1 0 1,0 0-1,1 0 1,-1 0-1,0 0 1,1 1-1,-1-1 0,1 1 1,0-1-1,-1 1 1,0 3-1,2-5-35,0 0 0,-1 0 0,1 0 0,0 0 0,0 0-1,0 0 1,0 0 0,0 1 0,0-1 0,0 0 0,0 0 0,0 0 0,0 0-1,1 0 1,-1 0 0,0 0 0,1 0 0,-1 0 0,1 0 0,-1 0 0,1 0-1,0 0 1,-1 0 0,1 0 0,0 0 0,0-1 0,-1 1 0,1 0-1,0-1 1,0 1 0,0 0 0,0-1 0,0 1 0,0-1 0,0 1 0,2-1-1,40 6-5289,-42-6 5189,33 0-6364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1.447"/>
    </inkml:context>
    <inkml:brush xml:id="br0">
      <inkml:brushProperty name="width" value="0.025" units="cm"/>
      <inkml:brushProperty name="height" value="0.025" units="cm"/>
    </inkml:brush>
  </inkml:definitions>
  <inkml:trace contextRef="#ctx0" brushRef="#br0">224 0 13741,'0'0'8605,"-6"12"-7676,-26 44-391,-4-1 0,-1-2 0,-69 75 0,100-124-400,14-21-133,19-32-468,-23 43 297,11-21-398,54-100-1856,-67 126 2298,-1 5 65,-3 17 109,-3 25 539,3-35-281,-1 2 39,1-1 0,0 0 0,1 1 0,1-1 0,0 1 0,0-1 0,3 16 0,-2-27-330,-1 0 0,0 0-1,1-1 1,-1 1 0,0 0 0,1-1 0,-1 1 0,1 0-1,-1-1 1,1 1 0,-1-1 0,1 1 0,-1 0 0,1-1 0,0 0-1,-1 1 1,1-1 0,0 1 0,-1-1 0,1 0 0,0 1-1,0-1 1,0 0 0,-1 0 0,1 0 0,0 1 0,0-1 0,-1 0-1,1 0 1,0 0 0,0 0 0,0-1 0,-1 1 0,1 0-1,0 0 1,0 0 0,0-1 0,-1 1 0,1 0 0,0 0 0,-1-1-1,1 1 1,0-1 0,-1 1 0,1-1 0,0 1 0,-1-1-1,1 1 1,-1-1 0,1 0 0,-1 1 0,1-1 0,-1 0 0,0 1-1,1-1 1,-1 0 0,0 0 0,1 1 0,-1-1 0,0 0-1,0 0 1,0 0 0,0 1 0,0-1 0,0-1 0,-1-4-152,0 0 1,0 0 0,-1 0-1,0 0 1,0 1 0,-1-1-1,1 0 1,-1 1 0,-1 0-1,1 0 1,-1 0 0,1 0 0,-8-6-1,5 3-90,-1 2-1,0-1 1,-1 1-1,1 0 1,-1 0-1,0 1 0,-18-9 1,7 10 424,14 8 249,6-3-408,0 1 0,0-1 0,0 0 0,0 0 1,0 1-1,1-1 0,-1 0 0,0 0 0,1 0 0,-1 0 0,1-1 0,-1 1 0,1 0 0,-1-1 0,1 1 0,1 0 1,32 9-668,1-2 1,47 6 0,-47-9-2746,3 0-4157</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503"/>
    </inkml:context>
    <inkml:brush xml:id="br0">
      <inkml:brushProperty name="width" value="0.025" units="cm"/>
      <inkml:brushProperty name="height" value="0.025" units="cm"/>
      <inkml:brushProperty name="color" value="#004F8B"/>
    </inkml:brush>
  </inkml:definitions>
  <inkml:trace contextRef="#ctx0" brushRef="#br0">149 1 15727,'0'0'3523,"-10"0"-790,2-1-2385,-1 1-1,1 1 0,-1 0 1,1 0-1,-1 0 0,1 1 1,0 1-1,-12 3 0,17-4-273,0-1-1,0 1 1,-1 0 0,1 0-1,0 0 1,0 1 0,1-1-1,-1 0 1,1 1 0,-1 0-1,1 0 1,0 0 0,0 0-1,0 0 1,0 0-1,0 0 1,1 1 0,-1-1-1,1 0 1,0 1 0,0 0-1,1-1 1,-1 1 0,1-1-1,-1 1 1,1 4 0,0-5-77,1 0 1,-1 0-1,0 1 1,1-1-1,0 0 1,0 0-1,0 0 0,0 0 1,0 0-1,1 0 1,-1 0-1,1 0 1,0 0-1,0-1 1,0 1-1,0-1 1,0 1-1,0-1 1,4 3-1,0-1-8,-1 0 1,1-1-1,0 0 0,0 0 0,0-1 0,0 0 0,1 0 1,-1 0-1,11 1 0,-9-1 3,-1-1 1,1 0-1,-1-1 1,1 0-1,0 0 1,-1-1-1,1 0 1,0 0-1,-1-1 1,0 0-1,1 0 1,-1 0-1,0-1 1,0 0 0,0-1-1,0 0 1,10-7-1,-15 9 28,0 0 0,0 1 0,-1-1 0,1 0 0,-1 0 0,1 0 0,-1 0 0,1 0 0,-1 0 0,0 0 0,0 0 0,0-1 0,0 1 0,-1 0 0,1-1 0,-1 1 0,1-1 0,-1 1 0,0-1 0,0 1 0,0-1 0,0 1 0,0 0 0,-1-1 0,1 1 0,-1-1 0,1 1 0,-1 0 0,0-1 0,0 1 0,0 0 0,0 0 0,-1 0 0,1-1 0,0 1 0,-4-2-1,1 0 31,0 0-1,-1 0 0,1 0 1,-1 1-1,0 0 0,0 0 0,0 1 1,-1-1-1,1 1 0,0 0 1,-1 1-1,0-1 0,1 1 0,-8-1 1,4 1-35,0 1 0,0 0 0,0 0 0,0 1 1,-16 3-1,24-4-142,-1 1 0,1-1 0,-1 1 0,1-1 0,-1 1 0,0-1 0,1 1 1,0 0-1,-1 0 0,1 0 0,-1 0 0,1 0 0,0 0 0,0 0 0,0 0 0,0 0 1,0 1-1,0-1 0,0 0 0,0 1 0,0-1 0,0 1 0,1-1 0,-1 1 0,0-1 0,1 1 1,0-1-1,-1 1 0,1 0 0,0-1 0,0 1 0,0-1 0,0 1 0,0 0 0,0-1 0,0 1 1,1 0-1,0 2 0,-1-3-95,1 0 1,-1 0 0,1 1-1,-1-1 1,1-1-1,0 1 1,-1 0-1,1 0 1,0 0-1,0 0 1,0 0 0,0-1-1,-1 1 1,1 0-1,0-1 1,0 1-1,0-1 1,0 1 0,0-1-1,1 1 1,-1-1-1,0 0 1,1 1-1,30 2-5331,-27-3 4100,28 1-7281</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863"/>
    </inkml:context>
    <inkml:brush xml:id="br0">
      <inkml:brushProperty name="width" value="0.025" units="cm"/>
      <inkml:brushProperty name="height" value="0.025" units="cm"/>
      <inkml:brushProperty name="color" value="#004F8B"/>
    </inkml:brush>
  </inkml:definitions>
  <inkml:trace contextRef="#ctx0" brushRef="#br0">129 64 15375,'0'0'9929,"-10"0"-9310,5 0-613,0 0 1,0 0-1,1 1 0,-1 0 0,0 0 1,0 0-1,1 0 0,-1 1 1,1 0-1,-1 0 0,1 0 0,0 1 1,0-1-1,0 1 0,0 0 0,0 0 1,0 0-1,1 1 0,0-1 0,0 1 1,0 0-1,0 0 0,0 0 0,1 0 1,-1 0-1,1 1 0,1-1 0,-3 7 1,2-7-2,1-1 1,-1 1-1,1 0 0,0 1 1,1-1-1,-1 0 1,0 0-1,1 0 0,0 1 1,0-1-1,1 0 1,-1 0-1,1 0 0,0 0 1,0 1-1,0-1 1,3 7-1,-2-8 2,1-1 0,-1 1 0,0-1 0,1 1 0,0-1 0,-1 0 0,1 0 0,0 0 0,0 0 0,0-1 0,1 1 0,-1-1 0,0 0 0,0 1 0,1-2 0,-1 1 0,1 0 0,-1-1 0,1 1 0,-1-1 0,5-1 0,-3 2 79,1-2 0,0 1 0,-1-1 0,1 0 0,-1 0 0,1 0 0,-1-1 0,1 0 0,-1 0 0,0 0 0,0-1 0,0 0 0,0 0 0,-1 0 0,1 0 0,-1-1 1,0 0-1,0 0 0,0 0 0,0 0 0,-1 0 0,1-1 0,-1 0 0,-1 0 0,1 0 0,0 0 0,-1 0 0,0 0 0,2-11 0,-3 11-13,1-1 1,-1 1-1,-1 0 0,1 0 0,-1 0 0,0-1 1,0 1-1,-1 0 0,0 0 0,1 0 0,-2 0 0,1-1 1,-1 1-1,1 1 0,-1-1 0,-1 0 0,1 0 1,-1 1-1,1-1 0,-1 1 0,-1 0 0,1 0 0,-1 0 1,1 0-1,-1 1 0,0-1 0,0 1 0,-1 0 1,1 1-1,-1-1 0,1 0 0,-8-2 0,7 4-191,1-1 0,-1 1 0,1-1 1,-1 1-1,0 1 0,1-1 0,-1 1 0,0-1 0,0 1 0,1 1 0,-1-1 0,-8 2 0,10-1-616,-1 1 1,0-1-1,1 1 0,-1 0 1,1-1-1,0 2 0,-1-1 1,1 0-1,0 1 0,-3 3 1,-8 9-7019</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6.730"/>
    </inkml:context>
    <inkml:brush xml:id="br0">
      <inkml:brushProperty name="width" value="0.025" units="cm"/>
      <inkml:brushProperty name="height" value="0.025" units="cm"/>
      <inkml:brushProperty name="color" value="#004F8B"/>
    </inkml:brush>
  </inkml:definitions>
  <inkml:trace contextRef="#ctx0" brushRef="#br0">1 300 7655,'0'0'13250,"10"-6"-12182,61-34-498,-2-4 0,-2-2-1,109-99 1,-159 127-515,-23 21-35,-29 32-9,20-13-7,0 0 1,-16 32 0,28-46-4,-1 0 1,1 0-1,0 0 1,0 0-1,1 0 1,1 1-1,-1-1 1,1 1-1,1-1 1,-1 1-1,2 11 1,0-18-6,-1 1 1,1-1 0,0 0 0,0 1-1,0-1 1,0 0 0,0 0 0,0 0-1,1 0 1,-1 0 0,1 0 0,-1 0 0,1-1-1,0 1 1,0-1 0,0 1 0,0-1-1,0 1 1,0-1 0,0 0 0,0 0-1,0 0 1,1 0 0,-1-1 0,0 1-1,1 0 1,-1-1 0,0 0 0,1 0-1,-1 1 1,1-1 0,-1-1 0,4 1-1,2-1-387,1 1 0,-1-1 0,0-1 0,0 0 0,0 0 0,0 0 0,0-1 0,12-6 0,21-21-5017,-2-7-3070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093"/>
    </inkml:context>
    <inkml:brush xml:id="br0">
      <inkml:brushProperty name="width" value="0.025" units="cm"/>
      <inkml:brushProperty name="height" value="0.025" units="cm"/>
      <inkml:brushProperty name="color" value="#004F8B"/>
    </inkml:brush>
  </inkml:definitions>
  <inkml:trace contextRef="#ctx0" brushRef="#br0">92 0 16271,'0'0'1538,"-11"11"133,3-4-1416,-36 36 1151,41-39-1177,0-1 1,0 0-1,0 1 0,1 0 0,0 0 0,0-1 0,0 1 0,0 1 0,0-1 0,1 0 0,0 0 0,0 1 0,-1 5 0,2-8-208,1-1 0,-1 1-1,1 0 1,0 0-1,-1-1 1,1 1 0,0 0-1,0-1 1,0 1-1,0-1 1,0 1 0,1-1-1,-1 0 1,0 1-1,1-1 1,-1 0 0,0 0-1,1 0 1,0 0-1,-1 0 1,1 0 0,0-1-1,-1 1 1,1 0-1,0-1 1,0 1 0,-1-1-1,1 0 1,3 1 0,60 5 86,-57-6-75,7 1-38,0-2 0,0 0 0,0 0 0,24-7 0,-36 7 0,1 0 1,-1 0-1,0 0 0,1-1 0,-1 1 0,0-1 1,0 0-1,0 0 0,0 0 0,-1 0 0,5-4 0,-6 4 13,0 1-1,0-1 0,0 0 0,-1 1 0,1-1 0,0 0 1,-1 0-1,1 1 0,-1-1 0,1 0 0,-1 0 0,0 0 1,0 0-1,0 1 0,0-1 0,0 0 0,0 0 0,0 0 1,-1 0-1,1 1 0,-1-1 0,1 0 0,-2-2 0,0 1 29,0 0-1,0 0 0,0 1 0,-1-1 0,1 0 0,0 1 1,-1 0-1,0-1 0,0 1 0,0 0 0,0 0 0,0 1 1,0-1-1,0 1 0,0-1 0,-1 1 0,1 0 0,-1 0 1,-5 0-1,-8-2 162,0 1-1,-27-1 1,-4 9-1297,29 5 76,19-10 991,-1-1-1,1 1 1,0 0 0,0-1-1,0 1 1,0 0 0,0 0 0,0-1-1,0 1 1,0 0 0,0 0-1,0-1 1,0 1 0,1 0-1,-1 0 1,0-1 0,1 1 0,-1 0-1,0-1 1,1 1 0,-1 0-1,1-1 1,-1 1 0,1-1-1,-1 1 1,1-1 0,-1 1 0,1-1-1,0 1 1,3 2-438,0 0 0,0 0 0,1-1 0,-1 0-1,1 0 1,-1 0 0,1 0 0,0-1 0,0 1 0,-1-1 0,8 0 0,57 5-5734,-64-6 5639,43 1-4948</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440"/>
    </inkml:context>
    <inkml:brush xml:id="br0">
      <inkml:brushProperty name="width" value="0.025" units="cm"/>
      <inkml:brushProperty name="height" value="0.025" units="cm"/>
      <inkml:brushProperty name="color" value="#004F8B"/>
    </inkml:brush>
  </inkml:definitions>
  <inkml:trace contextRef="#ctx0" brushRef="#br0">140 69 8040,'0'0'4633,"4"-8"-95,15-27-1319,-18 34-3147,-1 1 0,0 0 0,0-1 0,1 1 1,-1-1-1,0 1 0,0-1 0,0 1 0,0-1 0,1 1 0,-1-1 0,0 1 1,0-1-1,0 0 0,0 1 0,0-1 0,0 1 0,-1-1 0,1 1 0,0-1 1,0 1-1,0-1 0,0 1 0,-1-1 0,1 1 0,0-1 0,0 1 0,-1 0 1,1-1-1,0 1 0,-1-1 0,1 1 0,0 0 0,-1-1 0,1 1 0,-1 0 1,1-1-1,-1 1 0,1 0 0,0 0 0,-1-1 0,1 1 0,-1 0 0,1 0 1,-1 0-1,1 0 0,-1 0 0,0 0 0,1 0 0,-1 0 0,0 0 0,-28 1 503,27-1-474,-5 2-33,0-1 0,0 2 1,0-1-1,0 1 1,0 0-1,0 0 0,1 1 1,-1 0-1,1 0 1,0 1-1,-8 7 0,11-10-33,1 1-1,-1-1 0,0 1 0,1 0 0,-1 0 1,1 0-1,0 0 0,0 0 0,0 1 0,1-1 1,-1 1-1,1-1 0,0 1 0,0-1 1,0 1-1,0 0 0,1-1 0,-1 1 0,1 0 1,0 0-1,0 0 0,0-1 0,1 1 1,1 6-1,0-7-22,0 1 1,0-1-1,1 1 1,-1-1-1,1 0 1,0 0-1,0 0 0,0-1 1,0 1-1,1-1 1,-1 0-1,0 1 1,1-2-1,0 1 1,0 0-1,-1-1 1,1 1-1,0-1 0,0 0 1,0-1-1,0 1 1,5 0-1,10 1 21,0-1-1,0 0 1,27-3-1,-35 1-46,-1-1 0,1-1-1,-1 0 1,0 0 0,0-1-1,0 0 1,0-1 0,-1 0-1,11-8 1,-17 12 29,0-1 0,0 0 0,0 0 0,-1 0-1,1 0 1,-1-1 0,1 1 0,-1 0 0,0-1 0,0 0 0,0 0 0,0 1 0,-1-1-1,1 0 1,-1 0 0,0-1 0,0 1 0,0 0 0,0 0 0,0 0 0,-1-1 0,1 1-1,-1 0 1,0-1 0,0 1 0,0-1 0,0 1 0,-1 0 0,0 0 0,1-1-1,-1 1 1,0 0 0,-3-5 0,1 4 34,0 0 1,-1 0-1,1 1 0,-1-1 1,0 1-1,0 0 0,0 0 1,0 1-1,-1-1 0,1 1 1,-1 0-1,0 0 0,1 1 0,-1-1 1,0 1-1,0 0 0,-6 0 1,2-1-57,0 0 0,-1 2 1,1-1-1,-1 1 0,1 0 1,0 1-1,-1 0 0,-12 3 1,20-3-94,-1 1 1,1-1 0,0 0 0,0 1-1,0-1 1,0 1 0,1-1-1,-1 1 1,0 0 0,1 0 0,-1 0-1,-1 3 1,-2 12-3213,13-1-3531,3-10 720</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817"/>
    </inkml:context>
    <inkml:brush xml:id="br0">
      <inkml:brushProperty name="width" value="0.025" units="cm"/>
      <inkml:brushProperty name="height" value="0.025" units="cm"/>
      <inkml:brushProperty name="color" value="#004F8B"/>
    </inkml:brush>
  </inkml:definitions>
  <inkml:trace contextRef="#ctx0" brushRef="#br0">1 178 4484,'0'0'11686,"9"5"-10122,0-2-1235,0 1 0,0-1 0,0-1 0,0 0 0,0 0-1,1-1 1,-1 0 0,17 0 0,88-12 1227,-68 4-1086,722-67 1133,-281 30-1124,-446 40-481,39-3 49,135-30-1,-233 33-1549,-18-2-8162,22-2-1401</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8.303"/>
    </inkml:context>
    <inkml:brush xml:id="br0">
      <inkml:brushProperty name="width" value="0.025" units="cm"/>
      <inkml:brushProperty name="height" value="0.025" units="cm"/>
      <inkml:brushProperty name="color" value="#004F8B"/>
    </inkml:brush>
  </inkml:definitions>
  <inkml:trace contextRef="#ctx0" brushRef="#br0">0 24 11211,'0'0'7329,"8"-3"-6021,5-2-998,0 1-1,-1 1 1,1 0 0,1 0-1,-1 2 1,0-1 0,26 2-1,-38 0-299,0 0-1,0 0 1,1 1-1,-1-1 1,0 0-1,0 0 1,0 1-1,1-1 0,-1 1 1,0-1-1,0 1 1,0-1-1,0 1 1,0 0-1,0-1 1,0 1-1,0 0 1,0 0-1,0 0 1,-1 0-1,1 0 1,0 0-1,-1 0 1,1 0-1,0 0 1,-1 0-1,1 0 1,-1 0-1,0 0 1,1 1-1,-1-1 1,0 0-1,0 0 1,1 0-1,-1 1 1,0-1-1,0 0 1,-1 0-1,1 0 0,0 1 1,0-1-1,0 0 1,-1 0-1,1 0 1,-1 1-1,1-1 1,-2 1-1,-3 10 120,0-1-1,0 0 0,-14 19 0,12-18-7,2-5-48,0 2 0,1-1 0,0 1-1,0-1 1,1 1 0,-3 13 0,5-20-68,1 0 0,0 0 0,0 0 0,0 0 0,0 0 0,0 0 0,1 0 0,-1 0 0,1 0 0,-1 0 0,1 0 0,0-1 0,-1 1 0,1 0 0,0 0 0,0-1 0,0 1 0,1-1-1,-1 1 1,0-1 0,1 1 0,-1-1 0,1 0 0,-1 1 0,1-1 0,-1 0 0,1 0 0,0 0 0,-1 0 0,1-1 0,0 1 0,0 0 0,0-1 0,0 1 0,0-1 0,3 1 0,11 2-506,0-1 0,1 0 0,29-1-1,18-5-4652,-13-4-2090</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8.680"/>
    </inkml:context>
    <inkml:brush xml:id="br0">
      <inkml:brushProperty name="width" value="0.025" units="cm"/>
      <inkml:brushProperty name="height" value="0.025" units="cm"/>
      <inkml:brushProperty name="color" value="#004F8B"/>
    </inkml:brush>
  </inkml:definitions>
  <inkml:trace contextRef="#ctx0" brushRef="#br0">238 53 15086,'-14'0'2130,"-6"0"-1488,1 1-1,-1 0 1,0 2-1,-21 5 0,35-7-556,0 1-1,1-1 1,-1 1-1,1 0 1,0 0 0,0 0-1,-1 1 1,1 0-1,1 0 1,-1 0-1,0 1 1,1-1-1,0 1 1,0 0-1,0 0 1,0 1 0,1-1-1,-1 1 1,1 0-1,0 0 1,1 0-1,-3 6 1,5-10-81,0 0 1,0 0 0,-1 1-1,2-1 1,-1 0-1,0 0 1,0 0 0,0 1-1,1-1 1,-1 0-1,0 0 1,1 0 0,-1 0-1,1 0 1,-1 0-1,1 0 1,0 0 0,-1 0-1,1 0 1,0 0-1,0 0 1,0 0 0,0 0-1,0-1 1,-1 1-1,2 0 1,-1-1 0,0 1-1,0-1 1,0 1-1,0-1 1,0 1-1,0-1 1,0 0 0,1 0-1,-1 1 1,0-1-1,2 0 1,56 5 174,-51-5-142,14 0-13,0-1-1,1-1 1,-1-1 0,0 0 0,28-10 0,-44 12-27,1-1 0,-2 0 0,1 0 0,0-1 0,0 1 1,-1-1-1,1-1 0,-1 1 0,0-1 0,0 1 0,0-2 1,0 1-1,-1 0 0,0-1 0,0 0 0,0 0 0,-1 0 1,1 0-1,-1-1 0,0 1 0,-1-1 0,1 0 0,2-10 1,-5 14 24,0 0 0,1 1 1,-1-1-1,0 0 0,0 1 1,0-1-1,-1 0 0,1 1 1,0-1-1,-1 1 0,1-1 1,-1 0-1,1 1 0,-1-1 1,1 1-1,-1 0 0,0-1 1,0 1-1,0-1 1,0 1-1,0 0 0,-2-2 1,0 1 24,0 0 0,0 0 1,0 0-1,0 1 0,0-1 1,-1 1-1,1 0 1,-1 0-1,-6-2 0,-5 1 49,-1 1-1,1 1 0,-25 1 0,39-1-97,-3 0 5,-1 1-1,1 0 1,-1 0-1,1 0 1,0 0-1,-1 1 1,-7 3-1,11-4-12,-1 0 0,1 0 0,0 0 0,-1-1-1,1 1 1,0 0 0,0 1 0,0-1 0,0 0-1,0 0 1,0 0 0,0 1 0,0-1 0,0 0-1,0 1 1,1-1 0,-1 1 0,1-1 0,-1 1-1,1-1 1,-1 1 0,1-1 0,0 1 0,0 2-1,0-2-93,1-1 0,0 0 0,0 0 0,0 0 0,-1 1 0,1-1 0,0 0 1,1 0-1,-1 0 0,0-1 0,0 1 0,0 0 0,0 0 0,1-1 0,-1 1 0,0 0 0,1-1 0,-1 1 0,0-1 0,1 0 0,-1 1 0,1-1 0,-1 0 0,1 0 0,-1 0 0,3 0 0,50 1-4080,-44-1 2549,33 0-3811</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9.025"/>
    </inkml:context>
    <inkml:brush xml:id="br0">
      <inkml:brushProperty name="width" value="0.025" units="cm"/>
      <inkml:brushProperty name="height" value="0.025" units="cm"/>
      <inkml:brushProperty name="color" value="#004F8B"/>
    </inkml:brush>
  </inkml:definitions>
  <inkml:trace contextRef="#ctx0" brushRef="#br0">184 7 14798,'0'0'2899,"-12"-1"-331,-3-1-2163,1 0 153,0 1 0,0 1-1,-1 0 1,-21 3 0,33-3-518,0 1 0,0-1 0,0 1 0,0 0 0,0 0 0,0 0-1,1 0 1,-1 0 0,0 0 0,1 1 0,-1-1 0,1 1 0,0 0 0,-1 0-1,1 0 1,0 0 0,0 0 0,0 0 0,0 1 0,1-1 0,-1 1 0,1-1-1,-1 1 1,1 0 0,0-1 0,0 1 0,0 0 0,0 0 0,1 0 0,-1 4-1,1-5-30,0 1 0,0-1 0,1 1 0,-1-1-1,1 0 1,0 1 0,0-1 0,0 0 0,0 0 0,0 1-1,0-1 1,1 0 0,-1 0 0,1 0 0,-1 0-1,1-1 1,0 1 0,0 0 0,-1-1 0,1 1 0,0-1-1,1 0 1,-1 0 0,0 1 0,0-1 0,0-1 0,1 1-1,-1 0 1,1 0 0,2 0 0,9 2 27,1 0-1,-1 0 1,26 0 0,-21-1 16,70-2-537,-84-1 466,1 1 0,-1-1 0,0 0 0,1 0 0,-1-1 0,0 0 0,0 0 0,0 0 0,0 0 0,0-1 0,-1 0 0,1 0-1,5-5 1,-9 7 53,1 0 1,-1 0-1,0 0 0,1-1 0,-1 1 0,0 0 0,0-1 0,0 1 0,0-1 0,0 1 0,-1-1 0,1 1 0,0-1 0,-1 1 0,1-1 0,-1 0 0,1 0 0,-1 1 0,0-1 0,0 0 0,0 1 0,0-1 0,0 0 0,0 0 0,-1-2 0,0 1 23,-1 1-1,1 0 1,-1 0-1,0 0 0,1 0 1,-1 0-1,0 0 1,0 0-1,0 1 0,0-1 1,-1 1-1,1-1 1,0 1-1,-5-2 0,-7-2 27,1 1-1,0 0 1,-1 1 0,0 0-1,-16 0 1,26 3-173,-8-1 131,1 0 0,-1 1 0,0 1 1,-14 2-1,24-3-117,1 0 0,-1 1 0,1-1 0,0 0 0,-1 1 0,1-1 0,-1 1 0,1-1 1,0 1-1,-1-1 0,1 1 0,0 0 0,0 0 0,0 0 0,0-1 0,-1 1 0,1 0 1,0 1-1,1-1 0,-1 0 0,0 0 0,0 0 0,0 0 0,1 1 0,-1-1 0,0 0 1,1 1-1,-1-1 0,1 1 0,0-1 0,0 0 0,-1 1 0,1-1 0,0 1 0,0-1 0,0 1 1,0-1-1,1 1 0,-1-1 0,0 0 0,0 1 0,1-1 0,-1 1 0,2 1 0,0 0-522,0 0 0,0-1 0,1 1 0,-1 0 0,1-1-1,-1 0 1,1 1 0,0-1 0,0 0 0,0-1 0,0 1-1,0 0 1,1-1 0,-1 0 0,0 0 0,1 0 0,-1 0-1,1 0 1,5 0 0,27 3-7383</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9.405"/>
    </inkml:context>
    <inkml:brush xml:id="br0">
      <inkml:brushProperty name="width" value="0.025" units="cm"/>
      <inkml:brushProperty name="height" value="0.025" units="cm"/>
      <inkml:brushProperty name="color" value="#004F8B"/>
    </inkml:brush>
  </inkml:definitions>
  <inkml:trace contextRef="#ctx0" brushRef="#br0">275 59 11435,'0'0'4116,"-5"-7"-102,3 3-3737,-1 0 0,1 1 0,-1 0 0,1-1 0,-1 1 0,0 0-1,-1 0 1,1 0 0,0 1 0,-1-1 0,0 1 0,1 0 0,-1 0 0,0 0 0,0 1 0,0-1-1,0 1 1,-1 0 0,1 0 0,0 0 0,0 1 0,-6-1 0,-3 0-59,0 1 0,0 1-1,0-1 1,0 2 0,0 0 0,0 1 0,-12 3 0,21-4-218,0-1 0,0 0 0,1 1-1,-1 0 1,1 0 0,-1 0 0,1 0 0,0 0 0,0 1 0,0 0 0,0-1 0,0 1 0,1 0 0,-1 0-1,1 1 1,0-1 0,0 0 0,0 1 0,0 0 0,0-1 0,1 1 0,0 0 0,0 0 0,0-1-1,0 1 1,0 0 0,1 5 0,0-7 2,0 0 1,0 0-1,0 0 0,0 0 0,1 0 0,-1 0 0,1 0 1,-1 0-1,1 0 0,0 0 0,0 0 0,0 0 0,0 0 1,0 0-1,0 0 0,0-1 0,1 1 0,-1-1 0,4 4 1,-1-3 4,0 1-1,0 0 1,0-1 0,0 0 0,1 0 0,-1 0 0,1-1 0,7 2 0,9 1 20,-1-2 1,1 0 0,25-2 0,-35 0-21,-1 0-10,0 0-1,0-1 0,0 0 0,0 0 1,0-1-1,0-1 0,15-5 0,-22 6 6,0 1 1,0-1-1,0 1 0,0-1 0,-1 0 1,1 0-1,-1 0 0,1 0 0,-1-1 0,0 1 1,0 0-1,0-1 0,0 0 0,0 0 1,-1 1-1,1-1 0,-1 0 0,0 0 0,0 0 1,0 0-1,0-1 0,0 1 0,-1 0 1,1 0-1,-1-1 0,0 1 0,0-4 0,-1 4-9,1 0 0,-1 0-1,0 1 1,0-1 0,0 0-1,0 0 1,-1 1 0,1-1-1,-1 1 1,1-1 0,-1 1-1,0 0 1,0-1 0,0 1-1,0 0 1,0 0 0,-1 0-1,1 1 1,0-1 0,-1 1-1,0-1 1,1 1 0,-1 0-1,0 0 1,0 0 0,1 0-1,-1 0 1,0 1-1,-5-1 1,-11-2-1052,0 0 0,0 2 1,-25 0-1,35 1-5,-21 1-3164,6 5-2873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0.205"/>
    </inkml:context>
    <inkml:brush xml:id="br0">
      <inkml:brushProperty name="width" value="0.025" units="cm"/>
      <inkml:brushProperty name="height" value="0.025" units="cm"/>
      <inkml:brushProperty name="color" value="#004F8B"/>
    </inkml:brush>
  </inkml:definitions>
  <inkml:trace contextRef="#ctx0" brushRef="#br0">332 188 6470,'3'-11'7100,"-1"3"-6430,1-4 348,-1 1 0,0-1 1,0 1-1,-1-24 0,-1 33-863,0-1 0,0 0 0,0 0 0,-1 1 0,1-1 0,-1 0 0,0 1 0,0-1 0,0 1 0,0-1 0,0 1 0,0-1 0,-1 1 0,1 0 0,-1 0-1,0-1 1,0 1 0,1 0 0,-1 1 0,0-1 0,-1 0 0,1 1 0,0-1 0,0 1 0,-1-1 0,1 1 0,-1 0 0,1 0 0,-1 0 0,-2 0 0,-3 0-69,0 0 0,0 1-1,0 0 1,0 0 0,0 0 0,0 1 0,1 1 0,-1-1 0,0 1 0,1 1 0,-1-1-1,1 1 1,0 1 0,0-1 0,0 1 0,0 0 0,-11 10 0,6-4-92,0 0 0,0 1 1,1 1-1,1-1 0,0 2 1,1-1-1,0 1 0,-8 16 1,16-27 5,0-1 0,0 1 0,0 0 0,1-1 1,-1 1-1,0 0 0,1 0 0,-1 0 1,1 0-1,0-1 0,-1 1 0,1 0 0,0 0 1,0 0-1,0 0 0,1 3 0,0-4 3,-1-1-1,1 1 1,-1-1-1,1 1 0,-1 0 1,1-1-1,-1 1 0,1-1 1,0 1-1,-1-1 1,1 0-1,0 1 0,-1-1 1,1 0-1,0 1 0,0-1 1,-1 0-1,1 0 1,0 0-1,0 1 0,0-1 1,-1 0-1,1 0 0,0 0 1,0 0-1,1-1 1,5 0 25,-1 0 1,1-1 0,0 0 0,0 0 0,-1-1 0,1 0 0,7-4 0,61-46 119,-58 40-246,1 0-1,-1 1 0,36-17 1,-53 29 82,1 0 0,0-1 0,-1 1 1,1 0-1,-1 0 0,1 0 0,-1 0 0,1 0 1,0 0-1,-1 0 0,1 0 0,-1 0 0,1 0 0,0 0 1,-1 0-1,1 0 0,-1 1 0,1-1 0,-1 0 0,1 0 1,0 0-1,-1 1 0,1-1 0,-1 0 0,1 1 1,-1-1-1,0 1 0,1-1 0,-1 0 0,1 1 0,-1-1 1,0 1-1,1-1 0,-1 1 0,0-1 0,0 1 0,1 0 1,-1-1-1,0 1 0,0-1 0,0 1 0,0-1 1,0 1-1,1 0 0,-1-1 0,0 1 0,0-1 0,-1 2 1,1 38-64,-1-29 25,-4 38 40,-3-1-1,-24 86 1,16-70 121,7-26 12,-30 101 1454,34-123-1335,-1-1-1,-1 0 0,0 0 0,-1-1 1,-1 0-1,-15 20 0,21-31-217,1 0-1,-1 0 1,0-1 0,0 1 0,0-1-1,-1 1 1,1-1 0,0 0 0,-1 0-1,1-1 1,-1 1 0,0-1-1,1 0 1,-1 0 0,0 0 0,0 0-1,0 0 1,0-1 0,0 0-1,0 0 1,0 0 0,-7-1 0,8 0-11,0 0 1,0-1-1,-1 1 1,1 0-1,0-1 1,1 0-1,-1 0 1,0 1-1,0-2 1,1 1 0,-1 0-1,1-1 1,0 1-1,0-1 1,0 1-1,0-1 1,0 0-1,0 0 1,1 0-1,0 0 1,-1 0-1,1 0 1,0-1 0,0 1-1,1 0 1,-1 0-1,1-5 1,-1 0-26,1 1 1,1-1 0,0 0-1,0 0 1,0 1 0,1-1-1,0 1 1,1-1 0,-1 1-1,1 0 1,1 0 0,-1 0-1,1 1 1,1-1 0,-1 1-1,1 0 1,7-8 0,13-11-110,1 0 1,44-31-1,-40 32 81,68-50-102,57-48 130,-132 102 0,-2-1 0,0 0 1,-2-2-1,24-34 0,-38 49 7,-1 0-1,1 1 0,-2-1 1,1-1-1,-1 1 0,2-10 0,-4 16 10,-1 1 0,0 0 0,1 0-1,-1-1 1,0 1 0,0 0 0,0-1-1,0 1 1,0 0 0,0 0 0,0-1-1,-1 1 1,1 0 0,0 0 0,-1 0-1,1-1 1,-1 1 0,1 0 0,-1 0-1,0 0 1,1 0 0,-1 0 0,0 0-1,0 0 1,0 0 0,0 0 0,0 0 0,0 0-1,0 1 1,0-1 0,0 0 0,0 1-1,0-1 1,0 1 0,-1-1 0,1 1-1,0 0 1,0-1 0,-1 1 0,1 0-1,0 0 1,0 0 0,-1 0 0,1 0-1,0 0 1,0 0 0,-1 0 0,-1 1-1,-4 0 4,0 1 1,0 0-1,0 0 0,1 1 0,-1 0 0,1 0 0,0 0 0,0 1 0,0 0 0,0 0 0,0 0 0,1 1 1,0 0-1,0 0 0,-7 10 0,5-7 1,0 0-1,1 1 1,1 0 0,-1 0 0,1 0-1,1 0 1,0 1 0,0 0 0,1 0-1,-3 14 1,6-23-6,0 0-1,0 0 0,0 0 1,0 0-1,0 0 0,0 0 1,0 1-1,0-1 0,1 0 1,-1 0-1,0 0 1,1 0-1,-1 0 0,1 0 1,-1 0-1,1 0 0,-1 0 1,1 0-1,0 0 0,0-1 1,-1 1-1,1 0 1,0 0-1,0 0 0,0-1 1,1 1-1,1 1 6,0-1-1,0 1 1,0-1 0,1 0-1,-1 0 1,0-1 0,1 1-1,6 0 1,7-1 26,0-1 0,29-5-1,-42 6-29,33-8-9,0-1 0,52-21 0,32-9-51,-120 39 68,0-1-1,0 1 1,0 0 0,0 0 0,0 0 0,0 0 0,0 0 0,0 0-1,0 0 1,0 0 0,0 0 0,0 0 0,-1 0 0,1 0-1,0 1 1,0-1 0,0 0 0,0 1 0,0-1 0,0 1 0,-1-1-1,1 1 1,0-1 0,0 1 0,-1 0 0,1-1 0,0 1-1,-1 0 1,1 0 0,-1-1 0,1 1 0,-1 0 0,1 0 0,-1 0-1,1 0 1,-1-1 0,0 1 0,1 0 0,-1 0 0,0 0-1,0 0 1,0 0 0,0 0 0,0 0 0,0 0 0,0 0 0,0 0-1,0 0 1,0 0 0,-1 0 0,1 0 0,-1 0 0,-1 14 168,-1-1-1,0 0 1,-6 13 0,1 1 145,7-27-295,1 0-1,0 0 0,-1 0 0,1 0 1,0 0-1,0 0 0,0 0 0,-1 0 1,1 0-1,0 0 0,1 0 0,-1 0 1,0 0-1,0 0 0,0 0 0,1 0 1,-1 0-1,0 0 0,1 0 0,-1 0 1,1 0-1,-1 0 0,1-1 0,-1 1 1,1 0-1,0 0 0,-1 0 0,1-1 1,0 1-1,0 0 0,0-1 0,1 2 1,0-2 19,1 0 0,0 1 0,-1-1 0,1 0 0,0 0 0,-1 0 0,1 0 0,-1-1 0,1 1 0,0-1 0,-1 0 0,5-1 0,12-6 146,-1 0 0,27-17 0,-43 24-179,137-97 144,-50 33-240,-88 64 65,0 0 1,0 0-1,0 0 1,0 0 0,0 0-1,1 1 1,-1-1-1,0 0 1,1 1 0,-1-1-1,1 1 1,-1 0-1,0-1 1,1 1-1,1 0 1,-2 0 12,-1 1 0,0-1 0,0 1-1,1-1 1,-1 1 0,0-1 0,0 1 0,0-1-1,0 1 1,0-1 0,0 1 0,0-1 0,0 1 0,0-1-1,0 1 1,0 0 0,0-1 0,0 1 0,0-1 0,-1 1-1,1-1 1,0 1 0,0-1 0,-1 1 0,1-1-1,-1 1 1,-30 51-81,25-42 125,-39 51 76,33-47-90,1 1 1,0 0 0,1 0-1,1 1 1,0 0-1,-8 23 1,17-39-38,-1 1 1,1-1-1,0 1 1,0-1-1,0 1 0,0 0 1,-1-1-1,1 1 1,0-1-1,0 1 0,0-1 1,0 1-1,0-1 0,0 1 1,0-1-1,1 1 1,-1 0-1,0-1 0,0 1 1,0-1-1,0 1 1,1-1-1,-1 1 0,0-1 1,1 1-1,-1-1 1,0 0-1,1 1 0,-1-1 1,0 1-1,1-1 0,-1 0 1,1 1-1,-1-1 1,1 0-1,-1 1 0,1-1 1,-1 0-1,1 0 1,-1 0-1,1 1 0,-1-1 1,1 0-1,-1 0 1,1 0-1,-1 0 0,1 0 1,0 0-1,-1 0 1,1 0-1,-1 0 0,1 0 1,-1 0-1,1-1 0,-1 1 1,1 0-1,-1 0 1,1 0-1,-1-1 0,1 1 1,35-15-1677,-20 5-165,-2-1-1,1-1 1,-2 0-1,1-1 1,-2 0 0,15-20-1,13-18-8063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1.808"/>
    </inkml:context>
    <inkml:brush xml:id="br0">
      <inkml:brushProperty name="width" value="0.025" units="cm"/>
      <inkml:brushProperty name="height" value="0.025" units="cm"/>
    </inkml:brush>
  </inkml:definitions>
  <inkml:trace contextRef="#ctx0" brushRef="#br0">216 0 13485,'0'0'12198,"-11"6"-12075,-7 6-68,1 0 0,0 1 1,1 0-1,1 1 0,0 1 1,1 1-1,1 0 0,0 0 1,1 1-1,-11 22 0,18-28 9,0 0-1,0 0 1,1 0-1,1 1 0,0 0 1,1 0-1,-2 21 1,3-30-115,1 0 1,0 0 0,0 0 0,0 0 0,1 0-1,-1 0 1,1 0 0,-1-1 0,1 1 0,0 0-1,0 0 1,1-1 0,-1 1 0,0 0-1,1-1 1,-1 1 0,1-1 0,0 0 0,0 0-1,0 1 1,0-1 0,0-1 0,1 1 0,-1 0-1,1 0 1,-1-1 0,1 1 0,-1-1-1,1 0 1,0 0 0,0 0 0,-1 0 0,1-1-1,0 1 1,0-1 0,3 1 0,35 1-4352,-13-5-1457,10-10-7599</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5.521"/>
    </inkml:context>
    <inkml:brush xml:id="br0">
      <inkml:brushProperty name="width" value="0.025" units="cm"/>
      <inkml:brushProperty name="height" value="0.025" units="cm"/>
      <inkml:brushProperty name="color" value="#004F8B"/>
    </inkml:brush>
  </inkml:definitions>
  <inkml:trace contextRef="#ctx0" brushRef="#br0">0 68 8840,'0'0'13934,"78"-4"-12621,-10-6-577,6 1-511,6-2-193,3 2-577,-5 1-576,-13 2-256,-14 2-449,-15 1 0,-15 2-1024,-17-1-770</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5.899"/>
    </inkml:context>
    <inkml:brush xml:id="br0">
      <inkml:brushProperty name="width" value="0.025" units="cm"/>
      <inkml:brushProperty name="height" value="0.025" units="cm"/>
      <inkml:brushProperty name="color" value="#004F8B"/>
    </inkml:brush>
  </inkml:definitions>
  <inkml:trace contextRef="#ctx0" brushRef="#br0">0 15 6534,'0'0'13965,"82"26"-12555,-19-26-481,19-1-417,3-3-352,7-4-160,-4-4-1313,-5-3-4036</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8.104"/>
    </inkml:context>
    <inkml:brush xml:id="br0">
      <inkml:brushProperty name="width" value="0.025" units="cm"/>
      <inkml:brushProperty name="height" value="0.025" units="cm"/>
      <inkml:brushProperty name="color" value="#004F8B"/>
    </inkml:brush>
  </inkml:definitions>
  <inkml:trace contextRef="#ctx0" brushRef="#br0">73 1 6246,'0'0'4853,"-9"3"-2996,1 0-2190,-18 6 4393,26-6-778,18-1 2,-19-2-3216,1 0 1,0-1 0,-1 1-1,1 0 1,0 0 0,0 0-1,-1 0 1,1 0 0,0 0-1,-1 0 1,1 0 0,0 0-1,-1 0 1,1 0 0,0 0-1,-1 0 1,1 0 0,0 0-1,0 0 1,-1 0 0,1 0-1,0 0 1,-1 1 0,1-1-1,0 0 1,0 0 0,-1 0-1,1 0 1,0 1 0,0-1-1,0 0 1,-1 0 0,1 1 0,0-1-1,0 0 1,0 0 0,-1 1-1,1-1 1,0 0 0,0 0-1,0 1 1,0-1 0,0 0-1,0 1 1,0-1 0,0 0-1,0 1 1,0-1 0,0 0-1,0 1 1,0-1 0,0 0-1,0 0 1,0 1 0,0-1-1,0 0 1,0 1 0,0-1-1,1 0 1,-1 0 0,0 1-1,0-1 1,0 0 0,0 0-1,1 1 1,-2-2-47,1 1 0,-1-1-1,1 0 1,-1 1 0,0-1 0,1 1 0,-1-1-1,0 1 1,1-1 0,-1 1 0,0-1 0,0 1-1,0 0 1,1 0 0,-1-1 0,0 1 0,0 0-1,0 0 1,0 0 0,0 0 0,0 0 0,1 0-1,-1 0 1,0 0 0,0 0 0,0 0 0,0 0-1,0 1 1,1-1 0,-1 0 0,0 1-1,0-1 1,0 0 0,1 1 0,-1-1 0,0 1-1,1 0 1,-1-1 0,0 1 0,1-1 0,-1 2-1,-2 3-3751,3-1-3801,-1-20 1974,-2 6-684</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1.964"/>
    </inkml:context>
    <inkml:brush xml:id="br0">
      <inkml:brushProperty name="width" value="0.025" units="cm"/>
      <inkml:brushProperty name="height" value="0.025" units="cm"/>
      <inkml:brushProperty name="color" value="#004F8B"/>
    </inkml:brush>
  </inkml:definitions>
  <inkml:trace contextRef="#ctx0" brushRef="#br0">121 356 3555,'0'0'2376,"-9"4"-865,3-2-1638,-51 28 5606,53-28-4792,-1 1 0,1 0 0,0 0 0,0 0 0,0 0 0,0 1 0,1 0 1,0 0-1,-1 0 0,1 0 0,-3 6 0,6-10-646,0 0 0,0 0 0,0 1 0,0-1 0,0 0 0,0 0 0,0 1 0,0-1 0,0 0 0,0 0 0,0 1 0,0-1 0,0 0 1,0 0-1,0 0 0,0 1 0,0-1 0,0 0 0,0 0 0,0 1 0,0-1 0,0 0 0,1 0 0,-1 0 0,0 1 0,0-1 0,0 0 0,0 0 1,0 0-1,1 0 0,-1 1 0,0-1 0,0 0 0,0 0 0,1 0 0,-1 0 0,0 0 0,0 0 0,1 0 0,-1 0 0,0 0 0,0 0 0,0 0 1,1 0-1,-1 0 0,19 1 609,18-9-131,158-72 833,-37 13-1027,105-20-229,113-47 5,-333 110 385,-24 5-2012,-19 19 1228,1-1-1,-1 0 1,0 0-1,1 1 0,-1-1 1,0 0-1,0 0 1,0 1-1,1-1 1,-1 0-1,0 0 0,0 1 1,0-1-1,0 0 1,0 0-1,-1 0 0,1 1 1,0-1-1,0 0 1,0 0-1,-1 1 1,1-1-1,0 0 0,-1 0 1,1 0-1,-8-6-7548</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2.454"/>
    </inkml:context>
    <inkml:brush xml:id="br0">
      <inkml:brushProperty name="width" value="0.025" units="cm"/>
      <inkml:brushProperty name="height" value="0.025" units="cm"/>
      <inkml:brushProperty name="color" value="#004F8B"/>
    </inkml:brush>
  </inkml:definitions>
  <inkml:trace contextRef="#ctx0" brushRef="#br0">126 1 6534,'0'0'17873,"-6"7"-17755,5-4-112,-3 1-3,0 1 0,1 0-1,0 0 1,0 1 0,1-1 0,-1 1 0,1-1-1,0 1 1,0 0 0,1-1 0,0 1-1,-1 8 1,3-14-3,-1 1 0,0-1 0,1 1 0,-1-1 0,1 1-1,-1-1 1,1 1 0,0-1 0,-1 0 0,1 1 0,-1-1 0,1 0-1,0 1 1,-1-1 0,1 0 0,0 0 0,-1 0 0,1 0 0,0 1-1,-1-1 1,1 0 0,0 0 0,-1 0 0,1 0 0,1-1 0,25 1-25,-23-1 11,29-2-123,-26 1 110,0 1 0,0 0 1,0 0-1,0 1 0,0 0 0,0 1 0,0-1 0,0 1 0,8 2 0,-14-2 26,0-1-1,0 1 1,0-1 0,-1 1 0,1-1 0,0 1-1,0 0 1,0-1 0,-1 1 0,1 0 0,0 0-1,-1-1 1,1 1 0,0 0 0,-1 0 0,1 0 0,-1 0-1,0 0 1,1 0 0,-1 0 0,0 0 0,1 0-1,-1 0 1,0 0 0,0 0 0,0 0 0,0 0-1,0 0 1,0 0 0,0 0 0,0 0 0,-1 0-1,1 0 1,0 0 0,-1 0 0,1 0 0,0 0-1,-1 0 1,1 0 0,-1 0 0,0 0 0,1 0-1,-1-1 1,0 1 0,0 1 0,-3 2 44,1 1 0,-1-1 0,0 1 0,0-1 0,-1 0-1,-8 6 1,0-4-38,0 0 0,-1-1 0,1 0 0,-1-1 0,0-1 0,0 0-1,0-1 1,0-1 0,0 0 0,-24-1 0,37 0-240,-1 0 0,1 0 0,-1 0 0,1 0 0,0 0-1,-1 0 1,1 0 0,0-1 0,-1 1 0,1 0 0,-1-1 0,1 1 0,0-1 0,0 0 0,-1 1 0,1-1 0,0 0 0,0 0 0,0 0 0,0 1 0,0-1 0,0 0 0,0-1 0,0 1-1,0 0 1,0 0 0,1 0 0,-1 0 0,0-1 0,1 1 0,-1 0 0,1-2 0,-5-15-6048</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2.848"/>
    </inkml:context>
    <inkml:brush xml:id="br0">
      <inkml:brushProperty name="width" value="0.025" units="cm"/>
      <inkml:brushProperty name="height" value="0.025" units="cm"/>
      <inkml:brushProperty name="color" value="#004F8B"/>
    </inkml:brush>
  </inkml:definitions>
  <inkml:trace contextRef="#ctx0" brushRef="#br0">1 32 16720,'0'0'8103,"73"-19"-8070,-36 17-738,3-1-1826,10 0-1921,-4-2-2723</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3.178"/>
    </inkml:context>
    <inkml:brush xml:id="br0">
      <inkml:brushProperty name="width" value="0.025" units="cm"/>
      <inkml:brushProperty name="height" value="0.025" units="cm"/>
      <inkml:brushProperty name="color" value="#004F8B"/>
    </inkml:brush>
  </inkml:definitions>
  <inkml:trace contextRef="#ctx0" brushRef="#br0">174 1 14029,'0'0'2435,"-12"2"-38,1 1-2073,0 0 1,0 1 0,0 1 0,1-1 0,0 1 0,0 1 0,-11 8 0,15-11-211,1 1 0,0 1-1,0-1 1,1 1 0,-1-1-1,1 1 1,0 0 0,0 1-1,1-1 1,-1 1 0,1 0-1,1 0 1,-1 0 0,1 0-1,0 0 1,-2 11 0,3-15-82,1 0 1,-1 1-1,1-1 1,0 0-1,0 0 1,0 0-1,0 1 1,0-1-1,1 0 1,-1 0-1,1 0 1,-1 0 0,1 1-1,0-1 1,0 0-1,0 0 1,0 0-1,0-1 1,0 1-1,1 0 1,-1 0-1,1-1 1,-1 1-1,1 0 1,-1-1-1,1 0 1,0 1-1,0-1 1,0 0-1,0 0 1,0 0-1,0 0 1,3 1-1,2-1 158,1 1-1,-1-1 0,1 0 0,0-1 0,-1 0 0,1 0 0,0-1 1,13-2-1,-14 1-94,-1 0 0,0-1 0,0 0 0,0 0 0,0-1 0,0 1 0,-1-1 1,1 0-1,-1-1 0,0 0 0,-1 1 0,1-1 0,-1-1 0,0 1 0,0-1 0,5-9 0,-7 13-81,-1 0 0,0 0 0,1-1 0,-1 1 0,0 0-1,0-1 1,-1 1 0,1 0 0,0-1 0,-1 1 0,1-1-1,-1 1 1,0-1 0,0 1 0,0-1 0,0 1 0,0-1-1,-1 1 1,1-1 0,-1 1 0,0-1 0,1 1 0,-1 0-1,0-1 1,0 1 0,-1 0 0,1 0 0,0 0-1,-1 0 1,1 0 0,-1 0 0,0 0 0,0 0 0,0 0-1,0 1 1,0-1 0,0 1 0,0 0 0,0-1 0,0 1-1,-1 0 1,1 0 0,0 1 0,-1-1 0,-4 0 0,-2-1-763,-1 0 0,0 1 0,0 0 0,-15 1 0,12 0-2713,6 0-2731</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4.214"/>
    </inkml:context>
    <inkml:brush xml:id="br0">
      <inkml:brushProperty name="width" value="0.025" units="cm"/>
      <inkml:brushProperty name="height" value="0.025" units="cm"/>
      <inkml:brushProperty name="color" value="#004F8B"/>
    </inkml:brush>
  </inkml:definitions>
  <inkml:trace contextRef="#ctx0" brushRef="#br0">0 523 11851,'0'0'9166,"18"-4"-8226,346-110 1085,-195 55-1669,-34 16-297,213-75 51,-237 75-48,112-61 0,-216 101-59,1-1 16,0 0 0,0-1-1,-1 0 1,12-10-1,-58 14-2975,-30 14-4768,30-6 1656</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4.732"/>
    </inkml:context>
    <inkml:brush xml:id="br0">
      <inkml:brushProperty name="width" value="0.025" units="cm"/>
      <inkml:brushProperty name="height" value="0.025" units="cm"/>
      <inkml:brushProperty name="color" value="#004F8B"/>
    </inkml:brush>
  </inkml:definitions>
  <inkml:trace contextRef="#ctx0" brushRef="#br0">1 320 11275,'0'0'10153,"8"-1"-8530,5-3-1310,0 0 0,-1 0-1,0-1 1,0-1 0,0 0 0,-1 0-1,1-1 1,10-9 0,90-78 507,-91 74-686,32-31 54,-38 34-152,0 2 0,2 0 0,0 0 0,29-18 0,-45 33-38,-1 0 0,0 0 0,0 0 0,0 0 0,1 0 0,-1-1 0,0 1 0,0 0-1,0 0 1,1 0 0,-1 1 0,0-1 0,0 0 0,1 0 0,-1 0 0,0 0 0,0 0-1,0 0 1,1 0 0,-1 0 0,0 0 0,0 0 0,0 1 0,0-1 0,1 0 0,-1 0 0,0 0-1,0 0 1,0 0 0,0 1 0,0-1 0,1 0 0,-1 0 0,0 0 0,0 1 0,0-1-1,0 0 1,0 0 0,0 0 0,0 1 0,0-1 0,0 0 0,0 0 0,0 0 0,0 1 0,0-1-1,0 0 1,0 0 0,0 1 0,0-1 0,0 0 0,0 0 0,0 0 0,0 1 0,0-1-1,0 0 1,-1 0 0,1 0 0,0 1 0,0-1 0,0 0 0,0 0 0,-1 0 0,-3 19-57,3-19 60,-7 20 17,0-1-1,-21 33 0,19-37-54,1 1 0,1 0 0,0 0 0,-9 32 0,17-48-24,0 0 0,0 1 0,0-1 1,0 0-1,-1 1 0,1-1 0,0 0 0,0 0 1,0 1-1,0-1 0,0 0 0,0 1 1,0-1-1,0 0 0,0 0 0,0 1 0,0-1 1,0 0-1,0 1 0,0-1 0,1 0 1,-1 1-1,0-1 0,0 0 0,0 0 0,0 1 1,0-1-1,1 0 0,-1 0 0,0 0 1,0 1-1,0-1 0,1 0 0,-1 0 0,0 0 1,0 1-1,1-1 0,-1 0 0,0 0 0,1 0 1,-1 0-1,0 0 0,0 0 0,1 1 1,17-7-2743,16-16-4632,-3-5-2035</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092"/>
    </inkml:context>
    <inkml:brush xml:id="br0">
      <inkml:brushProperty name="width" value="0.025" units="cm"/>
      <inkml:brushProperty name="height" value="0.025" units="cm"/>
      <inkml:brushProperty name="color" value="#004F8B"/>
    </inkml:brush>
  </inkml:definitions>
  <inkml:trace contextRef="#ctx0" brushRef="#br0">117 38 18001,'0'0'1105,"-9"7"-240,0-1-848,-6 6 490,1 0 0,-19 21 0,29-29-391,0 0-1,1 1 1,-1-1 0,1 1-1,1 0 1,-1 0-1,0 0 1,1 0 0,0 0-1,0 0 1,1 1-1,0-1 1,0 1 0,-1 7-1,2-12-112,0-1-1,0 1 0,0-1 0,0 1 0,0 0 1,0-1-1,1 1 0,-1-1 0,0 1 0,0 0 1,0-1-1,1 1 0,-1-1 0,0 1 0,1-1 1,-1 1-1,0-1 0,1 1 0,-1-1 0,1 0 1,-1 1-1,1-1 0,-1 1 0,1-1 0,-1 0 1,1 1-1,-1-1 0,1 0 0,0 1 0,23-2 72,-18 0-56,0-1 1,-1 0-1,1 0 0,-1 0 0,1-1 0,5-3 0,-5 1 84,0 1-1,0-1 1,0-1-1,-1 1 0,0-1 1,0 0-1,0 0 1,-1 0-1,0-1 1,0 0-1,-1 0 0,1 0 1,-2 0-1,1 0 1,-1 0-1,0-1 1,0 1-1,-1-1 0,0 0 1,-1 1-1,1-1 1,-2-10-1,1 17-95,0 0-1,0 0 1,0 0-1,-1 0 1,1 0-1,0 0 1,0 0-1,-1 0 1,1 0-1,-1 0 1,1 0-1,-1 0 1,1 0-1,-1 1 1,0-1-1,1 0 1,-1 0-1,0 1 1,0-1-1,0 0 0,1 1 1,-1-1-1,0 0 1,0 1-1,0-1 1,0 1-1,0 0 1,0-1-1,0 1 1,0 0-1,0 0 1,0-1-1,0 1 1,0 0-1,0 0 1,0 0-1,0 0 1,-1 0-1,1 1 1,0-1-1,0 0 1,0 0-1,0 1 1,0-1-1,0 1 1,0-1-1,-1 2 1,-3 0-91,1 0 0,-1 0 0,1 1 0,0 0 0,0 0-1,0 0 1,0 0 0,-6 7 0,6-4-247,0-1-1,0 1 0,0 0 1,1 0-1,-1 0 0,1 1 1,1-1-1,-1 1 0,1 0 1,1-1-1,-1 1 1,1 0-1,0 0 0,1 0 1,0 11-1,0-17 182,0 0 0,0 1 0,1-1 0,-1 0-1,1 1 1,-1-1 0,1 0 0,-1 0 0,1 0 0,0 1 0,-1-1 0,1 0 0,0 0 0,0 0-1,0 0 1,0 0 0,0 0 0,0-1 0,0 1 0,0 0 0,0 0 0,0-1 0,1 1-1,-1-1 1,0 1 0,3 0 0,37 3-4010,-35-4 3380,39 0-4611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2.140"/>
    </inkml:context>
    <inkml:brush xml:id="br0">
      <inkml:brushProperty name="width" value="0.025" units="cm"/>
      <inkml:brushProperty name="height" value="0.025" units="cm"/>
    </inkml:brush>
  </inkml:definitions>
  <inkml:trace contextRef="#ctx0" brushRef="#br0">74 0 13901,'0'0'10720,"-7"9"-9215,-1 0-1292,1-1-1,1 1 1,0 0 0,0 1 0,1 0-1,0 0 1,0 0 0,1 0-1,1 0 1,0 1 0,0 0 0,-2 20-1,5-29-205,0-1 0,0 1 0,0 0 0,0-1 0,0 1 0,0 0 0,0-1 0,0 1 0,1 0 0,-1-1 0,1 1 0,-1-1 0,1 1 0,0-1 0,-1 1 0,1-1 0,0 1 0,0-1 0,0 1 0,0-1 0,0 0 0,2 2 0,0-2-2,0 0 1,0-1-1,1 1 0,-1 0 1,0-1-1,0 0 0,1 0 0,-1 0 1,0 0-1,6-1 0,-4 0-287,1 0 0,-1-1 0,0 1 0,0-1 0,0 0 0,0 0 0,0 0 0,0-1 0,0 0 0,-1 0 0,1 0 0,-1 0 1,0-1-1,7-7 0,-5 5-1555,-1-1 0,0 1 0,-1-1-1,1 0 1,4-11 0,1-14-11573</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465"/>
    </inkml:context>
    <inkml:brush xml:id="br0">
      <inkml:brushProperty name="width" value="0.025" units="cm"/>
      <inkml:brushProperty name="height" value="0.025" units="cm"/>
      <inkml:brushProperty name="color" value="#004F8B"/>
    </inkml:brush>
  </inkml:definitions>
  <inkml:trace contextRef="#ctx0" brushRef="#br0">261 3 14830,'0'0'4954,"-13"2"-3699,1 1-1165,-1 0 1,0 0 0,1 1 0,-1 1-1,1 0 1,1 1 0,-1 0 0,1 1-1,0 0 1,0 1 0,-10 10 0,-38 41 721,54-54-761,1 0 1,0 1-1,1-1 0,-1 1 1,1-1-1,0 1 1,1 0-1,-1 0 0,1 1 1,-2 8-1,4-14-47,1 1-1,-1-1 1,0 0 0,0 0-1,1 1 1,-1-1 0,0 0-1,1 0 1,-1 0 0,1 0-1,0 0 1,-1 0 0,1 0-1,0 0 1,0 0 0,0 0-1,-1 0 1,1 0 0,0 0-1,0-1 1,0 1 0,0 0-1,1-1 1,-1 1 0,0-1-1,0 1 1,0-1 0,0 1-1,1-1 1,-1 0 0,0 0-1,0 0 1,0 0 0,1 0-1,-1 0 1,0 0 0,0 0-1,3 0 1,54-7 264,-43 3-176,0-2 0,-1 0 0,0 0 0,0-1 0,0-1 0,-1-1 1,0 0-1,0 0 0,-1-1 0,-1-1 0,0 0 0,0 0 0,-1-1 0,0-1 0,10-17 0,-18 27 50,-1-1 0,1 0 0,-1 0-1,0 1 1,1-1 0,-2 0-1,1 0 1,0 0 0,-1-5 0,0 8-121,0 0-1,0 0 1,0 0 0,0 0 0,-1 0 0,1 0 0,0 0 0,-1 0 0,1 0 0,0 0 0,-1 0 0,1 0 0,-1 0 0,0 0 0,1 0 0,-1 1 0,0-1 0,0 0 0,1 0 0,-1 1 0,0-1 0,0 0 0,0 1 0,0-1 0,0 1 0,0-1 0,0 1 0,0 0 0,0-1 0,0 1 0,0 0 0,0 0 0,0 0 0,0 0 0,-1 0 0,-10-1-138,0 0 1,0 1-1,0 1 0,0 0 0,0 0 0,1 1 1,-1 1-1,0 0 0,1 1 0,0 0 1,0 0-1,0 1 0,0 1 0,1 0 0,-17 13 1,26-19-3,0 1 0,0 0 0,0 0 0,0 0 0,0 0 0,0 0 1,0 0-1,1 0 0,-1 0 0,0 0 0,0 0 0,1 1 0,-1-1 0,1 0 1,-1 0-1,1 1 0,0-1 0,-1 0 0,1 3 0,0-3-19,0 0 0,1-1 0,-1 1 0,1 0-1,-1 0 1,0-1 0,1 1 0,0 0 0,-1-1 0,1 1-1,-1 0 1,1-1 0,0 1 0,-1-1 0,1 1 0,0-1-1,0 1 1,-1-1 0,1 0 0,0 1 0,0-1-1,1 0 1,6 2-963,-1 0 0,1-1 1,0 0-1,0-1 0,9 1 0,26-3-4617</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847"/>
    </inkml:context>
    <inkml:brush xml:id="br0">
      <inkml:brushProperty name="width" value="0.025" units="cm"/>
      <inkml:brushProperty name="height" value="0.025" units="cm"/>
      <inkml:brushProperty name="color" value="#004F8B"/>
    </inkml:brush>
  </inkml:definitions>
  <inkml:trace contextRef="#ctx0" brushRef="#br0">165 49 4420,'0'0'12844,"-11"1"-11258,3 0-1353,0 0 1,1 1 0,-1 0-1,0 0 1,1 1 0,-1 0-1,1 0 1,0 1-1,0 0 1,0 0 0,1 1-1,0-1 1,-1 2-1,2-1 1,-1 0 0,0 1-1,1 0 1,0 1 0,1-1-1,-8 14 1,11-17-220,-1-1 1,1 1-1,0-1 1,0 1-1,0 0 1,0 0-1,1-1 1,-1 1 0,1 0-1,0 0 1,-1 0-1,1 0 1,1 0-1,-1-1 1,0 1-1,1 0 1,-1 0-1,1 0 1,0-1-1,1 5 1,0-5-3,0 0 0,0 0 0,0 0 0,0-1 0,0 1 0,0 0 0,0-1 0,0 0 0,1 1 0,-1-1 0,0 0 0,1 0 0,-1 0 0,1-1 0,-1 1 0,1-1 0,5 1 0,6 0 49,1-1-1,-1-1 1,1 0-1,-1-1 1,1 0-1,23-8 1,-15 3 91,-1-1 0,0-1 1,-1-1-1,0-1 1,0 0-1,-1-2 0,-1 0 1,0-1-1,-1-1 1,17-18-1,-32 30-7,-1 0 0,0 0-1,0 0 1,0 0 0,0 0 0,0 0 0,-1 0 0,1-1 0,-1 1-1,0-1 1,1-4 0,-2 7-110,0 0 0,0 0 0,0 0 0,0 0 0,0-1 0,-1 1 0,1 0 0,0 0 0,-1 0 0,1 0 0,0 0 0,-1 0 0,1 0 0,-1 0-1,0 0 1,1 0 0,-1 0 0,0 0 0,1 1 0,-1-1 0,0 0 0,0 0 0,0 1 0,0-1 0,0 1 0,0-1 0,0 1 0,0-1 0,0 1 0,0-1 0,0 1 0,0 0 0,0-1 0,0 1 0,0 0 0,0 0 0,-1 0 0,0 0 0,-16-2-19,-1 1 0,0 1 1,1 0-1,-36 7 1,43-6-217,0 2 1,1-1 0,-1 1-1,1 1 1,0 0 0,0 1-1,0 0 1,1 0 0,-17 12-1,26-17 71,-12 13-894,10-6-1685,10-5-5117,16-2-3317</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6.363"/>
    </inkml:context>
    <inkml:brush xml:id="br0">
      <inkml:brushProperty name="width" value="0.025" units="cm"/>
      <inkml:brushProperty name="height" value="0.025" units="cm"/>
      <inkml:brushProperty name="color" value="#004F8B"/>
    </inkml:brush>
  </inkml:definitions>
  <inkml:trace contextRef="#ctx0" brushRef="#br0">1 1 13325,'0'0'10121,"55"55"-8808,-20-31-608,13-1-289,5 1-191,2 1-129,2 1-160,-2 1-1346,-9-2-1120,-9-7-1794,-7-7-5445</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6.990"/>
    </inkml:context>
    <inkml:brush xml:id="br0">
      <inkml:brushProperty name="width" value="0.025" units="cm"/>
      <inkml:brushProperty name="height" value="0.025" units="cm"/>
      <inkml:brushProperty name="color" value="#004F8B"/>
    </inkml:brush>
  </inkml:definitions>
  <inkml:trace contextRef="#ctx0" brushRef="#br0">0 0 6726,'0'0'14959,"48"66"-14255,-15-31-351,5-1-97,6 0-128,9-1-64,0-6-1409,4-3-2019,-10-3-4643</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097"/>
    </inkml:context>
    <inkml:brush xml:id="br0">
      <inkml:brushProperty name="width" value="0.025" units="cm"/>
      <inkml:brushProperty name="height" value="0.025" units="cm"/>
      <inkml:brushProperty name="color" value="#004F8B"/>
    </inkml:brush>
  </inkml:definitions>
  <inkml:trace contextRef="#ctx0" brushRef="#br0">188 59 12139,'0'0'2760,"5"-9"64,3-2-1857,15-27 2471,-26 60-939,3-20-2497,1 1-1,0-1 0,0 1 1,0-1-1,0 0 0,0 1 1,0-1-1,0 0 0,1 0 1,-1 0-1,1 0 0,0 0 1,0 0-1,-1 0 0,1-1 1,0 1-1,0-1 0,1 1 1,-1-1-1,0 0 0,0 0 1,5 2-1,8 3 5,-1 0-1,0 0 1,-1 2-1,16 10 1,-26-16-9,-1-1 0,0 1 0,1 0 0,-1 0 0,0 0 0,0 0 0,0 0 0,0 0-1,-1 0 1,1 1 0,-1-1 0,1 0 0,-1 1 0,0 0 0,0-1 0,0 1 0,0 0 0,0-1 0,0 1 0,-1 0 0,0 0 0,1 0 0,-1 0 0,0-1 0,0 1 0,-1 0 0,1 0 0,-1 0 0,1 0 0,-1-1 0,-1 5 0,-1-3 15,0 0 0,0-1 0,0 1 0,0-1 0,-1 1 0,1-1 0,-1 0 0,0-1 0,0 1 0,0-1 0,0 1 0,0-1 0,0 0 0,-1-1 0,1 1 1,-1-1-1,-8 2 0,-7 1 138,0-1 0,-37 1 0,55-4-160,-22 0 95,-45-4 1,62 3-600,0 0-1,0-1 1,0 1 0,0-2-1,1 1 1,-1-1 0,1 0-1,0 0 1,0-1 0,0 0-1,-6-5 1,-10-15-6143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429"/>
    </inkml:context>
    <inkml:brush xml:id="br0">
      <inkml:brushProperty name="width" value="0.025" units="cm"/>
      <inkml:brushProperty name="height" value="0.025" units="cm"/>
      <inkml:brushProperty name="color" value="#004F8B"/>
    </inkml:brush>
  </inkml:definitions>
  <inkml:trace contextRef="#ctx0" brushRef="#br0">0 63 15695,'0'0'2947,"73"-32"-193,-27 20-736,10 2-673,5 3-896,-1 6-417,-4 1-769,-4 0-1953,-6 0-2211,-9 1-3043</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778"/>
    </inkml:context>
    <inkml:brush xml:id="br0">
      <inkml:brushProperty name="width" value="0.025" units="cm"/>
      <inkml:brushProperty name="height" value="0.025" units="cm"/>
      <inkml:brushProperty name="color" value="#004F8B"/>
    </inkml:brush>
  </inkml:definitions>
  <inkml:trace contextRef="#ctx0" brushRef="#br0">0 141 16143,'0'0'4837,"90"-21"-3620,-6 0 128,22-1 225,14-2-1026,6 3-416,-8 6-128,-6 4-608,-20 6-802,-21 4-223,-16 1-769,-18 0-1634,-14 0-1569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124"/>
    </inkml:context>
    <inkml:brush xml:id="br0">
      <inkml:brushProperty name="width" value="0.025" units="cm"/>
      <inkml:brushProperty name="height" value="0.025" units="cm"/>
      <inkml:brushProperty name="color" value="#004F8B"/>
    </inkml:brush>
  </inkml:definitions>
  <inkml:trace contextRef="#ctx0" brushRef="#br0">0 271 13485,'0'0'6641,"11"-3"-4687,11-3-1410,-1 0 1,0-2 0,0-1 0,-1 0 0,28-18-1,98-75 46,-1 1-18,-145 101-573,0 0-1,0 0 1,0 0 0,0 1-1,0-1 1,0 0-1,0 0 1,0 0-1,0 0 1,0 0-1,0 0 1,0 0-1,0 0 1,0 0-1,0 0 1,0 0-1,0 0 1,0 0 0,0 1-1,0-1 1,0 0-1,0 0 1,0 0-1,0 0 1,0 0-1,0 0 1,0 0-1,0 0 1,0 0-1,0 0 1,0 0-1,0 0 1,0 0-1,0 1 1,0-1 0,0 0-1,0 0 1,0 0-1,0 0 1,0 0-1,0 0 1,0 0-1,1 0 1,-1 0-1,0 0 1,0 0-1,0 0 1,0 0-1,0 0 1,0 0 0,0 0-1,0 0 1,-7 13-50,-12 15 41,-1-1-9,-60 89 138,71-100-260,0 0 0,1 0-1,0 1 1,2 0 0,-8 27-1,14-43 63,-1 0-1,1 0 0,0 0 0,-1 0 1,1 0-1,0 0 0,0 0 1,0 0-1,0 0 0,0 0 1,0 1-1,0-1 0,0 0 1,1 0-1,-1 0 0,0 0 0,1 0 1,-1 0-1,0 0 0,1 0 1,0 0-1,-1 0 0,1 0 1,-1 0-1,1 0 0,0-1 1,0 1-1,-1 0 0,1 0 1,0-1-1,0 1 0,0 0 0,0-1 1,2 1-1,0 0-327,1 0 0,-1-1 0,1 1 0,-1-1 0,1 0 0,0 0 0,-1 0 1,1-1-1,-1 0 0,6-1 0,29-11-5492</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471"/>
    </inkml:context>
    <inkml:brush xml:id="br0">
      <inkml:brushProperty name="width" value="0.025" units="cm"/>
      <inkml:brushProperty name="height" value="0.025" units="cm"/>
      <inkml:brushProperty name="color" value="#004F8B"/>
    </inkml:brush>
  </inkml:definitions>
  <inkml:trace contextRef="#ctx0" brushRef="#br0">199 8 12780,'0'0'7570,"-11"-1"-6118,5 0-1369,-1 1 1,1 0-1,-1 1 0,1-1 0,-1 1 1,1 1-1,-1-1 0,1 1 0,0 0 1,0 0-1,0 1 0,0 0 1,0 0-1,1 0 0,-1 1 0,1 0 1,0 0-1,0 0 0,-6 7 1,2-2 66,1-1 0,0 1 0,1 0 0,-8 13 0,13-18-128,0 0 0,0 0 1,0-1-1,1 1 0,-1 0 0,1 0 0,0 0 0,0 0 1,0 1-1,1-1 0,0 0 0,0 0 0,0 0 0,0 1 0,1 4 1,0-6-15,0-1 0,1 0 0,-1 1 0,1-1 1,-1 0-1,1 0 0,0 0 0,0 0 1,0-1-1,0 1 0,0 0 0,0-1 0,0 1 1,0-1-1,1 0 0,-1 0 0,0 0 1,1 0-1,-1 0 0,1 0 0,-1-1 0,1 1 1,0-1-1,-1 0 0,1 0 0,-1 0 0,1 0 1,5-1-1,1 1 20,1 0-1,-1-1 1,1-1 0,-1 0 0,0 0-1,18-7 1,-19 6-13,-1-1 1,0 0-1,0 0 0,0-1 1,-1 0-1,0 0 1,0 0-1,0-1 0,0 0 1,-1 0-1,0 0 0,0-1 1,-1 0-1,0 0 1,0 0-1,0 0 0,-1-1 1,0 1-1,-1-1 0,1 0 1,-2 0-1,1 0 1,-1 0-1,0-13 0,-1 19-10,0 1 0,0 0-1,0-1 1,0 1 0,-1 0-1,1 0 1,-1-1-1,1 1 1,-1 0 0,1 0-1,-1-1 1,0 1 0,1 0-1,-1 0 1,0 0 0,0 0-1,0 0 1,0 0 0,0 0-1,0 1 1,0-1-1,0 0 1,0 0 0,0 1-1,0-1 1,-2 0 0,0 0-36,-1 0 1,1 1-1,0 0 1,0-1 0,-1 1-1,1 0 1,0 0-1,-1 1 1,1-1-1,-6 2 1,4 0-59,0-1 1,0 1-1,0-1 1,0 1-1,0 1 1,0-1-1,1 1 1,-1 0-1,1 0 1,0 0-1,0 0 1,0 1-1,0 0 0,-4 6 1,7-9 29,1 0-1,-1-1 1,1 1 0,-1 0 0,1 0-1,-1 0 1,1 0 0,0 0 0,-1 0-1,1 0 1,0 0 0,0 0-1,0 0 1,0 0 0,0 0 0,0 0-1,0 0 1,0 0 0,0 0 0,0 0-1,1 0 1,-1 0 0,0 0 0,1 0-1,-1 0 1,1 0 0,-1 0 0,1 0-1,-1-1 1,1 1 0,0 0-1,1 1 1,0-1-110,1 1-1,0-1 1,0 0 0,-1 0-1,1 0 1,0 0 0,0-1-1,0 1 1,0-1 0,0 0-1,4 0 1,11 0-1087,-1-2 0,1 0 1,17-4-1,19-10-3245,1-4-3533</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848"/>
    </inkml:context>
    <inkml:brush xml:id="br0">
      <inkml:brushProperty name="width" value="0.025" units="cm"/>
      <inkml:brushProperty name="height" value="0.025" units="cm"/>
      <inkml:brushProperty name="color" value="#004F8B"/>
    </inkml:brush>
  </inkml:definitions>
  <inkml:trace contextRef="#ctx0" brushRef="#br0">159 319 7976,'-9'3'4254,"-5"3"-3203,0 0 0,0 0 1,0 2-1,-16 11 0,25-16-652,0 1 0,0-1 1,0 1-1,1 0 0,0 0 1,-1 1-1,2-1 0,-1 1 0,0 0 1,1 0-1,0 0 0,0 1 1,1-1-1,-1 1 0,1-1 0,-1 7 1,3-10-353,0 0 0,0 0 0,0-1 0,0 1 0,1 0 0,-1 0 0,1 0 0,-1-1 0,1 1 0,-1 0 0,1-1 0,0 1 0,0-1 0,0 1 1,0-1-1,0 1 0,1-1 0,-1 1 0,0-1 0,0 0 0,1 0 0,-1 0 0,1 0 0,-1 0 0,1 0 0,0 0 0,-1 0 0,1-1 0,0 1 0,0-1 0,-1 1 1,1-1-1,0 1 0,0-1 0,2 0 0,11 2-84,0 0 1,0-1 0,19-1 0,-21-1 72,8 1-467,1-1 0,37-6 0,-53 5 406,1 1 0,-1-1 1,1 0-1,-1 0 0,0-1 1,1 0-1,-1 0 0,-1 0 1,1-1-1,0 1 0,-1-2 1,0 1-1,5-5 0,-9 7 113,1 1 0,-1-1 1,0 1-1,0-1 0,0 0 0,0 1 0,0-1 0,0 0 0,0 0 0,-1 0 1,1 0-1,-1 1 0,1-1 0,-1 0 0,0 0 0,0 0 0,0 0 0,0 0 0,0 0 1,0 0-1,0 0 0,-1 0 0,1 0 0,-2-2 0,1 0 70,-2 0 1,1 1-1,0-1 0,-1 1 0,0 0 1,1-1-1,-1 1 0,0 1 0,-1-1 0,-6-4 1,-5-3 55,0 2-1,-1 0 1,-1 1 0,-20-7 0,27 11-223,1 1 0,-1-1 0,1 2 0,-1-1 1,-10 1-1,14 5-1255,12 5 205,14 7-1065,14-4-1677,9-3-2173</inkml:trace>
  <inkml:trace contextRef="#ctx0" brushRef="#br0" timeOffset="1">679 3 15150,'0'0'5734,"59"16"-3876,-10-16-705,17 0-353,1 0-575,0-4-161,-3-2 0,-13 2-1249,-12 1-1794,-16 2-1473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2.513"/>
    </inkml:context>
    <inkml:brush xml:id="br0">
      <inkml:brushProperty name="width" value="0.025" units="cm"/>
      <inkml:brushProperty name="height" value="0.025" units="cm"/>
    </inkml:brush>
  </inkml:definitions>
  <inkml:trace contextRef="#ctx0" brushRef="#br0">0 0 13837,'0'0'10762,"41"3"-18609,-18 4-4357</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195"/>
    </inkml:context>
    <inkml:brush xml:id="br0">
      <inkml:brushProperty name="width" value="0.025" units="cm"/>
      <inkml:brushProperty name="height" value="0.025" units="cm"/>
      <inkml:brushProperty name="color" value="#004F8B"/>
    </inkml:brush>
  </inkml:definitions>
  <inkml:trace contextRef="#ctx0" brushRef="#br0">1 25 7495,'0'0'13197,"85"14"-11820,-25-14-576,4 0-417,6-1-320,-2-6-256,-10-6-3107,-1-4-6535</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545"/>
    </inkml:context>
    <inkml:brush xml:id="br0">
      <inkml:brushProperty name="width" value="0.025" units="cm"/>
      <inkml:brushProperty name="height" value="0.025" units="cm"/>
      <inkml:brushProperty name="color" value="#004F8B"/>
    </inkml:brush>
  </inkml:definitions>
  <inkml:trace contextRef="#ctx0" brushRef="#br0">180 0 9417,'0'0'14339,"-12"3"-12999,0 1-1057,-1 0 1,1 0-1,-18 10 0,26-12-222,0 1 0,1-1 0,-1 0 0,1 1 0,0 0 0,-1 0-1,1 0 1,-3 5 0,5-7-51,0 1 1,0-1-1,1 1 0,-1-1 0,0 1 0,1-1 1,-1 1-1,1 0 0,-1-1 0,1 1 0,0 0 1,0-1-1,0 1 0,0 0 0,0 0 0,0-1 1,0 1-1,0 0 0,1-1 0,-1 1 0,2 3 1,-1-4-12,0 1 0,0-1 1,0 1-1,1-1 1,-1 0-1,0 1 1,1-1-1,-1 0 0,1 0 1,-1 0-1,1 0 1,-1 0-1,1 0 1,0-1-1,-1 1 1,1 0-1,0-1 0,3 1 1,39 5-238,-30-5 81,36 4-320,-27-4 139,-1 1-1,1 2 1,-1 0 0,0 1-1,0 1 1,30 12-1,-50-17 323,0-1-1,-1 1 0,1 0 1,0 0-1,0 0 1,-1 1-1,1-1 0,0 0 1,-1 1-1,0-1 0,1 1 1,-1-1-1,0 1 0,1-1 1,-1 1-1,0 0 0,0 0 1,-1 0-1,2 2 0,-2-3 38,0 1 1,0-1-1,0 1 0,0-1 0,-1 1 0,1-1 0,0 0 0,-1 1 1,1-1-1,-1 1 0,1-1 0,-1 0 0,0 0 0,0 1 0,0-1 0,1 0 1,-1 0-1,0 0 0,-2 2 0,-5 3 187,1 0-1,-1-1 1,1 0-1,-2-1 1,1 1 0,-14 4-1,0-1-243,0-1 1,0-1-1,-1-1 0,0-1 0,0-1 1,0 0-1,0-2 0,0-1 0,-37-5 1,57 5-469,-1-1 0,1 0 1,-1-1-1,1 1 0,0-1 0,-1 1 1,1-1-1,0 0 0,0 0 1,0 0-1,1-1 0,-1 1 1,0-1-1,1 0 0,0 1 1,-4-6-1,-11-24-9399</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891"/>
    </inkml:context>
    <inkml:brush xml:id="br0">
      <inkml:brushProperty name="width" value="0.025" units="cm"/>
      <inkml:brushProperty name="height" value="0.025" units="cm"/>
      <inkml:brushProperty name="color" value="#004F8B"/>
    </inkml:brush>
  </inkml:definitions>
  <inkml:trace contextRef="#ctx0" brushRef="#br0">1 16 12908,'0'0'3652,"57"-12"-1410,-24 9-545,11 3-1056,4 0-481,0 0-576,7 0-2019,0 4-4195</inkml:trace>
  <inkml:trace contextRef="#ctx0" brushRef="#br0" timeOffset="1">948 40 18802,'0'0'1986,"-67"28"96,21-6-1025,-6 5-64,1 5-193,3 1-575,9 1-161,9 0-64,9-3-64,8-4-641,5-4-384,8-8-865,0-10-833</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1.282"/>
    </inkml:context>
    <inkml:brush xml:id="br0">
      <inkml:brushProperty name="width" value="0.025" units="cm"/>
      <inkml:brushProperty name="height" value="0.025" units="cm"/>
      <inkml:brushProperty name="color" value="#004F8B"/>
    </inkml:brush>
  </inkml:definitions>
  <inkml:trace contextRef="#ctx0" brushRef="#br0">196 38 9993,'-9'-1'6321,"-10"-1"-5305,1 1 0,0 0 0,-31 3-1,44-1-858,-1 0-1,0 0 0,1 1 0,-1-1 0,1 1 1,-1 0-1,1 1 0,-6 2 0,9-3-106,0-1-1,0 1 1,0 0 0,0 0-1,0-1 1,0 1-1,1 0 1,-1 1 0,1-1-1,-1 0 1,1 0-1,0 1 1,0-1 0,0 0-1,0 1 1,0 0-1,0-1 1,0 6-1,1-7-40,0 0-1,0 0 0,0 0 0,1 0 0,-1 0 0,0 1 0,0-1 0,1 0 0,-1 0 0,1 0 0,-1 0 0,1 0 0,-1 0 0,1 0 0,0 0 0,-1 0 0,1-1 0,0 1 0,0 0 0,0 0 0,0 0 0,0-1 0,0 1 0,0-1 0,0 1 0,0-1 0,0 1 0,0-1 1,0 1-1,0-1 0,0 0 0,0 0 0,2 1 0,42 4 409,-41-5-371,13 1 38,0-1 0,0-1 0,0-1 0,-1 0 0,21-6 0,-32 7-60,-1 0 0,1-1 1,-1 0-1,0 0 0,0 0 0,0-1 1,0 1-1,0-1 0,-1 0 1,6-5-1,-7 5 5,0 1 1,-1 0-1,1-1 1,-1 1 0,0-1-1,1 1 1,-1-1-1,-1 0 1,1 1-1,0-1 1,-1 0-1,1 0 1,-1 0-1,0 1 1,0-1-1,0 0 1,0 0-1,0 0 1,-1-3-1,-1 4-27,1 0-1,0 0 0,0 0 1,-1 0-1,1 0 0,-1 0 0,1 0 1,-1 1-1,0-1 0,0 0 0,0 1 1,0 0-1,0-1 0,0 1 1,0 0-1,0 0 0,-1 0 0,1 0 1,0 1-1,-1-1 0,1 1 1,0-1-1,-1 1 0,1 0 0,-1 0 1,1 0-1,0 0 0,-4 1 0,-3-2-147,0 2 0,0-1-1,0 1 1,0 1 0,0 0-1,-15 5 1,19-4-169,-1 0-1,1 1 1,0-1 0,0 1 0,0 1 0,0-1-1,1 1 1,0 0 0,-1 0 0,2 0 0,-1 0-1,1 1 1,0-1 0,0 1 0,0 0 0,1 0-1,0 0 1,0 1 0,0-1 0,1 0 0,-1 8-1,1 19-4862</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1.646"/>
    </inkml:context>
    <inkml:brush xml:id="br0">
      <inkml:brushProperty name="width" value="0.025" units="cm"/>
      <inkml:brushProperty name="height" value="0.025" units="cm"/>
      <inkml:brushProperty name="color" value="#004F8B"/>
    </inkml:brush>
  </inkml:definitions>
  <inkml:trace contextRef="#ctx0" brushRef="#br0">245 5 9001,'-13'7'5589,"-35"15"-3726,16-9-58,1 2 1,1 1 0,-49 33 0,79-48-1791,-1-1 1,0 1 0,0-1 0,1 0-1,-1 1 1,0-1 0,1 1 0,-1 0-1,0-1 1,1 1 0,-1-1 0,1 1-1,-1 0 1,1 0 0,0-1 0,-1 1-1,1 0 1,0 0 0,-1-1-1,1 1 1,0 0 0,0 0 0,-1 0-1,1-1 1,0 1 0,0 0 0,0 0-1,0 0 1,0 0 0,1 1 0,0-1-3,0 0 1,0 0 0,1 0 0,-1-1 0,0 1 0,1 0 0,-1-1 0,0 1 0,1-1-1,-1 1 1,1-1 0,-1 0 0,0 1 0,1-1 0,1 0 0,59-1 189,-48-2-199,1 0 1,-1 0 0,1-1 0,-1-1-1,18-8 1,-27 11 97,0 0-1,-1-1 1,1 1 0,0-1-1,-1 0 1,0 0-1,1-1 1,-1 1 0,-1-1-1,1 0 1,0 0 0,-1 0-1,0-1 1,0 1-1,0-1 1,-1 1 0,1-1-1,1-5 1,-4 8-74,1 1-1,-1-1 1,0 1 0,0-1-1,0 1 1,0-1 0,0 0 0,0 1-1,0-1 1,0 1 0,0-1 0,-1 1-1,1-1 1,-1 1 0,1-1 0,-1 1-1,0 0 1,1-1 0,-1 1 0,0 0-1,0-1 1,0 1 0,0 0 0,0 0-1,0 0 1,0 0 0,0 0 0,-1 0-1,1 0 1,0 0 0,-1 0 0,1 1-1,0-1 1,-1 0 0,1 1-1,-4-1 1,-4-1-938,0 0 0,0 1 0,0 0-1,-18 1 1,19 0-797,-7 0-4811</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5.412"/>
    </inkml:context>
    <inkml:brush xml:id="br0">
      <inkml:brushProperty name="width" value="0.025" units="cm"/>
      <inkml:brushProperty name="height" value="0.025" units="cm"/>
      <inkml:brushProperty name="color" value="#004F8B"/>
    </inkml:brush>
  </inkml:definitions>
  <inkml:trace contextRef="#ctx0" brushRef="#br0">0 0 15471,'0'0'6758,"50"43"-5124,-24-24-513,-3-1-641,5 0-320,3-2-128,2-3-160,1-5-705,-1-7-576,-4-1-577,-3-8-1313,-8-14-3299</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5.756"/>
    </inkml:context>
    <inkml:brush xml:id="br0">
      <inkml:brushProperty name="width" value="0.025" units="cm"/>
      <inkml:brushProperty name="height" value="0.025" units="cm"/>
      <inkml:brushProperty name="color" value="#004F8B"/>
    </inkml:brush>
  </inkml:definitions>
  <inkml:trace contextRef="#ctx0" brushRef="#br0">151 0 13613,'0'0'3651,"-5"47"-1473,-9-15-64,-6 8-608,-3 3-161,2 3-544,2 3-481,4-2-192,3 0-96,1-6-576,6-5-1058,5-9-896,-5-12-1538</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185"/>
    </inkml:context>
    <inkml:brush xml:id="br0">
      <inkml:brushProperty name="width" value="0.025" units="cm"/>
      <inkml:brushProperty name="height" value="0.025" units="cm"/>
      <inkml:brushProperty name="color" value="#004F8B"/>
    </inkml:brush>
  </inkml:definitions>
  <inkml:trace contextRef="#ctx0" brushRef="#br0">328 0 8136,'0'0'13186,"-10"12"-12343,-162 229 235,154-212-860,27-45 282,31-49-545,53-95-484,-113 202 925,-21 60 0,37-88-302,0-1 0,1 1-1,0 0 1,1 0 0,1 1 0,0-1 0,1 0-1,0 0 1,3 16 0,-2-31-80,-1 0 0,0 1 0,0-1 0,0 0 0,0 0 0,0 1 0,1-1 0,-1 0 0,0 1-1,1-1 1,-1 1 0,0-1 0,1 0 0,-1 1 0,1-1 0,-1 1 0,1-1 0,-1 1 0,1-1 0,0 1 0,-1-1 0,1 1 0,-1 0 0,1-1-1,0 1 1,-1 0 0,1 0 0,0-1 0,-1 1 0,1 0 0,0 0 0,0 0 0,-1 0 0,1 0 0,0 0 0,0 0 0,-1 0 0,1 0-1,0 0 1,-1 0 0,1 1 0,0-1 0,-1 0 0,1 0 0,0 1 0,-1-1 0,1 0 0,0 1 0,-1-1 0,1 1 0,-1-1 0,1 1 0,-1-1-1,1 1 1,-1-1 0,1 1 0,-1 0 0,1 0 0,-3-6-18,0 0-1,0 0 1,0 0-1,-1 0 1,0 0-1,0 0 1,0 1-1,0 0 1,-1-1-1,1 1 0,-7-5 1,-53-42-479,49 41 380,7 5 86,0-2 26,-1 1 0,0 0 0,0 0 1,-1 1-1,0 0 0,0 0 0,0 1 0,0 0 0,-16-3 0,308 19 794,-115-3-7996,-118-8-1765</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609"/>
    </inkml:context>
    <inkml:brush xml:id="br0">
      <inkml:brushProperty name="width" value="0.025" units="cm"/>
      <inkml:brushProperty name="height" value="0.025" units="cm"/>
      <inkml:brushProperty name="color" value="#004F8B"/>
    </inkml:brush>
  </inkml:definitions>
  <inkml:trace contextRef="#ctx0" brushRef="#br0">0 1 12812,'0'0'7655,"57"4"-6245,-15-4-481,6 2-449,7-2-352,-4 1-384,-1 0-1506,-11-1-1633,-8 0-1506,-13-1-1697</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974"/>
    </inkml:context>
    <inkml:brush xml:id="br0">
      <inkml:brushProperty name="width" value="0.025" units="cm"/>
      <inkml:brushProperty name="height" value="0.025" units="cm"/>
      <inkml:brushProperty name="color" value="#004F8B"/>
    </inkml:brush>
  </inkml:definitions>
  <inkml:trace contextRef="#ctx0" brushRef="#br0">1 97 8488,'0'0'10986,"46"12"-8775,9-14-738,17-10-384,10-2-641,12-3-416,-6-1-1377,-8-5-3395,-4 0-6919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2.858"/>
    </inkml:context>
    <inkml:brush xml:id="br0">
      <inkml:brushProperty name="width" value="0.025" units="cm"/>
      <inkml:brushProperty name="height" value="0.025" units="cm"/>
    </inkml:brush>
  </inkml:definitions>
  <inkml:trace contextRef="#ctx0" brushRef="#br0">32 342 7271,'0'0'10084,"-5"9"-6101,-1-1-3147,4-6-565,0 1 1,0 0-1,0-1 0,0 1 1,1 0-1,-1 0 0,1 0 0,-1 0 1,1 1-1,0-1 0,1 0 1,-1 1-1,0-1 0,1 5 1,0-7-201,1 0 0,-1 0 0,1 0 1,-1 0-1,1 0 0,0 0 1,0 0-1,-1 0 0,1 0 0,0 0 1,0 0-1,0-1 0,0 1 1,0 0-1,0-1 0,0 1 1,0-1-1,1 1 0,-1-1 0,0 1 1,0-1-1,0 0 0,0 0 1,1 1-1,-1-1 0,0 0 1,0 0-1,1 0 0,-1-1 0,0 1 1,0 0-1,0 0 0,3-1 1,45-8 109,-38 4-177,0 0 0,0 0 0,0-1 0,0 0 1,-1-1-1,0-1 0,0 1 0,-1-1 0,0-1 1,0 0-1,-1 0 0,-1-1 0,10-14 0,-37 58-41,-22 51-1,36-71 70,1 0-1,0 0 0,1 1 1,1-1-1,1 1 0,-2 29 0,4-43-211,0-1 0,1 1 0,-1-1 0,1 1-1,-1-1 1,1 0 0,-1 1 0,1-1-1,-1 1 1,1-1 0,-1 0 0,1 1 0,-1-1-1,1 0 1,0 0 0,-1 0 0,1 1-1,-1-1 1,1 0 0,0 0 0,-1 0-1,1 0 1,0 0 0,-1 0 0,1 0 0,-1 0-1,1 0 1,0 0 0,-1-1 0,1 1-1,0 0 1,-1 0 0,1-1 0,-1 1-1,1 0 1,-1-1 0,1 1 0,-1 0 0,1-1-1,-1 1 1,1-1 0,-1 1 0,1-1-1,-1 1 1,1-2 0,14-17-8089</inkml:trace>
  <inkml:trace contextRef="#ctx0" brushRef="#br0" timeOffset="1">394 1 11883,'0'0'13869,"15"63"-12555,7-38-674,1 7-127,-2 6-289,-2 5-128,-8 5-64,-11 7 96,-5 7 224,-24 8-255,-11 4-33,-12 8-417,-13-2-1152,-8-1-1538,-5-6-3844</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3.840"/>
    </inkml:context>
    <inkml:brush xml:id="br0">
      <inkml:brushProperty name="width" value="0.025" units="cm"/>
      <inkml:brushProperty name="height" value="0.025" units="cm"/>
      <inkml:brushProperty name="color" value="#004F8B"/>
    </inkml:brush>
  </inkml:definitions>
  <inkml:trace contextRef="#ctx0" brushRef="#br0">71 25 2498,'9'-19'13092,"-2"13"-6166,-7 7-6728,1-1 1,-1 1-1,1-1 0,-1 1 0,0-1 1,1 1-1,-1-1 0,1 1 1,-1-1-1,0 1 0,1-1 1,-1 1-1,0 0 0,0-1 1,0 1-1,1 0 0,-1-1 1,0 1-1,0 0 0,0-1 1,0 1-1,0 0 0,0-1 1,0 2-1,-2 68-2379,1-62 3473,1-7-1285,0 0 1,0 0-1,0 0 0,-1 0 0,1 0 1,0 0-1,0 0 0,1 0 0,-1 0 1,0 0-1,0 0 0,0 0 0,1 0 1,-1 0-1,0 0 0,1 0 0,-1 0 0,1-1 1,-1 1-1,2 1 0,16-5 185,-5-1-184,-11 2-17,0 1 0,0 1 0,1-1 0,-1 0 0,0 0 0,1 1 0,-1 0 0,0-1 0,1 1 0,-1 0 0,1 0 0,-1 0 0,1 0 0,-1 1 0,0-1 0,1 1 0,-1-1 0,0 1 0,1 0 0,-1 0 0,0 0 0,0 0 0,0 0 0,4 3 0,-4 0-4,0-1 1,0 1-1,0 0 0,-1 0 0,1 0 1,-1 0-1,0 0 0,0 0 1,0 0-1,-1 0 0,1 0 0,-1 0 1,0 0-1,-1 5 0,1 2 28,-1 1-1,0-1 0,-1 1 1,-1-1-1,0 0 1,0 1-1,-1-2 1,0 1-1,-7 12 1,9-18 70,0-1 1,-1-1-1,1 1 1,-1 0 0,0 0-1,0-1 1,0 0-1,0 0 1,0 0 0,-1 0-1,0 0 1,1 0-1,-1-1 1,0 0 0,0 0-1,0 0 1,-1 0-1,1-1 1,0 1 0,-1-1-1,1 0 1,0 0-1,-1-1 1,0 0 0,1 1-1,-6-2 1,7 1-165,1-1 1,-1 0 0,0 1-1,0-1 1,1 0-1,-1-1 1,0 1 0,1 0-1,-1-1 1,1 0-1,0 1 1,-1-1 0,1 0-1,0 0 1,0 0 0,0 0-1,0-1 1,1 1-1,-1-1 1,1 1 0,-1-1-1,1 1 1,0-1-1,0 0 1,-1-2 0,-1-6-1453,1 1 1,0-1-1,0 0 1,1 1-1,0-17 0,1-8-4789</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215"/>
    </inkml:context>
    <inkml:brush xml:id="br0">
      <inkml:brushProperty name="width" value="0.025" units="cm"/>
      <inkml:brushProperty name="height" value="0.025" units="cm"/>
      <inkml:brushProperty name="color" value="#004F8B"/>
    </inkml:brush>
  </inkml:definitions>
  <inkml:trace contextRef="#ctx0" brushRef="#br0">0 8 3972,'0'0'23318,"68"-8"-26041,-40 13-1409,6-2-2626</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561"/>
    </inkml:context>
    <inkml:brush xml:id="br0">
      <inkml:brushProperty name="width" value="0.025" units="cm"/>
      <inkml:brushProperty name="height" value="0.025" units="cm"/>
      <inkml:brushProperty name="color" value="#004F8B"/>
    </inkml:brush>
  </inkml:definitions>
  <inkml:trace contextRef="#ctx0" brushRef="#br0">97 1 16848,'0'0'1922,"-8"10"48,0 0-1628,0 0 1,1 0 0,0 1-1,0 0 1,1 1-1,1-1 1,0 1 0,1 0-1,0 0 1,-4 22 0,7-27-336,1 0 0,0 0 1,0 1-1,0-1 1,1 0-1,0 0 1,1 0-1,-1 0 1,1 0-1,1 0 1,-1 0-1,5 7 1,-5-11 24,0-1-1,0 1 1,0-1 0,1 0 0,-1 0 0,1 0 0,-1 0-1,1 0 1,0 0 0,0 0 0,-1-1 0,1 0-1,0 1 1,0-1 0,1 0 0,-1-1 0,0 1-1,0-1 1,0 1 0,1-1 0,-1 0 0,0 0 0,0 0-1,1 0 1,-1-1 0,0 1 0,0-1 0,0 0-1,4-2 1,-1 1 54,-1 0 0,1-1-1,-1 1 1,0-1 0,0-1 0,0 1-1,0-1 1,-1 0 0,1 0 0,-1 0-1,0-1 1,0 1 0,-1-1 0,1 0-1,-1 0 1,4-10 0,-2 5 81,0 0 0,-1 0 1,-1 0-1,0 0 0,0-1 0,-1 1 0,0-1 1,0-15-1,-2 23-134,0 0 1,0 0-1,-1 0 0,1 0 0,-1 0 1,0 0-1,1 0 0,-1 0 0,-1 0 1,1 0-1,0 0 0,-1 1 1,1-1-1,-1 0 0,0 1 0,0-1 1,0 1-1,0 0 0,0 0 1,-1 0-1,1 0 0,-4-2 0,1 1-6,0 1 0,0-1 0,0 1-1,0 1 1,0-1 0,-1 1 0,1 0 0,-1 0-1,1 1 1,-1-1 0,1 1 0,-7 1-1,4-1-180,0 1 0,1 1 0,-1-1 0,1 1 1,-1 1-1,1-1 0,0 1 0,-13 7 0,17-8-107,-1 1 0,1-1 0,0 1 0,-1-1 0,1 1 0,0 0 0,1 0 0,-1 0 0,0 1 0,1-1 0,0 0 0,0 1 0,0 0 0,0 0 0,0-1 0,0 6 1,1-8 92,1-1 1,0 1 0,0 0 0,-1-1 0,1 1 0,0-1 0,0 1-1,0 0 1,0-1 0,0 1 0,0 0 0,0-1 0,0 1 0,0-1 0,0 1-1,0 0 1,1-1 0,-1 1 0,0-1 0,0 1 0,1 0 0,-1-1-1,0 1 1,1-1 0,-1 1 0,0-1 0,1 1 0,-1-1 0,1 1 0,-1-1-1,1 0 1,-1 1 0,1-1 0,-1 0 0,1 1 0,-1-1 0,1 0-1,0 1 1,21 0-5598</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906"/>
    </inkml:context>
    <inkml:brush xml:id="br0">
      <inkml:brushProperty name="width" value="0.025" units="cm"/>
      <inkml:brushProperty name="height" value="0.025" units="cm"/>
      <inkml:brushProperty name="color" value="#004F8B"/>
    </inkml:brush>
  </inkml:definitions>
  <inkml:trace contextRef="#ctx0" brushRef="#br0">145 0 15118,'0'0'2632,"-10"6"-326,-1 1-1948,0 1 0,1 0-1,0 0 1,0 1 0,1 1-1,0 0 1,1 0 0,0 1-1,0-1 1,1 2 0,1-1-1,0 1 1,0 0 0,-3 13-1,7-22-328,1 1 0,0-1 0,0 1 0,1 0 0,-1-1-1,1 1 1,0-1 0,-1 1 0,2 0 0,-1-1-1,0 1 1,1 0 0,0-1 0,-1 1 0,3 4 0,-1-6 5,-1 0 0,1 0 1,-1 0-1,1-1 1,0 1-1,0-1 0,0 1 1,0-1-1,0 0 1,0 1-1,0-1 0,0 0 1,0 0-1,0-1 0,1 1 1,-1 0-1,0-1 1,1 1-1,-1-1 0,1 0 1,-1 0-1,0 0 1,4 0-1,6-1 91,0 1 1,0-2-1,0 0 1,0 0-1,0-1 1,0-1-1,-1 0 1,1-1-1,-1 0 0,0 0 1,0-1-1,-1-1 1,0 0-1,0 0 1,-1-1-1,0 0 1,0 0-1,-1-1 1,15-20-1,-22 27-55,1 0-1,-1 0 1,1 0-1,-1 0 1,0-1-1,0 1 1,0 0 0,-1-1-1,1 1 1,0 0-1,-1-1 1,0 1 0,1-1-1,-1 1 1,0-1-1,0 1 1,-1-1-1,1 1 1,0-1 0,-1 1-1,1-1 1,-2-2-1,0 3-23,0-1-1,0 1 0,0-1 0,0 1 0,0 0 1,0 0-1,-1 0 0,1 1 0,0-1 1,-1 0-1,0 1 0,1-1 0,-1 1 1,0 0-1,-5-1 0,-5-1-173,0 0-1,-1 1 1,1 0-1,-1 1 1,0 1 0,-26 2-1,39-2 27,-1 0-1,1 1 0,0-1 0,-1 0 1,1 0-1,-1 1 0,1-1 0,0 1 1,0 0-1,-1-1 0,1 1 1,0 0-1,0 0 0,-1-1 0,1 1 1,0 0-1,0 0 0,0 0 0,0 1 1,1-1-1,-1 0 0,0 0 1,0 0-1,1 1 0,-2 1 0,2 24-5927,4-14-216</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5.505"/>
    </inkml:context>
    <inkml:brush xml:id="br0">
      <inkml:brushProperty name="width" value="0.025" units="cm"/>
      <inkml:brushProperty name="height" value="0.025" units="cm"/>
      <inkml:brushProperty name="color" value="#004F8B"/>
    </inkml:brush>
  </inkml:definitions>
  <inkml:trace contextRef="#ctx0" brushRef="#br0">0 1 18514,'0'0'7943,"62"3"-7943,-28-3-256,5 0-1346,0 0-1312,-2 0-1443,-3 0-4451</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6.349"/>
    </inkml:context>
    <inkml:brush xml:id="br0">
      <inkml:brushProperty name="width" value="0.025" units="cm"/>
      <inkml:brushProperty name="height" value="0.025" units="cm"/>
      <inkml:brushProperty name="color" value="#004F8B"/>
    </inkml:brush>
  </inkml:definitions>
  <inkml:trace contextRef="#ctx0" brushRef="#br0">22 1 12588,'0'0'15310,"-2"51"-15149,-3-18-97,0 1-64,-1-3-96,3-1-545,3-5-672,0-5-705,0-7-160,0-9-737</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6.696"/>
    </inkml:context>
    <inkml:brush xml:id="br0">
      <inkml:brushProperty name="width" value="0.025" units="cm"/>
      <inkml:brushProperty name="height" value="0.025" units="cm"/>
      <inkml:brushProperty name="color" value="#004F8B"/>
    </inkml:brush>
  </inkml:definitions>
  <inkml:trace contextRef="#ctx0" brushRef="#br0">36 1 14221,'0'0'8200,"-5"10"-7506,4-9-708,-20 39 363,20-38-387,0-1 1,0 1-1,0 0 1,0-1-1,1 1 1,-1 0-1,0 0 1,1 0-1,0 0 1,-1 0-1,1-1 1,0 1-1,0 0 1,0 0-1,0 0 1,0 0-1,1 0 1,-1 0-1,0 0 1,1 0-1,0-1 1,-1 1-1,1 0 1,0 0-1,0-1 1,1 3-1,4-2-23,0 0 1,-1-1-1,1 0 0,0 0 0,0 0 0,0-1 0,0 0 0,-1 0 1,1 0-1,0-1 0,0 0 0,11-3 0,16 0 94,-30 3-33,0 1 0,1 0-1,-1-1 1,0 2 0,0-1 0,0 0 0,0 1-1,0-1 1,0 1 0,0 0 0,-1 0-1,1 0 1,0 0 0,0 0 0,0 1-1,-1 0 1,5 3 0,-5-3 58,0 1-1,-1 0 1,1 0 0,-1 1-1,0-1 1,0 0 0,0 0-1,0 1 1,0-1 0,-1 1-1,1-1 1,-1 0-1,0 1 1,0-1 0,-1 6-1,0-5 107,0 0-1,1-1 1,-2 1-1,1 0 1,0-1-1,-1 1 1,1-1-1,-1 0 1,0 1-1,0-1 1,-1 0-1,1 0 0,0 0 1,-1 0-1,0-1 1,0 1-1,0-1 1,0 0-1,0 1 1,0-1-1,-1-1 1,1 1-1,-1 0 1,1-1-1,-1 0 1,1 0-1,-1 0 1,0 0-1,-6 0 0,6 0-158,-1-1 1,0 1-1,1-1 0,-1 0 0,0-1 0,1 1 0,-1-1 0,0 0 0,1 0 0,-9-4 0,10 4-353,0 0 1,1-1-1,-1 1 1,0-1-1,1 0 0,0 0 1,-1 0-1,1 0 1,0 0-1,0 0 0,0-1 1,1 1-1,-1-1 1,0 1-1,1-1 0,0 0 1,-2-4-1,-2-13-5674,2-3-4227</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044"/>
    </inkml:context>
    <inkml:brush xml:id="br0">
      <inkml:brushProperty name="width" value="0.025" units="cm"/>
      <inkml:brushProperty name="height" value="0.025" units="cm"/>
      <inkml:brushProperty name="color" value="#004F8B"/>
    </inkml:brush>
  </inkml:definitions>
  <inkml:trace contextRef="#ctx0" brushRef="#br0">1 14 12332,'0'0'14413,"63"-6"-14509,-29 5-1858,3-1-2626,-1-2-3844</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392"/>
    </inkml:context>
    <inkml:brush xml:id="br0">
      <inkml:brushProperty name="width" value="0.025" units="cm"/>
      <inkml:brushProperty name="height" value="0.025" units="cm"/>
      <inkml:brushProperty name="color" value="#004F8B"/>
    </inkml:brush>
  </inkml:definitions>
  <inkml:trace contextRef="#ctx0" brushRef="#br0">116 0 11659,'-8'6'4730,"-6"4"-3616,1 0 0,0 1 0,1 1 0,-14 16 1,24-25-1027,-1 0 1,0 0-1,1 0 1,-1 1-1,1-1 0,0 1 1,0-1-1,0 1 1,0 0-1,1 0 1,0 0-1,0 0 1,0 0-1,0 0 1,0 0-1,1 0 1,0 0-1,0 0 1,0 0-1,0 0 1,1 1-1,0-1 1,-1 0-1,1 0 0,1 0 1,2 6-1,-1-7-82,0 0-1,0 0 1,0 0-1,1-1 1,-1 0-1,1 0 1,0 0-1,-1 0 1,1 0-1,0-1 1,0 1-1,0-1 0,0 0 1,0 0-1,0-1 1,1 1-1,-1-1 1,0 0-1,6-1 1,1 1 23,0 0 0,0-1 1,-1-1-1,1 1 1,0-2-1,13-4 0,-19 5 37,0 0 0,-1-1 0,1 0 0,0 0 0,-1 0 0,0-1 0,0 1 0,0-1 1,0 0-1,-1 0 0,1 0 0,-1-1 0,5-8 0,-7 11 10,0 0 1,0-1 0,0 1 0,-1 0 0,1 0 0,-1-1 0,1 1-1,-1 0 1,0-1 0,0 1 0,0 0 0,0-1 0,0 1 0,-1 0-1,1-1 1,-1 1 0,1 0 0,-1-1 0,0 1 0,0 0-1,0 0 1,0 0 0,0 0 0,-1 0 0,1 0 0,0 0 0,-1 0-1,0 1 1,1-1 0,-1 1 0,0-1 0,0 1 0,0-1 0,-3 0-1,-3-3-21,0 1-1,-1 0 1,1 1-1,-1 0 1,0 0-1,0 1 1,-1 0-1,-15 0 1,22 1-208,0 1 0,-1-1 0,1 1 0,-1 0 0,1 0 0,-1 0 0,1 1 0,0-1 0,-1 1 0,1 0 0,-1 0 0,1 0 0,0 0 0,0 1 0,0-1 0,0 1 0,0 0 0,0 0 0,0 0 0,1 0 0,-1 0 0,0 1 0,1-1 0,0 1 0,0 0 0,-3 3 0,5-5-42,0-1 0,-1 1 0,1-1 0,0 1 1,0-1-1,-1 1 0,1-1 0,0 1 0,0-1 1,0 1-1,0 0 0,0-1 0,0 1 0,0-1 1,0 1-1,0-1 0,0 1 0,0 0 0,0-1 1,0 1-1,0-1 0,1 1 0,-1-1 0,0 1 1,0 0-1,1-1 0,-1 1 0,0-1 0,1 0 1,-1 1-1,0-1 0,1 1 0,-1-1 0,1 1 0,-1-1 1,0 0-1,1 1 0,-1-1 0,1 0 0,0 0 1,-1 1-1,1-1 0,-1 0 0,1 0 0,-1 0 1,1 1-1,-1-1 0,1 0 0,0 0 0,-1 0 1,1 0-1,-1 0 0,1 0 0,0-1 0,-1 1 1,2 0-1,20 0-7092</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725"/>
    </inkml:context>
    <inkml:brush xml:id="br0">
      <inkml:brushProperty name="width" value="0.025" units="cm"/>
      <inkml:brushProperty name="height" value="0.025" units="cm"/>
      <inkml:brushProperty name="color" value="#004F8B"/>
    </inkml:brush>
  </inkml:definitions>
  <inkml:trace contextRef="#ctx0" brushRef="#br0">122 1 15919,'0'0'5600,"-9"1"-3678,4-1-1842,0 1 1,1 0-1,-1 0 1,1 1-1,-1-1 1,1 1-1,-1 0 1,1 0-1,0 0 1,0 1-1,0 0 1,0-1-1,1 1 1,-1 1-1,1-1 1,0 0-1,-1 1 1,2 0-1,-1 0 1,0 0-1,1 0 1,0 0-1,0 0 1,-2 5-1,0-1-49,1 1-1,0-1 1,0 1-1,1 0 0,0-1 1,1 1-1,-1 10 0,2-17-17,-1 0-1,1 0 1,0 1-1,0-1 1,1 0-1,-1 0 1,0 0 0,1 0-1,-1 0 1,1 0-1,-1 0 1,1 0-1,0 0 1,0 0-1,0-1 1,0 1-1,0 0 1,1 0-1,-1-1 1,0 1-1,1-1 1,-1 1 0,1-1-1,-1 0 1,1 1-1,0-1 1,0 0-1,0 0 1,-1 0-1,1-1 1,0 1-1,0 0 1,0-1-1,0 1 1,3 0-1,4-1 103,0 0-1,0 0 1,0-1-1,0 0 1,0-1-1,0 0 1,0 0-1,-1-1 1,1 0-1,-1 0 1,0-1-1,0 0 1,8-6-1,-11 8-48,-1-1 0,0 1 0,0-1 0,-1 0 0,1-1 0,-1 1 0,1 0 0,-1-1 0,0 0 0,0 0 0,-1 0 0,1 0 0,-1 0 0,0-1 0,0 1 0,0-1 0,-1 1 0,0-1 0,1 0 0,-2 1 0,1-1 0,0 0 0,-1 0 0,0 0 0,0 1 0,-1-6 0,0 7-33,-1 0-1,1 0 1,-1 0 0,0 1 0,0-1-1,0 1 1,0-1 0,0 1-1,-1 0 1,1 0 0,0 0 0,-1 0-1,0 0 1,1 1 0,-1-1-1,0 1 1,0-1 0,0 1 0,0 0-1,0 0 1,0 1 0,0-1-1,-1 1 1,1-1 0,0 1 0,0 0-1,-6 1 1,5-1-202,0 0 0,0 0 1,0 1-1,0-1 0,0 1 0,0 0 0,1 0 1,-1 1-1,0-1 0,-4 4 0,6-4-186,0 0 0,1 0-1,0 0 1,-1 0 0,1 0 0,0 0-1,-1 1 1,1-1 0,0 1-1,0-1 1,0 1 0,0-1-1,0 1 1,1 0 0,-1-1-1,0 1 1,1 0 0,-1 0 0,1-1-1,0 1 1,0 0 0,-1 2-1,3 0-4603,5 0-1340</inkml:trace>
  <inkml:trace contextRef="#ctx0" brushRef="#br0" timeOffset="1">445 84 26105,'0'0'6053,"54"-15"-7558,-51 11-2339,-3-2-5444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49.930"/>
    </inkml:context>
    <inkml:brush xml:id="br0">
      <inkml:brushProperty name="width" value="0.025" units="cm"/>
      <inkml:brushProperty name="height" value="0.025" units="cm"/>
      <inkml:brushProperty name="color" value="#E71224"/>
    </inkml:brush>
  </inkml:definitions>
  <inkml:trace contextRef="#ctx0" brushRef="#br0">112 1 3748,'0'0'16789,"-3"9"-15343,-32 85 1329,21-63-2268,1 1 1,2 0-1,1 1 0,2 0 1,1 0-1,-4 51 0,11-82-503,0 0 0,0 0-1,0 0 1,0 0 0,1 0-1,-1 0 1,0 0-1,1-1 1,-1 1 0,1 0-1,0 0 1,-1 0 0,1-1-1,0 1 1,0 0 0,0-1-1,1 1 1,-1-1-1,0 1 1,0-1 0,1 1-1,-1-1 1,1 0 0,-1 0-1,1 0 1,0 0-1,-1 0 1,1 0 0,0 0-1,0 0 1,0-1 0,-1 1-1,1-1 1,0 0 0,0 1-1,0-1 1,0 0-1,0 0 1,0 0 0,0 0-1,0 0 1,2-1 0,4 0-97,0-1 0,0 0 1,0 0-1,0 0 0,-1-1 0,1 0 1,-1-1-1,14-8 0,-8 3-1177,-1-1-1,0 0 1,-1 0-1,0-1 1,-1-1-1,18-25 1,-6-3-5745</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8.445"/>
    </inkml:context>
    <inkml:brush xml:id="br0">
      <inkml:brushProperty name="width" value="0.025" units="cm"/>
      <inkml:brushProperty name="height" value="0.025" units="cm"/>
      <inkml:brushProperty name="color" value="#004F8B"/>
    </inkml:brush>
  </inkml:definitions>
  <inkml:trace contextRef="#ctx0" brushRef="#br0">115 0 13997,'0'0'14184,"-6"9"-14152,-3 3-27,5-7 0,0 1-1,0-1 1,1 1-1,-1 0 1,-3 9-1,7-14-6,0-1-1,0 1 1,0-1-1,0 1 0,0-1 1,1 1-1,-1-1 1,0 1-1,0-1 0,0 1 1,1-1-1,-1 1 1,0-1-1,0 0 0,1 1 1,-1-1-1,0 0 0,1 1 1,-1-1-1,1 0 1,-1 1-1,0-1 0,1 0 1,-1 1-1,1-1 1,-1 0-1,1 0 0,-1 0 1,1 0-1,-1 1 1,1-1-1,-1 0 0,1 0 1,-1 0-1,1 0 1,-1 0-1,1 0 0,-1 0 1,1 0-1,-1 0 1,1-1-1,0 1 0,33 0-261,-25 0 107,-5 0 59,0 0 1,-1 0 0,1 1-1,0-1 1,0 1 0,0 0 0,-1 0-1,1 1 1,0-1 0,-1 1 0,1-1-1,-1 1 1,1 0 0,-1 1 0,4 2-1,-6-3 80,0-1 0,0 0 0,0 1 0,0-1 1,0 1-1,0 0 0,-1-1 0,1 1 0,-1-1 0,1 1 0,-1 0 0,1 0 0,-1-1 0,0 1 0,0 0 0,0 0 0,0-1 0,0 1 0,0 0 0,-1-1 0,1 1 0,0 0 0,-1 0 0,1-1 0,-1 1 0,0-1 0,0 1 0,1-1 0,-1 1 0,0-1 1,0 1-1,-1-1 0,1 0 0,0 1 0,0-1 0,-3 2 0,-1 2 99,0 0 1,-1-1-1,0 1 0,0-1 1,0 0-1,-1 0 1,1-1-1,-1 0 0,0 0 1,0-1-1,0 1 1,0-1-1,0-1 1,-1 0-1,1 0 0,0 0 1,-1-1-1,1 0 1,-12-1-1,17 0-205,1 0 0,-1 0-1,0 0 1,0 0 0,1 0 0,-1-1 0,0 1-1,1 0 1,-1-1 0,1 1 0,0-1 0,-1 0-1,1 1 1,0-1 0,0 0 0,0 0 0,-1-2-1,-9-34-6672,6 1-4274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8.775"/>
    </inkml:context>
    <inkml:brush xml:id="br0">
      <inkml:brushProperty name="width" value="0.025" units="cm"/>
      <inkml:brushProperty name="height" value="0.025" units="cm"/>
      <inkml:brushProperty name="color" value="#004F8B"/>
    </inkml:brush>
  </inkml:definitions>
  <inkml:trace contextRef="#ctx0" brushRef="#br0">0 0 13261,'0'0'8520,"62"0"-4997,-23 0-1729,4 0-1090,3 0-640,-6 0-608,-6 5-2115,-8 3-3106,-13 0-8873</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108"/>
    </inkml:context>
    <inkml:brush xml:id="br0">
      <inkml:brushProperty name="width" value="0.025" units="cm"/>
      <inkml:brushProperty name="height" value="0.025" units="cm"/>
      <inkml:brushProperty name="color" value="#004F8B"/>
    </inkml:brush>
  </inkml:definitions>
  <inkml:trace contextRef="#ctx0" brushRef="#br0">1 59 18578,'0'0'1889,"57"-2"1731,-8-10-1442,6-3-1281,2 3-737,-6 3-705,-9 3-2113,-13 3-2083,-17 3-4227</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439"/>
    </inkml:context>
    <inkml:brush xml:id="br0">
      <inkml:brushProperty name="width" value="0.025" units="cm"/>
      <inkml:brushProperty name="height" value="0.025" units="cm"/>
      <inkml:brushProperty name="color" value="#004F8B"/>
    </inkml:brush>
  </inkml:definitions>
  <inkml:trace contextRef="#ctx0" brushRef="#br0">1 208 18738,'0'0'7548,"9"-7"-6699,84-70-215,60-46-574,-153 123-61,1 0 1,-1 0-1,0 0 0,0 0 1,1 0-1,-1 0 0,0 0 1,0 0-1,1 0 0,-1 0 1,0 0-1,1 0 0,-1 0 1,0 0-1,0 0 0,1 0 1,-1 1-1,0-1 0,0 0 1,0 0-1,1 0 0,-1 0 0,0 1 1,0-1-1,0 0 0,1 0 1,-1 0-1,0 1 0,0-1 1,0 0-1,0 0 0,0 1 1,0-1-1,1 0 0,-1 0 1,0 1-1,0-1 0,0 0 1,0 0-1,0 1 0,0-1 1,0 0-1,0 1 0,0-1 1,0 0-1,0 0 0,0 1 1,0-1-1,-1 0 0,1 0 1,0 1-1,0-1 0,0 0 1,0 0-1,0 1 0,-2 17 124,-4 3 33,-1 0 1,-1 0-1,-11 21 0,11-26-199,0 2 0,1-1 1,1 0-1,0 1 0,-2 19 1,8-36-60,0-1 1,0 0 0,0 0-1,0 1 1,0-1 0,1 0-1,-1 0 1,0 1 0,0-1-1,0 0 1,0 0 0,1 0-1,-1 1 1,0-1 0,0 0-1,1 0 1,-1 0 0,0 0-1,0 0 1,0 1 0,1-1-1,-1 0 1,0 0 0,1 0-1,-1 0 1,0 0 0,0 0-1,1 0 1,-1 0 0,0 0 0,0 0-1,1 0 1,-1 0 0,0 0-1,0 0 1,1 0 0,-1 0-1,0 0 1,1-1 0,-1 1-1,0 0 1,0 0 0,0 0-1,1 0 1,-1 0 0,0-1-1,0 1 1,0 0 0,1 0-1,-1 0 1,0-1 0,0 1-1,0 0 1,0 0 0,1-1-1,-1 1 1,0 0 0,0-1-1,16-11-3395,3-8-3331</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802"/>
    </inkml:context>
    <inkml:brush xml:id="br0">
      <inkml:brushProperty name="width" value="0.025" units="cm"/>
      <inkml:brushProperty name="height" value="0.025" units="cm"/>
      <inkml:brushProperty name="color" value="#004F8B"/>
    </inkml:brush>
  </inkml:definitions>
  <inkml:trace contextRef="#ctx0" brushRef="#br0">144 1 16335,'0'0'6182,"-9"4"-4308,-3 3-1645,1 0 1,0 0-1,1 1 1,-1 1-1,2 0 0,-11 11 1,15-15-174,0 1 0,0-1 1,1 1-1,-1 1 0,1-1 1,1 1-1,-1-1 0,1 1 0,1 0 1,-1 0-1,1 0 0,0 1 1,1-1-1,-2 9 0,3-15-54,0 0 0,0 0 0,1-1 0,-1 1 0,0 0 0,0-1-1,0 1 1,1 0 0,-1-1 0,0 1 0,0 0 0,1-1 0,-1 1 0,1-1-1,-1 1 1,1 0 0,-1-1 0,1 1 0,-1-1 0,1 1 0,-1-1 0,1 0-1,-1 1 1,1-1 0,0 0 0,-1 1 0,1-1 0,0 0 0,0 1-1,30 0 128,-24-2-91,1 0 1,0-1 0,-1 0-1,0 0 1,13-6 0,-9 1-18,-1 0 1,-1 0 0,0 0-1,0-1 1,0-1-1,9-12 1,-14 17 54,-1 0-1,0-1 1,0 0-1,0 1 1,-1-1 0,1 0-1,-1 0 1,-1 0-1,1-1 1,-1 1-1,1 0 1,-1-1 0,-1 1-1,1-1 1,-1 1-1,-1-7 1,1 11-59,0 0 1,-1-1-1,1 1 1,-1 0-1,0 0 1,0-1-1,1 1 1,-1 0-1,0 0 1,0 0-1,0 0 1,0 0-1,0 0 1,0 0-1,0 1 1,-1-1-1,1 0 1,0 0-1,0 1 1,-1-1-1,1 1 1,0-1-1,-1 1 1,1 0-1,0 0 1,-1-1-1,1 1 1,0 0-1,-1 0 0,1 0 1,-1 0-1,1 0 1,-2 1-1,-4 0-20,1-1 0,-1 1-1,1 1 1,-1-1 0,1 1-1,-7 3 1,5-2-165,1 1 1,-1 0-1,1 1 0,0-1 0,1 1 1,-1 1-1,1-1 0,0 1 0,0 0 1,1 0-1,0 1 0,0 0 0,0 0 1,1 0-1,0 0 0,0 1 0,1-1 1,-3 13-1,5-20 2,1 1 0,0 0 0,0-1 0,0 1 0,0 0 0,0-1 0,0 1 0,0 0 0,0-1 0,0 1 0,0 0 0,0-1 0,0 1 0,1 0 0,-1-1 0,0 1 0,0 0 0,1-1 0,-1 1 0,0 0 0,1-1 0,-1 1 0,1-1 1,-1 1-1,1-1 0,-1 1 0,1-1 0,-1 1 0,1-1 0,-1 0 0,2 1 0,21 1-6490,-18-2 5427,25 0-8578</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180"/>
    </inkml:context>
    <inkml:brush xml:id="br0">
      <inkml:brushProperty name="width" value="0.025" units="cm"/>
      <inkml:brushProperty name="height" value="0.025" units="cm"/>
      <inkml:brushProperty name="color" value="#004F8B"/>
    </inkml:brush>
  </inkml:definitions>
  <inkml:trace contextRef="#ctx0" brushRef="#br0">128 0 17969,'-10'8'2424,"-6"3"-1224,1 1-1,-23 22 1,33-29-1005,0 1 0,1-1 0,-1 1 0,1 0 0,0 0 0,1 0 0,-1 1 0,1-1 0,1 1 0,-1 0 0,1 0-1,-2 9 1,4-15-186,0 0 0,0 0-1,0 0 1,0 0 0,0 0-1,0 0 1,0 0 0,0 0-1,1 1 1,-1-1-1,0 0 1,1 0 0,-1 0-1,0 0 1,1 0 0,0-1-1,-1 1 1,1 0 0,-1 0-1,1 0 1,0 0 0,0-1-1,-1 1 1,1 0-1,2 1 1,0-1 14,-1 0-1,1 1 0,0-1 1,0-1-1,0 1 1,0 0-1,0-1 1,0 1-1,4-1 1,6 0 165,-1 0 0,0-2 0,22-4 0,-23 3-69,0 0-1,-1-1 1,1 0 0,-1-1 0,0-1 0,17-11 0,-23 14-12,0 0 0,0 0 0,0-1-1,0 1 1,0-1 0,-1 0 0,0 0-1,0 0 1,0-1 0,0 1 0,0-1 0,-1 1-1,0-1 1,0 0 0,-1 0 0,3-9-1,-4 12-90,0 0 0,-1 1 0,1-1 0,-1 0 0,1 1 0,-1-1 0,1 0 0,-1 1 0,0-1 0,0 1 0,0-1 0,0 1 0,0-1 0,0 1 0,0 0 0,-1-1 0,1 1 0,0 0 0,-1 0 0,1 0 0,-1 0 0,1 0 0,-1 0 0,0 1 0,1-1-1,-1 0 1,0 1 0,1-1 0,-1 1 0,0 0 0,0 0 0,1-1 0,-4 1 0,-68-4-311,64 4 160,-53 4-2177,22 4-2386,16-1-1804</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1.424"/>
    </inkml:context>
    <inkml:brush xml:id="br0">
      <inkml:brushProperty name="width" value="0.025" units="cm"/>
      <inkml:brushProperty name="height" value="0.025" units="cm"/>
      <inkml:brushProperty name="color" value="#004F8B"/>
    </inkml:brush>
  </inkml:definitions>
  <inkml:trace contextRef="#ctx0" brushRef="#br0">1 288 12940,'0'0'12780,"72"-46"-12267,-33 21-289,4-2-96,3-6-96,-6-1 0,-1 3 0,-10 2-32,-5 5-320,-9 9-481,-5 4-544,-1 7-673,-5 0-1826,1-1-3779</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2.114"/>
    </inkml:context>
    <inkml:brush xml:id="br0">
      <inkml:brushProperty name="width" value="0.025" units="cm"/>
      <inkml:brushProperty name="height" value="0.025" units="cm"/>
      <inkml:brushProperty name="color" value="#004F8B"/>
    </inkml:brush>
  </inkml:definitions>
  <inkml:trace contextRef="#ctx0" brushRef="#br0">0 276 6758,'0'0'17553,"48"-67"-16208,-14 39-288,4 0-128,1 0-224,4 5-481,3 0-192,0 5-384,2 1-1218,-1-4-2145,-2-2-3812</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4.606"/>
    </inkml:context>
    <inkml:brush xml:id="br0">
      <inkml:brushProperty name="width" value="0.025" units="cm"/>
      <inkml:brushProperty name="height" value="0.025" units="cm"/>
      <inkml:brushProperty name="color" value="#004F8B"/>
    </inkml:brush>
  </inkml:definitions>
  <inkml:trace contextRef="#ctx0" brushRef="#br0">4 11 4452,'-3'4'8040,"3"1"-6407,0-1 97,16 0 384,8-2-448,15-1-513,6-1-929,8 0-96,5 0-448,-1-2-609,-4-7-256,-11 3-833,-10-1-481,-19 0-864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4.998"/>
    </inkml:context>
    <inkml:brush xml:id="br0">
      <inkml:brushProperty name="width" value="0.025" units="cm"/>
      <inkml:brushProperty name="height" value="0.025" units="cm"/>
      <inkml:brushProperty name="color" value="#004F8B"/>
    </inkml:brush>
  </inkml:definitions>
  <inkml:trace contextRef="#ctx0" brushRef="#br0">0 28 9801,'0'0'6823,"87"26"-5094,-16-26 257,14-6-993,5-4-673,6 2-223,-4-1-706,-16-1-3203,-11-1-7366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0.288"/>
    </inkml:context>
    <inkml:brush xml:id="br0">
      <inkml:brushProperty name="width" value="0.025" units="cm"/>
      <inkml:brushProperty name="height" value="0.025" units="cm"/>
      <inkml:brushProperty name="color" value="#E71224"/>
    </inkml:brush>
  </inkml:definitions>
  <inkml:trace contextRef="#ctx0" brushRef="#br0">28 27 18417,'0'0'11339,"-27"-27"-28315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574"/>
    </inkml:context>
    <inkml:brush xml:id="br0">
      <inkml:brushProperty name="width" value="0.025" units="cm"/>
      <inkml:brushProperty name="height" value="0.025" units="cm"/>
      <inkml:brushProperty name="color" value="#004F8B"/>
    </inkml:brush>
  </inkml:definitions>
  <inkml:trace contextRef="#ctx0" brushRef="#br0">0 0 10794,'0'0'16272,"80"29"-16112,-20-29-96,-2 0-737,-3 0-1537,-14-3-1153,-13 3-1730,-17 0-3235</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968"/>
    </inkml:context>
    <inkml:brush xml:id="br0">
      <inkml:brushProperty name="width" value="0.025" units="cm"/>
      <inkml:brushProperty name="height" value="0.025" units="cm"/>
      <inkml:brushProperty name="color" value="#004F8B"/>
    </inkml:brush>
  </inkml:definitions>
  <inkml:trace contextRef="#ctx0" brushRef="#br0">0 82 14350,'0'0'9384,"98"25"-8487,-6-38-576,17-5-257,8-5-865,0-4-3555,-11 1-11691</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022"/>
    </inkml:context>
    <inkml:brush xml:id="br0">
      <inkml:brushProperty name="width" value="0.025" units="cm"/>
      <inkml:brushProperty name="height" value="0.025" units="cm"/>
      <inkml:brushProperty name="color" value="#004F8B"/>
    </inkml:brush>
  </inkml:definitions>
  <inkml:trace contextRef="#ctx0" brushRef="#br0">91 0 4869,'0'0'17269,"1"8"-16185,-1 7-626,-1 1 0,0-1 0,-1 0 0,-6 23 0,8-37-457,0 0 1,0-1-1,-1 1 0,1-1 0,0 1 0,0-1 1,0 1-1,0 0 0,0-1 0,0 1 0,0-1 1,0 1-1,1 0 0,-1-1 0,0 1 1,0-1-1,0 1 0,1-1 0,-1 1 0,0-1 1,0 1-1,1-1 0,-1 1 0,1-1 0,-1 1 1,0-1-1,1 0 0,-1 1 0,1-1 0,0 1 1,22 4 38,38-12-246,-46 5-50,-11 1 214,1 0 1,0 1-1,1-1 1,-1 1 0,0 1-1,0-1 1,0 0-1,0 1 1,-1 0-1,1 1 1,6 1 0,-9-1 38,0-1 1,0 1 0,0-1-1,0 1 1,-1 0 0,1 0-1,0 0 1,-1 0 0,0 0-1,1 0 1,-1 0 0,0 0-1,0 0 1,0 1 0,-1-1-1,1 0 1,0 1 0,-1-1-1,0 1 1,1-1 0,-1 1 0,0-1-1,0 1 1,-1 2 0,0 4 103,0 0 1,0 0-1,-1-1 1,0 1 0,0-1-1,-1 1 1,-1-1-1,1 0 1,-1 0 0,-1 0-1,1 0 1,-1-1-1,-1 0 1,1 0 0,-1 0-1,-9 7 1,9-9-42,1 0 0,-1 0 0,0 0 0,0-1 0,0 0 0,-1-1 1,1 0-1,-1 1 0,0-2 0,0 1 0,0-1 0,-1 0 0,1-1 0,0 0 0,-1 0 1,1 0-1,0-1 0,-1 0 0,1-1 0,-10-1 0,14 1-476,0-1-1,0 0 1,0 0 0,0 0-1,0 0 1,0-1-1,1 1 1,-1-1 0,1 1-1,-1-1 1,1 0-1,0 0 1,0 0 0,1 0-1,-1-1 1,0 1-1,1 0 1,0-1 0,0 1-1,0-1 1,0 1-1,1-1 1,-1-5 0,-4-36-8857</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417"/>
    </inkml:context>
    <inkml:brush xml:id="br0">
      <inkml:brushProperty name="width" value="0.025" units="cm"/>
      <inkml:brushProperty name="height" value="0.025" units="cm"/>
      <inkml:brushProperty name="color" value="#004F8B"/>
    </inkml:brush>
  </inkml:definitions>
  <inkml:trace contextRef="#ctx0" brushRef="#br0">0 26 12812,'0'0'11659,"55"-26"-11178,-26 26-417,4 0-481,1 2-2401,1 0-4037</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780"/>
    </inkml:context>
    <inkml:brush xml:id="br0">
      <inkml:brushProperty name="width" value="0.025" units="cm"/>
      <inkml:brushProperty name="height" value="0.025" units="cm"/>
      <inkml:brushProperty name="color" value="#004F8B"/>
    </inkml:brush>
  </inkml:definitions>
  <inkml:trace contextRef="#ctx0" brushRef="#br0">135 0 12139,'-8'3'4800,"-2"1"-4368,0 1 0,0 0 1,1 1-1,-1-1 0,2 2 0,-1-1 1,1 1-1,0 1 0,-10 10 0,15-15-343,0 1-1,1 0 0,-1-1 1,1 1-1,0 0 0,0 0 1,0 0-1,0 1 0,1-1 1,0 0-1,0 1 0,0-1 1,0 0-1,1 1 0,0-1 1,-1 1-1,2-1 0,-1 1 1,0-1-1,1 1 0,0-1 1,0 1-1,0-1 0,1 0 0,0 0 1,-1 0-1,5 7 0,-3-7-58,-1-1-1,1 1 0,0-1 0,1 1 0,-1-1 0,1 0 0,-1 0 0,1 0 0,0-1 0,0 1 0,0-1 0,0 0 0,0 0 0,1 0 0,-1-1 0,1 0 1,-1 0-1,1 0 0,-1 0 0,1 0 0,-1-1 0,1 0 0,0 0 0,-1-1 0,1 1 0,0-1 0,-1 0 0,1 0 0,-1 0 0,1-1 0,-1 1 0,0-1 1,0 0-1,0 0 0,0-1 0,0 0 0,0 1 0,0-1 0,-1 0 0,1 0 0,-1-1 0,0 1 0,0-1 0,-1 0 0,1 0 0,-1 0 0,1 0 1,-1 0-1,0 0 0,-1 0 0,1-1 0,-1 1 0,2-9 0,-3 8 55,1 0 0,-1 0 0,0 1 1,0-1-1,0 0 0,-1 0 0,1 1 0,-1-1 0,-1 0 0,1 1 1,0-1-1,-1 1 0,0-1 0,0 1 0,-1 0 0,1 0 0,-1 0 1,-5-6-1,5 7-79,-1 0 0,1 0 0,-1 1 1,1 0-1,-1 0 0,0 0 0,0 0 0,0 0 1,0 1-1,0 0 0,-1 0 0,1 0 1,0 0-1,-1 1 0,1-1 0,0 1 0,-1 0 1,1 1-1,0-1 0,-8 2 0,10-1-111,0-1-1,0 1 0,0 0 0,0 0 1,0 0-1,1 0 0,-1 0 0,0 0 1,1 0-1,-1 1 0,1-1 0,-1 0 1,1 1-1,-1 0 0,1-1 1,0 1-1,0 0 0,0-1 0,0 1 1,0 0-1,0 0 0,1 0 0,-1 0 1,0 3-1,1-3-210,-1-1 0,1 0 0,0 0 1,0 1-1,0-1 0,0 0 0,0 1 0,0-1 1,0 0-1,0 0 0,0 1 0,1-1 0,-1 0 1,1 0-1,-1 1 0,1-1 0,-1 0 0,1 0 0,0 0 1,-1 0-1,1 0 0,0 0 0,0 0 0,0 0 1,0 0-1,0 0 0,0 0 0,0-1 0,0 1 0,0 0 1,0-1-1,0 1 0,0-1 0,1 1 0,-1-1 1,0 1-1,3-1 0,20 2-6479</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3.139"/>
    </inkml:context>
    <inkml:brush xml:id="br0">
      <inkml:brushProperty name="width" value="0.025" units="cm"/>
      <inkml:brushProperty name="height" value="0.025" units="cm"/>
      <inkml:brushProperty name="color" value="#004F8B"/>
    </inkml:brush>
  </inkml:definitions>
  <inkml:trace contextRef="#ctx0" brushRef="#br0">190 1 18417,'-10'1'2307,"0"1"-1912,0 0 0,1 1 1,-1 0-1,1 1 0,0 0 1,0 0-1,1 1 1,-1 1-1,1-1 0,0 1 1,0 0-1,1 1 0,0 0 1,0 0-1,-9 12 1,12-13-356,0 0 0,0 0 0,0 1 0,1 0 0,0-1 1,0 1-1,0 0 0,1 0 0,-2 12 0,3-17-38,1 0 0,0 0 0,0 0-1,0 0 1,0 0 0,0 0 0,0 0-1,1 0 1,-1 0 0,1 0 0,-1 0-1,1 0 1,0-1 0,0 1-1,-1 0 1,1 0 0,1 0 0,-1-1-1,0 1 1,0-1 0,1 1 0,-1-1-1,0 1 1,1-1 0,0 0 0,-1 0-1,1 0 1,0 0 0,-1 0 0,1 0-1,0 0 1,0 0 0,0-1 0,0 1-1,0-1 1,0 1 0,0-1 0,3 0-1,9 2 17,1 0-1,-1-1 0,1-1 0,-1-1 1,1 0-1,-1 0 0,0-2 1,0 0-1,0 0 0,0-1 0,0-1 1,-1 0-1,0-1 0,0-1 0,0 0 1,12-9-1,-23 14 50,1 0 0,-1 0 0,0 0 0,0 0 0,1 0 0,-1-1 0,-1 1 0,1-1-1,0 1 1,-1-1 0,1 0 0,-1 0 0,0 0 0,0 0 0,0 0 0,0 0 0,0 0 0,-1 0 0,1 0 0,-1 0 0,0 0 0,0 0 0,0 0 0,0-1 0,-1 1 0,1 0-1,-1 0 1,0 0 0,0 0 0,0 0 0,0 0 0,-1 1 0,1-1 0,-1 0 0,1 1 0,-1-1 0,0 0 0,0 1 0,0 0 0,0 0 0,-1-1 0,1 1 0,-1 1-1,1-1 1,-1 0 0,0 1 0,1-1 0,-1 1 0,-4-2 0,-4-2-110,-1 0 0,0 1-1,0 0 1,-15-2 0,-5 6-2565,31 0 2347,1 0 0,-1 1 0,1-1 0,0 0 0,-1 0 0,1 0 0,-1 1 0,1-1 0,0 0-1,-1 1 1,1-1 0,0 0 0,-1 1 0,1-1 0,0 0 0,-1 1 0,1-1 0,0 1 0,0-1 0,0 0 0,-1 1 0,1-1 0,0 1 0,0-1-1,0 1 1,0-1 0,0 1 0,0-1 0,0 1 0,0-1 0,0 1 0,0 0-215,-1 9-9005</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3.531"/>
    </inkml:context>
    <inkml:brush xml:id="br0">
      <inkml:brushProperty name="width" value="0.025" units="cm"/>
      <inkml:brushProperty name="height" value="0.025" units="cm"/>
      <inkml:brushProperty name="color" value="#004F8B"/>
    </inkml:brush>
  </inkml:definitions>
  <inkml:trace contextRef="#ctx0" brushRef="#br0">0 38 20307,'0'0'7976,"50"1"-6663,-20-1-865,13 0-416,3-4-896,1-10-4101,-6-6-9417</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4.291"/>
    </inkml:context>
    <inkml:brush xml:id="br0">
      <inkml:brushProperty name="width" value="0.025" units="cm"/>
      <inkml:brushProperty name="height" value="0.025" units="cm"/>
      <inkml:brushProperty name="color" value="#004F8B"/>
    </inkml:brush>
  </inkml:definitions>
  <inkml:trace contextRef="#ctx0" brushRef="#br0">0 51 10122,'0'0'13228,"59"-16"-12043,-13 6-448,10-1-577,1 2-128,3 5-288,-10 4-1538,-15 0-1121,-12 0-1825,-18 7-2018</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4.654"/>
    </inkml:context>
    <inkml:brush xml:id="br0">
      <inkml:brushProperty name="width" value="0.025" units="cm"/>
      <inkml:brushProperty name="height" value="0.025" units="cm"/>
      <inkml:brushProperty name="color" value="#004F8B"/>
    </inkml:brush>
  </inkml:definitions>
  <inkml:trace contextRef="#ctx0" brushRef="#br0">0 44 16015,'0'0'6662,"69"8"-4772,-14-8-609,7-8-960,2-1-225,-4-1-1057,-5-1-3171,-11-2-4997</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5.377"/>
    </inkml:context>
    <inkml:brush xml:id="br0">
      <inkml:brushProperty name="width" value="0.025" units="cm"/>
      <inkml:brushProperty name="height" value="0.025" units="cm"/>
      <inkml:brushProperty name="color" value="#004F8B"/>
    </inkml:brush>
  </inkml:definitions>
  <inkml:trace contextRef="#ctx0" brushRef="#br0">0 0 9449,'0'0'20483,"4"9"-20387,-2-2-91,0 1 0,0 0 0,-1-1-1,0 1 1,0 0 0,-1 0 0,0 0-1,-1 14 1,0-21-2,1 1 0,0-1-1,0 1 1,-1-1 0,1 0-1,0 1 1,0-1 0,1 0 0,-1 1-1,0-1 1,0 1 0,1-1 0,-1 0-1,1 0 1,-1 1 0,1-1 0,-1 0-1,1 0 1,0 1 0,0-1-1,0 0 1,0 0 0,-1 0 0,1 0-1,0 0 1,1 0 0,-1-1 0,0 1-1,0 0 1,0 0 0,0-1-1,1 1 1,-1-1 0,3 1 0,2 0 22,1 0 0,0 0 1,0-1-1,0 0 1,13-2-1,-13 1-11,2 0-183,-1-1 1,1 1-1,-1-2 1,1 1-1,-1-1 1,0 0-1,11-7 1,-15 8-717,-1 0 0,1-1 0,-1 1 0,0-1 0,0 1 0,0-1 0,0 0 0,0-1 0,-1 1 0,5-7 0,-1-5-6578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1.010"/>
    </inkml:context>
    <inkml:brush xml:id="br0">
      <inkml:brushProperty name="width" value="0.025" units="cm"/>
      <inkml:brushProperty name="height" value="0.025" units="cm"/>
      <inkml:brushProperty name="color" value="#E71224"/>
    </inkml:brush>
  </inkml:definitions>
  <inkml:trace contextRef="#ctx0" brushRef="#br0">152 105 3940,'0'0'14392,"7"-9"-12086,1-2-1525,1 1 0,0 0 0,0 1 0,21-16 0,-25 22-618,0-1-1,0 1 0,0 0 1,1 0-1,-1 1 0,1-1 0,-1 1 1,1 0-1,0 1 0,0 0 1,0-1-1,0 2 0,0-1 1,0 1-1,10 0 0,-15 1-158,0-1 0,0 0 0,0 0 0,0 1 0,0-1 0,0 0 0,0 1 0,0-1 0,0 1 0,0-1 0,0 1-1,0 0 1,0-1 0,-1 1 0,1 0 0,0 0 0,0 0 0,-1-1 0,1 1 0,0 0 0,-1 0 0,1 0 0,-1 0 0,1 2 0,0 0 12,0 0 1,-1 0 0,0 0 0,1 0-1,-1 0 1,0 0 0,-1 0 0,1 0-1,-1 3 1,-1 5 67,-1-1-1,0 0 1,-1 0-1,-7 14 1,-7 8 35,-2-2 0,-1 0 0,-42 45 0,-85 71-8,112-119-10,35-26-97,1-1 1,-1 0 0,1 0-1,-1 1 1,1-1 0,-1 0 0,1 0-1,-1 0 1,1 1 0,-1-1-1,1 0 1,-1 0 0,1 0 0,-1 0-1,1 0 1,-1 0 0,1 0-1,-1 0 1,1 0 0,-1-1-1,1 1 1,-1 0 0,1 0 0,-1 0-1,0-1 1,0 0-1,1 0 1,0 0 0,-1 0-1,1 0 1,0 0-1,0 0 1,0 0-1,0 0 1,0 0-1,0 0 1,0 0 0,0 0-1,0 0 1,0 0-1,0 0 1,1 0-1,-1 0 1,1-2 0,0-1-16,1 0 1,0 1 0,-1-1 0,1 0-1,1 1 1,-1 0 0,0-1 0,1 1 0,0 0-1,-1 0 1,1 1 0,0-1 0,1 1 0,-1-1-1,0 1 1,1 0 0,-1 0 0,1 0 0,0 1-1,0-1 1,-1 1 0,1 0 0,0 0 0,0 0-1,0 1 1,0-1 0,0 1 0,0 0 0,0 0-1,0 1 1,0-1 0,0 1 0,0 0 0,0 0-1,0 0 1,0 0 0,0 1 0,-1-1 0,1 1-1,-1 0 1,1 0 0,-1 1 0,0-1 0,6 5-1,20 32 277,-23-28-88,1-1 1,0-1-1,0 0 1,1 0-1,0 0 1,12 9 0,-18-17-150,0 0 0,1 0 0,-1 1 0,0-2 1,0 1-1,1 0 0,-1 0 0,1-1 1,-1 1-1,0-1 0,1 0 0,-1 1 1,1-1-1,-1 0 0,1-1 0,-1 1 1,1 0-1,-1-1 0,0 1 0,1-1 1,-1 0-1,0 0 0,1 0 0,-1 0 1,0 0-1,0-1 0,0 1 0,0 0 1,0-1-1,0 0 0,0 1 0,-1-1 0,1 0 1,0 0-1,1-4 0,3-1 27,-1 0-1,0-1 0,-1 0 1,0 0-1,0-1 0,-1 1 1,0-1-1,0 0 1,-1 0-1,0 1 0,-1-2 1,0 1-1,0 0 1,-1 0-1,-1-10 0,1 18-95,0 1 0,0 0 0,0-1-1,0 1 1,0-1 0,0 1-1,0 0 1,0-1 0,0 1 0,0-1-1,0 1 1,0 0 0,0-1 0,0 1-1,-1 0 1,1-1 0,0 1 0,0 0-1,0-1 1,-1 1 0,1 0-1,0-1 1,0 1 0,-1 0 0,1 0-1,0-1 1,-1 1 0,1 0 0,0 0-1,-1 0 1,0-1 0,-7 1-5906,3 0-838</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5.722"/>
    </inkml:context>
    <inkml:brush xml:id="br0">
      <inkml:brushProperty name="width" value="0.025" units="cm"/>
      <inkml:brushProperty name="height" value="0.025" units="cm"/>
      <inkml:brushProperty name="color" value="#004F8B"/>
    </inkml:brush>
  </inkml:definitions>
  <inkml:trace contextRef="#ctx0" brushRef="#br0">13 1 9705,'0'0'13869,"-13"47"-11979,13-27-801,0 1-512,9 1-353,-5 2-160,5-2-160,-2-2-1249,2-5-1570,-1-4-2434</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9.357"/>
    </inkml:context>
    <inkml:brush xml:id="br0">
      <inkml:brushProperty name="width" value="0.025" units="cm"/>
      <inkml:brushProperty name="height" value="0.025" units="cm"/>
      <inkml:brushProperty name="color" value="#004F8B"/>
    </inkml:brush>
  </inkml:definitions>
  <inkml:trace contextRef="#ctx0" brushRef="#br0">174 0 13933,'0'0'12412,"-3"11"-10997,-7 17-811,4-12-389,0-1-1,1 1 0,1 1 1,-4 28-1,8-44-212,1 0 0,0-1 0,0 1 0,0 0 0,0 0 0,0 0 0,0-1 0,0 1 0,0-1 1,0 1-1,0-1 0,0 1 0,0-1 0,0 1 0,0-1 0,0 0 0,0 0 0,1 1 0,-1-1 0,0 0 0,0 0 0,0 0 0,1 0 1,-1-1-1,0 1 0,0 0 0,2-1 0,37-3-588,-39 4 537,19-4-528,-14 2 497,0 1 1,0-1-1,0 1 1,0 0-1,0 1 0,0 0 1,0 0-1,0 0 1,0 0-1,0 1 1,7 2-1,-12 0 137,0 0 0,0 0-1,0 0 1,-1 0 0,1 1 0,-1-1-1,0 0 1,0 0 0,0 1-1,0-1 1,-1 0 0,1 0 0,-1 0-1,0 1 1,-1 2 0,-5 6 162,0-1 1,-1 0-1,0-1 1,-1 1 0,0-2-1,0 1 1,-1-1-1,0-1 1,-1 0 0,0 0-1,-1-1 1,1 0-1,-1-1 1,-21 8-1,28-13-258,0 1 0,1-1-1,-1 1 1,0-1 0,0 0-1,0-1 1,0 1 0,1-1-1,-1 0 1,0-1 0,0 1-1,0-1 1,0 0 0,0 0-1,1 0 1,-6-2 0,7 1-383,0 0 1,0-1-1,0 1 1,0-1 0,0 1-1,0-1 1,1 0-1,-1 0 1,1 0 0,0 0-1,0 0 1,0-1-1,0 1 1,1-1 0,-1 1-1,1-1 1,0 0-1,0 1 1,0-1 0,0-6-1,-3-24-6000,4-3-3401</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9.749"/>
    </inkml:context>
    <inkml:brush xml:id="br0">
      <inkml:brushProperty name="width" value="0.025" units="cm"/>
      <inkml:brushProperty name="height" value="0.025" units="cm"/>
      <inkml:brushProperty name="color" value="#004F8B"/>
    </inkml:brush>
  </inkml:definitions>
  <inkml:trace contextRef="#ctx0" brushRef="#br0">0 108 10922,'0'0'10442,"46"-34"-6822,-24 26-866,1 4-768,5 2-769,5-2-448,5 1-609,2 1-96,3-2-608,6-9-1859,-6-2-4259,5-4-8072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140"/>
    </inkml:context>
    <inkml:brush xml:id="br0">
      <inkml:brushProperty name="width" value="0.025" units="cm"/>
      <inkml:brushProperty name="height" value="0.025" units="cm"/>
      <inkml:brushProperty name="color" value="#004F8B"/>
    </inkml:brush>
  </inkml:definitions>
  <inkml:trace contextRef="#ctx0" brushRef="#br0">1 0 9577,'0'0'18732,"6"8"-18689,-5-7-40,1 1 15,1 0-1,-1 1 1,0 0 0,0-1 0,0 1 0,0 0 0,0 0-1,-1 0 1,1 0 0,-1 1 0,0-1 0,0 0 0,0 1-1,0-1 1,-1 0 0,1 1 0,-1-1 0,0 1 0,0-1-1,0 1 1,-1-1 0,1 0 0,-1 1 0,-1 4 0,-6 28 765,7-35-763,1 0 1,-1 0 0,1 0 0,0 0-1,0 0 1,-1-1 0,1 1-1,0 0 1,0 0 0,0 0 0,0 0-1,0 0 1,0 0 0,0 0 0,0 0-1,1-1 1,-1 1 0,0 0 0,0 0-1,1 0 1,-1 0 0,1 0 0,-1-1-1,1 1 1,-1 0 0,1 0 0,-1-1-1,1 1 1,-1 0 0,1-1 0,1 2-1,3-2-236,1 0-1,-1-1 0,0 1 0,0-1 0,0-1 1,0 1-1,0 0 0,0-1 0,0 0 1,0 0-1,6-4 0,-8 4-84,-1 0 0,0 0 1,1 0-1,-1 0 0,0-1 0,0 1 0,0 0 0,-1-1 1,1 1-1,0-1 0,-1 0 0,0 0 0,1 1 0,-1-1 1,-1 0-1,1 0 0,0 0 0,-1 0 0,1 0 1,-1 0-1,0-4 0,-2 7 451,0 1 0,1 0 0,-1 0 0,0 1-1,0-1 1,1 0 0,-1 0 0,1 1 0,-1-1 0,1 1 0,-2 1 0,-3 6 179,1-1-1,0 1 1,1-1 0,0 2-1,0-1 1,1 0 0,0 1-1,1-1 1,0 1 0,0 0 0,1-1-1,0 1 1,1 19 0,1-28-411,-1-1 0,0 1 0,1 0 0,-1-1 0,0 1 0,1-1 0,-1 1 1,1 0-1,-1-1 0,1 1 0,-1-1 0,1 1 0,-1-1 0,1 1 1,-1-1-1,1 0 0,0 1 0,-1-1 0,1 0 0,0 1 0,-1-1 0,1 0 1,0 0-1,-1 0 0,1 1 0,0-1 0,0 0 0,1 0 0,13-2-4980,1-5-3591</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515"/>
    </inkml:context>
    <inkml:brush xml:id="br0">
      <inkml:brushProperty name="width" value="0.025" units="cm"/>
      <inkml:brushProperty name="height" value="0.025" units="cm"/>
      <inkml:brushProperty name="color" value="#004F8B"/>
    </inkml:brush>
  </inkml:definitions>
  <inkml:trace contextRef="#ctx0" brushRef="#br0">53 0 18930,'0'0'10554,"-4"8"-10656,-10 25-234,14-32 323,0 0 0,0 0 0,0-1 0,0 1 0,1 0 0,-1 0 0,0-1 0,0 1 0,0 0 0,1-1 0,-1 1 0,0 0 0,1-1 0,-1 1 0,0 0 0,1-1 0,-1 1 0,1-1 0,-1 1 0,1 0 0,-1-1 0,1 1 0,0-1 0,-1 0 0,1 1 0,-1-1 0,1 0 0,1 1 0,23 10-312,-16-8 264,-3 0 95,0 1-1,0-1 1,0 1 0,-1 1 0,0-1-1,0 0 1,0 1 0,0 0 0,5 9-1,-9-13-23,0 1-1,0 0 0,0-1 0,0 1 1,-1 0-1,1 0 0,-1-1 1,1 1-1,-1 0 0,0 0 0,1 0 1,-1 0-1,0 0 0,0 0 1,0-1-1,-1 1 0,1 0 0,0 0 1,-1 0-1,1 0 0,-1-1 0,0 1 1,1 0-1,-1 0 0,0-1 1,0 1-1,0-1 0,0 1 0,-1-1 1,1 1-1,0-1 0,-1 0 0,1 1 1,0-1-1,-1 0 0,0 0 1,1 0-1,-3 1 0,-4 3-23,1-1 0,-1 0 0,1 0 0,-1-1 0,-11 4 0,-11-6-2069,28-2 1719,1 1 1,-1-1-1,1 1 0,-1-1 1,1 0-1,-1 0 0,1 1 1,0-1-1,-1 0 0,1 0 1,0 0-1,0-1 0,0 1 1,-1 0-1,1 0 0,-1-3 1,-9-19-6433</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898"/>
    </inkml:context>
    <inkml:brush xml:id="br0">
      <inkml:brushProperty name="width" value="0.025" units="cm"/>
      <inkml:brushProperty name="height" value="0.025" units="cm"/>
      <inkml:brushProperty name="color" value="#004F8B"/>
    </inkml:brush>
  </inkml:definitions>
  <inkml:trace contextRef="#ctx0" brushRef="#br0">0 34 12139,'0'0'12524,"50"-26"-10730,-32 22-577,5 3-864,0 1-289,1 0-353,-4 0-2209,3-2-3780</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12.346"/>
    </inkml:context>
    <inkml:brush xml:id="br0">
      <inkml:brushProperty name="width" value="0.025" units="cm"/>
      <inkml:brushProperty name="height" value="0.025" units="cm"/>
      <inkml:brushProperty name="color" value="#004F8B"/>
    </inkml:brush>
  </inkml:definitions>
  <inkml:trace contextRef="#ctx0" brushRef="#br0">0 78 7815,'0'0'21493,"9"-2"-20367,69-7-96,-56 8-769,-1-1-1,0 0 1,1-2-1,37-12 1,-26 0-261,-28 12 0,2 1 0,-1-1 0,0 1 0,1 1 0,-1-1 0,1 1 0,0 0 0,9-1 0,-15 5 0,0 1 0,-1-1 0,1 0 0,-1 0 0,0 1 0,0-1 0,1 0 0,-1 0 0,-1 1 0,1-1 0,-1 4 0,-3 15 0,-2-1 0,0 0 0,-1-1 0,-1 0 0,-1 0 0,-16 27 0,-16 36 0,34-67 0,0 0 0,2 0 0,0 1 0,1-1 0,0 1 0,-2 30 0,6-46 0,0 0 0,0 1 0,1-1 0,-1 0 0,0 0 0,0 0 0,1 0 0,-1 0 0,0 0 0,0 0 0,1 1 0,-1-1 0,0 0 0,0 0 0,1 0 0,-1 0 0,0 0 0,0 0 0,1 0 0,-1 0 0,0 0 0,0 0 0,1-1 0,-1 1 0,0 0 0,0 0 0,1 0 0,-1 0 0,0 0 0,0 0 0,0 0 0,1-1 0,-1 1 0,0 0 0,0 0 0,0 0 0,1 0 0,-1-1 0,0 1 0,0 0 0,0 0 0,0-1 0,0 1 0,1 0 0,-1 0 0,0-1 0,0 1 0,0 0 0,0-1 0,11-11 0,0-21-4012,-10 30 3246,0 0-1,-1 0 1,1 0-1,-1 1 1,1-1-1,-1 0 1,0 0-1,-1 0 1,1 0-1,0 0 1,-1 0-1,1 1 1,-1-1-1,0 0 1,0 0-1,0 1 1,-2-4-1,-8-6-14191</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12.674"/>
    </inkml:context>
    <inkml:brush xml:id="br0">
      <inkml:brushProperty name="width" value="0.025" units="cm"/>
      <inkml:brushProperty name="height" value="0.025" units="cm"/>
      <inkml:brushProperty name="color" value="#004F8B"/>
    </inkml:brush>
  </inkml:definitions>
  <inkml:trace contextRef="#ctx0" brushRef="#br0">1 38 2691,'0'0'27001,"53"-14"-25463,-18 7-738,-1 3-351,3 0-321,-7 0-96,-2 0-64,-5 4-737,-3 0-1185,-8 0-2466,-6 0-4324</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030"/>
    </inkml:context>
    <inkml:brush xml:id="br0">
      <inkml:brushProperty name="width" value="0.025" units="cm"/>
      <inkml:brushProperty name="height" value="0.025" units="cm"/>
      <inkml:brushProperty name="color" value="#004F8B"/>
    </inkml:brush>
  </inkml:definitions>
  <inkml:trace contextRef="#ctx0" brushRef="#br0">2 1 19026,'0'0'2472,"0"8"-1293,0 34 51,-1-13 389,1-1 0,6 44-1,-5-70-1536,0 0-1,-1 1 0,2-1 1,-1 0-1,0 0 0,0 1 1,0-1-1,1 0 1,0 0-1,-1 0 0,1-1 1,0 1-1,0 0 1,0-1-1,0 1 0,0-1 1,0 1-1,0-1 0,0 0 1,0 0-1,1 0 1,-1 0-1,1-1 0,-1 1 1,0-1-1,1 1 0,-1-1 1,1 0-1,-1 0 1,1 0-1,-1 0 0,6-1 1,-3 1-376,0-1 1,0 0 0,0 0 0,0 0-1,0 0 1,0-1 0,0 0-1,-1 0 1,1 0 0,-1-1-1,1 0 1,-1 1 0,0-1 0,0-1-1,4-4 1,5-13-4448,-2-3-2476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373"/>
    </inkml:context>
    <inkml:brush xml:id="br0">
      <inkml:brushProperty name="width" value="0.025" units="cm"/>
      <inkml:brushProperty name="height" value="0.025" units="cm"/>
      <inkml:brushProperty name="color" value="#004F8B"/>
    </inkml:brush>
  </inkml:definitions>
  <inkml:trace contextRef="#ctx0" brushRef="#br0">31 0 15150,'0'0'3652,"-20"55"-1026,13-26-448,4-2-384,3-3-481,0-2-704,5-5-449,11-4-288,2-5-1185,1-7-1730,-5-1-1377,0 0-3556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4.186"/>
    </inkml:context>
    <inkml:brush xml:id="br0">
      <inkml:brushProperty name="width" value="0.025" units="cm"/>
      <inkml:brushProperty name="height" value="0.025" units="cm"/>
      <inkml:brushProperty name="color" value="#E71224"/>
    </inkml:brush>
  </inkml:definitions>
  <inkml:trace contextRef="#ctx0" brushRef="#br0">422 14 13773,'0'0'4986,"8"-3"-3075,2 0-1405,-6 1-269,-1 1 0,1 0 0,0 0 0,0 0 0,0 0 0,-1 1 0,9-1 0,-30 19 1733,-32 13-1567,-87 39 0,94-50-131,0 1 1,2 2-1,-66 49 0,76-37 222,30-34-486,0 0 0,0-1 1,1 1-1,-1 0 0,1 0 1,-1 0-1,1-1 0,-1 1 0,1 0 1,0 0-1,-1 0 0,1 0 1,0 0-1,-1 0 0,1 0 1,0 0-1,0 0 0,0 0 1,0 0-1,0 0 0,0 0 1,0 0-1,1 0 0,-1 0 0,0-1 1,0 1-1,1 0 0,-1 0 1,1 0-1,-1 0 0,0 0 1,1 0-1,0-1 0,-1 1 1,1 0-1,0 0 0,-1-1 0,1 1 1,0 0-1,-1-1 0,1 1 1,0-1-1,0 1 0,0-1 1,1 1-1,15 3 55,0-1 1,0-1-1,0 0 1,1-2-1,-1 0 1,27-3-1,12 1-43,2 0-265,45 2-959,-40 10-2578,-36 0-1295</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747"/>
    </inkml:context>
    <inkml:brush xml:id="br0">
      <inkml:brushProperty name="width" value="0.025" units="cm"/>
      <inkml:brushProperty name="height" value="0.025" units="cm"/>
      <inkml:brushProperty name="color" value="#004F8B"/>
    </inkml:brush>
  </inkml:definitions>
  <inkml:trace contextRef="#ctx0" brushRef="#br0">81 39 20083,'0'0'2472,"-9"8"-300,3-4-2067,0 1-1,0 0 0,1 0 0,0 1 1,0 0-1,0 0 0,1 0 0,0 0 1,0 1-1,1 0 0,0-1 0,0 1 1,0 0-1,1 1 0,0-1 0,0 0 0,1 1 1,-1 8-1,2-12-107,0-1 1,0 1-1,0-1 0,0 1 0,1-1 1,0 1-1,-1-1 0,1 0 1,0 1-1,1-1 0,-1 0 0,0 0 1,1 0-1,0 0 0,0 0 1,3 4-1,-4-6 15,1 0 1,0 1-1,0-1 0,0-1 1,-1 1-1,1 0 0,0 0 1,0-1-1,0 1 0,0-1 1,0 0-1,0 1 0,0-1 1,0 0-1,0 0 0,0 0 1,0-1-1,1 1 0,-1 0 1,0-1-1,-1 1 0,1-1 1,0 0-1,0 1 0,0-1 1,0 0-1,0 0 0,-1-1 1,1 1-1,2-2 0,2-1 189,0-1 0,1 0 1,-2-1-1,1 1 0,-1-1 0,0 0 0,0 0 0,0-1 0,-1 1 0,0-1 1,0 0-1,4-11 0,-4 5 3,0 0-1,-1 0 1,0 0 0,0 0 0,-2 0 0,1-22-1,-2 34-200,0 0 0,0 0 0,0-1 0,0 1 0,0 0 0,0 0 0,0-1 0,-1 1 0,1 0 0,0 0 0,-1 0 0,1 0 0,-1 0 0,1-1 0,-1 1 0,0 0 0,1 0-1,-1 0 1,0 1 0,0-1 0,1 0 0,-1 0 0,0 0 0,0 0 0,0 1 0,0-1 0,0 0 0,0 1 0,-1-1 0,1 1 0,0 0 0,0-1 0,0 1 0,0 0 0,-1-1 0,1 1 0,0 0-1,0 0 1,0 0 0,-1 0 0,1 0 0,0 0 0,0 1 0,0-1 0,-1 0 0,-1 1 0,-2 1-17,-1 0-1,1 0 1,-1 0-1,1 0 1,0 1 0,0 0-1,0 0 1,1 0-1,-6 4 1,-18 28-1226,27-34 958,0 1 0,1-1 0,-1 1 1,0-1-1,1 1 0,-1-1 0,1 1 1,0 0-1,-1-1 0,1 1 1,0-1-1,0 1 0,0 0 0,0 2 1,1-4 47,-1 1 0,0-1 0,0 0 0,1 1 1,-1-1-1,0 1 0,1-1 0,-1 0 0,1 1 0,-1-1 1,0 0-1,1 1 0,-1-1 0,1 0 0,-1 0 1,1 0-1,-1 1 0,1-1 0,-1 0 0,1 0 1,-1 0-1,1 0 0,-1 0 0,1 0 0,-1 0 1,1 0-1,-1 0 0,1 0 0,-1 0 0,1 0 0,0-1 1,3 1-1489,19 0-6232</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7.105"/>
    </inkml:context>
    <inkml:brush xml:id="br0">
      <inkml:brushProperty name="width" value="0.025" units="cm"/>
      <inkml:brushProperty name="height" value="0.025" units="cm"/>
      <inkml:brushProperty name="color" value="#004F8B"/>
    </inkml:brush>
  </inkml:definitions>
  <inkml:trace contextRef="#ctx0" brushRef="#br0">75 22 19090,'0'0'5766,"-9"11"-4021,8-10-1721,-6 6 113,0 1 0,1 0 0,0 0 1,1 1-1,0-1 0,0 1 0,1 1 0,0-1 0,0 0 0,1 1 0,0 0 0,1 0 0,-1 12 0,2-19-135,1-1 0,0 1 0,0-1 0,1 1 0,-1 0 0,0-1 0,1 1 0,-1-1 0,1 1 0,0-1 1,0 0-1,0 1 0,0-1 0,0 0 0,1 0 0,-1 1 0,1-1 0,-1 0 0,4 2 0,-3-3 10,-1 0 0,1 0 0,0-1 0,0 1 0,0 0 0,0-1 0,0 1 0,0-1 1,0 0-1,0 0 0,0 0 0,0 0 0,0 0 0,0 0 0,0 0 0,0-1 0,0 1 0,0-1 1,0 1-1,-1-1 0,1 0 0,0 0 0,0 0 0,0 0 0,-1 0 0,1 0 0,1-2 0,6-3 181,-1-1-1,-1 0 0,1-1 1,-1 1-1,0-1 1,-1-1-1,0 1 0,0-1 1,5-12-1,-8 16-81,0-1 0,-1 0 0,1 0 0,-1 0 0,0 0 0,0 0 0,-1-1 0,0 1 0,0-1 1,-1 1-1,0 0 0,0-1 0,0 1 0,-1-1 0,0 1 0,-1-8 0,1 13-110,0 0 0,1 1 0,-1-1 0,0 0 1,1 0-1,-1 0 0,0 1 0,0-1 0,1 1 0,-1-1 0,0 0 0,0 1 0,0-1 0,0 1 1,0 0-1,0-1 0,0 1 0,0 0 0,0 0 0,0-1 0,0 1 0,0 0 0,0 0 1,0 0-1,0 0 0,0 0 0,0 1 0,0-1 0,0 0 0,0 0 0,0 1 0,0-1 0,-2 1 1,-1 1-7,1-1 0,-1 0 0,1 1 1,-1 0-1,1-1 0,0 2 1,-7 3-1,-22 33-992,18-11-5619,13-24 72</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7.654"/>
    </inkml:context>
    <inkml:brush xml:id="br0">
      <inkml:brushProperty name="width" value="0.025" units="cm"/>
      <inkml:brushProperty name="height" value="0.025" units="cm"/>
      <inkml:brushProperty name="color" value="#004F8B"/>
    </inkml:brush>
  </inkml:definitions>
  <inkml:trace contextRef="#ctx0" brushRef="#br0">1 0 19186,'0'0'6759,"0"64"-5414,0-36-576,0-2-545,0 0-192,0-4 0,0-2 0,0-7-417,0-4-447,3-4-257</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8"/>
    </inkml:context>
    <inkml:brush xml:id="br0">
      <inkml:brushProperty name="width" value="0.025" units="cm"/>
      <inkml:brushProperty name="height" value="0.025" units="cm"/>
      <inkml:brushProperty name="color" value="#004F8B"/>
    </inkml:brush>
  </inkml:definitions>
  <inkml:trace contextRef="#ctx0" brushRef="#br0">0 39 9705,'0'0'16784,"62"-13"-15375,-28 8-416,3-1-512,-2 3-385,-1 1-288,-6-2-2435,-3 3-3651,-16-3-8712</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8.660"/>
    </inkml:context>
    <inkml:brush xml:id="br0">
      <inkml:brushProperty name="width" value="0.025" units="cm"/>
      <inkml:brushProperty name="height" value="0.025" units="cm"/>
      <inkml:brushProperty name="color" value="#004F8B"/>
    </inkml:brush>
  </inkml:definitions>
  <inkml:trace contextRef="#ctx0" brushRef="#br0">54 0 8776,'0'0'16144,"3"8"-14906,0 0-1023,-2-5-149,-1 0 1,1 0-1,0 0 0,0-1 1,0 1-1,0 0 1,1 0-1,-1-1 1,1 1-1,-1-1 0,1 1 1,0-1-1,0 0 1,0 0-1,1 1 0,-1-2 1,0 1-1,1 0 1,-1 0-1,1-1 0,-1 1 1,1-1-1,0 0 1,0 0-1,0 0 1,0 0-1,0 0 0,5 0 1,-3-1-150,1 0 1,-1 0 0,0 1 0,1 0-1,-1 0 1,0 0 0,0 1 0,8 3-1,-12-5 86,0 1 1,0 0-1,0-1 0,0 1 0,0 0 0,0 0 1,0 0-1,0 0 0,0 0 0,-1 0 0,1 0 1,0 0-1,-1 0 0,1 0 0,-1 0 0,1 1 1,-1-1-1,1 0 0,-1 0 0,0 1 0,1-1 1,-1 0-1,0 0 0,0 1 0,0-1 0,0 0 0,0 0 1,-1 1-1,1-1 0,0 0 0,0 0 0,-1 1 1,1-1-1,-1 0 0,1 0 0,-1 0 0,0 0 1,1 1-1,-1-1 0,0 0 0,0 0 0,-1 1 1,-1 2 36,-1-1 0,1 1 1,-1-1-1,0 0 1,0 0-1,0 0 1,-1 0-1,1-1 1,-1 1-1,1-1 1,-1 0-1,0-1 1,0 1-1,0-1 1,-5 1-1,3-1-305,1 1 1,-1-2-1,0 1 0,1-1 0,-1 0 0,1 0 0,-1-1 1,0 0-1,1 0 0,-1 0 0,-7-3 0,13 3-82,-1 0 0,1 0-1,-1 0 1,1 0 0,0 0 0,0-1 0,-1 1-1,1 0 1,0 0 0,0-1 0,0 1 0,0-1-1,0 1 1,1-1 0,-1 1 0,0-1-1,1 0 1,-1 1 0,1-1 0,-1 0 0,1 0-1,0 1 1,0-3 0,-1-23-7420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039"/>
    </inkml:context>
    <inkml:brush xml:id="br0">
      <inkml:brushProperty name="width" value="0.025" units="cm"/>
      <inkml:brushProperty name="height" value="0.025" units="cm"/>
      <inkml:brushProperty name="color" value="#004F8B"/>
    </inkml:brush>
  </inkml:definitions>
  <inkml:trace contextRef="#ctx0" brushRef="#br0">0 32 16367,'53'-21'3139,"-48"19"289,4 1-546,-2 1-1024,4 0-897,1-1-833,4 0-160,2 0-1505,0-1-2627,1-1-3427</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397"/>
    </inkml:context>
    <inkml:brush xml:id="br0">
      <inkml:brushProperty name="width" value="0.025" units="cm"/>
      <inkml:brushProperty name="height" value="0.025" units="cm"/>
      <inkml:brushProperty name="color" value="#004F8B"/>
    </inkml:brush>
  </inkml:definitions>
  <inkml:trace contextRef="#ctx0" brushRef="#br0">137 0 16976,'0'0'3091,"-8"1"-876,1 1-2022,0 0-1,0 0 0,1 0 0,-1 1 0,1 0 1,-1 0-1,1 1 0,0 0 0,0 0 0,1 0 0,-1 1 1,1 0-1,0 0 0,0 0 0,1 0 0,-1 1 1,1 0-1,0 0 0,1 0 0,-4 7 0,5-9-132,1-1 0,-1 1 0,1-1-1,0 1 1,0 0 0,0-1 0,1 1 0,-1 0-1,1-1 1,0 1 0,0 0 0,0 0 0,1 6-1,0-8-42,0-1 0,0 1 0,0-1 0,1 1 0,-1-1 0,0 1 0,0-1 0,1 0 0,-1 0 0,1 1 0,-1-1 0,1 0 0,0 0 0,-1-1 0,1 1 0,0 0 0,0 0 0,-1-1 0,1 1 0,0-1 0,0 0 0,0 0 0,0 1 0,0-1 0,-1 0 0,1 0 0,4-1 0,0 0 9,1 0-1,-1 0 1,1 0-1,-1-1 1,0 0-1,0 0 1,0-1-1,0 0 1,0 0-1,0 0 1,-1 0-1,1-1 1,-1 0-1,0 0 1,-1-1-1,1 1 1,0-1-1,-1 0 1,0-1-1,-1 1 1,1 0-1,-1-1 1,0 0-1,0 0 1,-1 0-1,1 0 1,-1 0-1,-1-1 1,1 1-1,0-9 1,-3 14-8,1 1 0,-1-1 0,1 0 0,0 1 0,-1-1 0,0 0 1,1 1-1,-1-1 0,1 1 0,-1-1 0,0 1 0,1-1 0,-1 1 0,0 0 1,1-1-1,-1 1 0,0 0 0,0-1 0,0 1 0,1 0 0,-1 0 1,0 0-1,0 0 0,0 0 0,1 0 0,-1 0 0,0 0 0,0 0 1,0 0-1,1 0 0,-1 0 0,0 1 0,0-1 0,1 0 0,-1 0 0,0 1 1,0-1-1,0 1 0,-35 14 513,34-13-534,-1-1-66,0 1 1,0 0 0,0 0 0,0 0-1,1 1 1,-1-1 0,1 0 0,-1 1-1,1 0 1,0 0 0,0-1 0,0 1-1,1 0 1,-1 1 0,1-1 0,-2 5-1,28-5-6854,-21-3 4979,18 0-6346</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784"/>
    </inkml:context>
    <inkml:brush xml:id="br0">
      <inkml:brushProperty name="width" value="0.025" units="cm"/>
      <inkml:brushProperty name="height" value="0.025" units="cm"/>
      <inkml:brushProperty name="color" value="#004F8B"/>
    </inkml:brush>
  </inkml:definitions>
  <inkml:trace contextRef="#ctx0" brushRef="#br0">39 11 17521,'0'0'8877,"-6"9"-8295,2-1-559,-1 0-1,1 0 0,1 1 0,-1-1 1,2 1-1,-1-1 0,1 1 1,0 0-1,1 0 0,-1 11 1,2-17-17,0 1 1,0-1-1,0 1 1,0-1-1,1 0 1,-1 1-1,1-1 1,0 1-1,0-1 1,2 4-1,-2-6 2,0 0 0,0 0-1,0-1 1,0 1 0,0 0 0,0-1 0,1 1-1,-1-1 1,0 0 0,0 1 0,0-1 0,1 0-1,-1 0 1,0 1 0,0-1 0,0 0 0,1 0-1,-1-1 1,0 1 0,0 0 0,1 0 0,-1 0-1,0-1 1,0 1 0,0-1 0,0 1 0,0-1-1,1 1 1,-1-1 0,0 0 0,0 0-1,0 1 1,1-2 0,8-5 8,0 0 0,0 0 0,0-1 1,-1 0-1,16-17 0,-22 21 159,1 0 0,-1 0 1,0 0-1,0 0 0,-1 0 0,1-1 0,-1 1 1,0-1-1,0 0 0,0 1 0,-1-1 1,1 0-1,-1 0 0,-1 0 0,1 0 1,-1 0-1,0-6 0,0 10-129,-1 0 0,1 0 0,-1 0 0,0 0 0,0 0 0,0 0 0,0 1 0,0-1-1,0 0 1,0 0 0,0 0 0,0 1 0,0-1 0,0 1 0,0-1 0,0 1 0,0-1 0,-1 1 0,1 0 0,0-1 0,0 1 0,-1 0-1,1 0 1,0 0 0,0 0 0,-1 0 0,1 0 0,0 1 0,-2-1 0,-38 8-9,38-7-38,-1 0 0,1 1 0,0 0 0,0-1 0,0 1 0,0 0 0,0 1 0,0-1 0,0 0 0,1 1 0,-1-1 1,1 1-1,0 0 0,0 0 0,0 0 0,-3 5 0,36-6-3587,-10-2-2513,5 0-6397</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127"/>
    </inkml:context>
    <inkml:brush xml:id="br0">
      <inkml:brushProperty name="width" value="0.025" units="cm"/>
      <inkml:brushProperty name="height" value="0.025" units="cm"/>
      <inkml:brushProperty name="color" value="#004F8B"/>
    </inkml:brush>
  </inkml:definitions>
  <inkml:trace contextRef="#ctx0" brushRef="#br0">1 43 23094,'0'0'8264,"58"-38"-8136,-39 34-160,-3 4-1634,-7 0-3042</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504"/>
    </inkml:context>
    <inkml:brush xml:id="br0">
      <inkml:brushProperty name="width" value="0.025" units="cm"/>
      <inkml:brushProperty name="height" value="0.025" units="cm"/>
      <inkml:brushProperty name="color" value="#004F8B"/>
    </inkml:brush>
  </inkml:definitions>
  <inkml:trace contextRef="#ctx0" brushRef="#br0">11 35 10025,'0'0'7202,"7"-6"-3529,0 0-2656,-5 4-639,1 0-1,-1-1 1,1 1-1,-1 0 0,1 1 1,0-1-1,0 0 1,0 1-1,0 0 1,0-1-1,5 0 0,-8 2-302,1 0 0,-1 0 0,0 0 0,1-1-1,-1 1 1,0 0 0,1 0 0,-1 0 0,0 0-1,1 0 1,-1 0 0,0 1 0,1-1 0,-1 0-1,0 0 1,1 0 0,-1 0 0,0 0 0,1 0-1,-1 1 1,0-1 0,1 0 0,-1 0 0,0 0-1,0 1 1,1-1 0,-1 0 0,0 0 0,0 1-1,0-1 1,1 0 0,-1 1 0,0-1 0,0 0 0,0 0-1,0 1 1,0-1 0,0 0 0,1 1 0,-1 20 596,0-20-676,-1 0 0,1 0 1,0 0-1,-1 0 0,1 1 0,0-1 1,0 0-1,0 0 0,0 1 0,0-1 1,0 0-1,0 0 0,0 0 0,1 1 1,-1-1-1,0 0 0,1 0 0,-1 0 1,1 0-1,-1 0 0,1 0 0,0 1 1,-1-1-1,1-1 0,0 1 0,0 0 1,0 0-1,-1 0 0,1 0 0,0 0 1,0-1-1,0 1 0,2 0 0,5 0 29,3 0-79,-1-1 0,1 2 0,0 0 1,17 5-1,-25-6 27,-1 0 0,0 0 0,0 0 1,0 0-1,-1 0 0,1 0 0,0 0 1,0 1-1,0-1 0,-1 0 0,1 1 0,-1 0 1,1-1-1,-1 1 0,0 0 0,0 0 1,1 0-1,-1 0 0,-1 0 0,1 0 1,0 0-1,0 0 0,-1 0 0,1 0 0,-1 0 1,0 0-1,1 1 0,-1-1 0,-1 4 1,1-4 30,-1 1 0,0-1 0,0 0 0,-1 0 0,1 0 0,0 0 0,-1-1 0,1 1 0,-1 0 0,0 0 0,1-1 0,-1 1 0,0-1 0,0 0 0,0 0 0,0 1 0,0-1 0,0 0 0,0-1 0,-1 1 0,1 0 0,0-1 0,0 1 0,-1-1 0,1 1 0,-4-1 0,-3 1-81,0 0 0,1 0 0,-1-1 0,0 0 0,1 0 0,-13-3 0,18 2-303,-1 0 0,0-1 1,1 0-1,-1 1 0,1-1 0,0 0 0,-1-1 0,-3-3 0,-22-26-7284,14 5-930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5.112"/>
    </inkml:context>
    <inkml:brush xml:id="br0">
      <inkml:brushProperty name="width" value="0.025" units="cm"/>
      <inkml:brushProperty name="height" value="0.025" units="cm"/>
      <inkml:brushProperty name="color" value="#E71224"/>
    </inkml:brush>
  </inkml:definitions>
  <inkml:trace contextRef="#ctx0" brushRef="#br0">1 1 20531,'0'0'8072,"74"25"-12716,-42-24-2723</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899"/>
    </inkml:context>
    <inkml:brush xml:id="br0">
      <inkml:brushProperty name="width" value="0.025" units="cm"/>
      <inkml:brushProperty name="height" value="0.025" units="cm"/>
      <inkml:brushProperty name="color" value="#004F8B"/>
    </inkml:brush>
  </inkml:definitions>
  <inkml:trace contextRef="#ctx0" brushRef="#br0">1 62 13132,'18'-42'4068,"1"42"-256,6 0-929,5 0-577,2-1-897,3-4-832,2 2-513,-1 1-609,-8-2-2145,-1 2-3492,-12 0-11755</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1.260"/>
    </inkml:context>
    <inkml:brush xml:id="br0">
      <inkml:brushProperty name="width" value="0.025" units="cm"/>
      <inkml:brushProperty name="height" value="0.025" units="cm"/>
      <inkml:brushProperty name="color" value="#004F8B"/>
    </inkml:brush>
  </inkml:definitions>
  <inkml:trace contextRef="#ctx0" brushRef="#br0">0 35 14125,'0'0'11595,"68"0"-9609,-29-1-448,5-4-802,4-2-543,-2 4-129,0-2-289,-7 1-1184,-2-1-2082,-7 0-3300</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0.195"/>
    </inkml:context>
    <inkml:brush xml:id="br0">
      <inkml:brushProperty name="width" value="0.025" units="cm"/>
      <inkml:brushProperty name="height" value="0.025" units="cm"/>
      <inkml:brushProperty name="color" value="#004F8B"/>
    </inkml:brush>
  </inkml:definitions>
  <inkml:trace contextRef="#ctx0" brushRef="#br0">1 98 15278,'0'0'6743,"8"-9"-5136,-1 1-1391,0 0 0,1 1 1,-1 0-1,2 0 0,-1 1 1,1 0-1,0 0 1,0 1-1,0 0 0,1 1 1,0 0-1,0 0 0,0 1 1,0 0-1,1 1 0,11-1 1,-21 3-172,-1 1 1,1-1 0,0 1-1,0-1 1,0 1-1,0-1 1,0 1-1,-1 0 1,1-1-1,0 1 1,0 0 0,-1 0-1,1-1 1,0 1-1,-1 0 1,1 0-1,-1 0 1,0 0 0,1 0-1,-1 0 1,0 0-1,1 0 1,-1 0-1,0 0 1,0 0-1,0 0 1,0 0 0,0 0-1,0 0 1,0 0-1,0 0 1,0 0-1,0 0 1,-1 1 0,-7 40 638,1-26-606,-1-1 0,-1 0 0,0-1 0,-1 0 0,0-1 0,-1 0 0,-1 0 0,-15 13 0,19-18 107,6-6-151,1 0 1,0 1 0,0-1-1,1 0 1,-1 1 0,0-1-1,1 1 1,0-1 0,-1 1-1,1-1 1,0 1 0,0-1 0,1 1-1,-1-1 1,1 3 0,-1-3-11,0 0 1,0 0 0,0-1 0,1 1 0,-1 0 0,1 0-1,-1-1 1,1 1 0,-1 0 0,1-1 0,0 1 0,0-1-1,0 1 1,0-1 0,0 1 0,0-1 0,0 0 0,1 0 0,-1 1-1,0-1 1,1 0 0,1 1 0,6 0-9,0-1 0,0-1 0,-1 1 0,1-1 0,0-1 0,0 0 0,0 0 1,-1 0-1,17-6 0,-14 3-1484,0 0-1,-1-1 1,1 0 0,9-7 0,5-6-7896</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2.286"/>
    </inkml:context>
    <inkml:brush xml:id="br0">
      <inkml:brushProperty name="width" value="0.025" units="cm"/>
      <inkml:brushProperty name="height" value="0.025" units="cm"/>
      <inkml:brushProperty name="color" value="#004F8B"/>
    </inkml:brush>
  </inkml:definitions>
  <inkml:trace contextRef="#ctx0" brushRef="#br0">44 126 4100,'0'0'11584,"-9"6"-8808,-24 22-470,32-25 2302,9-5-3282,11-7-608,13-17 288,37-38 0,-3 3-344,-67 80-656,-21 34-107,11-29-433,-16 50 0,26-66-39,-1-1 0,1 1 1,0 0-1,0-1 0,1 1 0,1 12 1,-1-20 452,0 1-1,1 0 1,-1-1 0,0 1 0,0 0 0,1-1 0,-1 1 0,0-1 0,1 1 0,-1 0 0,0-1 0,1 1 0,-1-1-1,1 1 1,-1-1 0,1 0 0,-1 1 0,1-1 0,-1 1 0,1-1 0,0 0 0,-1 1 0,1-1 0,-1 0 0,1 0 0,0 0-1,-1 1 1,1-1 0,0 0 0,-1 0 0,1 0 0,0 0 0,-1 0 0,1 0 0,0 0 0,-1 0 0,1 0 0,0-1 0,-1 1-1,1 0 1,0 0 0,-1-1 0,1 1 0,-1 0 0,2-1 0,28-17-3629,-9-2-1753,35-42 0,-26 24 3455,-11 14 3992,1 0 3641,-25 32 3283,-13 22-5984,8-13-2981,0 1 1,-13 35-1,23-52 126,-1 0 1,1 0-1,0 1 0,-1-1 1,1 0-1,0 0 1,0 1-1,-1-1 1,1 0-1,0 0 0,1 1 1,-1-1-1,0 0 1,0 0-1,0 1 0,1-1 1,-1 0-1,0 0 1,1 0-1,-1 0 1,1 1-1,0-1 0,-1 0 1,1 0-1,0 0 1,1 1-1,0-1 40,0 0 0,-1-1 0,1 1 0,0 0-1,0-1 1,0 0 0,0 1 0,-1-1 0,1 0 0,0 0 0,0 0-1,0 0 1,0 0 0,0-1 0,3 0 0,4-1 112,0-1 0,1 0 0,-1-1 0,0 0 0,-1 0 0,10-6 0,-14 7-32,1 0-1,-1 0 0,0-1 0,0 1 1,0-1-1,-1 0 0,1 0 0,-1 0 1,0-1-1,0 1 0,0-1 0,-1 1 0,1-1 1,-1 0-1,0 0 0,-1 0 0,1-1 1,-1 1-1,0 0 0,0 0 0,0-7 1,-2 11-114,1 0 1,-1 0 0,0 1-1,1-1 1,-1 0 0,1 0-1,-1 0 1,0 1 0,0-1-1,1 0 1,-1 0 0,0 1 0,0-1-1,0 1 1,0-1 0,0 1-1,0-1 1,0 1 0,0 0-1,0-1 1,0 1 0,0 0-1,0 0 1,0 0 0,0 0-1,0 0 1,0 0 0,0 0-1,0 0 1,0 0 0,0 0 0,0 1-1,0-1 1,0 0 0,0 1-1,0-1 1,-2 2 0,-39 14-54,37-13-14,0 0 0,1 0 1,-1 1-1,1 0 0,-1 0 1,1 0-1,0 0 0,1 0 1,-1 1-1,1 0 0,-5 9 1,8-14-18,0 0 0,0 1 0,0-1 1,0 0-1,0 1 0,0-1 1,1 0-1,-1 0 0,0 1 0,0-1 1,0 0-1,0 1 0,1-1 1,-1 0-1,0 0 0,0 1 1,1-1-1,-1 0 0,0 0 0,0 0 1,1 1-1,-1-1 0,0 0 1,1 0-1,-1 0 0,0 0 0,1 0 1,-1 1-1,0-1 0,1 0 1,-1 0-1,0 0 0,1 0 0,-1 0 1,0 0-1,1 0 0,-1 0 1,0 0-1,1 0 0,-1-1 0,21 1-985,-18-1 729,8 0-907,0-1 0,0-1 0,0 0 1,-1-1-1,1 0 0,-1 0 0,12-8 1,-14 8-107,31-15-7304</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2.681"/>
    </inkml:context>
    <inkml:brush xml:id="br0">
      <inkml:brushProperty name="width" value="0.025" units="cm"/>
      <inkml:brushProperty name="height" value="0.025" units="cm"/>
      <inkml:brushProperty name="color" value="#004F8B"/>
    </inkml:brush>
  </inkml:definitions>
  <inkml:trace contextRef="#ctx0" brushRef="#br0">101 29 15407,'0'0'2930,"-10"7"-239,5-4-2435,-47 36 2131,49-36-2263,0 0 0,0-1-1,1 1 1,-1 0 0,1 1-1,-1-1 1,1 0 0,0 1-1,0-1 1,1 1 0,-1 0-1,1 0 1,-1 0 0,1-1-1,0 1 1,0 4 0,1-7-121,1 0 0,-1 0-1,0 0 1,0 0 0,1 0 0,-1 0 0,1-1 0,-1 1 0,1 0 0,-1 0 0,1-1 0,-1 1 0,1 0-1,0-1 1,0 1 0,-1 0 0,1-1 0,0 1 0,0-1 0,-1 1 0,1-1 0,0 0 0,0 1 0,0-1-1,0 0 1,0 1 0,0-1 0,0 0 0,-1 0 0,1 0 0,0 0 0,1 0 0,40 0 99,-30 0-76,29 1-7,-24 0 119,0 0 0,0-2 0,26-3 0,-41 4-20,0 0-1,0-1 1,0 0-1,0 1 1,-1-1-1,1 0 1,0 0-1,0 0 1,-1 0-1,1-1 1,-1 1-1,1 0 1,-1-1-1,1 1 1,-1-1-1,0 1 1,0-1-1,1 1 1,-1-1-1,-1 0 1,1 0-1,0 0 1,0 1-1,-1-1 1,1 0-1,-1 0 1,1 0-1,-1 0 1,0 0-1,0 0 1,0 0-1,0-3 1,0 1-21,0 0 0,-1 1 0,0-1 1,1 0-1,-1 1 0,0-1 0,-1 1 1,1-1-1,-1 1 0,0 0 0,1-1 1,-1 1-1,-1 0 0,1 0 0,0 0 0,-6-4 1,1 1-197,-1 1 0,0 1 0,1-1 1,-1 1-1,-1 1 0,1-1 0,-1 1 1,1 1-1,-1 0 0,0 0 0,0 1 1,0 0-1,0 0 0,0 1 0,0 0 1,0 1-1,-11 1 0,18-1-287,0 0-1,0 0 1,0 1-1,0-1 1,0 0 0,1 1-1,-1-1 1,1 1-1,-1 0 1,1-1 0,-3 4-1,-10 22-8311,9-9-1274</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3.028"/>
    </inkml:context>
    <inkml:brush xml:id="br0">
      <inkml:brushProperty name="width" value="0.025" units="cm"/>
      <inkml:brushProperty name="height" value="0.025" units="cm"/>
      <inkml:brushProperty name="color" value="#004F8B"/>
    </inkml:brush>
  </inkml:definitions>
  <inkml:trace contextRef="#ctx0" brushRef="#br0">0 266 9705,'0'0'16047,"62"-8"-14381,-9-18-353,6-6-288,4-3-448,-6 2-449,0 3-96,-10 1-32,-11 5-609,-13 5-1409,-7 2-1857,-16 5-3428</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3.373"/>
    </inkml:context>
    <inkml:brush xml:id="br0">
      <inkml:brushProperty name="width" value="0.025" units="cm"/>
      <inkml:brushProperty name="height" value="0.025" units="cm"/>
      <inkml:brushProperty name="color" value="#004F8B"/>
    </inkml:brush>
  </inkml:definitions>
  <inkml:trace contextRef="#ctx0" brushRef="#br0">1 273 10794,'0'0'14510,"44"-64"-13773,0 31-289,11-3-320,5 2-96,4 1-32,-4 7-993,-7 1-2530,-8 3-3940</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040"/>
    </inkml:context>
    <inkml:brush xml:id="br0">
      <inkml:brushProperty name="width" value="0.025" units="cm"/>
      <inkml:brushProperty name="height" value="0.025" units="cm"/>
      <inkml:brushProperty name="color" value="#004F8B"/>
    </inkml:brush>
  </inkml:definitions>
  <inkml:trace contextRef="#ctx0" brushRef="#br0">1 47 15150,'0'0'3684,"49"-6"-1506,-15-2-256,1-2-449,6 0-896,-2 4-385,0 2-192,-6 1-513,-4 3-896,-10 0-1089,-6 4-1506,-13 5-1249,-4 3-1121</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430"/>
    </inkml:context>
    <inkml:brush xml:id="br0">
      <inkml:brushProperty name="width" value="0.025" units="cm"/>
      <inkml:brushProperty name="height" value="0.025" units="cm"/>
      <inkml:brushProperty name="color" value="#004F8B"/>
    </inkml:brush>
  </inkml:definitions>
  <inkml:trace contextRef="#ctx0" brushRef="#br0">0 39 11050,'0'0'8905,"69"7"-7560,-26-15-704,-1-2-481,1 1-64,-10 2-1313,-8-1-1666,-4 4-3299</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779"/>
    </inkml:context>
    <inkml:brush xml:id="br0">
      <inkml:brushProperty name="width" value="0.025" units="cm"/>
      <inkml:brushProperty name="height" value="0.025" units="cm"/>
      <inkml:brushProperty name="color" value="#004F8B"/>
    </inkml:brush>
  </inkml:definitions>
  <inkml:trace contextRef="#ctx0" brushRef="#br0">47 1 10954,'0'0'15044,"-3"11"-14484,-7 19-348,3-10-41,0 0 0,2 0 0,0 0 1,1 1-1,-2 40 0,6-60-169,0 0 0,1 0 0,-1 1 0,0-1 0,1 0 0,-1 0 0,0 0-1,1 1 1,0-1 0,-1 0 0,1 0 0,0 0 0,-1 0 0,1 0 0,0 0 0,0 0 0,0-1 0,0 1 0,0 0 0,0 0 0,0-1 0,0 1 0,2 0 0,0 0-8,0 0 0,0 0 1,1 0-1,-1 0 1,0-1-1,1 0 1,-1 1-1,7-2 1,-3 1-587,1-1-1,-1-1 1,1 1 0,-1-1 0,1 0 0,-1-1 0,9-4-1,6-9-5305,-4 0-3637</inkml:trace>
  <inkml:trace contextRef="#ctx0" brushRef="#br0" timeOffset="1">153 155 10218,'0'0'13484,"-47"57"-11530,47-44-961,0 3-608,0-2-321,0 2-64,10 1-1025,1-2-1506,0-4-928,-4-3-1346,5-5-2241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4.764"/>
    </inkml:context>
    <inkml:brush xml:id="br0">
      <inkml:brushProperty name="width" value="0.025" units="cm"/>
      <inkml:brushProperty name="height" value="0.025" units="cm"/>
      <inkml:brushProperty name="color" value="#E71224"/>
    </inkml:brush>
  </inkml:definitions>
  <inkml:trace contextRef="#ctx0" brushRef="#br0">84 0 17392,'0'0'9855,"-6"11"-9449,-7 13-233,-33 68 320,43-85-472,0 0 0,0 0 0,1 0 0,0 1 0,0-1 0,1 1 0,0-1 0,0 1 0,1-1 0,0 1 0,1 7 0,0-13-10,0 0 0,0 0-1,0-1 1,0 1 0,1 0 0,-1-1-1,0 1 1,1-1 0,0 1 0,-1-1-1,1 1 1,0-1 0,-1 0 0,1 0-1,0 0 1,0 0 0,0-1 0,0 1 0,0 0-1,0-1 1,0 1 0,0-1 0,1 0-1,-1 0 1,0 1 0,0-2 0,0 1-1,0 0 1,0 0 0,4-1 0,3 0 22,1-1 0,0 1 1,-1-1-1,1-1 1,12-5-1,-14 4-258,1 0 1,-1-1-1,-1 0 0,1 0 1,-1-1-1,0 0 0,0 0 1,7-9-1,-10 10-587,0 0 1,-1 0-1,1-1 1,-1 1-1,-1-1 0,1 1 1,-1-1-1,2-8 1,3-26-8558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124"/>
    </inkml:context>
    <inkml:brush xml:id="br0">
      <inkml:brushProperty name="width" value="0.025" units="cm"/>
      <inkml:brushProperty name="height" value="0.025" units="cm"/>
      <inkml:brushProperty name="color" value="#004F8B"/>
    </inkml:brush>
  </inkml:definitions>
  <inkml:trace contextRef="#ctx0" brushRef="#br0">56 0 11147,'0'0'8738,"-4"10"-7478,-11 20-594,6-11-507,0 0 0,-8 27 0,17-46-149,-1 0 0,1 1 1,0-1-1,0 0 0,0 1 1,0-1-1,0 0 0,0 0 1,0 1-1,0-1 0,0 0 1,0 1-1,0-1 0,0 0 1,0 1-1,0-1 0,0 0 1,0 1-1,0-1 0,0 0 0,0 0 1,1 1-1,-1-1 0,0 0 1,0 1-1,0-1 0,0 0 1,1 0-1,-1 0 0,0 1 1,0-1-1,1 0 0,-1 0 1,0 0-1,0 1 0,1-1 1,14-1 373,21-15 307,-31 13-541,7-3 199,-1 1 0,1 0 1,0 1-1,0 0 0,0 0 1,0 2-1,1 0 1,15-1-1,-27 3-305,0 1-1,0-1 1,0 1 0,0-1-1,0 1 1,0 0 0,0 0 0,0-1-1,0 1 1,-1 0 0,1 0 0,0 0-1,0 0 1,-1 0 0,1 0-1,-1 0 1,1 0 0,-1 0 0,1 0-1,-1 0 1,1 0 0,-1 1-1,0-1 1,0 0 0,0 0 0,0 0-1,0 1 1,0-1 0,0 0-1,0 0 1,0 0 0,0 0 0,-1 1-1,0 1 1,-9 45 113,2-35 28,1-2 1,-1 1-1,-1-1 1,0 0-1,-1 0 0,0-1 1,-16 12-1,-27 29 905,52-51-1090,1 0 0,0 0 0,-1 1-1,1-1 1,0 0 0,0 0 0,-1 0 0,1 1 0,0-1 0,0 0 0,-1 1-1,1-1 1,0 0 0,0 1 0,0-1 0,0 0 0,-1 1 0,1-1-1,0 0 1,0 1 0,0-1 0,0 0 0,0 1 0,0-1 0,0 1 0,0-1-1,0 0 1,0 1 0,0-1 0,0 0 0,0 1 0,0-1 0,1 0 0,-1 1-1,0-1 1,0 0 0,0 1 0,0-1 0,1 0 0,-1 1 0,0-1 0,0 0-1,1 0 1,-1 1 0,0-1 0,0 0 0,1 0 0,0 1 0,26 3 31,32-13-1519,-13-11-3056,-17 2-2245,-11 4-2073</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565"/>
    </inkml:context>
    <inkml:brush xml:id="br0">
      <inkml:brushProperty name="width" value="0.025" units="cm"/>
      <inkml:brushProperty name="height" value="0.025" units="cm"/>
      <inkml:brushProperty name="color" value="#004F8B"/>
    </inkml:brush>
  </inkml:definitions>
  <inkml:trace contextRef="#ctx0" brushRef="#br0">82 0 12748,'0'0'15989,"2"9"-15626,-1-1-300,0 0 0,-1 0 1,1 1-1,-2-1 0,1 0 1,-1 0-1,-5 16 1,6-24-63,0 1 0,0 0 0,0 0 0,0 0 0,0 0 0,0-1 0,0 1 0,0 0 0,0 0 0,0 0 1,0 0-1,1-1 0,-1 1 0,0 0 0,0 0 0,1 0 0,-1-1 0,1 1 0,-1 0 0,1-1 0,-1 1 0,1 0 0,-1-1 1,1 1-1,-1 0 0,1-1 0,0 1 0,-1-1 0,1 1 0,0-1 0,0 0 0,-1 1 0,1-1 0,0 0 0,0 1 0,0-1 0,-1 0 1,1 0-1,2 0 0,49 3-105,-47-3 58,1 0 0,0 0 0,0 0 0,0 0 0,0 1 0,0 0 0,0 0 0,9 4 0,-13-4 43,0 1 0,-1-1 1,0 0-1,1 1 0,-1-1 1,0 1-1,0-1 0,0 1 1,0 0-1,0-1 0,0 1 1,0 0-1,0 0 0,-1-1 1,1 1-1,-1 0 0,1 0 1,-1 0-1,0 0 0,0 0 1,0 0-1,0 0 0,0 0 1,0 0-1,-1 0 0,1-1 1,0 1-1,-1 0 0,0 0 1,1 0-1,-1 0 0,0-1 1,0 1-1,0 0 0,0-1 1,0 1-1,-2 1 0,-2 5 106,-1 0-1,0 0 0,-1-1 1,0 0-1,-14 12 0,14-14 35,0 0-1,0 0 1,-1-1 0,0 0-1,1 0 1,-1-1 0,-1 0-1,1 0 1,0-1 0,-1 0-1,1-1 1,-1 0 0,1 0-1,-12 0 1,19-2-253,-1 1 0,1-1 0,-1 1 0,0-1 0,1 0 0,-1 1 0,1-1 0,0 0 0,-1 0 1,1 0-1,0 0 0,-1 0 0,1 0 0,0-1 0,0 1 0,0 0 0,0-1 0,0 1 0,0 0 0,0-1 0,1 1 0,-1-1 0,0 1 0,1-1 0,-1 0 0,1 1 1,-1-3-1,-3-45-7907,4 9-2056</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911"/>
    </inkml:context>
    <inkml:brush xml:id="br0">
      <inkml:brushProperty name="width" value="0.025" units="cm"/>
      <inkml:brushProperty name="height" value="0.025" units="cm"/>
      <inkml:brushProperty name="color" value="#004F8B"/>
    </inkml:brush>
  </inkml:definitions>
  <inkml:trace contextRef="#ctx0" brushRef="#br0">0 95 12139,'0'0'10282,"57"-22"-7207,-25 14-865,1 0-256,4 2-1121,2 2-673,4 1-160,3-4-1890,5-8-4164,8-7-6886</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28.040"/>
    </inkml:context>
    <inkml:brush xml:id="br0">
      <inkml:brushProperty name="width" value="0.035" units="cm"/>
      <inkml:brushProperty name="height" value="0.035" units="cm"/>
      <inkml:brushProperty name="color" value="#F6630D"/>
    </inkml:brush>
  </inkml:definitions>
  <inkml:trace contextRef="#ctx0" brushRef="#br0">1 1 16075,'1'9'1417,"-1"-2"-1081,9-4 8,5-3 568,7 0-400,7 0-24,11 2-24,4-1 8,3 2-87,2 3-89,0 0-392,-1 2-264,-10-5 1312,-7-3-936,-10-9 40,-8-6 8</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36.544"/>
    </inkml:context>
    <inkml:brush xml:id="br0">
      <inkml:brushProperty name="width" value="0.035" units="cm"/>
      <inkml:brushProperty name="height" value="0.035" units="cm"/>
      <inkml:brushProperty name="color" value="#AB008B"/>
    </inkml:brush>
  </inkml:definitions>
  <inkml:trace contextRef="#ctx0" brushRef="#br0">1021 170 10914,'-7'-3'266,"0"0"0,0 1 0,0 0 0,0 0 0,-1 0 0,1 1 0,-1 0 0,1 0 0,-1 1 0,1 0 0,-12 2 0,-12 2 310,-44 12-1,44-8-362,-125 20 1015,137-26-1054,1-1 1,-1-1 0,0-1 0,1-1 0,-1 0-1,-26-7 1,-22-14 100,44 15-194,-1 0 0,-37-7 0,54 14-61,-1 0 1,0 0-1,0 1 0,0 0 1,0 1-1,0 0 1,1 0-1,-1 0 0,0 1 1,1 0-1,-1 1 1,-8 4-1,0 1 99,0 1 0,1 1 1,1 1-1,-1 0 0,-15 17 0,21-20 11,1 1-1,0 1 1,0 0-1,1 0 1,0 0-1,0 1 1,2 0-1,-8 18 0,10-18-89,1 0-1,0-1 1,0 1-1,2 0 1,-1 0-1,1 1 1,1-1-1,0 0 1,4 17-1,-2-12-22,1-1 1,1 0-1,1 0 0,0-1 1,1 0-1,9 16 1,-7-18 29,1 1 1,0-2 0,1 1 0,0-1-1,1-1 1,0 0 0,1-1 0,0 0 0,0-1-1,1 0 1,24 9 0,14 3 278,104 24 1,-118-35-227,0 0-38,0-1-1,1-2 0,0-1 1,0-3-1,0-1 1,59-6-1,-30-4-55,-1-3 0,-1-4 0,0-2 0,78-33 1,-129 44-2,-1-1 1,0 0-1,0-1 1,0-1 0,-1 0-1,-1 0 1,0-2 0,0 0-1,-1 0 1,-1-1 0,0 0-1,11-19 1,-5 4 34,-1-1 1,-1-1-1,-1 0 1,-2-1-1,9-40 1,-18 61-4,-1-1 1,0 1-1,0-1 1,-1 0-1,0 1 1,-1-1-1,0 1 1,-1-1 0,0 1-1,-1 0 1,0 0-1,-1 0 1,0 0-1,0 0 1,-1 1-1,0-1 1,-1 1-1,-7-8 1,3 4-7,0 1 1,-1 0-1,0 0 1,-1 2-1,0-1 1,-1 2-1,-1-1 1,1 2-1,-1 0 1,0 0-1,-21-7 1,26 12-62,-1 1 0,1 0 0,-1 0 0,0 1 0,1 0 0,-1 0 0,0 1 0,-13 2 0,-4 2-24,-43 12-1,4 0 187,19-7-207</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37.571"/>
    </inkml:context>
    <inkml:brush xml:id="br0">
      <inkml:brushProperty name="width" value="0.035" units="cm"/>
      <inkml:brushProperty name="height" value="0.035" units="cm"/>
      <inkml:brushProperty name="color" value="#AB008B"/>
    </inkml:brush>
  </inkml:definitions>
  <inkml:trace contextRef="#ctx0" brushRef="#br0">457 80 11434,'0'-3'191,"0"0"0,0 0 0,0 0 0,-1 0 0,1 0 0,-1 0-1,0 0 1,1 0 0,-1 0 0,-1 0 0,1 0 0,0 0-1,-1 0 1,1 1 0,-1-1 0,0 0 0,0 1 0,0 0-1,0-1 1,-1 1 0,1 0 0,0 0 0,-1 0 0,0 1 0,1-1-1,-1 1 1,0-1 0,0 1 0,0 0 0,0 0 0,-3-1-1,-2 1 79,0 0 0,0 0-1,0 0 1,-1 1 0,1 1-1,0-1 1,0 1-1,0 0 1,0 1 0,-15 5-1,5 0-185,2 0-1,-1 2 0,1 0 1,0 0-1,1 2 1,0 0-1,0 0 0,2 2 1,-1-1-1,1 2 0,1 0 1,1 0-1,0 1 1,1 1-1,-13 24 0,13-18-65,0 1-1,1 0 0,2 0 1,0 1-1,1-1 0,2 2 0,0-1 1,2 0-1,1 1 0,0-1 1,5 31-1,-3-44 4,0-1-1,1 0 0,0 0 1,1 0-1,0 0 1,1 0-1,0 0 1,0-1-1,1 1 1,0-1-1,1-1 1,0 1-1,0-1 1,1 0-1,0 0 1,0-1-1,1 0 1,0 0-1,0-1 1,1 0-1,0 0 1,0-1-1,0 0 1,1-1-1,-1 0 1,1 0-1,0-1 1,0 0-1,0-1 1,15 1-1,-11-1-10,0-2 1,0 0-1,0 0 0,0-1 0,0-1 0,0-1 1,0 0-1,0 0 0,-1-1 0,0-1 0,1-1 1,-2 1-1,1-2 0,-1 0 0,0 0 0,0-2 1,-1 1-1,0-1 0,-1-1 0,0 0 0,0 0 1,-1-1-1,0 0 0,-1-1 0,0 1 0,-1-2 1,-1 1-1,0-1 0,7-21 0,-7 10 44,-1 1 1,-1-1-1,-1 0 0,-1 0 0,-1 0 0,-2-1 0,0 1 1,-2 0-1,0 0 0,-2 1 0,0-1 0,-2 1 1,0 0-1,-2 0 0,-22-41 0,28 58-93,-1 0 0,0 0 0,0 0 0,-1 0 0,0 1 0,0 0 0,0 0 0,-7-5 0,9 8 9,0 0 1,0 1 0,0-1 0,0 1 0,0 0 0,0 0 0,0 0 0,0 0 0,-1 0 0,1 1 0,0-1 0,-1 1 0,1 0-1,0 0 1,-1 0 0,1 1 0,0-1 0,-1 1 0,1 0 0,-4 1 0,-23 12-162</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38.224"/>
    </inkml:context>
    <inkml:brush xml:id="br0">
      <inkml:brushProperty name="width" value="0.035" units="cm"/>
      <inkml:brushProperty name="height" value="0.035" units="cm"/>
      <inkml:brushProperty name="color" value="#AB008B"/>
    </inkml:brush>
  </inkml:definitions>
  <inkml:trace contextRef="#ctx0" brushRef="#br0">0 243 16644,'0'3'2216,"3"-4"-1768,5-5 784,1-5-183,6-5-329,3-2-128,6-8-160,1-1-160,1-1-424,-2 1-344,-5 1 1624,-4 4-1128,-12 4 0,-6-2-8</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38.787"/>
    </inkml:context>
    <inkml:brush xml:id="br0">
      <inkml:brushProperty name="width" value="0.035" units="cm"/>
      <inkml:brushProperty name="height" value="0.035" units="cm"/>
      <inkml:brushProperty name="color" value="#AB008B"/>
    </inkml:brush>
  </inkml:definitions>
  <inkml:trace contextRef="#ctx0" brushRef="#br0">0 55 17604,'11'2'466,"0"-1"0,0-1 1,0 0-1,0 0 0,0-1 1,0-1-1,0 1 0,14-6 0,5 1-208,135-33 596,-165 39-851,1-1 1,-1 1-1,1 0 1,-1 0-1,1 0 1,0-1 0,-1 1-1,1 0 1,-1 0-1,1 0 1,-1 0-1,1 0 1,-1 0 0,1 0-1,0 0 1,-1 0-1,1 1 1,-1-1-1,1 0 1,-1 0-1,1 0 1,-1 1 0,1-1-1,-1 0 1,1 1-1,-1-1 1,1 0-1,-1 1 1,0-1 0,1 0-1,-1 1 1,1-1-1,-1 1 1,0-1-1,0 1 1,1-1 0,-1 1-1,0-1 1,0 1-1,1-1 1,-1 1-1,0-1 1,0 1 0,0-1-1,0 1 1,0 0-1,0-1 1,0 1-1,0-1 1,0 1 0,0-1-1,0 1 1,0-1-1,-1 1 1,1 0-1,0 0 1,-13 41 65,9-30-33,-36 139 205,35-127-431,2 0 0,0 0 0,1 0 0,3 35 0,-1-57 117,0 0 0,1 0-1,-1 0 1,0 0 0,1-1-1,-1 1 1,1 0 0,0 0-1,-1-1 1,2 3-1,-1-3 52,0 0 0,-1-1-1,1 1 1,0-1 0,-1 1-1,1-1 1,0 1 0,0-1-1,0 1 1,-1-1 0,1 0-1,0 1 1,0-1 0,0 0-1,0 0 1,0 0 0,-1 0-1,1 0 1,0 0 0,0 0-1,0 0 1,0 0 0,0 0-1,1-1 1,18-6-408</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39.321"/>
    </inkml:context>
    <inkml:brush xml:id="br0">
      <inkml:brushProperty name="width" value="0.035" units="cm"/>
      <inkml:brushProperty name="height" value="0.035" units="cm"/>
      <inkml:brushProperty name="color" value="#AB008B"/>
    </inkml:brush>
  </inkml:definitions>
  <inkml:trace contextRef="#ctx0" brushRef="#br0">32 368 17068,'-2'6'204,"1"-1"0,0 1 0,0 0 0,0 0 0,1 0 0,0 0 0,0 0 0,0 0-1,1 0 1,2 8 0,-1 1 316,7 43 575,31 108 1,-33-149-856,-2-10-5,-4-7-225,-1 0 0,0 0 1,0 0-1,0 0 0,0 0 0,0 0 0,1 0 1,-1 0-1,0 0 0,0-1 0,0 1 0,0 0 1,0 0-1,1 0 0,-1 0 0,0 0 0,0 0 1,0 0-1,0 0 0,0 0 0,0-1 0,0 1 1,1 0-1,-1 0 0,0 0 0,0 0 0,0 0 1,0-1-1,0 1 0,0 0 0,0 0 0,0 0 1,0 0-1,0 0 0,0-1 0,0 1 0,0 0 1,0 0-1,0 0 0,0 0 0,0-1 0,0 1 1,1-22 217,-1-1 1,-1 1-1,-1-1 1,-8-37-1,8 48-158,-7-38 145,-2 0 1,-20-56 0,17 78-106,14 29-107,0-1 1,0 0-1,0 0 0,0 1 1,0-1-1,0 0 0,0 1 1,0-1-1,-1 0 0,1 1 1,0-1-1,0 0 0,0 1 1,0-1-1,0 0 0,0 0 1,-1 1-1,1-1 0,0 0 1,0 0-1,0 1 0,-1-1 1,1 0-1,0 0 0,0 1 1,-1-1-1,1 0 0,0 0 1,-1 0-1,1 0 0,0 0 1,0 0-1,-1 1 0,1-1 1,0 0-1,-1 0 0,1 0 1,0 0-1,-1 0 1,1 0-1,0 0 0,-1 0 1,1 0-1,0 0 0,-1 0 1,1 0-1,0-1 0,0 1 1,-1 0-1,1 0 0,0 0 1,-1 0-1,1 0 0,0-1 1,0 1-1,-1 0 0,1 0 1,0-1-1,0 1 0,0 0 1,-1 0-1,1-1 0,0 1 1,0 0-1,0 0 0,0-1 1,-1 1-1,0 9 32,0 0 1,1 0-1,0 0 1,0 1-1,1-1 0,0 0 1,4 14-1,-1-6-16,1-1-1,1 1 1,8 16-1,-13-31-12,0 1-1,0-1 1,0 1-1,1-1 1,0 0-1,-1 1 1,1-1-1,0 0 1,0 0-1,0 0 1,0-1-1,0 1 1,0 0-1,1-1 1,3 2-1,-4-2 1,-1-1-1,1 0 1,-1 0-1,1 0 1,-1 0 0,1 0-1,0 0 1,-1 0-1,1-1 1,-1 1-1,1 0 1,-1-1 0,1 1-1,-1-1 1,1 0-1,-1 0 1,0 1-1,1-1 1,-1 0 0,0 0-1,0 0 1,0 0-1,0 0 1,0-1 0,0 1-1,0 0 1,0 0-1,1-2 1,4-7 37,-1 1 0,0-1 0,0 0 0,-1 0 0,0-1 0,-1 1-1,0-1 1,2-19 0,-1-2 115,0-54 1,-5 70-73,-1 19-13,-1 28-18,4 4-42,1 0-1,2 0 0,2 0 0,1-1 0,2 0 1,14 38-1,-21-68-40,0 0 0,0 0 0,0 0 0,1 0 0,-1 0 0,1 0 0,0 0 0,4 3 1,-6-7-17,-1 1 0,1 0 0,0-1 0,0 1 0,-1-1 0,1 1 0,0-1 0,0 1 0,0-1 0,0 0 0,0 1 0,0-1 0,0 0 0,0 0 0,-1 0 0,1 0 0,0 0 0,0 0 0,0 0 0,0 0 0,0 0 0,0 0 0,0 0 0,0-1 0,0 1 0,0 0 0,0-1 0,0 1 0,-1-1 0,1 1 1,0-1-1,0 1 0,0-1 0,-1 1 0,1-1 0,0 0 0,-1 1 0,1-1 0,-1 0 0,1 0 0,0 1 0,-1-1 0,1-2 0,2-1-53,-1-1 1,0 0 0,0 0-1,-1 0 1,1 0-1,-1 0 1,0 0-1,0-10 1,0-16-451</inkml:trace>
  <inkml:trace contextRef="#ctx0" brushRef="#br0" timeOffset="1">207 3 18916,'6'-3'1328,"0"3"-1072,-4 0-112,4 5 649,3-1-561,1 2-120,4 6-16,-1 0 8,-1 3 0,2 6-48,1 3-16,-3 2-128,0-1-288,-11-1 352,-1-1-72,-7-13-24</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40.212"/>
    </inkml:context>
    <inkml:brush xml:id="br0">
      <inkml:brushProperty name="width" value="0.035" units="cm"/>
      <inkml:brushProperty name="height" value="0.035" units="cm"/>
      <inkml:brushProperty name="color" value="#AB008B"/>
    </inkml:brush>
  </inkml:definitions>
  <inkml:trace contextRef="#ctx0" brushRef="#br0">4 340 15147,'0'0'80,"0"0"-1,0 0 0,0 0 1,0 0-1,0 0 0,-1 0 0,1 0 1,0 0-1,0 0 0,0 0 1,0 0-1,0 0 0,-1 0 1,1 0-1,0 0 0,0 0 1,0 0-1,0 0 0,0 0 1,-1 0-1,1 0 0,0 1 1,0-1-1,0 0 0,0 0 0,0 0 1,0 0-1,0 0 0,0 0 1,0 0-1,-1 1 0,1-1 1,0 0-1,0 0 0,0 0 1,0 0-1,0 0 0,0 1 1,0-1-1,0 0 0,0 0 1,0 0-1,0 0 0,0 0 0,0 1 1,0-1-1,0 0 0,0 0 1,0 0-1,0 0 0,0 0 1,0 0-1,1 1 0,-1-1 1,0 0-1,0 0 0,0 0 1,0 0-1,0 0 0,0 0 1,0 1-1,1-1 0,-1 0 12,0 1 1,1-1-1,-1 0 0,0 1 0,1-1 1,-1 0-1,1 0 0,-1 1 0,1-1 1,-1 0-1,1 0 0,-1 0 0,1 1 1,-1-1-1,1 0 0,-1 0 0,1 0 1,-1 0-1,1 0 0,-1 0 0,1 0 1,-1 0-1,2 0 0,2-2 58,-1 0 0,1 0 0,-1-1 1,1 1-1,-1-1 0,0 0 0,0 0 0,0 0 0,0 0 0,-1 0 0,1-1 0,-1 1 0,0-1 0,0 1 1,3-8-1,2-1 72,42-74 367,54-86-1692,-88 154 284,-8 10 291,-14 14 6,-9 11-113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0.583"/>
    </inkml:context>
    <inkml:brush xml:id="br0">
      <inkml:brushProperty name="width" value="0.025" units="cm"/>
      <inkml:brushProperty name="height" value="0.025" units="cm"/>
      <inkml:brushProperty name="color" value="#004F8B"/>
    </inkml:brush>
  </inkml:definitions>
  <inkml:trace contextRef="#ctx0" brushRef="#br0">68 128 15310,'0'0'4474,"0"8"-1533,0 54 2126,1-61-5024,-1-1 1,0 0 0,0 1-1,1-1 1,-1 1 0,0-1-1,0 0 1,1 1 0,-1-1 0,0 0-1,1 1 1,-1-1 0,1 0-1,-1 0 1,0 1 0,1-1-1,-1 0 1,1 0 0,-1 0-1,1 0 1,-1 1 0,0-1-1,1 0 1,-1 0 0,1 0 0,-1 0-1,1 0 1,-1 0 0,1 0-1,-1 0 1,1 0 0,-1-1-1,1 1 1,18-3 542,-8-4-516,0 0 0,0 0 0,0-1 0,-1 0 0,0-1 1,-1 0-1,0-1 0,0 0 0,-1-1 0,-1 1 0,1-1 0,-2-1 0,0 1 0,5-14 1,-10 24-65,0-1 0,0 0 0,0 0 1,-1 0-1,1-1 0,-1 1 1,0 0-1,1 0 0,-1 0 0,0 0 1,0 0-1,-1 0 0,1 0 1,-1-4-1,1 5-7,-1 1 0,1-1 1,-1 0-1,1 0 0,-1 1 1,1-1-1,-1 0 0,1 1 1,-1-1-1,0 1 0,1-1 1,-1 1-1,0-1 0,1 1 1,-1 0-1,0-1 0,0 1 1,0 0-1,1-1 0,-1 1 1,0 0-1,0 0 0,0 0 1,-1 0-1,-3 0-12,1 1 0,0-1 0,-1 1 0,1 0 0,0 0 0,0 1 0,0-1 0,0 1 1,0 0-1,0 0 0,0 0 0,-5 5 0,-8 7 22,1 0-1,1 1 1,0 1 0,1 1 0,0 0-1,-16 28 1,24-35-1,0 0-1,1 0 0,0 0 0,1 1 1,0 0-1,1-1 0,0 1 1,0 1-1,1-1 0,1 0 0,0 1 1,0-1-1,2 0 0,0 14 1,0-21-11,0 0 0,0-1 0,1 1 0,-1-1 0,1 1 0,-1-1 0,1 0 0,0 0 0,0 1 0,1-1 0,-1-1 1,0 1-1,1 0 0,0-1 0,0 1 0,5 3 0,0-2-27,-1 0 0,0 0 0,1-1 0,0 0 0,0-1 0,0 0 0,11 2 0,7-1-369,1-1 1,0-1-1,45-5 0,-59 3-618,1-1 0,-1-1 0,18-5 0,38-22-6152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5.485"/>
    </inkml:context>
    <inkml:brush xml:id="br0">
      <inkml:brushProperty name="width" value="0.025" units="cm"/>
      <inkml:brushProperty name="height" value="0.025" units="cm"/>
      <inkml:brushProperty name="color" value="#E71224"/>
    </inkml:brush>
  </inkml:definitions>
  <inkml:trace contextRef="#ctx0" brushRef="#br0">0 313 21204,'0'0'5814,"8"-6"-4528,266-255 764,-232 218-1949,-42 43-106,0 0 0,0 0 0,0 0 0,0 0-1,0 0 1,0-1 0,0 1 0,0 0 0,0 0-1,0 0 1,1 0 0,-1 0 0,0 0 0,0-1-1,0 1 1,0 0 0,0 0 0,0 0-1,1 0 1,-1 0 0,0 0 0,0 0 0,0 0-1,0 0 1,1 0 0,-1 0 0,0 0 0,0 0-1,0 0 1,0 0 0,1 0 0,-1 0-1,0 0 1,0 0 0,0 0 0,0 0 0,0 0-1,1 0 1,-1 0 0,0 0 0,0 0 0,0 0-1,0 0 1,0 0 0,1 0 0,-1 1-1,0-1 1,0 0 0,0 0 0,0 0 0,0 0-1,0 0 1,0 0 0,1 1 0,-1-1 0,0 0-1,0 0 1,1 16-174,-6 22 73,-11 24 69,-11 60 157,25-107-229,0 1 0,1-1 0,1 1 0,1-1 0,4 31 0,6-17-2471,1-13-2538,1-7-4470</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40.647"/>
    </inkml:context>
    <inkml:brush xml:id="br0">
      <inkml:brushProperty name="width" value="0.035" units="cm"/>
      <inkml:brushProperty name="height" value="0.035" units="cm"/>
      <inkml:brushProperty name="color" value="#AB008B"/>
    </inkml:brush>
  </inkml:definitions>
  <inkml:trace contextRef="#ctx0" brushRef="#br0">27 31 14755,'-1'-2'348,"1"1"-1,0-1 0,0 0 1,0 0-1,0 0 0,0 1 1,1-1-1,-1 0 0,0 0 1,1 1-1,-1-1 0,1 0 1,1-2-1,-2 4-292,0 0 0,0 0 1,0-1-1,0 1 0,0 0 0,1 0 0,-1 0 1,0 0-1,0-1 0,0 1 0,0 0 0,0 0 0,0 0 1,1 0-1,-1 0 0,0-1 0,0 1 0,0 0 0,1 0 1,-1 0-1,0 0 0,0 0 0,0 0 0,1 0 1,-1 0-1,0 0 0,0 0 0,0 0 0,1 0 0,-1 0 1,0 0-1,0 0 0,0 0 0,1 0 0,-1 0 0,0 0 1,6 14 610,-4 5-575,0 0 0,-1 1 0,-1-1 1,-2 21-1,-15 80 110,9-68 2,0-8-10,4-28-61,1 0 0,1 0 0,0 0 0,1 1 0,1-1 0,3 32 0,-3-47-123,0 1 1,0-1 0,1 0 0,-1 0-1,0 0 1,1 0 0,-1 0 0,1 0 0,-1 0-1,1 0 1,-1-1 0,1 1 0,0 0-1,-1 0 1,1 0 0,0-1 0,0 1 0,0 0-1,0 0 1,-1-1 0,1 1 0,0-1-1,0 1 1,0-1 0,0 0 0,0 1 0,0-1-1,0 0 1,1 1 0,-1-1 0,0 0-1,0 0 1,0 0 0,0 0 0,0 0 0,0 0-1,0-1 1,0 1 0,0 0 0,0 0-1,0-1 1,2 0 0,3-1-6,0-1 1,0 0-1,0 0 1,-1-1-1,9-6 0,159-138-1391,-143 115 1149,-4 0-81</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41.196"/>
    </inkml:context>
    <inkml:brush xml:id="br0">
      <inkml:brushProperty name="width" value="0.035" units="cm"/>
      <inkml:brushProperty name="height" value="0.035" units="cm"/>
      <inkml:brushProperty name="color" value="#AB008B"/>
    </inkml:brush>
  </inkml:definitions>
  <inkml:trace contextRef="#ctx0" brushRef="#br0">55 1 19436,'-1'46'2300,"0"-16"-1561,1-1 0,5 34 0,-5-62-723,0 1 0,1 0 0,-1 0 0,1-1-1,-1 1 1,1 0 0,-1-1 0,1 1 0,0-1 0,0 1 0,0-1-1,2 3 1,-3-3-14,1-1 1,-1 0-1,0 1 0,1-1 0,-1 0 1,1 0-1,-1 1 0,1-1 0,-1 0 1,1 0-1,0 0 0,-1 0 0,1 0 1,-1 0-1,1 0 0,-1 0 0,1 0 1,-1 0-1,1 0 0,-1 0 0,1 0 1,0 0-1,-1-1 0,1 1 0,-1 0 1,1-1-1,4-2-14,0-1 1,-1 1-1,1-1 1,-1 0 0,0-1-1,4-4 1,6-7-13,-10 12 14,0 0 0,0 1 0,1-1 1,0 1-1,-1 0 0,1 0 0,0 0 0,10-3 0,-13 6 10,0-1-1,-1 1 0,1 0 1,0 0-1,0-1 1,-1 1-1,1 0 0,0 0 1,0 1-1,-1-1 0,1 0 1,0 1-1,0-1 0,-1 1 1,1-1-1,0 1 0,-1 0 1,1 0-1,-1-1 0,1 1 1,-1 0-1,1 1 0,-1-1 1,0 0-1,0 0 0,1 1 1,-1-1-1,0 0 0,0 1 1,0-1-1,1 3 0,3 7 21,0 0 1,-1 0-1,0 0 0,0 1 0,-2-1 0,1 1 0,-1 0 0,-1 0 0,0 17 0,-1-12 117,0-1 0,-2 0 0,0 1 0,-1-1-1,0 0 1,-8 22 0,9-35-98,1 1-1,-1 0 0,0-1 1,1 1-1,-1-1 1,-1 0-1,1 1 0,0-1 1,-1 0-1,0 0 0,0-1 1,0 1-1,0 0 1,0-1-1,0 0 0,-1 0 1,1 0-1,-1 0 0,1 0 1,-1-1-1,0 0 1,0 0-1,1 0 0,-6 1 1,1-2-123,1 0 0,-1 0 1,1 0-1,-1-1 0,1-1 0,0 1 1,-1-1-1,1 0 0,0-1 0,0 1 1,-13-8-1,-12-10-189,0-2-153</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41.725"/>
    </inkml:context>
    <inkml:brush xml:id="br0">
      <inkml:brushProperty name="width" value="0.035" units="cm"/>
      <inkml:brushProperty name="height" value="0.035" units="cm"/>
      <inkml:brushProperty name="color" value="#AB008B"/>
    </inkml:brush>
  </inkml:definitions>
  <inkml:trace contextRef="#ctx0" brushRef="#br0">1 267 17156,'22'-11'1960,"-1"7"-1328,2-2-280,-1 0 1401,5-2-1417,0-1-368,-3-4-576,-3-1 608,-2-4-224,-3-3-153</inkml:trace>
  <inkml:trace contextRef="#ctx0" brushRef="#br0" timeOffset="1">367 25 15331,'1'4'205,"0"0"0,-1 0 1,0 0-1,0 0 0,0 0 0,0 0 0,0 1 0,-1-1 0,0 0 0,-2 5 0,0 8 133,-6 36 1073,-3 102 0,11-135-1294,2 0 1,1 0-1,0 0 1,1-1-1,1 1 1,1-1 0,1 0-1,12 27 1,-16-42-94,0 0 0,0 0 0,1 0-1,0 0 1,-1-1 0,1 1 0,1-1 0,-1 0 0,0 0 0,8 5 0,-9-7-8,0 0 1,0 0-1,1 0 0,-1 0 1,1 0-1,-1 0 0,0-1 0,1 1 1,-1-1-1,1 0 0,-1 0 0,1 0 1,-1 0-1,1 0 0,-1-1 0,1 1 1,-1-1-1,1 1 0,-1-1 1,1 0-1,2-1 0,2-3 21,1 1-1,-1-1 1,0-1-1,-1 1 1,1-1 0,-1 0-1,-1-1 1,1 0-1,-1 0 1,0 0 0,0 0-1,4-12 1,3-5 98,-2 0-1,14-48 1,-16 42 80,-2-1-1,5-48 0,-10 64-115,-1 0 0,0 0-1,-1 0 1,0 0 0,-2 0-1,0 1 1,-6-21 0,8 31-62,-1 1 1,1-1-1,-1 1 1,0-1 0,1 1-1,-1 0 1,-1-1-1,1 1 1,0 1 0,-1-1-1,0 0 1,1 0 0,-1 1-1,0 0 1,0-1-1,-1 1 1,-3-2 0,4 3-10,0 1 1,1-1 0,-1 1-1,0-1 1,0 1 0,0 0-1,0 0 1,0 0 0,0 0 0,0 0-1,0 1 1,0 0 0,0-1-1,0 1 1,1 0 0,-1 0-1,0 1 1,0-1 0,1 0 0,-1 1-1,-3 3 1,-4 3-67,1 0 0,0 1 0,1 0 1,0 0-1,0 1 0,1 0 0,0 0 0,1 0 1,0 1-1,0 0 0,2 0 0,-1 1 0,-3 14 0,8-16-687,4-9-180,11-18 80,4-12 281,4-5-161</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42.225"/>
    </inkml:context>
    <inkml:brush xml:id="br0">
      <inkml:brushProperty name="width" value="0.035" units="cm"/>
      <inkml:brushProperty name="height" value="0.035" units="cm"/>
      <inkml:brushProperty name="color" value="#AB008B"/>
    </inkml:brush>
  </inkml:definitions>
  <inkml:trace contextRef="#ctx0" brushRef="#br0">26 129 19668,'-10'42'1210,"-3"48"0,12-76-994,0 0 0,1 1 0,0-1 0,2 0 0,-1 0 0,2 0 0,4 15 0,-7-26-179,1 0 1,0-1 0,0 1-1,0-1 1,0 0 0,0 1-1,1-1 1,-1 0-1,1 0 1,-1 0 0,1 0-1,0 0 1,0 0 0,0 0-1,0 0 1,4 1-1,-4-2-18,-1 0 0,1-1 0,0 1 0,0-1 0,0 1 0,0-1 0,0 0 0,0 0 0,0 0 0,0 0 0,0 0 0,0-1 0,0 1 0,0-1 0,0 1 0,0-1 0,2-1 0,5-2 4,0-1 0,-1-1 0,0 1 1,0-2-1,0 1 0,-1-1 0,8-8 1,6-9 34,0-1 1,25-40 0,-36 49 14,-1-1 1,0 0 0,-1-1 0,-1 0 0,7-24-1,-13 38-43,0-1 0,0 1 0,-1 0 0,1 0-1,-1 0 1,0-1 0,0 1 0,0 0-1,-1 0 1,1 0 0,-1-1 0,0 1 0,0 0-1,-1 0 1,1 0 0,-1 0 0,0 1 0,0-1-1,0 0 1,-1 1 0,-3-6 0,2 6-30,-1-1 0,1 1 0,0 0 1,-1 0-1,0 0 0,0 0 0,1 1 0,-2 0 1,1 0-1,0 1 0,0-1 0,0 1 0,-1 0 1,1 0-1,-1 1 0,-5-1 0,5 1-90,-1 0-1,1 0 1,-1 1-1,1-1 0,0 1 1,-1 1-1,1-1 1,0 1-1,0 0 1,0 0-1,-7 4 0,-2 5-197</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03.100"/>
    </inkml:context>
    <inkml:brush xml:id="br0">
      <inkml:brushProperty name="width" value="0.035" units="cm"/>
      <inkml:brushProperty name="height" value="0.035" units="cm"/>
      <inkml:brushProperty name="color" value="#AB008B"/>
    </inkml:brush>
  </inkml:definitions>
  <inkml:trace contextRef="#ctx0" brushRef="#br0">5958 363 12083,'-1'-1'115,"-1"0"-1,1 1 1,0-1 0,-1 1 0,1-1 0,0 1 0,-1 0 0,1 0 0,-1 0 0,1-1 0,-1 1 0,1 0 0,-1 1 0,1-1 0,0 0 0,-1 0 0,1 1 0,-3 0 0,-8 1 89,3-4-121,0 1 0,0-1 0,0-1-1,0 0 1,0 0 0,0 0 0,1-1 0,0-1 0,-10-6-1,-19-8 205,-3 1-33,0 3 0,-1 1 0,-1 2 0,0 1 0,-1 3 0,0 1 0,0 3 0,-68 0 0,-102 9 100,-130-1 68,-1-22 98,206 2-365,-165-15-29,-4 22-111,-13 29 42,-157 2 65,181-29-52,-120 0 62,-1 23-11,-109 57-72,392-44-1,-244 89 0,285-83-38,-138 57 19,182-70-20,1 2 0,-70 49-1,103-62-8,0 1-1,1 1 0,0 0 0,1 1 0,1 0 1,0 1-1,1 0 0,0 1 0,2 0 0,0 1 1,-11 27-1,13-23-3,0 0 1,2 0-1,1 1 1,0 0-1,2-1 0,0 1 1,2 0-1,0 0 1,6 38-1,-3-43-5,0 1 0,2-1 0,0 0-1,1 0 1,0-1 0,1 0 0,1 0 0,1 0 0,0-1 0,1-1 0,0 1-1,2-2 1,-1 1 0,2-2 0,0 1 0,0-2 0,1 0 0,0 0-1,1-2 1,0 0 0,1 0 0,0-1 0,0-1 0,0-1 0,31 8 0,22 0-52,132 9 1,-56-8 38,222 60 17,-65-10-3,-175-48-11,0-5 1,147-5 0,257-44-11,611-59 95,-132 26-136,-712 37-42,671-61-247,-616 54 293,-288 28 49,0-4-1,-1-3 0,84-36 1,-84 26 15,-1-4 1,-2-2 0,108-81-1,-131 85 21,-3 0 0,0-3-1,-2-1 1,-2-1 0,-1-2-1,42-70 1,-59 83-2,-2 0 0,0-1 0,-1 0 0,-2 0 1,-1-1-1,-1-1 0,-1 1 0,-1-1 0,-2 1 0,-1-1 0,-1 0 0,-1 0 0,-1 0 0,-2 1 0,-8-32 0,9 49-3,0 0 0,-1 0 0,0 0 0,-1 1 0,0-1 0,0 1 0,-1 0 0,-1 1 0,1-1 0,-13-11 0,8 11 12,0 0-1,0 0 0,-1 2 1,0-1-1,0 1 0,-1 1 1,-16-6-1,-5 2 44,0 1 0,0 2 1,-1 1-1,0 2 0,-62 1 1,-257 21 380,-4 24 18,177-19-317,-549 95-1234,593-85 807</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4:31.974"/>
    </inkml:context>
    <inkml:brush xml:id="br0">
      <inkml:brushProperty name="width" value="0.035" units="cm"/>
      <inkml:brushProperty name="height" value="0.035" units="cm"/>
      <inkml:brushProperty name="color" value="#AB008B"/>
    </inkml:brush>
  </inkml:definitions>
  <inkml:trace contextRef="#ctx0" brushRef="#br0">354 126 15635,'-6'-4'196,"0"1"-1,0 0 1,0 0-1,0 1 0,0-1 1,-1 1-1,1 1 1,-1-1-1,1 1 0,-1 1 1,-9-1-1,3 1 46,0 0 1,1 1-1,-1 1 0,1 0 1,-16 4-1,19-3-131,1 0-1,-1 1 0,1 0 1,0 0-1,0 0 0,1 1 1,-1 1-1,1-1 0,0 1 1,-12 13-1,11-9-28,1 0 0,0 0 0,0 1-1,1 0 1,1 0 0,0 0 0,-5 16 0,3-1 36,1 1 1,1 0 0,2 0 0,0 1 0,2-1-1,4 47 1,-1-54-18,0-1-1,1 1 1,2-1 0,0 1 0,0-1-1,2-1 1,1 1 0,17 31-1,-20-42-53,0-1-1,0 0 1,0 0 0,1 0-1,0-1 1,0 0-1,1 0 1,-1-1-1,1 1 1,1-2-1,-1 1 1,1-1-1,0 0 1,0 0-1,0-1 1,0 0-1,0-1 1,1 0-1,-1 0 1,1 0-1,0-1 1,12-1-1,-8-1 12,1 0 0,-1-1 0,0-1 0,0-1 0,0 0 0,-1 0-1,1-1 1,-1-1 0,0 0 0,0-1 0,-1 0 0,0 0-1,0-1 1,-1-1 0,15-15 0,-11 10 25,-1-2-1,0 1 1,-1-2-1,-1 0 1,0 0 0,-1-1-1,-1 0 1,-1-1 0,11-32-1,-15 33-35,-1 0 0,0 1-1,-1-1 1,-1 0 0,-1 0-1,0 0 1,-2 0 0,0 0-1,-1 0 1,0 0 0,-2 1-1,0 0 1,-12-28 0,10 30-98,-1 0 0,0 1 0,-1 0 0,0 1 1,-1 0-1,-1 0 0,0 1 0,-1 0 0,0 1 1,0 1-1,-1 0 0,-1 0 0,0 2 0,0-1 1,-17-6-1,-63-17-352,60 18 134</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04.907"/>
    </inkml:context>
    <inkml:brush xml:id="br0">
      <inkml:brushProperty name="width" value="0.035" units="cm"/>
      <inkml:brushProperty name="height" value="0.035" units="cm"/>
      <inkml:brushProperty name="color" value="#AB008B"/>
    </inkml:brush>
  </inkml:definitions>
  <inkml:trace contextRef="#ctx0" brushRef="#br0">1764 465 11578,'-8'-16'533,"-2"1"-1,0 0 0,0 1 0,-16-15 0,12 12-480,8 10-53,-1 0 1,0 0-1,0 1 1,-1 0-1,0 0 0,0 0 1,0 1-1,-1 0 0,0 1 1,0 0-1,0 1 1,0-1-1,-1 2 0,1-1 1,-1 1-1,-17-1 0,-70-7 114,-90-14 472,173 21-480,0 1 0,0 1 0,0 0 1,-28 2-1,34 0-65,-1 0 0,1 1 0,0 0 0,0 1 0,1 0 0,-1 0-1,1 0 1,-1 1 0,-12 10 0,-12 12 23,2 1-1,2 2 0,0 1 1,-34 48-1,-5 5-62,36-47-34,-2-1 0,-73 60 0,90-83 18,-1 0 0,-1-2-1,0 1 1,0-2 0,-1-1-1,0 0 1,0-1 0,-1-1-1,-30 5 1,27-8 12,-79 16 95,89-16-63,0 2 0,0-1-1,1 2 1,0 0 0,-21 13-1,19-9 4,1 0 0,0 2-1,1-1 1,0 1-1,1 1 1,0 0-1,1 1 1,0 0-1,1 1 1,1-1-1,-10 24 1,9-12-47,0 0-1,2 1 1,1 0 0,1 1 0,1-1 0,0 38 0,-2 96-316,-3 167-19,9-310 372,1 1-1,0 0 1,2-1-1,0 0 1,2 1 0,-1-1-1,2-1 1,1 1-1,0-1 1,1 0 0,1-1-1,0 1 1,1-2-1,1 0 1,1 0 0,0-1-1,22 21 1,25 19 7,2-3-1,3-2 1,72 42 0,217 105 12,-298-167-14,-22-12-16,1-1 1,0-2-1,1-2 0,1-1 1,0-1-1,0-2 0,1-2 1,0-1-1,0-2 0,54-2 1,269-37-69,-109 8-126,-20 1-43,-178 18 203,0-3 0,67-25 0,240-108 26,-50 19-8,-285 116-36,-1-1 0,0-1 0,0-1 0,-1-1 0,-1-1 0,0 0 0,-1-2 0,32-33 0,-39 34 23,-1-1 0,-1 1 0,0-2 0,-1 0 0,-1 0 0,-1-1 0,0 0 1,-2-1-1,0 0 0,-1 0 0,6-35 0,-10 27 73,0 0 0,-1 0 0,-2 0 0,-1 0 0,-1 1 0,-11-46 0,-4 9 309,-41-101 0,18 74 181,-60-99-1,-69-76-59,141 226-452,-2 1-1,-2 1 1,-48-42 0,-125-90 172,140 117-193,-37-28-239,-3 5 1,-162-88 0,117 93 66</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44.460"/>
    </inkml:context>
    <inkml:brush xml:id="br0">
      <inkml:brushProperty name="width" value="0.035" units="cm"/>
      <inkml:brushProperty name="height" value="0.035" units="cm"/>
      <inkml:brushProperty name="color" value="#AB008B"/>
    </inkml:brush>
  </inkml:definitions>
  <inkml:trace contextRef="#ctx0" brushRef="#br0">6 87 10842,'-2'-9'1042,"1"6"-182,0-1 0,0 1 1,1 0-1,-1-1 0,1 1 0,0 0 0,0-1 0,1-4 0,0 6-634,0 0 0,0 0-1,0 0 1,0 1 0,0-1-1,0 0 1,1 1-1,-1-1 1,1 1 0,-1-1-1,1 1 1,-1 0 0,1 0-1,0 0 1,0 0-1,3-2 1,0 1-120,-1-1-1,1 1 1,0 0 0,0 0-1,0 1 1,7-2 0,-12 3-102,1 0 1,0 0 0,0 0-1,0 0 1,0 0 0,0 0 0,0 0-1,0 0 1,0 0 0,0 1-1,-1-1 1,1 0 0,0 1-1,0-1 1,0 0 0,0 1 0,-1-1-1,1 1 1,0-1 0,0 1-1,-1 0 1,1-1 0,0 1-1,-1 0 1,1-1 0,-1 1-1,1 0 1,-1 0 0,1-1 0,-1 1-1,1 0 1,-1 0 0,0 0-1,0 0 1,1 0 0,-1-1-1,0 1 1,0 0 0,0 0-1,0 0 1,0 0 0,0 1 0,-1 22 18,-1 0 1,-1 0 0,0-1-1,-9 27 1,-1 10 14,9-39-26,1-10 14,0 1 1,1 0-1,1 0 1,0 0-1,1 0 0,1 15 1,-1-27-23,0 1 0,0 0-1,1-1 1,-1 1 0,0 0 0,0-1 0,1 1 0,-1-1-1,0 1 1,0-1 0,1 1 0,-1 0 0,1-1 0,-1 0-1,1 1 1,-1-1 0,1 1 0,-1-1 0,1 1 0,-1-1-1,1 0 1,-1 1 0,1-1 0,-1 0 0,1 0 0,0 0-1,-1 1 1,1-1 0,0 0 0,-1 0 0,1 0 0,-1 0-1,1 0 1,0 0 0,-1 0 0,1 0 0,0 0 0,-1 0-1,1-1 1,0 1 0,-1 0 0,1 0 0,-1 0 0,2-1-1,29-17 102,-23 13-74,1 0-154,-1 1 1,1 0-1,0 1 1,0 0-1,0 1 1,0-1-1,0 2 0,0-1 1,1 1-1,14 1 1,-24 0 112,0 0 1,1 0-1,-1 0 1,0 0-1,1 0 1,-1 0-1,0-1 0,1 1 1,-1 0-1,1 0 1,-1 0-1,0 0 1,1 0-1,-1-1 1,0 1-1,0 0 1,1 0-1,-1-1 0,0 1 1,1 0-1,-1 0 1,0-1-1,0 1 1,0 0-1,1-1 1,-1 1-1,0 0 1,0-1-1,0 1 1,0 0-1,0-1 0,1 1 1,-1-1-1,0 1 1,0 0-1,0-1 1,0 1-1,0 0 1,0-1-1,0 1 1,0-1-1,-1 1 1,1 0-1,0-1 0,0 0 1,0-2-66,0-17-306</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45.072"/>
    </inkml:context>
    <inkml:brush xml:id="br0">
      <inkml:brushProperty name="width" value="0.035" units="cm"/>
      <inkml:brushProperty name="height" value="0.035" units="cm"/>
      <inkml:brushProperty name="color" value="#AB008B"/>
    </inkml:brush>
  </inkml:definitions>
  <inkml:trace contextRef="#ctx0" brushRef="#br0">41 135 17068,'2'5'396,"0"0"-1,-1 0 1,0 0 0,0 0 0,0 1 0,0 8 0,-1-11-259,0 1 0,1 0 0,-1-1 0,0 1 0,1 0 0,0-1 0,0 1 0,0-1 0,1 1 0,-1-1 0,1 1 0,-1-1 0,1 0 0,0 0 0,4 5 0,-5-7-121,0-1 0,1 1-1,-1 0 1,0-1 0,0 1-1,0-1 1,0 1 0,1-1-1,-1 1 1,0-1 0,0 0-1,1 0 1,-1 0 0,0 0-1,0 0 1,1 0 0,-1 0-1,0 0 1,2-1 0,28-8 33,-7 1-13,-19 7-29,0 0-1,0 0 0,0 1 1,1 0-1,-1 0 0,0 0 1,0 0-1,0 1 1,1 0-1,-1 0 0,0 1 1,9 3-1,-11-3 11,1 0-1,-1 0 0,1 1 1,-1 0-1,0-1 0,0 1 1,0 0-1,-1 1 1,1-1-1,-1 0 0,0 1 1,1-1-1,-2 1 0,1 0 1,0-1-1,2 9 1,-2-5 109,-1 0 1,1 0 0,-1 0 0,0 0 0,-1 0-1,0 0 1,0 1 0,-1-1 0,1 0 0,-1 0-1,-1 0 1,0 0 0,0 0 0,0 0 0,-1-1 0,-4 10-1,4-12-74,1 0 0,-1 0-1,0 0 1,0 0-1,0-1 1,0 1-1,-1-1 1,0 0-1,1 0 1,-1 0-1,0 0 1,-1-1 0,1 0-1,0 0 1,-1 0-1,1 0 1,-1-1-1,1 1 1,-1-1-1,0 0 1,0-1 0,1 1-1,-1-1 1,-9 0-1,8-1-213,1 0-1,0-1 1,0 1 0,0-1-1,0 0 1,0 0-1,0-1 1,1 1 0,-1-1-1,1 0 1,-1 0-1,1-1 1,0 1 0,0-1-1,-5-7 1,-3-4-216,1 0 0,1 0 0,-10-22 0,-1-8-535</inkml:trace>
  <inkml:trace contextRef="#ctx0" brushRef="#br0" timeOffset="1">8 82 16027,'15'4'2033,"0"4"-1241,1-1-304,2-1 1393,5-3-1049,-2-1-104,6-5-264,-3-5-280,5-7-576,-4 0-248,1-3-456,-1 2 7,-2 1 681,-2 1-280,-3 7-208</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45.600"/>
    </inkml:context>
    <inkml:brush xml:id="br0">
      <inkml:brushProperty name="width" value="0.035" units="cm"/>
      <inkml:brushProperty name="height" value="0.035" units="cm"/>
      <inkml:brushProperty name="color" value="#AB008B"/>
    </inkml:brush>
  </inkml:definitions>
  <inkml:trace contextRef="#ctx0" brushRef="#br0">0 1 12571,'2'6'496,"-1"-1"0,0 1 1,0 0-1,0 0 0,-1 0 1,0 0-1,0 0 0,0 0 1,-2 7-1,0 11 667,5 122 2125,-1-123-2973,1-1 0,1 1 0,1-1 0,10 30 0,-13-47-259,1 1 1,-1 0 0,1-1 0,0 0-1,0 1 1,1-1 0,0 0 0,5 5-1,-8-9-40,1 0-1,-1 0 0,0 0 0,1 0 1,-1 0-1,1 0 0,-1 0 0,1 0 0,-1-1 1,1 1-1,0-1 0,-1 1 0,1-1 1,0 0-1,-1 0 0,1 1 0,0-1 0,-1 0 1,1-1-1,0 1 0,0 0 0,-1 0 1,1-1-1,-1 1 0,1-1 0,0 1 0,-1-1 1,1 0-1,-1 0 0,1 1 0,-1-1 0,1 0 1,1-2-1,5-4 46,-1-1 0,0 1 1,0-1-1,0 0 0,-1-1 1,-1 0-1,10-18 0,-5 5 94,-1 0-1,9-32 0,-12 29 86,7-46-1,-12 64-194,-1 0 0,1 0-1,-1 0 1,-1 0 0,1 0 0,-1 0 0,0 0 0,-1 0 0,0 0 0,0 0 0,-4-8 0,5 13-26,0 0 1,0 0-1,0 0 0,-1 1 0,1-1 1,-1 0-1,1 1 0,-1-1 1,1 1-1,-1 0 0,0-1 1,0 1-1,0 0 0,0 0 0,0 0 1,0 0-1,0 0 0,0 1 1,0-1-1,-2 0 0,0 1-30,0 0 0,0 0 0,0 0 0,1 1 0,-1-1 0,0 1 0,1 0 0,-1 0 0,0 0 0,-6 3 0,3 0-111,-1 0 0,1 1-1,0 0 1,0 0 0,0 0-1,1 1 1,-1 0 0,1 0-1,-7 11 1,8-9-149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39.170"/>
    </inkml:context>
    <inkml:brush xml:id="br0">
      <inkml:brushProperty name="width" value="0.025" units="cm"/>
      <inkml:brushProperty name="height" value="0.025" units="cm"/>
      <inkml:brushProperty name="color" value="#E71224"/>
    </inkml:brush>
  </inkml:definitions>
  <inkml:trace contextRef="#ctx0" brushRef="#br0">1 24 9865,'0'0'9417,"58"5"-8968,-26-5 319,3 0-639,10 0-65,2 0-353,1-1-640,0-7-1729,-9-2-2499,-14 1-993</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52.569"/>
    </inkml:context>
    <inkml:brush xml:id="br0">
      <inkml:brushProperty name="width" value="0.035" units="cm"/>
      <inkml:brushProperty name="height" value="0.035" units="cm"/>
      <inkml:brushProperty name="color" value="#AB008B"/>
    </inkml:brush>
  </inkml:definitions>
  <inkml:trace contextRef="#ctx0" brushRef="#br0">69 44 13195,'-7'-13'1738,"6"10"-1358,0 0 1,0 1 0,0-1 0,-1 0 0,1 1-1,-1 0 1,0-1 0,0 1 0,0 0 0,-4-4-1,6 6-315,-1 0 0,1 1 0,0-1 1,-1 0-1,1 0 0,0 0 0,0 0 0,-1 1 0,1-1 0,0 0 0,0 0 0,-1 1 0,1-1 0,0 0 0,0 0 0,0 1 0,-1-1 0,1 0 0,0 1 0,0-1 0,0 0 0,0 1 0,0-1 0,0 0 0,0 1 0,0-1 0,0 0 0,0 1 0,0-1 0,0 0 0,0 1 0,0-1 0,0 0 0,0 1 0,0-1 0,0 1 0,2 17 480,-2-16-416,0 1-58,1 1 0,-1 0 1,1 0-1,0 0 0,0-1 1,1 1-1,-1 0 0,1-1 1,-1 1-1,5 4 0,-6-7-61,1 0 0,0-1 0,0 1 0,0 0-1,0 0 1,0-1 0,0 1 0,0-1 0,0 1-1,0-1 1,0 1 0,0-1 0,0 0-1,0 1 1,1-1 0,-1 0 0,0 0 0,0 0-1,0 0 1,0 0 0,1 0 0,-1 0 0,0 0-1,0 0 1,0-1 0,0 1 0,0 0 0,0-1-1,1 1 1,-1-1 0,0 1 0,0-1-1,0 0 1,0 1 0,-1-1 0,3-1 0,2-2 3,0 0 0,1 0 0,-1 1 0,1 0 0,0 0 1,0 1-1,11-4 0,-15 6-9,1 0-1,-1 0 1,0 0 0,1 0 0,-1 0-1,0 0 1,1 1 0,-1-1 0,0 1-1,0-1 1,0 1 0,1 0 0,-1 0-1,0 0 1,0 0 0,0 0 0,0 1-1,-1-1 1,1 1 0,0-1 0,0 1-1,-1 0 1,1-1 0,-1 1 0,2 3-1,3 4 62,0 1 0,-1 0 0,-1 0-1,1 0 1,-2 0 0,1 1 0,-2-1 0,1 1-1,-1 0 1,-1 0 0,0 0 0,-1 0-1,0 11 1,0-20-32,-1-1 0,1 1 1,0-1-1,-1 1 0,0 0 0,1-1 0,-1 1 0,0-1 0,1 0 0,-1 1 1,0-1-1,0 0 0,0 1 0,0-1 0,-1 0 0,1 0 0,0 0 0,0 0 0,-1 0 1,1 0-1,-1 0 0,1-1 0,0 1 0,-1 0 0,0-1 0,1 1 0,-1-1 0,1 1 1,-1-1-1,0 0 0,1 0 0,-1 0 0,-2 0 0,-7 0 89,0-1 1,1 0-1,-1 0 0,-11-4 1,7 2-34,-44-3-557,19 6-3052,39 0 3241,-10-1-431,-3-4-249</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53.073"/>
    </inkml:context>
    <inkml:brush xml:id="br0">
      <inkml:brushProperty name="width" value="0.035" units="cm"/>
      <inkml:brushProperty name="height" value="0.035" units="cm"/>
      <inkml:brushProperty name="color" value="#AB008B"/>
    </inkml:brush>
  </inkml:definitions>
  <inkml:trace contextRef="#ctx0" brushRef="#br0">0 219 18868,'17'-14'1552,"-4"8"-1064,-1-3-191,6-1 615,2-5-296,5-6-264,0-5-184,3-1-528,-1 1-256,0 4-480,0 2-857,-3 7 1465,-3 5-368,-3 7-248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53.570"/>
    </inkml:context>
    <inkml:brush xml:id="br0">
      <inkml:brushProperty name="width" value="0.035" units="cm"/>
      <inkml:brushProperty name="height" value="0.035" units="cm"/>
      <inkml:brushProperty name="color" value="#AB008B"/>
    </inkml:brush>
  </inkml:definitions>
  <inkml:trace contextRef="#ctx0" brushRef="#br0">56 168 16059,'-6'18'444,"0"0"0,2 1 0,0 0 0,1-1 0,1 1 0,1 0 0,0 1 0,1-1 0,2 0 0,0 0 0,1 0 0,0-1 0,12 35 0,-12-45-341,1 0 0,-1-1-1,1 0 1,0 1 0,1-2-1,10 14 1,-14-19-83,-1 0-1,2 1 1,-1-1 0,0 0-1,0 0 1,0 0 0,0 0-1,1 0 1,-1 0 0,1 0-1,-1 0 1,0-1-1,1 1 1,-1-1 0,1 1-1,0-1 1,-1 1 0,1-1-1,-1 0 1,1 0-1,0 0 1,-1 0 0,1 0-1,0 0 1,-1 0 0,1 0-1,-1-1 1,1 1 0,-1 0-1,1-1 1,-1 0-1,1 1 1,-1-1 0,1 0-1,-1 0 1,1 0 0,-1 0-1,0 0 1,0 0 0,0 0-1,1 0 1,0-2-1,2-3 38,0 0-1,0 0 0,-1 0 0,1 0 0,-1-1 0,-1 1 1,1-1-1,-1 0 0,0 0 0,-1 0 0,0 0 0,1-11 1,-2 3 33,1 0 0,-2 0 0,0 0 0,-1 1 0,-4-17 0,3 19-30,-1 0 0,0 1 0,-1 0 0,0 0 0,-12-18 0,15 25-44,0 0 0,-1 1 0,0-1 0,1 1 0,-1 0 0,-1 0 0,1 0 0,0 0 0,-1 0 0,1 1 0,-1-1 0,0 1 0,0 0 0,0 0 0,0 1 0,0-1 0,0 1 0,0 0 1,-6-1-1,7 2-11,1 0 0,-1 0 0,1 1 1,-1-1-1,1 1 0,-1 0 0,1 0 1,0 0-1,-1 0 0,1 0 0,0 0 1,0 1-1,-1-1 0,1 1 1,0-1-1,0 1 0,1 0 0,-1 0 1,0 0-1,1 0 0,-1 0 0,1 0 1,0 0-1,-1 1 0,1-1 0,0 0 1,0 1-1,1-1 0,-2 3 1,0 5-177,-1-1 1,2 1-1,-1 0 1,1-1-1,0 1 1,2 12 0,-1-18-2,0 1 1,1-1 0,-1 0-1,1 0 1,0 0 0,3 6 0,-4-10 147,1 1 0,-1 0 0,0 0 1,1-1-1,-1 1 0,1 0 0,-1-1 1,1 1-1,0 0 0,-1-1 0,1 1 1,-1-1-1,1 1 0,0-1 0,0 1 1,-1-1-1,1 0 0,0 1 0,0-1 1,0 0-1,-1 0 0,1 1 0,0-1 1,0 0-1,0 0 0,0 0 1,-1 0-1,1 0 0,0 0 0,0 0 1,0 0-1,0-1 0,-1 1 0,1 0 1,0 0-1,0-1 0,0 1 0,-1 0 1,1-1-1,1 0 0,19-13-617</inkml:trace>
  <inkml:trace contextRef="#ctx0" brushRef="#br0" timeOffset="1">373 178 15779,'4'40'2622,"-3"-27"-2170,1 0-1,6 25 1,-3-23-319,0 0-1,2-1 0,0 0 1,9 15-1,-13-25-71,-1 0 0,1 1 0,0-1 0,1 0 0,-1-1 0,1 1 0,-1-1 0,1 1 0,0-1 0,0 0 0,1-1 0,-1 1 0,1-1 0,-1 0 0,1 0 0,6 2 0,-8-4-16,0 0 0,0 0 0,1 0 0,-1 0 0,0-1 0,0 1-1,0-1 1,0 0 0,0 0 0,0 0 0,-1 0 0,1 0 0,0-1 0,0 1 0,-1-1-1,1 0 1,-1 0 0,0 0 0,1 0 0,-1 0 0,3-5 0,2-2 107,0 0 1,-1 0 0,-1-1 0,10-19-1,-7 8 66,0-1 0,-2 1-1,0-1 1,2-26-1,-6 35-74,-1 0-1,0 0 1,-1 0-1,-1 0 0,0 0 1,-1 1-1,0-1 1,-6-20-1,6 28-90,1 1-1,-1 0 1,0 0-1,0 0 1,-1 1-1,1-1 1,-1 0-1,1 1 1,-1 0-1,0 0 1,0-1-1,-6-2 1,7 5-32,0-1 0,0 1 0,0 0 0,0 0 1,0 1-1,0-1 0,-1 0 0,1 1 1,0 0-1,-1-1 0,1 1 0,0 0 0,-1 0 1,1 0-1,0 0 0,-1 1 0,1-1 1,0 1-1,0-1 0,-1 1 0,1 0 0,0 0 1,0 0-1,-4 2 0,0 1-10,-1 1 0,1 0 1,0 0-1,0 0 0,1 1 0,-1 0 0,1 0 1,-6 10-1,1 0-937,1 0 1,-10 23 0,17-32 398,2-7 518,0 0 0,0 1 0,0-1 0,0 0 0,0 0 0,0 0 0,0 0 0,0 0 0,0 0 0,0 0 1,0 0-1,0 0 0,0 0 0,0 0 0,0 1 0,1-1 0,-1 0 0,0 0 0,0 0 0,0 0 0,0 0 0,0 0 0,0 0 0,0 0 0,0 0 0,0 0 0,0 0 0,1 0 0,-1 0 0,0 0 0,0 0 0,0 0 0,0 0 0,0 0 0,0 0 0,0 0 0,0 0 0,0 0 0,1 0 0,-1 0 0,0 0 0,0 0 0,0 0 0,0 0 1,0 0-1,0 0 0,0 0 0,0-1 0,0 1 0,0 0 0,0 0 0,0 0 0,1 0 0,-1 0 0,0 0 0,0 0 0,0 0 0,0 0 0,0 0 0,0 0 0,0-1 0,0 1 0,0 0 0,0 0 0,0 0 0,0 0 0,0 0 0,0 0 0,0 0 0,12-12-743</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55.647"/>
    </inkml:context>
    <inkml:brush xml:id="br0">
      <inkml:brushProperty name="width" value="0.035" units="cm"/>
      <inkml:brushProperty name="height" value="0.035" units="cm"/>
      <inkml:brushProperty name="color" value="#AB008B"/>
    </inkml:brush>
  </inkml:definitions>
  <inkml:trace contextRef="#ctx0" brushRef="#br0">155 731 12763,'-13'11'114,"2"-1"0,-1 2 0,2-1 0,-1 2 0,2-1 1,0 1-1,0 1 0,1 0 0,1 0 0,0 0 0,1 1 0,0 0 1,-3 16-1,1 3 44,1 0 0,1 1 0,2 0 0,2 66 0,4-42 126,4 0-1,24 109 1,-19-123-183,3-1 1,1 0 0,3 0 0,26 47-1,-31-70-26,1 0-1,1-1 0,0 0 1,2-1-1,0-1 0,1-1 1,0 0-1,32 21 0,-24-21-8,1-2 0,1 0-1,0-2 1,0-1-1,1-1 1,45 10-1,9-4 124,1-4 0,86 3-1,173-10 385,-24-2-338,-74 13-91,100 3 314,-257-19-185,171-22 0,-17-25 19,-115 20-52,135-10-1,88 24 226,84-7-72,-57-37 4,-273 33-148,159-57 0,29-38 89,-215 82-285,122-79 1,-148 81-42,26-16 33,120-103-1,-181 137-24,-1 0 1,0-1-1,-2-1 0,0 0 0,-1-1 0,-1 0 0,-1-1 0,0 0 0,-2-1 1,8-25-1,-14 39 24,1 0 1,0 1 0,0-1-1,1 1 1,6-10 0,-8 13-39,0-1-1,-1 0 1,0 0 0,1 0 0,-1 0 0,-1 0-1,1-1 1,-1 1 0,1-5 0,1-11-2,5-20 19,11-70 12,-16 92-35,-1 1-1,-1 0 1,-1 0 0,-4-27-1,-3 7 9,-1 0-1,-25-65 1,27 84-9,-2 1 0,0 0 0,-1 0 1,0 1-1,-2 0 0,0 0 0,-19-18 0,-1 6 1,-2 2-1,0 1 1,-2 2-1,0 1 1,-2 2-1,0 1 1,-1 2-1,-44-12 1,-52-10-38,-148-22 0,186 44 18,0 4 0,-1 4 0,-1 5 0,1 4-1,-176 22 1,189-9-8,-191 25-80,197-31 45,-120-5-1,-60-24-48,-7 0 39,195 20 55,-124 11 0,47 10 6,34-3 2,-177 2 0,45-42 26,176 14-26,-1 3 0,-115 3-1,166 6 3,0 1 0,0 0 0,1 2 0,-1 0 0,1 1 0,0 1 0,-24 12 0,9 1-1,0 1-1,-54 44 1,18-9 29,-109 68 0,154-109-14,0-2 1,-1-1-1,0-1 0,0-1 0,-1-2 1,-1 0-1,1-2 0,-53 5 0,52-10-8,1-1-1,-1-1 0,1-2 1,-1-1-1,-30-8 0,40 7-80,0 1 1,-34-3-1,46 7-3,0 0 0,0 0 0,-1 1 0,1-1 0,0 2-1,0-1 1,0 1 0,0-1 0,1 2 0,-1-1 0,0 1 0,-6 4 0,-4 5-216,0 0 0,1 1 0,-15 18 0,6-7 10,-9 9-227</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57.757"/>
    </inkml:context>
    <inkml:brush xml:id="br0">
      <inkml:brushProperty name="width" value="0.035" units="cm"/>
      <inkml:brushProperty name="height" value="0.035" units="cm"/>
      <inkml:brushProperty name="color" value="#AB008B"/>
    </inkml:brush>
  </inkml:definitions>
  <inkml:trace contextRef="#ctx0" brushRef="#br0">57 1 18588,'-4'34'3655,"-8"61"-2390,2-32-896,-3 20-44,4 0 0,1 92 0,8-166-315,0-1 0,1 1 1,0-1-1,1 1 0,0-1 0,5 14 0,-6-20-7,0 0-1,0-1 1,0 1 0,0 0-1,0-1 1,0 1-1,0-1 1,0 1-1,1-1 1,-1 0 0,0 1-1,1-1 1,0 0-1,-1 0 1,1 0 0,0 0-1,-1 0 1,1 0-1,0-1 1,0 1-1,0-1 1,-1 1 0,1-1-1,0 0 1,0 1-1,0-1 1,0 0-1,0 0 1,0 0 0,0-1-1,0 1 1,-1 0-1,1-1 1,0 1 0,0-1-1,2-1 1,11-4 32,1-1 0,-1-1-1,-1 0 1,0-1 0,25-20 0,59-61-272,-24 9-1996,-67 71 1744</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58.353"/>
    </inkml:context>
    <inkml:brush xml:id="br0">
      <inkml:brushProperty name="width" value="0.035" units="cm"/>
      <inkml:brushProperty name="height" value="0.035" units="cm"/>
      <inkml:brushProperty name="color" value="#AB008B"/>
    </inkml:brush>
  </inkml:definitions>
  <inkml:trace contextRef="#ctx0" brushRef="#br0">6 212 18684,'-1'-16'2277,"-1"26"-822,-1 27-270,27 304 755,-23-336-1913,0-1-1,-1 1 1,2-1 0,-1 1-1,3 5 1,-4-10-26,0 0 1,0 1 0,0-1 0,0 0 0,0 0 0,0 0 0,0 0 0,0 0 0,0 0 0,0 0 0,0 0-1,1 1 1,-1-1 0,0 0 0,0 0 0,0 0 0,0 0 0,0 0 0,0 0 0,0 0 0,0 0 0,0 0-1,1 0 1,-1 0 0,0 0 0,0 0 0,0 1 0,0-1 0,0 0 0,0 0 0,0 0 0,1 0 0,-1 0-1,0 0 1,0 0 0,0 0 0,0 0 0,0 0 0,0 0 0,0-1 0,1 1 0,-1 0 0,0 0 0,0 0-1,0 0 1,0 0 0,0 0 0,0 0 0,0 0 0,0 0 0,1 0 0,-1 0 0,0 0 0,0 0 0,0-1-1,0 1 1,0 0 0,0 0 0,0 0 0,4-20 78,2-73 75,-4-1 1,-16-144 0,13 223-147,1 12-6,0 0-1,0 0 0,0 0 0,-1-1 1,1 1-1,-1 0 0,0 0 0,0 0 0,0 0 1,0 0-1,0 0 0,-4-5 0,5 8-1,0 0-1,0 0 0,0 0 0,0 0 1,0-1-1,0 1 0,0 0 0,-1 0 1,1 0-1,0 0 0,0 0 0,0 0 1,0 0-1,0 0 0,0 0 0,0 0 1,0-1-1,-1 1 0,1 0 0,0 0 1,0 0-1,0 0 0,0 0 0,0 0 1,0 0-1,-1 0 0,1 0 0,0 0 1,0 0-1,0 0 0,0 0 0,0 0 1,0 0-1,-1 0 0,1 0 1,0 0-1,0 0 0,0 0 0,0 0 1,0 1-1,0-1 0,-1 0 0,1 0 1,0 0-1,0 0 0,0 0 0,0 0 1,0 0-1,0 0 0,0 0 0,0 0 1,0 1-1,0-1 0,-1 0 0,1 0 1,0 0-1,0 0 0,0 0 0,0 0 1,0 1-1,0-1 0,0 0 0,0 0 1,0 0-1,0 0 0,0 0 0,0 1 1,-2 12 22,0 0 0,1 1 0,1-1 1,0 0-1,4 26 0,-3-19 11,0-8-7,1 18 41,8 36 1,-9-59-49,1 0 1,0-1-1,0 1 0,0-1 1,1 1-1,0-1 0,0 0 1,1 0-1,-1 0 0,1-1 1,7 8-1,-10-12-10,0 0 0,1 0-1,-1 0 1,0 0 0,1 0 0,-1 0-1,1 0 1,-1-1 0,0 1 0,1-1 0,0 1-1,-1-1 1,1 1 0,-1-1 0,1 0-1,0 0 1,-1 0 0,1 0 0,-1 0 0,1 0-1,0 0 1,2-1 0,0 0 6,0-1 1,-1 0 0,1 1-1,-1-1 1,0-1 0,1 1-1,-1 0 1,0-1-1,3-3 1,6-7 31,-2 0 0,0 0 0,13-24 0,8-22 108,37-102-1,-29 64-94,-29 78-55,-10 19-6,0-1 0,0 1 1,0 0-1,0 0 0,0-1 0,1 1 1,-1 0-1,0 0 0,0 0 0,0 0 1,0-1-1,1 1 0,-1 0 0,0 0 1,0 0-1,0 0 0,1 0 0,-1 0 1,0 0-1,0-1 0,1 1 0,-1 0 1,0 0-1,0 0 0,1 0 0,-1 0 1,0 0-1,0 0 0,1 0 0,-1 0 1,0 0-1,0 0 0,1 1 0,0 0 1,0 1-1,0 0 1,-1 0-1,1 0 1,0-1-1,-1 1 0,1 0 1,-1 0-1,0 0 1,0 0-1,1 0 1,-2 4-1,9 188 22,11 145 95,-18-326-122,1 0 0,0 0-1,1-1 1,6 19 0,-9-31-7,0 1-1,0-1 0,1 1 0,-1-1 0,0 0 1,0 1-1,0-1 0,0 0 0,1 1 0,-1-1 1,0 0-1,0 1 0,1-1 0,-1 0 1,0 0-1,0 1 0,1-1 0,-1 0 0,0 0 1,1 1-1,-1-1 0,0 0 0,1 0 1,-1 0-1,1 0 0,-1 0 0,0 1 0,1-1 1,-1 0-1,0 0 0,1 0 0,8-9-496,3-19-190,-12 27 692,34-124-202,-20 88-151</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58.884"/>
    </inkml:context>
    <inkml:brush xml:id="br0">
      <inkml:brushProperty name="width" value="0.035" units="cm"/>
      <inkml:brushProperty name="height" value="0.035" units="cm"/>
      <inkml:brushProperty name="color" value="#AB008B"/>
    </inkml:brush>
  </inkml:definitions>
  <inkml:trace contextRef="#ctx0" brushRef="#br0">3 1 18988,'-3'0'2129,"3"10"-1393,0 13-184,0 8 1240,2 7-784,1 4-183,3 7-249,0-2-88,3-4-192,0-2-184,-2-13-808,1-6 1352,1-19-672,0-13-24,-2-17-48</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3.134"/>
    </inkml:context>
    <inkml:brush xml:id="br0">
      <inkml:brushProperty name="width" value="0.035" units="cm"/>
      <inkml:brushProperty name="height" value="0.035" units="cm"/>
      <inkml:brushProperty name="color" value="#AB008B"/>
    </inkml:brush>
  </inkml:definitions>
  <inkml:trace contextRef="#ctx0" brushRef="#br0">1 744 16243,'0'3'834,"0"14"793,0-17-1575,0 0 0,0 0-1,0-1 1,0 1 0,0 0 0,0 0 0,1 0 0,-1 0 0,0-1 0,0 1 0,0 0-1,0 0 1,0 0 0,0 0 0,1 0 0,-1 0 0,0 0 0,0-1 0,0 1 0,0 0-1,0 0 1,1 0 0,-1 0 0,0 0 0,0 0 0,0 0 0,1 0 0,-1 0 0,0 0-1,0 0 1,0 0 0,0 0 0,1 0 0,-1 0 0,0 0 0,0 0 0,0 0 0,0 0-1,1 0 1,-1 0 0,0 0 0,0 1 0,0-1 0,0 0 0,1 0 0,-1 0 0,0 0-1,0 0 1,0 0 0,0 0 0,0 1 0,0-1 0,0 0 0,1 0 0,-1 0 0,0 0-1,0 1 1,0-1 0,0 0 0,0 0 0,0 0 0,0 0 0,0 1 0,8-13 524,-1-1 1,0 0 0,-1 0-1,7-22 1,2-6-104,-10 28-372,219-493 967,-184 440-1069,-16 29 50,-17 22 21,-9 37-67,5-6-1,1-1 0,0 0-1,1 0 1,1 0 0,1-1 0,0 1-1,11 16 1,2 6 12,94 162 37,27 55-26,-140-251-69,5 11 204,-6-13-180,0-1 1,0 0-1,-1 1 1,1-1 0,0 0-1,0 0 1,0 1 0,0-1-1,0 0 1,0 0-1,0 1 1,-1-1 0,1 0-1,0 0 1,0 1 0,0-1-1,-1 0 1,1 0 0,0 0-1,0 1 1,-1-1-1,1 0 1,0 0 0,0 0-1,-1 0 1,1 0 0,0 0-1,-1 1 1,1-1-1,0 0 1,-1 0 0,1 0-1,0 0 1,0 0 0,-1 0-1,1 0 1,0 0-1,-1 0 1,1-1 0,-1 1-1,-22 5-2858,12-4 2233</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3.665"/>
    </inkml:context>
    <inkml:brush xml:id="br0">
      <inkml:brushProperty name="width" value="0.035" units="cm"/>
      <inkml:brushProperty name="height" value="0.035" units="cm"/>
      <inkml:brushProperty name="color" value="#AB008B"/>
    </inkml:brush>
  </inkml:definitions>
  <inkml:trace contextRef="#ctx0" brushRef="#br0">5 176 15795,'-4'12'1358,"3"-6"1250,16-11-1062,407-127 1779,-416 131-3366,1 0-1,-1-1 1,0 0 0,-1-1-1,1 1 1,0-1 0,-1 0-1,1 0 1,-1-1 0,0 1-1,0-1 1,-1-1-1,7-5 1,-4-1-159</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4.138"/>
    </inkml:context>
    <inkml:brush xml:id="br0">
      <inkml:brushProperty name="width" value="0.035" units="cm"/>
      <inkml:brushProperty name="height" value="0.035" units="cm"/>
      <inkml:brushProperty name="color" value="#AB008B"/>
    </inkml:brush>
  </inkml:definitions>
  <inkml:trace contextRef="#ctx0" brushRef="#br0">73 19 19804,'-1'11'756,"1"0"1,0 0-1,0 1 0,3 13 0,-1-4-248,8 79 89,6 0 0,31 111 0,-32-159-150,-33-126 589,-110-288-472,122 348-567,3 9-4,1-1 1,0 1 0,1-1 0,-1 1 0,0-11 0,2 16 6,0 0-1,0 0 1,0-1 0,0 1-1,0 0 1,0 0-1,0 0 1,0 0-1,0-1 1,0 1-1,1 0 1,-1 0-1,0 0 1,0 0 0,0 0-1,0 0 1,0 0-1,1 0 1,-1-1-1,0 1 1,0 0-1,0 0 1,0 0 0,1 0-1,-1 0 1,0 0-1,0 0 1,0 0-1,1 0 1,-1 0-1,0 0 1,0 0-1,0 0 1,0 0 0,1 0-1,-1 0 1,0 0-1,0 1 1,0-1-1,0 0 1,1 0-1,-1 0 1,0 0 0,0 0-1,0 0 1,0 0-1,0 0 1,0 1-1,1-1 1,-1 0-1,0 0 1,0 0-1,0 0 1,0 0 0,0 1-1,0-1 1,0 0-1,0 0 1,0 1-1,12 9-21,-11-10 21,18 19-29,1-1 0,26 18 1,-41-33 26,0 1 0,1-1 1,-1 0-1,0 0 1,1-1-1,0 0 0,-1 0 1,1 0-1,0 0 1,0-1-1,0 0 0,0 0 1,0-1-1,0 0 1,12-1-1,-13 0 1,-1-1 0,1 1 0,-1-1 0,0 0 0,0 0 0,0-1 0,0 1 0,-1-1 0,1 0 0,-1 0 0,1 0 0,-1 0 0,0-1 0,0 1 0,0-1 0,-1 0 0,0 0 0,1 0 0,-1 0 0,2-6 0,3-9-34,-1 0 1,-1-1-1,4-25 0,-6 28 1,0 13-121,0 10 83,4 20 30,-6-20 19,13 49 57,2-1 0,3-1 0,2-1 0,2-1 0,3-1 0,43 65 0,-32-59-1785,-37-56 1742,0 0-1,0 0 1,0 0-1,-1 0 0,1 0 1,0 0-1,0 0 0,0 0 1,-1 0-1,1 0 1,0 0-1,0 0 0,0 0 1,-1 0-1,1 0 0,0 0 1,0 0-1,0 0 1,-1 0-1,1 0 0,0 0 1,0 0-1,0 0 0,0 1 1,-1-1-1,1 0 0,0 0 1,0 0-1,0 0 1,0 0-1,0 0 0,-1 1 1,1-1-1,0 0 0,0 0 1,0 0-1,0 1 1,0-1-1,0 0 0,0 0 1,0 0-1,0 0 0,0 1 1,0-1-1,0 0 0,0 0 1,0 0-1,0 1 1,0-1-1,0 0 0,0 0 1,0 0-1,0 1 0,0-1 1,0 0-1,0 0 1,0 0-1,0 1 0,0-1 1,0 0-1,1 0 0,-1 0 1,0 0-1,0 1 1,0-1-1,0 0 0,0 0 1,1 0-1,-14-2-468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39.565"/>
    </inkml:context>
    <inkml:brush xml:id="br0">
      <inkml:brushProperty name="width" value="0.025" units="cm"/>
      <inkml:brushProperty name="height" value="0.025" units="cm"/>
      <inkml:brushProperty name="color" value="#E71224"/>
    </inkml:brush>
  </inkml:definitions>
  <inkml:trace contextRef="#ctx0" brushRef="#br0">1 5 15278,'0'0'5798,"58"32"-4741,4-42 64,12-1-769,6 3-224,1 1-128,-1 7-1441,-7 0-2306,-11 0-3877</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4.699"/>
    </inkml:context>
    <inkml:brush xml:id="br0">
      <inkml:brushProperty name="width" value="0.035" units="cm"/>
      <inkml:brushProperty name="height" value="0.035" units="cm"/>
      <inkml:brushProperty name="color" value="#AB008B"/>
    </inkml:brush>
  </inkml:definitions>
  <inkml:trace contextRef="#ctx0" brushRef="#br0">2 1 17740,'-1'2'187,"1"0"1,0 1 0,0-1-1,0 0 1,0 0 0,0 1-1,1-1 1,-1 0-1,1 0 1,-1 0 0,1 1-1,0-1 1,0 0-1,0 0 1,0 0 0,0 0-1,0 0 1,2 2 0,0-2 11,0 1 0,0 0 1,0-1-1,1 1 1,-1-1-1,0 0 1,1 0-1,0 0 0,6 1 1,-1 0-22,1 0-1,0-1 1,0 0 0,0-1 0,0 0 0,0-1-1,14-1 1,-5-2-37,0-1-1,0-1 1,-1-1-1,26-12 1,-26 11-186,0 0 0,1 0 1,-1 2-1,25-4 0,-42 9-13,1-1 0,0 1 1,-1 0-1,1 0 0,0 0 0,-1 0 1,1 0-1,0 1 0,-1-1 0,1 0 0,-1 1 1,1-1-1,-1 1 0,1 0 0,-1-1 0,1 1 1,-1 0-1,1 0 0,-1 0 0,0 0 0,0 0 1,1 0-1,0 2 0,-1-1-2,1 1-1,-1-1 1,0 1-1,0-1 1,0 1 0,0-1-1,-1 1 1,1 0 0,-1-1-1,0 1 1,1 0-1,-1-1 1,-1 5 0,-2 22-455</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5.262"/>
    </inkml:context>
    <inkml:brush xml:id="br0">
      <inkml:brushProperty name="width" value="0.035" units="cm"/>
      <inkml:brushProperty name="height" value="0.035" units="cm"/>
      <inkml:brushProperty name="color" value="#AB008B"/>
    </inkml:brush>
  </inkml:definitions>
  <inkml:trace contextRef="#ctx0" brushRef="#br0">1 86 18716,'10'0'1648,"13"-3"-992,5-3-263,14-2 567,5-2-184,10-2-176,0 0-48,0 0-544,-1 0-456,-10 3 376,-1 7-64,-12 4-96</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7.526"/>
    </inkml:context>
    <inkml:brush xml:id="br0">
      <inkml:brushProperty name="width" value="0.035" units="cm"/>
      <inkml:brushProperty name="height" value="0.035" units="cm"/>
      <inkml:brushProperty name="color" value="#AB008B"/>
    </inkml:brush>
  </inkml:definitions>
  <inkml:trace contextRef="#ctx0" brushRef="#br0">1 515 14003,'0'3'304,"0"-1"0,0 0 1,0 0-1,0 0 0,0 1 0,1-1 0,-1 0 1,1 0-1,-1 0 0,1 0 0,2 3 1,-3-5-221,0 1 1,0-1-1,1 0 1,-1 0-1,0 1 1,0-1 0,1 0-1,-1 0 1,0 0-1,1 0 1,-1 1-1,0-1 1,1 0-1,-1 0 1,0 0 0,1 0-1,-1 0 1,0 0-1,1 0 1,-1 0-1,0 0 1,1 0 0,-1 0-1,0 0 1,1 0-1,-1 0 1,15-10 1279,8-15-503,-1-1 0,28-43 0,31-64-401,-71 116-373,128-240 89,-131 247-176,-5 15 6,-3 15 14,-25 102 195,-2 12 83,24-108-186,1-1 0,2 1 0,1 33 1,1-55-111,-1 0 1,1 0-1,0 1 0,0-1 1,0 0-1,1 0 0,2 6 1,-3-9-66,-1 0 1,1-1-1,-1 1 0,1 0 1,-1 0-1,1 0 1,0 0-1,-1-1 0,1 1 1,0 0-1,0-1 0,-1 1 1,1 0-1,0-1 1,0 1-1,0-1 0,0 1 1,0-1-1,0 0 1,0 1-1,0-1 0,0 0 1,0 0-1,0 0 0,0 1 1,0-1-1,0 0 1,0 0-1,0-1 0,0 1 1,0 0-1,0 0 0,0 0 1,0-1-1,1 0 1,-1 1 32,-1 0 1,0 0 0,1-1 0,-1 1 0,0 0 0,0 0-1,1-1 1,-1 1 0,0 0 0,0-1 0,1 1 0,-1 0-1,0-1 1,0 1 0,0 0 0,0-1 0,0 1 0,1-1-1,-1 1 1,0 0 0,0-1 0,0 1 0,0 0 0,0-1-1,0 1 1,0-1 0,0 1 0,0 0 0,-1-1-1,1 1 1,0-1 0,-4-7-616</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8.071"/>
    </inkml:context>
    <inkml:brush xml:id="br0">
      <inkml:brushProperty name="width" value="0.035" units="cm"/>
      <inkml:brushProperty name="height" value="0.035" units="cm"/>
      <inkml:brushProperty name="color" value="#AB008B"/>
    </inkml:brush>
  </inkml:definitions>
  <inkml:trace contextRef="#ctx0" brushRef="#br0">4 153 14931,'-1'2'114,"1"-1"-1,-1 0 1,1 1-1,-1-1 1,1 1-1,0-1 1,0 0-1,0 1 1,0-1-1,0 1 1,0-1-1,0 0 1,0 1-1,0-1 1,1 1-1,-1-1 1,1 0-1,-1 1 1,1-1-1,1 2 1,-1-2 8,0 0 0,1 0 0,-1 0 1,1 0-1,-1 0 0,1-1 0,-1 1 1,1-1-1,0 1 0,-1-1 0,1 0 1,0 1-1,-1-1 0,1 0 0,0 0 1,0 0-1,-1-1 0,4 1 1,30-6 921,0-1 0,0-2 1,63-24-1,-38 12-483,21-7-97,-11 3-644,2 2 0,88-14 0,-93 34-3232,-75 3 2608</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8.572"/>
    </inkml:context>
    <inkml:brush xml:id="br0">
      <inkml:brushProperty name="width" value="0.035" units="cm"/>
      <inkml:brushProperty name="height" value="0.035" units="cm"/>
      <inkml:brushProperty name="color" value="#AB008B"/>
    </inkml:brush>
  </inkml:definitions>
  <inkml:trace contextRef="#ctx0" brushRef="#br0">1 76 11362,'1'-5'488,"2"-2"337,0-1 0,0 1-1,0 0 1,1 0 0,0 0-1,0 1 1,0 0-1,8-9 1,-11 15-766,-1 0-1,0 0 1,1 0-1,-1 0 1,0-1-1,1 1 1,-1 0 0,1 0-1,-1 0 1,0 0-1,1 0 1,-1 0-1,0 1 1,1-1 0,-1 0-1,0 0 1,1 0-1,-1 0 1,0 0-1,1 0 1,-1 1-1,0-1 1,1 0 0,-1 0-1,0 0 1,1 1-1,-1-1 1,0 0-1,0 0 1,1 1-1,-1-1 1,0 0 0,0 1-1,0-1 1,0 0-1,1 1 1,-1-1-1,0 0 1,0 1-1,0-1 1,0 0 0,0 1-1,0-1 1,0 1-1,0-1 1,0 1-1,3 17 826,-2 32-13,-3-1 1,-15 92-1,9-83-630,-3 80 0,11-138-239,0 0 0,0 0 1,0 0-1,0 0 0,0-1 0,0 1 0,0 0 0,0 0 0,1 0 0,-1 0 0,0 0 1,0 0-1,0 0 0,0 0 0,0 0 0,0 0 0,0 0 0,0-1 0,0 1 0,0 0 1,1 0-1,-1 0 0,0 0 0,0 0 0,0 0 0,0 0 0,0 0 0,0 0 1,0 0-1,1 0 0,-1 0 0,0 0 0,0 0 0,0 0 0,0 0 0,0 0 0,0 0 1,0 0-1,0 0 0,1 0 0,-1 1 0,0-1 0,0 0 0,0 0 0,0 0 0,0 0 1,0 0-1,0 0 0,0 0 0,0 0 0,0 0 0,0 0 0,1 0 0,-1 0 0,0 1 1,0-1-1,0 0 0,0 0 0,0 0 0,0 0 0,0 0 0,11-15 11,11-23-306,69-124-1984,-70 125 1776</inkml:trace>
  <inkml:trace contextRef="#ctx0" brushRef="#br0" timeOffset="1">227 203 20324,'0'48'1833,"-3"11"-1297,2 4-224,7-1 736,3-2-264,6-9-768,3-8-520,-2-23 472,-1-14-152,-9-33-96</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8.998"/>
    </inkml:context>
    <inkml:brush xml:id="br0">
      <inkml:brushProperty name="width" value="0.035" units="cm"/>
      <inkml:brushProperty name="height" value="0.035" units="cm"/>
      <inkml:brushProperty name="color" value="#AB008B"/>
    </inkml:brush>
  </inkml:definitions>
  <inkml:trace contextRef="#ctx0" brushRef="#br0">17 0 20732,'0'27'1865,"-1"-3"-1337,-2-3-208,0-1 680,1-5-568,-1-24-2760,2-17 1824,-2-5-232</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49.559"/>
    </inkml:context>
    <inkml:brush xml:id="br0">
      <inkml:brushProperty name="width" value="0.035" units="cm"/>
      <inkml:brushProperty name="height" value="0.035" units="cm"/>
      <inkml:brushProperty name="color" value="#AB008B"/>
    </inkml:brush>
  </inkml:definitions>
  <inkml:trace contextRef="#ctx0" brushRef="#br0">48 3 18908,'1'-1'67,"-1"1"-1,1 0 1,-1 0-1,1-1 1,-1 1-1,1 0 1,-1 0-1,1 0 1,-1 0 0,1 0-1,-1 0 1,1 0-1,-1 0 1,1 0-1,-1 0 1,1 0-1,-1 0 1,1 0 0,-1 1-1,1-1 1,-1 0-1,1 0 1,-1 1-1,1-1 1,-1 0-1,1 0 1,-1 1 0,0-1-1,1 1 1,-1-1-1,1 1 1,-3 20 1008,1-20-1053,-32 160 3848,22-95-3228,-4 112-1,15-173-631,-1 1 2,1 1-1,0-1 1,0 1-1,0-1 1,1 1-1,0-1 1,0 1-1,1-1 1,-1 0-1,1 0 1,1 1-1,-1-2 1,5 9-1,-6-13-8,0 0 0,0 0-1,0 0 1,0 0 0,0 0-1,1 0 1,-1-1 0,0 1 0,0 0-1,1-1 1,-1 1 0,0-1-1,1 1 1,-1-1 0,0 1 0,1-1-1,-1 0 1,1 0 0,-1 0-1,0 0 1,1 0 0,-1 0 0,1 0-1,-1 0 1,0-1 0,1 1-1,-1-1 1,1 1 0,-1-1-1,0 1 1,0-1 0,3-1 0,2-2-51,1 0 1,0-1 0,-1 0 0,9-8 0,0-3-302,-1-1 0,0 0 1,-1-1-1,-1-1 0,0 0 1,14-34-1,-5 6-150</inkml:trace>
  <inkml:trace contextRef="#ctx0" brushRef="#br0" timeOffset="1">263 229 19844,'-8'41'1961,"-1"4"-1297,3 0-248,3 3 840,3 0-240,6-5-480,0-3-343,6-13-906,2-9-335,1-14-1000,-2-7 1608,4-22-321,1-7-359</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0.159"/>
    </inkml:context>
    <inkml:brush xml:id="br0">
      <inkml:brushProperty name="width" value="0.035" units="cm"/>
      <inkml:brushProperty name="height" value="0.035" units="cm"/>
      <inkml:brushProperty name="color" value="#AB008B"/>
    </inkml:brush>
  </inkml:definitions>
  <inkml:trace contextRef="#ctx0" brushRef="#br0">67 11 15275,'4'-11'2081,"-12"22"-90,-3 10-1204,2 0 1,1 0 0,0 1-1,1 0 1,2 0 0,-4 28-1,6-30-656,1 0 0,1 0 0,1 0 0,1-1-1,1 1 1,0 0 0,9 30 0,-9-43-99,0-1 0,1 1 1,0 0-1,0-1 0,0 1 0,6 6 1,-8-11-26,1-1-1,-1 1 1,1 0 0,-1 0 0,1-1 0,0 1 0,-1-1 0,1 0 0,0 1 0,0-1 0,0 0 0,0 0 0,0 0 0,1-1 0,-1 1 0,0 0-1,0-1 1,1 1 0,-1-1 0,0 0 0,0 0 0,1 0 0,1 0 0,1-1 1,0 0 0,0-1-1,0 0 1,0 0 0,0 0 0,-1 0 0,1-1-1,-1 0 1,0 0 0,1 0 0,6-8 0,-1 1 4,0-1 0,17-25 1,-17 21-2,-1 0 0,-1-1 1,-1 0-1,0-1 0,-1 0 0,5-20 1,-8 24-13,-1 0 1,0 0-1,-1 0 1,0 0-1,-1 0 1,0 0-1,-1 0 1,-6-25-1,7 35-14,-1 1 0,1-1 0,-1 0 0,0 1 0,0-1 0,0 1 0,0-1 0,-1 1 0,1-1 0,-1 1 0,0 0 0,1 0 0,-1 0 0,0 0 0,0 0 0,0 0 0,0 0-1,-1 0 1,1 1 0,0-1 0,-1 1 0,1 0 0,-1 0 0,1 0 0,-1 0 0,0 0 0,1 1 0,-1-1 0,0 1 0,0-1 0,-3 1 0,2 1-107,0-1 1,0 1-1,0 0 1,0 0-1,0 0 1,0 1-1,0-1 1,0 1-1,1 0 1,-1 0-1,1 0 1,-1 1-1,1-1 1,0 1-1,0 0 1,0 0 0,0 0-1,1 0 1,-5 7-1,3-3-386,0 1-1,0-1 1,0 1 0,1 0 0,1-1-1,-1 1 1,-1 11 0,4-6-567</inkml:trace>
  <inkml:trace contextRef="#ctx0" brushRef="#br0" timeOffset="1">406 25 14771,'-9'31'1545,"2"2"-1,-7 57 1,12-69-911,1 0 0,1 0 0,2 0 0,-1 0 0,8 29 0,-8-46-542,0 0-1,0 1 1,1-1 0,-1 0-1,1-1 1,0 1 0,0 0-1,0 0 1,1-1 0,-1 0-1,1 1 1,5 4 0,-6-7-66,0 0 0,-1 0 0,1 0 0,0 0 0,0 0 0,0 0 0,0 0 0,0-1 0,0 1 0,0-1 0,0 0 0,1 1 0,-1-1 0,0 0 0,0 0 0,0 0 1,0-1-1,0 1 0,0 0 0,0-1 0,0 1 0,0-1 0,0 0 0,0 0 0,0 0 0,4-2 0,3-3 7,1-1 0,-1-1 0,0 1 0,0-1 0,-1-1 1,0 0-1,-1 0 0,12-19 0,-2 1 147,-1-2 0,11-30 0,-26 56-179,4-8 161,0-1 1,-1 0 0,0 0-1,-1-1 1,3-16 0,-6 26-133,0 1-1,0-1 1,0 1 0,0-1 0,0 1-1,-1-1 1,1 1 0,-1-1 0,1 1 0,-1-1-1,0 1 1,0 0 0,0-1 0,0 1-1,0 0 1,-1 0 0,1 0 0,-1 0 0,0 0-1,1 0 1,-1 0 0,0 1 0,0-1-1,0 1 1,0-1 0,0 1 0,0 0 0,-1-1-1,1 1 1,0 1 0,-1-1 0,1 0-1,-5-1 1,-45-7-1785,48 9 1507,0-1 1,0 1-1,0 0 0,0 0 1,-1 1-1,1-1 0,0 1 1,0 0-1,0 0 0,-5 2 1,2 4-640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0.691"/>
    </inkml:context>
    <inkml:brush xml:id="br0">
      <inkml:brushProperty name="width" value="0.035" units="cm"/>
      <inkml:brushProperty name="height" value="0.035" units="cm"/>
      <inkml:brushProperty name="color" value="#AB008B"/>
    </inkml:brush>
  </inkml:definitions>
  <inkml:trace contextRef="#ctx0" brushRef="#br0">0 0 16259,'0'12'1849,"15"0"-881,5 0-344,11-4 1553,10-2-945,8-3-432,5-2-64,5-4-216,-4-3-88,-5-1-312,-6 1-160,-14 6-528,-11 3-344,-17 7 752,-10 2-152,-16-1-112</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1.205"/>
    </inkml:context>
    <inkml:brush xml:id="br0">
      <inkml:brushProperty name="width" value="0.035" units="cm"/>
      <inkml:brushProperty name="height" value="0.035" units="cm"/>
      <inkml:brushProperty name="color" value="#AB008B"/>
    </inkml:brush>
  </inkml:definitions>
  <inkml:trace contextRef="#ctx0" brushRef="#br0">1 103 18532,'18'6'1752,"9"-8"-1080,4-8-255,11-2 599,3-3-88,5-2-264,-2 1-344,-4 5-960,-10 2 688,-17 0-192,-11 1-88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1.391"/>
    </inkml:context>
    <inkml:brush xml:id="br0">
      <inkml:brushProperty name="width" value="0.025" units="cm"/>
      <inkml:brushProperty name="height" value="0.025" units="cm"/>
      <inkml:brushProperty name="color" value="#E71224"/>
    </inkml:brush>
  </inkml:definitions>
  <inkml:trace contextRef="#ctx0" brushRef="#br0">0 1 1666,'0'0'16372,"15"1"-15379,171 27 1904,-143-20-2538,0 2-1,68 26 0,-104-33-358,0 0-1,0 0 1,-1 1-1,1 0 0,-1 0 1,0 0-1,0 1 1,0 0-1,-1 1 1,9 10-1,-12-13-2,0 0 0,-1 0 0,1 0 0,-1 0 0,0 0-1,0 0 1,0 1 0,0-1 0,0 0 0,-1 1 0,0-1 0,1 1-1,-1-1 1,0 0 0,-1 1 0,1-1 0,-1 1 0,1-1 0,-1 0-1,0 1 1,0-1 0,-1 0 0,1 0 0,-1 0 0,1 0 0,-3 3-1,-5 6 20,0 0 0,0-1 0,-1 0 0,0 0 0,-1-1 0,-19 14 0,-82 48 342,73-48 75,28-17-278,-15 8 208,1 1 0,1 1 0,1 1 0,-38 39-1,45-32-518,10-11-1300,9-3-3311,4-10-3331</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1.718"/>
    </inkml:context>
    <inkml:brush xml:id="br0">
      <inkml:brushProperty name="width" value="0.035" units="cm"/>
      <inkml:brushProperty name="height" value="0.035" units="cm"/>
      <inkml:brushProperty name="color" value="#AB008B"/>
    </inkml:brush>
  </inkml:definitions>
  <inkml:trace contextRef="#ctx0" brushRef="#br0">6 466 16371,'-1'4'468,"-3"34"1507,4-37-1930,0-1-1,0 1 1,0-1-1,0 1 1,0-1-1,0 1 1,0-1-1,0 0 1,0 1 0,0-1-1,0 1 1,1-1-1,-1 1 1,0-1-1,0 0 1,0 1-1,1-1 1,-1 0 0,0 1-1,1-1 1,-1 0-1,0 1 1,1-1-1,-1 0 1,0 0-1,1 1 1,0-1 60,0 0 1,0 0-1,0-1 1,0 1-1,0 0 1,0-1-1,0 1 1,0 0-1,0-1 1,0 1-1,0-1 1,-1 0-1,1 1 0,0-1 1,0 0-1,-1 1 1,2-3-1,35-34 1085,49-66-1,24-54-544,27-32-424,-119 167-190,-17 22-30,-1 0 0,0 0 0,0 0 0,0 0 0,0 0 0,1 0 0,-1 0 0,0 0 0,0 0 0,0 0 0,0 0 0,1 0 0,-1 0 0,0 0 0,0 0 1,0 1-1,0-1 0,0 0 0,1 0 0,-1 0 0,0 0 0,0 0 0,0 0 0,0 0 0,0 1 0,0-1 0,0 0 0,1 0 0,-1 0 0,0 0 0,0 1 0,0-1 0,0 0 0,0 0 0,0 0 1,0 0-1,0 1 0,0-1 0,0 0 0,0 0 0,0 0 0,0 0 0,0 1 0,0-1 0,0 0 0,0 0 0,0 0 0,0 0 0,0 1 0,0-1 0,-1 0 0,1 0 0,0 0 0,0 1 1,-1 13 16,-27 104 35,16-74-74,2-1-1,1 1 1,3 1 0,-1 54-1,7-94-58,0-1 0,0 0-1,1 1 1,0-1 0,2 6-1,-3-9 49,0-1-1,0 1 0,0-1 0,1 1 0,-1 0 0,0-1 0,1 1 0,-1-1 0,0 1 0,1-1 0,-1 1 0,0-1 0,1 0 0,-1 1 0,1-1 1,-1 1-1,1-1 0,-1 0 0,1 1 0,-1-1 0,1 0 0,-1 0 0,1 1 0,0-1 0,-1 0 0,1 0 0,-1 0 0,1 0 0,0 0 0,-1 0 0,1 0 1,-1 0-1,1 0 0,0 0 0,-1 0 0,1 0 0,-1 0 0,1-1 0,0 1 0,-1 0 0,1 0 0,-1-1 0,1 1 0,-1 0 0,1-1 0,-1 1 0,1 0 1,-1-1-1,1 1 0,-1-1 0,0 1 0,1-1 0,-1 0 0,8-7-145,0 0 0,-1-1-1,8-13 1,-3 5-53,19-27-421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2.225"/>
    </inkml:context>
    <inkml:brush xml:id="br0">
      <inkml:brushProperty name="width" value="0.035" units="cm"/>
      <inkml:brushProperty name="height" value="0.035" units="cm"/>
      <inkml:brushProperty name="color" value="#AB008B"/>
    </inkml:brush>
  </inkml:definitions>
  <inkml:trace contextRef="#ctx0" brushRef="#br0">77 18 15683,'-21'65'1913,"6"-19"-413,1 0-1,-11 78 1,24-119-1384,0 1 0,1-1-1,0 1 1,1-1-1,-1 1 1,1-1 0,0 1-1,2 6 1,-2-11-94,-1 1 1,1-1-1,-1 0 1,1 1-1,0-1 0,0 0 1,-1 0-1,1 0 1,0 0-1,0 0 1,0 0-1,0 0 1,0 0-1,1 0 0,-1 0 1,0-1-1,0 1 1,1 0-1,-1-1 1,0 1-1,1-1 1,-1 0-1,0 1 0,1-1 1,-1 0-1,1 0 1,-1 0-1,0 0 1,1 0-1,-1 0 1,1 0-1,-1 0 0,0 0 1,1-1-1,2 0 1,6-3 20,0 1 1,0-2 0,-1 1-1,1-2 1,-1 1-1,15-12 1,48-46 204,-67 59-220,15-16 115,0 0 0,-1-1 0,-1 0 1,-1-2-1,-1 0 0,12-26 0,-25 44-74,0-1 1,-1 1-1,0-1 1,0 0-1,1-9 1,-3 14-50,0 0 1,1-1 0,-1 1 0,0-1 0,0 1 0,0-1 0,-1 1 0,1-1 0,0 1 0,0-1 0,-1 1 0,1-1 0,-1 1 0,1 0 0,-1-1 0,0 1 0,1 0 0,-1 0 0,0-1-1,0 1 1,0 0 0,0 0 0,0 0 0,0 0 0,0 0 0,-1 0 0,1 0 0,-2 0 0,-1-1 12,0 1 0,-1 0 0,1 0 0,-1 0 0,0 1 0,1-1 0,-1 1 0,0 0 0,1 0 0,-1 1 0,0 0 0,1-1 0,-1 1 0,-8 4 0,-6 2 52,0 1 1,-19 10-1,19-8-377,1 1 1,0 0-1,0 1 1,1 1-1,1 0 1,-25 28-1,38-37-69,9-3-102</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2.724"/>
    </inkml:context>
    <inkml:brush xml:id="br0">
      <inkml:brushProperty name="width" value="0.035" units="cm"/>
      <inkml:brushProperty name="height" value="0.035" units="cm"/>
      <inkml:brushProperty name="color" value="#AB008B"/>
    </inkml:brush>
  </inkml:definitions>
  <inkml:trace contextRef="#ctx0" brushRef="#br0">107 64 19084,'-4'1'142,"0"-1"-1,0 1 0,0 0 1,0 0-1,0 0 1,0 0-1,0 1 1,1 0-1,-1-1 1,0 2-1,1-1 1,0 0-1,-1 0 0,1 1 1,0 0-1,0 0 1,0 0-1,1 0 1,-1 0-1,1 0 1,0 1-1,-1-1 0,2 1 1,-1 0-1,-2 5 1,0 2 53,0 1 1,0 0 0,1 0-1,1 0 1,0 0-1,0 0 1,1 18 0,1-18-123,1 0 0,1 0 0,0 0 0,0 0 0,1 0 0,1-1 0,0 1 0,0-1 0,1 0 0,1 0 0,7 12 0,-10-19-48,0 0 1,0 0 0,0 0-1,1-1 1,0 1 0,-1-1-1,1 0 1,0 0 0,0 0-1,1 0 1,-1-1-1,0 1 1,1-1 0,0-1-1,-1 1 1,1 0 0,0-1-1,0 0 1,0 0 0,0-1-1,0 1 1,0-1 0,0 0-1,0-1 1,0 1 0,0-1-1,0 0 1,0 0 0,5-2-1,0-1 26,0-1 0,-1 0-1,1 0 1,-1-1 0,0 0 0,0-1-1,-1 1 1,0-2 0,0 1 0,-1-1-1,0-1 1,0 1 0,-1-1-1,0 0 1,7-15 0,-7 12-4,0 0 0,-1 0 1,-1-1-1,0 0 0,0 0 0,-1 0 1,-1 0-1,0-1 0,-1 1 0,0 0 0,-1-1 1,-2-14-1,0 21-86,1 1 0,-1-1 0,1 1 0,-2 0 0,1-1 1,-1 1-1,0 1 0,0-1 0,-1 0 0,1 1 0,-1-1 0,-1 1 0,1 0 1,-1 1-1,1-1 0,-1 1 0,-1 0 0,1 0 0,-1 0 0,1 1 0,-1 0 1,0 0-1,0 0 0,0 1 0,-1 0 0,1 0 0,0 1 0,-1 0 0,1 0 1,-1 0-1,0 1 0,-9 0 0,14 0-4,-1 1 0,0-1 0,1 1 0,-1 0 1,1 0-1,-1 0 0,1 0 0,-1 0 0,1 0 0,0 1 0,-1-1 1,1 1-1,-2 1 0,-5 7-347</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4.974"/>
    </inkml:context>
    <inkml:brush xml:id="br0">
      <inkml:brushProperty name="width" value="0.035" units="cm"/>
      <inkml:brushProperty name="height" value="0.035" units="cm"/>
      <inkml:brushProperty name="color" value="#AB008B"/>
    </inkml:brush>
  </inkml:definitions>
  <inkml:trace contextRef="#ctx0" brushRef="#br0">81 257 13499,'12'-16'2425,"-7"12"-1398,-7 11 1199,-6 10-1589,1 2-1,1-1 0,-8 37 0,-3 62-659,14-94 169,-1 17 172,2 39 1,2-73-230,1-28 396,-6-135 221,-26-118-626,32 266-114,4 9 18,4 12-4,-7-10 17,6 11-11,1 1-1,1-2 1,0 0-1,1 0 1,15 14 0,-23-24 18,-1 0 1,1 0 0,-1-1-1,1 1 1,0-1-1,0 1 1,0-1 0,0 0-1,0 0 1,0 0 0,0 0-1,0-1 1,0 1-1,0-1 1,0 0 0,1 0-1,-1 0 1,0 0-1,0 0 1,0-1 0,0 0-1,0 1 1,0-1 0,0 0-1,0-1 1,0 1-1,0 0 1,0-1 0,-1 0-1,1 1 1,0-1 0,-1 0-1,4-4 1,9-10 46,-1 0 0,-1 0-1,-1-2 1,0 0 0,-1 0 0,13-29 0,-9 17 18,25-36 1,-40 66-70,0-1 1,0 1 0,1-1 0,-1 1 0,0-1 0,1 1-1,-1 0 1,0-1 0,1 1 0,-1-1 0,1 1 0,-1 0-1,1 0 1,-1-1 0,1 1 0,-1 0 0,1 0 0,-1-1-1,1 1 1,-1 0 0,2 0 0,3 7 26,0 20 36,-5-26-57,2 283 546,-2-25-74,4-236-529,-4-23 37,0 0 1,1 0-1,-1 0 0,0 0 1,0 0-1,0 0 0,0 0 1,1 0-1,-1 0 0,0 0 0,0 0 1,0 0-1,1 0 0,-1 0 1,0 0-1,0 0 0,0 0 1,1 0-1,-1 0 0,0 0 1,0 0-1,0 0 0,1 0 1,-1 0-1,0 0 0,0 0 1,0 0-1,0 0 0,1 0 1,-1 0-1,0-1 0,0 1 1,0 0-1,0 0 0,0 0 1,0 0-1,1 0 0,-1-1 1,0 1-1,0 0 0,0 0 1,0 0-1,0-1 0,0 1 1,0 0-1,0 0 0,0 0 0,0-1 1,3-5-276,0 0 0,-1 0 1,0 0-1,2-10 0,9-69-568,-8 34 277</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5.975"/>
    </inkml:context>
    <inkml:brush xml:id="br0">
      <inkml:brushProperty name="width" value="0.035" units="cm"/>
      <inkml:brushProperty name="height" value="0.035" units="cm"/>
      <inkml:brushProperty name="color" value="#AB008B"/>
    </inkml:brush>
  </inkml:definitions>
  <inkml:trace contextRef="#ctx0" brushRef="#br0">15 4 14611,'5'-3'1913,"-4"3"-1057,2 1-360,-3 8 1464,-1 3-880,-2 8-399,0 2-145,1 4-368,1 1-80,-1-2-40,-1 1-120,2-8-360,-1-3-192,2-7 1304,-1-8-848,-4-5 16</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6.485"/>
    </inkml:context>
    <inkml:brush xml:id="br0">
      <inkml:brushProperty name="width" value="0.035" units="cm"/>
      <inkml:brushProperty name="height" value="0.035" units="cm"/>
      <inkml:brushProperty name="color" value="#AB008B"/>
    </inkml:brush>
  </inkml:definitions>
  <inkml:trace contextRef="#ctx0" brushRef="#br0">0 1 13363,'11'12'2192,"5"5"-1183,2 1-337,5 0 2160,5 0-1759,4-3-17,4-8-296,0-2-200,-2-7-240,1-4-64,-7-1-360,-4-2-232,-9 1-512,-13 7 848,-2-2-176,-18 7-104,-11 2-152</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6.922"/>
    </inkml:context>
    <inkml:brush xml:id="br0">
      <inkml:brushProperty name="width" value="0.035" units="cm"/>
      <inkml:brushProperty name="height" value="0.035" units="cm"/>
      <inkml:brushProperty name="color" value="#AB008B"/>
    </inkml:brush>
  </inkml:definitions>
  <inkml:trace contextRef="#ctx0" brushRef="#br0">0 98 15779,'9'20'2033,"10"-8"-1129,9-11-240,8-4 1161,9-10-649,8-5-144,-1-5-256,-1-1-160,-6 3-448,-3 3-456,-13 11 280,-13 4-56,-14 10-104</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8.019"/>
    </inkml:context>
    <inkml:brush xml:id="br0">
      <inkml:brushProperty name="width" value="0.035" units="cm"/>
      <inkml:brushProperty name="height" value="0.035" units="cm"/>
      <inkml:brushProperty name="color" value="#AB008B"/>
    </inkml:brush>
  </inkml:definitions>
  <inkml:trace contextRef="#ctx0" brushRef="#br0">2 54 15339,'0'0'69,"13"-36"3077,-8 19 771,-5 17-3886,0 0 0,0 0 0,0 0-1,0 0 1,0 0 0,0 0-1,0 0 1,0 0 0,0 0-1,0 0 1,0 0 0,0 0 0,0 0-1,0 1 1,0-1 0,0 0-1,0 0 1,1 0 0,-1 0-1,0 0 1,0 0 0,0 0 0,0 0-1,0 0 1,0 0 0,0 0-1,0 0 1,0 0 0,0 0-1,0 0 1,0 0 0,0 0 0,0 0-1,0 0 1,0 0 0,0 0-1,0 0 1,1 0 0,-1 0-1,0 0 1,0 0 0,0 0-1,0 0 1,0 0 0,0 0 0,2 11 395,-1 18-325,-12 50 3,6-46 43,1 1 1,0 55-1,4-85-128,0-1 0,0 0-1,1 1 1,-1-1 0,1 0-1,0 1 1,0-1 0,0 0-1,1 0 1,-1 0 0,1 0-1,0 0 1,2 3 0,-3-5-14,0 0 1,1 0 0,-1 0 0,0 0-1,1 0 1,-1 0 0,1 0-1,-1-1 1,1 1 0,0 0 0,-1-1-1,1 0 1,0 1 0,-1-1-1,1 0 1,0 0 0,0 1 0,-1-2-1,1 1 1,0 0 0,0 0-1,-1 0 1,1-1 0,0 1 0,-1-1-1,1 1 1,2-2 0,7-3-255,0-1 0,-1 0 0,1-1 0,-1 0 0,-1 0 0,1-1 0,11-12 0,-7 5-957,-1 0 0,-1-1 0,19-31 0,-29 43 896,1 1 21,-2-1-1,1 1 1,0 0 0,-1-1 0,1 1-1,-1-1 1,0 1 0,0-1 0,0-5 0,-1 9 296,0 0 0,0 0 0,0 0 0,0 0 0,0 0 0,0 0 0,0 1 0,0-1 0,0 0 0,0 0 1,0 0-1,0 0 0,0 0 0,0 0 0,0 0 0,0 0 0,0 0 0,-1 0 0,1 0 0,0 0 0,0 0 1,0 0-1,0 0 0,0 0 0,0 0 0,0 0 0,0 0 0,0 0 0,0 0 0,0 0 0,0 0 0,0 0 1,0-1-1,0 1 0,0 0 0,0 0 0,-1 0 0,1 0 0,0 0 0,0 0 0,0 0 0,0 0 0,0 0 0,0 0 1,0 0-1,0 0 0,0 0 0,0 0 0,0 0 0,0 0 0,0 0 0,0 0 0,0 0 0,0-1 0,0 1 1,0 0-1,0 0 0,0 0 0,0 0 0,0 0 0,0 0 0,0 0 0,0 0 0,0 0 0,0 0 0,0 0 1,-5 7 539,-4 10 462,4 2-505,0 1 0,1-1 0,1 1 0,0 0 0,2 0 0,0 0 0,2 0 0,0 0-1,6 29 1,-7-47-554,1 0-1,-1 0 0,1 0 0,-1 0 0,1 0 0,0 0 1,0 0-1,0 0 0,0 0 0,0 0 0,0-1 0,1 1 0,-1 0 1,0-1-1,4 3 0,-4-3 56,0-1 0,0 0-1,0 1 1,0-1 0,0 0 0,1 0 0,-1 0 0,0 0 0,0 0-1,0 0 1,0 0 0,1 0 0,-1 0 0,0-1 0,0 1-1,0 0 1,0-1 0,0 1 0,0-1 0,0 1 0,0-1 0,0 0-1,0 1 1,0-1 0,0 0 0,0 0 0,0 0 0,-1 1-1,2-3 1,19-20-290,3-8-44</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8.567"/>
    </inkml:context>
    <inkml:brush xml:id="br0">
      <inkml:brushProperty name="width" value="0.035" units="cm"/>
      <inkml:brushProperty name="height" value="0.035" units="cm"/>
      <inkml:brushProperty name="color" value="#AB008B"/>
    </inkml:brush>
  </inkml:definitions>
  <inkml:trace contextRef="#ctx0" brushRef="#br0">71 0 17164,'-1'3'220,"1"0"1,-1 0-1,0 0 0,0 0 1,0-1-1,0 1 1,-1 0-1,1-1 0,-3 3 1,-6 14 114,2 4 8,1-1 0,2 2 1,0-1-1,1 0 0,1 1 0,1 0 1,3 40-1,-1-58-322,1-1 0,0 1 1,0 0-1,0 0 1,1-1-1,0 1 0,0-1 1,5 9-1,-6-13-15,0 0 0,0 1 1,0-1-1,0 0 0,0 0 0,0 0 0,0 0 1,0 1-1,1-2 0,-1 1 0,0 0 1,1 0-1,-1 0 0,0-1 0,1 1 0,-1 0 1,1-1-1,-1 1 0,1-1 0,-1 0 1,1 0-1,0 1 0,-1-1 0,1 0 0,-1 0 1,1-1-1,-1 1 0,1 0 0,0 0 1,-1-1-1,1 1 0,-1-1 0,1 1 0,-1-1 1,2-1-1,4-2 25,0 0 0,-1-1 1,1 0-1,-1 0 0,0 0 0,0-1 1,-1 0-1,0 0 0,0-1 0,0 1 0,4-9 1,0-1 106,-1-1 1,-1 1 0,10-34-1,-15 44-95,0 0-1,-1 0 1,0-1-1,-1 1 1,1 0-1,-1-1 1,-1 1-1,1 0 1,-1-1-1,0 1 1,0 0-1,-1 0 1,0 0-1,-2-6 1,2 9-25,1 0-1,-1 0 1,0 0 0,0 0 0,0 0-1,-1 0 1,1 1 0,-1-1 0,1 1-1,-1 0 1,0 0 0,0 0-1,0 0 1,0 0 0,0 1 0,0-1-1,0 1 1,-1 0 0,1 0 0,0 0-1,-1 0 1,1 1 0,-1-1-1,1 1 1,-1 0 0,-5 0 0,4 1-73,0-1 0,0 1 0,0 0 1,0 1-1,0-1 0,0 1 0,0 0 1,1 0-1,-1 0 0,1 1 0,-1-1 0,1 1 1,0 0-1,0 1 0,0-1 0,1 1 1,-1-1-1,1 1 0,0 0 0,0 1 1,0-1-1,0 0 0,-1 6 0,2-6-183,0 1 0,0 0 0,1-1 0,0 1 0,0 0 0,0 0 0,1 0 0,-1 0 0,1 0 0,0 0 0,1 0 0,-1 0 0,1 0 0,0 0 0,2 6 0,-3-9 167,1-1 0,0 1 0,-1 0 0,1-1 0,0 1-1,0-1 1,-1 1 0,1-1 0,1 1 0,-1-1 0,0 1 0,0-1 0,0 0-1,1 0 1,-1 1 0,1-1 0,-1 0 0,1 0 0,-1-1 0,1 1 0,-1 0-1,1 0 1,2 0 0,22 2-950</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9.080"/>
    </inkml:context>
    <inkml:brush xml:id="br0">
      <inkml:brushProperty name="width" value="0.035" units="cm"/>
      <inkml:brushProperty name="height" value="0.035" units="cm"/>
      <inkml:brushProperty name="color" value="#AB008B"/>
    </inkml:brush>
  </inkml:definitions>
  <inkml:trace contextRef="#ctx0" brushRef="#br0">103 38 15123,'-2'8'454,"-1"-1"0,0 0 0,0 0 1,-1 0-1,0-1 0,-5 7 0,-14 26 803,12-15-433,1 1 0,-12 48 0,20-61-679,-1 0-1,2 1 0,0-1 0,0 0 0,1 1 0,0-1 1,1 1-1,4 16 0,-4-26-121,-1 0-1,1 0 1,0 0-1,0 0 1,0 0 0,0 0-1,0-1 1,1 1-1,-1 0 1,1-1 0,0 1-1,-1-1 1,1 0-1,1 1 1,-1-1 0,0 0-1,0 0 1,1-1-1,-1 1 1,1 0-1,-1-1 1,1 1 0,0-1-1,0 0 1,0 0-1,-1 0 1,1 0 0,0-1-1,0 1 1,0-1-1,0 0 1,0 0 0,0 0-1,6 0 1,-1-3 6,1 1 0,0-1 0,0-1 0,-1 0 0,0 0 0,0 0 0,0-1 0,0 0 0,-1-1 0,9-7 0,3-5 77,-1 0 0,23-32 0,-20 23 92,20-36 0,-35 52-137,0 1 0,-1-1 0,-1 0 0,0 0 0,0-1 0,-1 1 0,2-13 0,-5 22-44,0-1-1,1 1 0,-1 0 0,0 0 0,0-1 0,-1 1 1,1 0-1,0 0 0,-1 0 0,1 0 0,-1 0 0,0-1 0,0 1 1,1 0-1,-1 0 0,-1 0 0,1 1 0,0-1 0,0 0 1,-2-1-1,0 1-17,1 0 1,-1 0 0,1 1 0,-1-1-1,1 1 1,-1 0 0,0 0-1,0 0 1,0 0 0,0 0 0,0 1-1,1-1 1,-5 1 0,-3 0-162,-1 0 0,1 0 0,-1 1 0,1 1 0,-1 0 0,1 0 0,-11 5 0,-54 24-435,43-13 198</inkml:trace>
  <inkml:trace contextRef="#ctx0" brushRef="#br0" timeOffset="1">889 1 17068,'1'1'145,"0"0"0,0 0 1,1 0-1,-1 0 1,0 1-1,0-1 0,0 0 1,0 1-1,-1-1 1,1 0-1,0 1 0,-1-1 1,1 1-1,0-1 1,-1 1-1,0 0 0,1-1 1,-1 1-1,0-1 1,0 1-1,0 2 0,-1 3 122,0 1-1,0-1 0,-4 13 0,-1 3 974,-18 136 754,22-131-1820,1 0 0,1-1-1,7 51 1,-7-73-218,1 0 0,0 0 0,0-1 0,1 1 0,-1 0 0,1 0 0,5 8 0,-7-13 23,0 0 1,0 0-1,0 0 1,0 0-1,0 1 1,0-1-1,1 0 0,-1 0 1,0 0-1,0 0 1,0 0-1,0 0 1,0 0-1,0 0 1,0 1-1,0-1 0,0 0 1,1 0-1,-1 0 1,0 0-1,0 0 1,0 0-1,0 0 0,0 0 1,0 0-1,1 0 1,-1 0-1,0 0 1,0 0-1,0 0 0,0 0 1,0 0-1,1 0 1,-1 0-1,0 0 1,0 0-1,0 0 0,0 0 1,0 0-1,0 0 1,1 0-1,-1 0 1,0 0-1,0 0 1,0 0-1,0-1 0,0 1 1,0 0-1,3-9-729,-4-10-613,-2 10 922,-1-1-1,-1 2 1,0-1-1,0 0 0,0 1 1,-1 0-1,0 0 0,-9-8 1,11 11 178,-29-29-1028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2.033"/>
    </inkml:context>
    <inkml:brush xml:id="br0">
      <inkml:brushProperty name="width" value="0.025" units="cm"/>
      <inkml:brushProperty name="height" value="0.025" units="cm"/>
      <inkml:brushProperty name="color" value="#E71224"/>
    </inkml:brush>
  </inkml:definitions>
  <inkml:trace contextRef="#ctx0" brushRef="#br0">0 93 9865,'0'0'6081,"4"-10"-3321,-3 6-2608,0 0 1,1 0-1,-1 0 1,1 0-1,0 0 1,0 0-1,1 0 1,-1 1-1,1-1 1,0 1-1,0 0 1,0 0 0,0 0-1,1 0 1,-1 0-1,1 1 1,-1-1-1,1 1 1,0 0-1,0 0 1,0 1-1,0-1 1,0 1-1,1 0 1,-1 0-1,0 0 1,6 0-1,6-2 162,0 2-1,0-1 0,0 2 0,0 0 0,0 1 0,17 3 1,-29-3-306,0 0 0,0 0 0,1 0 0,-1 0 0,0 1 0,0-1 0,-1 1 0,1 0 0,0 1 0,-1-1 0,1 0 1,-1 1-1,1 0 0,-1 0 0,0 0 0,-1 0 0,1 0 0,0 1 0,-1 0 0,0-1 0,0 1 0,0 0 0,0 0 0,0 0 0,-1 0 1,0 0-1,2 6 0,-2 1-6,0-1 0,-1 1 1,0-1-1,0 1 0,-1 0 0,-1-1 1,1 1-1,-2-1 0,1 0 1,-2 1-1,-5 11 0,-6 9 23,-1 0 0,-24 31 0,-15 30 86,52-87-60,0 1 0,1 0 0,0-1-1,0 1 1,0 0 0,1 0 0,0 1-1,-1 11 1,2-17-26,0 1 0,0 0 0,1 0 0,-1-1 0,0 1 0,1 0 0,-1 0-1,1-1 1,0 1 0,-1 0 0,1-1 0,0 1 0,0-1 0,0 1 0,0-1 0,0 1 0,0-1 0,1 0 0,-1 0 0,0 0 0,1 1-1,-1-1 1,1 0 0,-1-1 0,1 1 0,0 0 0,-1 0 0,1-1 0,0 1 0,-1-1 0,1 1 0,0-1 0,0 0 0,1 1 0,12 0 115,-1 0 1,1-1 0,0 0-1,-1-1 1,23-4 0,-28 3-335,-1 0 1,1 0 0,-1-1 0,0 0 0,0 0-1,-1-1 1,1 0 0,-1 0 0,0-1-1,12-10 1,-17 14-187,-1 0 0,0 0-1,0-1 1,0 1 0,0 0-1,0-1 1,0 1 0,0 0 0,0-1-1,-1 1 1,1-1 0,0 1-1,-1-1 1,1 0 0,-1 1-1,0-1 1,0 0 0,1 1-1,-1-1 1,0 1 0,0-1 0,-1 0-1,1 1 1,-1-3 0,-7-18-9715</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1:59.584"/>
    </inkml:context>
    <inkml:brush xml:id="br0">
      <inkml:brushProperty name="width" value="0.035" units="cm"/>
      <inkml:brushProperty name="height" value="0.035" units="cm"/>
      <inkml:brushProperty name="color" value="#AB008B"/>
    </inkml:brush>
  </inkml:definitions>
  <inkml:trace contextRef="#ctx0" brushRef="#br0">4 35 15027,'-3'-3'1777,"7"5"-833,7 1-312,10 0 1176,7 0-439,11-3-433,5-2-112,6-4-560,2-3-608,-1 0 408,-1 0-112,-10 1-160</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00.116"/>
    </inkml:context>
    <inkml:brush xml:id="br0">
      <inkml:brushProperty name="width" value="0.035" units="cm"/>
      <inkml:brushProperty name="height" value="0.035" units="cm"/>
      <inkml:brushProperty name="color" value="#AB008B"/>
    </inkml:brush>
  </inkml:definitions>
  <inkml:trace contextRef="#ctx0" brushRef="#br0">4 390 16620,'-1'1'122,"1"-1"1,0 1 0,-1-1 0,1 1 0,0 0 0,-1-1 0,1 1 0,0 0 0,0 0 0,0-1 0,0 1 0,0 0-1,0-1 1,0 1 0,0 0 0,0 0 0,0-1 0,0 1 0,0 0 0,1-1 0,-1 1 0,0 0 0,1-1-1,-1 1 1,0-1 0,1 2 0,0-2-16,0 0-1,0 1 0,0-1 1,-1 0-1,1 0 0,0 0 1,0 0-1,0 0 1,0 0-1,0 0 0,-1 0 1,1 0-1,0 0 0,0-1 1,0 1-1,0 0 1,-1-1-1,2 1 0,6-4 327,0-1 0,0 1 0,10-8-1,11-12-60,-1-1-1,-2-1 0,0-2 1,32-44-1,70-130-3,-122 196-346,-8 16-8,-11 45 20,-22 95-5,30-119-32,1 0 0,0 61 1,4-88-63,1 0 1,-1 1 0,1-1-1,0 0 1,0 0-1,0 0 1,3 7 0,-4-10 23,1-1 0,-1 1 0,0-1 1,1 1-1,-1-1 0,0 1 0,1-1 1,-1 1-1,1-1 0,-1 1 0,1-1 0,-1 0 1,1 1-1,-1-1 0,1 0 0,-1 0 1,1 1-1,0-1 0,-1 0 0,1 0 0,1 1 1,-1-2-22,0 1 1,0 0 0,0 0 0,0-1 0,0 1-1,0 0 1,0-1 0,1 1 0,-1-1 0,0 0-1,-1 1 1,1-1 0,0 0 0,0 1-1,0-1 1,1-1 0,5-7-68,0 0 0,0 0 0,-1-1-1,0 0 1,-1 0 0,6-14 0,-1 2-190,12-27-350</inkml:trace>
  <inkml:trace contextRef="#ctx0" brushRef="#br0" timeOffset="1">544 130 17444,'-2'104'2932,"0"-72"-1765,1-1 0,7 59 0,-6-87-1098,0-1 0,1 0 0,-1 1-1,1-1 1,0 0 0,0 1 0,0-1 0,0 0 0,0 0-1,0 0 1,0 0 0,1 0 0,-1 0 0,1 0 0,-1 0-1,1-1 1,2 3 0,-3-3-40,1-1 1,0 1-1,0 0 0,-1-1 1,1 1-1,0-1 0,0 0 0,0 0 1,0 1-1,0-1 0,-1 0 0,1-1 1,0 1-1,0 0 0,0 0 1,0-1-1,-1 1 0,1-1 0,0 0 1,0 1-1,-1-1 0,3-1 1,8-5-5,-1 0 0,0-1 1,-1 0-1,0-1 0,0 0 1,-1 0-1,0-1 0,8-12 1,-3 3-6,-1 0 0,-1-1 1,17-39-1,-26 51-1,-1-1 1,1 1-1,-2-1 0,1 1 1,-1-1-1,0 1 1,-1-1-1,0 0 0,-1-9 1,1 16-11,0 0 0,0 0 0,0 0 0,-1 0 0,1 0 0,-1 1 0,1-1 0,-1 0 0,0 0 0,0 0 0,0 0 0,0 1 0,0-1 0,0 1 0,0-1 0,0 1 0,-1-1 0,1 1 0,-1-1 0,1 1 0,-1 0 0,1 0 0,-1 0 0,0 0 0,0 0 0,1 0 0,-1 0 0,0 1 0,0-1 0,0 1 0,0-1 0,0 1 0,0 0 0,0 0 0,0 0 0,1 0 0,-1 0 0,0 0 0,0 0 0,0 1 0,0-1 0,0 1 0,0-1 0,-3 2 0,-2 1 15,-1 0 1,1 1 0,1-1-1,-1 1 1,1 1 0,-1-1-1,1 1 1,0 0 0,1 0 0,-1 1-1,1 0 1,-6 7 0,6-4-158,-1-1 0,1 1 1,0 0-1,0 0 1,1 0-1,1 1 1,0-1-1,-4 18 1,7-27 93,0 1 0,0-1 0,-1 0 0,1 1 1,0-1-1,0 0 0,0 1 0,0-1 0,0 1 1,0-1-1,0 0 0,0 1 0,0-1 0,0 0 1,0 1-1,0-1 0,1 0 0,-1 1 0,0-1 0,0 0 1,0 1-1,0-1 0,0 0 0,1 1 0,-1-1 1,0 0-1,0 0 0,1 1 0,-1-1 0,0 0 1,1 1-1,9-5-513,2-8-19</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00.615"/>
    </inkml:context>
    <inkml:brush xml:id="br0">
      <inkml:brushProperty name="width" value="0.035" units="cm"/>
      <inkml:brushProperty name="height" value="0.035" units="cm"/>
      <inkml:brushProperty name="color" value="#AB008B"/>
    </inkml:brush>
  </inkml:definitions>
  <inkml:trace contextRef="#ctx0" brushRef="#br0">96 0 16155,'-16'24'932,"0"-2"327,1 1-1,-17 37 1,29-53-1082,0-1 1,1 0 0,0 1-1,0 0 1,1-1 0,-1 1-1,2 0 1,-1 0-1,1 0 1,0 0 0,0 0-1,1 0 1,-1-1 0,2 1-1,1 7 1,-2-11-132,0 1 1,1-1-1,-1 0 0,1 0 0,0 0 1,-1 0-1,1-1 0,1 1 1,-1 0-1,0-1 0,1 1 0,-1-1 1,1 0-1,0 0 0,-1 0 0,1 0 1,5 2-1,-3-2-4,0-1 0,1 1 0,-1-1 1,0 0-1,1 0 0,-1-1 0,1 1 0,-1-1 0,1 0 1,6-1-1,-1-1 1,0 0-1,0-1 1,0 0 0,-1-1 0,1 0-1,-1 0 1,0-1 0,0 0 0,0-1-1,11-9 1,-10 5 58,0 0 0,-1-1 0,10-14 0,-15 20-46,-1-1 0,-1 0-1,1 0 1,-1 0 0,0 0 0,0-1 0,-1 1 0,3-13 0,-4 17-38,-1 0 1,0 1 0,0-1-1,0 1 1,0-1 0,0 1-1,0-1 1,0 0 0,0 1 0,0-1-1,-1 1 1,1-1 0,-1 1-1,1-1 1,-1 1 0,0-1-1,1 1 1,-1 0 0,0-1-1,0 1 1,0 0 0,-1-2 0,0 2-2,0 0 0,0 0 1,0 0-1,0 0 1,0 0-1,-1 0 1,1 0-1,0 1 1,0-1-1,0 1 0,-1-1 1,1 1-1,-4 0 1,-5 1-125,1 0 0,-1 0 1,1 1-1,-1 1 0,-11 3 0,16-4 67,-1 1 0,1-1 0,0 1 0,0 0 0,0 1 0,0-1 0,-6 6 0,-5 9-161</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01.121"/>
    </inkml:context>
    <inkml:brush xml:id="br0">
      <inkml:brushProperty name="width" value="0.035" units="cm"/>
      <inkml:brushProperty name="height" value="0.035" units="cm"/>
      <inkml:brushProperty name="color" value="#AB008B"/>
    </inkml:brush>
  </inkml:definitions>
  <inkml:trace contextRef="#ctx0" brushRef="#br0">1 33 19436,'9'5'2097,"3"-1"-1401,7-4-192,4-3 1040,7-3-600,3-1-143,0-1-233,-2-1-144,1 3-416,-3 3-192,-5 3-736,-2 5-425,-8 2 1041,-2 1-256,-6 2-208</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01.665"/>
    </inkml:context>
    <inkml:brush xml:id="br0">
      <inkml:brushProperty name="width" value="0.035" units="cm"/>
      <inkml:brushProperty name="height" value="0.035" units="cm"/>
      <inkml:brushProperty name="color" value="#AB008B"/>
    </inkml:brush>
  </inkml:definitions>
  <inkml:trace contextRef="#ctx0" brushRef="#br0">0 116 17796,'6'12'2248,"6"-8"-1360,9-8-375,3-7 1279,9-7-856,4-3-344,0 0-1192,1-3 784,-7 8-304,-5-1-184</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02.190"/>
    </inkml:context>
    <inkml:brush xml:id="br0">
      <inkml:brushProperty name="width" value="0.035" units="cm"/>
      <inkml:brushProperty name="height" value="0.035" units="cm"/>
      <inkml:brushProperty name="color" value="#AB008B"/>
    </inkml:brush>
  </inkml:definitions>
  <inkml:trace contextRef="#ctx0" brushRef="#br0">74 80 18540,'0'1'1418,"-1"58"3321,1-51-4689,1 0 1,-1 0-1,2 0 0,-1-1 1,1 1-1,0 0 1,0-1-1,5 9 1,-6-15-42,0 1 1,0-1 0,0 0 0,0 1-1,0-1 1,1 0 0,-1 0-1,1 0 1,-1 0 0,1 0 0,-1 0-1,1 0 1,-1-1 0,1 1 0,0 0-1,-1-1 1,1 0 0,0 1-1,0-1 1,-1 0 0,1 0 0,0 0-1,2 0 1,5-1-10,0 0-1,0-1 1,14-4-1,1 0-1,-19 5 0,0 1 1,0-1-1,0 1 1,1 0-1,-1 0 0,0 1 1,0-1-1,0 1 0,0 0 1,0 1-1,0-1 0,8 4 1,-10-3 3,0 0 0,-1 0 0,1 0 1,-1 0-1,1 0 0,-1 0 0,0 0 0,0 1 1,0-1-1,0 1 0,0 0 0,-1 0 0,1-1 1,-1 1-1,0 0 0,0 0 0,0 0 0,0 0 1,0 1-1,-1-1 0,1 0 0,-1 3 0,0 2 14,0-1 0,-1 0 0,1 0 0,-1 1 0,-1-1 0,0 0 0,0 0 0,0 0 0,-1-1 0,0 1 0,-4 6 0,2-4 95,-1 0-1,0 0 1,0-1-1,-1 1 1,0-2 0,-1 1-1,-14 10 1,17-14-94,0 0 1,-1 0-1,0-1 1,0 0-1,0 0 1,0-1-1,0 1 0,-1-1 1,1-1-1,-1 1 1,1-1-1,-9 1 1,10-3-112,0 1 1,1 0-1,-1-1 0,1 0 1,-1 0-1,0 0 0,1-1 1,0 1-1,-1-1 0,1 0 1,0-1-1,0 1 0,0-1 1,0 1-1,1-1 0,-1 0 1,1-1-1,-6-5 0,3 1-36,1 1 0,0 0-1,0-1 1,1 0 0,0 0-1,-6-17 1,-2-18-534</inkml:trace>
  <inkml:trace contextRef="#ctx0" brushRef="#br0" timeOffset="1">92 137 17508,'24'-5'2232,"3"2"-1352,2-6-359,5-1 1143,4-5-704,2-3-512,4-5-104,-4-2-120,-2-4-224</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02.676"/>
    </inkml:context>
    <inkml:brush xml:id="br0">
      <inkml:brushProperty name="width" value="0.035" units="cm"/>
      <inkml:brushProperty name="height" value="0.035" units="cm"/>
      <inkml:brushProperty name="color" value="#AB008B"/>
    </inkml:brush>
  </inkml:definitions>
  <inkml:trace contextRef="#ctx0" brushRef="#br0">59 165 19012,'-5'10'374,"-9"23"762,-14 47 0,25-72-902,1 1 0,0 0 1,0 0-1,1 0 0,0 1 0,1-1 1,0 0-1,0 0 0,1 0 0,4 16 1,-5-22-183,1-1 1,0 1-1,0-1 1,0 1-1,0-1 1,0 0-1,1 1 1,-1-1 0,1 0-1,-1 0 1,1 0-1,0 0 1,0 0-1,0-1 1,0 1-1,0 0 1,0-1 0,0 1-1,1-1 1,2 1-1,-2-1-17,1 0 1,0 0-1,-1-1 0,1 0 0,0 0 0,-1 0 0,1 0 1,0 0-1,-1-1 0,1 1 0,0-1 0,5-2 0,3-2-23,0 0 0,-1 0-1,1-2 1,-2 1-1,1-1 1,-1-1 0,13-11-1,-9 5-18,0-1 0,-1-1 0,0 0 0,17-30 0,-23 34 6,-1 0 0,-1 0 0,1-1 0,-2 1-1,0-1 1,0-1 0,-2 1 0,2-14 0,-3 22 0,-1 1 1,0 0 0,0 0-1,0 0 1,-1-1 0,0 1-1,0 0 1,0 0-1,0 0 1,0 0 0,-4-6-1,4 8 2,0 1 0,0 0 0,0-1 0,0 1 0,0 0 0,-1 0 0,1 0 0,0 0 0,0 0 0,-1 0 0,1 0 0,-1 1 0,1-1 0,-1 0 0,1 1 0,-1-1 0,1 1 0,-1 0 0,0-1 0,1 1 0,-1 0 0,0 0 0,1 0 0,-1 0 0,1 0 0,-1 0 0,0 1 0,1-1 0,-1 1 0,1-1 0,-1 1 0,-1 0 0,-5 3 2,-1 0-1,1 0 1,1 1 0,-1 0 0,1 1 0,0-1 0,0 1-1,0 1 1,1-1 0,-6 10 0,-1 0-5,1 1 0,1 0 1,-13 27-1,19-33-141,1 0-1,0 1 1,-4 16-1,9-15-653,6-13 57,11-14 189,4-17 104,7-13-142</inkml:trace>
  <inkml:trace contextRef="#ctx0" brushRef="#br0" timeOffset="1">502 0 14147,'-4'22'1211,"-1"0"0,0-1 0,-14 33 0,11-33-46,0 1 1,2 1-1,-7 45 0,12-62-1063,1 0-1,0 1 1,0-1-1,0 0 1,1 0-1,0 0 1,0 0-1,1 0 1,0 0-1,0 0 0,0 0 1,1-1-1,0 1 1,0-1-1,0 0 1,0 0-1,1 0 1,0 0-1,7 6 0,-6-6-72,0-1-1,1 0 1,0 0-1,-1-1 0,2 1 1,-1-1-1,0-1 1,0 1-1,1-1 0,0 0 1,-1-1-1,1 1 1,0-1-1,0 0 0,-1-1 1,1 0-1,0 0 0,0-1 1,0 1-1,0-1 1,-1-1-1,9-2 0,-4 1-23,0-1 0,0-1 0,0 1 0,-1-2 0,0 1 0,0-2-1,-1 1 1,0-1 0,0-1 0,0 1 0,-1-1 0,10-13 0,-10 11 12,-2 0 0,1-1 0,-1 0 0,-1 0 1,0 0-1,0 0 0,-2-1 0,1 0 1,2-17-1,-5 24-7,0 0 1,-1 0-1,0 0 1,0 0-1,0 0 1,0 0-1,-1 0 1,0 0-1,0 0 1,0 0-1,-1 0 1,0 0-1,1 1 1,-2-1-1,1 1 1,0-1-1,-1 1 1,0 0-1,0 0 1,0 0-1,-1 0 1,0 0-1,1 1 1,-9-6-1,6 5-3,-1 0-1,0 1 1,0 0 0,0 0-1,0 0 1,-1 1-1,1 0 1,-1 1-1,1 0 1,-1 0-1,0 0 1,1 1-1,-1 0 1,-14 2 0,-1 3-197,1 0 1,0 1 0,-38 17 0,30-13 46,9-11-42</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24.190"/>
    </inkml:context>
    <inkml:brush xml:id="br0">
      <inkml:brushProperty name="width" value="0.035" units="cm"/>
      <inkml:brushProperty name="height" value="0.035" units="cm"/>
      <inkml:brushProperty name="color" value="#AB008B"/>
    </inkml:brush>
  </inkml:definitions>
  <inkml:trace contextRef="#ctx0" brushRef="#br0">1436 225 13459,'-40'-2'589,"0"3"-1,-53 7 1,-77 21 581,96-14-446,-120 8-1,129-24-585,0-3 0,-88-17-1,95 12-135,44 7-7,-1 1 0,1 1 0,-1 0 0,1 0 0,-1 2 0,1-1 0,0 2 0,-1 0 0,1 1 0,1 0 0,-1 1 0,-18 10 0,13-4-4,1 0-1,0 1 1,1 1 0,0 1-1,1 0 1,1 2 0,-24 28-1,24-24 3,1-1 0,1 2 0,0 0-1,2 0 1,1 1 0,0 1 0,2 0 0,0 0-1,-4 26 1,9-31 4,0 1 0,2-1 0,0 1 0,1 0-1,1-1 1,1 1 0,0-1 0,1 1 0,1-1-1,1 0 1,1 0 0,11 25 0,6 1-5,1-1 0,49 66 0,76 67-3,-93-118-9,1-4 1,76 56-1,-92-80 5,1-2 0,2-2 0,1-1 0,69 26-1,-88-42 16,0-2-1,0 0 0,1-2 1,0-1-1,0-1 0,0-1 0,0-1 1,0-2-1,0 0 0,0-2 0,0-1 1,0-2-1,45-14 0,-30 4 31,0-2 0,-1-2 0,-1-2-1,-1-1 1,-1-2 0,-1-1 0,47-44 0,188-204 219,-17-18 2,-81 90-54,-170 197-191,17-18 207,-1 0 1,-2-1-1,0-1 0,16-32 1,-30 50-122,-1 1 0,0-1 1,-1 1-1,1-1 0,-1 0 1,-1 0-1,1 0 0,-1 0 1,-1 0-1,1 0 0,-1 0 1,0 0-1,-1 0 0,1 0 1,-2 0-1,1 0 0,-1 0 1,0 0-1,0 0 0,-1 0 1,1 1-1,-2 0 0,-6-11 1,-1 2 77,-1 2 0,0 0 0,-1 0 0,-1 1 0,0 1 0,0 0 0,-24-12 0,-119-55 6,145 72-201,-85-35-737,-109-31 0,137 52 223,0 4 1,-108-11-1,83 22-157</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2:26.204"/>
    </inkml:context>
    <inkml:brush xml:id="br0">
      <inkml:brushProperty name="width" value="0.035" units="cm"/>
      <inkml:brushProperty name="height" value="0.035" units="cm"/>
      <inkml:brushProperty name="color" value="#AB008B"/>
    </inkml:brush>
  </inkml:definitions>
  <inkml:trace contextRef="#ctx0" brushRef="#br0">1083 149 10562,'-38'0'475,"1"2"0,-1 1 0,1 2-1,0 1 1,0 2 0,1 1 0,-60 25-1,-99 61 677,130-60-504,-2-3-1,-126 42 0,43-37 68,145-36-681,-1 0 0,1 1 1,0 0-1,-1 0 0,-6 4 0,10-6-25,1 1 0,0 0 0,0 0 0,0 0 0,0 0 0,0 0 0,0 0 0,0 0 0,0 1 0,0-1 0,0 0 0,1 0 0,-1 1 0,0-1 0,1 0 0,-1 1 0,1-1 0,0 1 0,-1-1 0,1 1 0,0-1 0,0 0 0,0 1 0,0-1 0,0 1 0,1 2 0,2 8 11,2 1 0,-1-1-1,1 0 1,1-1 0,0 1 0,1-1 0,0 0 0,11 12 0,-6-8-12,30 44 0,2-2 0,3-3 0,67 61-1,-88-92-23,1-2 0,1 0 0,1-2 0,1-1 0,0-1 0,1-2 0,1-1-1,62 18 1,-54-24-15,0-1 0,0-3 0,0 0 1,1-3-1,-1-1 0,1-3 0,-1-1 0,0-1 0,65-19 0,-14-3 8,-2-4 0,-2-5 0,85-46 1,-106 48 23,-2-2 1,81-61 0,-123 80 13,-1-1 0,0-1 0,-2-1 0,0-1-1,-1 0 1,-1-2 0,-1 0 0,-1 0 0,17-39 0,-20 34 85,-2-1 0,-1 0 0,-1-1 0,-2 1 0,4-42 0,-8 54-31,-2-1 0,1 1 1,-2 0-1,0 0 0,-2 0 1,1 0-1,-2 1 0,0-1 1,-1 1-1,-1 0 0,-8-16 1,10 25-45,-1 0 0,1 0 0,-2 0 0,1 1 0,-1-1 0,0 1 0,0 1 0,-1-1 0,1 1 0,-1 0 0,-1 1 0,1-1 0,-1 2 0,1-1 0,-1 1 0,0 0 0,0 0 0,0 1 0,-1 0 0,1 1 0,-1 0 0,-8 0 0,-17 0-125,-1 2-1,0 2 1,1 1 0,-36 9-1,55-10 17,-180 36-188,108-22 92</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06.580"/>
    </inkml:context>
    <inkml:brush xml:id="br0">
      <inkml:brushProperty name="width" value="0.035" units="cm"/>
      <inkml:brushProperty name="height" value="0.035" units="cm"/>
      <inkml:brushProperty name="color" value="#AB008B"/>
    </inkml:brush>
  </inkml:definitions>
  <inkml:trace contextRef="#ctx0" brushRef="#br0">120 43 12067,'20'-37'6238,"-20"37"-6160,0 0 0,0-1 0,0 1-1,0 0 1,0 0 0,0-1 0,0 1 0,0 0-1,1 0 1,-1-1 0,0 1 0,0 0 0,0 0-1,0 0 1,0-1 0,1 1 0,-1 0 0,0 0-1,0 0 1,1 0 0,-1-1 0,0 1 0,0 0-1,0 0 1,1 0 0,-1 0 0,0 0 0,1 0-1,-1 0 1,0 0 0,0 0 0,1 0 0,-1 0-1,0 0 1,0 0 0,1 0 0,-1 0 0,0 0-1,0 0 1,1 0 0,-1 0 0,0 0 0,0 0-1,1 0 1,-1 1 0,2 14 1362,-9 27-536,-49 172 261,26-111-1011,-19 127-1,47-217-151,-4 54 3,6-63-5,0 0 0,0 1 0,0-1 0,1 1 0,-1-1 0,1 0 0,1 1 0,-1-1 0,0 0 0,1 0 0,0 0 0,2 4 0,-2-6 0,0 0 0,0 0 1,0-1-1,0 1 0,1-1 1,-1 1-1,0-1 0,1 0 1,-1 0-1,0 0 0,1 0 1,-1-1-1,1 1 0,0 0 1,-1-1-1,1 0 0,0 0 1,-1 0-1,1 0 0,-1 0 1,1 0-1,5-2 0,6-1 3,1 0 0,24-10 0,-34 11-3,72-23-1040,101-19-1,-157 38 716,-2-4-115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2.374"/>
    </inkml:context>
    <inkml:brush xml:id="br0">
      <inkml:brushProperty name="width" value="0.025" units="cm"/>
      <inkml:brushProperty name="height" value="0.025" units="cm"/>
      <inkml:brushProperty name="color" value="#E71224"/>
    </inkml:brush>
  </inkml:definitions>
  <inkml:trace contextRef="#ctx0" brushRef="#br0">0 41 9161,'0'0'11146,"59"26"-9608,-13-26-866,10 0-576,6-7-224,5-6-1729,-5-1-2115,-9-2-2562,-5 0-2691</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07.267"/>
    </inkml:context>
    <inkml:brush xml:id="br0">
      <inkml:brushProperty name="width" value="0.035" units="cm"/>
      <inkml:brushProperty name="height" value="0.035" units="cm"/>
      <inkml:brushProperty name="color" value="#AB008B"/>
    </inkml:brush>
  </inkml:definitions>
  <inkml:trace contextRef="#ctx0" brushRef="#br0">21 106 16660,'8'-17'2242,"-8"17"-2198,1 0-1,-1 0 1,0 0-1,0 0 1,0 0-1,0 0 1,1 0-1,-1 1 1,0-1-1,0 0 1,0 0-1,0 0 1,0 0 0,1 0-1,-1 0 1,0 0-1,0 0 1,0 0-1,0 0 1,0 0-1,0 1 1,0-1-1,1 0 1,-1 0-1,0 0 1,0 0-1,0 0 1,0 0-1,0 1 1,0-1 0,0 0-1,0 0 1,0 0-1,0 0 1,0 0-1,0 1 1,0-1-1,0 0 1,0 0-1,0 0 1,0 0-1,0 1 1,0-1-1,0 0 1,0 0-1,0 0 1,0 0 0,0 0-1,0 1 1,-1 38 2447,1-36-2476,-11 512 1835,13-499-1744,1-27 59,1-30 32,-5-66 156,-28-193 1,29 302-350,4 18 8,8 31 0,-11-45-14,1-1 0,0 0 1,-1 0-1,2 0 0,-1 0 0,1 0 0,0 0 0,0-1 0,0 1 0,0-1 0,1 0 0,0 0 0,0 0 1,4 3-1,-6-6 0,0 0 1,-1-1-1,1 1 1,0-1-1,0 1 1,0-1-1,-1 0 1,1 0-1,0 1 1,0-1-1,0-1 1,0 1-1,0 0 0,-1 0 1,1-1-1,0 1 1,0-1-1,0 1 1,-1-1-1,1 0 1,0 0-1,-1 0 1,1 0-1,-1 0 1,3-2-1,3-3 0,-1 0-1,0 0 1,11-14-1,10-20-9,-1-2 0,25-53-1,-3 4 10,-45 85 0,1 0 0,0 0 0,0 0 0,6-5 0,-10 10 3,1 1-1,-1-1 1,1 1 0,-1-1-1,1 1 1,-1-1 0,1 1-1,-1 0 1,1-1-1,-1 1 1,1 0 0,-1-1-1,1 1 1,0 0 0,-1 0-1,1-1 1,-1 1-1,1 0 1,0 0 0,-1 0-1,1 0 1,0 0-1,-1 0 1,1 0 0,0 0-1,-1 0 1,1 0 0,-1 1-1,1-1 1,0 0-1,-1 0 1,1 1 0,-1-1-1,1 0 1,0 1 0,-1-1-1,1 0 1,-1 1-1,1-1 1,-1 1 0,0-1-1,1 1 1,-1-1-1,1 1 1,-1-1 0,0 1-1,1-1 1,-1 1 0,0-1-1,0 1 1,0 0-1,1-1 1,-1 1 0,0 1-1,5 14 0,0 0-1,-1 1 1,-1 0-1,0 0 1,-2 0-1,1 22 1,0 7-2,5 55-116,5-1 0,31 125 0,-30-185-507,-12-39 584,-1-1 1,0 1-1,0 0 0,1-1 1,-1 1-1,1 0 0,-1-1 0,1 1 1,-1-1-1,1 1 0,-1-1 0,1 1 1,-1-1-1,1 1 0,-1-1 1,1 1-1,0-1 0,-1 0 0,1 1 1,0-1-1,-1 0 0,2 1 1,-1-2 20,0 1 0,-1 0 1,1 0-1,-1 0 0,1-1 1,0 1-1,-1 0 1,1 0-1,-1-1 0,1 1 1,0-1-1,-1 1 0,1 0 1,-1-1-1,0 1 1,1-1-1,-1 0 0,1 1 1,-1-1-1,14-29-353,-4-12-155</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07.801"/>
    </inkml:context>
    <inkml:brush xml:id="br0">
      <inkml:brushProperty name="width" value="0.035" units="cm"/>
      <inkml:brushProperty name="height" value="0.035" units="cm"/>
      <inkml:brushProperty name="color" value="#AB008B"/>
    </inkml:brush>
  </inkml:definitions>
  <inkml:trace contextRef="#ctx0" brushRef="#br0">0 2 18164,'0'-1'1768,"2"8"-1304,-2 16-160,0 5 897,0 10-593,3 4-160,-2 3-224,1 1-112,0-7-584,-1-4 1696,4-13-1176,1-4 48,1-10 8</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09.563"/>
    </inkml:context>
    <inkml:brush xml:id="br0">
      <inkml:brushProperty name="width" value="0.035" units="cm"/>
      <inkml:brushProperty name="height" value="0.035" units="cm"/>
      <inkml:brushProperty name="color" value="#AB008B"/>
    </inkml:brush>
  </inkml:definitions>
  <inkml:trace contextRef="#ctx0" brushRef="#br0">34 24 12931,'-5'-21'4610,"4"18"-740,-1 8-1127,-1 8-2669,4-13-36,-1 0 1,0 0-1,0 1 1,0-1-1,0 0 1,0 0-1,0 1 1,0-1-1,0 0 1,0 0-1,0 0 1,0 1-1,0-1 1,0 0-1,-1 0 1,1 1-1,0-1 1,0 0-1,0 0 1,0 0-1,0 1 1,0-1-1,0 0 1,-1 0-1,1 0 1,0 0-1,0 1 1,0-1-1,-1 0 1,1 0-1,0 0 1,0 0-1,0 0 1,-1 0-1,1 0 1,0 1-1,0-1 1,0 0-1,-1 0 1,1 0-1,0 0 1,0 0-1,-1 0 1,1 0-1,0 0 1,0 0-1,0 0 1,-1 0-1,1-1 1,-8-9 1143,2 3-966,4 18-1097,2-9 697</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1.271"/>
    </inkml:context>
    <inkml:brush xml:id="br0">
      <inkml:brushProperty name="width" value="0.035" units="cm"/>
      <inkml:brushProperty name="height" value="0.035" units="cm"/>
      <inkml:brushProperty name="color" value="#AB008B"/>
    </inkml:brush>
  </inkml:definitions>
  <inkml:trace contextRef="#ctx0" brushRef="#br0">5 32 16932,'-1'-7'953,"-2"-10"2829,4 14-2015,4 10-797,34 80 808,3 7-1394,-37-84-352,1 0 0,1 0 0,0 0 0,0-1 0,1 0 0,12 11 0,-19-19-35,1 1 0,0-1 0,0 0 0,-1 1 0,1-1 0,0 0 1,0 0-1,0 0 0,0 0 0,0-1 0,0 1 0,1-1 0,-1 1 0,0-1 0,0 0 1,0 1-1,0-1 0,1 0 0,-1 0 0,4-1 0,-3 0-59,0 0-1,0-1 1,0 1-1,0-1 1,0 0-1,0 1 1,-1-1 0,1-1-1,-1 1 1,1 0-1,-1 0 1,3-4-1,5-8-527,-1 0-1,0-1 1,-1 1-1,8-21 0,-14 29 307,20-48-1832,-14 31 621,1 0 0,18-29-1,-27 51 1506,0 1 0,0 0 0,0-1-1,0 1 1,0 0 0,0-1 0,1 1 0,-1 0-1,0-1 1,0 1 0,0 0 0,1-1 0,-1 1 0,0 0-1,0 0 1,1 0 0,-1-1 0,0 1 0,1 0-1,-1 0 1,0 0 0,1-1 0,-1 1 0,0 0-1,1 0 1,-1 0 0,0 0 0,1 0 0,-1 0 0,0 0-1,1 0 1,3 11 832,-4 21 788,0-29-1547,-24 180 5136,6-65-3636,5 19-1056,12-45-3305,1-91 2490,1 0 159,-1 1 0,0-1-1,0 0 1,0 0 0,0 0 0,0 0 0,0 0 0,0 0 0,0 0 0,0 1 0,0-1 0,-1 0 0,1 0 0,0 0 0,-1 0 0,1 0 0,-1 0 0,0 1 0,-4-2-817</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1.800"/>
    </inkml:context>
    <inkml:brush xml:id="br0">
      <inkml:brushProperty name="width" value="0.035" units="cm"/>
      <inkml:brushProperty name="height" value="0.035" units="cm"/>
      <inkml:brushProperty name="color" value="#AB008B"/>
    </inkml:brush>
  </inkml:definitions>
  <inkml:trace contextRef="#ctx0" brushRef="#br0">0 0 17676,'6'15'1920,"0"8"-1056,0 1-312,2 1 889,-1 1-249,-1-2-280,3-3-208,-1-6-336,2-3-111,1-3-410,1-3-279,1-3-600,1-2-240,-5-1 936,-3 0-216</inkml:trace>
  <inkml:trace contextRef="#ctx0" brushRef="#br0" timeOffset="0.99">11 283 17756,'-3'10'1760,"10"-8"-1024,4-2-280,11-8 1233,7-2-625,9-7-440,7 1-288,7 1-880,1 1-184,-2 3 640,-5 1-184,-10 5-160</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2.383"/>
    </inkml:context>
    <inkml:brush xml:id="br0">
      <inkml:brushProperty name="width" value="0.035" units="cm"/>
      <inkml:brushProperty name="height" value="0.035" units="cm"/>
      <inkml:brushProperty name="color" value="#AB008B"/>
    </inkml:brush>
  </inkml:definitions>
  <inkml:trace contextRef="#ctx0" brushRef="#br0">115 6 17140,'0'0'76,"0"0"1,0-1 0,0 1-1,1 0 1,-1-1 0,0 1-1,0 0 1,1-1 0,-1 1-1,0 0 1,0 0 0,1-1-1,-1 1 1,0 0 0,1 0 0,-1 0-1,0-1 1,1 1 0,-1 0-1,0 0 1,1 0 0,-1 0-1,1 0 1,-1 0 0,0 0-1,1 0 1,-1 0 0,0 0-1,1 0 1,-1 0 0,1 0-1,-1 0 1,0 0 0,1 0-1,-1 0 1,0 0 0,1 1-1,-1-1 1,0 0 0,1 0-1,-1 0 1,0 1 0,1-1-1,-1 0 1,0 0 0,0 1-1,1-1 1,-1 0 0,0 1 0,0-1-1,1 0 1,-1 1 0,0-1-1,0 0 1,0 1 0,0-1-1,0 0 1,0 1 0,0-1-1,1 0 1,-1 1 0,0-1-1,0 1 1,0-1 0,0 0-1,-1 1 1,1 0 0,1 38 2042,-1-24-1875,6 44 304,-5-54-533,0 1 0,1-1 0,-1 0 0,1 0 1,0 0-1,0 0 0,1 0 0,-1-1 0,4 5 0,-4-7-15,0 0 0,0 0-1,0-1 1,1 1 0,-1-1 0,0 0 0,1 1-1,-1-1 1,1 0 0,-1-1 0,1 1 0,0 0-1,-1-1 1,1 1 0,5-1 0,47-1-38,-32-1 7,-14 2 26,0 0 0,0 1 0,0 0-1,0 0 1,0 1 0,0 0 0,0 0 0,15 7-1,-20-7 6,0 1 0,0-1 0,-1 0-1,1 1 1,-1 0 0,1 0-1,-1 0 1,0 0 0,0 0-1,0 1 1,-1-1 0,1 1-1,-1 0 1,0-1 0,0 1-1,0 1 1,0-1 0,-1 0-1,0 0 1,2 6 0,-2-2 41,-1 0-1,1 0 1,-1 0 0,-1 0 0,1 0 0,-1 0 0,-1 0-1,1-1 1,-1 1 0,-1 0 0,0-1 0,0 1 0,0-1 0,-1 0-1,0 0 1,0 0 0,0-1 0,-1 1 0,0-1 0,-1 0-1,1-1 1,-1 1 0,0-1 0,-1 0 0,1-1 0,-10 6-1,9-6-72,0 0 0,0-1 0,0 0 0,-1 0-1,1 0 1,-1-1 0,0 0 0,0-1 0,1 1-1,-1-2 1,0 1 0,0-1 0,0 0 0,0-1-1,0 0 1,0 0 0,0 0 0,0-1 0,1-1 0,-1 1-1,1-1 1,0 0 0,-1-1 0,1 0 0,1 0-1,-11-8 1,4 0 1,1-1 0,0-1-1,1 0 1,0 0 0,2-1 0,0-1-1,0 1 1,-10-29 0,-3-18-383</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2.898"/>
    </inkml:context>
    <inkml:brush xml:id="br0">
      <inkml:brushProperty name="width" value="0.035" units="cm"/>
      <inkml:brushProperty name="height" value="0.035" units="cm"/>
      <inkml:brushProperty name="color" value="#AB008B"/>
    </inkml:brush>
  </inkml:definitions>
  <inkml:trace contextRef="#ctx0" brushRef="#br0">0 109 16764,'36'-8'2096,"2"2"-1344,4-1-320,1-1 1089,8-4-761,-3 0-464,-2-1 1144,-6-2-1224,-1 12-104,-4 1 0</inkml:trace>
  <inkml:trace contextRef="#ctx0" brushRef="#br0" timeOffset="1">583 89 17356,'-6'15'864,"0"0"1,1 1 0,1 0-1,1-1 1,0 1-1,-1 28 1,4-36-819,0 0 1,0 0-1,1 0 0,0 0 1,0-1-1,1 1 0,0 0 1,1-1-1,-1 1 0,2-1 1,-1 1-1,1-1 0,0-1 1,0 1-1,7 8 0,-9-13-39,0 0 0,0 0 0,0 0 0,0 0 0,1 0 0,-1 0 0,0-1 0,1 1 0,-1-1 1,1 0-1,0 0 0,-1 0 0,1 0 0,0 0 0,0-1 0,-1 1 0,1-1 0,5 1 0,-4-2-3,0 1 0,1-1-1,-1 0 1,0 0 0,0-1 0,0 1 0,0-1 0,0 0 0,0 0 0,-1 0 0,5-4-1,2-2 19,-1 0 0,0 0 0,0-1 0,-1 0-1,0-1 1,-1 0 0,10-18 0,-9 12 83,-1 1 0,0-1 0,-2-1 0,0 1 0,0-1 0,2-26 0,-6 37-44,-1-1-1,0 0 1,0 1-1,0-1 1,-1 1-1,0-1 1,-1 0-1,-3-11 1,3 15-21,1-1 0,-1 1 0,0-1 0,0 1 0,-1 0 0,1 0 0,-1 0 0,1 0 0,-1 0 0,0 1 0,0-1 0,0 1 0,0 0 0,-1 0 0,1 0 0,-5-2 0,5 3-9,-1-1-1,1 1 0,-1 0 1,1 0-1,-1 1 0,0-1 1,1 1-1,-1-1 0,0 1 0,0 0 1,1 1-1,-1-1 0,0 1 1,1 0-1,-1-1 0,-4 3 1,3-1-6,0 1 0,0-1 0,0 1 0,0 0 0,1 1 0,-1-1 0,1 1 0,0 0 0,-7 9 0,6-8-205,1 1 1,0 0-1,0 0 1,0 0-1,1 1 1,0-1-1,0 1 1,1 0-1,0 0 1,0 0-1,1 0 1,-1 0-1,1 0 1,1 0-1,0 0 1,1 13 0,-1-19 145,0-1 1,0 1 0,0 0 0,0 0 0,0-1 0,1 1 0,-1 0 0,0-1-1,1 1 1,-1 0 0,0-1 0,1 1 0,-1-1 0,1 1 0,-1 0 0,1-1 0,-1 1-1,1-1 1,-1 0 0,1 1 0,0-1 0,-1 1 0,1-1 0,-1 0 0,1 1 0,0-1-1,0 0 1,-1 0 0,1 0 0,0 1 0,-1-1 0,1 0 0,0 0 0,1 0 0,14-6-750</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3.490"/>
    </inkml:context>
    <inkml:brush xml:id="br0">
      <inkml:brushProperty name="width" value="0.035" units="cm"/>
      <inkml:brushProperty name="height" value="0.035" units="cm"/>
      <inkml:brushProperty name="color" value="#AB008B"/>
    </inkml:brush>
  </inkml:definitions>
  <inkml:trace contextRef="#ctx0" brushRef="#br0">30 1 15595,'-14'108'3522,"-1"9"-473,14-100-2581,1 0-1,1 0 1,0 0-1,7 31 1,-8-46-437,0 0 1,1 0-1,-1 0 0,1-1 1,0 1-1,0 0 0,-1 0 1,1 0-1,0-1 0,1 1 1,-1 0-1,0-1 0,0 1 1,1-1-1,-1 1 0,1-1 1,-1 0-1,1 1 0,0-1 1,-1 0-1,1 0 1,2 0-1,-2 0-14,0-1 0,1 0 0,-1 0 0,0 0 0,0 0 0,0 0 0,1 0 0,-1 0 0,0-1 0,0 1 0,0-1 0,0 0 0,0 0 0,0 1 0,0-1 0,0 0 0,0-1 0,0 1 0,0 0-1,2-3 1,13-12 59,0-1-1,-1-1 0,-1 0 0,-1-1 0,0-1 1,-2-1-1,19-38 0,-29 55-27,0-1 0,0 1 1,0 0-1,-1-1 0,0 1 0,1-1 0,-2 0 1,2-6-1,-3 9-29,1 1-1,0-1 1,0 1 0,-1-1 0,1 1-1,-1-1 1,1 1 0,-1-1 0,0 1 0,0 0-1,1-1 1,-1 1 0,0 0 0,0 0 0,0 0-1,-1-1 1,1 1 0,0 0 0,0 1 0,0-1-1,-1 0 1,1 0 0,-1 0 0,1 1 0,0-1-1,-1 1 1,1-1 0,-1 1 0,-1-1-1,-7-2-378,0 0-1,0 1 0,0 0 0,0 1 0,0 0 1,0 0-1,0 1 0,-16 2 0,23-2-311</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4.655"/>
    </inkml:context>
    <inkml:brush xml:id="br0">
      <inkml:brushProperty name="width" value="0.035" units="cm"/>
      <inkml:brushProperty name="height" value="0.035" units="cm"/>
      <inkml:brushProperty name="color" value="#AB008B"/>
    </inkml:brush>
  </inkml:definitions>
  <inkml:trace contextRef="#ctx0" brushRef="#br0">1 4 18972,'0'-3'1656,"6"9"-999,-3 9-233,0 6 720,3 6-240,-2 4-312,2 5-88,-1 0-216,-1 3-112,-1-4-368,0-5-264,-3-6-456,-1-4-304,-5-10 888,-6-8-264,-5-7-121</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5.133"/>
    </inkml:context>
    <inkml:brush xml:id="br0">
      <inkml:brushProperty name="width" value="0.035" units="cm"/>
      <inkml:brushProperty name="height" value="0.035" units="cm"/>
      <inkml:brushProperty name="color" value="#AB008B"/>
    </inkml:brush>
  </inkml:definitions>
  <inkml:trace contextRef="#ctx0" brushRef="#br0">4 107 17684,'-3'-9'1704,"7"4"-1120,5-1-240,14 0 833,4-1-201,6-5-392,5-2-440,4-2-1896,1 2 1664,-8 4-200,-5 2-145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2.748"/>
    </inkml:context>
    <inkml:brush xml:id="br0">
      <inkml:brushProperty name="width" value="0.025" units="cm"/>
      <inkml:brushProperty name="height" value="0.025" units="cm"/>
      <inkml:brushProperty name="color" value="#E71224"/>
    </inkml:brush>
  </inkml:definitions>
  <inkml:trace contextRef="#ctx0" brushRef="#br0">3 318 8872,'0'0'5104,"0"8"-1276,-3 100 3047,4-107-6837,-1 1 0,1 0 0,-1-1 0,1 1 0,-1-1 0,1 1 0,0-1 0,0 1 0,0-1 0,0 1 0,0-1 0,0 0 0,0 1 0,1-1 0,-1 0 0,0 0 0,1 0 0,-1 0 0,1 0 0,-1 0 0,1-1 0,-1 1 0,1 0 0,-1-1 0,1 1 0,0-1 0,-1 1 0,1-1 0,0 0 0,0 0 0,-1 0 0,1 0 0,0 0 0,0 0 0,-1 0 0,3-1 0,5 0-17,-1-1-1,1 1 0,-1-1 1,0 0-1,1-1 0,9-4 0,5-7-44,0 0 1,37-31-1,6-5-214,-65 49 231,1 0 0,-1 0 0,1 0 1,-1 0-1,0 0 0,1 1 0,-1-1 0,1 1 1,0-1-1,-1 1 0,1 0 0,-1-1 0,1 1 0,2 0 1,-3 0 0,0 0 1,-1 1 0,1-1-1,0 0 1,-1 1-1,1-1 1,0 0 0,-1 1-1,1-1 1,-1 1 0,1-1-1,-1 1 1,1-1-1,-1 1 1,1-1 0,-1 1-1,1-1 1,-1 1 0,0 0-1,1-1 1,-1 1 0,0 0-1,1 0 1,0 6-3,0 0 0,0 0 0,0 0-1,-1 0 1,-1 11 0,1 8 256,0-22-212,0 1 0,0-1 0,1 0 0,0 0 0,0 1 0,0-1 0,0 0 0,1 0 0,0 0 0,0 0 0,0-1 0,0 1 0,0 0 0,1-1 1,-1 0-1,1 1 0,0-1 0,0 0 0,0 0 0,7 4 0,-6-6-23,0 1 1,-1-1-1,1 0 0,0 0 1,0 0-1,0-1 1,0 0-1,0 1 0,0-1 1,-1-1-1,1 1 0,0 0 1,0-1-1,0 0 1,0 0-1,0 0 0,-1 0 1,1-1-1,-1 0 1,1 1-1,-1-1 0,1-1 1,3-2-1,57-49-508,-22 16-7498,-34 31 2505</inkml:trace>
  <inkml:trace contextRef="#ctx0" brushRef="#br0" timeOffset="1">465 1 11787,'0'0'8328,"48"28"-9641,-14-19-2275,1 0-2081</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5.680"/>
    </inkml:context>
    <inkml:brush xml:id="br0">
      <inkml:brushProperty name="width" value="0.035" units="cm"/>
      <inkml:brushProperty name="height" value="0.035" units="cm"/>
      <inkml:brushProperty name="color" value="#AB008B"/>
    </inkml:brush>
  </inkml:definitions>
  <inkml:trace contextRef="#ctx0" brushRef="#br0">76 17 19668,'0'1'151,"1"0"0,-1 0 0,0 0 1,1 1-1,-1-1 0,0 0 0,0 0 0,0 0 0,0 0 0,0 0 0,0 1 0,0-1 0,0 0 0,-1 0 1,1 0-1,-1 2 0,0 4 201,-4 24 318,2 0 1,1 1-1,1 0 1,6 41 0,-5-70-669,0-1 0,1 1 1,0 0-1,0-1 1,-1 1-1,2 0 1,-1-1-1,0 1 0,0-1 1,1 0-1,2 4 1,-3-5-8,0 0 0,0-1 0,0 1 0,0 0 1,0-1-1,0 1 0,0-1 0,0 1 0,0-1 0,0 0 1,0 1-1,0-1 0,0 0 0,0 0 0,0 0 0,0 0 1,0 0-1,1 0 0,-1 0 0,0 0 0,0 0 0,0 0 1,0-1-1,0 1 0,0 0 0,0-1 0,0 1 0,0-1 1,0 1-1,0-1 0,1-1 0,31-24-183,-29 22 168,1 0-1,-1 0 1,0 1 0,1-1 0,0 1 0,0 0 0,0 0-1,0 0 1,0 1 0,1 0 0,-1 0 0,1 0 0,6 0-1,-10 2 18,0 0 0,-1 0 0,1 0-1,0 0 1,-1 0 0,1 1 0,0-1 0,-1 1-1,1-1 1,-1 1 0,1-1 0,-1 1-1,1 0 1,-1 0 0,1 0 0,-1 0-1,0 0 1,1 0 0,0 2 0,1 0 3,0 1 0,-1 0 0,0-1 0,0 1 0,0 0 1,0 0-1,2 6 0,0 5 41,-1 0 0,0 0 0,0 21-1,-2-18 61,0 0 0,-2 0-1,-5 31 1,6-43-51,-2 0 0,1 1 0,-1-1 0,0 0 0,0 0 0,-1 0 0,0-1 0,0 1 0,0-1 0,-1 1 0,1-1 0,-1 0 0,-9 9 0,10-13-76,0 1-1,0 0 0,1-1 0,-1 1 1,0-1-1,-1 0 0,1 0 0,0 0 1,0 0-1,0 0 0,-1-1 0,1 0 0,0 0 1,0 0-1,-1 0 0,1 0 0,0 0 1,-1-1-1,1 0 0,0 1 0,0-1 1,0 0-1,0-1 0,0 1 0,0-1 1,-5-2-1,-2-3-209,0 0 1,0 0 0,1-1-1,0 0 1,-16-18-1,14 12 56,1 0 0,0 0 0,1-1 0,-9-20 0,-2-17-544</inkml:trace>
  <inkml:trace contextRef="#ctx0" brushRef="#br0" timeOffset="1">58 110 13739,'27'-21'1776,"3"8"-839,-3 1-345,2 1 1128,-2 2-520,-2 0-448,1 2-391,-1 1-802,1 3-1295,-2-3 1472,-2 1-304,-1-3-192</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6.195"/>
    </inkml:context>
    <inkml:brush xml:id="br0">
      <inkml:brushProperty name="width" value="0.035" units="cm"/>
      <inkml:brushProperty name="height" value="0.035" units="cm"/>
      <inkml:brushProperty name="color" value="#AB008B"/>
    </inkml:brush>
  </inkml:definitions>
  <inkml:trace contextRef="#ctx0" brushRef="#br0">31 85 14515,'-8'94'4483,"5"-61"-2612,0 41 0,3-63-1725,1-1 0,0 1 0,1-1 0,0 1-1,1-1 1,0 0 0,0 0 0,6 10 0,-8-18-131,0 1 0,0 0 0,0-1 0,1 0 0,-1 1 0,1-1 0,0 0 0,0 0 0,-1 0 0,1 0 0,1 0 0,-1 0 0,0 0-1,0-1 1,1 1 0,-1-1 0,1 0 0,-1 0 0,1 0 0,-1 0 0,1 0 0,0 0 0,-1-1 0,1 1 0,0-1 0,0 0 0,0 1 0,-1-1 0,1-1 0,0 1 0,0 0 0,-1-1 0,1 1 0,4-3 0,0 0-8,0 0 1,0-1-1,0 1 1,-1-2-1,0 1 1,0-1-1,0 0 1,-1 0-1,1 0 1,-1-1-1,8-11 1,-4 3 27,-1 0 1,-1 0 0,0-1 0,-1 0 0,0 0-1,-2-1 1,4-16 0,-6 23 16,0 0 0,-1 0-1,0 0 1,-1 0 0,0 0 0,0 0 0,-1 0 0,0 0 0,-1 0 0,0 1-1,0-1 1,-1 0 0,0 1 0,-5-10 0,7 15-27,-1 0 1,0 0-1,0 0 1,0 1-1,0-1 0,0 0 1,-1 1-1,1-1 1,-1 1-1,0 0 1,0 0-1,0 0 1,0 0-1,0 1 0,0-1 1,0 1-1,0 0 1,-1 0-1,1 0 1,0 0-1,-1 0 0,1 1 1,-1 0-1,1-1 1,-1 1-1,1 1 1,-1-1-1,1 0 1,0 1-1,-1 0 0,1-1 1,-1 1-1,1 1 1,0-1-1,-6 4 1,-2 0 0,1 1 1,0 1-1,0 0 1,1 0 0,-1 1-1,2 0 1,-1 1-1,1-1 1,-8 13-1,12-16-122,1 0-1,-1 0 0,1 0 1,1 1-1,-1-1 0,1 1 1,0-1-1,0 1 0,0 0 1,1 0-1,-2 10 0,3-15 86,0-1 0,0 0 0,0 1 0,0-1 0,0 0 0,0 1-1,0-1 1,0 0 0,0 1 0,0-1 0,0 0 0,0 1 0,0-1 0,0 0 0,1 1-1,-1-1 1,0 0 0,0 1 0,0-1 0,0 0 0,1 0 0,-1 1 0,0-1 0,0 0 0,0 0-1,1 1 1,-1-1 0,0 0 0,0 0 0,1 0 0,-1 1 0,0-1 0,1 0 0,-1 0-1,0 0 1,1 0 0,-1 0 0,0 0 0,1 1 0,-1-1 0,0 0 0,1 0 0,-1 0 0,0 0-1,1 0 1,-1 0 0,0-1 0,1 1 0,-1 0 0,0 0 0,0 0 0,1 0 0,-1 0-1,1-1 1,15-9 127,-16 10-157,21-16-255,6-6-75</inkml:trace>
  <inkml:trace contextRef="#ctx0" brushRef="#br0" timeOffset="1">406 61 16988,'-5'26'1510,"1"1"1,1 0 0,2 51 0,2-63-1318,1 1 0,0-1 0,1 1 1,1-1-1,0 0 0,1-1 0,1 1 0,8 14 0,-13-26-168,1 0-1,-1 0 0,1 0 0,0-1 1,0 1-1,0 0 0,0-1 0,1 1 1,-1-1-1,1 0 0,-1 0 0,1 0 1,0 0-1,0 0 0,0-1 0,0 1 1,0-1-1,0 0 0,1 0 0,-1 0 1,0 0-1,5 0 0,-4-1 5,0 0-1,1-1 1,-1 0 0,0 0-1,0 0 1,0 0 0,-1 0-1,1-1 1,0 0 0,0 0-1,-1 0 1,1 0 0,-1 0-1,0-1 1,1 0 0,-1 1-1,4-7 1,3-2 58,-2 0 0,1-1 1,-2 0-1,0-1 0,0 0 0,-1 0 0,0 0 1,-1-1-1,-1 0 0,4-21 0,-6 25-31,0 0 0,-1 0-1,0 0 1,-1-1-1,0 1 1,-1 0-1,0 0 1,0 0-1,-1 0 1,-1 0-1,1 0 1,-2 1 0,1-1-1,-1 1 1,-9-16-1,10 21-89,1 1-1,-1 0 0,0 0 1,0 0-1,0 0 0,0 0 1,0 0-1,-1 1 0,1-1 1,-1 1-1,1 0 1,-1 0-1,0 1 0,0-1 1,0 1-1,0 0 0,0 0 1,0 0-1,-1 0 0,1 1 1,0-1-1,0 1 0,0 0 1,-1 1-1,1-1 0,0 1 1,0 0-1,0 0 1,0 0-1,0 0 0,0 1 1,0 0-1,0-1 0,0 1 1,1 1-1,-1-1 0,1 1 1,0-1-1,-1 1 0,1 0 1,0 0-1,1 0 1,-1 0-1,1 1 0,-3 3 1,-9 23-269,4 0-127</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6.727"/>
    </inkml:context>
    <inkml:brush xml:id="br0">
      <inkml:brushProperty name="width" value="0.035" units="cm"/>
      <inkml:brushProperty name="height" value="0.035" units="cm"/>
      <inkml:brushProperty name="color" value="#AB008B"/>
    </inkml:brush>
  </inkml:definitions>
  <inkml:trace contextRef="#ctx0" brushRef="#br0">11 0 21933,'2'45'1784,"-7"8"-1352,-2-2-168,11-3 600,7-5-223,10-16-241,1-10-144,8-20-256,3-11-184,3-16-625,-2-6-367,-12-12 928,1-1-184,-8-5-160</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7.219"/>
    </inkml:context>
    <inkml:brush xml:id="br0">
      <inkml:brushProperty name="width" value="0.035" units="cm"/>
      <inkml:brushProperty name="height" value="0.035" units="cm"/>
      <inkml:brushProperty name="color" value="#AB008B"/>
    </inkml:brush>
  </inkml:definitions>
  <inkml:trace contextRef="#ctx0" brushRef="#br0">52 53 21797,'-9'3'1856,"3"-4"-1600,-6-8-616,1-6 1344,5 1-552,-1-2-272</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7.834"/>
    </inkml:context>
    <inkml:brush xml:id="br0">
      <inkml:brushProperty name="width" value="0.035" units="cm"/>
      <inkml:brushProperty name="height" value="0.035" units="cm"/>
      <inkml:brushProperty name="color" value="#AB008B"/>
    </inkml:brush>
  </inkml:definitions>
  <inkml:trace contextRef="#ctx0" brushRef="#br0">1 29 18572,'1'-2'186,"1"-1"67,-1 0 1,1 0-1,0 1 0,0-1 1,1 1-1,-1-1 0,0 1 1,5-4-1,-7 7-202,1-1 1,0 0 0,-1 0 0,0 0-1,1 0 1,-1 0 0,1 1-1,-1-1 1,1 0 0,-1 0-1,1 1 1,-1-1 0,0 0-1,1 1 1,-1-1 0,0 1-1,1-1 1,-1 0 0,0 1-1,1-1 1,-1 1 0,0-1-1,0 1 1,1-1 0,-1 1-1,0-1 1,0 0 0,0 1-1,0-1 1,0 1 0,0 0-1,0 0 1,6 21 1074,2 36-495,-3 0-1,-2 1 1,-6 70-1,2-106-566,1 3-85,0-16-224,1 0-1,-2 0 0,1 0 0,-1-1 0,-1 1 1,1 0-1,-7 16 0,8-26 232,0 0-1,0 1 1,0-1 0,0 1 0,0-1-1,-1 0 1,1 1 0,0-1 0,0 0-1,-1 0 1,1 1 0,0-1 0,0 0-1,-1 0 1,1 1 0,0-1 0,0 0-1,-1 0 1,1 1 0,0-1 0,-1 0-1,1 0 1,-1 0 0,1 0 0,0 0-1,-1 0 1,1 0 0,0 1 0,-1-1-1,1 0 1,0 0 0,-1 0 0,1-1-1,-1 1 1,1 0 0,0 0 0,-1 0-1,1 0 1,0 0 0,-1 0 0,1 0-1,0-1 1,-1 1 0,1 0 0,0 0-1,-1 0 1,1-1 0,0 1 0,-1 0-1,1-1 1,-10-7-498</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8.441"/>
    </inkml:context>
    <inkml:brush xml:id="br0">
      <inkml:brushProperty name="width" value="0.035" units="cm"/>
      <inkml:brushProperty name="height" value="0.035" units="cm"/>
      <inkml:brushProperty name="color" value="#AB008B"/>
    </inkml:brush>
  </inkml:definitions>
  <inkml:trace contextRef="#ctx0" brushRef="#br0">42 715 17420,'17'12'2032,"1"-6"-1256,6-9-224,1-4 937,8-8-481,5-5-48,2-6-328,1-1-72,-5 3-408,0 0-264,-11 5-648,-1 2-352,-13 2 888,-8 2-232,-8 2-136</inkml:trace>
  <inkml:trace contextRef="#ctx0" brushRef="#br0" timeOffset="1">9 238 18364,'-9'-11'1920,"17"2"-1119,2-7-345,14-4 1360,6-3-816,9-2-264,8-1-400,1-1-792,4 3-344,-4 3-1960,-3 5 2391,-7 5-455,-5 2-248</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18.910"/>
    </inkml:context>
    <inkml:brush xml:id="br0">
      <inkml:brushProperty name="width" value="0.035" units="cm"/>
      <inkml:brushProperty name="height" value="0.035" units="cm"/>
      <inkml:brushProperty name="color" value="#AB008B"/>
    </inkml:brush>
  </inkml:definitions>
  <inkml:trace contextRef="#ctx0" brushRef="#br0">168 0 14819,'-2'1'631,"0"-1"0,0 0 0,0 1 0,0 0 0,1-1-1,-1 1 1,0 0 0,0 0 0,1 0 0,-3 1 0,-23 20 2134,14-9-1880,-20 26 0,22-24-649,0 1 1,2 0 0,-12 25-1,17-31-202,1-1 1,0 1-1,0 0 0,1 0 1,0 0-1,0 0 0,1 0 0,1 11 1,0-17-34,0-1 1,0 0 0,1 0-1,-1 0 1,1 0 0,0 0 0,0 0-1,0 0 1,0 0 0,1 0-1,-1 0 1,1-1 0,-1 1 0,1 0-1,0-1 1,0 0 0,1 1-1,3 3 1,-2-4-8,-1 0 0,0 0-1,1-1 1,0 1 0,-1-1-1,1 1 1,0-1 0,0-1 0,0 1-1,-1 0 1,1-1 0,0 0-1,0 0 1,0 0 0,4-1 0,48-10-42,-44 8 43,1 0 1,-1 1-1,1 1 0,0-1 0,16 2 1,-27 0 4,1 1 1,-1-1 0,0 1-1,1-1 1,-1 1 0,0 0-1,1 0 1,-1 0 0,0 0 0,0 0-1,0 1 1,0-1 0,0 1-1,0-1 1,0 1 0,-1 0-1,1-1 1,0 1 0,-1 0 0,1 0-1,-1 0 1,0 1 0,0-1-1,0 0 1,0 0 0,0 1-1,0-1 1,-1 0 0,1 1 0,-1-1-1,0 1 1,1-1 0,-1 4-1,0 4 1,-1-1-1,1 1 0,-1 0 1,-1-1-1,0 1 0,0-1 1,-5 13-1,3-10-17,-1 0 1,-1-1-1,0 0 0,0 0 1,-1 0-1,-1-1 0,-11 13 0,16-19-8,0-1 0,-1 0-1,1 0 1,-1-1 0,0 1-1,1-1 1,-1 1 0,0-1-1,0 0 1,-1-1 0,1 1-1,0-1 1,0 0 0,-1 0 0,1 0-1,-1 0 1,1-1 0,-1 0-1,1 0 1,-1 0 0,1 0-1,-1-1 1,1 0 0,-5-1-1,-25-13-110,5-9-34</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0.717"/>
    </inkml:context>
    <inkml:brush xml:id="br0">
      <inkml:brushProperty name="width" value="0.035" units="cm"/>
      <inkml:brushProperty name="height" value="0.035" units="cm"/>
      <inkml:brushProperty name="color" value="#AB008B"/>
    </inkml:brush>
  </inkml:definitions>
  <inkml:trace contextRef="#ctx0" brushRef="#br0">1 0 15187,'0'6'2129,"1"-1"-1017,5 4-496,-6-5 2337,2-1-1697,1 0-1088,4-3 1344,-4-1-1264,-3-8 8,-4 3-128</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1.235"/>
    </inkml:context>
    <inkml:brush xml:id="br0">
      <inkml:brushProperty name="width" value="0.035" units="cm"/>
      <inkml:brushProperty name="height" value="0.035" units="cm"/>
      <inkml:brushProperty name="color" value="#AB008B"/>
    </inkml:brush>
  </inkml:definitions>
  <inkml:trace contextRef="#ctx0" brushRef="#br0">1 4 17620,'12'21'1528,"-5"-8"-1176,-4-8-424,2-14 696,-2-5-200,3-5-160</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1.761"/>
    </inkml:context>
    <inkml:brush xml:id="br0">
      <inkml:brushProperty name="width" value="0.035" units="cm"/>
      <inkml:brushProperty name="height" value="0.035" units="cm"/>
      <inkml:brushProperty name="color" value="#AB008B"/>
    </inkml:brush>
  </inkml:definitions>
  <inkml:trace contextRef="#ctx0" brushRef="#br0">139 185 19084,'2'4'3637,"-3"14"-1768,-7 37-1146,3-14-427,4-34-271,1 18 20,0-24-46,0-1 1,0 0-1,0 0 1,0 1-1,1-1 1,-1 0-1,0 0 1,0 0-1,0 1 1,0-1-1,0 0 1,1 0-1,-1 0 1,0 1-1,0-1 1,0 0-1,1 0 1,-1 0-1,0 0 1,0 0-1,0 0 1,1 0-1,-1 1 1,0-1-1,0 0 1,1 0-1,-1 0 1,0 0-1,0 0 1,1 0-1,12-7-43,-9 4 32,-1 1 0,1-1 0,0 1 0,0 0 1,0 0-1,0 0 0,0 1 0,0-1 0,1 1 0,-1 0 0,0 0 1,1 1-1,-1-1 0,0 1 0,1 0 0,8 1 0,-9 0 8,-1 0-1,1 0 0,-1 0 0,1 1 0,-1-1 0,0 1 1,0 0-1,1 0 0,-1 0 0,-1 1 0,1-1 0,0 1 1,0-1-1,-1 1 0,0 0 0,1 0 0,-1 0 1,0 0-1,-1 0 0,3 6 0,0 0 17,-1 0 0,0 0 0,-1 0 1,0 0-1,-1 1 0,0-1 0,0 1 0,-1-1 0,0 1 0,0-1 1,-1 1-1,-1-1 0,0 1 0,0-1 0,0 0 0,-1 0 0,-5 11 0,3-11 31,1 0-1,-1 0 0,-1 0 0,1 0 0,-1-1 0,-1 0 0,0 0 0,0 0 0,0-1 1,-1 0-1,0-1 0,-1 0 0,1 0 0,-1 0 0,-17 6 0,23-10-99,-1 0 0,0-1-1,0 0 1,0 0 0,0 0-1,0-1 1,0 1 0,0-1-1,0 0 1,-1 0 0,1 0-1,0-1 1,0 1 0,0-1-1,0 0 1,0 0 0,0-1-1,1 1 1,-8-4 0,6 1-16,1 1 1,-1-1-1,1 0 1,-1-1-1,1 1 1,1-1-1,-1 1 1,1-1-1,-1 0 1,1-1-1,1 1 0,-1 0 1,-1-7-1,-11-38-440</inkml:trace>
  <inkml:trace contextRef="#ctx0" brushRef="#br0" timeOffset="1">77 122 17636,'18'-5'1768,"0"1"-1136,0-2-280,9-5 881,-1-1-457,8-3-808,4 0-552,3-3 512,1-1-160,3 2-168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3.078"/>
    </inkml:context>
    <inkml:brush xml:id="br0">
      <inkml:brushProperty name="width" value="0.025" units="cm"/>
      <inkml:brushProperty name="height" value="0.025" units="cm"/>
      <inkml:brushProperty name="color" value="#E71224"/>
    </inkml:brush>
  </inkml:definitions>
  <inkml:trace contextRef="#ctx0" brushRef="#br0">151 1 11627,'-9'5'5851,"-22"15"-3126,6-5-1060,0 1 0,-27 24-1,51-40-1683,1 1 1,-1-1-1,1 0 0,-1 0 1,1 0-1,0 1 0,-1-1 1,1 0-1,-1 1 0,1-1 0,0 0 1,-1 1-1,1-1 0,0 1 1,-1-1-1,1 0 0,0 1 1,0-1-1,-1 1 0,1-1 0,0 1 1,0-1-1,0 1 0,0-1 1,0 1-1,0-1 0,-1 1 1,1-1-1,0 1 0,0-1 0,1 1 1,-1-1-1,0 1 0,0-1 1,0 1-1,0-1 0,0 1 1,1-1-1,-1 1 0,0-1 0,0 1 1,1-1-1,-1 0 0,0 1 1,0-1-1,1 1 0,-1-1 1,1 0-1,-1 1 0,0-1 0,1 0 1,-1 0-1,1 1 0,-1-1 1,1 0-1,-1 0 0,1 0 1,-1 1-1,1-1 0,-1 0 0,1 0 1,-1 0-1,1 0 0,-1 0 1,1 0-1,-1 0 0,1 0 1,48 2-2575,-34-3 1888,4 2 582,0 0 1,0 1 0,-1 1 0,1 0-1,-1 2 1,0 0 0,0 1 0,0 1-1,17 9 1,-33-15 227,-1 0 1,1-1-1,-1 1 0,0 0 1,1 0-1,-1 0 0,0 0 0,0 0 1,0 0-1,0 0 0,0 0 1,0 0-1,0 0 0,0 1 1,0-1-1,0 0 0,-1 1 0,1-1 1,-1 1-1,1-1 0,-1 1 1,1-1-1,-1 1 0,0-1 1,0 1-1,0-1 0,0 1 0,0-1 1,0 1-1,0-1 0,0 1 1,0-1-1,-1 1 0,1-1 1,-1 1-1,1-1 0,-1 1 0,0-1 1,1 0-1,-1 1 0,0-1 1,0 0-1,0 0 0,0 1 1,0-1-1,0 0 0,0 0 0,-1 0 1,1 0-1,0-1 0,-2 2 1,-6 5 493,-1-1 0,0 0 0,0-1 0,0 0 0,-15 4 0,-48 11 1411,34-20-2396,37 0 166,1 0 1,-1-1-1,0 1 1,1-1-1,-1 1 1,1-1-1,-1 0 1,1 1-1,-1-1 1,1 0-1,0 0 1,-1 0-1,1 0 1,0 0-1,0-1 0,-1 1 1,0-2-1,-8-19-6453</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2.312"/>
    </inkml:context>
    <inkml:brush xml:id="br0">
      <inkml:brushProperty name="width" value="0.035" units="cm"/>
      <inkml:brushProperty name="height" value="0.035" units="cm"/>
      <inkml:brushProperty name="color" value="#AB008B"/>
    </inkml:brush>
  </inkml:definitions>
  <inkml:trace contextRef="#ctx0" brushRef="#br0">44 58 18916,'-7'31'936,"-24"116"2077,29-128-2686,0-1 1,1 1-1,1-1 1,0 1-1,7 34 0,-6-49-293,0 1 1,0-1-1,0 0 0,1 0 0,-1 0 0,1 0 0,0 0 1,0-1-1,1 1 0,-1 0 0,1-1 0,0 0 0,0 1 0,6 4 1,-7-6-29,0-1 0,0 0 1,1 0-1,-1 0 0,0-1 1,0 1-1,1-1 0,-1 1 1,0-1-1,1 1 0,-1-1 1,1 0-1,-1 0 0,0-1 1,1 1-1,-1 0 0,0-1 1,1 1-1,-1-1 0,0 0 1,0 0-1,1 1 0,-1-2 1,0 1-1,0 0 0,0 0 1,0-1-1,2-1 0,4-4-1,0 0 0,-1-1-1,0 0 1,0 0-1,0 0 1,-1-1 0,-1 0-1,1 0 1,-1-1-1,3-10 1,1-1 14,-2-1-1,0-1 1,5-35 0,-9 39 9,-2 1 0,0 0 0,-1-24-1,-1 34-7,0 1 0,0 0-1,0 0 1,-1 0-1,0 0 1,0 0-1,-1 0 1,0 0-1,0 1 1,-8-13 0,10 17-12,0 1 1,-1-1-1,1 0 1,-1 0-1,1 1 1,-1-1 0,0 1-1,1 0 1,-1-1-1,0 1 1,0 0 0,0 0-1,0 0 1,0 0-1,0 0 1,0 1 0,0-1-1,0 0 1,-1 1-1,1 0 1,0 0 0,0-1-1,0 1 1,-1 0-1,1 1 1,0-1 0,0 0-1,-1 1 1,1-1-1,0 1 1,0 0-1,0-1 1,0 1 0,0 0-1,0 0 1,0 1-1,0-1 1,1 0 0,-1 1-1,0-1 1,-1 2-1,-3 3-124,1-1-1,0 1 1,0 0 0,0 1-1,0-1 1,1 1-1,0 0 1,1 0-1,0 0 1,-4 11-1,1 14-948,8-15 581,-2-17 465,0 0-1,1 1 0,-1-1 1,0 0-1,0 0 1,0 1-1,0-1 0,1 0 1,-1 0-1,0 1 1,0-1-1,0 0 0,1 0 1,-1 0-1,0 1 1,1-1-1,-1 0 0,0 0 1,0 0-1,1 0 1,-1 0-1,0 1 0,1-1 1,-1 0-1,0 0 1,1 0-1,-1 0 0,0 0 1,1 0-1,-1 0 1,0 0-1,0 0 1,1 0-1,-1-1 0,0 1 1,1 0-1,-1 0 1,10-5-700</inkml:trace>
  <inkml:trace contextRef="#ctx0" brushRef="#br0" timeOffset="1">343 75 16163,'1'25'918,"-1"-1"-1,-1 1 1,-7 42-1,-1 16 809,9 30-3,1-102-1561,0 0 0,1-1 0,0 1 1,0-1-1,1 0 0,1 1 0,-1-1 0,8 13 0,-9-21-133,-1 0 1,1 1-1,-1-1 0,1 0 0,0 0 0,0 0 0,0 0 1,0 0-1,0-1 0,0 1 0,0-1 0,1 1 0,-1-1 1,0 0-1,1 0 0,-1 0 0,1 0 0,0 0 0,-1-1 1,1 1-1,0-1 0,-1 1 0,1-1 0,0 0 1,-1 0-1,1 0 0,0-1 0,0 1 0,-1-1 0,1 1 1,-1-1-1,1 0 0,-1 0 0,1 0 0,-1 0 0,5-3 1,3-2 11,-1-1 0,1 1 1,-1-1-1,0-1 1,-1 0-1,0 0 1,9-11-1,0-4 43,-1 0-1,-1-1 0,-1-1 0,12-30 1,-20 41-40,0 0 0,-1-1 1,-1 0-1,-1 0 1,0 0-1,-1 0 0,0 0 1,-2-1-1,0-18 0,-1 29-35,1 0 0,-1 0-1,0 0 1,0 0-1,-1 1 1,0-1-1,0 0 1,0 1-1,0-1 1,0 1 0,-1 0-1,0 0 1,0 0-1,0 0 1,-1 0-1,1 1 1,-1-1-1,0 1 1,0 0 0,0 0-1,0 1 1,0-1-1,-1 1 1,1 0-1,-1 0 1,1 0 0,-1 1-1,0 0 1,0-1-1,0 2 1,0-1-1,0 1 1,0-1-1,0 1 1,-5 1 0,2 0 19,0-1 0,0-1 1,-16-1-1,5-5-24</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3.457"/>
    </inkml:context>
    <inkml:brush xml:id="br0">
      <inkml:brushProperty name="width" value="0.035" units="cm"/>
      <inkml:brushProperty name="height" value="0.035" units="cm"/>
      <inkml:brushProperty name="color" value="#AB008B"/>
    </inkml:brush>
  </inkml:definitions>
  <inkml:trace contextRef="#ctx0" brushRef="#br0">8 23 15531,'-7'12'1857,"7"-7"-881,1-5-304,13-3 1072,2-2-359,10-1-273,4-1-216,6-1-312,3 2-144,1 2-440,-2 4-416,-2 4-592,-4 4 856,-4 5-160,-4 4-128</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3.955"/>
    </inkml:context>
    <inkml:brush xml:id="br0">
      <inkml:brushProperty name="width" value="0.035" units="cm"/>
      <inkml:brushProperty name="height" value="0.035" units="cm"/>
      <inkml:brushProperty name="color" value="#AB008B"/>
    </inkml:brush>
  </inkml:definitions>
  <inkml:trace contextRef="#ctx0" brushRef="#br0">1 0 18380,'6'11'2016,"-2"2"-1376,-4 11-279,0 5 1135,-1 11-768,1 7-144,-2 8-264,2 3-96,0-3-144,3-1-56,0-12-248,0-6-376,3-13-528,-1-10 952,-4-13-200,2-3-120</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4.486"/>
    </inkml:context>
    <inkml:brush xml:id="br0">
      <inkml:brushProperty name="width" value="0.035" units="cm"/>
      <inkml:brushProperty name="height" value="0.035" units="cm"/>
      <inkml:brushProperty name="color" value="#AB008B"/>
    </inkml:brush>
  </inkml:definitions>
  <inkml:trace contextRef="#ctx0" brushRef="#br0">8 98 19580,'12'-9'1441,"-12"9"-1405,0 0 0,0 0 0,1 0 0,-1 0 0,0 0 0,0 0 0,0 0-1,0 0 1,1 0 0,-1 0 0,0 0 0,0 0 0,0 0 0,1 0 0,-1 0-1,0 0 1,0 0 0,0 0 0,0 0 0,1 0 0,-1 1 0,0-1 0,0 0-1,0 0 1,0 0 0,1 0 0,-1 0 0,0 0 0,0 1 0,0-1 0,0 0 0,0 0-1,0 0 1,0 0 0,1 1 0,0 25 1609,-1-26-1641,-1 49 1469,-1 79-344,2-126-1119,0 1 0,0-1 0,1 1 0,-1-1-1,0 1 1,1-1 0,0 1 0,0-1 0,-1 0 0,2 1-1,1 3 1,-3-5-9,1-1 0,-1 0 0,0 1 0,1-1 0,-1 0 0,0 0 0,1 0 0,-1 1 0,1-1 0,-1 0 0,0 0 0,1 0 0,-1 0 0,1 1-1,-1-1 1,1 0 0,-1 0 0,0 0 0,1 0 0,-1 0 0,1 0 0,-1 0 0,1-1 0,-1 1 0,1 0 0,15-12 0,20-34-39,-29 35 22,2 0-1,-1 0 1,1 1-1,1 0 1,13-11-1,-22 20 13,0 0 1,1 0-1,-1 0 0,0 0 1,0 1-1,1-1 1,-1 0-1,0 1 0,1-1 1,-1 1-1,0 0 0,1-1 1,-1 1-1,1 0 1,-1 0-1,1 0 0,-1 0 1,1 0-1,-1 0 0,0 0 1,1 0-1,-1 1 1,1-1-1,1 1 0,-1 1 1,0-1-1,0 1 0,0-1 1,0 1-1,-1 0 1,1 0-1,-1 0 1,1 0-1,-1 0 0,0 0 1,0 0-1,0 0 1,2 4-1,0 4 1,0 2-1,0-1 1,-1 0-1,0 0 1,0 13 0,-1 5 103,-2 0 0,-5 36 0,4-50 13,-1 0 0,-1-1 0,0 1 0,-1-1 0,0 0 0,-9 15 0,12-26-117,1-1 1,-1 1 0,1-1 0,-1 0 0,0 1 0,0-1 0,0 0 0,0 0 0,0 0 0,0 0 0,0-1 0,-1 1 0,1-1 0,-1 1 0,1-1 0,-1 0-1,0 0 1,1 0 0,-1 0 0,0 0 0,0-1 0,-4 1 0,4-1-130,-1 0 0,1-1 0,-1 0 0,1 1 0,-1-1 0,1 0-1,0-1 1,-1 1 0,1 0 0,0-1 0,0 0 0,0 0 0,0 0 0,0 0 0,1 0 0,-1-1 0,1 1-1,-3-4 1,-3-4 40,0-1 0,1 0-1,0 0 1,0-1 0,2 0-1,-1 0 1,2 0-1,-5-17 1,-5-27-523</inkml:trace>
  <inkml:trace contextRef="#ctx0" brushRef="#br0" timeOffset="1">22 62 17628,'15'-9'2088,"0"3"-1368,1 3-312,1 2 1193,5-2-681,2-2-240,5-1-768,2 0-504,-2-3 536,-2 2-120,0 1-104</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5.046"/>
    </inkml:context>
    <inkml:brush xml:id="br0">
      <inkml:brushProperty name="width" value="0.035" units="cm"/>
      <inkml:brushProperty name="height" value="0.035" units="cm"/>
      <inkml:brushProperty name="color" value="#AB008B"/>
    </inkml:brush>
  </inkml:definitions>
  <inkml:trace contextRef="#ctx0" brushRef="#br0">77 1 18868,'-16'55'1667,"-20"91"1269,34-131-2672,0 1 0,1-1 0,0 0 0,1 1 0,1-1 0,1 1 0,4 20 0,-5-33-236,-1 0 1,1 0-1,0 0 1,0 0-1,0 0 1,1-1 0,-1 1-1,1 0 1,0-1-1,-1 1 1,1-1-1,0 0 1,0 1-1,1-1 1,-1 0-1,0 0 1,1 0-1,3 2 1,-3-3-19,0-1-1,-1 1 1,1 0 0,0-1 0,0 1 0,0-1-1,0 0 1,0 0 0,-1 0 0,1 0-1,0-1 1,0 1 0,0-1 0,0 0-1,-1 1 1,1-1 0,0 0 0,-1-1 0,5-1-1,3-4 1,0 0-1,0 0 1,0-1-1,-1 0 0,0-1 1,-1 0-1,1 0 1,-2-1-1,10-15 0,-6 7 16,0-1 0,-1-1 0,-2 0 0,11-32 0,-17 47-17,-1 0 0,0-1 0,0 1 1,0-1-1,0 1 0,-1-1 0,0 0 0,0 1 0,-1-1 1,-1-8-1,1 12-5,0-1 1,0 1 0,0 0-1,0-1 1,0 1 0,-1 0-1,1 0 1,-1 0 0,1 0-1,-1 0 1,0 0 0,0 0-1,0 1 1,0-1 0,0 1-1,0-1 1,-1 1 0,1 0-1,0 0 1,-1 0 0,1 0-1,0 0 1,-1 0 0,-3 0-1,-5 0 16,0-1 0,0 2 1,0 0-1,1 0 0,-1 1 0,0 0 0,0 1 0,-17 4 0,13-1-149,0 0 0,1 1 1,0 0-1,0 1 0,-19 13 1,32-20 23,0 1 0,0-1 0,0 1 0,0 0 0,0-1 0,0 1 0,0 0 0,1 0 0,-1-1 1,0 1-1,0 0 0,1 0 0,-1 0 0,1 0 0,-1 0 0,1 0 0,-1 0 0,1 0 0,0 0 0,-1 0 1,1 0-1,0 0 0,0 1 0,0 0 0,0-1 27,1 0 0,-1-1 0,1 1-1,-1-1 1,1 1 0,-1-1 0,1 1 0,0-1 0,0 1 0,-1-1 0,1 0 0,0 1-1,-1-1 1,1 0 0,0 0 0,0 1 0,0-1 0,-1 0 0,1 0 0,0 0 0,0 0-1,0 0 1,0 0 0,-1 0 0,1 0 0,0 0 0,0-1 0,-1 1 0,1 0-1,0 0 1,0-1 0,0 0 0,18-4-1028</inkml:trace>
  <inkml:trace contextRef="#ctx0" brushRef="#br0" timeOffset="1">486 130 16724,'-17'38'2720,"7"-18"-1813,2 1 0,0 0 1,1 0-1,1 0 1,-6 41-1,10-41-573,2 38 0,1-51-282,0 0 0,0-1 0,1 1-1,0 0 1,0-1 0,1 0-1,0 1 1,4 7 0,-6-13-38,0 0 0,0-1 1,0 1-1,0 0 1,0-1-1,0 1 1,1-1-1,-1 1 1,1-1-1,-1 0 1,1 1-1,-1-1 1,1 0-1,0 0 0,-1 0 1,1 0-1,0-1 1,0 1-1,0 0 1,0-1-1,0 1 1,0-1-1,-1 0 1,4 1-1,-2-2 10,1 1 0,-1-1 0,0 0 0,0 0 1,1-1-1,-1 1 0,0 0 0,0-1 0,0 0 0,0 0 0,-1 0 0,6-4 1,2-4 54,0-1 1,0 0-1,-1-1 1,0 0-1,9-18 1,-6 6 69,-1 0 0,-1 0 0,8-31 1,-14 42-85,-1 0 0,-1 0 0,0 0 0,0-1 0,-2 1 0,0-1-1,0 1 1,-3-14 0,3 23-48,-1 0-1,0 1 1,0-1 0,0 1-1,0-1 1,0 1-1,-1-1 1,0 1-1,1 0 1,-1 0-1,-1 0 1,1 0-1,0 0 1,-1 0 0,1 0-1,-1 1 1,0-1-1,0 1 1,0 0-1,0 0 1,0 0-1,0 0 1,-1 1-1,1-1 1,-1 1 0,1 0-1,-1 0 1,1 0-1,-1 1 1,-4-1-1,1 0-22,-1 2 0,1-1 0,-1 1 0,1 0 0,-1 0-1,1 1 1,-1 0 0,1 1 0,0-1 0,0 1 0,0 1-1,1-1 1,-12 8 0,6 0-933,1 0 0,-17 19 1,40-46 377</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5.548"/>
    </inkml:context>
    <inkml:brush xml:id="br0">
      <inkml:brushProperty name="width" value="0.035" units="cm"/>
      <inkml:brushProperty name="height" value="0.035" units="cm"/>
      <inkml:brushProperty name="color" value="#AB008B"/>
    </inkml:brush>
  </inkml:definitions>
  <inkml:trace contextRef="#ctx0" brushRef="#br0">74 29 20740,'0'0'47,"0"0"0,0 0 0,0 0 0,0 0 0,0 0 0,0 0 0,0 0 0,0 0 0,0 0 0,0 0 0,-1 0 0,1 0 0,0 0 0,0 0 0,0 1 0,0-1-1,0 0 1,0 0 0,0 0 0,0 0 0,0 0 0,0 0 0,0 0 0,0 0 0,0 0 0,0-1 0,0 1 0,0 0 0,-1 0 0,1 0 0,0 0 0,0 0 0,0 0 0,0 0-1,0 0 1,0 0 0,0 0 0,0 0 0,0 0 0,0 0 0,0 0 0,0 0 0,0 0 0,0 0 0,0 0 0,0 0 0,0 0 0,0 0 0,0 0 0,0 0 0,0 0 0,0-1-1,0 1 1,0 0 0,0 0 0,-8 8 829,-8 13 180,8-5-817,1 0 0,0 0 0,2 1-1,-1-1 1,2 2 0,0-1-1,2 0 1,-1 1 0,2-1 0,0 1-1,3 18 1,-2-33-226,0-1 0,1 1-1,-1 0 1,1 0 0,0 0-1,0-1 1,0 1 0,0-1 0,0 1-1,0 0 1,1-1 0,-1 0 0,1 1-1,0-1 1,0 0 0,0 0 0,0 0-1,0 0 1,3 2 0,-3-3-13,0 0 0,0-1 1,0 1-1,1 0 0,-1-1 0,0 0 1,0 1-1,0-1 0,0 0 0,0 0 1,1 0-1,-1-1 0,0 1 0,0 0 1,0-1-1,0 0 0,0 1 0,0-1 1,0 0-1,0 0 0,0 0 0,0 0 0,0 0 1,0 0-1,-1-1 0,4-2 0,4-5-213,0 0 0,-1-1 0,0 0 0,0 0-1,-1 0 1,0-1 0,-1 0 0,8-23-1,2-7-376,11-51 0,-10 20 3</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6.050"/>
    </inkml:context>
    <inkml:brush xml:id="br0">
      <inkml:brushProperty name="width" value="0.035" units="cm"/>
      <inkml:brushProperty name="height" value="0.035" units="cm"/>
      <inkml:brushProperty name="color" value="#AB008B"/>
    </inkml:brush>
  </inkml:definitions>
  <inkml:trace contextRef="#ctx0" brushRef="#br0">19 17 21853,'-11'-5'1824,"5"5"-1344,5 2-240,2-2 592,4-3-1000,5 1 288,1-2-264,1-1-152</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8.228"/>
    </inkml:context>
    <inkml:brush xml:id="br0">
      <inkml:brushProperty name="width" value="0.035" units="cm"/>
      <inkml:brushProperty name="height" value="0.035" units="cm"/>
      <inkml:brushProperty name="color" value="#AB008B"/>
    </inkml:brush>
  </inkml:definitions>
  <inkml:trace contextRef="#ctx0" brushRef="#br0">0 50 19876,'9'9'1705,"2"-2"-1161,2-2-184,8-4 808,5-2-352,4-5-288,3-5-104,3-1-136,0-1-264,-3 1-720,-3 1-408,-12 5 880,-3 6-176,-12 3-152</inkml:trace>
  <inkml:trace contextRef="#ctx0" brushRef="#br0" timeOffset="1">131 252 17236,'3'15'1992,"13"-6"-1240,5-10-272,3-5 1361,9-8-1041,8 1-136,2-10-264,1 1-480,-3-5 208,-7 1-112,-7 1-88</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8.741"/>
    </inkml:context>
    <inkml:brush xml:id="br0">
      <inkml:brushProperty name="width" value="0.035" units="cm"/>
      <inkml:brushProperty name="height" value="0.035" units="cm"/>
      <inkml:brushProperty name="color" value="#AB008B"/>
    </inkml:brush>
  </inkml:definitions>
  <inkml:trace contextRef="#ctx0" brushRef="#br0">3 16 17108,'3'-15'3248,"-3"22"-2680,-3 13 2241,2 5-1545,-1 12-672,2 5-143,0 6-377,6 1 24,0-4-184,3-3-264,-1-9-809,-1-9 1969,-1-16-888,-1-11-88,-2-14-24</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9.164"/>
    </inkml:context>
    <inkml:brush xml:id="br0">
      <inkml:brushProperty name="width" value="0.035" units="cm"/>
      <inkml:brushProperty name="height" value="0.035" units="cm"/>
      <inkml:brushProperty name="color" value="#AB008B"/>
    </inkml:brush>
  </inkml:definitions>
  <inkml:trace contextRef="#ctx0" brushRef="#br0">63 0 18868,'2'4'1681,"-6"6"-883,-13 18-211,9-15 263,1 1-345,0-1 0,-6 20 0,11-28-447,0 1 0,1-1 0,0 0 0,0 1 1,0-1-1,1 1 0,-1 0 0,1-1 0,2 10 0,-2-14-55,1 1-1,-1-1 1,1 0 0,-1 0-1,1 0 1,0 0-1,0 0 1,0 0 0,-1 0-1,1 0 1,0 0 0,0 0-1,0 0 1,0 0 0,0 0-1,1-1 1,-1 1-1,0-1 1,0 1 0,0-1-1,1 1 1,-1-1 0,0 1-1,0-1 1,1 0 0,1 0-1,37 1-58,-37-1 56,26-2-29,-11 0 11,1 1 0,0 1 0,-1 0 0,1 1 0,20 4 0,-36-4 25,1 0 0,-1 0 0,0 0 0,1 0 0,-1 0 0,0 1 0,0 0 0,1-1 0,-1 1 0,0 0 0,-1 1 0,1-1 0,0 0 0,-1 1 0,1 0 0,-1-1 0,0 1 0,0 0 0,0 0 0,0 0 0,0 0 0,-1 1 0,0-1 0,1 0 0,-1 1 0,0-1 0,-1 1 0,1-1 0,-1 1 0,1-1 0,-1 1 0,-1 6 0,1-4 80,-1 0-1,0 0 0,0 0 0,-1 0 1,0-1-1,0 1 0,0-1 0,-1 1 1,0-1-1,0 0 0,0 0 0,-1 0 1,1 0-1,-1-1 0,0 1 0,0-1 1,-1 0-1,1-1 0,-1 1 0,0-1 1,0 1-1,0-2 0,-1 1 1,-10 4-1,12-6-150,-1 1 1,1-1-1,-1 0 0,1 0 1,-1 0-1,1 0 1,-1-1-1,1 0 1,-1 0-1,0 0 1,1-1-1,-1 1 0,1-1 1,-1 0-1,1-1 1,0 1-1,-1-1 1,1 0-1,0 0 0,0 0 1,0 0-1,0-1 1,0 1-1,1-1 1,-1 0-1,1 0 0,0-1 1,0 1-1,0-1 1,0 1-1,1-1 1,-5-8-1,-3-15-464,12-1-195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3.800"/>
    </inkml:context>
    <inkml:brush xml:id="br0">
      <inkml:brushProperty name="width" value="0.025" units="cm"/>
      <inkml:brushProperty name="height" value="0.025" units="cm"/>
      <inkml:brushProperty name="color" value="#E71224"/>
    </inkml:brush>
  </inkml:definitions>
  <inkml:trace contextRef="#ctx0" brushRef="#br0">38 196 4901,'0'0'14194,"-3"7"-12229,-6 25-540,9-33-1401,0 1-1,0 0 1,1 0-1,-1 0 0,0-1 1,0 1-1,0 0 1,1 0-1,-1 0 1,0-1-1,0 1 0,1 0 1,-1 0-1,0 0 1,0 0-1,1 0 0,-1 0 1,0-1-1,0 1 1,1 0-1,-1 0 1,0 0-1,0 0 0,1 0 1,-1 0-1,0 0 1,1 0-1,-1 0 1,0 0-1,0 0 0,1 0 1,-1 1-1,0-1 1,0 0-1,1 0 1,-1 0-1,0 0 0,0 0 1,1 0-1,-1 1 1,0-1-1,0 0 0,1 0 1,-1 0-1,0 1 1,0-1-1,0 0 1,0 0-1,1 1 0,-1-1 1,0 0-1,0 0 1,0 1-1,0-1 1,0 0-1,0 0 0,0 1 1,0-1-1,0 0 1,0 1-1,0-1 1,0 0-1,0 0 0,0 1 1,0-1-1,0 0 1,0 0-1,0 1 1,18-13 516,-10 4-466,-1-1 1,0 0-1,0 0 1,-1-1-1,0 0 1,-1 0-1,0 0 0,-1-1 1,0 0-1,0 1 1,-1-1-1,-1 0 0,0-1 1,0 1-1,-1 0 1,-1-22-1,0 32-73,0-1 0,0 1-1,0 0 1,0 0 0,0-1 0,-1 1-1,1 0 1,0 0 0,-1 0 0,1-1-1,-1 1 1,1 0 0,-1 0 0,1 0-1,-1 0 1,0 0 0,0 0 0,1 0 0,-1 0-1,0 0 1,0 0 0,0 0 0,0 1-1,0-1 1,0 0 0,0 1 0,0-1-1,-1 1 1,1-1 0,0 1 0,0-1-1,0 1 1,-1 0 0,1 0 0,0 0-1,0-1 1,-1 1 0,1 0 0,0 1-1,0-1 1,-1 0 0,1 0 0,0 0-1,0 1 1,-2 0 0,-1 0-13,0 1 0,0-1 1,1 1-1,-1 0 0,0 0 1,1 1-1,0-1 0,-1 1 1,1-1-1,0 1 0,0 0 0,-4 6 1,2 0 15,0 0-1,0 0 1,0 1 0,2-1 0,-1 1-1,1 0 1,0 0 0,1 1 0,0-1-1,1 0 1,0 1 0,1-1 0,0 0-1,1 1 1,0-1 0,2 11 0,-2-19 6,0 1 1,0-1-1,0 0 1,0 0 0,0 0-1,0 0 1,1 0-1,-1 0 1,1 0-1,-1 0 1,1-1 0,0 1-1,0 0 1,0-1-1,0 0 1,0 1-1,0-1 1,0 0-1,4 1 1,-1 0 5,0-1 1,0 0-1,0 0 0,0-1 1,0 1-1,0-1 0,0 0 1,0-1-1,6 0 0,2-2 34,1 0 1,-1-1-1,1 0 0,-2-1 0,1-1 1,13-7-1,18-19 94,-36 25-87,1 0 1,0 1 0,0-1-1,0 2 1,1-1-1,0 2 1,0-1-1,15-4 1,-24 9-58,0 0 1,0 0 0,0 0 0,1 0-1,-1 0 1,0 0 0,0 1 0,0-1-1,0 0 1,0 0 0,0 1-1,0-1 1,0 1 0,0-1 0,0 1-1,0-1 1,0 1 0,0 0-1,0-1 1,0 1 0,-1 0 0,1 0-1,0 0 1,0 0 0,-1-1 0,1 1-1,0 2 1,14 37 352,-14-36-282,0 0-1,0 1 1,0-1 0,1 0 0,-1 0 0,1 0 0,0-1 0,1 1 0,-1 0 0,6 6 0,-6-8-11,1-1-1,0 1 1,-1-1 0,1 0 0,0 0 0,0 0-1,0 0 1,0 0 0,0 0 0,0-1-1,0 0 1,0 1 0,0-1 0,0 0-1,0-1 1,0 1 0,0-1 0,0 1 0,0-1-1,0 0 1,0 0 0,0 0 0,0 0-1,0 0 1,-1-1 0,1 0 0,4-2 0,7-7 121,-1 0 1,1 0-1,19-24 1,-12 13-148,-18 19-34,1-1 0,-1 1 0,1 0 1,0 1-1,-1-1 0,1 0 0,0 1 0,5-2 0,-8 4-6,-1 0 1,1-1-1,-1 1 0,1 0 0,-1 0 1,1 0-1,-1 0 0,1 0 0,-1 0 0,1 0 1,-1 0-1,1 0 0,-1 1 0,1-1 1,-1 0-1,1 0 0,-1 0 0,1 0 1,-1 1-1,1-1 0,-1 0 0,1 1 1,-1-1-1,0 0 0,1 1 0,-1-1 0,1 1 1,4 25-192,-6 7-2,0 20-1038,6-22-3424,0-25-2919</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9.634"/>
    </inkml:context>
    <inkml:brush xml:id="br0">
      <inkml:brushProperty name="width" value="0.035" units="cm"/>
      <inkml:brushProperty name="height" value="0.035" units="cm"/>
      <inkml:brushProperty name="color" value="#AB008B"/>
    </inkml:brush>
  </inkml:definitions>
  <inkml:trace contextRef="#ctx0" brushRef="#br0">17 0 19756,'-6'29'826,"1"0"0,2 0 0,1 0-1,3 48 1,-1-55-351,0 2-222,0-6-83,0 0 0,1 1 0,1-1 0,6 24 0,-8-41-169,0 0 1,1 1 0,-1-1 0,0 0-1,0 0 1,1 0 0,-1 0-1,1 0 1,-1 0 0,1 0 0,0 0-1,-1 0 1,1 0 0,0 0-1,0 0 1,0 0 0,-1-1 0,1 1-1,2 1 1,-2-2-12,0 0-1,-1 0 1,1 0 0,0 0-1,0 0 1,-1 0 0,1-1 0,0 1-1,-1 0 1,1 0 0,0-1-1,-1 1 1,1 0 0,0-1-1,-1 1 1,1-1 0,-1 1 0,1-1-1,-1 1 1,1-1 0,-1 1-1,1-1 1,0 0 0,3-5-110,0-1 0,0 0 0,-1 1 0,6-15 1,10-41-713,14-78 0,-11 40 139,-16 83 636,-6 17 59,0 0 1,0 0-1,0 0 1,0 0-1,0 0 0,0 0 1,0 0-1,0 0 1,1 0-1,-1 0 1,0 0-1,0 0 0,0-1 1,0 1-1,0 0 1,0 0-1,0 0 1,0 0-1,1 0 0,-1 0 1,0 0-1,0 0 1,0 1-1,0-1 0,0 0 1,0 0-1,0 0 1,0 0-1,1 0 1,-1 0-1,0 0 0,0 0 1,0 0-1,0 0 1,0 0-1,0 0 0,0 0 1,0 0-1,0 0 1,0 1-1,0-1 1,1 0-1,-1 0 0,0 0 1,0 0-1,0 0 1,0 0-1,0 0 1,0 0-1,0 0 0,0 1 1,0-1-1,0 0 1,0 0-1,0 0 0,0 0 1,0 0-1,0 0 1,0 0-1,0 1 1,3 31 274,5 215-1975,-8-234 1286,-2-19-152</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6.713"/>
    </inkml:context>
    <inkml:brush xml:id="br0">
      <inkml:brushProperty name="width" value="0.035" units="cm"/>
      <inkml:brushProperty name="height" value="0.035" units="cm"/>
      <inkml:brushProperty name="color" value="#AB008B"/>
    </inkml:brush>
  </inkml:definitions>
  <inkml:trace contextRef="#ctx0" brushRef="#br0">37 4 13427,'0'0'51,"4"-1"362,-1 0 0,0 1-1,0-1 1,0 1 0,1 0-1,-1 0 1,0 0 0,5 1 0,-7-1-252,0 1 1,0 0 0,1-1-1,-1 1 1,0 0 0,0-1-1,0 1 1,-1 0 0,1 0-1,0 0 1,0 0 0,0 0 0,-1 0-1,1 0 1,0 0 0,-1 1-1,1-1 1,-1 0 0,1 0-1,-1 0 1,0 1 0,0-1-1,1 0 1,-1 0 0,0 3 0,1 13 322,-1 0 0,-1 0 0,0 0-1,-2 0 1,1 0 0,-2 0 0,-10 28 0,0 7-33,-1 4-138,-12 63 52,23-101-336,2 0-1,1 0 1,0 1 0,2 25-1,-1-41-34,1 1 0,-1 0-1,1-1 1,-1 1 0,1-1-1,0 1 1,1-1 0,-1 0-1,0 1 1,1-1 0,0 0-1,0 0 1,0 0 0,0 0-1,0-1 1,1 1 0,-1 0-1,1-1 1,-1 0 0,1 1-1,0-1 1,0 0 0,0 0-1,0-1 1,1 1 0,2 0-1,1 0-97,-1-1 0,0 0 0,0 0-1,1-1 1,-1 0 0,0 0-1,1-1 1,-1 1 0,0-1 0,1-1-1,-1 1 1,0-1 0,10-5-1,-2 1-245,-1-1 0,-1 0 0,1-1 0,-1 0 0,-1-1 0,1 0 0,-2-1 0,14-15 0,-2-2-389</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7.286"/>
    </inkml:context>
    <inkml:brush xml:id="br0">
      <inkml:brushProperty name="width" value="0.035" units="cm"/>
      <inkml:brushProperty name="height" value="0.035" units="cm"/>
      <inkml:brushProperty name="color" value="#AB008B"/>
    </inkml:brush>
  </inkml:definitions>
  <inkml:trace contextRef="#ctx0" brushRef="#br0">19 109 15715,'1'2'218,"1"0"0,0 0 0,-1 1 0,1-1-1,-1 1 1,0-1 0,0 1 0,0 0 0,0-1 0,-1 1-1,1 0 1,0 3 0,1 39 1112,-2-25-731,6 261 2791,-4-46-2052,0-223-1348,1-31-29,1-70 19,-3 0 1,-4 0 0,-23-138-1,22 203 45,-10-31 0,10 44 4,2 13 9,4 16 1,6 7-29,17 39 0,-21-56-13,0 0 0,0-1-1,1 1 1,0-1 0,0 0 0,0 0 0,1-1-1,12 11 1,-15-15 3,-1-1 0,1 1 0,0-1 0,0 1 0,-1-1 0,1 0 0,0 0 0,0 0 0,0 0 1,1-1-1,-1 1 0,0-1 0,0 0 0,0 0 0,0 0 0,0 0 0,1-1 0,-1 1 0,0-1 0,0 0 0,0 0 0,0 0 0,0 0 0,-1 0 0,1-1 0,0 1 0,0-1 0,-1 0 0,1 1 0,-1-1 1,3-3-1,6-6 10,0 1 0,-1-2 1,0 1-1,15-26 0,6-16 92,40-91-1,-59 117-58,-12 27-42,0-1 0,0 1 0,0 0 0,0 0 0,1-1 1,-1 1-1,0 0 0,0-1 0,0 1 0,0 0 0,1 0 0,-1-1 0,0 1 1,0 0-1,0 0 0,1 0 0,-1-1 0,0 1 0,0 0 0,1 0 0,-1 0 1,0 0-1,1 0 0,-1-1 0,0 1 0,0 0 0,1 0 0,-1 0 0,0 0 1,1 0-1,-1 0 0,0 0 0,1 0 0,-1 0 0,0 0 0,0 0 0,1 0 1,-1 1-1,6 11 20,-3 18-9,-1 30-41,30 361-317,-22-376-752,-10-45 1086,0 0 1,0 0-1,0-1 1,0 1-1,0 0 1,0 0-1,0 0 1,0 0-1,0 0 1,0 0 0,0 0-1,0 0 1,0 0-1,1 0 1,-1-1-1,0 1 1,0 0-1,0 0 1,0 0-1,0 0 1,0 0-1,0 0 1,0 0-1,0 0 1,0 0-1,0 0 1,1 0-1,-1 0 1,0 0-1,0 0 1,0 0-1,0 0 1,0 0-1,0 0 1,0 0-1,0 0 1,0 0-1,1 0 1,-1 0-1,0 0 1,0 0-1,0 0 1,0 0-1,0 0 1,0 0 0,0 0-1,0 0 1,0 0-1,1 0 1,-1 0-1,0 0 1,0 0-1,0 0 1,0 0-1,0 0 1,0 0-1,0 0 1,0 1-1,2-28-285,0-18-194</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27.758"/>
    </inkml:context>
    <inkml:brush xml:id="br0">
      <inkml:brushProperty name="width" value="0.035" units="cm"/>
      <inkml:brushProperty name="height" value="0.035" units="cm"/>
      <inkml:brushProperty name="color" value="#AB008B"/>
    </inkml:brush>
  </inkml:definitions>
  <inkml:trace contextRef="#ctx0" brushRef="#br0">4 0 20420,'0'2'1785,"0"20"-1169,-2 5-264,1 8 856,1 1-360,0 1-632,3 4-392,0-9 1185,0-4-897,3-7-80,1-6-8</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0.161"/>
    </inkml:context>
    <inkml:brush xml:id="br0">
      <inkml:brushProperty name="width" value="0.035" units="cm"/>
      <inkml:brushProperty name="height" value="0.035" units="cm"/>
      <inkml:brushProperty name="color" value="#AB008B"/>
    </inkml:brush>
  </inkml:definitions>
  <inkml:trace contextRef="#ctx0" brushRef="#br0">3 250 17692,'-1'-2'391,"1"0"1,-1 0 0,1 0-1,0-1 1,-1 1 0,1 0-1,0 0 1,0 0 0,1-1-1,-1-1 1,0 3-329,1 1 1,-1 0 0,0 0-1,0 0 1,0-1-1,0 1 1,0 0-1,0 0 1,0 0-1,0 0 1,0-1 0,1 1-1,-1 0 1,0 0-1,0 0 1,0 0-1,0 0 1,0 0-1,1-1 1,-1 1 0,0 0-1,0 0 1,0 0-1,0 0 1,1 0-1,-1 0 1,0 0-1,0 0 1,0 0 0,1 0-1,-1 0 1,0 0-1,0 0 1,0 0-1,1 0 1,-1 0-1,0 0 1,12 11 1564,-11-10-1584,0 1 0,-1-1 0,1 0 0,0 1 0,0-1 0,0 0 0,0 0 0,1 0 0,-1 0 0,0 0 0,0 0 0,0-1 0,1 1-1,-1 0 1,1-1 0,-1 1 0,0 0 0,1-1 0,1 1 0,-2-2-40,1 1-1,-1-1 1,0 0-1,1 1 1,-1-1-1,0 0 1,0 0-1,0 0 1,0 0-1,1 0 1,-1 0-1,-1 0 1,1 0-1,0 0 1,0 0-1,0 0 1,-1-1-1,1 1 1,0 0-1,-1-1 1,1-1-1,10-24-208,12-45 0,-17 50 14,1 0-1,1 0 0,16-32 1,-24 54 183,0 0 1,0-1-1,0 1 1,0 0-1,0-1 1,1 1-1,-1 0 1,0 0-1,0-1 1,0 1-1,0 0 1,1 0-1,-1-1 1,0 1-1,0 0 1,1 0-1,-1-1 0,0 1 1,0 0-1,1 0 1,-1 0-1,0 0 1,1-1-1,-1 1 1,0 0-1,1 0 1,-1 0-1,0 0 1,0 0-1,1 0 1,-1 0-1,0 0 1,1 0-1,-1 0 1,0 0-1,1 0 1,-1 0-1,0 0 1,1 0-1,-1 0 0,1 0 1,7 16-138,1 33 106,-8-42 35,10 54-446,5 35-363,-13-77 594</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3.041"/>
    </inkml:context>
    <inkml:brush xml:id="br0">
      <inkml:brushProperty name="width" value="0.035" units="cm"/>
      <inkml:brushProperty name="height" value="0.035" units="cm"/>
      <inkml:brushProperty name="color" value="#AB008B"/>
    </inkml:brush>
  </inkml:definitions>
  <inkml:trace contextRef="#ctx0" brushRef="#br0">119 18 18924,'5'-5'355,"8"-7"2881,-9 14-1459,-5 9-661,0-4-881,-10 64 476,10-64-732,1 0 0,0 0 0,0 1 0,0-1 1,1 0-1,0 0 0,3 11 0,-3-17 4,0 1 0,-1-1 0,1 1 0,0-1-1,0 1 1,0-1 0,0 0 0,0 1 0,1-1 0,-1 0 0,0 0 0,1 0 0,-1 0 0,1 0-1,-1 0 1,1 0 0,-1 0 0,1-1 0,-1 1 0,1 0 0,0-1 0,-1 0 0,1 1 0,0-1-1,3 0 1,5 0-69,0 0 0,-1-1 0,18-3 0,9 0-57,-31 4 135,-1 0-1,1 0 1,-1 0 0,1 1 0,-1 0 0,1 0-1,-1 0 1,1 1 0,-1 0 0,0-1 0,0 1-1,0 1 1,0-1 0,0 1 0,0-1 0,5 7-1,-5-5 5,0 0-1,-1 1 0,0-1 1,0 1-1,0 0 1,-1 0-1,0 0 0,0 0 1,0 1-1,0-1 0,-1 0 1,1 9-1,-1-5 6,0 0 0,-1 0 0,0 0 1,-1 0-1,0 0 0,0 0 0,-1 0 0,0-1 0,0 1 0,-1 0 0,0-1 0,-1 0 0,0 0 0,0 0 0,-1 0 1,0 0-1,-6 6 0,6-8-23,-1-1 1,0 1-1,0-1 1,0-1-1,-1 1 1,1-1-1,-1 0 1,0-1-1,0 0 1,-1 0-1,1 0 1,-1-1-1,1 0 1,-1-1-1,0 1 1,0-2-1,1 1 0,-1-1 1,-9-1-1,7 0-61,0 0 0,0-1-1,0-1 1,1 0-1,-1 0 1,1-1-1,0 0 1,0 0 0,0-1-1,0-1 1,1 1-1,0-1 1,0-1-1,-11-11 1,-13-22-249</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3.512"/>
    </inkml:context>
    <inkml:brush xml:id="br0">
      <inkml:brushProperty name="width" value="0.035" units="cm"/>
      <inkml:brushProperty name="height" value="0.035" units="cm"/>
      <inkml:brushProperty name="color" value="#AB008B"/>
    </inkml:brush>
  </inkml:definitions>
  <inkml:trace contextRef="#ctx0" brushRef="#br0">0 64 16195,'26'-11'1721,"-4"5"-1033,-2-1-328,2 4 872,1-3-432,4-3-920,3 1 1825,0 4-1569,3-1 8,-1 1-64</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3.964"/>
    </inkml:context>
    <inkml:brush xml:id="br0">
      <inkml:brushProperty name="width" value="0.035" units="cm"/>
      <inkml:brushProperty name="height" value="0.035" units="cm"/>
      <inkml:brushProperty name="color" value="#AB008B"/>
    </inkml:brush>
  </inkml:definitions>
  <inkml:trace contextRef="#ctx0" brushRef="#br0">87 30 16956,'-31'68'1978,"18"-43"-971,-20 55 0,31-72-871,0 0 0,0 0 0,1 1 0,-1-1 0,2 0 1,-1 0-1,2 1 0,-1-1 0,1 0 0,0 0 0,3 12 0,-3-17-119,-1 0 1,1-1 0,0 1-1,0 0 1,1-1 0,-1 1-1,0-1 1,1 0 0,0 1-1,-1-1 1,1 0 0,0 0-1,0 0 1,0 0 0,0 0-1,1 0 1,-1-1 0,0 1-1,1-1 1,-1 0 0,1 1-1,-1-1 1,1 0-1,0-1 1,0 1 0,-1 0-1,1-1 1,0 1 0,0-1-1,-1 0 1,1 0 0,0 0-1,0-1 1,0 1 0,4-1-1,2-2-12,1 1-1,-1-2 0,0 1 1,0-1-1,0 0 0,0-1 1,0 0-1,-1-1 0,8-6 1,-1 0 36,-1-1 0,-1-1 1,0 0-1,-1 0 0,0-2 1,-1 1-1,-1-1 0,0-1 1,-1 0-1,-1 0 0,7-21 1,-14 34-6,0 0-1,0 0 1,0 0 0,-1-1 0,1 1 0,-1 0 0,0 0-1,0 0 1,-1 0 0,1 0 0,-1-1 0,0 1 0,0 0-1,-2-4 1,2 6-17,0 1 0,0-1 1,0 0-1,-1 1 0,1-1 0,0 1 0,-1-1 0,1 1 1,-1 0-1,0 0 0,1-1 0,-1 1 0,0 1 0,0-1 0,0 0 1,0 0-1,0 1 0,1-1 0,-1 1 0,0-1 0,0 1 0,-1 0 1,1 0-1,0 0 0,0 0 0,0 0 0,0 0 0,0 0 0,0 1 1,-3 0-1,-6 3-105,-1 0 0,1 1 1,0 0-1,0 1 1,1 0-1,0 1 0,0 0 1,0 0-1,1 1 1,0 0-1,0 1 0,1 0 1,0 0-1,1 1 1,-8 14-1,13-22 25,1 0 0,0 0 0,0 0 0,0 1 0,0-1 0,0 1 0,1-1 0,-1 1 0,1-1 0,-1 5 0,3 2-380</inkml:trace>
  <inkml:trace contextRef="#ctx0" brushRef="#br0" timeOffset="1">508 94 14643,'-1'59'2218,"-1"-25"-421,2 0-1,9 64 0,-9-97-1742,0 1 0,1-1 0,-1 1 0,0-1 1,1 1-1,-1-1 0,1 1 0,-1-1 0,1 1 0,0-1 0,-1 0 0,1 1 0,0-1 0,0 0 0,0 0 1,0 0-1,0 0 0,1 0 0,-1 0 0,0 0 0,0 0 0,3 1 0,-2-1-22,0-1-1,0 0 0,0 0 1,0 0-1,0 0 1,1 0-1,-1-1 1,0 1-1,0-1 0,-1 1 1,1-1-1,0 0 1,0 0-1,0 1 1,0-1-1,-1-1 0,4-1 1,14-11 110,0-1 1,-1-1 0,0-1-1,-1-1 1,-1 0-1,-1-1 1,-1 0-1,0-2 1,-2 1 0,17-38-1,-27 55-82,-1-1-1,1 0 0,-1-1 1,0 1-1,0 0 1,0 0-1,-1-1 1,1 1-1,-1 0 1,0 0-1,0-1 0,-1 1 1,1 0-1,-2-5 1,1 7-35,0 0 1,0-1-1,0 1 0,-1 0 1,1 0-1,-1 0 0,1 0 1,-1 0-1,0 1 0,0-1 1,0 0-1,0 1 0,0-1 1,0 1-1,0 0 1,0 0-1,0 0 0,-1 0 1,1 0-1,0 0 0,-1 1 1,1-1-1,-1 1 0,1-1 1,-4 1-1,-4 0-116,-1 0 0,1 0 1,-1 1-1,1 1 0,0-1 0,0 2 0,0-1 0,0 2 0,0-1 1,0 1-1,1 1 0,0 0 0,0 0 0,-9 7 0,0 7-232</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4.449"/>
    </inkml:context>
    <inkml:brush xml:id="br0">
      <inkml:brushProperty name="width" value="0.035" units="cm"/>
      <inkml:brushProperty name="height" value="0.035" units="cm"/>
      <inkml:brushProperty name="color" value="#AB008B"/>
    </inkml:brush>
  </inkml:definitions>
  <inkml:trace contextRef="#ctx0" brushRef="#br0">95 0 18700,'3'3'1576,"0"21"-1160,-3 5-216,0 7 977,0 5-625,0 4-400,2-5-40,1-7-88,1-4-232,1-13-472,-2-5 616,-3-17-320</inkml:trace>
  <inkml:trace contextRef="#ctx0" brushRef="#br0" timeOffset="1">0 197 20756,'8'-4'1577,"5"-2"-1177,2-2-200,10-4 520,3-1-280,7-4-800,5 0-408,-1 2 728,-1 5-176,2 2-192</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4.904"/>
    </inkml:context>
    <inkml:brush xml:id="br0">
      <inkml:brushProperty name="width" value="0.035" units="cm"/>
      <inkml:brushProperty name="height" value="0.035" units="cm"/>
      <inkml:brushProperty name="color" value="#AB008B"/>
    </inkml:brush>
  </inkml:definitions>
  <inkml:trace contextRef="#ctx0" brushRef="#br0">55 0 17756,'-7'24'861,"1"0"-1,1 1 1,1-1 0,1 1 0,1 0-1,1 27 1,1-51-852,0 0-1,0-1 1,0 1-1,0 0 1,0-1 0,0 1-1,0-1 1,0 1-1,0 0 1,0-1 0,0 1-1,0-1 1,1 1-1,-1 0 1,0-1 0,0 1-1,1-1 1,-1 1-1,0-1 1,1 1 0,-1-1-1,0 1 1,1-1-1,-1 1 1,1-1 0,-1 0-1,1 1 1,-1-1-1,1 1 1,-1-1 0,1 0-1,-1 0 1,1 1-1,-1-1 1,1 0 0,0 0-1,-1 0 1,1 0-1,-1 0 1,1 0-1,0 0 1,-1 0 0,1 0-1,0 0 1,-1 0-1,1 0 1,-1 0 0,1 0-1,0 0 1,-1 0-1,1-1 1,-1 1 0,1 0-1,-1-1 1,1 1-1,-1 0 1,1-1 0,-1 1-1,1 0 1,0-2-1,7-4-66,0-1-1,-1 0 0,8-10 0,-1 2-34,-12 13 72,0 1 0,0-1 1,0 1-1,0-1 0,1 1 0,-1 0 0,0 0 0,1 0 1,-1 0-1,0 0 0,1 0 0,-1 0 0,1 1 0,0 0 0,4-1 1,-5 1-1,0 1 1,0-1 0,-1 1 0,1-1 0,0 1-1,0 0 1,0 0 0,0-1 0,-1 1 0,1 0-1,0 1 1,-1-1 0,1 0 0,-1 0 0,1 1-1,1 1 1,1 3 11,-1 0-1,1 0 1,-1 0-1,0 0 1,0 0-1,-1 1 1,0-1-1,0 1 1,-1 0-1,2 12 1,-2-2 167,0-1 0,-2 1 1,0 0-1,-5 26 0,5-34-24,-1 0-1,-1 0 1,0-1-1,0 1 0,0-1 1,-1 1-1,0-1 1,-1 0-1,0-1 0,-6 9 1,9-14-207,0-1 1,1 1 0,-1 0 0,0-1-1,0 1 1,0-1 0,0 0 0,0 0-1,0 1 1,0-1 0,-1-1-1,1 1 1,0 0 0,0 0 0,-1-1-1,1 0 1,-1 1 0,1-1-1,0 0 1,-1 0 0,1 0 0,-1 0-1,1-1 1,0 1 0,-1-1 0,1 1-1,0-1 1,-1 0 0,1 0-1,0 0 1,0 0 0,0 0 0,0-1-1,-3-1 1,-2-3-292,0 0-1,0-1 1,0 1-1,1-1 1,0 0-1,0-1 1,-7-13 0,-5-18-842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1.247"/>
    </inkml:context>
    <inkml:brush xml:id="br0">
      <inkml:brushProperty name="width" value="0.025" units="cm"/>
      <inkml:brushProperty name="height" value="0.025" units="cm"/>
      <inkml:brushProperty name="color" value="#E71224"/>
    </inkml:brush>
  </inkml:definitions>
  <inkml:trace contextRef="#ctx0" brushRef="#br0">6 1 10634,'0'0'8969,"5"85"-8265,-10-30 770,0 12-513,5 9-609,0-1-192,3-4-160,13-6-192,4-11-961,6-10-961,-3-10-64,-5-9-1153,-8-8-1698</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5.419"/>
    </inkml:context>
    <inkml:brush xml:id="br0">
      <inkml:brushProperty name="width" value="0.035" units="cm"/>
      <inkml:brushProperty name="height" value="0.035" units="cm"/>
      <inkml:brushProperty name="color" value="#AB008B"/>
    </inkml:brush>
  </inkml:definitions>
  <inkml:trace contextRef="#ctx0" brushRef="#br0">0 93 15347,'11'-3'1889,"4"3"-1201,-1 0-320,2-1 2224,10-5-2448,4 0-496,3-5 296,3-1-112,-3-6-48</inkml:trace>
  <inkml:trace contextRef="#ctx0" brushRef="#br0" timeOffset="1">464 0 17188,'-5'17'598,"-8"24"1364,-14 74 0,25-102-1773,1 0 0,0-1 0,1 1 0,0 0 1,1 0-1,1-1 0,0 1 0,0-1 0,1 1 0,7 17 0,-8-27-163,-1 0-1,1 1 0,0-1 0,0 0 0,0 0 0,0 0 0,0 0 0,1 0 0,-1-1 0,1 1 0,0-1 0,0 1 0,0-1 0,0 0 1,0 0-1,0-1 0,1 1 0,-1 0 0,0-1 0,5 1 0,-4-1-19,1-1-1,-1 1 1,0-1-1,0 0 1,0 0 0,0-1-1,1 1 1,-1-1 0,0 0-1,0 0 1,0 0-1,0-1 1,0 1 0,-1-1-1,1 0 1,0 0 0,-1-1-1,5-3 1,3-4 1,-1 0 1,0-2-1,0 1 0,-1-1 1,-1 0-1,0-1 1,-1 0-1,0 0 0,-1-1 1,-1 0-1,0 0 0,0 0 1,-2 0-1,0-1 1,0 0-1,0-17 0,-3 29 4,0 0 0,0 0-1,0-1 1,-1 1 0,1 0 0,-1 0-1,0-1 1,0 1 0,0 0 0,0 0-1,-1 0 1,1 0 0,-1 0 0,1 1-1,-1-1 1,0 0 0,0 1 0,-1-1-1,-3-3 1,3 5-1,1-1 0,0 1 0,-1 0 0,0 0 0,1 0 0,-1 0 0,0 1 0,1-1 0,-1 1 0,0-1 0,1 1 0,-1 0 0,0 0 0,0 0 0,1 1 0,-1-1 0,0 1 0,0-1 0,1 1 0,-1 0 0,1 0 0,-1 0 0,-2 2 0,-7 3-114,0 1-1,0 1 1,1 0-1,1 0 1,-1 1 0,1 1-1,1 0 1,0 0-1,0 0 1,1 1 0,0 1-1,1-1 1,-9 20-1,14-19-908,12-19 73,7-11 219</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5.905"/>
    </inkml:context>
    <inkml:brush xml:id="br0">
      <inkml:brushProperty name="width" value="0.035" units="cm"/>
      <inkml:brushProperty name="height" value="0.035" units="cm"/>
      <inkml:brushProperty name="color" value="#AB008B"/>
    </inkml:brush>
  </inkml:definitions>
  <inkml:trace contextRef="#ctx0" brushRef="#br0">26 69 17004,'-7'41'1248,"-10"94"1704,16-121-2660,1-1 0,0 1 0,1-1 0,1 0 1,0 1-1,1-1 0,8 23 0,-10-32-244,1-1 1,-1 1-1,1-1 1,0 0-1,0 0 1,0 0-1,0 0 1,1 0-1,-1-1 1,1 1-1,-1 0 1,1-1-1,0 0 0,5 3 1,-5-4-30,-1 0 1,1 0-1,0 0 1,0 0 0,-1-1-1,1 1 1,0-1-1,0 0 1,0 0-1,0 0 1,0 0-1,0 0 1,-1-1-1,1 1 1,0-1-1,0 0 1,0 0 0,-1 0-1,4-2 1,5-3 7,0 0 1,-1-1 0,1 0 0,-1-1 0,-1 0-1,0-1 1,0 0 0,0-1 0,-2 1 0,9-14-1,-5 7 11,0-2 0,-2 1 0,0-2 0,-1 1 0,9-33 0,-15 44-27,-1 0-1,0 0 1,0 0 0,0 0 0,-1 0-1,0 0 1,-1 0 0,1 0-1,-1 0 1,-1 0 0,1 1-1,-1-1 1,0 0 0,-1 0-1,1 1 1,-1 0 0,-5-8 0,5 10-15,0 0 1,0 0-1,0 1 1,-1 0-1,1 0 1,-1 0-1,0 0 1,1 0-1,-1 1 1,-1-1-1,1 1 1,0 0-1,0 0 1,-1 1-1,1-1 1,-1 1-1,0 0 1,1 0 0,-1 1-1,0 0 1,1-1-1,-1 1 1,0 1-1,1-1 1,-1 1-1,-6 1 1,2 0-176,0 1 0,0 0 0,1 0 0,-11 5 1,16-6 112,-1 0 1,1 0-1,0 0 1,-1 1-1,1-1 1,0 1-1,1-1 1,-1 1-1,0 0 1,1 0-1,0 0 1,-3 5-1,-2 6-282</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6.420"/>
    </inkml:context>
    <inkml:brush xml:id="br0">
      <inkml:brushProperty name="width" value="0.035" units="cm"/>
      <inkml:brushProperty name="height" value="0.035" units="cm"/>
      <inkml:brushProperty name="color" value="#AB008B"/>
    </inkml:brush>
  </inkml:definitions>
  <inkml:trace contextRef="#ctx0" brushRef="#br0">87 337 18580,'-6'30'2056,"-3"8"-1447,-8 4-193,-1 3 1424,3 4-1000,5-3-88,2-3-328,5-5-103,4-16-81,6-5 24,5-14-144,6-8-192,3-14-504,3-8-377,-5-15 753,1-5-104,-7-19-120</inkml:trace>
  <inkml:trace contextRef="#ctx0" brushRef="#br0" timeOffset="1">60 11 21197,'-14'-1'2080,"1"1"-1592,5 0-408,5 0 1000,3-2-1536,3-2 680,6 2-464,0 1-96</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6.880"/>
    </inkml:context>
    <inkml:brush xml:id="br0">
      <inkml:brushProperty name="width" value="0.035" units="cm"/>
      <inkml:brushProperty name="height" value="0.035" units="cm"/>
      <inkml:brushProperty name="color" value="#AB008B"/>
    </inkml:brush>
  </inkml:definitions>
  <inkml:trace contextRef="#ctx0" brushRef="#br0">1 1 17380,'7'19'1408,"14"4"-904,3-4-144,8-2 584,4-1-183,11-7-105,4-4-40,-2-8-296,1-3-360,-10-9-704,-1 4 280,-15 5 280,-7 0-200</inkml:trace>
  <inkml:trace contextRef="#ctx0" brushRef="#br0" timeOffset="1">183 238 17284,'1'3'1536,"16"0"-944,2-1-264,11-4 664,2-2-391,7-1 1143,-3 2-1320,-3 3 40,1 5 24</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7.861"/>
    </inkml:context>
    <inkml:brush xml:id="br0">
      <inkml:brushProperty name="width" value="0.035" units="cm"/>
      <inkml:brushProperty name="height" value="0.035" units="cm"/>
      <inkml:brushProperty name="color" value="#AB008B"/>
    </inkml:brush>
  </inkml:definitions>
  <inkml:trace contextRef="#ctx0" brushRef="#br0">123 28 16211,'3'-21'2882,"-2"14"-452,0 18-319,-1-5-1972,1-1 0,-1 0 0,1 1 0,1-1 0,-1 0 0,1 0 0,3 8 0,-5-12-143,1 0 0,0 0 0,-1 0 0,1 0 0,0 0-1,-1 0 1,1-1 0,0 1 0,0 0 0,0-1 0,0 1 0,0 0 0,0-1 0,0 1 0,0-1 0,0 1 0,0-1 0,0 0 0,0 1 0,0-1 0,0 0 0,0 0 0,0 0 0,0 0 0,1 0 0,-1 0 0,0 0 0,0 0 0,0 0-1,0 0 1,0-1 0,0 1 0,0 0 0,0-1 0,0 1 0,0-1 0,0 1 0,0-1 0,0 0 0,0 1 0,0-1 0,1-1 0,4-2-45,-1 0 0,1 0 0,0 1 0,1 0 0,-1 0 0,0 1 0,1 0 0,10-3 0,-14 5 38,-1 0 0,1 0 1,-1 0-1,0 0 1,1 0-1,-1 1 0,0-1 1,1 1-1,-1-1 0,0 1 1,0 0-1,1 0 1,-1 0-1,0 0 0,0 0 1,0 1-1,0-1 0,0 0 1,-1 1-1,1 0 0,0-1 1,-1 1-1,1 0 1,-1 0-1,0 0 0,1 0 1,-1 0-1,1 3 0,2 4 55,-1 0-1,0 0 1,0 0-1,-1 1 1,0-1-1,-1 1 1,0-1-1,-1 1 1,0 0-1,0-1 1,-1 1-1,0-1 1,-1 1-1,-3 12 1,2-13 66,1-1-1,-1 1 1,0-1-1,-1 0 1,0 0-1,0 0 1,-1 0 0,0-1-1,-1 1 1,1-1-1,-1-1 1,0 1 0,-1-1-1,0 0 1,-11 7-1,13-10-119,0-1 0,-1 1-1,1-1 1,-1-1-1,0 1 1,0-1 0,1 0-1,-1 0 1,0-1-1,0 1 1,0-1 0,0-1-1,0 1 1,0-1 0,0 0-1,1 0 1,-1-1-1,0 0 1,1 0 0,-1 0-1,-7-5 1,6 4-35,1-1-1,-1-1 1,1 1 0,0-1 0,0-1-1,0 1 1,1-1 0,0 0 0,0 0-1,0 0 1,1 0 0,0-1 0,0 0 0,1 0-1,-5-14 1,0-20-330</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8.329"/>
    </inkml:context>
    <inkml:brush xml:id="br0">
      <inkml:brushProperty name="width" value="0.035" units="cm"/>
      <inkml:brushProperty name="height" value="0.035" units="cm"/>
      <inkml:brushProperty name="color" value="#AB008B"/>
    </inkml:brush>
  </inkml:definitions>
  <inkml:trace contextRef="#ctx0" brushRef="#br0">0 57 18996,'11'3'1632,"2"-3"-1199,4-4-145,5-4 312,4-4-608,5 2 200,2-2-56,-1-2-232</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8.750"/>
    </inkml:context>
    <inkml:brush xml:id="br0">
      <inkml:brushProperty name="width" value="0.035" units="cm"/>
      <inkml:brushProperty name="height" value="0.035" units="cm"/>
      <inkml:brushProperty name="color" value="#AB008B"/>
    </inkml:brush>
  </inkml:definitions>
  <inkml:trace contextRef="#ctx0" brushRef="#br0">59 112 18636,'-7'10'193,"0"1"0,0 0 0,1 0-1,1 0 1,0 1 0,0 0 0,1 0 0,1 0 0,0 0 0,1 1-1,0-1 1,0 1 0,2 0 0,-1-1 0,2 1 0,0 0-1,0-1 1,1 1 0,1-1 0,0 0 0,0 1 0,10 19 0,-11-28-173,0 0 0,0 0 1,1 0-1,-1 0 1,1 0-1,0-1 0,0 1 1,0-1-1,1 0 1,-1 0-1,1 0 0,0 0 1,5 2-1,-6-3-4,0-1-1,0 0 0,1 0 1,-1 0-1,0 0 1,1-1-1,-1 1 1,1-1-1,-1 0 0,0 0 1,1 0-1,-1-1 1,1 1-1,-1-1 1,1 1-1,-1-1 1,0 0-1,5-3 0,2-1 19,0 0-1,0-1 1,-1-1-1,0 0 1,0 0-1,-1 0 1,0-1-1,0-1 1,10-13-1,-5 4 33,-1 0 1,-1-1-1,-1 0 0,8-22 0,-13 29-13,-1 0-1,0-1 1,-1 0 0,-1 0-1,0 0 1,0 0 0,-2-21 0,1 30-32,-2 0 1,1 1-1,0-1 1,-1 0 0,0 0-1,1 0 1,-2 0 0,1 1-1,0-1 1,-1 1 0,0-1-1,1 1 1,-1-1 0,-1 1-1,1 0 1,0 0-1,-1 0 1,0 0 0,1 1-1,-1-1 1,0 0 0,0 1-1,-1 0 1,1 0 0,0 0-1,-1 0 1,0 1-1,1-1 1,-6 0 0,3 1 1,0 0 1,0 1 0,0 0-1,0 0 1,0 1-1,0 0 1,0 0 0,0 0-1,1 1 1,-1-1 0,0 1-1,1 1 1,-1-1-1,1 1 1,0 0 0,0 0-1,0 1 1,0-1 0,1 1-1,-1 0 1,-4 7-1,1-3-173,0 0 0,1 1 0,0 0-1,1 1 1,0 0 0,0 0-1,1 0 1,0 0 0,1 1-1,-4 14 1,8-25 104,0 1-1,-1-1 1,1 1 0,0-1-1,0 1 1,0 0-1,0-1 1,0 1 0,-1-1-1,1 1 1,0 0-1,0-1 1,1 1-1,-1 0 1,0-1 0,0 1-1,0-1 1,0 1-1,0 0 1,1-1 0,-1 1-1,0-1 1,1 2-1,0-2 25,-1 0 0,1 0 0,0 0 0,-1 0 0,1 0 0,-1-1-1,1 1 1,-1 0 0,1 0 0,-1 0 0,1 0 0,-1-1 0,1 1-1,-1 0 1,1-1 0,-1 1 0,1 0 0,-1-1 0,1 0 0,24-24-585,-2-2-6</inkml:trace>
  <inkml:trace contextRef="#ctx0" brushRef="#br0" timeOffset="1">451 27 13907,'4'10'663,"-2"1"0,1 0 0,-2 1 0,1-1 0,-2 0 0,1 0 0,-1 1 0,-3 17 0,1 16 1370,2-19-1143,0 1 1,10 49-1,-9-70-817,0 1 0,1-1 0,-1 0 0,1 0 0,1 0 0,-1-1 0,1 1-1,0 0 1,1-1 0,-1 0 0,1 0 0,0 0 0,0 0 0,1 0 0,-1-1 0,1 0 0,0 0 0,8 4 0,-11-6-52,1-1-1,-1 0 0,1 0 0,0 0 1,-1 0-1,1-1 0,0 1 0,0-1 1,-1 1-1,1-1 0,0 0 1,0 0-1,0 0 0,0-1 0,-1 1 1,1-1-1,0 1 0,3-3 0,-1 1 8,-1 0-1,1-1 0,-1 1 0,0-1 0,0 0 0,0-1 0,-1 1 0,1-1 0,4-6 0,3-5 53,-2 0-1,0-1 0,-1 1 0,11-31 0,-8 16 97,12-57 0,-21 77-145,0 0 0,-1-1 0,0 1 0,-1 0 0,0-1 0,0 1 0,-2-1 0,1 1 0,-5-17 0,5 25-31,1-1 0,-1 1 0,0 0 0,0-1 0,0 1 0,0 0 0,-1 0 1,1-1-1,-1 1 0,1 0 0,-1 0 0,0 1 0,1-1 0,-1 0 0,0 0 0,0 1 0,0-1 0,-1 1 0,1 0 1,0 0-1,0 0 0,-1 0 0,1 0 0,-1 0 0,1 0 0,-1 1 0,1 0 0,-1-1 0,1 1 0,-1 0 0,-3 0 1,-5 2-153,0 1 0,0-1 0,1 2 1,-1-1-1,-19 11 0,0 0-72,5-5-52</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9.248"/>
    </inkml:context>
    <inkml:brush xml:id="br0">
      <inkml:brushProperty name="width" value="0.035" units="cm"/>
      <inkml:brushProperty name="height" value="0.035" units="cm"/>
      <inkml:brushProperty name="color" value="#AB008B"/>
    </inkml:brush>
  </inkml:definitions>
  <inkml:trace contextRef="#ctx0" brushRef="#br0">1 59 21117,'15'12'1664,"0"-11"-1256,5-1-192,10-3 608,1-1-312,8-4-616,-1-1-480,5-4 568,-1-4-136,-4-1-128</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39.782"/>
    </inkml:context>
    <inkml:brush xml:id="br0">
      <inkml:brushProperty name="width" value="0.035" units="cm"/>
      <inkml:brushProperty name="height" value="0.035" units="cm"/>
      <inkml:brushProperty name="color" value="#AB008B"/>
    </inkml:brush>
  </inkml:definitions>
  <inkml:trace contextRef="#ctx0" brushRef="#br0">13 0 20028,'4'2'1785,"-4"14"-1225,-1 7-216,-4 16 848,1 4-296,1 8-464,0 5-184,3 4-216,0-3-160,1-8-624,4-7-376,-4-13 904,2-4-192,-1-6-120</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0.252"/>
    </inkml:context>
    <inkml:brush xml:id="br0">
      <inkml:brushProperty name="width" value="0.035" units="cm"/>
      <inkml:brushProperty name="height" value="0.035" units="cm"/>
      <inkml:brushProperty name="color" value="#AB008B"/>
    </inkml:brush>
  </inkml:definitions>
  <inkml:trace contextRef="#ctx0" brushRef="#br0">65 29 19724,'1'2'138,"0"0"-1,-1 0 1,1 0-1,0-1 0,-1 1 1,1 0-1,-1 0 1,0 0-1,0 0 1,1 0-1,-1 0 1,0 0-1,-1 3 0,-6 32 251,2-7 273,4-15-486,0 0 0,1 1 0,1-1 0,0 0 0,1 0 0,5 17 0,-7-32-174,0 1-1,0-1 0,0 1 1,0-1-1,1 1 0,-1-1 1,0 1-1,0-1 0,1 1 0,-1-1 1,0 1-1,1-1 0,-1 1 1,1-1-1,-1 1 0,0-1 1,1 0-1,-1 1 0,1-1 0,-1 0 1,1 0-1,-1 1 0,1-1 1,0 0-1,-1 0 0,1 0 1,0 1-1,1-1-7,-1-1 0,1 1 1,-1 0-1,0 0 0,1-1 0,-1 1 1,1-1-1,-1 1 0,0-1 0,0 0 1,2-1-1,34-28-235,-30 23 191,-3 3 19,2-2-33,1 1 0,-1 0 0,13-8 0,-18 13 53,1-1 1,-1 0 0,1 0 0,-1 0-1,1 1 1,0-1 0,-1 1-1,1 0 1,0-1 0,-1 1-1,1 0 1,0 0 0,0 0 0,-1 0-1,1 0 1,0 0 0,-1 0-1,1 1 1,0-1 0,-1 1-1,1-1 1,0 1 0,-1 0 0,3 1-1,0 2 17,0 0-1,-1 0 1,1 0-1,-1 0 1,0 1 0,0 0-1,-1-1 1,1 1-1,-1 0 1,0 0-1,0 0 1,-1 1 0,1-1-1,-1 0 1,0 7-1,2 13 301,0 46 0,-3-51 26,-1 0-1,-1 0 1,-8 35 0,8-47-193,0 0 0,-1 0 0,0 0 0,0 0 0,-1-1-1,0 1 1,0-1 0,-1 0 0,0 0 0,0-1 0,-10 10 0,13-13-207,-1-1 0,1 0 0,-1 0 0,1 0 0,-1-1 0,0 1 0,0-1 0,0 1 0,0-1 0,0 0 0,0 0 0,0 0 0,0-1 1,0 1-1,0-1 0,0 0 0,-1 1 0,1-1 0,0-1 0,0 1 0,0 0 0,0-1 0,0 0 0,-1 0 0,1 1 0,0-2 0,0 1 0,1 0 0,-1-1 0,0 1 0,0-1 0,1 0 0,-1 0 0,-3-4 0,-4-4-343,0 0 0,1-1-1,1 0 1,0-1 0,0 0 0,-8-18-1,-13-31-710</inkml:trace>
  <inkml:trace contextRef="#ctx0" brushRef="#br0" timeOffset="1">26 41 17780,'30'9'1760,"-3"-1"-1280,7-5-224,1-3 865,5-6-865,-1-5-320,-4-4 144,-3 0-80,-4 2-96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1.105"/>
    </inkml:context>
    <inkml:brush xml:id="br0">
      <inkml:brushProperty name="width" value="0.025" units="cm"/>
      <inkml:brushProperty name="height" value="0.025" units="cm"/>
      <inkml:brushProperty name="color" value="#004F8B"/>
    </inkml:brush>
  </inkml:definitions>
  <inkml:trace contextRef="#ctx0" brushRef="#br0">74 86 19442,'0'0'3241,"-5"11"-2558,-7 22-455,2 1 1,1 0-1,1 1 0,-2 40 0,-7 155 416,16-207-598,1-22-41,-1 8 110,1 0-1,0 1 0,1-1 1,-1 0-1,4 13 1,-4-21-91,1 1 0,-1-1 0,1 0 1,-1 0-1,1 1 0,-1-1 0,1 0 0,0 0 0,0 0 1,-1 0-1,1 0 0,0 0 0,0 0 0,0 0 1,0 0-1,0 0 0,0-1 0,0 1 0,1 0 0,-1-1 1,0 1-1,0-1 0,0 1 0,1-1 0,-1 1 1,0-1-1,1 0 0,-1 0 0,0 0 0,1 0 0,-1 0 1,0 0-1,1 0 0,-1 0 0,0 0 0,0 0 1,1-1-1,-1 1 0,0-1 0,1 1 0,-1-1 0,0 1 1,0-1-1,0 0 0,0 0 0,0 1 0,2-3 1,14-9 304,1-1 1,-2 0-1,0-2 1,-1 0 0,0-1-1,-1 0 1,13-19-1,-3 3-40,-5 9-92,72-88 716,131-208 0,-209 295-946,-14 24-8,1 0 0,0 0 0,0 0 0,0 0 0,0 0 0,0 0 0,0 0 0,0 0 0,0 0 0,0 0 0,0 0 0,0 0 0,0 0 0,0 0 0,-1 0 0,1 0 0,0 0 0,0 0 0,0 0 0,0 0 0,0 0 0,0 0 0,0 0 0,0-1 0,0 1 0,0 0 0,0 0 0,-24 37-3166,-19 43-5308,22-39 1111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1.561"/>
    </inkml:context>
    <inkml:brush xml:id="br0">
      <inkml:brushProperty name="width" value="0.025" units="cm"/>
      <inkml:brushProperty name="height" value="0.025" units="cm"/>
      <inkml:brushProperty name="color" value="#E71224"/>
    </inkml:brush>
  </inkml:definitions>
  <inkml:trace contextRef="#ctx0" brushRef="#br0">1 225 10666,'0'0'12684,"87"-10"-10666,-29-14-865,9-2-576,15-4-321,-6 0-192,-5 1 0,-11 7-480,-18 5-737,-10 4-865,-25 5-865,-7 1-2819,-12-1-1504</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0.736"/>
    </inkml:context>
    <inkml:brush xml:id="br0">
      <inkml:brushProperty name="width" value="0.035" units="cm"/>
      <inkml:brushProperty name="height" value="0.035" units="cm"/>
      <inkml:brushProperty name="color" value="#AB008B"/>
    </inkml:brush>
  </inkml:definitions>
  <inkml:trace contextRef="#ctx0" brushRef="#br0">50 0 20404,'-9'23'388,"0"0"-1,1 1 1,2-1-1,0 1 0,2 0 1,0 1-1,2-1 1,1 1-1,0-1 1,2 1-1,1-1 0,1 1 1,8 28-1,-10-47-348,1-1 0,0 0 0,0 0 0,0 1 0,1-1 0,0-1 0,0 1 0,0 0 0,1-1 0,5 7 0,-7-9-29,0-1 0,0 1-1,0-1 1,0 0 0,0 1 0,1-1-1,-1 0 1,0-1 0,0 1 0,1 0-1,-1 0 1,1-1 0,-1 0 0,1 1-1,-1-1 1,0 0 0,1 0 0,-1 0-1,1-1 1,-1 1 0,1 0 0,-1-1-1,0 0 1,1 0 0,-1 1 0,3-3-1,2-1-3,-1 0-1,1 0 0,-1 0 0,0-1 1,0 0-1,-1-1 0,0 1 0,0-1 1,0 0-1,0 0 0,-1-1 0,0 1 1,5-12-1,-3 4 0,-1 0 0,0 0 0,0 0 0,-2-1 0,0 1-1,2-18 1,-4 19 1,-1 1-1,-1-1 0,0 1 0,0-1 0,-1 1 0,-5-18 1,5 25-2,1-1 1,-1 1 0,-1 0-1,1-1 1,-1 1 0,0 0-1,0 0 1,0 1 0,0-1 0,-1 1-1,0-1 1,0 1 0,0 0-1,-1 1 1,1-1 0,-6-3-1,7 6 0,1 0 0,0 0 0,-1 0 0,1 1 0,0-1 0,-1 1 0,1-1 0,-1 1 0,1 0 0,-1 0 0,1 0 0,-1 0 0,1 0 0,-1 0 0,1 1 0,-1-1 0,1 1 0,0 0 0,-1 0 0,1 0 0,0 0-1,0 0 1,-1 0 0,1 1 0,0-1 0,0 1 0,0-1 0,1 1 0,-3 2 0,0 0-167,1 0-1,1-1 0,-1 1 1,0 0-1,1 1 1,0-1-1,0 0 0,0 1 1,1-1-1,-1 1 1,1-1-1,0 1 0,0 0 1,0 7-1,1-12 149,0 0-1,0 0 0,0 1 1,0-1-1,-1 0 1,1 1-1,0-1 1,0 0-1,0 0 0,0 1 1,0-1-1,0 0 1,0 1-1,0-1 0,0 0 1,0 1-1,0-1 1,0 0-1,0 0 1,1 1-1,-1-1 0,0 0 1,0 0-1,0 1 1,0-1-1,0 0 1,1 1-1,-1-1 0,0 0 1,0 0-1,0 0 1,1 1-1,-1-1 0,0 0 1,0 0-1,1 0 1,-1 0-1,0 1 1,0-1-1,1 0 0,-1 0 1,0 0-1,1 0 1,-1 0-1,0 0 0,1 0 1,-1 0-1,0 0 1,0 0-1,1 0 1,-1 0-1,0 0 0,1 0 1,-1 0-1,0 0 1,0 0-1,1 0 0,-1-1 1,1 1-1,10-7-629</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1.207"/>
    </inkml:context>
    <inkml:brush xml:id="br0">
      <inkml:brushProperty name="width" value="0.035" units="cm"/>
      <inkml:brushProperty name="height" value="0.035" units="cm"/>
      <inkml:brushProperty name="color" value="#AB008B"/>
    </inkml:brush>
  </inkml:definitions>
  <inkml:trace contextRef="#ctx0" brushRef="#br0">91 5 20228,'-16'26'976,"2"-1"0,0 2-1,-17 50 1,27-66-832,1 1 1,0 0 0,1 0-1,0 0 1,1 0 0,1 0-1,-1 0 1,2 0-1,0 0 1,0 0 0,1 0-1,4 12 1,-5-20-123,1 0 0,-1-1 1,1 1-1,-1-1 0,1 1 1,0-1-1,0 0 0,1 0 0,-1 0 1,1 0-1,-1 0 0,1-1 0,0 1 1,0-1-1,4 3 0,-4-4-12,-1 1-1,1-1 1,0 0-1,0 0 1,0 0-1,0-1 0,0 1 1,0-1-1,0 0 1,0 1-1,0-1 1,0-1-1,0 1 1,0 0-1,0-1 1,0 1-1,0-1 0,0 0 1,4-2-1,1-1-5,-1 0 0,0 0 0,-1-1-1,1 0 1,-1 0 0,0-1 0,0 1 0,0-1-1,-1-1 1,0 1 0,7-12 0,-2 0-2,0 0 0,0-2 0,7-25 0,-12 33 25,-2-1 1,1 1-1,-2-1 1,0 0-1,0 0 1,-1 0-1,-2-24 1,1 33-9,0 1 0,-1-1 0,1 1 0,-1-1 0,0 1 0,0 0 0,0-1-1,0 1 1,-1 0 0,0 0 0,1 0 0,-1 0 0,0 0 0,0 0 0,0 1 0,-1-1 0,1 1 0,-1-1 0,0 1 0,1 0 0,-1 0 0,0 0 0,0 0 0,0 1-1,0-1 1,-1 1 0,1 0 0,0 0 0,-1 0 0,1 0 0,0 0 0,-1 1 0,-5-1 0,1 1 16,0 1 0,1 0 0,-1 0 0,0 0 1,0 1-1,0 0 0,1 0 0,-12 6 0,15-7-125,0 1-1,1 0 1,-1 0-1,1 0 1,-1 0-1,1 1 1,0-1-1,0 1 1,0 0-1,0 0 1,0 0-1,1 0 1,-1 0-1,1 1 1,0-1-1,0 1 1,0-1-1,-1 6 1,3-9 78,-1 1-1,1-1 1,0 0 0,0 1 0,0-1 0,0 0-1,0 0 1,0 1 0,0-1 0,0 0 0,0 1-1,0-1 1,0 0 0,0 0 0,0 1 0,0-1-1,0 0 1,0 1 0,0-1 0,0 0-1,0 0 1,0 1 0,1-1 0,-1 0 0,0 0-1,0 1 1,0-1 0,0 0 0,1 0 0,-1 0-1,0 1 1,0-1 0,0 0 0,1 0-1,-1 0 1,0 0 0,0 1 0,1-1 0,-1 0-1,0 0 1,1 0 0,-1 0 0,0 0 0,0 0-1,1 0 1,-1 0 0,0 0 0,1 0-1,-1 0 1,0 0 0,0 0 0,1 0 0,-1 0-1,0 0 1,0 0 0,1 0 0,13 0-430</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1.708"/>
    </inkml:context>
    <inkml:brush xml:id="br0">
      <inkml:brushProperty name="width" value="0.035" units="cm"/>
      <inkml:brushProperty name="height" value="0.035" units="cm"/>
      <inkml:brushProperty name="color" value="#AB008B"/>
    </inkml:brush>
  </inkml:definitions>
  <inkml:trace contextRef="#ctx0" brushRef="#br0">118 335 21421,'-1'5'282,"1"0"1,-1 0 0,0 0 0,0 0 0,-1 0 0,1 0-1,-1-1 1,-4 8 0,-4 14 162,4-9-11,1 0 0,1 1 1,1 0-1,1 0 1,-1 26-1,3-36-367,0 1 0,1-1 0,0 0-1,0 0 1,1 0 0,0 0 0,0-1 0,1 1-1,0 0 1,0-1 0,1 0 0,0 0 0,0 0 0,8 9-1,-9-13-53,0 0 0,0 0 0,0 0 0,0 0-1,0-1 1,1 0 0,-1 0 0,1 0 0,0 0-1,0 0 1,0-1 0,-1 0 0,1 1 0,0-2-1,1 1 1,-1 0 0,0-1 0,0 0 0,0 1-1,0-2 1,0 1 0,0 0 0,0-1 0,0 0 0,0 0-1,0 0 1,5-2 0,-2 0-95,0-1 0,1 0 0,-1 0 0,0 0 0,-1-1 0,1 0 0,-1 0-1,0-1 1,0 0 0,-1 0 0,0 0 0,8-13 0,-7 9-153,0-1 0,-2 0 0,1 0-1,-1 0 1,-1-1 0,0 1 0,-1-1-1,0 1 1,-1-1 0,0 0 0,0 0 0,-2 0-1,1 0 1,-2 0 0,-3-19 0,-15-22-660</inkml:trace>
  <inkml:trace contextRef="#ctx0" brushRef="#br0" timeOffset="1">27 2 19908,'-7'-2'2041,"-1"11"-1305,1 0-320,4-1 1216,1-1-623,5-2-937,3-5-673,-4-3 585,-1-2-184,-1-4-144</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2.218"/>
    </inkml:context>
    <inkml:brush xml:id="br0">
      <inkml:brushProperty name="width" value="0.035" units="cm"/>
      <inkml:brushProperty name="height" value="0.035" units="cm"/>
      <inkml:brushProperty name="color" value="#AB008B"/>
    </inkml:brush>
  </inkml:definitions>
  <inkml:trace contextRef="#ctx0" brushRef="#br0">2 1260 16444,'-1'2'1648,"10"-4"-832,4-7-232,11-16 1081,9-15-417,27-24-296,11-13-80,19-26-248,9-14-40,12-16-328,3 0-151,1 7-322,-6 9-167,-19 18-440,-10 10-144,-20 30 688,-14 14-256,-23 21-48</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2.967"/>
    </inkml:context>
    <inkml:brush xml:id="br0">
      <inkml:brushProperty name="width" value="0.035" units="cm"/>
      <inkml:brushProperty name="height" value="0.035" units="cm"/>
      <inkml:brushProperty name="color" value="#AB008B"/>
    </inkml:brush>
  </inkml:definitions>
  <inkml:trace contextRef="#ctx0" brushRef="#br0">13 960 15875,'-5'15'1569,"1"0"-961,1-7-160,12-17 952,9-11-191,16-19-81,5-10-72,15-16-232,6-6-72,8-13-72,3-4-71,1-10-537,3-1-544,0 0-2801,1 1 2929,-2 7-400,0 4-273</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4.333"/>
    </inkml:context>
    <inkml:brush xml:id="br0">
      <inkml:brushProperty name="width" value="0.035" units="cm"/>
      <inkml:brushProperty name="height" value="0.035" units="cm"/>
      <inkml:brushProperty name="color" value="#AB008B"/>
    </inkml:brush>
  </inkml:definitions>
  <inkml:trace contextRef="#ctx0" brushRef="#br0">0 11 17004,'0'1'2024,"8"-2"-1104,-4-4-344,13 2 1225,1 0-393,9 3-400,3 0-232,4 3-303,6 0-145,0-1-192,-1-1-152,-7-1-528,-2 0-265,-14 0-847,-5-1 1352,-11-1-312,-3 2-248</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4.759"/>
    </inkml:context>
    <inkml:brush xml:id="br0">
      <inkml:brushProperty name="width" value="0.035" units="cm"/>
      <inkml:brushProperty name="height" value="0.035" units="cm"/>
      <inkml:brushProperty name="color" value="#AB008B"/>
    </inkml:brush>
  </inkml:definitions>
  <inkml:trace contextRef="#ctx0" brushRef="#br0">1 122 19252,'27'1'1712,"1"-11"-1151,4-8-225,4-3 592,3-2-136,2 4-512,-1 1-344,-7 9-800,-3 4 1704,-9 13-928,-4 1-104,-7 4-96</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5.257"/>
    </inkml:context>
    <inkml:brush xml:id="br0">
      <inkml:brushProperty name="width" value="0.035" units="cm"/>
      <inkml:brushProperty name="height" value="0.035" units="cm"/>
      <inkml:brushProperty name="color" value="#AB008B"/>
    </inkml:brush>
  </inkml:definitions>
  <inkml:trace contextRef="#ctx0" brushRef="#br0">1 78 16748,'13'-10'551,"0"1"0,0 1 0,1 0 1,1 1-1,-1 0 0,1 1 0,0 1 1,0 0-1,1 2 0,-1-1 0,1 2 1,0 0-1,17 0 0,-29 2-493,0 0-1,0 1 0,0 0 1,0-1-1,0 1 0,0 0 0,0 1 1,0-1-1,0 1 0,-1 0 1,1 0-1,-1 0 0,1 0 1,-1 0-1,0 1 0,0 0 1,0-1-1,0 1 0,0 0 1,-1 1-1,0-1 0,4 6 1,-3-2-22,0 0 0,-1 0 0,0 1 1,0-1-1,0 1 0,-1-1 1,0 1-1,-1 0 0,0 0 0,0-1 1,-1 10-1,-5 17-28,0 0 1,-2-1-1,-2 0 1,-1-1-1,-1 0 1,-2-1-1,-1 0 1,-23 35-1,33-58-89,-24 33-807,27-38 827,-1-1 1,1 1-1,-1-1 0,1 0 0,-1 0 0,0 0 0,0 0 0,0 0 0,0-1 0,0 1 0,0-1 0,-4 1 1,6-2 39,0 1 0,0-1 1,-1 0-1,1 0 1,0 0-1,0 0 0,0 0 1,0 0-1,-1 0 1,1 0-1,0 0 1,0-1-1,0 1 0,0 0 1,-2-1-1,-12-16-435</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8.304"/>
    </inkml:context>
    <inkml:brush xml:id="br0">
      <inkml:brushProperty name="width" value="0.035" units="cm"/>
      <inkml:brushProperty name="height" value="0.035" units="cm"/>
      <inkml:brushProperty name="color" value="#AB008B"/>
    </inkml:brush>
  </inkml:definitions>
  <inkml:trace contextRef="#ctx0" brushRef="#br0">1 1 22949,'13'0'563,"0"0"-1,25 3 1,-34-1-533,0-1-1,-1 1 1,1-1-1,-1 1 1,0 0-1,1 0 1,-1 1-1,0-1 1,0 1-1,0-1 1,-1 1-1,1 0 1,-1 0-1,1 0 1,-1 0-1,0 1 1,0-1-1,-1 1 1,1-1-1,-1 1 1,1 0-1,-1-1 1,0 1-1,0 4 1,1 2-8,-1 0 0,0 0 0,-1 1 0,0-1 0,-1 0 0,0 0 0,-5 20 0,-5 6 97,-25 55 0,20-54-6,-13 44 0,28-79-161,1 0 1,-1 1-1,0-1 0,1 1 1,0-1-1,-1 0 0,1 1 1,0-1-1,0 1 0,0-1 1,1 1-1,-1-1 0,1 0 1,-1 1-1,1-1 0,0 0 1,0 1-1,0-1 0,0 0 1,0 0-1,0 0 0,1 0 1,-1 0-1,1 0 0,-1 0 1,1 0-1,0-1 0,0 1 1,0 0-1,0-1 0,0 0 1,0 1-1,0-1 0,0 0 1,0 0-1,1 0 0,-1-1 1,0 1-1,1 0 0,-1-1 1,1 0-1,-1 1 0,0-1 1,1 0-1,-1 0 0,1-1 1,-1 1-1,1 0 0,1-1 1,24-8-341,4-13-155</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8.755"/>
    </inkml:context>
    <inkml:brush xml:id="br0">
      <inkml:brushProperty name="width" value="0.035" units="cm"/>
      <inkml:brushProperty name="height" value="0.035" units="cm"/>
      <inkml:brushProperty name="color" value="#AB008B"/>
    </inkml:brush>
  </inkml:definitions>
  <inkml:trace contextRef="#ctx0" brushRef="#br0">77 0 16980,'-4'4'297,"1"-1"-1,0 1 1,-1 0 0,2 0 0,-1 0 0,0 1 0,1-1 0,-1 1 0,1-1 0,1 1 0,-3 5 0,2-4 28,-7 21 460,1 0-1,1 1 0,1 0 0,-2 37 1,6-47-651,2 0 1,0 0 0,1 0 0,0 0 0,2 0 0,0 0-1,10 32 1,-11-45-118,0 0 0,0-1-1,0 1 1,1-1 0,0 0-1,-1 0 1,2 0 0,5 7-1,-7-10-14,-1 0 1,1 1-1,0-1 0,0 0 0,-1 0 0,1 0 1,0 0-1,0-1 0,0 1 0,0 0 0,1-1 1,-1 1-1,0-1 0,0 0 0,0 0 0,0 0 1,0 0-1,0 0 0,1 0 0,-1 0 0,0-1 1,0 1-1,3-2 0,3-1 5,-1-1 0,0 0 0,0-1 1,0 1-1,0-1 0,0-1 0,-1 1 0,0-1 0,0 0 1,-1-1-1,0 1 0,0-1 0,0 0 0,3-8 0,1-2 44,0 0-1,-1-1 1,-1 0 0,-1 0-1,4-20 1,-7 24 10,-1 0 1,-1 0 0,0 0 0,0 0-1,-2 0 1,-1-17 0,1 26-39,0 0 0,0 1 0,0-1 0,0 0 0,0 1 0,-1-1 0,0 1 1,0-1-1,-1 1 0,1 0 0,-1 0 0,0 0 0,0 0 0,0 0 0,0 1 0,-1-1 0,1 1 0,-1 0 1,0 0-1,0 0 0,-5-2 0,6 4-31,0-1 0,1 1 1,-1 1-1,0-1 0,0 0 0,0 1 0,0-1 1,0 1-1,0 0 0,0 0 0,0 0 1,0 0-1,0 0 0,0 1 0,0 0 0,1-1 1,-5 3-1,3-1-102,0 0 0,1 0 1,-1 0-1,0 1 0,1 0 0,0 0 1,-1 0-1,1 0 0,1 0 0,-5 7 0,0-1-214,2 2 0,-1-1 0,1 1 0,1-1 0,0 1-1,0 1 1,-3 20 0,4-8-432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1.907"/>
    </inkml:context>
    <inkml:brush xml:id="br0">
      <inkml:brushProperty name="width" value="0.025" units="cm"/>
      <inkml:brushProperty name="height" value="0.025" units="cm"/>
      <inkml:brushProperty name="color" value="#E71224"/>
    </inkml:brush>
  </inkml:definitions>
  <inkml:trace contextRef="#ctx0" brushRef="#br0">0 177 17969,'0'0'6502,"83"-57"-4964,-12 26-449,10-3-513,15 8-480,3 6-64,-3 11-640,-11 9-2051,-13 1-2562,-10 11-4772</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9.209"/>
    </inkml:context>
    <inkml:brush xml:id="br0">
      <inkml:brushProperty name="width" value="0.035" units="cm"/>
      <inkml:brushProperty name="height" value="0.035" units="cm"/>
      <inkml:brushProperty name="color" value="#AB008B"/>
    </inkml:brush>
  </inkml:definitions>
  <inkml:trace contextRef="#ctx0" brushRef="#br0">72 57 17412,'-7'4'2502,"2"1"-2236,0 0 0,0 0 0,0 1 0,1 0 0,-1 0 1,2 0-1,-1 0 0,1 1 0,0-1 0,0 1 0,0 0 1,1 0-1,-2 13 0,0 1 14,1 1 0,0 0 0,2 28 0,2-35-145,0-1-1,0 0 1,7 22 0,-7-29-93,1-1 1,1 1-1,-1-1 1,1 0-1,0 0 0,0 0 1,1-1-1,-1 1 0,9 8 1,-11-13-36,0 1 0,1-1 0,-1 0 0,0 0 0,1 0 0,0 0 0,-1 0 0,1 0 0,-1-1 0,1 1 0,0 0 0,-1-1 1,1 1-1,0-1 0,0 0 0,0 1 0,-1-1 0,1 0 0,0 0 0,0 0 0,0 0 0,-1-1 0,1 1 0,0 0 0,0-1 0,-1 1 0,1-1 0,0 0 0,-1 1 0,1-1 1,0 0-1,-1 0 0,1 0 0,-1 0 0,0 0 0,1-1 0,-1 1 0,0 0 0,2-3 0,3-3 7,0-1 0,0 1 0,-1-1 0,0-1 0,0 1 0,4-12 0,0-6 101,0 1-1,-2-1 1,-1-1 0,-1 1-1,-2-1 1,0 0 0,-2 0-1,-2-35 1,0 56-54,1-1-1,-1 0 1,-1 1 0,0-1 0,0 1-1,0 0 1,0 0 0,-5-7-1,7 12-42,-1 0-1,1 0 0,-1 0 0,0 0 1,0 0-1,0 0 0,0 0 1,0 0-1,1 1 0,-1-1 0,-1 0 1,1 1-1,0-1 0,0 0 0,0 1 1,0 0-1,0-1 0,0 1 1,-3-1-1,2 1-4,0 1-1,0-1 1,1 0 0,-1 1 0,0 0-1,0-1 1,0 1 0,1 0 0,-1 0 0,0 0-1,1 0 1,-1 0 0,1 0 0,-1 0-1,1 0 1,0 1 0,-2 1 0,-6 8-71,1-1 0,0 1 1,0 1-1,2-1 1,-7 14-1,0 4-1220,-9 32 1,21-60 1235,1 0 1,0 0-1,0 0 0,-1-1 0,1 1 0,0 0 1,0 0-1,0 0 0,0 0 0,0 0 0,0 0 1,0-1-1,0 1 0,0 0 0,1 0 0,-1 0 1,0 0-1,0-1 0,1 1 0,-1 0 1,0 0-1,1-1 0,0 2 0,9 0-610</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49.750"/>
    </inkml:context>
    <inkml:brush xml:id="br0">
      <inkml:brushProperty name="width" value="0.035" units="cm"/>
      <inkml:brushProperty name="height" value="0.035" units="cm"/>
      <inkml:brushProperty name="color" value="#AB008B"/>
    </inkml:brush>
  </inkml:definitions>
  <inkml:trace contextRef="#ctx0" brushRef="#br0">147 68 19916,'-5'0'275,"0"1"0,0-1 0,0 1 0,0 0 0,0 0 0,0 1 0,1-1 0,-1 1 0,0 0 0,1 0 0,0 1 0,-1 0 0,1-1 0,-6 6 0,4-2-81,0 0-1,1 0 0,-1 0 1,1 1-1,1 0 1,-1 0-1,1 0 1,-4 11-1,4-8-154,0 0 0,1-1 0,0 1 0,1 0 0,0 1 0,0-1 0,1 0 0,1 0 0,-1 1 0,2-1 0,0 0 0,0 1 0,0-1 0,6 15 0,-6-21-33,1 0 0,-1 0 0,1 0 0,0 0 0,1-1 0,-1 1 0,1-1 0,-1 1 0,1-1 0,0 0 0,0 0 0,1-1 0,-1 1 0,1 0-1,-1-1 1,1 0 0,0 0 0,-1 0 0,9 2 0,-7-3 0,-1 0-1,1 0 1,0-1-1,0 0 1,1 0-1,-1 0 1,0 0 0,0-1-1,-1 0 1,1 0-1,0 0 1,0-1-1,0 0 1,-1 0-1,1 0 1,6-4-1,1-2 15,0-1-1,0-1 0,-1 1 0,0-2 0,-1 1 1,0-1-1,-1-1 0,0 0 0,12-21 1,-11 14 23,0-1 0,-2 0 0,0 0 0,-1 0 1,-1-1-1,4-23 0,-9 38-24,0 0 0,-1 0 0,0 0 0,0 0-1,0-1 1,-1 1 0,1 0 0,-3-7 0,2 11-22,1 1 1,-1-1-1,1 0 1,-1 1-1,0-1 1,0 1-1,0-1 1,0 1-1,0 0 1,0-1-1,0 1 1,0 0-1,0 0 1,-1 0-1,1 0 1,0 0-1,-1 0 1,1 0-1,-1 0 0,1 0 1,-1 1-1,1-1 1,-1 1-1,0-1 1,1 1-1,-1-1 1,0 1-1,1 0 1,-1 0-1,0 0 1,0 0-1,1 0 1,-3 1-1,-3 0-136,1 1-1,-1-1 1,1 2 0,0-1-1,-1 1 1,1 0 0,0 0-1,0 0 1,1 1 0,-7 5-1,-10 9-559,-21 23 1,16-15 482,-9 8-424</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50.257"/>
    </inkml:context>
    <inkml:brush xml:id="br0">
      <inkml:brushProperty name="width" value="0.035" units="cm"/>
      <inkml:brushProperty name="height" value="0.035" units="cm"/>
      <inkml:brushProperty name="color" value="#AB008B"/>
    </inkml:brush>
  </inkml:definitions>
  <inkml:trace contextRef="#ctx0" brushRef="#br0">11 52 22933,'10'-35'-3751,"-5"19"5652,-13 46 1072,-6 54 0,12-68-2836,1 0 0,1 0 0,0 0 0,1 0 0,1 0 1,4 23-1,-5-36-114,0 0 1,0 0-1,1 0 0,-1 0 1,1 1-1,-1-2 1,1 1-1,0 0 1,0 0-1,0-1 1,0 1-1,1-1 1,-1 1-1,1-1 0,-1 0 1,1 0-1,5 3 1,-6-4-24,1 0 0,0-1-1,-1 1 1,1 0 0,0-1 0,0 0 0,-1 1 0,1-1 0,0 0 0,0 0 0,0-1 0,-1 1 0,1-1-1,0 1 1,0-1 0,-1 0 0,1 0 0,0 0 0,-1 0 0,1 0 0,3-3 0,-1 0-78,0 0 0,0 0-1,0 0 1,0 0 0,-1-1 0,0 0 0,0 0 0,0 0 0,0 0 0,-1-1 0,0 0 0,0 1 0,-1-1 0,1 0 0,-1 0-1,0 0 1,-1-1 0,0 1 0,0 0 0,0-1 0,0-7 0,-4-28-271</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50.668"/>
    </inkml:context>
    <inkml:brush xml:id="br0">
      <inkml:brushProperty name="width" value="0.035" units="cm"/>
      <inkml:brushProperty name="height" value="0.035" units="cm"/>
      <inkml:brushProperty name="color" value="#AB008B"/>
    </inkml:brush>
  </inkml:definitions>
  <inkml:trace contextRef="#ctx0" brushRef="#br0">11 29 23029,'-7'-4'1888,"5"2"-1416,1-1-248,2 0 753,7 2-513,-1-4-968,1 1 504,-1 1-176,-2 0-80</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51.221"/>
    </inkml:context>
    <inkml:brush xml:id="br0">
      <inkml:brushProperty name="width" value="0.035" units="cm"/>
      <inkml:brushProperty name="height" value="0.035" units="cm"/>
      <inkml:brushProperty name="color" value="#AB008B"/>
    </inkml:brush>
  </inkml:definitions>
  <inkml:trace contextRef="#ctx0" brushRef="#br0">1 56 17980,'15'-3'2096,"4"0"-1312,2 0-311,5-2 1639,8-1-1232,2 0-264,6-4-208,2 1-176,-3 1-408,-4 5-424,-10 5-552,-4 4 936,-16 7-208,-5 7-152</inkml:trace>
  <inkml:trace contextRef="#ctx0" brushRef="#br0" timeOffset="1">140 203 18572,'6'3'1912,"8"-1"-1352,5-4-191,5-1 967,8-3-624,4 0-216,3 0-632,2 0-384,-5 3 520,-5 0-128,-8 3-160</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51.647"/>
    </inkml:context>
    <inkml:brush xml:id="br0">
      <inkml:brushProperty name="width" value="0.035" units="cm"/>
      <inkml:brushProperty name="height" value="0.035" units="cm"/>
      <inkml:brushProperty name="color" value="#AB008B"/>
    </inkml:brush>
  </inkml:definitions>
  <inkml:trace contextRef="#ctx0" brushRef="#br0">198 22 16788,'-1'-1'146,"1"-1"0,-1 1 1,0-1-1,0 1 0,-1 0 1,1-1-1,0 1 0,0 0 1,-1 0-1,1 0 0,0 0 1,-1 0-1,1 0 0,-1 0 1,1 1-1,-1-1 0,0 0 1,1 1-1,-1 0 0,0-1 1,1 1-1,-1 0 0,-2 0 1,1 0 82,0 0 1,0 1 0,0 0-1,0 0 1,0 0-1,0 0 1,1 0 0,-1 1-1,0-1 1,0 1-1,-4 4 1,-2 2 162,0 0-1,1 1 1,0 0 0,1 0 0,-11 18-1,8-9-324,0 0-1,2 1 1,0 0-1,2 1 1,0 0-1,-5 26 1,9-31-47,0-1 0,1 1 0,1-1 0,0 1 1,1-1-1,0 1 0,1-1 0,1 1 0,7 23 0,-8-34-22,-1 1 0,1-1-1,0 0 1,0 0 0,1 0 0,-1-1-1,1 1 1,0-1 0,0 1-1,4 3 1,-5-5 0,1-1 0,-1 1 0,1-1 0,0 1 0,-1-1 0,1 0 0,0 0 0,0 0 0,0 0 0,-1-1 0,1 1 0,0-1-1,0 0 1,0 0 0,0 0 0,5 0 0,0-2 0,-1 0 0,1 0 0,0 0 0,-1-1 0,1 0 0,-1-1 0,0 1 0,0-2 0,-1 1 0,1-1 0,-1 0 0,0 0 0,0 0 0,7-9 0,0-1 20,-1-1 1,0 0 0,-2 0-1,16-31 1,-20 35 17,-1 0 0,0 0 0,-1 0 0,-1 0 0,0-1 0,0 1 0,-1-1-1,0-15 1,-2 22-29,-1-1-1,1 1 1,-1 0-1,0 0 0,0 1 1,-1-1-1,0 0 0,0 0 1,0 1-1,-1-1 0,0 1 1,0 0-1,0 0 0,-1 0 1,1 0-1,-1 0 1,0 1-1,-1-1 0,-6-4 1,6 5-183,-1 0 0,0 0 0,0 0 0,0 1 0,-1 0 0,1 0 0,-1 1 1,1 0-1,-1 0 0,0 1 0,0-1 0,1 1 0,-1 1 0,0-1 0,0 1 0,0 1 1,-9 0-1,6 5-483</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52.889"/>
    </inkml:context>
    <inkml:brush xml:id="br0">
      <inkml:brushProperty name="width" value="0.035" units="cm"/>
      <inkml:brushProperty name="height" value="0.035" units="cm"/>
      <inkml:brushProperty name="color" value="#AB008B"/>
    </inkml:brush>
  </inkml:definitions>
  <inkml:trace contextRef="#ctx0" brushRef="#br0">64 161 12667,'8'-17'798,"-1"-1"1,0 0-1,-1 0 1,7-36 0,-9 39 161,0-3-90,-4 15 271,-3 7 898,-15 31-1524,1 0 1,3 1-1,0 0 1,2 1-1,2 0 1,2 1-1,-7 73 1,14-101-487,1 0 0,0 0 1,0 0-1,1 0 1,1 0-1,0-1 1,0 1-1,7 16 0,-8-23-23,1 0 0,-1 0 0,1 0 0,0 0 0,0 0 0,0-1 0,1 1-1,-1-1 1,0 0 0,1 0 0,0 1 0,-1-2 0,1 1 0,0 0 0,0 0 0,0-1-1,0 0 1,0 0 0,1 0 0,-1 0 0,0 0 0,1 0 0,-1-1 0,0 0 0,1 1-1,-1-1 1,0-1 0,1 1 0,4-1 0,2-1-96,1-1 0,-1 0 0,0 0 0,0-1 0,0 0 0,-1-1 0,1 0 0,-1-1 1,0 0-1,-1 0 0,0-1 0,0 0 0,0 0 0,8-11 0,-3 3-128,-1 0-1,-1-1 1,0-1 0,-1 0 0,-1 0 0,14-36-1,-6-7-318</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53.387"/>
    </inkml:context>
    <inkml:brush xml:id="br0">
      <inkml:brushProperty name="width" value="0.035" units="cm"/>
      <inkml:brushProperty name="height" value="0.035" units="cm"/>
      <inkml:brushProperty name="color" value="#AB008B"/>
    </inkml:brush>
  </inkml:definitions>
  <inkml:trace contextRef="#ctx0" brushRef="#br0">16 12 17668,'-3'-3'2256,"-2"3"-1392,1 0-367,1 0 1559,4 0-1056,5-1-152,0-1-552,2 1-288,2-1-864,4 1-296,-2-1 920,0 2-248,1 5-152</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53.857"/>
    </inkml:context>
    <inkml:brush xml:id="br0">
      <inkml:brushProperty name="width" value="0.035" units="cm"/>
      <inkml:brushProperty name="height" value="0.035" units="cm"/>
      <inkml:brushProperty name="color" value="#AB008B"/>
    </inkml:brush>
  </inkml:definitions>
  <inkml:trace contextRef="#ctx0" brushRef="#br0">201 52 19252,'35'-50'3390,"-31"48"-1467,-3 9-1137,-5 10-267,-139 409 891,140-417-1387,-1 5-17,2-9-8,0 0 0,0 0 0,0 0 0,0 0-1,-1 0 1,-3 5 0,3-10-85,1-7 33,0-9-53,6-60-439,3 0 0,20-92 0,-27 166 538,1-1 0,-1 0 0,1 1 0,0-1 0,0 0 0,0 1 0,3-5 0,-4 7 7,0 0 1,0 0 0,0 0 0,1-1 0,-1 1 0,0 0 0,0 0 0,0 0 0,0 0 0,1 0-1,-1-1 1,0 1 0,0 0 0,0 0 0,1 0 0,-1 0 0,0 0 0,0 0 0,1 0-1,-1 0 1,0 0 0,0 0 0,1 0 0,-1 0 0,0 0 0,0 0 0,1 0 0,-1 0-1,0 0 1,0 0 0,1 0 0,7 12-4,41 132 17,-17-42 109,-26-85-59,-5-12-11,1 0 1,-1 0-1,1 0 1,1-1-1,-1 1 1,5 6 0,-24-34 245,-77-94-75,74 96-226,10 9 5,-1 0 0,0 1 0,-1 0 0,0 1 0,0 0 0,-15-7 0,26 16-53,3 4 17,10 6 2,20 12 10,-23-18-86,-1 0-1,1 0 1,0-1 0,0 0 0,0-1-1,0 0 1,0 0 0,0-1 0,1 0-1,-1-1 1,0 0 0,0 0 0,0-1-1,0 0 1,-1-1 0,1 0 0,0 0-1,-1-1 1,0 0 0,0 0 0,0-1-1,11-9 1,14-12-332</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54.294"/>
    </inkml:context>
    <inkml:brush xml:id="br0">
      <inkml:brushProperty name="width" value="0.035" units="cm"/>
      <inkml:brushProperty name="height" value="0.035" units="cm"/>
      <inkml:brushProperty name="color" value="#AB008B"/>
    </inkml:brush>
  </inkml:definitions>
  <inkml:trace contextRef="#ctx0" brushRef="#br0">28 1 20628,'3'24'1609,"-8"7"-1225,-4 4-160,3 7 584,2 3-256,2 0-328,2 0-232,3-6-792,0-6-600,-3-9 1160,-4-1-216,-2-5-225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2.532"/>
    </inkml:context>
    <inkml:brush xml:id="br0">
      <inkml:brushProperty name="width" value="0.025" units="cm"/>
      <inkml:brushProperty name="height" value="0.025" units="cm"/>
      <inkml:brushProperty name="color" value="#E71224"/>
    </inkml:brush>
  </inkml:definitions>
  <inkml:trace contextRef="#ctx0" brushRef="#br0">313 180 3459,'4'-11'6727,"13"-72"-2547,-15 18 1457,-2 64-5520,-1 0 0,1 0 0,0 0 1,-1 0-1,1 0 0,-1 0 0,1 0 0,-1 0 0,0 0 1,1 0-1,-1 0 0,0 0 0,0 1 0,0-1 0,1 0 1,-1 0-1,0 1 0,0-1 0,0 1 0,0-1 0,0 1 1,0-1-1,0 1 0,0 0 0,0-1 0,-1 1 0,1 0 1,0 0-1,0 0 0,0 0 0,0 0 0,-2 0 0,-40 6 816,21 3-845,0 2 0,0 0 0,2 1 0,-1 2 1,2 0-1,0 1 0,0 1 0,1 0 0,-30 38 0,43-48-82,0 1 0,1-1 0,0 1 0,0 0 0,-4 10 0,7-16-26,1 0-1,-1 1 0,1-1 0,-1 0 0,1 0 0,0 0 0,-1 1 0,1-1 0,0 0 0,0 1 0,0-1 0,0 0 0,0 0 0,0 1 0,1-1 0,-1 0 0,0 0 1,0 1-1,1-1 0,-1 0 0,1 0 0,-1 0 0,1 0 0,0 0 0,-1 1 0,1-1 0,0 0 0,0-1 0,0 1 0,0 0 0,0 0 0,0 0 0,0 0 0,0-1 1,0 1-1,0 0 0,0-1 0,0 1 0,1-1 0,0 1 0,16 2-273,-1 0 1,1-1-1,0-1 1,0 0-1,29-4 1,2 2 95,10-1 121,44 0 80,-93 3 35,-1 0 0,1 0 0,0 0 0,-1 2 0,1-1-1,-1 1 1,14 6 0,-21-8-5,0 0 0,0 0 0,0 0 0,-1 0 0,1 1 0,0-1 0,-1 0 0,1 1 0,-1-1 0,1 1 0,-1 0 0,0-1 0,0 1 0,0 0 0,0 0 0,0 0 0,0 0 1,0 0-1,0 0 0,-1 0 0,1 0 0,-1 0 0,0 0 0,1 0 0,-1 0 0,0 0 0,0 0 0,0 1 0,-1-1 0,1 0 0,0 0 0,-1 0 0,0 0 0,1 0 0,-1 0 0,-1 2 0,-1 2 123,-1 1 1,1-1-1,-1 0 1,-1 0-1,1 0 1,-1-1-1,0 1 1,0-1-1,-6 5 1,-14 8 526,-1 0-1,0-2 1,-35 16 0,46-25-565,0-1 0,0 0 1,-1-1-1,0-1 1,0 0-1,0-2 1,-28 3-1,43-5-199,0 0 0,-1 0 0,1 0 0,0 0 0,0-1-1,0 1 1,-1 0 0,1 0 0,0-1 0,0 1 0,0-1 0,0 1 0,0-1 0,0 1 0,0-1 0,0 0 0,0 1-1,0-1 1,0 0 0,0 0 0,0 0 0,0 1 0,1-1 0,-1 0 0,0 0 0,1 0 0,-2-2 0,1 0-216,1 0 0,-1 0 0,1 0 1,-1 0-1,1-1 0,0 1 0,0 0 1,0 0-1,1 0 0,0-5 0,3-8-2025,1 0-1,1 0 0,7-15 1,-12 30 2221,25-54-10437</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3:54.790"/>
    </inkml:context>
    <inkml:brush xml:id="br0">
      <inkml:brushProperty name="width" value="0.035" units="cm"/>
      <inkml:brushProperty name="height" value="0.035" units="cm"/>
      <inkml:brushProperty name="color" value="#AB008B"/>
    </inkml:brush>
  </inkml:definitions>
  <inkml:trace contextRef="#ctx0" brushRef="#br0">1 107 16972,'15'-6'2080,"2"-1"-1304,7-2-312,3 0 1465,9-3-1033,1-3-200,5 0-456,3 1-352,-4 4-776,-2 2-112,-12 7 752,-8 4-224,-13 10-169</inkml:trace>
  <inkml:trace contextRef="#ctx0" brushRef="#br0" timeOffset="1">57 296 16884,'0'5'1616,"12"-1"-904,6-4-200,10-4 905,8-2-313,6-5-328,5 1-96,5-1-152,1 1-208,-2 4-880,-3 1-720,-11 8 1096,-4 3-208,-5 3-192</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37.108"/>
    </inkml:context>
    <inkml:brush xml:id="br0">
      <inkml:brushProperty name="width" value="0.035" units="cm"/>
      <inkml:brushProperty name="height" value="0.035" units="cm"/>
      <inkml:brushProperty name="color" value="#AB008B"/>
    </inkml:brush>
  </inkml:definitions>
  <inkml:trace contextRef="#ctx0" brushRef="#br0">0 0 19876,'1'10'361,"0"0"0,0 0 0,1-1 0,1 1 0,0 0 0,0-1-1,1 0 1,0 0 0,0 0 0,1 0 0,0-1 0,8 10 0,1 1 56,1-1-1,1-1 1,36 30 0,-30-30-197,0-1-1,48 25 1,-56-34-275,1-1 0,0 0-1,1 0 1,-1-2 0,1 0-1,21 2 1,-33-5-99,0-1 0,0 0 0,1 0 0,-1 0 0,0 0 0,0-1 0,0 0 1,0 0-1,0 0 0,0 0 0,-1 0 0,1-1 0,0 0 0,-1 0 0,6-3 0,-6 2 5,1-1-1,0 1 1,-1-1 0,0 0-1,0 0 1,0 0-1,0-1 1,-1 1 0,0-1-1,1 1 1,-2-1-1,3-5 1,7-29-780</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37.610"/>
    </inkml:context>
    <inkml:brush xml:id="br0">
      <inkml:brushProperty name="width" value="0.035" units="cm"/>
      <inkml:brushProperty name="height" value="0.035" units="cm"/>
      <inkml:brushProperty name="color" value="#AB008B"/>
    </inkml:brush>
  </inkml:definitions>
  <inkml:trace contextRef="#ctx0" brushRef="#br0">42 0 19300,'3'39'1977,"-3"28"-1185,-3 9-280,-1 22 888,-2 5-232,0 10-351,0-2-241,3-12-376,0-7-272,1-25-760,1-11-329,-2-31 953,-2-14-216,2-29-200</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38.185"/>
    </inkml:context>
    <inkml:brush xml:id="br0">
      <inkml:brushProperty name="width" value="0.035" units="cm"/>
      <inkml:brushProperty name="height" value="0.035" units="cm"/>
      <inkml:brushProperty name="color" value="#AB008B"/>
    </inkml:brush>
  </inkml:definitions>
  <inkml:trace contextRef="#ctx0" brushRef="#br0">196 1 18332,'-13'70'2069,"-4"74"0,12-82-1098,-26 115 0,18-144-586,13-32-373,-1-1 0,1 1 1,0-1-1,-1 1 0,1-1 0,0 1 0,-1-1 0,1 1 0,-1-1 0,1 1 1,-1-1-1,1 0 0,-1 1 0,1-1 0,-1 0 0,1 1 0,-1-1 0,1 0 1,-2 1-1,1-2-1,1 1 0,-1 0-1,1 0 1,-1-1 0,1 1 0,-1-1 0,1 1 0,-1 0 0,1-1 0,-1 1 0,1-1-1,-1 1 1,1-1 0,0 1 0,-1-1 0,1 1 0,0-1 0,0 0 0,-1 1 0,1-1 0,0 0-1,0 1 1,0-1 0,0 0 0,-4-17 29,2 0 0,0 0-1,1 0 1,1 0 0,3-25 0,-2 21-43,0 9-11,5-58-87,-6 66 79,1 0 0,0 0 0,0 0 0,1 0 0,-1 0 0,1 0 0,0 1 0,1-1 0,-1 1 0,6-8 0,-8 12 18,1-1 0,-1 1 1,1-1-1,-1 1 1,1-1-1,0 1 0,-1 0 1,1-1-1,0 1 0,-1 0 1,1 0-1,0 0 0,0-1 1,-1 1-1,1 0 0,0 0 1,0 0-1,-1 0 1,1 0-1,0 0 0,-1 0 1,1 1-1,0-1 0,0 0 1,-1 0-1,1 0 0,0 1 1,-1-1-1,1 0 1,0 1-1,-1-1 0,1 1 1,-1-1-1,1 1 0,-1-1 1,1 1-1,-1-1 0,1 1 1,-1-1-1,1 1 1,-1 0-1,0-1 0,1 2 1,19 32-42,-18-29 36,28 61-9,-19-39 64,2-1 0,0 0 1,24 34-1,-35-57-9,1 1-1,0-1 1,0 0 0,0 0-1,6 4 1,-12-25 398,-4 8-367,0 0 1,-1 1-1,0 0 1,0 0 0,-1 1-1,-11-8 1,-63-39 26,64 43-86,-20-11 84,-44-19-1,78 41-8,7 5-53,7 4 2,9 2 0,1-2 0,0 0 0,0 0 0,36 7 0,-20-8-478,68 5 0,-24-12 102,-52-2 116</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39.543"/>
    </inkml:context>
    <inkml:brush xml:id="br0">
      <inkml:brushProperty name="width" value="0.035" units="cm"/>
      <inkml:brushProperty name="height" value="0.035" units="cm"/>
      <inkml:brushProperty name="color" value="#AB008B"/>
    </inkml:brush>
  </inkml:definitions>
  <inkml:trace contextRef="#ctx0" brushRef="#br0">8 3 17876,'4'-3'1968,"-1"14"-1112,-4 10-319,-2 12 1103,-2 4-392,2 5-512,0 0-168,3-4-576,0-2-440,3-13 1353,2-5-921,1-11 16,0-4-8</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0.066"/>
    </inkml:context>
    <inkml:brush xml:id="br0">
      <inkml:brushProperty name="width" value="0.035" units="cm"/>
      <inkml:brushProperty name="height" value="0.035" units="cm"/>
      <inkml:brushProperty name="color" value="#AB008B"/>
    </inkml:brush>
  </inkml:definitions>
  <inkml:trace contextRef="#ctx0" brushRef="#br0">1 0 16820,'4'12'1936,"8"-1"-1016,3-1-312,11 1 1113,7-4-385,10-1-456,5-1-184,8-4-456,-1 1-240,-1-5-488,-6 0-312,-9 3-112,-12 6 600,-13 6-200,-8 3-192</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0.524"/>
    </inkml:context>
    <inkml:brush xml:id="br0">
      <inkml:brushProperty name="width" value="0.035" units="cm"/>
      <inkml:brushProperty name="height" value="0.035" units="cm"/>
      <inkml:brushProperty name="color" value="#AB008B"/>
    </inkml:brush>
  </inkml:definitions>
  <inkml:trace contextRef="#ctx0" brushRef="#br0">0 1 16404,'30'6'2064,"9"1"-1232,9-4-328,8 3 977,5 2-569,4-2-384,-4 0 1064,-7-2-1200,-4 5-136,-6 2-48</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1.552"/>
    </inkml:context>
    <inkml:brush xml:id="br0">
      <inkml:brushProperty name="width" value="0.035" units="cm"/>
      <inkml:brushProperty name="height" value="0.035" units="cm"/>
      <inkml:brushProperty name="color" value="#AB008B"/>
    </inkml:brush>
  </inkml:definitions>
  <inkml:trace contextRef="#ctx0" brushRef="#br0">175 6 17788,'-1'-5'2351,"0"8"-644,0 19 231,1 38-767,0-57-1069,-1 33 251,0-18-307,1 0 0,0 0 0,2 0 0,0 0 1,5 19-1,-7-36-58,0 0 0,0 0 0,1 0 0,-1 0 0,1 1 1,-1-1-1,1 0 0,-1 0 0,1 0 0,-1-1 0,1 1 0,0 0 1,0 0-1,-1 0 0,1 0 0,0-1 0,0 1 0,0 0 0,0-1 0,0 1 1,0 0-1,0-1 0,0 0 0,2 1 0,0 0-31,-1-1-1,1 0 0,0-1 1,0 1-1,0 0 1,-1-1-1,6-1 1,-6 1 31,0 0 0,0 0 0,0 0 0,0 1 1,0-1-1,0 1 0,0 0 0,0 0 0,0-1 0,0 1 1,0 0-1,0 1 0,0-1 0,0 0 0,0 0 1,-1 1-1,1-1 0,0 1 0,0 0 0,0 0 1,0 0-1,0 0 0,-1 0 0,1 0 0,1 1 1,1 4 33,0-1 0,0 1 0,0 0 0,-1 0 0,0 0 0,-1 0 0,1 1 0,-1-1 0,0 1 0,-1-1 0,0 1 0,0 0 0,0 10 0,0 1 98,-2-1 0,0 1 0,0-1 0,-6 20 0,6-30-54,-1 0-1,0 0 1,0 0 0,-1-1 0,0 1-1,0 0 1,-6 7 0,7-11-58,0-1 0,1 0 0,-1 0-1,0 0 1,0-1 0,0 1 0,0 0 0,0-1 0,0 1 0,-1-1 0,1 0 0,-1 0 0,1 0 0,-1 0 0,1 0 0,-1 0-1,1-1 1,-1 1 0,1-1 0,-1 0 0,0 1 0,1-1 0,-5-1 0,1 0-147,-1-1-1,1 0 1,-1 0 0,1 0-1,0-1 1,0 0 0,0 0-1,0-1 1,1 0 0,-1 0 0,1 0-1,-8-8 1,-3-5-299,1 0-1,-19-28 1,-3-13-150,4-3-236</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2.053"/>
    </inkml:context>
    <inkml:brush xml:id="br0">
      <inkml:brushProperty name="width" value="0.035" units="cm"/>
      <inkml:brushProperty name="height" value="0.035" units="cm"/>
      <inkml:brushProperty name="color" value="#AB008B"/>
    </inkml:brush>
  </inkml:definitions>
  <inkml:trace contextRef="#ctx0" brushRef="#br0">1 6 15515,'28'-4'2089,"1"2"-1177,-2 5-392,-3 2 1096,4 1-743,1-2-361,-2 1-864,0-2 552,-5-3-264,-1-3-232,-1-6-112</inkml:trace>
  <inkml:trace contextRef="#ctx0" brushRef="#br0" timeOffset="1">401 15 16916,'-1'28'1525,"-6"34"1,3-38-581,-1 49 0,6-48-479,1-1 1,10 45-1,-10-61-406,0 1-1,1-1 0,0 1 0,0-1 0,1 0 0,0 0 1,0-1-1,1 1 0,0-1 0,0 0 0,9 8 0,-12-13-48,-1 0 0,1-1 0,0 1-1,0 0 1,0-1 0,1 0 0,-1 1-1,0-1 1,1 0 0,-1 0-1,0-1 1,1 1 0,-1 0 0,1-1-1,-1 1 1,1-1 0,-1 0-1,1 0 1,0 0 0,3-1 0,-2 0 13,-1 0 0,1 0 1,-1-1-1,0 0 0,1 1 1,-1-1-1,0 0 0,0-1 1,-1 1-1,1 0 0,0-1 1,4-5-1,1-4 106,1 0 0,-1-1 1,-1 0-1,-1 0 0,11-28 0,-12 22 51,0 1-1,0-1 1,-2 0-1,-1 0 0,1-32 1,-3 41-102,0 1 0,-1-1 0,0 1 1,-1 0-1,0-1 0,0 1 0,-1 0 0,0 0 1,-1 0-1,0 1 0,0-1 0,-1 1 0,-7-11 1,11 17-77,0 1 1,-1-1 0,1 1-1,0-1 1,-1 1 0,1 0-1,0 0 1,-1-1 0,0 1 0,1 0-1,-1 0 1,0 0 0,1 1-1,-1-1 1,0 0 0,0 1 0,0-1-1,1 1 1,-1-1 0,0 1-1,0 0 1,0 0 0,0 0 0,0 0-1,0 0 1,0 0 0,0 1-1,0-1 1,1 1 0,-1-1-1,0 1 1,0 0 0,0 0 0,1-1-1,-1 1 1,0 0 0,1 1-1,-1-1 1,1 0 0,0 0 0,-1 1-1,-1 2 1,-2 2-150,0-1 1,1 1-1,0 1 1,0-1-1,0 0 1,1 1-1,0 0 1,0 0-1,1 0 0,-2 9 1,2-7-417,1 1 1,0-1-1,1 16 1,0-23 473,0 0 1,0 0 0,0 0 0,1 0 0,-1 0-1,0 0 1,1 0 0,0 0 0,-1 0 0,1-1-1,0 1 1,0 0 0,0 0 0,0-1 0,0 1-1,0 0 1,0-1 0,1 0 0,-1 1 0,0-1-1,1 0 1,0 1 0,-1-1 0,3 1 0,18 2-1018</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2.479"/>
    </inkml:context>
    <inkml:brush xml:id="br0">
      <inkml:brushProperty name="width" value="0.035" units="cm"/>
      <inkml:brushProperty name="height" value="0.035" units="cm"/>
      <inkml:brushProperty name="color" value="#AB008B"/>
    </inkml:brush>
  </inkml:definitions>
  <inkml:trace contextRef="#ctx0" brushRef="#br0">0 70 14603,'2'2'126,"0"0"0,-1-1 0,1 1 0,-1 0 0,0 0-1,0 0 1,1 0 0,-1 0 0,0 0 0,-1 0 0,1 0 0,0 0 0,-1 1-1,1-1 1,-1 0 0,0 0 0,1 3 0,-3 46 713,0-29-67,3 114 1989,1-112-2238,1 0 0,0 1-1,11 33 1,-13-54-432,0-1 1,0 0 0,0 1 0,1-1-1,-1 0 1,1 0 0,0 0 0,0 0-1,0 0 1,0 0 0,1-1 0,-1 1-1,1-1 1,4 4 0,-6-5-50,0-1 0,0 1 0,0-1 0,1 0-1,-1 1 1,0-1 0,0 0 0,0 0 0,0 1 0,1-1 0,-1 0 0,0-1 0,0 1 0,0 0 0,1 0 0,-1 0-1,2-1 1,-1 0 7,0 0 0,1-1-1,-1 1 1,0-1 0,0 1-1,1-1 1,-1 0 0,-1 0-1,1 1 1,2-5 0,7-8 133,-1-1 0,0-1 1,-2 0-1,0 0 1,0-1-1,4-17 1,0-5 320,11-66 1,-22 102-486,3-25 233,2-39 0,-5 61-211,-1-1 0,0 1-1,-1-1 1,0 0 0,0 1 0,0-1 0,-1 1-1,0 0 1,0-1 0,0 1 0,-7-11 0,8 15-68,0 1-1,0-1 1,-1 1 0,1 0 0,0 0 0,0-1 0,-1 1 0,1 0 0,-1 0 0,1 0 0,-1 0 0,1 1 0,-1-1-1,0 0 1,1 1 0,-1-1 0,0 1 0,0-1 0,1 1 0,-1 0 0,0 0 0,0 0 0,1 0 0,-1 0 0,0 0 0,0 0-1,0 1 1,1-1 0,-1 1 0,0-1 0,1 1 0,-1 0 0,0-1 0,1 1 0,-1 0 0,1 0 0,-1 0 0,1 0 0,-2 2-1,-2 1-105,1-1 0,0 1 0,0 0 0,1 0 0,-1 1 0,1-1 0,0 1-1,0-1 1,0 1 0,1 0 0,-4 10 0,0 10-455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3.392"/>
    </inkml:context>
    <inkml:brush xml:id="br0">
      <inkml:brushProperty name="width" value="0.025" units="cm"/>
      <inkml:brushProperty name="height" value="0.025" units="cm"/>
      <inkml:brushProperty name="color" value="#E71224"/>
    </inkml:brush>
  </inkml:definitions>
  <inkml:trace contextRef="#ctx0" brushRef="#br0">1 0 13100,'0'0'12604,"7"8"-11627,3 6-699,-1 0-1,0 1 1,-1 0 0,-1 0-1,0 1 1,-1 0-1,4 21 1,14 33-86,-9-29-139,-1 1-1,-2 1 1,-2 0-1,-2 1 1,4 69-1,-10-30 921,-1-73 100,1-54-583,-2 40-484,1-33 58,-6-60 0,3 85-79,0 1-1,0-1 1,-1 1-1,-1-1 0,0 1 1,0 0-1,-1 1 1,-1-1-1,-9-13 1,14 23 2,0-1 0,0 0 0,0 1 0,0 0 0,-1-1 0,1 1 0,0 0 1,-1-1-1,1 1 0,-1 0 0,1 0 0,-1 0 0,0 0 0,0 1 1,1-1-1,-3 0 0,3 1 4,0 0 0,1 0 0,-1 1 0,1-1-1,-1 0 1,0 0 0,1 1 0,-1-1 0,1 1 0,-1-1 0,1 1 0,-1-1 0,1 1 0,-1-1 0,1 1 0,-1-1 0,1 1-1,0-1 1,-1 1 0,1 0 0,0-1 0,-1 1 0,1 0 0,0-1 0,0 1 0,0 0 0,0-1 0,0 1 0,0 0-1,0 0 1,0-1 0,0 1 0,0 0 0,0-1 0,0 1 0,0 0 0,0-1 0,1 1 0,-1 1 0,1 2 2,0 1 0,0 0 0,1-1 1,-1 0-1,1 1 0,0-1 1,0 0-1,0 0 0,1 0 0,-1 0 1,1 0-1,0-1 0,0 1 1,0-1-1,1 0 0,-1 0 0,1 0 1,7 4-1,-9-5 31,0-1 0,0 0 0,1 0 0,-1 0 0,1 0 0,-1 0 1,1 0-1,-1 0 0,1-1 0,-1 0 0,1 1 0,0-1 0,-1 0 0,1 0 0,-1-1 0,1 1 0,0 0 1,-1-1-1,1 1 0,-1-1 0,1 0 0,-1 0 0,0 0 0,1 0 0,-1-1 0,0 1 0,0 0 0,1-1 0,-1 0 1,-1 1-1,1-1 0,0 0 0,0 0 0,1-3 0,17-25 84,-16 23-143,-1 0 0,1 0 0,1 1 0,0 0 0,-1 0 0,2 0-1,-1 0 1,1 1 0,0 0 0,7-5 0,20 4-374,-32 6 412,1 0 1,0 0-1,0 0 1,0-1-1,0 1 1,0 0-1,-1-1 1,1 1-1,0-1 1,0 0-1,-1 1 1,1-1-1,0 0 1,-1 0-1,1 0 1,-1 0-1,1 0 1,-1-1-1,1 1 1,-1 0-1,0-1 1,0 1-1,2-3 1,-1 1 6,0 0 0,0 0 0,0-1 0,-1 1 1,1 0-1,-1-1 0,0 1 0,0-1 0,0 1 0,0-1 1,-1 0-1,0 1 0,1-1 0,-1 0 0,-1 1 0,1-1 0,0 0 1,-1 1-1,0-1 0,0 1 0,-2-7 0,2 7-19,0 1 0,-1 0 0,1 0 1,-1 0-1,1 0 0,-1 1 0,1-1 0,-1 0 0,0 1 0,0-1 0,0 1 0,0-1 0,0 1 0,0 0 0,0 0 0,0 0 0,0 0 1,-1 0-1,1 0 0,0 1 0,-1-1 0,1 1 0,-1 0 0,1 0 0,0 0 0,-1 0 0,1 0 0,-1 0 0,1 0 0,0 1 0,-1-1 1,1 1-1,-5 2 0,3-1-5,-1 1 1,1 0 0,-1 0-1,1 0 1,0 0 0,0 1-1,0 0 1,1 0 0,-1 0-1,1 0 1,0 1 0,0-1-1,0 1 1,1-1 0,-4 10-1,1-1-8,0 0-1,0 1 1,1-1-1,-3 27 1,5-30 16,1-1 0,1 1 0,-1 0 0,2-1 0,-1 1 0,1 0 0,1-1 0,4 16 0,-4-21 7,-1-1 0,1 0-1,0 0 1,0 0 0,1 0-1,-1 0 1,0 0-1,1-1 1,0 1 0,0-1-1,0 0 1,0 0 0,0 0-1,0 0 1,0 0-1,1-1 1,-1 1 0,0-1-1,1 0 1,-1 0 0,1-1-1,0 1 1,-1 0-1,1-1 1,6 0 0,-3 0 5,-1 0 1,1 0-1,-1-1 1,1 0-1,-1 0 1,0-1-1,1 1 0,-1-1 1,0-1-1,0 1 1,0-1-1,0 0 1,5-4-1,-1 0 14,-1-1 0,0 1 0,0-2-1,-1 1 1,0-1 0,12-18 0,-8 9 2,-2 0 1,0-1 0,-1 0 0,-1-1-1,-1 0 1,0 0 0,6-38 0,-17 98-146,2 46-1,3-63 227,-1-20-91,0 1 1,1 0-1,-1 0 0,1 0 1,0 0-1,1-1 1,-1 1-1,1-1 1,-1 1-1,1-1 1,0 1-1,0-1 1,0 0-1,1 0 1,-1 0-1,1 0 1,0 0-1,0-1 1,0 1-1,0-1 1,0 0-1,0 0 1,1 0-1,-1 0 1,8 2-1,-4-1-47,0 0 0,1-1 1,-1 0-1,1-1 0,0 0 0,-1 0 0,1 0 1,0-1-1,0 0 0,-1-1 0,1 1 0,10-4 0,-16 4-94,-1-1 0,0 1-1,1-1 1,-1 0-1,0 1 1,0-1-1,0 0 1,0 0-1,0 0 1,0 0-1,0 0 1,0 0 0,0 0-1,0 0 1,0 0-1,-1-1 1,1 1-1,0 0 1,-1-1-1,1 1 1,-1 0-1,1-1 1,-1 1 0,0 0-1,0-1 1,0 1-1,0-1 1,0 1-1,0 0 1,0-4-1,-1-1-920,1 1 0,-1-1-1,-1 0 1,1 0 0,-1 1-1,-3-9 1,-13-19-6050</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3.009"/>
    </inkml:context>
    <inkml:brush xml:id="br0">
      <inkml:brushProperty name="width" value="0.035" units="cm"/>
      <inkml:brushProperty name="height" value="0.035" units="cm"/>
      <inkml:brushProperty name="color" value="#AB008B"/>
    </inkml:brush>
  </inkml:definitions>
  <inkml:trace contextRef="#ctx0" brushRef="#br0">91 1 21189,'6'22'1784,"-2"14"-1328,-1 3-216,5 5 760,-1 0-280,4-2-616,-1-3-320,2-9-616,-3-6-224,-1-12 600,-1-6 120,-8-11-256,-2-5-224</inkml:trace>
  <inkml:trace contextRef="#ctx0" brushRef="#br0" timeOffset="1">0 124 17028,'5'0'2024,"4"3"-1304,9 2-352,1 1 1425,10-3-1001,3-3-432,4-2-512,1-4 200,-1-5-96,-1-2-112</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3.559"/>
    </inkml:context>
    <inkml:brush xml:id="br0">
      <inkml:brushProperty name="width" value="0.035" units="cm"/>
      <inkml:brushProperty name="height" value="0.035" units="cm"/>
      <inkml:brushProperty name="color" value="#AB008B"/>
    </inkml:brush>
  </inkml:definitions>
  <inkml:trace contextRef="#ctx0" brushRef="#br0">62 62 19844,'-10'52'2040,"3"-20"-1183,1 1 0,1-1 0,1 43 0,4-71-846,0-1-1,0 1 1,1 0 0,-1-1-1,1 1 1,0 0 0,0-1 0,0 1-1,3 4 1,-3-8-20,-1 1 1,1 0 0,-1 0-1,1-1 1,0 1 0,-1 0-1,1-1 1,0 1-1,0 0 1,-1-1 0,1 1-1,0-1 1,0 1 0,0-1-1,0 0 1,0 1-1,0-1 1,-1 0 0,1 0-1,0 1 1,0-1-1,0 0 1,0 0 0,0 0-1,0 0 1,0 0 0,0-1-1,0 1 1,0 0-1,0 0 1,0-1 0,0 1-1,0 0 1,-1-1 0,1 1-1,0-1 1,0 1-1,1-2 1,43-31-435,2-3 178,-44 34 269,1 0 1,-1 0-1,1 0 0,0 1 1,-1 0-1,1-1 0,0 1 1,0 0-1,0 1 0,0-1 1,6 1-1,-7 0 19,-1 1-1,1-1 1,0 1 0,0 0 0,0 0-1,0 1 1,-1-1 0,1 0 0,0 1-1,-1 0 1,1 0 0,-1-1-1,0 1 1,0 1 0,0-1 0,0 0-1,0 0 1,0 1 0,0-1 0,-1 1-1,1 0 1,-1-1 0,0 1 0,1 3-1,3 6 102,-1-1-1,-1 1 0,0 0 0,2 20 0,-3-14 138,-1 1 0,-1 0 0,-3 32 0,2-43-162,-1 1 0,0 0-1,0 0 1,0-1 0,-1 1-1,-1-1 1,1 0 0,-1 0 0,-10 14-1,13-20-128,0 0 0,-1-1-1,0 1 1,1 0 0,-1-1-1,0 1 1,0-1 0,0 1-1,0-1 1,0 0 0,0 0-1,0 0 1,0 0 0,-1 0-1,1 0 1,0-1 0,-1 1 0,1-1-1,0 0 1,-1 1 0,1-1-1,0 0 1,-1 0 0,1-1-1,0 1 1,-1 0 0,1-1-1,0 0 1,-1 1 0,1-1-1,0 0 1,0 0 0,0 0-1,0 0 1,0-1 0,0 1-1,-2-2 1,-5-4-168,1 0 0,0-1-1,0 1 1,1-2 0,0 1 0,1-1 0,-6-9-1,-21-42-377,1-6-220</inkml:trace>
  <inkml:trace contextRef="#ctx0" brushRef="#br0" timeOffset="1">1 32 16011,'15'9'2017,"3"0"-1185,1-2-344,7-5 1497,4-2-1049,7-8-1088,4-1-200,3-4 248,-4-2-208,7 1-113</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4.073"/>
    </inkml:context>
    <inkml:brush xml:id="br0">
      <inkml:brushProperty name="width" value="0.035" units="cm"/>
      <inkml:brushProperty name="height" value="0.035" units="cm"/>
      <inkml:brushProperty name="color" value="#AB008B"/>
    </inkml:brush>
  </inkml:definitions>
  <inkml:trace contextRef="#ctx0" brushRef="#br0">61 27 19660,'-6'19'583,"-9"21"671,2 1-1,-8 46 1,19-75-1045,0 0 1,1 0 0,0 0-1,1 1 1,1-1-1,0 0 1,0 0-1,1 0 1,1 0 0,0-1-1,1 1 1,5 13-1,-7-21-169,1 1 0,-1-1 1,1 0-1,0 0 0,0 0 0,0 0 0,1 0 0,-1-1 0,1 0 0,0 1 0,8 4 0,-9-7-31,0 1 1,0-1-1,0 0 0,0 0 1,0 0-1,0 0 1,0-1-1,0 1 0,0-1 1,0 0-1,0 0 0,0 0 1,0 0-1,0 0 1,0-1-1,0 0 0,0 1 1,0-1-1,0 0 0,5-3 1,-1 0-2,-1 0 0,1-1 0,-1 0 0,0-1 0,0 1 0,-1-1 1,1 0-1,-1-1 0,-1 1 0,1-1 0,-1 0 0,0 0 0,-1 0 0,0-1 0,0 1 1,3-12-1,-1 1 12,-1-1 0,0 1 1,-2-1-1,0 0 1,-1-37-1,-2 48-6,0 0-1,-1-1 1,1 1-1,-2 0 1,1 0 0,-1 1-1,0-1 1,0 0 0,-10-13-1,12 19-8,0 1 0,-1-1-1,1 0 1,-1 0-1,0 1 1,1-1 0,-1 1-1,0-1 1,0 1 0,0 0-1,0 0 1,0 0 0,0 0-1,-1 0 1,1 0 0,-3 0-1,3 1 0,-1 0-1,1 0 1,-1 0-1,1 1 1,0-1-1,-1 1 1,1-1-1,-1 1 1,1 0-1,0 0 0,0 0 1,-1 0-1,1 0 1,0 1-1,0-1 1,0 1-1,0-1 1,-2 3-1,-4 5-144,0 0 0,1 1 0,0 0 0,0 0 0,1 0 0,1 1 0,0-1 0,0 2 0,1-1 0,0 0 0,1 1 0,-3 20 0,8-30-762,2-7 803,5-8 9,3-6-397,4-4-39</inkml:trace>
  <inkml:trace contextRef="#ctx0" brushRef="#br0" timeOffset="1">525 83 22821,'-20'34'1247,"11"-20"-838,1 0 0,0 0 0,1 1-1,-9 26 1,15-37-375,0-1-1,0 1 1,0-1 0,1 1-1,0-1 1,0 1-1,0 0 1,0-1 0,0 1-1,1 0 1,-1-1 0,1 1-1,0-1 1,0 1 0,1-1-1,-1 0 1,1 1 0,-1-1-1,1 0 1,0 0 0,0 0-1,1 0 1,-1 0-1,0-1 1,1 1 0,3 2-1,-3-2-13,1-1-1,-1 1 1,1-1-1,-1 0 0,1 0 1,0-1-1,-1 1 1,1-1-1,0 1 0,0-1 1,0-1-1,0 1 1,0 0-1,0-1 0,0 0 1,1 0-1,-1 0 1,0 0-1,0-1 0,0 0 1,0 0-1,0 0 0,0 0 1,0 0-1,-1-1 1,1 0-1,0 0 0,3-3 1,-1 1 29,0 0-1,-1 0 1,0-1 0,0 1 0,0-1-1,0-1 1,-1 1 0,0-1 0,0 0-1,0 1 1,-1-2 0,0 1-1,0 0 1,-1-1 0,0 1 0,2-8-1,-2 5 19,-1 0 0,0 0-1,-1 0 1,0 1-1,0-1 1,-1 0-1,0 0 1,0 0 0,-1 0-1,0 0 1,-5-12-1,4 15-60,0-1 0,-1 1-1,1 0 1,-1 0-1,-1 0 1,1 1 0,-1-1-1,0 1 1,0 0-1,0 1 1,-1-1-1,1 1 1,-1 0 0,-11-6-1,13 9-84,0-1-1,0 1 1,1 0-1,-1 0 0,0 0 1,0 0-1,0 1 1,0 0-1,0 0 1,0 0-1,0 0 0,0 0 1,0 1-1,0 0 1,0 0-1,0 0 1,0 0-1,0 1 0,0-1 1,-3 3-1,1-1-48,0 1-1,1 0 1,-1 0 0,1 1-1,0-1 1,0 1 0,0 0-1,1 0 1,0 1-1,-8 11 1,-2 19-486</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4.592"/>
    </inkml:context>
    <inkml:brush xml:id="br0">
      <inkml:brushProperty name="width" value="0.035" units="cm"/>
      <inkml:brushProperty name="height" value="0.035" units="cm"/>
      <inkml:brushProperty name="color" value="#AB008B"/>
    </inkml:brush>
  </inkml:definitions>
  <inkml:trace contextRef="#ctx0" brushRef="#br0">0 2 20300,'3'9'2265,"-1"0"-1521,2-5-352,2-1 1272,5-3-967,-1-4-505,4-5-8,-1 1-160,1 2-112</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5.075"/>
    </inkml:context>
    <inkml:brush xml:id="br0">
      <inkml:brushProperty name="width" value="0.035" units="cm"/>
      <inkml:brushProperty name="height" value="0.035" units="cm"/>
      <inkml:brushProperty name="color" value="#AB008B"/>
    </inkml:brush>
  </inkml:definitions>
  <inkml:trace contextRef="#ctx0" brushRef="#br0">179 119 19556,'-2'-4'271,"-1"-1"0,1 1 1,-1-1-1,0 1 0,-1 0 0,1 0 0,-1 0 0,0 1 0,0-1 1,0 1-1,0 0 0,-5-3 0,6 5-141,1 0 0,-1 0 0,0 0 1,1 1-1,-1-1 0,1 1 0,-1-1 0,0 1 1,0 0-1,1 0 0,-1 0 0,0 0 0,1 1 0,-1-1 1,0 1-1,1-1 0,-1 1 0,1 0 0,-1 0 1,1 0-1,-1 1 0,1-1 0,0 1 0,-1-1 0,-2 4 1,-1 0-15,1 1 0,-1 0 0,1 1 0,1-1 0,-1 1 0,1 0-1,0 0 1,1 1 0,0-1 0,0 1 0,0-1 0,1 1 0,0 0 0,1 0 0,0 0 0,-1 12 0,1-2-46,1 0-1,1 0 1,0-1-1,1 1 1,1 0-1,8 24 1,-9-34-49,1 0 1,0-1-1,1 1 1,-1-1-1,2 1 1,-1-1 0,1 0-1,0-1 1,7 8-1,-8-10-11,-1-1-1,1 0 1,-1-1-1,1 1 0,0-1 1,0 0-1,0 0 1,0 0-1,1 0 0,-1-1 1,0 1-1,1-1 1,-1 0-1,1-1 1,-1 1-1,1-1 0,0 0 1,4 0-1,0-2 12,-1 1-1,1-2 1,-1 1-1,1-1 0,-1 0 1,0-1-1,-1 0 1,1 0-1,-1-1 1,1 0-1,-1 0 0,-1 0 1,1-1-1,-1 0 1,0-1-1,0 1 0,-1-1 1,9-14-1,-5 7 53,-1-1-1,0 0 0,-1 0 0,-1-1 0,0 0 0,-1 0 1,-1 0-1,4-31 0,-8 36-24,0 1 0,0-1 1,-1 1-1,0-1 0,-1 1 0,-1-1 1,1 1-1,-2 0 0,1 0 1,-1 0-1,-10-16 0,11 21-32,0 0 0,-1 0 0,0 0 1,0 1-1,0 0 0,0 0 0,0 0 0,-1 0 0,-10-6 0,12 8-31,-1 1 1,0-1-1,0 1 1,0 0-1,0 0 0,0 0 1,0 0-1,0 1 1,0-1-1,0 1 1,0 0-1,-1 0 0,1 1 1,0-1-1,-6 3 1,5-2-95,1 1 0,-1 0 0,1 0 0,0 0 0,0 0 0,-1 1 0,2 0 1,-1-1-1,0 2 0,0-1 0,1 0 0,0 1 0,0 0 0,0-1 0,0 1 1,0 0-1,-3 8 0,2-3-124,0 0 1,1 0-1,0 0 1,0 1 0,1 0-1,0-1 1,0 18-1,1 10-516</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5.607"/>
    </inkml:context>
    <inkml:brush xml:id="br0">
      <inkml:brushProperty name="width" value="0.035" units="cm"/>
      <inkml:brushProperty name="height" value="0.035" units="cm"/>
      <inkml:brushProperty name="color" value="#AB008B"/>
    </inkml:brush>
  </inkml:definitions>
  <inkml:trace contextRef="#ctx0" brushRef="#br0">475 182 20116,'1'12'2233,"1"3"-1497,-7 12-336,-1 8 1360,-3 8-855,-3 7-185,2 5-328,-1 2-72,4-2-256,-1-6-152,4-13-496,1-10-256,0-17-569,1-9 1993,-1-23-912,0-8-232,2-14 0</inkml:trace>
  <inkml:trace contextRef="#ctx0" brushRef="#br0" timeOffset="1">281 86 17164,'-8'1'374,"1"0"0,-1 0 0,0 1 0,1-1 0,0 2 0,-1-1 0,1 1 0,-9 5 0,15-7-302,-1 0 0,1 0 0,-1 0 0,1 0 0,0 0 1,-1 0-1,1 1 0,0-1 0,0 0 0,0 1 0,0-1 1,0 1-1,0-1 0,1 1 0,-1-1 0,0 1 0,0 1 0,1-1-36,0 0 0,0 0 0,0 0 0,1 0 0,-1 0-1,0 0 1,1-1 0,-1 1 0,1 0 0,0 0-1,0-1 1,-1 1 0,1 0 0,0-1 0,0 1 0,1-1-1,-1 1 1,0-1 0,3 2 0,-2 0-9,0-1 0,0 0 0,0 0 0,0-1 0,0 1 0,1 0 0,-1-1 0,1 1 0,0-1 1,-1 0-1,1 0 0,0 0 0,0 0 0,-1-1 0,1 1 0,0-1 0,0 1 0,0-1 0,0 0 0,0 0 0,0 0 0,-1-1 0,1 1 1,0-1-1,0 1 0,0-1 0,4-2 0,-3 1 18,-1 0 0,1 0 0,0 0 0,-1-1 1,1 0-1,-1 1 0,0-1 0,0-1 0,0 1 0,0 0 1,0-1-1,-1 1 0,0-1 0,0 0 0,0 0 0,0 0 1,2-6-1,-3 6 12,0 1 1,0-1-1,0 0 1,0 0-1,-1 0 1,1 0-1,-1 1 1,0-1-1,0 0 1,-1 0-1,1 0 1,-1 0-1,0 1 1,0-1-1,0 0 1,0 1-1,-1-1 1,1 0-1,-1 1 1,0 0-1,0-1 1,-1 1-1,1 0 1,0 0-1,-1 0 1,0 1-1,0-1 1,0 1-1,0-1 1,0 1-1,0 0 1,-1 0-1,1 0 0,-1 1 1,1-1-1,-6-1 1,1 1 24,-1 1 0,1-1-1,-1 1 1,1 1 0,-1-1 0,0 1 0,1 1-1,-1 0 1,0 0 0,1 1 0,0 0-1,-1 0 1,1 1 0,0 0 0,0 0 0,0 1-1,1 0 1,-1 0 0,-9 9 0,9-8-62,0 1-1,1 0 1,-1 1 0,2 0-1,-1 0 1,1 1 0,0-1 0,0 1-1,1 1 1,0-1 0,1 1 0,0 0-1,0 0 1,1 0 0,0 0 0,0 1-1,0 9 1,2-15-104,1 1-1,0-1 0,0 1 1,0-1-1,0 0 1,1 1-1,0-1 1,0 0-1,0 0 1,0 0-1,1 0 1,-1 0-1,1 0 1,0 0-1,0 0 1,1 0-1,-1-1 1,1 1-1,0-1 1,0 0-1,0 0 1,0 0-1,0 0 0,1-1 1,0 1-1,-1-1 1,1 0-1,0 0 1,0 0-1,0 0 1,0-1-1,0 1 1,0-1-1,1 0 1,-1-1-1,7 1 1,31 3-538</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6.029"/>
    </inkml:context>
    <inkml:brush xml:id="br0">
      <inkml:brushProperty name="width" value="0.035" units="cm"/>
      <inkml:brushProperty name="height" value="0.035" units="cm"/>
      <inkml:brushProperty name="color" value="#AB008B"/>
    </inkml:brush>
  </inkml:definitions>
  <inkml:trace contextRef="#ctx0" brushRef="#br0">32 0 15587,'0'10'898,"1"1"-1,0-1 0,1 0 1,0-1-1,0 1 0,1 0 0,4 10 1,-5-16-725,0 0 1,0 0 0,0 0-1,0 0 1,1 0-1,0 0 1,0-1 0,0 1-1,0-1 1,0 0 0,1 0-1,-1 0 1,1 0-1,0 0 1,0-1 0,0 0-1,6 3 1,-9-5-139,0 1 1,0-1-1,0 1 0,0-1 1,0 0-1,0 0 1,0 1-1,0-1 0,0 0 1,0 0-1,0 0 0,0 0 1,0 0-1,0 0 1,0-1-1,0 1 0,0 0 1,-1 0-1,1-1 1,0 1-1,0-1 0,0 1 1,0 0-1,0-1 0,0 0 1,-1 1-1,1-1 1,0 1-1,0-1 0,-1 0 1,1 0-1,-1 1 1,1-1-1,0 0 0,-1 0 1,0 0-1,1 0 0,-1 0 1,1 0-1,-1 0 1,0 1-1,0-1 0,1-2 1,-1 0 66,0-1 1,1 1-1,-1 0 1,-1-1-1,1 1 1,0 0 0,-1 0-1,0-1 1,0 1-1,0 0 1,0 0-1,-1-3 1,-2-1 30,-1 1 0,1 0 1,-1 0-1,0 0 0,-1 0 0,1 1 1,-1 0-1,0 0 0,-10-5 0,14 8-167,-1 1 1,1 0-1,0 0 0,-1 0 0,1 0 0,-1 0 0,1 1 0,-1-1 0,1 1 0,-1-1 1,0 1-1,1 0 0,-5 1 0,5-1-72,0 1 1,0-1-1,1 1 0,-1 0 0,0 0 1,0 0-1,1 0 0,-1 0 1,1 0-1,-1 0 0,1 0 1,-1 1-1,1-1 0,0 1 0,0-1 1,-1 1-1,1-1 0,0 1 1,1 0-1,-3 3 0,-1 7-366,3-2-141</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6.561"/>
    </inkml:context>
    <inkml:brush xml:id="br0">
      <inkml:brushProperty name="width" value="0.035" units="cm"/>
      <inkml:brushProperty name="height" value="0.035" units="cm"/>
      <inkml:brushProperty name="color" value="#AB008B"/>
    </inkml:brush>
  </inkml:definitions>
  <inkml:trace contextRef="#ctx0" brushRef="#br0">1 39 20572,'4'-4'2233,"8"1"-1393,3 0-360,8 0 1321,5-2-441,5 1-816,7-1-432,-3 2-808,-1 0-432,-4 2-1513,-7-2 2153,-11 1-424,-4 4-401</inkml:trace>
  <inkml:trace contextRef="#ctx0" brushRef="#br0" timeOffset="1">86 278 20412,'20'3'1905,"10"-10"-1313,5-7-240,4-8 296,6-2-576,0-2-1976,-5 2 1880,-8 3-440,-5 2-361</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7.062"/>
    </inkml:context>
    <inkml:brush xml:id="br0">
      <inkml:brushProperty name="width" value="0.035" units="cm"/>
      <inkml:brushProperty name="height" value="0.035" units="cm"/>
      <inkml:brushProperty name="color" value="#AB008B"/>
    </inkml:brush>
  </inkml:definitions>
  <inkml:trace contextRef="#ctx0" brushRef="#br0">59 45 23117,'-4'17'758,"0"0"0,-1-1 0,-11 24 0,11-31-624,1 1 0,0 0 0,0 1-1,1-1 1,0 1 0,1-1 0,0 1-1,1 0 1,0-1 0,1 20 0,1-29-149,-1 0 0,0 0 1,1 0-1,-1 1 1,1-1-1,-1 0 1,1 0-1,-1 0 1,1 0-1,0 0 1,0 0-1,-1 0 1,1 0-1,0-1 0,0 1 1,0 0-1,0 0 1,0-1-1,0 1 1,0-1-1,0 1 1,0-1-1,0 1 1,0-1-1,1 1 1,-1-1-1,0 0 0,0 0 1,0 0-1,1 0 1,-1 1-1,0-2 1,0 1-1,0 0 1,1 0-1,1-1 1,6 0-142,0-1 0,0 0 1,14-7-1,-16 7 56,1-1 0,1 0-18,-1 0 0,1 0 0,0 1 0,0 0-1,16-1 1,-22 3 108,-1 0 0,1 0-1,-1 0 1,1 1 0,-1 0-1,0-1 1,1 1-1,-1 0 1,0 0 0,0 0-1,1 0 1,-1 0 0,0 1-1,0-1 1,0 1 0,0-1-1,-1 1 1,1 0 0,0 0-1,-1 0 1,1 0 0,-1 0-1,0 0 1,1 0 0,-1 0-1,1 4 1,2 4 62,-1-1 0,-1 1 1,1-1-1,-1 1 0,-1 0 0,0 0 0,0-1 0,-2 21 0,-1-15 90,0-1 1,-1 1-1,0 0 0,-1 0 0,-7 15 0,10-27-123,0 1 1,-1-1-1,1 0 1,-1 0-1,0 0 0,0 0 1,0 0-1,0-1 1,-1 1-1,1-1 1,-1 1-1,1-1 1,-1 0-1,0 0 0,0 0 1,0 0-1,0 0 1,0-1-1,-5 2 1,5-2-107,-1-1-1,1 0 1,-1 1 0,1-1 0,-1 0 0,1-1-1,-1 1 1,0-1 0,1 1 0,0-1 0,-1 0-1,1 0 1,-1-1 0,1 1 0,0-1 0,0 1-1,0-1 1,0 0 0,-3-3 0,-4-3-45,1-1 0,1 1 0,-1-2 0,2 1 1,-1-1-1,-7-13 0,-14-29-523</inkml:trace>
  <inkml:trace contextRef="#ctx0" brushRef="#br0" timeOffset="1">38 51 18876,'18'6'2088,"3"6"-1343,-4-6-297,5-3 1448,1-1-936,5-5-1008,-1-8-376,2-4-680,1 0 848,-3-1-192,0-4-248</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7.625"/>
    </inkml:context>
    <inkml:brush xml:id="br0">
      <inkml:brushProperty name="width" value="0.035" units="cm"/>
      <inkml:brushProperty name="height" value="0.035" units="cm"/>
      <inkml:brushProperty name="color" value="#AB008B"/>
    </inkml:brush>
  </inkml:definitions>
  <inkml:trace contextRef="#ctx0" brushRef="#br0">95 33 17876,'-8'33'2982,"-8"66"0,15-86-2600,1-1 0,0 1-1,1 0 1,0-1 0,1 1-1,0-1 1,1 0 0,7 19-1,-9-27-362,0-1-1,1 1 0,0-1 1,-1 1-1,1-1 1,1 0-1,-1 1 0,0-1 1,1 0-1,0-1 1,-1 1-1,1 0 0,0-1 1,0 0-1,1 1 1,-1-1-1,0-1 1,1 1-1,-1 0 0,1-1 1,0 0-1,0 1 1,-1-2-1,1 1 0,0 0 1,0-1-1,0 1 1,0-1-1,0 0 0,-1-1 1,1 1-1,0-1 1,0 1-1,0-1 0,-1 0 1,1-1-1,0 1 1,-1-1-1,1 1 1,3-4-1,-1 2-16,-1-1-1,1 0 1,-1 0-1,-1-1 1,1 0-1,-1 1 1,1-1 0,-2-1-1,1 1 1,0-1-1,-1 1 1,0-1 0,0 0-1,3-12 1,-4 9 31,0 1 1,-1-1 0,0 1-1,0-1 1,-1 0 0,0 1-1,0-1 1,-1 1 0,0-1-1,-4-13 1,2 13 14,1 1 0,-1 0 0,0 0 0,-1 0 0,0 1 0,0-1 0,0 1 0,-1 0 0,0 0 0,-1 0 1,1 1-1,-1 0 0,-1 0 0,1 0 0,-1 1 0,0 0 0,0 0 0,0 1 0,-1 0 0,0 0 0,0 1 0,0 0 0,-15-4 0,18 6-35,1 1 0,-1 0-1,0 0 1,1 0 0,-1 1 0,1-1-1,-1 1 1,1 0 0,-1 0 0,1 1 0,0-1-1,-1 1 1,1 0 0,0 0 0,0 1 0,0-1-1,1 1 1,-1-1 0,1 1 0,-1 1-1,1-1 1,-4 5 0,2-2-206,1 0 0,0 0 1,1 0-1,-1 1 0,1-1 0,0 1 1,1 0-1,-1-1 0,1 1 0,1 1 1,-1-1-1,1 0 0,0 10 0,1-16 139,0-1 0,0 1 0,0-1 0,0 1 0,0-1 0,0 1 0,0-1 0,0 1 0,0-1 0,0 0 0,0 1 0,0-1 0,0 1 0,0-1 0,0 1 0,0-1 0,1 1 0,-1-1 0,0 0-1,0 1 1,0-1 0,1 0 0,-1 1 0,0-1 0,1 1 0,-1-1 0,0 0 0,1 0 0,-1 1 0,0-1 0,1 0 0,0 1 0,0-1-14,0-1 0,0 1 0,0-1 1,0 1-1,0-1 0,0 1 0,0-1 0,-1 0 1,1 1-1,0-1 0,0 0 0,-1 0 0,1 1 0,0-1 1,0-2-1,15-20-863</inkml:trace>
  <inkml:trace contextRef="#ctx0" brushRef="#br0" timeOffset="1">406 33 22725,'-11'32'1313,"3"-8"-756,0 0 0,1 1 0,1-1 0,2 1 0,-2 28 1,5-50-535,2 0 0,-1 1 1,0-1-1,0 0 1,1 0-1,0 0 0,-1 1 1,1-1-1,1 0 1,-1 0-1,0 0 1,1-1-1,-1 1 0,1 0 1,0 0-1,0-1 1,0 1-1,0-1 1,0 0-1,1 0 0,-1 0 1,1 0-1,-1 0 1,1 0-1,0 0 1,0-1-1,0 0 0,0 1 1,0-1-1,0 0 1,0-1-1,0 1 1,0 0-1,0-1 0,5 1 1,-3-1-15,0 0 0,1 0 0,-1-1 0,0 1 0,0-1 0,0 0 0,0 0 0,0-1 0,0 1 1,0-1-1,-1-1 0,1 1 0,-1 0 0,1-1 0,-1 0 0,0 0 0,0 0 0,0-1 0,0 1 0,-1-1 0,6-7 0,-5 3 45,1-1-1,-2 1 0,1-1 0,-1 0 0,-1 0 1,1-1-1,-1 1 0,-1 0 0,0-1 0,0 1 0,-1-1 1,-2-15-1,2 20-11,-1 0 1,0 0 0,0 0-1,-1 1 1,0-1 0,1 0-1,-1 1 1,-1-1-1,1 1 1,-1 0 0,-4-6-1,5 8-13,-1-1-1,0 0 0,0 1 1,0 0-1,0 0 0,0 0 0,0 0 1,-1 0-1,1 1 0,-1-1 1,1 1-1,-1 0 0,1 0 1,-1 0-1,0 1 0,-6-1 1,3 1-105,0 0 0,0 1-1,1 0 1,-1 0 0,0 0 0,1 1 0,-13 5 0,16-6-36,0 0 1,0 0-1,0 1 1,1-1-1,-1 1 1,0 0-1,1 0 1,-1 0-1,1 0 1,-1 0-1,1 0 1,0 1-1,0-1 1,0 1-1,1 0 1,-1-1-1,0 1 1,-1 4 0,3-1-480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3.756"/>
    </inkml:context>
    <inkml:brush xml:id="br0">
      <inkml:brushProperty name="width" value="0.025" units="cm"/>
      <inkml:brushProperty name="height" value="0.025" units="cm"/>
      <inkml:brushProperty name="color" value="#E71224"/>
    </inkml:brush>
  </inkml:definitions>
  <inkml:trace contextRef="#ctx0" brushRef="#br0">0 1 15214,'0'0'9834,"18"47"-9514,14-28-288,1 5-224,1-3-1954,0-2-1570,-4-3-2946</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9.075"/>
    </inkml:context>
    <inkml:brush xml:id="br0">
      <inkml:brushProperty name="width" value="0.035" units="cm"/>
      <inkml:brushProperty name="height" value="0.035" units="cm"/>
      <inkml:brushProperty name="color" value="#AB008B"/>
    </inkml:brush>
  </inkml:definitions>
  <inkml:trace contextRef="#ctx0" brushRef="#br0">1 5 18596,'7'-4'1944,"11"4"-1159,2 1-297,10 2 976,3-1-376,7-2-448,2 0-296,-3 3-728,-2 0-352,-7 0 600,-5 0-176,-10 6-96</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49.543"/>
    </inkml:context>
    <inkml:brush xml:id="br0">
      <inkml:brushProperty name="width" value="0.035" units="cm"/>
      <inkml:brushProperty name="height" value="0.035" units="cm"/>
      <inkml:brushProperty name="color" value="#AB008B"/>
    </inkml:brush>
  </inkml:definitions>
  <inkml:trace contextRef="#ctx0" brushRef="#br0">1 87 16900,'7'2'1840,"13"-4"-1104,2-2-288,8-8 1137,5 0-601,6-3-680,1 0-416,-3 1 208,-3 4-136,-8 5-112</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0.044"/>
    </inkml:context>
    <inkml:brush xml:id="br0">
      <inkml:brushProperty name="width" value="0.035" units="cm"/>
      <inkml:brushProperty name="height" value="0.035" units="cm"/>
      <inkml:brushProperty name="color" value="#AB008B"/>
    </inkml:brush>
  </inkml:definitions>
  <inkml:trace contextRef="#ctx0" brushRef="#br0">166 39 17196,'2'-37'4244,"-2"36"-3215,-1 4 85,1 9 250,-15 94 845,10-81-2158,1-1 0,1 1 0,1 1 0,1-1 0,5 46 0,-4-70-56,0 0 0,0 1 0,0-1 0,1 0 0,-1 0 0,0 1 0,1-1 0,-1 0-1,1 0 1,0 0 0,-1 1 0,1-1 0,0 0 0,-1 0 0,1 0 0,0 0 0,0 0 0,0 0 0,0-1 0,0 1 0,0 0 0,0 0 0,0-1 0,0 1 0,1-1 0,-1 1 0,0-1 0,0 1 0,1-1 0,-1 0 0,0 1-1,0-1 1,1 0 0,-1 0 0,0 0 0,1 0 0,-1 0 0,2-1 0,6-1-32,-1 0-1,1 0 0,-1-1 1,16-8-1,7-2-72,-29 12 105,1 0-1,0 1 1,0-1 0,-1 1-1,1-1 1,0 1-1,0 0 1,0 0-1,-1 1 1,1-1 0,0 0-1,0 1 1,-1 0-1,1 0 1,0-1 0,-1 2-1,1-1 1,2 2-1,-2-1 7,0 1-1,0-1 1,0 1-1,0 0 1,-1 0-1,0 0 1,1 0-1,-1 0 1,0 0-1,-1 1 1,4 6-1,-2 1 20,1 1 0,-2-1 0,0 1 0,0-1 0,-1 1 0,0 0 0,-2 21 0,0-23 22,-1-1 0,1 0 0,-2 0 0,1 0 0,-1 0 0,0-1 0,-1 1 0,0-1 0,0 0 1,-1 0-1,0 0 0,0 0 0,-1-1 0,0 0 0,-1 0 0,-12 10 0,13-13-56,1 0 0,-1 0 0,0-1 0,0 0 1,0 0-1,-1-1 0,1 0 0,-1 0 0,1 0 0,-1-1 0,0 0 0,0 0 0,1-1 0,-1 0 0,0 0 0,0 0 1,1-1-1,-1 0 0,0 0 0,0-1 0,1 0 0,0 0 0,-10-4 0,7 1-123,1 0-1,-1 0 0,1-1 0,0 0 1,0 0-1,1-1 0,0 0 1,0 0-1,1 0 0,-1-1 1,2 0-1,-1-1 0,1 1 1,0-1-1,1 0 0,-5-14 1,5-2-361</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0.623"/>
    </inkml:context>
    <inkml:brush xml:id="br0">
      <inkml:brushProperty name="width" value="0.035" units="cm"/>
      <inkml:brushProperty name="height" value="0.035" units="cm"/>
      <inkml:brushProperty name="color" value="#AB008B"/>
    </inkml:brush>
  </inkml:definitions>
  <inkml:trace contextRef="#ctx0" brushRef="#br0">0 76 22093,'3'-5'1928,"9"-5"-1424,2-1-216,7-1 905,4 0-449,2 3-784,0 0-496,-1 5-1793,-5 1 2017,-5 3-296,-2 0-272</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1.113"/>
    </inkml:context>
    <inkml:brush xml:id="br0">
      <inkml:brushProperty name="width" value="0.035" units="cm"/>
      <inkml:brushProperty name="height" value="0.035" units="cm"/>
      <inkml:brushProperty name="color" value="#AB008B"/>
    </inkml:brush>
  </inkml:definitions>
  <inkml:trace contextRef="#ctx0" brushRef="#br0">274 71 20252,'-2'-2'156,"0"0"-1,0 0 0,0 1 0,0-1 0,0 0 0,0 1 1,-1-1-1,1 1 0,-1 0 0,1 0 0,-1 0 1,0 0-1,1 0 0,-1 1 0,0-1 0,1 1 0,-4-1 1,1 1 24,1 1 0,-1-1 0,0 1 0,1 0 0,-1 0 0,1 0 0,-1 1 0,1 0 0,-6 3 0,-1 1 97,1 0 0,0 2 0,0-1 0,0 1-1,1 0 1,-15 19 0,12-11-208,1 0 0,1 0 0,1 1 0,0 0 0,1 1 0,1 0 0,-9 30 0,13-37-73,1 0 1,0-1-1,0 1 1,1 0-1,1 0 1,0 0-1,0 0 1,1 0-1,1-1 1,-1 1-1,2 0 1,0-1-1,0 1 1,9 19-1,-9-25 3,0-1 0,0 1-1,0-1 1,0 1 0,1-1-1,0 0 1,0 0 0,0-1-1,8 6 1,-10-7 0,1-1 0,0 1 0,0-1 0,0 0 0,0 0 0,0 0 0,0 0 0,1-1 0,-1 1 0,0-1-1,0 0 1,1 1 0,-1-2 0,0 1 0,0 0 0,1-1 0,5-1 0,-1-1 8,0 0 0,0-1-1,-1 0 1,1-1 0,-1 0-1,0 0 1,0 0 0,-1-1-1,0 0 1,0 0 0,0-1-1,9-12 1,-3 0 54,0 0-1,-1-1 1,15-38 0,-17 31 31,0 0 1,-2-1 0,8-49-1,-14 66-64,0 0 0,0 0 0,-1-1 0,0 1 0,-1 0 0,-1 0 0,1 0 0,-2 0-1,0 0 1,0 0 0,-1 0 0,-6-12 0,9 21-35,0 0 0,0 0 0,0 0 1,0 1-1,-1-1 0,1 1 0,-1-1 0,1 1 0,-1-1 0,1 1 0,-1 0 1,0 0-1,0 0 0,0 0 0,0 0 0,1 0 0,-4-1 0,3 2-18,1 0 0,-1 0 0,0 0 1,0 0-1,1 0 0,-1 1 0,0-1 0,1 1 0,-1-1 0,0 1 0,1-1 0,-1 1 0,1 0 0,-1 0 0,1-1 0,-1 1 0,1 0 0,0 1 0,0-1 0,-1 0 0,1 0 1,-2 3-1,-2 3-180,0 0 0,0 1 0,1-1 0,0 1 0,0 0 1,1 1-1,0-1 0,0 0 0,1 1 0,0 0 1,-1 11-1,2-7-152,0 0 0,1 0 0,0 0 0,1 0 0,1 0 0,0 0 0,4 15 0,-4-23 220,-1 1 0,1-1-1,1-1 1,-1 1 0,5 8-1,-4-10 12,-1-1-1,1 1 1,0-1 0,0 1-1,-1-1 1,7 3-1,-8-4 113</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1.592"/>
    </inkml:context>
    <inkml:brush xml:id="br0">
      <inkml:brushProperty name="width" value="0.035" units="cm"/>
      <inkml:brushProperty name="height" value="0.035" units="cm"/>
      <inkml:brushProperty name="color" value="#AB008B"/>
    </inkml:brush>
  </inkml:definitions>
  <inkml:trace contextRef="#ctx0" brushRef="#br0">24 34 18684,'-6'50'1350,"-11"137"2018,17-166-3030,0 0 0,2 1-1,0-1 1,1 0 0,2-1 0,10 33 0,-15-50-303,1-1 0,0 1 1,1-1-1,-1 1 0,0-1 0,1 1 0,-1-1 1,1 0-1,0 0 0,0 0 0,0 0 1,0 0-1,0 0 0,5 3 0,-5-5-15,0 1 0,0 0 0,0-1 0,0 1 0,0-1 0,1 0 0,-1 0 0,0 1 0,0-1 0,0-1 0,1 1 0,-1 0 0,0-1 0,0 1 0,0-1 0,0 1 0,0-1 0,0 0 0,0 0 0,3-1 0,6-5 26,0-1 0,0 1 0,-1-2 1,0 1-1,-1-1 0,0-1 0,0 0 0,14-21 0,-3-1 230,31-64 0,-44 81-167,0-2-1,-1 1 1,0 0-1,-2-1 1,0 0 0,2-20-1,-6 32-56,0-1 0,0 0 0,0 1 0,-1-1-1,0 0 1,0 1 0,0-1 0,-1 1 0,-3-10 0,3 11-16,0 1 1,0-1 0,0 1 0,-1 0 0,0 0 0,1 0 0,-1 0-1,0 0 1,0 1 0,0-1 0,-1 1 0,1 0 0,0 0 0,-1 0-1,-5-2 1,2 2-27,1 0-1,-1 1 1,0-1-1,1 1 0,-1 1 1,0-1-1,0 1 1,0 0-1,0 1 0,0-1 1,0 1-1,1 1 1,-1 0-1,0-1 0,1 2 1,-11 4-1,-1 2-496,-1 1 0,2 1-1,-1 1 1,-16 15 0,24-19 41,7-6-160</inkml:trace>
  <inkml:trace contextRef="#ctx0" brushRef="#br0" timeOffset="1">668 285 21893,'0'17'1848,"8"-7"-1400,2-4-184,14-4 752,6-2-247,11-8-537,4-5-408,1-5 832,-1-3-632,5-6 32,-3 1-24</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2.077"/>
    </inkml:context>
    <inkml:brush xml:id="br0">
      <inkml:brushProperty name="width" value="0.035" units="cm"/>
      <inkml:brushProperty name="height" value="0.035" units="cm"/>
      <inkml:brushProperty name="color" value="#AB008B"/>
    </inkml:brush>
  </inkml:definitions>
  <inkml:trace contextRef="#ctx0" brushRef="#br0">1 681 20652,'0'1'136,"0"0"0,0 0 0,0 1 0,0-1 0,1 0 0,-1 0 0,1 0 0,-1 0 0,0 0 0,1 0-1,0 0 1,-1 0 0,2 1 0,-2-2-95,0 1-1,1-1 0,-1 0 1,0 0-1,1 1 0,-1-1 1,1 0-1,-1 0 0,0 0 1,1 0-1,-1 1 0,1-1 1,-1 0-1,1 0 0,-1 0 1,0 0-1,1 0 1,-1 0-1,1 0 0,-1 0 1,1 0-1,-1 0 0,1-1 1,1 0 61,1 0 1,-1 0-1,0 0 1,0-1-1,0 1 0,0-1 1,-1 1-1,1-1 1,0 0-1,-1 0 1,3-3-1,12-19 512,0-1-1,20-46 1,17-59-130,-52 127-468,68-191 396,-52 140-285,14-89 1,-30 140-120,-1 0 0,0 0 0,0 0 0,1 0 0,-2 0 0,1 0 1,0 0-1,-1-4 0,1 7-8,0 0 1,-1 0-1,1 0 1,0 0-1,0 0 1,0-1 0,0 1-1,0 0 1,0 0-1,0 0 1,0 0-1,0 0 1,0 0-1,0 0 1,0 0-1,0-1 1,0 1-1,-1 0 1,1 0 0,0 0-1,0 0 1,0 0-1,0 0 1,0 0-1,0 0 1,0 0-1,-1 0 1,1 0-1,0 0 1,0 0 0,0 0-1,0 0 1,0 0-1,0 0 1,0 0-1,-1 0 1,1 0-1,0 0 1,0 0-1,0 0 1,0 0-1,0 0 1,0 0 0,-1 0-1,1 0 1,0 0-1,0 0 1,0 0-1,0 0 1,0 1-1,-8 12-7,0 16-11,0 0 0,2 0 1,1 0-1,-1 35 0,3-30-17,-4 26-818,3 0 1,5 105-1,5-149 453,1-12-159</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2.550"/>
    </inkml:context>
    <inkml:brush xml:id="br0">
      <inkml:brushProperty name="width" value="0.035" units="cm"/>
      <inkml:brushProperty name="height" value="0.035" units="cm"/>
      <inkml:brushProperty name="color" value="#AB008B"/>
    </inkml:brush>
  </inkml:definitions>
  <inkml:trace contextRef="#ctx0" brushRef="#br0">140 103 18900,'-10'15'734,"-51"86"2430,51-83-2489,2-1 0,0 1 0,-9 35-1,17-52-670,-1-1 0,1 0 0,0 0-1,0 1 1,0-1 0,0 0-1,0 0 1,0 1 0,0-1 0,0 0-1,0 1 1,0-1 0,0 0-1,0 0 1,0 1 0,0-1 0,0 0-1,0 1 1,0-1 0,0 0-1,0 0 1,0 1 0,0-1 0,1 0-1,-1 0 1,0 1 0,0-1-1,0 0 1,0 0 0,1 1-1,-1-1 1,9-3 11,17-15-102,-19 12 76,6-5-22,2 2-1,-1-1 1,30-13-1,-40 22 32,0-1 0,0 1 0,0-1 0,1 1 0,-1 0 0,0 1 0,0-1 0,1 1 0,-1 0 0,0 0 0,0 0 0,1 0 0,-1 1 0,0 0 0,0 0 0,0 0 0,0 0 0,0 1 0,0 0 0,0-1 0,5 5 0,-2-1 42,0 1-1,-1 0 1,0 1 0,-1 0 0,0 0 0,0 0 0,0 0 0,-1 1-1,0-1 1,0 1 0,-1 0 0,0 1 0,0-1 0,-1 0 0,3 17-1,-4-17 70,0 1-1,0-1 1,-1 1-1,0 0 0,0-1 1,-1 1-1,0-1 1,0 1-1,-1-1 0,0 1 1,-1-1-1,0 0 1,0 0-1,-1 0 0,1-1 1,-7 9-1,8-13-129,-1 0 0,0 0-1,0 0 1,0 0-1,0 0 1,0 0 0,-1-1-1,1 0 1,-1 0-1,1 0 1,-1 0 0,0 0-1,0-1 1,0 1 0,0-1-1,0 0 1,0 0-1,-1-1 1,1 1 0,0-1-1,0 0 1,0 0-1,-1-1 1,1 1 0,0-1-1,0 0 1,0 0 0,0 0-1,0 0 1,0-1-1,-6-2 1,0-2-290,-1 0 1,1-1-1,0 0 0,0 0 0,1-1 1,0 0-1,0-1 0,1 0 1,-14-19-1,-10-28-472,3-4-313</inkml:trace>
  <inkml:trace contextRef="#ctx0" brushRef="#br0" timeOffset="1">104 56 20412,'25'2'2001,"-1"1"-1393,-1 0-272,4-3 864,0-2-416,4-5-1016,2-2-400,-3-6 448,-1-2-192,-3 4-96</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3.067"/>
    </inkml:context>
    <inkml:brush xml:id="br0">
      <inkml:brushProperty name="width" value="0.035" units="cm"/>
      <inkml:brushProperty name="height" value="0.035" units="cm"/>
      <inkml:brushProperty name="color" value="#AB008B"/>
    </inkml:brush>
  </inkml:definitions>
  <inkml:trace contextRef="#ctx0" brushRef="#br0">53 20 16379,'-9'33'1477,"0"0"-1,3 0 0,-5 50 0,11-69-1155,-1 0 0,2 0 1,-1 0-1,2 0 0,0 0 0,1 0 1,0 0-1,1 0 0,1-1 0,12 25 1,-16-35-301,1 0 1,-1-1 0,1 1 0,0-1 0,0 1 0,0-1-1,0 0 1,1 1 0,-1-1 0,1 0 0,-1-1 0,1 1-1,-1 0 1,1-1 0,0 0 0,0 1 0,0-1 0,0 0-1,0 0 1,0-1 0,0 1 0,0-1 0,0 1 0,0-1-1,1 0 1,-1 0 0,0-1 0,0 1 0,0-1 0,0 1-1,0-1 1,0 0 0,0 0 0,0 0 0,0-1 0,0 1 0,-1-1-1,1 1 1,5-5 0,-1 0-12,0-1 0,0 0 0,0-1 0,0 1 0,-1-1 1,-1 0-1,1-1 0,-2 0 0,1 1 0,-1-2 0,0 1 0,-1 0 0,3-13 0,-2 7 20,-1 1 1,-1-1-1,0 0 0,-1 1 0,-1-1 0,0 0 0,-1 0 0,-4-19 0,3 24 7,0 1 0,-1 0 0,-1 0 0,0 0 0,0 0 0,0 0 0,-12-15 0,14 21-21,0 0 0,0 1-1,0-1 1,0 1 0,-1 0 0,1 0 0,-1 0 0,1 0 0,-1 0 0,0 0-1,0 1 1,0-1 0,0 1 0,0 0 0,0 0 0,0 0 0,0 0 0,0 0-1,-1 1 1,1 0 0,0-1 0,0 1 0,-1 0 0,1 1 0,0-1 0,0 1-1,-6 1 1,3 0 2,-1 2-1,1-1 0,-1 1 0,1 0 0,0 0 1,1 1-1,-1 0 0,1 0 0,0 0 1,0 1-1,0-1 0,1 1 0,0 0 1,0 1-1,0-1 0,-3 10 0,1-3-123,0 1-1,1 0 1,1 0-1,0 1 1,1 0-1,1-1 1,-1 19-1,3-32 22,-1 0 0,1 1 0,0-1-1,0 1 1,0-1 0,1 1 0,-1-1 0,0 0-1,0 1 1,1-1 0,-1 1 0,1-1-1,-1 0 1,1 0 0,0 1 0,0 1-1,0-3 20,-1 0 0,1 1 0,0-1 0,-1 0 0,1 0 0,-1 0 0,1 0 0,-1 0 0,1 0 1,-1 1-1,1-1 0,0 0 0,-1 0 0,1-1 0,-1 1 0,1 0 0,-1 0 0,1 0 0,-1 0 0,1 0 0,-1-1 0,1 1 0,-1 0 0,1 0 0,-1-1 0,1 1 0,0-1 0,6-4-373,-1-1-1,0 1 1,0-1-1,6-8 1,-9 11 501,24-28-1127</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3.504"/>
    </inkml:context>
    <inkml:brush xml:id="br0">
      <inkml:brushProperty name="width" value="0.035" units="cm"/>
      <inkml:brushProperty name="height" value="0.035" units="cm"/>
      <inkml:brushProperty name="color" value="#AB008B"/>
    </inkml:brush>
  </inkml:definitions>
  <inkml:trace contextRef="#ctx0" brushRef="#br0">133 0 20628,'-13'12'552,"0"0"0,1 0 0,1 1 0,0 0-1,1 1 1,0 1 0,1-1 0,0 1-1,-7 21 1,12-27-458,1 1 0,0-1 0,1 1 0,0 0 0,0 0 1,1 0-1,0 0 0,1 0 0,0 0 0,1 0 0,0 0 0,0 0 0,1 0 0,0-1 0,1 1 0,0 0 0,5 10 0,-5-15-74,0 1 0,0-1 0,1 0 0,-1 0 0,1 0 1,0-1-1,0 1 0,1-1 0,-1 0 0,1 0 0,0 0 0,0-1 0,1 0 0,-1 0 0,0 0 0,10 3 0,-11-5-12,0 0 0,1 0 0,-1 0 0,1-1 0,-1 1 0,1-1 0,0 0 0,-1-1 0,1 1 0,-1-1 0,1 0 0,-1 0 0,0 0 0,1 0 0,-1-1 0,0 0 0,0 0 0,0 0 0,0 0-1,0-1 1,0 0 0,6-5 0,-3 0 23,0 0 0,0-1 0,-1 1 0,0-1 0,-1-1 0,1 1 0,-2-1 0,0 0 0,0 0 0,0 0 0,-2 0 0,3-14 0,-3 12 21,0 1 1,-1-1-1,0 1 1,-1-1-1,0 1 1,-1-1-1,-1 0 1,1 1-1,-2 0 1,0-1-1,-5-12 1,6 19-95,-2 0 0,1-1 0,-1 1 1,1 0-1,-1 1 0,-1-1 0,1 1 1,-1 0-1,1 0 0,-1 0 0,0 0 1,-1 1-1,1 0 0,-1 0 0,1 1 1,-1-1-1,0 1 0,0 0 0,0 1 1,0-1-1,0 1 0,0 1 0,0-1 1,-1 1-1,1 0 0,0 0 0,0 1 1,0 0-1,0 0 0,0 0 0,0 1 1,0 0-1,0 0 0,0 0 0,1 1 1,-1 0-1,1 0 0,-7 5 0,4 2-362,10-5-113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4.224"/>
    </inkml:context>
    <inkml:brush xml:id="br0">
      <inkml:brushProperty name="width" value="0.025" units="cm"/>
      <inkml:brushProperty name="height" value="0.025" units="cm"/>
      <inkml:brushProperty name="color" value="#E71224"/>
    </inkml:brush>
  </inkml:definitions>
  <inkml:trace contextRef="#ctx0" brushRef="#br0">120 374 14894,'0'0'7773,"-1"9"-5980,-1 16-867,0 0 0,4 34 0,2-10-964,18 77 0,-16-104-17,22 122-203,-25-122 265,-1 0 0,-1 0 0,-1 1 0,-4 32 0,4-51 33,-1-1 1,0 0-1,0-1 1,0 1-1,-1 0 0,1 0 1,-1 0-1,1-1 0,-1 1 1,0-1-1,0 1 1,0-1-1,0 0 0,-1 0 1,1 0-1,0 0 0,-1 0 1,0 0-1,1-1 1,-1 1-1,0-1 0,0 0 1,0 0-1,0 0 0,0 0 1,0 0-1,0-1 1,0 1-1,0-1 0,0 0 1,0 0-1,0 0 0,0 0 1,0 0-1,0-1 0,-1 0 1,1 1-1,1-1 1,-1 0-1,0-1 0,0 1 1,0 0-1,0-1 0,1 0 1,-1 1-1,1-1 1,-4-3-1,0-2-95,0 0 0,0-1 1,1 0-1,0 0 0,0 0 0,1-1 1,0 1-1,0-1 0,1 0 0,0 0 1,1 0-1,0 0 0,0-1 1,1 1-1,0 0 0,1-15 0,1 12-142,0 0 0,0 1 0,1-1 0,1 1 0,0 0 0,0-1 0,1 1 0,1 1 0,0-1 0,0 1 0,1-1 0,0 2 0,8-10 0,13-10-3232,40-35 1,8-8-3313,-31 18 5247,-28 28 2238,-2 0 0,0-2-1,-2 1 1,-1-2-1,12-44 1,-11 19 2472,-2-1 0,3-60 0,-12 74-627,-16 175-993,14-67-774,12 116-1,-8-161-1051,2 1-1,0-1 0,1 0 1,1 0-1,1 0 1,1-1-1,1 0 0,23 36 1,-27-49-2978,-7-10 990,-16-23 24,-27-37 1651,22 32 1043,-57-84 2206,71 102-2319,1-1 1,1 0-1,0 0 1,1-1-1,0 0 0,1 1 1,-3-17-1,7 27-309,0 1-1,0-1 1,0 1 0,0-1 0,0 0-1,1 1 1,-1-1 0,1 1 0,0-1-1,-1 1 1,1-1 0,0 1-1,1 0 1,-1-1 0,0 1 0,1 0-1,-1 0 1,1 0 0,0 0 0,0 0-1,-1 0 1,1 1 0,0-1 0,1 0-1,-1 1 1,0 0 0,0-1-1,1 1 1,-1 0 0,0 0 0,1 0-1,-1 1 1,1-1 0,0 1 0,-1-1-1,4 1 1,14-3-10,1 1-1,-1 1 1,36 2-1,-26 0 11,130 5-484,-5 0-6010,-73-6-3989</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4"/>
    </inkml:context>
    <inkml:brush xml:id="br0">
      <inkml:brushProperty name="width" value="0.035" units="cm"/>
      <inkml:brushProperty name="height" value="0.035" units="cm"/>
      <inkml:brushProperty name="color" value="#AB008B"/>
    </inkml:brush>
  </inkml:definitions>
  <inkml:trace contextRef="#ctx0" brushRef="#br0">0 0 20420,'5'17'2337,"-2"-1"-1449,-2-2-448,-1-1 2513,5-1-2497,4-3-1536,-2-3 952,5-12-224,-1-3-185</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4.551"/>
    </inkml:context>
    <inkml:brush xml:id="br0">
      <inkml:brushProperty name="width" value="0.035" units="cm"/>
      <inkml:brushProperty name="height" value="0.035" units="cm"/>
      <inkml:brushProperty name="color" value="#AB008B"/>
    </inkml:brush>
  </inkml:definitions>
  <inkml:trace contextRef="#ctx0" brushRef="#br0">163 36 21277,'-9'3'230,"0"0"1,0 1-1,0 0 1,1 1-1,-1-1 1,1 2-1,0-1 1,1 1-1,-1 0 1,1 1 0,0-1-1,1 2 1,-1-1-1,1 1 1,1-1-1,0 2 1,0-1-1,0 0 1,1 1-1,0 0 1,1 0-1,-4 18 1,4-14-127,1 0 1,1-1-1,0 1 1,0 0-1,2 0 1,-1 0-1,6 24 1,-5-29-66,1 0 1,0 0 0,1-1-1,0 1 1,0-1 0,1 0-1,0 0 1,0 0 0,0 0-1,1 0 1,0-1 0,0 0-1,11 9 1,-13-13-31,0 1-1,0-1 1,1 0-1,-1-1 1,1 1 0,-1-1-1,1 1 1,-1-1-1,1 0 1,0-1 0,0 1-1,-1 0 1,1-1-1,0 0 1,0 0-1,0 0 1,-1-1 0,1 1-1,0-1 1,0 0-1,-1 0 1,1 0 0,-1 0-1,1-1 1,-1 1-1,1-1 1,5-4 0,0 0-3,-1-1 1,1 0 0,-1 0 0,-1 0-1,0-1 1,0 0 0,0-1 0,-1 1-1,5-11 1,-3 4 39,-1-1-1,0 1 1,-1-2-1,-1 1 1,-1-1 0,0 1-1,-1-1 1,0-19-1,-2 27-21,0 0 0,-2 0-1,1 0 1,-1 1-1,0-1 1,0 0-1,-1 0 1,-1 1 0,1-1-1,-2 1 1,1-1-1,-1 1 1,0 0 0,0 1-1,-1-1 1,0 1-1,-8-8 1,11 12-53,-1 0-1,0 0 1,0 1 0,0 0 0,0-1 0,0 1-1,0 0 1,0 1 0,-1-1 0,1 0 0,-1 1-1,1 0 1,-1 0 0,0 0 0,0 0-1,1 1 1,-1-1 0,0 1 0,0 0 0,1 0-1,-1 0 1,0 1 0,0-1 0,1 1 0,-1 0-1,-6 2 1,5 0-139,0 0-1,1 0 1,-1 0-1,1 0 0,-1 1 1,1-1-1,0 1 1,0 0-1,1 1 1,-1-1-1,1 0 1,0 1-1,0 0 1,0 0-1,1 0 1,0 0-1,-3 8 1,2-2-167,1-1 1,-1 1-1,2-1 0,-1 1 1,2 0-1,-1 0 1,2 0-1,1 17 0,7 0-547</inkml:trace>
  <inkml:trace contextRef="#ctx0" brushRef="#br0" timeOffset="1">704 36 20980,'-14'38'1985,"2"10"-1337,-4 4-240,-1 9 920,2 0-271,2-1-417,1-3-176,4-10-280,5-8-176,3-17-400,0-10-296,-1-16-649,1-11 73,-5-17 824,-2-13-368,-5-13-144</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5:55.072"/>
    </inkml:context>
    <inkml:brush xml:id="br0">
      <inkml:brushProperty name="width" value="0.035" units="cm"/>
      <inkml:brushProperty name="height" value="0.035" units="cm"/>
      <inkml:brushProperty name="color" value="#AB008B"/>
    </inkml:brush>
  </inkml:definitions>
  <inkml:trace contextRef="#ctx0" brushRef="#br0">221 27 21213,'-18'0'753,"1"2"1,-1-1 0,1 2 0,-22 6 0,33-8-591,-1 1 0,1 0 0,0 1 0,0-1 0,0 1 0,1 0 0,-1 0 0,1 1-1,-1 0 1,1 0 0,0 0 0,1 1 0,-1-1 0,-5 9 0,9-11-156,0-1 1,0 0 0,0 1-1,0-1 1,1 1-1,-1 0 1,0-1 0,1 1-1,-1-1 1,1 1-1,0 0 1,0-1 0,0 1-1,0 0 1,0 0-1,0-1 1,0 1-1,0 0 1,0-1 0,1 1-1,-1 0 1,1-1-1,1 3 1,-1-1-4,1-1-1,0 0 1,0 0-1,0 0 1,0 0-1,0 0 1,0-1 0,1 1-1,-1 0 1,0-1-1,1 0 1,0 0 0,2 1-1,4 1-1,0 0 0,0-1 1,0 0-1,0 0 0,0-1 0,0-1 0,16 0 0,-15-1 4,-1-1-1,1 0 1,-1-1-1,0 0 1,1 0 0,-2-1-1,17-10 1,-19 11 5,-2 0 1,1 0 0,0-1 0,0 0 0,-1 0-1,0 0 1,0-1 0,0 0 0,-1 1 0,1-1-1,-1 0 1,0-1 0,-1 1 0,3-6 0,-4 9-5,-1 0 0,1 0 0,0 0 1,-1 0-1,0 0 0,1-1 0,-1 1 1,0 0-1,0 0 0,0 0 0,-1 0 1,1 0-1,0 0 0,-1-1 0,1 1 1,-1 0-1,0 0 0,0 0 0,0 1 1,0-1-1,0 0 0,0 0 1,0 0-1,-1 1 0,1-1 0,0 0 1,-1 1-1,0 0 0,1-1 0,-1 1 1,0 0-1,0 0 0,1 0 0,-1 0 1,0 0-1,-2-1 0,-2 0 14,0 0-1,0 1 1,0 0 0,0 0-1,0 0 1,0 0 0,0 1-1,0 0 1,-1 0-1,1 1 1,-11 2 0,7 0-23,1 1 1,-1 0 0,1 1 0,-1 0-1,1 0 1,1 1 0,-1 0-1,1 0 1,0 1 0,0 0 0,1 1-1,0 0 1,0 0 0,1 0-1,0 1 1,1 0 0,-9 18-1,9-17-95,1 0-1,0 0 1,0 1-1,1 0 0,1 0 1,0 0-1,0 0 0,1 0 1,0 0-1,1 0 1,1 0-1,-1 0 0,2 0 1,-1 0-1,2 0 0,5 17 1,-7-25 75,0 0 1,1 1-1,-1-1 1,1-1-1,0 1 1,0 0-1,0 0 1,0-1-1,0 1 1,1-1 0,-1 0-1,1 1 1,-1-1-1,1 0 1,0-1-1,0 1 1,0 0-1,0-1 1,4 2-1,33 0-368</inkml:trace>
  <inkml:trace contextRef="#ctx0" brushRef="#br0" timeOffset="1">554 496 19116,'-2'20'1192,"-1"44"369,3-57-1280,0 0 0,1 0 1,0-1-1,0 1 1,1-1-1,4 13 0,-6-18-207,0 1-1,1-1 0,0 0 1,-1 1-1,1-1 0,0 0 0,0 0 1,-1 0-1,1 0 0,0 0 0,0 0 1,0 0-1,0 0 0,1 0 1,-1 0-1,0 0 0,0-1 0,3 2 1,-3-2-45,0 0 1,0 0 0,0 0 0,0 0-1,0 0 1,0 0 0,0 0 0,0 0 0,0-1-1,0 1 1,0 0 0,0-1 0,0 1-1,0-1 1,0 1 0,0-1 0,0 1-1,0-1 1,1-1 0,2-2-1,-1 0-1,1 0 1,-1 0-1,1-1 1,-1 1 0,0-1-1,3-9 1,-1 2 35,-1-1 0,-1 1 1,0-1-1,-1 0 0,0 0 0,-1 0 0,0 0 1,-2-25-1,0 30 4,0 1 1,-1-1-1,0 1 0,0 0 1,0 0-1,-1 0 1,-5-11-1,5 15-18,1-1-1,-1 0 0,1 1 1,-1 0-1,0 0 1,0 0-1,-1 0 1,1 0-1,0 0 1,-1 1-1,0 0 1,0 0-1,-7-4 1,9 5-19,-1 1 0,0-1 0,0 0 1,1 1-1,-1-1 0,0 1 0,0 0 0,0 0 1,1 0-1,-1 0 0,0 0 0,0 1 1,0-1-1,1 1 0,-1 0 0,0 0 1,-3 2-1,1-1-13,1 1 0,0 0 1,0 0-1,0 0 0,0 0 1,1 1-1,-1 0 0,1 0 0,-4 5 1,1 0-161,0 1 1,0 1-1,1-1 1,1 1-1,0 0 1,0 0-1,-3 19 1,6-25 98,0-1 0,1 1 0,-1 0 0,1-1 0,0 1 0,0-1 1,1 1-1,-1-1 0,1 1 0,0 0 0,2 5 0,12 4-266</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05.229"/>
    </inkml:context>
    <inkml:brush xml:id="br0">
      <inkml:brushProperty name="width" value="0.035" units="cm"/>
      <inkml:brushProperty name="height" value="0.035" units="cm"/>
      <inkml:brushProperty name="color" value="#AB008B"/>
    </inkml:brush>
  </inkml:definitions>
  <inkml:trace contextRef="#ctx0" brushRef="#br0">42 1 14603,'-7'7'1833,"-2"-1"-1153,1 3-208,2 3 912,0 2-448,2-1-160,2 4-247,2-2-137,3 1-184,3-1-72,-3-1-120,2-1-128,-2-4-248,0 0-137,-3-6-135,-2-3 472,-5-6-184,-5-1-64</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05.682"/>
    </inkml:context>
    <inkml:brush xml:id="br0">
      <inkml:brushProperty name="width" value="0.035" units="cm"/>
      <inkml:brushProperty name="height" value="0.035" units="cm"/>
      <inkml:brushProperty name="color" value="#AB008B"/>
    </inkml:brush>
  </inkml:definitions>
  <inkml:trace contextRef="#ctx0" brushRef="#br0">1 44 13027,'3'5'425,"-1"0"1,0 1-1,0-1 1,0 0-1,0 1 0,-1-1 1,0 1-1,0 0 1,0 6-1,2 7 509,7 48 841,-5-27-982,1-1 0,15 44 0,-20-78-717,1-1-1,-1 0 1,1 0 0,1 0 0,-1 0 0,0 0-1,4 4 1,-5-7-59,0 0 0,0 0 0,-1-1 0,1 1 0,0 0 0,0-1 0,0 1 0,0-1 0,-1 1 0,1-1 0,0 1 0,0-1 0,0 0 0,0 1 0,0-1-1,0 0 1,0 0 0,0 0 0,0 1 0,0-1 0,1 0 0,-1-1 0,0 1 0,0 0 0,0 0 0,0 0 0,0-1 0,0 1 0,0 0 0,0-1 0,0 1 0,-1-1 0,1 1 0,0-1-1,0 1 1,1-2 0,4-3 28,-1-1 0,-1 1 0,1-1-1,-1 1 1,0-1 0,0 0-1,0-1 1,3-8 0,22-60-113,-25 61-7,7-16-444,-2 0 0,-1-1-1,-1 0 1,-2 0-1,2-40 1,-7 53-183</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06.435"/>
    </inkml:context>
    <inkml:brush xml:id="br0">
      <inkml:brushProperty name="width" value="0.035" units="cm"/>
      <inkml:brushProperty name="height" value="0.035" units="cm"/>
      <inkml:brushProperty name="color" value="#AB008B"/>
    </inkml:brush>
  </inkml:definitions>
  <inkml:trace contextRef="#ctx0" brushRef="#br0">17 0 5497,'-6'3'280,"0"-1"-200,1-2-56</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06.919"/>
    </inkml:context>
    <inkml:brush xml:id="br0">
      <inkml:brushProperty name="width" value="0.035" units="cm"/>
      <inkml:brushProperty name="height" value="0.035" units="cm"/>
      <inkml:brushProperty name="color" value="#AB008B"/>
    </inkml:brush>
  </inkml:definitions>
  <inkml:trace contextRef="#ctx0" brushRef="#br0">17 1 10426,'-3'7'896,"0"-1"-552,0 0-159,2-3 391,-2 2 8,1-2-496,2-2-240,-1 4-160,1-2-841,0-2 225,0 2 648,0-1-528</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08.524"/>
    </inkml:context>
    <inkml:brush xml:id="br0">
      <inkml:brushProperty name="width" value="0.035" units="cm"/>
      <inkml:brushProperty name="height" value="0.035" units="cm"/>
      <inkml:brushProperty name="color" value="#AB008B"/>
    </inkml:brush>
  </inkml:definitions>
  <inkml:trace contextRef="#ctx0" brushRef="#br0">60 1258 8562,'-2'2'437,"1"-2"-175,0 1-1,0 0 1,-1 0 0,1 0-1,0-1 1,0 1-1,-1 0 1,1-1-1,0 0 1,-1 1-1,1-1 1,0 0-1,-1 1 1,1-1-1,-1 0 1,1 0-1,0 0 1,-1 0-1,1 0 1,-1-1-1,1 1 1,0 0-1,-1-1 1,1 1-1,0-1 1,-1 1-1,1-1 1,-2-1 0,2 2-180,1 0 1,0-1 0,-1 1-1,1 0 1,-1 0 0,1 0 0,0-1-1,-1 1 1,1 0 0,-1 0-1,1 0 1,-1 0 0,1 0 0,-1 0-1,1 0 1,0 0 0,-1 0-1,1 0 1,-1 0 0,1 0 0,-1 0-1,1 1 1,-1-1 0,1 0-1,0 0 1,-1 0 0,1 1 0,-1-1-1,1 0 1,0 0 0,-1 1-1,1-1 1,0 0 0,-1 1 0,1-1-1,0 0 1,0 1 0,-1-1-1,1 0 1,0 1 0,0-1 0,-1 1-1,1-1-50,0 1 0,0-1 0,0 0 0,0 0 0,0 0 0,0 0 0,0 0 0,0 0 0,0 0 0,0 0 0,0 0 0,0 1 0,0-1 0,0 0 0,0 0 0,0 0 0,0 0 0,0 0 0,0 0 0,0 0 0,0 1 0,0-1 0,0 0 0,0 0 0,0 0 0,0 0 0,0 0 0,0 0 0,0 0 0,0 0 0,0 1 0,0-1 0,0 0 0,0 0 0,0 0 0,1 0 0,-1 0 0,0 0 0,0 0 0,0 0 0,0 0 0,0 0 0,0 0 0,0 0 0,0 1-1,0-1 1,1 0 0,-1 0 0,12-9 710,-4 0-371,0-1 0,10-15 0,-13 17-291,0 0 1,1 1-1,0-1 0,1 1 1,13-12-1,103-75 853,-113 86-878,1 1-1,0 0 1,0 1-1,1 0 1,0 1-1,-1 0 1,17-3-1,-24 7-47,-1 1-1,0 0 0,0 0 0,1 0 0,-1 0 1,6 1-1,-6 0-1,1 0 1,-1-1-1,0 0 0,1 0 1,-1 0-1,0 0 1,1 0-1,-1-1 0,4 0 1,256-107 166,-188 73-146,64-30 159,-120 57-114,0 1 0,0 1 1,1 1-1,33-5 1,11-2 35,-30 5-91,59-3 0,-70 9-7,0 0-1,0-2 1,0-1 0,0-1 0,-1-1-1,32-12 1,47-40 5,9-5 15,-98 58-27,1-1 0,0 1 1,0 1-1,0 1 0,1 0 0,25-3 1,-29 5-3,0 0 1,-1-1 0,1-1 0,-1 0-1,1 0 1,-1-1 0,0 0 0,15-9-1,-6 1 3,0 0-1,31-29 0,-24 19 1,52-33 1,-49 36-5,49-42 0,-51 38 8,1 1 0,1 1-1,1 1 1,1 2-1,59-27 1,-11 13-4,103-26 0,-27 3-47,-151 54 39,-16 4 77,10-2-405,0 0 1,-1-1-1,1 1 0,0-1 1,0 0-1,0 0 0,-1 0 1,1 0-1,-6-2 0</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09.150"/>
    </inkml:context>
    <inkml:brush xml:id="br0">
      <inkml:brushProperty name="width" value="0.035" units="cm"/>
      <inkml:brushProperty name="height" value="0.035" units="cm"/>
      <inkml:brushProperty name="color" value="#AB008B"/>
    </inkml:brush>
  </inkml:definitions>
  <inkml:trace contextRef="#ctx0" brushRef="#br0">101 4 12155,'4'-1'643,"0"1"1,0-1-1,0 0 1,0 1-1,0 0 1,0 0-1,7 1 1,-10-1-506,0 1 0,0-1 1,0 1-1,-1-1 0,1 1 0,0-1 0,0 1 1,0-1-1,-1 1 0,1 0 0,0 0 1,-1-1-1,1 1 0,-1 0 0,1 0 0,-1 0 1,1 0-1,-1-1 0,0 1 0,1 0 1,-1 0-1,0 0 0,1 0 0,-1 0 1,0 0-1,0 0 0,0 0 0,0 0 0,0 0 1,0 0-1,0 0 0,-1 0 0,1 0 1,0 0-1,-1 0 0,1 0 0,-1 1 0,-4 14 403,-1 0 0,-1 0 0,-1 0 0,0-1 0,-1-1-1,-14 20 1,2-2-148,1-4-152,15-21-197,-1 0 1,1 1 0,0 0 0,1-1 0,-1 2-1,2-1 1,-1 0 0,-3 16 0,6-23-40,1 0-1,0-1 1,0 1 0,0-1 0,0 1-1,0-1 1,0 1 0,1-1-1,-1 1 1,0 0 0,0-1 0,0 1-1,0-1 1,1 1 0,-1-1 0,0 1-1,0-1 1,1 1 0,-1-1-1,1 0 1,-1 1 0,0-1 0,1 1-1,-1-1 1,1 0 0,-1 1 0,0-1-1,1 0 1,-1 0 0,1 1 0,-1-1-1,1 0 1,0 0 0,-1 0-1,1 1 1,-1-1 0,1 0 0,-1 0-1,1 0 1,-1 0 0,2 0 0,22-4 121,-23 4-122,36-12 147,-1-2 0,62-32 0,-23 10-138,-5 3-2180,-58 23-1326</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09.695"/>
    </inkml:context>
    <inkml:brush xml:id="br0">
      <inkml:brushProperty name="width" value="0.035" units="cm"/>
      <inkml:brushProperty name="height" value="0.035" units="cm"/>
      <inkml:brushProperty name="color" value="#AB008B"/>
    </inkml:brush>
  </inkml:definitions>
  <inkml:trace contextRef="#ctx0" brushRef="#br0">35 53 17772,'1'3'327,"0"0"1,0 0 0,-1 0-1,1 0 1,-1 0 0,0 0-1,0-1 1,0 1 0,0 0-1,-1 5 1,-8 35 1341,4-23-926,-2 20 183,-9 40 208,38-195-580,-3 15-502,-16 98-24,1 9-18,7 19-8,-4-10 30,-6-14-29,0-1 1,-1 1 0,1-1-1,0 0 1,0 1-1,0-1 1,0 0 0,0 0-1,0 0 1,1 1 0,-1-1-1,0 0 1,0-1 0,1 1-1,-1 0 1,1 0-1,-1 0 1,1-1 0,-1 1-1,1-1 1,1 1 0,-1-1 0,0 0 1,-1-1-1,1 1 1,0 0-1,-1-1 1,1 1-1,-1-1 1,1 0-1,-1 1 1,1-1 0,-1 0-1,0 0 1,1 0-1,-1 0 1,0 0-1,0 0 1,2-2-1,1-3 5,1 0 0,-1 0 0,0 0 0,0 0 0,-1-1 0,0 0 0,0 1 0,2-9 0,-3 8-3,-1 3 2,0 1 1,0-1-1,0 0 0,0 0 1,-1 0-1,0 0 1,1 0-1,-2-7 1,-1 12 115,-2 7-55,-3 11 26,-1 17-44,2 0 1,2 0-1,1 1 1,2 40-1,1-74-177,0 1 0,1-1 0,-1 0 0,1 1 0,0-1 0,0 0 0,2 6 0,-2-9 102,-1 1-1,0-1 1,0 0-1,1 1 1,-1-1-1,0 0 1,0 1-1,1-1 1,-1 0-1,0 1 1,1-1-1,-1 0 1,1 0-1,-1 1 1,0-1-1,1 0 1,-1 0-1,1 0 1,-1 0-1,0 1 1,1-1-1,-1 0 1,1 0-1,0 0 1,0 0 2,0-1 1,0 1-1,0-1 1,0 1-1,0 0 1,0-1-1,0 0 1,-1 1-1,1-1 1,0 1-1,0-1 1,0 0-1,-1 0 1,1 1-1,0-2 1,13-18-437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5.787"/>
    </inkml:context>
    <inkml:brush xml:id="br0">
      <inkml:brushProperty name="width" value="0.025" units="cm"/>
      <inkml:brushProperty name="height" value="0.025" units="cm"/>
      <inkml:brushProperty name="color" value="#E71224"/>
    </inkml:brush>
  </inkml:definitions>
  <inkml:trace contextRef="#ctx0" brushRef="#br0">76 1 4292,'0'0'19277,"7"9"-17980,-3-5-1234,-1 0 0,1 0 0,0 0-1,0 0 1,0-1 0,0 1 0,1-1 0,-1 0-1,1 0 1,0-1 0,0 1 0,0-1-1,0 0 1,1 0 0,-1-1 0,0 0 0,1 0-1,-1 0 1,1-1 0,6 1 0,49-2 44,-1-2 1,68-12-1,-89 10-93,-20 2 54,-21 0 137,-33 0 126,22 2-417,-330-4 193,337 6-77,0-2 25,1 2 1,-1-1-1,0 1 0,0-1 1,0 2-1,0-1 1,0 1-1,-9 3 0,65 0-172,134-16 357,-3 0-774,-188 21 230,-13 1 331,-1-2-1,0 0 1,-1-1 0,1-2-1,-28 6 1,31-8-22,-10 3 8,-1-1-1,-39 2 0,3-12-1331,59 3 789,1 0 0,-1-1 0,1 0-1,0 0 1,-1 0 0,1 0 0,0-1 0,-6-5 0,-16-17-8017</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0.165"/>
    </inkml:context>
    <inkml:brush xml:id="br0">
      <inkml:brushProperty name="width" value="0.035" units="cm"/>
      <inkml:brushProperty name="height" value="0.035" units="cm"/>
      <inkml:brushProperty name="color" value="#AB008B"/>
    </inkml:brush>
  </inkml:definitions>
  <inkml:trace contextRef="#ctx0" brushRef="#br0">23 1 17708,'3'9'2288,"1"1"-1344,-2 7-327,-1 4 1103,-1 9-456,0 3-200,0 7-391,-1 2-201,-2 0-680,0-3-472,-5-3 600,-1-9-137,0-21-127</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2.229"/>
    </inkml:context>
    <inkml:brush xml:id="br0">
      <inkml:brushProperty name="width" value="0.035" units="cm"/>
      <inkml:brushProperty name="height" value="0.035" units="cm"/>
      <inkml:brushProperty name="color" value="#AB008B"/>
    </inkml:brush>
  </inkml:definitions>
  <inkml:trace contextRef="#ctx0" brushRef="#br0">1 4 10466,'0'0'130,"1"0"0,-1-1-1,1 1 1,0 0 0,-1-1-1,1 1 1,0 0 0,-1 0 0,1-1-1,0 1 1,-1 0 0,1 0-1,0 0 1,-1 0 0,1 0 0,0 0-1,-1 0 1,1 0 0,0 0-1,0 0 1,-1 1 0,1-1 0,0 0-1,-1 0 1,1 1 0,-1-1-1,1 0 1,0 1 0,-1-1 0,1 1-1,-1-1 1,1 1 0,0 0-1,19 20 1898,-17-18-1716,12 16 230,0 0 0,-2 1 0,0 1 0,-1 0 0,-1 1 0,-2 0-1,0 1 1,-1 0 0,-1 0 0,7 43 0,-10-31-389,-1-1 1,-2 1-1,-1 0 0,-2-1 1,-1 1-1,-15 66 1,16-95-89,-2 11-269,5-16-127,3-10-168,14-48-980,-11 37 1003</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2.730"/>
    </inkml:context>
    <inkml:brush xml:id="br0">
      <inkml:brushProperty name="width" value="0.035" units="cm"/>
      <inkml:brushProperty name="height" value="0.035" units="cm"/>
      <inkml:brushProperty name="color" value="#AB008B"/>
    </inkml:brush>
  </inkml:definitions>
  <inkml:trace contextRef="#ctx0" brushRef="#br0">0 80 13611,'3'4'599,"0"1"1,-1-1-1,0 1 1,0 0-1,0 0 1,-1-1-1,1 1 1,-1 0-1,0 0 1,0 7-1,3 12 399,2-1-205,15 46 829,-19-64-1508,0 1 1,1-1 0,-1 1-1,1-1 1,1 0 0,-1 0-1,1-1 1,0 1-1,5 5 1,-8-9-89,1 0 0,-1-1 0,0 1 1,0 0-1,1-1 0,-1 1 0,0 0 0,1-1 0,-1 0 0,0 1 1,1-1-1,-1 0 0,1 0 0,-1 0 0,0 0 0,1 0 0,-1 0 1,1 0-1,-1 0 0,1 0 0,-1-1 0,0 1 0,1-1 0,-1 1 1,0-1-1,1 1 0,-1-1 0,0 0 0,0 0 0,0 1 0,0-1 1,1 0-1,-1 0 0,0 0 0,-1 0 0,1-1 0,0 1 0,1-2 1,4-5 98,0-1 0,-1 1 0,9-19 0,-14 25-110,29-65 427,-20 40-283,2 2 0,1 0 0,25-40 0,-16 42-1004,-20 22 455,0-1-1,1 1 0,0 0 0,-1-1 1,1 1-1,0 0 0,-1 0 0,1 0 1,0 0-1,0 1 0,0-1 0,3-1 1</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3.748"/>
    </inkml:context>
    <inkml:brush xml:id="br0">
      <inkml:brushProperty name="width" value="0.035" units="cm"/>
      <inkml:brushProperty name="height" value="0.035" units="cm"/>
      <inkml:brushProperty name="color" value="#AB008B"/>
    </inkml:brush>
  </inkml:definitions>
  <inkml:trace contextRef="#ctx0" brushRef="#br0">0 60 15155,'1'5'457,"-1"0"-1,1 1 1,0-1-1,0 0 1,1 0 0,-1 0-1,1 0 1,1 0-1,-1 0 1,1 0-1,-1 0 1,1-1-1,0 0 1,1 1 0,-1-1-1,1-1 1,4 5-1,-4-5-396,0 1 0,0-1-1,0-1 1,0 1-1,0 0 1,1-1 0,-1 0-1,1 0 1,0 0 0,-1-1-1,1 0 1,0 0 0,0 0-1,0 0 1,0-1 0,0 0-1,0 0 1,6 0 0,0-3-196,-1 0 1,0 0 0,0-1 0,0 0 0,0-1 0,-1 0-1,1 0 1,14-12 0,-17 11-210,0 1 0,-1-1 0,0 0 0,0-1 0,0 0 0,-1 0 0,1 0 0,-2 0 0,1-1 0,-1 0-1,3-9 1,-6 16 215,0-1-1,-1 0 0,1 0 0,-1 1 0,0-1 0,1 0 1,-1 0-1,0 0 0,0 0 0,0 1 0,-1-1 0,1 0 0,0 0 1,-1-2-1,1 4 79,-1-1 0,1 0 0,-1 1 1,1-1-1,0 0 0,-1 1 0,0-1 1,1 0-1,-1 1 0,1-1 0,-1 1 1,0-1-1,1 1 0,-1-1 0,0 1 0,1 0 1,-1-1-1,0 1 0,0 0 0,1 0 1,-1-1-1,-1 1 0,-1 0 91,1 0 0,-1 0-1,0 1 1,1-1 0,-1 0 0,1 1-1,-1 0 1,1 0 0,-1 0 0,1 0 0,0 0-1,-1 0 1,1 0 0,0 1 0,0-1 0,0 1-1,0 0 1,-3 2 0,-3 6 361,1 0-1,0 0 1,0 1 0,1 0 0,0 0-1,1 0 1,0 1 0,1 0-1,-5 19 1,2 5 467,-7 72-1,13-91-822,0-11-92,0 0-1,0 1 1,1-1 0,0 0-1,0 1 1,1-1-1,0 0 1,1 8-1,-2-14 48,0 0-1,0 0 1,0 0-1,0 0 0,0 0 1,0 0-1,0 0 1,0-1-1,0 1 0,0 0 1,0 0-1,0 0 1,0 0-1,0 0 0,0 0 1,1 0-1,-1 0 1,0 0-1,0 0 0,0-1 1,0 1-1,0 0 1,0 0-1,0 0 0,0 0 1,0 0-1,0 0 0,0 0 1,0 0-1,0 0 1,0 0-1,1 0 0,-1 0 1,0 0-1,0 0 1,0 0-1,0 0 0,0 0 1,0 0-1,0 0 1,0 0-1,0 0 0,1 0 1,-1 0-1,0 0 1,0 0-1,0 0 0,0 0 1,0 0-1,0 0 1,0 0-1,0 0 0,0 0 1,1 0-1,-1 0 1,0 0-1,0 0 0,0 0 1,0 0-1,0 0 1,0 0-1,0 0 0,0 0 1,0 1-1,0-1 1,0 0-1,0 0 0,0 0 1,5-18-171</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4.451"/>
    </inkml:context>
    <inkml:brush xml:id="br0">
      <inkml:brushProperty name="width" value="0.035" units="cm"/>
      <inkml:brushProperty name="height" value="0.035" units="cm"/>
      <inkml:brushProperty name="color" value="#AB008B"/>
    </inkml:brush>
  </inkml:definitions>
  <inkml:trace contextRef="#ctx0" brushRef="#br0">183 0 14899,'-6'1'4310,"-8"8"-3088,-7 16-186,1 2 0,-24 41 0,12-17-59,41-69-1275,0 0 1,-1-1-1,-1 0 0,7-33 1,-11 42 146,1-6-333,-7 22 275,-5 29 330,7-23-6,1 0 1,0 0-1,0 0 0,1 1 1,4 15-1,-4-23-56,0-1 0,0 0 0,1 0 0,-1 0 1,1 0-1,0 0 0,0 0 0,0 0 0,0-1 0,1 1 0,-1-1 0,1 1 0,0-1 0,0 0 0,0 0 1,1-1-1,-1 1 0,7 3 0,-9-5-47,-1-1 0,1 0 1,-1 1-1,1-1 1,0 0-1,-1 1 0,1-1 1,0 0-1,-1 0 0,1 0 1,0 0-1,0 0 0,-1 0 1,1 0-1,0 0 0,-1 0 1,1 0-1,0 0 0,-1 0 1,2-1-1,-2 1-5,1 0-1,-1-1 1,0 1 0,0 0 0,1-1-1,-1 1 1,0-1 0,0 1-1,0 0 1,0-1 0,1 1 0,-1-1-1,0 1 1,0-1 0,0 1 0,0 0-1,0-1 1,0 1 0,0-1 0,0 1-1,0-1 1,0 1 0,-1-1 0,0-2-1,0 0 0,0 0 0,0 0 1,0 0-1,-1 1 0,1-1 0,-4-4 1,-16-14-152,0 1 0,-48-33 0,44 34 79,15 10 65,9 6 8,18 6 17,-4 1-16,19 1-567,0 0 1,56-1-1,-64-3 316,-1 0-97</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4.934"/>
    </inkml:context>
    <inkml:brush xml:id="br0">
      <inkml:brushProperty name="width" value="0.035" units="cm"/>
      <inkml:brushProperty name="height" value="0.035" units="cm"/>
      <inkml:brushProperty name="color" value="#AB008B"/>
    </inkml:brush>
  </inkml:definitions>
  <inkml:trace contextRef="#ctx0" brushRef="#br0">38 6 14731,'0'-6'2889,"-5"12"-2225,-2 10 1096,-1 5-463,1 3-121,1 3-352,1-2-184,5-5-264,0-4-192,8-8-608,2-8-384,2-8 664,3-4-144,-1-7-136</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5.421"/>
    </inkml:context>
    <inkml:brush xml:id="br0">
      <inkml:brushProperty name="width" value="0.035" units="cm"/>
      <inkml:brushProperty name="height" value="0.035" units="cm"/>
      <inkml:brushProperty name="color" value="#AB008B"/>
    </inkml:brush>
  </inkml:definitions>
  <inkml:trace contextRef="#ctx0" brushRef="#br0">1 86 15635,'3'0'2105,"3"-6"-1209,6-3-272,4 0 1056,8-3-375,2 0-177,9 2-424,2-1-184,-1 4-288,0 2-232,-4 2-608,-8 2-352,-11 1 768,-10 0-168,-3 1-168</inkml:trace>
  <inkml:trace contextRef="#ctx0" brushRef="#br0" timeOffset="1">43 143 15147,'-3'17'1665,"4"-7"-841,5-5-304,8-5 816,5-2-192,12-10-519,2-3-345,3-7-72,0 1-32,3-3-216</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5.965"/>
    </inkml:context>
    <inkml:brush xml:id="br0">
      <inkml:brushProperty name="width" value="0.035" units="cm"/>
      <inkml:brushProperty name="height" value="0.035" units="cm"/>
      <inkml:brushProperty name="color" value="#AB008B"/>
    </inkml:brush>
  </inkml:definitions>
  <inkml:trace contextRef="#ctx0" brushRef="#br0">135 53 17180,'-10'6'727,"1"1"1,-1 1 0,-13 14-1,20-19-557,0 0-1,1-1 0,-1 1 0,1 0 0,0 1 1,0-1-1,0 0 0,1 1 0,-1-1 1,1 1-1,0-1 0,0 1 0,0 0 1,0-1-1,0 8 0,1-10-147,1 0 1,-1 0-1,0 1 0,1-1 0,0 0 1,-1 0-1,1 0 0,-1 0 0,1 0 0,0 0 1,0 0-1,0 0 0,0 0 0,0 0 0,0 0 1,0 0-1,0 0 0,0-1 0,0 1 1,0-1-1,0 1 0,0 0 0,1-1 0,-1 0 1,0 1-1,0-1 0,1 0 0,-1 0 1,0 0-1,0 1 0,1-1 0,-1-1 0,2 1 1,7 0-15,-1 0 1,1-1-1,10-2 1,-19 3-1,29-6 19,-22 4-21,0 0 0,0 0 0,0 1 0,0 0 0,1 0 0,-1 1 1,0 0-1,1 0 0,8 3 0,-16-3-6,1 1 0,-1-1 1,0 1-1,0-1 0,0 1 1,0-1-1,0 1 1,0 0-1,0 0 0,0 0 1,0 0-1,0-1 0,0 1 1,-1 0-1,1 0 0,0 1 1,-1-1-1,1 0 0,-1 0 1,1 0-1,-1 0 0,1 0 1,-1 1-1,0-1 1,0 0-1,1 0 0,-1 1 1,0-1-1,0 0 0,0 0 1,0 1-1,-1-1 0,1 0 1,0 0-1,0 1 0,-1-1 1,1 0-1,-1 0 0,0 2 1,-2 3 10,0 1 0,0-1 0,0 0 1,-1 0-1,-7 9 0,5-8-4,-1 1 0,0-1-1,-1-1 1,0 1 0,0-1 0,0-1-1,-1 1 1,0-1 0,0-1 0,0 0-1,-19 6 1,23-9-56,1 1-1,-1-1 0,1-1 1,-1 1-1,0-1 1,1 0-1,-1 0 1,0 0-1,0-1 0,1 1 1,-1-1-1,1 0 1,-1-1-1,1 1 1,-1-1-1,1 0 0,0 0 1,0 0-1,0-1 1,0 1-1,0-1 1,0 0-1,1 0 0,-1 0 1,1-1-1,0 1 1,-3-5-1,-7-17-283</inkml:trace>
  <inkml:trace contextRef="#ctx0" brushRef="#br0" timeOffset="1">227 54 17172,'12'5'1504,"6"-4"-1032,3-1-240,5-3 224,-1-4-456,-1-7 208,0-2-152,-4-4-304</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6.433"/>
    </inkml:context>
    <inkml:brush xml:id="br0">
      <inkml:brushProperty name="width" value="0.035" units="cm"/>
      <inkml:brushProperty name="height" value="0.035" units="cm"/>
      <inkml:brushProperty name="color" value="#AB008B"/>
    </inkml:brush>
  </inkml:definitions>
  <inkml:trace contextRef="#ctx0" brushRef="#br0">41 0 14155,'-30'115'7049,"26"-95"-6507,1 1-1,1-1 1,0 35-1,2-55-530,0 1-1,0 0 0,0 0 0,0-1 0,0 1 1,0 0-1,0-1 0,1 1 0,-1 0 0,0-1 1,0 1-1,0 0 0,1-1 0,-1 1 0,0 0 1,1-1-1,-1 1 0,1-1 0,-1 1 1,1 0-1,-1-1 0,1 0 0,-1 1 0,1-1 1,-1 1-1,1-1 0,-1 1 0,2-1 0,-1 0 2,1 1 0,-1-1 0,0-1-1,1 1 1,-1 0 0,0 0 0,1 0-1,-1-1 1,0 1 0,0 0 0,1-1-1,-1 1 1,0-1 0,1-1 0,7-3 36,-1-1 1,0 0 0,8-7-1,-15 11-33,16-13 69,22-27 0,-33 34-67,0 1 0,-1-1 0,0 1 0,0-1 0,-1-1 0,5-13 0,-8 21-8,-1-1 0,1 1 0,-1-1 0,0 0 0,1 1 0,-1-1 0,0 1 1,0-1-1,0 0 0,0 1 0,0-1 0,-1 0 0,1 1 0,-1-3 0,0 3-1,1 0 0,0 0 0,-1 1 0,1-1 0,-1 0 0,0 1-1,1-1 1,-1 1 0,1-1 0,-1 1 0,0-1 0,0 1 0,1-1-1,-1 1 1,0-1 0,0 1 0,1 0 0,-1 0 0,0-1 0,-1 1 0,-1 0 9,-1 0 1,1 0 0,0 0 0,0 0 0,-1 1 0,1-1 0,0 1 0,0 0 0,0 0 0,-1 0 0,1 0-1,-4 3 1,-6 4 61,1 0-1,-21 16 1,29-20-107,0-1 0,0 1 0,1 0 0,-1 0 1,1 0-1,0 0 0,0 1 0,1-1 0,-1 1 0,1 0 0,-2 5 1,4-10 7,0 1 0,-1-1 0,1 1 0,0-1 0,0 1 0,0-1 0,0 1 0,0-1 0,0 1 0,0-1 0,0 1 0,0-1 0,0 1 0,0-1 0,0 1 0,1-1 0,-1 1 0,0-1 0,0 1 0,0-1 0,1 0 0,-1 1-1,0-1 1,0 1 0,1-1 0,-1 0 0,0 1 0,1-1 0,-1 0 0,1 1 0,-1-1 0,0 0 0,1 1 0,-1-1 0,1 0 0,-1 0 0,1 0 0,-1 0 0,1 1 0,-1-1 0,1 0 0,-1 0 0,1 0 0,-1 0 0,1 0 0,23-2 340,-10-2-356,-1-1 0,0 0 0,14-7 0,-22 10 20,42-20-201</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6.951"/>
    </inkml:context>
    <inkml:brush xml:id="br0">
      <inkml:brushProperty name="width" value="0.035" units="cm"/>
      <inkml:brushProperty name="height" value="0.035" units="cm"/>
      <inkml:brushProperty name="color" value="#AB008B"/>
    </inkml:brush>
  </inkml:definitions>
  <inkml:trace contextRef="#ctx0" brushRef="#br0">215 4 17980,'-59'64'2920,"-15"18"-511,66-71-2095,0-1 1,1 2 0,0-1-1,1 1 1,0 0-1,-4 14 1,9-24-286,1 0 1,-1-1 0,1 1 0,-1-1-1,1 1 1,0 0 0,-1 0-1,1-1 1,0 1 0,0 0-1,0-1 1,1 1 0,-1 0-1,0 0 1,0-1 0,1 1-1,-1 0 1,1-1 0,0 1-1,1 2 1,-1-3-15,0 0 0,0 0 0,0 0 0,1-1-1,-1 1 1,0 0 0,1 0 0,-1-1 0,0 1 0,1 0 0,-1-1-1,1 0 1,-1 1 0,1-1 0,-1 0 0,1 0 0,0 0 0,1 0 0,5 0-1,0-1 0,0 0 0,0-1 1,0 0-1,-1 0 0,1 0 1,8-5-1,-1 0 1,-1-1 0,0 0 0,-1-1 0,0-1 0,0 0 0,16-17 0,-24 22-8,1-1 0,-1 0 0,-1 0 0,1-1 0,-1 1-1,0-1 1,0 0 0,-1 0 0,0 0 0,0-1 0,-1 1 0,1-1 0,-2 1 0,1-1 0,0-10 0,-2 15-3,0 0 1,0 0-1,0 0 0,-1 0 0,1 0 1,-1 0-1,0 0 0,0 0 0,0 0 1,0 0-1,0 0 0,-1 0 0,1 0 1,-1 1-1,1-1 0,-1 1 0,0-1 1,-4-3-1,3 4 9,-1 0 0,1 0 0,0 0 0,-1 0 0,1 1 0,-1 0 0,1-1 0,-1 1 0,0 1 0,1-1 0,-1 0 0,0 1 0,-5 0 0,-3 0-90,1 1 0,0 1-1,0 0 1,0 0 0,0 1 0,0 0-1,0 1 1,1 1 0,-15 7 0,13-4-319,1 0 1,0 1 0,1 0 0,0 1 0,-14 17-1,6-7-169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9.574"/>
    </inkml:context>
    <inkml:brush xml:id="br0">
      <inkml:brushProperty name="width" value="0.025" units="cm"/>
      <inkml:brushProperty name="height" value="0.025" units="cm"/>
      <inkml:brushProperty name="color" value="#E71224"/>
    </inkml:brush>
  </inkml:definitions>
  <inkml:trace contextRef="#ctx0" brushRef="#br0">181 23 6118,'0'0'16095,"-8"-5"-15390,6 3-671,0 0 1,0 1 0,0-1 0,0 1 0,0-1-1,0 1 1,0 0 0,-1 0 0,1 0-1,0 0 1,-1 0 0,1 1 0,-1-1-1,1 1 1,-1-1 0,1 1 0,-1 0 0,1 0-1,-1 0 1,1 0 0,-1 1 0,1-1-1,-1 1 1,1-1 0,0 1 0,-1 0 0,1 0-1,0 0 1,-1 0 0,1 0 0,0 1-1,0-1 1,0 1 0,0-1 0,0 1-1,-2 3 1,-7 5 124,1 0-1,0 1 1,1 0-1,0 0 1,-10 19-1,16-27-203,1 0 0,0 0 0,0 1 0,1-1 0,-1 1 0,1-1 0,0 1 0,0 0 0,0 0 0,0-1 0,0 1 0,1 0 0,0 0 0,0 0 0,0 0 0,0 0 0,0-1 0,1 1 0,0 0 0,0 0 0,0-1 0,0 1 0,1 0 0,-1-1 0,3 5 0,0-4-505,-1-1-1,1 0 1,-1 0-1,1 0 1,0-1-1,0 1 0,0-1 1,0 0-1,1 0 1,-1-1-1,0 1 1,1-1-1,-1 0 0,8 1 1,17 3-4767</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7.498"/>
    </inkml:context>
    <inkml:brush xml:id="br0">
      <inkml:brushProperty name="width" value="0.035" units="cm"/>
      <inkml:brushProperty name="height" value="0.035" units="cm"/>
      <inkml:brushProperty name="color" value="#AB008B"/>
    </inkml:brush>
  </inkml:definitions>
  <inkml:trace contextRef="#ctx0" brushRef="#br0">14 164 12827,'6'-13'3727,"-19"46"2161,7 9-3427,6-41-2413,0-1 0,0 1 0,0 0 0,0 0 0,0 0 0,0 0 0,0-1 0,0 1 0,1 0-1,-1 0 1,0 0 0,0 0 0,1-1 0,-1 1 0,1 0 0,-1 0 0,1-1 0,0 2 0,-1-2-24,1 0 0,0 0 0,0 0 0,-1 0 0,1 0 0,0 0 1,0 0-1,-1 0 0,1 0 0,0 0 0,-1-1 0,1 1 0,0 0 0,-1 0 0,1-1 0,0 1 0,-1 0 0,1-1 0,0 1 0,-1-1 0,1 1 0,-1-1 0,1 1 0,-1-1 0,1 1 0,0-2 0,8-8 23,-1 0-1,1-1 1,-2 0 0,0 0-1,0-1 1,-1 0 0,0 0-1,-1-1 1,0 1 0,-1-1-1,3-20 1,-6 32-45,-1-1 0,0 1 0,0 0 1,1-1-1,-1 1 0,0-1 0,0 1 0,0 0 0,-1-1 0,1 1 0,0-1 1,0 1-1,-1 0 0,0-2 0,1 2 0,0 1 0,-1 0 0,1 0 0,0 0 0,-1 0 0,1-1 0,0 1-1,-1 0 1,1 0 0,0 0 0,-1 0 0,1 0 0,0 0 0,-1 0 0,1 0 0,0 0 0,-1 0 0,1 0 0,0 0 0,-1 0 0,1 0 0,0 0 0,-1 0 0,1 0 0,0 1 0,-1-1 0,1 0 0,0 0 0,0 0 0,-1 1-1,1-1 1,0 0 0,-1 1 0,-2 1 15,0 1-1,0 0 1,0 0 0,0 1-1,0-1 1,1 1-1,-3 5 1,-1 0 14,2 1 0,0 0 0,0 0 0,0 0 0,1 1 1,1-1-1,0 1 0,-1 11 0,3-22-28,0 1 1,0-1-1,0 1 0,0-1 1,-1 0-1,1 1 1,0-1-1,0 1 0,0-1 1,0 1-1,0-1 1,0 1-1,0-1 0,0 1 1,1-1-1,-1 0 0,0 1 1,0-1-1,0 1 1,0-1-1,1 1 0,-1-1 1,0 0-1,0 1 1,1-1-1,-1 0 0,0 1 1,1-1-1,-1 0 1,0 1-1,1-1 0,-1 0 1,1 1-1,-1-1 0,0 0 1,1 0-1,-1 0 1,1 0-1,-1 1 0,1-1 1,-1 0-1,0 0 1,1 0-1,-1 0 0,1 0 1,-1 0-1,1 0 1,-1 0-1,1 0 0,-1 0 1,1 0-1,-1 0 0,0-1 1,1 1-1,-1 0 1,1 0-1,-1 0 0,1-1 1,-1 1-1,0 0 1,1 0-1,-1-1 0,0 1 1,1 0-1,-1-1 1,1 0-1,24-24 81,-16 12-60,0-1 1,-1 0-1,0 0 0,-1-1 1,-1 0-1,0 0 1,-1 0-1,4-25 1,-8 39-25,-1 0 1,0 0-1,0 0 0,0 0 1,0 1-1,0-1 1,0 0-1,0 0 1,0 0-1,0 0 0,0 1 1,0-1-1,-1 0 1,1 0-1,0 0 1,-1-1-1,1 2 0,-1 0 1,1 0-1,0 0 0,-1 0 1,1 0-1,0-1 0,0 1 1,-1 0-1,1 0 0,0 0 1,-1 0-1,1 0 0,0 0 0,-1 0 1,1 0-1,0 0 0,0 0 1,-1 0-1,1 0 0,0 0 1,-1 0-1,1 1 0,0-1 1,0 0-1,-1 0 0,1 0 1,0 0-1,-1 1 0,-1 0 0,-1 1 0,1 0 0,-1 0 0,1 0 0,0 1 0,0-1 0,-2 3 0,-7 12-389,2 0 0,0 1 0,-7 19 1,15-30 141,4-11-102,4-14-56</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9.136"/>
    </inkml:context>
    <inkml:brush xml:id="br0">
      <inkml:brushProperty name="width" value="0.035" units="cm"/>
      <inkml:brushProperty name="height" value="0.035" units="cm"/>
      <inkml:brushProperty name="color" value="#AB008B"/>
    </inkml:brush>
  </inkml:definitions>
  <inkml:trace contextRef="#ctx0" brushRef="#br0">41 25 15211,'8'-15'1712,"-4"5"326,-6 20-176,-11 24-324,2-3-594,-8 33-1,16-55-809,1 1 0,1-1-1,0 1 1,1 0 0,-1 0 0,2-1-1,-1 1 1,3 10 0,-3-19-108,1 1 0,-1-1 0,0 1 0,1-1 0,-1 0 0,1 1 0,-1-1-1,1 1 1,0-1 0,0 0 0,-1 1 0,1-1 0,0 0 0,0 0 0,0 0 0,0 0 0,1 0 0,-1 0 0,0 0-1,0 0 1,1 0 0,-1 0 0,2 0 0,-1-1-2,1 1 1,-1-1-1,0 0 0,1 0 0,-1 0 0,0 0 0,1 0 1,-1 0-1,0-1 0,1 1 0,-1-1 0,0 0 1,4-1-1,6-5-76,0 1 0,0-2 0,22-17 1,-29 22-51,10-9-208,-8 8-73,0-1 0,0 0 0,-1-1 0,0 1 0,0-1 0,0-1 0,-1 1 0,7-11 0,-12 17 336,1-1 0,-1 0 0,0 0 0,0 1 0,1-1 0,-1 0 0,0 0 0,0 0 0,0 1 0,0-1 0,0 0 0,0 0 0,0 0 0,0 1 0,0-1 0,0 0 0,-1 0 0,1 0-1,0 1 1,0-1 0,-1 0 0,1 0 0,-1 1 0,1-1 0,-1 0 0,1 1 0,-1-1 0,1 0 0,-1 1 0,1-1 0,-2 0 0,-11-11-919</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19.631"/>
    </inkml:context>
    <inkml:brush xml:id="br0">
      <inkml:brushProperty name="width" value="0.035" units="cm"/>
      <inkml:brushProperty name="height" value="0.035" units="cm"/>
      <inkml:brushProperty name="color" value="#AB008B"/>
    </inkml:brush>
  </inkml:definitions>
  <inkml:trace contextRef="#ctx0" brushRef="#br0">2 26 15083,'-1'-13'1961,"1"1"807,1 16-1792,1 4-319,1 2-897,1-1 1792,-1-6-1432,5-3 8,1-3-48</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20.274"/>
    </inkml:context>
    <inkml:brush xml:id="br0">
      <inkml:brushProperty name="width" value="0.035" units="cm"/>
      <inkml:brushProperty name="height" value="0.035" units="cm"/>
      <inkml:brushProperty name="color" value="#AB008B"/>
    </inkml:brush>
  </inkml:definitions>
  <inkml:trace contextRef="#ctx0" brushRef="#br0">149 4 13811,'4'-4'2464,"-3"7"-654,-8 17 356,-13 29-124,-12 21-324,12-25-986,-33 57 0,53-101-721,-1 0 0,1 0-1,-1 0 1,0 0 0,1 0 0,-1 0 0,0 0 0,1 0 0,-1 0-1,0 0 1,0-1 0,0 1 0,0 0 0,0-1 0,0 1 0,0 0 0,-2 0-1,3-1-7,-1-1-1,1 1 1,0 0-1,-1-1 1,1 1-1,0 0 1,-1-1-1,1 1 1,0-1-1,-1 1 0,1 0 1,0-1-1,0 1 1,-1-1-1,1 1 1,0-1-1,0 1 1,0-1-1,0 1 0,0-1 1,0 1-1,0-1 1,0 1-1,0-1 1,0 1-1,0-1 1,3-44-77,-1 25 7,-1 7-14,1 0 1,1-1-1,0 1 1,0 0 0,6-13-1,-9 26 78,0 0 0,0 0 0,0 0 0,0 0 0,0 0 0,0 0 0,0 0 0,0 0 0,1 0 0,-1-1 0,0 1 0,0 0 0,0 0 0,0 0 0,0 0 0,0 0 0,0 0 0,0 0 0,0 0 0,0 0 0,0 0 0,0 0 0,0 0 0,1 0 0,-1 0 0,0 0 0,0 0 0,0 0 0,0 0 0,0 0 0,0 0 0,0 0 0,0 0 0,0 0 0,0 0 0,1 0 0,-1 0 0,0 0 0,0 0 0,0 0 0,0 0 0,0 0 0,0 0 0,0 0 0,0 0 0,0 0 0,0 0 0,0 0 0,0 0 0,1 0 0,-1 1 0,0-1 0,0 0 0,0 0 0,0 0 0,0 0 0,0 0 0,0 0 0,0 0 0,0 0 0,0 0 0,0 0 0,0 0 0,0 1 0,4 9-57,1 11 41,-4-12 16,1 0 0,1 0 0,0-1 0,0 1 0,1-1 0,0 1 0,7 10 0,-8-14 5,1 0 1,0 0-1,1-1 1,-1 1-1,1-1 0,0 0 1,0 0-1,0-1 1,1 1-1,-1-1 1,10 4-1,-135-109 473,108 88-457,12 14-18,0-1 0,0 1-1,0 0 1,0 0 0,0-1 0,0 1 0,0 0 0,0-1-1,0 1 1,0 0 0,0 0 0,0-1 0,0 1 0,0 0-1,0 0 1,0-1 0,0 1 0,0 0 0,0 0 0,0-1-1,1 1 1,-1 0 0,0 0 0,0-1 0,0 1 0,0 0-1,1 0 1,-1 0 0,0-1 0,0 1 0,0 0 0,1 0-1,-1 0 1,0 0 0,0-1 0,0 1 0,1 0 0,-1 0-1,0 0 1,1 0 0,-1 0 0,0 0 0,0 0-1,1 0 1,-1 0 0,0 0 0,0 0 0,1 0 0,-1 0-1,0 0 1,0 0 0,1 0 0,-1 0 0,0 0 0,0 0-1,1 0 1,-1 1 0,0-1 0,1 0 0,27 2 165,-12 0-689,1 0-1,0-2 1,30-3 0,-43 3 400,-1 0 0,1-1 1,-1 0-1,1 0 1,-1 0-1,0 0 1,0-1-1,1 1 1,-1-1-1,0 0 1,0 0-1,0 0 1,-1 0-1,1 0 1,0-1-1,-1 1 0,0-1 1,1 0-1,-1 1 1,0-1-1,0 0 1,-1 0-1,4-7 1,2-19-775</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20.767"/>
    </inkml:context>
    <inkml:brush xml:id="br0">
      <inkml:brushProperty name="width" value="0.035" units="cm"/>
      <inkml:brushProperty name="height" value="0.035" units="cm"/>
      <inkml:brushProperty name="color" value="#AB008B"/>
    </inkml:brush>
  </inkml:definitions>
  <inkml:trace contextRef="#ctx0" brushRef="#br0">11 0 15131,'3'12'2145,"-3"6"-1225,-6 11-264,2 4 1617,1 5-1073,3 1-192,1-3-360,1-6-280,7-15-592,1-8-416,8-19 544,-3-12-152,-3-10-128</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21.278"/>
    </inkml:context>
    <inkml:brush xml:id="br0">
      <inkml:brushProperty name="width" value="0.035" units="cm"/>
      <inkml:brushProperty name="height" value="0.035" units="cm"/>
      <inkml:brushProperty name="color" value="#AB008B"/>
    </inkml:brush>
  </inkml:definitions>
  <inkml:trace contextRef="#ctx0" brushRef="#br0">2 95 16155,'-1'-3'1609,"11"0"-745,5-3-256,11-4 944,8-2-359,11-2-313,6 1-184,2 1-384,-2 0-288,-3 6-624,-6 3-352,-12 3 696,-10 3-200,-19 4-225</inkml:trace>
  <inkml:trace contextRef="#ctx0" brushRef="#br0" timeOffset="1">44 174 13251,'0'16'1768,"0"-2"-1048,6-4-144,3-1 1409,8-7-929,4-2-88,9-6-264,4-3-135,7-5-553,4-2-272,-5-4 296,1 4-48,-13 3-216</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6:21.720"/>
    </inkml:context>
    <inkml:brush xml:id="br0">
      <inkml:brushProperty name="width" value="0.035" units="cm"/>
      <inkml:brushProperty name="height" value="0.035" units="cm"/>
      <inkml:brushProperty name="color" value="#AB008B"/>
    </inkml:brush>
  </inkml:definitions>
  <inkml:trace contextRef="#ctx0" brushRef="#br0">119 0 14339,'-13'15'353,"0"0"-1,1 0 1,1 1-1,0 0 1,1 1-1,1 1 1,-9 21-1,13-25-178,1 0-1,0 0 1,1 1-1,1-1 1,0 1-1,1 0 1,0-1-1,1 1 1,1 0 0,3 18-1,-3-28-122,0 1-1,0 0 1,1-1-1,0 1 1,0-1 0,0 0-1,1 1 1,-1-1-1,1 0 1,1-1 0,-1 1-1,1 0 1,-1-1-1,1 0 1,1 0 0,-1 0-1,0 0 1,1-1-1,0 0 1,0 0-1,0 0 1,0 0 0,0-1-1,7 2 1,-3-2 3,-1 0-1,1 0 1,0-1 0,0-1 0,0 1 0,-1-1 0,1-1-1,0 0 1,0 0 0,0 0 0,-1-1 0,1-1-1,-1 0 1,0 0 0,12-5 0,-3-2 57,1 0-1,-2-2 1,0 1-1,0-2 1,-1 0 0,0-1-1,-1 0 1,15-21 0,-20 23 23,-1 0 1,0-1 0,0 1-1,-2-2 1,1 1-1,-2-1 1,0 1 0,0-2-1,-1 1 1,-1 0-1,2-29 1,-4 38-82,-1 0 1,0 0-1,-1 1 1,1-1-1,-1 0 0,0 1 1,0-1-1,-1 0 0,1 1 1,-1-1-1,0 1 0,-5-8 1,5 9-31,0 1 0,-1-1 1,1 1-1,-1-1 0,1 1 0,-1 0 1,0 0-1,0 1 0,0-1 1,0 0-1,0 1 0,0 0 1,0-1-1,0 2 0,0-1 0,-1 0 1,1 0-1,-7 1 0,1 0-100,1 0-1,-1 1 1,1 0-1,-1 1 1,1 0-1,-1 0 1,1 1-1,0 0 0,0 0 1,0 1-1,1 0 1,-1 0-1,-11 10 1,-6 6-166</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09.277"/>
    </inkml:context>
    <inkml:brush xml:id="br0">
      <inkml:brushProperty name="width" value="0.035" units="cm"/>
      <inkml:brushProperty name="height" value="0.035" units="cm"/>
      <inkml:brushProperty name="color" value="#F6630D"/>
    </inkml:brush>
  </inkml:definitions>
  <inkml:trace contextRef="#ctx0" brushRef="#br0">29 0 20452,'-11'6'1497,"2"3"-1233,0-1-136,9-1-176,3 1-328,6-8 408,2-3-128,-7-6-176</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12.900"/>
    </inkml:context>
    <inkml:brush xml:id="br0">
      <inkml:brushProperty name="width" value="0.035" units="cm"/>
      <inkml:brushProperty name="height" value="0.035" units="cm"/>
      <inkml:brushProperty name="color" value="#F6630D"/>
    </inkml:brush>
  </inkml:definitions>
  <inkml:trace contextRef="#ctx0" brushRef="#br0">0 0 12203,'4'2'218,"-1"0"0,0 0 1,1 0-1,-1 0 1,0 1-1,0-1 0,0 1 1,-1 0-1,1 0 1,0 0-1,-1 0 0,3 4 1,8 10 574,3 0-555,0 0-1,1-2 1,1 1 0,1-2-1,0-1 1,1 0-1,0-1 1,1-1-1,0-1 1,1-1-1,0-1 1,0-1-1,1-1 1,0-1 0,0-1-1,24 2 1,22-7 273,136-17 1,-134 9-70,130-1 1,125 50-154,-120-10-225,7-12 60,226-9 0,213-55 163,-269 8-151,388 11 0,-667 29-97,297-1 116,-310-5-61,1-5-1,118-26 1,-193 31-65,44-12 14,-56 15-10,0-1 0,1-1 0,-1 1 1,0-1-1,0 0 0,-1 0 0,1 0 1,4-5-1,-8 8-27,-1 0 1,0 0-1,0 0 1,0-1-1,0 1 1,1 0-1,-1 0 1,0 0-1,0 0 1,0-1-1,0 1 1,0 0-1,0 0 1,1 0-1,-1-1 1,0 1-1,0 0 1,0 0-1,0 0 1,0-1-1,0 1 1,0 0-1,0 0 1,0-1-1,0 1 1,0 0-1,0 0 1,0 0-1,0-1 1,0 1-1,0 0 1,-1 0-1,1 0 1,0-1-1,0 1 1,0 0-1,0 0 1,0 0-1,0-1 1,-1 1-1,1 0 1,-12-5-209,-16 0-647,-28 4 446,20-1 57</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15.572"/>
    </inkml:context>
    <inkml:brush xml:id="br0">
      <inkml:brushProperty name="width" value="0.035" units="cm"/>
      <inkml:brushProperty name="height" value="0.035" units="cm"/>
      <inkml:brushProperty name="color" value="#F6630D"/>
    </inkml:brush>
  </inkml:definitions>
  <inkml:trace contextRef="#ctx0" brushRef="#br0">1 0 13123,'47'36'782,"1"-2"1,2-2 0,1-2-1,2-3 1,56 21-1,-34-21-488,1-4-1,1-3 1,1-3-1,0-4 1,1-4-1,89 1 1,483-41 1575,-264 3-957,71 26-391,-2 23-323,-54-2 29,-247-16-8,0-7 0,-1-6 0,171-35 0,-81-10 65,49-9 4,-266 59-242,1 2-1,-1 0 1,1 2-1,45 3 1,-70-2-47,0 0 1,0 0-1,-1 1 0,1-1 1,0 1-1,-1 0 0,1 0 0,0 0 1,-1 0-1,1 0 0,-1 1 1,0-1-1,1 1 0,-1-1 0,0 1 1,3 3-1,-5-5-10,0 1-1,1-1 1,-1 0-1,0 1 1,0-1 0,0 0-1,0 1 1,0-1-1,0 0 1,0 1 0,0-1-1,0 1 1,0-1-1,-1 0 1,1 1 0,0-1-1,0 0 1,0 1-1,0-1 1,0 0-1,-1 0 1,1 1 0,0-1-1,0 0 1,-1 1-1,1-1 1,0 0 0,0 0-1,-1 0 1,1 1-1,0-1 1,0 0 0,-1 0-1,1 0 1,0 0-1,-1 1 1,1-1-1,0 0 1,-1 0 0,1 0-1,-1 0 1,1 0-1,0 0 1,-1 0 0,1 0-1,-1 0 1,-25 2 560,15-2-577,-18 7-17,-4 2 22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9.890"/>
    </inkml:context>
    <inkml:brush xml:id="br0">
      <inkml:brushProperty name="width" value="0.025" units="cm"/>
      <inkml:brushProperty name="height" value="0.025" units="cm"/>
      <inkml:brushProperty name="color" value="#E71224"/>
    </inkml:brush>
  </inkml:definitions>
  <inkml:trace contextRef="#ctx0" brushRef="#br0">125 1 8840,'0'0'7191,"-11"0"-3828,9 0-3293,-7 0 403,-1 0 1,1 1 0,0 0 0,-1 0 0,-9 4 0,16-5-424,1 1 0,0 0 0,-1 0 1,1 0-1,0 0 0,0 0 1,-1 0-1,1 1 0,0-1 0,0 1 1,0 0-1,1-1 0,-1 1 0,0 0 1,1 0-1,-1 0 0,1 0 0,0 0 1,-1 0-1,1 1 0,0-1 0,0 0 1,1 1-1,-1-1 0,0 0 0,1 1 1,-1-1-1,1 1 0,0 2 1,0-3-79,1 0 1,-1-1 0,0 1 0,1-1 0,0 1 0,-1-1-1,1 1 1,0-1 0,0 1 0,0-1 0,0 0 0,0 0-1,0 1 1,0-1 0,0 0 0,0 0 0,1 0 0,-1 0-1,0 0 1,1 0 0,-1-1 0,1 1 0,-1 0 0,1-1-1,-1 1 1,1-1 0,0 1 0,-1-1 0,1 0 0,-1 0 0,3 0-1,61 3 23,-53-3 20,-12 0-14,37-2-72,-36 2 122,0 0 0,0 0 1,1 0-1,-1 0 0,0 0 0,0 0 1,1 0-1,-1-1 0,0 1 1,0-1-1,1 1 0,-1-1 0,0 1 1,0-1-1,0 1 0,0-1 1,0 0-1,0 0 0,0 0 0,0 1 1,0-1-1,0 0 0,0 0 1,0-2-1,-50 2 2399,48 0-2435,-1 1 0,1 0 0,0 0 0,0 0 0,-1 1-1,1-1 1,0 0 0,0 0 0,-1 1 0,1-1 0,0 1 0,0-1 0,0 1 0,-1-1-1,1 1 1,0 0 0,0-1 0,0 1 0,0 0 0,0 0 0,1 0 0,-1 0-1,0 0 1,0 0 0,1 0 0,-1 0 0,0 0 0,0 1 0,1-1-78,0 0 1,0 0-1,0 0 1,0 0-1,1 0 1,-1 0-1,0 0 0,0 0 1,1-1-1,-1 1 1,1 0-1,-1 0 1,0 0-1,1 0 1,-1-1-1,1 1 1,0 0-1,-1-1 1,1 1-1,0 0 1,-1-1-1,1 1 0,0-1 1,0 1-1,-1-1 1,1 1-1,0-1 1,0 0-1,0 1 1,0-1-1,0 0 1,0 0-1,-1 0 1,1 1-1,0-1 1,0 0-1,0 0 0,1-1 1,50 2-10273,-19-7-2499</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17.263"/>
    </inkml:context>
    <inkml:brush xml:id="br0">
      <inkml:brushProperty name="width" value="0.035" units="cm"/>
      <inkml:brushProperty name="height" value="0.035" units="cm"/>
      <inkml:brushProperty name="color" value="#F6630D"/>
    </inkml:brush>
  </inkml:definitions>
  <inkml:trace contextRef="#ctx0" brushRef="#br0">403 99 11723,'-5'-9'359,"-1"0"1,0 1-1,0 0 1,-1 1-1,0-1 1,-1 1 0,1 1-1,-16-11 1,18 14-196,0 0 1,0 1-1,0 0 1,-1 0-1,1 0 1,0 1-1,-1-1 1,1 1-1,-1 1 1,1-1-1,-1 1 1,1 0-1,-1 0 1,1 1-1,-1-1 1,1 1-1,-11 3 1,8 0-60,0-1 0,0 1 0,0 1 0,0-1 0,1 1 0,0 1 0,0-1 0,0 1 0,1 0 0,0 1 0,0-1 0,0 1 1,-8 15-1,1-1-27,2 1 0,0 0 0,-13 44 0,9-14-80,2 1 0,3 0 0,2 1 1,3 0-1,2 0 0,2 0 0,12 105 0,1-80-13,4 0-1,3-1 0,3-1 0,55 128 1,-42-131-20,60 96 1,-65-124 17,1-1 0,3-2 0,41 39 0,-60-66 2,1-2 0,0 0-1,1 0 1,1-2-1,0 0 1,1-2-1,27 13 1,-38-20 9,-1-1-1,0 0 1,0 0 0,1-1 0,-1 0 0,1 0-1,0-1 1,-1 1 0,1-2 0,11-1 0,-13 1 4,-1-1 0,1 0 1,0 0-1,0 0 1,-1-1-1,0 0 0,1 0 1,-1 0-1,0-1 1,-1 0-1,1 0 0,0 0 1,-1 0-1,6-9 0,0-1 22,-1-1-1,0 0 1,-2-1-1,1 1 1,-2-1-1,0-1 1,-1 1-1,-1-1 1,0 0-1,1-24 1,-1-14 142,-5-109 0,-9 45-47,-5 0 0,-6 0-1,-56-182 1,76 300-111,-53-159-963,46 140 677,-1 1-1,-1 0 0,-1 0 0,-1 1 1,-21-27-1,30 42 226,0 0 1,-1-1-1,1 1 0,-1 0 1,0 0-1,0 1 1,0-1-1,-6-2 0,-22-2-617</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17.898"/>
    </inkml:context>
    <inkml:brush xml:id="br0">
      <inkml:brushProperty name="width" value="0.035" units="cm"/>
      <inkml:brushProperty name="height" value="0.035" units="cm"/>
      <inkml:brushProperty name="color" value="#F6630D"/>
    </inkml:brush>
  </inkml:definitions>
  <inkml:trace contextRef="#ctx0" brushRef="#br0">259 0 11979,'-21'11'199,"1"0"1,1 2 0,0 0 0,1 1 0,0 1-1,1 1 1,-18 20 0,25-23-94,0 1 0,1 0 0,0 0 1,1 1-1,0 0 0,2 0 0,-1 1 0,2 0 0,0 0 0,-3 26 0,4-10 52,2 2-1,1-1 1,2 0-1,1 0 1,2 0-1,1-1 1,2 1-1,15 47 1,7 0 33,3-2 1,47 85 0,23 12-61,-90-156-126,2-2 1,0 1-1,0-2 0,2 0 0,0 0 1,1-2-1,20 14 0,-32-24 1,1-1 0,0 0-1,-1 0 1,1 0 0,0-1-1,1 0 1,-1 0 0,0-1-1,1 1 1,-1-1 0,12 0 0,-13-2 11,0 1 1,0-1-1,0 0 1,0 0 0,0-1-1,0 1 1,-1-1 0,1 0-1,0-1 1,-1 1 0,1-1-1,-1 0 1,0 0-1,0 0 1,0 0 0,3-5-1,3-3 54,-1 0 0,-1-1 0,1 0 0,-2 0 0,0-1 0,0 0 0,9-26 0,-5 4 93,-2-1-1,6-36 1,-7 13 78,-3 0 0,-2-1 0,-10-114 0,-1 100-434,-4 0-1,-36-120 1,42 173-65,-1 1 0,-1 0-1,0 0 1,-2 1 0,0 0 0,-20-27 0,27 43 208,0 0 0,0-1 1,0 1-1,-1 1 0,1-1 1,-1 0-1,0 1 0,0 0 1,-4-2-1,-27-6-621</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13.794"/>
    </inkml:context>
    <inkml:brush xml:id="br0">
      <inkml:brushProperty name="width" value="0.035" units="cm"/>
      <inkml:brushProperty name="height" value="0.035" units="cm"/>
      <inkml:brushProperty name="color" value="#F6630D"/>
    </inkml:brush>
  </inkml:definitions>
  <inkml:trace contextRef="#ctx0" brushRef="#br0">64 16 14315,'-5'1'417,"0"-1"1,0 1-1,0-1 1,0-1-1,0 1 1,0-1-1,0 0 0,0 0 1,0 0-1,-8-4 1,13 4-402,0 1 1,0 0-1,0 0 0,0 0 1,0-1-1,0 1 1,0 0-1,0 0 0,0-1 1,0 1-1,0 0 1,1 0-1,-1 0 0,0-1 1,0 1-1,0 0 1,0 0-1,1 0 1,-1-1-1,0 1 0,0 0 1,0 0-1,0 0 1,1 0-1,-1 0 0,0 0 1,0-1-1,1 1 1,-1 0-1,0 0 1,0 0-1,1 0 0,-1 0 1,0 0-1,0 0 1,0 0-1,1 0 0,-1 0 1,13-1 99,0 1 1,0 0-1,0 0 1,0 2-1,26 5 1,2 0 59,460 52 1004,7-40-924,-216-32-118,227 1 271,81 75-60,88 2-211,-579-64 22,1-5 1,147-24 0,-218 21-74,-1-1 86,65-4-1,-96 12-173,-1 1 0,1 0 0,0 0-1,-1 0 1,1 0 0,-1 1 0,1 0-1,-1 1 1,0 0 0,0-1 0,0 2-1,0-1 1,-1 1 0,8 6 0,-9-7-43,-1 0 1,0 0 0,0 0-1,0 1 1,0-1 0,-1 1-1,1-1 1,-1 1 0,0 0 0,0 0-1,0 0 1,-1 1 0,1-1-1,-1 0 1,0 0 0,0 1-1,-1-1 1,1 1 0,-1-1-1,0 1 1,0-1 0,-1 6 0,-7 13-192</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14.621"/>
    </inkml:context>
    <inkml:brush xml:id="br0">
      <inkml:brushProperty name="width" value="0.035" units="cm"/>
      <inkml:brushProperty name="height" value="0.035" units="cm"/>
      <inkml:brushProperty name="color" value="#F6630D"/>
    </inkml:brush>
  </inkml:definitions>
  <inkml:trace contextRef="#ctx0" brushRef="#br0">11 19 17132,'-5'-3'1043,"-1"-1"180,15-1-562,12 2-488,-1 1 0,0 0 0,36 2-1,-20 1-74,276 10 766,-68 0-201,231-11 565,-191-3-379,-239 6-731,62 9 1,2 2-2766,-85-15 2183,1-2-174</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18.665"/>
    </inkml:context>
    <inkml:brush xml:id="br0">
      <inkml:brushProperty name="width" value="0.035" units="cm"/>
      <inkml:brushProperty name="height" value="0.035" units="cm"/>
      <inkml:brushProperty name="color" value="#F6630D"/>
    </inkml:brush>
  </inkml:definitions>
  <inkml:trace contextRef="#ctx0" brushRef="#br0">177 1 14347,'-24'40'309,"2"2"-1,2 1 1,1 0-1,3 2 1,-15 60-1,16-37-139,4 1-1,-7 136 1,18-149-40,2 0 1,2-1 0,3 1 0,2-1-1,22 70 1,-21-91-55,2-1-1,1-1 1,1-1-1,2 0 1,1 0 0,2-2-1,1 0 1,1-1-1,42 42 1,-53-60-35,2 0 0,0-1 0,0 0 1,0 0-1,1-2 0,0 0 0,1 0 0,-1-1 0,20 5 1,-24-9 16,0 0-1,0 0 1,0-1 0,0 0 0,1-1 0,-1 0 0,0 0 0,1-1 0,-1 0 0,0-1 0,0 0 0,0-1 0,0 1 0,0-2 0,-1 1 0,9-6 0,-1 0 57,-1-2 0,-1 0 0,0 0 0,0-1 0,-1-1 0,-1-1 0,0 1 0,-1-2 0,11-17 0,-2-1 142,-2-1-1,-1-1 1,16-46 0,-18 35-102,-1 0 1,-3-1 0,-1-1 0,-3 1 0,2-64-1,-8 81-205,-2 1 0,-1 0-1,-1 0 1,-1 0 0,-2 0-1,0 1 1,-2 0 0,-2 0-1,0 1 1,-16-28 0,18 41-118,-1 0 1,0 0-1,-1 1 1,0 0-1,-1 1 0,-1 1 1,1-1-1,-27-17 1,31 24 32,0 1-1,0 0 1,0 1 0,-1-1 0,1 1 0,-1 1-1,0-1 1,0 1 0,0 1 0,0 0 0,0 0-1,0 0 1,-1 1 0,1 0 0,0 1 0,0 0-1,0 0 1,0 0 0,-13 5 0,13-3-41,0 1 0,0 0 0,-12 8 0,-17 16-620</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19.306"/>
    </inkml:context>
    <inkml:brush xml:id="br0">
      <inkml:brushProperty name="width" value="0.035" units="cm"/>
      <inkml:brushProperty name="height" value="0.035" units="cm"/>
      <inkml:brushProperty name="color" value="#F6630D"/>
    </inkml:brush>
  </inkml:definitions>
  <inkml:trace contextRef="#ctx0" brushRef="#br0">86 1 13627,'-8'8'172,"0"0"0,1 1 0,0 0 0,0 1 0,1-1 0,0 1 0,1 0 0,0 1 1,1-1-1,0 1 0,0 0 0,1 0 0,0 1 0,-1 19 0,1 6 125,2 0 0,1 0 0,8 49 0,3 9 89,5-1 1,32 103-1,-29-135-233,3-1 0,2-1 0,4-1 0,37 60 0,-48-91-74,2-1 1,44 49-1,-53-66-64,1 0 1,0 0-1,1-1 0,0 0 1,0-1-1,1 0 0,0-1 1,28 10-1,-36-15-15,1 0-1,-1-1 0,1 0 1,-1 0-1,1 0 0,0-1 1,-1 0-1,1 0 0,-1-1 1,12-1-1,-13 1-1,-1-1 1,1 1-1,0-1 0,0 1 1,-1-1-1,1 0 1,-1-1-1,0 1 0,1-1 1,-1 1-1,0-1 1,-1 0-1,1 0 0,0 0 1,-1 0-1,3-5 1,0-1-3,-1 0 1,0-1 0,0 1 0,-1-1 0,0 0 0,-1 0 0,0 0 0,0 0 0,0-14-1,-2-7-4,-6-57 0,-5 15 17,-2 1 1,-42-125 0,-72-132-436,104 273 490,-53-89 0,69 135-28,0 0-1,-14-15 0,19 23-39,0-1-1,0 1 1,-1 0 0,1 0-1,-1 0 1,1 1 0,-1-1-1,0 1 1,0-1 0,0 1-1,0 0 1,-5-2 0,7 3-2,-1 0 1,1 0 0,-1 1-1,1-1 1,0 0-1,-1 0 1,1 1-1,0-1 1,-1 0 0,1 1-1,0 0 1,0-1-1,-1 1 1,1 0 0,-1 0-1</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20.266"/>
    </inkml:context>
    <inkml:brush xml:id="br0">
      <inkml:brushProperty name="width" value="0.035" units="cm"/>
      <inkml:brushProperty name="height" value="0.035" units="cm"/>
      <inkml:brushProperty name="color" value="#F6630D"/>
    </inkml:brush>
  </inkml:definitions>
  <inkml:trace contextRef="#ctx0" brushRef="#br0">737 12 11538,'-17'-4'138,"1"1"-1,0 1 0,-1 0 0,1 1 0,-1 1 1,0 1-1,1 0 0,-1 1 0,1 1 0,0 1 1,0 0-1,0 1 0,0 1 0,-27 13 0,11 0-4,0 1 0,1 1-1,1 1 1,2 2-1,0 1 1,-36 42 0,34-31-77,2 1 1,1 1-1,2 2 1,-36 76-1,52-94-34,1-1 0,0 2-1,2-1 1,1 1 0,0 0-1,-2 39 1,7-43-5,0 0 0,2 0 0,0 0 0,1 0 0,1-1 0,0 1 0,2-1 0,12 29 1,2-5 8,3-2 1,0-1 0,3-1-1,1-1 1,37 37 0,-8-15-19,3-2 1,68 49-1,105 53-20,-178-129-12,0-2 0,100 35 0,-118-51 16,0-2-1,1-2 1,0-1-1,1-2 1,53 1-1,-63-6 15,0-2 0,0-1-1,0-1 1,0-2-1,-1 0 1,0-2 0,0-1-1,28-14 1,-33 12 61,0-1 1,-1-1-1,0-1 0,-1 0 1,-1-2-1,0-1 1,-1 0-1,-1-1 0,0-1 1,22-33-1,-22 23 53,-1 0-1,-1-1 0,-1 0 1,-2-1-1,-1-1 1,-1 0-1,7-49 0,-7 18 152,-3-2 0,-3 1 1,-7-104-1,-2 115-163,-2 0 0,-2 1 0,-2 0 1,-34-91-1,36 121-122,-1 0 0,0 1 0,-2 1 0,0 0 0,-2 0 0,0 1 0,-1 1 0,-21-20 0,28 30 36,-1 0 0,-1 0 0,0 1 0,0 1 0,0 0 0,-1 0 0,0 1 0,0 0 0,0 1 0,0 0 0,-1 1 0,0 0 0,1 1 0,-1 0 0,0 1 0,0 0 0,0 1 0,-13 1 0,12 2-1,0-1 0,-1 2-1,1 0 1,1 0 0,-1 2 0,1-1 0,-1 1-1,2 1 1,-14 9 0,-26 29 51</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21.060"/>
    </inkml:context>
    <inkml:brush xml:id="br0">
      <inkml:brushProperty name="width" value="0.035" units="cm"/>
      <inkml:brushProperty name="height" value="0.035" units="cm"/>
      <inkml:brushProperty name="color" value="#F6630D"/>
    </inkml:brush>
  </inkml:definitions>
  <inkml:trace contextRef="#ctx0" brushRef="#br0">161 137 13835,'0'-2'48,"-1"1"0,0-1 0,0 1 0,0 0 0,0-1 0,0 1 0,0 0 0,0 0 0,-1 0 0,1 0-1,0 0 1,-1 0 0,1 0 0,-1 0 0,1 1 0,-1-1 0,1 0 0,-1 1 0,1-1 0,-1 1 0,1 0 0,-1 0 0,0-1 0,1 1 0,-1 0 0,0 0 0,1 0 0,-1 1 0,0-1 0,1 0 0,-1 1 0,1-1-1,-1 1 1,1-1 0,-1 1 0,1 0 0,-1 0 0,1-1 0,-1 1 0,1 0 0,0 0 0,0 1 0,-1-1 0,1 0 0,0 0 0,0 0 0,0 1 0,-1 1 0,-5 9 69,0-1 1,1 1 0,0 0-1,1 1 1,0 0-1,1-1 1,1 1 0,-3 21-1,3-22-58,-15 97 58,4 0 0,5 1 0,9 178 0,3-209-101,18 97 0,-17-150-22,2-1 0,1 0 1,1 0-1,1 0 0,1-1 0,1 0 1,24 37-1,-28-51 0,1 0 0,0-1 1,0 0-1,1 0 0,0-1 1,1 0-1,0-1 0,0 0 1,0 0-1,1-1 0,0-1 1,1 0-1,-1 0 0,1-1 1,-1 0-1,1-1 0,0-1 1,1 0-1,-1 0 0,14-1 1,-12-1 2,0-1 0,-1-1 0,1 0 0,0 0 0,-1-1 0,1-1 0,-1-1 0,0 0 0,0 0 0,-1-1 0,1-1 0,-1 0 0,-1-1 0,0 0 1,0 0-1,0-1 0,15-18 0,-10 7 44,-2 0-1,0-1 1,-1 0 0,-1-1 0,-2-1 0,0 0-1,-1 0 1,-1-1 0,-1 0 0,6-42-1,-6 15 59,-3-1-1,-2 0 0,-2 1 0,-8-63 0,0 55-146,-2 1-1,-3 0 1,-3 1 0,-39-94 0,35 105-24,-2 1 0,-2 2 0,-2 0-1,-1 2 1,-65-72 0,66 87-67,-34-26 1</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21.983"/>
    </inkml:context>
    <inkml:brush xml:id="br0">
      <inkml:brushProperty name="width" value="0.035" units="cm"/>
      <inkml:brushProperty name="height" value="0.035" units="cm"/>
      <inkml:brushProperty name="color" value="#F6630D"/>
    </inkml:brush>
  </inkml:definitions>
  <inkml:trace contextRef="#ctx0" brushRef="#br0">221 39 13491,'-5'0'135,"1"1"1,-1 0-1,1 1 0,-1-1 0,1 1 1,-1 0-1,1 0 0,0 0 1,0 1-1,0 0 0,0-1 1,1 1-1,-1 1 0,1-1 1,-1 0-1,-4 7 0,-3 6 112,1 0-1,-15 29 0,7-6-207,2 1-1,1 0 1,2 1-1,2 0 1,2 1-1,2 0 0,-4 80 1,10-49 52,4 1 1,2-1-1,27 127 1,-16-129 62,44 121 1,-49-163-121,2-1 0,1 0 0,1-1 0,1-1 0,1 0-1,37 41 1,-46-58-28,1-1-1,0 0 0,0-1 1,1 0-1,-1-1 0,1 0 0,1 0 1,-1-1-1,21 7 0,-23-10 0,-1 0-1,1 0 0,0-1 1,0-1-1,-1 1 0,1-1 1,0 0-1,0-1 1,0 0-1,0 0 0,-1-1 1,1 1-1,-1-2 0,1 1 1,9-6-1,-4 1 13,-1-1 1,0 0-1,-1-1 0,0 0 1,0-1-1,-1 0 0,0-1 1,-1 0-1,0 0 0,-1-1 1,0 0-1,-1-1 0,11-25 1,-6 7 75,-2 0 1,0 0 0,-2-1 0,-2 0 0,4-36 0,-5-18-156,-3-1 0,-4 1 1,-4-1-1,-4 1 0,-3 0 1,-4 1-1,-4 1 1,-36-93-1,43 137-127,-3 1 0,-1 1 1,-36-56-1,0 20-400</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23.301"/>
    </inkml:context>
    <inkml:brush xml:id="br0">
      <inkml:brushProperty name="width" value="0.035" units="cm"/>
      <inkml:brushProperty name="height" value="0.035" units="cm"/>
      <inkml:brushProperty name="color" value="#F6630D"/>
    </inkml:brush>
  </inkml:definitions>
  <inkml:trace contextRef="#ctx0" brushRef="#br0">1112 244 7474,'-4'-19'476,"0"1"1,-1-1 0,-1 1-1,-13-27 1,14 35-204,-1 0-1,1 1 1,-1-1 0,-1 1 0,0 0-1,0 1 1,-1 0 0,0 0-1,-10-7 1,11 11-117,0 0 1,0 0-1,0 1 0,-1 0 1,0 1-1,1 0 1,-1 0-1,0 0 0,0 1 1,0 0-1,0 1 0,0 0 1,0 0-1,0 0 0,-13 4 1,-11 2 199,-1 2 0,-44 17 0,47-14-212,12-5-76,-235 85 462,197-68-444,1 3 0,-73 47 0,109-61-64,2 1-1,-1 1 0,-22 24 1,31-29-18,2 0 1,-1 1 0,1 0-1,1 0 1,-1 1-1,2 0 1,0 0-1,-4 12 1,3-2-7,1 1 1,1-1-1,1 1 1,1 0-1,1-1 0,1 1 1,0 0-1,2 0 1,1 0-1,0-1 0,2 1 1,1-1-1,0 0 1,1-1-1,14 26 0,-3-9 1,2-1 0,2-1 0,1-1 0,2-2 0,1 0 0,1-1-1,39 33 1,-34-36 3,0-2 0,2-1-1,0-2 1,2-1 0,0-2 0,2-1-1,0-2 1,1-2 0,0-1-1,59 12 1,-54-19-10,0-1-1,0-2 1,0-2-1,1-2 1,-1-2-1,0-2 1,0-1 0,56-16-1,-75 14 33,1-2 0,-1-1 0,-1-1 0,0 0 0,0-2 0,29-22 0,-36 23 42,-2-2 0,1 0 0,-1-1 0,-1 0 0,-1-1 1,0-1-1,-1 0 0,18-36 0,-18 26 53,-1-1 0,-1 0 1,-1-1-1,-2 0 0,-1 0 1,-1-1-1,-2 1 0,-1-57 0,-3 54-59,-1 0-1,-2 1 0,-1-1 0,-2 1 0,-1 1 0,-1-1 0,-2 1 0,-18-36 1,17 45-162,-1 0 1,-1 1 0,-1 0 0,-1 1 0,-1 0 0,0 2-1,-2 0 1,0 1 0,0 1 0,-1 1 0,-1 0 0,-1 2-1,0 0 1,0 2 0,-1 0 0,0 2 0,-1 0 0,0 1 0,-25-2-1,-46 0-356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0.281"/>
    </inkml:context>
    <inkml:brush xml:id="br0">
      <inkml:brushProperty name="width" value="0.025" units="cm"/>
      <inkml:brushProperty name="height" value="0.025" units="cm"/>
      <inkml:brushProperty name="color" value="#E71224"/>
    </inkml:brush>
  </inkml:definitions>
  <inkml:trace contextRef="#ctx0" brushRef="#br0">40 1 10090,'0'0'10698,"-23"54"-8777,16-29 1,1 2-1057,3 1-641,3-2-192,0-2-32,0-2-32,5-3-640,6-3-610,-2-2-607,0-3-866,-4-3-1697,-2-5-1698</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7:24.392"/>
    </inkml:context>
    <inkml:brush xml:id="br0">
      <inkml:brushProperty name="width" value="0.035" units="cm"/>
      <inkml:brushProperty name="height" value="0.035" units="cm"/>
      <inkml:brushProperty name="color" value="#F6630D"/>
    </inkml:brush>
  </inkml:definitions>
  <inkml:trace contextRef="#ctx0" brushRef="#br0">1086 229 7130,'-6'-7'353,"-1"1"1,0 0 0,0 1 0,0 0 0,-1 0 0,0 0 0,0 1 0,0 0 0,0 1 0,-1 0 0,1 0 0,-1 0-1,0 1 1,-12-1 0,-9 0 684,-1 1 1,-59 5-1,52-1-851,0 3 0,1 1 1,0 2-1,0 2 0,1 1 1,0 1-1,-45 24 0,55-22-200,0 1-1,1 1 0,1 1 0,0 1 0,2 2 0,0 0 0,1 1 1,1 1-1,-34 49 0,29-30-34,1 2 0,3 0 0,-26 72 0,23-38 9,-21 108 1,40-156 49,1 1 0,1-1 0,1 1 0,2 0 0,1-1 0,8 55 0,-5-68-1,0 1 1,1-1-1,0 0 1,1 0-1,1 0 1,1-1-1,0 0 1,1-1-1,1 0 1,0 0-1,0-1 1,2 0-1,17 16 1,-9-13-4,1-1 1,1-1-1,0-1 1,0-1-1,1-1 1,33 12-1,-4-6 2,104 19-1,-93-26-2,0-3 0,0-3 0,0-2 1,1-4-1,-1-1 0,0-4 0,0-3 0,-1-2 1,-1-3-1,93-34 0,-124 36 9,-1 0 0,0-2-1,-1-2 1,-1 0 0,28-23 0,-38 25 63,0-1 0,-1 0 0,-1-1 0,0-1-1,-1-1 1,-1 0 0,20-40 0,-17 22 103,-2 0-1,-2 0 1,-1-1-1,-2-1 1,-2 0-1,-1 0 1,-2 0 0,-2-1-1,-4-45 1,-1 37-30,-2 0 0,-2 1 0,-3-1 0,-1 2 0,-2 0 0,-3 0 0,-25-52 0,25 67-216,-1 0 0,-2 0 0,-1 2 0,-1 0 0,-2 2 1,-1 0-1,-1 1 0,-30-23 0,36 34-18,-1 1 1,0 0 0,0 2-1,-2 1 1,1 0-1,-1 2 1,-1 0 0,0 2-1,0 0 1,0 2 0,-1 0-1,1 2 1,-26-1-1,7 5-127,-51 8-1</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9:27.115"/>
    </inkml:context>
    <inkml:brush xml:id="br0">
      <inkml:brushProperty name="width" value="0.035" units="cm"/>
      <inkml:brushProperty name="height" value="0.035" units="cm"/>
    </inkml:brush>
  </inkml:definitions>
  <inkml:trace contextRef="#ctx0" brushRef="#br0">7 6 18252,'4'-3'1408,"-2"0"-1400,-10 9-536,4 3 1528,5-9-1264,5-4-224,-4-2-192</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28.629"/>
    </inkml:context>
    <inkml:brush xml:id="br0">
      <inkml:brushProperty name="width" value="0.035" units="cm"/>
      <inkml:brushProperty name="height" value="0.035" units="cm"/>
    </inkml:brush>
  </inkml:definitions>
  <inkml:trace contextRef="#ctx0" brushRef="#br0">397 25 13419,'-7'-3'91,"0"-1"0,0 1 0,0 0 0,0 0 1,0 1-1,-1 0 0,1 1 0,-1-1 0,1 2 0,-1-1 0,0 1 0,1 0 1,-1 0-1,0 1 0,1 0 0,-1 0 0,1 1 0,-1 0 0,1 0 0,0 1 1,0 0-1,0 0 0,-11 8 0,3 0-67,0 0 1,1 2-1,1-1 0,0 2 1,1 0-1,0 0 0,1 1 0,1 0 1,0 1-1,1 0 0,1 1 1,0 0-1,2 0 0,-8 25 1,3 6-29,1 0 1,2 1 0,3-1-1,0 62 1,5-50-7,2 0-1,3 0 1,13 68 0,-13-105 11,1 0-1,0 0 1,2-1 0,0 0 0,2-1-1,0 0 1,1 0 0,2-1 0,0 0 0,1-1-1,18 18 1,-25-29 22,2-1 0,-1 0 1,1-1-1,0 1 0,0-2 0,0 0 0,1 0 1,0 0-1,0-1 0,0-1 0,20 5 0,-22-7 8,0 0 0,-1 0 0,1-1 0,0 0 0,0 0 0,-1-1 0,1 0 0,0-1 0,-1 1 0,1-1 0,-1-1 0,1 1 0,-1-2 0,0 1 0,0 0 0,0-1 0,8-7 0,-2 0 43,-1-1-1,0 0 0,-1-1 1,0-1-1,-1 1 1,-1-2-1,0 1 0,0-1 1,-2-1-1,0 1 0,5-20 1,-1 2 48,-2 0 1,-2-1-1,-1-1 0,2-54 1,-7 54-65,-1 0 0,-2-1 0,-2 1 0,-1 0 1,-2 0-1,-15-48 0,15 66-55,0-1 1,-1 1-1,0 0 1,-2 1-1,-20-29 1,21 36-29,1-1 0,-1 1 1,0 1-1,-1 0 0,0 0 1,0 1-1,-1 0 0,0 0 1,-18-7-1,22 12-54,0-1 0,-1 1 0,1 1 0,-1-1 0,-13 0 0,19 2 50,-1 0-1,1 0 1,-1 0-1,1 1 0,-1-1 1,1 1-1,-1-1 0,1 1 1,-4 1-1,6-1 20,-1 0 0,0-1-1,0 1 1,0-1 0,0 1-1,0 0 1,1 0 0,-1 0 0,0-1-1,1 1 1,-1 0 0,0 0-1,1 0 1,-1 0 0,1 0-1,0 0 1,-1 0 0,1 0 0,0 0-1,0 0 1,-1 2 0,4 15-198</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29.804"/>
    </inkml:context>
    <inkml:brush xml:id="br0">
      <inkml:brushProperty name="width" value="0.035" units="cm"/>
      <inkml:brushProperty name="height" value="0.035" units="cm"/>
    </inkml:brush>
  </inkml:definitions>
  <inkml:trace contextRef="#ctx0" brushRef="#br0">1193 268 10554,'-26'-20'473,"-1"1"0,0 1 1,-2 1-1,1 2 0,-2 1 0,0 1 0,-37-10 0,42 17-272,0 0-1,-1 2 1,1 0-1,-1 2 1,1 1-1,-1 1 1,0 2 0,1 0-1,-44 10 1,34-3-100,1 3-1,0 0 1,1 2 0,0 2 0,1 0 0,1 3 0,1 0-1,1 2 1,0 1 0,-36 37 0,41-34-79,1 0 0,1 1 0,2 2 0,0 0 0,2 1 0,1 0 0,1 2 0,2 0 0,1 0 0,2 2 0,-10 39 0,10-9-19,3 0 0,2 0 0,5 123 0,7-108-15,3-1-1,36 140 1,-30-165 12,2 0 1,2-2-1,3 0 0,1-2 0,3 0 1,2-2-1,2-1 0,37 43 0,-46-64-2,1-1-1,1-1 0,2-1 0,0-1 0,1-1 1,38 20-1,-43-28-5,1-1 0,1-1 0,0-1-1,0 0 1,0-2 0,1-1 0,0-1 0,0-1 0,28 0-1,-27-4-7,-1 0-1,0-2 1,0 0-1,0-2 1,-1-1-1,1 0 1,27-13-1,-23 6-4,0-1 1,-1-1 0,-1-1-1,0-2 1,27-23-1,-20 9-2,0 0 0,-2-2 0,-2-1 0,-1-2 0,-1-1 0,-3-1-1,35-72 1,-32 45 37,-2-2-1,-3-1 0,-3-1 0,-3-1 0,-3 0 0,6-125 1,-17 97 31,-5 1 1,-3 0 0,-5 0 0,-32-134 0,28 169 3,-25-64 0,31 104-75,-2 0 0,0 0 0,-1 1 0,-1 0 0,-27-32 0,34 47-30,0-1 1,-1 1-1,0 1 0,0 0 0,-1 0 0,0 0 0,0 1 0,0 0 0,-15-6 0,17 8-50,-1 1-1,0 0 0,0 1 1,0 0-1,1 0 0,-1 0 1,0 1-1,0 0 0,0 1 1,0-1-1,0 1 0,0 1 1,0-1-1,-8 4 0,-2 2-195,0 0-1,1 1 0,0 1 1,0 1-1,1 0 0,-14 13 1,-80 79-690,31-22-19</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34.427"/>
    </inkml:context>
    <inkml:brush xml:id="br0">
      <inkml:brushProperty name="width" value="0.035" units="cm"/>
      <inkml:brushProperty name="height" value="0.035" units="cm"/>
    </inkml:brush>
  </inkml:definitions>
  <inkml:trace contextRef="#ctx0" brushRef="#br0">471 248 11610,'-3'-6'178,"0"0"0,-1 1 0,0 0-1,0 0 1,0 0 0,0 0-1,-1 1 1,0-1 0,0 1-1,0 0 1,-1 1 0,1-1-1,-1 1 1,0 0 0,1 1-1,-2-1 1,1 1 0,0 0-1,0 1 1,-1-1 0,1 1 0,0 1-1,-1-1 1,1 1 0,-1 0-1,1 0 1,-1 1 0,1 0-1,-1 0 1,1 1 0,0 0-1,0 0 1,-12 5 0,4 1-50,0 0 1,1 0 0,-1 2 0,2-1-1,0 2 1,0 0 0,0 0-1,2 1 1,-1 0 0,2 1 0,0 0-1,-10 18 1,3 0-39,1 0 1,2 1 0,0 0-1,-12 57 1,16-47-99,2 0 1,1 0-1,1 70 1,5-90-36,2 0 0,0 0 0,1 0 0,1 0 0,1-1-1,2 1 1,-1-1 0,20 37 0,-22-50 29,0-1 0,1 0 0,0 0 1,0 0-1,1-1 0,-1 1 0,2-1 0,-1-1 0,1 1 0,-1-1 0,2 0 0,-1-1 1,0 0-1,1 0 0,0 0 0,0-1 0,0 0 0,0-1 0,0 1 0,1-2 0,-1 1 1,1-1-1,-1-1 0,1 1 0,-1-1 0,1-1 0,0 0 0,-1 0 0,1-1 0,-1 1 0,0-2 1,0 1-1,0-1 0,0-1 0,9-4 0,-1-3 37,-1 0 0,0 0 0,-1-1 0,0-1 0,-1 0 0,0-1-1,-1-1 1,-1 0 0,-1 0 0,18-32 0,-11 11 40,0-1 1,-3-1-1,0 0 0,7-43 0,-12 35-46,-1 1 1,-3-1-1,-2-1 0,-4-66 1,-1 81-67,-1 0 1,-2 0 0,-2 0-1,-1 0 1,-1 1 0,-1 1-1,-16-32 1,20 51-47,0 0 0,-1 0 0,0 1 1,0 0-1,-1 1 0,0-1 0,-17-13 0,22 20 55,0 1 0,0 0 1,0-1-1,0 1 0,-1 0 0,1 1 0,-1-1 0,1 1 0,-1-1 0,0 1 1,1 0-1,-1 1 0,0-1 0,0 0 0,1 1 0,-1 0 0,0 0 1,0 0-1,0 1 0,0-1 0,1 1 0,-1 0 0,0 0 0,0 0 1,1 0-1,-1 1 0,-5 2 0,5 0 7,-1 0 0,1 0 0,-1 1-1,1-1 1,0 1 0,1 0 0,-1 0 0,1 0 0,0 0 0,1 1-1,-1-1 1,1 1 0,-3 9 0,-4 35-248</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17.093"/>
    </inkml:context>
    <inkml:brush xml:id="br0">
      <inkml:brushProperty name="width" value="0.035" units="cm"/>
      <inkml:brushProperty name="height" value="0.035" units="cm"/>
    </inkml:brush>
  </inkml:definitions>
  <inkml:trace contextRef="#ctx0" brushRef="#br0">0 41 12811,'2'-1'165,"-1"0"0,0 0 0,1 0 0,-1 0 0,0 0 0,1 0 0,-1 0 1,1 1-1,-1-1 0,1 0 0,0 1 0,-1 0 0,1-1 0,0 1 0,-1 0 0,1 0 0,0 0 0,-1 0 1,1 0-1,3 1 0,36 6 1593,-40-7-1650,102 34 2849,-77-23-2609,1-2 1,-1-1 0,52 8-1,23-8-213,91 14 8,-160-15-126,115 17-12,-124-22-5,-1-1 1,1-1-1,-1-1 0,38-7 1,10-5 30,0 3-1,0 4 1,0 2 0,100 8-1,-62 5 74,1-5-1,116-10 1,49-12 198,-199 17-222,126 16 1,-95-2-69,0-4 0,159-7 0,-196-4 16,107 10 1,67 25-10,-184-23-14,2-3 0,-1-3 0,1-3 0,94-9 0,-76-2-6,59-9-6,149 1 0,-195 18 5,48 1 18,202-24 0,-236 8-14,416-43-16,-248 55 38,28-2 16,0-23-19,-124 4-37,1 9 0,279 10 0,16 9 81,-384-2-67,0 4-1,-1 5 0,115 27 1,-142-25 1,-1-4 0,1-2 0,0-2 0,95-7-1,-9-3 10,-76 5-2,0-4-1,0-3 1,76-17 0,10-9 54,-135 30-46,0 2 0,0 0 0,0 2 0,46 6-1,-67-7-25,14 3 133,-16-1-17,-9 0-75,4-1 10,-36 6-1435,38-6 1251,0 0 0,0 0 0,0 0 0,1 0 0,-1 1 0,0-1 0,1 1 0,-1-1 0,1 1 0,0 0 0,-4 4 0,0 1-474</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59.856"/>
    </inkml:context>
    <inkml:brush xml:id="br0">
      <inkml:brushProperty name="width" value="0.035" units="cm"/>
      <inkml:brushProperty name="height" value="0.035" units="cm"/>
    </inkml:brush>
  </inkml:definitions>
  <inkml:trace contextRef="#ctx0" brushRef="#br0">0 32 10786,'10'2'629,"1"1"-1,-1 0 0,0 1 0,17 8 1,17 6 317,-15-11-601,0-1 1,1-2 0,0 0-1,-1-3 1,57-2 0,-18 0 196,-29 3-150,1 2 0,-1 2 0,63 18-1,-57-13-165,1-1-1,50 4 1,-63-13-134,1-1 1,-1-2-1,39-7 1,98-27 128,-22 4-163,-45 16-3,0 3 0,1 5 1,-1 5-1,122 11 0,388 57-54,-221 2 76,-188-27-51,-62-22-40,186 1-1,-91-8 65,104 8-43,1-15 0,374-44-1,-176-39-12,-41 6 43,651-31 78,-1036 103-82,1 4 0,-1 6 0,0 4 0,135 35 0,-229-43-15,14 3-11,0-2-1,37 4 1,-60-10 25,0 0-1,-1 0 1,1-1 0,0 0 0,-1-1-1,1 0 1,-1 0 0,0-2 0,0 1-1,0-1 1,10-6 0,64-25 1488,-103 40-632,12-2-897,-1-5 1</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0.760"/>
    </inkml:context>
    <inkml:brush xml:id="br0">
      <inkml:brushProperty name="width" value="0.035" units="cm"/>
      <inkml:brushProperty name="height" value="0.035" units="cm"/>
    </inkml:brush>
  </inkml:definitions>
  <inkml:trace contextRef="#ctx0" brushRef="#br0">24 346 17860,'-1'2'98,"-3"3"169,1 1 0,0 0 0,0 0-1,1 0 1,0 0 0,-3 13 0,5-18-232,0 0 1,0 0-1,0 0 0,0 0 1,0 0-1,0 0 0,0 1 1,0-1-1,1 0 0,-1 0 1,1 0-1,-1 0 1,0 0-1,1 0 0,0-1 1,-1 1-1,1 0 0,-1 0 1,2 1-1,0-1 28,0 1 1,0-1-1,0 0 0,0 0 1,0 0-1,0-1 0,1 1 0,-1 0 1,0-1-1,0 0 0,0 1 1,1-1-1,2 0 0,7 0 25,0-1-1,-1-1 0,1 0 1,0 0-1,0-1 0,-1-1 1,0 0-1,0 0 0,0-1 1,11-7-1,18-11 67,43-34-1,-76 51-122,46-34-39,-1-3 0,-3-1 0,55-66 0,-100 106 29,17-25-1187,-20 28 1111,-1 0-1,1 0 0,-1 0 0,1 0 1,-1 0-1,0 0 0,0 0 0,1 0 1,-1 0-1,0 0 0,0 0 0,0 0 1,0 0-1,0 0 0,0 0 0,-1 0 0,1 0 1,0 0-1,0 0 0,-1 0 0,1 0 1,0 0-1,-1 0 0,1 0 0,-1 0 1,0 0-1,1 0 0,-2-1 0,-7-5-520</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1.211"/>
    </inkml:context>
    <inkml:brush xml:id="br0">
      <inkml:brushProperty name="width" value="0.035" units="cm"/>
      <inkml:brushProperty name="height" value="0.035" units="cm"/>
    </inkml:brush>
  </inkml:definitions>
  <inkml:trace contextRef="#ctx0" brushRef="#br0">183 0 15067,'-12'9'256,"1"0"0,-1 1 0,2 0 0,-1 1 1,2 0-1,-1 1 0,1-1 0,1 2 0,0-1 0,1 1 0,1 1 0,0-1 0,0 1 0,-4 17 0,-2 17 365,2 0 0,-8 95 0,12 37 45,5-178-666,1-1 0,0 1 0,0 0 0,0-1 0,0 1 0,0-1 0,0 1 0,1 0 0,-1-1 0,1 1 1,-1-1-1,1 1 0,-1-1 0,1 1 0,0-1 0,0 0 0,-1 1 0,1-1 0,0 0 0,0 0 0,1 1 0,-1-1 1,0 0-1,2 1 0,-1-1-4,1-1 0,-1 1 1,1-1-1,-1 0 1,1 1-1,-1-1 0,1 0 1,0-1-1,-1 1 1,1 0-1,-1-1 0,1 1 1,-1-1-1,5-2 1,150-61 167,-103 39-191,68-21 0,-90 38-328,60-6 0,-87 13 338,30-5-203</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2.308"/>
    </inkml:context>
    <inkml:brush xml:id="br0">
      <inkml:brushProperty name="width" value="0.035" units="cm"/>
      <inkml:brushProperty name="height" value="0.035" units="cm"/>
    </inkml:brush>
  </inkml:definitions>
  <inkml:trace contextRef="#ctx0" brushRef="#br0">1 30 13403,'0'-8'939,"-1"-11"735,3 17-440,2 9 593,13 42-1031,-3 1-1,-1 1 1,6 66 0,-15-95-598,6 67 292,-6-47 49,14 59-1,-18-98-500,1-1-1,0 0 1,-1 0 0,1 1-1,0-1 1,0 0 0,0 0-1,1 0 1,-1 0 0,0 0-1,2 1 1,-2-2-24,-1-1-1,1 0 1,-1 1 0,0-1-1,1 0 1,-1 0 0,1 0-1,-1 1 1,1-1-1,-1 0 1,1 0 0,-1 0-1,1 0 1,-1 0 0,1 0-1,-1 0 1,1 0 0,-1 0-1,1 0 1,-1 0 0,1 0-1,0-1 1,14-12 282,-5-1-139,-1 0 0,0-1 0,13-32 0,16-57 238,-21 54-197,-12 34-134,-1 5 7,-1 1 1,2 0 0,8-16 0,-13 25-67,0 0 0,1 1 0,-1-1 0,0 1 1,1-1-1,-1 1 0,1-1 0,-1 1 0,0-1 0,1 1 0,-1 0 0,1-1 0,-1 1 1,1-1-1,0 1 0,-1 0 0,1 0 0,-1-1 0,1 1 0,0 0 0,0 0 0,0 0-1,-1 0 0,1 0 0,-1 0 0,1 1 0,-1-1 0,1 0 0,-1 0 0,1 1-1,-1-1 1,0 1 0,1-1 0,-1 0 0,0 1 0,1-1 0,-1 1 0,0-1 0,1 0-1,-1 1 1,0-1 0,0 2 0,9 32 96,-8-32-95,16 110 154,-8-45-72,29 107 0,-24-140-187,-14-33 93,1-1 1,-1 1-1,0-1 0,0 1 1,1-1-1,-1 0 1,0 1-1,1-1 0,-1 1 1,1-1-1,-1 0 1,0 0-1,1 1 0,-1-1 1,1 0-1,-1 0 0,1 1 1,-1-1-1,1 0 1,-1 0-1,1 0 0,0 0-5,-1 0 0,1 0-1,-1-1 1,1 1 0,-1 0-1,1-1 1,-1 1 0,1-1-1,-1 1 1,1 0 0,-1-1-1,0 1 1,1-1 0,-1 1-1,0-1 1,1 1 0,-1-1-1,0 0 1,0 1 0,1-1-1,-1 1 1,0-2 0,4-9-231,-1-1 0,-1 1 0,0-1 0,0 0 0,0-13 0,-3-64-1522,0 58 1132,-5-90-779,2 71 514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1.745"/>
    </inkml:context>
    <inkml:brush xml:id="br0">
      <inkml:brushProperty name="width" value="0.025" units="cm"/>
      <inkml:brushProperty name="height" value="0.025" units="cm"/>
      <inkml:brushProperty name="color" value="#004F8B"/>
    </inkml:brush>
  </inkml:definitions>
  <inkml:trace contextRef="#ctx0" brushRef="#br0">173 171 17745,'0'0'8226,"-11"3"-8194,-3 0-21,1 1-1,0 0 1,0 1 0,0 1-1,-13 7 1,21-10 61,0 0 0,0 0 0,1 0 0,-1 1 0,1 0 0,-1 0 0,1 0 1,0 0-1,1 0 0,-1 1 0,1 0 0,0 0 0,0 0 0,0 0 0,1 0 0,0 0 0,-3 10 1,5-14-71,0 0 1,0 0-1,0 0 1,0 1 0,0-1-1,0 0 1,0 0 0,0 0-1,1 1 1,-1-1-1,0 0 1,1 0 0,-1 0-1,1 0 1,0 0-1,-1 0 1,1 0 0,0 0-1,-1 0 1,1 0 0,0 0-1,0 0 1,0 0-1,0-1 1,0 1 0,0 0-1,0-1 1,0 1 0,0-1-1,0 1 1,0-1-1,0 1 1,1-1 0,-1 0-1,0 0 1,0 1 0,0-1-1,1 0 1,-1 0-1,2 0 1,56-3 63,-58 3-58,31-6 67,57-18 0,-67 16-49,0 2 1,1 0 0,0 1-1,0 2 1,42-2 0,-62 5 9,-1 0 1,0 0-1,0 0 1,1 1-1,-1-1 1,0 1-1,0-1 1,0 1-1,1 0 0,-1 0 1,0 0-1,0 0 1,0 0-1,0 1 1,-1-1-1,1 0 1,0 1-1,-1 0 1,1-1-1,-1 1 1,1 0-1,-1 0 1,0 0-1,1 0 1,-1 0-1,1 3 1,0 0 174,-1 1 1,1 0 0,-1 0-1,0 0 1,-1-1-1,0 12 1,3-59 538,7-49-1,0 22-732,-6 48-73,2 19-205,9 29-391,-4-4 527,-8-19 91,0 0 1,-1 0-1,1-1 0,0 1 1,1-1-1,-1 0 0,1 0 1,-1 0-1,1 0 1,0 0-1,0-1 0,0 0 1,1 0-1,-1 0 0,0 0 1,1-1-1,-1 1 1,1-1-1,0 0 0,-1-1 1,1 1-1,0-1 0,-1 0 1,1 0-1,0-1 1,-1 1-1,1-1 0,0 0 1,-1 0-1,1 0 1,-1-1-1,6-2 0,1-1 59,0-1-1,0 0 0,-1-1 1,1 0-1,-2-1 1,1 0-1,-1 0 0,0-1 1,-1 0-1,0 0 1,8-13-1,0-9 112,2-5 65,-13 34-150,-7 17-71,-24 84 163,16-70-100,2 0 0,1 1 0,2-1 0,-3 49 0,8-77-51,0-1 1,-1 1-1,1-1 1,0 1-1,0 0 1,0-1-1,0 1 0,0-1 1,0 1-1,0-1 1,0 1-1,0-1 1,0 1-1,0-1 0,0 1 1,1-1-1,-1 1 1,0 0-1,0-1 1,0 1-1,1-1 0,-1 0 1,0 1-1,1-1 1,-1 1-1,0-1 1,1 1-1,-1-1 0,1 0 1,-1 1-1,0-1 1,1 0-1,-1 1 1,1-1-1,-1 0 0,1 0 1,-1 0-1,1 1 1,-1-1-1,1 0 1,0 0-1,-1 0 0,1 0 1,-1 0-1,1 0 1,-1 0-1,1 0 1,-1 0-1,1 0 0,-1 0 1,1 0-1,0-1 1,-1 1-1,1 0 1,-1 0-1,1 0 0,-1-1 1,0 1-1,1 0 1,-1-1-1,1 1 1,-1 0-1,1-1 0,-1 1 1,1-1-1,29-29-1467,-19 10-7,0 0 0,-2 0 0,0-1 0,-1 0 0,-1-1 0,-1 0 0,-1 0 0,-1 0 0,2-33 0,0-31-3504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0.626"/>
    </inkml:context>
    <inkml:brush xml:id="br0">
      <inkml:brushProperty name="width" value="0.025" units="cm"/>
      <inkml:brushProperty name="height" value="0.025" units="cm"/>
      <inkml:brushProperty name="color" value="#E71224"/>
    </inkml:brush>
  </inkml:definitions>
  <inkml:trace contextRef="#ctx0" brushRef="#br0">1 4 9001,'0'0'19250,"69"-3"-18546,-38 3-447,3 0-193,-9 0-64,3 0-1249,-3 0-2691,-13 0-2979,-1 0-8327</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3.403"/>
    </inkml:context>
    <inkml:brush xml:id="br0">
      <inkml:brushProperty name="width" value="0.035" units="cm"/>
      <inkml:brushProperty name="height" value="0.035" units="cm"/>
    </inkml:brush>
  </inkml:definitions>
  <inkml:trace contextRef="#ctx0" brushRef="#br0">1 552 15459,'11'-12'525,"0"0"-1,0 0 1,-1-1-1,-1-1 1,0 0-1,9-20 1,-8 13 92,-1-1 1,-1-1-1,9-37 1,-16 52-400,1 0 1,-1 0 0,0-12 0,-1 18-152,0 0 0,0 0 1,-1 0-1,1 0 0,0 0 0,-1 0 1,1 0-1,-1 0 0,0 0 1,1 0-1,-1 1 0,0-1 1,0 0-1,0 1 0,0-1 0,-1 0 1,1 1-1,-3-3 0,3 4-27,0-1 0,0 1 0,0-1 0,0 1 0,0 0-1,0-1 1,0 1 0,0 0 0,0 0 0,0 0-1,0 0 1,0 0 0,0 0 0,0 0 0,0 0 0,0 0-1,0 1 1,0-1 0,0 0 0,0 1 0,0-1-1,0 1 1,0-1 0,0 1 0,0-1 0,0 1 0,0 0-1,0-1 1,1 1 0,-1 0 0,0 0 0,1 0-1,-2 1 1,-2 3 83,0 1 0,0-1 0,0 1 0,-3 8 0,-2 9-33,1 0 1,1 1-1,1 0 0,1 0 1,1 0-1,1 0 1,1 1-1,1-1 0,2 1 1,0 0-1,2-1 1,0 0-1,14 47 0,-14-62-86,0 0 0,0-1-1,1 0 1,1 0-1,-1 0 1,1 0-1,6 7 1,-10-14-3,1 1 0,-1 0 0,0-1 0,1 0 0,-1 1 0,1-1 0,0 0 0,-1 1 0,1-1 0,0 0 0,0 0 0,0-1 0,0 1 0,0 0 0,0-1 0,0 1 0,0-1 0,0 1 0,0-1 0,0 0 0,0 0 0,0 0 0,0 0 0,0 0 0,0-1 0,0 1 0,0 0 0,0-1 0,0 0 0,0 1 0,0-1-1,0 0 1,0 0 0,0 0 0,2-3 0,3-1 6,-2-1 0,1 0 0,0 0 0,-1-1 0,0 1 0,-1-1-1,1 0 1,-1 0 0,-1-1 0,0 1 0,5-14 0,0-7 21,-1 1 0,4-32 0,-6 9 79,-2 0 0,-4-73-1,-2 108-14,2 34-48,4 23-10,1 0 0,3-1 0,19 69 0,-25-106-31,0 0 0,1 0 0,-1 0 0,1 0 0,0 0 0,0 0 0,1-1 0,-1 1 0,1-1 0,4 5 0,-7-8-2,1 0 0,-1 1 0,1-1 0,-1 1 0,1-1-1,0 0 1,-1 0 0,1 1 0,0-1 0,-1 0 0,1 0 0,0 0-1,-1 0 1,1 0 0,0 0 0,0 0 0,-1 0 0,1 0-1,0 0 1,-1 0 0,1 0 0,0 0 0,1-1 0,-1 0 0,1 0 1,0 0-1,-1-1 0,1 1 1,-1 0-1,1-1 1,-1 0-1,0 1 1,1-1-1,-1 1 0,0-1 1,1-2-1,5-12 3,0 1 0,-1-1-1,0 0 1,-2 0 0,4-22-1,8-89 31,-9 55 32,-1 136 63,-3-1-107,-1-21-13,12 76 0,-14-117-8,0-1 0,0 1 0,0 0 0,0 0-1,0 0 1,1 0 0,-1 0 0,0-1 0,1 1 0,-1 0 0,1 0-1,-1 0 1,1-1 0,-1 1 0,1 0 0,-1-1 0,2 2 0,-1-2-1,-1 0 1,0 0-1,1 0 1,-1 0-1,0 0 0,1 0 1,-1 0-1,1-1 1,-1 1-1,0 0 1,1 0-1,-1 0 1,0-1-1,1 1 1,-1 0-1,0 0 0,0 0 1,1-1-1,-1 1 1,0 0-1,1-1 1,-1 1-1,0 0 1,0-1-1,0 1 1,1-1-1,13-34 22,-12 30-16,5-14 8,17-39 12,-22 53-24,0 1-1,1-1 1,0 1-1,-1 0 1,2 0-1,-1 0 0,0 1 1,1-1-1,7-5 1,-10 8-2,1 0 0,-1 0 0,1 1 1,-1-1-1,1 1 0,0-1 0,-1 1 1,1-1-1,0 1 0,-1 0 0,1 0 1,0 0-1,-1 0 0,1 0 0,0 0 1,-1 0-1,1 0 0,0 1 0,-1-1 1,1 1-1,-1-1 0,1 1 0,-1 0 1,1-1-1,-1 1 0,1 0 0,-1 0 1,1 0-1,-1 0 0,0 0 0,2 2 1,3 3 3,0 1 1,-1 1-1,1-1 1,5 12-1,-8-14-1,23 46 24,-21-39-2,1 0 0,0 0 1,1 0-1,15 20 0,-22-32-21,0 0 0,1 1 0,-1-1 0,0 0 0,1 1 0,-1-1 0,0 0 0,1 1 0,-1-1 0,0 0 0,1 0 0,-1 1 0,1-1 0,-1 0 0,0 0 0,1 0-1,-1 0 1,1 1 0,-1-1 0,1 0 0,-1 0 0,1 0 0,-1 0 0,1 0 0,-1 0 0,0 0 0,1 0 0,-1 0 0,1-1 0,-1 1 0,1 0 0,-1 0 0,1 0 0,-1 0-1,0-1 1,1 1 0,-1 0 0,0 0 0,1-1 0,-1 1 0,0 0 0,1-1 0,-1 1 0,0 0 0,1-1 0,-1 1 0,0-1 0,0 1 0,1 0 0,-1-1 0,0 1 0,0-1 0,0 1-1,0-1 1,0 1 0,0-1 0,0 0 0,6-26 125,-4-5-34,-2 0 0,-2 0-1,-1-1 1,-1 1 0,-2 1 0,-11-38 0,13 53-68,7 23-2,13 30 2,-13-32-36,1 0 0,-1-1 0,1 1 0,0-1 0,0 0 0,0 0 1,0-1-1,1 1 0,0-1 0,-1 0 0,11 4 0,-13-6 5,0 0-1,0 0 1,1-1-1,-1 1 1,1-1-1,-1 0 1,0 0-1,1 0 1,-1 0-1,1 0 1,-1-1-1,0 1 0,1 0 1,-1-1-1,0 0 1,0 0-1,1 0 1,-1 0-1,0 0 1,0 0-1,0 0 1,0-1-1,0 1 1,0-1-1,0 1 1,-1-1-1,1 0 1,-1 0-1,1 0 0,1-3 1,3-4-28,-1 0-1,-1-1 1,0 1 0,0-1-1,-1 0 1,0-1 0,2-14-1,-2 9-258,-1 0-1,0-30 0,3 96 162,1 0 0,3 0 0,24 73 0,-31-117 46,0 0 0,0 0 0,1 0 0,0-1-1,0 1 1,0-1 0,7 9 0,-10-14 54,1 1 1,-1-1 0,0 0-1,0 1 1,1-1 0,-1 0-1,0 0 1,0 1 0,1-1-1,-1 0 1,0 0 0,1 0-1,-1 0 1,0 1 0,1-1-1,-1 0 1,1 0 0,-1 0-1,0 0 1,1 0 0,-1 0-1,0 0 1,1 0 0,-1 0-1,1 0 1,-1 0 0,0 0-1,1 0 1,-1 0 0,0 0 0,1-1-1,4-10-777,-3-15-356,-2 25 1143,-1-19-820,-2 0 1,0 0-1,-1 0 0,-10-30 0,-34-75-1742,41 108 2250,-19-42 726,-35-59 1,46 98 1511,15 20-1878,0 0 0,-1 0 0,1 0 0,0 0 0,0 0 0,0 0 0,0-1 0,0 1 0,0 0 0,0 0 0,0 0 1,0 0-1,0 0 0,-1 0 0,1 0 0,0 0 0,0 0 0,0 0 0,0 0 0,0 0 0,0 0 0,0 0 0,0 0 0,0 0 0,-1 0 0,1 0 0,0 0 0,0 0 0,0 0 0,0 0 0,0 0 1,0 1-1,0-1 0,0 0 0,0 0 0,0 0 0,0 0 0,-1 0 0,1 0 0,0 0 0,0 0 0,0 0 0,0 0 0,0 0 0,0 0 0,0 0 0,0 1 0,0-1 0,0 0 0,0 0 0,0 0 1,0 0-1,0 0 0,2 13 1125,-1-10-1229,0 0-1,0-1 1,1 1-1,-1 0 1,1-1-1,-1 1 1,1-1-1,0 0 1,0 1-1,0-1 1,0 0-1,1 0 1,-1 0-1,1 0 1,-1-1-1,5 3 1,-2-2-279,0 1 1,0-1-1,1-1 1,-1 1-1,0-1 0,1 0 1,-1 0-1,8 0 1,15-1-878</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3.900"/>
    </inkml:context>
    <inkml:brush xml:id="br0">
      <inkml:brushProperty name="width" value="0.035" units="cm"/>
      <inkml:brushProperty name="height" value="0.035" units="cm"/>
    </inkml:brush>
  </inkml:definitions>
  <inkml:trace contextRef="#ctx0" brushRef="#br0">22 1 14875,'-9'41'1811,"6"-30"-1316,0-1 0,1 1-1,0 0 1,0 21 0,2-32-480,0 1 1,0-1-1,0 0 0,0 1 0,0-1 1,0 0-1,0 0 0,0 1 0,0-1 0,0 0 1,0 1-1,0-1 0,0 0 0,0 0 1,0 1-1,0-1 0,1 0 0,-1 0 1,0 1-1,0-1 0,0 0 0,0 0 1,1 1-1,-1-1 0,0 0 0,0 0 1,1 0-1,-1 1 0,0-1 0,0 0 0,1 0 1,-1 0-1,1 0 0,8-5 206,9-14-125,-17 17-91,9-11-9,0 0 0,1 1-1,0 0 1,23-19 0,-31 29 21,-1 0-1,1 0 1,-1 1 0,1-1-1,-1 1 1,1-1 0,0 1-1,0 0 1,0 0 0,-1 0-1,1 1 1,0-1 0,0 1-1,0-1 1,0 1 0,0 0-1,0 0 1,0 0 0,0 1-1,0-1 1,0 1 0,0 0-1,0 0 1,0 0 0,0 0-1,0 0 1,-1 0 0,1 1-1,0-1 1,-1 1 0,1 0-1,-1 0 1,4 4 0,-1-1 100,-1 1 0,0 0 0,0 0 1,0 0-1,-1 0 0,0 0 0,-1 1 0,1-1 1,-1 1-1,0 0 0,-1 0 0,1 0 1,-2 0-1,1 0 0,-1 0 0,0 0 0,0 0 1,-2 10-1,0-1 156,-1-1-1,-1 1 1,0-1 0,-1 0-1,0-1 1,-1 1 0,-10 16 0,13-25-239,-1-1-1,1 0 1,-1 0 0,0-1 0,0 1 0,-1-1 0,1 0 0,-1 0 0,-10 6 0,14-9-31,-1 0 1,1 0-1,-1-1 1,0 1-1,0 0 1,1-1 0,-1 1-1,0-1 1,0 0-1,1 1 1,-1-1-1,0 0 1,0 0 0,0 0-1,0-1 1,1 1-1,-1 0 1,0-1-1,0 1 1,1-1-1,-1 1 1,0-1 0,1 0-1,-1 0 1,0 0-1,1 0 1,-1 0-1,1 0 1,0 0 0,-1 0-1,1-1 1,0 1-1,0-1 1,0 1-1,0-1 1,-1-1-1,-11-23-140,7-7-42</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4.621"/>
    </inkml:context>
    <inkml:brush xml:id="br0">
      <inkml:brushProperty name="width" value="0.035" units="cm"/>
      <inkml:brushProperty name="height" value="0.035" units="cm"/>
    </inkml:brush>
  </inkml:definitions>
  <inkml:trace contextRef="#ctx0" brushRef="#br0">0 1 17540,'8'13'599,"-1"0"-1,0 1 1,-1 0 0,6 20 0,4 10 290,54 120 642,128 215-1,-188-360-1479,-6-12-13,-1-1 1,1 1-1,1 0 1,-1-1-1,11 10 0,-9-11 74,-5-10-47,-9-13 28,-30-54 213,-3 2 1,-91-116 0,124 176-210,15 19-49,21 23 8,-15-20-48,0-1 0,1 0 0,0-1 0,0-1 0,1-1 0,1 0 0,20 8 0,-31-14-3,0 0 1,0-1-1,0 0 0,0 0 0,0 0 0,0-1 0,0 1 0,1-1 0,-1 0 0,0-1 0,0 0 0,0 1 0,0-1 0,0-1 0,0 1 0,0-1 0,0 0 0,-1 0 0,1 0 0,0-1 1,-1 0-1,0 0 0,0 0 0,0 0 0,0 0 0,0-1 0,-1 0 0,6-7 0,-2 0 25,0 0-1,-1-1 1,0 0 0,-1 0 0,0 0-1,-1 0 1,-1-1 0,3-15-1,-3 9 119,0 0 0,-2-1-1,0 1 1,-2-25 0,7 77-77,1 1 0,13 35 1,-9-32-41,-3-11-18,-4-7-10,1 0-1,1-1 0,1 0 0,0-1 1,2 1-1,15 24 0,-23-41-6,-1 0 0,0-1 0,1 1 0,-1 0-1,1-1 1,-1 1 0,1-1 0,-1 1 0,1-1 0,-1 1 0,1-1-1,-1 1 1,1-1 0,0 0 0,-1 1 0,1-1 0,0 0-1,-1 1 1,1-1 0,0 0 0,-1 0 0,1 0 0,0 1 0,0-1-1,-1 0 1,1 0 0,1-1 0,-1 1-19,0-1 0,-1 1 0,1-1-1,0 0 1,-1 0 0,1 1 0,0-1 0,-1 0 0,1 0 0,-1 0 0,0 0-1,1 0 1,-1 0 0,1 0 0,-1 0 0,0 0 0,0-1 0,2-8-341,0 0 0,-1-19 0,-1 28 341,-1-29-934,-1 0-1,-1 0 1,-2 0-1,-1 0 1,-2 1-1,-12-33 1,2 15-1295,-2 1 0,-50-82-1,49 102 4399,21 26-2102,-1 0 1,1 0-1,0 0 1,0 0-1,0-1 1,0 1 0,0 0-1,0 0 1,0 0-1,-1 0 1,1 0-1,0 0 1,0 0-1,0-1 1,0 1 0,-1 0-1,1 0 1,0 0-1,0 0 1,0 0-1,0 0 1,-1 0-1,1 0 1,0 0 0,0 0-1,0 0 1,0 0-1,-1 0 1,1 0-1,0 0 1,0 0-1,0 0 1,-1 0 0,1 0-1,0 0 1,0 0-1,0 0 1,0 1-1,0-1 1,-1 0-1,4 15 1499,-2-12-1503,1 0 0,-1-1 0,0 1 0,1-1 0,0 0 0,-1 1 0,1-1 0,0 0 0,0 0-1,0 0 1,1 0 0,-1-1 0,0 1 0,1 0 0,-1-1 0,1 0 0,0 0 0,-1 1 0,1-2 0,0 1 0,-1 0 0,1 0 0,0-1 0,0 0 0,0 1 0,0-1 0,0 0 0,0 0 0,3-1 0,12-2-339</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5.063"/>
    </inkml:context>
    <inkml:brush xml:id="br0">
      <inkml:brushProperty name="width" value="0.035" units="cm"/>
      <inkml:brushProperty name="height" value="0.035" units="cm"/>
    </inkml:brush>
  </inkml:definitions>
  <inkml:trace contextRef="#ctx0" brushRef="#br0">13 1 16083,'3'7'511,"0"0"-1,-1 1 1,-1-1-1,1 1 0,-1 0 1,0-1-1,-1 1 0,0 0 1,0 0-1,-3 13 1,-1 6 1166,-14 41 0,21-76-1801,0-1 0,0 1 0,1 0 0,1 0 1,-1 1-1,1-1 0,1 1 0,-1 0 0,1 0 0,0 1 0,1 0 0,0 0 1,0 0-1,0 1 0,0 0 0,1 0 0,0 1 0,0 0 0,0 0 0,1 1 0,-1 0 1,1 0-1,-1 1 0,1 1 0,0-1 0,0 1 0,13 0 0,-16 2 125,1-1 0,-1 1-1,1 0 1,-1 0-1,1 0 1,-1 1 0,0 0-1,0 0 1,0 1 0,0 0-1,0 0 1,-1 0 0,1 1-1,-1 0 1,0 0-1,0 0 1,7 8 0,-7-6 118,-1 0-1,0 0 1,0 1 0,0 0 0,0 0 0,-1 0 0,-1 0 0,1 0 0,-1 1 0,0-1 0,-1 1 0,0 0 0,0-1-1,0 12 1,-1-8 138,-1 1 0,0-1 0,0 0 1,-1 0-1,0 0 0,-1 0 0,-1 0 0,-7 16 0,10-23-214,-1-1 0,-1 1 0,1-1 0,0 1 0,-1-1 0,1 0 0,-1 0 0,0 0 1,0 0-1,0-1 0,-1 1 0,1-1 0,-1 0 0,1 0 0,-1 0 0,0 0 0,0 0 0,1-1 0,-1 0 0,0 0 1,0 0-1,-1 0 0,1-1 0,0 1 0,0-1 0,-5-1 0,3 0-123,0 0 0,0 0 0,0-1-1,0 0 1,0 0 0,1 0 0,-1-1 0,1 0 0,0 0 0,-1 0-1,2 0 1,-1-1 0,-8-8 0,8 7 30,0-1 0,0 1-1,0-1 1,1 0 0,0 0 0,0-1 0,1 1-1,-1-1 1,2 0 0,-1 0 0,-2-8 0,2-21-476</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5.571"/>
    </inkml:context>
    <inkml:brush xml:id="br0">
      <inkml:brushProperty name="width" value="0.035" units="cm"/>
      <inkml:brushProperty name="height" value="0.035" units="cm"/>
    </inkml:brush>
  </inkml:definitions>
  <inkml:trace contextRef="#ctx0" brushRef="#br0">48 388 16612,'2'3'200,"-1"0"1,1 0 0,-1 0-1,0 0 1,0 0 0,0 1 0,0-1-1,-1 0 1,1 0 0,-1 1-1,0-1 1,0 0 0,0 1 0,-1 3-1,2 12 642,-1-8-391,8 49 1048,-8-57-1441,1 0 0,0 0 1,0 0-1,-1 0 0,2-1 0,-1 1 1,0 0-1,0-1 0,1 1 0,0-1 0,-1 1 1,1-1-1,0 0 0,0 0 0,0 0 0,5 4 1,-6-6-47,-1 0 1,1 1 0,0-1 0,0 0 0,0 0 0,0 0-1,0 0 1,0 0 0,0 0 0,0 0 0,0 0 0,0 0-1,-1 0 1,1 0 0,0 0 0,0-1 0,0 1-1,0 0 1,0-1 0,0 1 0,-1-1 0,1 1 0,0-1-1,0 1 1,-1-1 0,1 0 0,0 1 0,-1-1 0,1 0-1,0-1 1,17-26 157,-17 27-156,9-22 48,-1-1 0,-1 0 0,-1 0 0,-1 0 0,-1-1 0,-1 0 0,-2 0 1,0 0-1,-1 0 0,-2 0 0,-1 0 0,0 0 0,-2 0 0,-1 0 0,-1 1 0,-14-37 0,16 52-57,0 0 1,-1 0-1,0 0 1,0 1-1,-12-13 1,15 19-6,1 0-1,-1 0 1,0 0 0,0 1 0,0-1 0,-1 1 0,1-1 0,0 1-1,-1 0 1,1 0 0,-5-1 0,6 1 0,-1 1 0,0 0 0,1 0 0,-1 0 0,0 0 0,1 0 0,-1 1 0,1-1 0,-1 0 0,0 1 0,1-1 0,-1 1 0,1-1 0,-1 1 0,1 0 0,-1 0 0,1 0 0,0 0 0,-1 0 0,0 1 0,-3 3 1,1 0 0,-1 1 0,1-1 0,1 1 0,-1 0 0,1 0 0,0 0 0,0 0 0,1 1 0,0-1 0,-3 14 0,2-7 5,1 1 0,1 0 0,0-1 0,1 1 0,1 16 0,-1-27-4,1 0 1,-1 0-1,1 0 0,-1 0 1,1 0-1,0 0 1,0-1-1,0 1 0,1 0 1,-1 0-1,1-1 1,-1 1-1,1-1 1,0 1-1,0-1 0,0 0 1,0 0-1,0 0 1,4 3-1,-1-2-33,1-1-1,-1 0 1,1 0-1,-1 0 1,1 0-1,0-1 1,0 0-1,0 0 0,6 0 1,0 0-307,0 0 0,-1 1 1,1 0-1,0 1 0,-1 0 0,20 9 1,-27-10 187,1 1 0,-1 0 1,1 0-1,-1 0 0,0 1 1,0-1-1,-1 1 0,1 0 1,-1 0-1,0 0 0,0 1 1,0-1-1,0 1 0,-1-1 1,0 1-1,0 0 0,2 8 1,2 16-561</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6.150"/>
    </inkml:context>
    <inkml:brush xml:id="br0">
      <inkml:brushProperty name="width" value="0.035" units="cm"/>
      <inkml:brushProperty name="height" value="0.035" units="cm"/>
    </inkml:brush>
  </inkml:definitions>
  <inkml:trace contextRef="#ctx0" brushRef="#br0">172 121 18012,'-2'-3'148,"0"1"1,0 0 0,0 0-1,0 0 1,0 0 0,0 0-1,-1 1 1,1-1 0,-1 1-1,1-1 1,-1 1-1,1 0 1,-1 0 0,0 0-1,0 0 1,1 0 0,-1 1-1,0-1 1,0 1-1,0 0 1,0 0 0,0 0-1,1 0 1,-1 1 0,0-1-1,0 1 1,0-1-1,1 1 1,-1 0 0,0 0-1,0 0 1,1 1 0,-1-1-1,1 0 1,0 1-1,-1 0 1,-2 3 0,-2 1 23,1 1 0,-1 0 0,2 1 1,-1-1-1,1 1 0,0 0 0,1 0 0,0 1 1,0 0-1,0-1 0,2 1 0,-5 17 0,5-17-116,1 1 0,-1 0 0,2 0-1,-1 1 1,1-1 0,1 0-1,0 0 1,0 0 0,1 0 0,0 0-1,6 16 1,-7-24-49,0 0 0,0 1 0,0-1 0,0 0 1,0 0-1,1 1 0,-1-1 0,1 0 0,0 0 0,-1-1 0,1 1 0,0 0 1,0-1-1,0 1 0,0-1 0,0 1 0,1-1 0,-1 0 0,0 0 0,0 0 0,1 0 1,2 0-1,-2-1-3,-1 0 1,1 0 0,-1-1 0,1 1-1,-1-1 1,1 1 0,-1-1-1,0 0 1,1 0 0,-1 0 0,0-1-1,0 1 1,1 0 0,-1-1-1,0 0 1,-1 1 0,1-1 0,0 0-1,0 0 1,-1 0 0,1 0-1,1-4 1,6-8 21,0-1 0,-1 0 0,-1-1 0,-1 0 0,0 0 1,-1 0-1,4-27 0,10-125 260,-15 111-121,20 214-21,-22-143-173,24 108-734,-20-100 226,1 0 0,1 0 1,13 27-1,-20-48 537,-1 0 0,0 0 0,1 0 0,-1 1 0,1-1 0,0 0 0,-1 0 0,1 0 0,0 0 0,-1 0 0,1-1 0,0 1 0,0 0 0,0 0 0,0 0 0,0-1 0,0 1 0,0 0 0,0-1 0,0 1 0,0-1 0,0 1 0,3-1 0,-3 0-25,0-1-1,0 0 1,0 1-1,-1-1 1,1 0-1,0 0 1,0 0-1,-1 0 1,1 0 0,-1 0-1,1 0 1,-1 0-1,1 0 1,-1 0-1,1 0 1,-1 0-1,0 0 1,0 0-1,0 0 1,0-1 0,1 1-1,-1 0 1,-1-2-1,3-37-566</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6.683"/>
    </inkml:context>
    <inkml:brush xml:id="br0">
      <inkml:brushProperty name="width" value="0.035" units="cm"/>
      <inkml:brushProperty name="height" value="0.035" units="cm"/>
    </inkml:brush>
  </inkml:definitions>
  <inkml:trace contextRef="#ctx0" brushRef="#br0">1 0 17828,'10'52'1997,"5"56"0,-12-70-1268,2 1 0,2-1 0,15 46 1,-21-80-679,0-1 0,1 1 0,-1 0 0,1-1 0,0 1 0,0-1 0,1 0 0,3 5 1,-5-8-43,-1 1 1,1 0-1,0-1 0,0 1 1,0 0-1,0-1 1,0 1-1,0-1 1,0 0-1,0 1 1,0-1-1,0 0 1,0 0-1,0 1 1,0-1-1,1 0 0,-1 0 1,0 0-1,0 0 1,0-1-1,0 1 1,0 0-1,0 0 1,0-1-1,0 1 1,0 0-1,0-1 1,0 1-1,0-1 1,0 1-1,2-2 0,7-7-4,1 1 0,-2-2 0,1 1 0,12-18 0,-9 12-44,-1 1 1,16-13 0,-24 24 29,-1 0 1,1 0 0,0 0-1,1 1 1,-1-1-1,0 1 1,1 0-1,-1 0 1,1 1 0,0 0-1,-1-1 1,9 0-1,-10 2 9,0 1-1,0-1 0,0 1 1,0-1-1,0 1 0,0 0 1,-1 0-1,1 0 0,0 0 1,0 0-1,-1 1 0,1-1 1,-1 1-1,1 0 0,-1 0 1,0 0-1,1 0 0,-1 0 1,0 0-1,0 1 0,-1-1 1,1 1-1,1 3 0,4 5 36,-2 0 0,1 1 0,-2-1 0,5 17 0,-3-8 102,-1-1 1,-1 2-1,-1-1 1,-1 0-1,0 0 0,-2 1 1,0-1-1,-4 21 0,4-36-111,-1-1-1,0 0 0,0 0 0,0 1 0,0-1 1,-1 0-1,0 0 0,0-1 0,0 1 0,0 0 0,-1-1 1,1 1-1,-1-1 0,0 0 0,0 1 0,0-2 1,0 1-1,-1 0 0,1 0 0,-1-1 0,0 0 1,1 0-1,-1 0 0,0 0 0,0-1 0,0 1 1,-6 0-1,3-1-147,-1 0 1,1-1 0,-1 1-1,0-2 1,1 1 0,-1-1-1,1 0 1,-1-1 0,1 1-1,0-2 1,-1 1 0,1-1-1,0 0 1,-11-7-1,10 6 82,1-1-1,0 0 1,1 0-1,-1 0 1,1-1-1,0 0 1,1 0-1,-1-1 1,-7-13-1,1-4-450</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7.170"/>
    </inkml:context>
    <inkml:brush xml:id="br0">
      <inkml:brushProperty name="width" value="0.035" units="cm"/>
      <inkml:brushProperty name="height" value="0.035" units="cm"/>
    </inkml:brush>
  </inkml:definitions>
  <inkml:trace contextRef="#ctx0" brushRef="#br0">12 54 18060,'-9'-49'2546,"6"45"-1530,3 12-105,2 16 205,70 304 2495,-70-319-3550,11 46 184,-2-4-67,2-1 1,28 68-1,-37-111-682,-2-11 26,-3-12 165,-11-47-161,4 21 76</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7.603"/>
    </inkml:context>
    <inkml:brush xml:id="br0">
      <inkml:brushProperty name="width" value="0.035" units="cm"/>
      <inkml:brushProperty name="height" value="0.035" units="cm"/>
    </inkml:brush>
  </inkml:definitions>
  <inkml:trace contextRef="#ctx0" brushRef="#br0">65 359 16644,'2'2'151,"0"-1"0,1 1 1,-1-1-1,1 1 1,-1-1-1,1 0 0,0 0 1,-1 0-1,1 0 1,0-1-1,-1 1 0,1-1 1,0 0-1,0 1 1,0-1-1,-1 0 0,1-1 1,0 1-1,0-1 1,3 0-1,-2-1 28,0 0 0,0 0 1,0 0-1,-1 0 0,1-1 0,-1 0 1,1 1-1,-1-1 0,0-1 0,0 1 1,5-7-1,-1-1 98,0 0 1,-1-1-1,-1 0 0,0 0 1,0 0-1,-1 0 1,5-26-1,-8 26-124,0-1 0,-1 1 0,0-1 0,-1 1 0,0 0 0,-1-1 0,-6-21 0,7 29-114,-1 0 1,0-1-1,0 1 0,0 0 0,-1 0 0,1 0 0,-1 1 0,0-1 0,-1 1 0,1-1 0,-1 1 0,0 0 0,0 1 0,0-1 1,-1 1-1,1-1 0,-1 1 0,1 0 0,-9-3 0,10 5-24,0 1 1,0-1-1,0 0 0,0 1 0,0 0 1,0 0-1,0 0 0,0 0 1,0 0-1,0 1 0,0-1 0,0 1 1,0 0-1,0-1 0,0 2 1,0-1-1,1 0 0,-1 0 1,0 1-1,1 0 0,-1-1 0,1 1 1,-1 0-1,1 0 0,0 0 1,-2 4-1,-2 0 3,1 1 0,0 0 0,1 1 0,-1-1 0,1 1 0,1 0 0,0-1 0,-4 14 0,2 3-7,1 0 0,1 0 0,0 1 0,2-1 0,2 1 0,0-1 0,1 1 0,1-1 0,12 42 0,-13-57-10,1 0-1,1-1 0,-1 1 1,1-1-1,1 0 0,0 0 1,0 0-1,8 9 0,-11-14 1,0-1 0,0 0 0,1 0 0,-1 0-1,0-1 1,1 1 0,-1 0 0,1-1 0,0 0 0,-1 0-1,1 0 1,0 0 0,0 0 0,0 0 0,0 0 0,0-1-1,0 0 1,-1 0 0,1 1 0,0-2 0,0 1 0,0 0 0,0-1-1,0 1 1,0-1 0,0 0 0,0 0 0,-1 0 0,4-1-1,2-3 12,-1 0 0,1 0-1,-2-1 1,1 1-1,0-2 1,-1 1 0,0-1-1,-1 0 1,1 0-1,-1 0 1,-1-1-1,6-9 1,3-10 45,-1-1 0,10-37 0,-14 40-3,-1-1-1,-2 0 1,0 0 0,-2 0-1,-1-1 1,-2-39 0,-2 55 25,0 15-24,0 19-9,5 22-14,2 0 0,2 0 1,2-1-1,18 52 0,-23-85-24,0 0 0,10 17-1,-13-25-6,0-1 0,1 0 0,-1 0 0,1 0 0,-1 0 0,1 0 0,0-1 1,0 1-1,-1 0 0,1-1 0,1 1 0,-1-1 0,0 0 0,0 0 0,0 0 0,1 0 0,-1 0 0,3 1 0,-3-2-12,-1 0-1,1-1 1,0 1 0,-1 0 0,1 0 0,0-1-1,-1 1 1,1-1 0,-1 0 0,1 1-1,-1-1 1,1 0 0,-1 0 0,0 0-1,1 0 1,-1 0 0,0 0 0,0 0-1,0 0 1,0-1 0,1 1 0,-2 0-1,2-2 1,20-37-928,-21 37 790,51-113-3553,-36 86 2781</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8.467"/>
    </inkml:context>
    <inkml:brush xml:id="br0">
      <inkml:brushProperty name="width" value="0.035" units="cm"/>
      <inkml:brushProperty name="height" value="0.035" units="cm"/>
    </inkml:brush>
  </inkml:definitions>
  <inkml:trace contextRef="#ctx0" brushRef="#br0">1 39 14339,'1'-26'2408,"0"13"1988,2 38-1535,21 152-1059,68 256-1,-69-357-1549,-18-66-168,-3-12 5,-3-20 18,-9-28-18,-1 1 0,-38-95 0,41 126-65,8 18-23,0 0 0,0 0-1,0 0 1,0 0 0,0 0 0,0 0 0,0 0 0,0 0 0,0 0 0,0 0 0,0 0-1,0 0 1,0 0 0,0 0 0,0 0 0,0 0 0,0 0 0,0 0 0,0 0-1,-1 0 1,1 0 0,0 0 0,0 0 0,13 29 18,-10-22-19,1-1-1,1 0 0,-1 0 1,1 0-1,0 0 1,0-1-1,1 0 1,-1 0-1,1 0 0,0-1 1,1 1-1,6 2 1,-9-5-2,0-1 1,0 1-1,0-1 1,0 0 0,1-1-1,-1 1 1,0-1-1,1 1 1,-1-1 0,0 0-1,1-1 1,-1 1-1,0-1 1,1 0-1,-1 0 1,0 0 0,0-1-1,0 1 1,0-1-1,0 0 1,0 0 0,5-4-1,-1-1 1,0 1 0,-1-1 0,0-1 0,0 0 0,0 0 0,-1 0 0,-1-1 0,1 1 0,-1-1 0,0-1 0,-1 1 0,4-13 0,-4 9 8,0-1 1,0 0-1,-1 0 0,-1 0 0,-1 0 0,0 0 1,0-1-1,-2-16 0,0 29-6,1 1-1,0-1 1,0 0 0,-1 1 0,1-1-1,-1 1 1,1-1 0,-1 0-1,0 1 1,1-1 0,-1 1-1,-2-2 1,3 2 0,0 1-1,-1 0 0,1-1 1,0 1-1,-1 0 1,1 0-1,0 0 1,-1-1-1,1 1 1,-1 0-1,1 0 1,-1 0-1,1 0 0,0 0 1,-1 0-1,1 0 1,-1 0-1,1 0 1,-1 0-1,1 0 1,-1 0-1,1 0 0,0 0 1,-1 0-1,1 0 1,-1 0-1,1 0 1,-1 1-1,-1 1 1,0-1 0,0 1 0,1-1 0,-1 1-1,0 0 1,1 0 0,0-1 0,-1 1 0,1 0 0,0 1 0,0-1 0,0 0-1,0 0 1,0 0 0,0 4 0,-2 11-2,0-1 0,1 1-1,1-1 1,1 1 0,0 0 0,1 0 0,1-1-1,0 1 1,1-1 0,1 0 0,9 23-1,-12-37 2,0 0 0,0 0 0,0 0 0,0 0 0,0-1 0,0 1 0,1 0 0,-1-1 0,1 1 0,-1-1 0,1 1 0,0-1 0,0 0 0,0 1 0,2 0 0,-3-2 0,1 1 1,-1-1-1,1 0 1,-1 0-1,1 0 1,-1 0-1,1 0 1,0 0-1,-1 0 1,1 0-1,-1-1 1,1 1 0,-1-1-1,1 1 1,-1-1-1,1 1 1,-1-1-1,0 0 1,1 0-1,-1 0 1,0 0-1,1 0 1,0-1-1,8-8 5,0-1 0,0 0 0,-1-1 0,-1 0 0,0 0-1,11-25 1,-13 24 3,1 0 0,0 1 0,1 0-1,0 0 1,1 1 0,0 0 0,13-12-1,-21 22-6,0 0 0,0 0 0,0 1-1,1-1 1,-1 0 0,0 0-1,1 1 1,-1-1 0,0 0 0,1 1-1,-1 0 1,1-1 0,-1 1-1,1 0 1,-1-1 0,1 1 0,-1 0-1,1 0 1,-1 1 0,1-1-1,-1 0 1,1 0 0,-1 1 0,1-1-1,-1 1 1,1-1 0,-1 1-1,0-1 1,1 1 0,-1 0 0,0 0-1,0 0 1,2 1 0,3 4 0,0 0-1,-1 1 1,0-1 0,0 1 0,4 9 0,10 12-17,-18-27 16,-1 0 0,1-1 0,0 1 0,-1 0-1,1-1 1,0 1 0,-1-1 0,1 1 0,0-1 0,0 1 0,-1-1 0,1 0 0,0 1 0,0-1 0,0 0 0,-1 0 0,1 1 0,0-1 0,0 0-1,0 0 1,0 0 0,0 0 0,0 0 0,-1 0 0,1 0 0,0-1 0,0 1 0,0 0 0,0 0 0,-1-1 0,1 1 0,0 0 0,0-1 0,0 1-1,-1-1 1,1 1 0,0-1 0,-1 1 0,1-1 0,0 0 0,-1 1 0,1-2 0,3-3 0,0 0 0,-1-1 0,0 1 0,4-12-1,-5 13 1,23-67-6,-16 45-3,14-32 0,-22 56 7,-1 1 0,1-1-1,0 1 1,0-1 0,-1 1 0,1 0 0,0 0 0,0-1 0,0 1 0,0 0-1,1 0 1,-1 0 0,0 0 0,2-1 0,-2 2 0,-1 0 1,1 0-1,-1 0 1,1 0-1,-1 0 1,0 0-1,1 0 1,-1 0-1,1 0 1,-1 0-1,1 0 1,-1 1-1,1-1 1,-1 0-1,1 0 1,-1 0-1,0 1 1,1-1-1,-1 0 1,1 0-1,-1 1 1,0-1-1,1 0 1,-1 1-1,0-1 1,1 0-1,-1 1 0,0-1 1,1 1-1,1 4-7,1 0-1,-1 0 1,0 0-1,-1 1 1,1-1-1,0 8 1,6 41-71,-2 0 0,-3 85 0,-3-134-25,0 0 1,0 0 0,-1 0 0,0 0-1,-1 5 1,2-10 71,-1 1-1,1-1 1,0 0-1,0 1 1,0-1 0,0 0-1,0 0 1,0 1-1,-1-1 1,1 0-1,0 0 1,0 1 0,0-1-1,-1 0 1,1 0-1,0 0 1,0 1-1,-1-1 1,1 0 0,0 0-1,0 0 1,-1 0-1,1 0 1,0 1 0,-1-1-1,1 0 1,0 0-1,-1 0 1,1 0-1,0 0 1,-1 0 0,0-1-57,0 1 0,0-1 0,-1 0 0,1 1 0,0-1 0,0 0 0,1 0 0,-1 1 0,0-1 0,0 0 0,0 0 1,0 0-1,0-2 0,-38-58-1059,10 17 348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1.031"/>
    </inkml:context>
    <inkml:brush xml:id="br0">
      <inkml:brushProperty name="width" value="0.025" units="cm"/>
      <inkml:brushProperty name="height" value="0.025" units="cm"/>
      <inkml:brushProperty name="color" value="#E71224"/>
    </inkml:brush>
  </inkml:definitions>
  <inkml:trace contextRef="#ctx0" brushRef="#br0">20 0 14125,'0'0'9866,"-11"51"-9226,6-28-287,1 5-225,4 1-64,0-2-96,0-1-801,0-2-865,4-2-736,1-5-609,-5-3-3043</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8.981"/>
    </inkml:context>
    <inkml:brush xml:id="br0">
      <inkml:brushProperty name="width" value="0.035" units="cm"/>
      <inkml:brushProperty name="height" value="0.035" units="cm"/>
    </inkml:brush>
  </inkml:definitions>
  <inkml:trace contextRef="#ctx0" brushRef="#br0">0 20 22157,'6'-6'1712,"-6"3"-1528,0-2-264,5 2-56,-1 0 1496,1 6-1224,-2 5-136,3 2-72</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8.017"/>
    </inkml:context>
    <inkml:brush xml:id="br0">
      <inkml:brushProperty name="width" value="0.035" units="cm"/>
      <inkml:brushProperty name="height" value="0.035" units="cm"/>
    </inkml:brush>
  </inkml:definitions>
  <inkml:trace contextRef="#ctx0" brushRef="#br0">1 75 14419,'0'1'99,"0"0"1,0-1-1,0 1 0,-1-1 1,1 1-1,0 0 0,0-1 1,0 1-1,1 0 0,-1-1 1,0 1-1,0 0 0,0-1 1,0 1-1,0-1 0,1 1 1,-1-1-1,0 1 0,1 0 1,-1-1-1,0 1 0,1-1 1,-1 1-1,1-1 0,-1 1 1,1-1-1,-1 0 0,1 1 1,-1-1-1,1 0 0,-1 1 1,1-1-1,-1 0 0,1 1 1,0-1-1,-1 0 0,1 0 1,-1 0-1,2 0 0,29 2 2284,-27-2-2135,158-11 3226,82-21-2616,-226 30-1006,-12 1-38,0 0 0,0 1 0,1-2 0,-1 1-1,0-1 1,-1 0 0,1 0 0,11-6 0,-17 7 147,1 1 0,-1 0 0,1 0 0,-1-1 0,1 1 0,-1 0 0,1-1 0,-1 1 0,0-1 0,1 1 0,-1 0 0,1-1 0,-1 1 0,0-1 0,0 1 0,1-1 1,-1 1-1,0-1 0,0 1 0,1-1 0,-1 1 0,0-1 0,0 0 0,0 1 0,0-1 0,0 1 0,0-1 0,0 1 0,0-1 0,0 0 0,0 1 0,0-1 0,0 1 0,0-1 0,-1 1 0,1-1 1,0 1-1,0-1 0,-1 1 0,1-1 0,0 1 0,-1-1 0,1 1 0,0-1 0,-1 1 0,1 0 0,-1-1 0,1 1 0,-1 0 0,1-1 0,0 1 0,-1 0 0,0-1 0,1 1 0,-1 0 0,1 0 1,-1 0-1,-16-7-662</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8.540"/>
    </inkml:context>
    <inkml:brush xml:id="br0">
      <inkml:brushProperty name="width" value="0.035" units="cm"/>
      <inkml:brushProperty name="height" value="0.035" units="cm"/>
    </inkml:brush>
  </inkml:definitions>
  <inkml:trace contextRef="#ctx0" brushRef="#br0">124 110 17284,'4'-9'532,"2"1"1,-1 0 0,1 0-1,0 0 1,1 1-1,0 0 1,11-9 0,-13 12-310,1 0 1,0 0 0,0 0-1,0 0 1,0 1 0,0 0-1,1 1 1,0-1 0,-1 1-1,14-2 1,-19 3-210,1 1 0,-1 0-1,0 0 1,1 0 0,-1 0 0,0 0-1,1 0 1,-1 0 0,1 0 0,-1 0-1,0 1 1,1-1 0,-1 1 0,0-1-1,1 1 1,-1-1 0,0 1 0,0 0-1,1-1 1,-1 1 0,0 0 0,0 0-1,0 0 1,0 0 0,0 0 0,0 0-1,0 0 1,-1 0 0,1 1 0,0-1-1,-1 0 1,1 0 0,-1 1 0,1-1-1,-1 0 1,1 1 0,-1-1 0,0 0-1,0 1 1,0-1 0,0 1 0,0-1-1,0 0 1,0 1 0,-1 2-1,0 4 17,0 1-1,-1 0 0,-1-1 1,1 1-1,-8 14 0,-14 21 134,-1-2 0,-53 66-1,-5 6 104,69-91-216,1 0 0,1 0 0,-12 33 0,22-50-41,0 0 0,0 1 0,0 0 0,0 10 0,1-16-7,1 1 0,0-1 0,0 1 0,0-1 0,0 1 0,1-1 0,-1 1 0,0-1 0,1 1 0,-1-1 0,1 1 0,-1-1 0,1 0 0,-1 1 0,1-1 0,0 0 0,0 0 0,0 1 0,0-1 0,0 0 0,0 0 0,0 0 0,0 0 0,0 0 0,0 0 0,1-1 0,1 2 0,1 0 0,0-1-1,1 0 1,-1 0-1,0 0 1,1-1-1,-1 0 1,1 0-1,-1 0 0,1 0 1,7-2-1,47-12-23,-42 8-1,314-80-2307,-274 74 1890</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9.395"/>
    </inkml:context>
    <inkml:brush xml:id="br0">
      <inkml:brushProperty name="width" value="0.035" units="cm"/>
      <inkml:brushProperty name="height" value="0.035" units="cm"/>
    </inkml:brush>
  </inkml:definitions>
  <inkml:trace contextRef="#ctx0" brushRef="#br0">1 131 16556,'0'0'44,"0"0"0,0 0 1,0 0-1,0 0 0,0-1 1,0 1-1,0 0 1,0 0-1,0 0 0,0 0 1,1 0-1,-1 0 0,0 0 1,0-1-1,0 1 1,0 0-1,0 0 0,0 0 1,0 0-1,0 0 1,0 0-1,1 0 0,-1 0 1,0 0-1,0 0 0,0 0 1,0 0-1,0-1 1,0 1-1,1 0 0,-1 0 1,0 0-1,0 0 1,0 0-1,0 0 0,0 0 1,1 0-1,-1 0 0,0 1 1,0-1-1,0 0 1,0 0-1,0 0 0,0 0 1,1 0-1,-1 0 0,0 0 1,0 0-1,4 10 1161,0 28-318,-1-11-226,4 26-64,31 183 797,-25-171-784,34 98 1,-40-149-358,-7-14-248,0 1-1,0-1 0,0 0 0,0 0 1,0 0-1,0 0 0,0 0 0,0 0 1,0 0-1,0 0 0,0 0 0,0 0 1,0 0-1,1 0 0,-1 0 0,0 0 1,0 0-1,0 0 0,0 0 1,0 0-1,0 0 0,0 0 0,0 0 1,0 0-1,0 0 0,1 0 0,-1 0 1,0 0-1,0 0 0,0 0 0,0 0 1,0 0-1,0 0 0,0 0 0,0 0 1,0 0-1,0 0 0,0 0 0,1 0 1,-1 0-1,0 0 0,0 0 1,0 0-1,0 0 0,0 0 0,0 0 1,0 0-1,0 0 0,0-1 0,0 1 1,0 0-1,0 0 0,0 0 0,0 0 1,0 0-1,0 0 0,0 0 0,0 0 1,0-1-1,1-21 236,-45-165 221,14 75-295,26 86-151,4 26-15,0 0 1,0 0-1,0 0 1,0-1 0,0 1-1,0 0 1,0 0 0,0 0-1,0-1 1,0 1 0,0 0-1,0 0 1,0 0-1,0-1 1,0 1 0,0 0-1,0 0 1,0 0 0,0 0-1,0-1 1,0 1-1,0 0 1,0 0 0,0 0-1,0 0 1,0-1 0,1 1-1,-1 0 1,0 0 0,0 0-1,0 0 1,0 0-1,0-1 1,1 1 0,-1 0-1,0 0 1,0 0 0,0 0-1,1 0 1,-1 0-1,0 0 1,0 0 0,0 0-1,0 0 1,1 0 0,-1 0-1,0 0 1,0 0-1,0 0 1,1 0 0,-1 0-1,0 0 1,0 0 0,0 0-1,1 0 1,-1 0 0,0 0-1,0 0 1,11 9 4,22 29 7,-17-19 6,29 28 0,-40-43-16,1 1 0,0-1 0,0 0 0,0 0 0,0 0 0,0-1 0,1 0 0,-1-1 0,1 1 0,8 1 0,-11-3-2,0-1 0,0 0 0,-1 0 0,1 0 0,0 0 0,-1 0 0,1-1 0,0 0 1,-1 0-1,1 0 0,-1 0 0,1 0 0,-1-1 0,1 1 0,-1-1 0,0 0 0,0 0 1,0 0-1,0-1 0,0 1 0,0-1 0,-1 1 0,5-6 0,-1-1 4,0 0-1,-1 0 0,1 0 1,-2-1-1,1 0 0,-1 0 1,2-12-1,0-3 39,-1-1 0,-1 1 0,-2-1 0,0 0 1,-2 0-1,-1 0 0,-1 0 0,-1 0 0,-1 0 0,-1 1 0,-15-41 0,18 60-17,-1 0 0,0 0 0,0 0 0,0 1 0,-1-1 0,0 1 0,-9-9 0,12 13-20,1 0-1,-1 1 1,0-1-1,0 0 1,0 1 0,0-1-1,0 1 1,0-1 0,0 1-1,0-1 1,0 1 0,0 0-1,0-1 1,0 1 0,0 0-1,0 0 1,0 0 0,0 0-1,0 0 1,0 0 0,-1 0-1,0 1-1,1 0 1,-1 0-1,1 0 0,0 0 0,0 0 0,-1 0 0,1 0 0,0 0 0,0 1 0,0-1 0,0 0 0,0 1 0,1-1 0,-1 1 0,0-1 0,1 1 0,-1-1 0,0 4 0,-3 9 6,0 1-1,2 0 0,0 0 0,0 1 0,2 29 0,12 79-11,-11-110-1,0 0-1,1 0-1,0-1 1,1 1-1,1 0 1,0-1 0,0 0-1,2 0 1,-1 0 0,9 12-1,-14-24 6,1 0-1,0 1 0,-1-1 0,1 0 0,0 0 0,0 0 0,0 0 0,0 0 0,0 0 0,0 0 0,1-1 0,-1 1 0,0 0 0,0 0 0,0-1 0,1 1 1,-1-1-1,0 1 0,1-1 0,-1 0 0,1 0 0,-1 1 0,0-1 0,1 0 0,-1 0 0,0 0 0,1 0 0,-1-1 0,1 1 0,-1 0 0,0-1 1,1 1-1,-1 0 0,0-1 0,1 0 0,-1 1 0,0-1 0,0 0 0,2-1 0,4-3-8,-1-1 0,0 0 0,0 0 0,-1 0 0,7-10-1,-4 4-6,-2 3 6,1-1 1,0 1-1,0 1 0,15-13 0,-21 19 10,0 1 0,0 0-1,0 0 1,1 0 0,-1 1 0,0-1 0,1 0-1,-1 0 1,1 1 0,-1-1 0,1 1-1,-1-1 1,1 1 0,-1 0 0,1-1 0,-1 1-1,1 0 1,-1 0 0,1 0 0,0 0-1,-1 0 1,1 1 0,-1-1 0,1 0 0,-1 1-1,1-1 1,-1 1 0,1 0 0,-1-1-1,1 1 1,-1 0 0,0 0 0,1 0 0,-1 0-1,0 0 1,0 0 0,0 0 0,0 0-1,0 1 1,0-1 0,1 2 0,5 8-5,-1 0-1,0 0 1,0 1 0,-1 0 0,6 22-1,12 70-352,-13-53-288,-7-34 297,7 21-1434,-17-91 80,-3 1 921</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9.915"/>
    </inkml:context>
    <inkml:brush xml:id="br0">
      <inkml:brushProperty name="width" value="0.035" units="cm"/>
      <inkml:brushProperty name="height" value="0.035" units="cm"/>
    </inkml:brush>
  </inkml:definitions>
  <inkml:trace contextRef="#ctx0" brushRef="#br0">1 292 15795,'1'1'126,"4"6"323,0-1 0,0 1 0,1-1 0,0 0 0,8 5-1,-12-10-328,0 1 0,0-1 0,0 0 0,1 0 0,-1 0 0,0-1 0,0 1-1,1 0 1,-1-1 0,0 1 0,1-1 0,-1 0 0,1 0 0,-1 0-1,0 0 1,1 0 0,-1-1 0,1 1 0,-1-1 0,0 1 0,0-1 0,1 0-1,2-1 1,4-3 184,0-1-1,-1 0 0,1 0 0,-1-1 1,0 0-1,-1 0 0,0-1 1,0 0-1,10-17 0,-4 6-28,-2-1 0,0 0 0,12-34 0,-18 42-202,-1 0 0,0 0-1,-1-1 1,0 1 0,-1-1-1,0 1 1,-1-25 0,-1 36-68,1 0 1,-2 0-1,1 0 1,0 0 0,0 1-1,0-1 1,0 0-1,0 0 1,-1 0-1,1 0 1,0 1 0,-1-1-1,1 0 1,0 0-1,-1 1 1,1-1 0,-1 0-1,0 1 1,1-1-1,-1 0 1,1 1-1,-3-2 1,3 2-2,-1 0 0,0 0 1,1 0-1,-1 0 0,0 0 0,0 1 0,1-1 1,-1 0-1,0 0 0,1 1 0,-1-1 0,0 0 1,1 1-1,-1-1 0,1 0 0,-1 1 0,0-1 1,1 1-1,-1-1 0,0 2 0,-3 2 17,0 1 0,1-1 0,0 1-1,-1 0 1,-3 9 0,-1 12 59,0 0-1,2 0 1,1 1 0,1 0-1,1 0 1,1 0 0,2 0-1,1 0 1,0 0 0,10 44-1,-10-65-80,14 45 102,-14-49-129,0 1 0,0-1 1,0 1-1,0-1 0,1 0 1,-1 0-1,1 0 0,0 0 1,-1 0-1,1 0 0,0 0 1,0 0-1,0 0 0,0-1 1,1 1-1,2 1 0,-3-3-40,-1 1-1,0-1 0,1 0 1,-1 0-1,0 1 0,1-1 1,-1 0-1,0 0 0,1 0 1,-1 0-1,0-1 0,1 1 1,-1 0-1,0 0 0,1-1 0,-1 1 1,0-1-1,0 1 0,1-1 1,0-1-1,1 0-46,0 0 0,0 0 0,-1-1 0,1 1 0,-1-1 1,0 0-1,4-5 0,0-3-85,0 0 0,0-1 0,4-16-1,5-23-445,-2-5-121</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0.723"/>
    </inkml:context>
    <inkml:brush xml:id="br0">
      <inkml:brushProperty name="width" value="0.035" units="cm"/>
      <inkml:brushProperty name="height" value="0.035" units="cm"/>
    </inkml:brush>
  </inkml:definitions>
  <inkml:trace contextRef="#ctx0" brushRef="#br0">15 577 17212,'0'8'732,"0"1"1,0 0 0,0-1 0,-1 1 0,0-1 0,-4 13-1,3-15-561,0 1 0,1-1 0,0 0-1,0 0 1,0 1 0,1-1 0,0 0-1,0 1 1,1-1 0,0 1 0,0-1-1,4 12 1,-5-18-169,0 1 0,0 0 0,1 0 0,-1 0 0,1-1 0,-1 1 0,1 0 0,-1-1 0,1 1 0,-1 0 0,1-1 0,-1 1 0,1-1 0,0 1 0,-1-1 0,1 1 0,0-1 0,0 0 0,-1 1 0,1-1 0,0 0 0,0 1 0,0-1 0,-1 0 0,1 0 0,0 0 0,0 0 0,0 0 0,0 0 0,-1 0 0,1 0 0,0 0 0,0 0 0,0 0 0,0 0 0,-1-1 0,1 1 0,0 0 0,0-1 0,0 0 0,5-2 4,-1 0-1,0-1 0,0 0 0,8-7 0,-1 1-2,-4 4 4,1 0 1,-1 0 0,1 1-1,1 1 1,-1 0-1,0 0 1,1 1-1,0 0 1,20-3-1,-26 5 26,0 1 0,0 0 0,1 0 0,-1 0 0,0 0 0,0 1 0,0 0 0,0 0 0,0 0 0,0 0-1,0 1 1,0-1 0,0 1 0,-1 0 0,1 0 0,0 0 0,-1 1 0,0-1 0,0 1 0,0 0 0,0 0 0,0 0-1,0 0 1,-1 1 0,1-1 0,3 7 0,-5-8 24,0 0 1,0 0-1,0 0 0,0 0 0,0 0 0,-1 0 1,1 0-1,-1 0 0,1 0 0,-1 1 1,0-1-1,0 0 0,0 0 0,0 0 0,0 1 1,0-1-1,0 0 0,-1 0 0,1 0 1,-2 2-1,2-3-42,0-1 1,-1 0-1,1 0 1,0 0-1,0 1 1,0-1-1,-1 0 1,1 0-1,0 0 1,0 0-1,-1 0 1,1 0-1,0 0 1,-1 0-1,1 1 1,0-1-1,0 0 1,-1 0-1,1 0 1,0 0-1,0 0 1,-1 0-1,1-1 1,0 1-1,-1 0 1,1 0-1,0 0 1,0 0-1,-1 0 1,1 0-1,0 0 1,0-1-1,-1 1 1,-10-11 242,-5-15-8,-3-11-163,1-1 0,2-1 1,-18-68-1,34 107-89,1 0 1,-1 0-1,0 1 1,0-1-1,0 0 0,1 0 1,-1 0-1,0 0 0,0 0 1,1 0-1,-1 0 1,0 0-1,0 0 0,1 0 1,-1 0-1,0 0 1,0 0-1,1 0 0,-1 0 1,0 0-1,0 0 0,1 0 1,-1 0-1,0 0 1,0 0-1,1 0 0,-1 0 1,0 0-1,0 0 1,0-1-1,1 1 0,-1 0 1,0 0-1,0 0 0,0 0 1,1-1-1,-1 1 1,0 0-1,0 0 0,0 0 1,0-1-1,0 1 0,0 0 1,1 0-1,-1 0 1,0-1-1,0 1 0,0 0 1,0 0-1,0-1 1,0 1-1,0 0 0,0 0 1,0-1-1,0 1 0,0 0 1,0 0-1,0-1 1,0 1-1,0 0 0,0 0 1,-1-1-1,1 1 1,0 0-1,0 0 0,0-1 1,0 1-1,-1 0 0,24 16-52,-12-9 1,-5-2 13,1-1 0,-1-1 0,1 1 0,0-1 0,1 0 0,-1-1 0,0 0 0,1 0 0,-1 0 0,1-1 0,0 0 0,0-1 0,-1 0 0,1 0 0,0 0 0,-1-1 0,1 0 0,0-1 0,-1 0 0,1 0 0,-1 0 0,0-1 0,0 0 0,0-1 0,0 1 0,0-1 0,-1-1 0,0 1 0,12-11 0,-8 4-5,-1-1-1,0 0 1,0 0-1,-1-1 1,-1 0-1,0 0 1,0-1-1,-2 0 1,0 0-1,0 0 1,3-24 0,-3 6 29,-1-1 0,-1 0 0,-2 0 0,-3-39 0,1 67 16,-6-58-5,6 59 10,0 0-1,0 0 1,0 0-1,-1 0 1,1 0-1,-1 0 0,0 1 1,0-1-1,0 1 1,0-1-1,-1 1 1,-4-5-1,7 8-2,0 0 1,-1-1-1,1 1 0,0 0 1,-1-1-1,1 1 0,0 0 1,-1 0-1,1 0 0,0-1 1,-1 1-1,1 0 0,-1 0 1,1 0-1,-1 0 0,1 0 1,0 0-1,-1 0 0,1 0 1,-1 0-1,1 0 0,-1 0 1,1 0-1,0 0 0,-1 0 1,1 0-1,-1 0 0,1 0 1,0 1-1,-1-1 0,1 0 1,0 0-1,-1 1 0,0-1 1,-8 17 70,1 25 60,5-6 4,2 0 0,2 0 0,9 66 0,-6-81-68,0 1 0,2-1 0,0 0 0,2 0 0,0-1 0,1 0 0,20 31 0,-24-44-50,0 0 0,1 0-1,0-1 1,1 0 0,-1 0-1,1-1 1,11 7 0,-16-10-15,1-1 1,-1 0 0,1 0-1,-1 0 1,1 0-1,0 0 1,-1 0-1,1-1 1,0 0-1,0 1 1,-1-1-1,4 0 1,-4 0-4,0-1 1,0 1-1,-1-1 1,1 1-1,-1-1 1,1 0-1,0 0 1,-1 1-1,1-1 1,-1 0-1,0-1 1,1 1-1,-1 0 1,0 0-1,1 0 1,-1-1-1,0 1 1,0-1-1,0 1 1,0-1-1,0-1 1,2-4-2,0-1 1,0 0 0,-1 0-1,0 0 1,0 0 0,-1 0-1,0 0 1,-1-15 0,-1 2-14,0-1 1,-6-23 0,3 32 6,2 20 11,1 24 27,4-6 30,0-1 1,9 36 0,-9-50-41,0 0 0,1 0-1,0-1 1,0 1 0,1-1 0,0 0-1,0 0 1,10 11 0,-13-17-16,0-1 1,0 0 0,0 0-1,1 0 1,-1 0-1,0-1 1,1 1 0,-1 0-1,1-1 1,-1 0-1,1 0 1,0 0 0,0 0-1,0 0 1,-1 0-1,1-1 1,0 1 0,5-1-1,-4 0-1,-1-1 0,1 0 0,0 0 0,-1 0 0,1 0 0,-1 0 0,1-1 0,-1 1 0,0-1 0,1 0 0,-1 0 0,5-5 0,0-1-3,1 0 1,-1-1 0,-1 0-1,0-1 1,0 0-1,-1 0 1,0 0 0,4-12-1,-3 7-14,-1 0 0,-1 0 0,-1-1 0,0 0 0,-1 0 0,0 0 0,-2 0 0,1-21 0,-2 37 11,-1 1 1,1-1-1,0 0 0,0 0 0,0 1 1,0-1-1,-1 0 0,1 0 0,0 1 1,0-1-1,-1 0 0,1 0 0,0 0 1,0 0-1,-1 1 0,1-1 1,0 0-1,-1 0 0,1 0 0,0 0 1,-1 0-1,1 0 0,0 0 0,-1 0 1,1 0-1,0 0 0,-1 0 0,1 0 1,0 0-1,0 0 0,-1 0 0,1 0 1,0 0-1,-1 0 0,1 0 0,0 0 1,-1-1-1,1 1 0,0 0 1,0 0-1,-1 0 0,1-1 0,0 1 1,0 0-1,-1 0 0,1 0 0,0-1 1,0 1-1,0 0 0,0-1 0,-1 1 1,1 0-1,0 0 0,0-1 0,0 1 1,0 0-1,0-1 0,0 1 1,0 0-1,0-1 0,0 1 0,0 0 1,0-1-1,0 1 0,0 0 0,0-1 1,-13 22-23,7-3 20,1 0 0,1 0 0,0 0 0,2 0 0,0 1 1,1 0-1,1-1 0,0 1 0,2-1 0,4 24 0,-5-37-31,1 0 1,-1 0-1,1-1 0,0 1 1,0-1-1,1 0 0,4 7 1,-7-10-10,1 0 0,-1-1 1,1 1-1,0 0 0,-1-1 1,1 1-1,0-1 1,-1 1-1,1 0 0,0-1 1,-1 0-1,1 1 0,0-1 1,0 1-1,0-1 1,0 0-1,-1 0 0,1 1 1,0-1-1,0 0 1,0 0-1,0 0 0,0 0 1,0 0-1,-1 0 0,1 0 1,0-1-1,0 1 1,0 0-1,0 0 0,0-1 1,-1 1-1,1 0 0,0-1 1,0 1-1,-1-1 1,1 1-1,0-1 0,0 1 1,-1-1-1,1 1 1,-1-1-1,1 0 0,0 1 1,-1-1-1,1 0 0,-1 0 1,1 0-1,2-5-282,0 1 1,0-1-1,0 1 0,-1-1 1,0 0-1,0 0 0,-1 0 0,1 0 1,-1 0-1,0-1 0,-1 1 1,0-8-1,0-5-301,-2 0-1,-6-35 1,-1 12-1449,-3 0 0,-32-79 0,2 40 2948,39 77-603,0-2 179,0 1 0,0 0 0,-1 0 0,1 0 0,-1 1 0,-1-1 1,-4-3-1,9 8-418,0-1 0,0 1 0,-1 0 0,1 0 0,0-1 0,0 1 0,-1 0 1,1 0-1,0 0 0,-1 0 0,1 0 0,0-1 0,0 1 0,-1 0 0,1 0 0,0 0 1,-1 0-1,1 0 0,0 0 0,-1 0 0,1 0 0,0 0 0,-1 0 0,1 0 1,0 0-1,-1 0 0,1 1 0,0-1 0,0 0 0,-1 0 0,1 0 0,0 0 0,-1 0 1,1 1-1,-4 11 1262,7 17 331,-2-26-1598,0 0-1,0 0 1,0 0 0,0 0 0,1 0 0,-1 0-1,1 0 1,0-1 0,0 1 0,0-1 0,0 1-1,0-1 1,1 0 0,-1 1 0,1-1 0,-1-1-1,1 1 1,0 0 0,0-1 0,0 1 0,0-1-1,4 2 1,14 2-239</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1.225"/>
    </inkml:context>
    <inkml:brush xml:id="br0">
      <inkml:brushProperty name="width" value="0.035" units="cm"/>
      <inkml:brushProperty name="height" value="0.035" units="cm"/>
    </inkml:brush>
  </inkml:definitions>
  <inkml:trace contextRef="#ctx0" brushRef="#br0">44 1 14715,'-11'47'2968,"5"-22"-1205,1 0 0,-2 34 0,6-58-1725,1 0 1,0 0 0,0 1 0,0-1 0,0 0-1,0 0 1,0 0 0,0 0 0,1 0 0,-1 0 0,0 0-1,1 1 1,-1-1 0,1 0 0,-1 0 0,1 0 0,-1 0-1,2 1 1,-1-2-33,-1 1 0,1-1-1,0 0 1,-1 0 0,1 1 0,0-1 0,-1 0-1,1 0 1,0 0 0,-1 0 0,1 0 0,0 0-1,-1 0 1,1 0 0,0 0 0,-1 0-1,1 0 1,0-1 0,-1 1 0,1 0 0,0 0-1,0-1 1,6-3-123,-1 0 0,0 0 0,0-1 0,7-7 1,-6 7-26,0-2-102,1 2 0,0-1 0,0 1 0,1 0 0,-1 0 0,16-5 0,-22 9 242,0 1 0,-1-1 0,1 1 0,0-1 0,-1 1 0,1-1 0,0 1 0,0 0 0,-1 0 1,1 0-1,0 0 0,0 0 0,-1 0 0,1 1 0,0-1 0,0 1 0,-1-1 0,1 1 0,0-1 0,-1 1 1,1 0-1,-1 0 0,1 0 0,-1 0 0,1 0 0,-1 0 0,0 0 0,0 1 0,1-1 0,-1 0 1,0 1-1,0-1 0,0 1 0,0-1 0,-1 1 0,1-1 0,0 1 0,-1 0 0,1-1 0,-1 1 1,1 0-1,-1-1 0,0 1 0,0 2 0,1 6 276,0-1 1,-1 1 0,-1-1-1,1 1 1,-2-1-1,1 1 1,-1-1 0,-1 0-1,0 0 1,0 0-1,-1 0 1,-7 14 0,4-11 94,0 0 1,-1-1-1,0 0 0,-1 0 1,0-1-1,-1 0 1,1-1-1,-15 11 1,20-18-324,0 1 1,1-1-1,-1 0 1,0 0-1,0-1 1,0 1-1,0-1 1,0 0 0,0 0-1,-1 0 1,-6 0-1,10-1-107,-1 0-1,1 0 0,-1-1 1,1 1-1,-1 0 1,1-1-1,-1 1 1,1-1-1,-1 1 0,1-1 1,0 0-1,-1 1 1,1-1-1,0 0 1,-1 0-1,1 0 1,0 0-1,0 0 0,0 0 1,0-1-1,0 1 1,0 0-1,0 0 1,1-1-1,-1 1 0,0 0 1,1-1-1,-1 1 1,1-1-1,-1 1 1,1-1-1,0 1 0,-1-1 1,1-2-1,0-1-153,0 0-1,0 0 1,0 0-1,1 0 1,0 0-1,0 0 1,0 0-1,1 0 1,-1 0-1,1 0 0,0 0 1,4-5-1,9-14-717</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1.775"/>
    </inkml:context>
    <inkml:brush xml:id="br0">
      <inkml:brushProperty name="width" value="0.035" units="cm"/>
      <inkml:brushProperty name="height" value="0.035" units="cm"/>
    </inkml:brush>
  </inkml:definitions>
  <inkml:trace contextRef="#ctx0" brushRef="#br0">30 470 18124,'-8'23'1210,"2"0"0,1 1 0,-4 35 0,8-46-875,0 0 0,2 0 0,-1 0-1,1 0 1,1 0 0,0 0 0,1 0 0,5 12 0,-7-22-280,0 0 1,0-1 0,0 1 0,1 0 0,-1-1-1,1 1 1,-1-1 0,1 1 0,0-1-1,0 0 1,0 1 0,0-1 0,1 0 0,-1-1-1,1 1 1,4 3 0,-5-5-38,0 1 0,1-1 0,-1 0 0,0 1 0,0-1 0,1 0 0,-1 0 0,0-1 0,0 1 0,0 0 0,1-1 0,-1 1 0,0-1 0,0 0 0,0 1 0,0-1 0,0 0 0,0-1 0,0 1 0,0 0 0,0 0 0,-1-1 0,4-2 0,4-5-9,-1 0 1,0-1 0,0 0-1,-1 0 1,0 0 0,-1-1-1,0 0 1,-1-1 0,0 1-1,-1-1 1,5-22-1,-1-1 13,-2 0-1,3-67 1,-8 52-11,-2 1 0,-9-59 1,7 85-23,-1 0 1,-2 0 0,0 1-1,-1 0 1,-1 0 0,-20-36-1,26 55 8,1 0-1,-1 0 1,0 1-1,0-1 1,0 1-1,0-1 1,0 1 0,-1 0-1,1 0 1,-1 0-1,0 0 1,1 0-1,-4-1 1,5 3 4,0 0-1,0-1 1,-1 1 0,1 0 0,0 0 0,0 0-1,0 0 1,-1 0 0,1 1 0,0-1 0,0 0 0,0 1-1,0-1 1,0 0 0,0 1 0,0-1 0,0 1-1,0 0 1,0-1 0,0 1 0,0 0 0,0 0-1,0-1 1,0 1 0,0 0 0,1 0 0,-1 0 0,0 0-1,1 0 1,-1 0 0,1 0 0,-1 0 0,1 0-1,-1 2 1,-3 7 34,0-1 0,1 1 1,0 0-1,0 1 0,1-1 0,-1 13 0,0 63 285,3-76-284,0 14 96,2 0 0,0 1 0,1-1 0,2 0 0,0-1 0,16 42 0,-18-56-91,1-1 0,0-1 0,1 1 0,0 0 1,0-1-1,0 0 0,1 0 0,0-1 0,11 9 0,-12-11-30,0-1-1,0 0 1,0 0-1,0 0 1,1-1 0,-1 0-1,1 0 1,-1 0-1,1-1 1,0 0-1,0 0 1,-1-1-1,1 1 1,0-1-1,10-1 1,-5-1-24,0 1 0,0-2 0,-1 0 1,1 0-1,-1-1 0,0 0 0,0 0 0,0-1 0,-1-1 0,15-10 1,-18 11-10,0 0 0,0 0 0,0-1 0,-1 0 0,0 0 1,0 0-1,-1 0 0,1-1 0,-1 0 0,-1 0 0,1 0 1,-1 0-1,0-1 0,-1 1 0,2-12 0,-6-3-225,1 18 175,0 3 40,-2 12-25,3 18 160,1 0 0,1 0 0,1 0 0,2 0 0,14 48 0,-19-75-90,0 0 1,1-1 0,0 1-1,-1 0 1,1 0 0,0 0-1,0-1 1,0 1 0,0 0-1,1-1 1,-1 1 0,0-1-1,1 1 1,-1-1 0,1 0-1,-1 1 1,1-1 0,-1 0-1,1 0 1,0 0 0,0 0-1,-1 0 1,1-1 0,0 1-1,3 0 1,-3-1-67,0-1 0,0 1 0,1-1-1,-1 1 1,0-1 0,0 0 0,0 0 0,0 0 0,0 0 0,0 0 0,0-1-1,0 1 1,0-1 0,0 1 0,-1-1 0,1 0 0,-1 1 0,1-1-1,-1 0 1,0 0 0,2-4 0,3-4-88,0 0 1,-2-1-1,7-19 0,2-14-188</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2.629"/>
    </inkml:context>
    <inkml:brush xml:id="br0">
      <inkml:brushProperty name="width" value="0.035" units="cm"/>
      <inkml:brushProperty name="height" value="0.035" units="cm"/>
    </inkml:brush>
  </inkml:definitions>
  <inkml:trace contextRef="#ctx0" brushRef="#br0">151 1 20708,'-4'41'830,"-2"0"-1,-18 69 1,5-31-142,-75 393 1722,91-456-2291,2-21-55,5-32-47,30-366-187,-18 183 69,-15 197 91,-1 17 8,0 0 1,0 0 0,1 0 0,0 0 0,0 0 0,1 0-1,2-6 1,-2 10 2,1 7 0,25 130 23,-8-34 16,23 64 72,-34-137-65,1 0 1,1-1 0,28 47-1,-39-74-45,24 33 69,-22-31-66,-1 0 1,1-1-1,-1 1 1,1-1 0,0 1-1,0-1 1,0 0-1,-1 0 1,1 0-1,0 0 1,1 0 0,-1 0-1,0 0 1,0-1-1,4 1 1,-6-1-5,1 0 1,-1 1-1,1-1 1,-1 0-1,1-1 0,-1 1 1,1 0-1,0 0 1,-1 0-1,1 0 1,-1 0-1,1 0 1,-1-1-1,1 1 1,-1 0-1,1-1 1,-1 1-1,1 0 0,-1-1 1,0 1-1,1 0 1,-1-1-1,1 1 1,-1-1-1,0 1 1,1 0-1,-1-1 1,0 1-1,0-1 0,1 0 1,-1 1-1,0-1 1,0 1-1,0-1 1,0 1-1,1-1 1,-1 1-1,0-1 1,0 1-1,0-1 1,0 0-1,0 1 0,-1-1 1,1 1-1,0-1 1,0 1-1,0-1 1,-1 0-1,1-2-13,-1 0 1,0 0-1,0 0 0,-1 0 0,1 0 1,-1 0-1,-3-4 0,-1 0-57,-1 1 0,1-1 0,-2 1 1,1 1-1,0 0 0,-1 0 0,0 0 0,0 1 0,-17-6 0,-7 0-46,-45-9 1,55 14 272,21 3 332,9-3-226,17-6-104,-10 4-65,6-3-371,0 0-1,-1-2 1,30-22-1,-43 28 247,0-1-1,0 0 1,0 0 0,-1 0 0,0 0-1,0-1 1,-1 0 0,0-1 0,0 1-1,-1-1 1,5-14 0,2-27-272</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3.073"/>
    </inkml:context>
    <inkml:brush xml:id="br0">
      <inkml:brushProperty name="width" value="0.035" units="cm"/>
      <inkml:brushProperty name="height" value="0.035" units="cm"/>
    </inkml:brush>
  </inkml:definitions>
  <inkml:trace contextRef="#ctx0" brushRef="#br0">1 0 19236,'21'97'4055,"-15"-65"-3183,1-2 0,15 45 0,-16-60-726,0 0 0,1-1 0,1 0 0,0-1 0,15 19 0,-21-29-153,1 1 1,0-1-1,0 0 0,1 0 0,-1 0 0,1 0 0,-1-1 1,1 1-1,0-1 0,0 0 0,0 0 0,0 0 0,0-1 0,0 0 1,1 1-1,-1-2 0,0 1 0,1 0 0,-1-1 0,1 0 1,-1 0-1,1 0 0,6-1 0,32-15-329,-36 13 238,0 0-1,0 0 1,1 0-1,9-1 1,-16 4 94,0 0-1,0 0 1,0 0 0,0 0 0,0 0 0,0 0 0,0 0-1,0 1 1,0-1 0,-1 0 0,1 1 0,0-1-1,0 1 1,0-1 0,0 1 0,0-1 0,0 1-1,-1-1 1,1 1 0,0 0 0,0-1 0,-1 1-1,1 0 1,-1 0 0,1 0 0,0 0 0,-1-1 0,0 1-1,1 0 1,-1 0 0,1 0 0,-1 0 0,0 0-1,0 0 1,1 2 0,0 3 50,0 0 0,-1 0 1,1 0-1,-2 9 0,0 2 92,-1-1-1,0 0 1,-2 0 0,0 0 0,0 0-1,-2 0 1,-8 17 0,11-26-99,-1 0 0,-1 0 0,1 0 0,-1 0 1,-1-1-1,1 0 0,-8 6 0,9-8-90,0-1-1,0-1 1,0 1-1,0 0 1,-1-1 0,1 0-1,-1 0 1,0 0-1,0-1 1,0 0-1,0 1 1,-7-1 0,8-1 12,-1 0 0,0 0 1,1 0-1,-1-1 1,0 0-1,1 0 1,-1 0-1,1-1 0,-1 1 1,1-1-1,0 0 1,0 0-1,0-1 0,0 1 1,0-1-1,-6-6 1,-13-17-303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1.361"/>
    </inkml:context>
    <inkml:brush xml:id="br0">
      <inkml:brushProperty name="width" value="0.025" units="cm"/>
      <inkml:brushProperty name="height" value="0.025" units="cm"/>
      <inkml:brushProperty name="color" value="#E71224"/>
    </inkml:brush>
  </inkml:definitions>
  <inkml:trace contextRef="#ctx0" brushRef="#br0">29 333 12075,'0'0'13133,"58"-11"-12685,-24 4-191,-1 4-129,1-2-64,-6 0-32,-5 1-737,-7-2-1601,-9-4-385,-7-1-1248,0-8-4581</inkml:trace>
  <inkml:trace contextRef="#ctx0" brushRef="#br0" timeOffset="1">0 16 13325,'0'0'10538,"48"-15"-9193,-14 15-705,1 0-319,8 0-193,-6 1-96,-3 6-993,-3-1-1730,-4-4-3234,-13-2-2916</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3.779"/>
    </inkml:context>
    <inkml:brush xml:id="br0">
      <inkml:brushProperty name="width" value="0.035" units="cm"/>
      <inkml:brushProperty name="height" value="0.035" units="cm"/>
    </inkml:brush>
  </inkml:definitions>
  <inkml:trace contextRef="#ctx0" brushRef="#br0">0 11 16588,'6'-10'3015,"-1"17"-1701,2 28 148,-6-29-859,29 168 2684,70 351-1411,-97-507-1905,-2-15-2,-1 1 1,1-1-1,0 1 0,0-1 0,0 1 1,1-1-1,-1 1 0,1-1 0,3 5 1,-3-8-432,-1-6 217,-1-10-205,-33-155-3905,-1-12-766,34 183 5064,0-1 1,0 0 0,-1 0 0,1 0-1,0 0 1,0 0 0,0 0 0,0 0 0,0 0-1,0 0 1,1 0 0,-1 0 0,0 0-1,0 0 1,1 0 0,-1 0 0,0 0-1,1 0 1,0 0 0,-1 1 39,1 0-1,-1 0 1,1 0-1,-1 0 1,1 0 0,-1 0-1,1 1 1,0-1-1,-1 0 1,1 0 0,-1 1-1,0-1 1,1 0 0,-1 1-1,1-1 1,-1 0-1,1 1 1,-1-1 0,0 1-1,1-1 1,-1 1 0,1 0-1,22 35 190,-22-35-164,9 19 301,2-2 0,0 1 0,1-2 0,24 26 0,-33-39-195,0-1 0,0 1 0,1-1 0,-1 0-1,1 0 1,0 0 0,0-1 0,0 0 0,0 0 0,8 3-1,-9-5-19,-1 1-1,0-1 1,1 0-1,-1 0 1,1 0-1,-1-1 1,0 1-1,1-1 1,-1 0-1,0 0 1,1 0-1,-1 0 1,0 0-1,0-1 0,0 1 1,0-1-1,0 0 1,4-4-1,-2 2 50,-1-1 0,1 0 0,-1-1 0,0 1 0,0-1 0,-1 1 0,1-1 0,-1-1 0,-1 1 0,1 0 0,-1 0 0,0-1-1,0 0 1,-1 1 0,0-1 0,0 0 0,-1 1 0,0-1 0,0 0 0,-1-10 0,0 10-43,0 0-1,0 0 1,0 1-1,-1-1 1,0 0-1,0 1 1,-1-1 0,1 1-1,-1 0 1,-1 0-1,1 0 1,-1 0-1,-1 0 1,1 1 0,-1 0-1,1 0 1,-1 0-1,-1 0 1,-10-7-1,14 11-82,0 0 0,1 0-1,-1 0 1,0 0 0,0 0-1,0 1 1,0-1 0,0 0-1,0 1 1,0 0 0,-1-1 0,1 1-1,0 0 1,0 0 0,0 0-1,0 0 1,0 1 0,0-1-1,0 0 1,-1 1 0,1 0-1,0-1 1,1 1 0,-1 0-1,0 0 1,0 0 0,0 0-1,0 1 1,1-1 0,-1 0-1,0 1 1,1-1 0,0 1-1,-1-1 1,1 1 0,0 0-1,0 0 1,-1-1 0,2 1-1,-1 0 1,-1 3 0,-2 4-6,1 0 0,0 1 0,1-1 0,0 1 0,0-1 1,1 1-1,0 15 0,2-7-3,0 1 0,2-1 1,0 1-1,1-1 0,8 25 1,-9-36-10,-1 0 0,1 0 1,0 0-1,1 0 1,0-1-1,0 1 1,0-1-1,0 0 0,1 0 1,0-1-1,1 0 1,-1 1-1,1-2 1,0 1-1,0-1 1,7 4-1,-9-6 1,1-1 1,-1 1-1,1-1 1,-1 0-1,1-1 0,0 1 1,-1-1-1,1 0 1,0 0-1,-1 0 1,1-1-1,0 1 0,-1-1 1,1 0-1,-1-1 1,1 1-1,-1-1 1,1 0-1,-1 0 0,0 0 1,0 0-1,0-1 1,0 0-1,5-6 1,2 0 2,-1-1 1,0-1-1,-1 0 1,-1 0 0,1 0-1,11-25 1,-10 15 8,-2 0-1,0 0 1,-1-1 0,-2 0-1,0 0 1,-1 0 0,-1-1 0,-1-38-1,-2 61-10,0 0-1,0 0 0,0 0 0,0 0 1,0 0-1,0 0 0,0 0 0,0 0 1,0 0-1,0 0 0,-1 0 0,1 0 1,0 0-1,0 0 0,0 0 0,0 0 1,0 0-1,0 0 0,0 0 0,0 0 1,0 0-1,0 0 0,0 0 0,0 0 1,-1 0-1,1 0 0,0 0 0,0 0 1,0 0-1,0 0 0,0 0 0,0 0 1,0-1-1,0 1 0,0 0 0,0 0 1,0 0-1,0 0 0,0 0 0,0 0 1,0 0-1,0 0 0,0 0 0,0 0 1,0 0-1,0-1 0,0 1 0,0 0 1,0 0-1,0 0 0,0 0 0,0 0 1,0 0-1,0 0 0,0 0 0,-3 6 0,2 11 3,-1 0 0,2 0 0,0 0 0,4 20 0,14 73 31,-15-92-37,-1-9 5,9 41 16,-10-47-18,0-1 1,-1 0-1,1 0 1,0 0 0,0 1-1,1-1 1,-1 0-1,0 0 1,1 0-1,-1-1 1,1 1-1,-1 0 1,1-1-1,0 1 1,0-1 0,0 1-1,3 1 1,-5-3-8,1 0 1,0 0 0,0 1 0,-1-1-1,1 0 1,0 0 0,0 0 0,-1-1 0,1 1-1,0 0 1,0 0 0,0 0 0,-1 0-1,1-1 1,0 1 0,-1 0 0,1-1-1,0 1 1,-1 0 0,1-1 0,0 1 0,-1-1-1,1 1 1,-1-1 0,2 0 0,12-20-283,-5-2-190,-1 1 1,0-1-1,-2 0 0,0-1 1,2-27-1,-2-6-594,-1-61 1,-8 21 173,-1 0-108</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4.450"/>
    </inkml:context>
    <inkml:brush xml:id="br0">
      <inkml:brushProperty name="width" value="0.035" units="cm"/>
      <inkml:brushProperty name="height" value="0.035" units="cm"/>
    </inkml:brush>
  </inkml:definitions>
  <inkml:trace contextRef="#ctx0" brushRef="#br0">0 0 15915,'4'41'2190,"-1"50"-1,0 10-61,1-54-1775,3-1 0,1-1 0,2 1 1,3-1-1,1-1 0,2-1 0,2 0 0,28 48 0,-41-85-321,-3-8-13,-3-11 2,-54-147 58,57 165-75,1 0 0,-1 1 0,1-1 0,0 0 1,1 0-1,-1 0 0,1-1 0,0 1 0,0-1 0,0 0 0,1 0 1,0 0-1,-1-1 0,1 1 0,0-1 0,1 0 0,-1-1 0,0 1 1,1-1-1,0 0 0,-1-1 0,1 1 0,0-1 0,0 0 0,0-1 1,0 1-1,6-1 0,-2-2 2,1-1 0,-1 0 0,0 0 0,0-1 0,0 0 0,0-1 0,-1 0 0,1 0 0,-1-1 0,-1 0 1,1-1-1,8-9 0,5-5-3,-2-1 0,0-1 0,17-26 0,-8 4-90,-29 45 86,0 0 0,0 0 0,0 0 0,0 0 0,0 1 0,0-1 0,0 0 0,0 0 0,0 0 0,0 0 0,0 0 0,0 0 0,0 0 0,0 0 0,0 0 0,0 0 0,0 0 0,0 0 0,0 0 0,1 0 0,-1 0 0,0 0 0,0 0 0,0 0 0,0 0 0,0 0 0,0 0 0,0 1 0,0-1 0,0 0 0,0 0 0,0 0 0,0-1 0,1 1 0,-1 0 0,0 0 0,0 0 0,0 0 0,0 0 0,0 0 0,0 0 0,0 0 0,0 0 0,0 0 0,0 0 0,0 0 0,0 0 0,0 0 0,1 0 0,-1 0 0,0 0 0,0 0 0,0 0 0,0 0 0,0 0 0,0 0 0,0-1 0,0 1 0,0 0 0,0 0 0,0 0 0,0 0 0,0 0 0,0 0 0,1 7-11,-1-7 10,1 40-25,-1-14 31,1-1 0,1 1 0,9 41 0,-9-61-4,-1 0 0,1 0 0,1 0 0,-1 0 0,1 0 0,0 0 0,0-1 1,0 0-1,1 0 0,0 0 0,0 0 0,0 0 0,1-1 0,0 1 0,-1-1 0,1-1 0,1 1 1,-1-1-1,1 0 0,6 3 0,50 14-341,-44-15 120,0 0 1,17 9-1,-28-11 147,-1 0 1,1 1-1,-1 0 0,0 1 1,0-1-1,-1 1 0,1 0 1,7 10-1,-5-3 164,1 1-1,-2 0 0,1 1 1,-2-1-1,0 2 1,-1-1-1,0 0 1,-1 1-1,-1 0 0,0 0 1,-1 0-1,0 0 1,-2 1-1,0-1 0,0 0 1,-1 0-1,-1 0 1,-1 0-1,-7 26 1,8-36 52,0 0 1,0 0-1,0-1 1,0 1-1,-1-1 1,0 1-1,0-1 1,-6 7-1,8-10-97,-1 1 0,1-1 0,-1 0 0,0 0 0,1 1 0,-1-1 0,0-1 0,0 1 0,1 0 0,-1 0 0,0-1-1,0 1 1,0-1 0,0 1 0,0-1 0,0 0 0,0 0 0,0 0 0,0 0 0,0 0 0,0 0 0,0-1 0,0 1 0,0 0 0,-2-2 0,-3-1 8,0-1 0,0 0 0,0 0 0,1-1 0,0 0 0,0 0 0,0 0 0,0 0 0,1-1 0,0 0 0,-6-10 0,1 1-47,1 0 1,1 0-1,1 0 1,-8-23-1,11 28-71,1-1 1,1 0 0,0 1-1,0-1 1,1 0 0,0-1-1,1 1 1,1 0-1,-1 0 1,2 0 0,-1 0-1,2 0 1,-1 1-1,1-1 1,1 1 0,0-1-1,7-11 1,-4 9-376,0-1-389,11-30-1,-16 38 727,-1 1-1,0-1 0,0 0 1,0 1-1,-1-1 0,1 0 1,-2 0-1,1 1 0,-1-8 1,-11-26-607</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4.938"/>
    </inkml:context>
    <inkml:brush xml:id="br0">
      <inkml:brushProperty name="width" value="0.035" units="cm"/>
      <inkml:brushProperty name="height" value="0.035" units="cm"/>
    </inkml:brush>
  </inkml:definitions>
  <inkml:trace contextRef="#ctx0" brushRef="#br0">1 28 20260,'22'-2'1369,"-2"-2"-1697,-7-1 280,-7-4 576,-6 2-88</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5.638"/>
    </inkml:context>
    <inkml:brush xml:id="br0">
      <inkml:brushProperty name="width" value="0.035" units="cm"/>
      <inkml:brushProperty name="height" value="0.035" units="cm"/>
    </inkml:brush>
  </inkml:definitions>
  <inkml:trace contextRef="#ctx0" brushRef="#br0">255 103 14139,'0'-5'263,"0"-1"1,-1 1-1,0-1 1,0 1-1,0-1 1,-1 1-1,0 0 1,0 0-1,0 0 1,-1 0-1,1 0 0,-1 0 1,-6-7-1,7 10-125,0 0 0,0 0 0,-1 0 0,1 0 0,-1 1 0,1-1 0,-1 1 0,0 0 0,1-1-1,-1 1 1,0 1 0,0-1 0,0 0 0,0 0 0,1 1 0,-1 0 0,0 0 0,0 0 0,0 0-1,0 0 1,0 0 0,0 1 0,0-1 0,0 1 0,0 0 0,0 0 0,-4 2 0,-2 1-25,1 1 1,0 0 0,0 0 0,0 1 0,0 0-1,1 0 1,0 1 0,0 0 0,1 0-1,0 1 1,0 0 0,1 0 0,0 0 0,0 0-1,1 1 1,-3 9 0,0-2-63,2 0 0,0 0 0,1 1 0,0 0-1,2 0 1,0 0 0,1 0 0,1 21 0,1-27-28,0 1-1,1-1 1,0 0-1,1 0 1,1 0-1,4 12 1,-7-20-18,1 0 1,-1 1 0,1-1-1,0 0 1,-1 0 0,1-1 0,0 1-1,1 0 1,-1-1 0,0 1-1,1-1 1,0 0 0,-1 0-1,1 0 1,0 0 0,0 0 0,0 0-1,0-1 1,0 0 0,1 1-1,-1-1 1,0-1 0,1 1 0,3 0-1,-3-1 0,0 0 0,-1-1 0,1 0 0,0 1-1,-1-1 1,1-1 0,0 1 0,-1-1 0,0 1 0,1-1 0,-1 0-1,0 0 1,0 0 0,0-1 0,0 1 0,0-1 0,2-3 0,4-3 21,-2-1 0,1 0 0,11-21 0,-8 9 65,-1-2-1,-1 1 0,0-1 1,-2 0-1,-1-1 0,-1 0 1,-1 0-1,-1 0 0,-1-1 0,-3-40 1,1 62-58,0 1 1,-1-1-1,0 1 1,1 0 0,-1-1-1,0 1 1,-3-6-1,4 9-29,0 0 0,0 0 0,0-1 0,-1 1 0,1 0 0,0 0 0,0 0 0,0 0 0,0-1 0,0 1 0,0 0-1,0 0 1,-1 0 0,1 0 0,0 0 0,0 0 0,0 0 0,0-1 0,-1 1 0,1 0 0,0 0 0,0 0 0,0 0 0,0 0 0,-1 0 0,1 0-1,0 0 1,0 0 0,0 0 0,-1 0 0,1 0 0,0 0 0,0 0 0,0 0 0,0 0 0,-1 0 0,1 0 0,0 0 0,0 0 0,-1 1 0,-5 13 99,4 0-75,0-1 1,1 0-1,1 1 0,0-1 0,3 26 0,18 68-1,-19-98-21,23 83 8,-21-81-13,0 0 1,0 0 0,2 0-1,-1-1 1,13 18 0,-17-26 2,1 0-1,-1 0 1,0-1 0,1 1 0,0 0 0,-1-1 0,1 1 0,0-1 0,0 1 0,-1-1 0,1 0 0,0 0 0,1 0 0,-1 0 0,0 0 0,0 0-1,0-1 1,0 1 0,1-1 0,3 1 0,-4-1 4,0-1 0,0 0 0,0 1-1,0-1 1,0 0 0,0 0 0,0 0-1,-1 0 1,1 0 0,0-1 0,-1 1 0,1 0-1,-1-1 1,1 0 0,-1 1 0,0-1-1,0 0 1,2-1 0,3-9 48,-1 1 1,0-1 0,0 0-1,-1-1 1,4-20-1,0-11 169,-3-1 1,-1-1-1,-3 1 1,-7-82-1,2 103-90,4 24-132,0 0 0,0 0 1,0 0-1,0 0 1,0 0-1,0 0 1,0 0-1,0 0 1,0 0-1,0 0 1,0 0-1,0 0 0,0 0 1,0 0-1,-1 0 1,1 0-1,0 0 1,0 0-1,0 0 1,0 0-1,0 0 1,0 0-1,0 0 0,0 0 1,0 0-1,0 0 1,0 0-1,0 0 1,0 0-1,0 0 1,0-1-1,4 42 61,-2-30-61,30 121-7,-27-115 5,1-1 0,0 0 0,1 0 0,1 0 0,18 25-1,-24-38 3,1 0-1,-1 0 0,1 0 0,0 0 0,0 0 0,0-1 0,0 0 0,1 1 1,-1-1-1,8 3 0,-9-4 1,0-1-1,0 1 1,1-1 0,-1 1 0,0-1-1,1 0 1,-1 0 0,0 0 0,1 0-1,-1 0 1,0-1 0,0 1 0,1-1-1,-1 1 1,0-1 0,0 0 0,0 0-1,0 0 1,1 0 0,-2 0 0,3-2-1,3-3 17,0 0-1,-1 0 0,0-1 0,0 0 0,0 0 0,-1-1 0,-1 0 0,1 1 0,-1-2 1,0 1-1,-1 0 0,4-12 0,1-9 76,-1 0 1,4-44-1,-3-7 113,0 114-936,1 0 0,2-1 0,1 0 0,2-1 0,22 38 0,-21-48 138,-14-21 549,-1-1-1,1 1 1,0 0-1,0-1 1,0 1-1,0-1 1,0 1-1,0-1 1,0 1-1,0-1 1,0 0-1,0 1 1,0-1-1,0 0 1,0 0-1,0 0 1,0 0-1,0 0 1,2 0-1,16-6-890</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6.139"/>
    </inkml:context>
    <inkml:brush xml:id="br0">
      <inkml:brushProperty name="width" value="0.035" units="cm"/>
      <inkml:brushProperty name="height" value="0.035" units="cm"/>
    </inkml:brush>
  </inkml:definitions>
  <inkml:trace contextRef="#ctx0" brushRef="#br0">1 24 14819,'0'-10'1075,"1"-3"460,-1 20-107,0 3-660,-1 13-133,1 0 0,2 0 0,0-1 0,1 1 0,1-1-1,9 32 1,-12-53-634,-1 0-1,0 0 1,0-1 0,1 1-1,-1 0 1,0 0 0,1 0 0,-1 0-1,1-1 1,-1 1 0,1 0-1,-1 0 1,1-1 0,0 1-1,-1 0 1,1-1 0,0 1-1,0-1 1,-1 1 0,1-1-1,0 1 1,0-1 0,0 1-1,0-1 1,-1 0 0,1 0-1,0 1 1,0-1 0,0 0-1,0 0 1,0 0 0,1 0-1,1-1-27,-1 0 0,1 0 0,0 0 0,-1-1 0,1 1 0,-1-1 0,0 1 0,1-1 0,2-3 0,0 0-44,2-1-89,1-1-1,0 1 1,0 0-1,0 0 1,10-4-1,-16 9 127,0 0-1,0 1 1,0-1 0,0 0-1,1 1 1,-1-1 0,0 1-1,0 0 1,0 0 0,1 0-1,-1 0 1,0 0 0,0 0-1,1 0 1,-1 1 0,0-1-1,0 1 1,0 0 0,0-1-1,0 1 1,0 0 0,0 0-1,0 1 1,0-1 0,0 0-1,0 1 1,-1-1 0,3 3-1,-1 0 40,0-1 0,0 1 1,0-1-1,-1 1 0,0 0 0,1 0 0,-2 0 0,1 1 0,0-1 0,-1 0 0,0 1 0,0-1 0,0 1 0,0 7 1,-1-5 132,0 1 1,-1-1 0,1 1-1,-2-1 1,1 0 0,-1 1-1,0-1 1,-5 11 0,3-9-57,-1 0 0,0 0 0,0-1 1,-1 0-1,0 0 0,0 0 1,-1 0-1,0-1 0,0 0 1,0-1-1,-1 1 0,0-2 1,-16 10-1,23-15-123,-19 7-253,19-6 278,1-1 1,-1 0-1,0 0 0,1 0 0,-1 1 1,1-1-1,-1 0 0,0 0 1,1 0-1,-1 0 0,0 0 1,1 0-1,-1-1 0,1 1 0,-1 0 1,0 0-1,1 0 0,-1 0 1,1-1-1,-1 1 0,0 0 1,1-1-1,-1 1 0,1 0 1,-1-1-1,1 1 0,-1-1 0,1 1 1,0-1-1,-1 0 0,-1-11-441</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6.672"/>
    </inkml:context>
    <inkml:brush xml:id="br0">
      <inkml:brushProperty name="width" value="0.035" units="cm"/>
      <inkml:brushProperty name="height" value="0.035" units="cm"/>
    </inkml:brush>
  </inkml:definitions>
  <inkml:trace contextRef="#ctx0" brushRef="#br0">47 391 18028,'0'0'54,"0"-1"0,0 1 1,0-1-1,0 1 0,-1-1 0,1 1 1,0-1-1,0 1 0,0 0 0,-1-1 1,1 1-1,0-1 0,0 1 1,-1-1-1,1 1 0,-1 0 0,1-1 1,0 1-1,-1 0 0,1-1 0,-1 1 1,1 0-1,0 0 0,-1-1 0,1 1 1,-1 0-1,1 0 0,-1 0 1,1 0-1,-1 0 0,1 0 0,-1-1 1,1 1-1,-1 0 0,1 0 0,-1 1 1,0-1-1,1 0 0,-1 0 0,1 0 1,-1 0-1,1 0 0,0 0 0,-1 1 1,1-1-1,-1 0 0,1 0 1,-1 1-1,1-1 0,-1 0 0,1 1 1,0-1-1,-1 1 0,-1 2 129,0-1 0,0 1 0,1 0-1,-1 0 1,1 0 0,-1 0 0,-1 6 0,0 5 6,0 0 0,1 0-1,1 0 1,0 1 0,1-1 0,0 0 0,1 1 0,1-1 0,1 0-1,-1 0 1,2 0 0,10 26 0,-13-37-182,0-1 0,1 0 0,-1 1 0,1-1 0,-1 0 0,1 0 0,0 0 0,0 0 1,0 0-1,0 0 0,3 2 0,-4-4-4,0 1 0,0-1 0,0 1 0,1-1 0,-1 1 0,0-1 0,0 0 0,0 0 0,1 1 0,-1-1 0,0 0 0,0 0 0,1 0 0,-1-1 0,0 1 0,0 0 0,1 0 0,0-1 0,2-1 1,0 0-1,-1-1 1,1 1-1,-1-1 1,0 1-1,0-1 1,0 0 0,0 0-1,0-1 1,-1 1-1,0-1 1,1 1-1,2-8 1,10-20 58,-2-1 1,-1-1-1,-2 1 0,-1-2 1,5-40-1,-4-2 344,1-94 1,-11 146-200,0 0-1,-6-33 1,0 41 21,6 16-224,0 0 1,0 0-1,0 0 1,0 0-1,0-1 0,0 1 1,0 0-1,-1 0 1,1 0-1,0 0 1,0 0-1,0 0 1,0-1-1,-1 1 1,1 0-1,0 0 1,0 0-1,0 0 1,0 0-1,-1 0 0,1 0 1,0 0-1,0 0 1,0 0-1,-1 0 1,1 0-1,0 0 1,0 0-1,0 0 1,0 0-1,-1 0 1,1 0-1,0 0 0,0 0 1,0 0-1,-1 0 1,1 0-1,0 0 1,0 1-1,0-1 1,0 0-1,0 0 1,-1 0-1,1 0 1,0 0-1,0 0 1,0 1-1,0-1 0,0 0 1,0 0-1,0 0 1,-1 0-1,1 1 1,0-1-1,0 0 1,0 0-1,0 0 1,0 1-1,0-1 1,0 0-1,0 0 1,0 0-1,0 0 0,0 1 1,0-1-1,0 0 1,-2 13 26,0 0 0,0 1 1,2-1-1,-1 0 0,2 0 1,0 0-1,3 15 0,-1 0-12,19 173 91,-15-156-318,3 0 1,20 59-1,-28-95-36,1-1 0,1 1 1,0-1-1,0 1 0,1-1 0,-1 0 1,9 9-1,-12-16 225,-1-1 0,1 1 0,0-1 0,-1 1 0,1-1 0,-1 0 0,1 1 0,0-1 0,-1 0 0,1 0 0,0 1 0,-1-1 0,1 0 0,0 0 0,0 0 0,-1 0 0,1 0 0,0 0 0,-1 0 0,1 0 0,0 0 0,0 0 0,-1 0 0,1 0 0,0-1 0,-1 1 0,1 0 0,0 0 0,-1-1 0,1 1 0,0 0 0,-1-1 0,1 1 0,-1-1 0,1 1 0,-1-1 0,1 1 0,-1-1 0,1 1 0,-1-1 0,1 0 0,-1 1 0,0-1 0,1 1 0,-1-1 0,0 0 0,0 0 0,0 1 0,1-1 0,-1 0 0,0 0 0,3-35-660</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7.143"/>
    </inkml:context>
    <inkml:brush xml:id="br0">
      <inkml:brushProperty name="width" value="0.035" units="cm"/>
      <inkml:brushProperty name="height" value="0.035" units="cm"/>
    </inkml:brush>
  </inkml:definitions>
  <inkml:trace contextRef="#ctx0" brushRef="#br0">0 201 17492,'49'48'3436,"-49"-47"-3356,1 0 0,0-1-1,-1 1 1,1 0-1,0-1 1,0 1-1,-1-1 1,1 1-1,0-1 1,0 1 0,0-1-1,-1 0 1,1 1-1,0-1 1,0 0-1,0 0 1,0 0-1,0 0 1,0 0 0,0 0-1,0 0 1,0 0-1,0 0 1,-1 0-1,1 0 1,0 0-1,0-1 1,0 1 0,0 0-1,0-1 1,-1 1-1,1-1 1,0 1-1,0-1 1,0 1-1,-1-1 1,1 1 0,0-1-1,-1 0 1,1 1-1,-1-1 1,1 0-1,-1 0 1,1 1-1,-1-1 1,1-2 0,2-2 36,0-1 0,0 0 0,-1 0 1,0 0-1,2-9 0,-2 5-39,0 0 0,0 0 0,-1 0 0,0 0 0,-1 0 0,0 0-1,-1-1 1,0 1 0,-1 0 0,-3-14 0,5 23-72,-1 0 1,1 0-1,0 0 1,-1 0-1,1 0 1,-1 1-1,1-1 1,-1 0-1,1 0 0,-1 0 1,0 1-1,1-1 1,-1 0-1,0 1 1,0-1-1,0 0 1,1 1-1,-3-1 0,3 1-2,-1 0-1,0 0 1,1 0-1,-1 0 1,1 0 0,-1 0-1,1 0 1,-1 0-1,0 0 1,1 0-1,-1 1 1,1-1-1,-1 0 1,1 0-1,-1 1 1,1-1-1,-1 0 1,1 1-1,-1-1 1,1 1-1,0-1 1,-1 1-1,-2 2 5,1 1 0,0-1-1,0 1 1,0-1 0,0 1-1,1-1 1,-3 8 0,1 8-1,0 0 0,1 1 0,1-1 0,0 0 0,2 1 0,0-1 0,1 1 0,1-1 0,10 32 0,-12-47-4,1 1-1,0-1 1,0 1 0,0-1 0,1 0 0,0 0 0,-1 0-1,7 6 1,-8-9-1,0 0-1,0 0 1,0 0-1,0-1 0,0 1 1,0 0-1,1-1 1,-1 1-1,0-1 1,0 1-1,1-1 0,-1 1 1,0-1-1,0 0 1,1 0-1,-1 0 1,0 1-1,1-1 0,-1-1 1,0 1-1,1 0 1,-1 0-1,0 0 0,1-1 1,-1 1-1,0-1 1,0 1-1,1-1 1,-1 1-1,0-1 0,0 0 1,0 1-1,0-1 1,0 0-1,2-2 1,8-8 6,0-1 0,-1-1 1,-1 0-1,0 0 0,0-1 1,8-21-1,-10 20-10,1 0 0,1 0-1,0 1 1,1 1 0,21-24 0,-30 36 3,0-1 1,1 1-1,-1-1 1,1 1-1,-1 0 1,1 0-1,0 0 1,-1 0-1,1 0 1,0 0-1,0 0 0,0 0 1,0 1-1,0-1 1,0 1-1,-1-1 1,1 1-1,1 0 1,-1 0-1,0 0 1,0 0-1,0 0 1,0 0-1,0 0 1,0 1-1,0-1 1,-1 1-1,1 0 1,0-1-1,0 1 1,0 0-1,0 0 1,-1 0-1,1 0 1,0 1-1,-1-1 1,1 0-1,-1 1 1,2 1-1,5 7 4,0 1 1,-1-1-1,-1 1 1,0 1-1,6 14 1,1 0 26,-13-25-27,1 1-1,0 0 1,0-1-1,0 1 1,0 0-1,0-1 1,0 1-1,1-1 1,-1 0-1,0 1 1,1-1 0,-1 0-1,1 0 1,-1 0-1,1 0 1,0 0-1,-1 0 1,1 0-1,0-1 1,2 1-1,-3-1 1,1 0 0,0 0 0,0-1 0,-1 1 0,1-1 0,0 1 0,0-1 0,-1 0-1,1 1 1,-1-1 0,1 0 0,-1 0 0,1 0 0,-1 0 0,1-1 0,-1 1 0,0 0-1,0-1 1,1 1 0,-1 0 0,1-3 0,46-70 82,-37 56-74,0 0 1,1 0-1,1 1 0,27-28 0,-38 43-13,1 0 1,-1 0 0,0 0-1,1 0 1,-1 1-1,1-1 1,0 1 0,-1 0-1,1 0 1,0 0-1,0 0 1,0 0 0,0 0-1,0 1 1,0 0-1,-1-1 1,6 1 0,-6 1-2,1 0 0,-1-1 1,0 1-1,1 0 0,-1 0 1,0 0-1,0 0 0,0 1 1,0-1-1,0 1 0,0-1 1,-1 1-1,1-1 0,0 1 0,-1 0 1,1 0-1,-1 0 0,0 0 1,0 0-1,0 0 0,2 4 1,3 12 10,0-1 1,-1 1-1,4 27 0,2 7 107,-11-51-109,1 1 0,-1-1 0,0 0 0,1 1-1,-1-1 1,1 0 0,-1 0 0,1 0 0,0 1 0,0-1 0,0 0-1,-1 0 1,2 1 0,-1-2-3,-1 0 0,0 1 0,1-1 0,-1 0 0,0 0 0,1 0 0,-1 0 0,1 0 0,-1 0 0,0 0 0,1 0-1,-1 0 1,1 0 0,-1 0 0,0 0 0,1 0 0,-1 0 0,0 0 0,1 0 0,-1 0 0,1 0 0,-1-1 0,0 1 0,1 0 0,-1 0 0,0 0 0,1-1 0,-1 1 0,3-3 13,0 0 1,-1 0-1,1 0 1,-1-1-1,0 1 1,0-1-1,2-5 1,18-44 74,-15 33-101,1 0-1,1 0 1,1 1 0,0 1-1,24-32 1,-33 49 1,0-1 1,0 1 0,1 0-1,-1-1 1,0 1 0,0 0-1,1 0 1,-1 0-1,0 0 1,1 0 0,-1 1-1,1-1 1,-1 0 0,1 1-1,0-1 1,-1 1-1,1-1 1,0 1 0,-1 0-1,1 0 1,0-1 0,-1 1-1,1 1 1,0-1-1,1 0 1,-1 1-1,0 0 1,0 1-1,0-1 0,0 0 0,0 1 1,0-1-1,-1 1 0,1-1 1,0 1-1,-1 0 0,0 0 0,1 0 1,-1 0-1,0 0 0,0 0 1,0 0-1,1 4 0,4 12-219,-2-1-1,0 1 1,-1 0-1,-1 0 1,0 0-1,-2 20 1,0-33-3</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7.627"/>
    </inkml:context>
    <inkml:brush xml:id="br0">
      <inkml:brushProperty name="width" value="0.035" units="cm"/>
      <inkml:brushProperty name="height" value="0.035" units="cm"/>
    </inkml:brush>
  </inkml:definitions>
  <inkml:trace contextRef="#ctx0" brushRef="#br0">0 0 21773,'21'45'1576,"-3"9"-1280,-4 4-144,2 5 456,-1-5-216,-1-7-360,-2-7-464,-3-19-272,-5-7 600,2-16-160,0-7-96</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8.111"/>
    </inkml:context>
    <inkml:brush xml:id="br0">
      <inkml:brushProperty name="width" value="0.035" units="cm"/>
      <inkml:brushProperty name="height" value="0.035" units="cm"/>
    </inkml:brush>
  </inkml:definitions>
  <inkml:trace contextRef="#ctx0" brushRef="#br0">130 1 16772,'-40'57'4375,"27"-37"-3963,0 1 0,1 0-1,2 1 1,0 0 0,1 0-1,-12 47 1,21-67-395,-1 0 0,1 0 0,0 0 0,-1 1 0,1-1 0,0 0 0,1 0 0,-1 0 0,0 0-1,0 0 1,1 0 0,-1 0 0,1 0 0,1 3 0,-2-5-12,0 1-1,1-1 1,-1 0-1,0 0 0,1 1 1,-1-1-1,0 0 1,1 0-1,-1 1 1,0-1-1,1 0 1,-1 0-1,0 0 1,1 0-1,-1 0 0,0 0 1,1 0-1,-1 1 1,1-1-1,-1 0 1,0 0-1,1 0 1,-1-1-1,1 1 0,-1 0 1,1 0-1,16-11 57,0-6-39,0 1 1,1 1-1,1 0 0,31-18 1,-44 30-22,0 0 1,1 0-1,-1 1 0,1-1 1,0 1-1,0 1 1,0 0-1,0 0 0,0 0 1,0 0-1,0 1 1,0 1-1,1-1 0,-1 1 1,0 0-1,0 1 1,-1-1-1,1 1 1,12 6-1,-8-2 9,0 0-1,0 1 1,-1 0 0,0 1 0,0 0 0,0 1-1,-1 0 1,-1 0 0,0 1 0,0 0-1,-1 0 1,0 1 0,0 0 0,-2 0-1,8 19 1,-8-18 47,-1 0-1,-1 0 1,0 0 0,0 1-1,-1-1 1,-1 1 0,0-1-1,-1 1 1,0 0 0,-1-1-1,0 1 1,-1-1 0,-1 1-1,0-1 1,-7 19 0,8-26-68,-1 0 0,1 0-1,-1 0 1,0-1 0,-1 0 0,1 1 0,-1-1 0,0-1 0,0 1 0,0 0-1,0-1 1,0 0 0,-1 0 0,0 0 0,1-1 0,-1 1 0,0-1 0,0 0-1,-1-1 1,1 1 0,0-1 0,0 0 0,-1 0 0,-6 0 0,5-1-52,-1 0 0,1-1 0,-1 0 0,1 0 0,-1 0 1,1-1-1,0 0 0,-1-1 0,1 1 0,0-1 0,1-1 0,-1 1 0,1-1 1,-1 0-1,1-1 0,0 0 0,-6-6 0,-15-25-381</inkml:trace>
  <inkml:trace contextRef="#ctx0" brushRef="#br0" timeOffset="1">549 137 21309,'25'-10'2064,"-2"-1"-1400,-5 1-288,-3-2 1257,0 1-633,0-4-832,0 0-456,-5-1 264,-1 2-88,-3 4-72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8.662"/>
    </inkml:context>
    <inkml:brush xml:id="br0">
      <inkml:brushProperty name="width" value="0.035" units="cm"/>
      <inkml:brushProperty name="height" value="0.035" units="cm"/>
    </inkml:brush>
  </inkml:definitions>
  <inkml:trace contextRef="#ctx0" brushRef="#br0">1 121 16259,'11'-37'1496,"-5"20"-632,-1-1 1,13-23-1,-18 40-795,0 1 0,0 0 0,0-1 0,1 1 0,-1 0 0,0-1 0,0 1-1,0 0 1,0-1 0,1 1 0,-1 0 0,0-1 0,0 1 0,1 0 0,-1 0-1,0-1 1,0 1 0,1 0 0,-1 0 0,0 0 0,1-1 0,-1 1 0,0 0-1,1 0 1,-1 0 0,0 0 0,1 0 0,-1 0 0,1 0 0,3 9 1231,-2 18-196,-2-26-1080,-11 218 2122,4-126-2013,7 136 0,1-220-135,0 0-1,0-1 1,1 1-1,0 0 0,0-1 1,1 0-1,5 12 1,-7-18-6,0 0 0,0-1 0,0 1 0,1 0 0,-1-1 0,0 1 0,1-1 0,-1 1 0,1-1 0,-1 0 0,1 0 0,0 1 0,0-1 0,-1 0 1,1-1-1,0 1 0,0 0 0,0 0 0,0-1 0,0 1 0,0-1 0,0 0 0,0 0 0,0 0 0,0 0 0,0 0 0,0 0 0,0 0 0,0 0 0,0-1 0,0 1 0,0-1 0,0 0 0,0 1 0,0-1 0,3-2 0,11-7-275,-1 0-1,-1-1 1,0 0-1,0-1 0,-1 0 1,14-19-1,-13 16 192,17-20-326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1.726"/>
    </inkml:context>
    <inkml:brush xml:id="br0">
      <inkml:brushProperty name="width" value="0.025" units="cm"/>
      <inkml:brushProperty name="height" value="0.025" units="cm"/>
      <inkml:brushProperty name="color" value="#E71224"/>
    </inkml:brush>
  </inkml:definitions>
  <inkml:trace contextRef="#ctx0" brushRef="#br0">124 1 15727,'0'0'8947,"-5"9"-8781,-18 27-109,2 2 1,-20 48-1,34-70-55,1-1 0,1 2 0,1-1 0,0 1 0,1-1 0,1 1 0,0 0 0,1 0 0,2 22 0,-1-37-65,1-1 1,-1 1 0,0-1-1,1 1 1,-1 0-1,1-1 1,-1 1 0,1-1-1,0 1 1,0-1 0,0 1-1,0-1 1,0 0-1,0 1 1,0-1 0,0 0-1,0 0 1,1 0-1,-1 0 1,0 0 0,1 0-1,-1 0 1,3 0 0,0 1-657,0-1 0,1 1 0,-1-2 0,1 1 0,0 0 1,9-1-1,9 0-4555</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9.133"/>
    </inkml:context>
    <inkml:brush xml:id="br0">
      <inkml:brushProperty name="width" value="0.035" units="cm"/>
      <inkml:brushProperty name="height" value="0.035" units="cm"/>
    </inkml:brush>
  </inkml:definitions>
  <inkml:trace contextRef="#ctx0" brushRef="#br0">11 97 15083,'0'78'1665,"3"1"0,3-1-1,22 102 1,-25-166-1538,7 29 672,20 54 1,-30-95-761,0-1 1,1 0 0,-1 0-1,1 1 1,-1-1-1,1 0 1,0 0 0,0 1-1,-1-1 1,1 0 0,0 0-1,0 0 1,0 0 0,0 0-1,2 1 1,-2-2-23,-1 0-1,1 0 1,-1 0 0,1 0 0,-1 0 0,1 0 0,-1 0 0,0-1-1,1 1 1,-1 0 0,1 0 0,-1 0 0,0-1 0,1 1-1,-1 0 1,0-1 0,1 1 0,-1 0 0,0-1 0,1 1-1,-1 0 1,0-1 0,0 1 0,1 0 0,-1-1 0,0 1-1,0-1 1,0 1 0,1-1 0,-1 1 0,2-7 62,0 1 1,0-1-1,-1 0 0,0 1 1,1-8-1,-2-20 67,0 1-1,-2-1 1,-8-37-1,-27-101 167,35 164-302,-1-8 13,-1 0 0,0 0 0,-2 0 0,0 0 0,0 1 1,-16-26-1,21 40-22,1 1 1,-1-1-1,1 0 1,-1 0-1,1 1 1,-1-1-1,0 1 1,1-1-1,-1 0 1,0 1 0,0-1-1,1 1 1,-1 0-1,0-1 1,0 1-1,-1-1 1,2 1-1,0 0-1,-1 0 1,1 0 0,0 1 0,-1-1-1,1 0 1,0 0 0,-1 0 0,1 0 0,0 0-1,0 1 1,-1-1 0,1 0 0,0 0 0,0 0-1,-1 1 1,1-1 0,0 0 0,0 0 0,-1 1-1,1-1 1,0 0 0,0 1 0,0-1-1,0 0 1,0 1 0,-1-1 0,1 3 1,-1 0 0,0-1 0,1 1 0,-1 0 0,1 0 0,0 0 0,0 3 0,2 9 0,1-1 0,0-1 1,0 1-1,2 0 0,0-1 1,10 21-1,-12-28 0,0-1-1,1 1 1,0-1 0,0 1-1,1-1 1,-1 0 0,7 4 0,-8-6 0,0-1 1,0-1-1,0 1 1,0 0-1,0-1 1,0 1-1,0-1 1,0 0-1,1 0 1,-1 0-1,0-1 1,1 1 0,-1-1-1,6 0 1,-4 0 4,0-1 0,-1 0 0,1 0 0,-1-1 0,1 1 0,-1-1 0,0 0 0,0 0 0,0-1 0,0 1 0,0-1 0,0 0 0,-1 0 0,1 0 0,-1 0 0,0-1 0,0 1 0,4-6 0,3-6 18,-1 0 0,0-1 0,9-23 0,-7 10 19,-1 0 0,9-52 0,-7 25 32,-12 55-74,0 0 1,0-1-1,1 1 0,-1 0 1,0 0-1,1 0 0,-1 0 1,0 0-1,1 0 0,-1 0 1,1 0-1,0 0 0,-1 0 0,1 0 1,0 0-1,1-1 0,-2 2 0,1 1-1,-1-1 0,1 0 0,-1 0 1,0 0-1,1 0 0,-1 1 1,1-1-1,-1 0 0,0 0 0,1 1 1,-1-1-1,0 0 0,1 1 0,-1-1 1,0 1-1,0-1 0,1 0 1,-1 1-1,0-1 0,0 0 0,0 1 1,0-1-1,1 1 0,-1-1 0,0 1 1,11 44 27,12 117-51,-10-65-942,33 125-1,-33-181 591</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9.663"/>
    </inkml:context>
    <inkml:brush xml:id="br0">
      <inkml:brushProperty name="width" value="0.035" units="cm"/>
      <inkml:brushProperty name="height" value="0.035" units="cm"/>
    </inkml:brush>
  </inkml:definitions>
  <inkml:trace contextRef="#ctx0" brushRef="#br0">0 92 15331,'15'0'2449,"8"0"-1337,5 2-416,2 1 2353,11-3-1881,4-3-168,1-8-576,1-2-488,-7-5 128,-2-5-48,-13-5-144</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0.143"/>
    </inkml:context>
    <inkml:brush xml:id="br0">
      <inkml:brushProperty name="width" value="0.035" units="cm"/>
      <inkml:brushProperty name="height" value="0.035" units="cm"/>
    </inkml:brush>
  </inkml:definitions>
  <inkml:trace contextRef="#ctx0" brushRef="#br0">47 162 20684,'-1'32'773,"1"1"-1,1-1 1,8 40 0,24 92 305,-21-114-870,-4-13 9,1 0 0,16 37 0,-24-72-200,-1-1 1,1 1-1,0-1 0,-1 1 0,1-1 0,0 1 1,0-1-1,0 0 0,0 1 0,0-1 0,2 2 1,-2-3-16,-1 0 1,0 0-1,0 0 0,0 0 1,0 0-1,0 0 1,1 0-1,-1 0 0,0 0 1,0 0-1,0 0 1,0 0-1,0 0 0,1 0 1,-1 0-1,0 0 1,0 0-1,0 0 0,0 0 1,0 0-1,1-1 1,-1 1-1,0 0 1,0 0-1,0 0 0,0 0 1,0 0-1,0 0 1,0 0-1,0 0 0,1-1 1,-1 1-1,0 0 1,0 0-1,0 0 0,0 0 1,0 0-1,0-1 1,0 1-1,0 0 1,0 0-1,2-16 54,-7-27-2,-1 1 0,-2 0 0,-15-45-1,15 58-34,-18-69 103,-51-125 1,68 206-115,12 33-1,12 34 27,-8-29-24,20 37-1,-24-52-12,1 0 1,-1 0 0,1-1-1,0 1 1,1-1-1,0 0 1,-1 0 0,2-1-1,-1 1 1,9 4-1,-12-8 4,0 0-1,0 0 0,0 0 1,0 0-1,0-1 0,0 1 0,0-1 1,0 0-1,0 1 0,0-1 1,0 0-1,1 0 0,-1-1 1,0 1-1,0 0 0,0-1 1,0 1-1,0-1 0,0 1 0,0-1 1,0 0-1,0 0 0,0 0 1,0 0-1,0 0 0,-1-1 1,1 1-1,0-1 0,-1 1 1,3-3-1,2-3 0,0-1 0,-1 0 0,0 1 1,0-2-1,7-14 0,-3-3 15,0-1-1,-2 0 1,0 0-1,3-44 1,-1 14 25,-6 48-29,0 15 3,0 19 12,-3-22-23,65 367-181,-59-342-152,1 0-1,2 0 1,0-1-1,2-1 1,17 33-1,-26-56 286,0 1 0,0-1 0,1 0 0,-1 0 0,1 0 0,0 0 0,5 4 0,-6-5-3,0-1 0,1 0 0,-1 0 0,1 0 0,-1-1 0,1 1 0,-1-1 0,1 1 0,3-1 0</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0.740"/>
    </inkml:context>
    <inkml:brush xml:id="br0">
      <inkml:brushProperty name="width" value="0.035" units="cm"/>
      <inkml:brushProperty name="height" value="0.035" units="cm"/>
    </inkml:brush>
  </inkml:definitions>
  <inkml:trace contextRef="#ctx0" brushRef="#br0">39 657 19436,'-6'14'315,"1"0"0,1 0-1,0 0 1,1 1 0,0-1 0,1 1-1,1 0 1,0 0 0,1 0-1,1-1 1,0 1 0,1 0 0,6 20-1,-7-31-247,1 1 0,-1-1 0,1 0-1,0 0 1,1 0 0,-1 0 0,1-1-1,3 5 1,-5-7-55,0 0 0,-1-1 0,1 1 0,0 0 0,-1-1 0,1 1 0,0-1 0,0 1 0,0-1 0,0 0 0,0 1 0,0-1-1,-1 0 1,1 1 0,0-1 0,0 0 0,0 0 0,0 0 0,0 0 0,0 0 0,0 0 0,0 0 0,0 0 0,0 0 0,0 0 0,0-1 0,0 1 0,0 0 0,0-1 0,0 1 0,-1-1 0,1 1 0,0-1 0,0 1 0,0-1 0,-1 1 0,1-1 0,0 0-1,-1 1 1,1-1 0,0 0 0,0-1 0,3-4 9,0 0 0,-1 0 0,1-1 0,-1 1 0,-1-1 0,1 1 0,-1-1-1,0 0 1,-1 0 0,0 0 0,0 0 0,0 0 0,-1-10 0,0 6 21,-1-1-1,0 0 1,0 1 0,-1-1 0,-1 1 0,0 0-1,-7-17 1,8 25-19,0-1-1,0 1 0,0-1 1,0 1-1,-1 0 1,0 0-1,1 0 1,-1 0-1,0 0 1,0 0-1,-5-2 0,7 4-16,0 1 0,0-1-1,-1 1 1,1-1 0,0 1-1,0-1 1,0 1 0,-1 0-1,1 0 1,0 0 0,0 0-1,-1 0 1,1 0 0,0 0-1,0 0 1,-1 0 0,1 0-1,0 1 1,0-1-1,0 0 1,-1 1 0,1-1-1,0 1 1,0-1 0,0 1-1,0 0 1,0 0 0,0-1-1,0 1 1,0 0 0,0 0-1,1 0 1,-1 0 0,0 0-1,0 0 1,1 0 0,-1 0-1,1 0 1,-1 0 0,1 1-1,-1 1 1,-2 2-42,1 1 0,0 0 1,1 0-1,-1 0 0,1 0 0,1 1 1,-1-1-1,1 0 0,0 7 0,0-9-96,0-1 0,1 1-1,-1-1 1,1 1-1,0-1 1,0 1 0,0-1-1,0 0 1,1 0-1,-1 1 1,1-1 0,0 0-1,-1 0 1,2 0-1,-1-1 1,0 1 0,4 3-1,-4-5 4,0 0 0,-1 0 0,1 0-1,0 0 1,0-1 0,0 1 0,-1-1 0,1 1-1,0-1 1,0 0 0,0 1 0,0-1 0,0 0-1,0 0 1,0-1 0,-1 1 0,1 0 0,0-1-1,0 1 1,0-1 0,0 1 0,-1-1-1,1 0 1,0 0 0,-1 0 0,1 0 0,2-2-1,4-3-181,-1 1 0,-1-1 0,1-1 0,9-11 0,13-21-982</inkml:trace>
  <inkml:trace contextRef="#ctx0" brushRef="#br0" timeOffset="1">286 369 16003,'-1'-9'1484,"-4"15"-673,-4 22-85,2 6-80,1 0 1,2 0-1,1 0 0,2 1 0,1 0 0,8 56 1,-7-89-625,-1 4 35,1-1 0,0 0 0,0 1 0,0-1 0,1 0 0,0 0 1,0 0-1,0 0 0,0 0 0,1-1 0,0 1 0,3 4 0,-5-9-47,0 1 0,0 0 0,-1-1 0,1 1 1,0 0-1,0-1 0,0 1 0,0-1 0,0 0 0,0 1 0,0-1 1,0 0-1,0 0 0,0 1 0,0-1 0,0 0 0,0 0 0,0 0 1,0 0-1,0 0 0,0 0 0,0-1 0,0 1 0,0 0 0,0 0 1,0-1-1,0 1 0,0-1 0,0 1 0,-1-1 0,1 1 0,0-1 1,0 1-1,0-1 0,-1 0 0,1 1 0,0-1 0,0 0 0,-1 0 1,1 0-1,0-1 0,4-4 17,0-1 1,-1 0-1,1 0 0,3-10 1,4-12 39,-2-1 1,-1 0 0,-1 0 0,-1-1 0,-2 0 0,2-41 0,-4 2 193,-13-121 0,9 177-230,0-8 55,-1 1 1,-1-1-1,-1 1 0,-1 0 0,-15-40 0,9 45 58,11 16-141,0 0 1,0 0 0,0 0 0,0 0 0,-1 0 0,1 0 0,0 0 0,0 0 0,0-1 0,0 1 0,-1 0 0,1 0-1,0 0 1,0 0 0,0 0 0,0 0 0,-1 0 0,1 0 0,0 0 0,0 0 0,0 1 0,0-1 0,-1 0-1,1 0 1,0 0 0,0 0 0,0 0 0,0 0 0,0 0 0,-1 0 0,1 0 0,0 0 0,0 1 0,0-1 0,0 0-1,0 0 1,0 0 0,-1 0 0,1 0 0,0 1 0,0-1 0,0 0 0,0 0 0,0 0 0,0 1 0,-1 3 37,0 0 1,0 0 0,1 0 0,-1 0 0,1 0 0,1 8-1,5 65 352,3 0 0,4-1-1,3 0 1,35 99 0,-48-165-372,28 69 167,-26-70-218,-1-1 0,1 1-1,1-1 1,0 0 0,0-1-1,10 11 1,-15-17-11,-1 0-1,1 0 1,0 0 0,0 0 0,0 0 0,0 0-1,0 0 1,0-1 0,1 1 0,-1 0-1,0-1 1,0 1 0,1 0 0,-1-1 0,0 0-1,1 1 1,-1-1 0,0 0 0,1 0-1,-1 0 1,0 1 0,1-2 0,-1 1 0,0 0-1,1 0 1,-1 0 0,0 0 0,1-1-1,-1 1 1,0-1 0,1 1 0,-1-1 0,0 0-1,0 1 1,0-1 0,0 0 0,1 0-1,0-1 1,1-2-41,0 0-1,0 0 1,-1 0 0,0 0-1,1 0 1,-1-1 0,-1 1-1,1-1 1,-1 1-1,2-8 1,4-36-507</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1.223"/>
    </inkml:context>
    <inkml:brush xml:id="br0">
      <inkml:brushProperty name="width" value="0.035" units="cm"/>
      <inkml:brushProperty name="height" value="0.035" units="cm"/>
    </inkml:brush>
  </inkml:definitions>
  <inkml:trace contextRef="#ctx0" brushRef="#br0">10 228 16476,'1'0'140,"1"0"1,-1-1-1,0 1 1,0-1 0,1 1-1,-1-1 1,0 1-1,0-1 1,0 0 0,1 1-1,-1-1 1,0 0-1,0 0 1,0 0 0,0 0-1,0 0 1,-1 0-1,1 0 1,0 0 0,1-2-1,13-28 912,-12 23-477,0 1-259,5-8 242,-1-1 1,-1 1-1,0-2 1,-1 1-1,-1 0 1,3-26-1,-7 41-527,0-1 0,0 1 1,0-1-1,0 0 0,0 1 0,0-1 0,-1 1 1,1-1-1,0 1 0,-1-1 0,1 0 0,-1 1 1,-1-3-1,2 4-18,-1 0 0,1-1 0,0 1 1,-1 0-1,1-1 0,0 1 0,-1 0 0,1 0 0,-1 0 0,1-1 1,-1 1-1,1 0 0,-1 0 0,1 0 0,0 0 0,-1 0 1,1 0-1,-1 0 0,1 0 0,-1 0 0,1 0 0,-1 0 0,1 0 1,-1 0-1,1 0 0,-1 0 0,1 0 0,-1 1 0,-2 0 23,1 1 0,-1-1 0,1 1-1,-1 0 1,1 0 0,0 0 0,0 0-1,0 0 1,0 1 0,0-1 0,1 1-1,-3 3 1,-4 11 113,0 1 0,2 1-1,0-1 1,1 1 0,0 0 0,-3 37-1,6-15 80,1 0 0,5 50-1,-4-90-222,8 66 224,-7-62-211,1 0 0,-1 0 0,0 0 0,1 0 0,0-1 0,0 1 0,1 0 0,-1-1 0,1 1 0,4 3 0,-7-7-20,1 0 0,0-1-1,-1 1 1,1-1-1,0 1 1,-1-1-1,1 1 1,0-1 0,0 0-1,0 1 1,-1-1-1,1 0 1,0 0-1,0 1 1,0-1 0,0 0-1,0 0 1,-1 0-1,1 0 1,0 0-1,0 0 1,0 0 0,0 0-1,0-1 1,-1 1-1,1 0 1,0 0-1,0-1 1,0 1 0,-1-1-1,1 1 1,0 0-1,0-1 1,-1 1-1,1-1 1,0 0 0,-1 1-1,1-1 1,-1 0-1,2 0 1,1-4-68,1 1 0,-1 0 0,0-1 0,4-8 0,2-8-426,0 0 1,-2 0-1,-1-1 0,5-28 0,8-91-1330,-14 85 978</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1.661"/>
    </inkml:context>
    <inkml:brush xml:id="br0">
      <inkml:brushProperty name="width" value="0.035" units="cm"/>
      <inkml:brushProperty name="height" value="0.035" units="cm"/>
    </inkml:brush>
  </inkml:definitions>
  <inkml:trace contextRef="#ctx0" brushRef="#br0">1 55 18860,'6'22'2679,"30"223"1945,-1-3-2907,-24-185-1398,3-1 1,25 65-1,-34-108-315,0 0-1,1 1 1,0-2 0,1 1-1,1-1 1,10 14 0,-17-25-20,0 0 0,0 0 1,0 0-1,0 0 0,0 0 1,1 0-1,-1 0 1,0 0-1,0 0 0,1 0 1,-1-1-1,0 1 0,1-1 1,-1 1-1,0-1 1,1 1-1,-1-1 0,1 0 1,-1 0-1,1 0 0,-1 0 1,1 0-1,2 0 1,-2-1-16,0 0 1,0 0 0,0 0 0,-1 0 0,1-1-1,0 1 1,-1 0 0,1-1 0,-1 1-1,0-1 1,1 1 0,-1-1 0,0 0 0,2-3-1,2-7-165,0 0 0,0 0-1,-1 0 1,3-19 0,0-13-519,-1-1 0,-2-1 1,-5-72-1,-23-139-1377,15 179 1640,5 34 346,1 10 322,-2 0 0,-15-59 0,13 75 385,7 18-585,-1 0-1,1 0 1,0 0-1,0 0 1,0 0-1,0 0 1,0 0-1,-1 0 1,1 0 0,0 0-1,0 0 1,0 0-1,0 0 1,0 0-1,-1 0 1,1 0-1,0 0 1,0 0-1,0 0 1,0 0-1,0 1 1,0-1-1,0 0 1,-1 0-1,1 0 1,0 0-1,0 0 1,0 0-1,0 0 1,0 1-1,0-1 1,0 0-1,0 0 1,0 0-1,0 0 1,0 0-1,0 1 1,0-1-1,0 0 1,0 0-1,0 0 1,0 0-1,0 0 1,0 1-1,0-1 1,0 0-1,0 0 1,0 0-1,0 0 1,0 0-1,0 0 1,0 1-1,1 40 1344,40 273 2124,-23-223-3146,42 127 0,-56-205-730,1-1 0,0 0 1,0 0-1,8 11 0,-3-14-54,-10-8 435,1-1-1,-1 0 1,0 0-1,0 0 1,0 0-1,1 0 1,-1 0-1,0 0 1,0 0-1,0 0 0,1 0 1,-1 0-1,0 0 1,0 0-1,1 0 1,-1 0-1,0 0 1,0 0-1,1 0 1,-1 0-1,0 0 1,0 0-1,0 0 0,1 0 1,-1 0-1,0 0 1,0-1-1,0 1 1,1 0-1,-1 0 1,0 0-1,0 0 1,0 0-1,0-1 1,1 1-1,-1 0 0,0 0 1,0 0-1,0-1 1,0 1-1,0 0 1,0 0-1,0 0 1,0-1-1,0 1 1,0 0-1,0 0 0,0-1 1,1-19-666</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2.193"/>
    </inkml:context>
    <inkml:brush xml:id="br0">
      <inkml:brushProperty name="width" value="0.035" units="cm"/>
      <inkml:brushProperty name="height" value="0.035" units="cm"/>
    </inkml:brush>
  </inkml:definitions>
  <inkml:trace contextRef="#ctx0" brushRef="#br0">1 1 19260,'4'1'1897,"8"28"-1113,-1 10-312,5 22 1000,4 10-328,2 16-448,5 5-175,2 5-185,-1-4-160,1-13-1040,-4-7 840,-2-8-145,-5-6-15</inkml:trace>
  <inkml:trace contextRef="#ctx0" brushRef="#br0" timeOffset="1">433 1223 22565,'10'25'1376,"2"-11"-1704,-15-13-320,-3-11 864,0-8-184,-4-9-312</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56.260"/>
    </inkml:context>
    <inkml:brush xml:id="br0">
      <inkml:brushProperty name="width" value="0.035" units="cm"/>
      <inkml:brushProperty name="height" value="0.035" units="cm"/>
    </inkml:brush>
  </inkml:definitions>
  <inkml:trace contextRef="#ctx0" brushRef="#br0">6859 88 11066,'-92'33'1591,"71"-24"-1409,-1 0-1,0-2 1,0-1 0,0 0 0,-1-2 0,-23 2 0,0-6 13,-52-7 1,59 3 46,-1 1-1,-56 4 1,-3 13 467,-161 45 0,52-9-179,109-30-321,-510 122 122,-113 95-802,646-211 442,-504 206-41,56-20 108,358-153-56,-283 105-397,13 26-309,-535 245-694,879-398 1616,3 4-1,1 4 1,2 4 0,-150 112-1,184-117-28,1 3-1,3 1 1,1 2 0,-65 94-1,89-109-231,1 1 0,2 0 0,1 2 0,2 1 0,1 0 0,3 1 0,1 0 0,-12 74 0,22-99 116,1 1-1,1-1 0,0 1 0,1-1 0,0 0 0,2 1 0,-1-1 1,2 0-1,0 0 0,1-1 0,8 19 0,-4-17 45,-1-1-1,2-1 1,0 1 0,0-2-1,2 1 1,-1-2 0,2 1-1,0-1 1,25 17 0,-12-13-50,1 0 0,0-2 0,1-1 0,0-2 0,2 0 0,-1-2 0,1-2 0,0 0 0,60 4 0,-15-7-145,0-3 1,145-18-1,236-64-753,-4-30 211,-444 109 633,427-119 19,484-206-1,342-212-18,-317 132-23,-791 342 25,928-377 502,-356 123 17,-515 207-497,257-181 0,-396 243-32,25-16-31,110-99 0,-195 155 57,0-1 0,0-1 1,-1 0-1,-1 0 0,0-1 0,0 0 0,-1 0 0,6-16 0,-12 25-3,-1-1-1,1 0 0,-1 1 1,0-1-1,0 0 1,-1 0-1,1 1 1,-1-1-1,0 0 0,0 0 1,-1 0-1,1 0 1,-1 1-1,0-1 1,0 0-1,-1 1 0,0-1 1,1 1-1,-2-1 1,1 1-1,0 0 1,-1 0-1,0 0 0,0 0 1,0 0-1,0 0 1,0 1-1,-1 0 1,-5-5-1,-9-4 14,0-1-1,-1 2 1,0 1 0,-1 0-1,0 1 1,-23-6-1,-135-30-9,64 26-67,0 4 0,0 6 1,-1 5-1,-133 11 0,65 11 278,-335 77-1,251-28-197</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7.503"/>
    </inkml:context>
    <inkml:brush xml:id="br0">
      <inkml:brushProperty name="width" value="0.035" units="cm"/>
      <inkml:brushProperty name="height" value="0.035" units="cm"/>
    </inkml:brush>
  </inkml:definitions>
  <inkml:trace contextRef="#ctx0" brushRef="#br0">317 7 13011,'1'-1'39,"-1"1"0,1-1 0,-1 1-1,1-1 1,-1 1 0,1 0 0,-1-1 0,1 1 0,-1 0 0,1-1 0,-1 1 0,1 0 0,-1-1 0,1 1-1,0 0 1,-1 0 0,1 0 0,0 0 0,-1 0 0,1 0 0,-1 0 0,1 0 0,0 0 0,-1 0 0,1 0-1,0 0 1,-1 0 0,1 0 0,0 0 0,-1 1 0,1-1 0,-1 0 0,1 0 0,-1 1 0,1-1 0,-1 1-1,1-1 1,-1 0 0,1 1 0,-1-1 0,1 1 0,-1-1 0,1 1 0,-1-1 0,0 1 0,1-1 0,-1 1 0,0 0-1,0-1 1,1 1 0,-1-1 0,0 1 0,0 1 0,2 6 158,0 0 0,0 0 0,0 14 0,-1-9 53,8 61 822,-3 117-1,-19 78-684,1-37-312,8-101-34,-23 718 211,-29-3 242,-16-268 168,20-190-27,23-43 42,3-29-252,25-299-608,-1-1 1,-1 0 0,0 0 0,-1 0-1,-8 19 1,11-34 138,0 0 0,1 0 0,-1 0 0,0 0 0,0 0 0,0 0 0,0-1 0,0 1 0,0 0 0,0 0 0,0-1 0,0 1 0,0-1 0,0 1 0,0-1 0,0 1 0,0-1 0,-1 0 0,1 1 0,0-1 0,0 0 0,0 0 0,-1 0 0,1 0 0,0 0 0,0 0 0,-2-1 0,-1 1-91,-12 0-325</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8.100"/>
    </inkml:context>
    <inkml:brush xml:id="br0">
      <inkml:brushProperty name="width" value="0.035" units="cm"/>
      <inkml:brushProperty name="height" value="0.035" units="cm"/>
    </inkml:brush>
  </inkml:definitions>
  <inkml:trace contextRef="#ctx0" brushRef="#br0">8 137 14027,'-1'0'37,"1"0"0,-1 1 0,1-1 0,-1 1 0,1-1 0,-1 0 1,1 1-1,-1-1 0,1 1 0,0-1 0,-1 1 0,1-1 0,0 1 0,-1-1 0,1 1 0,0 0 0,0-1 0,0 1 0,-1-1 0,1 1 1,0 0-1,0-1 0,0 1 0,0-1 0,0 1 0,0 0 0,0-1 0,0 1 0,1 0 0,-1-1 0,0 2 0,1-2 7,0 1 1,0 0-1,0 0 0,0-1 0,0 1 0,1 0 0,-1-1 0,0 0 1,0 1-1,0-1 0,1 1 0,-1-1 0,0 0 0,2 0 1,11 1 177,-1 0 0,17-3 1,-26 2-120,204-14 1427,200-7 464,130 29-390,178-2-521,575-99-446,-660 48-590,-495 43-37,0 6 1,223 35 0,-225-13-12,6 1-10,193 13-1,-309-39-23,-23 1-389,-7 2 222,-11 3-117,-37 9-765,30-8 412,0 0 0,0-2-1,-1-1 1,0-1 0,-32 1 0,32-8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2.087"/>
    </inkml:context>
    <inkml:brush xml:id="br0">
      <inkml:brushProperty name="width" value="0.025" units="cm"/>
      <inkml:brushProperty name="height" value="0.025" units="cm"/>
      <inkml:brushProperty name="color" value="#E71224"/>
    </inkml:brush>
  </inkml:definitions>
  <inkml:trace contextRef="#ctx0" brushRef="#br0">59 106 15631,'0'0'5552,"-5"9"-4618,-5 13-528,1 1 1,1 0-1,1 0 0,1 0 1,1 1-1,2 0 1,-2 43-1,5-66-449,1 0 0,0 0 0,0 0 0,-1 0 0,1 0 0,0 0 0,0 0 1,0 0-1,1 0 0,-1 0 0,0-1 0,0 1 0,0 0 0,0-1 0,1 1 0,-1-1 0,0 1 0,1-1 0,-1 0 0,0 0 0,1 1 1,-1-1-1,0 0 0,1 0 0,-1 0 0,0 0 0,1-1 0,-1 1 0,2 0 0,2 0-257,0-1 0,0 1 0,1-1 0,-1 1 0,0-1-1,0-1 1,5-1 0,-8 2-313,0-1 0,-1 1 0,1-1 0,0 1 0,-1-1 0,1 0 0,-1 1 0,0-1 0,0 0 0,0 0 0,2-4 0,5-8-5510</inkml:trace>
  <inkml:trace contextRef="#ctx0" brushRef="#br0" timeOffset="1">15 0 14990,'0'0'9609,"53"4"-9481,-43-2-416,5 0-1890</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8.611"/>
    </inkml:context>
    <inkml:brush xml:id="br0">
      <inkml:brushProperty name="width" value="0.035" units="cm"/>
      <inkml:brushProperty name="height" value="0.035" units="cm"/>
    </inkml:brush>
  </inkml:definitions>
  <inkml:trace contextRef="#ctx0" brushRef="#br0">156 67 12619,'18'-11'558,"1"0"0,0 1 0,0 1 1,22-7-1,-32 14-365,0 0 0,-1 0 1,1 1-1,0 0 0,0 0 1,0 1-1,0 0 0,0 1 0,0 0 1,0 0-1,-1 1 0,14 4 0,-22-6-188,9 2 109,0 2 0,0-1 0,0 1 0,0 0 1,13 10-1,-19-13-104,-2 1 1,1 0 0,0 0-1,0 0 1,0 0 0,-1 0-1,1 0 1,-1 0-1,0 0 1,0 1 0,1-1-1,-1 0 1,-1 1 0,1-1-1,0 1 1,-1-1-1,1 1 1,-1-1 0,0 1-1,0 0 1,0-1 0,0 1-1,0-1 1,0 1-1,-1 0 1,1-1 0,-2 3-1,-7 20 146,-1-1 0,-1 0-1,-2-1 1,0 0 0,-25 33-1,24-37-52,-102 144 698,-20 29-150,95-129-26,-36 77 1,69-123-454,6-12 12</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9.314"/>
    </inkml:context>
    <inkml:brush xml:id="br0">
      <inkml:brushProperty name="width" value="0.035" units="cm"/>
      <inkml:brushProperty name="height" value="0.035" units="cm"/>
    </inkml:brush>
  </inkml:definitions>
  <inkml:trace contextRef="#ctx0" brushRef="#br0">0 471 14435,'2'2'102,"0"-1"0,0 0 0,-1 0 0,1-1 0,0 1 0,0 0 0,0-1 0,0 1 0,0-1 0,0 1 0,1-1 0,-1 0 0,0 0 0,0 0 0,0 0 1,0 0-1,0-1 0,0 1 0,0-1 0,0 1 0,0-1 0,4-2 0,2-1 63,1-1 1,-1 0-1,14-13 1,-10 9 190,33-28 680,74-78-1,26-56 282,-82 96-742,-37 46-231,-25 29-328,-1-1 0,0 1 0,0 0-1,1-1 1,-1 1 0,0 0-1,1-1 1,-1 1 0,1 0 0,-1-1-1,0 1 1,1 0 0,-1 0 0,1 0-1,-1-1 1,1 1 0,-1 0-1,0 0 1,1 0 0,-1 0 0,1 0-1,-1 0 1,1 0 0,-1 0-1,1 0 1,3 9 201,-7 22-31,3-28-141,-20 186 485,19-162-504,1 1-1,1-1 0,2 0 1,10 52-1,-9-67-59,0 0 1,0-1-1,1 1 1,1-1-1,-1 0 1,2-1-1,0 1 0,10 11 1,-14-18-80,1 0-1,-1 0 1,1 0 0,0-1 0,0 0 0,1 0-1,-1 0 1,1 0 0,-1-1 0,1 1 0,0-1-1,0-1 1,0 1 0,0-1 0,0 1 0,0-1-1,0-1 1,1 1 0,-1-1 0,0 0 0,10-1-1,-5-2 9,-1 0-1,1-1 0,-1 0 0,0 0 0,-1-1 0,1 0 1,-1-1-1,0 1 0,0-2 0,11-11 0,28-34-634</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9.895"/>
    </inkml:context>
    <inkml:brush xml:id="br0">
      <inkml:brushProperty name="width" value="0.035" units="cm"/>
      <inkml:brushProperty name="height" value="0.035" units="cm"/>
    </inkml:brush>
  </inkml:definitions>
  <inkml:trace contextRef="#ctx0" brushRef="#br0">103 1 14003,'1'5'1360,"-4"24"-426,-8 36 0,1-10 223,-45 346 1930,31 2-1545,26-442-1419,10-66 1,-5 60-104,7-51-40,5 0 1,4 1 0,56-149-1,-72 226 4,1 0 0,1 1 0,0 0 0,1 0 0,21-26 0,-27 38 14,0 1-1,0 0 1,0 0-1,1 1 1,-1-1-1,1 1 1,0 0-1,0 0 1,0 0-1,0 1 1,0 0-1,1 0 1,-1 0-1,1 1 1,-1 0-1,1 0 1,-1 0-1,1 0 1,0 1-1,0 0 1,-1 0-1,1 1 1,0 0-1,5 1 1,0 1-1,0 1 1,0 0 0,0 0 0,-1 1 0,17 11 0,-22-13 4,-1 0 0,0 0 1,0 0-1,0 0 0,0 1 0,0-1 0,-1 1 0,1 0 1,-1 0-1,0 0 0,-1 1 0,1-1 0,-1 1 0,4 9 1,-6-12 6,0 1 0,0-1 0,0 1 1,0-1-1,0 1 0,0-1 0,-1 1 1,1-1-1,-1 1 0,0-1 0,0 1 1,0-1-1,0 0 0,0 1 0,0-1 0,-1 0 1,1 0-1,-1 0 0,1 0 0,-1 0 1,0 0-1,0 0 0,0-1 0,-2 2 1,-4 3 26,0 0 0,0-1 1,-1-1-1,1 1 1,-12 3-1,4-3-92,0 0 1,0 0-1,0-1 1,-1-1-1,1-1 0,-1-1 1,0 0-1,0-1 1,-22-2-1,12-8-624,27 10 669,-1-1 0,1 1-1,-1 0 1,1 0 0,0 0 0,-1-1 0,1 1-1,-1 0 1,1 0 0,0-1 0,-1 1-1,1 0 1,0-1 0,0 1 0,-1-1 0,1 1-1,0 0 1,0-1 0,-1 1 0,1-1-1,0 1 1,0-1 0,0 1 0,0 0-1,0-1 1,0 1 0,0-1 0,0 1 0,0-1-1,0 1 1,0-1 0,0 1 0,0-1-1,0 1 1,0 0 0,0-1 0,0 1 0,1-1-1,-1 1 1,0-1 0,0 1 0,1 0-1,-1-1 1,0 1 0,0 0 0,1-1-1,-1 1 1,0 0 0,1-1 0,-1 1 0,1 0-1,-1 0 1,0-1 0,1 1 0,-1 0-1,1 0 1,0-1 0,20-7-446</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0.825"/>
    </inkml:context>
    <inkml:brush xml:id="br0">
      <inkml:brushProperty name="width" value="0.035" units="cm"/>
      <inkml:brushProperty name="height" value="0.035" units="cm"/>
    </inkml:brush>
  </inkml:definitions>
  <inkml:trace contextRef="#ctx0" brushRef="#br0">647 1 15811,'-1'3'147,"0"0"0,1 0 1,-1 0-1,0-1 0,-1 1 0,1 0 0,0 0 0,-1-1 0,1 1 0,-1-1 0,0 1 0,0-1 0,0 0 0,0 1 0,0-1 0,-1 0 0,1 0 0,-6 2 0,-1 4 161,-257 241 3542,160-145-3276,-101 104-995,188-189-325,19-20 715,0 1-1,0 0 1,0 0-1,0 0 1,0 0-1,0 0 1,0 0-1,0 0 1,0 0-1,-1 0 1,1 0-1,0-1 1,0 1-1,0 0 1,0 0 0,0 0-1,0 0 1,0 0-1,0 0 1,0 0-1,0 0 1,0 0-1,0 0 1,-1 0-1,1 0 1,0 0-1,0 0 1,0 0-1,0 0 1,0 0-1,0 0 1,0 0 0,0 0-1,0 0 1,-1 0-1,1 0 1,0 0-1,0 0 1,0 0-1,0 0 1,0 0-1,0 0 1,0 0-1,0 0 1,0 0-1,-1 0 1,1 0-1,0 0 1,0 0-1,5-10-646,175-269-4514,-171 266 5306,22-29 402,-30 40-407,1 0 0,1 0 0,-1 0 0,0 0 0,0 0 0,1 0 0,-1 1 0,1-1 0,0 1 0,-1-1 0,1 1 0,0 0 0,4-1 0,-6 2-36,1 0 0,-1 0 0,0 0 0,1 0 0,-1 1 0,0-1 0,1 0 0,-1 1 0,0-1-1,0 1 1,1 0 0,-1-1 0,0 1 0,0 0 0,0-1 0,0 1 0,0 0 0,0 0 0,0 0 0,0 0 0,0 0 0,-1 0-1,1 0 1,0 1 0,0-1 0,-1 0 0,1 2 0,14 41 1276,-13-37-1106,10 45 858,-3-13-118,20 55 0,-25-84-976,1 1 1,0-1-1,0 0 1,1-1 0,0 1-1,1-1 1,0 0-1,0-1 1,17 16-1,-21-22-4,0 1-1,0-1 0,0 0 1,0 0-1,1 0 0,-1 0 1,1-1-1,0 1 0,-1-1 0,1 0 1,0 0-1,0 0 0,0 0 1,-1-1-1,1 0 0,0 1 1,0-2-1,0 1 0,0 0 1,0-1-1,0 1 0,-1-1 0,1 0 1,0-1-1,0 1 0,-1-1 1,1 1-1,-1-1 0,1 0 1,-1 0-1,0-1 0,0 1 0,0-1 1,0 1-1,0-1 0,3-4 1,19-40-150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1.464"/>
    </inkml:context>
    <inkml:brush xml:id="br0">
      <inkml:brushProperty name="width" value="0.035" units="cm"/>
      <inkml:brushProperty name="height" value="0.035" units="cm"/>
    </inkml:brush>
  </inkml:definitions>
  <inkml:trace contextRef="#ctx0" brushRef="#br0">6 3273 9986,'-5'11'2218,"19"-26"-832,-4 5-652,158-148 2086,-47 47-1900,843-888 1544,-670 658-2343,-53 61-8,271-289 374,-232 261-65,-263 289-426,120-143 303,-120 139-524,-1-1 0,-2 0 0,0-1-1,-1 0 1,13-39 0,-24 55 57,1 1-1,-1-1 1,-1 0 0,0-1-1,0 1 1,-1 0 0,0 0-1,-2-17 1,-4-3-368</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1.996"/>
    </inkml:context>
    <inkml:brush xml:id="br0">
      <inkml:brushProperty name="width" value="0.035" units="cm"/>
      <inkml:brushProperty name="height" value="0.035" units="cm"/>
    </inkml:brush>
  </inkml:definitions>
  <inkml:trace contextRef="#ctx0" brushRef="#br0">0 1 12171,'5'5'262,"-1"0"0,0 0 0,-1 1 0,1 0 0,2 6 1,2 3-36,145 278 1959,-49-89-1558,61 86 161,362 479 1,-372-566-372,260 324 972,-70-64-381,-142-181-965,-195-271-94,-6-7 139,1-1 0,-1 1 0,1-1 0,0 1-1,0-1 1,0 0 0,1 0 0,-1 0 0,1-1 0,4 3 0,-8-4-79,1-1 0,-1 0 0,1 0 0,-1 1 0,1-1 0,0 0 0,-1 0 0,1 0 0,-1 1 0,1-1 0,0 0 0,-1 0 0,1 0 0,0 0 0,-1 0 0,1 0 0,-1 0 0,1-1 0,0 1-1,-1 0 1,1 0 0,-1 0 0,1-1 0,0 1 0,-1 0 0,1 0 0,-1-1 0,1 1 0,-1-1 0,1 1 0,-1 0 0,0-1 0,1 1 0,-1-1 0,1 1 0,-1-1 0,0 1 0,1-1 0,-1 1 0,0-1 0,0 0 0,1 1 0,-1-1 0,0 1 0,0-1 0,0-1 0,5-20 221</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2.914"/>
    </inkml:context>
    <inkml:brush xml:id="br0">
      <inkml:brushProperty name="width" value="0.035" units="cm"/>
      <inkml:brushProperty name="height" value="0.035" units="cm"/>
    </inkml:brush>
  </inkml:definitions>
  <inkml:trace contextRef="#ctx0" brushRef="#br0">86 0 14379,'-3'24'1328,"-3"21"-816,-3 5-175,0 13 399,2 4-128,-2 5-64,2 2-48,1-11-408,2-7-208,2-22-120,1-7-168,-4-18-936,-1-9 1088,2-22-193,-4-14-215</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3.433"/>
    </inkml:context>
    <inkml:brush xml:id="br0">
      <inkml:brushProperty name="width" value="0.035" units="cm"/>
      <inkml:brushProperty name="height" value="0.035" units="cm"/>
    </inkml:brush>
  </inkml:definitions>
  <inkml:trace contextRef="#ctx0" brushRef="#br0">1 125 14699,'1'0'59,"0"1"0,-1-1 0,1 1-1,0-1 1,-1 1 0,1-1 0,0 1 0,-1 0-1,1-1 1,-1 1 0,1 0 0,-1 0 0,1 0-1,-1-1 1,0 1 0,1 0 0,-1 0 0,0 0-1,0 0 1,1-1 0,-1 1 0,0 2-1,1 1 77,14 50 615,30 91 794,-34-114-1189,2 1 0,23 40 1,-31-64-254,0 0 1,0 0 0,1 0-1,0-1 1,10 10 0,-14-16-72,-1 0-1,1 1 1,-1-1 0,1 0 0,-1 0-1,1 0 1,0 0 0,0 0 0,0 0-1,-1 0 1,1-1 0,0 1 0,0-1-1,0 1 1,0-1 0,0 0 0,0 0-1,0 0 1,0 0 0,0 0 0,0 0-1,0 0 1,0-1 0,0 1 0,0-1-1,0 1 1,-1-1 0,1 0 0,0 0-1,0 0 1,2-2 0,1-1 51,0 0 0,-1-1 1,0 1-1,0-1 0,0 0 0,-1 0 1,0 0-1,0-1 0,3-6 0,19-58 562,-21 57-515,14-43 302,-3-1 0,-2-1 1,-3 0-1,5-107 0,-16 156-2232,-1 16 1253,-1 16 114,3-3-235</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5.064"/>
    </inkml:context>
    <inkml:brush xml:id="br0">
      <inkml:brushProperty name="width" value="0.035" units="cm"/>
      <inkml:brushProperty name="height" value="0.035" units="cm"/>
    </inkml:brush>
  </inkml:definitions>
  <inkml:trace contextRef="#ctx0" brushRef="#br0">350 51 13659,'33'-51'2863,"-33"51"-2842,0 0 0,0 0 0,0 1 0,0-1 0,0 0 0,0 0 0,0 0 0,0 0 0,0 0 0,0 0-1,0 0 1,0 0 0,0 0 0,0 0 0,0 0 0,0 0 0,0 0 0,0 0 0,0 0 0,0 0 0,0 0 0,1 0 0,-1 1 0,0-1-1,0 0 1,0 0 0,0 0 0,0 0 0,0 0 0,0 0 0,0 0 0,0 0 0,0 0 0,0 0 0,0 0 0,1 0 0,-1 0 0,0 0 0,0 0-1,0-1 1,0 1 0,0 0 0,0 0 0,0 0 0,0 0 0,0 0 0,0 0 0,0 0 0,0 0 0,0 0 0,0 0 0,1 0 0,-1 0-1,0 0 1,0 0 0,0 0 0,0 0 0,0 0 0,0-1 0,0 1 0,0 0 0,-1 8 644,-9 20 535,-25 49 0,7-17-695,-34 84 561,-118 197 0,164-317-995,-29 34 0,45-57-86,0-1 1,0 0 0,0 1 0,0-1-1,-1 0 1,1 1 0,0-1-1,0 0 1,-1 0 0,1 1 0,0-1-1,0 0 1,-1 0 0,1 1-1,0-1 1,-1 0 0,1 0 0,0 0-1,-1 0 1,1 1 0,0-1-1,-1 0 1,1 0 0,-1 0 0,1 0-1,0 0 1,-1 0 0,1 0-1,0-10 351,10-21 47,6-12-387,7-10-3</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5.882"/>
    </inkml:context>
    <inkml:brush xml:id="br0">
      <inkml:brushProperty name="width" value="0.035" units="cm"/>
      <inkml:brushProperty name="height" value="0.035" units="cm"/>
    </inkml:brush>
  </inkml:definitions>
  <inkml:trace contextRef="#ctx0" brushRef="#br0">322 1 15867,'0'9'1060,"0"64"3824,1-19-3886,11 67-1,9-20-303,69 193-1,-75-251-647,-12-35-44,8 30 109,-10-35-138,0 0 0,-1-1 0,0 1 0,1-1 0,-1 1 0,0 0-1,-1-1 1,1 1 0,0-1 0,-1 1 0,-1 4 0,2-6-41,-1 0 1,0-1 0,1 1-1,-1 0 1,0-1-1,0 1 1,0 0 0,0-1-1,0 1 1,0-1 0,0 1-1,0-1 1,0 0 0,0 1-1,0-1 1,0 0-1,0 0 1,0 0 0,0 0-1,0 0 1,0 0 0,0 0-1,0 0 1,0 0 0,0 0-1,0-1 1,0 1-1,0 0 1,-1-1 0,-35-12-1632,35 12 1553,-151-81-3901,112 57 4450,-2 2 0,-65-27 0,105 49-223,-1-1 0,1 1 0,-1 0 0,1 0 0,-1 0 0,1 1 0,-1-1 0,0 1 0,1 0 0,-1 0 0,0 0 0,0 1 0,-5 0 0,9-1-154,0 1 0,-1-1 1,1 0-1,0 0 0,0 0 0,-1 1 0,1-1 0,0 0 0,0 0 0,-1 1 1,1-1-1,0 0 0,0 1 0,0-1 0,0 0 0,-1 1 0,1-1 1,0 0-1,0 1 0,0-1 0,0 0 0,0 1 0,0-1 0,0 0 0,0 1 1,0-1-1,0 0 0,0 1 0,0-1 0,0 0 0,0 1 0,0-1 1,0 0-1,1 1 0,-1-1 0,0 0 0,0 0 0,0 1 0,0-1 0,1 0 1,-1 1-1,0-1 0,0 0 0,1 0 0,-1 1 0,0-1 0,0 0 1,1 0-1,-1 0 0,0 0 0,1 1 0,-1-1 0,17 11 420,-7-7-317,0 0-1,0-1 1,0-1 0,1 0-1,0 0 1,-1-1 0,1 0-1,18-1 1,2-2 125,53-11 1,-54 7-183,0-1 0,-1-1 0,0-1 0,0-2 0,-1-1 0,-1-1 0,41-26 0,-44 16-27,-17 9-4,-7 14-40,0-1 1,-1 1 0,1-1-1,0 1 1,0-1 0,0 1-1,0-1 1,-1 1 0,1 0-1,0-1 1,0 1-1,-1-1 1,1 1 0,0 0-1,-1-1 1,1 1 0,-1 0-1,1-1 1,0 1 0,-1 0-1,1 0 1,-1-1 0,1 1-1,-1 0 1,1 0-1,-1 0 1,1-1 0,0 1-1,-2 0 1,-5-1 4,0 0 0,1 0 0,-1 1 0,0 0 1,0 0-1,0 1 0,0 0 0,-13 3 0,-60 21 24,67-21-26,-49 22 12,-78 42-1,20-9-976,171-91-3095,-24 16 3513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2.463"/>
    </inkml:context>
    <inkml:brush xml:id="br0">
      <inkml:brushProperty name="width" value="0.025" units="cm"/>
      <inkml:brushProperty name="height" value="0.025" units="cm"/>
      <inkml:brushProperty name="color" value="#E71224"/>
    </inkml:brush>
  </inkml:definitions>
  <inkml:trace contextRef="#ctx0" brushRef="#br0">75 1 5285,'0'0'10981,"8"0"-8472,1 0-1796,46 2 3145,-52-2-3589,0 1 1,0-1-1,1 1 1,-1-1-1,0 1 1,0 0-1,0 0 1,0 0-1,0 1 1,0-1-1,0 1 1,0-1-1,3 4 1,-5-4-256,-1 0 1,1 0-1,-1 0 1,1 0-1,-1 1 1,1-1-1,-1 0 1,0 0-1,1 1 1,-1-1-1,0 0 1,0 0-1,0 1 0,0-1 1,0 0-1,0 1 1,-1-1-1,1 0 1,0 0-1,-1 1 1,1-1-1,-1 0 1,1 0-1,-1 0 1,1 0-1,-1 0 0,0 1 1,0-1-1,1 0 1,-1-1-1,0 1 1,-2 1-1,-36 31 236,33-29-214,-128 84 162,133-88-200,1 0-1,0 0 1,-1 0 0,1 0 0,0 1-1,0-1 1,-1 0 0,1 0 0,0 0-1,-1 0 1,1 1 0,0-1-1,0 0 1,0 0 0,-1 1 0,1-1-1,0 0 1,0 0 0,0 1 0,0-1-1,-1 0 1,1 0 0,0 1 0,0-1-1,0 0 1,0 1 0,0-1-1,0 0 1,0 1 0,0-1 0,0 0-1,0 0 1,0 1 0,0-1 0,0 0-1,0 1 1,0-1 0,0 0 0,0 1-1,0-1 1,0 0 0,1 0-1,-1 1 1,0-1 0,0 0 0,0 0-1,1 1 1,-1-1 0,0 0 0,23 6-91,43-4-633,-56-2 302,47-5-2082,-19-5-2622,-13 0-3008</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6.804"/>
    </inkml:context>
    <inkml:brush xml:id="br0">
      <inkml:brushProperty name="width" value="0.035" units="cm"/>
      <inkml:brushProperty name="height" value="0.035" units="cm"/>
    </inkml:brush>
  </inkml:definitions>
  <inkml:trace contextRef="#ctx0" brushRef="#br0">108 0 16179,'-3'8'613,"2"0"-1,-1 0 0,0 14 0,-1 8-127,-14 74 1223,-57 412 1662,68-431-3366,9-77-107,2-18 41,3-20-20,37-347-568,-21 130 338,-24 245 321,0 0-1,1 0 1,-1 0-1,0 0 1,0 0-1,1 0 1,0 0-1,-1 0 1,1 0-1,2-4 1,-2 9 10,0-1 0,0 1 0,-1-1 0,1 1 0,0 0 0,-1-1 0,0 1 1,1 5-1,4 38 150,27 198 422,-22-188-456,3-1 0,26 72 0,-39-127-134,7 20 69,17 31 0,-22-47-43,1 1-1,-1-1 1,1 0-1,0-1 0,0 1 1,0 0-1,1-1 1,-1 0-1,1 1 0,0-1 1,0-1-1,0 1 1,6 3-1,-8-6-11,0 1 0,0-1 0,-1 0 0,1 1 0,0-1 0,0 0 0,0 0 0,0 0 0,0 0 0,-1-1 0,1 1 0,0 0 0,0-1 0,-1 0 0,1 1 0,0-1 0,0 0 0,-1 0 0,1 0 0,-1 0 0,1 0 0,-1 0 0,1 0 0,-1 0 1,0-1-1,1 1 0,-1 0 0,0-1 0,0 1 0,0-1 0,1-2 0,3-4 53,-1-1 0,0 0 0,0 0 0,3-13 1,3-16 132,-2-1 0,-2 0 1,3-53-1,-8-120 254,-2 191-434,-13-196 72,15 214-231,1 6-370,4 13-1275,-5-13 1429,0-1-1,0 1 1,0 0 0,-1 0 0,1 0 0,-1 0-1,0-1 1,0 1 0,0 0 0,0 0 0,-1 4-1,-2-6-773</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8.327"/>
    </inkml:context>
    <inkml:brush xml:id="br0">
      <inkml:brushProperty name="width" value="0.035" units="cm"/>
      <inkml:brushProperty name="height" value="0.035" units="cm"/>
    </inkml:brush>
  </inkml:definitions>
  <inkml:trace contextRef="#ctx0" brushRef="#br0">587 6 12187,'-3'-6'8769,"-7"16"-7163,-1-2-1431,0 1 0,0 0-1,1 1 1,0 0 0,1 1-1,0-1 1,0 2 0,-7 13 0,-4 4-11,-92 131 248,8 5 0,-96 206 0,190-351-406,0 1 0,2 0 0,-6 24 0,14-45-7,0 0 1,0 0-1,1 0 1,-1 0-1,0 0 1,0 0-1,0 0 0,0 0 1,0 0-1,0 0 1,0 0-1,0 0 1,0 0-1,1 0 1,-1 0-1,0 0 1,0 0-1,0 0 1,0 0-1,0 0 0,0 0 1,0 0-1,0 0 1,0 1-1,1-1 1,-1 0-1,0 0 1,0 0-1,0 0 1,0 0-1,0 0 0,0 0 1,0 0-1,0 0 1,0 0-1,0 0 1,0 1-1,0-1 1,0 0-1,0 0 1,0 0-1,0 0 1,0 0-1,0 0 0,0 0 1,0 0-1,0 0 1,0 1-1,0-1 1,0 0-1,0 0 1,0 0-1,0 0 1,8-9-5,90-164-25,-66 114 26,320-533 25,-343 579-30,-5 5-26,1 0 1,0 0 0,1 0-1,0 1 1,0 0 0,1 0-1,0 0 1,15-10-1,-22 17-1,1-1 0,-1 1-1,0 0 1,1 0-1,-1 0 1,1 0 0,-1-1-1,1 1 1,-1 0-1,0 0 1,1 0 0,-1 0-1,1 0 1,-1 0-1,1 0 1,-1 0 0,1 1-1,-1-1 1,1 0-1,-1 0 1,0 0 0,1 0-1,-1 1 1,1-1-1,-1 0 1,0 0 0,1 1-1,-1-1 1,0 0-1,1 0 1,-1 1 0,0-1-1,1 0 1,-1 1-1,0-1 1,0 1 0,1-1-1,-1 0 1,0 1-1,0-1 1,0 1 0,0-1-1,0 1 1,1-1-1,-1 1 1,0-1 0,0 22-109,-15 30 328,-23 51-1,15-44-77,-118 262 334,23-56-1346,90-179-1248,26-85 1656,2-11-63</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8.856"/>
    </inkml:context>
    <inkml:brush xml:id="br0">
      <inkml:brushProperty name="width" value="0.035" units="cm"/>
      <inkml:brushProperty name="height" value="0.035" units="cm"/>
    </inkml:brush>
  </inkml:definitions>
  <inkml:trace contextRef="#ctx0" brushRef="#br0">7 30 12947,'-1'0'110,"1"1"1,0-1-1,-1 0 0,1 0 1,-1 1-1,1-1 1,0 0-1,-1 0 0,1 1 1,0-1-1,-1 0 0,1 1 1,0-1-1,0 1 1,-1-1-1,1 0 0,0 1 1,0-1-1,0 1 1,-1-1-1,1 1 0,0-1 1,0 0-1,0 1 1,0-1-1,0 1 0,0-1 1,0 1-1,12 4 1588,34-5-363,-31-1-613,-13 1-656,13 1 428,1-2-1,-1 0 1,19-4-1,-33 5-487,-1 0-1,1 0 0,-1 0 1,0 0-1,1 0 0,-1 0 1,0 0-1,1 0 0,-1 0 1,0 0-1,1 0 0,-1 0 1,0 0-1,1-1 0,-1 1 1,0 0-1,0 0 0,1 0 1,-1-1-1,0 1 0,1 0 1,-1 0-1,0-1 0,0 1 1,0 0-1,1 0 0,-1-1 1,0 1-1,0 0 0,0-1 1,0 1-1,1 0 0,-1-1 1,0 0-1,-10-6-379,-20-3-886,8 5 106,-42-4 0,29 8 346</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9.409"/>
    </inkml:context>
    <inkml:brush xml:id="br0">
      <inkml:brushProperty name="width" value="0.035" units="cm"/>
      <inkml:brushProperty name="height" value="0.035" units="cm"/>
    </inkml:brush>
  </inkml:definitions>
  <inkml:trace contextRef="#ctx0" brushRef="#br0">2 1188 13755,'0'1'154,"-1"0"-1,1 0 1,0 1 0,0-1 0,0 0 0,0 0-1,0 1 1,0-1 0,0 0 0,0 1 0,0-1-1,1 0 1,-1 0 0,0 1 0,1-1-1,0 2 1,0-2-77,-1-1 0,1 0 0,-1 0-1,1 1 1,-1-1 0,1 0 0,-1 0 0,1 0-1,-1 0 1,1 1 0,-1-1 0,1 0 0,-1 0-1,1 0 1,-1 0 0,1 0 0,-1 0 0,1 0-1,-1-1 1,1 1 0,-1 0 0,1 0 0,-1 0-1,1 0 1,-1-1 0,2 1 0,3-3 225,0-1-1,-1 1 1,1-1 0,0 1 0,6-8 0,23-28 355,-2-1 1,-1-2-1,-2-1 1,27-55 0,76-191-204,-102 218-322,40-102-52,63-137-45,-129 302-47,0 0 0,0 0 0,-1 0 0,0 0 0,0-1 1,1-9-1,-3 18 8,-1-1 0,0 1 0,0 0 0,0-1 0,0 1 0,0 0 0,0-1 0,0 1 0,0-1 0,0 1 0,0 0 0,0-1 0,0 1 0,0 0 1,0-1-1,0 1 0,0 0 0,0-1 0,0 1 0,0 0 0,0-1 0,-1 1 0,1 0 0,0-1 0,0 1 0,0 0 0,-1-1 0,1 1 0,0 0 0,0 0 0,-1-1 0,1 1 0,0 0 0,0 0 0,-1-1 0,-11 8-114,-10 16-15,3 8 80,2 0 0,1 2 0,1-1-1,-19 65 1,16-45 47,-11 34-1214,4 1-1,-22 131 0,48-211 618,4-8-166</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9.895"/>
    </inkml:context>
    <inkml:brush xml:id="br0">
      <inkml:brushProperty name="width" value="0.035" units="cm"/>
      <inkml:brushProperty name="height" value="0.035" units="cm"/>
    </inkml:brush>
  </inkml:definitions>
  <inkml:trace contextRef="#ctx0" brushRef="#br0">73 1 11891,'-4'11'671,"0"0"1,-1 0 0,-9 15 0,7-15-284,2-1 0,-1 1 0,-5 20 0,4 1 27,3 1-1,0 0 1,2-1-1,4 57 1,-1-47-183,5 70 608,29 164-1,45 107 207,-59-286-821,-15-77-179,-3-17-252,-1-12-247,-2-1 257,-1-1-1,1 1 0,-2 0 0,1 0 0,-6-17 0,-5-11-174</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0.421"/>
    </inkml:context>
    <inkml:brush xml:id="br0">
      <inkml:brushProperty name="width" value="0.035" units="cm"/>
      <inkml:brushProperty name="height" value="0.035" units="cm"/>
    </inkml:brush>
  </inkml:definitions>
  <inkml:trace contextRef="#ctx0" brushRef="#br0">95 82 14899,'-14'1'1179,"9"4"13,6-4-1117,-1 0 1,1 0-1,0 0 0,-1 0 0,1 0 1,0 0-1,0 0 0,-1-1 0,1 1 1,0 0-1,0 0 0,0-1 0,0 1 0,0-1 1,0 1-1,0-1 0,0 1 0,0-1 1,0 0-1,1 0 0,0 1 0,22 4 271,0-1-1,0-1 0,0-1 0,0-1 1,29-3-1,0-2-37,67-16 1,-117 20-302,13-3 27,1 0-1,-1-1 1,-1-1 0,1-1 0,-1 0 0,16-9 0,-30 15-30,0 0 0,0-1 1,0 1-1,-1-1 0,1 1 0,0-1 1,0 1-1,-1-1 0,1 0 0,0 1 0,-1-1 1,1 0-1,-1 0 0,1 1 0,-1-1 0,1 0 1,-1 0-1,1 0 0,-1 0 0,0 0 1,1 0-1,-1 0 0,0-1 0,0 2 0,-1-1 0,1 0 0,0 0 0,-1 1 0,1-1 0,-1 0 0,1 1 0,-1-1 0,1 0 0,-1 1 0,0-1 0,1 1 0,-1-1 0,0 1 0,1-1 0,-1 1 0,0 0 0,0-1 0,1 1 0,-2-1 0,-5-1 17,-1 0 1,1 0 0,0 1 0,-11-1-1,-31 0 55,0 2 0,-89 13 0,-94 31-208,252-40-316,115-10-23,136-23-1,-267 28 471,23-4-18,-26 5 25,0-1-1,0 1 1,-1 0 0,1 0-1,0 0 1,0-1 0,0 1-1,-1 0 1,1-1 0,0 1-1,-1-1 1,1 1 0,0-1-1,-1 1 1,1-1 0,-1 1-1,1-1 1,-1 0 0,1 1-1,-1-1 1,1 0 0,-1 1-1,1-1 1,-1-1 0,0 1 2,0 0 1,-1 0-1,1 1 0,-1-1 1,1 0-1,-1 1 0,1-1 1,-1 1-1,1-1 0,-1 0 1,1 1-1,-1-1 0,0 1 1,0 0-1,1-1 1,-1 1-1,0-1 0,1 1 1,-1 0-1,0 0 0,0-1 1,0 1-1,1 0 0,-1 0 1,0 0-1,-1 0 0,-28-3 95,27 3-78,-33 0 84,0 1 1,0 2-1,-50 9 0,-103 35 304,110-26 646,62-17-830</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2.453"/>
    </inkml:context>
    <inkml:brush xml:id="br0">
      <inkml:brushProperty name="width" value="0.035" units="cm"/>
      <inkml:brushProperty name="height" value="0.035" units="cm"/>
    </inkml:brush>
  </inkml:definitions>
  <inkml:trace contextRef="#ctx0" brushRef="#br0">1 113 16756,'3'-9'1408,"9"3"-984,4-5-224,13 5 1160,10 0-784,10 2-400,4-1-72,5-1-47,4 2-194,2-4 1610,0-1-1321,-9-7 64,-4-7 48</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2.967"/>
    </inkml:context>
    <inkml:brush xml:id="br0">
      <inkml:brushProperty name="width" value="0.035" units="cm"/>
      <inkml:brushProperty name="height" value="0.035" units="cm"/>
    </inkml:brush>
  </inkml:definitions>
  <inkml:trace contextRef="#ctx0" brushRef="#br0">0 62 19012,'38'1'261,"-1"-2"1,1-2-1,-1-1 1,0-2-1,36-11 1,82-11-1126,-134 26 535,0 1 0,0 0 0,0 2 0,0 1 1,31 5-1,-15 4-243,0 2 0,-1 1 0,-1 2 0,59 35 1,-48-26 801,-45-24-217,10 5 196,1 0-1,-1-1 1,1 0-1,12 3 1,-21-7-155,0 0 0,0-1 0,0 1 0,1-1 1,-1 0-1,0 0 0,0 0 0,0 0 0,0 0 0,0-1 0,0 1 0,0-1 1,0 0-1,0 0 0,0 0 0,0 0 0,-1-1 0,1 1 0,0-1 0,-1 0 0,1 1 1,3-5-1,9-11 214</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3.437"/>
    </inkml:context>
    <inkml:brush xml:id="br0">
      <inkml:brushProperty name="width" value="0.035" units="cm"/>
      <inkml:brushProperty name="height" value="0.035" units="cm"/>
    </inkml:brush>
  </inkml:definitions>
  <inkml:trace contextRef="#ctx0" brushRef="#br0">156 0 17268,'-14'50'1832,"-7"4"-1336,-3 3-208,0 4 800,2-2-687,4-1-353,6-8-625,4 0-207,7-7-1872,1-5 2176,4-2-457,1-3-247</inkml:trace>
  <inkml:trace contextRef="#ctx0" brushRef="#br0" timeOffset="1">54 1098 14387,'-3'436'3819,"-2"-115"-3568,-23 91 618,14-266 747,13-143-1565,-2 39 702,4-34-359,4-25-131,0-11 152,-2-1 0,1-35 0,-4 15-322</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3.953"/>
    </inkml:context>
    <inkml:brush xml:id="br0">
      <inkml:brushProperty name="width" value="0.035" units="cm"/>
      <inkml:brushProperty name="height" value="0.035" units="cm"/>
    </inkml:brush>
  </inkml:definitions>
  <inkml:trace contextRef="#ctx0" brushRef="#br0">699 57 11803,'-21'-7'553,"0"1"0,-1 1 0,1 1 0,-1 1 0,0 0 0,0 2 0,0 1 0,0 0 0,0 2-1,-26 4 1,30-2-334,-1 0-1,1 2 1,0 0-1,0 0 0,1 2 1,-1 0-1,2 1 1,-1 1-1,2 0 0,-1 2 1,1-1-1,-15 17 0,10-5-80,2 0 0,0 2 0,1 0 0,1 1 0,2 0 0,1 2 0,1-1 0,1 2-1,-9 36 1,8-16-45,2 0-1,2 0 1,3 1 0,1 90-1,5-115-70,0-1 0,2 0 0,1 0 0,1 0 0,15 42 0,-16-57-20,0 1 0,0-1 0,1 0 0,1 0-1,-1 0 1,1 0 0,1-1 0,0 0-1,0-1 1,0 0 0,1 0 0,0 0 0,0-1-1,1 0 1,0-1 0,9 5 0,-7-5-4,-1-1 0,1-1-1,0 0 1,0-1 0,0 0 0,0 0 0,0-1 0,0-1-1,19-1 1,-13-1 1,0 0-1,0-2 1,-1 0-1,1-1 1,27-13 0,-12 2 8,-1-2 0,0-1 0,-1-1 0,-1-2 0,37-36 0,-35 27 16,-1-2 1,-1-1 0,-2 0-1,-1-3 1,-3 0-1,34-69 1,-42 73 9,-2 0 0,-1-1 0,-2-1 0,-1 0 0,-2-1 0,-1 1 0,-2-1 1,-1-60-1,-3 80-23,-2-1 0,0 1 1,-1 0-1,0 0 1,-11-30-1,10 38-33,1 0 1,-1 1-1,-1-1 0,1 1 1,-1-1-1,-1 1 0,1 1 1,-1-1-1,0 1 1,-1 0-1,1 0 0,-14-8 1,8 8-84,0 1 1,0 0-1,0 0 1,0 1 0,-1 1-1,0 0 1,0 1-1,0 0 1,0 1 0,0 0-1,-18 2 1,0 2-87,0 1 1,0 1-1,-50 15 0,4 7-296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2.792"/>
    </inkml:context>
    <inkml:brush xml:id="br0">
      <inkml:brushProperty name="width" value="0.025" units="cm"/>
      <inkml:brushProperty name="height" value="0.025" units="cm"/>
      <inkml:brushProperty name="color" value="#E71224"/>
    </inkml:brush>
  </inkml:definitions>
  <inkml:trace contextRef="#ctx0" brushRef="#br0">55 0 16111,'0'0'3331,"28"55"-1409,-10-29-256,-2 3-321,2 3-416,-2 2-513,-2 2-256,-11 3-160,-3 0 33,-3 2-1,-18 1 32,-2-2-128,-6-1-385,-1-4-672,2-6-897,10-7-1825,2-7-3236</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38.050"/>
    </inkml:context>
    <inkml:brush xml:id="br0">
      <inkml:brushProperty name="width" value="0.035" units="cm"/>
      <inkml:brushProperty name="height" value="0.035" units="cm"/>
    </inkml:brush>
  </inkml:definitions>
  <inkml:trace contextRef="#ctx0" brushRef="#br0">1 402 11963,'0'0'63,"0"1"1,1-1-1,-1 1 1,0-1 0,1 1-1,-1-1 1,1 0 0,-1 1-1,1-1 1,-1 0 0,1 1-1,-1-1 1,1 0-1,0 0 1,-1 1 0,1-1-1,-1 0 1,1 0 0,-1 0-1,1 0 1,0 0-1,-1 0 1,1 0 0,-1 0-1,1 0 1,0 0 0,-1 0-1,1 0 1,-1 0 0,2-1-1,20-11 310,-7 3-314,5 0-43,1 2 0,0 1 0,0 0 0,0 2 0,42-5 0,112 8 78,-117 3-29,86-8-1,-33-9-6,117-11 33,-170 22 61,116 8-1,-170-4-143,326 24 441,-256-22-387,0-4 0,110-17 0,-50-1 91,0 6 0,224 6-1,260 2 294,-430 0-374,82-5 80,46-2 46,0 21-169,6-1 41,-2-22-61,-180 6-20,-58 9 32,0 3 0,87 14 1,-79-8-15,1-4 0,0-4 1,90-10-1,98-3 55,11-1-24,63-49-45,-89 11 55,452-2-105,-680 52 57,-1-1 147,0-1-1,0-2 0,0-2 1,0-1-1,49-18 1,-84 26-145,0 0 0,0 0 1,0 0-1,0 1 0,0-1 0,0 0 1,0 0-1,-1 0 0,1 0 0,0 0 1,0 0-1,0 0 0,0 0 0,0 0 1,0 0-1,0 0 0,0 0 0,0 0 1,0 0-1,0 0 0,0 0 0,0 1 1,0-1-1,0 0 0,0 0 0,1 0 0,-1 0 1,0 0-1,0 0 0,0 0 0,0 0 1,0 0-1,0 0 0,0 0 0,0 0 1,0 0-1,0 0 0,0 0 0,0 0 1,0 0-1,0 0 0,0 0 0,0 0 1,0 0-1,0 1 0,0-1 0,0 0 1,1 0-1,-1 0 0,0 0 0,0 0 1,0 0-1,0 0 0,0 0 0,0 0 1,0 0-1,0 0 0,0 0 0,0 0 1,0-1-1,0 1 0,0 0 0,0 0 1,0 0-1,0 0 0,1 0 0,-1 0 1,0 0-1,-5 8 108,-5 6 414,-24 17-201,13-10-179</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57.766"/>
    </inkml:context>
    <inkml:brush xml:id="br0">
      <inkml:brushProperty name="width" value="0.035" units="cm"/>
      <inkml:brushProperty name="height" value="0.035" units="cm"/>
    </inkml:brush>
  </inkml:definitions>
  <inkml:trace contextRef="#ctx0" brushRef="#br0">9 162 15763,'-9'-40'1281,"12"40"-1250,0 1 0,0 0 0,0 0 0,-1 0-1,1 0 1,-1 0 0,1 0 0,3 3 0,22 12 87,106 53 337,-114-60-406,1-2 0,0 0 0,0-1-1,0-2 1,24 3 0,-17-5-8,0-1 0,1-2 0,32-4 0,86-21 41,-65 10-49,970-108 136,-880 115-188,76-6 318,-178 7 142,104-25 1,-147 26-324,-15 3-98,0 0 0,0 2 0,0-1 0,0 1 1,1 1-1,17 0 0,-29 1-58,1 1 0,-1-1 0,1 0 1,-1 1-1,0-1 0,1 1 0,-1-1 1,0 1-1,1-1 0,-1 1 0,0 0 1,0 0-1,0 0 0,0 0 0,1 0 1,-1 0-1,0 0 0,-1 0 0,1 0 1,0 0-1,0 0 0,0 1 0,-1-1 1,1 0-1,-1 0 0,1 1 1,-1-1-1,1 1 0,-1-1 0,0 0 1,0 1-1,0-1 0,0 1 0,0-1 1,0 1-1,0-1 0,0 0 0,0 1 1,-1-1-1,1 1 0,0-1 0,-2 2 1,-7 14-266</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59.501"/>
    </inkml:context>
    <inkml:brush xml:id="br0">
      <inkml:brushProperty name="width" value="0.035" units="cm"/>
      <inkml:brushProperty name="height" value="0.035" units="cm"/>
    </inkml:brush>
  </inkml:definitions>
  <inkml:trace contextRef="#ctx0" brushRef="#br0">1 122 13611,'16'5'218,"1"0"-1,-1-1 1,1-1 0,0 0 0,0-1 0,0-1-1,28-2 1,-20-2-193,0 0 0,-1-2-1,0-1 1,37-14 0,-13 2-1,118-40 93,-135 49-61,0 2 0,1 1 0,48-2 0,534 31 723,-369 0-285,257 13 53,-1-48-400,-445 10-78,0 2 0,0 3 1,-1 2-1,1 2 0,95 26 0,-113-22 3,1-1 0,0-3 0,47 4 0,-61-10-65,1-1 0,0-1 0,0-1 0,0-1 1,48-13-1,52-28 51,-84 28-29,1 1 1,73-14-1,-97 26-34,1 2 0,0 0 0,0 1 0,38 6 0,77 23-501,1 0 134,-73-21 202</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10.085"/>
    </inkml:context>
    <inkml:brush xml:id="br0">
      <inkml:brushProperty name="width" value="0.035" units="cm"/>
      <inkml:brushProperty name="height" value="0.035" units="cm"/>
    </inkml:brush>
  </inkml:definitions>
  <inkml:trace contextRef="#ctx0" brushRef="#br0">104 45 10290,'-10'1'334,"1"-1"0,-1 1 0,1 1 0,-1 0 0,1 0 0,0 1 0,-1 0 0,1 0 0,-8 6 0,17-9-326,0 0 1,-1 0 0,1 0-1,0 0 1,0 0 0,0 1-1,0-1 1,0 0 0,0 0-1,0 0 1,0 0 0,0 0-1,0 1 1,0-1 0,0 0-1,0 0 1,0 0-1,0 0 1,0 1 0,0-1-1,0 0 1,0 0 0,0 0-1,0 0 1,0 1 0,0-1-1,0 0 1,0 0 0,0 0-1,0 0 1,0 0 0,0 1-1,1-1 1,-1 0 0,0 0-1,0 0 1,0 0 0,0 0-1,0 0 1,0 0 0,1 1-1,-1-1 1,0 0 0,0 0-1,0 0 1,0 0 0,0 0-1,1 0 1,8 5 72,25 8-57,-10-2-19,1-2 0,-1-1 0,1-1 1,0-1-1,1-1 0,43 3 0,4-5 84,103 19 1,36 2 11,-124-25-83,1-3-1,103-20 1,3-1 28,-48 8 6,-62 6 72,117-1 0,-50 27 376,-107-9-353,1-1 0,52-2 0,-47-8-70,-1-2 1,0-3-1,80-25 0,-75 19 10,-33 10-69,1 2-1,0 0 0,0 2 0,1 1 0,-1 0 0,0 2 0,1 1 0,-1 0 0,0 2 1,-1 1-1,32 10 0,51 18 178,107 28 283,-176-56-463,0-2 0,0-2-1,1-1 1,-1-2-1,38-6 1,61-2 17,14 10 9,121-6 70,23 2-57,-151 7-29,46-15-48,17 1 2,-93 12 42,206 9 401,-220-2-343,32 4 164,135-7-1,-223-8-230,49-12 1,-55 8-3,2 2 1,44-2-1,47 10-13,66-1 34,-157-4-30,1-2 0,-1-2 0,41-10 0,-17 3 36,0 3 0,122-5-1,-134 13 15,12-5-1,-1-2 0,69-20 0,-114 25-48,2 0 4,1 2 0,0 0 0,0 0 0,0 2-1,38 4 1,94 24 15,-62-9-22,-61-15 18,-15-2 42,0 0-1,0 0 1,0 1-1,22 9 0,-73-12 1688,-45-4-669,75 4-1151,0 1 1,1 0 0,-1 0 0,1 0 0,-1 1-1,1 0 1,0 0 0,-14 7 0,16-6-17,1 1 1,-1 0 0,0 0 0,1 0-1,0 0 1,0 1 0,0 0 0,1-1 0,-1 2-1,-2 5 1,-4 4-79,-13 18-195</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19.995"/>
    </inkml:context>
    <inkml:brush xml:id="br0">
      <inkml:brushProperty name="width" value="0.035" units="cm"/>
      <inkml:brushProperty name="height" value="0.035" units="cm"/>
    </inkml:brush>
  </inkml:definitions>
  <inkml:trace contextRef="#ctx0" brushRef="#br0">1 178 12419,'73'-14'454,"0"3"1,101-1-1,-115 8-310,678-13 198,-220 10-6,-195 0-90,232-11-46,-395 12-43,0 7 1,207 28-1,49 12 317,2-45-312,-34-34-109,61-5-34,-206 21 82,86-3 608,-258 30 348,-105 11-750,38-16-303,1 0 0,-1 0 0,1 0-1,-1 0 1,1 0 0,-1 0 0,0 0 0,1 0 0,-1 0 0,1 0-1,-1-1 1,1 1 0,-1 0 0,1 0 0,-1 0 0,0-1 0,1 1 0,-1 0-1,1-1 1,0 1 0,-1 0 0,1-1 0,-1 1 0,1-1 0,0 1-1,-1-1 1,1 1 0,0-1 0,-1 1 0,1-1 0,0 1 0,0-1-1,-1 1 1,1-1 0,0 1 0,0-1 0,0 0 0,0 0 0,-8-27-3</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51.247"/>
    </inkml:context>
    <inkml:brush xml:id="br0">
      <inkml:brushProperty name="width" value="0.035" units="cm"/>
      <inkml:brushProperty name="height" value="0.035" units="cm"/>
    </inkml:brush>
  </inkml:definitions>
  <inkml:trace contextRef="#ctx0" brushRef="#br0">0 606 11891,'16'2'101,"-1"-1"1,1-1 0,0 0-1,-1-1 1,30-6 0,77-24-346,-105 26 290,86-25 267,170-25 0,838-20 370,-504 93-591,-188-2 71,636-26 182,584-60 568,-1211 54-791,703-38-70,-647 20-51,672-44-444,0 37-142,349 44 808,-677-27 222,-526 11-392,-11 4-44,265-16 0,-300 4 80,516-25 446,-765 46-514,97 3 233,-89-2-173,-1 1 1,0 1-1,1 0 0,-1 1 1,14 5-1,-27-8-71,1 0 1,-1-1-1,0 1 0,0-1 1,-1 1-1,1 0 0,0 0 0,0 0 1,0-1-1,0 1 0,-1 0 1,1 0-1,0 0 0,-1 0 1,1 0-1,-1 1 0,1-1 0,-1 0 1,1 0-1,-1 0 0,1 2 1,-1 1-115,0-1 1,0 1 0,0-1 0,0 1-1,0-1 1,-1 1 0,-1 5 0,0-3-106,0 1 1,0 0 0,-1-1-1,0 0 1,0 0 0,-1 0 0,-6 9-1,-9 1-248</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56.326"/>
    </inkml:context>
    <inkml:brush xml:id="br0">
      <inkml:brushProperty name="width" value="0.035" units="cm"/>
      <inkml:brushProperty name="height" value="0.035" units="cm"/>
    </inkml:brush>
  </inkml:definitions>
  <inkml:trace contextRef="#ctx0" brushRef="#br0">0 587 7338,'34'-13'836,"-1"-1"0,-1-2 1,0-2-1,45-31 1,-48 28-506,2 2 0,0 1 1,0 2-1,58-22 0,-27 22-70,0 3-1,1 2 1,77-3 0,194 9-4,-305 5-219,462 20 221,109-1-245,1036-101-142,-288-7 135,-1021 81-7,412 42 1,36 18-24,188 37 22,-244 2-50,7-44-82,403-74 265,15-38-23,-608 35 113,0-21 43,-264 23-193,293-23-22,368-40-153,-604 52 14,398-45 505,-631 76 90,104 3 0,-144 11-282,-55-6-254,0 1 1,1 0-1,-1 0 0,0 0 0,1 0 1,-1 0-1,0 0 0,0 0 1,0 0-1,0 0 0,0 1 1,0-1-1,0 2 0,8 7-138,3-4 62,-2-4-26</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4:05.579"/>
    </inkml:context>
    <inkml:brush xml:id="br0">
      <inkml:brushProperty name="width" value="0.035" units="cm"/>
      <inkml:brushProperty name="height" value="0.035" units="cm"/>
    </inkml:brush>
  </inkml:definitions>
  <inkml:trace contextRef="#ctx0" brushRef="#br0">11980 255 13219,'-620'-55'-201,"81"6"-2113,-147 16 2990,69 4 1113,278 4-1570,-549-31-139,-569 49 282,642 11-236,-1664 39 301,1726-2 73,-222 8-298,914-48-201,-506 33-86,500-25 67,1 3 0,1 3 0,0 3 0,2 2 0,0 4 0,-85 43 0,102-39-7,1 2 0,1 1 0,1 3-1,-72 74 1,59-46-35,3 2-1,-66 104 0,90-123 36,-26 58-1,47-87 29,2 1 0,-1 0 0,2 0 0,0 1 0,1-1 0,1 1 0,-1 24 0,5-30 3,0-1-1,1 1 0,0-1 0,1 0 0,0 0 0,0 0 0,2-1 0,-1 1 1,1-1-1,1 0 0,0 0 0,0 0 0,1-1 0,0 0 0,16 15 0,1-1 13,1-1-1,1-1 1,1-2-1,38 22 1,-7-10 39,2-2 1,2-3-1,125 35 1,203 17 29,379-10-80,3-64 117,-514-6-28,516 23 104,0 30-99,-378-23-83,-366-26-14,1231 59 182,-801-57-141,896 20 10,-714 8 26,166 6 40,1-25-56,9-29-59,292-1-43,-450 25-59,-2-1 24,-414-11 46,359-52 0,-439 28-13,0-7 1,-3-7-1,167-68 1,146-93 70,-388 160-7,-2-5 1,-1-3 0,96-79-1,-156 111-16,-2-1-1,0-1 0,-1 0 0,-2-2 0,0 0 0,-1-1 0,-1 0 0,-2-2 0,0 0 1,10-28-1,-9 14 30,-1-1 0,-2 0 0,-2-1 0,-2 0 0,-2 0 0,-1-1 0,-3 1 0,-1-1 0,-8-75 0,3 86 18,-15-80 289,16 96-255,-1 0-1,-1 1 0,-1 0 1,-14-28-1,16 36-75,-2 0 1,1 0-1,-1 1 1,0 0-1,0 0 0,-1 0 1,1 1-1,-1 0 1,-1 0-1,1 1 1,0 0-1,-1 0 0,0 0 1,-14-3-1,-9-2-75,0 2 0,-48-5 0,-425-24-721,182 18 403,31-6 219,-606-35 405,263 61-89,0 22-58,-8 0 522,327-14-83,-128 3-318,175 2-750,190-5 334</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5:04.133"/>
    </inkml:context>
    <inkml:brush xml:id="br0">
      <inkml:brushProperty name="width" value="0.035" units="cm"/>
      <inkml:brushProperty name="height" value="0.035" units="cm"/>
    </inkml:brush>
  </inkml:definitions>
  <inkml:trace contextRef="#ctx0" brushRef="#br0">13 623 14523,'-12'-4'41,"12"7"-1,24 6 23,18-4 97,1-1 0,64-2-1,88-16 204,-86 5-211,1062-35 408,267-7-509,-1372 47-50,297-15-39,564-33-258,576 26 98,291 3 442,90-132-224,-1075 79 3,-639 59-21,0-6 303,0-6-1,165-53 1,-317 77-59,0 1 0,36-4 0,-46 8-128,0 0 1,-1 0-1,1 0 0,-1 1 0,1 0 0,-1 1 0,1-1 1,-1 1-1,14 6 0,-21-7-126,0-1-1,1 0 1,-1 0 0,0 1 0,0-1-1,1 0 1,-1 1 0,0-1-1,0 0 1,0 1 0,1-1-1,-1 0 1,0 1 0,0-1 0,0 1-1,0-1 1,0 0 0,0 1-1,0-1 1,0 1 0,0-1-1,0 0 1,0 1 0,0-1 0,0 0-1,0 1 1,0-1 0,0 1-1,0-1 1,-1 0 0,1 1-1,0-1 1,0 0 0,0 1 0,-1-1-1,1 0 1,-1 1 0,-9 14-454,8-13 436,-4 5 50,0 0 0,0-1 0,-1 0 0,0 0 0,-14 9 0,-6 1-129</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5:17.900"/>
    </inkml:context>
    <inkml:brush xml:id="br0">
      <inkml:brushProperty name="width" value="0.035" units="cm"/>
      <inkml:brushProperty name="height" value="0.035" units="cm"/>
    </inkml:brush>
  </inkml:definitions>
  <inkml:trace contextRef="#ctx0" brushRef="#br0">0 304 14363,'4'-3'88,"-1"-1"1,1 1-1,0 0 0,0 1 0,0-1 0,1 1 1,-1-1-1,1 2 0,-1-1 0,1 0 1,7-1-1,3-2-25,35-14-142,101-32-17,-132 46 162,0 2-1,1 0 0,-1 1 1,1 1-1,-1 1 0,27 2 0,14 5 183,531 44 801,-247-54-637,512-69 0,-268 20-363,3 39-7,636-64 359,-1162 67-389,-23 3 58,0 2-1,72 1 1,-113 4-36,0 0-1,1 0 1,-1 0-1,1 0 1,-1 1-1,0-1 1,1 0-1,-1 1 1,0-1-1,1 1 1,-1-1-1,0 1 1,0 0-1,2 1 1,-3-2-31,1 0 0,-1 1 1,0-1-1,0 0 0,1 1 1,-1-1-1,0 1 0,0-1 1,0 0-1,0 1 1,0-1-1,0 1 0,0-1 1,0 1-1,0-1 0,0 0 1,0 1-1,0-1 0,0 1 1,0-1-1,0 1 0,0-1 1,0 0-1,0 1 0,0-1 1,-1 1-1,1-1 0,0 0 1,-1 1-1,0 1 68,-1 0 0,1 0 1,-1-1-1,0 1 0,1-1 0,-1 1 0,0-1 1,0 1-1,0-1 0,0 0 0,-1 0 0,1 0 0,0 0 1,0-1-1,-4 2 0,1-2-8,0 0 0,-1 0 1,1 0-1,-1 0 0,1-1 0,0 0 0,-9-2 0,-32-8 117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3.124"/>
    </inkml:context>
    <inkml:brush xml:id="br0">
      <inkml:brushProperty name="width" value="0.025" units="cm"/>
      <inkml:brushProperty name="height" value="0.025" units="cm"/>
      <inkml:brushProperty name="color" value="#E71224"/>
    </inkml:brush>
  </inkml:definitions>
  <inkml:trace contextRef="#ctx0" brushRef="#br0">6 1 14574,'0'0'11435,"-2"68"-10635,2-42-223,-3 4-417,3 0-96,0 2-96,0-2-288,0-4-1346,0-2-1152,0-6-161,0-5-705,0-8-2754</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03.547"/>
    </inkml:context>
    <inkml:brush xml:id="br0">
      <inkml:brushProperty name="width" value="0.035" units="cm"/>
      <inkml:brushProperty name="height" value="0.035" units="cm"/>
    </inkml:brush>
  </inkml:definitions>
  <inkml:trace contextRef="#ctx0" brushRef="#br0">4 353 14067,'-3'-2'803,"6"-4"-333,19-13-223,30-16-401,-36 26 69,0 2 1,1 0-1,0 0 1,0 2-1,1 0 1,25-4 0,-18 7-6,0 0-1,1 2 1,-1 1 0,28 3 0,413 43 453,-268-29 153,-65-9-229,1-6-1,-1-5 1,226-34 0,-240 18-250,974-122 82,-489 123 112,-37 2 199,-60-16-163,1 33-67,-321 6-183,0-8 1,191-25-1,-264 10 8,134-13 552,-209 26-408,1 2 1,-1 2 0,0 1-1,50 11 1,-74-11-197,1 1 0,-1 1 0,0 1 1,0 0-1,-1 0 0,0 2 0,0 0 1,-1 0-1,1 1 0,-2 1 0,0 0 0,17 19 1,-4 6-137</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11.024"/>
    </inkml:context>
    <inkml:brush xml:id="br0">
      <inkml:brushProperty name="width" value="0.035" units="cm"/>
      <inkml:brushProperty name="height" value="0.035" units="cm"/>
    </inkml:brush>
  </inkml:definitions>
  <inkml:trace contextRef="#ctx0" brushRef="#br0">15 285 13755,'-15'-1'1060,"20"-1"-624,23 0-252,86-4-133,-66 2 16,55 3-1,-19 10 120,141 33 0,-108-17-38,167 24-49,2-12 0,1-13 0,1-12-1,439-38 1,-48-53-46,-98 9 167,434-20 305,-293 28-330,-68-32-189,-447 59-20,-186 30 33,-14 4 4,0-1 0,0 1 0,0 0 0,1 1 1,7 0-1,-26 7-179,-11 1 466,15-8-293,1 0-1,0 0 0,-1 0 0,1 0 0,-8-2 0,-14-5-39</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4.811"/>
    </inkml:context>
    <inkml:brush xml:id="br0">
      <inkml:brushProperty name="width" value="0.035" units="cm"/>
      <inkml:brushProperty name="height" value="0.035" units="cm"/>
    </inkml:brush>
  </inkml:definitions>
  <inkml:trace contextRef="#ctx0" brushRef="#br0">61 257 14675,'-7'-4'222,"1"-1"0,0 0 0,0 0 0,0-1 0,0 0 0,-7-9 0,12 13-185,0 0-1,-1 0 1,1 0 0,0-1-1,0 1 1,0 0 0,1-1-1,-1 1 1,0 0 0,1-1-1,0 1 1,-1-1 0,1 1-1,0-1 1,0 1 0,1-1-1,-1 1 1,0-1 0,1 1-1,0 0 1,-1-1 0,1 1-1,0 0 1,0-1 0,2-1-1,0-2 37,0 1 1,1 0-1,-1 0 0,1 0 0,1 1 0,-1-1 0,1 1 0,-1 0 0,1 0 1,1 1-1,-1-1 0,0 1 0,7-2 0,-4 1 3,1 1 0,0 1-1,1-1 1,-1 2 0,0-1 0,1 1-1,17 1 1,-3 1 3,1 2-1,-1 1 1,0 2 0,0 0-1,41 16 1,35 22 168,-59-25 152,1-1 1,73 20-1,-100-35-288,0 0 0,0-1-1,0-1 1,0 0 0,0-1 0,1-1-1,-1 0 1,0-1 0,0 0 0,0-1-1,-1-1 1,16-6 0,8-6 67,38-20 0,-64 29-327,-1 1 0,0-1 0,-1-1 0,0 0 0,0-1 0,0 0 0,11-14 0,-19 20 98,-1 1 0,1-1 0,0 1 0,-1-1 0,0 0 0,0 0 1,0 1-1,0-1 0,0 0 0,0 0 0,-1 0 0,1 0 0,-1 0 1,0 0-1,0 0 0,0 0 0,0 0 0,-1 0 0,1 0 0,-1 0 1,-2-6-1,-8-11-431</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5.327"/>
    </inkml:context>
    <inkml:brush xml:id="br0">
      <inkml:brushProperty name="width" value="0.035" units="cm"/>
      <inkml:brushProperty name="height" value="0.035" units="cm"/>
    </inkml:brush>
  </inkml:definitions>
  <inkml:trace contextRef="#ctx0" brushRef="#br0">0 0 15819,'11'1'388,"-1"1"-1,1 0 0,-1 1 1,0 0-1,0 1 1,0-1-1,0 2 0,0 0 1,-1 0-1,15 11 0,-13-7-146,1 1 0,-1 1 0,-1 0-1,0 1 1,0-1 0,13 25 0,-7-7-71,-2 1 0,-1 0 0,-2 1 0,0 0 0,-3 1 0,7 41 0,-7-32-90,-3 1 0,-2 0 0,-1 0 0,-2 0 0,-2 0 0,-14 79 0,16-120-108,-12 34-477,12-34 489,0 0 0,-1 0 0,1 0 0,0 0 0,-1-1 0,1 1 0,-1 0 0,1 0 0,-1 0 0,1-1 0,-1 1 0,1 0 0,-1-1 0,0 1 0,0 0 0,1-1 0,-1 1 0,0-1 0,0 1 0,0-1-1,1 1 1,-1-1 0,0 0 0,0 1 0,0-1 0,0 0 0,0 0 0,0 0 0,0 0 0,0 0 0,0 0 0,1 0 0,-1 0 0,-2 0 0,-13-13-337</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5.947"/>
    </inkml:context>
    <inkml:brush xml:id="br0">
      <inkml:brushProperty name="width" value="0.035" units="cm"/>
      <inkml:brushProperty name="height" value="0.035" units="cm"/>
    </inkml:brush>
  </inkml:definitions>
  <inkml:trace contextRef="#ctx0" brushRef="#br0">1 208 17532,'18'34'1657,"1"0"0,31 39 0,-38-58-1427,0 0 0,1 0 0,1-1 0,1-1 0,0-1 0,21 15 0,-33-25-205,0 0-1,1 0 1,-1 0-1,0 0 1,1-1-1,0 1 1,-1-1-1,1 0 1,0 0-1,0 0 1,0 0-1,0-1 1,0 0-1,0 0 1,-1 0-1,1 0 1,0 0-1,0-1 1,0 0-1,0 0 1,0 0-1,-1 0 1,1-1-1,0 1 1,-1-1-1,1 0 1,-1 0-1,6-5 1,-1-1-1,0 0 0,0-1 0,-1 0 1,-1 0-1,1 0 0,-2-1 0,1 0 0,6-20 0,26-90-213,-35 110 156,27-128-584,-15 62-104,-11 65 117,-1 14 382,1 14 132,-4-15 59,3 10-4,75 387 2108,-74-384-1984,66 229 963,19-8-794,-83-222-333,-4-10-45,0 1 1,0 0 0,0 0 0,1-1 0,0 0-1,0 1 1,0-1 0,6 6 0,-9-10 100,-1-1 0,1 1 1,0 0-1,0 0 1,1 0-1,-1 0 0,0-1 1,0 1-1,0 0 0,0 0 1,0 0-1,0 0 0,0 0 1,0-1-1,0 1 1,0 0-1,0 0 0,0 0 1,0 0-1,1 0 0,-1-1 1,0 1-1,0 0 1,0 0-1,0 0 0,0 0 1,0 0-1,1 0 0,-1 0 1,0 0-1,0 0 1,0 0-1,0 0 0,1 0 1,-1-1-1,0 1 0,0 0 1,0 0-1,0 0 1,1 0-1,-1 0 0,0 0 1,0 1-1,0-1 0,0 0 1,1 0-1,-1 0 1,0 0-1,0 0 0,0 0 1,0 0-1,0 0 0,1 0 1,-1 0-1,0 0 1,0 1-1,0-1 0,0 0 1,0 0-1,0 0 0,0 0 1,1 0-1,-1 0 1,0 1-1,-3-17-211,-12-20-275,-14-21-143</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8.255"/>
    </inkml:context>
    <inkml:brush xml:id="br0">
      <inkml:brushProperty name="width" value="0.035" units="cm"/>
      <inkml:brushProperty name="height" value="0.035" units="cm"/>
    </inkml:brush>
  </inkml:definitions>
  <inkml:trace contextRef="#ctx0" brushRef="#br0">160 16 13619,'0'0'85,"1"-1"-1,-1 0 1,0 1 0,0-1 0,0 1 0,0-1-1,0 1 1,-1-1 0,1 1 0,0-1-1,0 0 1,0 1 0,0-1 0,0 1 0,-1-1-1,1 1 1,0-1 0,-1 1 0,1-1 0,0 1-1,-1 0 1,1-1 0,0 1 0,-1-1-1,1 1 1,-1 0 0,1-1 0,-1 1 0,1 0-1,-1-1 1,1 1 0,-1 0 0,1 0-1,-1 0 1,1 0 0,-1-1 0,0 1 0,-1 0 118,-1 1 1,1-1 0,0 0-1,0 1 1,0 0 0,-1-1-1,1 1 1,0 0 0,-4 2-1,-3 3 234,-1 0 1,1 1-1,-10 8 0,10-5-296,0 0 0,0 0 0,1 1 0,1 0 0,-9 15 0,13-21-127,1 0 0,0 0-1,0 0 1,0 0-1,0 1 1,1-1 0,-1 0-1,2 1 1,-1-1-1,0 1 1,1-1 0,0 1-1,0 0 1,1-1-1,1 9 1,-1-13-14,0 1-1,0-1 1,-1 1 0,1-1-1,0 1 1,0-1 0,0 0-1,1 0 1,-1 1 0,0-1-1,0 0 1,1 0 0,-1 0-1,0 0 1,1 0 0,-1-1-1,1 1 1,0 0 0,-1-1-1,1 1 1,-1-1 0,1 0-1,0 1 1,-1-1 0,1 0-1,0 0 1,-1 0 0,1 0-1,0 0 1,-1 0 0,1-1-1,0 1 1,1-1 0,9-2-12,0 0 1,-1 0-1,17-8 1,-20 8 20,8-4-5,-11 4 4,-1 0 0,1 1 0,0 0 0,0 1 1,0-1-1,0 1 0,0-1 0,1 2 0,-1-1 0,0 0 0,7 1 0,-11 1 3,0-1-1,0 1 0,0 0 1,0-1-1,0 1 1,-1 0-1,1 0 0,0-1 1,0 1-1,-1 0 1,1 0-1,-1 0 0,1 0 1,0 0-1,-1 0 1,0 0-1,1 0 0,-1 0 1,0 0-1,1 0 0,-1 0 1,0 1-1,0-1 1,0 0-1,0 0 0,0 0 1,0 0-1,0 0 1,-1 0-1,1 0 0,0 0 1,0 1-1,-1 0 0,-1 5 75,0 1 0,0-1 0,-6 12-1,0-3 134,-1 1 0,-20 26 0,24-36-194,0-1 1,-1 1 0,0-2 0,0 1-1,0 0 1,-1-1 0,0-1 0,-11 8 0,17-12-90,-1 1 1,1 0 0,0-1-1,-1 1 1,1-1-1,0 0 1,-1 1 0,1-1-1,0 0 1,-1 0-1,1 0 1,-1 0 0,1 0-1,-1 0 1,1 0 0,0 0-1,-1-1 1,1 1-1,0 0 1,-1-1 0,1 1-1,0-1 1,-1 0 0,1 1-1,0-1 1,0 0-1,0 0 1,0 0 0,0 0-1,-2-2 1,1 1-18,0-1 0,0 0 1,1 0-1,-1 0 0,1-1 0,0 1 1,0 0-1,0 0 0,0-1 0,0 1 1,0-6-1,3-21-569</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8.975"/>
    </inkml:context>
    <inkml:brush xml:id="br0">
      <inkml:brushProperty name="width" value="0.035" units="cm"/>
      <inkml:brushProperty name="height" value="0.035" units="cm"/>
    </inkml:brush>
  </inkml:definitions>
  <inkml:trace contextRef="#ctx0" brushRef="#br0">114 36 14179,'0'-3'288,"0"0"0,1 0 0,-1 0 0,0 0 0,-1 0 0,1 0 1,-2-6-1,2 9-251,0 0 1,0-1 0,0 1-1,0 0 1,-1-1-1,1 1 1,0 0 0,0 0-1,0-1 1,0 1 0,-1 0-1,1 0 1,0-1-1,0 1 1,0 0 0,-1 0-1,1 0 1,0-1 0,0 1-1,-1 0 1,1 0-1,0 0 1,-1 0 0,1 0-1,0 0 1,0 0 0,-1 0-1,1-1 1,0 1-1,-1 0 1,0 1 41,0-1 1,0 1-1,0-1 0,0 1 1,0-1-1,0 1 0,0 0 1,0-1-1,1 1 0,-1 0 1,0 0-1,0-1 0,1 1 1,-2 1-1,-3 8 245,-1-1 1,1 1-1,0 0 0,1 0 0,0 1 1,1-1-1,-4 20 0,1-8 29,-8 39 52,2 0-1,3 1 1,3 0-1,2 0 1,3 0-1,13 112 1,-8-146-314,2-1 1,0 1 0,2-1-1,14 33 1,-18-51-138,0-1 0,0 1 0,1-1 0,-1-1-1,2 1 1,-1-1 0,1 1 0,0-2 0,1 1 0,0-1 0,0 0 0,0 0 0,1-1 0,-1 0-1,1 0 1,16 6 0,-19-9-40,0-1 0,1 0-1,-1 0 1,1 0 0,-1-1 0,1 1-1,-1-1 1,1-1 0,-1 1 0,1-1-1,6-1 1,-2-1 11,-1 0 0,1-1 0,-1 0 1,0 0-1,11-7 0,23-19-369</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0.011"/>
    </inkml:context>
    <inkml:brush xml:id="br0">
      <inkml:brushProperty name="width" value="0.035" units="cm"/>
      <inkml:brushProperty name="height" value="0.035" units="cm"/>
    </inkml:brush>
  </inkml:definitions>
  <inkml:trace contextRef="#ctx0" brushRef="#br0">1 0 15531,'5'26'3819,"-1"24"-2577,11 114 529,6-1 0,66 244 1,-79-380-1626,19 44 1,-19-57-76,-4-15-34,-3-7 7,-3-14-23,-1 0-1,0 0 1,-14-41 0,7 25-7,-6-21 23,-41-178 47,45 175-56,-7-115-1,19 166-27,-1 1 0,2 0 0,-1-1-1,2 1 1,-1 0 0,4-12-1,-4 19-1,1 0-1,-1 0 0,0 0 1,1 0-1,0 0 0,-1 0 1,1 1-1,0-1 0,1 0 0,-1 1 1,0 0-1,1-1 0,-1 1 1,1 0-1,0 0 0,-1 1 1,1-1-1,0 1 0,0-1 0,0 1 1,0 0-1,6-2 0,4 1-2,0 1-1,0 0 0,0 0 0,0 2 0,0-1 0,-1 2 1,1-1-1,0 2 0,0 0 0,-1 0 0,0 1 0,0 1 1,0 0-1,0 0 0,-1 2 0,1-1 0,-2 1 0,19 16 1,-26-21 13,-1 1 1,1-1-1,-1 1 1,0 0-1,0 0 1,0 0-1,0 1 1,-1-1-1,1 0 1,-1 1-1,0-1 1,0 1 0,0-1-1,0 1 1,-1-1-1,1 1 1,-1 0-1,0-1 1,0 1-1,0 0 1,-1-1-1,1 1 1,-1 0-1,0-1 1,0 1-1,0-1 1,0 1-1,-1-1 1,0 0-1,1 0 1,-4 5-1,-2 2 66,-1 1 0,0-1-1,-1 0 1,0-1-1,0 1 1,-1-2 0,-15 11-1,-67 39 469,81-53-560,0 1 0,0-2 0,-1 1 0,0-2 0,1 1 0,-21 2 0,31-6-25,0 0 0,-1 0 1,1 0-1,0 0 0,0 0 0,0 0 0,-1 0 0,1 0 0,0 0 0,0-1 1,0 1-1,0-1 0,-1 1 0,1 0 0,0-1 0,-1 0 0,2 0-11,-1 1 0,1-1 0,0 1 0,-1-1-1,1 1 1,0-1 0,-1 1 0,1-1 0,0 1 0,0-1 0,0 1-1,-1-1 1,1 0 0,0 1 0,0-1 0,0 1 0,0-1-1,0 0 1,0 1 0,0-1 0,0 1 0,1-2 0,0-1-113,0-1 0,0 1 0,1 0 1,-1 0-1,1 0 0,0 0 0,0 0 1,5-5-1,16-15-501,6-1-231</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0.514"/>
    </inkml:context>
    <inkml:brush xml:id="br0">
      <inkml:brushProperty name="width" value="0.035" units="cm"/>
      <inkml:brushProperty name="height" value="0.035" units="cm"/>
    </inkml:brush>
  </inkml:definitions>
  <inkml:trace contextRef="#ctx0" brushRef="#br0">47 88 15411,'2'-31'1709,"4"-26"1330,-6 58-3004,0-1 0,0 0-1,0 0 1,0 0 0,0 0 0,0 0 0,0 1 0,0-1-1,0 0 1,0 0 0,1 0 0,-1 0 0,0 0-1,0 1 1,0-1 0,0 0 0,0 0 0,0 0 0,1 0-1,-1 0 1,0 0 0,0 0 0,0 0 0,0 1-1,0-1 1,1 0 0,-1 0 0,0 0 0,0 0 0,0 0-1,0 0 1,1 0 0,-1 0 0,0 0 0,0 0-1,0 0 1,0 0 0,1 0 0,-1 0 0,0 0 0,0 0-1,0-1 1,0 1 0,1 0 0,-1 0 0,0 0-1,0 0 1,0 0 0,0 0 0,0 0 0,0 0 0,1-1-1,-1 1 1,0 0 0,0 0 0,0 0 0,0 0-1,0 0 1,0-1 0,0 1 0,0 0 0,0 0 0,0 0-1,0 0 1,1-1 0,7 18 794,-7-15-705,109 215 2088,33 76-1271,-137-277-896,0 1 0,-1 0 0,-1 1-1,0-1 1,-1 1 0,-1-1 0,-1 1 0,-1 0 0,-1 23-1,-1-31-65,0 1 0,0-1 0,-1 0 0,0 0 0,-1 0 0,0 0-1,0-1 1,-1 0 0,0 0 0,-1 0 0,0 0 0,0-1 0,-1 0 0,0 0-1,-1-1 1,1 0 0,-10 7 0,7-8-147,0 1 1,-1-2-1,1 1 1,-1-1-1,0-1 1,-1 0-1,1-1 0,-1 0 1,1 0-1,-1-2 1,0 1-1,0-1 1,0-1-1,0 0 1,0-1-1,-16-3 0,-19-11-449</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1.137"/>
    </inkml:context>
    <inkml:brush xml:id="br0">
      <inkml:brushProperty name="width" value="0.035" units="cm"/>
      <inkml:brushProperty name="height" value="0.035" units="cm"/>
    </inkml:brush>
  </inkml:definitions>
  <inkml:trace contextRef="#ctx0" brushRef="#br0">31 0 19916,'27'127'2928,"-3"-13"-2038,35 70-282,-47-154-561,1-1 1,2-1 0,1 0-1,19 26 1,-17-37-5,-10-17-11,-7-13 2,-3 4-25,0 0-1,-1 0 1,0 0 0,0 1-1,-10-17 1,-29-43-110,25 43 44,2 0-64,-1 0 0,-2 2 0,0 0 0,-1 1 0,-23-20 0,40 40 95,0 0-1,0 1 1,1-1-1,-2 1 1,1 0-1,0 0 1,0 0-1,0 0 1,0 0-1,-1 0 1,1 0-1,0 1 1,-5-1-1,6 1 19,1 0-1,0 0 0,-1 0 0,1 0 1,-1 0-1,1 0 0,-1 1 1,1-1-1,-1 0 0,1 0 1,-1 1-1,1-1 0,0 0 1,-1 1-1,1-1 0,0 0 1,-1 1-1,1-1 0,0 0 0,-1 1 1,1-1-1,0 1 0,-1 0 1,0 20-116,1-14 112,1 1 0,1-1 0,0 0 0,0 0 0,0 0-1,1 0 1,-1 0 0,2 0 0,-1-1 0,1 1 0,0-1-1,0 0 1,1 0 0,0-1 0,0 1 0,0-1 0,1 0-1,-1-1 1,9 6 0,-3-4 11,0 0 0,1 0 0,0-1 0,0-1 1,1 0-1,-1-1 0,1 0 0,-1-1 0,1 0 0,16 0 0,-6-1 11,0-1 1,-1-1-1,1-2 1,43-8-1,-101 12-1492,-85 19-3352,84-13 3688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3.497"/>
    </inkml:context>
    <inkml:brush xml:id="br0">
      <inkml:brushProperty name="width" value="0.025" units="cm"/>
      <inkml:brushProperty name="height" value="0.025" units="cm"/>
      <inkml:brushProperty name="color" value="#E71224"/>
    </inkml:brush>
  </inkml:definitions>
  <inkml:trace contextRef="#ctx0" brushRef="#br0">1 49 13677,'0'0'7271,"53"-18"-6823,-21 18-256,1 0-95,3-3-386,-3-1-2561,1-6-3012,0-3-5989</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2.048"/>
    </inkml:context>
    <inkml:brush xml:id="br0">
      <inkml:brushProperty name="width" value="0.035" units="cm"/>
      <inkml:brushProperty name="height" value="0.035" units="cm"/>
    </inkml:brush>
  </inkml:definitions>
  <inkml:trace contextRef="#ctx0" brushRef="#br0">93 218 12355,'0'0'167,"1"-1"0,-1 1 0,0-1 0,0 1 0,0 0 0,1-1 0,-1 1 0,0-1 0,1 1 0,-1 0 0,0-1 0,1 1 0,-1 0 0,0-1 0,1 1 0,-1 0 0,1 0 0,-1-1 0,0 1 0,1 0 0,-1 0 0,1 0 0,-1 0 0,1 0 0,-1-1 0,1 1 0,0 0 0,16-2 2229,-13 2-1911,31-4 314,-1-2 0,1-1 0,-1-1 0,0-2-1,48-22 1,-23 4-381,109-73 0,-196 107-386,-198 81-1,-92 41 42,293-115-38,17-8-29,16-7-7,163-72 2,-82 33-6,-53 26-8,21-10-89,86-50 0,-127 62 6,-16 13 94,1 0-1,-1 0 1,0 0 0,0 0-1,0-1 1,0 1 0,0 0-1,0 0 1,0 0-1,0 0 1,0 0 0,0 0-1,0 0 1,0-1 0,1 1-1,-1 0 1,0 0-1,0 0 1,0 0 0,0 0-1,0-1 1,0 1-1,0 0 1,0 0 0,0 0-1,-1 0 1,1 0 0,0 0-1,0-1 1,0 1-1,0 0 1,0 0 0,0 0-1,0 0 1,0 0 0,0 0-1,0 0 1,0-1-1,0 1 1,0 0 0,-1 0-1,1 0 1,0 0 0,0 0-1,0 0 1,0 0-1,0 0 1,0 0 0,-1 0-1,1 0 1,0 0 0,0 0-1,0 0 1,0 0-1,0 0 1,-3 0-10,0 0-1,0 0 1,0 0 0,1 1 0,-1 0-1,0-1 1,0 1 0,1 0-1,-6 3 1,-131 77-16,101-56 127,-2-1-1,-1-2 0,-66 25 0,69-39-27,36-8-78,1 0 1,0 0-1,0 0 0,-1 0 1,1 0-1,0-1 0,0 1 1,0 0-1,-1 0 1,1-1-1,0 1 0,-2-2 1,3 2-5,0 0-1,-1-1 1,1 1 0,0 0-1,-1-1 1,1 1 0,0-1 0,0 1-1,-1-1 1,1 1 0,0-1-1,0 1 1,0-1 0,0 1 0,0-1-1,0 1 1,-1-1 0,1 1-1,0-1 1,0 1 0,1-1 0,-1 1-1,0-1 1,0 1 0,0-1-1,0 1 1,0-1 0,0 1 0,1 0-1,-1-2 1,3-2-83,-1 0 0,1 0-1,0 0 1,0 0 0,0 0 0,0 1 0,1-1-1,-1 1 1,1 0 0,0 0 0,0 0 0,0 1-1,1-1 1,5-1 0,11-6-660,37-11 0,-57 21 726,48-15-778,0 3 1,55-6-1,-36 11 40</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2.547"/>
    </inkml:context>
    <inkml:brush xml:id="br0">
      <inkml:brushProperty name="width" value="0.035" units="cm"/>
      <inkml:brushProperty name="height" value="0.035" units="cm"/>
    </inkml:brush>
  </inkml:definitions>
  <inkml:trace contextRef="#ctx0" brushRef="#br0">0 3 16852,'2'-3'1935,"2"8"-1200,5 10-254,-8-13-248,116 247 1661,-79-163-1722,-6-18-80,36 88-416,-60-128-984,-8-28 1278,0 0 1,0 0-1,-1 0 0,1 1 1,0-1-1,0 0 1,0 0-1,0 0 1,0 0-1,0 1 1,0-1-1,0 0 1,0 0-1,0 0 1,0 0-1,0 0 1,-1 1-1,1-1 1,0 0-1,0 0 1,0 0-1,0 0 1,0 0-1,0 0 0,-1 0 1,1 0-1,0 1 1,0-1-1,0 0 1,0 0-1,-1 0 1,1 0-1,0 0 1,0 0-1,0 0 1,0 0-1,-1 0 1,1 0-1,0 0 1,0 0-1,-16-8-661,-3-4 19</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3.016"/>
    </inkml:context>
    <inkml:brush xml:id="br0">
      <inkml:brushProperty name="width" value="0.035" units="cm"/>
      <inkml:brushProperty name="height" value="0.035" units="cm"/>
    </inkml:brush>
  </inkml:definitions>
  <inkml:trace contextRef="#ctx0" brushRef="#br0">1 217 11530,'6'0'4060,"14"-9"-2491,24-13-537,-38 19-936,196-96 2140,-148 76-1765,103-30 0,-149 51-466,-6 1-13,0 0 0,0 0 1,1 1-1,-1-1 0,0 1 0,1-1 1,-1 1-1,1 0 0,-1 0 0,0 0 1,1 0-1,-1 0 0,0 1 1,4 0-1,-6-1-7,0 1 1,1-1-1,-1 1 0,0-1 1,0 1-1,0-1 0,0 0 1,0 1-1,0-1 1,0 1-1,0-1 0,0 1 1,0-1-1,0 0 0,0 1 1,0-1-1,0 1 1,0-1-1,-1 1 0,1-1 1,0 0-1,0 1 0,0-1 1,-1 0-1,1 1 0,0-1 1,0 0-1,-1 1 1,1-1-1,0 0 0,-1 1 1,1-1-1,0 0 0,-1 0 1,1 1-1,-1-1 0,0 0 1,-19 15-857,16-13 576,-26 24-321,13-8 284</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4.804"/>
    </inkml:context>
    <inkml:brush xml:id="br0">
      <inkml:brushProperty name="width" value="0.035" units="cm"/>
      <inkml:brushProperty name="height" value="0.035" units="cm"/>
    </inkml:brush>
  </inkml:definitions>
  <inkml:trace contextRef="#ctx0" brushRef="#br0">16 1 15723,'-4'13'220,"0"0"-1,2 0 1,0 0-1,0 1 1,1-1-1,1 1 1,0 0-1,1-1 1,1 1-1,0-1 0,0 0 1,1 1-1,1-1 1,1-1-1,10 24 1,-14-34-207,0 0 0,1 1 1,-1-1-1,1 0 0,0 0 0,-1 0 1,1 0-1,0 0 0,0 0 0,0-1 1,1 1-1,-1-1 0,0 1 0,1-1 1,4 2-1,-5-2 4,0-1-1,0 0 1,0 0-1,0 0 1,0 0-1,0 0 1,0 0-1,0 0 1,0-1-1,0 1 1,0-1-1,0 1 1,0-1-1,0 0 1,0 0 0,2-1-1,1-2 25,0 0 0,0 0 0,0 0 0,-1 0 0,0-1 0,0 0 0,0 0 0,0 0 0,-1 0 1,0-1-1,0 1 0,2-8 0,5-16 300,6-32 0,-5 19 174,-8 36-187,0 11-142,13 70 384,8 28-180,-22-97-372,5 19 108,20 44-1,-25-64-101,1 1-1,0-1 1,0 0-1,0 0 1,0 0-1,1 0 0,0-1 1,0 1-1,1-1 1,-1 0-1,1-1 1,0 1-1,10 5 0,-13-8-3,1 0-1,0 0 1,-1 0-1,1 0 1,0-1-1,0 1 0,0-1 1,-1 0-1,1 0 1,0 0-1,0 0 1,0-1-1,-1 1 0,1-1 1,0 1-1,-1-1 1,4-1-1,-1-1 15,0 1-1,-1-1 0,0 0 1,1 0-1,-1 0 1,0-1-1,0 0 1,5-6-1,0-2 56,0-1 1,-1 0-1,-1-1 1,0 1-1,7-20 0,-6 11 51,0 1 0,-2-1 0,-1 0 0,-1-1 0,3-38 0,-8 45-65,0 18 2,1 1-73,0 0 0,0 0-1,0 0 1,0 0 0,1 1-1,-1-1 1,2 4 0,3 9-23,-4-11-17,1 0 0,-1 0 0,1 0 1,0 0-1,0 0 0,1 0 0,4 6 0,-7-11 22,0 0-1,0 0 0,0 0 1,0 0-1,0 1 0,0-1 0,0 0 1,0 0-1,1 0 0,-1 0 1,0 0-1,0 0 0,0 0 1,0 0-1,0 0 0,0 0 0,0 0 1,0 0-1,0 0 0,0 0 1,1 0-1,-1 0 0,0 0 0,0 0 1,0 0-1,0 0 0,0 0 1,0 0-1,0 0 0,0 0 0,0 0 1,0 0-1,0 0 0,1 0 1,-1-1-1,0 1 0,0 0 1,0 0-1,0 0 0,0 0 0,0 0 1,0 0-1,0 0 0,0 0 1,0 0-1,0 0 0,0 0 0,0 0 1,0-1-1,0 1 0,0 0 1,0 0-1,0 0 0,0 0 0,0 0 1,0 0-1,0 0 0,0 0 1,0 0-1,0-1 0,1-9-395,-4-10 185,-6-9-48,-1-5-86</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5.390"/>
    </inkml:context>
    <inkml:brush xml:id="br0">
      <inkml:brushProperty name="width" value="0.035" units="cm"/>
      <inkml:brushProperty name="height" value="0.035" units="cm"/>
    </inkml:brush>
  </inkml:definitions>
  <inkml:trace contextRef="#ctx0" brushRef="#br0">9 161 17084,'4'1'223,"1"0"0,-1-1 1,0 0-1,0 0 1,0 0-1,0 0 0,1 0 1,-1-1-1,0 0 0,0 0 1,0 0-1,0 0 1,0-1-1,0 0 0,-1 1 1,1-1-1,0-1 0,-1 1 1,5-4-1,-5 4-104,0 0 1,0-1-1,-1 1 0,1-1 1,-1 1-1,1-1 0,-1 0 1,0 0-1,0 0 0,0 0 1,0 0-1,-1 0 0,0-1 0,1 1 1,-1 0-1,0-1 0,0 1 1,-1-1-1,1 1 0,-1-1 1,0 0-1,0 1 0,0-4 1,-1 5-99,1 0 0,-1 1 0,1-1 1,-1 0-1,0 1 0,1-1 0,-1 1 1,0 0-1,0-1 0,0 1 1,0 0-1,0-1 0,-1 1 0,1 0 1,0 0-1,-1 0 0,1 0 1,0 0-1,-1 0 0,1 1 0,-1-1 1,0 0-1,1 1 0,-1-1 1,1 1-1,-1-1 0,0 1 0,0 0 1,1 0-1,-1 0 0,0 0 0,-3 0 1,2 1-17,-1-1 1,1 0-1,0 1 0,-1 0 1,1 0-1,-1 0 0,1 0 1,0 1-1,0-1 0,0 1 1,0 0-1,0 0 1,0 0-1,0 0 0,-3 3 1,2 0-5,1 1 0,-1-1-1,1 0 1,0 1 0,1 0 0,0 0 0,-1 0 0,2 0 0,-1 0 0,1 0 0,0 0 0,0 1-1,1-1 1,-1 0 0,1 1 0,1-1 0,-1 0 0,1 0 0,1 1 0,-1-1 0,1 0 0,0 0 0,0 0-1,0 0 1,1-1 0,0 1 0,6 8 0,-7-12-1,-1-1 1,1 1-1,0-1 0,-1 1 1,1-1-1,0 1 0,0-1 0,0 0 1,0 0-1,0 0 0,0 0 1,0-1-1,0 1 0,1 0 1,-1-1-1,0 0 0,0 1 0,1-1 1,-1 0-1,0 0 0,0 0 1,1 0-1,-1-1 0,0 1 1,0-1-1,1 1 0,-1-1 0,0 0 1,0 0-1,0 0 0,0 0 1,0 0-1,0 0 0,0 0 1,2-3-1,7-4 0,-1-2 1,0 1 0,0-1-1,12-17 1,-15 18-3,2-2 8,-3 3-2,1-1-1,0 1 1,15-13-1,-21 20-2,0 0-1,-1 0 0,1 0 0,0 1 0,0-1 1,0 0-1,1 1 0,-1-1 0,0 0 1,0 1-1,0 0 0,0-1 0,0 1 0,1-1 1,-1 1-1,0 0 0,0 0 0,1 0 1,-1 0-1,0 0 0,0 0 0,1 0 0,-1 0 1,0 1-1,0-1 0,0 0 0,1 1 1,-1-1-1,0 1 0,0-1 0,0 1 0,0 0 1,0-1-1,0 1 0,0 0 0,0 0 1,0-1-1,0 1 0,0 0 0,1 2 0,3 7 39,1 0 0,-1 0 0,-1 1 0,0 0 0,0 0 0,1 12 0,-1-9 61,0 0 1,10 23-1,-13-36-88,-1 0 1,1 0-1,-1 0 1,1 0 0,-1 0-1,1 0 1,0 0-1,-1-1 1,1 1-1,0 0 1,0 0-1,0-1 1,-1 1-1,1 0 1,0-1 0,0 1-1,0-1 1,0 1-1,2 0 1,-3-1-4,1 0 1,0 0-1,0 0 1,0-1-1,0 1 0,0 0 1,-1 0-1,1 0 1,0-1-1,0 1 1,0 0-1,-1-1 1,1 1-1,0-1 1,0 1-1,-1-1 1,1 1-1,-1-1 1,2 0-1,2-4 38,1-1-1,-1 0 1,-1 0-1,7-11 1,-8 13-28,24-49 96,-17 32-149,1 1 1,1 0-1,0 0 0,2 1 0,0 0 0,17-17 1,-28 34 21,-1 1 0,1-1 0,-1 1 0,1 0 1,0 0-1,-1-1 0,1 1 0,0 0 0,0 1 1,0-1-1,0 0 0,0 0 0,0 1 0,0-1 0,0 1 1,3-1-1,-3 2 3,0-1 1,0 1-1,-1-1 1,1 1-1,0 0 1,-1-1-1,1 1 1,-1 0-1,1 0 0,-1 0 1,0 0-1,1 0 1,-1 1-1,0-1 1,1 0-1,-1 1 1,0-1-1,0 1 1,0-1-1,1 3 1,7 15 34,0 1 1,-1 0 0,10 38 0,6 15 283,-24-71-292,1 0-1,-1 0 1,1-1 0,0 1-1,0 0 1,0 0 0,0-1-1,0 1 1,0-1 0,1 1 0,-1-1-1,0 1 1,1-1 0,-1 0-1,1 0 1,3 2 0,-4-3-14,0 0 0,0 0 0,0 0 0,0 0 1,0 0-1,0 0 0,0-1 0,0 1 0,0 0 1,0-1-1,0 1 0,0-1 0,0 1 0,0-1 1,0 1-1,0-1 0,0 0 0,0 1 0,-1-1 1,1 0-1,0 0 0,0 1 0,-1-1 0,1 0 1,-1 0-1,1 0 0,-1 0 0,1 0 0,-1 0 1,1-2-1,33-82-2577,-31 83 2150,4 5-154</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5.968"/>
    </inkml:context>
    <inkml:brush xml:id="br0">
      <inkml:brushProperty name="width" value="0.035" units="cm"/>
      <inkml:brushProperty name="height" value="0.035" units="cm"/>
    </inkml:brush>
  </inkml:definitions>
  <inkml:trace contextRef="#ctx0" brushRef="#br0">0 91 18980,'12'77'2764,"-9"-53"-2300,1 1 0,0-1 1,2 0-1,1-1 0,12 29 0,-19-51-446,1 1 0,0 0 0,0 0 1,0-1-1,0 1 0,0-1 0,0 1 0,0-1 0,0 1 0,1-1 0,-1 0 0,1 1 0,-1-1 0,1 0 0,-1 0 0,1 0 0,0 0 0,-1-1 0,1 1 1,0 0-1,3 0 0,-3-1-4,0 0-1,0 0 1,1-1 0,-1 1 0,0-1 0,0 1 0,0-1 0,0 0-1,0 0 1,0 0 0,0 0 0,0 0 0,0 0 0,0 0 0,2-3 0,7-7 13,-1 0 1,0 0 0,-1-1 0,10-17-1,-16 25-23,51-88 40,-29 49-51,37-51 0,-62 94 7,5-6-4,0 0 0,0 0-1,0 0 1,11-7 0,-15 12 2,0 0 0,0 0 1,1 0-1,-1 0 0,0 1 1,1-1-1,-1 0 0,0 1 1,1-1-1,-1 1 0,1 0 1,-1-1-1,1 1 0,-1 0 1,1 0-1,-1 0 0,1 0 1,-1 0-1,1 0 1,-1 0-1,1 1 0,-1-1 1,1 1-1,-1-1 0,1 1 1,-1-1-1,0 1 0,1 0 1,-1-1-1,0 1 0,3 2 1,-1 1 3,0-1 1,0 1-1,0-1 1,-1 1-1,1 0 1,-1 0-1,0 1 0,0-1 1,2 7-1,10 46 69,-9-33-41,7 29-389,10 102-1,-22-150 230,2 1-68</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6.515"/>
    </inkml:context>
    <inkml:brush xml:id="br0">
      <inkml:brushProperty name="width" value="0.035" units="cm"/>
      <inkml:brushProperty name="height" value="0.035" units="cm"/>
    </inkml:brush>
  </inkml:definitions>
  <inkml:trace contextRef="#ctx0" brushRef="#br0">3 43 15587,'-1'-9'888,"0"-18"135,1 20-32,2 12 954,37 133 1118,91 315-1899,-140-465-1917,0-1 1,0 1-1,-17-14 0,21 20 492,-37-37-556</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7.080"/>
    </inkml:context>
    <inkml:brush xml:id="br0">
      <inkml:brushProperty name="width" value="0.035" units="cm"/>
      <inkml:brushProperty name="height" value="0.035" units="cm"/>
    </inkml:brush>
  </inkml:definitions>
  <inkml:trace contextRef="#ctx0" brushRef="#br0">0 336 14539,'1'-10'272,"1"1"0,0-1 0,0 1 0,0 0 0,1-1-1,1 1 1,0 1 0,0-1 0,0 0 0,1 1 0,0 0 0,1 0 0,0 1 0,11-11 0,8-7 727,1 2 0,47-33 0,-46 37-380,39-21 0,-57 35-532,1 0 1,0 1-1,0 0 0,1 1 1,-1 0-1,1 1 0,20-3 1,-28 5-79,0 0 1,-1 0 0,1 0-1,0 0 1,-1 0-1,1 1 1,-1 0 0,1-1-1,0 1 1,-1 0 0,1 0-1,-1 0 1,0 0-1,1 1 1,-1-1 0,0 1-1,0-1 1,0 1 0,0 0-1,3 3 1,-2-1 4,-1 0 1,0 0-1,0 0 1,0 0-1,0 1 1,-1-1-1,1 1 1,-1-1 0,0 1-1,0 9 1,-1 6 45,0 1 0,-2 0 0,0-1 0,-6 24 1,-7 21 64,-3-1 1,-38 91 0,41-130 437,6-14-230,15-27-256</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7.579"/>
    </inkml:context>
    <inkml:brush xml:id="br0">
      <inkml:brushProperty name="width" value="0.035" units="cm"/>
      <inkml:brushProperty name="height" value="0.035" units="cm"/>
    </inkml:brush>
  </inkml:definitions>
  <inkml:trace contextRef="#ctx0" brushRef="#br0">1 243 16315,'21'157'3379,"2"2"41,-21-150-3160,0 0-1,1 0 0,0 0 1,6 10-1,-8-17-222,-1-1-1,1 0 1,0 1-1,0-1 1,0 0 0,0 0-1,0 0 1,0 0-1,0 0 1,0 0-1,0 0 1,1 0 0,-1 0-1,0-1 1,2 2-1,-2-2-18,0 0 1,0 0-1,0 0 0,0 0 0,0 0 1,0 0-1,0-1 0,0 1 0,0 0 1,0 0-1,0-1 0,0 1 0,0-1 1,0 1-1,0-1 0,0 1 0,0-1 1,-1 0-1,1 1 0,0-1 0,0 0 1,-1 1-1,1-1 0,0 0 1,0-1-1,4-6 8,0 0 1,0 0 0,-1 0-1,0-1 1,-1 1 0,0-1-1,0 0 1,0 0 0,0-10-1,9-88 65,-12 105-89,1-5 1,3-91 69,-3 82-77,-2 0 1,0 0-1,-7-29 1,8 45 3,0-1 0,0 1 0,0-1 1,0 1-1,0 0 0,0-1 0,0 1 0,0 0 0,-1-1 1,1 1-1,0 0 0,0-1 0,0 1 0,0 0 1,-1 0-1,1-1 0,0 1 0,0 0 0,0-1 0,-1 1 1,1 0-1,0 0 0,-1 0 0,1-1 0,0 1 0,0 0 1,-1 0-1,1 0 0,-1-1 0,-4 11-23,4 6 15,1-1 1,0 0 0,1 0-1,1 1 1,0-1 0,5 18 0,33 90 42,-36-113-23,0 0 1,0 0-1,2-1 1,-1 0-1,1 0 1,0-1 0,14 16-1,-18-22-5,0 0-1,0 0 0,1-1 1,-1 1-1,0 0 1,1-1-1,-1 1 1,0-1-1,1 0 0,0 0 1,-1 0-1,1 0 1,0-1-1,0 1 1,-1-1-1,1 1 0,0-1 1,0 0-1,0 0 1,-1 0-1,1 0 1,0-1-1,0 1 0,0-1 1,-1 0-1,1 0 1,0 0-1,-1 0 1,1 0-1,-1 0 1,1-1-1,-1 1 0,0-1 1,3-3-1,3-1 14,-1-2-1,0 1 1,0-1-1,-1 0 0,0-1 1,-1 1-1,0-1 1,8-19-1,-2 0 47,13-52-1,-16 48-5,7-65-1,-18 149-55,1 0-1,3 0 0,8 52 1,-8-101 3,0 1 0,-1-1 0,1 0 0,1 0 0,-1 1 0,0-1 0,1 0 0,-1 0 0,1-1 0,3 5 0,-4-6-5,-1-1 1,0 0 0,1 1 0,-1-1 0,1 0 0,-1 1 0,1-1-1,-1 0 1,1 1 0,-1-1 0,1 0 0,0 0 0,-1 0-1,1 0 1,-1 1 0,1-1 0,0 0 0,-1 0 0,1 0 0,-1 0-1,1 0 1,0 0 0,0-1 0,0 1 1,0-1 0,0 0 0,1 1-1,-1-1 1,0 0 0,0 0 0,0 0 0,0 0 0,0 0 0,0 0 0,0 0-1,0 0 1,-1 0 0,2-2 0,9-18 0,-1 0-1,-1 0 1,-1-1-1,10-39 1,9-28-185,-26 87 174,-1 1 1,1 0 0,-1 0 0,1 0-1,-1-1 1,1 1 0,0 0 0,-1 0-1,1 0 1,0 0 0,0 0 0,2-1-1,-3 2 4,0-1 0,1 1 0,-1 0 0,0 0-1,0 0 1,1 0 0,-1 0 0,0 0 0,1 0 0,-1 1-1,0-1 1,0 0 0,1 0 0,-1 0 0,0 0 0,0 0-1,1 0 1,-1 0 0,0 1 0,0-1 0,1 0 0,-1 0-1,0 0 1,0 0 0,0 1 0,0-1 0,1 0 0,-1 0 0,0 1-1,0-1 1,0 0 0,0 0 0,0 1 0,1-1 0,8 35-151,-1 29-1012,0 87 0,-10-147-1337,-2-11 1681,-5-18 68,0-17-468</inkml:trace>
  <inkml:trace contextRef="#ctx0" brushRef="#br0" timeOffset="1">481 0 19628,'-3'2'1761,"3"7"-1265,3 0-216,3 0 688,0-2-720,5-2 256,-1-1-408,4-2-160,4-1-72</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8.079"/>
    </inkml:context>
    <inkml:brush xml:id="br0">
      <inkml:brushProperty name="width" value="0.035" units="cm"/>
      <inkml:brushProperty name="height" value="0.035" units="cm"/>
    </inkml:brush>
  </inkml:definitions>
  <inkml:trace contextRef="#ctx0" brushRef="#br0">17 1 18828,'1'4'284,"0"0"0,-1 0 0,0 1 0,1-1 0,-1 0 0,-1 0 0,1 1 0,-1-1 0,1 0 0,-1 0 0,0 0 0,-1 0 0,-2 6 0,2-5-67,1 0 0,-1 0 1,1 0-1,0 0 0,0 0 0,0 0 0,1 1 0,0 4 1,0-9-233,1 0-1,-1 0 1,1 1 0,-1-1 0,1 0 0,0 0 0,-1 0 0,1-1 0,0 1 0,0 0-1,0 0 1,0 0 0,0-1 0,0 1 0,0 0 0,0-1 0,0 1 0,0-1 0,0 1-1,0-1 1,1 1 0,-1-1 0,0 0 0,0 0 0,0 0 0,1 0 0,1 0 0,41 2-366,-36-2 318,-4 0 36,12-1-47,-1 1 0,1 1 0,0 1 0,-1 0 0,22 6 0,-33-7 92,0 1 0,-1-1 0,1 1 0,0 0 0,-1 0 0,0 0 0,1 1-1,-1-1 1,0 1 0,0-1 0,-1 1 0,1 0 0,0 0 0,-1 0 0,0 1 0,0-1 0,0 1 0,0-1 0,0 1 0,-1 0 0,1-1-1,-1 1 1,0 0 0,0 0 0,-1 0 0,1 7 0,-1-3 73,0 1 0,0-1 0,-1 0 0,-1 1 0,1-1 0,-1 0 0,0 0 0,-1 0-1,0 0 1,-1 0 0,1-1 0,-1 0 0,-1 1 0,1-1 0,-1-1 0,0 1 0,-1-1 0,-11 11 0,14-14-215,-1 0 0,0 0 0,0 0 0,0-1 1,0 1-1,0-1 0,-1 0 0,1 0 0,-1 0 1,1-1-1,-1 1 0,0-1 0,1 0 0,-1-1 1,0 1-1,0-1 0,0 0 0,0 0 0,1 0 1,-1-1-1,0 0 0,0 0 0,0 0 0,1 0 1,-1-1-1,1 0 0,-1 0 0,1 0 0,0 0 0,0-1 1,0 0-1,0 0 0,-5-4 0,-14-16-799</inkml:trace>
  <inkml:trace contextRef="#ctx0" brushRef="#br0" timeOffset="1">371 235 18332,'0'1'72,"0"0"1,0 0-1,1 0 0,-1 0 1,0 0-1,0 0 1,1 0-1,-1 0 0,1 0 1,-1 0-1,1 0 0,-1 0 1,1-1-1,-1 1 1,1 0-1,0 0 0,-1-1 1,1 1-1,0 0 0,0-1 1,-1 1-1,1 0 1,0-1-1,0 1 0,0-1 1,0 0-1,0 1 0,0-1 1,0 0-1,0 1 1,0-1-1,0 0 0,0 0 1,0 0-1,0 0 0,0 0 1,0 0-1,0 0 1,0 0-1,0-1 0,0 1 1,0 0-1,0 0 0,0-1 1,0 1-1,0-1 1,1 0-1,4-3 164,1 0 0,-1 0 1,0 0-1,0-1 0,0 0 0,-1 0 1,0-1-1,0 1 0,0-1 0,0 0 1,4-10-1,-5 10-139,-1 0-1,0 0 1,0 0-1,-1 0 1,0 0 0,0-1-1,0 1 1,-1-1-1,0 1 1,0-1 0,-1 1-1,0-1 1,0-8 0,-1 13-81,1 0 0,-1 0 0,1 0 1,-1 0-1,0 0 0,1 0 1,-1 0-1,0 0 0,0 0 1,-1 0-1,1 1 0,0-1 0,0 0 1,-1 1-1,1-1 0,-1 1 1,0 0-1,1-1 0,-1 1 1,0 0-1,0 0 0,0 0 1,0 0-1,1 1 0,-1-1 0,-1 0 1,1 1-1,0-1 0,0 1 1,-3 0-1,2-1-10,-1 1 0,1 0 0,-1 1 1,1-1-1,-1 1 0,1 0 0,-1-1 0,1 1 0,0 1 0,0-1 1,-1 0-1,1 1 0,0 0 0,0 0 0,0 0 0,0 0 1,-3 4-1,-1 2 15,1-1 0,0 2 0,1-1 0,0 1 0,0 0 0,1 0 0,0 0 0,1 1 0,0-1 0,0 1 0,1 0 0,0 0 0,1 0 0,-1 16 0,2-13 18,0-1 1,1 1-1,1-1 1,-1 0-1,2 0 1,0 0 0,0 0-1,1 0 1,1 0-1,0-1 1,9 16-1,-11-23-69,0 0 0,0 0 0,0 0-1,0 0 1,1-1 0,-1 0 0,1 1 0,0-1-1,0-1 1,0 1 0,0 0 0,1-1 0,-1 0-1,1 0 1,0 0 0,-1-1 0,1 0 0,0 0 0,0 0-1,0 0 1,-1-1 0,1 1 0,0-1 0,0-1-1,6 0 1,-4 0-57,-1-1 1,1 0-1,-1 0 0,1 0 1,-1-1-1,0 0 0,0 0 0,0-1 1,0 1-1,-1-1 0,1-1 1,-1 1-1,0-1 0,-1 0 0,1 0 1,-1 0-1,7-12 0,14-36-425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3.845"/>
    </inkml:context>
    <inkml:brush xml:id="br0">
      <inkml:brushProperty name="width" value="0.025" units="cm"/>
      <inkml:brushProperty name="height" value="0.025" units="cm"/>
      <inkml:brushProperty name="color" value="#E71224"/>
    </inkml:brush>
  </inkml:definitions>
  <inkml:trace contextRef="#ctx0" brushRef="#br0">202 1 12940,'0'0'9769,"-9"1"-8840,2 1-798,-1 0 0,1 0 0,-1 1 0,1 0 0,0 0 0,0 1 0,0 0 0,1 0 0,-1 1 0,1-1 0,0 1 0,0 1 0,1-1 0,-7 9 0,-2 2-85,1 0 0,1 1 0,-16 29 0,25-41-46,0 0 0,1 0 0,-1 0-1,1 0 1,1 1 0,-1-1 0,1 1 0,0-1 0,0 1 0,1-1-1,-1 1 1,1 0 0,0-1 0,1 1 0,0-1 0,-1 1 0,2-1 0,2 9-1,-1-9 3,0-1 0,0 0 0,1-1 0,-1 1 0,1-1-1,0 1 1,0-1 0,0 0 0,0-1 0,1 1 0,-1-1 0,1 0-1,0 0 1,-1 0 0,1 0 0,0-1 0,0 0 0,0 0-1,8 0 1,-9 0 2,-1-1-1,1 0 0,0 0 1,-1 0-1,1-1 1,-1 1-1,1-1 0,-1 0 1,1 0-1,-1 0 0,1 0 1,4-4-1,-6 4 12,0 0-1,0-1 1,-1 1 0,1-1-1,-1 1 1,1-1-1,-1 0 1,0 1 0,1-1-1,-1 0 1,0 0-1,0 0 1,-1 0-1,1 0 1,0 0 0,-1 0-1,1 0 1,-1 0-1,1-1 1,-1 1 0,0 0-1,0-3 1,0 3 35,1 0-1,-1 1 1,0-1 0,0 0 0,0 0-1,0 0 1,0 0 0,-1 0 0,1 1-1,-1-1 1,1 0 0,-1 0 0,1 0-1,-1 1 1,0-1 0,0 0 0,0 1-1,0-1 1,0 1 0,0-1-1,0 1 1,-1 0 0,1-1 0,0 1-1,-1 0 1,1 0 0,-1 0 0,0 0-1,1 0 1,-1 0 0,0 0 0,1 1-1,-1-1 1,0 0 0,0 1 0,0 0-1,1-1 1,-1 1 0,0 0 0,0 0-1,0 0 1,0 0 0,0 0 0,1 1-1,-1-1 1,-3 1 0,5-1-49,-1 0 0,1 1 0,-1-1 1,1 0-1,-1 0 0,1 0 0,-1 0 0,1 1 0,-1-1 1,1 0-1,-1 0 0,1 1 0,-1-1 0,1 0 0,0 1 0,-1-1 1,1 1-1,0-1 0,-1 0 0,1 1 0,0-1 0,0 1 1,-1-1-1,1 1 0,0-1 0,0 1 0,0-1 0,0 1 0,-1-1 1,1 1-1,0-1 0,0 1 0,0-1 0,0 1 0,0 0 1,0-1-1,0 1 0,1-1 0,-1 1 0,0-1 0,0 1 0,0-1 1,0 1-1,1-1 0,-1 0 0,0 1 0,1-1 0,-1 1 1,0-1-1,1 1 0,-1-1 0,20 18-13,-14-16-146,0-1 1,0 0-1,0 0 0,1 0 0,-1-1 1,9-1-1,28 5-2848,-42-4 2916,0 1 1,-1 0-1,1-1 1,-1 1-1,1 0 1,0-1 0,-1 1-1,1 0 1,-1 0-1,1 0 1,-1-1 0,0 1-1,1 0 1,-1 0-1,0 0 1,0 0 0,0 0-1,1 0 1,-1 0-1,0 0 1,0 0-1,0 0 1,-1-1 0,1 1-1,0 0 1,0 0-1,0 0 1,-1 0 0,0 2-1,-9 28-943,-19 28-2207,15-26-2302</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8.677"/>
    </inkml:context>
    <inkml:brush xml:id="br0">
      <inkml:brushProperty name="width" value="0.035" units="cm"/>
      <inkml:brushProperty name="height" value="0.035" units="cm"/>
    </inkml:brush>
  </inkml:definitions>
  <inkml:trace contextRef="#ctx0" brushRef="#br0">218 12 17964,'-3'-2'118,"-1"1"0,1-1 0,-1 1-1,1 0 1,-1-1 0,0 1 0,1 1 0,-1-1 0,0 1 0,0-1 0,0 1 0,0 0 0,1 1-1,-1-1 1,0 1 0,0-1 0,0 1 0,1 0 0,-6 2 0,0 1 17,1 0 1,-1 0 0,1 0-1,0 1 1,0 1 0,-12 10-1,-22 26 267,39-38-340,0 0 1,0 0-1,0 0 1,1 0-1,-1 1 1,1-1-1,0 1 1,1 0 0,-3 7-1,4-11-56,0-1-1,0 0 1,0 1-1,0-1 1,0 0-1,0 1 1,0-1-1,1 0 1,-1 0-1,0 1 1,0-1-1,0 0 1,0 0-1,0 1 1,1-1-1,-1 0 1,0 0-1,0 1 1,1-1-1,-1 0 1,0 0-1,0 0 1,1 0-1,-1 1 1,0-1-1,0 0 1,1 0-1,-1 0 1,0 0 0,0 0-1,1 0 1,-1 0-1,0 0 1,1 0-1,-1 0 1,0 0-1,1 0 1,-1 0-1,0 0 1,0 0-1,1 0 1,-1 0-1,0 0 1,1 0-1,-1 0 1,0 0-1,0-1 1,1 1-1,-1 0 1,0 0-1,24-8 21,-16 4-2,5 1-23,0 1 0,0 0 0,0 1 0,1 0 1,-1 1-1,0 0 0,0 1 0,1 1 0,-1 0 0,0 1 1,19 7-1,-23-7 0,0 0 0,-1 1 1,1 1-1,-1-1 1,0 1-1,0 1 0,11 9 1,-15-11 10,0 0 1,0 1-1,0-1 1,-1 1 0,0 0-1,0 0 1,0 0-1,-1 0 1,1 0 0,-1 0-1,0 1 1,-1 0 0,2 5-1,-3-4 49,1 0 0,-1 1 0,-1-1 0,0 0 0,0 0 1,0 0-1,-1 0 0,1 0 0,-2 0 0,1-1 0,-1 1 0,0 0 0,-1-1 0,1 0 0,-1 0 0,0 0 0,-1 0 0,1-1 0,-1 0 0,0 0 0,-1 0 0,-6 4 0,6-3-28,-1-1-1,-1 0 1,1 0-1,-1-1 0,0 0 1,0 0-1,0 0 0,0-1 1,-1-1-1,1 0 1,-1 0-1,1 0 0,-1-1 1,0 0-1,0-1 1,0 0-1,-13-2 0,19 1-24,-1 0 0,0 0 0,1 0-1,0 0 1,-1-1 0,1 0 0,0 0-1,0 0 1,0 0 0,0 0 0,0 0-1,0-1 1,1 0 0,-1 1 0,1-1 0,0 0-1,0 0 1,0 0 0,0 0 0,0-1-1,-1-3 1,0-2-2,0 0 1,1 0-1,0-1 0,0 1 1,1-1-1,0 1 0,1-11 1,2-46-153</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9.259"/>
    </inkml:context>
    <inkml:brush xml:id="br0">
      <inkml:brushProperty name="width" value="0.035" units="cm"/>
      <inkml:brushProperty name="height" value="0.035" units="cm"/>
    </inkml:brush>
  </inkml:definitions>
  <inkml:trace contextRef="#ctx0" brushRef="#br0">0 1 19228,'4'15'419,"-1"0"0,0 0 0,-2 0 0,0 1 0,-1 26 0,0 6 33,2 10 846,18 106-1,-16-143-1145,1 0 1,1-1-1,1 1 0,0-1 0,2-1 0,0 1 1,1-1-1,17 22 0,-25-38-137,1 1 0,0-1 0,0 0 0,0-1 0,0 1 0,0 0 1,0-1-1,1 0 0,-1 0 0,1 0 0,-1 0 0,1 0 0,0-1 0,6 2 0,-8-3-13,0 0-1,0 0 1,0 1 0,0-2-1,0 1 1,0 0-1,-1 0 1,1-1 0,0 1-1,0-1 1,0 1-1,0-1 1,0 0 0,0 0-1,-1 0 1,1 0 0,0 0-1,-1 0 1,1-1-1,-1 1 1,1 0 0,-1-1-1,0 1 1,0-1-1,1 1 1,-1-1 0,0 0-1,0 1 1,-1-1-1,2-3 1,1-3-12,-1 1 1,0 0-1,-1-1 1,1 1-1,-1-1 1,-1 1-1,0-1 1,0 1-1,0-1 1,-1 0-1,0 1 1,0-1-1,-5-13 1,1 7-9,0-1 1,-1 1-1,-1 1 1,0-1-1,0 1 0,-11-14 1,13 22 1,1 0-1,-1 0 1,0 0 0,0 0-1,0 1 1,-1 0 0,-7-5 0,12 8 14,-1 0 1,1 1 0,0-1 0,0 0 0,0 1 0,-1-1-1,1 1 1,0 0 0,-1-1 0,1 1 0,0 0-1,0 0 1,-1 0 0,1 0 0,-1 0 0,1 0-1,0 0 1,0 0 0,-1 1 0,1-1 0,0 0 0,-1 1-1,1-1 1,0 1 0,0 0 0,0-1 0,-1 1-1,1 0 1,0 0 0,0-1 0,0 1 0,0 0-1,0 0 1,1 0 0,-1 0 0,0 0 0,0 1 0,1-1-1,-1 0 1,0 0 0,1 0 0,-1 3 0,-1 3 5,0-1 1,1 1-1,0 0 1,0 0 0,1 0-1,0 0 1,0 0-1,1-1 1,0 1 0,0 0-1,0 0 1,1-1-1,0 1 1,3 6 0,0 0 22,0-1-1,1 0 1,0 0 0,1-1 0,0 0 0,13 15 0,-17-23-15,0 0 1,0 1-1,1-2 1,-1 1-1,1 0 1,-1-1-1,1 1 1,0-1-1,0 0 1,0 0-1,0-1 1,1 1-1,-1-1 1,0 0-1,5 1 1,-5-2-6,0 0 0,0 0 1,-1-1-1,1 1 1,0-1-1,-1 0 0,1 0 1,-1 0-1,1 0 0,-1-1 1,1 1-1,-1-1 1,0 0-1,0 0 0,0 0 1,0 0-1,0-1 1,4-3-1,2-5 10,0 0 0,0-1 0,-2 0 0,1 0 0,-2 0 0,1-1 0,-2 0 0,0 0 0,6-24 0,-3 5-18,-2-1 0,-2 1 1,1-35-1,-5 59-10,0 1-1,-1-1 1,-2-12 0,3 20 11,0 0-1,0-1 0,0 1 1,0 0-1,0 0 1,0 0-1,0 0 0,0 0 1,0-1-1,0 1 1,0 0-1,0 0 0,0 0 1,0 0-1,0-1 1,0 1-1,0 0 0,0 0 1,0 0-1,0 0 0,0 0 1,0-1-1,0 1 1,0 0-1,0 0 0,-1 0 1,1 0-1,0 0 1,0 0-1,0-1 0,0 1 1,0 0-1,0 0 1,0 0-1,-1 0 0,1 0 1,0 0-1,0 0 1,0 0-1,0 0 0,0 0 1,-1 0-1,1 0 1,0 0-1,0 0 0,0 0 1,0 0-1,-1 0 1,1 0-1,0 0 0,0 0 1,-4 21-46,3 8 85,2 0 0,0 1 0,2-1 0,1 0 0,2-1 0,1 1 0,16 42 0,-20-63-12,0 0 0,1 0 0,0-1 0,0 1 0,1-1-1,0 0 1,1-1 0,10 12 0,-14-16-15,1 0 0,0 0 0,0 0 0,0 0 0,0 0 0,1 0 0,-1-1 0,0 0 0,1 0 0,-1 0 0,1 0 0,-1 0 0,1 0 0,-1-1 0,1 0 0,-1 0 0,1 0 0,0 0 0,-1 0 0,1-1 0,-1 0 0,1 1 0,3-3 0,4-1 2,-1-1 0,0-1 1,0 1-1,0-2 0,0 1 1,-1-1-1,-1-1 0,16-16 0,-3 1 0,-1-2-1,16-27 0,50-99-232,-86 200 15,-2-24 140,-7 138-2088,9-163 2139,0 1 1,0-1 0,0 0-1,0 0 1,0 0 0,0 0-1,0 1 1,0-1 0,0 0-1,0 0 1,0 0 0,0 0-1,0 1 1,0-1 0,0 0-1,0 0 1,0 0 0,0 0-1,0 1 1,0-1 0,0 0-1,0 0 1,0 0 0,0 0-1,0 1 1,-1-1 0,1 0-1,0 0 1,0 0 0,0 0-1,0 0 1,0 0 0,0 1-1,-1-1 1,1 0 0,0 0-1,0 0 1,0 0 0,0 0-1,0 0 1,-1 0 0,1 0-1,-5-5-266,-2-15-269</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9.723"/>
    </inkml:context>
    <inkml:brush xml:id="br0">
      <inkml:brushProperty name="width" value="0.035" units="cm"/>
      <inkml:brushProperty name="height" value="0.035" units="cm"/>
    </inkml:brush>
  </inkml:definitions>
  <inkml:trace contextRef="#ctx0" brushRef="#br0">0 1 19396,'0'9'1600,"8"12"-1183,1 1-417,3 2 424,6-1 72,-2-7-432,0-2-176</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0.316"/>
    </inkml:context>
    <inkml:brush xml:id="br0">
      <inkml:brushProperty name="width" value="0.035" units="cm"/>
      <inkml:brushProperty name="height" value="0.035" units="cm"/>
    </inkml:brush>
  </inkml:definitions>
  <inkml:trace contextRef="#ctx0" brushRef="#br0">76 170 19796,'0'-1'60,"-10"-42"1796,9 42-1778,1-1 1,-1 0-1,0 0 1,0 0-1,0 1 1,1-1-1,-2 0 1,1 1-1,0-1 1,0 1 0,0-1-1,-1 1 1,1 0-1,-1 0 1,1-1-1,-1 1 1,0 0-1,1 0 1,-1 0-1,-2 0 1,3 1-32,0 0 1,0 0-1,0 0 0,0 0 1,0 0-1,0 0 0,0 1 0,0-1 1,-1 0-1,1 1 0,0-1 1,0 1-1,0-1 0,1 1 1,-1 0-1,0-1 0,0 1 0,0 0 1,0-1-1,1 1 0,-1 0 1,0 0-1,0 0 0,1 0 1,-1 0-1,1 0 0,-1 0 0,1 0 1,-1 0-1,1 0 0,0 0 1,0 0-1,-1 1 0,-7 40 263,6-25-214,2 0 1,-1 0 0,4 18 0,-3-30-86,1 0 0,0 0 0,0 0 0,0 0 0,0 0 0,1 0 0,0-1 0,0 1 0,1 0 0,-1-1 0,1 0 0,0 1 0,0-1 0,6 6 0,-5-7-8,-1-1 0,1-1 0,-1 1 0,1 0 0,0-1 0,-1 0 0,1 1 0,0-1 0,0-1 0,0 1 0,7 0 0,51-2 36,-33 0-19,-17 1-18,0 0 0,1 1 0,-1 1 0,0 0 0,0 0 0,0 1 0,-1 1 0,1 0 0,17 9 0,-24-10 8,0 0 0,0 1 0,0 0 0,0-1 0,-1 1 0,1 1 1,-1-1-1,0 1 0,0 0 0,-1 0 0,1 0 0,-1 0 0,0 0 0,-1 1 0,1 0 1,-1-1-1,0 1 0,-1 0 0,1 0 0,-1 0 0,0 6 0,1 8 102,-2-1-1,0 0 1,-1 0 0,-1 1-1,-7 27 1,7-38-61,0-2 1,0 1 0,-1 0-1,0 0 1,0-1-1,-1 1 1,0-1-1,0 0 1,-1 0 0,0-1-1,0 0 1,0 1-1,-1-2 1,0 1 0,-10 7-1,14-12-38,-1 1 1,0-1-1,0 1 0,1-1 0,-1 0 1,0 0-1,0 0 0,0-1 0,0 1 0,0-1 1,0 0-1,0 1 0,0-1 0,0 0 1,0-1-1,0 1 0,-4-2 0,2 1-4,1-1-1,0 1 1,0-1-1,0-1 1,0 1-1,0 0 1,1-1-1,-1 0 1,1 0-1,-6-6 1,2 2-16,1-1 1,0-1-1,1 1 0,-1-1 1,2 0-1,-1 0 0,1-1 1,0 1-1,-3-17 1,5 14-18,1 0 1,0 0-1,1 0 1,0 0-1,1-1 1,0 1-1,1 0 1,1 0-1,0 0 0,7-18 1,6-9-67,37-65-1,-20 44 43,-20 36 35,5-10 19,13-37 0,-27 62-3,-1-1 1,0 1 0,-1-1-1,0 0 1,-1 0 0,1 0 0,-2 0-1,0 0 1,-1-11 0,1 20-4,0-1 0,0 1 1,0-1-1,-1 1 1,1 0-1,-1-1 0,1 1 1,-1-1-1,0 1 1,1 0-1,-1 0 0,0-1 1,0 1-1,-1-1 1,1 1-1,1 1 1,-1-1-1,0 1 0,1-1 1,-1 1-1,0 0 1,1-1-1,-1 1 0,0 0 1,0 0-1,0 0 1,1 0-1,-1-1 0,0 1 1,0 0-1,0 0 1,1 0-1,-1 1 1,-1-1-1,-1 1 3,0 0 1,1 0-1,-1 0 0,0 1 0,1-1 1,-1 1-1,1 0 0,-1 0 1,1-1-1,0 1 0,0 1 1,-3 3-1,-1 3 7,0 1-1,0 1 1,1-1 0,1 1 0,0 0-1,0 0 1,1 0 0,1 0-1,0 1 1,0-1 0,1 1 0,1-1-1,0 1 1,0-1 0,1 1 0,3 14-1,-4-24-4,1 1-1,0 0 1,-1-1-1,1 1 1,0-1-1,0 1 1,1-1 0,-1 1-1,0-1 1,1 0-1,-1 0 1,1 1-1,0-1 1,0 0-1,2 1 1,-2-2-1,-1 0 0,1 0 0,0 0-1,0 0 1,0 0 0,0-1 0,0 1 0,0-1 0,0 1 0,0-1 0,0 0 0,0 0 0,0 0 0,0 0 0,4-1-1,1 0-1,0-1 0,1-1-1,-1 0 1,0 0-1,0 0 1,-1-1-1,1 0 1,-1 0-1,7-6 1,42-36-60,-37 29 29,0 1 0,1 2 1,40-24-1,-57 36 21,1 1 1,0 0-1,0-1 1,-1 1-1,1 1 1,0-1-1,0 0 1,0 1-1,0-1 1,0 1-1,0 0 1,0 0-1,1 0 1,-1 0-1,0 1 1,0-1-1,0 1 1,0 0-1,4 1 1,-4 0 4,1 0 0,-1 0 0,-1 1 0,1-1 1,0 0-1,0 1 0,-1 0 0,0 0 0,1-1 1,-1 2-1,0-1 0,0 0 0,-1 0 0,1 0 1,1 7-1,2 7 20,-1 0 1,0 0-1,1 22 0,2 14 61,-2-44-3,1-15-15,3-20-6,5-27-66,-6 17-97,3 1 1,21-53 0,-17 66-101,-14 22 201,-1 0 1,0 0-1,1-1 1,-1 1-1,0 0 0,1 0 1,-1 0-1,1-1 1,-1 1-1,0 0 1,1 0-1,-1 0 1,1 0-1,-1 0 0,0 0 1,1 0-1,-1 0 1,1 0-1,-1 0 1,1 0-1,-1 0 1,1 0-1,0 0-2,0 1 0,-1-1 0,1 1 0,0 0 0,-1-1 0,1 1 0,-1-1 0,1 1 0,-1 0 0,1 0 0,-1-1 0,1 1 0,-1 0 0,0 0 0,1-1 0,-1 2 0,5 17-329,-1 0 0,-1 0 0,0 1 0,-2-1 0,0 1 0,-3 24 0,2-6-130,-1-6 100,0-16-119</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1.815"/>
    </inkml:context>
    <inkml:brush xml:id="br0">
      <inkml:brushProperty name="width" value="0.035" units="cm"/>
      <inkml:brushProperty name="height" value="0.035" units="cm"/>
    </inkml:brush>
  </inkml:definitions>
  <inkml:trace contextRef="#ctx0" brushRef="#br0">1 182 16908,'3'-5'2610,"0"14"-1690,2 19 153,-5-27-973,1 6 142,23 131 2032,-20-119-2176,1-1 1,1 0-1,1 0 0,0 0 0,12 20 0,-17-36-90,-1 0 0,0 0 0,1 1-1,-1-1 1,1 0 0,0 0 0,0-1 0,0 1 0,0 0 0,0-1 0,0 1-1,0-1 1,1 1 0,-1-1 0,0 0 0,1 0 0,-1 0 0,6 1 0,-6-2-3,0 0 1,0-1-1,0 1 1,0 0 0,0-1-1,0 1 1,0-1-1,-1 0 1,1 1 0,0-1-1,0 0 1,0 0-1,-1 0 1,1 0-1,0-1 1,-1 1 0,1 0-1,-1-1 1,0 1-1,1-1 1,-1 1 0,0-1-1,0 0 1,2-3-1,2-6 5,0 0 0,0-1 0,-1 1 0,-1-1 0,1 0 0,-2 0 0,0 0 0,0-16 0,-2-101 94,0 119-96,0 4-3,0 1-1,-1-1 0,1 1 1,-1-1-1,-1 1 0,-2-11 0,4 16-3,0 0-1,0 1 0,0-1 0,0 0 0,0 0 0,0 0 0,0 0 0,0 0 0,0 0 0,0 0 1,-1 0-1,1 0 0,0 0 0,0 0 0,0 0 0,0 0 0,0 0 0,0 0 0,0 0 0,0 0 1,0 0-1,0 0 0,0 0 0,0 0 0,0 0 0,0 0 0,0 0 0,0 1 0,0-1 0,0 0 1,0 0-1,0 0 0,-1 0 0,3 12 3,5 22-2,7 10-5,2-1 0,2 0 0,34 57 0,-46-88 27,1-2 0,1 1 0,0-1 0,0 0-1,1-1 1,14 12 0,-20-19-12,0 0 0,0 0-1,0 0 1,0 0 0,0-1 0,0 1-1,0-1 1,0 0 0,1 0-1,-1 0 1,1-1 0,4 1 0,-6-1-5,1 0 1,-1 0 0,1-1-1,-1 1 1,1-1 0,-1 0-1,1 0 1,-1 0-1,0 0 1,0 0 0,1 0-1,-1-1 1,0 1 0,0-1-1,0 1 1,0-1 0,-1 0-1,4-4 1,1-1 51,-1-1 1,-1 0-1,1 0 1,-1-1-1,-1 1 1,1-1 0,-2 1-1,1-1 1,2-17-1,-1-5 220,0-49-1,-4 72-235,-2-84 398,1 83-386,0 0 0,-1-1 0,0 1 0,0 0 0,-1 0 1,0 1-1,-8-15 0,11 22-48,-1 0 1,1 0 0,-1 0-1,1 1 1,-1-1-1,1 0 1,-1 0-1,0 0 1,1 1 0,-1-1-1,0 0 1,0 1-1,0-1 1,1 1-1,-1-1 1,-2 0-1,3 1-4,0 0 0,-1 0-1,1 0 1,0 0 0,-1 1-1,1-1 1,0 0-1,-1 0 1,1 0 0,0 0-1,-1 1 1,1-1 0,0 0-1,-1 0 1,1 0-1,0 1 1,0-1 0,-1 0-1,1 1 1,0-1 0,0 0-1,0 0 1,-1 1 0,1-1-1,0 0 1,0 1-1,0-1 1,0 1 0,-2 3 3,1 1 1,0-1-1,1 0 1,-1 1-1,1 8 1,0 0 0,0 0 1,1 0-1,1 0 1,0 0-1,1 0 1,0 0-1,6 12 1,-9-24-6,0 0-1,0-1 1,1 1 0,-1 0-1,0-1 1,1 1 0,-1-1-1,0 1 1,1 0 0,-1-1-1,1 1 1,-1-1 0,1 1 0,-1-1-1,1 0 1,-1 1 0,1-1-1,0 1 1,-1-1 0,1 0-1,-1 1 1,1-1 0,1 0-1,-2 0 1,1 0 1,-1 0-1,1-1 0,0 1 0,-1 0 0,1 0 0,-1-1 0,1 1 1,-1-1-1,1 1 0,-1 0 0,1-1 0,-1 1 0,0-1 1,1 1-1,-1-1 0,1 1 0,-1-1 0,0 0 0,1 0 0,12-36 35,-13 35-36,22-109 25,-7 31-11,-15 79-15,0 0 0,0 0 0,0 1 1,0-1-1,0 0 0,1 0 0,-1 0 1,0 0-1,0 1 0,1-1 0,-1 0 1,1 0-1,-1 1 0,1-1 0,-1 0 1,2-1-1,4 10-15,2 27-13,-8-32 27,10 62-54,-6-34 43,1 0 0,1 0 0,2 0 1,15 40-1,-23-70 14,1 1 0,0-1 0,-1 1 0,1-1 0,0 1 1,0-1-1,0 0 0,0 0 0,0 1 0,0-1 0,0 0 1,1 0-1,-1 0 0,0 0 0,2 1 0,-2-2 1,-1 0-1,1 0 0,0 0 0,0 0 1,-1 0-1,1 0 0,0 0 1,0 0-1,-1 0 0,1 0 0,0 0 1,-1 0-1,1 0 0,0 0 1,0-1-1,-1 1 0,1 0 0,0-1 1,-1 1-1,1-1 0,-1 1 1,2-1-1,2-4 9,0 1 0,0-1 0,0 0 0,0 0 0,5-11 0,-6 9-4,2-2-1,1 0 0,0 0 0,0 0 1,1 1-1,0 0 0,1 0 0,13-11 0,-18 17-5,1 0 1,-1-1 0,0 2-1,1-1 1,0 0 0,-1 1-1,1 0 1,0 0 0,0 0-1,0 0 1,-1 1 0,1-1 0,0 1-1,0 0 1,0 0 0,0 0-1,0 1 1,0-1 0,0 1-1,0 0 1,-1 0 0,1 1-1,0-1 1,4 3 0,2 1-2,-1 1 0,0 0 0,0 0 0,0 1-1,-1 0 1,10 11 0,39 53-22,-24-29 16,-33-41 8,0 0-1,1-1 1,-1 1-1,1-1 1,-1 1-1,1 0 1,-1-1-1,1 1 1,-1-1-1,1 0 1,0 1-1,-1-1 1,1 1-1,0-1 1,-1 0-1,1 0 1,1 1-1,-2-1 1,0 0-1,1 0 1,-1-1 0,0 1-1,1 0 1,-1 0 0,0 0-1,0-1 1,1 1 0,-1 0-1,0 0 1,0 0 0,0-1-1,1 1 1,-1 0 0,0 0-1,0-1 1,0 1 0,0 0-1,0-1 1,1 1 0,-1 0-1,0-1 1,0 1 0,0 0-1,0-1 1,0 1 0,-1-32 33,-13-56-1,5 41-3,2-1 0,-1-75 1,8 121-71,0-1-1,0 1 1,0 0 0,1-1 0,-1 1 0,0-1 0,1 1-1,0 0 1,-1 0 0,1-1 0,0 1 0,0 0 0,0 0-1,1 0 1,-1 0 0,3-3 0,-3 4 6,1 0-1,0 0 1,-1 0 0,1 1-1,0-1 1,0 1 0,-1-1-1,1 1 1,0-1 0,0 1-1,0 0 1,0 0 0,-1 0 0,1 0-1,0 0 1,0 1 0,0-1-1,0 0 1,-1 1 0,1 0-1,2 0 1,6 0 207,-10-1-180,0 0 0,0-1 1,0 1-1,0 0 0,0-1 0,0 1 0,1 0 0,-1-1 0,0 1 0,0 0 1,0 0-1,0-1 0,0 1 0,0 0 0,0-1 0,0 1 0,0 0 0,-1-1 1,1 1-1,0 0 0,0-1 0,0 1 0,0 0 0,0 0 0,-1-1 0,1 1 1,0 0-1,0 0 0,0-1 0,-1 1 0,-9-14-278</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2.287"/>
    </inkml:context>
    <inkml:brush xml:id="br0">
      <inkml:brushProperty name="width" value="0.035" units="cm"/>
      <inkml:brushProperty name="height" value="0.035" units="cm"/>
    </inkml:brush>
  </inkml:definitions>
  <inkml:trace contextRef="#ctx0" brushRef="#br0">8 268 19572,'-6'0'1913,"5"3"-1433,7 0-288,9 1 1056,15 1-1304,9-1-632,11 2 544,5-3-176,10 0-112</inkml:trace>
  <inkml:trace contextRef="#ctx0" brushRef="#br0" timeOffset="1">577 466 20860,'-4'22'792,"-20"107"1719,22-116-2216,2 0 0,-1 0 1,1 0-1,1 0 1,0-1-1,1 1 0,6 22 1,-8-34-270,1 1 0,-1-1 0,0 0 1,1 0-1,-1 1 0,1-1 0,0 0 1,-1 0-1,1 0 0,0 0 0,-1 1 0,1-1 1,0 0-1,0 0 0,0-1 0,0 1 1,0 0-1,0 0 0,0 0 0,2 0 1,-2-1-12,0 0-1,0 0 1,0 0 0,0 0 0,0 0 0,0-1 0,-1 1 0,1 0 0,0-1 0,0 1 0,0 0 0,0-1 0,-1 1 0,1-1 0,0 1 0,-1-1 0,1 1 0,0-1 0,-1 0 0,1 1 0,-1-1 0,2-1 0,3-5 22,-1-1 0,0 1 0,0-1 0,0 0 0,2-8 0,7-26-1,-2 1 0,-2-1 1,-2-1-1,4-82 0,-11 61 30,-2 0 1,-17-104-1,16 152-43,0 0-1,-1 1 1,-1-1-1,-8-18 0,13 32-20,-1 1 0,1 0-1,-1 1 1,1-1-1,-1 0 1,1 0 0,-1 0-1,0 0 1,0 0-1,1 0 1,-1 1-1,0-1 1,0 0 0,0 1-1,-1-2 1,2 2-2,0 0 0,-1 0 1,1 1-1,0-1 0,-1 0 1,1 0-1,0 0 0,-1 0 1,1 0-1,0 0 0,-1 0 1,1 0-1,0 1 0,-1-1 1,1 0-1,0 0 0,0 0 1,-1 1-1,1-1 0,0 0 1,0 0-1,0 1 0,-1-1 0,1 0 1,0 0-1,0 1 0,0-1 1,0 0-1,0 1 0,-1-1 1,0 4 1,0 0-1,0 0 1,0 1 0,0-1 0,1 7 0,-1 43-12,3 0 0,2 0 0,3 0 0,1-1 0,4 0-1,28 83 1,-31-111-272,16 30-1,-21-48 86,0 0-1,0 0 0,1-1 0,0 0 1,0 0-1,0 0 0,1 0 1,10 7-1,-15-12 166,1 0 0,-1 0 0,0 0 0,0 0 0,1 0 0,-1 0 0,1-1 0,-1 1 0,1-1 0,-1 1 0,1-1 0,-1 0 0,1 1 0,-1-1 0,1 0 0,-1 0 1,1 0-1,0 0 0,-1 0 0,1 0 0,-1-1 0,1 1 0,-1-1 0,1 1 0,-1-1 0,1 1 0,-1-1 0,3-1 0,9-20-595</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3.601"/>
    </inkml:context>
    <inkml:brush xml:id="br0">
      <inkml:brushProperty name="width" value="0.035" units="cm"/>
      <inkml:brushProperty name="height" value="0.035" units="cm"/>
    </inkml:brush>
  </inkml:definitions>
  <inkml:trace contextRef="#ctx0" brushRef="#br0">103 88 14995,'26'-40'2750,"-23"37"-1470,-2 9-254,-4 16 275,2-18-1142,-115 644 4086,109-616-4234,7-32-14,0 0 0,0 0 1,0 0-1,-1 0 0,1 0 0,0-1 1,0 1-1,0 0 0,0 0 0,0 0 0,0 0 1,0 0-1,0 0 0,-1 0 0,1 0 1,0 0-1,0 0 0,0 0 0,0 0 1,0 0-1,0 0 0,-1 0 0,1 0 1,0 0-1,0 0 0,0 0 0,0 0 1,0 0-1,0 0 0,0 0 0,0 0 0,-1 0 1,1 1-1,0-1 0,0 0 0,0 0 1,0 0-1,0 0 0,0 0 0,0 0 1,0 0-1,0 0 0,0 0 0,-1 0 1,1 1-1,-1-17-133,9-83-1068,33-158-1,-32 209 924,-5 24 150,50-219-1065,-39 201 1123,-14 40 85,0 0 0,0-1 0,0 1 0,0 0 0,0 0 0,1 0-1,-1 0 1,1 0 0,-1 1 0,1-1 0,0 0 0,3-2 0,-4 4-2,0 0 0,-1-1 1,1 1-1,-1 0 1,1 0-1,0 0 1,-1 0-1,1 0 1,0 0-1,-1 0 0,1 0 1,0 1-1,-1-1 1,1 0-1,-1 0 1,1 0-1,0 1 0,-1-1 1,1 0-1,-1 1 1,1-1-1,-1 0 1,1 1-1,-1-1 0,1 1 1,-1-1-1,1 1 1,-1-1-1,0 1 1,1-1-1,-1 1 1,0 0-1,1 0 0,11 25 286,5 35 346,13 78-1,-9-35-42,-17-84-484,38 145 664,-33-136-550,1 0 0,1-1 0,24 42 0,-34-68-204,1 0-1,-1 0 1,1 0 0,-1 0-1,1 0 1,0 0 0,0-1 0,0 1-1,2 1 1,-4-3-22,1 1 1,-1-1-1,0 0 0,0 0 1,1 0-1,-1 0 1,0 0-1,1 0 0,-1 0 1,0 0-1,1 0 0,-1 0 1,0 0-1,1 0 0,-1 0 1,0 0-1,1 0 1,-1 0-1,0 0 0,1 0 1,-1 0-1,0 0 0,1 0 1,-1-1-1,0 1 1,0 0-1,1 0 0,0-1-1,-1 0-1,1 0 0,0 0 1,-1 0-1,1 0 0,-1 0 1,0 0-1,1 0 0,-1 0 1,0 0-1,0-1 0,0 1 1,1-1-1,-1-5-15,-1 0 0,1 0-1,-1 1 1,0-1 0,-1 0 0,0 1 0,0-1 0,0 1-1,0 0 1,-1 0 0,0 0 0,-1 0 0,1 0 0,-1 1-1,-6-7 1,-2-3-71,-2 0-1,0 1 0,-31-24 0,34 30 47,0 1 0,0 0-1,0 0 1,-1 1 0,0 0-1,0 1 1,-1 1-1,1 0 1,-1 0 0,0 1-1,0 1 1,-20-1-1,32 3 40,-1 0 0,1-1 0,0 1 1,0 0-1,-1 0 0,1 1 0,0-1 0,0 0 0,-1 0 0,1 1 0,0-1 0,0 0 0,-1 1 0,1-1 0,0 1 0,0 0 0,0-1 0,0 1 0,0 0 0,0 0 0,0 0 0,0-1 0,0 1 0,0 0 0,1 0 0,-1 0 0,-1 2 0,3-2 5,-1 0-1,0 0 0,0 1 1,1-1-1,-1 0 0,0 0 0,1 0 1,-1 0-1,1 0 0,0 0 0,-1 0 1,1 0-1,0 0 0,-1 0 1,1-1-1,0 1 0,0 0 0,0 0 1,0-1-1,0 1 0,0 0 1,0-1-1,0 1 0,0-1 0,0 1 1,0-1-1,0 0 0,0 1 0,2-1 1,3 2 21,1-1 1,0 1-1,0-2 0,0 1 1,-1-1-1,1 0 0,0 0 1,0 0-1,0-1 1,0 0-1,-1-1 0,1 0 1,12-4-1,6-5 50,0 0-1,24-16 1,-26 12-21,-8 6-25,0 0-1,0 1 0,25-10 1,-37 17-29,0 0 1,0 0 0,0 0-1,-1 0 1,1 1-1,1-1 1,-1 1 0,0 0-1,0 0 1,0 0-1,0 0 1,0 1 0,0-1-1,0 1 1,0-1-1,0 1 1,0 0 0,-1 0-1,1 1 1,0-1-1,0 1 1,-1-1 0,1 1-1,-1 0 1,1 0-1,1 2 1,2 4-2,0 1 0,0-1 0,-1 1 0,-1 0 0,1 0 0,-2 1 0,1-1 0,3 16 0,11 83 139,-17-102-123,17 138 430,-13-133-253,-1-17-79,2-21-1,-5 26-103,2-20 47,23-105 109,-20 105-167,0 0 1,1 0 0,17-33-1,-22 50-6,1 0-1,-1 0 1,1 0-1,-1 0 1,1 0-1,0 1 0,1 0 1,-1-1-1,0 1 1,1 0-1,0 1 1,7-5-1,-9 6 2,0 0-1,1 1 1,-1-1-1,0 1 1,1 0-1,-1-1 1,0 1-1,1 0 1,-1 0-1,0 1 1,0-1-1,1 0 1,-1 1-1,0-1 1,1 1-1,-1 0 1,0 0-1,0 0 1,0 0-1,0 0 1,0 0-1,0 1 1,0-1-1,0 1 1,-1-1-1,3 3 1,5 6-13,0 1 1,-1-1 0,0 1-1,-1 0 1,0 1 0,-1 0-1,8 21 1,24 90-711,-38-123 722,1 1-13,-1 0 0,1 1 0,-1-1 0,0 0 0,0 0 0,0 0 0,1 0 0,-1 0 0,0 1 0,0-1 0,0 0 0,-1 2 0,-10-6-133</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4.322"/>
    </inkml:context>
    <inkml:brush xml:id="br0">
      <inkml:brushProperty name="width" value="0.035" units="cm"/>
      <inkml:brushProperty name="height" value="0.035" units="cm"/>
    </inkml:brush>
  </inkml:definitions>
  <inkml:trace contextRef="#ctx0" brushRef="#br0">49 16 19724,'0'-1'126,"0"0"0,-1 0-1,1 0 1,-1 0 0,0 0 0,1 0-1,-1 0 1,0 0 0,1 0-1,-1 1 1,0-1 0,0 0 0,0 0-1,0 1 1,-2-2 0,3 2-84,0 0 0,-1 0 1,1 0-1,-1 0 1,1 0-1,-1 0 0,1 0 1,-1 0-1,1 0 1,0 1-1,-1-1 0,1 0 1,-1 0-1,1 0 1,0 0-1,-1 1 0,1-1 1,-1 0-1,1 1 1,0-1-1,-1 0 0,1 0 1,0 1-1,0-1 1,-1 1-1,1 0 0,-3 3 147,1 0 0,1 0-1,-1 1 1,0-1 0,1 1-1,-2 8 1,-2 19-106,1 0 1,2 0-1,1 0 0,2 0 1,0 0-1,3 0 0,0-1 0,17 60 1,-19-86-79,0 1 1,0-1 0,0 0-1,1-1 1,-1 1-1,6 7 1,-6-10-3,0-1 0,-1 1 0,1-1 0,0 1 0,0-1 1,0 0-1,0 1 0,0-1 0,0 0 0,0 0 0,0 0 0,0-1 0,1 1 0,-1 0 0,0-1 0,1 0 0,3 1 0,5-1-2,-1 0 0,0 1 0,0 1-1,0 0 1,0 0 0,-1 1-1,1 0 1,-1 1 0,1 0 0,-1 0-1,0 1 1,-1 0 0,1 1 0,-1 0-1,0 0 1,0 1 0,-1 0-1,0 0 1,0 0 0,-1 1 0,9 14-1,-8-11 34,-1 0-1,-1 0 1,0 0 0,-1 1-1,0 0 1,0 0-1,3 23 1,-7-29 15,1 0 0,-1 0 1,1 0-1,-2 0 0,1 0 1,-1 0-1,0 0 0,0 0 1,0 0-1,-1 0 0,0-1 1,0 1-1,-1 0 0,1-1 1,-1 0-1,-1 1 0,1-1 1,-5 5-1,7-8-20,-1 0-1,0-1 1,0 1 0,0 0 0,0-1 0,0 1-1,0-1 1,0 0 0,0 1 0,-1-1-1,1 0 1,0 0 0,-1-1 0,1 1-1,-1 0 1,1-1 0,-1 0 0,1 1-1,-1-1 1,-2 0 0,1-1 0,1 0 0,0 0 1,-1 0-1,1 0 0,0 0 0,-1-1 0,1 0 0,0 1 1,0-1-1,0-1 0,0 1 0,-4-5 0,0 0-4,0-1 0,1 0 0,0-1 0,0 1 0,0-1-1,1 0 1,1-1 0,-7-17 0,8 12-38,-1 1 0,2-1 0,0 0 0,1 0 0,0 1 0,1-1 0,1 0 0,1 0 1,0 0-1,7-25 0,5-3-36,1 1 0,26-49 0,-22 53 64,-1-2 0,18-65 0,-33 94 17,-1-1 1,0 0 0,0-16-1,-2 25-21,1 1 0,-1 0 1,0 0-1,0 0 0,0-1 0,-1 1 0,1 0 0,-1 0 0,1 0 0,-1 0 0,0 0 1,1 0-1,-1 0 0,0 0 0,0 0 0,-1 0 0,1 0 0,0 0 0,-1 1 0,1-1 0,-1 0 1,1 1-1,-1-1 0,-3-1 0,4 2-4,0 1 1,-1 0-1,1 0 0,0-1 1,0 1-1,0 0 0,0 0 1,-1 0-1,1 0 0,0 1 1,0-1-1,0 0 0,0 0 1,-1 1-1,1-1 0,0 0 1,0 1-1,0-1 0,0 1 1,0 0-1,0-1 0,0 1 1,0 0-1,0 0 0,0-1 1,1 1-1,-1 0 0,0 0 1,0 0-1,0 1 0,-2 3 12,-1 0 0,1 0 0,1 1-1,-4 8 1,-1 5 1,1 1-1,2-1 0,0 1 0,1 0 1,-1 37-1,3-41-95,2 0 0,0 0 0,1 0-1,0 0 1,2 0 0,0-1 0,11 29 0,-14-40-43,1-1 0,0 1 0,0-1 1,0 0-1,0 0 0,0 0 0,1 0 0,-1-1 0,7 6 1,-8-8 79,0 1 0,0 0 0,1-1 0,-1 1 0,0-1 0,0 1 0,1-1 0,-1 1 0,0-1 0,1 0 0,-1 0 0,1 0-1,-1 0 1,0 0 0,1 0 0,-1 0 0,0 0 0,1-1 0,-1 1 0,0 0 0,1-1 0,-1 1 0,0-1 0,0 0 0,1 1 0,-1-1 0,0 0 0,0 0 0,0 0 0,0 1 0,1-3 0,3-2-52,0 0-1,-1 0 0,0 0 0,5-10 1,17-32-539</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4.809"/>
    </inkml:context>
    <inkml:brush xml:id="br0">
      <inkml:brushProperty name="width" value="0.035" units="cm"/>
      <inkml:brushProperty name="height" value="0.035" units="cm"/>
    </inkml:brush>
  </inkml:definitions>
  <inkml:trace contextRef="#ctx0" brushRef="#br0">9 1 19612,'-5'112'2459,"2"34"-700,4-127-1577,1 0 0,1 1 0,0-1 0,2 0 1,10 27-1,-13-40-134,0 0 0,1-1 0,0 0 0,0 0 0,0 0 0,5 6 0,-8-10-37,2 0 0,-1 0 0,0 0 0,0 0 0,0 0 0,0 0 0,0 0 0,1-1 0,-1 1 0,0 0 0,1-1 0,-1 1 0,1-1 0,-1 1 0,1-1 0,-1 0 0,0 0 0,1 1 0,-1-1 0,1 0 0,-1 0 0,1-1 0,-1 1 0,1 0 0,-1 0 0,1-1 0,-1 1 0,1-1 0,-1 1 0,0-1 0,2-1 0,4-2-8,0 0 0,0-1 0,-1 0 0,0 0 1,0-1-1,9-10 0,30-46-91,-3 4-101,-40 55 169,0 0 0,1 0 0,0 0 1,-1 1-1,1 0 0,0-1 0,1 1 0,2-2 0,-5 4 11,1-1 0,-1 1 0,0 0 0,0-1 0,1 1-1,-1 0 1,0 0 0,1 0 0,-1 0 0,0 0 0,0 0 0,1 0-1,-1 0 1,0 0 0,1 1 0,-1-1 0,0 1 0,0-1-1,0 1 1,1-1 0,-1 1 0,0-1 0,0 1 0,0 0 0,0 0-1,0 0 1,0 0 0,1 1 0,2 3-10,0 0 1,-1 0-1,1 1 0,-1-1 1,0 1-1,0 0 0,-1 0 1,0 0-1,3 12 0,9 61 114,-14-75-79,2 14 138,0 0 0,-2 0 1,0-1-1,-1 1 0,0 0 0,-7 26 0,6-39-84,1 1 0,-1 0 1,-1-1-1,1 0 0,-1 0 0,0 1 0,0-1 0,0-1 0,-1 1 0,-5 5 1,6-7-41,0-1 0,0 1 0,0-1 0,0 0 0,-1 0 0,0 0 1,1-1-1,-1 1 0,0-1 0,1 0 0,-1 0 0,0 0 1,0-1-1,0 1 0,0-1 0,-6 0 0,4 0-179,0-1 0,0-1 0,1 1 0,-1-1 0,1 1 0,-1-2 0,1 1 0,0 0 0,0-1 0,0 0 0,0 0 0,0-1 0,1 0 0,-1 1 0,1-1 0,0-1 0,0 1 0,1-1 0,-1 1 0,1-1 0,0 0 0,-3-7 0,5 11 94,1-1-1,-1 0 1,1 1 0,-1-1 0,1 0-1,0 1 1,0-1 0,-1 0 0,1 0-1,0 1 1,1-3 0,9-20-721</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5.385"/>
    </inkml:context>
    <inkml:brush xml:id="br0">
      <inkml:brushProperty name="width" value="0.035" units="cm"/>
      <inkml:brushProperty name="height" value="0.035" units="cm"/>
    </inkml:brush>
  </inkml:definitions>
  <inkml:trace contextRef="#ctx0" brushRef="#br0">169 568 15859,'-6'-1'300,"0"0"-1,0 0 0,-1 0 1,1 1-1,-1 0 0,1 0 1,0 1-1,-1 0 0,1 0 0,0 1 1,-8 2-1,10-2-105,-1 0-1,1 1 1,0-1-1,-1 1 1,1 0-1,1 0 1,-1 1-1,0-1 1,1 1-1,0 0 1,0 0-1,0 0 1,0 0 0,-3 8-1,1-1 135,0 0-1,1 0 1,1 0-1,0 0 1,0 0 0,-1 23-1,3-28-231,1 1 0,0 0 0,0-1 0,1 1 0,0 0 0,0-1-1,0 1 1,1-1 0,0 1 0,0-1 0,1 0 0,-1 0 0,5 7 0,-6-12-75,0 1 0,0-1 1,0 1-1,1 0 1,-1-1-1,1 0 1,-1 1-1,1-1 1,-1 0-1,1 0 1,-1 0-1,1 0 1,0 0-1,0 0 1,0 0-1,-1-1 0,1 1 1,0-1-1,0 1 1,0-1-1,3 0 1,-2 0-5,0 0 0,0-1 0,0 0 0,0 0 0,0 0 0,0 0 1,0 0-1,0 0 0,-1-1 0,1 1 0,0-1 0,2-2 0,5-4-2,-1-1 0,-1 0 0,0 0 0,0 0 0,10-17 0,-7 7-14,-1 0 1,0-1-1,-2 0 1,0 0-1,-2-1 1,0 0-1,-1 0 0,-1 0 1,2-38-1,-6 58 0,0 0 0,0 0-1,0 0 1,0 0 0,1 0-1,-2 0 1,1 0-1,0 0 1,0 0 0,0 0-1,0 0 1,-1 0 0,1 0-1,0 0 1,-1 0-1,1 1 1,-1-1 0,1 0-1,-2-1 1,2 2-1,-1 1 1,1-1 0,-1 0-1,1 1 1,-1-1-1,1 1 1,-1-1-1,1 1 1,-1-1 0,1 1-1,0 0 1,-1-1-1,1 1 1,0-1-1,-1 1 1,1 0 0,0-1-1,0 1 1,0 0-1,0-1 1,-1 1-1,1 0 1,0-1-1,0 2 1,-1 11 8,0 0 1,0 0-1,1 0 0,0 0 1,2 1-1,-1-1 0,1-1 1,1 1-1,1 0 0,0-1 1,0 1-1,7 12 0,-10-24-3,-1 1-1,1-1 1,0 1-1,0-1 0,0 0 1,0 0-1,0 0 1,0 1-1,0-1 0,0 0 1,0 0-1,1 0 1,-1 0-1,0-1 0,1 1 1,-1 0-1,3 0 1,-3-1 0,0 0-1,0 0 1,0 0 0,0 0 0,0 0 0,0 0 0,0 0 0,0-1 0,0 1 0,0 0 0,0-1 0,0 1 0,0-1 0,0 1-1,0-1 1,-1 1 0,1-1 0,0 0 0,0 1 0,0-2 0,4-3 20,-1 0 0,-1-1 0,1 1 1,-1-1-1,0 0 0,0 0 0,2-7 0,8-24 54,-3-1-1,-1 0 1,-1 0 0,3-52-1,-4-157 79,-7 232-152,0-18 1,1 20-6,0 1 0,-1-1 0,-1 0-1,0 0 1,-1 1 0,0-1-1,-7-18 1,9 31-1,0 0 0,0 0 0,0 0 0,0 0 0,0 1 0,0-1 0,0 0 0,0 0 0,-1 0 0,1 0 0,0 0 0,0 0 0,0 1 0,0-1 0,0 0 0,-1 0 0,1 0 0,0 0 0,0 0 0,0 0 0,0 0 0,-1 0 0,1 0 0,0 0 0,0 0 0,0 0 0,0 0 0,-1 0 0,1 0 0,0 0 0,0 0 0,0 0 0,0 0 0,-1 0 0,1 0 0,0 0 0,0 0 0,0 0 0,0 0 0,0-1 0,-1 1 0,1 0 0,0 0 0,0 0 0,0 0 0,0 0 0,0 0 0,0-1 0,0 1 0,-1 0 0,1 0 0,0 0 0,0 0 0,0-1 0,-2 21-3,5 32 14,2 0-1,2 0 0,17 60 1,-20-94 2,14 60 88,3 0 0,3-2 0,55 119 0,-74-185-98,1 1-1,0-1 1,0 0 0,1-1-1,16 18 1,-23-27-11,1 1 0,-1-1 1,1 1-1,0 0 0,0-1 0,-1 0 0,1 1 0,0-1 1,0 1-1,0-1 0,-1 0 0,1 1 0,0-1 0,0 0 1,0 0-1,0 0 0,1 0 0,-1 0-1,-1 0 0,0 0-1,1 0 1,-1-1 0,1 1-1,-1 0 1,1 0 0,-1-1-1,0 1 1,1 0 0,-1-1 0,0 1-1,1 0 1,-1-1 0,0 1-1,1-1 1,-1 1 0,0 0 0,0-1-1,1 1 1,-1-1 0,0 0-1,1-1-37,-1-1-1,1 0 1,-1 1-1,1-1 1,-1 0-1,0 1 0,0-1 1,-1-5-1,-3-6-145,0 1 1,-1-1-1,0 1 0,-1 0 0,-1 1 1,0-1-1,-1 1 0,-11-14 0,0 3-372,0 1-1,-46-39 1,43 42 127,-25-15 0,41 30 414,0 0 0,0 1 1,-1 0-1,1 0 1,-1 0-1,0 1 0,0 0 1,0 0-1,-11-1 1,18 3 38,-1 0 0,1 0 0,-1 0 0,1 0 1,0-1-1,-1 1 0,1 0 0,-1 0 0,1 0 1,0 0-1,-1 0 0,1 0 0,-1 0 0,1 0 1,-1 1-1,1-1 0,0 0 0,-1 0 0,1 0 0,-1 0 1,1 1-1,0-1 0,-1 0 0,1 0 0,0 0 1,-1 1-1,1-1 0,0 0 0,0 1 0,-1-1 1,1 0-1,0 1 0,0-1 0,-1 0 0,1 1 1,0-1-1,0 1 0,0 0 15,0 0 1,0-1-1,1 1 1,-1-1-1,0 1 1,1-1-1,-1 1 0,0 0 1,1-1-1,-1 1 1,1-1-1,-1 0 0,1 1 1,-1-1-1,1 1 1,0-1-1,-1 0 1,1 1-1,-1-1 0,2 0 1,3 2 48,0-1-1,1 0 1,-1 0 0,0 0 0,1-1-1,-1 0 1,0 0 0,1 0 0,-1-1-1,0 0 1,0 0 0,1 0 0,-1 0 0,0-1-1,5-2 1,12-6-210,-1-1 0,21-13 0,-31 17 85,25-14-72,-4 1-44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2.151"/>
    </inkml:context>
    <inkml:brush xml:id="br0">
      <inkml:brushProperty name="width" value="0.025" units="cm"/>
      <inkml:brushProperty name="height" value="0.025" units="cm"/>
      <inkml:brushProperty name="color" value="#004F8B"/>
    </inkml:brush>
  </inkml:definitions>
  <inkml:trace contextRef="#ctx0" brushRef="#br0">48 1 11499,'0'0'5573,"-42"60"-4452,37-23-897,5 1-224,0-4 0,16-2-800,10-8-1154,4-5-2082,4-7-3747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8.105"/>
    </inkml:context>
    <inkml:brush xml:id="br0">
      <inkml:brushProperty name="width" value="0.025" units="cm"/>
      <inkml:brushProperty name="height" value="0.025" units="cm"/>
      <inkml:brushProperty name="color" value="#E71224"/>
    </inkml:brush>
  </inkml:definitions>
  <inkml:trace contextRef="#ctx0" brushRef="#br0">1 2971 4933,'0'0'283,"4"-4"4783,223-74 99,-22 9-4880,528-203 3228,-184 78-1979,-424 147-1531,78-43 90,-15 5 172,-100 54 231,141-31 1,-179 48-126,-1-2 1,88-43-1,-27 11 597,-32 19-708,-43 17 16,0-2 1,57-30-1,-60 22-175,-28 18-70,1 0 1,-1 1-1,1-1 0,0 1 1,0 0-1,1 1 0,-1-1 0,1 1 1,-1 0-1,1 1 0,0-1 1,-1 1-1,12-1 0,-11 2-20,-1-1-1,0 1 1,0-1-1,0 0 1,1-1-1,-1 1 1,0-1-1,-1 0 1,1 0-1,0-1 1,0 1-1,7-7 1,32-14 50,-38 21-62,0 1 0,0-1 0,0 2 0,0-1 0,0 1 0,9 0 0,33-5 2,216-56 127,103-12 827,-295 61-885,223-61 52,-111 24-137,326-87 101,-64 12 4,-277 71-49,-3-7 0,202-104 0,-241 100-47,3 6-1,158-47 1,281-55 7,-233 71 1,-104 28 92,-81 24 67,193-75 0,164-69-209,-481 172 32,-27 9-76,0 0 1,0 0-1,0-1 0,0 1 0,0 0 0,0 0 0,-1 0 0,1 0 0,0 0 0,0 0 0,0 0 0,0-1 0,0 1 0,0 0 0,0 0 0,0 0 0,0 0 1,0 0-1,0 0 0,0 0 0,0 0 0,1-1 0,-1 1 0,0 0 0,0 0 0,0 0 0,-20 1-2267,11 0 447,-15-1-4755</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6.314"/>
    </inkml:context>
    <inkml:brush xml:id="br0">
      <inkml:brushProperty name="width" value="0.035" units="cm"/>
      <inkml:brushProperty name="height" value="0.035" units="cm"/>
    </inkml:brush>
  </inkml:definitions>
  <inkml:trace contextRef="#ctx0" brushRef="#br0">59 30 13899,'-3'2'281,"-1"0"0,0 0 0,1 1 1,-1 0-1,1 0 0,0 0 0,0 0 0,0 0 0,0 1 1,1-1-1,-1 1 0,1 0 0,0 0 0,0-1 0,0 2 1,1-1-1,0 0 0,-1 0 0,1 0 0,0 6 0,-2 3 72,2 0-1,0 0 1,0 1-1,1-1 1,2 20-1,-1-29-317,0 1-1,0-1 1,0 1-1,1-1 1,-1 0-1,1 1 1,0-1-1,0 0 1,1 0-1,4 6 1,-6-9-30,0 0 0,0 0 0,-1-1 0,1 1 0,0 0 0,0-1 1,0 1-1,0 0 0,0-1 0,0 1 0,0-1 0,0 0 0,0 1 0,1-1 1,-1 0-1,0 1 0,0-1 0,2 0 0,-1 0-1,-1-1 1,1 1-1,-1-1 0,1 1 1,0-1-1,-1 0 0,0 0 1,1 0-1,-1 1 0,1-1 1,-1 0-1,0-1 0,0 1 1,0 0-1,0 0 0,0 0 0,1-2 1,4-5 9,-1 0 1,-1-1 0,1 1-1,-2-1 1,1 0 0,-1 0-1,0-1 1,-1 1 0,2-14-1,-2 7 13,-1-1 0,0 0 0,-1 0-1,-3-24 1,-2 23-7,5 18-19,0 0-1,0 0 0,0 0 0,0 0 1,0-1-1,0 1 0,0 0 1,0 0-1,0 0 0,0 0 1,0 0-1,-1 0 0,1 0 1,0 0-1,0 0 0,0 0 0,0-1 1,0 1-1,0 0 0,0 0 1,0 0-1,-1 0 0,1 0 1,0 0-1,0 0 0,0 0 1,0 0-1,0 0 0,0 0 0,0 0 1,-1 0-1,1 0 0,0 0 1,0 0-1,0 0 0,0 0 1,0 0-1,0 0 0,0 0 0,0 0 1,-1 0-1,1 1 0,0-1 1,0 0-1,0 0 0,0 0 1,0 0-1,0 0 0,0 0 1,0 0-1,0 0 0,0 0 0,-1 0 1,1 0-1,0 1 0,0-1 1,0 0-1,-1 3 1,0 0-1,0 0 1,0 0 0,0 0 0,1 0-1,-1 0 1,1 6 0,1 22 4,1 0 0,1 0 0,2-1 0,1 1 0,1-1 0,20 51 0,-23-71 26,0 0 1,1 0 0,1 0 0,10 15 0,-14-23-13,-1 0 0,1 0 0,0 1 0,1-2 0,-1 1 0,0 0 0,1 0 0,-1-1 0,0 1 0,4 1 0,-4-3-2,-1 0-1,1 1 0,-1-1 1,1 0-1,-1 0 1,1 1-1,-1-1 0,1 0 1,-1-1-1,1 1 0,-1 0 1,1 0-1,-1-1 0,1 1 1,-1-1-1,1 1 0,-1-1 1,1 1-1,-1-1 0,2-1 1,0-1 19,1 0 0,-1 0 0,0 0 0,0-1 0,0 1 0,0-1 0,0 0 1,-1 0-1,0 0 0,0 0 0,0 0 0,2-5 0,13-56 289,-17 65-324,5-26 84,0-1 0,-2 1 0,-2-1 0,0 1 0,-1-1 1,-2 1-1,-7-41 0,2 50-90,4 28-4,4 28-5,3-18 10,0 1 0,15 38 0,-16-51 4,0-1 0,1 1 1,0-1-1,0 0 0,1-1 1,0 1-1,1-1 0,-1 0 0,13 11 1,-17-16 1,1-1 0,-1 0 0,1 0 0,0 0 0,-1 0 0,1 0 0,0 0 0,-1 0 0,1 0 0,0-1 0,0 1 0,0-1 0,0 1 0,0-1 0,-1 0 0,1 0 0,0 0 0,0 0 0,0 0 0,0 0 1,0 0-1,0-1 0,0 1 0,0-1 0,-1 1 0,1-1 0,0 0 0,0 0 0,-1 0 0,1 0 0,0 0 0,-1 0 0,1 0 0,-1 0 0,1-1 0,-1 1 0,0 0 0,0-1 0,2-2 0,3-4 12,-1-1-1,0 1 1,-1-1-1,0 0 1,0 0-1,3-13 1,-1 4 6,-2 0 1,0 0 0,-1 0-1,0 0 1,-2-1 0,0 1-1,-3-30 1,12 117-79,15 80 208,-20-128-398,0-1-1,2 1 1,0-1 0,19 36-1,-25-54 169,1 0 0,-1 0 0,0 0 0,0 0 0,1 0 0,-1-1-1,1 1 1,-1 0 0,1-1 0,0 1 0,0-1 0,-1 0 0,4 2-1,-4-3 62,0 0-1,0 0 1,0 0-1,0 0 0,0 0 1,0 0-1,0 0 1,0 0-1,0 0 0,0-1 1,0 1-1,0 0 1,-1-1-1,1 1 0,0-1 1,0 1-1,0-1 1,0 1-1,-1-1 0,1 0 1,0 1-1,-1-1 1,1 0-1,0 1 0,-1-1 1,1 0-1,-1 0 1,1 0-1,-1 0 0,1-1 1,14-28-549</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6.874"/>
    </inkml:context>
    <inkml:brush xml:id="br0">
      <inkml:brushProperty name="width" value="0.035" units="cm"/>
      <inkml:brushProperty name="height" value="0.035" units="cm"/>
    </inkml:brush>
  </inkml:definitions>
  <inkml:trace contextRef="#ctx0" brushRef="#br0">47 1 15211,'-5'42'2936,"-13"63"0,10-71-1664,2 1 0,-3 60 0,9-95-1270,0 0 1,0 0 0,0-1 0,0 1-1,0 0 1,1 0 0,-1 0 0,0 0 0,0 0-1,0 0 1,0 0 0,0 0 0,1-1-1,-1 1 1,0 0 0,0 0 0,0 0-1,1 0 1,-1 0 0,0 0 0,0 0-1,0 0 1,0 0 0,1 0 0,-1 0 0,0 0-1,0 0 1,0 0 0,0 0 0,1 1-1,-1-1 1,0 0 0,0 0 0,0 0-1,0 0 1,1 0 0,-1 0 0,0 0-1,0 0 1,0 1 0,0-1 0,0 0-1,0 0 1,1 0 0,-1 0 0,0 0 0,0 1-1,0-1 1,0 0 0,0 0 0,0 0-1,0 1 1,0-1 0,0 0 0,10-16-128,-9 15 120,0-2-25,9-15-242,1 1 1,14-18-1,-23 31 211,0 1-1,1 0 1,0 0-1,0 0 1,0 0-1,0 0 1,0 1-1,0 0 1,1-1-1,-1 1 1,1 0-1,-1 1 0,1-1 1,0 1-1,0-1 1,0 1-1,7-1 1,-9 2 51,0 0 0,-1 0 0,1 0 0,0 1 1,0-1-1,-1 0 0,1 1 0,0-1 0,-1 1 0,1 0 0,-1-1 0,1 1 1,0 0-1,-1 0 0,0 0 0,1 0 0,-1 1 0,0-1 0,1 0 1,0 2-1,0 0 23,0 0 0,-1 0 0,1 0 1,-1 0-1,0 0 0,0 0 0,0 0 1,0 1-1,-1-1 0,1 4 0,0 3 72,-1 0-1,-1 0 1,0 0 0,0 0-1,0 0 1,-5 12 0,2-10 15,0 1-1,-1-1 1,-1-1 0,-10 18 0,13-24-87,0 0 0,-1-1 0,1 1 0,-1-1 0,-1 0 0,1 0 1,0 0-1,-1 0 0,0-1 0,0 0 0,0 0 0,-7 3 0,-4-5-18,3-7-42</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9.054"/>
    </inkml:context>
    <inkml:brush xml:id="br0">
      <inkml:brushProperty name="width" value="0.035" units="cm"/>
      <inkml:brushProperty name="height" value="0.035" units="cm"/>
    </inkml:brush>
  </inkml:definitions>
  <inkml:trace contextRef="#ctx0" brushRef="#br0">197 833 14531,'-6'-3'368,"-1"1"0,0 1 0,0-1 0,0 1 0,0 0 0,0 1-1,1 0 1,-1 0 0,0 0 0,0 1 0,-8 2 0,10-2-158,0 1-1,0 0 1,1 1 0,-1-1-1,0 1 1,1 0 0,-1 0-1,1 0 1,0 1 0,0-1 0,0 1-1,1 0 1,-1 0 0,-4 9-1,2-5-70,2 0-1,-1 0 1,1 1-1,1-1 1,0 1-1,0 0 1,0 0-1,1 0 1,0 0-1,1 0 1,0 1-1,1-1 1,0 11-1,0-19-127,0 0-1,0 0 0,0 0 0,0 0 0,0-1 1,1 1-1,-1 0 0,0 0 0,0 0 0,1 0 0,-1 0 1,0 0-1,1 0 0,-1 0 0,1-1 0,-1 1 0,1 0 1,0 0-1,-1-1 0,1 1 0,1 1 0,-2-2-4,1 0-1,0 0 0,0 0 0,-1 0 1,1 0-1,0 0 0,-1 0 0,1-1 1,0 1-1,-1 0 0,1 0 0,0 0 1,-1-1-1,1 1 0,0 0 1,-1-1-1,1 1 0,-1 0 0,1-1 1,-1 1-1,2-2 0,2-2-1,0 0 1,0-1-1,0 0 0,-1 0 1,6-9-1,2-11-36,15-50 1,-19 52-39,0 1 1,19-37-1,-26 58 63,1-1 0,0 1 0,0 0 0,-1 0 0,1 0 0,0 0 1,0-1-1,0 1 0,0 0 0,0 1 0,0-1 0,0 0 0,1 0 0,-1 0 0,0 1 0,2-2 1,-3 2 1,1 0 0,0 0 0,0 0 0,0 0 0,0 0 0,-1 0 0,1 0 0,0 0 0,0 1 0,0-1 0,-1 0 1,1 0-1,0 1 0,0-1 0,-1 0 0,1 1 0,0-1 0,-1 1 0,1-1 0,1 2 0,2 2-15,0 1 0,0 0 0,0 0 0,-1 1 0,5 9-1,26 55 253,-4 1-1,-3 2 0,-3 0 0,19 99 1,-21-33 463,-20-121-593,-1 0 1,-1 0-1,-1-1 1,-1 1-1,-6 32 0,7-46-82,0 0 0,-1 0-1,1-1 1,-1 1-1,0 0 1,0-1 0,0 1-1,0-1 1,-1 0 0,1 1-1,-7 4 1,8-7-15,-1 1 0,0-1 0,1 0 0,-1 0 1,0-1-1,0 1 0,0 0 0,0 0 0,0-1 0,1 1 0,-1-1 0,0 0 0,0 1 0,-1-1 1,1 0-1,0 0 0,0-1 0,0 1 0,0 0 0,0 0 0,0-1 0,1 0 0,-1 1 0,0-1 0,0 0 1,-2-1-1,-2-2-4,0 0 0,0-1 0,0 1 0,0-1 1,1-1-1,0 1 0,0-1 0,0 0 0,1 0 1,0 0-1,0-1 0,1 1 0,-4-9 0,1 1-7,1-1 0,0 1 0,1-1 0,0 0 0,-1-25 0,4 24-3,1 0 0,1 0 0,1 0 0,0 0 0,1 0 0,1 0 0,9-26 0,55-106-20,-31 75 40,28-82 23,-57 129-41,0 0-1,-1-1 1,5-54-1,-11 75 10,-2 0-1,1 0 1,-1 0-1,0 0 1,-3-12 0,4 18-3,0-1 1,0 0 0,0 1 0,0-1 0,-1 1 0,1-1 0,0 1 0,0-1 0,-1 1 0,1-1 0,0 1 0,-1-1 0,1 1 0,0 0 0,-1-1 0,1 1 0,-1-1 0,1 1 0,-1 0 0,1 0 0,-1-1-1,1 1 1,-1 0 0,1 0 0,-1-1 0,0 1 0,0 1-1,0-1 0,0 1 0,0-1 0,0 1 0,0 0 0,0-1 0,0 1 0,0 0 0,1 0 0,-1 0 0,0 0 1,0 0-1,1 0 0,-1 0 0,1 0 0,-1 0 0,1 0 0,-1 2 0,-6 13 0,1 1 1,1 0-1,0 0 1,2 0-1,0 0 1,-1 21-1,1 9-20,5 53 0,0-75 14,4 28 0,-5-46 8,1-1-1,-1 0 1,1 0-1,0 0 1,1 0 0,0 0-1,-1 0 1,2 0 0,6 8-1,-9-13 0,0 1 0,0-1-1,0 0 1,0 0 0,0 0-1,0 0 1,1 0 0,-1 0-1,0 0 1,1-1 0,-1 1 0,1 0-1,-1-1 1,1 1 0,-1-1-1,1 0 1,-1 1 0,1-1-1,0 0 1,-1 0 0,1 0-1,-1 0 1,1 0 0,0 0-1,-1 0 1,1-1 0,-1 1-1,1-1 1,-1 1 0,1-1 0,-1 1-1,1-1 1,-1 0 0,0 0-1,1 0 1,-1 0 0,0 0-1,0 0 1,1 0 0,0-2-1,4-3-1,0-1-1,0-1 1,0 1-1,-1-1 1,7-14-1,2-9 3,-2 0 0,-1 0-1,-2-1 1,-1-1-1,-1 1 1,-2-1 0,-1-1-1,-2 1 1,-2-42-1,-1 70 3,1 0-1,-1-1 0,0 1 1,-1 0-1,-3-9 0,5 14-1,0-1 0,0 1 1,0 0-1,0 0 0,0 0 0,0-1 0,0 1 0,0 0 0,0 0 0,0 0 0,0-1 0,0 1 0,-1 0 0,1 0 0,0 0 0,0 0 0,0-1 0,0 1 1,0 0-1,0 0 0,-1 0 0,1 0 0,0 0 0,0 0 0,0-1 0,0 1 0,-1 0 0,1 0 0,0 0 0,0 0 0,0 0 0,-1 0 0,1 0 0,0 0 1,0 0-1,0 0 0,-1 0 0,1 0 0,0 0 0,0 0 0,0 0 0,-1 0 0,1 0 0,0 0 0,-1 0 0,-3 22 0,4 24 14,1-1-1,3 1 1,2-1-1,19 74 1,-20-97 33,13 31-1,-16-47-32,1 0 0,0 0-1,0 0 1,0 0-1,1-1 1,0 1 0,0-1-1,1 0 1,5 6-1,-8-10-7,-1 0-1,1 0 0,0 0 0,0 0 1,0 0-1,0 0 0,-1 0 1,1-1-1,0 1 0,0-1 0,0 1 1,1-1-1,-1 0 0,0 0 1,0 1-1,0-2 0,0 1 0,0 0 1,0 0-1,0-1 0,0 1 0,0-1 1,0 1-1,0-1 0,0 0 1,0 0-1,-1 0 0,1 0 0,0 0 1,0 0-1,-1-1 0,1 1 1,-1-1-1,1 1 0,1-4 0,5-4 8,0-1-1,-1 1 0,0-2 0,9-18 0,-4 4-1,0-1-1,-2 0 0,-1-1 1,-1 0-1,-2 0 1,0-1-1,-2 0 1,-1 0-1,-1 0 0,-2-29 1,-2 44 6,0 11-6,-1 20-6,2 10 29,2 1 0,2 0 0,0 0 0,2-1 0,1 0 0,1 0 0,1 0 0,18 38 0,-23-60-15,0 0 0,0-1 0,1 0 0,-1 0 1,1 0-1,0 0 0,6 5 0,-9-9-14,-1-1 0,1 1 0,0 0 0,0 0 0,0-1 0,0 1 0,0 0 0,1-1 0,-1 1-1,0-1 1,0 0 0,0 1 0,0-1 0,1 0 0,-1 0 0,0 0 0,0 1 0,0-1 0,1-1 0,-1 1 0,0 0 0,0 0-1,0 0 1,1-1 0,-1 1 0,0 0 0,0-1 0,0 1 0,0-1 0,0 1 0,0-1 0,0 0 0,0 1 0,0-1 0,0 0-1,0 0 1,0 0 0,0 0 0,-1 0 0,1 0 0,0 0 0,0-1 0,4-7 12,0 1-1,-1-1 1,0 0 0,0 0 0,-1-1-1,0 1 1,-1-1 0,0 0 0,-1 1-1,1-14 1,-1-1 13,-1 1 1,-1-1-1,-6-27 0,7 49-27,-17-78 70,16 73-68,-1 0-1,-1 0 0,0 1 0,0-1 0,0 1 0,0 0 0,-1 0 0,0 0 1,-5-5-1,8 10-4,1 0 0,-1 1 1,1-1-1,-1 0 0,1 1 1,-1-1-1,0 1 0,1-1 1,-1 1-1,0 0 0,1-1 1,-1 1-1,0-1 0,0 1 1,1 0-1,-1 0 0,0-1 1,0 1-1,1 0 0,-1 0 1,0 0-1,0 0 0,-1 0 1,2 1-2,-1-1 1,1 0-1,-1 1 1,0-1-1,1 1 1,0 0-1,-1-1 1,1 1-1,-1-1 1,1 1-1,0 0 1,-1-1-1,1 1 1,0 0-1,0-1 1,-1 1-1,1 0 1,0-1-1,0 1 1,0 1-1,-1 4-5,1 0 0,0 0 0,0 0 1,3 11-1,0-1-1,1-1 0,1 0 0,12 27 0,-15-37 6,1 0-1,-1 0 1,2 0 0,-1 0-1,0-1 1,1 1 0,0-1-1,0 0 1,0 0-1,1 0 1,-1-1 0,1 1-1,9 4 1,-12-7 1,1 0-1,-1 0 1,0-1 0,1 1-1,-1-1 1,1 1-1,-1-1 1,0 0 0,1 0-1,-1 0 1,1 0 0,-1-1-1,1 1 1,-1 0 0,0-1-1,4-1 1,-2 0 0,0 0 0,0 0 1,0-1-1,0 1 0,0-1 1,-1 0-1,1 0 0,2-4 1,4-4 1,-2-1 0,1 1 0,-1-2 1,8-18-1,-9 20-1,-2-1 0,0-1 0,0 1 0,-1-1 0,-1 1 0,0-1 0,0 0 0,-2-1 0,1 1 0,-2-25 0,0 37-1,0-1 1,-1 1 0,1 0 0,0-1-1,-1 1 1,1 0 0,-1-1 0,1 1-1,-1 0 1,1-1 0,-1 1 0,0 0-1,-1-2 1,1 3-1,1-1 0,-1 1 1,1 0-1,-1-1 0,1 1 0,-1 0 0,0 0 0,1-1 1,-1 1-1,1 0 0,-1 0 0,1 0 0,-1 0 1,0 0-1,1 0 0,-1 0 0,1 0 0,-1 0 0,1 0 1,-1 0-1,0 0 0,0 1 0,-1 0 1,0 0 0,-1 0 0,1 1 0,0-1-1,0 0 1,1 1 0,-1 0 0,0-1 0,0 1 0,1 0 0,-1 0 0,1 0-1,-2 4 1,-3 6 4,1 1 0,1 0 0,0 0 0,0 0 0,2 0 0,-1 1 0,2-1-1,-1 19 1,2-15 12,1 0-1,0-1 0,1 1 0,0 0 0,2-1 1,7 22-1,-10-35-11,0 0 0,0 0 0,0 0 1,1-1-1,-1 1 0,1 0 0,0-1 0,0 1 1,0-1-1,0 0 0,0 1 0,0-1 0,1 0 1,4 3-1,-5-4-3,-1-1 1,1 0 0,0 1 0,-1-1-1,1 0 1,0 0 0,-1 1-1,1-1 1,0 0 0,-1-1-1,1 1 1,0 0 0,-1 0-1,1-1 1,0 1 0,-1-1-1,1 0 1,-1 1 0,1-1 0,-1 0-1,1 0 1,-1 0 0,0 0-1,1 0 1,-1 0 0,0 0-1,0 0 1,0-1 0,1 0-1,7-9-12,0 0 0,-1 0 0,0-1 0,-1 0 0,9-22 0,22-70-320,-17 42-78,-10 39 78,-5 18 90,-1 14-37,17 93-210,2 10 485,-20-99 21,0 0 0,1-1 0,0 1 0,1-1 0,1-1 0,9 15 0,-15-24-17,0-1 0,0 1 0,0 0 0,1-1 0,-1 1 0,0-1 0,1 0 0,-1 1 0,1-1 0,-1 0 0,1 0 1,0 0-1,-1 0 0,1 0 0,0 0 0,0 0 0,0-1 0,0 1 0,0-1 0,-1 1 0,1-1 0,3 0 0,-3 0-13,0-1 0,0 0 0,0 1-1,-1-1 1,1 0 0,0 0 0,-1 0-1,1-1 1,0 1 0,-1 0 0,1-1-1,-1 1 1,0-1 0,0 1 0,1-1 0,-1 1-1,2-4 1,3-8-104,0-1 0,-1 1-1,0-1 1,4-22 0,-2-4-136,-1-1 0,-2 0 0,-3 0 1,-5-72-1,-35-163-997,35 257 1172,0-1 1,-1 1 0,0 0-1,-10-18 1,3 19 21,12 18 53,0-1 1,-1 1-1,1 0 1,0 0-1,0 0 1,0 0-1,-1 0 1,1 0-1,0 0 1,0-1-1,-1 1 1,1 0 0,0 0-1,0 0 1,-1 0-1,1 0 1,0 0-1,0 0 1,-1 0-1,1 1 1,0-1-1,0 0 1,-1 0-1,1 0 1,0 0-1,0 0 1,0 0-1,-1 0 1,1 0-1,0 1 1,0-1 0,0 0-1,-1 0 1,1 0-1,0 0 1,0 1-1,0-1 1,0 0-1,-1 0 1,1 1-1,-1 3 12,-1 0 0,1 0 0,0 0 0,0 1 0,0-1 0,1 0 0,-1 9 0,1 65 680,3-1 1,25 146-1,-24-198-515,1-1 1,2 0-1,0 0 0,19 40 1,-25-62-189,0 0 1,0 0 0,0 0-1,0 0 1,1-1 0,-1 1 0,1 0-1,-1-1 1,1 1 0,0-1-1,-1 1 1,1-1 0,0 0 0,0 0-1,0 0 1,0 0 0,0 0-1,0 0 1,3 0 0,-4-1-9,0 0 1,-1 0-1,1 0 1,0 0-1,-1 0 1,1 0 0,0 0-1,-1 0 1,1 0-1,-1-1 1,1 1-1,0 0 1,-1-1-1,1 1 1,-1 0-1,1-1 1,-1 1-1,1 0 1,-1-1-1,1 1 1,-1-1 0,1 1-1,0-2 1,-1 1-20,1-1 1,0 1 0,-1-1 0,1 0 0,-1 1-1,0-1 1,1 0 0,-1 1 0,0-1 0,0 0-1,0 0 1,-1-3 0,-1-5-65,0 0-1,-1 0 1,-1 0 0,0 0 0,0 0-1,-1 1 1,0 0 0,0 0 0,-1 0-1,0 1 1,-1-1 0,0 2 0,-16-15-1,23 22 109,0-1-1,0 1 0,-1-1 0,1 1 1,0 0-1,-1-1 0,1 1 0,-1 0 1,1-1-1,0 1 0,-1 0 0,1 0 1,-1-1-1,1 1 0,-1 0 0,1 0 1,-1 0-1,1 0 0,-1-1 0,1 1 1,-1 0-1,1 0 0,-1 0 0,1 0 1,-1 0-1,1 0 0,-1 0 0,1 1 1,-1-1-1,0 0 0,4 15 204,18 22 167,-15-28-289,1-1 0,0 0 0,0 0 0,0-1 0,1 0 0,0-1 0,14 10 0,-19-14-69,0-1 1,-1 1-1,1-1 0,0 0 0,0 0 1,-1 0-1,1 0 0,0-1 0,0 1 1,0-1-1,0 1 0,0-1 0,0 0 1,0 0-1,0-1 0,0 1 0,0-1 1,0 1-1,0-1 0,0 0 1,0 0-1,-1 0 0,1 0 0,0-1 1,-1 1-1,1-1 0,-1 0 0,1 1 1,-1-1-1,4-5 0,1-1-8,-1 0 0,0 0 1,-1-1-1,0 0 0,0 0 0,-1 0 1,0-1-1,0 1 0,-1-1 0,-1 0 0,2-11 1,0-2-3,-2-1 0,0 1 0,-3-41 0,0 57-8,1 2 1,0 0-1,0 1 1,-1-1 0,0 1-1,0-1 1,0 0 0,0 1-1,-1-1 1,-2-4 0,4 9-1,0-1 1,-1 1 0,1 0-1,0-1 1,0 1 0,0 0-1,0-1 1,0 1-1,-1 0 1,1 0 0,0-1-1,0 1 1,-1 0 0,1 0-1,0 0 1,0-1 0,-1 1-1,1 0 1,0 0-1,0 0 1,-1 0 0,1 0-1,0-1 1,-1 1 0,1 0-1,0 0 1,-1 0 0,1 0-1,0 0 1,-1 0-1,1 0 1,0 0 0,-1 0-1,1 0 1,0 0 0,-1 0-1,1 1 1,-8 11-5,0 24 14,4 1 62,1 0 0,4 66-1,1-79-7,1 1-1,1 0 1,2-1-1,0 0 1,10 25-1,-15-47-50,0 1 0,0-1-1,0 1 1,0-1 0,1 1-1,-1-1 1,1 0 0,0 1 0,-1-1-1,1 0 1,0 0 0,0-1-1,0 1 1,1 0 0,-1-1-1,0 1 1,5 2 0,-5-4-9,0 0 0,0 0 0,0 0 0,0 0 0,0 0 0,0 0 0,-1 0 0,1-1 0,0 1-1,0-1 1,0 1 0,0-1 0,-1 0 0,1 0 0,0 0 0,-1 0 0,1 0 0,-1 0 0,1 0 0,-1 0 0,1 0 0,-1-1 0,0 1 0,0-1 0,0 1 0,2-3 0,6-9-34,-1 0 0,0 0-1,-1-1 1,-1 1 0,0-2 0,5-18 0,18-95-66,-11 3 142,-6 0-1,-5-133 1,-7 227 26,0 29-24,-1 5 2,3 50 114,5 23 49,3 0-1,3-1 1,4-1-1,33 91 1,-41-141-171,22 39 0,-27-56-107,0 0-1,1-1 1,0 1-1,0-1 1,0 0-1,0-1 1,1 1-1,0-1 0,0-1 1,8 6-1,-6-7-296,-10-6-162,-13-10 52,-79-43-324,41 26 600,1-2-1,1-2 1,-48-44 0,94 74 207,1 0 0,-1-1 0,1 0 0,0 0-1,0 0 1,-5-10 0,9 14 9,-1 0 0,1-1 0,-1 1 0,1 0 0,-1-1 0,1 1 0,0-1 0,0 1 0,0-1 0,0 1 0,0 0 0,0-1 0,0 1 1,0-1-1,0 1 0,1-1 0,-1 1 0,1 0 0,-1-1 0,1 1 0,-1 0 0,1-1 0,0 1 0,0 0 0,-1 0 0,1-1 0,0 1 0,0 0 0,0 0 0,0 0 0,1 0 0,-1 0 0,0 1 0,3-2 0,13-7 177,0 1 1,1 2-1,0-1 0,1 2 0,-1 1 1,29-4-1,-5 0-67,6-1-91,-20 5-406,0-2 0,-1-1-1,42-16 1,-68 23 350,0 0 0,0-1 0,0 1 0,0 0 1,0-1-1,-1 1 0,1 0 0,0-1 0,0 1 0,-1-1 0,1 0 0,0 1 1,-1-1-1,1 0 0,0 1 0,-1-1 0,1 0 0,-1 1 0,1-3 1,-1 2-20,-1 0 0,0 0 0,1 0 1,-1-1-1,0 1 0,0 0 1,1 0-1,-1 0 0,0 0 1,0 0-1,0 0 0,0 1 1,-2-2-1</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9.551"/>
    </inkml:context>
    <inkml:brush xml:id="br0">
      <inkml:brushProperty name="width" value="0.035" units="cm"/>
      <inkml:brushProperty name="height" value="0.035" units="cm"/>
    </inkml:brush>
  </inkml:definitions>
  <inkml:trace contextRef="#ctx0" brushRef="#br0">0 48 18068,'9'11'1984,"0"-5"-1320,0-12-608,2-5 1777,1-4-1569,-3-1-184,-6-1-88</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50.925"/>
    </inkml:context>
    <inkml:brush xml:id="br0">
      <inkml:brushProperty name="width" value="0.035" units="cm"/>
      <inkml:brushProperty name="height" value="0.035" units="cm"/>
    </inkml:brush>
  </inkml:definitions>
  <inkml:trace contextRef="#ctx0" brushRef="#br0">15747 804 11771,'-2799'-365'1677,"-555"225"-322,1384 215-941,1385-12-295,-773 187-1,57 118-300,52 130-315,444-68 120,553-272 318,-248 205-1,326-217 87,-310 335-1,365-340 21,6 5 0,-180 311-1,225-331-20,7 3-1,5 3 0,-77 275 0,110-310-11,5 1 0,3 1 0,6 0 0,3 0 0,5 1 0,18 157 0,3-138-4,5 0 0,5-2 0,6-2 0,4-1 0,6-2 0,75 135 0,-21-74-5,8-5 0,7-4 1,136 147-1,-88-132 5,9-7 1,6-8-1,8-8 1,6-8-1,7-8 0,254 133 1,-193-139 40,5-12 0,5-11 0,5-12 0,515 112 0,83-80 93,10-83 16,883-110 56,-830-23-173,932-209-1,-1345 173-77,-5-22 0,-7-23-1,-8-22 1,-9-22 0,-9-21-1,-11-21 1,681-482 0,-779 455-454,406-389 0,-565 456 401,-10-10 0,342-478 0,-431 518 358,-7-5 0,118-277-1,-165 306 48,-7-2-1,-7-2 1,46-269-1,-79 315-92,-6 0 0,-5-162 0,-11 181-83,-4 1 0,-4 1 0,-34-125 0,19 128-49,-3 2 0,-5 0 0,-3 3 0,-4 1 0,-57-83-1,41 81-50,-5 2 0,-3 4 0,-4 2-1,-111-96 1,74 88-86,-3 4 0,-4 6-1,-3 5 1,-3 5-1,-167-68 1,101 63 47,-3 9 0,-2 7 0,-215-33 0,-73 24-90,-27 34 1,495 32 85</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8:56.021"/>
    </inkml:context>
    <inkml:brush xml:id="br0">
      <inkml:brushProperty name="width" value="0.035" units="cm"/>
      <inkml:brushProperty name="height" value="0.035" units="cm"/>
    </inkml:brush>
  </inkml:definitions>
  <inkml:trace contextRef="#ctx0" brushRef="#br0">1 31 11522,'20'-5'513,"1"1"0,0 1-1,0 1 1,0 1-1,0 0 1,0 2-1,0 0 1,21 5-1,87 21 430,174 26 208,222-40-428,1-42-396,84-2-83,-159 29-200,84-1 0,563 4-23,-677 4-14,910 48 432,-487-44-278,-213-21-120,-576 14-45,33 2 59,104-9-1,-164 2-81,-1 0 1,0-2-1,0-2 1,-1 0-1,0-1 0,0-2 1,-1-1-1,27-15 1,-47 23-72,-3 2 27,0 0 0,0 0 0,0 0 0,0 0 1,0-1-1,0 1 0,-1 0 0,1-1 1,0 0-1,-1 1 0,0-1 0,3-3 0,-4 5 67,0 0-1,0 0 1,0 0-1,0 0 0,0 0 1,0 0-1,0 0 1,0 0-1,0 0 0,0-1 1,0 1-1,0 0 1,0 0-1,0 0 0,0 0 1,0 0-1,0 0 1,0 0-1,0-1 0,0 1 1,0 0-1,0 0 1,0 0-1,0 0 0,0 0 1,0 0-1,0 0 1,0-1-1,0 1 0,0 0 1,0 0-1,0 0 1,0 0-1,-1 0 0,1 0 1,0 0-1,0 0 1,0 0-1,0 0 0,0 0 1,0-1-1,0 1 1,0 0-1,-1 0 0,1 0 1,0 0-1,0 0 1,0 0-1,-8 1-190,-5 5-131</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9:21.918"/>
    </inkml:context>
    <inkml:brush xml:id="br0">
      <inkml:brushProperty name="width" value="0.035" units="cm"/>
      <inkml:brushProperty name="height" value="0.035" units="cm"/>
    </inkml:brush>
  </inkml:definitions>
  <inkml:trace contextRef="#ctx0" brushRef="#br0">0 128 12475,'4'4'118,"-1"0"0,0 1 0,1-1 1,0-1-1,0 1 0,0 0 1,1-1-1,-1 0 0,1 0 0,0 0 1,0-1-1,0 0 0,0 0 0,0 0 1,0 0-1,0-1 0,1 0 0,-1 0 1,1 0-1,-1-1 0,0 0 0,1 0 1,-1 0-1,6-1 0,23-5 771,52-14-1,-57 12-397,0 1 0,55-5 0,-21 12-162,-1 4 0,0 2 0,73 16 0,39 5-58,-83-19-183,1-4-1,-1-5 0,145-18 1,117-24 98,4 24-96,-121 21-65,428-13 63,215-20-51,209 5 2,-221 6-53,-314 15 36,511-21-32,-442 50 6,297 44 17,-498-46 5,181 0 4,-322-32-11,258 4-10,87 15-13,-319-17 7,-238 11 15,-1 2 0,101 21 0,-134-15-355,16 4 1048,-47-15-668,-1 1 0,1-1-1,-1 0 1,1 0 0,0 0 0,-1 0-1,1 0 1,-1-1 0,1 1-1,-1-1 1,1 0 0,-1 1 0,1-1-1,-1 0 1,0 0 0,3-2-1,15-18 92</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9:59.473"/>
    </inkml:context>
    <inkml:brush xml:id="br0">
      <inkml:brushProperty name="width" value="0.035" units="cm"/>
      <inkml:brushProperty name="height" value="0.035" units="cm"/>
    </inkml:brush>
  </inkml:definitions>
  <inkml:trace contextRef="#ctx0" brushRef="#br0">1 432 11650,'9'0'134,"1"1"0,0-2 0,0 1 0,0-1 0,0-1 0,-1 1 0,1-2-1,10-3 1,11-2-78,-22 6-56,212-43-158,-155 35 25,94-2 1,-86 10 119,480 10 804,-268 5-369,286-25 1,167-13-297,248-16 56,-62-10-39,275-35-118,-842 61 124,635 35 1,-264 25 538,0-55-407,-608 6-166,-1-5-1,-1-6 0,119-41 1,-235 65-108,71-19 193,-73 20-202,-1 0 1,0 0 0,1 0 0,-1 0 0,1 0 0,-1-1 0,1 1 0,-1 0 0,0 0 0,1 0 0,-1 0 0,1 0 0,-1 0-1,1 1 1,-1-1 0,0 0 0,1 0 0,-1 0 0,1 0 0,-1 0 0,0 1 0,1-1 0,-1 0 0,0 0 0,1 1 0,-1-1-1,1 1 1,-4 8-207,-15 10-51,4-11 163,-3 1-27</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21.213"/>
    </inkml:context>
    <inkml:brush xml:id="br0">
      <inkml:brushProperty name="width" value="0.035" units="cm"/>
      <inkml:brushProperty name="height" value="0.035" units="cm"/>
    </inkml:brush>
  </inkml:definitions>
  <inkml:trace contextRef="#ctx0" brushRef="#br0">1 57 7250,'5'-9'818,"-4"7"-457,1-1 0,-1 1-1,1-1 1,0 1 0,0 0 0,0 0 0,3-3 0,-4 4-282,0 1 0,0 0 0,0-1 0,0 1 1,0-1-1,0 1 0,1 0 0,-1 0 0,0 0 0,0 0 1,0 0-1,0 0 0,0 0 0,0 0 0,1 0 0,-1 0 1,0 0-1,0 1 0,0-1 0,0 1 0,0-1 0,0 1 1,2 0-1,19 9 149,1-1 0,0-1 1,1-1-1,0-1 1,0-1-1,0-1 0,1-1 1,-1-1-1,27-2 0,31-5-144,113-22 0,-53 5 49,44 5 126,2 8-1,-1 7 1,0 9-1,325 55 1,-373-37-249,178 28 44,3-22 12,342-24-17,-495-8-47,726-33 42,-735 23-98,0 7 0,1 6 0,201 30 0,-10 3 73,-257-32-29,166-17 0,-206 8-1,268-29-89,4 27-81,23 38 220,60 2 59,-348-31-80,-1-4 0,1-1 0,-1-4-1,107-27 1,-100 15-23,-19 5 60,1 1 0,1 3 0,71-8 0,11 15 346,-75 4 31,103-13-1,-156 13-374,2-1-112,-1 0 0,1 0-1,-1 1 1,1 0 0,6 0-1,-10 0 36,0 0 0,0 0 0,-1 1-1,1-1 1,0 0 0,-1 0 0,1 1-1,0-1 1,-1 0 0,1 1 0,-1-1-1,1 1 1,0-1 0,-1 0 0,1 1-1,-1-1 1,1 1 0,-1 0 0,0-1-1,1 1 1,-1-1 0,1 1 0,-1 0-1,0-1 1,0 1 0,1 0 0,-1-1 0,0 1-1,0 0 1,0-1 0,0 1 0,0 0-1,0 0 1,0-1 0,0 1 0,0 0-1,0-1 1,0 1 0,0 0 0,0 0-1,-1-1 1,1 1 0,-1 1 0,-4 12-176,-3 1-64</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38.181"/>
    </inkml:context>
    <inkml:brush xml:id="br0">
      <inkml:brushProperty name="width" value="0.035" units="cm"/>
      <inkml:brushProperty name="height" value="0.035" units="cm"/>
    </inkml:brush>
  </inkml:definitions>
  <inkml:trace contextRef="#ctx0" brushRef="#br0">1 57 12251,'2'1'180,"0"1"1,0-1-1,0 0 1,1 0-1,-1 0 0,0 0 1,0 0-1,1-1 1,-1 1-1,1-1 1,-1 1-1,0-1 1,4 0-1,37 0 189,-30-1-369,233-20 166,-118 6-148,579-15 0,1 56 61,501 27 131,-757-37-202,-51 0 6,899 16 172,-874-51 103,158 1 325,-533 22-524,-53-4-441,-1 0 251,1 0 1,-1 0 0,1 0 0,-1 0 0,1-1-1,-1 1 1,1-1 0,0 0 0,-1 1 0,-3-3-1,-7-7-212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9.429"/>
    </inkml:context>
    <inkml:brush xml:id="br0">
      <inkml:brushProperty name="width" value="0.025" units="cm"/>
      <inkml:brushProperty name="height" value="0.025" units="cm"/>
      <inkml:brushProperty name="color" value="#E71224"/>
    </inkml:brush>
  </inkml:definitions>
  <inkml:trace contextRef="#ctx0" brushRef="#br0">20 1 11211,'0'0'5861,"-9"51"-5765,0-22 96,8 5-160,1 1-32,0 1-32,12 5 0,0 4-768,3 3-1699,-5 5-1761</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7.475"/>
    </inkml:context>
    <inkml:brush xml:id="br0">
      <inkml:brushProperty name="width" value="0.035" units="cm"/>
      <inkml:brushProperty name="height" value="0.035" units="cm"/>
    </inkml:brush>
  </inkml:definitions>
  <inkml:trace contextRef="#ctx0" brushRef="#br0">0 11484 12235,'8'-1'220,"0"-1"0,0 0 0,0 0 1,0 0-1,0-1 0,-1 0 0,0-1 1,1 1-1,-1-1 0,0-1 1,-1 0-1,7-5 0,10-10 156,36-42-1,-54 57-454,33-42 0,-2-1-1,-2-2 1,-2-1 0,-3-2 0,-1 0-1,22-66 1,94-352-63,38-286 1015,-102 413-393,108-498 245,-37-8-628,-87 394-122,98-605 116,-60 528 141,14-83 152,-22-2-26,0-548-243,-88 1042-139,61-771-240,-45 732 396,7 1 0,7 1 1,82-223-1,-76 274 36,5 3 0,4 1-1,121-180 1,-137 236-201,3 2 0,2 2 0,1 2 0,3 1 0,1 3 0,2 1-1,2 3 1,1 1 0,66-33 0,54-6-73,-101 46-31,76-42 0,-138 66 99,0 1 0,0-1 0,-1-1 0,1 1 0,-1-1 0,0 0 0,0-1 0,0 1 0,-1-1 0,0 0 0,9-14 0,-6-4-74</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7.932"/>
    </inkml:context>
    <inkml:brush xml:id="br0">
      <inkml:brushProperty name="width" value="0.035" units="cm"/>
      <inkml:brushProperty name="height" value="0.035" units="cm"/>
    </inkml:brush>
  </inkml:definitions>
  <inkml:trace contextRef="#ctx0" brushRef="#br0">1 14 15627,'15'2'173,"0"-1"-1,1 0 0,-1-1 1,1-1-1,17-3 1,14 0-105,7 0-48,-29 2 0,1 0-1,-1 1 1,1 2 0,38 5 0,-60-5-8,-1 0 1,0 1-1,0-1 1,1 1-1,-1-1 1,0 1-1,0 0 1,-1 0-1,1 0 1,0 1-1,-1-1 1,1 0-1,-1 1 1,0 0-1,0 0 1,0-1-1,0 1 1,-1 0-1,1 1 1,-1-1-1,1 0 1,-1 0-1,0 1 1,0-1-1,-1 0 1,1 1-1,-1 3 1,2 12 101,-1 0 1,-1 0 0,-3 33 0,2-44-87,-40 269 796,22-177-56,-9 183 1,29-230-596,7-27 11</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8.442"/>
    </inkml:context>
    <inkml:brush xml:id="br0">
      <inkml:brushProperty name="width" value="0.035" units="cm"/>
      <inkml:brushProperty name="height" value="0.035" units="cm"/>
    </inkml:brush>
  </inkml:definitions>
  <inkml:trace contextRef="#ctx0" brushRef="#br0">5 5 18652,'-1'28'1168,"-1"16"-1032,1 5-88,5 2 152,4-2-56,4-13-40,4-9-16,10-20-8,7-11-40,8-26-368,5-12-280,-2-20 504,-2-9-72,-3-16-104</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8.928"/>
    </inkml:context>
    <inkml:brush xml:id="br0">
      <inkml:brushProperty name="width" value="0.035" units="cm"/>
      <inkml:brushProperty name="height" value="0.035" units="cm"/>
    </inkml:brush>
  </inkml:definitions>
  <inkml:trace contextRef="#ctx0" brushRef="#br0">80 1 16788,'-12'75'1504,"0"9"-944,-3 0-232,6 5 632,0-1-168,5-5-279,1-2-121,3-8-248,3-7-224,-2-15-568,2-6 231,-3-13 257,-9-5-96,-4-7-152</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9.419"/>
    </inkml:context>
    <inkml:brush xml:id="br0">
      <inkml:brushProperty name="width" value="0.035" units="cm"/>
      <inkml:brushProperty name="height" value="0.035" units="cm"/>
    </inkml:brush>
  </inkml:definitions>
  <inkml:trace contextRef="#ctx0" brushRef="#br0">194 0 15755,'-5'7'343,"-1"0"-1,1 1 1,0 0-1,1-1 0,-4 11 1,-22 52-102,24-55-101,-23 61 331,-36 154 1,54-172-282,2 0 1,3 1-1,1 83 0,5-128-185,0 0 0,1 0 1,1 0-1,0 0 0,1 0 0,0-1 0,1 1 1,0-1-1,1 0 0,9 15 0,-13-26-17,0 0-1,0 0 0,0 0 1,1 0-1,-1 0 0,1 0 1,-1 0-1,1-1 1,0 1-1,-1-1 0,1 1 1,0-1-1,0 0 0,0 0 1,0 1-1,0-1 0,1-1 1,-1 1-1,0 0 1,0-1-1,0 1 0,1-1 1,-1 1-1,0-1 0,1 0 1,-1 0-1,0 0 0,1 0 1,-1-1-1,0 1 1,1-1-1,-1 1 0,0-1 1,0 0-1,1 0 0,-1 0 1,0 0-1,0 0 0,2-2 1,26-22-135</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9.892"/>
    </inkml:context>
    <inkml:brush xml:id="br0">
      <inkml:brushProperty name="width" value="0.035" units="cm"/>
      <inkml:brushProperty name="height" value="0.035" units="cm"/>
    </inkml:brush>
  </inkml:definitions>
  <inkml:trace contextRef="#ctx0" brushRef="#br0">78 1 16916,'-18'92'1641,"4"-27"-932,3 0 0,-3 70 0,13-79-646,3 0-1,2-1 1,3 0-1,2 0 1,28 94-1,-31-131-63,-2-8-4,-1 1-1,0 0 1,0 0 0,-1 0-1,1 12 1,-3-23 5,0 0 0,0 0 0,0 0 0,0 0 0,0 0 1,0 0-1,0 0 0,0 0 0,-1-1 0,1 1 0,0 0 0,0 0 1,0 0-1,0 0 0,0 0 0,0 0 0,0 0 0,0 0 0,0 0 0,0 0 1,0 0-1,0 0 0,-1 0 0,1 0 0,0 0 0,0 0 0,0 0 0,0 0 1,0-1-1,0 1 0,0 0 0,0 0 0,0 0 0,-1 0 0,1 0 0,0 1 1,0-1-1,0 0 0,0 0 0,0 0 0,0 0 0,0 0 0,0 0 1,0 0-1,-1 0 0,1 0 0,0 0 0,0 0 0,0 0 0,0 0 0,0 0 1,0 0-1,0 0 0,0 0 0,0 1 0,0-1 0,0 0 0,0 0 0,0 0 1,0 0-1,0 0 0,0 0 0,0 0 0,0 0 0,0 1 0,-7-11 28,-7-22 35,1 0-1,1-1 1,-13-63 0,15 38 6,-5-90 0,13 113-60,1 0 0,3 0 0,0 1 1,2-1-1,17-65 0,-17 87-13,1 0 0,0 1 1,1 0-1,0 0 0,1 0 0,1 1 1,16-20-1,-18 24 2,2 0 1,-1 0-1,1 1 1,0 0-1,0 1 1,1 0-1,0 0 1,-1 1-1,2 0 1,-1 0-1,18-4 1,-11 5 3,1 0 0,-1 1 0,31 0 0,-39 2 19,0 1 1,0 0-1,1 0 0,-1 0 0,0 1 0,0 0 0,0 1 1,-1 0-1,12 6 0,-18-9 4,1 1 0,-1 0 0,0-1 0,0 1 1,0 0-1,0 0 0,0 0 0,0-1 0,0 1 0,0 0 0,0 0 0,0 1 0,-1-1 1,1 0-1,0 0 0,-1 0 0,1 0 0,-1 1 0,1-1 0,-1 0 0,1 1 1,-1-1-1,0 0 0,0 1 0,0-1 0,0 0 0,0 1 0,0-1 0,0 0 0,0 1 1,0-1-1,-1 0 0,1 1 0,-1-1 0,1 0 0,-1 0 0,1 1 0,-1-1 1,0 0-1,1 0 0,-1 0 0,0 0 0,0 0 0,-1 1 0,-5 6 189,0-1 1,-1 0-1,0 0 0,-13 8 0,20-14-205,-27 17 149,-1-1 1,-1-1 0,0-1 0,-1-2-1,0-1 1,-1-1 0,-49 8-1,80-18-250,0-1 1,0 0-1,0 0 0,1 0 0,-1 1 0,0-1 0,0 0 0,0 0 0,0-1 0,0 1 0,0 0 1,1 0-1,-1 0 0,0 0 0,0-1 0,-1 0 0,2 1 22,-1 0 0,1-1-1,0 1 1,0 0 0,0-1 0,-1 1 0,1 0-1,0-1 1,0 1 0,0-1 0,0 1 0,0 0-1,0-1 1,0 1 0,0 0 0,0-1 0,0 1-1,0-1 1,0 1 0,0 0 0,0-1 0,0 1 0,0 0-1,0-1 1,1 1 0,-1-1 0,18-25-1698,-17 25 1830,19-24-1236</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0.325"/>
    </inkml:context>
    <inkml:brush xml:id="br0">
      <inkml:brushProperty name="width" value="0.035" units="cm"/>
      <inkml:brushProperty name="height" value="0.035" units="cm"/>
    </inkml:brush>
  </inkml:definitions>
  <inkml:trace contextRef="#ctx0" brushRef="#br0">214 8 15251,'10'-7'3015,"-10"7"-2949,0 0 1,-4 13 574,-1 14-268,0 0-1,2 0 1,1 0 0,3 49-1,3-26 180,18 83-1,21 16 319,-27-98-614,-1 0-1,7 54 0,-20-87-225,-1-1 0,0 1 0,-1 0 0,-1-1 0,0 1 1,-1-1-1,-1 1 0,-1-1 0,-1 0 0,-7 19 0,3-16-86,0-1 0,-1 0 0,-1 0 0,-1-1 1,-1-1-1,0 0 0,-1 0 0,-1-1 0,0-1 0,-1-1 0,-1 0 0,-19 12 0,29-22-115,-1 0 1,1-1-1,-1 1 0,-9 2 0,14-5 133,0-1 0,0 1-1,0-1 1,0 1 0,0-1-1,0 0 1,0 0 0,0 0 0,0 0-1,0-1 1,0 1 0,0-1 0,0 0-1,-4-1 1,-10-14-399</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1.220"/>
    </inkml:context>
    <inkml:brush xml:id="br0">
      <inkml:brushProperty name="width" value="0.035" units="cm"/>
      <inkml:brushProperty name="height" value="0.035" units="cm"/>
    </inkml:brush>
  </inkml:definitions>
  <inkml:trace contextRef="#ctx0" brushRef="#br0">18 1 14315,'2'0'1328,"-2"7"-1008,-2 16-72,1 7 625,1 15-425,0 4-104,0 8-80,3-1-8,1-4-64,1-4-40,-1-5-64,1-9-32,-2-13-120,-3-6-192,0-13-104,-11-1 312,-2-10-88,-4-1-24</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1.685"/>
    </inkml:context>
    <inkml:brush xml:id="br0">
      <inkml:brushProperty name="width" value="0.035" units="cm"/>
      <inkml:brushProperty name="height" value="0.035" units="cm"/>
    </inkml:brush>
  </inkml:definitions>
  <inkml:trace contextRef="#ctx0" brushRef="#br0">1 183 14843,'6'5'1328,"16"-8"-719,7-8-233,13-5 624,7-2-224,13-5-208,-1-1 16,2 2-416,-2-1-360,-15 7-488,-10 1 632,-24 4-216,-10 5-88</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2.483"/>
    </inkml:context>
    <inkml:brush xml:id="br0">
      <inkml:brushProperty name="width" value="0.035" units="cm"/>
      <inkml:brushProperty name="height" value="0.035" units="cm"/>
    </inkml:brush>
  </inkml:definitions>
  <inkml:trace contextRef="#ctx0" brushRef="#br0">0 3 15843,'0'0'33,"0"0"0,0 0-1,1-1 1,-1 1 0,0 0-1,0 0 1,0 0-1,1 0 1,-1 0 0,0-1-1,0 1 1,0 0-1,1 0 1,-1 0 0,0 0-1,0 0 1,1 0 0,-1 0-1,0 0 1,0 0-1,0 0 1,1 0 0,-1 0-1,0 0 1,0 0 0,1 0-1,-1 0 1,0 0-1,0 0 1,1 0 0,-1 0-1,0 0 1,0 1 0,0-1-1,1 0 1,-1 0-1,0 0 1,0 0 0,0 0-1,1 1 1,-1-1 0,0 0-1,0 0 1,0 0-1,0 0 1,0 1 0,0-1-1,1 0 1,-1 0 0,0 1-1,0-1 1,0 0-1,0 0 1,0 1 0,0-1-1,0 0 1,11 21 362,-7-13-156,57 120 325,-61-127-562,0-1 1,1 1-1,-1 0 0,0 0 0,1-1 0,-1 1 0,1 0 0,-1-1 0,0 1 0,1-1 0,0 1 1,-1 0-1,1-1 0,-1 1 0,1-1 0,0 1 0,0 0 0,0-2-9,-1 1 0,0 0 0,1 0 0,-1 0 0,0-1 1,0 1-1,1 0 0,-1 0 0,0-1 0,0 1 0,1 0 0,-1 0 0,0-1 0,0 1 0,0 0 0,1-1 0,-1 1 1,0 0-1,0-1 0,0 1 0,0 0 0,0-1 0,0 1 0,0 0 0,0-1 0,0 1 0,2-37-630,-2 31 482,8-116-2312,-9 142 2840,2 40 477,-1-56-796,0 0 0,1-1 0,-1 1-1,1 0 1,0-1 0,0 1 0,1 0 0,-1-1-1,1 0 1,0 1 0,-1-1 0,4 4 0,-4-6 4,0 0 1,0-1 0,0 1-1,0 0 1,0 0-1,0-1 1,1 1 0,-1-1-1,0 1 1,0-1-1,1 0 1,-1 1 0,0-1-1,0 0 1,1 0-1,-1 0 1,0 0 0,0 0-1,1 0 1,-1 0-1,0-1 1,0 1 0,1 0-1,-1-1 1,0 1-1,0-1 1,0 1 0,2-2-1,2 0 26,-1-1 0,0 1 0,-1-1-1,1 0 1,0 0 0,-1 0 0,4-5 0,15-25 286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9.761"/>
    </inkml:context>
    <inkml:brush xml:id="br0">
      <inkml:brushProperty name="width" value="0.025" units="cm"/>
      <inkml:brushProperty name="height" value="0.025" units="cm"/>
      <inkml:brushProperty name="color" value="#E71224"/>
    </inkml:brush>
  </inkml:definitions>
  <inkml:trace contextRef="#ctx0" brushRef="#br0">22 0 13837,'0'0'3555,"-15"77"-1120,10-36-225,3 0-1473,2-3-705,0-3-833,7 0-1890,8-2-2594,-7-2-3139</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2.986"/>
    </inkml:context>
    <inkml:brush xml:id="br0">
      <inkml:brushProperty name="width" value="0.035" units="cm"/>
      <inkml:brushProperty name="height" value="0.035" units="cm"/>
    </inkml:brush>
  </inkml:definitions>
  <inkml:trace contextRef="#ctx0" brushRef="#br0">11 111 11939,'57'-94'4483,"-43"78"-4155,-10 16-400,-3 9-211,-30 96-1805,8-39 3235,-8 29 1423,26-82-2215,1-1 0,1 1 1,0 1-1,2 24 0,-2-36-340,1-1 1,1 1-1,-1-1 0,0 0 0,0 1 1,0-1-1,1 1 0,-1-1 0,1 0 1,-1 1-1,1-1 0,-1 0 0,1 0 1,0 0-1,-1 1 0,1-1 0,0 0 0,0 0 1,0 0-1,0 0 0,0 0 0,0 0 1,0-1-1,1 1 0,-1 0 0,3 1 1,-2-2-34,-1 0 1,1 0 0,0 0 0,0 0 0,0 0 0,0 0 0,0 0 0,0-1 0,0 1 0,0-1 0,0 0 0,0 1-1,0-1 1,0 0 0,-1 0 0,1 0 0,0 0 0,2-2 0,5-5-165,0-1 1,-1 1 0,0-1-1,0-1 1,-1 1-1,0-1 1,-1-1-1,0 1 1,-1-1-1,0 0 1,-1 0-1,0-1 1,5-22-1,-10 30-97,-4 10 175,-5 14 74,0 11 75,-8 48 1,15-66-30,2 1 1,0-1-1,0 0 0,1 1 1,1-1-1,3 20 0,4-9-14</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1.127"/>
    </inkml:context>
    <inkml:brush xml:id="br0">
      <inkml:brushProperty name="width" value="0.035" units="cm"/>
      <inkml:brushProperty name="height" value="0.035" units="cm"/>
    </inkml:brush>
  </inkml:definitions>
  <inkml:trace contextRef="#ctx0" brushRef="#br0">0 134 14115,'2'2'153,"0"0"-1,0 0 1,0 1 0,-1-1-1,1 0 1,-1 1-1,0-1 1,0 1 0,0-1-1,0 1 1,0 0 0,0 4-1,5 38 382,-4-28-85,22 131 1214,-17-122-1444,0-1 0,2 0-1,18 39 1,-24-59-183,-1 0-1,1 0 1,0 0-1,1-1 1,-1 1-1,1-1 1,0 0-1,0 0 1,0 0-1,1 0 1,6 4-1,-9-7-20,0 0-1,1-1 0,-1 1 0,0 0 0,0-1 0,1 0 0,-1 1 0,0-1 0,1 0 0,-1 0 0,0 0 0,1 0 0,-1-1 0,0 1 0,0-1 0,1 1 0,-1-1 0,0 0 0,0 0 0,0 0 0,0 0 0,0 0 0,0 0 0,0-1 0,0 1 1,0-1-1,0 1 0,-1-1 0,1 0 0,1-2 0,7-8 68,0-1 0,-1-1 0,0 0 0,-1 0 0,-1-1 0,0 1 0,-1-2-1,-1 1 1,5-24 0,-1-2 279,-2-1-1,3-61 0,-9 93-267,-1 5-10,1 0-1,-1 0 0,0 0 0,0 0 0,-1 0 1,0 1-1,-1-7 0,2 11-75,0 0 0,0-1 0,0 1 1,-1 0-1,1 0 0,0 0 0,0 0 0,0 0 0,0 0 1,-1 0-1,1 0 0,0 0 0,0 0 0,0 0 0,0 0 1,-1 0-1,1 0 0,0 0 0,0 0 0,0 0 0,-1 0 0,1 0 1,0 0-1,0 0 0,0 0 0,0 0 0,-1 0 0,1 0 1,0 0-1,0 0 0,0 0 0,0 1 0,-1-1 0,1 0 1,0 0-1,0 0 0,0 0 0,0 0 0,0 1 0,0-1 1,-1 0-1,1 0 0,0 0 0,0 0 0,0 1 0,0-1 0,0 0 1,0 0-1,0 0 0,0 0 0,0 1 0,0-1 0,0 0 1,0 0-1,0 0 0,0 1 0,0-1 0,0 0 0,-5 16 168,2 3-112,0 0 0,2 1 0,0-1 0,1 1 0,1-1 0,1 0 0,1 1 0,1-1 0,9 32 0,-11-48-53,-1 0 0,1 0-1,-1 0 1,1 0 0,0 0 0,0 0 0,0 0 0,1-1 0,-1 1-1,0-1 1,1 0 0,3 2 0,-4-2 4,0-1 0,0 0-1,0-1 1,0 1 0,1 0 0,-1 0 0,0-1-1,0 0 1,1 1 0,-1-1 0,0 0 0,1 0-1,-1 0 1,0 0 0,1-1 0,-1 1 0,0-1-1,1 1 1,1-2 0,5-2 47,-1 0-1,1 0 1,-1-1 0,0-1-1,-1 1 1,1-1 0,-1 0-1,0-1 1,10-12-1,3-6 214,26-43 0,-31 45-105,-2-1 0,-1-1 1,0 0-1,-2 0 0,13-49 1,-22 71-158,-1 1 1,0-1-1,1 1 0,-1-1 1,0 1-1,0-1 1,0 1-1,-1-1 0,1 1 1,-1-1-1,1 1 0,-1-1 1,-1-2-1,2 5-9,0-1-1,-1 1 1,1 0 0,0 0-1,0-1 1,-1 1-1,1 0 1,0 0-1,0-1 1,-1 1 0,1 0-1,0 0 1,-1 0-1,1-1 1,0 1-1,0 0 1,-1 0 0,1 0-1,-1 0 1,1 0-1,0 0 1,-1 0-1,1 0 1,0 0 0,-1 0-1,1 0 1,0 0-1,-1 0 1,1 0-1,-1 0 1,0 1 0,-1-1 0,1 1 0,0 0 0,0 0 1,0 0-1,-1 0 0,1 0 0,0 0 0,0 0 0,0 0 0,-1 3 0,-21 34 107,22-36-89,3-6-10,8-18-26,2-2-136,-8 17-98,-1 1 0,1-1 0,-2 0 0,4-11 0,-24 63-5763,16-35 5145</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1.631"/>
    </inkml:context>
    <inkml:brush xml:id="br0">
      <inkml:brushProperty name="width" value="0.035" units="cm"/>
      <inkml:brushProperty name="height" value="0.035" units="cm"/>
    </inkml:brush>
  </inkml:definitions>
  <inkml:trace contextRef="#ctx0" brushRef="#br0">1 85 11450,'10'-20'1849,"-8"15"-1377,0-1 0,1 1 0,0 0 0,0 0 0,0 0 1,0 0-1,1 1 0,0-1 0,0 1 0,0 0 0,7-5 0,-10 9-399,-1-1-1,1 1 1,-1 0 0,1 0-1,0-1 1,-1 1 0,1 0-1,0 0 1,-1 0-1,1 0 1,0 0 0,-1 0-1,1 0 1,0 0 0,-1 0-1,1 0 1,0 1 0,-1-1-1,1 0 1,0 0 0,-1 0-1,1 1 1,0-1 0,-1 0-1,2 1 1,-1 1 43,0-1 0,0 0 0,0 1 0,0-1 0,0 1 0,0-1 1,0 1-1,0 0 0,1 2 0,8 43 1013,-10-42-1020,22 262 2461,-8-64-2212,-10-257-2633,-1 12 1735</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2.159"/>
    </inkml:context>
    <inkml:brush xml:id="br0">
      <inkml:brushProperty name="width" value="0.035" units="cm"/>
      <inkml:brushProperty name="height" value="0.035" units="cm"/>
    </inkml:brush>
  </inkml:definitions>
  <inkml:trace contextRef="#ctx0" brushRef="#br0">1 580 15315,'0'1'87,"0"-1"-1,0 1 1,1-1-1,-1 0 1,0 1-1,0-1 1,1 1-1,-1-1 1,0 0-1,0 1 1,1-1-1,-1 0 1,1 1-1,-1-1 1,0 0-1,1 0 1,-1 1-1,1-1 1,-1 0-1,0 0 1,1 0-1,-1 0 1,1 1-1,-1-1 1,1 0-1,-1 0 1,1 0-1,-1 0 1,1 0-1,-1 0 1,0 0-1,1 0 1,15-11 1315,11-26-481,-26 35-835,30-48 209,-2-1 0,25-62 1,-52 108-233,9-24 137,-11 28-168,0-1 0,1 1 1,-1-1-1,0 1 1,1-1-1,-1 1 0,0-1 1,0 1-1,0-1 1,0 1-1,-1-1 0,1 1 1,0-1-1,-1 1 1,0-3-1,1 4-17,-1 0 1,1-1-1,0 1 0,-1 0 1,1-1-1,-1 1 0,1 0 1,-1 0-1,1 0 0,0-1 1,-1 1-1,1 0 0,-1 0 0,1 0 1,-1 0-1,1 0 0,-1 0 1,1 0-1,-1 0 0,1 0 1,-1 0-1,1 0 0,-1 0 1,1 0-1,-1 1 0,1-1 1,-1 0-1,1 0 0,0 0 0,-1 1 1,1-1-1,-1 0 0,1 1 1,0-1-1,-1 0 0,1 1 1,0-1-1,-1 0 0,1 1 1,-1 0-1,-15 18 385,6-3-218,1 0 0,1 1 0,1 0 0,0 0-1,1 0 1,-7 35 0,8-24 15,2 0 1,0 0-1,3 52 0,1-73-167,-1 0 0,1-1 0,0 1 0,1 0 0,0-1-1,0 1 1,0-1 0,1 1 0,-1-1 0,2 0 0,-1 0 0,6 7 0,-6-10-24,-1 0 0,1-1 0,0 0 0,-1 1 0,1-1-1,0 0 1,0 0 0,1-1 0,-1 1 0,0-1 0,1 1 0,-1-1 0,1 0 0,-1-1 0,1 1 0,-1 0 0,1-1 0,0 0 0,-1 0 0,1 0 0,-1 0 0,1-1 0,0 1 0,-1-1 0,5-1 0,1-1-111,-1 0 0,1-1 0,0 0 0,-1-1 0,0 0 0,0 0 0,0 0 0,-1-1 0,0 0-1,0-1 1,0 1 0,-1-2 0,9-12 0,-6 8-87,-1 0-1,-1-1 1,0 0-1,0-1 1,-2 0-1,0 0 1,0 0-1,2-15 1,-5 15 59,0 0 1,-1-1 0,0-14-1,-11-39-573,10 66 678</inkml:trace>
  <inkml:trace contextRef="#ctx0" brushRef="#br0" timeOffset="1">79 1 17796,'-12'6'1872,"0"3"-1360,4 3-232,5 0 873,6-5-793,6-1-504,8-4 208,5 1-104,4 1-160</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2.688"/>
    </inkml:context>
    <inkml:brush xml:id="br0">
      <inkml:brushProperty name="width" value="0.035" units="cm"/>
      <inkml:brushProperty name="height" value="0.035" units="cm"/>
    </inkml:brush>
  </inkml:definitions>
  <inkml:trace contextRef="#ctx0" brushRef="#br0">74 317 16836,'-19'63'1645,"-27"117"1349,42-160-2716,2-1 0,0 1 0,1-1 0,1 1 0,1 0 0,1-1-1,5 25 1,-6-40-250,0-1 0,0 0 0,0 1-1,0-1 1,1 0 0,-1 0-1,1 0 1,0 0 0,0 0 0,0-1-1,4 6 1,-5-7-24,1-1-1,-1 1 0,0 0 1,1 0-1,-1 0 1,1-1-1,-1 1 1,1-1-1,-1 1 1,1-1-1,0 0 1,-1 1-1,1-1 1,-1 0-1,1 0 1,0 0-1,-1 0 1,1-1-1,0 1 1,-1 0-1,1-1 1,-1 1-1,1-1 0,-1 1 1,1-1-1,-1 0 1,1 1-1,1-3 1,5-2-9,0-1 0,-1-1 0,1 1 1,-1-1-1,-1 0 0,1-1 0,-1 0 0,-1 0 1,1 0-1,7-18 0,2-6 24,18-60 0,-17 34 91,-2 0 0,-2 0 1,-3-1-1,2-99 0,-11 147-67,0 8-31,1 1 1,-1 0-1,0-1 1,0 1-1,0 0 1,0-1-1,0 1 1,0 0-1,-1-1 1,1 1-1,-1 0 1,0-1-1,0 1 1,0 0-1,0 0 1,0 0-1,-2-4 1,3 6-10,-1 0-1,1 0 1,0 0-1,0 0 1,-1 0-1,1-1 1,0 1 0,0 0-1,-1 0 1,1 0-1,0 0 1,0 0-1,-1 0 1,1 0 0,0 0-1,0 0 1,-1 0-1,1 0 1,0 0-1,-1 0 1,1 0 0,0 0-1,0 0 1,-1 1-1,1-1 1,0 0-1,0 0 1,-1 0 0,1 0-1,0 0 1,0 1-1,0-1 1,-1 0-1,1 0 1,0 0 0,0 1-1,0-1 1,0 0-1,-1 0 1,1 0-1,0 1 1,-6 9 32,1 1 1,0-1-1,1 1 1,0 0-1,1 0 1,0 1-1,0-1 1,0 15-1,-2 0 18,0-1-10,-16 94 118,19-100-136,1 0-1,1 0 0,0 0 0,4 25 0,-3-39-17,0 0 0,0-1-1,0 1 1,1-1 0,-1 1-1,1-1 1,0 1-1,1-1 1,3 5 0,-5-7-6,0 0 1,1-1-1,-1 0 1,1 1-1,-1-1 1,1 0-1,0 0 1,0 0-1,-1 0 1,1 0-1,0 0 1,0 0-1,0-1 1,0 1-1,0-1 1,0 1-1,0-1 1,0 0-1,0 0 1,0 0-1,0 0 1,0 0-1,0 0 1,3-1 0,2-1-2,-1 0 1,1 0 0,-1-1 0,0 0 0,0 0 0,0 0 0,0-1 0,9-7 0,40-41 10,-49 46-10,22-23 5,-1-1 1,-2-2 0,-1 0 0,-1-2 0,18-37 0,-39 67-7,0 1 0,-1-1 0,1 0 1,-1 0-1,0 0 0,0-4 0,-1 8 0,1 0 1,-1 0-1,0-1 0,0 1 0,0 0 0,0 0 1,0 0-1,0 0 0,0 0 0,0 0 0,0 0 1,0-1-1,0 1 0,0 0 0,0 0 0,0 0 1,0 0-1,0 0 0,0 0 0,0 0 1,0 0-1,0-1 0,0 1 0,-1 0 0,1 0 1,0 0-1,0 0 0,0 0 0,0 0 0,0 0 1,0 0-1,0 0 0,0 0 0,0-1 0,0 1 1,0 0-1,-1 0 0,1 0 0,0 0 0,0 0 1,0 0-1,0 0 0,0 0 0,0 0 1,0 0-1,0 0 0,-1 0 0,1 0 0,0 0 1,0 0-1,0 0 0,0 0 0,0 0 0,0 0 1,0 0-1,0 0 0,-1 0 0,1 0 0,0 0 1,-12 14 46,-2 8 42,0 0-1,-16 39 1,25-50-56,0 1-1,1 1 1,1-1 0,0 0 0,0 1 0,1 0 0,0 17-1,2-26-26,0-1 0,0 0-1,0 0 1,1 1-1,0-1 1,-1 0 0,1 0-1,0 0 1,0 0 0,1 0-1,-1 0 1,1 0-1,-1 0 1,1 0 0,0 0-1,0-1 1,0 1 0,4 2-1,-3-2-17,1-1-1,-1 0 1,1 0-1,0 0 0,-1-1 1,1 1-1,0-1 1,0 0-1,0 0 1,0 0-1,0-1 1,8 1-1,3-2-63,0 0 0,0-1 0,0-1 0,0 0 0,0-1 0,23-9 0,-25 8 28,-1 0 0,-1-1 0,1 0 0,-1-1 0,0 0 0,-1-1 0,19-17-1,-26 22 78,0 0-1,0-1 1,0 1-1,-1-1 0,0 0 1,1 0-1,-1 0 0,-1 0 1,1 0-1,0 0 1,-1 0-1,0-1 0,0 1 1,0-1-1,-1 1 0,0 0 1,1-1-1,-1 1 1,-1-1-1,1 1 0,-1-1 1,0 1-1,0 0 1,0-1-1,0 1 0,-3-6 1,-24-45 468,20 43-420,1-1 1,1 1-1,0-1 0,1-1 1,1 1-1,0 0 1,0-1-1,-1-14 0,5 25-89,0 0-1,0 0 0,1 0 1,-1 0-1,1 0 0,0 0 0,0 0 1,0 0-1,0 1 0,0-1 1,1 0-1,-1 1 0,1-1 1,0 1-1,0-1 0,-1 1 1,2 0-1,-1 0 0,0-1 1,0 2-1,1-1 0,-1 0 1,1 0-1,-1 1 0,4-2 1,9-4-412,0 1 1,0 0 0,26-5 0,-11 2 67,14-8-46,-2-11-152</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3.956"/>
    </inkml:context>
    <inkml:brush xml:id="br0">
      <inkml:brushProperty name="width" value="0.035" units="cm"/>
      <inkml:brushProperty name="height" value="0.035" units="cm"/>
    </inkml:brush>
  </inkml:definitions>
  <inkml:trace contextRef="#ctx0" brushRef="#br0">163 409 13403,'0'-5'360,"0"-2"100,0 1 0,0-1 0,-1 1 0,-2-14 0,2 20-399,1-1 0,0 0 0,0 0 0,-1 1 0,1-1 0,0 0 0,-1 1 0,1-1 0,-1 1 0,1-1 0,0 0 0,-1 1 0,0-1 0,1 1 0,-1 0 0,1-1 0,-1 1 0,0-1 0,1 1 0,-1 0 0,0-1 0,-1 1 46,1 0 0,0 0 0,0 0 0,0 0 0,0 0 0,-1 1 0,1-1 0,0 0 0,0 1 0,0-1 0,0 1 0,0-1 0,0 1 0,0 0 0,0-1 0,0 1 0,-2 1 0,-4 5 187,0 0 1,0 0-1,0 1 1,1 0-1,0 0 1,1 0-1,0 1 1,-5 11 0,-4 11 162,-10 35 1,17-41-295,0-1 0,-3 31 1,8-44-125,1-1 0,1 1 0,0 0 0,0-1-1,1 1 1,0-1 0,6 20 0,-7-28-37,0-1 0,1 1 0,-1-1 0,1 1 0,0-1 0,-1 0-1,1 1 1,0-1 0,0 0 0,0 0 0,0 0 0,0 1-1,0-1 1,0 0 0,0 0 0,0 0 0,1-1 0,-1 1 0,0 0-1,1 0 1,-1-1 0,0 1 0,1-1 0,-1 1 0,1-1 0,-1 1-1,1-1 1,-1 0 0,1 0 0,-1 0 0,1 0 0,-1 0 0,1 0-1,-1 0 1,1-1 0,-1 1 0,1 0 0,1-2 0,7-1-5,0-1 1,0 0 0,-1-1 0,15-10-1,-7 5 8,-13 7-7,5-2 0,0 1-1,0-1 1,1 1 0,14-4-1,-22 8 3,1-1 1,0 1-1,0 0 0,-1-1 1,1 1-1,0 0 0,-1 1 1,1-1-1,0 0 0,-1 1 1,1-1-1,0 1 0,-1 0 0,1 0 1,-1 0-1,1 0 0,-1 1 1,0-1-1,1 0 0,-1 1 1,0 0-1,3 2 0,0 3 0,1 0 0,-1 0-1,-1 1 1,1-1 0,-1 1-1,-1 0 1,1 1 0,-1-1 0,-1 0-1,3 14 1,2 16-2,2 39 0,-9-69 2,4 31 97,-2 0-1,-2 0 0,-1 0 0,-2 0 0,-2 0 1,-15 58-1,19-92-57,-9 20 125,10-24-151,-1 0 0,1 0 0,-1 0 0,1 0 0,-1-1 1,0 1-1,1 0 0,-1 0 0,0-1 0,0 1 0,1 0 0,-1-1 0,0 1 0,0-1 0,0 1 0,0-1 0,0 0 1,0 1-1,0-1 0,0 0 0,0 1 0,-1-1 0,1 0 0,0 0-1,0 0 1,0-1-1,0 1 1,0 0-1,0 0 1,1-1-1,-1 1 1,0 0-1,0-1 1,0 1-1,0-1 1,0 1-1,1-1 1,-1 0 0,0 1-1,0-1 1,1 0-1,-1 0 1,0 1-1,1-1 1,-1 0-1,1 0 1,-1-1-1,-10-26 134,10 22-110,-5-16 22,2-1 0,0 0 0,2 1 0,0-1 0,3-37 0,3 10-37,15-76 1,-5 67-16,3 1 1,2 0-1,35-70 1,94-157 12,-45 95-4,-96 178-10,-1 0 0,0-1 0,0 0 0,-2 0 0,1 0 0,2-18 1,-7 30-6,0 0 0,0 0 0,0 0 0,0 0 0,0 0 0,0 0 0,0 0 0,0 0 0,0 0 0,0 0 0,-1 0 0,1 0 0,0 0 0,-1 1 0,1-1 0,-1 0 0,1 0 0,-1 0 0,1 0 0,-1 1 1,1-1-1,-1 0 0,0 1 0,0-1 0,1 0 0,-1 1 0,0-1 0,0 1 0,0-1 0,1 1 0,-1-1 0,0 1 0,0 0 0,0-1 0,0 1 0,0 0 0,0 0 0,0 0 0,0 0 0,0 0 0,0 0 1,0 0-1,0 0 0,0 0 0,-1 0 0,-3 1 2,0 0 0,0 1 0,-1-1 0,1 1 1,0 0-1,-6 4 0,-1 1 3,0 2-1,1 0 1,-1 0 0,2 1-1,0 0 1,0 1 0,1 0-1,0 1 1,-14 24 0,9-11 3,1 1 1,1 0-1,1 1 1,-6 28-1,13-42-5,1 0 0,1 1-1,0-1 1,1 0 0,1 1-1,0-1 1,0 1 0,5 19-1,-5-28-1,1 0-1,0-1 0,1 0 0,-1 1 1,1-1-1,0 0 0,0 0 1,0 0-1,0 0 0,1 0 0,0 0 1,0 0-1,0-1 0,0 0 1,0 1-1,1-1 0,-1-1 0,1 1 1,0 0-1,0-1 0,0 0 1,0 0-1,0 0 0,1 0 0,-1-1 1,0 1-1,8 0 0,-2-1-1,0-1-1,0 0 1,0-1 0,0 0-1,0-1 1,-1 0-1,1 0 1,0-1 0,-1 0-1,1-1 1,-1 0-1,0 0 1,-1-1-1,1 0 1,-1-1 0,10-8-1,-2 2 0,-1-2 0,0 0 0,-1 0 0,-1-2 0,0 0 0,-1 0 0,11-20 0,-13 17 26,14-34 0,-22 46-16,1 0 1,-1-1-1,0 1 1,-1-1 0,0 0-1,0 1 1,-1-16-1,-3 16 27,-3 13-3,-4 18 3,5-5-17,1 0 0,0 0 1,2 0-1,0 1 0,1-1 1,1 1-1,1-1 1,6 36-1,-6-53-14,-1 1 0,1-1 1,0 0-1,-1 0 0,1 0 0,0 0 0,0 0 1,1-1-1,-1 1 0,0 0 0,1 0 0,-1-1 1,1 1-1,1 1 0,-2-2 0,0-1 1,0 1-1,1-1 0,-1 1 0,0-1 1,0 0-1,1 1 0,-1-1 0,0 0 1,0 0-1,1 0 0,-1 0 1,0 0-1,0 0 0,1 0 0,-1-1 1,0 1-1,0 0 0,1-1 1,-1 1-1,0-1 0,0 1 0,0-1 1,0 1-1,0-1 0,0 0 0,2-1 1,5-5 19,0 0 0,0 0 0,-1-1 0,0 0 0,-1 0 0,1-1 0,7-14 0,32-72 134,-8-14 10,-5 14-72,-31 137-93,-2-42-4,1 33 13,5 33 0,-5-58-32,0-1 0,1 1 0,0 0 0,0-1 0,1 1 1,0-1-1,0 0 0,0 0 0,1 0 0,7 9 0,-10-14-37,0-1 1,0 0-1,0 0 0,0 0 1,0 1-1,0-1 0,1 0 1,-1 0-1,0-1 0,0 1 1,1 0-1,-1 0 0,1-1 0,-1 1 1,1-1-1,-1 1 0,1-1 1,-1 1-1,1-1 0,-1 0 1,1 0-1,-1 0 0,1 0 1,-1 0-1,1 0 0,-1 0 1,1-1-1,-1 1 0,1 0 0,-1-1 1,1 1-1,-1-1 0,1 0 1,-1 1-1,0-1 0,1 0 1,-1 0-1,0 0 0,0 0 1,3-2-1,-1-1-56,0 0 0,1 0 1,-2-1-1,1 1 0,0-1 1,-1 1-1,0-1 0,0 0 0,0 0 1,-1 0-1,2-8 0,0-35-632</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4.422"/>
    </inkml:context>
    <inkml:brush xml:id="br0">
      <inkml:brushProperty name="width" value="0.035" units="cm"/>
      <inkml:brushProperty name="height" value="0.035" units="cm"/>
    </inkml:brush>
  </inkml:definitions>
  <inkml:trace contextRef="#ctx0" brushRef="#br0">2 1 16219,'-2'21'1617,"2"6"-1225,0 3-416,6 1 792,11-2-1024,4-5 552,7-12-392,3-6-104,6-9-144</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4.959"/>
    </inkml:context>
    <inkml:brush xml:id="br0">
      <inkml:brushProperty name="width" value="0.035" units="cm"/>
      <inkml:brushProperty name="height" value="0.035" units="cm"/>
    </inkml:brush>
  </inkml:definitions>
  <inkml:trace contextRef="#ctx0" brushRef="#br0">58 450 13715,'-1'4'133,"-43"126"3740,41-115-3392,-1-1 0,2 1 0,0 0 0,1 0-1,0 0 1,3 30 0,-2-43-449,1-1 1,-1 1-1,0 0 0,0 0 0,1 0 0,-1 0 1,1 0-1,0-1 0,-1 1 0,1 0 1,0 0-1,0-1 0,0 1 0,0-1 0,0 1 1,1-1-1,-1 1 0,0-1 0,1 0 1,-1 0-1,1 1 0,-1-1 0,1 0 0,0 0 1,-1-1-1,1 1 0,0 0 0,0 0 1,0-1-1,-1 1 0,1-1 0,0 0 0,0 0 1,0 1-1,0-1 0,0 0 0,0-1 0,0 1 1,-1 0-1,1 0 0,0-1 0,4-1 1,1 0 5,1-1 0,0 0 0,-1-1 0,1 0 0,-1 0 1,0 0-1,-1-1 0,1 0 0,6-6 0,1-5 28,0-1-1,-1 0 0,0 0 1,-2-2-1,0 1 1,-1-1-1,-1-1 0,-1 0 1,8-25-1,-5 3 74,-1 0-1,-2-1 1,3-69-1,-9 91-33,-1 1 0,-2 0 0,1 0-1,-2-1 1,-1 1 0,0 0-1,-13-37 1,14 52-69,1 1-1,-2-1 1,1 1 0,0 0-1,-1 0 1,0 0 0,-5-6-1,7 9-22,0 0 0,0 0 0,0 0 0,-1 1 0,1-1-1,0 0 1,0 0 0,-1 1 0,1-1 0,0 1 0,-1-1 0,1 1-1,-1-1 1,1 1 0,0 0 0,-1 0 0,1 0 0,-1 0 0,1 0-1,-1 0 1,1 0 0,-1 0 0,1 0 0,-1 1 0,1-1-1,0 1 1,-1-1 0,1 1 0,-3 1 0,-2 2 32,0 1 0,0 0 1,0 0-1,1 1 0,0 0 1,0 0-1,0 0 1,-5 9-1,-30 57 109,38-69-151,-5 10 14,1 0-1,1 0 1,0 0-1,-7 27 1,12-37-20,-1 0 0,1 0 0,-1 0 1,1 0-1,0 0 0,0 0 0,0 0 1,1 0-1,-1 0 0,1 0 0,0 0 1,-1 0-1,1 0 0,1 0 0,-1-1 1,0 1-1,1 0 0,-1-1 0,1 1 1,0-1-1,0 1 0,0-1 0,0 0 1,0 0-1,0 0 0,1 0 0,-1 0 1,4 2-1,5 2-121,0 1 0,-1 0 0,0 1 0,-1 0 1,0 1-1,0 0 0,-1 0 0,15 20 0,-5 1-1008,26 59 0,-28-54 623,-2-10 15</inkml:trace>
  <inkml:trace contextRef="#ctx0" brushRef="#br0" timeOffset="1">599 264 15755,'-3'5'452,"0"0"0,1 0-1,0 1 1,0-1 0,0 0-1,-1 9 1,3-13-394,0 0-1,0 0 0,0 0 1,-1 0-1,2 0 1,-1 0-1,0 0 0,0 0 1,0 0-1,0 0 1,1 0-1,-1 0 0,0 0 1,1 0-1,-1 0 1,1 0-1,-1 0 0,1-1 1,-1 1-1,1 0 1,0 0-1,-1 0 1,1-1-1,0 1 0,0 0 1,0-1-1,-1 1 1,1-1-1,0 1 0,0-1 1,0 1-1,0-1 1,0 0-1,0 1 0,0-1 1,0 0-1,0 0 1,0 0-1,0 0 1,0 0-1,0 0 0,0 0 1,0 0-1,1 0 1,2-1 28,0 0 0,0 0 1,0 0-1,0 0 1,0 0-1,0-1 1,0 0-1,-1 0 1,1 0-1,-1 0 1,0-1-1,1 1 0,-1-1 1,0 0-1,4-5 1,7-8 107,20-29-1,-30 39-155,12-16 93,22-47 1,-33 59-94,-1 0 1,0-1-1,0 1 1,-2-1-1,1 0 1,-1 0-1,1-15 1,-3 23-26,0 0 0,0 1 0,-1-1 0,1 0 0,-1 1 0,1-1 0,-1 1 0,0-1 1,0 1-1,0-1 0,-2-2 0,3 4-6,-1 0-1,1 0 1,-1 1 0,0-1-1,1 1 1,-1-1 0,0 0-1,0 1 1,0-1 0,1 1-1,-1 0 1,0-1 0,0 1-1,0 0 1,0-1 0,0 1-1,0 0 1,0 0 0,0 0-1,0 0 1,0 0 0,1 0-1,-1 0 1,0 0 0,0 0-1,0 0 1,0 0 0,0 1-1,0-1 1,0 0 0,0 1-1,0-1 1,1 1 0,-1-1 0,0 1-1,-1 0 1,-5 5 37,0-1 1,1 1-1,0 0 1,0 0-1,0 0 1,0 1-1,1 0 1,1 0-1,-1 1 1,-6 14-1,1 2 82,0 0-1,-9 38 0,14-38-45,0-1 0,2 1-1,-1 33 1,3-47-102,1-1 0,1 1 0,0-1 0,0 1 0,1-1 0,0 1 0,1-1 0,0 0 0,0 0 0,1 0 0,6 10 0,-8-16-16,-1-1-1,1 0 1,-1 0 0,1 0-1,0 0 1,-1 0 0,1-1 0,0 1-1,1-1 1,-1 1 0,0-1-1,0 0 1,0 1 0,1-1-1,-1 0 1,1 0 0,-1-1-1,1 1 1,-1-1 0,1 1-1,3-1 1,-2 0 12,0 0 1,1-1-1,-1 0 1,0 0-1,0 0 0,0-1 1,0 1-1,0-1 0,-1 0 1,1 0-1,0 0 0,3-3 1,36-31-302</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5.488"/>
    </inkml:context>
    <inkml:brush xml:id="br0">
      <inkml:brushProperty name="width" value="0.035" units="cm"/>
      <inkml:brushProperty name="height" value="0.035" units="cm"/>
    </inkml:brush>
  </inkml:definitions>
  <inkml:trace contextRef="#ctx0" brushRef="#br0">0 1 16259,'26'37'1729,"-4"7"-1273,-8 7-104,-1 6 784,1 13-528,-2 5-63,-8 0-249,4-1-264,-8-14-344,-3-9-129,-2-15-383,-2-9 112,-7-27 376,-1-10-184,-6-28-160</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6.063"/>
    </inkml:context>
    <inkml:brush xml:id="br0">
      <inkml:brushProperty name="width" value="0.035" units="cm"/>
      <inkml:brushProperty name="height" value="0.035" units="cm"/>
    </inkml:brush>
  </inkml:definitions>
  <inkml:trace contextRef="#ctx0" brushRef="#br0">1 259 13875,'3'-16'390,"1"0"-1,0-1 1,1 2 0,1-1-1,1 1 1,11-20-1,-14 29-242,-1 1 0,1 0 0,1 0-1,-1 0 1,1 0 0,-1 1 0,1-1-1,1 1 1,-1 1 0,1-1 0,-1 1-1,1 0 1,0 0 0,0 0 0,0 1-1,1 0 1,-1 0 0,0 1 0,8-1 0,-9 1-55,0 1 1,0 0-1,1 0 1,-1 0 0,0 1-1,0 0 1,0 0 0,0 0-1,0 0 1,0 1 0,-1 0-1,1 0 1,0 0 0,-1 1-1,1-1 1,-1 1-1,0 0 1,0 0 0,0 1-1,-1-1 1,1 1 0,-1 0-1,1 0 1,-1 0 0,-1 0-1,1 1 1,3 7 0,1 3 48,-1 0 0,0 1 1,-1 0-1,-1 0 0,-1 0 1,0 1-1,0 22 0,-2 47 284,0 13-18,0-86-356,0 0 1,1 0-1,1 0 1,0 0-1,6 14 1,-8-25-46,0 1 1,0 0-1,0-1 1,0 1-1,1-1 1,-1 1-1,1-1 1,-1 0-1,1 0 1,0 1-1,0-1 1,0 0 0,1-1-1,-1 1 1,0 0-1,1-1 1,-1 1-1,0-1 1,1 0-1,0 0 1,-1 0-1,1 0 1,0 0-1,0 0 1,-1-1-1,1 0 1,0 1 0,0-1-1,0 0 1,0 0-1,-1-1 1,1 1-1,0 0 1,0-1-1,0 0 1,-1 0-1,1 0 1,3-1-1,5-3 15,0-1 0,-1 1 0,0-1 0,0-1 0,0 0 0,-1-1 0,16-16 0,-10 8 40,-1-2-1,-1 1 0,18-33 1,-25 37 0,1 0 0,-2 0 1,0 0-1,0 0 0,-1-1 1,3-25-1,-8 18 72,1 21-129,0 0 1,0 0-1,0 0 1,0-1 0,0 1-1,0 0 1,-1 0-1,1 0 1,0 0-1,0-1 1,0 1-1,0 0 1,-1 0 0,1 0-1,0 0 1,0 0-1,0-1 1,0 1-1,-1 0 1,1 0-1,0 0 1,0 0 0,-1 0-1,1 0 1,0 0-1,0 0 1,0 0-1,-1 0 1,1 0-1,0 0 1,0 0 0,-1 0-1,1 0 1,0 0-1,0 0 1,0 0-1,-1 0 1,1 0-1,0 0 1,0 1 0,-2 0 10,0 1 1,0-1-1,0 1 1,0 0 0,1 0-1,-1 0 1,1 0 0,0 0-1,-1 0 1,1 0 0,0 1-1,-1 1 1,-3 12 16,0-1 0,1 1 0,0 0-1,1 0 1,1 0 0,1 1 0,0-1 0,1 0 0,1 1 0,0-1 0,4 17 0,-4-30-26,0 0 0,-1 0 0,1-1 0,0 1 0,1 0 1,-1-1-1,0 1 0,1-1 0,-1 1 0,1-1 0,0 0 1,0 1-1,0-1 0,0 0 0,0 0 0,0 0 0,1-1 0,-1 1 1,1-1-1,-1 1 0,1-1 0,0 0 0,-1 0 0,1 0 1,0 0-1,0 0 0,-1-1 0,1 1 0,0-1 0,0 0 1,0 0-1,0 0 0,0 0 0,5-1 0,3-1-22,-1 0 0,0-1 0,0 0 0,0-1 0,0 0 1,-1-1-1,1 0 0,11-8 0,-10 5-172,0 0 0,-1 0 0,-1-1 0,1 0 0,-1-1 0,-1 1 0,0-2 0,0 1 0,9-19 0,-13 21 113,-1 0 0,0 0 0,0 0 0,-1 0 0,0-1 1,0 1-1,-1-1 0,0 1 0,-1-1 0,0 1 0,0-1 0,0 0 0,-1 1 0,-1-1 1,-3-13-1,-16-31-516</inkml:trace>
  <inkml:trace contextRef="#ctx0" brushRef="#br0" timeOffset="1">699 1 16299,'-5'3'1249,"5"4"-977,8 2-176,13-1 408,7-2-368,14-5 104,5-2-208,4-7-88,3-4-8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0.106"/>
    </inkml:context>
    <inkml:brush xml:id="br0">
      <inkml:brushProperty name="width" value="0.025" units="cm"/>
      <inkml:brushProperty name="height" value="0.025" units="cm"/>
      <inkml:brushProperty name="color" value="#E71224"/>
    </inkml:brush>
  </inkml:definitions>
  <inkml:trace contextRef="#ctx0" brushRef="#br0">26 0 10762,'-24'218'5296,"23"-182"-5541,1 1 1,2-1-1,1 0 1,9 38-1,6 22-5285,-9-1 3422,-7-32 3415,-3 0 1,-13 100 0,2-63-881,4 0 0,10 181 0,32-36-355,-18-152-666,5 99 0,-18-53 2190,-6 71 5630,1-15-3855,3-186-3577,0-1 0,0 1-1,1-1 1,4 16 0,6 29-3130,-5 95-8707,-7-133 6128</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6.597"/>
    </inkml:context>
    <inkml:brush xml:id="br0">
      <inkml:brushProperty name="width" value="0.035" units="cm"/>
      <inkml:brushProperty name="height" value="0.035" units="cm"/>
    </inkml:brush>
  </inkml:definitions>
  <inkml:trace contextRef="#ctx0" brushRef="#br0">94 394 15459,'-64'176'4090,"56"-149"-3472,2 0 1,0 0-1,2 0 0,-2 45 1,6-67-537,0 0 0,0 0 0,1 0 0,-1 0 0,1 0 0,0 0 0,1 0 0,-1-1 0,1 1 0,0 0 0,0-1 0,4 7 0,-5-10-59,0 0 0,0 0 0,0 0 0,0 0 0,0 0 0,0 0 0,1 0 0,-1-1 0,0 1 0,0 0 0,1-1 0,-1 1 0,0-1 0,1 1 0,-1-1 0,1 0 0,-1 1 0,2-1 0,0 0-4,-1 0 1,1-1 0,0 1-1,0-1 1,-1 0-1,1 0 1,0 0 0,-1 0-1,1 0 1,-1 0-1,0-1 1,4-1 0,6-7 7,-1 1 1,1-2 0,-2 1-1,0-1 1,0-1-1,-1 0 1,10-16 0,-2-2 18,-1 0 0,15-39 1,-18 34-4,-2-1 1,-1-1-1,-2 1 1,7-73-1,-14 83-23,0 0-1,-2-1 1,0 1-1,-2 0 1,-1 0-1,-1 0 1,-16-46-1,19 66-8,-1 0 0,1 1-1,-1-1 1,-1 0 0,1 1 0,-1 0 0,0 0 0,0 0-1,0 0 1,-10-7 0,12 10-7,0 1 0,-1 0 0,1-1 0,0 1 0,0 0 0,-1 0 0,1 1 0,-1-1 0,1 0 0,-1 1 0,1-1 0,-1 1 0,1 0 0,-1 0 1,1 0-1,-1 0 0,1 0 0,-1 1 0,1-1 0,-1 1 0,1 0 0,-1 0 0,1 0 0,0 0 0,-1 0 0,1 0 0,0 0 0,0 1 0,-3 1 0,-1 3 7,-1 1 0,1-1 0,0 1 0,1 0 0,0 0 0,0 1 0,0 0-1,1 0 1,0 0 0,0 0 0,-2 12 0,0-2-3,1 1-1,1 0 0,1 0 1,-2 26-1,5-42-17,0 0 1,-1 0-1,1 0 0,1 0 0,-1 0 1,0 0-1,1 0 0,-1 0 1,1 0-1,0 0 0,0 0 0,0 0 1,0-1-1,1 1 0,-1 0 0,1-1 1,0 1-1,0-1 0,-1 0 0,2 1 1,-1-1-1,0 0 0,0 0 1,1 0-1,-1 0 0,1-1 0,-1 1 1,1-1-1,0 0 0,0 1 0,-1-1 1,1 0-1,0-1 0,0 1 1,0 0-1,4-1 0,52 4-371,-45-4 243,0 0 0,-1 1 0,26 5 0,-34-4 113,-1-1 1,1 1-1,-1 0 1,0 0-1,1 0 0,-1 1 1,0-1-1,0 1 1,-1 0-1,1 0 1,-1 0-1,1 1 1,-1-1-1,0 1 1,3 5-1,0 3-39,0-1 1,-1 1-1,-1 1 0,1-1 0,3 24 0,0-3-495,-8-31 482,1-1 0,-1 1 1,0-1-1,1 1 1,-1-1-1,1 0 1,0 1-1,-1-1 1,1 1-1,0-1 0,0 0 1,0 0-1,0 0 1,0 1-1,0-1 1,0 0-1,0 0 0,0 0 1,1 0-1,1 0 1,-2 0-45,0-1 0,0 0 0,0 0 0,0 0 0,0 0 0,1 0 0,-1-1 0,0 1 0,0 0 0,0 0 0,0-1 0,0 1 0,0-1 0,0 1 0,0-1 1,0 1-1,0-1 0,0 0 0,0 1 0,1-2 0,4-4-292,0 0 0,-1-1 0,0 1 0,0-1 0,-1 0 0,4-8 0,13-35-844,-2-13-164</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7.066"/>
    </inkml:context>
    <inkml:brush xml:id="br0">
      <inkml:brushProperty name="width" value="0.035" units="cm"/>
      <inkml:brushProperty name="height" value="0.035" units="cm"/>
    </inkml:brush>
  </inkml:definitions>
  <inkml:trace contextRef="#ctx0" brushRef="#br0">100 103 15563,'-2'-11'300,"0"2"-4,0-1 1,0 0 0,-1 0 0,0 1-1,0-1 1,-9-14 0,12 24-272,0-1 0,0 1-1,-1-1 1,1 0 0,0 1 0,-1-1 0,1 1 0,-1-1-1,1 1 1,0 0 0,-1-1 0,1 1 0,-1-1 0,1 1 0,-1 0-1,0-1 1,1 1 0,-1 0 0,1 0 0,-1-1 0,1 1-1,-1 0 1,0 0 0,1 0 0,-1 0 0,-1 0 0,1 0 23,1 1 0,-1-1 0,0 1 0,0-1 0,0 1 0,1-1 0,-1 1 0,0 0 0,1-1 0,-1 1 0,1 0 0,-1 0 0,1-1 0,-1 1 0,1 0 0,-1 1 0,-13 44 1266,13-42-1247,-9 40 369,2 1-1,2 1 0,-1 63 0,7-85-349,1 0 0,2 0 1,0 0-1,1 0 0,1-1 0,2 0 1,0 0-1,13 29 0,-15-44-58,0 1 0,0-1 0,1 0 0,0 0 0,0-1-1,1 1 1,0-2 0,0 1 0,1-1 0,0 0 0,0 0 0,9 4 0,-12-7-21,-1-1 1,1 0-1,0 0 1,-1 0-1,1-1 1,0 0 0,0 0-1,0 0 1,0 0-1,0-1 1,0 0-1,0 0 1,0 0-1,0-1 1,1 0-1,-2 0 1,1 0-1,0 0 1,0-1 0,0 1-1,-1-2 1,1 1-1,-1 0 1,1-1-1,4-3 1,-2-1 23,1 0 1,-1-1-1,0 0 1,-1 0-1,1 0 0,-2-1 1,1 0-1,-1 0 1,-1-1-1,0 1 1,0-1-1,-1 0 0,0 0 1,0 0-1,-1-1 1,-1 1-1,0 0 1,0-1-1,-1 1 0,-2-18 1,-2 22 147,0 13-76,-2 12-4,6-17-94,0 0-1,0-1 0,0 1 0,0 0 0,0-1 1,0 1-1,0-1 0,1 1 0,-1 0 1,1-1-1,-1 1 0,1-1 0,-1 1 1,1-1-1,0 1 0,0-1 0,0 0 0,0 1 1,0-1-1,0 0 0,2 2 0,-2-2-1,1-1-1,-1 1 0,1 0 0,-1-1 0,1 0 1,0 1-1,-1-1 0,1 0 0,0 0 0,-1 0 1,1 0-1,0 0 0,-1 0 0,1 0 0,0-1 1,-1 1-1,1 0 0,-1-1 0,1 0 0,-1 1 1,4-3-1,7-4-3,0 0 1,-1-1-1,1-1 1,-2 0-1,1-1 1,10-11-1,-7 5-3,28-20 0,-41 35 1,0 0 0,0 0 0,0 1-1,0-1 1,1 0 0,-1 1 0,0-1 0,0 1 0,0-1 0,1 1 0,-1 0 0,0-1 0,1 1 0,1 0 0,-2 0 1,-1 0 0,1 0 0,0 1 0,-1-1 0,1 0 0,0 0 0,-1 1 0,1-1 0,0 0 0,-1 1 0,1-1 1,-1 1-1,1-1 0,-1 1 0,1-1 0,-1 1 0,1-1 0,-1 1 0,1 0 0,1 4-4,0 0 0,0-1 1,0 1-1,-1 0 0,0 0 0,1 6 0,0 1 8,37 146-38,-28-126 46,0-1 1,30 56 0,11-3 1,10 19-42,-53-86 13,-1-1 0,-1 1-1,-1 0 1,6 26 0,-11-37 16,0-1 0,0 1 1,-1-1-1,0 1 0,0-1 0,0 1 1,-1 0-1,0-1 0,0 1 1,0-1-1,0 0 0,-1 1 1,-3 6-1,3-8 18,0-1 1,-1 1-1,1-1 1,0 0-1,-1 0 0,0 0 1,0 0-1,0-1 1,0 1-1,0-1 1,0 0-1,-1 0 0,1 0 1,-1 0-1,1 0 1,-1-1-1,0 0 1,1 1-1,-9 0 0,5-1 30,0 0-1,0-1 0,-1 1 0,1-1 1,0-1-1,-1 0 0,1 0 1,0 0-1,0-1 0,0 0 0,0 0 1,0-1-1,1 1 0,-8-6 1,5 3-3,0-1 0,1-1 1,0 1-1,0-1 1,1-1-1,0 1 0,0-1 1,1-1-1,-7-10 1,4 4-31,1-1-1,0 0 1,2-1 0,-1 0 0,2 0 0,0 0 0,2-1 0,-1 1 0,2-1 0,0 0 0,2-24 0,1 31-49,0 0 1,1 1-1,0-1 1,1 1-1,0 0 0,1-1 1,0 2-1,0-1 0,1 0 1,0 1-1,1 0 1,0 0-1,1 1 0,-1-1 1,2 1-1,-1 1 1,13-10-1,9-5-308,2 1 1,1 2-1,58-26 1,-60 30 257,31-16-259</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7.848"/>
    </inkml:context>
    <inkml:brush xml:id="br0">
      <inkml:brushProperty name="width" value="0.035" units="cm"/>
      <inkml:brushProperty name="height" value="0.035" units="cm"/>
    </inkml:brush>
  </inkml:definitions>
  <inkml:trace contextRef="#ctx0" brushRef="#br0">24 141 15603,'-2'-2'159,"0"1"-1,0-1 1,0 0-1,1 0 0,-1 1 1,0-1-1,1 0 1,0-1-1,-1 1 0,1 0 1,0 0-1,0-1 0,0 1 1,0 0-1,1-1 1,-1 1-1,0-4 0,1 3-67,1 0-1,-1 1 0,1-1 0,0 1 0,-1-1 0,1 1 0,0 0 0,0-1 0,1 1 0,-1 0 1,0 0-1,1-1 0,-1 1 0,1 0 0,0 0 0,0 1 0,2-3 0,4-3 60,0 0 0,1 1-1,-1-1 1,1 2-1,1-1 1,-1 2 0,11-5-1,-18 8-129,1 0-1,-1 0 0,0 0 1,0 1-1,0-1 1,1 1-1,-1-1 0,0 1 1,0 0-1,1 0 1,-1 0-1,0 0 0,1 1 1,-1-1-1,0 0 0,0 1 1,1 0-1,-1-1 1,0 1-1,0 0 0,0 0 1,0 0-1,0 0 1,0 1-1,0-1 0,0 1 1,-1-1-1,1 1 0,0-1 1,-1 1-1,1 0 1,-1 0-1,0 0 0,0 0 1,1 0-1,-1 0 1,-1 0-1,1 0 0,1 4 1,1 11 57,0 0 0,-1 1 0,0-1 0,-2 1 0,0-1 0,-4 28 0,0 8 141,3-31-101,0-15-62,0 0 0,1 0 1,0 1-1,0-1 0,1 0 0,-1 0 1,2 0-1,-1 0 0,1 0 0,0 0 1,0 0-1,5 9 0,-6-15-38,0 0 0,0 0 1,0 0-1,0 0 0,0 0 0,0 0 0,0 0 0,0 0 1,0 0-1,0 0 0,1-1 0,-1 1 0,0-1 0,1 1 1,-1-1-1,1 1 0,-1-1 0,0 0 0,1 1 0,-1-1 0,1 0 1,-1 0-1,1 0 0,-1 0 0,0 0 0,1-1 0,-1 1 1,1 0-1,-1-1 0,0 1 0,1-1 0,-1 1 0,0-1 1,1 0-1,-1 1 0,0-1 0,0 0 0,2-2 0,4-2 65,0 0 0,-1-1-1,1 0 1,-1-1-1,5-7 1,5-7 110,-2 0-1,-1-1 1,18-37-1,-25 45-99,-1-1-1,0 1 0,0-1 0,-2 0 1,0-1-1,0 1 0,-1-19 0,-2 29-60,0 1 0,-1 0-1,1 0 1,-1-1 0,0 1 0,-1 0-1,1 0 1,-1 0 0,0 0 0,-4-6-1,6 9-28,-1 0 0,0 0 0,1 0 0,-1 0-1,0 0 1,0 1 0,0-1 0,1 0 0,-1 0 0,0 1-1,0-1 1,0 1 0,0-1 0,0 1 0,0-1 0,0 1-1,0 0 1,0 0 0,-1-1 0,1 1 0,0 0 0,0 0-1,0 0 1,0 0 0,0 0 0,0 0 0,0 0 0,0 1-1,0-1 1,-1 0 0,1 0 0,0 1 0,0-1 0,0 1-1,0-1 1,0 1 0,1 0 0,-1-1 0,0 1 0,0 0-1,0-1 1,0 1 0,1 0 0,-1 0 0,0 0 0,0 1-1,0-1-80,0 0-1,-1 1 0,1-1 0,0 0 0,1 0 0,-1 1 0,0-1 1,0 1-1,1-1 0,-1 1 0,0-1 0,1 1 0,0-1 0,-1 1 1,1-1-1,0 1 0,0 0 0,0-1 0,0 1 0,0 0 0,0-1 1,0 1-1,0-1 0,1 1 0,-1-1 0,1 1 0,-1 0 0,2 1 1,-2-3-5,1 1 1,-1-1-1,1 1 0,-1-1 1,1 1-1,-1-1 1,1 1-1,-1-1 1,1 1-1,0-1 1,-1 0-1,1 1 1,0-1-1,-1 0 0,1 0 1,0 1-1,-1-1 1,1 0-1,0 0 1,0 0-1,-1 0 1,1 0-1,1 0 1,0-1 8,0 1 0,0-1 0,0 0 0,0 1 0,-1-1 0,1 0 0,0 0 0,0 0 0,-1-1 0,1 1 0,-1 0 0,1 0 0,1-3 0,19-22-847</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8.304"/>
    </inkml:context>
    <inkml:brush xml:id="br0">
      <inkml:brushProperty name="width" value="0.035" units="cm"/>
      <inkml:brushProperty name="height" value="0.035" units="cm"/>
    </inkml:brush>
  </inkml:definitions>
  <inkml:trace contextRef="#ctx0" brushRef="#br0">14 1 16500,'-7'114'2592,"3"-86"-2119,2 1 0,1-1 1,1 1-1,2-1 0,7 40 0,-8-63-411,0 0-1,1 0 1,-1 0-1,2 0 1,-1 0-1,0 0 1,1-1-1,0 1 1,3 4-1,-5-8-40,1 1 0,-1-1 0,1 0 0,-1 0-1,1 0 1,0 0 0,-1 0 0,1 0 0,0 0-1,-1 0 1,1-1 0,0 1 0,0 0 0,0-1 0,0 0-1,0 1 1,0-1 0,0 0 0,0 0 0,0 0-1,-1 0 1,1-1 0,0 1 0,0 0 0,4-2 0,3-2 17,-1 0 1,1-1 0,-1 0 0,0 0 0,0-1 0,-1 0 0,0 0 0,0-1 0,6-7 0,-9 11-30,37-43 98,-2-1-1,34-54 1,-10 12 189,-59 85-235,-1-1-1,1 1 0,0 0 0,8-7 0,-11 10-48,-1 1 0,1 0 0,-1-1 0,1 1 0,-1 0-1,0-1 1,1 1 0,-1 0 0,1 0 0,-1 0 0,1-1 0,0 1 0,-1 0 0,1 0 0,-1 0 0,1 0 0,-1 0 0,1 0-1,-1 0 1,1 0 0,-1 0 0,1 0 0,0 0 0,-1 0 0,1 0 0,-1 1 0,1-1 0,-1 0 0,1 0 0,-1 1 0,1-1-1,-1 0 1,1 1 0,-1-1 0,0 0 0,1 1 0,-1-1 0,0 0 0,1 1 0,-1-1 0,0 1 0,1-1 0,-1 1 0,0-1 0,0 1-1,1-1 1,-1 1 0,0-1 0,0 1 0,0-1 0,0 1 0,0 0 0,0-1 0,0 1 0,0 0 0,4 22 365,-1 0 0,-1 40 0,-2-38-95,1 0 0,5 26 0,-5-47-237,0-1 0,0 1 0,0 0 0,0-1 0,0 1 0,4 6 0,-4-10-40,-1 1-1,1 0 1,-1-1-1,1 1 1,-1-1-1,1 1 1,-1-1-1,1 1 1,0-1-1,-1 0 1,1 1-1,0-1 0,-1 0 1,1 1-1,0-1 1,-1 0-1,1 0 1,0 0-1,-1 0 1,1 1-1,0-1 1,0 0-1,-1 0 1,1 0-1,0-1 1,0 1-1,-1 0 1,1 0-1,0 0 1,-1 0-1,1-1 1,0 1-1,0 0 1,-1-1-1,1 1 0,-1 0 1,1-1-1,1 0 1,3-3-71,0-1-1,-1 1 1,1-1 0,-1 0-1,1 0 1,-2 0 0,1 0-1,5-10 1,22-52-841,-26 54 875,11-25-259,-5 4-111</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8.947"/>
    </inkml:context>
    <inkml:brush xml:id="br0">
      <inkml:brushProperty name="width" value="0.035" units="cm"/>
      <inkml:brushProperty name="height" value="0.035" units="cm"/>
    </inkml:brush>
  </inkml:definitions>
  <inkml:trace contextRef="#ctx0" brushRef="#br0">1 133 17524,'37'74'5209,"-32"-62"-4815,40 85 1528,-40-87-1806,1-1 0,0 1 0,1-2 0,0 1 0,0-1 0,0 0-1,16 12 1,-20-18-116,0 0-1,0 0 1,0 0 0,1 0-1,-1-1 1,0 1 0,1-1-1,-1 0 1,1 0-1,0 0 1,-1-1 0,1 1-1,0-1 1,-1 0-1,1 0 1,0 0 0,0 0-1,-1-1 1,1 0 0,0 0-1,-1 0 1,1 0-1,-1 0 1,0-1 0,1 1-1,-1-1 1,0 0 0,0 0-1,0 0 1,5-5-1,1-1-225,0-1 0,-1 1 0,0-2 0,-1 1 0,0-1 0,-1 0-1,0-1 1,7-15 0,-4 2-702,0 0-1,-2-1 1,6-35-1,4-77-3797,-17 134 4619,3-14-276,-3 18 391,0-1 0,0 0 0,0 0 0,0 0 0,0 0 0,0 0 0,0 0 0,0 0 0,0 0 0,0 0 0,1 0 0,-1 0 0,0 0 0,0 0 0,0 0 0,0 0 1,0 0-1,0 0 0,0 1 0,0-1 0,0 0 0,0 0 0,0 0 0,0 0 0,0 0 0,0 0 0,1 0 0,-1 0 0,0 0 0,0 0 0,0 0 0,0 0 0,0 0 0,0 0 0,0 0 0,0 0 0,0 0 0,0 0 0,0 0 0,0-1 0,0 1 0,0 0 0,1 0 0,-1 0 0,0 0 0,0 0 0,0 0 0,0 0 0,0 0 0,0 0 0,0 0 0,0 0 0,0 0 0,0 0 0,0 0 0,0 0 0,0 0 0,0 0 0,0-1 0,0 1 0,0 0 0,0 0 0,0 0 0,0 0 0,0 0 0,0 0 0,5 28 1518,-11 261 5190,-1-68-4953,8-165-2408,16 107 0,-15-149 350,-4-14-120</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0.122"/>
    </inkml:context>
    <inkml:brush xml:id="br0">
      <inkml:brushProperty name="width" value="0.035" units="cm"/>
      <inkml:brushProperty name="height" value="0.035" units="cm"/>
    </inkml:brush>
  </inkml:definitions>
  <inkml:trace contextRef="#ctx0" brushRef="#br0">14 36 14467,'-5'38'1301,"-3"22"-401,7-55-778,1-1 1,0 0-1,0 1 0,1-1 0,-1 1 1,1-1-1,0 0 0,0 0 1,1 0-1,1 5 0,-2-8-82,0 1 0,-1-1 1,1 0-1,0 0 0,0 0 0,0 0 0,0 0 0,0 0 0,1 0 0,-1 0 0,0 0 1,0-1-1,1 1 0,-1 0 0,0-1 0,1 1 0,-1-1 0,1 1 0,-1-1 1,1 0-1,-1 0 0,0 0 0,1 0 0,-1 0 0,1 0 0,-1 0 0,1 0 0,-1 0 1,1 0-1,-1-1 0,1 1 0,-1-1 0,0 1 0,1-1 0,-1 0 0,2-1 0,5-2 105,0-1-1,0 0 0,0 0 0,10-10 0,8-11 250,25-32 1,-1 3 69,-47 52-433,-1 0 0,1 0-1,0 1 1,0-1 0,0 1 0,0 0-1,6-3 1,-8 5-25,-1 0 1,1-1-1,-1 1 1,1 0-1,-1 0 1,1 0-1,-1 0 0,1 0 1,-1 0-1,1 0 1,-1 0-1,1 0 1,-1 0-1,1 1 1,-1-1-1,1 0 0,-1 0 1,1 0-1,-1 1 1,1-1-1,0 1 1,0 0 6,0 0 0,0 0 0,0 0 1,-1 0-1,1 0 0,0 0 1,-1 1-1,1-1 0,-1 0 0,1 0 1,-1 1-1,1 0 0,22 131 660,-19-99-520,2 0-1,1-1 1,19 58-1,-25-88-158,0 0 0,0-1-1,0 1 1,1 0 0,-1-1-1,1 1 1,0-1-1,-1 1 1,1-1 0,0 0-1,1 0 1,-1 0 0,0 0-1,4 2 1,-5-3 4,-1-1 1,1 0-1,0 0 0,0 1 1,0-1-1,0 0 0,0 0 0,0 0 1,0 0-1,0 0 0,0 0 1,0 0-1,0 0 0,0-1 1,0 1-1,0 0 0,0-1 1,1 0-1,0 0-1,1-1 0,-1 1 0,1-1 1,-1 0-1,0 0 0,0 0 0,0 0 0,3-5 0,23-39-89</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0.810"/>
    </inkml:context>
    <inkml:brush xml:id="br0">
      <inkml:brushProperty name="width" value="0.035" units="cm"/>
      <inkml:brushProperty name="height" value="0.035" units="cm"/>
    </inkml:brush>
  </inkml:definitions>
  <inkml:trace contextRef="#ctx0" brushRef="#br0">1 22 14539,'1'-1'243,"-1"-1"0,1 0-1,0 1 1,0-1 0,0 1 0,0-1-1,0 1 1,0-1 0,1 1 0,-1 0-1,0-1 1,1 1 0,2-2 0,-3 3-119,1 0 1,-1 1-1,1-1 1,-1 0 0,0 1-1,1-1 1,-1 1-1,0-1 1,0 1-1,1 0 1,-1-1 0,0 1-1,0 0 1,0 0-1,0 0 1,0 0-1,0 0 1,0 0 0,0 0-1,1 2 1,6 6 212,1 0 0,0 0 0,1-1 0,0 0 0,19 11 0,-26-17-304,1-1 0,-1 1 0,0-1 1,1 0-1,-1 0 0,1 0 1,0 0-1,-1-1 0,1 1 0,-1-1 1,1 0-1,0 0 0,-1 0 1,1-1-1,0 1 0,-1-1 0,1 0 1,-1 0-1,1 0 0,-1-1 1,1 1-1,-1-1 0,0 0 0,5-3 1,4-6 77,5-2 242,-13 15-154,-6 12-22,-14 43-692,-7 36-1021,18-64 1088</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1.818"/>
    </inkml:context>
    <inkml:brush xml:id="br0">
      <inkml:brushProperty name="width" value="0.035" units="cm"/>
      <inkml:brushProperty name="height" value="0.035" units="cm"/>
    </inkml:brush>
  </inkml:definitions>
  <inkml:trace contextRef="#ctx0" brushRef="#br0">3 746 15347,'-2'-11'3005,"5"29"-1422,7 33 7,-8-47-1481,19 67 1160,-19-64-1175,1 0 1,0-1-1,0 1 0,1-1 0,0 0 0,0 0 0,0 0 0,7 5 0,-10-10-74,1 1-1,-1-1 0,1 0 1,0 0-1,0 0 0,0 0 1,0 0-1,-1-1 0,1 1 0,0-1 1,0 1-1,0-1 0,0 0 1,1 1-1,-1-1 0,0 0 1,0 0-1,0-1 0,0 1 1,0 0-1,0-1 0,0 1 0,0-1 1,0 0-1,0 1 0,-1-1 1,1 0-1,0 0 0,0 0 1,-1 0-1,4-3 0,4-3 40,0-1-1,-1 0 0,0 0 1,9-13-1,45-70 316,-3 3 9,-34 61-221,-24 26-155,0 1 0,0-1 0,0 0 0,0 0 0,0 1 0,0-1 0,0 1 0,0-1 0,0 1 1,0-1-1,0 1 0,0-1 0,0 1 0,0 0 0,0 0 0,0-1 0,0 1 0,1 0 0,-1 0 0,0 0 0,0 0 0,0 1 0,0-1 0,0 0 0,0 0 0,1 1 0,-1-1 0,0 1 0,0-1 0,1 1 1,2 3 7,-1 1 1,0-1 0,0 1 0,0-1-1,-1 1 1,0 0 0,1 0 0,-2 0 0,3 6-1,4 11 9,-5-15-23,0 0 0,0-1 1,1 1-1,0-1 0,0 0 1,1 0-1,7 8 0,-10-12-31,0 0 0,0-1 0,0 0 0,0 1-1,0-1 1,0 0 0,0 0 0,1 0 0,-1 0-1,0-1 1,1 1 0,-1-1 0,1 1 0,-1-1-1,0 0 1,1 0 0,-1 0 0,1 0 0,-1 0 0,1 0-1,-1-1 1,1 1 0,-1-1 0,0 0 0,0 0-1,1 0 1,1-1 0,8-5-353,-1 0 0,0 0 0,0-1 1,-1 0-1,0-1 0,-1-1 0,13-14 0,54-80-2937,-66 90 2844,113-172-4249,-118 177 4689,-4 7 83,0 0 1,0-1-1,1 1 0,-1 0 0,1 0 0,0 0 0,-1 0 0,1 0 0,0 0 0,0 0 0,0 1 0,3-3 0,-4 4-19,-1 0 0,0 0 0,0 0 0,0 0 0,1 0-1,-1 0 1,0 0 0,0 0 0,1 0 0,-1 0-1,0 0 1,0 0 0,1 0 0,-1 0 0,0 1 0,0-1-1,0 0 1,1 0 0,-1 0 0,0 0 0,0 0 0,0 0-1,1 1 1,-1-1 0,0 0 0,0 0 0,0 0 0,0 1-1,0-1 1,0 0 0,1 0 0,-1 0 0,0 1 0,0-1-1,0 0 1,0 0 0,0 1 0,0-1 0,0 0 0,0 0-1,0 0 1,0 1 0,0-1 0,0 0 0,0 1 0,0 14 567,0-13-364,-2 20 966,-1 1-1,-8 30 1,6-37-754,2-1 0,0 0 0,1 1 0,0-1 1,1 1-1,1 0 0,2 15 0,-2-30-427,-1-1-1,1 1 0,0-1 1,1 1-1,-1-1 0,0 1 1,0-1-1,0 1 0,0-1 0,0 1 1,0-1-1,1 1 0,-1-1 1,0 1-1,0-1 0,1 1 1,-1-1-1,0 0 0,1 1 1,-1-1-1,0 0 0,1 1 1,-1-1-1,0 0 0,1 1 0,-1-1 1,1 0-1,-1 0 0,1 1 1,-1-1-1,1 0 0,-1 0 1,1 0-1,-1 0 0,1 0 1,-1 0-1,1 0 0,-1 0 1,1 0-1,-1 0 0,1 0 1,-1 0-1,1 0 0,-1 0 0,1 0 1,-1 0-1,1 0 0,-1-1 1,1 1-1,-1 0 0,0 0 1,1-1-1,-1 1 0,1 0 1,-1-1-1,0 1 0,1 0 1,-1-1-1,1 0 0,25-27 272,4-15-203,-2-2 1,-2 0-1,29-70 1,-26 42 11,32-127-1,-60 193-90,4-9 17,-2 0-1,0-1 1,1-26-1,-6 27 10,2 16-30,0 0 0,0 0 0,0 0 0,-1-1 0,1 1 0,0 0 0,0 0 0,0 0 0,0-1 0,0 1 0,0 0 0,-1 0 0,1 0 0,0-1 0,0 1 0,0 0 0,-1 0 0,1 0 0,0 0 0,0 0 0,0 0 0,-1 0 0,1-1 0,0 1 0,0 0 0,0 0 0,-1 0 0,1 0-1,0 0 1,0 0 0,-1 0 0,0 1 2,0 0-1,0 0 0,-1 0 0,1 0 1,0 0-1,0 0 0,1 0 0,-1 1 1,0-1-1,0 0 0,1 0 0,-1 1 1,0-1-1,1 0 0,-1 1 0,1-1 0,-1 3 1,-6 21 29,1 1-1,2 0 1,0 0 0,1 0 0,2 0 0,1 0 0,1 1 0,7 42-1,-7-61-54,1 0 0,1 0-1,-1 0 1,2-1-1,-1 1 1,1-1-1,0 0 1,0 0 0,1 0-1,0-1 1,6 7-1,-9-10-20,1-1 0,0 0 1,0 1-1,0-1 0,0 0 0,0-1 0,1 1 0,-1-1 0,0 1 1,1-1-1,-1 0 0,1 0 0,-1 0 0,1-1 0,0 1 0,-1-1 0,1 0 1,0 0-1,-1 0 0,1-1 0,0 1 0,-1-1 0,1 0 0,-1 0 0,1 0 1,-1 0-1,6-3 0,35-24-222,2-7-99</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2.351"/>
    </inkml:context>
    <inkml:brush xml:id="br0">
      <inkml:brushProperty name="width" value="0.035" units="cm"/>
      <inkml:brushProperty name="height" value="0.035" units="cm"/>
    </inkml:brush>
  </inkml:definitions>
  <inkml:trace contextRef="#ctx0" brushRef="#br0">0 130 18620,'1'-1'53,"-1"1"1,1 0-1,-1 0 0,1 0 1,-1 0-1,1 0 0,-1 0 1,1 0-1,-1 0 0,1 0 1,-1 0-1,0 1 1,1-1-1,-1 0 0,1 0 1,-1 0-1,1 1 0,-1-1 1,1 0-1,-1 0 0,0 1 1,1-1-1,-1 0 0,1 1 1,-1-1-1,0 0 0,0 1 1,1-1-1,-1 1 0,0-1 1,1 0-1,-1 1 1,0-1-1,0 1 0,0-1 1,0 1-1,1 0 0,9 25 192,-9-24-137,19 60 868,-4 0 0,11 74 0,6 133 138,-24-189-665,4 48-53,-13-118-353,-3-13-5,-3-16 12,0-13-22,3 0 1,0-1-1,2 1 1,1 0 0,2-1-1,11-60 1,-1 39-28,2 0 0,3 0 1,27-59-1,-25 70-1,3 0 0,31-46 0,-42 72 1,1 1-1,1 0 0,0 1 0,2 0 1,-1 1-1,2 1 0,29-20 1,-42 31 1,1 0 1,-1 0 0,1 0 0,-1 1 0,1-1 0,0 1 0,-1 0 0,1 0 0,0 0-1,0 1 1,0 0 0,0-1 0,0 1 0,5 1 0,-7 0-3,0-1 1,0 1-1,0 0 0,0 0 1,0 0-1,0 0 0,0 0 1,-1 0-1,1 0 0,0 1 1,-1-1-1,1 1 1,-1-1-1,1 1 0,-1 0 1,0-1-1,0 1 0,1 0 1,-1 0-1,-1 0 0,1 0 1,0 0-1,0 0 1,-1 0-1,1 0 0,-1 0 1,1 4-1,0 4 26,-1 0 0,0 0 0,0-1 0,-1 1 0,0 0 0,-1 0-1,0-1 1,-1 1 0,0-1 0,0 0 0,-1 1 0,-5 9 0,-3 3 81,-1-1 0,0-1 0,-29 33 0,30-39-42,-2-1-1,1 0 0,-20 13 0,27-21-114,0-1-1,0 0 0,-1 0 0,1-1 1,-1 0-1,0 0 0,0 0 0,0-1 1,0 0-1,-14 1 0,19-3 36,0 1 1,1-2-1,-1 1 1,0 0-1,0 0 1,0 0-1,1-1 1,-1 1-1,0-1 0,0 0 1,1 1-1,-1-1 1,0 0-1,1 0 1,-1 0-1,1 0 0,-1 0 1,1-1-1,0 1 1,-1 0-1,1-1 1,0 1-1,0 0 1,0-1-1,0 0 0,0 1 1,0-1-1,0 0 1,1 1-1,-1-1 1,1 0-1,-1 0 0,1 1 1,-1-1-1,1 0 1,0 0-1,0-2 1,-1-24-274</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3.743"/>
    </inkml:context>
    <inkml:brush xml:id="br0">
      <inkml:brushProperty name="width" value="0.035" units="cm"/>
      <inkml:brushProperty name="height" value="0.035" units="cm"/>
    </inkml:brush>
  </inkml:definitions>
  <inkml:trace contextRef="#ctx0" brushRef="#br0">2 34 14963,'-1'-9'622,"1"-9"745,2 16-650,4 8 3,8 18 204,-1 1 0,10 30 0,-3-9-400,29 66 629,41 144 1,-71-187-823,-3 0 1,-3 1 0,6 109 0,-20-152-148,1-27-181,0 0 0,0 0-1,0 0 1,0 0 0,0 0 0,0 0 0,0-1 0,-1 1 0,1 0 0,0 0-1,0 0 1,0 0 0,0 0 0,0 0 0,-1 0 0,1 0 0,0 0 0,0-1 0,0 1-1,0 0 1,-1 0 0,1 0 0,0 0 0,0 0 0,0 0 0,0 0 0,-1 0-1,1 0 1,0 0 0,0 0 0,0 0 0,0 1 0,-1-1 0,1 0 0,0 0 0,0 0-1,0 0 1,0 0 0,0 0 0,-1 0 0,1 0 0,0 0 0,0 1 0,0-1 0,0 0-1,0 0 1,0 0 0,0 0 0,-1 0 0,1 0 0,0 1 0,0-1 0,0 0-1,0 0 1,0 0 0,0 0 0,0 1 0,0-1 0,0 0 0,0 0 0,0 0 0,0 0-1,0 1 1,0-1 0,0 0 0,0 0 0,0 1 0,-7-16 78,-2-12 2,1-1 0,-6-51-1,0-65-30,9 72-100,3 0 1,3 0-1,3 0 0,27-140 1,-26 192-7,14-36 1,-16 49 35,0 1 0,1-1-1,-1 1 1,1 0 0,1 0 0,-1 0-1,1 0 1,9-7 0,-13 11 9,1 1 0,0-1 0,0 1 0,0 0 0,0 0 0,0 0 0,0 0 0,0 0 0,0 0 0,0 0 0,0 1 1,0-1-1,1 1 0,-1 0 0,0 0 0,0-1 0,1 2 0,-1-1 0,4 0 0,-3 1-3,1 1 0,-1-1 1,0 0-1,0 1 0,0-1 0,0 1 0,0 0 0,0 0 1,0 0-1,-1 1 0,5 4 0,-2-2 12,-1 0 1,0 1-1,0-1 0,-1 1 0,0 0 1,0 0-1,0 0 0,0 1 0,-1-1 1,0 1-1,-1-1 0,2 11 0,-3-9 32,-1 0-1,0 1 1,0-1-1,-1-1 1,0 1-1,-1 0 0,0 0 1,0-1-1,0 1 1,-1-1-1,0 0 1,-1 0-1,-9 12 1,-6 3 18,-1 0 0,-32 26 0,49-44 21,-20 16-710,23-19 635,0 0 0,1 0 0,-1-1 1,0 1-1,0-1 0,0 1 0,0-1 1,1 1-1,-1-1 0,0 1 0,0-1 1,0 0-1,0 1 0,0-1 0,0 0 1,0 0-1,0 0 0,0 0 0,0 0 1,0 0-1,0 0 0,-2 0 0,3-1 1,0 0 0,1 0 1,-1 0-1,0 0 0,0 0 0,0 0 0,1 0 0,-1 0 0,1 0 0,-1 0 0,1 0 0,-1 0 0,1 0 0,-1 0 0,1 0 0,0 1 0,-1-1 0,1 0 0,0 1 0,0-1 0,1 0 1,2-4-38,19-24-128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0.861"/>
    </inkml:context>
    <inkml:brush xml:id="br0">
      <inkml:brushProperty name="width" value="0.025" units="cm"/>
      <inkml:brushProperty name="height" value="0.025" units="cm"/>
      <inkml:brushProperty name="color" value="#E71224"/>
    </inkml:brush>
  </inkml:definitions>
  <inkml:trace contextRef="#ctx0" brushRef="#br0">0 1 11435,'0'0'11307,"55"60"-9546,-37-39-864,10-1-417,-1-4-319,-1-1-65,-1-3-32,3 0-32,4-3-417,-9-2-928,-5-6-1537,0-1-2307,1-12-6182</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4.306"/>
    </inkml:context>
    <inkml:brush xml:id="br0">
      <inkml:brushProperty name="width" value="0.035" units="cm"/>
      <inkml:brushProperty name="height" value="0.035" units="cm"/>
    </inkml:brush>
  </inkml:definitions>
  <inkml:trace contextRef="#ctx0" brushRef="#br0">132 20 17596,'-1'-1'122,"1"0"0,-1 0 0,1 0 0,0 0 0,-1 0 0,0 0 0,1 0 0,-1 0 0,0 0 0,1 0 0,-1 0 1,0 0-1,0 1 0,0-1 0,1 0 0,-1 1 0,0-1 0,0 0 0,0 1 0,0 0 0,0-1 0,0 1 0,-1-1 0,1 1 0,0 0 0,0 0 1,-1 0-1,0 0 43,-1 0 1,1 1 0,0-1 0,0 1 0,-1 0 0,1 0-1,0 0 1,0 0 0,0 0 0,0 0 0,0 1-1,-2 2 1,-4 3 192,1 0 1,0 1-1,0-1 0,-11 19 0,-6 21 89,23-45-442,0 0 1,0 0-1,1 1 0,-1-1 0,0 0 1,1 1-1,-1-1 0,1 0 0,0 1 1,0-1-1,0 0 0,0 1 0,0-1 1,0 1-1,0-1 0,1 0 0,0 1 1,-1-1-1,2 3 0,-1-4-10,0-1 0,0 1 0,0 0 0,0 0 0,0-1 0,0 1 0,0 0-1,0-1 1,0 1 0,0-1 0,0 0 0,0 1 0,1-1 0,-1 0 0,0 1 0,0-1 0,0 0 0,1 0-1,-1 0 1,0 0 0,0 0 0,0-1 0,1 1 0,0 0 0,32-12-145,-32 11 136,50-22-190,-31 12 103,0 1-1,1 1 0,0 2 1,1 0-1,25-5 1,-44 12 90,-1-1-1,1 1 1,-1 0 0,1 0 0,-1 0 0,1 1-1,-1-1 1,0 1 0,1 0 0,-1 0 0,0 0-1,1 0 1,-1 0 0,0 1 0,0-1 0,0 1-1,0 0 1,4 4 0,-5-4 12,0 0 1,0 1 0,-1-1-1,1 1 1,0-1-1,-1 1 1,0 0-1,0 0 1,0 0-1,0-1 1,0 1 0,-1 0-1,1 0 1,-1 0-1,1 0 1,-1 0-1,0 0 1,-1 0 0,1 1-1,0-1 1,-2 5-1,-2 4 44,0 0 0,0 0 0,-1 0 0,-1 0 0,0-1-1,-15 21 1,3-8 156,-39 41 0,57-65-200,-37 34 17,33-32-94,1 1 0,0-1 0,-1 0 0,1 0 0,-1 0 0,0 0 0,1 0 0,-1-1 0,-6 2 0,9-3 66,0 0 1,0 0-1,0-1 1,0 1-1,1 0 0,-1 0 1,0-1-1,0 1 1,1 0-1,-1-1 0,0 1 1,0-1-1,1 1 1,-1-1-1,0 1 1,1-1-1,-1 0 0,1 1 1,-1-1-1,1 0 1,-1 1-1,1-1 0,0 0 1,-1 0-1,1 1 1,0-1-1,-1 0 1,1 0-1,0 0 0,0 0 1,0 1-1,0-1 1,0 0-1,0 0 0,0 0 1,0 0-1,0-1 1,5-28-242</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4.745"/>
    </inkml:context>
    <inkml:brush xml:id="br0">
      <inkml:brushProperty name="width" value="0.035" units="cm"/>
      <inkml:brushProperty name="height" value="0.035" units="cm"/>
    </inkml:brush>
  </inkml:definitions>
  <inkml:trace contextRef="#ctx0" brushRef="#br0">1 171 17772,'4'20'622,"-1"0"0,0 0 0,-1 0 0,-1 0-1,-2 26 1,0-15 473,4 32-1,-3-57-947,1-1 0,0 1 0,0-1 1,1 0-1,2 8 0,-3-12-124,-1 0 1,1 0-1,-1 0 0,1 0 0,-1 0 1,1 0-1,0 0 0,-1 0 0,1 0 1,0 0-1,0 0 0,0-1 1,0 1-1,0 0 0,0 0 0,0-1 1,0 1-1,0-1 0,0 1 0,0-1 1,0 0-1,1 1 0,-1-1 0,0 0 1,0 0-1,0 0 0,0 1 0,1-1 1,-1-1-1,0 1 0,0 0 0,3-1 1,0 0 6,1-1 0,-1 0 0,1 0 0,-1-1 0,0 1 0,0-1 0,0 0 0,0 0 0,-1-1 0,7-5 0,31-45 50,-33 43-66,47-72 8,-29 43-14,33-41 1,-58 80-9,23-24 17,-24 25-16,1-1 0,-1 1 0,1 0 1,-1-1-1,1 1 0,-1-1 0,1 1 0,-1 0 1,1-1-1,-1 1 0,1 0 0,0-1 0,-1 1 0,1 0 1,-1 0-1,1 0 0,0-1 0,-1 1 0,1 0 1,0 0-1,-1 0 0,1 0 0,0 0 0,-1 0 1,1 1-1,0-1 0,-1 0 0,1 0 0,-1 0 1,1 0-1,0 1 0,-1-1 0,1 0 0,-1 1 1,1-1-1,-1 0 0,1 1 0,-1-1 0,1 1 1,-1-1-1,1 1 0,-1-1 0,0 1 0,1-1 0,-1 1 1,1 0-1,2 10 12,-1 0 1,0 0 0,-1 0-1,0 0 1,0 1-1,-3 20 1,2 3 62,0-31-55,0 1 1,0 0-1,0-1 1,1 1-1,0 0 1,0-1-1,2 6 1,-3-10-18,1 1 1,-1-1-1,0 1 1,0-1-1,1 0 1,-1 1-1,0-1 1,1 0-1,-1 1 1,0-1-1,1 0 1,-1 1-1,0-1 1,1 0-1,-1 1 1,1-1-1,-1 0 1,1 0-1,-1 0 1,0 0-1,1 1 0,-1-1 1,1 0-1,-1 0 1,1 0-1,-1 0 1,2 0-1,-1-1 4,1 1 0,0-1 0,-1 0 0,1 0 0,0 1 0,-1-1-1,1 0 1,-1 0 0,0-1 0,1 1 0,-1 0 0,2-2 0,27-32 119,41-60 0,-49 62-126,2 1 1,48-50-1,-68 78-10,0 0 0,0 1 0,1-1 0,0 1 0,-1 0 0,1 0 0,0 0-1,8-2 1,-12 5 5,0-1 1,0 1-1,0 0 0,0 0 0,0 0 0,0 0 0,0 0 1,0 0-1,0 0 0,0 0 0,0 0 0,0 1 0,0-1 1,0 0-1,0 1 0,0-1 0,0 0 0,0 1 0,1 0 1,0 0-3,-1 1 0,0-1 0,0 0 0,0 1 0,0-1 0,0 1 1,0 0-1,0-1 0,0 1 0,-1 0 0,1-1 0,-1 1 0,1 0 0,0 3 1,1 12-40,-1 0 1,0 1-1,-1-1 0,-1 0 1,-1 1-1,0-1 1,-1 0-1,-1 0 1,-10 25-1,14-40 49,-1 0-1,0 0 0,1 0 1,-1 0-1,0 0 0,-1 0 1,1-1-1,0 1 1,0 0-1,-1 0 0,1-1 1,-1 1-1,0-1 0,1 1 1,-1-1-1,0 0 0,0 0 1,-2 1-1,2-1 10,0-1 0,0 0 0,0 0-1,0 0 1,0 0 0,1 0 0,-1 0 0,0 0-1,0-1 1,0 1 0,0-1 0,0 1-1,0-1 1,1 0 0,-1 0 0,0 0 0,1 0-1,-1 0 1,0 0 0,1 0 0,-3-3 0,-21-19-9</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5.186"/>
    </inkml:context>
    <inkml:brush xml:id="br0">
      <inkml:brushProperty name="width" value="0.035" units="cm"/>
      <inkml:brushProperty name="height" value="0.035" units="cm"/>
    </inkml:brush>
  </inkml:definitions>
  <inkml:trace contextRef="#ctx0" brushRef="#br0">0 150 17348,'2'3'1312,"4"9"-1056,-2 1-208,7-2 344,4-1 1152,4-10-1440,2-1 33,7-8 55</inkml:trace>
  <inkml:trace contextRef="#ctx0" brushRef="#br0" timeOffset="1">377 1 17252,'8'37'1134,"-1"0"1,-3 1 0,1 63-1,1 5 601,11 42-14,-12-121-1383,1 0 1,0-1-1,15 33 0,-20-55-302,0-1 1,1 1-1,0-1 0,-1 0 1,1 0-1,1 0 1,-1 0-1,0 0 0,1 0 1,-1-1-1,6 5 0,-7-6-29,0-1-1,1 1 1,-1-1-1,0 0 0,0 1 1,1-1-1,-1 0 0,0 0 1,1 0-1,-1 0 1,0 0-1,0 0 0,1 0 1,-1 0-1,0 0 0,1-1 1,-1 1-1,0 0 1,0-1-1,0 1 0,1-1 1,-1 0-1,0 1 0,0-1 1,0 0-1,0 0 1,0 0-1,0 1 0,0-1 1,0 0-1,0 0 0,0-2 1,10-10 14,-2-1 1,0-1 0,0 0-1,-1 0 1,-1 0-1,-1-1 1,6-20 0,2-2 8,38-106 51,62-146-141,-112 287-23,0 0 1,-1 0-1,1 0 1,0 0-1,0 0 1,5-4 0,-7 7 65,0 0 0,0 0 0,0 0 0,0 0 0,0 0 1,0 0-1,0 0 0,0 0 0,0 0 0,0 0 1,0 0-1,0 1 0,0-1 0,0 0 0,0 0 1,0 0-1,0 0 0,0 0 0,0 0 0,0 0 1,0 0-1,0 0 0,0 0 0,0 0 0,0 0 0,0 0 1,0 0-1,0 0 0,0 0 0,0 0 0,0 0 1,0 1-1,0-1 0,0 0 0,0 0 0,0 0 1,0 0-1,1 0 0,-1 0 0,0 0 0,0 0 1,0 0-1,0 0 0,0 0 0,0 0 0,0 0 0,0 0 1,0 0-1,0 0 0,0 0 0,0 0 0,0 0 1,0 0-1,0 0 0,1 0 0,-9 14-1085,-27 28 34,15-17 436</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5.713"/>
    </inkml:context>
    <inkml:brush xml:id="br0">
      <inkml:brushProperty name="width" value="0.035" units="cm"/>
      <inkml:brushProperty name="height" value="0.035" units="cm"/>
    </inkml:brush>
  </inkml:definitions>
  <inkml:trace contextRef="#ctx0" brushRef="#br0">0 610 16588,'23'48'1848,"4"3"-1184,-3-6-272,3-9 1241,3-7-1065,0-16 1112,0-13-1392,3-24-72,0-12-32</inkml:trace>
  <inkml:trace contextRef="#ctx0" brushRef="#br0" timeOffset="1">380 0 16756,'-3'24'1113,"2"-1"1,0 0 0,2 1-1,0-1 1,7 36 0,-2-15-444,23 130 1104,-23-148-1625,1-1 0,2 0-1,0 0 1,23 40 0,-30-63-204,15 25-220,-16-26 191,-1 0 0,1 0 0,0 1 0,0-1 0,0 0 0,0 0 0,0 0-1,1 0 1,-1-1 0,0 1 0,0 0 0,1 0 0,-1-1 0,0 1 0,1-1 0,1 1 0,-2-1 57,-1 0 0,0 0 0,0 0 0,0 0 0,0 0 1,0 0-1,0 0 0,0 0 0,0 0 0,1 0 0,-1 0 0,0 0 1,0 0-1,0 0 0,0 0 0,0 0 0,0 0 0,0 0 0,0-1 1,0 1-1,0 0 0,0 0 0,0 0 0,0 0 0,0 0 0,0 0 1,1 0-1,-1 0 0,0 0 0,0-1 0,0 1 0,0 0 0,0 0 1,0 0-1,0 0 0,0 0 0,0 0 0,0 0 0,0-1 0,0 1 1,-1 0-1,1 0 0,0 0 0,0 0 0,0 0 0,0 0 0,0 0 1,0 0-1,0 0 0,0 0 0,0-1 0,-5-8-743,-9-8-225,-8-2 129,-1 0 0,-31-20 0,22 20 1862,-46-22 0,96 37 1031,0 3-2054,0-1-1,-1-1 1,0 0-1,1-1 0,-1-1 1,0 0-1,-1-1 1,26-14-1,-1-3-173</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6.236"/>
    </inkml:context>
    <inkml:brush xml:id="br0">
      <inkml:brushProperty name="width" value="0.035" units="cm"/>
      <inkml:brushProperty name="height" value="0.035" units="cm"/>
    </inkml:brush>
  </inkml:definitions>
  <inkml:trace contextRef="#ctx0" brushRef="#br0">48 588 14771,'8'-15'992,"30"-59"1219,-36 67-1789,1 1 0,-1-1 0,0 0 1,0 0-1,0 0 0,-1 0 0,-1 0 1,1-12-1,-1 19-387,0 0 0,0-1 0,0 1 0,0 0-1,0 0 1,0-1 0,0 1 0,0 0 0,0 0 0,0-1 0,0 1 0,0 0-1,0 0 1,0 0 0,0-1 0,-1 1 0,1 0 0,0 0 0,0-1 0,0 1-1,0 0 1,0 0 0,-1 0 0,1 0 0,0-1 0,0 1 0,0 0 0,-1 0 0,1 0-1,0 0 1,0 0 0,0 0 0,-1 0 0,1-1 0,0 1 0,0 0 0,-1 0-1,1 0 1,0 0 0,0 0 0,-1 0 0,1 0 0,0 0 0,0 0 0,-1 0 0,1 0-1,0 0 1,0 1 0,-1-1 0,1 0 0,0 0 0,0 0 0,0 0 0,-1 0 0,-11 11 761,2 4-511,0-1-1,2 1 1,0 1-1,1-1 1,-10 33 0,10-24-208,1 0 1,1 1-1,-3 40 1,8-60-73,-1-1 1,1 1-1,-1 0 0,1 0 0,0-1 0,1 1 0,-1 0 0,1 0 0,-1-1 0,2 1 0,-1 0 0,0-1 0,1 1 0,0-1 1,0 0-1,3 5 0,-5-8-4,1 0 1,0-1-1,0 1 1,0 0-1,0 0 0,0-1 1,-1 1-1,1-1 1,0 1-1,0-1 1,1 1-1,-1-1 1,0 1-1,0-1 1,0 0-1,0 0 1,0 0-1,0 1 0,0-1 1,0 0-1,1 0 1,-1-1-1,0 1 1,0 0-1,0 0 1,0 0-1,0-1 1,2 0-1,2-1-2,-1-1 0,1 0 0,0 0 0,7-7 0,6-5-3,-2-2 1,0 0-1,0-1 0,-2-1 1,18-30-1,-4 0 47,25-62 0,25-104 115,-67 175-105,-1-1 1,-3 0-1,4-59 0,-13 78-8,2 21-44,0 1 0,0 0 0,0 0 0,0-1-1,0 1 1,0 0 0,0 0 0,0 0 0,0-1 0,0 1 0,0 0 0,-1 0 0,1 0-1,0-1 1,0 1 0,0 0 0,0 0 0,0 0 0,-1 0 0,1 0 0,0-1 0,0 1-1,0 0 1,0 0 0,-1 0 0,1 0 0,0 0 0,0 0 0,0 0 0,-1 0 0,1 0-1,0 0 1,0 0 0,-1-1 0,1 1 0,0 0 0,-1 1 0,0 0 0,0 0 0,0 0 1,0 0-1,0 1 0,0-1 0,0 1 0,0-1 1,0 1-1,0-1 0,0 1 0,1-1 1,-1 1-1,1 0 0,-1-1 0,1 3 0,-7 38 7,2 0 0,1 1-1,4 66 1,1-55-3,-1-44-11,5 126-466,-4-119 158,2-1 1,0 0 0,1 1 0,0-2 0,1 1-1,9 17 1,-13-30 242,13 19-293,-13-22 342,-1 1 1,1-1 0,0 1-1,-1-1 1,1 1-1,0-1 1,0 1 0,-1-1-1,1 0 1,0 1-1,0-1 1,0 0-1,0 1 1,-1-1 0,1 0-1,0 0 1,0 0-1,0 0 1,0 0 0,0 0-1,0 0 1,-1 0-1,1-1 1,0 1 0,0 0-1,1-1 1,21-13-666</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6.767"/>
    </inkml:context>
    <inkml:brush xml:id="br0">
      <inkml:brushProperty name="width" value="0.035" units="cm"/>
      <inkml:brushProperty name="height" value="0.035" units="cm"/>
    </inkml:brush>
  </inkml:definitions>
  <inkml:trace contextRef="#ctx0" brushRef="#br0">129 139 18100,'-47'109'2755,"0"3"-1285,37-86-1074,2 1 1,-9 46-1,18-58-235,-1-15-158,1 0-1,-1 1 0,0-1 1,0 0-1,0 0 1,1 0-1,-1 0 0,0 1 1,0-1-1,0 0 1,1 0-1,-1 0 0,0 0 1,0 0-1,1 0 0,-1 0 1,0 0-1,0 0 1,1 0-1,-1 0 0,0 0 1,0 0-1,1 0 1,-1 0-1,0 0 0,0 0 1,1 0-1,-1 0 0,0 0 1,0 0-1,1 0 1,1-1-10,0-1 0,0 1 0,0 0 0,-1 0 1,1-1-1,0 0 0,-1 1 0,4-4 0,16-27-244,-2 0 0,-1-1 0,27-70 0,-27 61 71,15-31-117,-24 64 277,-5 14 61,-2 19 72,-2-22-109,-1 48 184,1 58 205,1-95-300,1 0 0,0 0 0,0 0 0,1-1 0,9 23 0,-11-32-75,0-1 0,0 1-1,0-1 1,0 0-1,0 0 1,1 1 0,-1-1-1,1 0 1,-1 0 0,1 0-1,0 0 1,0-1-1,0 1 1,0 0 0,0-1-1,0 1 1,1-1 0,-1 0-1,0 0 1,1 0-1,-1 0 1,1 0 0,-1 0-1,1-1 1,-1 1 0,1-1-1,-1 0 1,1 0-1,0 0 1,-1 0 0,1 0-1,-1 0 1,1-1 0,0 1-1,-1-1 1,1 0-1,-1 0 1,0 0 0,1 0-1,2-2 1,6-3 21,-1 0 1,0-1 0,0 0-1,0-1 1,-1 0-1,0 0 1,9-11-1,23-35 47,-2-1 1,52-98-1,-64 106-83,-25 44-2,0-3 5,1 1 0,1-1 1,-1 1-1,1 0 0,0 0 0,9-8 0,-13 12-6,0 1 1,0 0 0,1 0 0,-1 0 0,0 0-1,0-1 1,1 1 0,-1 0 0,0 0 0,0 0-1,1 0 1,-1 0 0,0 0 0,1 0 0,-1 0-1,0 0 1,1 0 0,-1 0 0,0 0 0,0 0-1,1 0 1,-1 0 0,0 0 0,1 0 0,-1 0-1,0 0 1,0 0 0,1 1 0,-1-1-1,0 0 1,0 0 0,1 0 0,-1 0 0,0 1-1,0-1 1,1 0 0,-1 0 0,0 1 0,0-1-1,0 0 1,0 0 0,0 1 0,1-1 0,-1 0-1,0 1 1,4 15 36,-2 7 24,-2 28 0,-1-37-15,1 1-1,1 0 1,0 0-1,0 0 1,2 0 0,5 19-1,-8-33-37,0 0-1,0 0 0,1 0 0,-1-1 0,0 1 0,1 0 0,-1 0 1,1 0-1,-1 0 0,1 0 0,-1 0 0,1 0 0,0-1 0,-1 1 0,1 0 1,0 0-1,-1-1 0,1 1 0,0-1 0,0 1 0,0-1 0,0 1 1,0-1-1,0 1 0,-1-1 0,1 0 0,0 1 0,0-1 0,0 0 1,0 0-1,0 0 0,0 0 0,0 0 0,0 0 0,0 0 0,1 0 1,-1 0-1,-1 0 0,1 0 0,0-1 0,0 1 0,0-1 0,0 1 0,0 0 1,0-1-1,2-1 0,2-2 21,1-1 0,-1 1 0,1-1-1,-1-1 1,6-8 0,20-30 122,40-73 0,-20 30-210,-46 83 11,-3 12 31,-4 13-43,-13 38-342,4-20-813,-8 59 0,19-98 1212,0 12-229,1-9 17,3-8-229,4-10-273</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7.282"/>
    </inkml:context>
    <inkml:brush xml:id="br0">
      <inkml:brushProperty name="width" value="0.035" units="cm"/>
      <inkml:brushProperty name="height" value="0.035" units="cm"/>
    </inkml:brush>
  </inkml:definitions>
  <inkml:trace contextRef="#ctx0" brushRef="#br0">0 67 13331,'1'0'104,"0"0"-1,0 0 1,0 0 0,0 1-1,0-1 1,0 0 0,0 1-1,0-1 1,0 1 0,0-1 0,0 1-1,0 0 1,0-1 0,0 1-1,-1 0 1,1 0 0,0 0-1,-1-1 1,1 1 0,0 2 0,1 0 61,-1 0 1,1 0-1,-1 0 1,0 1-1,0-1 1,0 6 0,1 7 433,-2 1 0,-1 18 0,1-22 271,-2 28 363,0-22-787,1 0 1,1 0-1,1 0 1,0-1-1,1 1 1,7 24-1,-9-42-425,0-1 1,0 1-1,0 0 1,0 0-1,0 0 1,1-1-1,-1 1 1,0 0-1,0-1 0,1 1 1,-1 0-1,0 0 1,1-1-1,-1 1 1,1-1-1,-1 1 0,1 0 1,0-1-1,-1 1 1,1-1-1,-1 1 1,1-1-1,0 0 0,-1 1 1,1-1-1,0 1 1,0-1-1,-1 0 1,1 0-1,0 0 0,0 1 1,-1-1-1,1 0 1,0 0-1,0 0 1,-1 0-1,1 0 1,1 0-1,1-2 23,0 1 0,-1-1 0,1 0 0,-1 0 0,0 0-1,1 0 1,-1 0 0,0-1 0,0 1 0,2-4 0,105-174 117,-14 21-726,-69 127 325,-25 31 230,0 1-1,-1-1 0,1 0 0,0 1 0,-1-1 0,1 1 0,0 0 1,0-1-1,-1 1 0,1-1 0,0 1 0,0 0 0,0 0 0,0-1 1,1 1-1,-2 0 2,0 1 1,1-1-1,-1 0 1,1 0-1,-1 0 1,1 1-1,-1-1 1,0 0-1,1 1 1,-1-1-1,0 0 1,1 1-1,-1-1 1,0 0-1,0 1 1,1-1-1,-1 1 1,0-1-1,0 1 1,1-1-1,-1 1 1,0-1-1,0 0 1,0 1-1,0-1 1,0 1-1,0-1 1,0 1-1,0 0 1,0 19-66,0-1 0,-2 1 0,0-1 0,-2 1 1,0-1-1,-6 19 0,-2 7-284,-20 100-669,25-126 770</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7.734"/>
    </inkml:context>
    <inkml:brush xml:id="br0">
      <inkml:brushProperty name="width" value="0.035" units="cm"/>
      <inkml:brushProperty name="height" value="0.035" units="cm"/>
    </inkml:brush>
  </inkml:definitions>
  <inkml:trace contextRef="#ctx0" brushRef="#br0">262 5 19972,'-3'-1'96,"0"0"0,0 0 0,0 1 0,0-1 1,0 1-1,-1-1 0,1 1 0,0 0 0,0 0 0,-1 1 0,1-1 0,0 1 0,0 0 0,0-1 0,0 1 0,-1 1 0,1-1 0,1 0 0,-1 1 0,0-1 0,0 1 0,1 0 0,-5 4 1,-3 2 60,0 1 0,0 0 1,1 1-1,-12 17 1,5-5 35,1 1 0,-19 38-1,28-47-153,0 0-1,1 0 1,1 0 0,0 1-1,1 0 1,-2 19-1,5-32-43,0 0 1,0 0-1,0 0 0,0 0 0,0 0 0,0 0 1,0 0-1,0 0 0,1 0 0,-1-1 0,1 1 1,-1 0-1,1 0 0,0 0 0,0-1 1,0 1-1,0 0 0,0-1 0,0 1 0,0 0 1,1-1-1,1 2 0,-1-2-11,0 0-1,1 0 1,-1 0 0,0 0-1,1-1 1,-1 1 0,1-1-1,0 1 1,-1-1-1,1 0 1,-1 0 0,1 0-1,-1 0 1,1-1 0,-1 1-1,5-2 1,44-13-194,-32 9 115,1 0 0,30-4 0,-46 9 91,1 1 0,0 0 0,-1 0 0,1 0 0,0 0 0,-1 1 0,1-1-1,-1 1 1,1 0 0,-1 1 0,1-1 0,-1 1 0,0 0 0,0 0 0,0 0 0,5 3 0,-6-2 27,-1 0 0,1 0 0,0 0 1,-1 0-1,0 0 0,0 0 0,0 1 0,0-1 0,0 1 0,-1-1 1,1 1-1,-1 0 0,0-1 0,0 1 0,-1 0 0,1 0 0,-1 0 1,0 0-1,0 0 0,0 0 0,0-1 0,-1 1 0,1 0 1,-3 7-1,-1 3 104,-1 0 1,0 0 0,-1-1 0,0 1 0,-11 15 0,5-10 100,-1 0 1,-1-2-1,0 1 1,-32 28-1,39-40-224,1 0-1,-2 0 0,1-1 0,0 0 0,-1-1 0,0 1 1,0-2-1,0 1 0,-1-1 0,1 0 0,-1-1 0,1 0 1,-1 0-1,0-1 0,-10 1 0,17-2-66,0 0 0,-1-1 0,1 1 0,0 0 0,0-1 0,0 1 0,0-1 0,0 0 0,0 0 0,0 0-1,0 0 1,0 0 0,0 0 0,0 0 0,0 0 0,1-1 0,-1 1 0,1-1 0,-1 0 0,1 1 0,-1-1 0,1 0 0,0 0 0,0 1 0,0-1 0,0 0 0,0 0-1,0-1 1,0-2 0,0-1-20,0 0-1,0 0 0,1 0 1,0 0-1,0 0 0,0 0 1,1 0-1,0 0 0,3-12 1,17-40-596</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8.311"/>
    </inkml:context>
    <inkml:brush xml:id="br0">
      <inkml:brushProperty name="width" value="0.035" units="cm"/>
      <inkml:brushProperty name="height" value="0.035" units="cm"/>
    </inkml:brush>
  </inkml:definitions>
  <inkml:trace contextRef="#ctx0" brushRef="#br0">0 586 16660,'14'23'1821,"17"39"1,-21-38-650,26 40 1,-32-57-1060,1-1 0,0 1 0,0-1 1,1 0-1,0-1 0,0 0 0,0 0 0,1 0 1,-1 0-1,8 3 0,-10-6-86,0-1 0,0 0 0,1 1 0,-1-2-1,0 1 1,0 0 0,1-1 0,-1 0 0,0 1 0,1-2 0,-1 1 0,0-1-1,1 1 1,-1-1 0,0 0 0,0-1 0,0 1 0,0-1 0,0 1 0,0-1-1,4-3 1,5-4 14,1 0 0,-2-1 0,1 0 0,14-17 0,-1-2 3,28-41 0,21-23 0,-73 91-40,1-1 1,0 0-1,0 1 0,0 0 0,0-1 0,0 1 0,0 0 1,6-2-1,-8 4-2,0-1 0,0 1 1,0 0-1,0 0 1,0 0-1,0 0 0,0 0 1,1 0-1,-1 0 0,0 0 1,0 0-1,0 1 0,0-1 1,0 0-1,0 1 1,0-1-1,0 0 0,0 1 1,0-1-1,-1 1 0,1 0 1,0-1-1,0 1 1,0 0-1,0-1 0,-1 1 1,1 0-1,0 0 0,-1 0 1,1 0-1,-1 0 1,1 0-1,-1 0 0,1 0 1,-1 1-1,7 17 98,-1 0 1,-2 0-1,0 1 1,0-1-1,0 28 1,0-5 155,7 38 448,-11-79-682,0 0 0,0 0 1,0 0-1,1-1 0,-1 1 0,0 0 0,1 0 0,-1 0 1,0 0-1,1 0 0,-1-1 0,1 1 0,-1 0 1,1 0-1,-1-1 0,1 1 0,0 0 0,-1-1 0,1 1 1,0-1-1,1 1 0,-2-1-8,1 0 1,-1 0-1,1 0 0,0 0 1,-1 0-1,1-1 1,-1 1-1,1 0 0,-1 0 1,1-1-1,-1 1 0,1 0 1,-1-1-1,1 1 0,-1-1 1,1 1-1,-1 0 1,1-1-1,-1 1 0,0-1 1,1 1-1,-1-2 0,4-5 63,0 0 1,0-1-1,3-10 0,37-122-911,-37 114 444,-1-1 0,-2 0 0,3-38 0,-8 36-101</inkml:trace>
  <inkml:trace contextRef="#ctx0" brushRef="#br0" timeOffset="1">605 0 18692,'-1'8'1648,"1"10"-1168,1 3-256,4 3 1353,1 0-953,3-2-664,3-2-280,1-4-472,-1-5 688,0-10-128,-3-2-80</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8.826"/>
    </inkml:context>
    <inkml:brush xml:id="br0">
      <inkml:brushProperty name="width" value="0.035" units="cm"/>
      <inkml:brushProperty name="height" value="0.035" units="cm"/>
    </inkml:brush>
  </inkml:definitions>
  <inkml:trace contextRef="#ctx0" brushRef="#br0">0 279 17276,'19'58'1396,"-3"0"1,8 63-1,-14-69-292,1 0 0,35 96 0,-42-138-912,0 0 0,1-1-1,1 1 1,0-1 0,12 15-1,-17-23-159,0 1 0,0-1 0,1 1 0,-1-1 0,1 0 0,-1 1 0,1-1 0,-1 0 0,1 0 0,0 0 0,-1 0 0,1-1 0,0 1 0,0 0 0,0-1 0,0 1 0,0-1 0,0 0 0,0 1 0,-1-1 0,1 0 0,0 0-1,0-1 1,0 1 0,0 0 0,0 0 0,0-1 0,0 1 0,0-1 0,0 0 0,-1 0 0,1 1 0,0-1 0,-1 0 0,1-1 0,0 1 0,-1 0 0,3-3 0,3-3 32,0 0 0,-1-1 0,1 0 0,-2-1-1,1 0 1,-1 1 0,7-19 0,21-72 252,62-345 526,-63 271-669,-24 143-182,-3 18-52,-5 12 57,0 0 0,0-1 1,0 1-1,0 0 0,0 0 1,0 0-1,0 0 0,0 0 1,0 0-1,0 0 0,0 0 0,0 0 1,0-1-1,0 1 0,0 0 1,0 0-1,0 0 0,0 0 1,0 0-1,1 0 0,-1 0 1,0 0-1,0 0 0,0 0 1,0 0-1,0-1 0,0 1 1,0 0-1,0 0 0,0 0 1,0 0-1,0 0 0,1 0 0,-1 0 1,0 0-1,0 0 0,0 0 1,0 0-1,0 0 0,0 0 1,0 0-1,0 0 0,0 0 1,1 0-1,-1 0 0,0 0 1,0 0-1,0 0 0,0 0 1,0 0-1,0 0 0,0 0 1,0 0-1,0 0 0,1 1 0,-1-1 1,0 0-1,0 0 0,0 0 1,1 2-122,0 1 1,-1-1-1,1 1 1,-1-1-1,1 1 1,-1-1-1,0 1 1,0-1-1,0 1 1,0 0-1,0-1 1,-1 1-1,1-1 1,-1 1-1,0-1 1,0 1-1,-1 1 1,0 2-309,-1 0-1,0-1 1,0 0 0,0 0 0,-1 0 0,-4 5 0,0-1-350</inkml:trace>
  <inkml:trace contextRef="#ctx0" brushRef="#br0" timeOffset="1">446 402 17932,'12'48'1872,"5"-7"-1152,-2-7-312,4-8 1121,2-5-481,1-9-808,-3-8-456,-1-4 232,-10 0-88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1.189"/>
    </inkml:context>
    <inkml:brush xml:id="br0">
      <inkml:brushProperty name="width" value="0.025" units="cm"/>
      <inkml:brushProperty name="height" value="0.025" units="cm"/>
      <inkml:brushProperty name="color" value="#E71224"/>
    </inkml:brush>
  </inkml:definitions>
  <inkml:trace contextRef="#ctx0" brushRef="#br0">203 1 12204,'0'0'6598,"-54"88"-4228,21-35-96,1 7-672,4 1-705,1-2 63,9-4-735,8-4-193,10-9-833,0-8-2018,5-11-1601,4-5-3395</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9.781"/>
    </inkml:context>
    <inkml:brush xml:id="br0">
      <inkml:brushProperty name="width" value="0.035" units="cm"/>
      <inkml:brushProperty name="height" value="0.035" units="cm"/>
    </inkml:brush>
  </inkml:definitions>
  <inkml:trace contextRef="#ctx0" brushRef="#br0">1 10 17804,'12'-10'1568,"-12"10"-1533,1 0-1,-1 0 0,0 0 0,0 0 1,1 0-1,-1 0 0,0 0 0,0 0 1,1 0-1,-1 0 0,0 0 0,0 0 1,1 0-1,-1 0 0,0 0 0,0 1 1,1-1-1,-1 0 0,0 0 0,0 0 1,0 0-1,1 0 0,-1 1 0,0-1 1,0 0-1,0 0 0,1 0 0,-1 0 1,0 1-1,0-1 0,2 4 168,-1 0 0,0 0-1,0-1 1,0 1 0,-1 0 0,1 4 0,0-1 12,9 75 1020,27 167 442,-27-205-1782,0-1 0,3 0 1,30 65-1,-41-102-26,0-3-49,-1 1 0,1-1 0,0 0 0,0 0 0,0 0 0,0 0-1,0 0 1,4 3 0,-9-17-3105,-7-8 2505,-12-8-184,-5-3-209</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30.265"/>
    </inkml:context>
    <inkml:brush xml:id="br0">
      <inkml:brushProperty name="width" value="0.035" units="cm"/>
      <inkml:brushProperty name="height" value="0.035" units="cm"/>
    </inkml:brush>
  </inkml:definitions>
  <inkml:trace contextRef="#ctx0" brushRef="#br0">14 192 13267,'-9'-11'1928,"4"2"-1056,13 3-271,8 0 1799,11-3-1288,8-1-143,7-5-321,1-5-240,5-1-576,2-3-392,-4 1 536,-5 2-144,-6 5-137</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30.707"/>
    </inkml:context>
    <inkml:brush xml:id="br0">
      <inkml:brushProperty name="width" value="0.035" units="cm"/>
      <inkml:brushProperty name="height" value="0.035" units="cm"/>
    </inkml:brush>
  </inkml:definitions>
  <inkml:trace contextRef="#ctx0" brushRef="#br0">6 164 17380,'1'19'760,"-1"0"1,-3 29-1,1-27-225,1 38 1,1-53-423,1 0 1,0 1 0,0-1-1,1 0 1,0 0 0,0 0-1,0 0 1,1 0 0,0 0-1,4 6 1,-6-10-92,1 0 0,-1 0 1,1 0-1,0-1 0,0 1 0,-1 0 0,1-1 1,0 0-1,0 1 0,0-1 0,1 0 0,-1 0 0,0 0 1,0 0-1,1 0 0,-1-1 0,0 1 0,1-1 1,-1 0-1,1 1 0,-1-1 0,1 0 0,-1 0 0,0-1 1,1 1-1,-1 0 0,1-1 0,-1 0 0,0 1 1,1-1-1,1-1 0,6-3-38,0 0 0,0 0 0,-1-1 0,0 0 0,15-13-1,-3 0-152,-2-1 0,0-1 0,-1-1-1,-1 0 1,24-43 0,-10 6-1019,30-78 0,-56 127 914,-4 14 253,-5 26 378,2-11-119,-14 119 1465,-49 546 2643,65-680-4384,-3 37-414,6 79 1,1-93 148</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8:19.271"/>
    </inkml:context>
    <inkml:brush xml:id="br0">
      <inkml:brushProperty name="width" value="0.035" units="cm"/>
      <inkml:brushProperty name="height" value="0.035" units="cm"/>
    </inkml:brush>
  </inkml:definitions>
  <inkml:trace contextRef="#ctx0" brushRef="#br0">32 133 12275,'-12'-5'1186,"-7"-5"1865,42 0-1227,-1 2-1609,113-36 501,-114 39-636,-1 1 0,1 0 1,1 2-1,35 0 0,141 17 335,98 2-271,82-36-101,169-2 26,-60 1-50,196 10 17,87 20-44,-305 17 19,45 0 26,-443-29-18,1 3 1,102 16-1,-96-2-32,-39-7 24,-1-1-1,1-2 0,0-1 1,50-2-1,-20-9 532,-77 27 603,9-18-1065,0 1-1,0 0 1,0-1 0,-1 0-1,1 0 1,-6 3 0,-18 4 205</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2:52.008"/>
    </inkml:context>
    <inkml:brush xml:id="br0">
      <inkml:brushProperty name="width" value="0.035" units="cm"/>
      <inkml:brushProperty name="height" value="0.035" units="cm"/>
    </inkml:brush>
  </inkml:definitions>
  <inkml:trace contextRef="#ctx0" brushRef="#br0">53 158 11242,'-4'1'335,"-2"0"54,0 0 0,-1 0 1,1 1-1,0 0 0,-11 6 0,16-8-31,25 0 8,159 9-311,68-18 86,375-61 0,-10 9-63,-260 33 34,-117 13-11,259 18 0,234 5 72,-220-6-132,108 20 7,-160-3-102,944 58-140,-113-10 130,-1071-59 58,841-12 16,-411-5 46,0 26 36,638 15 139,877-84-238,-948 43 48,8 1-123,-86 5-210,-759 10 357,55 1-79,-2 25-77,-400-29 91,349 38 50,2-29 51,156-35 261,261-3 280,-477 20-511,-323 6-150,-1-1 0,1 0 0,-1 0 0,1 1 1,-1-1-1,1 0 0,-1 1 0,0-1 0,1 0 1,-1 1-1,1-1 0,-1 1 0,0-1 0,1 0 1,-1 1-1,0-1 0,1 1 0,-1-1 0,0 1 1,0-1-1,0 1 0,1 0 0,-1-1 0,0 1 1,0-1-1,0 1 0,0-1 0,0 1 0,0 0 1,0 0-1,0 22-381,0-18 356,-1 11-154,-1-1-18</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15.325"/>
    </inkml:context>
    <inkml:brush xml:id="br0">
      <inkml:brushProperty name="width" value="0.035" units="cm"/>
      <inkml:brushProperty name="height" value="0.035" units="cm"/>
    </inkml:brush>
  </inkml:definitions>
  <inkml:trace contextRef="#ctx0" brushRef="#br0">1 60 13099,'4'1'56,"0"0"0,1 0 0,-1-1 0,1 1 0,0-1 0,-1 0 1,1 0-1,-1 0 0,1-1 0,0 0 0,-1 0 0,8-2 0,2 0 6,325-45-73,-256 43 23,0 3 1,93 11-1,171 41 124,-40-3 46,413-16 96,-1-61-169,-545 20-123,-142 8-46,378-35-1396,-400 36 1358,0-1 1,0 0-1,-1-1 0,1 0 1,13-6-1,-23 9 77,1-1 0,0 1 1,-1-1-1,1 1 0,0-1 0,-1 1 0,1-1 0,-1 0 0,1 0 0,-1 1 0,1-1 0,-1 0 0,1 0 0,-1 1 1,1-2-1</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17.339"/>
    </inkml:context>
    <inkml:brush xml:id="br0">
      <inkml:brushProperty name="width" value="0.035" units="cm"/>
      <inkml:brushProperty name="height" value="0.035" units="cm"/>
    </inkml:brush>
  </inkml:definitions>
  <inkml:trace contextRef="#ctx0" brushRef="#br0">0 141 11050,'1'-1'108,"0"1"0,-1-1 0,1 0 0,0 1 0,0-1 0,-1 1 0,1 0 0,0-1-1,0 1 1,-1-1 0,1 1 0,0 0 0,0 0 0,0 0 0,0-1 0,0 1 0,-1 0 0,1 0 0,0 0-1,0 0 1,0 1 0,0-1 0,0 0 0,-1 0 0,2 1 0,30 5 574,-27-4-805,103 24 43,224 49-511,-267-65 573,1-2 0,0-3-1,79-5 1,230-43 296,-58 4-51,394 2 231,194-18-54,-856 49-370,356-35 377,2 21 119,290 44-92,-40 1-428,-245-30-31,363 7-258,753 95-1083,-1132-66 1377,2-18 0,422-40-1,-697 18-9,650-39 37,-63 6 21,-428 5-80,139-12 46,-377 47 129,-1 3 1,1 1 0,-1 2 0,0 3 0,0 1 0,74 24 0,-92-25-52,146 42 308,-143-43-392,0-2-1,1 0 1,-1-2-1,36-2 1,57-14-21,-24 1 38,-80 13-13,-1 0 0,1 1 0,24 4 0,-21-2 11,31 1-1,-46-5-103,0 0 1,0 0-1,-1 0 0,1-1 1,0 0-1,-1 0 1,8-4-1,5-2-87,-7 2 17</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58.348"/>
    </inkml:context>
    <inkml:brush xml:id="br0">
      <inkml:brushProperty name="width" value="0.035" units="cm"/>
      <inkml:brushProperty name="height" value="0.035" units="cm"/>
    </inkml:brush>
  </inkml:definitions>
  <inkml:trace contextRef="#ctx0" brushRef="#br0">39 176 11114,'-21'10'926,"9"-7"-577,11-3-330,1 0-1,0 0 0,0 0 0,0 0 1,-1 0-1,1 0 0,0 0 1,0 0-1,0 0 0,-1 0 0,1 0 1,0 0-1,0 0 0,0 0 0,0 0 1,-1 0-1,1-1 0,0 1 1,0 0-1,0 0 0,0 0 0,-1 0 1,1 0-1,0 0 0,0-1 0,0 1 1,0 0-1,0 0 0,0 0 0,0 0 1,-1 0-1,1-1 0,0 1 1,0 0-1,0 0 0,0 0 0,0-1 1,0 1-1,0 0 0,1-2 12,1 0-1,-1 0 0,1 0 1,0 1-1,-1-1 1,1 0-1,0 1 0,0-1 1,0 1-1,0 0 1,0 0-1,4-2 0,1 0 12,11-8-26,1 1-1,0 1 1,0 0 0,1 2 0,0 0 0,0 2-1,1 0 1,0 1 0,0 1 0,25-1 0,204-13 219,-239 16-223,213-28 141,-171 25-91,0 3 0,66 6 0,196 41 197,-27-2-159,-218-37-88,0-3 0,80-6 0,42-17 19,-103 8 107,1 3-1,115 6 0,12 23 136,92 5-98,104-34-173,-107-2-120,1 26 45,-225-6 90,239 25 140,-223-30-113,128-7 0,189-39-69,240-9-42,51 35 84,-436 12-3,62-1 131,-243-2-91,148-28-1,-105-3 742,-131 37-714,1 0 0,0 0 0,-1 0 0,1 0 0,0 0 0,-1 0 1,1 1-1,0-1 0,-1 0 0,1 1 0,0 0 0,-1-1 0,1 1 0,-1 0 0,1 0 0,-1 0 1,2 1-1,23 22-1163,-20-17 298,-6-7 484,-4 2-46</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08.288"/>
    </inkml:context>
    <inkml:brush xml:id="br0">
      <inkml:brushProperty name="width" value="0.035" units="cm"/>
      <inkml:brushProperty name="height" value="0.035" units="cm"/>
    </inkml:brush>
  </inkml:definitions>
  <inkml:trace contextRef="#ctx0" brushRef="#br0">70 326 8594,'-3'0'264,"-4"3"203,-1-2-1,1 1 0,-1-1 0,0 0 1,-10-1-1,17 0-428,1 0-1,0 0 1,-1 0 0,1 0-1,-1 0 1,1 0 0,-1 0-1,1 0 1,0 0 0,-1 0-1,1-1 1,-1 1 0,1 0-1,0 0 1,-1-1 0,1 1 0,0 0-1,-1 0 1,1-1 0,0 1-1,0 0 1,-1-1 0,1 1-1,0 0 1,0-1 0,-1 1-1,1-1 1,0 1 0,0 0-1,0-1 1,0 1 0,0-1 0,0 1-1,0-1 1,-1 1 0,1 0-1,0-1 1,1 1 0,-1-1-1,0 1 1,0-1 0,0 1-1,0 0 1,0-1 0,0 1-1,0-1 1,1 1 0,-1 0 0,0-1-1,0 1 1,0-1 0,1 1-1,-1-1 1,2-1 12,-1 0 0,1 0 0,-1-1 0,1 1 0,-1 0 0,1 1 0,0-1-1,2-2 1,4 0-29,-1 0 0,1 0 0,0 1 0,0 0-1,0 0 1,0 1 0,9-1 0,64-7 147,-39 7-136,248-24 42,-204 23-31,120 10 0,201 47 42,24 3-58,743-18 12,-736-58-38,0-22 12,310-18 6,-225 58-10,177-8-8,-386-10 1,200-11 15,2 23-20,-202 1 11,-245 1-5,0-4-1,101-26 1,1-17 10,74-19 1148,-245 72-1133,1 0 0,0-1-1,0 1 1,0 0 0,0-1-1,0 1 1,-1 0 0,1 0-1,0 0 1,0 0 0,0 0-1,0 0 1,0 0 0,0 0-1,0 0 1,-1 1 0,1-1-1,0 0 1,1 1 0,-3 0-33,1 0 0,-1 0 0,0 0 0,1 0 0,-1 0 1,0 0-1,0-1 0,0 1 0,0 0 0,0 0 1,0-1-1,0 1 0,0-1 0,0 1 0,-3 0 1,-28 14-72</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43.060"/>
    </inkml:context>
    <inkml:brush xml:id="br0">
      <inkml:brushProperty name="width" value="0.035" units="cm"/>
      <inkml:brushProperty name="height" value="0.035" units="cm"/>
    </inkml:brush>
  </inkml:definitions>
  <inkml:trace contextRef="#ctx0" brushRef="#br0">1 173 10114,'1'0'135,"1"0"0,0 1 0,0-1-1,0 0 1,0 0 0,-1-1 0,1 1 0,0 0-1,0 0 1,0-1 0,-1 1 0,1-1 0,3-1 0,6-2-80,69-14-31,2 3 0,84-4-1,168 8 244,234-23 816,-280 10-718,-234 20-321,397-20 177,-305 23-191,160 20-1,-4 20 34,98 11-2,131-13-45,79 9 5,-196-14-5,-289-29-11,166-16 0,36-28 0,61-5-1,846-30 21,-1026 70 259,299-45 1,-487 48-153,-1 1 0,0 0 0,0 2 0,1 0 0,-1 2 1,0 0-1,0 1 0,34 9 0,-16-2-10,-9-3-500,0 2 1,48 21-1,-57-19 182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1.563"/>
    </inkml:context>
    <inkml:brush xml:id="br0">
      <inkml:brushProperty name="width" value="0.025" units="cm"/>
      <inkml:brushProperty name="height" value="0.025" units="cm"/>
      <inkml:brushProperty name="color" value="#E71224"/>
    </inkml:brush>
  </inkml:definitions>
  <inkml:trace contextRef="#ctx0" brushRef="#br0">231 0 18449,'0'0'1122,"-9"9"559,-17 21-719,0 1 0,2 1-1,-32 56 1,41-62-752,1 1 1,2 1-1,0 0 0,2 0 1,-12 54-1,21-74-192,0-1 0,0 0 1,0 0-1,1 0 0,0 1 0,0-1 1,1 0-1,0 0 0,3 14 0,-2-18-48,-1 0 0,1-1 0,0 1 0,-1-1-1,1 1 1,0-1 0,0 0 0,1 1-1,-1-1 1,0 0 0,1-1 0,-1 1 0,1 0-1,0-1 1,-1 1 0,1-1 0,0 0-1,0 0 1,0 0 0,0 0 0,0-1 0,0 1-1,0-1 1,0 1 0,5-2 0,3 2-875,-1 0 1,0-1-1,1 0 0,-1-1 1,0-1-1,1 1 1,-1-2-1,12-3 1,14-11-6559</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48.762"/>
    </inkml:context>
    <inkml:brush xml:id="br0">
      <inkml:brushProperty name="width" value="0.035" units="cm"/>
      <inkml:brushProperty name="height" value="0.035" units="cm"/>
    </inkml:brush>
  </inkml:definitions>
  <inkml:trace contextRef="#ctx0" brushRef="#br0">67 423 10778,'-5'3'207,"-1"0"1,0 0-1,0-1 0,0 0 0,-9 2 0,-4 2 453,19-7-656,0 1 1,-1 0-1,1 0 0,0 0 0,0 0 0,0 0 0,0 0 0,0 0 0,0 0 0,0 0 1,0 0-1,-1 0 0,1 0 0,0 0 0,0 0 0,0 0 0,0 0 0,0 0 0,0 0 1,0 0-1,0 0 0,-1 0 0,1 0 0,0 0 0,0 1 0,0-1 0,0 0 0,0 0 1,0 0-1,0 0 0,0 0 0,0 0 0,0 0 0,-1 0 0,1 0 0,0 0 0,0 0 1,0 1-1,0-1 0,0 0 0,0 0 0,0 0 0,0 0 0,0 0 0,0 0 0,0 0 1,0 0-1,0 1 0,0-1 0,0 0 0,0 0 0,0 0 0,0 0 0,0 0 0,0 0 1,0 0-1,0 0 0,0 1 0,0-1 0,0 0 0,1 0 0,8 2 37,12 0-103,11-6 140,-1-2 0,0 0 0,46-17 0,16-4 265,-76 23-288,318-85 362,-214 56-407,131-17 1,-87 19 116,183-60 331,-169 44-124,-52 15-145,-114 29-186,-1 1-1,1 0 0,0 0 1,1 2-1,-1 0 1,13 1-1,80 15 29,-13 0-16,-1-11-19,171-13 0,-44-1-35,-71 14 66,22 0 14,-138-5-35,78-3 27,186 20 0,-150 2-106,127 21 48,-172-26 48,192 1 0,-148-12 1,885 11 159,-627 2 193,15-9-44,-229-10-285,-119 0-3,71-13 0,-71 7 670,72-1 0,-148 11-464,-1 0 1,1 0-1,-1 1 0,1 0 0,-6 2 1,-9 3-65,-31 7 9,13-5-172,0 3 0,-54 23 1,88-33-8,0 1 0,1 0 1,-1 0-1,1 1 0,0-1 0,0 1 1,0 0-1,-5 8 0,-6 5-80,0-5 32</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03.986"/>
    </inkml:context>
    <inkml:brush xml:id="br0">
      <inkml:brushProperty name="width" value="0.035" units="cm"/>
      <inkml:brushProperty name="height" value="0.035" units="cm"/>
    </inkml:brush>
  </inkml:definitions>
  <inkml:trace contextRef="#ctx0" brushRef="#br0">16 71 16428,'-15'0'-114,"22"0"42,33-2 1,139-18-529,472-28-1507,-496 52 2269,255 41 0,148 69 714,-300-59-499,431 35-1,1175-45 401,-602-40-335,-858-5-54,497-63 1,-432 1-343,-68 7-47,-340 47-16,127-11 26,-148 16-40,1 3 0,63 7 0,-94-5-117,0 0 0,0 1-1,15 6 1,-8-3-74,-7-5 72,-4-4-31</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15.408"/>
    </inkml:context>
    <inkml:brush xml:id="br0">
      <inkml:brushProperty name="width" value="0.035" units="cm"/>
      <inkml:brushProperty name="height" value="0.035" units="cm"/>
    </inkml:brush>
  </inkml:definitions>
  <inkml:trace contextRef="#ctx0" brushRef="#br0">1 10234 12259,'1'1'122,"-1"1"0,1-1 0,0 0 0,0 0 1,-1 1-1,1-1 0,0 0 0,0 0 1,0 0-1,1 0 0,-1 0 0,0-1 0,0 1 1,0 0-1,1 0 0,-1-1 0,0 1 0,1-1 1,-1 1-1,0-1 0,3 1 0,34 2 143,-29-2-259,42-1 44,1-2-1,100-17 1,100-37 23,-126 25-38,16-1 6,11-1 50,208-73 0,-21-42-25,43-14-60,-2 36-13,-12 4-3,-9-28 4,98-112-22,-63 31 8,-336 199 27,-1-2 0,-2-3-1,84-72 1,-100 72-7,-1-2 0,-3-1 0,-1-2 0,57-89 0,-6-21 95,-8-4 0,94-262 0,-43-5 149,-26-7-213,-59 214-23,27-361 0,-53-480 213,-8 126 116,73 178-355,-39 429 70,4 53 137,-33 213-144,2 1 1,40-86 0,70-114-4,172-258 1,62-25-140,-279 420 70,-31 42 81,115-133 0,100-41 192,-197 196-200,2 3 0,89-49 0,-127 83-109,2 2 0,0 2 0,0 1 0,1 1-1,1 3 1,0 0 0,1 3 0,0 1 0,0 2 0,0 1 0,43 3 0,-66 1-25,-7 0 28,-1-1 0,0 1 0,1-2 1,-1 1-1,14-3 0,-5-5-166</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15.903"/>
    </inkml:context>
    <inkml:brush xml:id="br0">
      <inkml:brushProperty name="width" value="0.035" units="cm"/>
      <inkml:brushProperty name="height" value="0.035" units="cm"/>
    </inkml:brush>
  </inkml:definitions>
  <inkml:trace contextRef="#ctx0" brushRef="#br0">0 46 13003,'2'-2'141,"-1"-1"1,1 0 0,-1 1-1,1 0 1,0-1 0,0 1-1,0 0 1,0 0 0,1 0-1,-1 0 1,0 0 0,1 0 0,0 1-1,-1-1 1,1 1 0,0 0-1,0-1 1,-1 1 0,1 1-1,0-1 1,0 0 0,0 1-1,0-1 1,0 1 0,6 0-1,42-4-140,1 2 0,0 3 0,-1 1 0,1 3 0,63 15 0,-103-17-7,0 0 1,-1 1 0,0 0 0,1 1-1,-2 0 1,1 1 0,0 1 0,-1-1-1,11 10 1,-15-9 28,0-1 0,0 1 0,0 0-1,-1 1 1,0-1 0,0 1 0,-1 0 0,0 0-1,0 0 1,-1 1 0,0-1 0,4 18 0,-4-4 94,-1-1 1,0 1 0,-2 0-1,-1-1 1,0 1-1,-6 27 1,-36 129 424,32-136-463,-70 221-44,57-198-74,-64 119-1,15-65-76</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1.737"/>
    </inkml:context>
    <inkml:brush xml:id="br0">
      <inkml:brushProperty name="width" value="0.035" units="cm"/>
      <inkml:brushProperty name="height" value="0.035" units="cm"/>
    </inkml:brush>
  </inkml:definitions>
  <inkml:trace contextRef="#ctx0" brushRef="#br0">0 157 18844,'0'19'478,"1"0"0,1 0 0,0 0 0,2 0 0,0 0 0,1-1 0,13 33 0,-15-44-417,0 0 0,1 0 1,0-1-1,1 1 0,-1-1 1,1 0-1,0 0 0,0 0 1,1-1-1,0 0 0,0 0 1,0 0-1,1-1 0,-1 0 1,1 0-1,0 0 0,0-1 1,0 0-1,1-1 0,-1 0 1,15 3-1,-11-4-64,1 0 0,-1 0 0,1-2 0,-1 1 0,0-1 1,1-1-1,-1 0 0,0 0 0,1-1 0,-2-1 0,1 0 0,13-7 0,-10 4-352,-1-2 0,0 0 0,0 0 1,-1-1-1,0-1 0,-1 0 0,0-1 0,10-14 0,-3 1-643,-2-1-1,0 0 1,-2-2 0,-2 1-1,0-2 1,-2 1 0,0-2-1,8-50 1,-17 62 2768,-8 39 749,-37 243 4816,35-171-7105,4 0-1,8 125 1,-3-217-296,1 10-318,-1-1-1,1 0 0,1 0 0,0 0 0,0 0 1,6 13-1,-8-23 369,0 0 1,0 1-1,0-1 0,1 0 0,-1 1 1,0-1-1,0 0 0,1 1 1,-1-1-1,0 0 0,0 0 1,1 1-1,-1-1 0,0 0 1,1 0-1,-1 0 0,0 0 1,1 1-1,-1-1 0,1 0 0,-1 0 1,0 0-1,1 0 0,-1 0 1,0 0-1,1 0 0,-1 0 1,1 0-1,-1 0 0,0 0 1,1 0-1,-1 0 0,0 0 1,1 0-1,-1 0 0,0-1 0,1 1 1,-1 0-1,0 0 0,1 0 1,0-1-1,12-15-883</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2.237"/>
    </inkml:context>
    <inkml:brush xml:id="br0">
      <inkml:brushProperty name="width" value="0.035" units="cm"/>
      <inkml:brushProperty name="height" value="0.035" units="cm"/>
    </inkml:brush>
  </inkml:definitions>
  <inkml:trace contextRef="#ctx0" brushRef="#br0">27 19 15099,'5'-19'3064,"-13"52"-2177,1 0 0,1 1 0,2-1 0,0 57 0,3-54-580,-1 27 140,8 84 1,-2-116-455,0 0 0,3 0 0,0 0 0,19 47 0,-22-68-140,1 0 0,0-1-1,0 1 1,1-1 0,0 0 0,11 12 0,-15-19 81,0 1 1,0-1-1,1 0 1,-1 0-1,1 0 1,0 0-1,0 0 1,0-1-1,-1 1 1,1-1-1,0 0 1,1 0 0,-1 0-1,0 0 1,0-1-1,0 1 1,1-1-1,-1 0 1,0 1-1,0-2 1,1 1-1,-1 0 1,0-1-1,7-1 1,-6 0 0,0 1 0,0-1 0,-1 0 0,1 0 1,0-1-1,-1 1 0,5-5 0,26-28-622</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2.755"/>
    </inkml:context>
    <inkml:brush xml:id="br0">
      <inkml:brushProperty name="width" value="0.035" units="cm"/>
      <inkml:brushProperty name="height" value="0.035" units="cm"/>
    </inkml:brush>
  </inkml:definitions>
  <inkml:trace contextRef="#ctx0" brushRef="#br0">91 15 17644,'-35'115'2210,"-10"37"-261,41-133-1696,1 1 0,1 0 0,1-1 0,0 1-1,2 0 1,2 21 0,2-16-59,0 0 0,1-1 1,2 0-1,0-1 0,18 34 0,-19-42-150,2 0-1,0-1 1,0 0 0,1-1-1,1 0 1,0-1 0,1 0-1,0 0 1,16 10 0,-28-22-44,0 0 1,0 0 0,0 1-1,0-1 1,1 0 0,-1 0 0,0 0-1,0 1 1,0-1 0,0 0-1,1 0 1,-1 0 0,0 0-1,0 1 1,0-1 0,1 0-1,-1 0 1,0 0 0,0 0 0,1 0-1,-1 0 1,0 0 0,0 0-1,1 1 1,-1-1 0,0 0-1,0 0 1,1 0 0,-1 0-1,0 0 1,0 0 0,1-1-1,-1 1 1,0 0 0,0 0 0,1 0-1,-1 0 1,0 0 0,0 0-1,0 0 1,1 0 0,-1-1-1,0 1 1,0 0 0,0 0-1,1 0 1,-1 0 0,0-1-1,0 1 1,0 0 0,0 0 0,1 0-1,-1-1 1,0 1 0,0 0-1,0 0 1,0-1 0,0 1-1,0 0 1,0 0 0,0-1-1,0 1 1,0 0 0,0 0 0,0-1-1,0 1 1,0 0 0,0 0-1,0-1 1,-4-17 17,-50-116-47,36 92-2,0-1 1,3 0-1,2-1 0,-9-52 1,20 80 13,0 0 0,2 0 1,-1 0-1,2-1 0,0 1 0,1 0 1,5-19-1,-4 26 10,0 1-1,0-1 0,1 1 1,0-1-1,0 1 1,1 0-1,0 1 1,0-1-1,1 1 1,0 0-1,0 0 1,1 1-1,0 0 1,8-6-1,0 2-7,0 1 1,1 0-1,0 1 1,1 1-1,20-6 0,-27 10 18,1 0-1,-1 0 1,1 2-1,0-1 1,0 1-1,-1 1 1,1 0-1,0 0 1,0 1-1,10 3 1,-19-4 8,-1 0 1,1 1-1,0-1 1,-1 1-1,1-1 0,-1 1 1,1-1-1,-1 1 1,1 0-1,-1 0 0,0 0 1,1 0-1,-1 0 0,0 0 1,0 0-1,0 1 1,1-1-1,-1 0 0,-1 1 1,1-1-1,0 0 1,0 1-1,0-1 0,0 4 1,-1-2 19,1 0-1,-1-1 1,0 1 0,0 0-1,-1 0 1,1 0 0,-1 0 0,1 0-1,-1 0 1,0 0 0,0 0 0,-3 4-1,-2 5 122,-1 0 0,-1-1 0,0 0 0,-17 18 0,2-5 247,-41 31 0,52-46-321,0 0 0,-1-1 0,0-1 0,0 0 0,-24 8 0,36-14-107,0-1 0,1 1 0,-1-1-1,0 0 1,0 0 0,0 1 0,0-1 0,1 0 0,-1 0 0,0 0 0,0 0 0,0 0 0,0 0-1,0 0 1,1 0 0,-1 0 0,0 0 0,0-1 0,0 1 0,0 0 0,1-1 0,-1 1 0,-1-1-1,1 0-18,1 0-1,0 1 1,0-1-1,-1 0 1,1 0-1,0 1 1,0-1-1,0 0 1,0 0-1,0 0 0,0 1 1,0-1-1,0 0 1,0 0-1,0 0 1,1 1-1,-1-1 1,0 0-1,0 0 1,1 0-1,2-5-150,0 0-1,0 0 1,1 0-1,7-9 1,20-16-293,6 1-166</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3.225"/>
    </inkml:context>
    <inkml:brush xml:id="br0">
      <inkml:brushProperty name="width" value="0.035" units="cm"/>
      <inkml:brushProperty name="height" value="0.035" units="cm"/>
    </inkml:brush>
  </inkml:definitions>
  <inkml:trace contextRef="#ctx0" brushRef="#br0">1 0 16972,'13'14'4972,"21"22"-3423,105 138 1103,-116-141-2523,-2 0-1,-2 2 1,25 57-1,-39-78-188,0-1 0,-1 1 0,-1-1 0,0 1 0,-1 0 0,-1 0 0,0 0 0,0 1-1,-2-1 1,0 0 0,0 0 0,-1 0 0,-1 0 0,0 0 0,-1-1 0,-1 0 0,0 1 0,-1-1 0,0-1 0,-1 1 0,0-1 0,-1 0 0,-1-1 0,1 0 0,-2 0-1,0-1 1,0 0 0,-18 12 0,24-18-43,-1 0 0,0-1 0,0 1 0,0-1-1,0 0 1,-1-1 0,1 0 0,-1 1 0,1-2-1,-1 1 1,0-1 0,0 0 0,0 0 0,0 0-1,0-1 1,0 0 0,0 0 0,0 0 0,0-1-1,-11-3 1,-21-17-666</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3.740"/>
    </inkml:context>
    <inkml:brush xml:id="br0">
      <inkml:brushProperty name="width" value="0.035" units="cm"/>
      <inkml:brushProperty name="height" value="0.035" units="cm"/>
    </inkml:brush>
  </inkml:definitions>
  <inkml:trace contextRef="#ctx0" brushRef="#br0">111 0 15651,'1'17'2021,"0"0"-1,7 29 1,18 46 128,-4-35-1828,31 62 0,-51-115-339,31 57-394,-29-55 184,1 1-1,-1-1 0,1 0 1,0 0-1,1 0 1,7 6-1,-6-9-1337,-6-9 750,-9-9 275,-9-4-123,-8-5-59</inkml:trace>
  <inkml:trace contextRef="#ctx0" brushRef="#br0" timeOffset="1">45 244 12067,'-22'-17'1616,"8"8"-808,5 0-232,14 6 1169,8 0-257,25-1-288,5-2-136,16-3-255,4-3-121,0 0-128,0-2-200,-9-1-528,-4 1-256,-28 1 360,-8 5-128,-23 7-112</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4.209"/>
    </inkml:context>
    <inkml:brush xml:id="br0">
      <inkml:brushProperty name="width" value="0.035" units="cm"/>
      <inkml:brushProperty name="height" value="0.035" units="cm"/>
    </inkml:brush>
  </inkml:definitions>
  <inkml:trace contextRef="#ctx0" brushRef="#br0">0 35 15987,'1'12'1155,"0"-1"0,6 23 0,0 1 245,2 32 10,27 94 0,-35-156-1431,1 0 0,-1 0 0,1 0 0,1-1 0,-1 1 1,1-1-1,-1 0 0,5 5 0,-6-8 1,-1-1 0,1 1 0,0 0 0,0-1 0,-1 1 0,1-1 0,0 1 0,0-1 1,0 1-1,0-1 0,-1 0 0,1 1 0,0-1 0,0 0 0,0 0 0,0 1 0,0-1 0,0 0 0,1 0 0,0-1-18,-1 1-1,1-1 1,-1 1-1,1-1 1,-1 0-1,1 0 1,-1 1-1,0-1 1,0 0 0,1 0-1,-1 0 1,0 0-1,0-1 1,0 1-1,0 0 1,1-2-1,4-6-199,0-1-1,-1 0 0,0 0 1,0-1-1,-1 1 1,3-14-1,15-73-1227,-18 74 1111,2-5-49,8-52-718,-12 70 948,-1-1 0,-1 0 1,0 1-1,-2-22 0,2 32 176,0 0 0,0-1-1,0 1 1,0 0 0,0 0 0,0 0 0,0 0 0,0 0-1,0-1 1,0 1 0,0 0 0,0 0 0,0 0 0,0 0-1,0 0 1,0-1 0,0 1 0,0 0 0,0 0 0,0 0-1,0 0 1,0-1 0,0 1 0,0 0 0,0 0 0,0 0-1,-1 0 1,1 0 0,0 0 0,0-1 0,0 1 0,0 0-1,0 0 1,0 0 0,0 0 0,-1 0 0,1 0 0,0 0-1,0 0 1,0 0 0,0 0 0,0-1 0,-1 1 0,1 0-1,0 0 1,0 0 0,0 0 0,0 0 0,0 0 0,-1 0-1,1 0 1,0 0 0,0 0 0,0 0 0,0 0 0,-1 1 0,1-1-1,0 0 1,0 0 0,0 0 0,0 0 0,0 0 0,0 0-1,-1 0 1,1 0 0,0 0 0,0 1 0,-6 10 277,0 13 148,1 1-1,1 0 1,2 0-1,0 0 1,1 0 0,2 0-1,3 28 1,-3-48-344,0 0 0,0 0 1,0 0-1,1-1 0,-1 1 1,1-1-1,0 1 0,1-1 1,-1 0-1,1 0 0,-1 0 1,8 8-1,-8-11-58,0 1-1,0 0 1,0-1-1,0 1 1,1-1 0,-1 0-1,0 0 1,1 0 0,-1 0-1,1 0 1,-1 0-1,1-1 1,0 1 0,-1-1-1,1 0 1,-1 0 0,1 0-1,0 0 1,-1 0 0,1 0-1,0-1 1,-1 1-1,1-1 1,4-2 0,2-1-69,-1 0 0,0 0 0,0-1 0,0 0 0,0-1 0,-1 1-1,0-1 1,0-1 0,0 0 0,5-7 0,-1-1-16,0 0 0,-1 0 0,-1-2-1,9-18 1,5-20-146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1.905"/>
    </inkml:context>
    <inkml:brush xml:id="br0">
      <inkml:brushProperty name="width" value="0.025" units="cm"/>
      <inkml:brushProperty name="height" value="0.025" units="cm"/>
      <inkml:brushProperty name="color" value="#E71224"/>
    </inkml:brush>
  </inkml:definitions>
  <inkml:trace contextRef="#ctx0" brushRef="#br0">129 153 17200,'0'0'2120,"-7"13"15,-64 124 1092,61-116-2927,1 0-1,1 1 0,1 0 1,1 1-1,-4 33 0,10-54-296,0-1 0,0 0-1,0 1 1,0-1 0,0 0-1,0 1 1,0-1 0,0 0-1,1 0 1,-1 1-1,1-1 1,-1 0 0,1 0-1,-1 0 1,1 1 0,0-1-1,-1 0 1,1 0 0,0 0-1,0 0 1,0 0-1,0 0 1,0-1 0,0 1-1,0 0 1,0 0 0,2 0-1,1 1 31,-1-1 0,1 0 0,0 0 0,0 0 0,0-1 0,0 1 0,0-1 0,0 0 0,6 0-1,2-1-196,1-1 0,-1 0 0,1-1 0,-1 0 0,15-7 0,-19 7-1010,-1-1 0,1-1 1,-1 1-1,0-1 1,10-9-1,2-8-6566</inkml:trace>
  <inkml:trace contextRef="#ctx0" brushRef="#br0" timeOffset="1">138 1 18449,'0'0'12012,"-3"0"-15183,6 0-2723</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4.629"/>
    </inkml:context>
    <inkml:brush xml:id="br0">
      <inkml:brushProperty name="width" value="0.035" units="cm"/>
      <inkml:brushProperty name="height" value="0.035" units="cm"/>
    </inkml:brush>
  </inkml:definitions>
  <inkml:trace contextRef="#ctx0" brushRef="#br0">0 14 16067,'1'0'64,"0"0"-1,0 1 0,-1-1 0,1 0 0,0 0 0,-1 0 0,1 0 0,0 0 0,-1 1 0,1-1 0,0 0 0,-1 1 1,1-1-1,-1 0 0,1 1 0,0-1 0,-1 1 0,1-1 0,-1 1 0,1-1 0,-1 1 0,0 0 0,1-1 0,-1 1 0,1-1 1,-1 1-1,0 0 0,0-1 0,1 1 0,-1 1 0,3 25 429,-3-19-276,0 110 2199,-1-61-895,11 99 1,-10-151-1446,1 0 0,0-1 0,1 1 0,-1 0 1,1-1-1,0 1 0,2 4 0,-3-8-66,-1 0 0,1-1-1,-1 1 1,1 0 0,-1-1 0,1 1-1,-1-1 1,1 1 0,0-1 0,-1 1-1,1-1 1,0 0 0,-1 1 0,1-1-1,0 0 1,0 1 0,-1-1-1,1 0 1,0 0 0,0 0 0,0 1-1,-1-1 1,1 0 0,0 0 0,0 0-1,0-1 1,-1 1 0,1 0 0,0 0-1,0 0 1,-1 0 0,1-1-1,0 1 1,0 0 0,-1-1 0,1 1-1,0-1 1,-1 1 0,1-1 0,0 1-1,-1-1 1,1 1 0,-1-1 0,1 1-1,-1-1 1,1-1 0,7-7-57,-2 0 0,1 0 0,-1-1-1,0 0 1,-1-1 0,0 1 0,-1-1 0,0 0 0,3-15 0,1-1-181,7-16-435,-1 0-1,-3 0 1,-2-1 0,6-62-1,-16 94 210,-3 11 726,4 2-233,-1 0-1,1-1 1,-1 1 0,1 0-1,-1 0 1,1 0 0,-1 0 0,1 0-1,0 0 1,-1 0 0,1 0-1,0 0 1,0 0 0,0 2 0,2 16 134,4 1 88</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7.111"/>
    </inkml:context>
    <inkml:brush xml:id="br0">
      <inkml:brushProperty name="width" value="0.035" units="cm"/>
      <inkml:brushProperty name="height" value="0.035" units="cm"/>
    </inkml:brush>
  </inkml:definitions>
  <inkml:trace contextRef="#ctx0" brushRef="#br0">1 303 13411,'1'-10'223,"6"-22"2590,-7 32-2781,0 0 0,0 0 1,0 0-1,0 0 0,1 0 1,-1 0-1,0 0 0,0 0 1,0 0-1,0 0 0,0 0 1,0 0-1,0 0 0,0 0 1,0 0-1,0 0 0,0 0 1,0 0-1,0 0 0,0 0 1,1 0-1,-1 0 0,0 0 1,0 0-1,0 0 0,0 0 1,0 0-1,0 0 0,0 0 1,0 0-1,0 0 0,0 0 1,0 0-1,0 0 0,0 0 1,0 0-1,0 0 1,0 0-1,0 0 0,1 0 1,-1 0-1,0 0 0,0 0 1,0 0-1,0-1 0,0 1 1,0 0-1,1 20 844,-1 24 3,9 62-1,-6-89-753,0 0 0,1-1 0,1 1 0,0-1-1,1 0 1,13 25 0,-17-38-90,-1-1 1,0 0-1,1 1 1,0-1-1,-1 0 1,1 0-1,0 0 1,0 0-1,0 0 1,0-1-1,0 1 0,0-1 1,1 1-1,-1-1 1,0 0-1,1 0 1,-1 0-1,1 0 1,4 1-1,-5-2-3,1 0-1,-1-1 1,1 1 0,0-1-1,-1 1 1,1-1 0,-1 0-1,0 0 1,1 0 0,-1 0-1,0 0 1,1 0-1,-1-1 1,0 1 0,0-1-1,0 1 1,0-1 0,0 0-1,-1 0 1,3-3 0,6-8 88,-1-1 1,0 1-1,-1-2 1,0 1 0,-1-1-1,5-18 1,0-4 181,10-57 1,-14 25 9,-8 66-208,-1 6-29,-2 15 15,-3 27 3,6-41-85,-2 16 33,1 0 1,1 0-1,1 0 0,0 0 1,2-1-1,8 35 0,-11-53-33,0 1 0,1 0 0,-1-1-1,1 1 1,-1-1 0,1 1 0,0-1 0,-1 1 0,1-1-1,0 1 1,0-1 0,0 0 0,0 0 0,1 1 0,-1-1-1,0 0 1,0 0 0,1 0 0,-1 0 0,0-1-1,1 1 1,-1 0 0,1 0 0,-1-1 0,1 1 0,-1-1-1,1 1 1,0-1 0,-1 0 0,1 0 0,0 0 0,-1 0-1,1 0 1,-1 0 0,1 0 0,0 0 0,-1-1 0,1 1-1,0 0 1,-1-1 0,1 0 0,-1 1 0,1-1 0,-1 0-1,0 0 1,3-1 0,4-4 35,0 0 1,0 0-1,-1-1 1,0 0-1,0 0 1,9-14-1,3-7 36,-2-1-1,0 0 0,-3-2 0,0 0 1,-2 0-1,-1-1 0,-2-1 1,-1 1-1,-1-1 0,2-38 1,-9 71-79,-1-50 104,1 48-100,0 1-1,0-1 1,0 1 0,0-1-1,-1 0 1,1 1-1,0-1 1,-1 1 0,1-1-1,-1 1 1,0 0-1,1-1 1,-1 1-1,0-1 1,0 1 0,0 0-1,0 0 1,0 0-1,0-1 1,0 1 0,-1 0-1,1 0 1,0 1-1,0-1 1,-1 0 0,-1-1-1,2 2-3,-1 0 0,1 1 1,0-1-1,0 0 0,-1 0 0,1 0 0,0 1 0,0-1 0,-1 1 0,1-1 1,0 1-1,0 0 0,0-1 0,0 1 0,0 0 0,0 0 0,0-1 1,0 1-1,0 0 0,0 0 0,1 0 0,-1 0 0,0 0 0,0 2 0,-17 32-227,17-32 186,-6 15-479,1 0 1,1 1-1,0-1 0,-3 37 1,8-43 57,4-12-179</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7.664"/>
    </inkml:context>
    <inkml:brush xml:id="br0">
      <inkml:brushProperty name="width" value="0.035" units="cm"/>
      <inkml:brushProperty name="height" value="0.035" units="cm"/>
    </inkml:brush>
  </inkml:definitions>
  <inkml:trace contextRef="#ctx0" brushRef="#br0">0 245 16700,'3'3'225,"-1"-1"0,1 0 0,0 0 0,0 0 1,0-1-1,0 1 0,0-1 0,0 1 0,0-1 0,0 0 1,1 0-1,-1-1 0,5 1 0,-6-1-137,-1 0-1,1-1 0,0 1 1,0-1-1,0 1 0,-1-1 1,1 0-1,0 0 0,-1 0 1,1 0-1,-1 0 0,1 0 1,-1 0-1,1 0 1,-1-1-1,0 1 0,1-1 1,-1 1-1,0-1 0,0 1 1,0-1-1,0 1 0,-1-1 1,1 0-1,1-3 0,-1 2-2,1-1 0,-1 1-1,0-1 1,0 1 0,0-1-1,-1 1 1,1-1 0,-1 1-1,0-1 1,0 0-1,0 1 1,0-1 0,-1 1-1,0-4 1,1 6-76,0 1-1,0 0 1,0-1-1,-1 1 1,1 0-1,0-1 1,0 1-1,0 0 1,0 0-1,-1-1 1,1 1-1,0 0 1,0 0 0,-1-1-1,1 1 1,0 0-1,0 0 1,-1 0-1,1-1 1,0 1-1,-1 0 1,1 0-1,0 0 1,-1 0-1,1 0 1,0 0-1,-1 0 1,1 0 0,0 0-1,-1 0 1,1 0-1,0 0 1,-1 0-1,1 0 1,0 0-1,-1 0 1,1 0-1,0 0 1,-1 0-1,1 0 1,0 0 0,-1 1-1,1-1 1,0 0-1,0 0 1,-1 0-1,1 1 1,0-1-1,0 0 1,-1 0-1,1 1 1,0-1-1,0 0 1,0 0 0,-1 1-1,1-1 1,0 0-1,0 1 1,-13 21 236,6-4-158,1 0-1,1 0 0,1 1 1,0 0-1,1 0 0,1 0 0,1 0 1,1 0-1,4 37 0,-3-49-64,0-1-1,1 0 0,-1 0 0,1 0 1,3 6-1,-5-10-15,1-1 0,-1 0 1,1 0-1,0 0 0,-1 0 0,1 0 1,0 1-1,0-1 0,0 0 0,0-1 1,0 1-1,0 0 0,0 0 0,0 0 1,0-1-1,0 1 0,0 0 0,0-1 1,1 1-1,-1-1 0,0 1 0,0-1 1,1 0-1,-1 1 0,0-1 0,1 0 1,-1 0-1,0 0 0,1 0 0,-1 0 1,0 0-1,0-1 0,2 1 0,2-2 8,0-1 0,0 1-1,0-1 1,0 0 0,0 0-1,-1 0 1,1-1 0,-1 0-1,0 0 1,4-5 0,36-49 63,28-58 66,-15 22-73,-52 85-73,-4 7 4,0 0 0,0 0 0,1 0 0,-1 0 0,0 0 0,1 0 0,-1 0 0,1 0-1,0 0 1,0 1 0,0-1 0,-1 0 0,1 1 0,1 0 0,-1 0 0,4-2 0,-5 2 1,-1 1-1,0 0 1,1 0 0,-1 0-1,1 0 1,-1 0 0,1 0-1,-1 1 1,0-1 0,1 0-1,-1 0 1,1 0 0,-1 0-1,0 0 1,1 0 0,-1 1-1,0-1 1,1 0 0,-1 0-1,0 1 1,1-1-1,-1 0 1,0 1 0,0-1-1,1 0 1,-1 1 0,0-1-1,0 0 1,1 1 0,-1-1-1,0 0 1,0 1 0,0-1-1,0 1 1,1 0 0,1 16 46,-2-13-33,-3 90 290,1 0 228,2-93-519,-1-1 1,1 1-1,0 0 0,0 0 0,0-1 0,1 1 0,-1 0 0,0 0 0,0-1 0,0 1 0,0 0 0,1 0 1,-1-1-1,0 1 0,1 0 0,-1-1 0,0 1 0,1-1 0,-1 1 0,1 0 0,-1-1 0,1 1 0,0 0 0,0-1-5,-1 0 0,1 0 0,0 0 0,-1-1 0,1 1-1,0 0 1,-1 0 0,1-1 0,-1 1 0,1 0-1,0 0 1,-1-1 0,1 1 0,-1-1 0,1 1-1,-1 0 1,1-1 0,-1 1 0,0-1 0,1 0-1,25-38 165,-23 34-138,22-38 60,-5 6-39,2 0 0,54-65 0,-51 80-77,-24 21 20,-1 1 1,1-1-1,0 1 0,-1 0 1,1-1-1,0 1 0,-1 0 1,1-1-1,0 1 1,-1 0-1,1 0 0,0 0 1,0-1-1,-1 1 0,1 0 1,0 0-1,0 0 1,-1 0-1,1 0 0,0 1 1,-1-1-1,1 0 0,0 0 1,0 0-1,-1 1 1,1-1-1,0 0 0,-1 1 1,1-1-1,0 0 0,-1 1 1,1-1-1,-1 1 1,1-1-1,-1 1 0,1-1 1,-1 1-1,1 0 0,-1-1 1,1 1-1,-1-1 1,1 2-1,1 3 0,-1 1-1,0-1 1,1 0-1,-2 0 1,1 1 0,-1-1-1,1 1 1,-2 6-1,-5 48-38,3-41 24,-4 39-220,7-51-470,2-7 118,4-10-332,7-22-573,58-160-4581,-51 142 4809</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8.099"/>
    </inkml:context>
    <inkml:brush xml:id="br0">
      <inkml:brushProperty name="width" value="0.035" units="cm"/>
      <inkml:brushProperty name="height" value="0.035" units="cm"/>
    </inkml:brush>
  </inkml:definitions>
  <inkml:trace contextRef="#ctx0" brushRef="#br0">20 52 16852,'-2'24'1629,"-6"42"1,4-47-774,1 0 1,2-1 0,0 38-1,1-56-828,0 1 0,0 0 0,0 0 1,0 0-1,0 0 0,0 0 0,0 0 0,0 0 0,1-1 0,-1 1 0,0 0 0,0 0 1,1 0-1,-1 0 0,1-1 0,-1 1 0,1 0 0,-1 0 0,1-1 0,0 1 1,-1 0-1,1-1 0,0 1 0,-1-1 0,1 1 0,0-1 0,0 1 0,-1-1 1,1 1-1,0-1 0,0 0 0,0 0 0,0 1 0,-1-1 0,1 0 0,0 0 0,0 0 1,0 0-1,0 0 0,0 0 0,0 0 0,0 0 0,0 0 0,-1 0 0,1-1 1,2 0-1,2-1 27,0 0-1,1 0 1,-1-1 0,0 0 0,0 0 0,5-5 0,18-17-16,-2-1 0,46-58 0,11-11-27,-81 93-10,19-15-9,-20 16 9,-1 1 0,1 0 0,-1 0 0,0-1 0,1 1 0,-1 0 0,1 0 0,-1 0 0,1 0 0,-1-1 0,1 1 0,-1 0 0,1 0 1,-1 0-1,1 0 0,-1 0 0,1 0 0,-1 0 0,1 1 0,-1-1 0,1 0 0,-1 0 0,1 0 0,-1 0 0,1 1 0,-1-1 0,1 0 0,-1 0 0,0 1 0,1-1 0,-1 0 0,0 1 1,1-1-1,-1 0 0,0 1 0,1-1 0,-1 1 0,0-1 0,1 1 0,-1-1 0,0 0 0,0 1 0,0-1 0,0 1 0,1-1 0,-1 1 0,0-1 0,0 1 0,0-1 0,0 1 0,0 0 0,1 15 111,0 0-1,-1 0 1,0 0-1,-5 26 1,2-24-5,2 0 1,0-1-1,2 23 1,-1-39-132,0 0 0,0-1 1,0 1-1,0-1 1,0 1-1,0-1 0,0 1 1,0-1-1,0 1 1,0-1-1,0 1 0,0-1 1,1 1-1,-1-1 0,0 1 1,0-1-1,1 1 1,-1-1-1,0 0 0,1 1 1,-1-1-1,0 1 1,1-1-1,-1 0 0,1 0 1,0 1-1,0-1 5,-1 0 1,1 0-1,-1 0 0,1-1 0,0 1 0,-1 0 1,1-1-1,-1 1 0,1 0 0,-1-1 1,1 1-1,-1 0 0,1-1 0,-1 1 0,0-1 1,1 1-1,-1-1 0,1 0 0,15-30-283,-9-3 38</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8.566"/>
    </inkml:context>
    <inkml:brush xml:id="br0">
      <inkml:brushProperty name="width" value="0.035" units="cm"/>
      <inkml:brushProperty name="height" value="0.035" units="cm"/>
    </inkml:brush>
  </inkml:definitions>
  <inkml:trace contextRef="#ctx0" brushRef="#br0">1 30 17684,'3'176'3999,"9"108"-763,-8-246-2969,2-1 0,2 0 0,1-1 1,2 0-1,22 52 0,-30-83-252,12 25 5,-14-29-13,0 1 1,-1-1-1,1 0 0,1 1 0,-1-1 0,0 0 0,0 1 0,0-1 1,1 0-1,-1 0 0,0 0 0,1 0 0,-1 0 0,3 0 0,-4-1-4,0 0 0,0 0 0,1 0 0,-1 0 0,0 0 0,0 0 0,0 0 0,1 0 0,-1 0 0,0 0 0,0 0 0,0-1-1,1 1 1,-1 0 0,0 0 0,0 0 0,0 0 0,0 0 0,1-1 0,-1 1 0,0 0 0,0 0 0,0 0 0,0-1 0,0 1 0,0 0 0,0 0-1,0 0 1,0-1 0,1 1 0,-1 0 0,0 0 0,0-1 0,0 1 0,0 0 0,0 0 0,0 0 0,-1-1 0,2-11 25,-1 9-11,0-29 48,-1-22 6,2-1-1,15-91 0,-5 96-140,1 1-1,3 1 0,2 1 1,2 0-1,2 1 0,1 1 1,48-68-1,-37 74-112,-31 37 155,0-1 1,1 1-1,-1 0 1,1 0-1,0 1 1,0-1-1,0 0 0,-1 1 1,1 0-1,0 0 1,1 0-1,4-1 1,-7 1 19,-1 1 0,1 0 0,-1 0-1,1 0 1,-1 0 0,1 0 0,0 0 0,-1 0 0,1 1 0,-1-1 0,1 0 0,-1 0 0,1 0 0,-1 0 0,1 1 0,-1-1 0,1 0 0,-1 1 0,1-1 0,-1 0 0,1 1 0,-1-1 0,0 0 0,1 1 0,-1-1 0,0 1 0,1-1 0,-1 1 0,1 0 0,1 19-79,-4-13 110,1 0 1,-1 0 0,-5 13-1,-6 8 140,-2-2 0,-1 0 1,-1-1-1,-1 0 0,-1-2 0,-1 0 0,-1-1 0,-27 21 0,43-38-164,4-4-34,-1 1-1,1 0 1,-1-1-1,0 1 1,0-1-1,1 1 1,-1-1-1,0 0 1,0 0-1,-1 0 1,1 0-1,0 0 1,0 0-1,0-1 1,-1 1-1,1-1 1,-3 1-1,4-1 18,1-1 0,0 1 0,0 0 0,-1 0 0,1 0-1,0 0 1,0 0 0,0 0 0,-1-1 0,1 1 0,0 0-1,0 0 1,0 0 0,0-1 0,-1 1 0,1 0 0,0 0 0,0 0-1,0-1 1,0 1 0,0 0 0,0 0 0,0-1 0,0 1-1,0 0 1,0 0 0,0-1 0,0 1 0,0 0 0,0 0 0,0-1-1,0 1 1,0 0 0,0 0 0,0-1 0,0 1 0,0 0-1,0 0 1,0 0 0,0-1 0,0 1 0,1 0 0,-1-1 0,4-9-106,1-1 1,0 0-1,0 1 1,1 0 0,8-10-1,24-29-384</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9.102"/>
    </inkml:context>
    <inkml:brush xml:id="br0">
      <inkml:brushProperty name="width" value="0.035" units="cm"/>
      <inkml:brushProperty name="height" value="0.035" units="cm"/>
    </inkml:brush>
  </inkml:definitions>
  <inkml:trace contextRef="#ctx0" brushRef="#br0">197 1 19260,'1'37'1752,"-14"13"-1087,-5 4-241,0 9 792,4-2-360,8 1-176,5-4-96,7-11-328,6-8-199,4-12-426,4-6-167,-2-13-416,-2-5-312,-8-8 872,-5-8-304,-12-1-97</inkml:trace>
  <inkml:trace contextRef="#ctx0" brushRef="#br0" timeOffset="0.99">0 449 16916,'2'15'362,"1"-1"0,0 0 0,0 0 0,2 0 0,-1 0 0,2-1 0,0 0 1,1 0-1,0 0 0,1-1 0,0 0 0,16 17 0,-17-20-172,1-1-1,0 0 1,1 0-1,0-1 1,0 0-1,1-1 1,0 0-1,0-1 1,0 0 0,0 0-1,1-1 1,0 0-1,0-1 1,0 0-1,0-1 1,16 1-1,-20-3-106,0 0-1,0 0 1,-1-1 0,1 0-1,0 0 1,-1-1-1,1 0 1,-1 0 0,0 0-1,1-1 1,-1 0-1,0 0 1,10-8 0,-8 5 16,-1-1 1,0 0-1,0 0 1,-1-1 0,0 0-1,0 0 1,-1 0-1,8-16 1,-5 5-82,0-1 0,-2 1 0,-1-1 0,0 0-1,-1-1 1,-1 1 0,-1-1 0,-1-32 0,-2 41-420,-1-1-1,-5-17 1,-1-12-1468,9 36 1317,3-7-167</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9.829"/>
    </inkml:context>
    <inkml:brush xml:id="br0">
      <inkml:brushProperty name="width" value="0.035" units="cm"/>
      <inkml:brushProperty name="height" value="0.035" units="cm"/>
    </inkml:brush>
  </inkml:definitions>
  <inkml:trace contextRef="#ctx0" brushRef="#br0">204 448 14387,'-2'-4'236,"1"1"-1,-1-1 1,0 0-1,0 0 1,-1 1 0,1-1-1,-1 1 1,1 0 0,-1 0-1,0 0 1,0 0-1,-1 0 1,1 1 0,-5-3-1,6 4-93,-1 0 1,0 0-1,0 0 0,0 0 0,0 0 1,0 1-1,0 0 0,0-1 0,0 1 1,-1 0-1,1 1 0,0-1 0,0 0 1,0 1-1,0 0 0,0 0 0,0 0 1,1 0-1,-1 0 0,-3 2 0,-1 1 6,1 1 0,-1 0-1,2 0 1,-1 0-1,0 0 1,1 1 0,0 0-1,0 0 1,1 0-1,0 1 1,0-1 0,0 1-1,1 0 1,0 0-1,-3 13 1,2-9-37,1 1-1,0 0 1,1 0 0,0 1 0,1-1-1,0 0 1,1 1 0,1-1-1,2 14 1,-3-23-93,0-1-1,1 0 1,-1 0-1,1 0 1,0 0-1,0 0 0,-1 0 1,1 0-1,0 0 1,1 0-1,-1 0 1,0 0-1,1 0 1,-1-1-1,1 1 1,-1-1-1,1 1 0,-1-1 1,1 1-1,0-1 1,0 0-1,0 0 1,0 0-1,0 0 1,0 0-1,0-1 1,0 1-1,0 0 1,1-1-1,-1 0 0,0 1 1,0-1-1,0 0 1,1 0-1,-1 0 1,0-1-1,0 1 1,0 0-1,0-1 1,1 0-1,-1 1 0,0-1 1,3-2-1,10-4 27,-2 0 0,1-1 0,-1 0-1,-1-1 1,1 0 0,-2-1-1,1-1 1,10-12 0,10-14 72,35-54 0,-22 23 16,-3-2 1,60-137-1,-95 190-82,0 0 0,-2 0 0,6-32 0,-10 48-44,-1 0-1,0 0 0,0 0 1,0 0-1,0 0 0,0 0 1,0 1-1,0-1 1,0 0-1,-1 0 0,1 0 1,0 0-1,0 0 0,-1 0 1,0-1-1,1 2-2,-1 0-1,1 0 1,0 0-1,-1 0 1,1 0 0,-1 0-1,1 0 1,0 0-1,-1 0 1,1 0 0,0 0-1,-1 0 1,1 0-1,0 0 1,-1 0-1,1 0 1,0 0 0,-1 1-1,1-1 1,0 0-1,-1 0 1,1 0 0,0 1-1,-1-1 1,1 0-1,0 0 1,0 1-1,-1-1 1,1 0 0,0 1-1,0-1 1,0 0-1,0 1 1,-1-1 0,1 0-1,0 1 1,0-1-1,-8 14 58,0 0-1,1 0 0,-11 31 0,-11 53 113,25-83-155,1-5-32,-1 3-104,0 1-1,0-1 1,2 1 0,0 0 0,0 0-1,1 1 1,1-1 0,2 26 0,-1-38 103,-1 0 0,0 1 0,1-1 0,0 0 0,0 0 0,-1 1 0,1-1 0,0 0-1,1 0 1,-1 0 0,0 0 0,1 0 0,-1 0 0,1-1 0,-1 1 0,1 0 0,0-1 0,0 1 0,0-1 0,-1 0 0,2 1 0,-1-1 0,0 0 0,0 0 0,0 0 0,0-1 0,1 1 0,-1-1 0,0 1 0,1-1 0,-1 0 0,0 1 0,1-1 0,-1 0 0,0-1 0,1 1 0,-1 0 0,0-1 0,3 0 0,3-1-50,-1 0-1,0 0 0,0-1 1,6-4-1,32-19-388</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0.314"/>
    </inkml:context>
    <inkml:brush xml:id="br0">
      <inkml:brushProperty name="width" value="0.035" units="cm"/>
      <inkml:brushProperty name="height" value="0.035" units="cm"/>
    </inkml:brush>
  </inkml:definitions>
  <inkml:trace contextRef="#ctx0" brushRef="#br0">107 71 17316,'-36'82'2260,"22"-55"-1563,2 0 0,1 1-1,1 0 1,-11 50 0,20-70-504,0 0 1,1 0-1,0 16 1,0-22-166,0-1 0,1 1 0,-1-1 0,0 1 0,0 0 0,1-1 0,-1 1 0,1-1 0,-1 1 0,1-1 0,0 0 0,0 1 0,-1-1 0,1 0 0,0 1 0,0-1 0,0 0 0,0 0 0,1 0 0,-1 0-1,0 0 1,0 0 0,1 0 0,-1 0 0,0-1 0,1 1 0,-1 0 0,3 0 0,1-1 2,-1 0-1,1 0 1,-1 0-1,1 0 1,-1-1-1,1 0 0,-1 0 1,0 0-1,0-1 1,1 1-1,-1-1 1,6-3-1,47-32 0,-54 34-27,28-21-35,-1-2 0,-1-1 0,39-46 0,60-100-14,-128 173 52,0 0 0,0 0 1,0 0-1,0 0 0,0 1 0,0-1 0,0 0 1,0 0-1,0 0 0,0 0 0,0 0 0,0 0 1,0 0-1,0 0 0,0 0 0,0 0 1,0 0-1,0 0 0,1 0 0,-1 0 0,0 0 1,0 0-1,0 0 0,0 0 0,0 0 0,0 0 1,0 0-1,0 0 0,0 0 0,0 0 0,0 0 1,0 0-1,0 0 0,0 0 0,0 0 0,0-1 1,0 1-1,0 0 0,1 0 0,-1 0 1,0 0-1,0 0 0,0 0 0,0 0 0,0 0 1,0 0-1,0 0 0,0 0 0,0 0 0,0 0 1,-2 9 127,-4 12 40,-1 0 86,-5 29 0,10-43-194,1 0 0,0 1 0,1-1 0,0 1 1,0-1-1,1 0 0,2 15 0,-3-21-56,1 0 0,-1 1 0,0-1 0,1 0 0,-1 1 0,1-1 1,0 0-1,-1 0 0,1 1 0,0-1 0,0 0 0,0 0 0,0 0 0,0 0 0,0 0 0,0 0 0,0 0 1,0-1-1,0 1 0,0 0 0,1 0 0,-1-1 0,0 1 0,1-1 0,-1 1 0,0-1 0,1 0 0,-1 0 0,0 1 1,1-1-1,-1 0 0,1 0 0,-1 0 0,0 0 0,1-1 0,-1 1 0,1 0 0,-1 0 0,0-1 0,3 0 0,4-3 9,1 1 0,-1-1 0,0 0-1,-1-1 1,11-8 0,16-15-12,-1-1 0,44-52-1,-25 25-77,-30 38 32,-13 18 23,-6 13 7,-4 7 10,-1 0 0,-1-1 0,-11 35 0,8-31-254,1 0-1,-3 25 0,8-38-270,3-10-450,8-18-529,18-60 105,-11 25 522</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0.849"/>
    </inkml:context>
    <inkml:brush xml:id="br0">
      <inkml:brushProperty name="width" value="0.035" units="cm"/>
      <inkml:brushProperty name="height" value="0.035" units="cm"/>
    </inkml:brush>
  </inkml:definitions>
  <inkml:trace contextRef="#ctx0" brushRef="#br0">32 20 16924,'-13'59'2375,"7"-35"-1340,-5 37 0,11-56-859,-1 1 0,1 0-1,0 0 1,0 0-1,1 0 1,0-1-1,0 1 1,0 0-1,1-1 1,0 1-1,3 7 1,-4-11-125,1 1 0,-1-1-1,0 0 1,1 0 0,-1 0 0,1-1 0,0 1 0,0 0 0,0-1 0,-1 1 0,2-1 0,-1 1 0,0-1 0,0 0 0,0 0 0,0 0-1,1 0 1,3 1 0,-1-2-5,-1 1 0,0-1 0,0 0 1,1 0-1,-1 0 0,0-1 0,1 0 0,-1 0 0,8-2 0,4-4 3,-1 0 0,0-1-1,0-1 1,15-11 0,10-10-22,-1-2 0,-2-2 0,51-61 0,-88 95-28,20-19 70,-20 18-65,0 1-1,0 0 0,0 0 0,0 0 1,0 0-1,0 0 0,1 0 1,-1 0-1,0-1 0,0 1 1,0 0-1,0 0 0,0 0 1,1 0-1,-1 0 0,0 0 1,0 0-1,0 0 0,0 0 1,0 0-1,1 0 0,-1 0 0,0 0 1,0 0-1,0 0 0,0 0 1,1 0-1,-1 0 0,0 0 1,0 0-1,0 0 0,0 0 1,0 1-1,0-1 0,1 0 1,-1 0-1,0 0 0,0 0 1,0 0-1,0 0 0,-1 14 144,-5 8 38,-9 40 201,14-57-343,1-1 0,-1 1 1,1 0-1,0-1 1,0 1-1,1-1 0,-1 1 1,1 0-1,0-1 1,3 8-1,-4-10-34,1-1 0,-1 0 0,1 0-1,0 0 1,0 0 0,-1 0 0,1 0 0,0-1 0,0 1-1,0 0 1,0 0 0,0-1 0,0 1 0,0 0 0,0-1-1,0 1 1,1-1 0,-1 1 0,0-1 0,0 0 0,0 1 0,1-1-1,-1 0 1,0 0 0,0 0 0,1 0 0,-1 0 0,0 0-1,0 0 1,0-1 0,1 1 0,-1 0 0,0-1 0,0 1-1,0-1 1,2 0 0,5-3-28,-1 1-1,0-1 0,0-1 1,9-6-1,-4 1-296,1-1 0,-2 0-1,1-1 1,-1 0 0,-1 0-1,0-1 1,-1-1-1,13-25 1,-17 28-292</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1.798"/>
    </inkml:context>
    <inkml:brush xml:id="br0">
      <inkml:brushProperty name="width" value="0.035" units="cm"/>
      <inkml:brushProperty name="height" value="0.035" units="cm"/>
    </inkml:brush>
  </inkml:definitions>
  <inkml:trace contextRef="#ctx0" brushRef="#br0">81 147 15803,'5'-24'776,"0"0"0,-2-1 0,1-32 0,-6 43 187,-3 12 129,4 3-1007,0 0 0,0-1 0,0 1 1,1 0-1,-1 0 0,0 0 0,0 0 1,1 0-1,-1 1 0,1-1 1,-1 0-1,1 0 0,-1 2 0,-5 19 242,1 1-1,1-1 1,0 1-1,2 0 1,1 0-1,2 29 1,4 10 44,14 66 1,0-38-168,3 0 0,5-1 0,62 139 0,-82-204-143,-9-18 22,-9-14-25,-11-17 7,1-1 1,2-2 0,-28-50 0,28 46-43,-76-142 208,94 173-230,-1-2 15,0-1 0,1 1 0,0-1 1,-1 1-1,1-1 0,-1-6 1,2 9-20,0 0 0,1 0 0,-1 1 0,0-1 0,0 0 0,0 0 0,1 1 0,-1-1 1,0 0-1,1 1 0,-1-1 0,1 0 0,-1 1 0,1-1 0,-1 0 0,1 1 0,-1-1 0,1 1 0,0-1 0,-1 1 0,1 0 1,0-1-1,-1 1 0,1 0 0,0-1 0,0 1 0,-1 0 0,1 0 0,0-1 0,0 1 0,-1 0 0,1 0 0,0 0 0,0 0 1,0 0-1,0 0 0,37-4-816,0-3 0,0 0 0,68-26 0,-47 10 150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2.421"/>
    </inkml:context>
    <inkml:brush xml:id="br0">
      <inkml:brushProperty name="width" value="0.025" units="cm"/>
      <inkml:brushProperty name="height" value="0.025" units="cm"/>
      <inkml:brushProperty name="color" value="#E71224"/>
    </inkml:brush>
  </inkml:definitions>
  <inkml:trace contextRef="#ctx0" brushRef="#br0">91 34 12075,'0'0'3252,"8"-5"-1,-6 4-3123,40-23 3505,-41 23-3553,0 1 0,0-1 0,-1 1 0,1 0 0,0-1 0,0 1 0,0 0 0,0 0 0,0-1 0,0 1 0,0 0 0,0 0 0,0 0 0,1 0 0,-1 0 0,0 1 0,0-1 0,0 0 0,0 0 0,0 1 0,-1-1 0,1 0 0,0 1 0,0-1 0,0 1 0,0-1 0,0 1 0,0 0 0,-1-1 0,1 1 0,0 0 0,0 0 0,-1-1 0,1 1 0,-1 0 0,1 0 0,-1 0 0,1 0 0,-1 0 0,1 0 0,-1 0 0,0 0 0,1 0 1,-1 0-1,0 0 0,0 0 0,0 0 0,0 0 0,0 1 0,0 7 10,-1-1 0,1 1 0,-2-1 0,1 1 0,-1-1 0,0 0 1,-1 0-1,0 0 0,0 0 0,-9 14 0,-6 8 370,-28 36 0,30-45-311,8-9-40,5-6-66,0-1 1,0 0-1,0-1 0,-1 1 1,0-1-1,0 1 1,0-1-1,0 0 0,0-1 1,-1 1-1,0-1 0,-7 5 1,9-48 294,3 36-335,0-164-2608,0 165 2077,0 26-401,0-7 910,2 1 0,-1-1 0,2 0 0,0 1 0,1-1 0,1-1 0,0 1 0,13 25 0,-17-39 31,0 0-1,0 0 1,0-1-1,1 1 1,-1 0-1,1-1 1,-1 1-1,1-1 0,-1 1 1,1-1-1,0 0 1,0 0-1,0 0 1,-1 0-1,1 0 1,0 0-1,3 0 1,-3-1 5,-1 0 0,1 0 0,-1 0 0,1 0 1,-1 0-1,1 0 0,-1-1 0,1 1 0,-1-1 0,1 1 0,-1-1 1,0 1-1,1-1 0,-1 0 0,0 0 0,0 0 0,1 1 0,1-3 1,0-1 2,0 1 0,0-1 0,-1 0 0,1 0 0,-1 0 0,0 0 0,0 0 0,0 0 0,0-1 0,-1 1 0,1-1 0,-1 1 0,-1-1 0,1-4 0,-1 4-11,0 1 0,0 0 0,-1 0 0,1-1-1,-1 1 1,0 0 0,-1 0 0,1 0 0,-1 0 0,-2-4 0,3 6-10,0 0-1,0 0 1,0 1 0,0-1 0,0 0 0,-1 1-1,1-1 1,-1 1 0,1 0 0,-1-1 0,1 1 0,-1 0-1,0 0 1,0 0 0,0 0 0,0 0 0,1 0-1,-1 1 1,0-1 0,0 1 0,0-1 0,0 1 0,-3 0-1,5 0 2,0-1-1,0 1 1,-1 0-1,1 0 1,0 0-1,-1 0 1,1 0-1,0 0 1,0 0-1,-1 0 1,1 0-1,0 0 1,0 0-1,-1 1 1,1-1-1,0 0 1,-1 0-1,1 0 1,0 0-1,0 0 0,-1 0 1,1 1-1,0-1 1,0 0-1,0 0 1,-1 0-1,1 0 1,0 1-1,0-1 1,0 0-1,0 0 1,-1 1-1,1-1 1,0 0-1,0 0 1,0 1-1,0-1 1,6 11-30,18 8-481,-15-15-594,1 0 0,1-1 0,-1 0 0,13 3 0,13-1-4511</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2.267"/>
    </inkml:context>
    <inkml:brush xml:id="br0">
      <inkml:brushProperty name="width" value="0.035" units="cm"/>
      <inkml:brushProperty name="height" value="0.035" units="cm"/>
    </inkml:brush>
  </inkml:definitions>
  <inkml:trace contextRef="#ctx0" brushRef="#br0">82 177 18004,'-3'0'178,"0"1"0,1-1-1,-1 1 1,1 0 0,-1 0 0,1 0 0,0 0 0,-1 0-1,1 0 1,0 1 0,0-1 0,-1 1 0,1 0 0,1 0-1,-1-1 1,0 1 0,0 0 0,1 1 0,-1-1 0,1 0-1,-1 0 1,0 4 0,-4 6 292,1-1 0,0 1 0,-3 15 0,6-18-290,0 1 0,0-1 0,1 0 0,0 1 0,1-1 0,1 17-1,0-24-153,-1 0-1,0 0 0,1 1 0,-1-1 0,1 0 0,0 0 1,0 0-1,0 0 0,0 0 0,0 0 0,0-1 0,0 1 1,1 0-1,-1 0 0,2 1 0,-1-2-12,-1-1 1,1 1-1,0 0 1,-1-1-1,1 1 0,0 0 1,-1-1-1,1 0 1,0 1-1,-1-1 0,1 0 1,0 0-1,0 0 1,-1 0-1,1 0 0,0-1 1,0 1-1,-1 0 1,1-1-1,0 0 0,2-1 1,4-1 4,-1-1 0,1 0 0,-1-1 0,-1 0 0,1 0 0,-1-1-1,0 1 1,0-1 0,0 0 0,-1-1 0,6-8 0,6-11 19,23-46 0,-23 32 22,20-63 0,-10 23-21,-28 86-33,0 0 0,0 0-1,1 0 1,0 12-1,0 0 4,-2 6-163,2 0-1,0 0 1,2 0 0,0 0-1,8 31 1,-9-53 94,-1 0 1,1-1 0,-1 1 0,1 0-1,0-1 1,0 1 0,0 0 0,0-1-1,0 1 1,0-1 0,1 0-1,1 3 1,-2-4-2,-1 0 0,1 1 1,0-1-1,-1 0 0,1 1 0,0-1 0,-1 0 1,1 0-1,0 0 0,0 1 0,-1-1 0,1 0 1,0 0-1,0 0 0,-1 0 0,1 0 0,0-1 1,-1 1-1,1 0 0,0 0 0,1-1 0,1 0-110,-1-1-1,1 0 0,-1 0 0,1 0 1,-1 0-1,1-1 0,-1 1 1,0-1-1,0 1 0,0-1 0,-1 1 1,3-7-1,5-10-264,-1 0 0,-1-1 1,6-32-1,3-25-434</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2.814"/>
    </inkml:context>
    <inkml:brush xml:id="br0">
      <inkml:brushProperty name="width" value="0.035" units="cm"/>
      <inkml:brushProperty name="height" value="0.035" units="cm"/>
    </inkml:brush>
  </inkml:definitions>
  <inkml:trace contextRef="#ctx0" brushRef="#br0">1 329 16107,'8'133'2477,"-1"-14"-1035,13 13 218,-16-114-1432,1 0-1,1-1 0,0 1 1,1-1-1,11 18 0,-16-31-187,1 0-1,-1 0 0,1-1 0,0 1 1,0-1-1,0 1 0,1-1 1,-1 0-1,1 0 0,-1-1 0,1 1 1,0-1-1,8 4 0,-9-5-33,0 0-1,-1-1 0,1 1 1,0-1-1,-1 0 0,1 0 1,0 0-1,-1 0 1,1 0-1,0-1 0,0 1 1,-1-1-1,1 1 0,-1-1 1,1 0-1,-1 0 0,1 0 1,-1-1-1,1 1 1,-1-1-1,0 1 0,0-1 1,0 0-1,3-2 0,3-5 1,-1 0-1,0 0 1,0 0-1,-1-1 1,-1 0-1,1 0 0,-2-1 1,8-21-1,18-92 16,-29 119-20,15-89 79,-5-1 0,0-137 0,-11 213 79,0 19-150,0 0 0,0 0 0,0 0 1,0 0-1,-1 0 0,1 0 0,0 0 0,0 1 1,0-1-1,0 0 0,0 0 0,0 0 0,0 0 1,0 0-1,0 0 0,0 0 0,0 0 0,0 0 1,0 0-1,0 0 0,0 0 0,0 0 0,0 0 1,0 0-1,0 0 0,0 0 0,-1 0 1,1 0-1,0 0 0,0 0 0,0 0 0,0 0 1,0 0-1,0 0 0,0 0 0,0 0 0,0 0 1,-4 33 444,3 20 48,9 103 1,-6-137-459,1-1 0,1 1 0,1-1 0,0 1 0,1-1 0,1-1 0,1 1 1,20 30-1,-24-42-57,0-1 0,0 1 0,1-1 0,0-1 0,0 1 0,0-1 1,1 1-1,0-2 0,11 7 0,-14-8-22,0-1 0,1 0 0,-1 1 0,1-2 0,0 1 0,-1 0 0,1-1 0,0 1 0,-1-1 0,1 0 0,0 0 0,0-1 0,-1 1 0,1-1 0,0 0 0,-1 0 0,1 0 0,-1 0 0,6-4 0,-1 0-134,0 0 0,0-1 0,-1 0 0,0 0 0,0-1 0,0 0 0,-1 0 0,0-1 0,-1 0 0,0 0 0,0 0 0,6-14 0,-4 4-186,0 0-1,-1-1 1,0 1-1,-2-1 1,3-25-1,-4 4 30,-2 1-1,-2-1 1,-2 0-1,-1 1 0,-2 0 1,-20-69-1,25 102 372,-17-44 286,17 48-278,0-1-1,0 0 1,-1 1 0,1-1-1,-1 1 1,0 0-1,1-1 1,-1 1-1,0 0 1,0 0-1,-1 0 1,1 1 0,0-1-1,-4-2 1,5 4-32,1 0 0,-1 0 1,1-1-1,-1 1 1,1 0-1,-1 0 1,1 0-1,0 0 0,-1 0 1,1 0-1,-1 0 1,1 0-1,-1 0 0,1 0 1,-1 0-1,1 0 1,-1 1-1,1-1 0,-1 0 1,1 0-1,0 0 1,-1 1-1,1-1 1,-1 0-1,1 0 0,0 1 1,-1 0-1,-7 14 387,2 25 149,6-37-494,-2 26 142,2-1 1,1 1 0,1 0-1,2-1 1,0 0 0,2 0-1,2 0 1,15 41 0,-9-37-91,1 0 0,1-1 0,2 0 1,2-2-1,0 0 0,40 42 1,-54-64-100,0 0 1,1-1-1,0 0 1,0 0-1,0-1 1,10 6 0,-4-8 12,-10-9 0,-14-18-1,-16-13-37,-3 2 0,0 1-1,-46-39 1,50 49-10,-13-11 2,24 23 15,1 0 0,1-2 1,0 1-1,-21-29 1,34 42 2,-1-1 0,1 1 1,0-1-1,-1 1 0,1-1 1,0 1-1,0-1 0,-1 1 0,1-1 1,0 1-1,0-1 0,0 1 1,0-1-1,0 0 0,-1 1 0,1-1 1,0 1-1,0-1 0,0 1 1,1-1-1,-1 0 0,0 1 0,0-1 1,0 1-1,0-1 0,1 1 0,-1-1 1,0 1-1,0-1 0,1 1 1,-1-1-1,0 1 0,1-1 0,-1 1 1,0 0-1,1-1 0,-1 1 1,1-1-1,-1 1 0,1 0 0,-1 0 1,1-1-1,-1 1 0,1 0 1,-1 0-1,1-1 0,-1 1 0,1 0 1,-1 0-1,1 0 0,0 0 1,-1 0-1,1 0 0,-1 0 0,1 0 1,-1 0-1,2 0 0,40 2-260,-38-1 167,15 1 240,0 1 0,31 9 0,-41-6-151,-10 0-4</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3.312"/>
    </inkml:context>
    <inkml:brush xml:id="br0">
      <inkml:brushProperty name="width" value="0.035" units="cm"/>
      <inkml:brushProperty name="height" value="0.035" units="cm"/>
    </inkml:brush>
  </inkml:definitions>
  <inkml:trace contextRef="#ctx0" brushRef="#br0">3 113 15107,'-3'0'1216,"17"-7"-927,8-2-105,17-8 224,8-2 1840,5-2-1928,5 1 144,20 1 16</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3.832"/>
    </inkml:context>
    <inkml:brush xml:id="br0">
      <inkml:brushProperty name="width" value="0.035" units="cm"/>
      <inkml:brushProperty name="height" value="0.035" units="cm"/>
    </inkml:brush>
  </inkml:definitions>
  <inkml:trace contextRef="#ctx0" brushRef="#br0">173 329 17380,'-12'5'340,"1"1"0,-1 1 1,2 0-1,-1 0 0,1 1 0,0 0 1,0 1-1,1 0 0,1 0 0,-1 1 1,2 0-1,-1 1 0,1 0 1,1 0-1,0 0 0,1 1 0,0 0 1,0 0-1,-5 24 0,10-31-267,-1 0-1,1-1 1,-1 1-1,1 0 1,1 0-1,-1 0 1,1-1-1,-1 1 1,1 0-1,1 0 1,3 8-1,-5-11-54,1-1 0,0 1 0,0-1 0,0 1 0,0-1 0,1 1 0,-1-1 0,0 0 0,1 0 0,-1 0 0,1 0 0,-1 0 0,1 0 0,-1 0 0,1 0 0,0 0 0,-1-1 0,1 1 0,0-1 0,0 1 0,-1-1 0,1 0 0,0 1 0,0-1 0,0 0 0,0 0 0,-1 0 0,1-1 0,0 1 0,0 0 0,0-1 0,-1 1 0,1-1 0,2-1 0,5-1 3,-1-2 0,1 1-1,-1-1 1,0 0-1,-1-1 1,1 0-1,-1 0 1,0-1 0,0 1-1,10-16 1,-2 2-14,-1-1 0,-1-1 0,11-23 0,-13 18 21,0 1 0,10-44 0,-17 54-15,0-1 0,-2 1 0,0-1 0,-1 1 1,-2-28-1,2 43-13,-1 0 0,0-1-1,0 1 1,0 0 0,0 0 0,-1 0 0,1-1 0,0 1 0,0 0-1,-1 0 1,1 0 0,-1 0 0,1 0 0,-1 0 0,1 0-1,-1 0 1,0 0 0,1 0 0,-1 0 0,0 0 0,0 0 0,0 0-1,0 1 1,0-1 0,0 0 0,-1 0 0,1 1 2,0 0 1,0 0-1,-1 1 1,1-1 0,0 0-1,0 1 1,0-1-1,0 1 1,0-1-1,0 1 1,1 0 0,-1-1-1,0 1 1,0 0-1,0-1 1,1 1-1,-1 0 1,0 0 0,1 0-1,-1 0 1,0 0-1,1 0 1,-1 0-1,0 1 1,-5 12 34,1 0 0,0 0 0,1 0-1,0 1 1,1-1 0,1 1 0,-1 16 0,2-4 44,0 1 0,8 52-1,-6-71-47,1-1-1,0 1 0,0-1 0,0 0 0,1 0 1,8 15-1,-10-21-26,0-1 1,0 1-1,0 0 0,0-1 1,1 0-1,-1 1 0,0-1 1,1 0-1,-1 1 1,1-1-1,-1 0 0,1 0 1,0 0-1,-1 0 0,1-1 1,0 1-1,0 0 1,-1-1-1,1 1 0,0-1 1,0 1-1,0-1 1,0 0-1,0 0 0,0 0 1,0 0-1,-1 0 0,1-1 1,0 1-1,0 0 1,0-1-1,0 1 0,0-1 1,-1 0-1,1 0 0,2-1 1,5-4 2,0 0 1,-1 0-1,0 0 1,-1-1-1,1 0 0,-1-1 1,-1 0-1,1 0 1,9-16-1,2-8 26,20-47 0,-19 36-5,-3 0 0,21-84 1,-36 123-10,-2 5-7,-3 13 0,-5 28 2,8-36-16,-7 83 17,8-79-2,0 0 0,0 0 1,1 0-1,0-1 0,1 1 1,5 17-1,-6-26-11,-1 1-1,1-1 1,-1 1 0,1-1 0,0 0-1,0 1 1,-1-1 0,1 0-1,0 1 1,0-1 0,0 0 0,0 0-1,0 0 1,1 0 0,-1 0 0,0 0-1,0 0 1,1-1 0,-1 1-1,0 0 1,1-1 0,-1 1 0,1-1-1,-1 1 1,1-1 0,-1 0 0,1 1-1,-1-1 1,1 0 0,-1 0-1,1 0 1,-1 0 0,1-1 0,0 1-1,-1 0 1,1 0 0,-1-1 0,0 1-1,1-1 1,-1 0 0,1 1-1,1-2 1,5-3 15,0 0-1,0 0 0,0-1 1,-1 0-1,11-12 1,7-10 21,-1 0 1,-1-2-1,25-44 1,45-104-26,-97 231 5,2-16 17,4 41 0,-1-67-63,0 0 1,0 1-1,2-1 1,-1 0-1,1-1 0,1 1 1,0 0-1,6 10 1,-9-19-36,-1-1 0,1 1 1,0 0-1,0-1 0,1 1 0,-1 0 0,0-1 1,0 1-1,1-1 0,-1 0 0,1 1 0,-1-1 1,1 0-1,0 0 0,-1 0 0,1 0 1,0 0-1,0 0 0,0-1 0,0 1 0,0-1 1,0 1-1,0-1 0,-1 0 0,1 0 0,0 1 1,0-2-1,0 1 0,0 0 0,0 0 0,0 0 1,0-1-1,0 1 0,0-1 0,0 0 1,0 1-1,2-2 0,2-2-183,0 0 0,0 0-1,-1-1 1,1 0 0,-1 0 0,0 0 0,0 0 0,6-11-1,15-21-536,-2 0-155</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4.343"/>
    </inkml:context>
    <inkml:brush xml:id="br0">
      <inkml:brushProperty name="width" value="0.035" units="cm"/>
      <inkml:brushProperty name="height" value="0.035" units="cm"/>
    </inkml:brush>
  </inkml:definitions>
  <inkml:trace contextRef="#ctx0" brushRef="#br0">230 1 16051,'-17'6'571,"1"1"0,0 0 1,0 1-1,0 1 0,1 1 0,0 0 0,1 1 0,0 1 0,-12 13 0,19-17-368,0 0 0,1 1 1,0 0-1,0 0 0,1 1 0,0-1 1,1 1-1,0 0 0,0 1 0,1-1 1,1 1-1,0-1 0,0 1 1,1 0-1,0-1 0,1 13 0,0-17-115,1-1-1,-1 1 1,1-1-1,0 0 1,1 1-1,-1-1 1,5 10-1,-5-13-63,1 1-1,-1-1 0,1 0 1,-1 0-1,1 0 1,0 0-1,-1 0 0,1 0 1,0 0-1,1-1 1,-1 1-1,0-1 0,0 1 1,1-1-1,-1 0 0,0 0 1,1 0-1,4 1 1,0-1-42,0 0-1,0-1 1,0 0 0,0 0 0,0-1 0,0 0 0,0 0 0,0-1 0,-1 0-1,1 0 1,0 0 0,-1-1 0,12-6 0,1-2-255,0-1 0,-1-1 0,19-17 0,-13 9-175,-1-1-1,-1 0 1,-1-2-1,-2-1 1,0 0-1,-1-1 1,15-31 0,-9 0-401</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4.986"/>
    </inkml:context>
    <inkml:brush xml:id="br0">
      <inkml:brushProperty name="width" value="0.035" units="cm"/>
      <inkml:brushProperty name="height" value="0.035" units="cm"/>
    </inkml:brush>
  </inkml:definitions>
  <inkml:trace contextRef="#ctx0" brushRef="#br0">58 245 13931,'-2'-3'238,"1"0"-1,-1 0 1,1 0-1,-1-1 1,1 1-1,0 0 1,0-1-1,0 1 1,1 0-1,0-1 1,-1 1-1,1-1 1,0 1 0,0-1-1,1 1 1,0-6-1,0 8-64,-1 1 0,0 0 0,0-1-1,0 1 1,1 0 0,-1-1 0,0 1 0,0 0 0,1 0-1,-1-1 1,0 1 0,1 0 0,-1 0 0,0 0-1,1-1 1,-1 1 0,0 0 0,1 0 0,-1 0 0,1 0-1,-1 0 1,0 0 0,1 0 0,-1 0 0,1 0-1,-1 0 1,1 0 0,0 0-169,0 0 0,0-1-1,0 1 1,0 0 0,0 0 0,0 0-1,0-1 1,0 1 0,0-1 0,0 1-1,-1-1 1,1 1 0,0-1 0,0 1-1,0-1 1,0 0 0,1-1 0,2-4-391,0-1 1,-1 0-1,0 0 1,0 0-1,0-1 1,-1 1 0,0 0-1,1-9 1,0-2-351,-1 0 1,0-23 0,-2 40 786,0 0 1,0-1-1,0 1 0,0 0 1,0-1-1,0 1 0,0 0 1,-1 0-1,1-1 0,-1 1 1,1 0-1,-2-2 1,2 3-14,0-1 1,0 1-1,-1 0 1,1 0-1,0 0 1,0 0-1,-1 0 1,1-1-1,0 1 1,0 0 0,-1 0-1,1 0 1,0 0-1,0 0 1,-1 0-1,1 0 1,0 0-1,-1 0 1,1 0 0,0 0-1,0 0 1,-1 0-1,1 0 1,0 0-1,0 1 1,-1-1-1,1 0 1,0 0 0,0 0-1,-1 0 1,1 0-1,0 1 1,0-1-1,-1 0 1,-1 2 189,-1 1 1,1 0 0,0-1-1,0 1 1,0 0-1,0 0 1,0 0-1,-1 4 1,-9 22 783,1 0-1,2 1 1,-8 44 0,-4 95 902,16-41-908,5-106-859,1 0-1,1 0 0,8 37 1,-10-57-138,1 1 1,0 0-1,0-1 1,-1 1 0,1-1-1,1 1 1,-1-1-1,0 0 1,1 1-1,-1-1 1,1 0 0,-1 0-1,1 0 1,0 0-1,0 0 1,0-1-1,3 3 1,-5-4-6,1 0-1,0 1 1,0-1 0,0 0 0,0 0 0,0 0-1,0 0 1,0 0 0,0 1 0,0-2 0,-1 1-1,1 0 1,0 0 0,0 0 0,0 0 0,0-1-1,0 1 1,1-1 0,0 0-1,0 0 0,0-1-1,0 1 1,0-1 0,0 1 0,-1-1 0,1 0 0,0 0-1,1-3 1,11-17 3,0-2 1,-2 0-1,11-32 0,-13 30-22,1 2-1,1 0 0,16-26 1,-27 48 14,0 1 0,0-1 0,0 1 0,0-1-1,0 1 1,1-1 0,-1 1 0,0 0 0,1 0 0,-1-1 0,1 1 0,-1 0 0,1 0 0,-1 1 0,1-1-1,0 0 1,0 0 0,-1 1 0,4-1 0,-4 1 1,0 0 0,0 0 0,1 1 0,-1-1 0,0 1 0,0-1 1,0 1-1,0-1 0,0 1 0,0 0 0,0 0 0,0-1 0,0 1 0,0 0 0,-1 0 0,1 0 0,0 0 0,0 0 0,-1 0 0,1 0 0,0 2 0,3 7-4,0-1 0,0 2-1,-1-1 1,-1 0 0,2 12-1,10 118 8,-6-47-309,-4-75-316,-4-18 608,0 0 0,0 0 0,0 0 0,0 1-1,0-1 1,0 0 0,0 0 0,0 0 0,0 0 0,0 0-1,0 0 1,0 1 0,1-1 0,-1 0 0,0 0 0,0 0-1,0 0 1,0 0 0,0 0 0,0 0 0,0 1 0,0-1-1,1 0 1,-1 0 0,0 0 0,0 0 0,0 0 0,0 0 0,0 0-1,0 0 1,1 0 0,-1 0 0,0 0 0,0 0 0,0 0-1,0 0 1,0 0 0,1 0 0,-1 0 0,0 0 0,0 0-1,0 0 1,0 0 0,0 0 0,1 0 0,0-2-48,0 0 1,0 0-1,0 0 1,0 0-1,-1-1 1,1 1 0,-1 0-1,1 0 1,-1 0-1,1-4 1,2-33-373</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5.499"/>
    </inkml:context>
    <inkml:brush xml:id="br0">
      <inkml:brushProperty name="width" value="0.035" units="cm"/>
      <inkml:brushProperty name="height" value="0.035" units="cm"/>
    </inkml:brush>
  </inkml:definitions>
  <inkml:trace contextRef="#ctx0" brushRef="#br0">29 1 21941,'-7'28'2032,"-2"14"-1264,-2 8-256,10 7 849,1 2-297,7-2-312,5-8-144,9-17-328,6-14-160,8-26-312,4-11-176,-3-19-576,1-7-320,-7-13-2329,-1-4 2889,-9 4-408,-5 5-345</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5.952"/>
    </inkml:context>
    <inkml:brush xml:id="br0">
      <inkml:brushProperty name="width" value="0.035" units="cm"/>
      <inkml:brushProperty name="height" value="0.035" units="cm"/>
    </inkml:brush>
  </inkml:definitions>
  <inkml:trace contextRef="#ctx0" brushRef="#br0">95 1 16884,'-15'60'2520,"0"14"-1376,-2 16-319,1 4 1439,4 7-632,1-1-247,5 0-681,3-7-608,5-17-584,1-11 552,3-29-264,3-11-160</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7.931"/>
    </inkml:context>
    <inkml:brush xml:id="br0">
      <inkml:brushProperty name="width" value="0.035" units="cm"/>
      <inkml:brushProperty name="height" value="0.035" units="cm"/>
    </inkml:brush>
  </inkml:definitions>
  <inkml:trace contextRef="#ctx0" brushRef="#br0">260 15 14275,'-1'-1'171,"-1"-1"-1,1 1 1,-1 0-1,0 0 1,0-1-1,0 1 1,1 0-1,-1 1 1,0-1-1,0 0 1,0 1-1,0-1 1,-1 1-1,1-1 1,0 1-1,0 0 1,0 0-1,0 0 1,0 0-1,0 0 1,0 1-1,-4 0 1,0 0 100,1 1 0,0-1 1,0 1-1,0 0 0,0 0 0,0 1 1,-8 5-1,5-1-76,1 0 0,0 0 1,1 1-1,0-1 0,0 2 0,0-1 1,1 1-1,1-1 0,-6 14 0,-27 89 630,33-98-725,-12 47 191,2 0 1,-10 122-1,22-136-245,1 0 1,3 1-1,1-1 0,16 73 0,-15-103-69,0-1-1,1 0 1,1 0-1,0 0 0,1-1 1,15 25-1,-19-35-4,1 0-1,-1 1 1,1-1 0,0-1-1,0 1 1,0 0-1,1-1 1,-1 0-1,1 0 1,5 2-1,-6-3 28,0-1 0,0 0 0,0 0-1,0 0 1,0 0 0,0-1 0,0 0 0,0 0-1,0 0 1,-1 0 0,1 0 0,0-1-1,0 0 1,0 0 0,6-2 0,-5 1 4,0-1 0,0 1 0,0-1 0,0-1 0,0 1 0,-1-1 0,1 1 0,-1-1 0,7-9 0,15-16-128</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8.529"/>
    </inkml:context>
    <inkml:brush xml:id="br0">
      <inkml:brushProperty name="width" value="0.035" units="cm"/>
      <inkml:brushProperty name="height" value="0.035" units="cm"/>
    </inkml:brush>
  </inkml:definitions>
  <inkml:trace contextRef="#ctx0" brushRef="#br0">0 175 15355,'12'60'2054,"7"99"1,2 16-624,-2-91-1126,3 0-1,4-1 0,54 116 1,-68-171-255,0-1 116,-11-25 8,-6-16 84,-11-28-133,2-2 0,3 0 0,1 0 0,-4-46 1,7 20-187,5-136 1,6 151 6,2 0 0,16-64-1,-16 92 23,2 1 0,1 0-1,0 1 1,3 0 0,0 0-1,21-31 1,-27 47 27,0 1 0,1 0 0,0 0 0,0 1 1,0 0-1,1 0 0,16-10 0,-21 15 5,-1 1 0,1-1 0,0 1 0,0 0 0,0 0 0,-1 0 0,1 0 0,0 1 0,0-1 0,0 1 0,0-1 0,0 1 0,0 0 0,0 0 0,0 1 0,0-1 0,0 1 0,0-1 0,0 1 0,0 0 0,0 0 0,0 0 0,0 0 0,-1 1 0,1-1 0,0 1 0,-1 0 0,0-1 0,1 1 0,1 3 0,1 0 38,0 1 0,-1 0 0,1 1-1,-2-1 1,1 1 0,-1-1 0,0 1-1,0 0 1,-1 1 0,1-1 0,-2 0-1,1 0 1,-1 1 0,0-1 0,-1 1-1,0 13 1,-1-3 138,-1 1 0,-1 0 0,0-1 0,-1 1 0,-11 26 0,8-26 49,-1 0 1,-1-1 0,-15 24-1,21-37-190,0 0 1,-1 0-1,0 0 1,0-1-1,0 1 0,0-1 1,-1 0-1,0 0 1,0-1-1,0 1 0,0-1 1,0 0-1,-1 0 0,1-1 1,-9 3-1,12-5-89,0 1-1,0-1 1,0 0 0,0 0-1,0 0 1,0 0-1,1-1 1,-1 1 0,0 0-1,0-1 1,0 1-1,0-1 1,1 0-1,-1 1 1,0-1 0,0 0-1,1 0 1,-1 0-1,1 0 1,-1-1 0,1 1-1,-1 0 1,1-1-1,0 1 1,0-1 0,0 1-1,0-1 1,0 1-1,0-1 1,0 0-1,0 0 1,0 1 0,1-1-1,-1-3 1,-2-3-97,2 1 1,-1-1-1,1 0 1,0 1-1,1-1 1,-1 0-1,2-9 1,5-22-517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2.906"/>
    </inkml:context>
    <inkml:brush xml:id="br0">
      <inkml:brushProperty name="width" value="0.025" units="cm"/>
      <inkml:brushProperty name="height" value="0.025" units="cm"/>
      <inkml:brushProperty name="color" value="#E71224"/>
    </inkml:brush>
  </inkml:definitions>
  <inkml:trace contextRef="#ctx0" brushRef="#br0">1 22 15695,'0'0'7463,"12"-3"-6118,-3 1-1149,1-2 174,1 1-1,0 0 1,1 1-1,-1 0 1,0 1 0,0 0-1,1 1 1,-1 0-1,13 2 1,-22-1-350,0 0 1,-1 0-1,1 0 1,-1 0-1,0 0 1,1 0-1,-1 0 1,0 1-1,0-1 1,0 1-1,0-1 1,0 1-1,0-1 1,0 1-1,0-1 0,-1 1 1,1 0-1,0-1 1,-1 1-1,0 0 1,1 0-1,-1 0 1,0-1-1,0 1 1,0 0-1,0 0 1,0 0-1,0-1 1,-1 1-1,1 0 1,-1 2-1,0 2-8,-1 1 0,1-1 1,-1 0-1,0 1 0,-1-1 0,1 0 0,-6 7 1,-8 8 43,-1-1 0,-25 22 0,-9 11 779,56-53-814,-1 0 0,0 0-1,0 0 1,1-1 0,-1 0-1,0 0 1,6-2 0,13-6-1473,43-25 1,-54 26-446,0 0 1,0-1-1,-1 0 1,18-19 0,0-9-5850</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056"/>
    </inkml:context>
    <inkml:brush xml:id="br0">
      <inkml:brushProperty name="width" value="0.035" units="cm"/>
      <inkml:brushProperty name="height" value="0.035" units="cm"/>
    </inkml:brush>
  </inkml:definitions>
  <inkml:trace contextRef="#ctx0" brushRef="#br0">1 66 13251,'1'-4'237,"0"-1"-1,1 1 1,-1 0 0,1 0 0,0 0-1,0 1 1,1-1 0,-1 0 0,1 1-1,0-1 1,0 1 0,0 0 0,3-3-1,-4 5-147,0-1 0,1 1-1,-1 0 1,0 0 0,0 0-1,1 0 1,-1 1 0,0-1-1,1 0 1,-1 1 0,0 0-1,1 0 1,-1-1 0,1 2-1,-1-1 1,1 0 0,-1 0-1,0 1 1,1-1 0,-1 1-1,0 0 1,1 0 0,-1-1-1,0 2 1,3 0 0,6 5 59,0 1 0,-1 0 0,0 0 1,0 1-1,-1 0 0,-1 1 0,1 0 0,-1 0 1,-1 1-1,0 0 0,10 21 0,-3-1 69,-1 1-1,-2 0 1,10 45-1,-10-23 50,-2 0 1,-2 1-1,-1 89 0,-7-107-443,-2 0-1,-1-1 1,-1 0-1,-3 0 1,-1 0-1,-19 49 1,23-73-374,-1 0 1,0-1-1,-14 21 0,16-27 424,0 0 0,-1 0-1,1 0 1,-1-1-1,0 0 1,0 0-1,-1 0 1,1 0 0,-9 4-1,-27 2-817</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527"/>
    </inkml:context>
    <inkml:brush xml:id="br0">
      <inkml:brushProperty name="width" value="0.035" units="cm"/>
      <inkml:brushProperty name="height" value="0.035" units="cm"/>
    </inkml:brush>
  </inkml:definitions>
  <inkml:trace contextRef="#ctx0" brushRef="#br0">0 0 16668,'26'25'1384,"1"20"-1048,-3 6-120,9 13 392,3 5-192,0 8-80,-2-2-168,-5-9-424,-4-7-208,-7-19-272,-4-7 552,-11-19-128,-3-5-152</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962"/>
    </inkml:context>
    <inkml:brush xml:id="br0">
      <inkml:brushProperty name="width" value="0.035" units="cm"/>
      <inkml:brushProperty name="height" value="0.035" units="cm"/>
    </inkml:brush>
  </inkml:definitions>
  <inkml:trace contextRef="#ctx0" brushRef="#br0">1 283 14931,'0'7'1280,"9"-2"-759,13-2-145,28-9 504,10-8-72,17-14-216,2-7-56,5-7-376,0-4-336,-13-4 240,-9 7-80,-28 9-120</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3.337"/>
    </inkml:context>
    <inkml:brush xml:id="br0">
      <inkml:brushProperty name="width" value="0.035" units="cm"/>
      <inkml:brushProperty name="height" value="0.035" units="cm"/>
    </inkml:brush>
  </inkml:definitions>
  <inkml:trace contextRef="#ctx0" brushRef="#br0">1 247 18324,'305'-79'5671,"154"-24"-5081,-448 101-650,2 0-335,0-1 0,-1 0 0,0 0 0,0-1 0,20-10 0,-31 13 355,0 1-1,-1-1 1,1 1 0,0-1-1,0 1 1,-1-1-1,1 0 1,0 0-1,-1 1 1,1-1-1,-1 0 1,1 0-1,-1 1 1,1-1-1,-1 0 1,0 0-1,1 0 1,-1 0-1,0 0 1,0 0 0,0 0-1,1 0 1,-1 0-1,0 1 1,0-2-1,-7-10-666</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3.806"/>
    </inkml:context>
    <inkml:brush xml:id="br0">
      <inkml:brushProperty name="width" value="0.035" units="cm"/>
      <inkml:brushProperty name="height" value="0.035" units="cm"/>
    </inkml:brush>
  </inkml:definitions>
  <inkml:trace contextRef="#ctx0" brushRef="#br0">406 18 15923,'-6'-10'1391,"2"3"53,-4 13 97,-17 32-887,-187 302 2246,185-290-2694,2 1 1,3 2-1,2 0 1,-26 110-1,42-143-169,1-1 0,1 1 0,1-1 0,0 1-1,2 0 1,0 0 0,4 20 0,-4-34-38,1 1 0,0-1 0,0 0 0,0 0 0,0 0-1,1 0 1,0 0 0,0 0 0,1-1 0,0 0 0,0 1 0,0-2 0,0 1 0,1 0 0,0-1 0,0 0 0,0 0 0,0 0 0,1-1 0,-1 1 0,1-1 0,0-1-1,0 1 1,12 2 0,-7-3-33,0 0 1,0-1-1,-1 0 0,1-1 0,0-1 0,0 1 0,0-2 0,18-4 0,2-2-380,50-21 0,-34 8 18,-1-1 0,-2-2 1,56-40-1,-41 18-36</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4.430"/>
    </inkml:context>
    <inkml:brush xml:id="br0">
      <inkml:brushProperty name="width" value="0.035" units="cm"/>
      <inkml:brushProperty name="height" value="0.035" units="cm"/>
    </inkml:brush>
  </inkml:definitions>
  <inkml:trace contextRef="#ctx0" brushRef="#br0">264 22 17356,'1'6'262,"-1"0"1,0 0 0,-1 0 0,0 0-1,1 0 1,-2-1 0,1 1 0,-1 0-1,-3 8 1,-1 2 82,-144 510 4008,103-353-3742,-1 30-847,46-189-300,5-24 5,0-4 188,76-319-3456,55-206 2828,-128 518 1104,-4 9 52,1 0-1,1 1 0,0 0 0,0 0 1,1 0-1,10-16 0,-5 18 515,-3 14-187,-3 21 285,-4-26-787,9 135 1718,5 56-706,-12-179-969,31 196 570,-28-187-592,1-1 0,0 0 0,2 0-1,0-1 1,1 0 0,1 0 0,22 30 0,-29-45-29,1 0 0,0 1 1,0-2-1,0 1 0,0 0 1,1-1-1,0 0 0,-1 0 1,10 4-1,-13-7-5,1 1 1,-1-1-1,0 1 0,1-1 0,-1 0 1,0 0-1,1 1 0,-1-1 0,1 0 1,-1 0-1,0 0 0,1-1 0,-1 1 1,0 0-1,1-1 0,-1 1 0,0 0 1,1-1-1,-1 1 0,0-1 0,0 0 1,0 1-1,0-1 0,1 0 0,-1 0 1,0 0-1,0 0 0,0 0 0,-1 0 1,1 0-1,0 0 0,0 0 0,0 0 1,-1-1-1,1 1 0,-1 0 0,1 0 1,-1-1-1,1 1 0,-1 0 0,0-3 1,2-2-53,-1 0 0,-1 0 1,1 0-1,-1 0 1,0 0-1,0 1 1,-1-1-1,0 0 1,0 0-1,0 0 0,-1 0 1,1 1-1,-2-1 1,1 1-1,0-1 1,-1 1-1,0 0 1,0 0-1,-1 0 1,0 0-1,1 1 0,-6-5 1,-2-2-102,-1 0 1,0 0 0,-1 1-1,0 1 1,-1 0-1,0 1 1,-15-7 0,14 9 92,1 1-1,-1 0 1,0 1 0,0 0 0,-1 1 0,1 1 0,-1 0 0,1 1 0,-1 1-1,0 1 1,-20 2 0,32-1 107,-1-1-1,1 0 0,0 1 1,0 0-1,0 0 0,0 0 1,-7 6-1,10-8-31,1 0 1,-1 1 0,0-1-1,1 1 1,-1-1 0,1 1-1,-1-1 1,1 1-1,-1-1 1,1 1 0,-1-1-1,1 1 1,-1 0-1,1-1 1,0 1 0,-1 0-1,1-1 1,0 1-1,-1 0 1,1 0 0,0-1-1,0 1 1,0 0-1,0 0 1,0-1 0,0 1-1,0 0 1,0 0-1,0-1 1,0 1 0,0 0-1,0 0 1,1-1 0,-1 1-1,0 0 1,1-1-1,-1 1 1,0 0 0,1-1-1,-1 1 1,1 0-1,-1-1 1,1 1 0,-1-1-1,1 1 1,-1-1-1,1 1 1,0-1 0,-1 0-1,1 1 1,-1-1-1,2 1 1,3 1 18,0 0-1,1 0 1,-1-1-1,0 1 1,0-1-1,1 0 1,-1-1-1,1 0 1,-1 1 0,1-2-1,-1 1 1,6-1-1,9-2-235,-1-1 1,22-7-1,-9 0-166,-1-2 0,0-1-1,40-25 1,-18 7-59</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4.951"/>
    </inkml:context>
    <inkml:brush xml:id="br0">
      <inkml:brushProperty name="width" value="0.035" units="cm"/>
      <inkml:brushProperty name="height" value="0.035" units="cm"/>
    </inkml:brush>
  </inkml:definitions>
  <inkml:trace contextRef="#ctx0" brushRef="#br0">41 477 14819,'-3'24'1679,"-13"46"0,9-44-711,-4 33-1,9-38-548,1 1-1,0-1 0,2 1 1,1 0-1,6 35 0,-6-49-346,0-1 0,0 1 0,0 0 0,1-1 0,0 1-1,1-1 1,-1 0 0,1 0 0,1 0 0,-1-1 0,1 1 0,0-1 0,1 0-1,0-1 1,0 1 0,0-1 0,0 0 0,10 5 0,-11-7-52,-1-1 0,1-1 0,0 1 0,0-1 0,-1 1 0,1-2 0,0 1-1,0 0 1,0-1 0,0 0 0,0 0 0,0 0 0,0-1 0,0 0 0,6-1 0,-4 0-9,0-1 1,0 0-1,0-1 0,0 1 0,0-1 0,-1-1 1,0 1-1,0-1 0,6-6 0,1-2-1,-1-1-1,0 0 1,-1-1 0,-1 0-1,-1-1 1,0 0-1,10-25 1,-6 4 14,-1-1 0,-2-1 0,-2 0 0,-1 0 0,-2-1 0,0-52-1,-6 47-9,-1 0 0,-2 0-1,-3 0 1,-1 0 0,-19-57-1,26 97-12,-22-54 13,21 54-11,-1 1 0,1-1 0,-1 1 0,0 0 0,0 0 0,-1 0 0,1 1 0,-1-1 0,0 1 0,-6-4 0,8 6-2,0-1 0,0 1 0,0 0-1,0 0 1,0 0 0,-1 1 0,1-1-1,0 0 1,-1 1 0,1 0 0,0-1-1,-1 1 1,1 0 0,-1 0 0,1 0-1,0 1 1,-1-1 0,1 0 0,0 1-1,-5 1 1,3 0 3,-1 1 0,1-1-1,0 1 1,0 0 0,0 0 0,0 1 0,1-1-1,-1 1 1,-4 6 0,-3 5 26,1 1-1,0 1 1,2 0-1,-10 23 1,6-9 39,2 1 1,-9 42 0,16-63-49,1 1 1,1 0-1,0 1 1,1-1 0,0 0-1,0 0 1,2 0 0,-1 0-1,7 20 1,-8-30-18,1 0 0,0 0 1,0 0-1,0 1 0,0-1 0,0 0 0,0 0 1,1 0-1,-1-1 0,0 1 0,1 0 0,0 0 1,-1-1-1,1 1 0,0-1 0,0 1 0,0-1 1,0 0-1,0 0 0,0 0 0,0 0 0,0 0 1,4 0-1,-2 0 0,1-1 1,-1 0-1,0 0 1,0-1-1,1 1 1,-1-1-1,0 0 1,0 0 0,0 0-1,0-1 1,0 0-1,0 1 1,5-4-1,16-12-11,0-1 0,-1-1 0,-1-1 0,36-40 0,33-29-26,-88 86 36,0-1 0,0 1 1,1 0-1,-1 1 0,1-1 0,0 1 0,7-3 0,-11 5 3,1-1 0,-1 1-1,1 0 1,-1 0 0,1-1-1,-1 1 1,1 1 0,-1-1-1,1 0 1,-1 0-1,1 0 1,0 1 0,-1-1-1,0 1 1,1-1 0,-1 1-1,1 0 1,-1-1 0,0 1-1,1 0 1,-1 0-1,0 0 1,0 0 0,0 0-1,0 0 1,0 1 0,0-1-1,0 0 1,0 0 0,1 3-1,3 5 27,-1 1-1,0-1 1,0 1-1,-1 0 1,-1 0-1,0 0 0,2 16 1,2 78 143,-6-85-155,0 30-57,4 47-1128,-1-83 388,0-14 228,1-27-68,1-22-28</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5.652"/>
    </inkml:context>
    <inkml:brush xml:id="br0">
      <inkml:brushProperty name="width" value="0.035" units="cm"/>
      <inkml:brushProperty name="height" value="0.035" units="cm"/>
    </inkml:brush>
  </inkml:definitions>
  <inkml:trace contextRef="#ctx0" brushRef="#br0">0 0 20364,'28'182'3428,"2"7"-1241,-13-130-1839,3 0 1,1-1-1,4-1 1,2-2-1,55 87 1,-75-131-345,1 0 0,0 0 0,15 15 0,-23-26-3,0 0 0,0 0 0,1 1 0,-1-1 0,0 0 1,0 0-1,0 1 0,1-1 0,-1 0 0,0 0 0,0 0 0,1 0 0,-1 1 0,0-1 0,1 0 0,-1 0 1,0 0-1,0 0 0,1 0 0,-1 0 0,0 0 0,1 0 0,-1 0 0,0 0 0,1 0 0,-1 0 0,0 0 1,0 0-1,1 0 0,-1 0 0,0 0 0,1 0 0,-1 0 0,0-1 0,0 1 0,1 0 0,-1 0 0,0 0 1,1-1-1,2-13 15,-6-20-5,3 33-10,-14-78 41,-40-124 0,33 160-47,14 36 36,11 30 42,0-9-50,0-1-1,1 1 1,1-1 0,0 0 0,1-1 0,0 1 0,14 16 0,-18-24-16,1-1 0,0 0 1,0 0-1,0 0 0,1 0 1,-1 0-1,1-1 0,0 0 1,0 0-1,0 0 0,0-1 1,1 0-1,-1 0 0,0 0 0,1-1 1,0 1-1,-1-1 0,1-1 1,0 1-1,0-1 0,9 0 1,-4-2-8,0-1 0,0 0 0,-1-1 0,1 0 0,-1 0 0,0-1 0,0-1 0,-1 0 0,1 0 0,-1 0 0,0-1 0,-1-1 0,8-8 0,8-9-33,-2-1 1,36-56-1,20-53-207,-82 233 126,3-83 139,0 0 1,2 1 0,0-1-1,1 0 1,0 0 0,6 18-1,-7-31-20,-1 1 0,1 0 0,1 0 0,-1 0 0,0 0 0,1-1 0,-1 1 0,1-1 0,0 1-1,0-1 1,0 1 0,0-1 0,0 0 0,0 0 0,0 0 0,1 0 0,-1-1 0,1 1 0,0-1 0,-1 1 0,1-1 0,0 0 0,0 0-1,0 0 1,0 0 0,0-1 0,0 1 0,0-1 0,0 0 0,0 0 0,0 0 0,0 0 0,0 0 0,0-1 0,0 1 0,0-1 0,4-1-1,2-1-21,-1 0 0,1-1 0,-1 0-1,1 0 1,-1-1 0,14-10 0,41-42-280,-50 44 151,0 0 1,1 1 0,0 0 0,30-17-1,-42 28 130,-1 0 1,1 0-1,-1 1 0,1-1 1,0 0-1,0 1 0,-1-1 0,1 1 1,0 0-1,0 0 0,0 0 0,0 0 1,-1 0-1,1 0 0,0 0 0,0 0 1,0 1-1,-1-1 0,1 1 1,0-1-1,0 1 0,-1 0 0,1-1 1,-1 1-1,1 0 0,0 0 0,-1 0 1,0 1-1,1-1 0,-1 0 0,0 0 1,1 1-1,-1-1 0,0 1 1,0-1-1,0 1 0,0-1 0,-1 1 1,2 3-1,3 7 17,0 1 0,-1-1 0,0 1 0,2 19 0,-4-21 26,45 200 662,-31-153-333,38 89-1,-43-123-277,0-2-18,8 29 0,-17-46-45,0 1 1,-1 0 0,0-1 0,0 1-1,0 0 1,-1 0 0,0 0 0,0 0-1,0 0 1,-3 9 0,3-14-6,0 1 0,0-1 1,-1 1-1,1 0 0,-1-1 0,1 1 0,-1-1 1,0 1-1,0-1 0,0 0 0,0 1 1,0-1-1,0 0 0,0 0 0,0 1 1,0-1-1,0 0 0,-1 0 0,1 0 1,0 0-1,-1-1 0,1 1 0,-1 0 1,1 0-1,-1-1 0,1 1 0,-1-1 1,1 0-1,-1 1 0,0-1 0,1 0 1,-1 0-1,0 0 0,1 0 0,-1 0 1,1 0-1,-1-1 0,0 1 0,-2-1 1,-2-1 16,0-1 1,1 1-1,0-1 1,-1 0-1,1 0 1,0-1 0,1 1-1,-1-1 1,-7-7-1,0-4-15,1-1-1,0 0 0,0 0 0,2-1 1,0 0-1,1-1 0,-8-25 0,3-1-227,-14-89 0,22 99-348,2-1 1,1-53-1,2 75 363,1-1 0,1 1 0,0 0 0,1-1 0,1 1 0,0 0 0,0 1 0,1-1 0,10-17 0,6 0-481</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6.241"/>
    </inkml:context>
    <inkml:brush xml:id="br0">
      <inkml:brushProperty name="width" value="0.035" units="cm"/>
      <inkml:brushProperty name="height" value="0.035" units="cm"/>
    </inkml:brush>
  </inkml:definitions>
  <inkml:trace contextRef="#ctx0" brushRef="#br0">1 0 16836,'6'2'2472,"1"14"-1240,-1 8-527,0 15 2575,0 5-1783,3 6-729,3-1-224,0-7-624,2-4-328,-2-19-584,-1-10-401,-8-22 1049,-6-11-288,-11-18-208</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6.734"/>
    </inkml:context>
    <inkml:brush xml:id="br0">
      <inkml:brushProperty name="width" value="0.035" units="cm"/>
      <inkml:brushProperty name="height" value="0.035" units="cm"/>
    </inkml:brush>
  </inkml:definitions>
  <inkml:trace contextRef="#ctx0" brushRef="#br0">14 39 16540,'-12'-30'1752,"10"23"-1104,2 5-264,8 10 848,4 4-239,6 4-673,4 4-416,5-4 368,5-4-288,1-6-72,4-3-72</inkml:trace>
  <inkml:trace contextRef="#ctx0" brushRef="#br0" timeOffset="1">545 39 18196,'-1'7'253,"0"-1"-1,-1 0 1,0 0 0,0 0 0,-1 0-1,0 0 1,0 0 0,0-1 0,0 1-1,-8 8 1,-4 8 236,-31 56 1672,42-69-1945,0 1 1,0-1-1,0 1 1,1-1-1,1 1 1,-3 17-1,5-26-200,0 0 0,0 0-1,0 0 1,0 0 0,0 0-1,0 0 1,0 0 0,0-1-1,0 1 1,0 0 0,0 0-1,1 0 1,-1 0 0,0 0-1,1-1 1,-1 1 0,1 0-1,-1 0 1,1-1 0,-1 1-1,1 0 1,-1 0 0,1-1-1,0 1 1,0 0 0,1 0-9,-1-1 0,0 0 0,0 0 0,1 1 0,-1-1 0,0 0 0,1 0 0,-1 0 0,0 0 0,0-1 0,1 1 0,-1 0 0,0 0 0,1-1 0,1 0 0,6-3-42,1-1 1,-1 0-1,13-9 0,-17 11 22,61-44-322,-39 26 170,1 2 1,1 0-1,0 2 0,45-18 1,-69 33 144,0 1 0,0-1 0,1 1 1,-1 0-1,0 0 0,1 1 1,-1-1-1,1 1 0,-1 1 1,1-1-1,6 2 0,-10-1 35,1 0 1,0 0-1,0 0 0,-1 0 1,1 0-1,-1 1 0,1-1 1,-1 1-1,0-1 0,0 1 0,0 0 1,0 0-1,0 0 0,0 1 1,0-1-1,0 0 0,-1 1 0,0-1 1,1 1-1,-1-1 0,0 1 1,0 0-1,1 2 0,0 5 99,0 1 0,-1-1 0,0 1 0,-1-1 0,0 1 0,0-1-1,-1 1 1,-1-1 0,0 0 0,0 1 0,-5 11 0,-4 11 571,-32 62 0,35-79-516,0 1-1,-1-2 1,-1 1 0,-1-1 0,0-1 0,-14 15-1,24-27-186,0-1 0,-1 0 0,1 0 0,0 0 0,-1 0 0,1 0 0,0 0 0,-1 0 0,1 0 0,-1-1 0,1 1 0,-1-1 0,1 1 0,-1-1 0,0 1 0,1-1 0,-1 0-1,-2 0 1,3 0-30,-1-1 0,1 1 0,0-1 0,0 0 0,0 0 0,0 1 0,0-1 0,0 0 0,0 0-1,0 0 1,1 0 0,-1 0 0,0 0 0,0-1 0,1 1 0,-1 0 0,1 0 0,-1 0 0,1-1-1,0 1 1,-1 0 0,1 0 0,0-1 0,0 1 0,0 0 0,0-3 0,-2-20-645,2-1 0,1 1-1,0 0 1,8-35 0,-3 19 411,8-65-683,5-17-132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2.479"/>
    </inkml:context>
    <inkml:brush xml:id="br0">
      <inkml:brushProperty name="width" value="0.025" units="cm"/>
      <inkml:brushProperty name="height" value="0.025" units="cm"/>
      <inkml:brushProperty name="color" value="#004F8B"/>
    </inkml:brush>
  </inkml:definitions>
  <inkml:trace contextRef="#ctx0" brushRef="#br0">162 56 2819,'0'0'6459,"-8"5"-2941,-6 4-2479,1 1 1,0 0-1,0 1 0,1 1 0,1 0 1,-18 23-1,23-27-839,1-1 0,0 1 0,0 0 0,0 0 0,1 1 0,1-1 1,-1 1-1,1 0 0,1 0 0,0 0 0,0 0 0,1 0 0,0 0 0,0 14 0,1-22-198,0 0 0,0 0 0,1 0-1,-1 0 1,0 0 0,0 0-1,1 0 1,-1 0 0,1 0-1,-1 0 1,1 0 0,-1-1-1,1 1 1,-1 0 0,1 0-1,0 0 1,0-1 0,-1 1-1,1 0 1,0-1 0,0 1-1,0 0 1,0-1 0,0 1 0,0-1-1,1 1 1,0-1 16,1 1 0,0-1 0,-1 1 0,1-1 0,0 0 0,0 0 0,0-1 0,-1 1 0,6-1 0,0-2 82,1 1 0,-1-1 1,0 0-1,-1-1 1,14-7-1,-1-4 77,-1-1-1,-1 0 1,0-2 0,-1 0 0,17-25-1,-24 30-124,-1 0 0,-1 0 0,0-2 0,0 1-1,-2-1 1,0 1 0,-1-2 0,7-30 0,-14 34-49,-6 14-54,-10 19 19,1 8 150,2 1 1,1 0 0,1 1-1,2 1 1,1-1-1,1 2 1,2-1 0,-3 43-1,9-73-127,1 0-1,0 0 0,-1 0 0,1 0 0,0 0 0,1 0 1,-1 0-1,0 0 0,1 0 0,-1 0 0,1 0 1,-1 0-1,1 0 0,0 0 0,0 0 0,0 0 1,0-1-1,0 1 0,3 3 0,-3-4-34,1 0 0,-1-1-1,1 1 1,-1 0 0,1-1-1,-1 1 1,1-1 0,0 0-1,-1 1 1,1-1 0,0 0 0,-1 0-1,1 0 1,0 0 0,-1 0-1,1 0 1,-1-1 0,1 1-1,2-1 1,4-2-320,0 0-1,0-1 1,-1 0 0,1 0-1,-1 0 1,0-1 0,0 0-1,8-8 1,4-6-1530,-1-1 0,0-1 0,17-28 1,7-22-3040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3.265"/>
    </inkml:context>
    <inkml:brush xml:id="br0">
      <inkml:brushProperty name="width" value="0.025" units="cm"/>
      <inkml:brushProperty name="height" value="0.025" units="cm"/>
      <inkml:brushProperty name="color" value="#E71224"/>
    </inkml:brush>
  </inkml:definitions>
  <inkml:trace contextRef="#ctx0" brushRef="#br0">197 0 18097,'0'0'6673,"-3"10"-5755,1-4-776,1-2-77,-1-1 1,1 1 0,0 0 0,0 0 0,1 0-1,-1 0 1,1-1 0,0 1 0,0 0 0,0 0-1,0 0 1,1 0 0,0 0 0,-1 0 0,1-1-1,4 8 1,8 18 145,-1-1 1,-1 2-1,13 58 0,-21-72-165,-1 0-1,0 1 0,-1-1 0,-1 0 0,-1 1 1,-1-1-1,0 1 0,0-1 0,-8 21 0,-3 0-6,-1 0 0,-2-2-1,-2 0 1,-34 52 0,-14-2-2907,32-51-4622,3-14-9918</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7.280"/>
    </inkml:context>
    <inkml:brush xml:id="br0">
      <inkml:brushProperty name="width" value="0.035" units="cm"/>
      <inkml:brushProperty name="height" value="0.035" units="cm"/>
    </inkml:brush>
  </inkml:definitions>
  <inkml:trace contextRef="#ctx0" brushRef="#br0">86 0 18284,'2'7'326,"0"0"0,-1 1-1,0-1 1,0 0 0,-1 1 0,1-1-1,-2 1 1,0 10 0,-1 14 181,2 20 393,2 0 0,3 1 1,1-1-1,18 65 0,-18-95-874,2 0 1,0 0-1,1-1 1,1 0-1,1 0 1,1-1-1,0-1 1,2 0-1,0-1 1,1 0-1,1-1 1,23 19-1,16 6-1818,-47-34 897,-10-5-357,-22-7-738,-24-14 1032,1-2-1,-85-49 1,115 61 1230,-37-25 1086,50 30-1089,0 1 0,0-1 1,1 0-1,-1-1 1,1 1-1,0 0 0,0-1 1,0 0-1,1 1 0,-4-7 1,6 9-192,0 0 1,-1 0-1,1 0 0,0 0 1,0 0-1,0 0 0,0 0 1,0 0-1,0 0 0,1 0 1,-1 0-1,0 0 0,0 0 1,1 0-1,-1 0 1,0 0-1,1 0 0,-1 0 1,1 0-1,0 1 0,-1-1 1,1 0-1,-1 0 0,1 1 1,0-1-1,0 0 1,-1 1-1,1-1 0,0 0 1,0 1-1,0 0 0,0-1 1,1 0-1,38-14 489,-29 11-544,156-64-326,-99 37 136</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7.872"/>
    </inkml:context>
    <inkml:brush xml:id="br0">
      <inkml:brushProperty name="width" value="0.035" units="cm"/>
      <inkml:brushProperty name="height" value="0.035" units="cm"/>
    </inkml:brush>
  </inkml:definitions>
  <inkml:trace contextRef="#ctx0" brushRef="#br0">295 291 17580,'-5'-4'242,"1"0"0,-1 0 1,0 1-1,0 0 0,0 0 0,-1 0 0,1 1 1,-1 0-1,1 0 0,-1 0 0,0 1 1,0 0-1,0 0 0,0 0 0,0 1 1,0-1-1,0 1 0,-9 2 0,8-1-64,0 1-1,0 0 0,0 1 1,1-1-1,-1 1 0,1 0 0,0 1 1,-1 0-1,2 0 0,-1 0 0,0 1 1,1-1-1,0 1 0,0 1 0,-5 5 1,0 3-85,1 0 1,1 0-1,0 1 0,0 0 1,1 0-1,1 0 1,1 1-1,1 0 1,0 1-1,0-1 0,2 0 1,0 1-1,1 0 1,1-1-1,0 1 1,6 32-1,-6-45-87,1 0 1,0 0-1,0-1 1,1 1-1,-1-1 0,1 1 1,-1-1-1,1 1 0,0-1 1,1 0-1,-1 0 0,0 0 1,1 0-1,0 0 1,0-1-1,0 1 0,0-1 1,0 0-1,0 0 0,0 0 1,1 0-1,-1 0 1,7 1-1,-5-2-1,0 0 0,0-1-1,0 0 1,0 0 0,0 0 0,1 0 0,-1-1 0,0 0-1,0 0 1,0 0 0,0-1 0,0 0 0,-1 0 0,1 0 0,0 0-1,-1-1 1,7-4 0,6-6 2,-1 0-1,-1-1 1,0-1 0,-1-1-1,-1 0 1,0 0 0,-1-1-1,11-21 1,-9 12 22,-1 0 0,-1-1 0,-2 0 0,0-1 1,7-37-1,-12 39 9,1-26 0,-5 47-32,-1 0 0,0 0 0,0 0-1,0 0 1,-1 0 0,1 0 0,-1 0 0,0 0 0,-1 0 0,1 0 0,-1 0 0,-4-7 0,6 12-5,0 0-1,-1 0 1,1-1 0,0 1-1,0 0 1,-1 0 0,1 0-1,0 0 1,-1-1 0,1 1-1,0 0 1,-1 0 0,1 0-1,0 0 1,-1 0 0,1 0-1,-1 0 1,1 0 0,0 0-1,-1 0 1,1 0 0,0 0-1,-1 0 1,1 0 0,0 0-1,-1 0 1,1 1 0,0-1-1,-1 0 1,1 0-1,0 0 1,-1 0 0,1 1-1,0-1 1,-1 0 0,1 0-1,0 1 1,0-1 0,0 0-1,-1 1 1,1-1 0,0 0-1,0 0 1,0 1 0,-1-1-1,1 0 1,0 1 0,0-1-1,0 1 1,0-1 0,-10 23 13,6-3-13,0 1-1,2 0 0,0 0 1,2 33-1,2-16-11,12 64 0,-9-77 20,1 0 0,2-1-1,17 41 1,-23-61-5,0 0 1,0 0-1,1 0 1,-1-1-1,1 1 0,0 0 1,0-1-1,0 0 1,1 0-1,-1 0 0,1 0 1,4 2-1,-6-4 0,0 0 0,0 0 0,0-1 0,0 1 1,0-1-1,0 1 0,0-1 0,0 0 0,0 0 0,0 0 0,0 0 0,0 0 0,0 0 0,0-1 0,0 1 0,0-1 0,0 1 0,0-1 0,0 0 0,0 0 0,0 0 0,0 0 0,0 0 0,-1 0 0,1 0 0,1-2 1,3-2 14,0-1 1,0 0 0,-1-1 0,0 1 0,0-1 0,-1 0-1,1 0 1,-2-1 0,6-12 0,0-6 87,9-42 0,-9 26 28,-3-1 0,-1 1 0,-2-1 1,-5-80-1,2 119-116,-1 1 0,1-1 0,-1 0 1,0 0-1,0 1 0,0-1 0,0 1 0,-1-1 1,-3-6-1,5 10-18,0 0 1,0 0-1,0 0 1,0 0-1,-1 0 1,1-1-1,0 1 1,0 0-1,0 0 1,0 0-1,0 0 1,-1 0-1,1 0 1,0 0-1,0 0 1,0 0-1,0 0 1,-1 0-1,1-1 1,0 1-1,0 0 1,0 0-1,-1 0 1,1 0-1,0 0 1,0 1-1,0-1 1,0 0-1,-1 0 1,1 0-1,0 0 1,0 0-1,0 0 1,0 0-1,-1 0 1,1 0-1,0 0 1,0 0-1,0 1 1,0-1-1,0 0 1,-1 0-1,1 0 1,0 0-1,0 0 1,0 0-1,0 1 1,0-1-1,0 0 1,0 0-1,0 1 1,-5 24 17,4 103 60,2-111-66,1 1 0,1-1 1,0 1-1,2-1 0,7 22 1,-11-37-9,0 1 0,0-1 0,1 1 0,-1-1-1,0 0 1,1 0 0,0 0 0,-1 0 0,1 0 0,0 0 0,0 0 0,0-1 0,0 1 0,3 1 0,-3-2-1,-1-1 1,1 1-1,0-1 1,-1 1-1,1-1 1,0 0-1,-1 0 1,1 0-1,0 0 1,-1 0-1,1 0 1,0 0-1,-1-1 1,1 1-1,0-1 1,-1 1-1,1-1 1,0 0-1,-1 1 1,1-1 0,-1 0-1,0 0 1,1 0-1,1-2 1,4-3 12,0-1 0,-1 1 1,0-1-1,0 0 1,-1-1-1,9-13 0,23-56 81,-31 64-85,90-260 322,-94 267-329,2-2 13,-1 13-10,2 18-15,2 31 0,-4-28-126,8 36 0,-9-50-44,2-1 0,-1 0 1,2 0-1,9 19 0,-12-28 64,0 1 1,-1 0-1,1-1 0,0 1 1,0-1-1,0 0 0,1 0 1,-1 0-1,1 0 0,-1 0 1,1 0-1,-1-1 0,1 1 0,0-1 1,0 1-1,0-1 0,0 0 1,0-1-1,0 1 0,0 0 1,0-1-1,0 1 0,5-1 1,-3-1 2,1 0 1,-1-1 0,1 1 0,-1-1 0,0 0 0,0-1 0,0 1 0,0-1-1,0 0 1,0 0 0,-1 0 0,7-7 0,29-27-787</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8.357"/>
    </inkml:context>
    <inkml:brush xml:id="br0">
      <inkml:brushProperty name="width" value="0.035" units="cm"/>
      <inkml:brushProperty name="height" value="0.035" units="cm"/>
    </inkml:brush>
  </inkml:definitions>
  <inkml:trace contextRef="#ctx0" brushRef="#br0">93 0 19332,'-17'27'1638,"2"0"0,-20 47 0,30-60-1373,0 0 1,1 0 0,1 0-1,0 1 1,0-1 0,2 1-1,0 23 1,0-36-258,1-1 0,1 1 0,-1-1 0,0 1 0,0-1 1,0 1-1,1-1 0,-1 0 0,1 1 0,-1-1 0,1 1 0,0-1 0,-1 0 0,1 0 0,0 1 0,0-1 1,0 0-1,2 2 0,-2-2-15,1-1 0,-1 1 0,1-1 0,0 1 0,-1-1 0,1 1 0,-1-1 0,1 0 0,0 0 0,-1 0 0,1 0 0,-1 0 0,1 0 0,0 0 0,-1-1 0,1 1 0,2-1 0,16-6-259,-1 0 1,27-15-1,-35 15 159,1 1 1,1 0-1,-1 1 1,1 1-1,0 0 0,0 0 1,0 1-1,20-2 1,-30 5 106,0 0 1,0 0-1,-1 0 0,1 1 1,0-1-1,0 1 1,-1-1-1,1 1 1,0 0-1,-1 0 1,1 0-1,-1 0 1,1 1-1,-1-1 1,0 1-1,4 2 1,-4-2 17,-1 0 1,1 0 0,-1 0 0,0 0-1,0 0 1,0 0 0,0 0 0,-1 0-1,1 0 1,0 1 0,-1-1 0,1 0-1,-1 0 1,0 1 0,0-1 0,0 3-1,-1 4 61,-1 0-1,1 0 1,-2-1-1,1 1 1,-1-1 0,-1 0-1,1 1 1,-10 13-1,2-5-2,-1 0 0,0-1 0,-21 20 0,26-29-31,-1 0 0,1-1 0,-1 0-1,0 0 1,-1 0 0,0-1 0,1-1 0,-1 0 0,-11 4-1,-4-4-41,8-9 4</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8.948"/>
    </inkml:context>
    <inkml:brush xml:id="br0">
      <inkml:brushProperty name="width" value="0.035" units="cm"/>
      <inkml:brushProperty name="height" value="0.035" units="cm"/>
    </inkml:brush>
  </inkml:definitions>
  <inkml:trace contextRef="#ctx0" brushRef="#br0">31 146 16083,'0'-1'64,"0"1"0,1-1 0,-1 1 0,1 0 0,-1-1 0,0 1 0,1-1 0,-1 1 0,1 0-1,-1-1 1,1 1 0,-1 0 0,1 0 0,-1-1 0,1 1 0,-1 0 0,1 0 0,-1 0-1,1 0 1,-1-1 0,1 1 0,-1 0 0,1 0 0,0 0 0,-1 0 0,1 0 0,-1 1 0,1-1-1,-1 0 1,1 0 0,-1 0 0,1 0 0,-1 1 0,1-1 0,-1 0 0,1 0 0,-1 1 0,1-1-1,-1 0 1,1 1 0,-1-1 0,1 1 0,-1-1 0,0 0 0,1 1 0,-1-1 0,0 1-1,0-1 1,1 1 0,-1-1 0,0 1 0,0-1 0,0 1 0,1-1 0,-1 2 0,12 36 1331,-10-32-1053,63 360 4770,-17-75-3926,-35-242-965,-4-31-55,-9-18-162,0 0 0,0 0 0,1 1 0,-1-1 0,0 0 1,0 0-1,1 0 0,-1 0 0,0 0 0,0 1 0,1-1 0,-1 0 1,0 0-1,1 0 0,-1 0 0,0 0 0,0 0 0,1 0 1,-1 0-1,0 0 0,1 0 0,-1 0 0,0 0 0,0 0 0,1 0 1,-1 0-1,0 0 0,0-1 0,1 1 0,-1 0 0,0 0 1,0 0-1,1 0 0,-1 0 0,0-1 0,0 1 0,1 0 0,-1 0 1,0-1-1,0 1 0,0 0 0,0 0 0,1 0 0,-1-1 1,0 1-1,0 0 0,0-1 0,0 1 0,0 0 0,0 0 1,0-1-1,0 1 0,0 0 0,0-1 0,0 1 0,0 0 0,0 0 1,0-1-1,3-9 39,0 0 0,-1-1 0,-1 1 0,0 0 0,0-1 0,-1-11 0,-8-69 142,6 75-152,-9-70-10,-3 0 0,-4 2 1,-3 0-1,-45-110 1,63 185-54,0 0 1,-2 1-1,1-1 1,-1 1-1,0 0 1,0 0 0,-1 1-1,0-1 1,-10-8-1,16 16 25,-1 0 1,1-1-1,-1 1 0,1 0 0,-1-1 0,1 1 1,-1 0-1,1 0 0,-1-1 0,1 1 0,-1 0 1,1 0-1,-1 0 0,0 0 0,1 0 1,-1 0-1,1 0 0,-1 0 0,1 0 0,-1 0 1,1 0-1,-1 0 0,0 0 0,1 0 0,-1 1 1,1-1-1,-1 0 0,1 0 0,-1 1 1,1-1-1,-1 0 0,1 1 0,0-1 0,-1 0 1,1 1-1,-1-1 0,1 1 0,-1 1-7,0 0-1,0 0 1,0 0-1,0 0 1,0 0-1,1 0 1,-1 0-1,1 0 1,-1 3-1,0 11-9,1-1-1,1 1 1,1 0 0,0-1-1,0 0 1,2 1-1,0-1 1,0 0-1,2-1 1,0 1-1,0-1 1,14 20-1,-18-30 29,1 0 0,1 0 0,-1 0 0,0 0 0,1-1 0,0 1-1,0-1 1,0 0 0,0 0 0,1-1 0,-1 1 0,1-1 0,-1 0 0,1 0-1,0 0 1,0-1 0,0 0 0,0 0 0,0 0 0,0 0 0,0-1 0,0 0-1,0 0 1,0 0 0,0-1 0,0 0 0,0 1 0,0-2 0,0 1 0,0-1-1,0 0 1,8-4 0,1-2 45,0 0 0,0-1-1,-1 0 1,0-2 0,-1 1 0,0-1 0,-1-1-1,0 0 1,10-15 0,-1-4 126,-2 0-1,-1-1 1,-2-1 0,-1-1-1,19-66 1,-30 168-61,2 203-240,0-203-921,25 132 0,-27-187 675,0-1-1,1 0 0,0 0 0,1 0 1,0 0-1,1-1 0,8 12 0,-13-22 322,0 1 0,-1-1 0,1 0 1,0 0-1,0 1 0,1-1 0,-1 0 0,0 0 0,0 0 0,0-1 0,1 1 0,-1 0 0,0 0 0,1-1 0,-1 1 0,1-1 0,-1 1 0,1-1 0,-1 1 0,1-1 0,-1 0 0,1 0 0,-1 0 1,1 0-1,-1 0 0,1 0 0,0 0 0,-1 0 0,1-1 0,-1 1 0,1-1 0,-1 1 0,0-1 0,1 0 0,-1 1 0,2-2 0,3-3-243,-1 0 0,0 0-1,7-11 1,-12 16 292</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9.492"/>
    </inkml:context>
    <inkml:brush xml:id="br0">
      <inkml:brushProperty name="width" value="0.035" units="cm"/>
      <inkml:brushProperty name="height" value="0.035" units="cm"/>
    </inkml:brush>
  </inkml:definitions>
  <inkml:trace contextRef="#ctx0" brushRef="#br0">46 90 17436,'-13'59'1922,"3"-17"-821,1 2 0,3-1 0,-2 49 0,8-88-1024,4 36 630,-4-39-684,0 0 1,0 0 0,0 0-1,0 0 1,1 0 0,-1 0-1,0 0 1,1 0 0,-1 0-1,1 0 1,-1 0 0,1 0-1,-1-1 1,1 1 0,0 0-1,-1 0 1,1 0 0,0-1-1,0 1 1,-1-1 0,1 1-1,0 0 1,0-1 0,0 1-1,0-1 1,0 0 0,0 1-1,0-1 1,0 0-1,0 0 1,0 1 0,0-1-1,0 0 1,0 0 0,2 0-1,1-2 13,0 1 0,0 0 0,0-1 0,0 0 0,0 0 0,0 0 0,0 0 0,-1-1 0,5-3 0,32-31 93,-23 20-89,24-24 29,-18 17-32,2 1 0,0 1-1,33-22 1,-54 42-32,0-1 1,1 1-1,-1-1 1,1 2-1,0-1 1,8-2-1,-11 4-1,-1-1-1,1 1 1,-1 0-1,1 0 1,-1 0-1,1 0 0,-1 1 1,1-1-1,-1 0 1,1 0-1,-1 1 1,0-1-1,1 1 1,-1 0-1,1-1 1,-1 1-1,0 0 0,0 0 1,1 0-1,-1-1 1,0 1-1,0 1 1,0-1-1,0 0 1,0 0-1,1 3 1,1 1 22,-1 0 1,0 1-1,0-1 1,0 1 0,-1 0-1,0 0 1,0-1-1,0 1 1,-1 0-1,0 9 1,-7 62 433,5-66-342,0 4 207,2-30 119,4-14-366,0 0 1,2 1 0,1 0-1,2 0 1,0 0 0,24-46-1,-29 67-347,1 1 1,0 0-1,0 0 0,0 0 0,1 1 0,0-1 0,0 1 0,0 1 0,0-1 0,9-3 0,12-10-1036,-10 3 581,-4-9-187</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9.964"/>
    </inkml:context>
    <inkml:brush xml:id="br0">
      <inkml:brushProperty name="width" value="0.035" units="cm"/>
      <inkml:brushProperty name="height" value="0.035" units="cm"/>
    </inkml:brush>
  </inkml:definitions>
  <inkml:trace contextRef="#ctx0" brushRef="#br0">43 103 13835,'-5'-21'817,"4"13"-491,0 0 0,-1 0 0,0 0 0,0 1 0,-1-1-1,0 1 1,0-1 0,-8-10 0,11 18-288,0 0 1,0 0-1,0-1 0,-1 1 0,1 0 1,0 0-1,0 0 0,0 0 0,-1 0 1,1 0-1,0 0 0,0 0 0,0 0 1,-1 0-1,1 0 0,0 0 0,0 0 0,0 0 1,-1 0-1,1 0 0,0 0 0,0 0 1,0 0-1,-1 0 0,1 1 0,0-1 1,0 0-1,0 0 0,0 0 0,-1 0 1,1 0-1,0 0 0,0 1 0,0-1 1,0 0-1,0 0 0,0 0 0,-1 0 1,1 1-1,0-1 0,0 0 0,0 0 1,0 0-1,0 1 0,0-1 0,0 0 1,0 0-1,0 0 0,0 1 0,0-1 0,0 0 1,0 0-1,0 0 0,0 1 0,0-1 1,0 0-1,0 0 0,-2 18 953,1 35 1167,13 103 1,24 53-443,-25-152-1209,2-1 1,35 93-1,-45-144-447,-1 1 1,1-1 0,0 0-1,0 0 1,0 0-1,5 5 1,-7-9-46,-1-1-1,1 0 0,-1 1 1,1-1-1,-1 1 1,1-1-1,-1 0 1,1 1-1,0-1 1,-1 0-1,1 1 0,-1-1 1,1 0-1,0 0 1,-1 0-1,1 0 1,0 0-1,-1 0 0,1 0 1,0 0-1,-1 0 1,1 0-1,1 0 1,-1-1 8,0 1 1,0-1-1,0 0 1,0 0-1,0 0 1,0 0-1,0 0 1,0 0-1,0 0 1,0 0-1,0 0 1,-1-1 0,1 1-1,-1 0 1,1 0-1,0-2 1,10-30 170,-2 1 1,-1-1-1,4-34 0,2-8-97,65-267-2594,-74 317 1187,-5 25 1294,0 0 0,0 0 0,0 0 0,0 1-1,0-1 1,0 0 0,0 0 0,0 0 0,0 0 0,-1 0 0,1 0 0,0 0 0,0 0-1,0 0 1,0 0 0,0 0 0,0 0 0,0 0 0,0 0 0,-1 0 0,1 0 0,0 0-1,0 0 1,0 0 0,0 0 0,0 0 0,0 0 0,0 0 0,0 0 0,-1 0 0,1 0-1,0 0 1,0 0 0,0 0 0,0 0 0,0 0 0,0-1 0,0 1 0,0 0 0,0 0-1,0 0 1,0 0 0,-1 0 0,1 0 0,0 0 0,0 0 0,0 0 0,0 0-1,0-1 1,0 1 0,0 0 0,0 0 0,0 0 0,0 0 0,0 0 0,0 0 0,0 0-1,0 0 1,0-1 0,-7 11-413,-7 20-397</inkml:trace>
  <inkml:trace contextRef="#ctx0" brushRef="#br0" timeOffset="1">235 658 19180,'21'24'2233,"7"-5"-1297,4-6-376,2-11 1320,4-5-703,-5-12-1057,0-4-713,-6-2 577,-10 2-248,-10 2-192</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1.403"/>
    </inkml:context>
    <inkml:brush xml:id="br0">
      <inkml:brushProperty name="width" value="0.035" units="cm"/>
      <inkml:brushProperty name="height" value="0.035" units="cm"/>
    </inkml:brush>
  </inkml:definitions>
  <inkml:trace contextRef="#ctx0" brushRef="#br0">1 138 20116,'2'3'414,"0"1"-1,-1-1 0,1 1 0,-1-1 1,1 1-1,-1 0 0,0-1 0,-1 1 1,1 0-1,0 7 0,-2 44 1473,0-23-859,1 12-490,3-1 0,1 0 0,14 62-1,-18-104-534,0 1 0,1-1-1,-1 0 1,0 1 0,1-1 0,-1 0-1,0 0 1,1 1 0,0-1-1,-1 0 1,1 0 0,0 0-1,-1 0 1,1 0 0,0 0 0,0 0-1,0 0 1,0 0 0,0 0-1,0-1 1,0 1 0,0 0-1,2 0 1,-2-1-3,0 0 0,0-1 0,0 0 0,0 1-1,0-1 1,0 1 0,0-1 0,-1 0 0,1 0 0,0 0 0,0 1 0,-1-1-1,1 0 1,0 0 0,-1 0 0,1 0 0,-1 0 0,0 0 0,1 0 0,-1 0 0,0 0-1,1 0 1,-1 0 0,0 0 0,0-1 0,0 1 0,0-1 0,2-18-18,0 1 0,-1 0 0,-1-1 1,-3-25-1,-18-78-29,18 111 44,2 5-10,0 0 0,0 0 0,-1 0 0,0 0-1,-1 0 1,0 1 0,0-1 0,0 1 0,-7-11 0,10 17 11,0 0 1,-1 0-1,1-1 1,0 1-1,0 0 0,0 0 1,0 0-1,0 0 0,0 0 1,-1 0-1,1-1 1,0 1-1,0 0 0,0 0 1,0 0-1,0 0 1,-1 0-1,1 0 0,0 0 1,0 0-1,0 0 0,0 0 1,-1 0-1,1 0 1,0 0-1,0 0 0,0 0 1,-1 0-1,1 0 1,0 0-1,0 0 0,0 0 1,0 0-1,-1 0 0,1 0 1,0 0-1,0 0 1,0 0-1,-1 0 0,-1 9-132,3 12-216,-1-21 324,0 4-135,1 0 0,-1 0 0,1 0 0,0-1 0,0 1 0,1 0 0,-1-1-1,1 1 1,0-1 0,-1 1 0,2-1 0,-1 0 0,3 4 0,-3-6-6,0 1 0,0 0 0,0-1 0,0 0 0,0 1 0,0-1 0,0 0 0,0 0 0,1 0 0,-1 0 0,0-1 0,1 1 0,-1-1 0,1 1 0,-1-1 0,0 0 0,1 0 0,-1 0 0,1 0 0,-1 0 0,1-1 0,3 0 0,5-2-473,0-1 0,-1 0 0,1-1 0,0 0 0,-1 0 0,0-1 0,11-9 0,64-57-2308,-69 58 2611,61-65 873,-72 76 1095,-6 10-497,-19 54 1897,5-16-911,-12 59 1,24-89-1852,1-1 0,0 1 1,1 0-1,1 0 0,1-1 1,0 1-1,0 0 0,6 21 0,-6-32-225,1 0-1,-1 0 0,0 0 0,1 0 0,0-1 0,0 1 0,0 0 1,1-1-1,-1 1 0,1-1 0,-1 0 0,1 0 0,0 0 0,1 0 1,-1-1-1,0 1 0,1-1 0,-1 1 0,1-1 0,0-1 0,0 1 1,0 0-1,0-1 0,0 0 0,0 0 0,0 0 0,0 0 0,0-1 1,0 1-1,1-1 0,-1 0 0,0-1 0,0 1 0,0-1 0,1 0 1,-1 0-1,0 0 0,0 0 0,4-2 0,2-2 6,1-1 0,0 1 0,-1-2 0,0 1 0,-1-2-1,0 1 1,0-1 0,0 0 0,-1-1 0,0 0 0,-1-1 0,0 1 0,0-1 0,-1-1-1,-1 1 1,1-1 0,-2 0 0,0 0 0,0 0 0,3-15 0,-4 14-102,-1 1 1,0-1 0,-1 0 0,0 1-1,0-1 1,-1 0 0,-1 0-1,0 0 1,-1 1 0,0-1 0,-1 1-1,0-1 1,-1 1 0,0 0 0,0 0-1,-1 0 1,-1 1 0,0 0-1,0 0 1,-11-12 0,12 17-172,0 0 0,-1 0 0,0 1 1,0-1-1,0 2 0,-12-7 0,16 9 82,0 0-1,0 0 1,-1 0-1,1 0 1,0 0-1,0 1 0,0-1 1,-1 1-1,1 0 1,0 0-1,0 0 1,-1 0-1,1 0 1,0 0-1,0 0 0,-1 1 1,1-1-1,0 1 1,0 0-1,0-1 1,0 1-1,-1 0 0,1 0 1,-3 3-1,5-4 63,-1 1 0,0 0-1,0 0 1,0 0-1,1 0 1,-1 0-1,1 0 1,-1 0 0,1 0-1,-1 0 1,1 0-1,-1 0 1,1 0 0,0 1-1,0-1 1,0 0-1,0 0 1,-1 0-1,1 0 1,1 0 0,-1 1-1,0-1 1,0 0-1,0 0 1,1 2 0,0-1-25,0 1 1,0-1 0,1 1-1,-1-1 1,0 0 0,1 1-1,0-1 1,-1 0 0,1 0-1,3 2 1,20 15-878</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1.932"/>
    </inkml:context>
    <inkml:brush xml:id="br0">
      <inkml:brushProperty name="width" value="0.035" units="cm"/>
      <inkml:brushProperty name="height" value="0.035" units="cm"/>
    </inkml:brush>
  </inkml:definitions>
  <inkml:trace contextRef="#ctx0" brushRef="#br0">1 142 21901,'13'1'2256,"7"-5"-1424,1-5-352,9-6 1641,3-3-1113,6-5-944,4 1-512,-5-1 480,1 7-168,-2 4-168</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2.786"/>
    </inkml:context>
    <inkml:brush xml:id="br0">
      <inkml:brushProperty name="width" value="0.035" units="cm"/>
      <inkml:brushProperty name="height" value="0.035" units="cm"/>
    </inkml:brush>
  </inkml:definitions>
  <inkml:trace contextRef="#ctx0" brushRef="#br0">11 538 17500,'0'-1'46,"0"1"0,0 0 0,0 0 0,0 0 0,1 0 0,-1 0 0,0 0 0,0-1 0,0 1 0,0 0 0,0 0 0,0 0 0,0 0 0,0 0 0,0-1-1,0 1 1,0 0 0,0 0 0,0 0 0,0 0 0,-1 0 0,1 0 0,0-1 0,0 1 0,0 0 0,0 0 0,0 0 0,0 0 0,0 0 0,0 0 0,0 0 0,0-1 0,0 1 0,-1 0 0,1 0 0,0 0 0,0 0 0,0 0 0,0 0 0,0 0 0,0 0 0,-1 0 0,1 0 0,0 0 0,0 0 0,0 0 0,0 0 0,0 0 0,-1 0 0,1 0 0,0 0 0,0 0 0,0 0 0,0 0 0,0 0 0,0 0 0,-1 0 0,1 0 0,0 0 0,0 0 0,0 0 0,0 0 0,0 0 0,0 0 0,-1 0 0,1 1 0,-3 13 1252,0 26-4,5-23-846,0 1 0,7 25 0,-7-35-396,1 0 0,0 0 0,0 0 0,0-1 0,1 1-1,0-1 1,7 10 0,-10-16-52,0 0 1,0 0-1,0 0 0,-1 0 1,1 0-1,0 0 0,0 0 1,0-1-1,1 1 0,-1 0 1,0 0-1,0-1 0,0 1 1,0-1-1,1 1 1,-1-1-1,0 0 0,1 1 1,-1-1-1,0 0 0,0 0 1,1 0-1,-1 0 0,0 0 1,1 0-1,-1 0 0,0 0 1,1-1-1,-1 1 0,0 0 1,0-1-1,1 1 0,-1-1 1,0 1-1,0-1 0,0 0 1,0 0-1,0 1 0,0-1 1,0 0-1,0 0 0,0 0 1,0 0-1,0 0 0,1-2 1,3-4-3,0 0 0,0 0 0,-1-1 0,0 0 0,6-14 0,-2-5 132,0-2 0,-1 1 1,-2-1-1,-1 1 0,-1-1 0,-2 0 0,-4-56 1,-2 59 170,5 26-294,0 0 1,0 0-1,0 0 0,0 0 0,0 0 1,0 0-1,0 0 0,0 0 1,0 1-1,-1-1 0,1 0 1,0 0-1,0 0 0,0 0 0,0 0 1,0 0-1,0 0 0,0 0 1,0 0-1,0 0 0,-1 0 1,1 0-1,0 0 0,0 0 1,0 0-1,0 0 0,0 0 0,0 0 1,0 0-1,-1 0 0,1 0 1,0 0-1,0 0 0,0 0 1,0 0-1,0 0 0,0 0 0,0 0 1,0 0-1,-1 0 0,1 0 1,0 0-1,0 0 0,0 0 1,0 0-1,0 0 0,0 0 0,0 0 1,0-1-1,0 1 0,0 0 1,0 0-1,-1 0 0,1 0 1,0 0-1,0 0 0,-2 13 150,2 15-56,2 1 0,1-1 0,9 41 0,32 84-221,-42-149 101,5 17-129,16 32-1,-21-49 80,0 0-1,1 0 1,-1 0-1,1 0 1,0-1-1,0 1 1,0-1-1,0 0 1,0 0-1,1 0 1,0 0-1,-1 0 1,1-1-1,6 3 1,-9-4 10,0-1 1,1 0 0,-1 1 0,1-1-1,-1 0 1,1 0 0,-1 0 0,1 0 0,-1 0-1,0 0 1,1 0 0,-1-1 0,1 1 0,-1-1-1,0 1 1,1-1 0,-1 1 0,0-1 0,1 0-1,1-1 1,0 0-104,0-1 0,0 0-1,0 1 1,-1-1 0,1 0 0,-1-1-1,3-3 1,3-10-459,0 1 1,-1-1-1,-1-1 1,0 1-1,-2-1 1,5-34-1,2-115-3045,-21-95 433,-15 90 4188,18 143 1634,7 35-1200,8 46 1446,2 16-1152,13 76 454,-17-119-1851,1 0 0,1 0 0,15 34 1,-21-54-251,1-1 1,-1 1 0,1-1-1,-1 0 1,1 0 0,0 0-1,1 0 1,-1 0 0,1-1 0,-1 0-1,1 0 1,0 0 0,0 0-1,8 4 1,-9-6-22,1 0-1,0 0 1,-1-1-1,1 1 1,-1-1 0,1 1-1,0-1 1,0 0 0,-1-1-1,1 1 1,0-1-1,-1 1 1,1-1 0,-1 0-1,1 0 1,-1-1 0,1 1-1,-1-1 1,6-4-1,8-5 9,-1-2-1,0 0 1,-1 0-1,16-20 0,-16 17-27,0 1-1,1 1 0,30-22 1,-45 35 5,0 0-1,0 0 1,0 0 0,1 0-1,-1 0 1,0 0 0,1 1-1,-1-1 1,1 1 0,-1-1-1,0 1 1,1 0 0,-1-1 0,1 1-1,-1 0 1,1 0 0,0 0-1,-1 0 1,1 0 0,-1 0-1,1 1 1,-1-1 0,0 0-1,1 1 1,-1-1 0,1 1 0,-1-1-1,0 1 1,1 0 0,-1 0-1,0 0 1,1-1 0,-1 1-1,0 0 1,0 1 0,0-1-1,0 0 1,0 0 0,0 0 0,0 1-1,-1-1 1,1 0 0,0 1-1,-1-1 1,1 0 0,-1 1-1,1 1 1,3 9 66,-2 0 0,1 0-1,-1 0 1,-1 0 0,0 0 0,0 0-1,-2 0 1,-1 14 0,0-5 180,-2 0 1,0-1-1,-15 39 1,15-48-110,-1 1 1,0-1 0,-1-1-1,-1 1 1,0-1-1,-12 14 1,16-20-146,0-1-1,0 0 1,-1 1 0,0-1 0,1 0 0,-1-1-1,0 1 1,-1-1 0,1 0 0,0 0 0,-1 0-1,1 0 1,-1-1 0,1 1 0,-1-1-1,0-1 1,0 1 0,1-1 0,-7 0 0,9 0-89,-1 0 1,1-1 0,-1 1-1,1-1 1,-1 1 0,1-1-1,-1 0 1,1 0 0,0-1-1,0 1 1,-1 0 0,1-1-1,0 1 1,0-1 0,0 0-1,0 1 1,1-1 0,-1 0-1,0 0 1,1 0 0,0-1-1,-1 1 1,1 0 0,0 0-1,-1-4 1,0 1-27,1 1 0,0-1 0,0 1 0,1-1 0,-1 0 0,1 1 0,0-1 0,0 0 0,0 1 0,1-1 0,0 1 0,0-1 0,2-5 0,9-18-790</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3.247"/>
    </inkml:context>
    <inkml:brush xml:id="br0">
      <inkml:brushProperty name="width" value="0.035" units="cm"/>
      <inkml:brushProperty name="height" value="0.035" units="cm"/>
    </inkml:brush>
  </inkml:definitions>
  <inkml:trace contextRef="#ctx0" brushRef="#br0">58 510 15083,'7'-4'562,"1"-1"-1,-1 0 1,0-1 0,-1 0-1,12-13 1,-16 16-296,0 0 0,0 0 0,0 0 0,0-1 0,-1 1 0,1-1 0,-1 1-1,0-1 1,0 0 0,-1 1 0,1-1 0,-1 0 0,1 1 0,-1-1 0,0 0 0,-2-7 0,2 10-206,0 0 0,0-1 0,0 1 0,-1-1 0,1 1 0,-1 0 0,1-1 0,-1 1 0,1 0 0,-1 0 0,0-1-1,1 1 1,-1 0 0,0 0 0,0 0 0,0 0 0,0 0 0,0 0 0,0 0 0,0 0 0,-1 1 0,1-1 0,0 0 0,0 1 0,-1-1 0,1 0 0,0 1-1,-1 0 1,1-1 0,0 1 0,-1 0 0,1 0 0,0 0 0,-3 0 0,1 0 2,-1 0-1,1 1 1,0-1-1,0 1 1,0 0-1,0 0 1,0 0-1,0 1 1,0-1-1,0 1 1,0 0-1,0-1 1,1 1-1,-5 4 1,3-1-11,-1 1 1,1-1-1,0 1 1,0 0-1,1 0 0,0 0 1,0 0-1,0 1 1,1-1-1,0 1 1,0 0-1,1-1 0,-1 1 1,2 0-1,-1 12 1,1-18-50,0 0-1,0 0 1,0 0 0,0 0 0,0 0 0,0 0-1,0 0 1,0 0 0,1 0 0,-1 0 0,1 0-1,-1 0 1,0 0 0,1 0 0,0 0-1,-1 0 1,1 0 0,-1-1 0,1 1 0,0 0-1,0 0 1,-1-1 0,1 1 0,0 0 0,0-1-1,0 1 1,0-1 0,0 1 0,0-1 0,0 0-1,0 1 1,0-1 0,0 0 0,0 0 0,0 1-1,0-1 1,0 0 0,0 0 0,0 0 0,0 0-1,0-1 1,0 1 0,2 0 0,4-2 4,0 0 0,0-1 0,0 0 0,0 0 1,7-4-1,92-57 23,32-17 72,-118 71-80,0 2-1,0 0 1,1 2-1,-1 0 1,36-5-1,-55 11 14,1-1 1,-1 1-1,1-1 1,-1 1-1,0-1 0,1 1 1,-1-1-1,0 0 0,1 0 1,-1 0-1,0 0 0,0 0 1,0 0-1,0 0 0,0 0 1,0-1-1,1 0 0,13-27 344,-10 18-222,47-83 702,14-30-1504,-60 103-597,-6 20 1185,0 1 0,0-1 1,0 1-1,0-1 0,0 0 0,0 1 0,0-1 0,0 1 0,-1-1 0,1 1 0,0-1 0,0 1 0,-1-1 0,1 1 0,0-1 0,0 1 0,-1 0 0,1-1 0,-1 1 0,1-1 0,-1 0 0,-2 0-74,0 0 0,0 0 0,-1 1 0,1-1 0,0 0 0,0 1-1,0 0 1,-1 0 0,1 0 0,-4 1 0,-34 0-795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3.593"/>
    </inkml:context>
    <inkml:brush xml:id="br0">
      <inkml:brushProperty name="width" value="0.025" units="cm"/>
      <inkml:brushProperty name="height" value="0.025" units="cm"/>
      <inkml:brushProperty name="color" value="#E71224"/>
    </inkml:brush>
  </inkml:definitions>
  <inkml:trace contextRef="#ctx0" brushRef="#br0">0 0 10282,'0'0'4292,"7"74"-3107,-7-16-96,6 11 32,3 13-512,-1 7-385,7 0-160,-3 1-32,-1-6-577,-4-1-3010,-2-3-4773</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3.748"/>
    </inkml:context>
    <inkml:brush xml:id="br0">
      <inkml:brushProperty name="width" value="0.035" units="cm"/>
      <inkml:brushProperty name="height" value="0.035" units="cm"/>
    </inkml:brush>
  </inkml:definitions>
  <inkml:trace contextRef="#ctx0" brushRef="#br0">16 298 20284,'-12'-26'1745,"9"-13"-1273,4 0-192,11-6 512,2 3-280,7 3-832,3 7 1496,3 11-1136,1 9-32,4 9-24</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4.137"/>
    </inkml:context>
    <inkml:brush xml:id="br0">
      <inkml:brushProperty name="width" value="0.035" units="cm"/>
      <inkml:brushProperty name="height" value="0.035" units="cm"/>
    </inkml:brush>
  </inkml:definitions>
  <inkml:trace contextRef="#ctx0" brushRef="#br0">1 15 16131,'0'-1'120,"0"1"0,-1-1 0,1 0-1,0 1 1,0-1 0,0 0-1,0 1 1,1-1 0,-1 0-1,0 1 1,0-1 0,0 0-1,0 1 1,1-1 0,-1 0-1,0 1 1,1-1 0,-1 1 0,0-1-1,2 0 1,-2 1-46,1 0 0,-1 0 0,0 0 0,1 0 0,-1 0 0,1 0 0,-1 0 0,1 0 0,-1 1 0,0-1 0,1 0-1,-1 0 1,0 0 0,1 1 0,-1-1 0,1 0 0,-1 0 0,0 1 0,0-1 0,1 0 0,-1 1 0,0-1 0,1 1 0,19 29 1993,-19-29-1988,28 54 1763,39 98-1,8 67-1390,-33-91-1464,-33-104-67,-8-24-260,-1-6 956,-2-9 135,-9-28-478,-5-11-152</inkml:trace>
  <inkml:trace contextRef="#ctx0" brushRef="#br0" timeOffset="1">231 228 13931,'26'11'714,"2"1"-19,0-1 1,1-1-1,50 9 1,-72-18-568,0 0 0,1 0 0,-1-1 0,0 0 0,1 0 0,-1 0 0,1-1 0,-1-1 0,0 1 0,0-1 0,0 0 0,0-1 0,0 1 0,0-1 0,-1-1 0,1 1 0,-1-1 0,0 0 0,0-1 0,8-7 0,-10 8 26,0-1-1,0 0 1,-1 0 0,0 0 0,1 0-1,-2-1 1,1 1 0,-1-1-1,0 1 1,0-1 0,0 0 0,-1 0-1,0 0 1,0 0 0,0-8-1,-1 10-60,0 1-1,0-1 0,-1 1 0,1 0 0,-1-1 0,0 1 0,0 0 0,0 0 0,0-1 0,-1 1 0,1 0 0,-1 0 0,0 0 0,0 1 0,0-1 0,0 0 0,0 1 0,-1-1 1,1 1-1,-1 0 0,0 0 0,0 0 0,1 0 0,-1 0 0,0 1 0,0-1 0,-1 1 0,-3-2 0,3 2-26,1 0-1,0 0 1,-1 1-1,1-1 1,-1 1-1,0 0 1,1 0 0,-1 0-1,1 0 1,-1 1-1,1-1 1,-1 1-1,1 0 1,-1 0-1,-5 3 1,4-2-12,0 1 0,1 0 0,-1 1 0,1-1 0,-1 1 0,1 0 0,0 0 0,1 0 0,-5 6 0,1 1-8,1-1 0,0 1-1,0 0 1,1 0-1,1 0 1,0 1-1,1 0 1,-4 19-1,5-13-34,1-1-1,1 0 1,1 0 0,0 0-1,5 27 1,-5-37-104,1-1 1,-1 0-1,1 1 1,0-1-1,1 0 0,0 0 1,0 0-1,0 0 1,0 0-1,1-1 0,0 0 1,0 0-1,1 0 1,-1 0-1,1 0 0,0-1 1,9 6-1,-12-9 21,1 1-1,-1-1 1,1 0-1,0 0 1,0-1-1,0 1 0,-1-1 1,1 1-1,0-1 1,0 0-1,0 0 1,0 0-1,0 0 1,0-1-1,0 1 1,-1-1-1,6-1 1,-3 0 2,0 0 1,0-1 0,-1 0-1,1 0 1,-1 0-1,1 0 1,-1-1 0,0 1-1,4-6 1,28-38-671</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5.185"/>
    </inkml:context>
    <inkml:brush xml:id="br0">
      <inkml:brushProperty name="width" value="0.035" units="cm"/>
      <inkml:brushProperty name="height" value="0.035" units="cm"/>
    </inkml:brush>
  </inkml:definitions>
  <inkml:trace contextRef="#ctx0" brushRef="#br0">32 383 17780,'-10'61'1781,"-9"71"405,17-113-1868,1 1 0,1-1 1,1 0-1,5 31 0,-5-48-299,-1 0 0,0 1 0,1-1 0,-1 0 0,1 0 0,0 0 0,0 0 0,0 0 0,0 0 0,0 0 0,0 0 0,0-1 0,1 1 0,-1 0 0,1-1 0,-1 1-1,1-1 1,0 1 0,-1-1 0,1 0 0,0 0 0,0 0 0,0 0 0,0 0 0,0 0 0,0 0 0,4 0 0,2 0-28,0-1 0,0 0 1,0 0-1,0-1 0,0 0 0,10-3 1,21-2-83,-29 5 65,0 1-1,0 1 1,0-1-1,0 2 1,-1-1-1,1 1 1,0 1 0,-1 0-1,1 0 1,-1 1-1,0 0 1,10 6-1,-9-3 4,1 1 0,-1 0-1,-1 0 1,1 1 0,-2 1-1,1-1 1,-1 1-1,-1 1 1,8 12 0,0 6 164,-2-1 1,0 2-1,-2 0 1,-2 0 0,-1 1-1,-1 0 1,-1 0-1,-2 1 1,-1-1-1,-2 1 1,-2 37 0,-1-52 90,1-1 1,-7 21 0,7-32-148,-1 1-1,0-1 1,0 1 0,0-1-1,-1 0 1,1 0 0,-1 0-1,-1-1 1,1 1 0,-5 4-1,7-8-63,0 0 0,0 0-1,-1 0 1,1 0-1,0 0 1,-1 0 0,1 0-1,-1 0 1,1-1 0,-1 1-1,1 0 1,-1-1 0,0 1-1,1-1 1,-1 0-1,1 0 1,-1 1 0,0-1-1,1 0 1,-1 0 0,0-1-1,1 1 1,-1 0 0,0-1-1,1 1 1,-1 0-1,1-1 1,-1 0 0,1 1-1,-1-1 1,1 0 0,-1 0-1,1 0 1,0 0 0,0 0-1,-1 0 1,1 0-1,0 0 1,0-1 0,-1-1-1,-4-4-7,0-1 0,0 0 0,1-1 0,0 1 0,-6-16 1,0-6-89,1-1 0,2 0 0,1 0 0,1 0 1,2-1-1,1 0 0,1-32 0,4 8-65,2-1 0,3 1 0,15-61 0,48-140 31,-38 149 232,-28 118 78,2 18-142,-2-10-15,-2-8-5,1 1 0,0-1 0,1 0 0,8 16 0,-11-24-36,0-1-1,0 1 1,0 0 0,0-1-1,0 1 1,1 0 0,-1-1 0,0 0-1,1 1 1,-1-1 0,1 0-1,0 0 1,-1 0 0,1 0 0,0 0-1,-1 0 1,1 0 0,0 0-1,0-1 1,0 1 0,0-1 0,0 1-1,0-1 1,0 0 0,-1 0-1,1 0 1,0 0 0,0 0-1,0 0 1,0-1 0,0 1 0,0 0-1,3-2 1,3-2 0,0-1 0,0 1 0,-1-1 0,1-1 1,-1 1-1,-1-1 0,1-1 0,9-10 0,44-64-41,-53 71 29,120-184-189,-124 190 188,14-17-75,-17 21 84,1 0 0,-1 0 0,0-1 0,1 1-1,-1 0 1,0 0 0,1 0 0,-1-1 0,0 1 0,1 0-1,-1 0 1,1 0 0,-1 0 0,0 0 0,1 0 0,-1 0-1,1 0 1,-1 0 0,0 0 0,1 0 0,-1 0 0,0 0-1,1 0 1,-1 0 0,1 0 0,-1 0 0,0 0 0,1 0 0,-1 1-1,0-1 1,1 0 0,-1 0 0,0 0 0,1 1 0,-1-1-1,0 0 1,1 1 0,-1-1 0,0 0 0,0 1 0,1-1-1,-1 0 1,0 1 0,0-1 0,0 0 0,0 1 0,1-1-1,-1 0 1,0 1 0,0-1 0,0 1 0,0 0 0,5 15 36,-1 1 1,3 27-1,6 24 137,-8-53-118,0-1 0,1 0-1,0 0 1,1-1-1,0 0 1,1 0-1,1 0 1,12 13 0,-8-12-29,2 0 0,-1-1 0,2-1 0,0 0 1,33 18-1,-31-21-104,-2 1 0,1 1 0,-1 1 0,23 21 0,-32-26 45,-1 0 1,0 1 0,0-1-1,-1 1 1,0 0 0,0 0 0,-1 1-1,0 0 1,-1-1 0,0 1-1,4 17 1,-5-15 45,-1-1 0,0 1 0,-1 0 0,0-1 0,-1 1 0,-3 21 0,3-28 21,0 1 0,0 0 0,-1 0 0,0-1 0,1 1 0,-1-1 0,-1 1 0,1-1 0,-1 0 0,0 0 0,0 0 0,0 0 0,0 0 0,-1-1 0,1 0 0,-1 1 0,-4 2-1,6-5-11,1 0 0,-1-1-1,0 1 1,1 0-1,-1 0 1,0-1 0,0 1-1,1-1 1,-1 0-1,0 1 1,0-1 0,0 0-1,1 0 1,-1 0-1,0 0 1,0-1 0,0 1-1,0 0 1,1-1 0,-1 1-1,-2-2 1,1 1 2,1-1 0,-1 0-1,1 0 1,-1 0 0,1 0 0,0 0 0,0-1 0,0 1 0,0-1 0,0 1 0,-2-6 0,-1-3 11,0 0 1,1-1-1,0 0 0,1 0 1,-3-19-1,0-24-76,3-1 0,2 0 0,8-74 0,35-167-515,-21 165 203,-25 159 589,1 53-1,2-71-190,2 0 1,-1-1-1,1 1 1,1 0 0,0-1-1,0 0 1,0 1 0,1-1-1,1 0 1,7 15-1,-9-21-34,0 0 0,-1 0 0,1-1 0,0 1 0,0-1 0,0 1 0,1-1 0,-1 0 0,0 1 0,0-1 0,1 0 0,-1-1 0,0 1 0,1 0 0,-1-1 0,1 1 0,-1-1-1,1 0 1,-1 0 0,1 0 0,-1 0 0,1 0 0,-1 0 0,1-1 0,-1 1 0,1-1 0,-1 0 0,1 0 0,2-1 0,8-4 15,0 0-1,0-1 1,22-15 0,15-15 30,49-48 0,38-29-27,-128 108-32,0 0-1,1 0 1,17-7-1,-24 12 4,-1 0 0,0 0-1,1 1 1,-1-1-1,1 1 1,-1 0 0,1 0-1,-1-1 1,0 1 0,4 1-1,-4-1 1,-1 1 0,0-1 0,0 0 0,0 1 1,0-1-1,0 1 0,0 0 0,0-1 0,0 1 0,0 0 0,0-1 0,-1 1 0,1 0 0,0 0 0,0 0 0,-1 0 0,1 0 0,0 0 0,-1 0 1,1 0-1,-1 0 0,1 2 0,2 7-2,0 0-1,2 21 1,-4-22-1,0 1-1,1-1 1,0 1-1,5 10 1,-7-20-58,0 1 1,1 0-1,-1 0 1,0 0 0,1-1-1,-1 1 1,1 0-1,-1-1 1,1 1-1,-1 0 1,1-1 0,-1 1-1,1-1 1,0 1-1,-1-1 1,1 1 0,0-1-1,-1 1 1,1-1-1,0 1 1,0-1-1,-1 0 1,1 0 0,0 1-1,0-1 1,0 0-1,-1 0 1,1 0-1,0 0 1,0 0 0,0 0-1,0 0 1,-1 0-1,1 0 1,0 0-1,0-1 1,0 1 0,-1 0-1,1 0 1,0-1-1,0 1 1,-1-1-1,1 1 1,0-1 0,0 0-1,3-2-186,0 0-1,0 0 0,-1 0 1,1 0-1,-1-1 1,0 0-1,3-5 0,11-21-664</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5.697"/>
    </inkml:context>
    <inkml:brush xml:id="br0">
      <inkml:brushProperty name="width" value="0.035" units="cm"/>
      <inkml:brushProperty name="height" value="0.035" units="cm"/>
    </inkml:brush>
  </inkml:definitions>
  <inkml:trace contextRef="#ctx0" brushRef="#br0">94 151 18292,'0'-1'66,"0"0"-1,0 1 1,0-1-1,0 0 1,-1 0 0,1 0-1,0 1 1,0-1-1,0 0 1,-1 0 0,1 1-1,-1-1 1,1 0-1,0 1 1,-1-1 0,1 0-1,-1 1 1,1-1 0,-1 0-1,0 1 1,1-1-1,-1 1 1,1-1 0,-1 1-1,0 0 1,0-1-1,1 1 1,-1-1 0,0 1-1,1 0 1,-1 0 0,0 0-1,0-1 1,0 1-1,1 0 1,-1 0 0,0 0-1,0 0 1,0 0-1,1 0 1,-3 1 0,1 0 54,0 0-1,-1 1 1,1-1 0,0 1 0,0 0 0,0-1 0,0 1 0,0 0 0,1 0-1,-1 0 1,0 1 0,-1 3 0,-5 9 189,2 1 0,0 0 0,0 1-1,2-1 1,0 1 0,1 0 0,0 0-1,2 0 1,0 0 0,1 1 0,0-1 0,5 22-1,-5-34-267,1 0 0,0 0 0,1 0 0,-1 0 0,1-1 0,0 1 0,0-1 0,1 1 0,-1-1-1,1 0 1,6 8 0,-7-11-32,-1 1-1,1-1 0,-1 0 1,1 0-1,-1 0 0,1-1 1,0 1-1,-1 0 0,1 0 1,0-1-1,0 1 0,-1-1 1,1 0-1,0 1 0,0-1 1,0 0-1,0 0 0,0 0 1,-1 0-1,1-1 0,0 1 1,0 0-1,0-1 0,-1 1 1,1-1-1,0 0 0,0 1 1,-1-1-1,1 0 0,-1 0 1,1 0-1,-1 0 0,1-1 1,1-1-1,8-6 14,-2-1 1,0 0-1,0 0 0,0-1 0,-1 0 1,-1-1-1,10-19 0,1-8 34,14-45 0,-18 40-93,-2-1 0,13-89 0,-25 126-56,-2 8 20,-3 11-89,0 7-85,2 0 0,0 1 0,1-1 0,0 24 0,6 77-1296,-2-97 1312,1 0 0,1 0 0,12 40 0,4-22-380</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6.156"/>
    </inkml:context>
    <inkml:brush xml:id="br0">
      <inkml:brushProperty name="width" value="0.035" units="cm"/>
      <inkml:brushProperty name="height" value="0.035" units="cm"/>
    </inkml:brush>
  </inkml:definitions>
  <inkml:trace contextRef="#ctx0" brushRef="#br0">59 105 16444,'-1'-7'193,"0"-4"128,-1 0 0,0 0 0,0 1 0,-1-1 0,-7-18 0,-2 15 115,12 14-412,0 0 0,-1 0-1,1-1 1,0 1 0,-1 0 0,1 0 0,0 0-1,0 0 1,-1 0 0,1 0 0,0 0 0,-1 0 0,1 0-1,0 0 1,-1 0 0,1 1 0,0-1 0,0 0-1,-1 0 1,1 0 0,0 0 0,-1 0 0,1 1 0,0-1-1,0 0 1,-1 0 0,1 0 0,0 1 0,0-1-1,-1 1 1,0 1 97,-1 1 1,1 0-1,0 0 0,0 0 1,0 0-1,0 0 0,0 0 0,1 0 1,-1 4-1,-3 29 311,2-1 1,1 0 0,2 0-1,2 1 1,1-1 0,11 47-1,-13-77-393,-1 0 0,1-1 0,0 1 0,0-1 0,0 0 0,0 1-1,1-1 1,0 0 0,0 0 0,0-1 0,0 1 0,6 4 0,-6-6-24,0 0 1,0-1 0,0 1 0,-1-1 0,1 0 0,1 1-1,-1-2 1,0 1 0,0 0 0,0 0 0,0-1-1,1 0 1,-1 0 0,0 0 0,0 0 0,1 0 0,-1-1-1,0 1 1,5-2 0,5-3-50,0-1 0,0 0 0,-1 0 0,1-1 0,-1-1 0,18-15 0,-20 15-27,0 0 0,1 1 1,-1 0-1,2 0 0,-1 1 1,1 1-1,0 0 0,16-5 1,-27 10 59,0 0 0,-1-1-1,1 1 1,0 0 0,0 0 0,0 0 0,0 0 0,-1 0 0,1 0 0,0 0-1,0 0 1,0 0 0,0 0 0,-1 0 0,1 0 0,0 0 0,0 1 0,0-1 0,-1 0-1,1 1 1,0-1 0,0 0 0,-1 1 0,1-1 0,0 1 0,-1 0 0,1-1-1,0 1 1,-1-1 0,1 1 0,-1 0 0,1-1 0,-1 1 0,0 0 0,1 0 0,-1-1-1,0 1 1,1 0 0,-1 0 0,0 0 0,0-1 0,0 1 0,1 0 0,-1 0-1,0 0 1,0 0 0,0-1 0,-1 3 0,1 2 34,-1 1 0,-1 0 0,1 0 0,-1-1 0,0 1 0,-3 5 0,-6 12 87,-2-1-1,0 0 1,-1-1 0,-20 22-1,22-29-269,0-1-1,-1 0 0,-1-1 1,0 0-1,0-1 0,-27 14 1,36-22 229,0-1 0,0 0-1,0 0 1,0 0 0,-8 1 0,12-3-82,0 0 0,0 0-1,0 0 1,0 1 0,0-1-1,0 0 1,0 0 0,0-1 0,0 1-1,0 0 1,0 0 0,0 0-1,0-1 1,0 1 0,0 0 0,0-1-1,0 1 1,0-1 0,1 1 0,-1-1-1,0 1 1,0-1 0,0 0-1,1 1 1,-1-1 0,0 0 0,1 0-1,-1 0 1,0 1 0,1-1-1,-1 0 1,1 0 0,0 0 0,-1 0-1,1 0 1,-1-1 0,3-27-240</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6.854"/>
    </inkml:context>
    <inkml:brush xml:id="br0">
      <inkml:brushProperty name="width" value="0.035" units="cm"/>
      <inkml:brushProperty name="height" value="0.035" units="cm"/>
    </inkml:brush>
  </inkml:definitions>
  <inkml:trace contextRef="#ctx0" brushRef="#br0">172 707 19476,'-2'-1'125,"1"1"1,0 0-1,-1-1 0,1 1 0,0 0 0,-1 0 0,1 0 1,-1 0-1,1 0 0,0 1 0,-1-1 0,1 0 1,0 1-1,-1-1 0,1 1 0,0-1 0,-1 1 1,1-1-1,-2 3 0,-23 16 380,14-7-102,1-1 0,0 1-1,1 1 1,0 0 0,1 1 0,-12 22 0,16-25-287,0 0 0,0 1 1,1 0-1,1-1 0,0 1 0,0 0 0,1 1 1,1-1-1,0 17 0,1-26-98,0 1-1,0 0 1,1-1-1,-1 1 1,1-1-1,0 1 1,0-1 0,0 0-1,1 1 1,-1-1-1,1 0 1,-1 0 0,1 0-1,0 0 1,0 0-1,1 0 1,-1 0 0,1-1-1,-1 0 1,1 1-1,0-1 1,0 0-1,0 0 1,5 2 0,4 1-20,1-1 0,0 0 1,-1-1-1,1 0 0,19 1 1,-17-3-74,0 1 1,0 1-1,19 7 1,-26-7 29,-1 0-1,0 0 1,-1 1-1,1 1 1,-1-1-1,1 1 1,-1 0-1,-1 0 1,1 1-1,-1 0 1,7 9-1,-5-5 0,-2 0 0,1 0 0,-1 1 0,0-1 0,-1 1 0,-1 0 0,3 14 0,-2-5 102,-1 1 0,-2-1-1,0 1 1,-1-1 0,-1 1 0,0 0-1,-2-1 1,-8 31 0,6-33 128,-1-1 1,-1 0 0,-10 20-1,13-30-74,0 0 1,0-1-1,0 1 0,-1-1 0,0 0 0,-1 0 1,1 0-1,-1-1 0,-11 9 0,15-13-90,1 0-1,-1-1 1,1 1-1,-1 0 1,1 0-1,-1-1 0,1 1 1,-1-1-1,1 1 1,-1-1-1,0 0 1,1 0-1,-1 0 1,1 0-1,-1 0 0,0 0 1,1 0-1,-1 0 1,0-1-1,1 1 1,-1-1-1,1 1 1,-1-1-1,1 1 0,-1-1 1,1 0-1,0 0 1,-1 0-1,1 0 1,0 0-1,-1 0 1,1 0-1,0 0 0,0 0 1,0-1-1,0 1 1,-1-2-1,-1-3-5,0 0-1,0 0 1,0 0 0,1 0-1,0 0 1,0-1 0,0 1-1,0-10 1,0-13-43,1-1 1,1 0-1,2 0 1,1 1-1,8-39 1,50-145-160,26-13 119,-5 11 141,-80 211-69,3-8 14,-1 0 0,0-1 0,0 1 0,-2-1 1,1 0-1,-2 0 0,1 0 0,-2-21 0,0 34-15,0-1-1,0 1 0,0-1 1,0 1-1,0-1 1,0 1-1,0-1 0,0 1 1,0-1-1,0 1 1,0-1-1,0 1 0,0-1 1,0 1-1,-1-1 1,1 1-1,0-1 0,0 1 1,-1-1-1,1 1 0,0 0 1,0-1-1,-1 1 1,1-1-1,-1 1 0,1 0 1,0-1-1,-1 1 1,1 0-1,-1 0 0,1-1 1,-1 1-1,1 0 1,-1 0-1,1 0 0,-1-1 1,1 1-1,-1 0 1,1 0-1,-1 0 0,1 0 1,-1 0-1,1 0 1,-1 0-1,1 0 0,-2 1 1,1 0 4,-1 0-1,0 0 1,0 0 0,1 1 0,-1-1-1,0 1 1,1-1 0,0 1 0,-1-1-1,1 1 1,-2 3 0,-7 14 11,1-1 0,1 1 1,1 1-1,1 0 0,-8 39 0,10-33-3,1 0 0,1 1-1,1-1 1,4 34 0,-3-53-12,1-1 0,0 1 0,1 0 0,0-1 0,0 1 0,0-1 0,1 0 0,4 10 0,-5-14-2,-1-1 0,0 1 0,1 0 1,-1 0-1,1-1 0,0 1 0,-1-1 1,1 1-1,0-1 0,0 0 0,0 0 1,0 1-1,0-2 0,0 1 0,0 0 1,0 0-1,1-1 0,-1 1 1,0-1-1,0 1 0,1-1 0,-1 0 1,0 0-1,0 0 0,1 0 0,-1-1 1,0 1-1,3-1 0,2-1 0,0-1-1,0 0 1,0 0-1,0-1 0,0 0 1,-1 0-1,0 0 1,0-1-1,0 0 1,0 0-1,-1 0 0,7-9 1,2-3-7,-1-1 0,-1-1 0,11-22 1,-3-1-88,-2-1 1,-2-1 0,-1-1 0,15-89 0,-16 37-312,2-130-1,-15 212 356,0-9-92,0 0 0,-2 0 0,-7-46-1,8 70 136,0-1 0,0 0 0,-1 0-1,1 1 1,0-1 0,0 0 0,0 1-1,-1-1 1,1 0 0,0 1 0,0-1-1,-1 1 1,1-1 0,-1 0 0,1 1-1,-1-1 1,1 1 0,-1-1 0,1 1-1,-1-1 1,1 1 0,-2-1 0,2 1 3,-1 0 0,1 0 0,-1 1 0,1-1 0,-1 0 0,1 0 0,-1 0 0,1 1 0,-1-1 0,1 0 0,0 1 0,-1-1 0,1 0 0,-1 1 0,1-1 0,0 1 1,-1-1-1,1 0 0,0 1 0,-1-1 0,1 2 0,-17 34-64,15-31 51,-6 20 83,0 0 1,2 1 0,1 0 0,1-1-1,1 2 1,1-1 0,2 0-1,3 40 1,4-10 325,2-1 0,31 106 0,16-12 238,-45-126-543,1 0 0,1-2 0,0 1 0,20 22-1,-30-40-92,0 0 0,1-1 0,0 1-1,-1-1 1,1 0 0,1 0 0,-1 0-1,0 0 1,1-1 0,-1 1 0,1-1-1,7 2 1,-9-4-37,0 1-1,-1-1 0,1 0 1,0 0-1,-1 0 0,1 0 1,0-1-1,-1 1 0,1-1 1,0 1-1,-1-1 0,1 0 1,-1 0-1,1 0 1,-1-1-1,1 1 0,-1 0 1,0-1-1,0 0 0,0 1 1,0-1-1,0 0 0,0 0 1,1-2-1,2-3-195,0 1 0,-1-1 0,0 0 0,0 0 0,-1 0-1,0-1 1,0 1 0,-1-1 0,3-12 0,-2-2-185,0 0 1,-1-27-1,-1-1-371</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8.336"/>
    </inkml:context>
    <inkml:brush xml:id="br0">
      <inkml:brushProperty name="width" value="0.035" units="cm"/>
      <inkml:brushProperty name="height" value="0.035" units="cm"/>
    </inkml:brush>
  </inkml:definitions>
  <inkml:trace contextRef="#ctx0" brushRef="#br0">32 1256 15803,'-2'0'235,"0"1"-1,0 0 0,1 0 1,-1-1-1,0 1 0,1 0 0,-1 0 1,1 1-1,-1-1 0,1 0 1,0 0-1,0 1 0,-1-1 1,1 1-1,0-1 0,0 1 0,0-1 1,0 1-1,1-1 0,-1 1 1,0 0-1,1 0 0,-1-1 0,1 1 1,-1 0-1,1 0 0,0 0 1,0 0-1,0-1 0,0 1 1,0 0-1,0 0 0,1 2 0,-1-3-127,1 1 0,-1-1 0,1 1-1,-1-1 1,1 1 0,-1-1-1,1 0 1,0 1 0,0-1 0,0 0-1,0 0 1,0 0 0,0 1-1,0-1 1,0 0 0,0 0 0,0 0-1,0-1 1,1 1 0,-1 0-1,0 0 1,1-1 0,-1 1 0,1-1-1,-1 1 1,1-1 0,-1 1-1,1-1 1,-1 0 0,1 0 0,-1 0-1,1 0 1,-1 0 0,1 0-1,-1 0 1,1 0 0,-1-1 0,1 1-1,1-2 1,3 0-13,0-1-1,0 0 1,0 0 0,-1-1-1,1 0 1,-1 0 0,0 0-1,-1 0 1,1-1 0,8-10-1,0-3 82,20-37-1,-22 34-89,-1 0 1,-1 0-1,11-38 0,-17 48-63,-1 0 0,0-1 0,0 1 0,-1 0 0,-1-1 0,0 1-1,0 0 1,-1-1 0,-3-14 0,3 24-21,1 1-1,0-1 1,-1 1-1,1 0 1,-1-1-1,1 1 1,-1 0-1,0-1 0,1 1 1,-1 0-1,0 0 1,0 0-1,0-1 1,0 1-1,0 0 1,-2-1-1,2 2-1,0-1 0,0 1 0,0 0 0,1 0 0,-1 0 0,0-1 0,0 1 0,0 0 0,0 0-1,0 0 1,0 0 0,1 0 0,-1 1 0,0-1 0,0 0 0,0 0 0,0 0 0,0 1 0,1-1 0,-2 1-1,-2 1-4,1 0 1,0 1-1,1-1 0,-1 1 0,0-1 0,1 1 0,-1 0 0,1 0 0,0 0 0,0 0 0,0 1 0,-1 2 0,-5 14-2,1 0 0,1 1 0,1 0 0,1 0 0,-3 36 0,5-22 32,1 1 0,8 59 0,-6-86-11,0-1-1,1 1 1,0-1-1,1 1 1,0-1-1,0 0 1,0 0-1,7 9 1,-9-14-8,0-1-1,1 0 1,0-1 0,-1 1-1,1 0 1,0 0 0,0-1-1,0 1 1,0-1 0,0 1-1,0-1 1,0 0 0,0 0-1,1 0 1,-1 0 0,0 0-1,1-1 1,-1 1 0,0-1-1,1 1 1,-1-1 0,1 0-1,-1 0 1,1 0-1,-1 0 1,1 0 0,-1-1-1,1 1 1,-1-1 0,0 0-1,1 0 1,2-1 0,7-4 3,-1 0 1,1-1-1,-2 0 0,1-1 1,-1 0-1,0-1 0,-1 0 1,0 0-1,10-14 1,5-9 24,34-60 0,-20 20-101,54-147-1,-96 239 33,1 1 0,1-1 0,1 42 0,2-42 40,0 0 0,5 21-1,-6-37-7,1 0 1,0 0-1,0 0 0,0 0 0,0-1 0,1 1 0,0 0 0,-1-1 0,1 0 0,1 1 1,-1-1-1,0 0 0,1 0 0,0 0 0,-1 0 0,1 0 0,6 3 0,-7-5-22,1 0-1,-1 0 0,1 0 1,-1-1-1,1 1 0,0-1 0,-1 0 1,1 0-1,-1 0 0,1 0 1,0 0-1,-1 0 0,1-1 1,-1 1-1,1-1 0,-1 0 0,1 0 1,-1 0-1,1 0 0,-1 0 1,0 0-1,0-1 0,1 1 0,-1-1 1,0 1-1,3-5 0,3-1-171,-1-1-1,0 0 0,0-1 0,-1 0 0,8-13 1,-2-3-290,-1 0 0,-1-1 0,-1 0 1,-1-1-1,-2 0 0,4-29 0,7-165-1945,-16 188 1640,1-98-2289,-3 107 2390,-1 1 0,-1 1 0,-7-31 0,3 37 704,2 15 274,1 8 306,0 13 25,1 0 0,0 1 0,1 22 0,3 72 1968,0-90-2040,2 40 952,14 84-1,-10-111-1108,2-1 0,1 0 0,24 56 0,-32-87-368,14 25 23,-16-29-44,1-1 0,0 0 0,0 1 0,0-1 0,0 0 0,1 1 0,-1-1 0,0 0 0,0 0 0,1 0 0,-1 0 0,1 0 0,-1 0 1,1-1-1,-1 1 0,3 0 0,-4-1 0,0 0 1,1 0 0,-1 0-1,0 0 1,1 0 0,-1 0-1,1 0 1,-1 0-1,0-1 1,1 1 0,-1 0-1,0 0 1,1 0 0,-1-1-1,0 1 1,0 0-1,1 0 1,-1-1 0,0 1-1,0 0 1,1-1 0,-1 1-1,0 0 1,0 0 0,0-1-1,0 1 1,1-1-1,-1 1 1,0 0 0,0-1-1,0 1 1,0 0 0,0-1-1,0 1 1,0 0 0,0-1-1,0 1 1,0-1-1,0 1 1,0 0 0,0-1-1,-1 0 1,-2-21 5,3 19-6,-48-178 171,48 170-52,7 13-19,17 19 59,-12-9-74,-5-7-62,-1 0 0,1-1 0,0 0 0,0 0 0,0-1 0,1 0 0,-1 0 0,1-1 0,0 0 0,-1 0 0,1 0 0,0-1 0,12 0 0,-10-2-6,0 0 0,0 0 0,0-1 0,0 0 0,0 0 0,-1-1 0,0-1 0,1 1 0,16-11 0,-15 7-53,0 0-1,-1 0 1,0-1-1,0-1 1,-1 0-1,0 0 0,0-1 1,-1 0-1,-1 0 1,1-1-1,-2 0 1,0 0-1,0 0 0,-1-1 1,0 0-1,-1 0 1,3-14-1,-7 1-304,-4 19 118,-5 13 39,5-2 174,1 1-1,1-1 0,-1 1 1,1 0-1,0 0 1,0 0-1,1 0 0,0 0 1,0 1-1,0 9 0,0 7 150,4 36 0,-2-50-57,0 1 0,0-1-1,1 0 1,1 0-1,0 0 1,5 12 0,-7-19-55,0 0 0,-1 0 0,1 0 0,1-1 1,-1 1-1,0 0 0,0-1 0,1 1 0,-1-1 0,0 1 1,1-1-1,0 0 0,-1 1 0,1-1 0,0 0 0,0 0 1,-1 0-1,1 0 0,0-1 0,0 1 0,0 0 0,0-1 1,0 1-1,0-1 0,0 0 0,0 0 0,0 0 0,1 0 1,-1 0-1,0 0 0,0 0 0,0-1 0,0 1 0,3-2 1,1 0 24,0-1 0,0 0 0,0-1 0,-1 1 0,1-1 0,-1 0 0,0 0 0,0-1 0,0 0 0,7-8 0,3-7 97,19-33 1,-31 48-129,18-33 38,-2 0-1,-1-2 1,-2 0-1,21-83 1,-26 70-459,-2-1 0,-2 0 0,-1-83 0,-6 117 146,0 0 0,-1-1 0,-1 1 0,-1 0-1,0 0 1,-2 1 0,-1-1 0,-10-26 0,15 44 201,0 0 0,0 0 0,0 0 0,0 0 0,0 0 0,-1 0 0,1 1 1,-1-1-1,1 0 0,-1 1 0,0-1 0,1 1 0,-1-1 0,0 1 0,-4-2 0,5 3 39,1 0-1,-1-1 1,0 1-1,1 0 1,-1 0-1,0 0 0,0 0 1,1 0-1,-1 1 1,0-1-1,1 0 1,-1 0-1,0 0 0,1 1 1,-1-1-1,0 0 1,1 1-1,-1-1 1,1 0-1,-1 1 1,0 0-1,-1 0 9,1 1-1,-1 0 1,1 0-1,-1 0 1,1 0-1,0 0 1,0 0 0,0 0-1,-1 3 1,-5 17 196,1-1 1,1 1-1,1 0 1,1 0 0,0 37-1,3-9 457,11 76 1,-7-95-311,2 0 1,18 57-1,-20-77-313,1 1 0,0-1 0,0 0 1,1-1-1,0 1 0,1-1 0,0 0 0,1-1 0,0 0 0,15 13 0,-22-21-32,1 1 1,0-1 0,0 0 0,0 0 0,0 0-1,0 0 1,0 0 0,0 0 0,0-1 0,0 1 0,0-1-1,0 1 1,1-1 0,-1 0 0,4 0 0,-5 0 4,-1 0 1,1 0-1,-1-1 1,1 1-1,-1 0 0,1 0 1,-1 0-1,1-1 1,-1 1-1,1 0 1,-1-1-1,1 1 1,-1 0-1,0-1 1,1 1-1,-1-1 1,1 1-1,-1 0 1,0-1-1,0 1 0,1-1 1,-1 1-1,1-2 1,-1 0-2,0 1 1,0-1-1,0 1 1,0-1-1,0 1 1,0-1-1,0 1 1,0-1-1,-1 1 0,1-1 1,-1 1-1,0-4 1,-4-4-27,0 0 1,0 0 0,-1 0-1,0 1 1,0-1 0,-1 1-1,0 1 1,0-1 0,-9-5-1,-78-55-346,94 67 376,-52-31-64,-31-22 618,83 54-542,0 0-1,0 0 0,0 0 0,-1 0 0,1 0 0,0 0 1,0-1-1,0 1 0,0 0 0,0 0 0,0 0 0,0 0 1,0 0-1,0-1 0,0 1 0,0 0 0,0 0 0,0 0 1,0 0-1,0-1 0,0 1 0,0 0 0,0 0 0,0 0 0,0 0 1,0-1-1,0 1 0,0 0 0,0 0 0,0 0 0,0 0 1,0 0-1,0-1 0,0 1 0,0 0 0,0 0 0,1 0 1,-1 0-1,0 0 0,0 0 0,0-1 0,0 1 0,0 0 1,0 0-1,1 0 0,-1 0 0,0 0 0,0 0 0,0 0 0,0 0 1,0 0-1,1 0 0,-1 0 0,0 0 0,0 0 0,0 0 1,0 0-1,1 0 0,-1 0 0,0 0 0,0 0 0,0 0 1,0 0-1,1 0 0,-1 0 0,0 0 0,0 0 0,0 0 1,15-1 242,49 5 125,-32-1-540,1-2 1,0-1-1,0-1 0,60-11 1,-88 11 3,0-1 1,0 1-1,0-1 1,0 0 0,5-3-1,-9 4 131,0 1 0,0-1-1,0 0 1,0 1-1,0-1 1,0 0-1,0 0 1,0 0 0,-1 0-1,1 0 1,0 0-1,0 0 1,-1 0 0,1 0-1,-1 0 1,1 0-1,-1 0 1,1-1 0,-1 1-1,0 0 1,1 0-1,-1 0 1,0-1 0,0 1-1,0 0 1,0 0-1,0-1 1,-1-1 0,-9-18-530</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8.834"/>
    </inkml:context>
    <inkml:brush xml:id="br0">
      <inkml:brushProperty name="width" value="0.035" units="cm"/>
      <inkml:brushProperty name="height" value="0.035" units="cm"/>
    </inkml:brush>
  </inkml:definitions>
  <inkml:trace contextRef="#ctx0" brushRef="#br0">8 8 22469,'-6'18'2344,"5"-9"-1696,4-9-295,6 0 1351,3-7-1312,0-2-672,-8 1 360,-1-2-112,-6 14-192</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9.384"/>
    </inkml:context>
    <inkml:brush xml:id="br0">
      <inkml:brushProperty name="width" value="0.035" units="cm"/>
      <inkml:brushProperty name="height" value="0.035" units="cm"/>
    </inkml:brush>
  </inkml:definitions>
  <inkml:trace contextRef="#ctx0" brushRef="#br0">0 2277 17132,'2'2'128,"0"0"0,0 0 0,0 0 0,0-1 0,0 1 0,0 0 0,1-1 0,-1 0 0,1 1 0,-1-1 0,1 0 0,-1-1 0,1 1 1,-1 0-1,1-1 0,0 1 0,-1-1 0,1 0 0,0 0 0,0 0 0,-1 0 0,5-1 0,11-1 188,-1-1-1,23-6 1,-26 5-90,70-19 391,119-49 1,77-53-173,-224 98-363,751-386 613,-16-37 160,-442 249-285,-300 173-474,771-430 1627,-408 247-869,-3 25 20,-363 167-877,-16 5-150,1 2 1,1 1-1,0 1 0,58-9 1,-72 20-538,-18-1 654,0 0 0,0 0 0,0 0 0,0 1 0,0-1 0,0 0 0,0 0 0,1 0 0,-1 0 0,0 1 0,0-1 0,0 0 0,0 0 0,0 0 0,0 1-1,0-1 1,0 0 0,0 0 0,0 0 0,0 1 0,0-1 0,0 0 0,0 0 0,0 1 0,0-1 0,-1 0 0,1 0 0,0 0 0,0 0 0,0 1 0,0-1 0,0 0 0,0 0 0,0 0 0,-1 0 0,1 1 0,0-1 0,0 0 0,-1 0 0,-25 19-3239,19-14 2966,-1-1-1,1-1 0,-1 1 1,0-2-1,0 1 0,-1-1 0,-10 2 1,-32-1-1101</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4.204"/>
    </inkml:context>
    <inkml:brush xml:id="br0">
      <inkml:brushProperty name="width" value="0.035" units="cm"/>
      <inkml:brushProperty name="height" value="0.035" units="cm"/>
    </inkml:brush>
  </inkml:definitions>
  <inkml:trace contextRef="#ctx0" brushRef="#br0">361 219 13923,'-39'6'782,"0"2"1,0 2-1,0 1 1,1 2-1,-38 19 0,69-28-684,-4 0 79,1 1 0,0 1 1,-12 8-1,19-12-145,1-1 0,0 1 0,-1 1 1,1-1-1,0 0 0,0 0 0,0 1 0,1-1 0,-1 1 1,1 0-1,-1-1 0,1 1 0,0 0 0,0 0 0,0 0 1,0 0-1,0 5 0,1 2-3,0 0 0,1 1 1,0-1-1,1 1 0,0-1 0,1 0 0,0 0 0,8 17 1,43 76 1,-52-99-29,29 45-5,2-2-1,2-1 1,1-2 0,3-1-1,2-2 1,1-2 0,2-2-1,1-2 1,61 36 0,-76-53-3,0-2 1,39 14 0,-58-25 5,0-1 0,1-1-1,-1 0 1,1-1 0,-1 0 0,1-1 0,0 0 0,0-1-1,22-2 1,-28 0 11,0 1 1,0-1-1,-1 0 0,1-1 0,-1 1 0,0-1 0,1 0 0,-1 0 0,-1-1 0,1 0 1,0 0-1,-1 0 0,0 0 0,0 0 0,0-1 0,0 0 0,-1 0 0,6-10 0,-1-2 68,0 0-1,-2-1 0,0 0 1,7-33-1,-5 8 87,-3-1-1,-1 1 1,-2-1-1,-6-66 1,-2 47 99,-3 2 0,-27-97 0,24 118-82,-1 1 0,-2 1 0,-30-54 0,39 79-126,-1 1 1,-1 1-1,0-1 1,-1 1-1,0 1 1,0 0-1,-1 0 1,0 1-1,-1 0 1,0 0-1,-1 1 1,0 1-1,0 0 1,-13-5-1,17 9-17,0 1-1,-1 0 0,1 1 1,0-1-1,-1 2 1,1-1-1,0 1 1,-1 0-1,-15 3 0,10 0 31,1 0-1,1 1 0,-1 1 0,0 0 1,-18 10-1,4 2-477,0 2 0,1 0 0,1 1 0,-28 31 0,53-51 405,-1 1-38,0 0 1,1 0-1,-1 0 0,0 0 1,0 0-1,0-1 0,0 1 1,0 0-1,0 0 0,0-1 0,0 1 1,0-1-1,0 1 0,-1-1 1,1 1-1,0-1 0,0 0 1,-2 1-1,1-9-499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3.983"/>
    </inkml:context>
    <inkml:brush xml:id="br0">
      <inkml:brushProperty name="width" value="0.025" units="cm"/>
      <inkml:brushProperty name="height" value="0.025" units="cm"/>
      <inkml:brushProperty name="color" value="#E71224"/>
    </inkml:brush>
  </inkml:definitions>
  <inkml:trace contextRef="#ctx0" brushRef="#br0">15 0 10762,'1'162'1926,"4"82"-3490,-1-16 951,-5-49-2186,-10 88 2822,-1 81 1371,12-257-2836</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4.942"/>
    </inkml:context>
    <inkml:brush xml:id="br0">
      <inkml:brushProperty name="width" value="0.035" units="cm"/>
      <inkml:brushProperty name="height" value="0.035" units="cm"/>
    </inkml:brush>
  </inkml:definitions>
  <inkml:trace contextRef="#ctx0" brushRef="#br0">0 8 13011,'1'-1'93,"0"0"1,0 1-1,0-1 1,0 0-1,0 1 0,0-1 1,0 1-1,0-1 1,0 1-1,1-1 1,-1 1-1,0 0 0,0 0 1,0-1-1,0 1 1,1 0-1,-1 0 1,0 0-1,0 0 0,0 0 1,0 1-1,1-1 1,-1 0-1,0 1 1,0-1-1,0 0 0,2 2 1,36 15 1557,-34-14-1152,663 300 2750,-659-299-3252,52 25 83,-58-27-86,1 0-1,-1 0 1,1 1 0,-1-1 0,0 1 0,0 0 0,0-1 0,-1 1 0,1 0 0,-1 1 0,0-1 0,1 0 0,1 6 0,-3-8-64,-1 0 1,0 0-1,0 0 1,0-1 0,0 1-1,0 0 1,0 0-1,0 0 1,0 0-1,0 0 1,0-1-1,0 1 1,0 0-1,-1 0 1,1 0-1,0 0 1,0-1 0,-1 1-1,1 0 1,-1 0-1,1-1 1,-1 1-1,1 0 1,-1-1-1,1 1 1,-1-1-1,0 1 1,1 0 0,-1-1-1,0 1 1,1-1-1,-1 0 1,0 1-1,0-1 1,0 0-1,1 1 1,-1-1-1,0 0 1,0 0-1,0 0 1,0 1 0,1-1-1,-1 0 1,0 0-1,-1-1 1,-7 2-472,0 0-1,0-1 1,-12-2 0,14 1 542,-36-3-881,-11-2-152</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5.426"/>
    </inkml:context>
    <inkml:brush xml:id="br0">
      <inkml:brushProperty name="width" value="0.035" units="cm"/>
      <inkml:brushProperty name="height" value="0.035" units="cm"/>
    </inkml:brush>
  </inkml:definitions>
  <inkml:trace contextRef="#ctx0" brushRef="#br0">460 696 13803,'-58'5'1485,"34"-3"131,-40 0 0,63-2-1548,0 0-1,0 0 1,0 0-1,0 0 1,1-1-1,-1 1 1,0 0 0,0-1-1,0 1 1,1 0-1,-1-1 1,0 1-1,0-1 1,1 1 0,-1-1-1,0 1 1,1-1-1,-1 0 1,1 1-1,-1-1 1,1 0-1,-1 1 1,1-1 0,-1 0-1,1 0 1,0 1-1,-1-1 1,1 0-1,0 0 1,0 0 0,-1 1-1,1-1 1,0 0-1,0 0 1,0 0-1,0 0 1,0 0 0,0 0-1,0 1 1,1-1-1,-1-1 1,2-6 129,0 0-1,0 1 1,5-14 0,-2 10-25,0-4-54,-1 0 0,-1-1-1,0 0 1,-1 1 0,0-1 0,-2 0 0,0 0 0,0 0 0,-2 0 0,0 1 0,-5-22 0,0 15-46,0 0 0,-2 1 1,0 0-1,-2 1 0,0 0 1,-1 1-1,-19-24 1,-8-3 45,-2 2 1,-83-70 0,106 98-113,18 16-5,0 0 0,0 0-1,-1 0 1,1 0 0,0 0-1,0 0 1,0 0 0,0 0-1,0-1 1,0 1 0,0 0-1,0 0 1,0 0 0,0 0-1,-1 0 1,1 0 0,0-1-1,0 1 1,0 0 0,0 0-1,0 0 1,0 0 0,0 0-1,0 0 1,0-1 0,0 1-1,0 0 1,0 0 0,0 0-1,0 0 1,0 0 0,0-1-1,0 1 1,1 0 0,-1 0-1,0 0 1,0 0 0,0 0-1,0 0 1,0-1 0,0 1-1,0 0 1,0 0 0,0 0-1,0 0 1,1 0 0,-1 0-1,0 0 1,0 0 0,0 0-1,0 0 1,0-1 0,1 1-1,11-1 14,13 4-13,-25-3-1,84 11-522,0-4-1,1-3 1,97-8-1,-118-1 187,-7 1-133</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7.206"/>
    </inkml:context>
    <inkml:brush xml:id="br0">
      <inkml:brushProperty name="width" value="0.035" units="cm"/>
      <inkml:brushProperty name="height" value="0.035" units="cm"/>
    </inkml:brush>
  </inkml:definitions>
  <inkml:trace contextRef="#ctx0" brushRef="#br0">46 214 11731,'0'-12'492,"-2"-21"902,-2 0 0,-1 0 0,-13-49-1,8 62 389,10 20-1759,0 0-1,0 0 1,0 0 0,0 0-1,-1 0 1,1 0-1,0-1 1,0 1 0,0 0-1,0 0 1,0 0-1,0 0 1,0 0 0,0 0-1,0 0 1,-1 0 0,1 0-1,0 0 1,0 0-1,0 0 1,0 0 0,0 0-1,0 0 1,0 0-1,0 0 1,-1 0 0,1 0-1,0 0 1,0 0 0,0 0-1,0 0 1,0 0-1,0 0 1,0 0 0,0 0-1,0 0 1,-1 1-1,1-1 1,0 0 0,0 0-1,0 0 1,0 0-1,0 0 1,0 0 0,0 0-1,0 0 1,0 0 0,0 0-1,0 0 1,0 1-1,0-1 1,0 0 0,0 0-1,0 0 1,-2 16 910,4 29-255,1 1 0,13 55 0,29 90-201,39 70-46,-61-204-331,2-2 0,48 76 0,-67-121-52,-9-11 2,-12-13 1,-146-193 132,150 192-192,5 7-7,-1 0-1,1-1 1,1 0-1,0-1 1,0 1-1,-6-19 1,11 28 14,0 0 0,0 0 0,0 0 0,0-1 0,0 1 0,0 0-1,0 0 1,0-1 0,0 1 0,0 0 0,0 0 0,0 0 0,0-1 0,0 1 0,0 0 0,0 0 0,0-1 0,0 1 0,0 0 0,0 0 0,0 0 0,0-1 0,0 1 0,1 0 0,-1 0 0,0 0 0,0 0 0,0-1 0,0 1 0,0 0 0,1 0 0,-1 0 0,0 0 0,0 0 0,0 0 0,1-1-1,-1 1 1,12 1-55,20 11-15,-18-6 44,-6-4 19,1 0-1,0-1 1,-1 0 0,1 0 0,0-1-1,-1 0 1,1 0 0,0-1-1,0 0 1,-1-1 0,1 0 0,-1 0-1,0-1 1,1 0 0,-1 0 0,0-1-1,-1 0 1,1 0 0,-1-1-1,0 0 1,0 0 0,0-1 0,10-11-1,-6 5 15,-1 0-1,0-1 0,0-1 1,-1 0-1,-1 0 0,0 0 1,-1-1-1,-1 0 0,0-1 1,-1 0-1,5-27 0,-8 28 30,0-1 0,-1 1 0,-1 0 0,0-1-1,-1 1 1,-1-1 0,0 1 0,-1 0 0,-1 0-1,0 0 1,-1 1 0,-1-1 0,-13-25 0,15 35-12,1 0 1,-1 0 0,1 1-1,-2-1 1,-4-4 0,9 8-19,-1 1 0,0-1-1,1 0 1,-1 0 0,0 1 0,0-1 0,0 1 0,0-1 0,1 1 0,-1-1 0,0 1 0,0-1-1,0 1 1,0 0 0,0 0 0,0-1 0,0 1 0,0 0 0,0 0 0,0 0 0,0 0 0,0 0-1,0 0 1,0 0 0,0 1 0,0-1 0,0 0 0,0 0 0,0 1 0,0-1 0,0 1 0,0-1-1,0 1 1,0-1 0,1 1 0,-1 0 0,0-1 0,0 1 0,-1 1 0,0 1-1,0 1 1,1 0-1,-1-1 1,1 1-1,-1 0 1,1 0-1,0 0 1,0 0-1,1 0 1,-1 0-1,1 0 1,0 0-1,0 0 1,1 6-1,2 10 10,7 31-1,-10-51-12,11 43-18,2 0 0,20 45 0,-23-67 8,0 0 1,2 0 0,0-1-1,1 0 1,27 29-1,-36-44 7,0-1 0,1 0 0,0 0 0,0 0 0,0 0 0,0-1 0,0 0 0,1 0 0,-1 0 0,1-1 0,0 0 0,0 0 0,9 1 0,-11-2 1,-1-1 0,1 0 1,0 0-1,-1 0 0,1-1 0,-1 1 0,1-1 0,0 0 0,-1 0 1,0 0-1,1 0 0,-1-1 0,0 0 0,1 1 0,-1-1 1,0 0-1,0 0 0,0-1 0,-1 1 0,1-1 0,-1 1 0,1-1 1,3-5-1,0-2 5,1-1-1,-1 1 1,-1-1 0,0-1 0,-1 1 0,6-22-1,-8 24 14,0 0-1,0-1 1,-1 1-1,-1-1 0,1 1 1,-2 0-1,1-1 0,-1 1 1,-3-13-1,1 16-10,0 9-2,0 11 0,2 0-10,0-1 0,1 1 0,1-1 0,0 0 0,1 1 0,0-1 1,1 0-1,1 0 0,0 0 0,1 0 0,7 14 0,-12-26-8,1 0 0,0 0 0,0 0-1,-1 1 1,1-1 0,0 0 0,0 0 0,0 0 0,0 0 0,0 0-1,0 0 1,1-1 0,-1 1 0,0 0 0,0-1 0,0 1-1,1 0 1,-1-1 0,0 0 0,1 1 0,-1-1 0,1 0-1,-1 0 1,0 1 0,2-1 0,0-1-72,-1 0 0,0 1-1,1-1 1,-1 0 0,0 0 0,0 0-1,0-1 1,1 1 0,-1 0-1,0-1 1,-1 0 0,1 1 0,2-3-1,6-8-423,-1 0-1,0 0 0,11-22 0,-18 31 501,10-21-658</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7.725"/>
    </inkml:context>
    <inkml:brush xml:id="br0">
      <inkml:brushProperty name="width" value="0.035" units="cm"/>
      <inkml:brushProperty name="height" value="0.035" units="cm"/>
    </inkml:brush>
  </inkml:definitions>
  <inkml:trace contextRef="#ctx0" brushRef="#br0">99 0 19548,'0'1'35,"0"-1"1,0 0-1,0 1 0,0-1 0,0 0 1,0 1-1,0-1 0,0 0 0,0 0 0,1 1 1,-1-1-1,0 0 0,0 0 0,0 1 1,1-1-1,-1 0 0,0 0 0,0 1 1,1-1-1,-1 0 0,0 0 0,0 0 0,1 0 1,-1 0-1,0 1 0,0-1 0,1 0 1,-1 0-1,0 0 0,1 0 0,-1 0 1,0 0-1,1 0 0,-1 0 0,0 0 1,1 0-1,-1 0 0,0 0 0,1 0 0,-1 0 1,0 0-1,0-1 0,1 1 0,-1 0 1,0 0-1,1 0 0,-1 0 0,0 0 1,0-1-1,1 1 0,-1 0 0,0 0 0,0-1 1,0 1-1,1 0 0,-1 0 0,0-1 1,0 1-1,0 0 0,0 0 0,0-1 1,1 1-1,-1 0 0,0-1 0,0 1 0,0 0 1,0-1-1,9 30 836,-8-28-752,13 67 464,-2 1 0,-4 0 1,1 91-1,-9-151-654,0 1 1,0 0 0,-1-1 0,-1 1-1,1-1 1,-5 11 0,6-18 16,-1-1 1,1 1-1,-1-1 0,0 1 1,0-1-1,0 1 1,0-1-1,0 0 1,0 0-1,0 1 1,0-1-1,0 0 1,-1 0-1,1 0 0,0 0 1,-1 0-1,-1 1 1,1-2-7,0 0 1,0 1 0,0-1-1,0 0 1,0 0-1,0 0 1,0 0 0,0 0-1,0-1 1,0 1-1,0-1 1,1 1 0,-1-1-1,0 0 1,0 1-1,0-1 1,1 0 0,-3-2-1,-8-4-125,1-1 1,1 0-1,-1-1 0,-10-11 0,-11-16-529</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8.208"/>
    </inkml:context>
    <inkml:brush xml:id="br0">
      <inkml:brushProperty name="width" value="0.035" units="cm"/>
      <inkml:brushProperty name="height" value="0.035" units="cm"/>
    </inkml:brush>
  </inkml:definitions>
  <inkml:trace contextRef="#ctx0" brushRef="#br0">0 5 12419,'6'-5'2040,"3"5"-1016,6 2-248,9 2 1921,6 1-1329,6-2-151,12 4-313,2 1-104,3 1-272,1 3-192,-5 1-680,-5 1-456,-7 2 664,-5 1-136,-11-4-112</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8.687"/>
    </inkml:context>
    <inkml:brush xml:id="br0">
      <inkml:brushProperty name="width" value="0.035" units="cm"/>
      <inkml:brushProperty name="height" value="0.035" units="cm"/>
    </inkml:brush>
  </inkml:definitions>
  <inkml:trace contextRef="#ctx0" brushRef="#br0">1 1 16612,'4'0'1672,"4"9"-1032,2 4-296,7 10 1216,4 4-695,8 8-361,1 2-168,6 4-208,-3-2-248,-2-6-592,-7-3-185,-9-9 689,-4-6-128,-17-11-160</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9.199"/>
    </inkml:context>
    <inkml:brush xml:id="br0">
      <inkml:brushProperty name="width" value="0.035" units="cm"/>
      <inkml:brushProperty name="height" value="0.035" units="cm"/>
    </inkml:brush>
  </inkml:definitions>
  <inkml:trace contextRef="#ctx0" brushRef="#br0">0 1 18916,'24'67'1693,"-16"-44"-1486,1 0 1,0 0-1,19 31 0,-12-29-50,21 25 1,-31-43-156,0 0 0,0 0-1,1-1 1,0 0 0,0 0 0,1-1 0,13 9-1,-18-13-4,-1 0 0,1 0-1,-1-1 1,1 1 0,-1 0 0,1-1-1,-1 0 1,1 0 0,-1 1 0,1-2-1,-1 1 1,1 0 0,0 0-1,-1-1 1,1 1 0,-1-1 0,1 0-1,-1 0 1,0 0 0,1 0-1,-1 0 1,0 0 0,0-1 0,3-2-1,5-4 18,-2 0 0,1-1-1,-1 0 1,8-13 0,-10 13 21,1 0 0,0 1 0,9-8 0,-14 15-24,-1-1 0,1 1 0,0 0 0,-1 0 0,1 0 1,0 0-1,0 0 0,0 0 0,0 0 0,0 1 0,0-1 0,0 1 0,0-1 0,0 1 0,0 0 0,0 0 0,0 0 1,0 0-1,1 0 0,2 1 0,-2 0 3,0 0 0,0 1 1,0-1-1,0 1 0,0-1 1,-1 1-1,1 0 0,-1 0 1,1 1-1,-1-1 0,4 5 1,2 3 24,-1 0 1,-1 1-1,0-1 1,-1 1-1,8 22 0,-7-14 119,-1-1 0,-1 1-1,-1 0 1,0 0-1,-2 1 1,0-1-1,-1 0 1,-3 21 0,2-31-56,0-1 0,-1 1 0,0 0 1,0-1-1,-1 1 0,0-1 0,0 0 1,-1 0-1,0 0 0,0-1 1,-1 1-1,0-1 0,-1 0 0,1-1 1,-1 1-1,-1-1 0,1 0 0,-1 0 1,-13 7-1,18-11-132,0-1 0,-1 0-1,1 1 1,-1-1 0,1-1 0,-1 1 0,0 0-1,1-1 1,-1 1 0,0-1 0,1 0 0,-1 1 0,0-1-1,0-1 1,1 1 0,-1 0 0,0-1 0,1 1 0,-1-1-1,1 0 1,-1 0 0,0 0 0,1 0 0,0 0-1,-1-1 1,-1-1 0,2 1-72,0 1 0,1-1 0,0 0 0,-1 0-1,1 0 1,0 0 0,0 0 0,0 0 0,0 0 0,0 0-1,1 0 1,-1 0 0,1 0 0,-1-1 0,1 1 0,0 0 0,0 0-1,0-1 1,0 1 0,0 0 0,0 0 0,1-1 0,-1 1 0,1 0-1,-1 0 1,1 0 0,0 0 0,0 0 0,0 0 0,0 0-1,2-3 1,12-13-582,7 3-127</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9.684"/>
    </inkml:context>
    <inkml:brush xml:id="br0">
      <inkml:brushProperty name="width" value="0.035" units="cm"/>
      <inkml:brushProperty name="height" value="0.035" units="cm"/>
    </inkml:brush>
  </inkml:definitions>
  <inkml:trace contextRef="#ctx0" brushRef="#br0">3 716 16556,'-1'2'156,"1"1"1,-1-1 0,1 0 0,0 0 0,0 1 0,0-1-1,0 0 1,0 1 0,1-1 0,-1 0 0,1 0-1,-1 1 1,1-1 0,0 0 0,0 0 0,0 0 0,0 0-1,0 0 1,0 0 0,1 0 0,-1 0 0,1 0 0,-1-1-1,1 1 1,0-1 0,-1 1 0,1-1 0,0 0 0,2 2-1,2 0 18,0 0 0,0 0-1,0 0 1,0-1 0,0 0-1,0 0 1,1 0 0,-1-1-1,8 0 1,-8 0-153,1-1 0,-1-1 1,1 1-1,-1-1 0,1 0 1,-1-1-1,0 0 0,1 0 0,-1 0 1,0-1-1,0 1 0,-1-1 1,1-1-1,-1 1 0,1-1 0,-1 0 1,0 0-1,0-1 0,-1 1 0,1-1 1,-1 0-1,0-1 0,-1 1 1,1 0-1,-1-1 0,0 0 0,0 0 1,-1 0-1,0 0 0,0 0 0,0-1 1,-1 1-1,0 0 0,0-1 1,0 1-1,-1-1 0,0 0 0,0 1 1,-1-1-1,0 1 0,0 0 1,-1-1-1,-2-6 0,1 4 28,0 1 0,-1 0 0,0-1 0,-7-8 0,10 15-31,-1 0-1,1 0 1,-1 0 0,0 0 0,0 0 0,0 1-1,0-1 1,0 1 0,-2-2 0,3 2-9,0 1 0,0 0 0,0-1 0,0 1 1,0 0-1,0 0 0,0 0 0,0-1 0,0 1 0,0 0 0,0 0 0,1 1 0,-1-1 1,0 0-1,0 0 0,0 0 0,0 0 0,0 1 0,0-1 0,0 1 0,0-1 1,0 0-1,1 1 0,-2 0 0,0 1 7,0 0-1,0 0 1,0 0 0,1 1 0,-1-1-1,1 0 1,-1 1 0,1-1 0,0 1-1,0 0 1,0-1 0,0 1 0,0 0-1,1 0 1,-1-1 0,1 1 0,0 3-1,-1 4 21,1 0-1,0 0 1,3 16-1,2 0-17,1-1-1,1 0 1,1-1-1,1 1 1,2-1-1,0-1 1,26 40-1,-32-57-14,-1 1-1,1-1 1,0 0-1,1 0 1,0-1-1,0 0 1,0 0-1,0 0 1,12 6-1,-15-9 0,0-1 0,0 0 0,0 0 0,0 0 0,0 0 0,1 0 0,-1-1 0,0 1 0,0-1 0,1 0 0,-1 0 0,0 0 0,1 0 0,-1-1 0,0 1 0,0-1 0,0 0 0,1 0 0,-1 0 0,0 0 0,0-1 0,0 1 0,-1-1-1,1 0 1,3-2 0,1-2 12,-1 1 0,0-1 0,-1-1 0,0 1 0,0-1 0,0 0 0,0 0 0,-1 0 0,-1 0-1,5-12 1,1-7 103,10-51-1,-10 23 31,-2-1 1,-2-1-1,-3 1 1,-3-1-1,-1 1 1,-3 0-1,-3 0 1,-2 0-1,-18-56 1,25 102-126,-2-10 54,-15-31 0,19 46-70,-1 0 0,0 1 1,0-1-1,-1 0 0,1 1 1,-1 0-1,0-1 0,0 1 1,0 0-1,0 0 0,0 1 1,-1-1-1,-6-3 1,9 5-6,0 1 1,-1-1-1,1 1 1,0 0-1,0-1 1,0 1 0,0 0-1,0 0 1,0 0-1,0 0 1,0 0 0,0 0-1,0 0 1,-1 0-1,1 0 1,0 1 0,0-1-1,0 0 1,0 1-1,0-1 1,0 1-1,-1 0 1,0 1 0,0-1-1,0 1 0,1 0 1,-1 0-1,1 0 1,-1 0-1,1 0 1,0 0-1,-1 0 1,0 3-1,-2 6 2,1 1 0,-1-1-1,-1 17 1,4-23-1,-3 17-18,1 0 0,1 0 0,1 0 0,1 0 0,1 0 0,1 0 0,1-1 0,1 1 0,0 0 0,2-1 0,1 0 0,0 0 0,14 25 0,117 235-186,-128-259 206,19 38 71,-26-54-83,0-1-1,1 1 1,-1-1 0,1 0 0,1 0 0,-1-1 0,9 8 0,-12-12 1,-1 1 1,1 0-1,0-1 1,0 1-1,0-1 1,-1 1-1,1-1 1,0 1-1,0-1 1,0 0-1,0 1 1,0-1-1,0 0 1,0 0-1,0 1 1,0-1-1,0 0 1,0 0-1,0 0 1,0 0-1,0-1 1,0 1-1,0 0 1,0 0-1,0-1 1,0 1-1,-1 0 1,1-1-1,0 1 1,0-1-1,0 1 1,0-1-1,0 1 1,-1-1-1,1 0 1,0 1-1,-1-1 1,1 0-1,0 0 1,-1 1-1,1-1 1,-1 0-1,1 0 1,-1 0-1,0 0 1,1 0-1,-1 0 1,0 0-1,1 0 1,-1 0-1,0 0 1,0 0-1,0-1 1,0-7-119</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22.205"/>
    </inkml:context>
    <inkml:brush xml:id="br0">
      <inkml:brushProperty name="width" value="0.035" units="cm"/>
      <inkml:brushProperty name="height" value="0.035" units="cm"/>
    </inkml:brush>
  </inkml:definitions>
  <inkml:trace contextRef="#ctx0" brushRef="#br0">472 101 9706,'-22'-17'1134,"0"1"0,-1 2 0,-1 0-1,-27-11 1,46 23-1084,-1-1 0,0 1 0,0 0 0,0 1 0,0-1 0,0 1-1,0 0 1,0 1 0,0-1 0,-1 1 0,1 1 0,0-1 0,0 1 0,0 0-1,-1 0 1,1 1 0,0 0 0,1 0 0,-1 0 0,0 1 0,1 0 0,-1 0-1,1 0 1,0 1 0,0-1 0,0 1 0,0 0 0,1 1 0,-8 9 0,-3 5-5,1 2 0,0 0 0,1 1 0,2 0 0,0 1 0,1 0 0,-9 35 0,7-11 19,1 1 1,-7 91-1,15-96-39,2 1 0,2-1 0,11 73 0,-8-94-29,0-1 0,2 1 0,1-1 0,1 0 0,0 0 0,2-1 0,0-1 0,1 1 0,15 17 0,-4-8-4,1-2-1,2 0 1,1-2 0,41 31-1,-56-47 8,2 0 0,-1-1 0,1-1 0,0 0-1,1 0 1,-1-2 0,1 1 0,0-2-1,1 0 1,-1-1 0,1 0 0,-1-1 0,24 0-1,-28-3 3,1 0-1,0-1 0,-1 0 0,1 0 1,-1-1-1,0-1 0,0 0 0,0 0 1,0-1-1,-1 0 0,11-8 0,-7 4 2,-1-1-1,-1-1 0,0 0 1,-1 0-1,0-1 0,0 0 1,8-16-1,-2-2 32,0-1 0,-2-1 0,-2-1 0,0 0 1,-3 0-1,8-44 0,-10 32 57,-1-1-1,-3 0 1,-1 0 0,-9-80 0,3 95-26,-1-1 0,-1 1 0,-2 1 0,-2-1 0,0 2 0,-2-1 0,-27-47 0,32 66-43,0 0-1,0 1 1,-1 0-1,-1 0 1,0 1 0,0 0-1,-1 0 1,0 1-1,0 1 1,-13-8-1,17 12-15,-1 0-1,1 0 0,-1 1 0,0-1 0,0 1 1,0 1-1,0-1 0,0 1 0,0 1 1,0-1-1,0 1 0,-1 0 0,1 1 1,0 0-1,0 0 0,0 0 0,0 1 1,0 0-1,-10 5 0,7-2-42,-1 1 0,1 0 1,0 1-1,1 0 0,0 1 0,0-1 1,0 2-1,-7 9 0,-10 14-126,-20 34 0,37-52 140,-10 15-128</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40.870"/>
    </inkml:context>
    <inkml:brush xml:id="br0">
      <inkml:brushProperty name="width" value="0.035" units="cm"/>
      <inkml:brushProperty name="height" value="0.035" units="cm"/>
    </inkml:brush>
  </inkml:definitions>
  <inkml:trace contextRef="#ctx0" brushRef="#br0">489 65 11763,'-3'-5'126,"-1"0"0,0 0 0,0 1 1,-1-1-1,1 1 0,-1 0 0,0 0 1,0 1-1,-1-1 0,1 1 1,0 0-1,-1 0 0,0 1 0,0 0 1,0 0-1,0 0 0,0 1 0,0 0 1,0 0-1,-1 0 0,1 1 1,0 0-1,0 0 0,-1 1 0,1-1 1,0 1-1,0 1 0,0-1 0,0 1 1,0 0-1,0 1 0,1-1 1,-1 1-1,-6 4 0,-6 7-52,0 2-1,0-1 1,2 2-1,0 1 1,1 0-1,0 0 1,2 2 0,0-1-1,1 2 1,-12 30-1,4-3 67,2 1-1,2 1 1,-15 84-1,20-66 24,3 0 1,3 1-1,4 71 0,4-88-61,2 0 1,2-1-1,3 1 0,26 81 0,-22-95-102,2 0-1,2-1 1,2-1-1,1-1 0,1-1 1,2 0-1,2-2 1,0-1-1,2-1 1,2-2-1,0 0 0,2-2 1,50 30-1,-69-48-25,0 0 0,0-2 0,1 0 0,0 0 0,1-1 0,14 3 0,-21-7 13,0 0 0,-1 0 0,1 0 0,0-1 0,-1 0 0,1-1 0,0 0 0,0 0 0,-1 0 0,1-1 0,-1-1 0,0 1 0,10-5 0,3-4 3,-2-1 0,1-1 0,-2 0 0,1-2-1,-2 1 1,0-2 0,26-34 0,-8 4 34,51-94 0,-36 46 35,59-159 0,-87 191-66,-2-1 0,-4 0 0,14-119 1,-27 153-1,-1 1 0,-1-1 0,-1 0 0,-2 1 0,-1 0 0,-2-1 0,-8-27 0,7 36 8,-1-1 0,-1 1 1,0 0-1,-2 1 0,0 1 1,-1-1-1,-1 2 0,-1 0 1,-27-27-1,18 23 9,-1 2 1,0 0-1,-2 2 0,0 1 0,0 1 1,-32-12-1,37 18-41,0 2 0,0 0 0,0 1 0,-1 1 0,0 2 0,0 0 0,0 1 0,0 1 0,-25 2 1,36 0-113,1 1 1,-1 0 0,1 0 0,0 1 0,0 0-1,0 1 1,0 0 0,0 1 0,1 0 0,0 1 0,0 0-1,-14 11 1,3 7-269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4.326"/>
    </inkml:context>
    <inkml:brush xml:id="br0">
      <inkml:brushProperty name="width" value="0.025" units="cm"/>
      <inkml:brushProperty name="height" value="0.025" units="cm"/>
      <inkml:brushProperty name="color" value="#E71224"/>
    </inkml:brush>
  </inkml:definitions>
  <inkml:trace contextRef="#ctx0" brushRef="#br0">10 1 11691,'-4'79'3107,"2"-5"-1666,-1-5 353,3-4-961,0-5-737,3 3-32,3-4-352,2-1-833,-2-3-1506,-1-8-928,-5-3-2755</inkml:trace>
  <inkml:trace contextRef="#ctx0" brushRef="#br0" timeOffset="1">33 1732 10314,'0'13'304,"4"64"-340,9 112-4661,3-113 5053,-14-64-67,0-1 0,0 1 0,-1 0 0,0-1 0,-2 24 0,0-1-1815</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49.750"/>
    </inkml:context>
    <inkml:brush xml:id="br0">
      <inkml:brushProperty name="width" value="0.035" units="cm"/>
      <inkml:brushProperty name="height" value="0.035" units="cm"/>
    </inkml:brush>
  </inkml:definitions>
  <inkml:trace contextRef="#ctx0" brushRef="#br0">5 57 11995,'0'5'326,"-2"8"383,0-1 0,2 0 1,0 0-1,1 16 1,-1-26-575,1 1 1,-1 0-1,1-1 1,-1 1-1,1 0 1,0-1-1,0 1 1,0-1-1,1 1 1,-1-1-1,0 0 1,1 0-1,0 1 1,-1-1-1,1 0 1,0 0-1,0-1 1,0 1-1,0 0 1,1-1-1,-1 1 1,0-1-1,1 0 1,-1 1-1,4 0 1,15 3 376,-1-1 0,1 0 0,42 0 0,64-7 43,234-29-247,61-3-365,-63 13 103,-305 13-16,0-1-1,0-4 0,70-26 1,-81 25-49,-16 4 10,-21 8-45,0 0 0,1 1 0,-1-1 0,1 1 0,-1 0 0,1 1 0,0 0 0,0 0 0,10 0 0,-16 1-51,0 0 0,-1 1 0,1-1 0,0 0 0,0 1 0,-1-1 0,1 1-1,0-1 1,0 1 0,-1-1 0,1 1 0,-1-1 0,1 1 0,-1 0 0,1-1 0,-1 1 0,1 0 0,-1-1 0,1 1 0,-1 0 0,0 0 0,1-1 0,-1 1 0,0 0 0,0 0 0,0 0 0,0 0 0,1-1 0,-1 1 0,0 0 0,-1 0 0,1 0 0,0 0 0,0-1 0,0 1 0,0 0 0,-1 0 0,1 0 0,-1 0 0,-1 1-691</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13.746"/>
    </inkml:context>
    <inkml:brush xml:id="br0">
      <inkml:brushProperty name="width" value="0.035" units="cm"/>
      <inkml:brushProperty name="height" value="0.035" units="cm"/>
    </inkml:brush>
  </inkml:definitions>
  <inkml:trace contextRef="#ctx0" brushRef="#br0">21 79 14083,'-15'0'5497,"14"0"-5380,1 0-1,0 0 1,-1 0-1,1 0 1,0-1-1,0 1 1,-1 0 0,1 0-1,0 0 1,0-1-1,-1 1 1,1 0-1,0 0 1,0-1-1,0 1 1,-1 0-1,1 0 1,0-1-1,0 1 1,0 0 0,0-1-1,0 1 1,-1 0-1,1-1 1,0 1-1,0 0 1,0-1-1,0 1 1,0 0-1,0-1 1,0 1 0,0 0-1,0-1 1,1 1-1,-1 0 1,0-1-1,0 1 1,0 0-1,0-1 1,0 1-1,0 0 1,1 0-1,-1-1 1,0 1 0,0 0-1,0 0 1,1-1-1,-1 1 1,2-2-36,-1 0 1,1 1 0,-1-1-1,1 1 1,-1 0 0,1-1-1,0 1 1,0 0-1,0 0 1,0 0 0,0 0-1,3-1 1,30-8 75,-17 6 0,10-5-41,0 2 0,1 1 0,0 1 1,51-1-1,-67 6-103,0 0 0,0 1 0,0 0 0,0 1 0,0 1 0,0 0 0,-1 1-1,1 0 1,-1 1 0,0 0 0,0 1 0,20 14 0,-29-18-5,0 0-1,0 1 0,-1-1 1,1 1-1,-1 0 0,1 0 1,-1-1-1,0 2 1,0-1-1,2 5 0,-3-7-2,-1 1-1,0-1 0,1 0 0,-1 1 0,0-1 0,0 0 1,0 0-1,0 1 0,0-1 0,0 0 0,0 1 0,0-1 1,-1 0-1,1 1 0,0-1 0,-1 0 0,1 0 0,-1 0 1,1 1-1,-1-1 0,0 0 0,0 0 0,1 0 0,-1 0 1,0 0-1,0 0 0,0 0 0,0 0 0,0 0 0,0-1 1,0 1-1,-2 0 0,-26 13 65,23-11-59,-1-1 0,1 1-1,0 0 1,-5 5 0,9-7-10,1 0 0,-1 0 0,1 1-1,0-1 1,0 0 0,-1 1 0,1-1 0,0 1 0,0-1 0,0 1 0,1 0 0,-1 0 0,0-1 0,1 1-1,-1 0 1,1 0 0,-1-1 0,1 1 0,0 2 0,0 68-45,1-47 36,-1 0 0,-6 45 0,2-48 17,-2-1 1,0 1-1,-1-1 1,-1 0-1,-1-1 1,-1 0-1,-1 0 1,0-1-1,-2 0 1,-16 19-1,-89 100 24,117-137-59,0 0-1,0 0 0,1 0 0,-1 1 1,0-1-1,1 0 0,-1 0 1,1 1-1,-1-1 0,1 1 0,0-1 1,-1 0-1,1 1 0,0-1 1,0 3-1,0-3-113,1-1 1,-1 1-1,0 0 1,0 0-1,0-1 1,1 1-1,-1 0 0,1 0 1,-1-1-1,0 1 1,1-1-1,-1 1 1,1 0-1,-1-1 0,1 1 1,0-1-1,-1 1 1,1-1-1,-1 1 1,1-1-1,0 0 1,-1 1-1,1-1 0,0 0 1,0 1-1,-1-1 1,1 0-1,1 0 1,-1 0 92,-1 0 0,1 0 1,-1 1-1,1-1 1,-1 0-1,1-1 0,-1 1 1,1 0-1,-1 0 0,1 0 1,-1 0-1,1 0 0,-1 0 1,0-1-1,1 1 1,-1 0-1,1 0 0,-1-1 1,1 1-1,-1 0 0,0 0 1,1-1-1,-1 1 1,0-1-1,1 1 0,-1 0 1,0-1-1,0 1 0,1-1 1,-1 1-1,0 0 1,0-1-1,0 1 0,1-2 1,5-15-958</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9.979"/>
    </inkml:context>
    <inkml:brush xml:id="br0">
      <inkml:brushProperty name="width" value="0.035" units="cm"/>
      <inkml:brushProperty name="height" value="0.035" units="cm"/>
    </inkml:brush>
  </inkml:definitions>
  <inkml:trace contextRef="#ctx0" brushRef="#br0">17 1 23053,'5'1'1184,"2"4"-1824,-5-1 688,-10 1 152,-4-8-480,2-5-96</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1.041"/>
    </inkml:context>
    <inkml:brush xml:id="br0">
      <inkml:brushProperty name="width" value="0.035" units="cm"/>
      <inkml:brushProperty name="height" value="0.035" units="cm"/>
    </inkml:brush>
  </inkml:definitions>
  <inkml:trace contextRef="#ctx0" brushRef="#br0">0 223 13571,'9'-4'339,"0"1"1,1 0-1,-1 0 1,1 1-1,0 0 0,0 0 1,-1 1-1,1 1 1,0 0-1,0 0 0,12 2 1,17 0-98,646-44 1796,-6-15-1290,-633 56-585,-1-2 0,1-2 0,-1-2-1,0-1 1,80-28 0,-92 22-72,-21 8-107,0 1 0,1 0-1,-1 1 1,1 0 0,0 1 0,23-3 0,-35 6 50,-1 0 0,1 0-1,-1 0 1,0 0-1,1 0 1,-1 0 0,1 0-1,-1 0 1,1 0-1,-1 0 1,1 0 0,-1 0-1,1 0 1,-1 1 0,0-1-1,1 0 1,-1 0-1,1 0 1,-1 1 0,1-1-1,-1 0 1,0 1 0,1-1-1,-1 0 1,0 1-1,1-1 1,-1 0 0,0 1-1,0-1 1,1 1-1,-6 12 167,-4-1-40</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1.793"/>
    </inkml:context>
    <inkml:brush xml:id="br0">
      <inkml:brushProperty name="width" value="0.035" units="cm"/>
      <inkml:brushProperty name="height" value="0.035" units="cm"/>
    </inkml:brush>
  </inkml:definitions>
  <inkml:trace contextRef="#ctx0" brushRef="#br0">0 239 17476,'2'5'1704,"5"-2"-1216,14-8-96,9 1 673,21-8-289,6-5-128,14-5-200,4 1-40,5-5-208,-5-1-192,-6 6-520,-11 0-248,-14 3 464,-11 0 64,-17 1-136,-4-1-185</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2.317"/>
    </inkml:context>
    <inkml:brush xml:id="br0">
      <inkml:brushProperty name="width" value="0.035" units="cm"/>
      <inkml:brushProperty name="height" value="0.035" units="cm"/>
    </inkml:brush>
  </inkml:definitions>
  <inkml:trace contextRef="#ctx0" brushRef="#br0">1 8 16804,'1'-1'82,"0"1"1,0-1 0,0 0 0,0 0 0,0 1 0,0-1-1,0 1 1,0-1 0,1 1 0,-1-1 0,0 1 0,0 0 0,1 0-1,-1 0 1,0-1 0,0 1 0,1 0 0,-1 0 0,0 1-1,0-1 1,1 0 0,1 1 0,4-1 149,13 1 254,32 0 242,0 2 1,71 14 0,-119-16-707,0 0 1,0 0 0,0 0 0,-1 1 0,1-1 0,0 1 0,-1 0 0,0 0-1,1 0 1,-1 0 0,0 1 0,0-1 0,0 1 0,0 0 0,2 3-1,-3-3-7,0 0-1,-1 1 1,0-1-1,1 0 1,-1 1-1,0-1 1,-1 1-1,1-1 1,-1 1-1,1-1 1,-1 1-1,0-1 1,0 1-1,-1-1 1,1 1-1,-1-1 1,-1 6-1,-7 20 71,-2 0 0,0-1 0,-16 27-1,3-6 20,22-44-85,-41 86-328,-53 163 0,87-211 175,5-6-82</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3.598"/>
    </inkml:context>
    <inkml:brush xml:id="br0">
      <inkml:brushProperty name="width" value="0.035" units="cm"/>
      <inkml:brushProperty name="height" value="0.035" units="cm"/>
    </inkml:brush>
  </inkml:definitions>
  <inkml:trace contextRef="#ctx0" brushRef="#br0">1 1068 16019,'0'1'44,"0"-1"0,0 1 0,0-1 0,0 1 0,1 0 0,-1-1 0,0 1 0,0-1 1,1 1-1,-1-1 0,0 1 0,1-1 0,-1 1 0,1-1 0,-1 1 0,0-1 0,1 0 0,-1 1 0,1-1 0,-1 0 0,1 1 0,0-1 0,-1 0 0,1 0 0,-1 1 0,1-1 0,-1 0 0,1 0 0,0 0 0,-1 0 0,1 0 0,-1 0 0,2 0 0,0-1-3,-1 0 0,1 0 0,0 0 0,-1-1 0,1 1 0,-1-1 0,0 1 0,0-1 0,1 1 0,-1-1 0,0 0 0,1-3 0,17-31 458,-2-2-1,-1 0 0,16-62 1,17-125 537,-35 144-606,-4 0 0,-3 0-1,-8-157 1,0 225-330,0 0 0,-1 0 0,0 0 0,-1 0-1,0 1 1,-1-1 0,-9-21 0,12 33-85,1 0-1,-1 0 1,1 0-1,-1 0 1,0 0-1,1 0 1,-1 0-1,0 1 1,0-1-1,1 0 1,-1 0-1,0 1 1,0-1-1,0 0 1,0 1-1,0-1 1,0 1-1,0-1 1,0 1 0,-1-1-1,1 1-4,0 0 0,0 1 0,0-1 0,1 0 1,-1 0-1,0 1 0,0-1 0,1 0 0,-1 1 0,0-1 0,1 1 0,-1-1 0,0 1 0,1-1 0,-1 1 0,1-1 1,-1 1-1,1-1 0,-1 1 0,1 0 0,-1 1 0,-3 4 40,1 1 0,1 0 0,-1-1 0,1 1 0,-2 14 0,-3 22 99,3 0 0,2 67 1,15 91-51,1-88-75,53 205 0,72 99-7,-117-343 159,-34-98-104,0 0-1,1-2 1,-13-49-1,9 29-18,-17-53 158,-35-181 1,66 273-244,-1-1 71,1-1 1,0 1-1,1-1 0,0-10 1,0 17-68,1 1 0,-1 0 0,0-1 0,0 1 0,0 0 0,1-1 0,-1 1 1,1 0-1,-1-1 0,1 1 0,0 0 0,-1 0 0,1 0 0,0 0 0,0 0 1,0 0-1,0 0 0,0 0 0,0 0 0,0 0 0,0 0 0,0 0 0,0 1 1,0-1-1,0 0 0,1 1 0,-1-1 0,0 1 0,1 0 0,-1-1 0,0 1 1,3 0-1,47 1-1296,-27 1 1011,8-1-168</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4.292"/>
    </inkml:context>
    <inkml:brush xml:id="br0">
      <inkml:brushProperty name="width" value="0.035" units="cm"/>
      <inkml:brushProperty name="height" value="0.035" units="cm"/>
    </inkml:brush>
  </inkml:definitions>
  <inkml:trace contextRef="#ctx0" brushRef="#br0">44 590 20748,'-13'44'1265,"-11"70"0,21-90-1072,1 0 0,0 0 0,2 0 0,6 40 0,-5-58-163,0 0 1,0 0-1,1 0 1,0 0-1,4 9 1,-5-14-29,-1 0 1,1 0 0,-1 0-1,1 0 1,0 0 0,-1 0-1,1 0 1,0 0-1,-1 0 1,1-1 0,0 1-1,0 0 1,0-1-1,0 1 1,0 0 0,0-1-1,0 1 1,0-1 0,0 0-1,0 1 1,0-1-1,0 0 1,0 1 0,0-1-1,0 0 1,0 0 0,1 0-1,-1 0 1,0 0-1,0 0 1,0-1 0,0 1-1,0 0 1,0 0 0,0-1-1,0 1 1,0-1-1,0 1 1,0-1 0,0 1-1,2-2 1,2-2 2,1-1-1,-1 0 1,0 1-1,-1-2 1,1 1 0,-1-1-1,0 1 1,0-1-1,-1 0 1,4-7 0,26-71 171,-29 74-142,16-55 310,-3-1 0,-2 0 0,-3-1 0,5-108-1,-17 227-326,3 0-1,2-1 0,2 0 0,3 0 0,21 68 1,-27-107-213,1 1 1,0-1 0,1 0-1,7 12 1,-11-22 99,-1 0 0,1 0 0,-1 0 0,1 0 0,0 0 0,0 0 0,0-1 1,0 1-1,0-1 0,0 1 0,0-1 0,4 2 0,-5-3 15,0 0 1,1 0-1,-1 1 0,0-1 1,1 0-1,-1 0 0,1-1 0,-1 1 1,0 0-1,1 0 0,-1-1 1,0 1-1,1 0 0,-1-1 1,0 1-1,1-1 0,-1 0 1,0 1-1,0-1 0,0 0 1,0 0-1,0 0 0,0 0 0,2-1 1,1-3-256,0 0 0,0 0 0,-1 0 0,1 0 0,-1 0 0,0-1 1,-1 0-1,1 1 0,-1-1 0,2-8 0,-1-4-713,1 1-1,0-28 1,-3 13 183,-2-1 0,-7-54-1,-21-67-1681,18 100 1366,9 49 1135,-30-144-489,7 58 5133,24 90-2949,0 4-1165,2 12-127,10 100 2605,22 154 546,-26-231-3241,2-1 1,1-1 0,2 1-1,2-2 1,18 36-1,-27-61-227,1 1 1,1-1-1,0 0 0,0-1 0,15 15 0,-20-22-38,-1 0 0,1-1 0,0 1-1,0-1 1,0 1 0,0-1-1,0 0 1,0 0 0,0 0 0,0 0-1,1 0 1,-1 0 0,0-1 0,0 1-1,1-1 1,-1 1 0,0-1-1,1 0 1,-1 0 0,1 0 0,-1 0-1,0 0 1,1-1 0,-1 1 0,0-1-1,1 1 1,-1-1 0,0 0-1,0 0 1,0 0 0,0 0 0,0-1-1,0 1 1,0 0 0,2-2-1,1-2 0,-1-1 0,1 1 0,-1-1 0,0 0 0,0 0 0,-1 0-1,0 0 1,0 0 0,-1-1 0,4-11 0,1-10 1,4-35 0,-10 55 0,11-105 69,-5-1-1,-12-163 1,4 248 66,-10-58-1,11 87-127,0-1 1,0 0-1,0 1 1,0-1-1,0 0 1,0 1-1,-1-1 1,1 0-1,0 1 1,0-1-1,-1 1 1,1-1-1,0 0 1,-1 1-1,1-1 1,-1 1-1,1-1 1,-1 1-1,1-1 1,-1 1-1,0-1 1,0 1-1,1 1 1,-1-1 0,1 0-1,-1 1 1,1-1 0,0 0-1,-1 1 1,1-1-1,-1 1 1,1-1 0,0 1-1,0-1 1,-1 1 0,1-1-1,0 1 1,0-1 0,-1 1-1,1-1 1,0 1-1,0-1 1,0 1 0,0 0-1,0-1 1,0 1 0,-4 27 191,1-1 0,2 45 0,8 61 223,10 7-93,-13-119-328,0-1 0,2 1 0,1-1 1,14 30-1,-19-46-83,0 0-1,1 1 1,0-1 0,-1 0 0,1-1 0,1 1-1,-1 0 1,0-1 0,1 0 0,6 5-1,-8-7 58,-1 0 0,1-1 0,-1 1 0,1-1 0,-1 1 0,1-1 0,-1 0 0,1 0 0,-1 1 0,1-1 0,0 0 0,-1 0 0,1-1 0,-1 1 0,1 0 0,0 0 0,-1-1 0,1 1 0,-1-1 0,1 1 0,-1-1 0,1 0 0,-1 0 0,0 0 0,1 0 0,-1 0 0,0 0 0,0 0 0,1 0 0,-1 0 0,0 0 0,0 0 0,1-3 0,14-22-380</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4.890"/>
    </inkml:context>
    <inkml:brush xml:id="br0">
      <inkml:brushProperty name="width" value="0.035" units="cm"/>
      <inkml:brushProperty name="height" value="0.035" units="cm"/>
    </inkml:brush>
  </inkml:definitions>
  <inkml:trace contextRef="#ctx0" brushRef="#br0">86 1 17668,'-1'0'79,"1"0"0,-1 0 1,0 0-1,1 0 0,-1 0 1,0 1-1,1-1 0,-1 0 0,0 1 1,1-1-1,-1 0 0,1 1 1,-1-1-1,0 1 0,1-1 1,-1 1-1,1-1 0,0 1 0,-1-1 1,1 1-1,-1 0 0,1-1 1,0 1-1,-1-1 0,1 1 1,0 0-1,0-1 0,0 1 0,-1 0 1,1 0-1,0-1 0,0 2 1,-5 30 5,5-29 155,-3 38 239,2 0 1,1-1-1,3 1 1,1 0 0,2-1-1,12 45 1,-1-26-212,2 0 0,3-1 0,40 75 0,-55-120-221,-1 0 2,1 0 0,0 0 1,1-1-1,0 0 0,1 0 0,15 15 1,-12-22-28,-12-6-21,0 1 0,0 0 0,1 0 0,-1 0 0,0 0 0,0-1 0,1 1 0,-1 0 0,0 0 0,0 0 0,1-1 0,-1 1 0,0 0 0,0 0 0,0-1 0,0 1 0,0 0 0,1-1 0,-1 1 1,0 0-1,0 0 0,0-1 0,0 1 0,0 0 0,0-1 0,0 1 0,0 0 0,0-1 0,0 1 0,0 0 0,0-1 0,0 1 0,0 0 0,0-1 0,-1 1 0,1 0 0,0-1 0,-2-7 13,-1 0 0,0 0 0,-1 0-1,1 0 1,-1 0 0,-7-9 0,-38-47 33,25 32-32,-74-87 43,10 13-23,74 83-44,14 23 9,-1-1-1,1 1 1,0-1 0,0 1 0,0-1 0,0 1 0,0-1-1,0 1 1,0-1 0,0 1 0,0-1 0,1 1-1,-1-1 1,0 1 0,0-1 0,0 1 0,0 0-1,1-1 1,-1 1 0,0-1 0,1 1 0,-1-1-1,0 1 1,1 0 0,-1-1 0,0 1 0,1 0 0,-1-1-1,0 1 1,1 0 0,-1 0 0,1-1 0,-1 1-1,1 0 1,-1 0 0,1 0 0,-1 0 0,1-1-1,-1 1 1,1 0 0,-1 0 0,1 0 0,-1 0-1,1 0 1,0 0 0,27 0 6,-24 0-6,34 1-232,0-1-1,1-2 1,62-10 0,-96 11-81,-1 0 0,0-1 1,0 1-1,0-1 0,0 1 0,6-5 1,-9 6 256,-1-1 1,1 1 0,-1-1 0,1 1-1,-1 0 1,1-1 0,-1 0-1,1 1 1,-1-1 0,0 1 0,1-1-1,-1 1 1,0-1 0,0 0-1,1 1 1,-1-1 0,0 1 0,0-1-1,0 0 1,0 1 0,0-1 0,0 0-1,0 1 1,0-1 0,0 0-1,0 1 1,0-1 0,0 0 0,-1 1-1,1-1 1,0 0 0,0 1-1,-1-1 1,1 1 0,0-1 0,-1 1-1,1-1 1,0 0 0,-1 1 0,1 0-1,-1-1 1,1 1 0,-1-1-1,1 1 1,-1-1 0,1 1 0,-2-1-1,-27-19-863,-17-4-326</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5.419"/>
    </inkml:context>
    <inkml:brush xml:id="br0">
      <inkml:brushProperty name="width" value="0.035" units="cm"/>
      <inkml:brushProperty name="height" value="0.035" units="cm"/>
    </inkml:brush>
  </inkml:definitions>
  <inkml:trace contextRef="#ctx0" brushRef="#br0">7 212 14827,'-6'3'1496,"9"-15"-759,4-9-281,5-6 848,3-1-344,5-2-472,4-3-352,0 7 88,1 2-40,-1 11-232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5.299"/>
    </inkml:context>
    <inkml:brush xml:id="br0">
      <inkml:brushProperty name="width" value="0.025" units="cm"/>
      <inkml:brushProperty name="height" value="0.025" units="cm"/>
      <inkml:brushProperty name="color" value="#E71224"/>
    </inkml:brush>
  </inkml:definitions>
  <inkml:trace contextRef="#ctx0" brushRef="#br0">0 1 5573,'0'0'18268,"0"8"-17269,2 2-878,-1-1 0,1 0 1,0 1-1,1-1 1,0 0-1,0 0 1,1 0-1,1-1 1,-1 1-1,1-1 1,0 0-1,1 0 1,0-1-1,0 0 1,1 0-1,15 12 1,-15-13-341,1 0-1,0 0 1,1-1 0,0 0 0,0 0 0,0-1 0,0 0 0,0-1 0,1 0-1,-1 0 1,1-1 0,0-1 0,0 1 0,0-2 0,0 1 0,0-1 0,12-2-1,-17 1-372,0 0 0,-1-1 0,1 0 0,-1 1 0,1-2-1,-1 1 1,0 0 0,0-1 0,0 0 0,0 0 0,-1 0 0,1 0-1,-1 0 1,0-1 0,1 0 0,-2 0 0,6-7 0,-4 4-289,-1 0 0,1 0 1,-1 0-1,-1-1 0,4-9 1,-2-19 2585,-4 36-1609,0 0 1,0 0 0,-1 0-1,1 0 1,0-1-1,0 1 1,0 0-1,0 0 1,0 0 0,-1 0-1,1 0 1,0 0-1,0 0 1,0-1-1,0 1 1,0 0-1,-1 0 1,1 0 0,0 0-1,0 0 1,0 0-1,-1 0 1,1 0-1,0 0 1,0 0-1,0 0 1,-1 0 0,1 0-1,0 0 1,0 0-1,0 0 1,0 0-1,-1 0 1,1 0-1,0 0 1,0 0 0,0 0-1,0 1 1,-1-1-1,1 0 1,0 0-1,0 0 1,0 0 0,0 0-1,0 0 1,-1 1-1,1-1 1,0 0-1,0 0 1,0 0-1,0 0 1,0 1 0,0-1-1,0 0 1,0 0-1,0 1 1,-30 39 4903,-10 36-1952,19-36-2026,11-21-783,-72 145 2091,72-140-2827,0 1 0,2 0 1,1 1-1,-7 45 0,13-60-3939</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5.908"/>
    </inkml:context>
    <inkml:brush xml:id="br0">
      <inkml:brushProperty name="width" value="0.035" units="cm"/>
      <inkml:brushProperty name="height" value="0.035" units="cm"/>
    </inkml:brush>
  </inkml:definitions>
  <inkml:trace contextRef="#ctx0" brushRef="#br0">0 69 14579,'19'34'3801,"37"106"-980,11 23-1077,-67-162-1714,0-1 1,0 1-1,0 0 1,1-1-1,-1 1 1,0 0-1,0-1 1,1 1 0,-1 0-1,0-1 1,1 1-1,-1-1 1,0 1-1,1 0 1,-1-1-1,1 1 1,-1-1-1,1 1 1,-1-1-1,1 0 1,-1 1-1,1-1 1,0 0-1,-1 1 1,2 0-1,0-19 442,-7-33 1,-3 9-190,-6-56 119,14 97-400,0 0 0,0 0 0,0 0 0,0 0 0,0 0 0,0 1 0,0-1 1,0 0-1,0 0 0,0 0 0,1 0 0,-1 0 0,0 0 0,1 1 0,-1-1 0,0 0 0,1 0 0,0 0 0,-1 0-1,1 1 0,-1 0 0,1 0 0,-1 0-1,1-1 1,-1 1 0,1 0 0,-1 0 0,1 0 0,-1 0 0,1 0-1,-1 0 1,1 0 0,-1 0 0,1 0 0,-1 0 0,1 0-1,-1 1 1,1-1 0,-1 0 0,0 0 0,1 0 0,-1 1 0,1-1-1,6 4 4,-1 1-1,0-1 0,10 10 0,1 1 1,-7-8-12,1 1-1,0-1 0,1-1 1,0 0-1,0-1 0,0 0 0,25 6 1,-32-10 2,1-1 0,-1 1 1,1-1-1,-1 0 1,1 0-1,-1 0 1,0-1-1,1 0 1,-1 0-1,1 0 0,-1-1 1,0 1-1,0-1 1,0-1-1,0 1 1,0-1-1,0 0 1,-1 0-1,1 0 1,-1 0-1,8-9 0,-7 6 1,0 0-1,0-1 0,-1 0 0,1 0 0,-1 0 0,-1-1 1,0 1-1,0-1 0,0 0 0,-1 0 0,3-14 1,-4 12 12,0-1 1,0 1-1,-1-1 1,-1 0 0,0 1-1,0-1 1,-1 1-1,-5-17 1,6 22 2,-1 1 1,0 0-1,0 0 1,0 0-1,-4-6 1,6 9-9,-1 1 1,1-1 0,-1 0 0,1 1 0,-1-1 0,1 0 0,-1 1 0,0-1 0,1 1 0,-1-1 0,0 1 0,1 0 0,-1-1 0,0 1 0,0-1-1,1 1 1,-1 0 0,0 0 0,0 0 0,1-1 0,-1 1 0,0 0 0,0 0 0,0 0 0,1 0 0,-1 0 0,0 0 0,0 0 0,0 1-1,0-1 1,1 0 0,-1 0 0,0 1 0,0-1 0,1 0 0,-1 1 0,0-1 0,1 1 0,-1-1 0,-1 2 0,-1 1 3,0 1 1,0 0-1,0-1 0,1 1 1,0 0-1,-1 1 1,1-1-1,1 0 1,-1 1-1,1-1 1,-1 1-1,1 0 0,1-1 1,-2 8-1,1 12 15,1 38 1,1-53-13,8 92-4,-8-90-42,2 0 0,-1 0-1,1 0 1,1-1 0,0 1 0,0-1 0,7 11 0,-10-20-11,0 1 0,0-1 0,0 1-1,0-1 1,0 1 0,0-1 0,1 0 0,-1 1 0,0-1 0,1 0 0,-1 0 0,1 0 0,-1 0 0,1 0 0,0 0 0,-1-1-1,1 1 1,0 0 0,0-1 0,-1 0 0,1 1 0,2-1 0,-1 0-21,-1-1 0,0 1 0,1-1-1,-1 1 1,1-1 0,-1 0 0,0 0 0,1 0 0,-1-1 0,0 1 0,0 0 0,0-1-1,0 0 1,2-1 0,5-7-149,0 0 1,-1 0-1,0-1 0,10-20 0,11-20-396</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6.451"/>
    </inkml:context>
    <inkml:brush xml:id="br0">
      <inkml:brushProperty name="width" value="0.035" units="cm"/>
      <inkml:brushProperty name="height" value="0.035" units="cm"/>
    </inkml:brush>
  </inkml:definitions>
  <inkml:trace contextRef="#ctx0" brushRef="#br0">82 541 17276,'-19'39'1702,"-18"53"0,31-73-1321,1 0 0,0 0-1,2 1 1,-3 39 0,6-56-350,0 1 1,0 0 0,0-1 0,0 1 0,1-1 0,-1 1 0,1 0 0,0-1 0,0 0 0,1 1 0,-1-1 0,1 0 0,2 5-1,-3-7-26,-1-1 0,1 1-1,-1-1 1,1 1 0,0-1-1,-1 1 1,1-1 0,0 1 0,-1-1-1,1 0 1,0 1 0,0-1-1,-1 0 1,1 0 0,0 0-1,0 0 1,-1 1 0,1-1-1,0 0 1,0 0 0,0 0-1,-1 0 1,2-1 0,0 0-1,1 1 0,-1-1 0,0 0 0,0 0 0,0-1 0,0 1 0,0 0 0,0-1 0,0 1 0,0-1 1,2-2-1,7-9 21,-1-1 1,0 0-1,0 0 1,-2-1 0,0-1-1,0 1 1,8-28 0,-1-6 229,12-64 1,-20 54 327,-9 84-482,1 1 1,1 0 0,4 32 0,-2-34-60,-1-5-25,9 74 52,-8-84-96,-1 0 0,2 1 0,0-1 0,0 0 0,0 0 0,1-1 1,7 12-1,-11-19 6,1 0 0,-1 0 1,0-1-1,1 1 0,0 0 1,-1 0-1,1 0 0,0-1 1,-1 1-1,1 0 0,0-1 1,-1 1-1,1-1 0,0 1 1,0-1-1,0 1 0,0-1 1,0 0-1,0 1 0,-1-1 1,1 0-1,0 0 0,0 1 1,0-1-1,0 0 0,0 0 1,2 0-1,-2-1-38,0 0 0,1 1 0,-1-1 1,1 0-1,-1 0 0,0 0 0,0 0 0,1 0 0,-1-1 0,0 1 1,0 0-1,0 0 0,0-1 0,1-2 0,3-5-347,-1-1 0,1 0 0,4-20 0,-2-5-133,-1 0 0,-1 0 0,-3-1 1,-1-49-1,-3-19-376</inkml:trace>
  <inkml:trace contextRef="#ctx0" brushRef="#br0" timeOffset="1">302 0 12043,'4'32'3745,"1"28"-1492,-1-6-1174,2 1 0,3-1 0,2-1-1,20 58 1,1-22-682,65 130 0,-94-214-445,12 23-505,-15-27 529,1 0 0,-1 0 0,1 0 0,-1 0-1,1 0 1,0-1 0,-1 1 0,1 0 0,0-1-1,0 1 1,-1 0 0,1-1 0,0 1-1,0-1 1,0 1 0,0-1 0,0 1 0,0-1-1,0 0 1,0 1 0,0-1 0,2 0 0,-3 0 12,1-1 1,0 1 0,0-1 0,-1 0 0,1 1-1,0-1 1,-1 0 0,1 1 0,-1-1 0,1 0-1,-1 0 1,1 1 0,-1-1 0,1 0 0,-1 0 0,0 0-1,0 0 1,1 0 0,-1 0 0,0 1 0,0-1-1,0 0 1,0 0 0,0 0 0,0 0 0,0 0-1,0-1 1,0-2-39,0-25-253</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6.966"/>
    </inkml:context>
    <inkml:brush xml:id="br0">
      <inkml:brushProperty name="width" value="0.035" units="cm"/>
      <inkml:brushProperty name="height" value="0.035" units="cm"/>
    </inkml:brush>
  </inkml:definitions>
  <inkml:trace contextRef="#ctx0" brushRef="#br0">1 157 14523,'1'0'158,"0"-1"0,0 1-1,0-1 1,0 1 0,1 0 0,-1-1 0,0 1-1,0 0 1,0 0 0,1 0 0,-1 0 0,0 0-1,0 0 1,0 0 0,1 0 0,-1 0 0,0 1-1,2-1 1,23 12 1921,-5-3-852,-16-7-1132,1 0 0,-1-1-1,1 0 1,-1-1 0,1 1 0,0-1 0,-1 0-1,1 0 1,0-1 0,-1 0 0,1 0 0,-1 0-1,1 0 1,9-5 0,-12 4-44,1 1 1,-1-1 0,0 0-1,0-1 1,0 1-1,0 0 1,-1-1-1,1 0 1,0 1 0,-1-1-1,0 0 1,0-1-1,0 1 1,0 0-1,0 0 1,-1-1-1,1 1 1,-1-1 0,0 0-1,0 1 1,-1-1-1,1 0 1,0-3-1,-1 3 4,0 0-1,0 0 1,-1 0-1,1 0 0,-1 0 1,0 0-1,0 0 1,0 0-1,-1 0 0,1 0 1,-1 1-1,0-1 1,0 1-1,0-1 1,-1 1-1,1 0 0,-1 0 1,0 0-1,0 0 1,0 0-1,0 1 0,0-1 1,-5-2-1,5 3-34,0 1-1,0-1 0,0 1 1,0 0-1,0 0 1,0 0-1,0 0 1,0 0-1,0 1 0,-1 0 1,1-1-1,0 1 1,0 0-1,-1 1 1,1-1-1,0 0 0,0 1 1,0 0-1,-1 0 1,1 0-1,0 0 0,0 0 1,0 1-1,0-1 1,1 1-1,-1 0 1,0 0-1,1 0 0,-4 3 1,1 1-15,1-1 0,-1 1 1,1 0-1,1 0 0,-1 0 1,1 1-1,0-1 0,1 1 1,-1 0-1,1-1 0,1 1 0,-1 0 1,1 0-1,0 0 0,1 1 1,0-1-1,0 0 0,0 0 1,1 0-1,0 0 0,1 0 0,-1 0 1,5 12-1,-4-13-163,1-1 0,-1 1 0,1 0 0,0-1 0,0 1-1,0-1 1,1 0 0,0 0 0,0 0 0,0-1 0,1 1 0,0-1 0,-1 0 0,1 0 0,1-1-1,-1 0 1,0 1 0,1-2 0,0 1 0,0-1 0,0 0 0,0 0 0,0 0 0,0-1-1,0 0 1,0 0 0,7-1 0,26-4-547,1-9-253</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7.471"/>
    </inkml:context>
    <inkml:brush xml:id="br0">
      <inkml:brushProperty name="width" value="0.035" units="cm"/>
      <inkml:brushProperty name="height" value="0.035" units="cm"/>
    </inkml:brush>
  </inkml:definitions>
  <inkml:trace contextRef="#ctx0" brushRef="#br0">276 96 18092,'-1'-7'248,"-1"1"-1,0-1 1,0 1 0,-1-1 0,1 1 0,-1 0-1,-1 0 1,1 0 0,-1 0 0,0 1 0,-6-7-1,8 11-166,1-1 0,-1 1 0,0-1-1,0 1 1,0 0 0,0 0 0,0 0-1,-1 0 1,1 0 0,0 0 0,0 0 0,-1 1-1,1-1 1,-5 0 0,4 2 28,0-1 1,0 0 0,0 1-1,0 0 1,0-1 0,0 1-1,0 1 1,0-1-1,0 0 1,0 1 0,1-1-1,-1 1 1,1 0-1,-4 2 1,-3 5 27,-1 0 0,2 1 0,-1 0 0,1 1 0,1 0 0,0 0 0,0 0 0,2 1 0,-6 14 0,-3 10 25,-16 72 0,20-64-70,3 0 1,-4 89-1,10-112-72,2 0-1,1 0 1,0 0 0,2 0 0,0 0-1,1-1 1,1 1 0,13 28 0,-16-43-14,0-1 1,0 1-1,1-1 1,-1 0 0,1 0-1,1 0 1,-1 0 0,0-1-1,1 0 1,0 0-1,0 0 1,0 0 0,1-1-1,7 4 1,-8-5-4,0-1 0,0 1-1,1-1 1,-1 0 0,1 0 0,-1 0 0,1-1 0,-1 0 0,1 0 0,-1 0-1,1-1 1,0 0 0,-1 0 0,0 0 0,1-1 0,7-3 0,-4 0-3,-1 1-1,0-1 1,0-1 0,0 0 0,-1 0 0,0 0 0,0-1 0,0 0 0,-1 0 0,0-1 0,-1 0 0,1 0 0,-1 0 0,4-11 0,-6 13 6,0 0 0,-1 1-1,0-2 1,0 1 0,0 0 0,0 0 0,-1-1 0,0 1 0,-1 0-1,0-1 1,0 1 0,0-1 0,0 1 0,-1-1 0,0 1 0,-1 0-1,1 0 1,-1-1 0,-1 1 0,1 0 0,-7-10 0,8 14-4,1 0-1,-1 1 1,-1-1 0,1 1 0,0 0 0,0-1 0,0 1 0,-1 0 0,1 0 0,-1 0 0,1 0 0,-1 0 0,1 0 0,-1 0 0,0 0 0,1 0 0,-1 1-1,0-1 1,1 1 0,-1 0 0,0-1 0,0 1 0,0 0 0,1 0 0,-1 0 0,0 0 0,0 0 0,0 0 0,1 1 0,-1-1 0,0 1 0,0-1-1,1 1 1,-1 0 0,0-1 0,1 1 0,-1 0 0,1 0 0,-1 0 0,1 0 0,-1 1 0,-1 0 0,-1 3-2,-1-1 1,1 1-1,0 0 1,0 0-1,0 0 0,1 0 1,0 1-1,0-1 1,0 1-1,-3 11 1,4-10-6,1-1-1,0 1 1,1-1 0,-1 11 0,1-16 3,0 1 0,1-1 0,-1 0-1,0 1 1,0-1 0,1 0 0,-1 1-1,1-1 1,-1 0 0,1 0 0,-1 1-1,2 0 1,-1-1 1,-1-1-1,1 1 0,-1-1 1,1 0-1,-1 1 0,1-1 1,0 0-1,-1 1 0,1-1 1,-1 0-1,1 0 1,0 0-1,-1 1 0,1-1 1,0 0-1,-1 0 0,1 0 1,0 0-1,-1 0 0,1 0 1,0 0-1,-1-1 0,1 1 1,0 0-1,-1 0 1,2-1-1,2-1-2,1 0 0,-1 0-1,0-1 1,0 1 0,0-1 0,0 0 0,-1 0 0,1-1-1,-1 1 1,4-5 0,29-44-8,-25 35-3,0-1 1,-9 13 13,1 1 1,-1 0-1,0 0 0,1 0 0,0 0 0,0 0 0,0 1 0,0-1 1,1 1-1,0 0 0,-1 0 0,1 0 0,5-3 0,-8 6 2,-1 0 0,1 0-1,0 0 1,0 0 0,0-1-1,-1 1 1,1 0-1,0 0 1,0 1 0,0-1-1,-1 0 1,1 0 0,0 0-1,0 1 1,-1-1 0,1 0-1,0 0 1,-1 1 0,1-1-1,0 1 1,-1-1 0,1 1-1,0-1 1,-1 1 0,1-1-1,-1 1 1,1 0 0,-1-1-1,1 1 1,-1-1 0,1 1-1,-1 0 1,0 0 0,1-1-1,-1 2 1,9 32 6,-8-30-6,11 76 26,-8-49-424,1 1 0,13 47 0,-7-59-507,-10-20 854,-1 0 0,0 1 0,1-1 0,-1 0 0,0 1 0,1-1 0,-1 0 1,1 1-1,-1-1 0,1 0 0,-1 0 0,1 0 0,-1 0 0,1 1 0,-1-1 0,1 0 0,-1 0 0,1 0 0,-1 0 0,1 0 1,-1 0-1,2 0 0,-1-1-18,1 0 0,-1 0 0,0 0 0,0 0 0,1 0 0,-1 0 0,0-1 1,0 1-1,0 0 0,0-1 0,0 1 0,0 0 0,-1-1 0,1 1 0,0-1 1,-1 1-1,1-1 0,-1 0 0,1-2 0,5-28-830</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7.986"/>
    </inkml:context>
    <inkml:brush xml:id="br0">
      <inkml:brushProperty name="width" value="0.035" units="cm"/>
      <inkml:brushProperty name="height" value="0.035" units="cm"/>
    </inkml:brush>
  </inkml:definitions>
  <inkml:trace contextRef="#ctx0" brushRef="#br0">0 872 15987,'4'7'273,"1"0"0,-1 0 0,1 0-1,0-1 1,1 0 0,-1 0-1,13 9 1,-16-13-200,1 0-1,0 0 0,0-1 1,-1 1-1,1-1 1,0 0-1,0 0 0,1 0 1,-1 0-1,0-1 1,0 1-1,0-1 0,1 0 1,-1 0-1,0 0 1,0 0-1,0 0 0,1-1 1,-1 0-1,0 1 1,0-1-1,0 0 1,3-2-1,2-2 34,1 1 0,-2-1 0,1-1 0,-1 0 0,0 0 0,0 0-1,0-1 1,-1 0 0,0 0 0,-1-1 0,1 1 0,-1-1 0,-1 0 0,5-10 0,-2 0 24,0 0 0,-1 0 0,0 0 0,-2 0 1,5-38-1,-8 40 7,0-1 0,-2-21-1,1 35-114,0 1-1,0-1 0,-1 0 1,1 0-1,-1 0 0,1 1 1,-1-1-1,0 0 0,0 1 1,0-1-1,-1 1 1,1-1-1,0 1 0,-1-1 1,0 1-1,1 0 0,-1 0 1,0 0-1,0 0 0,0 0 1,-4-2-1,5 3-12,0 1 0,0 0-1,0-1 1,0 1 0,0 0 0,-1 0 0,1-1 0,0 1-1,0 0 1,0 0 0,0 0 0,0 0 0,0 1-1,0-1 1,0 0 0,-1 0 0,1 1 0,0-1 0,0 1-1,0-1 1,0 1 0,-1 0 0,-1 1 9,1 0 0,0 0 0,0 0 0,0 1 0,0-1 0,1 0 0,-1 1 0,-2 4 0,0 3 61,0 0 1,0 0-1,-4 20 1,5-10 40,0 0-1,1 0 1,1 0 0,1 21 0,1-32-78,-1-1 1,1 1 0,1-1 0,-1 0 0,2 0-1,-1 0 1,1 0 0,0 0 0,0-1-1,1 1 1,0-1 0,8 10 0,-10-15-28,0 1 0,0-1 0,0 0 0,0 0 1,1 0-1,-1 0 0,1-1 0,0 1 1,-1-1-1,1 1 0,0-1 0,0 0 0,0 0 1,0 0-1,0-1 0,0 1 0,0-1 0,0 1 1,4-1-1,-2-1-6,1 1 1,-1-1-1,1-1 1,-1 1 0,0-1-1,1 0 1,-1 0-1,0 0 1,9-6-1,4-6-7,0 0 0,0 0-1,-2-2 1,16-18 0,-9 9 8,-1-2 1,-1 0 0,-2-1-1,29-55 1,-39 63-10,-1 0 0,0 0 0,-2-1 0,0 0 0,-1-1 0,-2 1 0,0-1 0,0-35 0,-3 23-7,-3 0 0,0 0 0,-2 0 0,-2 0 0,-1 1 0,-1 0 0,-15-33 0,21 59 4,-1 0-1,0 1 1,0 0-1,0-1 1,0 2-1,-1-1 0,0 0 1,-1 1-1,-5-5 1,9 9 1,0-1 0,0 1 1,0 0-1,0-1 0,0 1 0,0 0 1,0 0-1,0 1 0,0-1 1,-1 0-1,1 1 0,0-1 0,-1 1 1,1 0-1,0 0 0,-1 0 1,1 0-1,0 0 0,-1 0 0,1 0 1,0 1-1,-1 0 0,1-1 1,0 1-1,0 0 0,-1 0 0,1 0 1,0 0-1,0 0 0,0 1 1,0-1-1,-2 3 0,0 1 4,0-1 1,0 1-1,1 0 1,0-1-1,0 1 1,0 1-1,1-1 0,0 0 1,0 1-1,0-1 1,0 1-1,0 9 0,-2 11 46,1 39-1,2-46-22,-1 43 222,9 95 0,-4-134-169,1 0 1,0 0-1,2-1 0,0 1 1,2-1-1,0-1 0,17 30 1,-19-41-111,1 0 0,1-1 0,0 1 0,0-2 0,1 1 0,0-1 1,0 0-1,1-1 0,0 0 0,0-1 0,1 0 0,-1 0 0,1-1 0,1-1 0,-1 0 1,1 0-1,0-1 0,-1-1 0,1 0 0,0 0 0,0-1 0,1-1 0,-1 0 1,0-1-1,0 0 0,0 0 0,0-2 0,0 1 0,-1-2 0,1 1 0,18-10 0,-24 10-37,0-1 0,0 0 0,0-1 0,-1 1 0,0-1 0,1 0-1,-2-1 1,9-10 0,0-10-351</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8.788"/>
    </inkml:context>
    <inkml:brush xml:id="br0">
      <inkml:brushProperty name="width" value="0.035" units="cm"/>
      <inkml:brushProperty name="height" value="0.035" units="cm"/>
    </inkml:brush>
  </inkml:definitions>
  <inkml:trace contextRef="#ctx0" brushRef="#br0">99 417 14939,'1'-9'517,"0"-4"24,0 0 1,-2-20 0,1 31-443,0 0 1,0 0 0,0 0-1,-1 1 1,1-1 0,0 0-1,-1 0 1,1 0 0,-1 1-1,0-1 1,0 0 0,1 1 0,-1-1-1,0 0 1,0 1 0,-1-1-1,1 1 1,0 0 0,0-1-1,-1 1 1,1 0 0,-1 0-1,1 0 1,-1 0 0,1 0 0,-3-1-1,3 2-13,0 0 0,-1 0 0,1 0 0,0 0 0,-1 0 0,1 0 0,0 1 0,-1-1 0,1 0 0,0 1 0,0-1-1,0 1 1,-1-1 0,1 1 0,0 0 0,0-1 0,0 1 0,0 0 0,0 0 0,0 0 0,0 0 0,0 0 0,0 0 0,1 0 0,-1 0 0,-1 2 0,-15 34 901,10-17-779,2 0 0,0 1 1,1-1-1,1 1 1,2 0-1,-1 0 0,2 0 1,1 0-1,1 0 1,6 31-1,-6-46-171,-1 0 0,1-1 0,0 1 0,1 0 0,4 7-1,-7-12-29,1 0 0,0 0-1,-1 0 1,1 0 0,0 0-1,0 0 1,0 0-1,0 0 1,0 0 0,0 0-1,0 0 1,0-1 0,0 1-1,0 0 1,1-1-1,-1 1 1,0-1 0,0 1-1,1-1 1,-1 0 0,0 0-1,0 1 1,1-1-1,-1 0 1,0 0 0,1 0-1,-1 0 1,0-1 0,1 1-1,-1 0 1,3-1 0,0-1-1,0 0 1,0-1 0,-1 1 0,1-1 0,0 0 0,-1 0 0,0 0-1,1 0 1,-1-1 0,-1 1 0,1-1 0,4-7 0,4-8 20,10-29 0,-17 38-20,11-28 26,-1-1 1,-3-1-1,10-55 0,-11 26 39,1-81-1,-10 135-52,-1 0 0,0-1-1,-2 1 1,-5-30 0,7 44-18,0 0 0,-1 0 0,1 0 0,-1 0 0,1-1 0,-1 1 0,0 0 0,1 0 0,-1 1 0,0-1 0,0 0 1,0 0-1,0 0 0,-1-1 0,2 2-1,-1 0-1,1 0 1,0 0 0,-1 0 0,1 0 0,-1 0-1,1 0 1,-1 0 0,1-1 0,-1 2 0,1-1 0,0 0-1,-1 0 1,1 0 0,-1 0 0,1 0 0,-1 0 0,1 0-1,0 1 1,-1-1 0,1 0 0,-1 0 0,1 0-1,0 1 1,-1-1 0,1 0 0,0 1 0,-1-1 0,1 0-1,0 1 1,-1-1 0,1 0 0,0 1 0,0-1-1,0 1 1,-1-1 0,1 1 0,-3 6 0,0 0-1,0 1 1,0-1 0,1 0-1,0 1 1,0 9 0,-4 53 8,4-44-6,-3 148 85,5-155-76,1-1 0,2 1 0,0-1 0,0 0 0,2 0 0,0 0 0,10 20 0,-14-35-10,0 1 0,1-1 0,0 0 1,0 0-1,0 0 0,0-1 0,0 1 1,0 0-1,1-1 0,-1 1 0,1-1 1,0 0-1,-1 0 0,1 0 0,0 0 1,0-1-1,1 1 0,4 1 0,-4-2-3,0-1-1,0 1 1,-1-1-1,1 0 1,0-1-1,0 1 1,0 0-1,0-1 1,-1 0-1,1 0 1,0 0-1,-1-1 1,1 1-1,4-3 1,5-4-13,0-1 0,-1 0 0,0 0 0,0-1 0,-1-1 0,0 0 0,9-14 0,-5 6 5,21-36-1,-36 55 12,0 0 0,0 0 0,0 0 0,0 1 0,0-1 0,0 0 0,0 0 0,0 0 0,0 0 0,0 1 0,0-1 0,0 0 0,1 0 0,-1 0 0,0 0 0,0 1 0,0-1 0,0 0 0,0 0 0,0 0 1,0 0-1,1 0 0,-1 0 0,0 0 0,0 1 0,0-1 0,0 0 0,0 0 0,1 0 0,-1 0 0,0 0 0,0 0 0,0 0 0,0 0 0,1 0 0,-1 0 0,0 0 0,0 0 0,0 0 0,0 0 0,1 0 0,-1 0 0,0 0 0,0 0 0,0 0 0,0 0 0,1 0 0,-1 0 0,0 0 0,0-1 0,0 1 0,0 0 0,1 0 0,-1 0 0,0 0 0,0 0 0,0 0 0,0 0 0,0-1 0,0 1 1,0 0-1,0 0 0,1 0 0,-1 0 0,0 0 0,0-1 0,3 14 30,-3-5-5,2 0 0,-1 0 0,1-1 0,0 1 0,1 0 0,-1-1 1,2 1-1,-1-1 0,5 7 0,-6-12-18,-1 0 1,0 0-1,1-1 1,0 1 0,-1-1-1,1 1 1,0-1-1,-1 0 1,1 0-1,0 1 1,0-1 0,0-1-1,0 1 1,0 0-1,4 0 1,-3 0 1,0-1-1,0 0 1,-1 0 0,1 0 0,0-1-1,0 1 1,0-1 0,0 0 0,0 0-1,0 1 1,-1-2 0,1 1 0,0 0-1,3-3 1,12-9 23,-1-1 0,0 0 0,-1-1 0,-1-1 0,22-30-1,-1 4 11,-35 41-42,21-19 3,-21 20-4,-1-1-1,1 1 1,-1-1 0,1 1-1,0 0 1,-1 0 0,1-1-1,0 1 1,0 0 0,-1 0-1,1 0 1,0 0 0,-1 0-1,1 0 1,0 0 0,0 0-1,-1 0 1,1 0 0,0 0-1,0 0 1,-1 0 0,1 1-1,0-1 1,-1 0 0,1 1-1,0-1 1,-1 0 0,1 1-1,-1-1 1,1 1 0,0-1-1,-1 1 1,1-1 0,-1 1 0,1-1-1,-1 1 1,0-1 0,1 2-1,3 7 5,-1 0 0,0-1 0,0 1-1,-1 0 1,0 1 0,-1-1 0,0 0 0,0 12-1,4 27 49,-4-41-39,0-1 0,1 0 1,0 0-1,0 0 1,0 0-1,6 9 1,-7-14-9,-1 0 0,1 0 0,0 0 0,0 1 0,0-1 0,0 0 0,0-1 0,0 1 0,0 0 0,0 0 0,0 0 0,1-1 0,-1 1 0,0 0 0,0-1 0,1 1 0,-1-1 0,0 0 0,1 1 0,-1-1 0,1 0 0,-1 0 0,0 0 0,1 0 0,-1 0 0,1 0 0,-1 0 0,0 0 0,1-1 0,-1 1 0,0 0 0,1-1 0,-1 1 0,0-1 0,0 0 1,2 0-1,6-4 15,-1-1 1,0 0 0,-1 0-1,0-1 1,0 1-1,9-12 1,37-53 51,-35 46-70,0-1-27,4-4-120,30-34-1,-52 63 142,22-18-141,-21 19 139,-1 0-1,1-1 0,-1 1 1,1 0-1,-1 0 0,1-1 1,-1 1-1,1 0 0,-1 0 1,1 0-1,-1 0 0,1-1 1,0 1-1,-1 0 0,1 0 1,-1 0-1,1 0 0,-1 0 1,1 1-1,-1-1 0,1 0 0,0 0 1,-1 0-1,1 0 0,-1 0 1,1 1-1,-1-1 0,1 0 1,-1 1-1,1-1 0,-1 0 1,0 1-1,1-1 0,-1 0 1,1 1-1,-1-1 0,0 1 1,1-1-1,-1 1 0,0-1 1,1 1-1,-1-1 0,0 1 1,0-1-1,0 1 0,0-1 0,1 2 1,1 10-194,0-1 0,0 1 0,-1 0 0,-1 0 0,-1 14 0,2 23 200,-1-47 23,2 8 16,-2-10-42,0 1-1,0-1 1,0 0 0,0 0 0,1 0 0,-1 0-1,0 0 1,0 0 0,0 1 0,0-1-1,0 0 1,0 0 0,1 0 0,-1 0-1,0 0 1,0 0 0,0 0 0,0 0-1,1 0 1,-1 0 0,0 0 0,0 0-1,0 0 1,0 0 0,1 0 0,-1 0-1,0 0 1,0 0 0,0 0 0,0 0-1,1 0 1,-1 0 0,0 0 0,0 0-1,0 0 1,0 0 0,1 0 0,-1 0-1,0 0 1,0 0 0,0 0 0,0-1-1,0 1 1,1 0 0,-1 0 0,0 0-1,0 0 1,0 0 0,0-1 0,0 1-1,0 0 1,0 0 0,0 0 0,0-1-1,11-13-168</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9.366"/>
    </inkml:context>
    <inkml:brush xml:id="br0">
      <inkml:brushProperty name="width" value="0.035" units="cm"/>
      <inkml:brushProperty name="height" value="0.035" units="cm"/>
    </inkml:brush>
  </inkml:definitions>
  <inkml:trace contextRef="#ctx0" brushRef="#br0">22 119 18100,'-4'8'430,"0"-1"-1,1 1 1,1 1 0,-1-1 0,-1 15-1,3-20-286,1 0 0,-1 0 0,1 0-1,0 0 1,0 0 0,0 0-1,1 0 1,-1 0 0,1 0 0,-1 0-1,1 0 1,0 0 0,0 0 0,0 0-1,1-1 1,-1 1 0,1 0 0,0-1-1,2 4 1,-3-5-93,0 0 1,0-1-1,-1 1 0,1 0 1,0 0-1,0-1 0,1 1 1,-1-1-1,0 1 0,0-1 1,0 1-1,0-1 0,0 0 1,1 1-1,-1-1 0,0 0 1,0 0-1,0 0 0,1 0 0,-1 0 1,0 0-1,2-1 0,0 0 5,-1 0-1,0 0 0,0 0 0,0 0 0,0 0 1,0-1-1,0 1 0,0-1 0,0 1 0,2-4 0,2-3 21,0 1-1,-1-1 1,0 0-1,6-14 1,-6 12-58,-2 1 0,0-1 0,0 0 1,2-12-1,-5 18-17,1 0 0,-1 0 1,0 0-1,0 0 0,0 0 0,0-1 1,-1 1-1,0 0 0,0 0 0,0 0 1,0 0-1,-3-6 0,3 9-1,1 0 0,0 0 0,-1 1 0,1-1 0,-1 0 0,1 1-1,-1-1 1,1 0 0,-1 1 0,1-1 0,-1 1 0,1-1 0,-1 1 0,0-1 0,1 1 0,-1-1-1,0 1 1,0 0 0,1-1 0,-1 1 0,0 0 0,0 0 0,1 0 0,-1-1 0,0 1 0,0 0-1,0 0 1,1 0 0,-1 0 0,0 0 0,0 0 0,0 1 0,1-1 0,-1 0 0,0 0 0,0 0-1,1 1 1,-1-1 0,0 1 0,0-1 0,1 0 0,-1 1 0,1-1 0,-1 1 0,0-1-1,1 1 1,-1 0 0,1-1 0,-2 2 0,-1 2-2,-1 0 0,1 1 0,0-1-1,0 1 1,0 0 0,-2 6 0,1 0 13,0 1 1,1 0 0,0 0-1,1 0 1,0 0 0,1 23-1,1-29 11,0 1-1,0 0 0,1 0 0,0-1 1,0 1-1,1 0 0,0-1 1,0 1-1,1-1 0,-1 0 1,2 0-1,-1 0 0,7 10 1,-7-14-6,-1 1 0,1-1 0,0 0 1,0 0-1,0 0 0,0 0 0,0 0 1,0-1-1,1 1 0,-1-1 0,1 0 1,-1 0-1,1 0 0,-1-1 0,1 1 1,-1-1-1,1 0 0,-1 0 0,1 0 1,0 0-1,-1 0 0,1-1 0,5-2 1,4 0 18,0-1 1,0-1 0,-1-1 0,1 0 0,11-7-1,19-16-24,-2-2 0,52-48 0,-35 28-105,-41 41 28,-17 10 66,0 0 0,1 0 0,-1 0 1,0 0-1,0 0 0,0 0 0,1 0 0,-1 0 1,0 0-1,0 0 0,0 0 0,0 0 0,1 0 1,-1 0-1,0 1 0,0-1 0,0 0 1,0 0-1,1 0 0,-1 0 0,0 0 0,0 1 1,0-1-1,0 0 0,0 0 0,0 0 0,0 0 1,1 1-1,-1-1 0,0 0 0,0 0 1,0 0-1,0 0 0,0 1 0,0-1 0,0 0 1,0 0-1,0 0 0,0 1 0,0-1 0,0 0 1,0 0-1,0 1 0,-10 33 14,6-23 13,1-1-7,-13 52 80,15-58-81,0 0 0,1 0 0,0 0 0,0 0 0,0 0-1,0 0 1,1 0 0,-1 0 0,1 0 0,0 0 0,0 0 0,4 8 0,-5-11-11,1 0-1,-1 0 1,1 0 0,0 0 0,-1-1-1,1 1 1,0 0 0,0 0-1,0 0 1,0-1 0,0 1-1,0 0 1,0-1 0,0 1 0,0-1-1,0 1 1,0-1 0,0 0-1,0 1 1,0-1 0,0 0-1,0 0 1,0 0 0,2 0 0,0 0 2,0 0 0,0-1 1,0 0-1,0 0 1,0 0-1,0 0 1,0 0-1,5-3 0,4-3 11,-1-1 0,-1 0-1,13-12 1,81-96-100,-26 27-420,-76 87 463,0-1 1,1 1 0,-1 0 0,1 0 0,-1 0 0,1 0-1,0 0 1,0 1 0,0-1 0,0 1 0,5-2 0,-7 3 19,0 0 1,0 0 0,0 0-1,0 0 1,0 0 0,1 1-1,-1-1 1,0 0 0,0 1-1,0-1 1,0 0 0,0 1-1,0-1 1,0 1 0,0 0-1,0-1 1,0 1 0,0 0-1,0 0 1,-1-1 0,1 1-1,0 0 1,0 0 0,-1 0-1,1 0 1,-1 0 0,1 0-1,-1 0 1,1 0 0,-1 0-1,0 0 1,1 0-1,-1 2 1,4 9-52,-1 1 0,2 21-1,-4-24-188,0 0-1,1 0 0,0 0 0,1 0 0,7 18 0,-10-28 246,0 0 1,0 1-1,0-1 1,0 1-1,0-1 1,1 0-1,-1 1 0,0-1 1,0 1-1,0-1 1,0 0-1,1 1 1,-1-1-1,0 0 1,0 1-1,1-1 1,-1 0-1,0 0 1,1 1-1,-1-1 1,0 0-1,1 0 0,-1 1 1,0-1-1,1 0 1,-1 0-1,0 0 1,1 0-1,-1 0 1,1 1-1,-1-1 1,0 0-1,1 0 1,-1 0-1,1 0 1,-1 0-1,0 0 0,1 0 1,-1 0-1,1-1 1,-1 1-1,0 0 1,1 0-1,-1 0 1,0 0-1,1 0 1,-1-1-1,1 1 1,-1 0-1,0 0 1,0-1-1,1 1 1,0-1-1,8-11-356</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1.038"/>
    </inkml:context>
    <inkml:brush xml:id="br0">
      <inkml:brushProperty name="width" value="0.035" units="cm"/>
      <inkml:brushProperty name="height" value="0.035" units="cm"/>
    </inkml:brush>
  </inkml:definitions>
  <inkml:trace contextRef="#ctx0" brushRef="#br0">1 284 17668,'2'-10'1285,"1"10"-387,3 17 55,3 29-206,43 234 84,-47-269-833,-1-14 0,0-21 10,-6-27 20,-2 1 0,-12-58 1,-31-100 349,48 209-372,-1 1-1,1-1 1,0 0-1,0 0 1,0 0 0,0 0-1,0 0 1,0 0 0,0 0-1,1 0 1,-1 0 0,0 0-1,0 0 1,1-1 0,-1 1-1,1-1 1,-1 1 0,0-1-1,1 1 1,-1-1 0,1 0-1,-1 0 1,1 0 0,2 0-1,-1 1-4,-1-1 1,1 0-1,0 0 1,-1-1-1,1 1 0,0-1 1,-1 1-1,1-1 0,0 0 1,-1 0-1,1 0 0,-1 0 1,1 0-1,-1 0 0,0-1 1,4-2-1,0-3 7,0 0 1,0 0-1,-1 0 1,0-1-1,0 0 1,-1 0-1,4-9 1,19-63 296,-16 46 31,-7 29 45,-1 12-148,2 30 270,3 46 0,-1 3-100,-4-59-296,14 85 243,-14-98-308,0 0-1,1 0 1,1 0-1,0 0 0,10 17 1,-14-30-46,-1 0 0,1 1 0,0-1 0,-1 0 0,1 0 0,0 0 0,0 0-1,0 0 1,0 0 0,0 0 0,0 0 0,0-1 0,1 1 0,1 1 0,-2-2-11,-1 0 0,1 0 0,0 0 0,-1 0 1,1 0-1,-1 0 0,1 0 0,0 0 0,-1 0 0,1 0 0,-1 0 0,1-1 0,0 1 1,-1 0-1,1 0 0,-1-1 0,1 1 0,-1 0 0,1-1 0,-1 1 0,1 0 0,0-1 1,1-2-78,0 1 0,0-1 0,0 0 1,0 0-1,-1 0 0,1 0 1,-1 0-1,0 0 0,1-4 1,2-12-72,0-1 0,-2 1 1,0-31-1,-1-14-264</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1.617"/>
    </inkml:context>
    <inkml:brush xml:id="br0">
      <inkml:brushProperty name="width" value="0.035" units="cm"/>
      <inkml:brushProperty name="height" value="0.035" units="cm"/>
    </inkml:brush>
  </inkml:definitions>
  <inkml:trace contextRef="#ctx0" brushRef="#br0">20 398 15299,'-2'4'468,"-14"29"1275,16-32-1682,0 0-1,-1 0 1,1 0 0,0 0 0,0 0 0,-1-1 0,1 1-1,0 0 1,0 0 0,0 0 0,0 0 0,0 0 0,0 0-1,1 0 1,-1 0 0,0-1 0,0 1 0,1 0 0,-1 0-1,0 0 1,1 0 0,-1-1 0,1 1 0,-1 0 0,1 0-1,-1-1 1,1 1 0,0 0 0,-1-1 0,1 1 0,0-1-1,0 1 1,-1-1 0,2 1 0,4 1 187,0 0 1,0-1-1,1 0 1,-1 0-1,0-1 1,0 0-1,1 0 1,-1 0-1,0-1 1,0 1-1,8-3 1,13-4 435,28-10 0,-53 16-645,37-14 402,-1-1-1,0-2 1,39-26 0,100-78 436,-6 5-653,-136 95-284,2 2 0,74-30 0,-103 48-56,-2-1-126,0 1 1,0-1-1,1 2 0,-1-1 1,1 1-1,-1 0 0,13 0 1,-20 3-416,-7 1 424,-13 2-311</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2.901"/>
    </inkml:context>
    <inkml:brush xml:id="br0">
      <inkml:brushProperty name="width" value="0.035" units="cm"/>
      <inkml:brushProperty name="height" value="0.035" units="cm"/>
    </inkml:brush>
  </inkml:definitions>
  <inkml:trace contextRef="#ctx0" brushRef="#br0">1 0 15115,'34'137'6195,"-1"-1"-3445,59 272-1543,-88-385-1102,-5-19-9,-1-4-53,-2-10 11,-11-39 82,-11-70 0,16 69-97,-20-117 20,24 126-33,2 0-1,2-47 0,2 85-21,1-1 1,-1 0 0,0 0-1,1 0 1,0 0-1,0 0 1,0 1-1,0-1 1,2-4-1,-2 7-5,0-1-1,1 1 0,-1 0 0,0 0 0,0 0 0,0-1 0,1 1 0,-1 0 0,1 1 0,-1-1 1,1 0-1,-1 0 0,1 1 0,-1-1 0,1 1 0,-1-1 0,1 1 0,0 0 0,-1-1 0,1 1 1,0 0-1,-1 0 0,3 0 0,4 0-37,1 0 1,0 1 0,-1 0-1,1 0 1,-1 1-1,1 0 1,-1 0 0,0 1-1,12 5 1,-19-7 35,-1 0 1,1-1-1,0 1 0,0 0 1,0 0-1,0 0 0,-1 0 1,1 0-1,0 0 1,-1 0-1,1 0 0,-1 0 1,1 0-1,-1 0 0,0 0 1,1 0-1,-1 0 1,0 0-1,0 1 0,0-1 1,0 0-1,0 0 0,0 0 1,0 0-1,0 1 1,0-1-1,0 0 0,-1 0 1,1 0-1,0 0 0,-1 0 1,1 0-1,-1 0 1,-1 2-1,-2 5 13,0 0 0,-1 0 0,-8 9 0,10-13-10,-16 21-391,-2 0-1,-42 37 1,50-53 796,13-8-406,0-1 1,-1 0 0,1 0-1,0 0 1,0 1 0,0-1-1,0 0 1,-1 0 0,1 0-1,0 0 1,0 1 0,0-1-1,-1 0 1,1 0 0,0 0-1,0 0 1,-1 0 0,1 0-1,0 0 1,0 0 0,-1 0-1,1 1 1,0-1-1,0 0 1,-1 0 0,1 0-1,0-1 1,-1 1 0,1 0-1,0 0 1,0 0 0,-1 0-1,1 0 1,0 0 0,0 0-1,0 0 1,-1 0 0,1-1-1,0 1 1,0 0 0,-1 0-1,1 0 1,0-1 0,1-3-170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5.795"/>
    </inkml:context>
    <inkml:brush xml:id="br0">
      <inkml:brushProperty name="width" value="0.025" units="cm"/>
      <inkml:brushProperty name="height" value="0.025" units="cm"/>
      <inkml:brushProperty name="color" value="#E71224"/>
    </inkml:brush>
  </inkml:definitions>
  <inkml:trace contextRef="#ctx0" brushRef="#br0">179 1 13100,'0'0'12540,"-10"6"-12374,6-4-152,-3 1 3,0 0 0,1 1 0,0 0 0,0 1 0,0-1 0,0 1 0,1 1 0,-1-1 0,1 1 0,1-1 1,-6 9-1,-7 16 194,2 1 1,-21 57-1,30-71-165,2-1-1,0 1 1,1 0-1,0 0 1,2 0-1,0 0 0,2 27 1,-1-40-67,1-1 0,0 1 0,0 0 0,0-1 0,0 0-1,0 1 1,1-1 0,0 0 0,-1 1 0,1-1 0,0 0 0,1 0 0,-1-1 0,0 1 0,1 0 0,0-1 0,-1 1 0,1-1 0,0 0 0,0 0-1,0 0 1,1 0 0,-1-1 0,7 3 0,39 6-2823,1-14-4462,-8-9-7727</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3.357"/>
    </inkml:context>
    <inkml:brush xml:id="br0">
      <inkml:brushProperty name="width" value="0.035" units="cm"/>
      <inkml:brushProperty name="height" value="0.035" units="cm"/>
    </inkml:brush>
  </inkml:definitions>
  <inkml:trace contextRef="#ctx0" brushRef="#br0">28 0 18460,'-1'5'325,"1"0"1,-1 0-1,0 0 0,0-1 1,0 1-1,-3 6 0,-5 19 143,5-7 245,1 0 0,1 45 1,2-55-605,1 0 0,1 0 1,0-1-1,1 1 1,0-1-1,10 24 0,-12-33-81,0 0 0,1 0-1,-1-1 1,1 1 0,0 0-1,0-1 1,0 1 0,0-1-1,0 0 1,0 0 0,1 0-1,-1 0 1,1 0-1,-1 0 1,1 0 0,4 1-1,-5-2 3,0-1-1,0 0 0,1 1 0,-1-1 1,0 0-1,1 0 0,-1 0 0,0-1 1,0 1-1,1 0 0,-1-1 1,0 1-1,0-1 0,0 0 0,0 0 1,0 0-1,0 0 0,0 0 0,0 0 1,0-1-1,0 1 0,-1-1 0,3-2 1,4-4 100,-1 0 1,0 0-1,-1-1 1,0-1 0,0 1-1,-1-1 1,0 0-1,-1 0 1,6-20 0,-5 15 34,-2 0 1,0 0 0,-1-1-1,0 1 1,-1-1 0,-2-22 0,1 36-148,0-1 0,0 1 0,-1-1 0,1 1 0,-1-1-1,0 1 1,0-1 0,0 1 0,0-1 0,0 1 0,0 0 0,-1 0 0,1-1 0,-4-2 0,4 4-27,0 0 1,0 1-1,0-1 0,-1 1 0,1-1 0,0 1 1,0-1-1,0 1 0,0 0 0,-1-1 0,1 1 0,0 0 1,0 0-1,-1 0 0,1 0 0,0 0 0,0 0 1,-1 0-1,1 1 0,0-1 0,0 0 0,0 1 0,-1-1 1,1 1-1,0-1 0,0 1 0,0 0 0,0-1 1,0 1-1,0 0 0,0 0 0,-1 1 0,-4 3-249,0 1-1,0 0 0,0 1 1,1-1-1,0 1 0,0 0 1,1 1-1,0-1 1,0 1-1,1-1 0,0 1 1,0 0-1,1 1 0,-3 15 1,6-9-497</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4.658"/>
    </inkml:context>
    <inkml:brush xml:id="br0">
      <inkml:brushProperty name="width" value="0.035" units="cm"/>
      <inkml:brushProperty name="height" value="0.035" units="cm"/>
    </inkml:brush>
  </inkml:definitions>
  <inkml:trace contextRef="#ctx0" brushRef="#br0">1 277 16892,'1'-1'2151,"3"7"-1644,2 11-237,10 44 1207,4 22-112,62 154-1,-82-236-1358,2 6 67,1-1 1,0 0-1,1 0 1,-1 0-1,1 0 1,0 0-1,6 5 1,-10-10-64,0-1-1,1 0 1,-1 1 0,0-1-1,1 0 1,-1 0 0,0 0-1,1 1 1,-1-1 0,1 0 0,-1 0-1,0 0 1,1 0 0,-1 0-1,1 0 1,-1 1 0,0-1-1,1 0 1,-1 0 0,1 0 0,-1 0-1,1-1 1,-1 1 0,0 0-1,1 0 1,-1 0 0,1 0-1,-1 0 1,0 0 0,1-1-1,-1 1 1,0 0 0,1 0 0,-1-1-1,0 1 1,1 0 0,7-17 274,-6 2-180,-1 1 0,0-1 0,-1 0 0,0 1 0,-2-1 0,1 0 1,-6-21-1,-34-100 307,32 112-373,-22-58 65,28 74-98,-1 0 0,0 1 0,0 0 0,-1 0-1,0 0 1,0 0 0,-10-9 0,4 10-1,7 12 18,9 18 11,-1-16-31,0 0 1,0 0 0,1 0-1,0 0 1,0-1-1,0 0 1,1 0 0,0 0-1,1-1 1,7 6 0,-11-10-2,0 1 1,0-1-1,1 0 1,-1 0-1,1 0 1,-1-1-1,1 1 1,0-1-1,0 0 1,0 0-1,0 0 1,0 0-1,0-1 1,0 0-1,0 0 1,0 0-1,0 0 1,0 0-1,0-1 1,-1 0-1,1 0 1,0 0-1,0 0 1,0 0-1,5-4 1,0-1 11,-1 0 0,0 0 0,0-1 0,0 0 0,-1 0 0,0-1-1,-1 0 1,0-1 0,0 1 0,-1-1 0,0 0 0,5-11 0,2-9 67,0-1 0,12-53 0,0-50 136,-21 127-203,-1 14-23,11 86-86,17 96 54,-20-141-252,31 88 0,-40-133 138,1 0-1,0 0 1,0 0-1,0 0 1,1 0 0,-1 0-1,7 6 1,-9-9 116,0-1 0,1 0 0,-1 1 0,0-1 1,1 0-1,-1 0 0,0 0 0,1 1 1,-1-1-1,0 0 0,1 0 0,-1 0 0,1 0 1,-1 0-1,0 1 0,1-1 0,-1 0 0,1 0 1,-1 0-1,1 0 0,-1 0 0,0 0 0,1 0 1,-1-1-1,1 1 0,-1 0 0,0 0 0,1 0 1,-1 0-1,1-1 0,0 0-17,0 0-1,0 0 0,0-1 1,0 1-1,0 0 1,-1-1-1,1 1 0,-1 0 1,1-1-1,-1 1 0,1-1 1,-1 1-1,1-3 1,2-26-535,-1-3-155</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5.144"/>
    </inkml:context>
    <inkml:brush xml:id="br0">
      <inkml:brushProperty name="width" value="0.035" units="cm"/>
      <inkml:brushProperty name="height" value="0.035" units="cm"/>
    </inkml:brush>
  </inkml:definitions>
  <inkml:trace contextRef="#ctx0" brushRef="#br0">0 471 16820,'0'7'1816,"8"-1"-1040,4-4-256,18-5 1337,6-6-681,20-11-376,2-5-72,16-20-208,4-5-56,7-8-127,1-2-81,-9 3-272,-5 4-152,-17 9-609,-4 11-375,-18 17 920,-4 8-240,-26 4-152</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5.691"/>
    </inkml:context>
    <inkml:brush xml:id="br0">
      <inkml:brushProperty name="width" value="0.035" units="cm"/>
      <inkml:brushProperty name="height" value="0.035" units="cm"/>
    </inkml:brush>
  </inkml:definitions>
  <inkml:trace contextRef="#ctx0" brushRef="#br0">0 213 20124,'41'193'2782,"31"119"-1196,-17-144-1452,-42-132-164,-8-22-45,-9-22 15,-7-27-16,-16-80 73,5-1 0,5 0 0,5-2 0,3-131 1,9 241 6,1-15 14,5-36-1,-5 53-13,0 0-1,1 0 0,-1 0 0,2 0 1,-1 1-1,0-1 0,1 1 1,0-1-1,0 1 0,7-8 1,-7 11-3,-1 0 1,0 0 0,0 0 0,1 1-1,-1 0 1,1-1 0,-1 1 0,1 0-1,-1 0 1,1 0 0,0 1 0,0-1-1,-1 0 1,1 1 0,0 0 0,0 0 0,-1 0-1,1 0 1,0 0 0,0 0 0,0 1-1,-1 0 1,1-1 0,0 1 0,-1 0-1,1 0 1,0 0 0,-1 1 0,1-1-1,2 3 1,-1-2 7,1 1 0,-1 0-1,0 0 1,0 0 0,0 1-1,0 0 1,0 0 0,-1 0-1,0 0 1,1 0 0,-2 0-1,1 1 1,0-1 0,-1 1-1,3 9 1,-5-11 13,1 0 1,-1 0-1,-1 0 1,1 0-1,0 0 0,-1 0 1,1-1-1,-1 1 1,0 0-1,0 0 0,0 0 1,0-1-1,-1 1 1,1 0-1,-1-1 1,1 1-1,-1-1 0,0 0 1,0 0-1,-4 4 1,-5 5 104,-1-1 0,-22 14 0,19-14-27,-18 15 85,-1 1-925,-51 28 0,75-51 441,10-4 290,0 1-1,0 0 1,0 0-1,-1 0 1,1 0-1,0 0 1,0 0-1,0 0 0,0 0 1,0 0-1,-1-1 1,1 1-1,0 0 1,0 0-1,0 0 1,0 0-1,0 0 0,0-1 1,0 1-1,-1 0 1,1 0-1,0 0 1,0-1-1,0 1 1,0 0-1,0 0 1,0 0-1,0 0 0,0-1 1,0 1-1,0 0 1,0 0-1,0 0 1,0-1-1,0 1 1,0 0-1,0 0 0,0 0 1,0 0-1,1-1 1,-1 1-1,0 0 1,7-15-478</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6.173"/>
    </inkml:context>
    <inkml:brush xml:id="br0">
      <inkml:brushProperty name="width" value="0.035" units="cm"/>
      <inkml:brushProperty name="height" value="0.035" units="cm"/>
    </inkml:brush>
  </inkml:definitions>
  <inkml:trace contextRef="#ctx0" brushRef="#br0">0 462 15595,'1'3'180,"-1"0"-1,1 0 1,-1 0 0,1 0-1,0-1 1,0 1-1,0 0 1,0-1-1,1 1 1,-1 0 0,3 2-1,-4-5-134,1 0 0,-1 1 0,0-1 0,1 0 0,-1 1 0,1-1 0,-1 0 0,1 0 0,-1 1 0,1-1 0,-1 0 0,1 0 0,-1 0 0,1 0 0,-1 0 0,1 0 0,-1 0 0,1 0 0,-1 0 0,1 0 0,-1 0 0,1 0 0,-1 0 0,2 0 0,-1-1 43,1 0 0,-1 0 0,1 0 0,-1 0 0,1 0 0,-1 0 0,0 0 0,1-1 0,-1 1 0,0-1 0,1 0 0,6-10 327,0-1 0,-1 1 0,-1-1 0,0 0 0,4-15 0,19-72 1034,-25 84-1221,22-121 1070,0 1-202,-24 130-926,0 8-95,0 9-8,8 66-11,3 39-952,43 173 0,-42-247 612,0-7-103</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9.187"/>
    </inkml:context>
    <inkml:brush xml:id="br0">
      <inkml:brushProperty name="width" value="0.035" units="cm"/>
      <inkml:brushProperty name="height" value="0.035" units="cm"/>
    </inkml:brush>
  </inkml:definitions>
  <inkml:trace contextRef="#ctx0" brushRef="#br0">786 135 13051,'-3'-14'478,"-2"1"0,0-1 1,0 1-1,-13-22 0,15 31-358,1 1-1,-1 0 0,0-1 0,0 1 1,0 0-1,0 1 0,0-1 1,-1 0-1,1 1 0,-1 0 1,0 0-1,0 0 0,0 0 1,0 1-1,0-1 0,0 1 1,0 0-1,0 0 0,0 1 1,-6-1-1,-4 1 69,0 1 0,0 0 0,0 1 0,0 0 0,0 1 0,0 1 0,1 0 0,0 1 0,-22 11 0,6 0-93,1 1-1,1 1 0,-28 23 1,22-12-106,1 2 0,1 1 0,2 1 0,2 1 0,1 2-1,1 0 1,2 2 0,2 1 0,2 0 0,1 1 0,2 1 0,2 1 0,2 0 0,-13 80 0,15-46 36,3 1 0,4 0 0,3 0 0,11 85 0,-3-99-4,3 0 1,3-1-1,2 0 0,3-1 0,36 78 0,-36-101-55,1 0 0,2-2 0,2 0 0,1-2 0,2-1-1,1-1 1,2-1 0,1-1 0,1-2 0,1-1 0,2-2-1,0-2 1,2 0 0,0-3 0,1-1 0,1-2 0,47 14 0,-52-20-46,1-1 0,1-2 0,-1-2 1,63 4-1,-86-10 65,1 0 1,-1-1-1,1 0 1,-1-1-1,0 0 0,0-1 1,0 0-1,0-1 0,-1-1 1,1 0-1,-1 0 1,0-1-1,0 0 0,-1-1 1,0-1-1,0 1 1,11-13-1,-6 3 26,-1-1-1,-1-1 0,-1 0 1,0 0-1,-1-1 1,-1-1-1,-1 0 1,6-23-1,1-11 99,-3-1 0,7-59 0,-10 22-4,-4 0-1,-4 1 0,-4-1 0,-4 0 0,-4 1 0,-4 0 0,-4 1 0,-4 1 0,-4 0 0,-4 2 0,-4 2 0,-47-87 0,56 127-151,-2 1 0,-54-68 1,69 97-9,-1 2 0,-1 0 0,0 0 0,-1 2 0,0-1 0,-1 2 0,0 0 0,-1 1 0,-35-15 0,46 22-7,-1 1 0,1 1 0,0-1-1,0 1 1,-1 0 0,1 1 0,-1-1-1,1 1 1,0 1 0,-1-1 0,1 1-1,-1 0 1,1 1 0,-10 2 0,5 1-21,0 1 0,0 0 1,0 0-1,0 1 0,1 1 1,-11 10-1,-16 13-189</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9.918"/>
    </inkml:context>
    <inkml:brush xml:id="br0">
      <inkml:brushProperty name="width" value="0.035" units="cm"/>
      <inkml:brushProperty name="height" value="0.035" units="cm"/>
    </inkml:brush>
  </inkml:definitions>
  <inkml:trace contextRef="#ctx0" brushRef="#br0">607 102 13875,'-18'-7'390,"-1"0"-1,0 1 1,-1 1 0,1 0-1,-33-1 1,41 5-273,-1 1 0,1 1 1,-1 0-1,1 0 0,-1 1 0,1 1 1,0 0-1,0 0 0,0 1 0,0 1 1,-10 5-1,6 0-18,0-1-1,1 2 1,1 0 0,0 0 0,0 2 0,1-1-1,1 1 1,0 1 0,-14 24 0,6-6 53,2 1-1,1 1 1,-17 53 0,11-11 17,3 1-1,3 0 1,-6 88 0,14-38 46,9 150-1,3-201-149,28 146 1,-22-179-52,2 0 0,2 0-1,2-1 1,35 67 0,-20-59-47,1-1-1,3-1 0,2-2 1,1-2-1,3-2 1,1-1-1,2-2 1,2-2-1,1-2 1,2-2-1,1-3 1,106 48-1,-133-68-27,0-2 0,0-1 0,1 0 0,0-2 0,0 0 0,0-2 0,30 1 0,-42-5 32,0 1 1,1-2-1,-1 1 1,0-2-1,-1 0 0,1 0 1,0-1-1,-1 0 1,0-1-1,0 0 1,0-1-1,-1 0 1,1-1-1,-2 0 1,1-1-1,12-13 0,-7 4 41,0-1-1,-2 0 0,0-1 1,-2 0-1,0-1 0,-1-1 1,-1 1-1,0-2 0,7-31 0,0-15 166,13-129-1,-15 15 137,-7 0 1,-34-348-1,11 409-307,-42-166 1,42 231-60,-1 1 1,-3 0-1,-3 2 0,-2 1 1,-32-52-1,46 88 0,0 0 0,-1 0 0,-1 1 0,0 1 0,-1 0 0,-26-20 0,32 28-14,0 1 1,0 0-1,-1 1 0,1 0 1,-1 0-1,-1 0 1,1 2-1,0-1 1,-1 1-1,1 0 1,-1 1-1,1 0 1,-1 1-1,-15 0 1,9 2-60,0 1 0,1 0 0,-1 1 0,0 1 0,1 1 1,0 0-1,-27 15 0,14-4-20,2 2 0,-49 42 0,-9 22-240</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0.983"/>
    </inkml:context>
    <inkml:brush xml:id="br0">
      <inkml:brushProperty name="width" value="0.035" units="cm"/>
      <inkml:brushProperty name="height" value="0.035" units="cm"/>
    </inkml:brush>
  </inkml:definitions>
  <inkml:trace contextRef="#ctx0" brushRef="#br0">0 0 16123,'1'1'86,"-1"-1"-1,1 1 1,-1 0-1,1-1 1,-1 1-1,1 0 0,-1-1 1,0 1-1,1 0 1,-1-1-1,0 1 0,0 0 1,1-1-1,-1 1 1,0 0-1,0 0 1,0-1-1,0 1 0,0 0 1,0 0-1,0-1 1,-1 2-1,6 41 147,-4-23 48,5 34 62,47 519 1647,-27 4-1511,-43-93-133,-24-3 478,38-448-738,2-20-52,-11 108 592,6 159 0,7-262-548,1 0-1,0-1 1,9 31-1,-10-43-60,1-1 0,0 0 0,0 1 0,0-1-1,0 0 1,1 0 0,0 0 0,4 6 0,-5-9-10,0 1 1,-1-1-1,1 0 0,0 1 1,0-1-1,0 0 1,0 0-1,0 0 1,0 0-1,0 0 0,0-1 1,0 1-1,1-1 1,-1 1-1,0-1 1,0 0-1,1 0 0,3 0 1,-4 0-20,0-1 1,0 1 0,0 0-1,-1-1 1,1 1-1,0-1 1,0 1-1,0-1 1,-1 0-1,1 0 1,0 0-1,-1 0 1,1 0-1,-1 0 1,1 0 0,-1-1-1,0 1 1,0 0-1,1-1 1,-1 1-1,0-1 1,0 0-1,0 1 1,0-1-1,-1 0 1,2-2-1,-1 1-63,-1-1 0,1 1 0,-1 0-1,1-1 1,-1 1 0,0-1 0,-1 1-1,1 0 1,0-1 0,-1 1-1,0 0 1,0-1 0,-2-5 0,-4-4-215</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1.779"/>
    </inkml:context>
    <inkml:brush xml:id="br0">
      <inkml:brushProperty name="width" value="0.035" units="cm"/>
      <inkml:brushProperty name="height" value="0.035" units="cm"/>
    </inkml:brush>
  </inkml:definitions>
  <inkml:trace contextRef="#ctx0" brushRef="#br0">1 781 14195,'326'-28'5702,"-184"11"-4925,546-48 416,596-73-706,-470 3 414,-201 29-487,2 28-351,92 29-1,-524 37-40,-130 10 84,0-3 1,0-2 0,77-22 0,-123 27-49,-1 0 1,1 0 0,-1 0 0,0-1 0,0 0 0,0-1 0,-1 1 0,1-1-1,-1 0 1,0 0 0,0-1 0,7-7 0,-23 3-1797,10 7 1736,1 0 0,-1 0 0,1 0 0,0 0 0,-1 0-1,1 0 1,0-1 0,0 1 0,1 0 0,-1 0 0,0 0 0,1 0 0,-1 0-1,2-4 1,5-10-359</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2.359"/>
    </inkml:context>
    <inkml:brush xml:id="br0">
      <inkml:brushProperty name="width" value="0.035" units="cm"/>
      <inkml:brushProperty name="height" value="0.035" units="cm"/>
    </inkml:brush>
  </inkml:definitions>
  <inkml:trace contextRef="#ctx0" brushRef="#br0">20 17 18972,'-16'4'1611,"13"0"-1026,10-2 225,18 0-520,0-2 1,0-1-1,0 0 0,49-11 1,-51 7-122,-1 1 0,2 1 0,-1 1 0,0 1 0,0 2 0,28 3 0,-48-4-168,0 1 0,-1-1-1,1 1 1,0 0 0,0 0-1,0 0 1,-1 0-1,1 1 1,0-1 0,-1 1-1,0 0 1,1 0 0,-1 0-1,0 0 1,0 0 0,0 0-1,0 0 1,0 1 0,0-1-1,-1 1 1,2 2 0,-1 1 3,0-1 1,-1 0 0,0 0-1,0 1 1,0-1 0,-1 0-1,0 1 1,0-1 0,0 1 0,-1-1-1,-1 7 1,-4 17 83,-2 0-1,0-1 1,-2-1-1,-15 30 1,-61 104 512,69-132-486,4-5-12,-22 38 111,-73 100-1,102-155-81,0 0 1,-1 0-1,0-1 1,-14 11-1,10-12-117,6-8-18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6.170"/>
    </inkml:context>
    <inkml:brush xml:id="br0">
      <inkml:brushProperty name="width" value="0.025" units="cm"/>
      <inkml:brushProperty name="height" value="0.025" units="cm"/>
      <inkml:brushProperty name="color" value="#E71224"/>
    </inkml:brush>
  </inkml:definitions>
  <inkml:trace contextRef="#ctx0" brushRef="#br0">49 1 11723,'0'0'16506,"-3"10"-16239,-8 17-211,5-14-50,1 0-1,0 0 1,0 0 0,2 1-1,0-1 1,0 1 0,1 0-1,0 18 1,2-30-12,1-1 0,0 1-1,0-1 1,-1 1 0,1-1 0,0 1 0,0-1-1,1 1 1,-1-1 0,0 0 0,0 0 0,1 0-1,-1 1 1,0-1 0,1-1 0,-1 1 0,1 0-1,0 0 1,-1 0 0,1-1 0,0 1 0,-1-1-1,1 1 1,0-1 0,-1 0 0,1 0 0,0 0-1,0 0 1,-1 0 0,4 0 0,1 0-106,1 0 0,-1-1 0,1 0-1,-1 0 1,1 0 0,-1-1 0,9-3 0,-10 3-563,0-1-1,-1 1 1,1-1 0,-1 0 0,0-1-1,0 1 1,0-1 0,0 0-1,4-6 1,7-16-6121</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3.032"/>
    </inkml:context>
    <inkml:brush xml:id="br0">
      <inkml:brushProperty name="width" value="0.035" units="cm"/>
      <inkml:brushProperty name="height" value="0.035" units="cm"/>
    </inkml:brush>
  </inkml:definitions>
  <inkml:trace contextRef="#ctx0" brushRef="#br0">6 886 16083,'-2'25'1178,"0"-17"-791,1 1-1,1 0 1,0-1 0,1 15 0,-1-23-359,0 1 0,0-1 0,0 0 1,0 1-1,1-1 0,-1 0 0,0 1 1,0-1-1,0 0 0,0 1 0,0-1 0,1 0 1,-1 0-1,0 1 0,0-1 0,0 0 1,1 0-1,-1 1 0,0-1 0,0 0 1,1 0-1,-1 0 0,0 1 0,1-1 0,-1 0 1,0 0-1,0 0 0,1 0 0,-1 0 1,0 0-1,1 0 0,-1 0 0,0 0 0,1 0 1,-1 0-1,0 0 0,1 0 0,-1 0 1,0 0-1,1 0 0,-1 0 0,0 0 0,1 0 1,-1 0-1,0 0 0,1 0 0,-1-1 1,0 1-1,0 0 0,1 0 0,-1 0 1,0-1-1,0 1 0,1 0 0,-1 0 0,0-1 1,0 1-1,1-1 0,17-18 869,21-37 305,57-110 0,14-70-484,-63 127-540,-5-2 1,29-127 0,-63 204-134,-6 32-5,0 7-23,0 11 5,6 44 40,25 95-1,-24-124-255,1-1 0,1 0 0,2 0 0,32 52 0,-9-32 654,-33-46-461,1 1 1,1-1 0,-1 0 0,0 0 0,1-1 0,0 0 0,0 1 0,5 2 0,11-3-138</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3.968"/>
    </inkml:context>
    <inkml:brush xml:id="br0">
      <inkml:brushProperty name="width" value="0.035" units="cm"/>
      <inkml:brushProperty name="height" value="0.035" units="cm"/>
    </inkml:brush>
  </inkml:definitions>
  <inkml:trace contextRef="#ctx0" brushRef="#br0">3 1 12059,'-1'50'2355,"0"-21"-1172,1 1 0,7 52 1,10-8-288,3 0 0,4-2-1,52 112 1,-54-136-761,2-1 1,3 0-1,1-2 0,2-1 0,68 75 0,215 151 280,-290-252-390,76 57 32,4-4-1,2-4 1,3-5-1,3-5 0,142 51 1,348 91 659,-489-171-406,2-4-1,0-6 0,169 6 1,168-43 177,-286 7-433,-141 10-45,42-1-5,-60 4 0,-1-1-1,1 1 0,0-1 0,0 2 1,-1-1-1,1 1 0,0-1 1,7 5-1,-15-7-39,1 1 0,0-1 0,0 1 0,-1 0 0,1-1 0,0 1 0,-1 0 0,1 0 0,0 0 0,-1 0 0,1 0 0,0 0 1,-1 0-1,1 0 0,0 0 0,-1 1 0,1-1 0,0 0 0,0 1 0,-1-1 0,1 1 0,0 0 0,0-1 0,0 1 0,0 0 0,0 0 0,0 0 0,0 0 0,0 0 0,0 0 0,0 0 1,0 0-1,0 0 0,1 0 0,-1 0 0,0 0 0,1 1 0,-1-1 0,1 0 0,0 1 0,-1-1 0,1 0 0,0 0 0,0 1 0,0-1 0,0 1 0,0-1 0,0 0 0,0 1 1,0-1-1,0 0 0,1 1 0,-1-1 0,1 0 0,-1 0 0,1 1 0,-1-1 0,1 0 0,-1 0 0,1 0 0,0 0 0,0 0 0,0 0 0,0 0 0,1 2 0,-19-24-888,12 8 279</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4.971"/>
    </inkml:context>
    <inkml:brush xml:id="br0">
      <inkml:brushProperty name="width" value="0.035" units="cm"/>
      <inkml:brushProperty name="height" value="0.035" units="cm"/>
    </inkml:brush>
  </inkml:definitions>
  <inkml:trace contextRef="#ctx0" brushRef="#br0">42 1 20564,'0'30'1609,"-15"7"-1137,3 7-168,3 11 480,3 2-240,8 3-72,1-4-48,10-14-144,4-9-80,8-15-160,2-10-8,-1-17-40,-1-8-128,-2-14-536,-4-2-288,-7-8 776,-3 5-176,-4 3-48</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5.482"/>
    </inkml:context>
    <inkml:brush xml:id="br0">
      <inkml:brushProperty name="width" value="0.035" units="cm"/>
      <inkml:brushProperty name="height" value="0.035" units="cm"/>
    </inkml:brush>
  </inkml:definitions>
  <inkml:trace contextRef="#ctx0" brushRef="#br0">35 34 20764,'-9'0'2201,"0"-3"-1505,0 0-336,5 2 2249,7-4-2889,-2 2-417,1-1 601,-4-2-208,-5-2-112</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6.820"/>
    </inkml:context>
    <inkml:brush xml:id="br0">
      <inkml:brushProperty name="width" value="0.035" units="cm"/>
      <inkml:brushProperty name="height" value="0.035" units="cm"/>
    </inkml:brush>
  </inkml:definitions>
  <inkml:trace contextRef="#ctx0" brushRef="#br0">93 1 16884,'-1'1'287,"0"1"0,0 0 0,0-1 0,0 1 0,1 0 0,-1-1 0,0 1 0,1 0 0,0 0 0,-1 3 0,-1 4 222,-30 138 3775,-8 77-2823,37-212-1385,-4 42 162,7-51-221,0 1 1,0-1-1,0 0 1,0 0-1,1 0 1,-1 0-1,1 0 1,0 0-1,-1 0 1,2 0-1,-1 0 1,0 0-1,3 5 1,-2-7-12,-1 0 1,1 0 0,-1 0-1,1 0 1,-1 0 0,1 0-1,0 0 1,0 0-1,-1-1 1,1 1 0,0 0-1,0-1 1,0 0 0,0 1-1,0-1 1,-1 0 0,1 0-1,0 0 1,0 0 0,0-1-1,2 0 1,44-11 50,-39 9-43,211-74-1554,-209 72 1325,0 0 0,20-12 1,-16 6-236</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7.383"/>
    </inkml:context>
    <inkml:brush xml:id="br0">
      <inkml:brushProperty name="width" value="0.035" units="cm"/>
      <inkml:brushProperty name="height" value="0.035" units="cm"/>
    </inkml:brush>
  </inkml:definitions>
  <inkml:trace contextRef="#ctx0" brushRef="#br0">53 1 18780,'0'12'1904,"0"4"-1431,-3 9-201,-5 5 1088,-1 6-880,2 3-240,-1 1-488,1-1-288,1-4 728,3-7-272,1-10-120,4-4-40</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7.945"/>
    </inkml:context>
    <inkml:brush xml:id="br0">
      <inkml:brushProperty name="width" value="0.035" units="cm"/>
      <inkml:brushProperty name="height" value="0.035" units="cm"/>
    </inkml:brush>
  </inkml:definitions>
  <inkml:trace contextRef="#ctx0" brushRef="#br0">99 50 17316,'1'1'99,"0"0"0,0 0 0,0 0 0,-1 0 0,1 0 0,0 0 0,0 0 0,-1 1 0,1-1 0,0 0 0,-1 0 0,1 1 0,-1-1 0,0 0 0,1 1 0,-1-1 0,0 1 0,0-1 0,0 0 0,0 1 0,0 1 0,-7 34 285,5-27-115,-33 129 2254,12-53-1307,-17 134 1,38-184-967,2-36-242,0 1-1,0-1 0,0 1 0,0 0 0,0-1 0,0 1 0,0-1 0,0 1 0,0 0 0,0-1 1,1 1-1,-1-1 0,0 1 0,0-1 0,1 1 0,-1-1 0,0 1 0,1-1 0,-1 1 0,0-1 1,1 1-1,-1-1 0,1 1 0,0 0 0,0-1-3,-1 0 0,1 0 0,0 0-1,-1 0 1,1-1 0,-1 1 0,1 0 0,0 0 0,-1 0 0,1 0-1,-1-1 1,1 1 0,-1 0 0,1-1 0,-1 1 0,1 0-1,-1-1 1,1 1 0,0-1 0,19-23 40,-8 2-21,0-1 0,-1-1 0,-2 0 0,13-45 0,11-102-19,-32 158-11,3-4-17,-2-1 0,0 1 0,-1-1 0,-1 0 0,0 0 0,-1 0 0,-5-21 0,5 35 11,0 1 0,-1-1-1,1 1 1,-1 0 0,1-1-1,-5-4 1,6 7 9,-1 1 0,1-1 1,0 1-1,-1-1 0,1 1 0,-1-1 0,1 1 0,-1-1 0,1 1 0,-1 0 1,1-1-1,-1 1 0,1 0 0,-1-1 0,0 1 0,1 0 0,-1 0 1,1 0-1,-1-1 0,0 1 0,1 0 0,-1 0 0,0 0 0,1 0 0,-1 0 1,1 0-1,-1 0 0,0 0 0,1 1 0,-1-1 0,0 0 0,1 0 0,-1 0 1,1 1-1,-1-1 0,0 0 0,1 1 0,-1-1 0,1 0 0,-1 1 0,1-1 1,-1 1-1,1-1 0,0 1 0,-1-1 0,1 1 0,-1 0 0,-2 4-4,-1 0 0,2 1 0,-1-1 0,1 1 0,0-1 0,0 1 0,0 0 0,1-1 0,-1 1 0,2 0 0,-1 0 0,1 0 0,-1 0 0,2 0 0,-1 0 0,2 8 0,-2-11 6,1 0-1,-1 0 0,1-1 0,0 1 1,-1 0-1,1-1 0,1 1 0,-1-1 1,0 0-1,0 1 0,1-1 0,-1 0 1,1 1-1,0-1 0,0 0 1,0 0-1,0-1 0,0 1 0,0 0 1,0-1-1,1 1 0,-1-1 0,0 0 1,1 0-1,-1 0 0,1 0 0,0 0 1,-1 0-1,1-1 0,0 1 0,-1-1 1,1 0-1,0 1 0,-1-1 1,1-1-1,0 1 0,3-1 0,4-1-15,0 0 0,-1-1 0,1-1 0,-1 0 0,1 0 0,-1-1 0,0 0 0,-1 0 0,1-1 0,7-7 0,10-10-141,37-43 1,-1 0-208,-61 65 358,-1 1 0,1-1 0,-1 0 1,1 1-1,-1-1 0,1 1 0,0-1 0,-1 1 0,1 0 1,0-1-1,-1 1 0,1 0 0,0-1 0,-1 1 0,1 0 1,0 0-1,0 0 0,0-1 0,-1 1 0,2 0 0,-1 1 6,-1-1-1,1 0 0,-1 1 1,0-1-1,1 0 0,-1 1 1,0-1-1,1 1 0,-1-1 0,0 1 1,0-1-1,1 1 0,-1-1 1,0 0-1,0 1 0,0-1 1,0 1-1,0 0 0,0-1 0,0 1 1,1-1-1,-2 2 0,-3 41 19,2-32-13,-21 119 321,-8 51 39,28-149-500,1-1 0,1 1 0,6 55-1,-4-84 131,-1 1-1,1 0 0,0 0 1,0 0-1,0 0 0,1-1 1,1 5-1,-3-8 0,1 1 0,-1-1 1,1 1-1,-1-1 0,1 1 0,0-1 0,-1 1 1,1-1-1,0 0 0,-1 1 0,1-1 0,0 0 0,-1 1 1,1-1-1,0 0 0,-1 0 0,1 0 0,0 0 0,0 0 1,-1 0-1,1 0 0,1 0 0</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8.739"/>
    </inkml:context>
    <inkml:brush xml:id="br0">
      <inkml:brushProperty name="width" value="0.035" units="cm"/>
      <inkml:brushProperty name="height" value="0.035" units="cm"/>
    </inkml:brush>
  </inkml:definitions>
  <inkml:trace contextRef="#ctx0" brushRef="#br0">322 27 14923,'9'-16'2185,"-4"6"-465,-10 19 80,-5 12-351,-5 9-161,-6 15-360,-3 8-184,-6 14-288,0 5-143,-5 3-113,1 2-144,-3-7-288,4-3-345,6-15-175,5-10 608,13-15-208,6-6-72</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9.274"/>
    </inkml:context>
    <inkml:brush xml:id="br0">
      <inkml:brushProperty name="width" value="0.035" units="cm"/>
      <inkml:brushProperty name="height" value="0.035" units="cm"/>
    </inkml:brush>
  </inkml:definitions>
  <inkml:trace contextRef="#ctx0" brushRef="#br0">241 57 19188,'-3'21'331,"-1"-1"-1,-2 0 0,0 0 1,-1-1-1,-14 30 1,0-3 111,-76 217 887,77-198-1195,3 1 0,-10 75 0,15-53 75,129-504 204,-41 216-386,-60 164-26,2 1 1,2 0-1,31-42 0,-44 69 1,-1 0 0,1 1 0,0 0 0,1 0 0,0 1 0,0 0 0,0 1 0,16-8 0,-22 11-2,0 1 1,0 0-1,1 0 0,-1 0 1,0 1-1,1-1 0,-1 1 0,1-1 1,-1 1-1,1 0 0,-1 0 1,1 0-1,-1 0 0,1 0 1,-1 0-1,0 1 0,1-1 0,-1 1 1,1 0-1,-1 0 0,0 0 1,1 0-1,-1 0 0,0 0 0,0 0 1,0 1-1,0-1 0,0 1 1,0 0-1,0 0 0,-1-1 0,1 1 1,-1 0-1,1 0 0,-1 1 1,0-1-1,0 0 0,0 0 0,2 4 1,-1-1 0,0 1 0,-1 0 0,1 0 0,-1 0 0,-1-1-1,1 1 1,-1 0 0,0 0 0,0 0 0,0 0 0,-1 0 0,0 0 0,0 0 0,0 0 0,-1 0 0,0-1 0,0 1 0,-1-1 0,0 1 0,0-1 0,0 0 0,0 0 0,-6 6 0,-4 5 16,-1-1 1,-1-1 0,0 0 0,0-1-1,-28 17 1,6-6 74,-43 21-1,68-39-221,-1-1-1,0 1 0,0-2 0,0 0 1,-1-1-1,0 0 0,-20 1 0,33-3 120,0-1 1,0 0-1,0 0 0,0 0 0,0 0 0,-1 0 0,1 0 0,0 0 0,0 0 1,0 0-1,0-1 0,0 1 0,0 0 0,0-1 0,0 1 0,0-1 0,0 1 0,0-1 1,0 0-1,0 1 0,0-1 0,0 0 0,0 1 0,0-1 0,1 0 0,-1 0 1,0 0-1,1 0 0,-1 0 0,1 0 0,-1 0 0,1 0 0,-1 0 0,1 0 1,0 0-1,-1 0 0,1-2 0,-1-32-265</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0.387"/>
    </inkml:context>
    <inkml:brush xml:id="br0">
      <inkml:brushProperty name="width" value="0.035" units="cm"/>
      <inkml:brushProperty name="height" value="0.035" units="cm"/>
    </inkml:brush>
  </inkml:definitions>
  <inkml:trace contextRef="#ctx0" brushRef="#br0">34 12 14739,'-2'-12'1746,"-3"21"-1053,-4 26 190,-1 47 638,2 107 1,15 85 227,-6-262-1668,36 596 2380,1 28-1697,-34-548-754,20 428 35,26-3-255,-45-480 132,6 40-350,1 88-1,-22-181-1619,-13-83-1199,12 55 2397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6.529"/>
    </inkml:context>
    <inkml:brush xml:id="br0">
      <inkml:brushProperty name="width" value="0.025" units="cm"/>
      <inkml:brushProperty name="height" value="0.025" units="cm"/>
      <inkml:brushProperty name="color" value="#E71224"/>
    </inkml:brush>
  </inkml:definitions>
  <inkml:trace contextRef="#ctx0" brushRef="#br0">59 19 17905,'0'0'5573,"-58"-9"-2530,58 8-2851,19 1-448,1-4-2146,3 0-3748</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1.371"/>
    </inkml:context>
    <inkml:brush xml:id="br0">
      <inkml:brushProperty name="width" value="0.035" units="cm"/>
      <inkml:brushProperty name="height" value="0.035" units="cm"/>
    </inkml:brush>
  </inkml:definitions>
  <inkml:trace contextRef="#ctx0" brushRef="#br0">59 180 17028,'-16'103'4801,"5"-33"-4025,-1 4-146,2 0 0,0 125 0,14-182-453,-4-17-172,0 0-1,0 0 1,0 1 0,0-1 0,0 0 0,0 0-1,1 0 1,-1 0 0,0 0 0,0 0-1,0 0 1,0 1 0,0-1 0,0 0-1,1 0 1,-1 0 0,0 0 0,0 0-1,0 0 1,0 0 0,1 0 0,-1 0-1,0 0 1,0 0 0,0 0 0,0 0-1,1 0 1,-1 0 0,0 0 0,0 0 0,0 0-1,0 0 1,1 0 0,-1 0 0,0 0-1,0 0 1,0 0 0,0 0 0,0 0-1,1-1 1,-1 1 0,0 0 0,0 0-1,2-2 32,0-1-1,0 0 0,0 1 0,-1-1 1,1 0-1,-1 0 0,0 0 0,2-4 1,10-33 166,-2-2 1,9-64 0,0-88 93,-19 173-280,7-105 65,-8 102-50,-1-1 0,-7-47-1,3 58-16,0 20-2,1 24-2,2-8-9,2-1 0,1 1 0,0-1-1,2 0 1,0 1 0,11 32 0,-14-52-2,1 1-1,0-1 1,0 0 0,0 0 0,0 0 0,0 0 0,0 0 0,0 0 0,1-1 0,-1 1-1,1 0 1,-1-1 0,1 1 0,0-1 0,0 1 0,0-1 0,3 2 0,-3-2 0,0-1-1,-1 0 1,1 1 0,0-1 0,0 0 0,-1 0-1,1 0 1,0-1 0,0 1 0,-1 0 0,1-1-1,0 1 1,-1-1 0,1 1 0,0-1 0,-1 0-1,4-1 1,2-4-4,0 1 1,0-1-1,0-1 0,0 1 0,-1-1 0,-1 0 0,6-8 1,13-24 18,-2 0 0,18-46 0,-18 37-10,-19 45-15,-1 9 4,-2 12-4,-37 385-3801,37-392 3110</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1.840"/>
    </inkml:context>
    <inkml:brush xml:id="br0">
      <inkml:brushProperty name="width" value="0.035" units="cm"/>
      <inkml:brushProperty name="height" value="0.035" units="cm"/>
    </inkml:brush>
  </inkml:definitions>
  <inkml:trace contextRef="#ctx0" brushRef="#br0">0 352 16988,'29'6'1648,"2"-11"-840,1-2-296,13-10 705,5-7-225,7-9-144,9-6-96,0-6-400,-3 0-288,-5 6-680,-4 1-288,-10 10 728,-8 7-56,-18 9-200,-12 7-176</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2.418"/>
    </inkml:context>
    <inkml:brush xml:id="br0">
      <inkml:brushProperty name="width" value="0.035" units="cm"/>
      <inkml:brushProperty name="height" value="0.035" units="cm"/>
    </inkml:brush>
  </inkml:definitions>
  <inkml:trace contextRef="#ctx0" brushRef="#br0">0 171 18748,'11'227'3297,"1"93"-1029,-14-411-2067,1-111-163,20 26-108,-14 148 40,1 0 1,2 0-1,0 1 0,15-31 0,-19 50 12,0 0 0,0 0 0,1 1 0,0 0 0,9-11 0,-12 16 7,1 0 0,-1 0 1,0 0-1,1 0 0,-1 0 0,1 1 0,-1-1 1,1 1-1,0 0 0,0-1 0,0 1 1,-1 1-1,1-1 0,0 0 0,0 1 0,0-1 1,0 1-1,0 0 0,5 0 0,-7 0 5,0 0 0,0 0 0,0 1 0,0-1 0,0 0 0,0 0 0,0 1 0,0-1 0,0 1 0,-1-1 0,1 0-1,0 1 1,0 0 0,0-1 0,0 1 0,-1 0 0,1-1 0,0 1 0,-1 0 0,1 0 0,0-1 0,-1 1 0,1 0 0,0 1 0,-1 1 1,1-1 1,-1 0-1,1 0 1,-1 0-1,0 0 1,0 1-1,0-1 0,0 0 1,0 0-1,-2 4 1,0 3 16,0-1 0,-1 0 0,-1 1 0,-6 11 0,-2 1-115,-1-1 0,0-1 1,-2 0-1,0 0 0,-1-2 1,-1 0-1,-21 16 0,37-32 73,-1 0 0,1 0 0,0 0 0,-1 0 0,1 0 0,0 0 0,-1-1 0,1 1 0,-1-1 0,0 1 0,1-1 0,-1 1 0,1-1 0,-1 0 0,-2 0 0,2-5-307</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3.456"/>
    </inkml:context>
    <inkml:brush xml:id="br0">
      <inkml:brushProperty name="width" value="0.035" units="cm"/>
      <inkml:brushProperty name="height" value="0.035" units="cm"/>
    </inkml:brush>
  </inkml:definitions>
  <inkml:trace contextRef="#ctx0" brushRef="#br0">5 1 12475,'3'12'571,"0"1"1,-1 0-1,-1-1 1,0 1-1,-1 0 1,0 0-1,-1 0 1,-3 17-1,-1 13 128,1 695 3109,59 0-3085,-41-606-765,54 770-470,-82-231 265,14-654 242,-1 5 1,1-20 15,-1-10 17,1 1-2,-9-151-17,6 128-309,-2 1 0,0-1 0,-14-38 0,7 39 78,-1 10-120</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3.935"/>
    </inkml:context>
    <inkml:brush xml:id="br0">
      <inkml:brushProperty name="width" value="0.035" units="cm"/>
      <inkml:brushProperty name="height" value="0.035" units="cm"/>
    </inkml:brush>
  </inkml:definitions>
  <inkml:trace contextRef="#ctx0" brushRef="#br0">44 265 16484,'0'0'47,"0"0"1,0 0 0,0-1 0,0 1 0,0 0 0,0 0 0,0-1 0,-1 1 0,1 0 0,0 0 0,0 0 0,0-1 0,0 1-1,-1 0 1,1 0 0,0 0 0,0 0 0,-1 0 0,1-1 0,0 1 0,0 0 0,-1 0 0,1 0 0,0 0 0,0 0 0,-1 0-1,1 0 1,0 0 0,0 0 0,-1 0 0,1 0 0,0 0 0,0 0 0,-1 0 0,1 0 0,0 0 0,0 0 0,-1 0-1,1 0 1,0 0 0,0 1 0,-1-1 0,1 0 0,0 0 0,0 0 0,0 0 0,-1 1 0,1-1 0,0 0 0,-9 19 1135,-1 29-291,1 17-420,4 1 0,4 96 0,1-152-360,1 0-1,0-1 0,0 1 0,1 0 1,0-1-1,4 13 0,-5-22-96,-1 1 0,0-1 0,0 1-1,0-1 1,0 1 0,1-1 0,-1 1-1,0 0 1,1-1 0,-1 0 0,0 1-1,1-1 1,-1 1 0,0-1 0,1 1-1,-1-1 1,1 0 0,-1 1 0,1-1-1,-1 0 1,1 1 0,-1-1 0,1 0 0,-1 0-1,1 0 1,-1 1 0,1-1 0,0 0-1,-1 0 1,1 0 0,-1 0 0,1 0-1,-1 0 1,1 0 0,0 0 0,-1 0-1,1 0 1,-1-1 0,1 1 0,-1 0-1,1 0 1,0 0 0,-1-1 0,1 1-1,-1 0 1,1-1 0,-1 1 0,0 0-1,1-1 1,-1 1 0,1-1 0,-1 1 0,0 0-1,1-1 1,-1 1 0,1-2 0,17-28 356,-2-9-87,-2 0 1,-1 0-1,11-66 1,6-126-7,-30 222-274,2-9 9,-1 0 0,0 0 0,-4-30 0,3 47-11,0-1-1,0 1 1,0 0-1,-1 0 1,1 0 0,0 0-1,0 0 1,-1 0 0,1 0-1,0 0 1,-1-1 0,1 1-1,-1 0 1,0 1 0,1-1-1,-1 0 1,0 0 0,1 0-1,-1 0 1,0 0 0,0 1-1,0-1 1,0 0 0,0 1-1,-2-2 1,2 2 0,0 1-1,0 0 1,-1-1-1,1 1 1,0 0 0,0 0-1,0-1 1,0 1-1,0 0 1,0 0 0,0 0-1,0 0 1,0 0-1,1 1 1,-1-1-1,0 0 1,1 0 0,-1 0-1,1 1 1,-1-1-1,1 0 1,-1 1 0,1 2-1,-8 21 9,2 1-1,1 0 1,1 1-1,2-1 1,0 1-1,3 34 1,-1-56-10,0-1 0,0 0 1,1 0-1,0 0 0,0 0 0,0 0 1,0 0-1,1 0 0,-1 0 0,1 0 1,0-1-1,0 1 0,0-1 1,1 1-1,3 3 0,-5-6 1,1 0 0,-1 0 0,1 0 0,-1 0 0,1 0 0,-1-1 0,1 1 0,0 0 0,-1-1 0,1 1 0,0-1 1,0 0-1,-1 0 0,1 1 0,2-1 0,-1-1 0,1 1 0,0-1 0,-1 0 1,1 1-1,-1-2 0,0 1 0,1 0 1,-1-1-1,5-2 0,5-5 4,1-1-1,-1 0 1,-1 0-1,0-2 1,0 1-1,11-17 1,58-85-3,-70 98-13,91-145-170,-90 146 116,-12 14 64,0-1-1,0 1 1,0 0 0,0 0 0,0 0 0,0 0-1,0 0 1,0 0 0,0 0 0,0 0 0,0 0 0,0 0-1,0 0 1,0 0 0,0-1 0,0 1 0,1 0-1,-1 0 1,0 0 0,0 0 0,0 0 0,0 0-1,0 0 1,0 0 0,0 0 0,0 0 0,0 0-1,1 0 1,-1 0 0,0 0 0,0 0 0,0 0 0,0 0-1,0 0 1,0 0 0,0 0 0,0 0 0,0 0-1,0 0 1,1 0 0,-1 0 0,0 0 0,0 1-1,0-1 1,0 0 0,0 0 0,0 0 0,0 0 0,0 0-1,0 0 1,0 0 0,0 0 0,0 0 0,0 0-1,0 0 1,1 0 0,-1 1 0,0-1 0,0 0-1,0 0 1,0 0 0,-4 28-138,1-15 103,-19 104-697,-12 212-1,33-321 579,1 0 0,0-1 0,1 1-1,-1 0 1,2-1 0,-1 1 0,4 11 0,-4-18 138,-1-1 0,0 1 0,1-1 0,-1 1 0,0-1 0,1 1 0,-1-1 0,1 1 0,-1-1 0,1 0 0,-1 1 0,1-1 0,-1 0 1,1 1-1,0-1 0,-1 0 0,1 0 0,-1 1 0,1-1 0,0 0 0,-1 0 0,2 0 0,15-1-528</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4.682"/>
    </inkml:context>
    <inkml:brush xml:id="br0">
      <inkml:brushProperty name="width" value="0.035" units="cm"/>
      <inkml:brushProperty name="height" value="0.035" units="cm"/>
    </inkml:brush>
  </inkml:definitions>
  <inkml:trace contextRef="#ctx0" brushRef="#br0">1 1120 14139,'166'-168'6174,"78"-87"-3825,226-273-534,-459 514-1803,3-1-24,-2-1 1,0 0-1,-1-1 1,0 0-1,-1-1 0,8-21 1,-18 39-13,0-1-1,1 0 1,-1 1 0,0-1 0,1 0-1,-1 0 1,0 1 0,0-1 0,0 0-1,0 0 1,0 1 0,1-1 0,-1 0-1,-1 0 1,1 1 0,0-1 0,0 0-1,0 0 1,0 1 0,-1-2 0,1 1-19,-1 1 0,0 0 0,1 0 0,-1 0 0,1 0 1,-1 0-1,1 1 0,-1-1 0,1 0 0,-1 0 0,1 0 0,-1 0 1,1 1-1,-1-1 0,1 0 0,-1 0 0,1 1 0,-1-1 0,1 0 0,0 1 1,-1 0-1,-27 25-880,5-1 489,1 3-177</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5.181"/>
    </inkml:context>
    <inkml:brush xml:id="br0">
      <inkml:brushProperty name="width" value="0.035" units="cm"/>
      <inkml:brushProperty name="height" value="0.035" units="cm"/>
    </inkml:brush>
  </inkml:definitions>
  <inkml:trace contextRef="#ctx0" brushRef="#br0">0 262 17404,'14'190'4290,"-8"-57"-2954,2-40-876,10 97-46,-15-178-365,-1-13 18,1-20 30,-4-197 303,-2 98-314,16-151-1,6 158-289,-16 101 147,0 1-1,1-1 1,1 1 0,0 0 0,0 0 0,1 0 0,9-13-1,-13 21 35,0 1-1,1-1 0,-1 1 1,0 0-1,1 0 0,-1 0 0,1 0 1,-1 0-1,1 0 0,0 0 0,0 1 1,0 0-1,0 0 0,0-1 1,0 2-1,0-1 0,0 0 0,1 1 1,5-1-1,-5 1 5,0 1 1,-1 0 0,1-1-1,0 1 1,-1 1-1,1-1 1,-1 0-1,1 1 1,-1 0-1,0 0 1,1 0-1,-1 0 1,0 1-1,-1-1 1,1 1 0,0-1-1,2 4 1,1 1 13,0 1 0,-1-1 1,0 1-1,0 0 1,0 0-1,-1 1 0,-1-1 1,1 1-1,3 15 1,-7-20 25,1 1 0,0-1 1,-1 0-1,0 1 1,0-1-1,0 1 1,0-1-1,-1 1 0,0-1 1,0 0-1,0 1 1,0-1-1,-1 0 1,0 0-1,0 0 0,0 0 1,0 0-1,0 0 1,-1-1-1,0 1 1,0-1-1,-3 4 0,-7 3-16,0 0 0,0-1 0,-1-1 0,0 0 0,-1 0 0,0-2 0,0 0 0,0-1 0,-1 0 0,1-1 0,-1-1-1,-22 2 1,38-5-47,-1 0 0,0 0-1,0 0 1,0 0-1,1 0 1,-1 0 0,0 0-1,0 0 1,1-1 0,-1 1-1,0 0 1,0 0-1,1-1 1,-1 1 0,0-1-1,1 1 1,-1 0 0,0-1-1,1 1 1,-1-1-1,1 1 1,-2-2 0,2 1 25,0 1 0,0-1 0,-1 0 0,1 1 0,0-1 0,0 1 1,0-1-1,0 0 0,0 1 0,0-1 0,1 0 0,-1 1 0,0-1 0,0 1 1,0-1-1,1 0 0,-1 1 0,0-1 0,0 1 0,1-1 0,-1 1 1,0-1-1,1 1 0,-1-1 0,1 1 0,-1-1 0,1 1 0,-1 0 0,1-1 1,0 0-1,21-11-459</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28.216"/>
    </inkml:context>
    <inkml:brush xml:id="br0">
      <inkml:brushProperty name="width" value="0.035" units="cm"/>
      <inkml:brushProperty name="height" value="0.035" units="cm"/>
    </inkml:brush>
  </inkml:definitions>
  <inkml:trace contextRef="#ctx0" brushRef="#br0">1 63 16219,'6'-10'2129,"-1"-2"-2161,-4-8-96,2-1 1624</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29.650"/>
    </inkml:context>
    <inkml:brush xml:id="br0">
      <inkml:brushProperty name="width" value="0.035" units="cm"/>
      <inkml:brushProperty name="height" value="0.035" units="cm"/>
    </inkml:brush>
  </inkml:definitions>
  <inkml:trace contextRef="#ctx0" brushRef="#br0">7 244 13595,'-6'25'2837,"8"-17"-322,8-15-391,11-16-887,-2-1 0,17-29 0,-7 4-562,32-72-1,-63 139-580,0-1-1,2 29 1,0-34-104,8 94-428,-2-53-1236,-4 1-3463,-2-53 4052</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1.075"/>
    </inkml:context>
    <inkml:brush xml:id="br0">
      <inkml:brushProperty name="width" value="0.035" units="cm"/>
      <inkml:brushProperty name="height" value="0.035" units="cm"/>
    </inkml:brush>
  </inkml:definitions>
  <inkml:trace contextRef="#ctx0" brushRef="#br0">185 44 13643,'-1'-3'421,"-1"-1"-1,1 1 1,-1 0-1,0-1 1,0 1 0,-1 0-1,1 0 1,-1 0-1,1 1 1,-4-4 0,5 5-321,-1 1 0,1-1 0,0 0 0,0 1 0,0-1 0,0 1 0,-1-1 1,1 1-1,0-1 0,0 1 0,-1 0 0,1 0 0,0 0 0,-1 0 0,1 0 1,0 0-1,-1 0 0,1 0 0,0 0 0,0 1 0,-1-1 0,1 0 1,0 1-1,0-1 0,-1 1 0,1-1 0,0 1 0,0 0 0,0 0 0,0-1 1,0 1-1,0 0 0,-1 1 0,-8 9 83,0 1 1,0 0-1,1 0 1,1 1-1,0 0 0,1 0 1,0 1-1,-7 23 1,6-12-85,1 0 1,1 0-1,1 0 1,-2 35-1,7-49-73,0-1-1,0 0 1,1 0-1,1 0 1,-1 0-1,2 0 1,4 16-1,-6-24-3,0 1 1,0-1-1,0 0 1,0 0-1,0 0 1,0 0-1,0 0 0,0 0 1,1 0-1,-1-1 1,1 1-1,0 0 0,-1-1 1,1 1-1,0-1 1,0 0-1,0 0 1,0 1-1,0-1 0,0-1 1,0 1-1,1 0 1,-1 0-1,0-1 0,0 1 1,1-1-1,-1 0 1,0 1-1,0-1 1,1 0-1,-1-1 0,0 1 1,1 0-1,-1-1 1,0 1-1,0-1 0,1 0 1,-1 1-1,3-3 1,1 0 61,0-1 0,0 0 0,0 0 1,-1 0-1,0-1 0,0 0 0,0 0 1,0 0-1,-1 0 0,0-1 0,0 0 1,0 0-1,-1 0 0,0 0 1,4-10-1,-1-1 86,0 0 0,-1-1 0,-1 0 1,3-31-1,-5 37-108,-1-1 0,-1 0-1,0 0 1,-1 0 0,-1 0 0,0 0 0,0 0 0,-1 1 0,-8-21 0,11 33-121,-1-1 1,1 0-1,0 1 1,0-1-1,0 1 1,-1-1-1,1 1 1,0-1-1,-1 1 1,1-1-1,0 1 1,-1-1-1,1 1 1,-1 0-1,1-1 1,-1 1-1,1 0 1,-1-1-1,1 1 1,-1-1-1,-7 6-775,0 16 189,7-12 297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7.313"/>
    </inkml:context>
    <inkml:brush xml:id="br0">
      <inkml:brushProperty name="width" value="0.025" units="cm"/>
      <inkml:brushProperty name="height" value="0.025" units="cm"/>
      <inkml:brushProperty name="color" value="#E71224"/>
    </inkml:brush>
  </inkml:definitions>
  <inkml:trace contextRef="#ctx0" brushRef="#br0">129 0 4965,'0'0'14381,"2"12"-13014,0 4-895,-1 1 0,0-1 0,-1 1 1,0-1-1,-2 1 0,0-1 0,-1 0 0,-7 24 0,7-29-273,-1 0 0,0-1-1,-1 1 1,0-1 0,-1 0 0,0-1-1,0 1 1,-9 8 0,13-57-1053,3 20 12,-2-34-1204,0 52 2027,1-1-1,0 1 0,0 0 1,-1-1-1,1 1 1,-1 0-1,1 0 0,-1-1 1,0 1-1,1 0 1,-1 0-1,0 0 0,0 0 1,0 0-1,0 0 1,0 0-1,0 0 0,0 0 1,0 1-1,0-1 1,0 0-1,0 1 0,0-1 1,-1 0-1,1 1 1,0 0-1,0-1 0,-1 1 1,1 0-1,0-1 1,-1 1-1,-1 0 0,1 1 37,0 0 0,1-1-1,-1 1 1,0 0-1,1 0 1,-1 0-1,1 1 1,-1-1-1,1 0 1,-1 0-1,1 1 1,0-1-1,0 1 1,0-1-1,0 1 1,0 0-1,0-1 1,0 1-1,0 0 1,1 0-1,-1-1 1,1 1-1,-1 0 1,1 0 0,0 0-1,0 0 1,0 0-1,0 0 1,0 0-1,0 2 1,0 0 26,-1 0 0,1 0 0,0 0 0,1 0 0,-1 0 0,0 0 0,1 0 0,0 0 0,0 0 0,0 0 1,1-1-1,-1 1 0,1 0 0,2 3 0,-2-5-43,0 0 0,0 0-1,0 0 1,1-1 0,-1 1 0,0-1 0,0 0-1,1 0 1,-1 1 0,1-1 0,-1-1 0,1 1 0,0 0-1,-1-1 1,1 1 0,0-1 0,-1 0 0,1 0 0,0 0-1,-1 0 1,1 0 0,0-1 0,-1 1 0,1-1-1,-1 0 1,1 1 0,-1-1 0,1-1 0,-1 1 0,1 0-1,-1 0 1,0-1 0,0 1 0,0-1 0,1 0 0,-2 0-1,1 0 1,0 0 0,0 0 0,-1 0 0,1 0-1,-1-1 1,1 1 0,-1 0 0,0-1 0,0 1 0,0-1-1,-1 1 1,1-1 0,0 0 0,-1 1 0,0-1-1,0 0 1,1 1 0,-2-1 0,1 0 0,0 1 0,0-1-1,-2-3 1,1 4 38,0 0 0,0-1 0,0 1 0,0 0 0,0 1 0,-1-1 0,1 0 0,-1 0 0,1 0-1,-1 1 1,0-1 0,0 1 0,0 0 0,0-1 0,0 1 0,0 0 0,0 0 0,0 0 0,0 0 0,0 0 0,0 1-1,-1-1 1,1 1 0,0 0 0,-1-1 0,1 1 0,0 0 0,-5 1 0,62 18-332,21-9-4467,-32-9-2526</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2.330"/>
    </inkml:context>
    <inkml:brush xml:id="br0">
      <inkml:brushProperty name="width" value="0.035" units="cm"/>
      <inkml:brushProperty name="height" value="0.035" units="cm"/>
    </inkml:brush>
  </inkml:definitions>
  <inkml:trace contextRef="#ctx0" brushRef="#br0">3 448 13643,'-1'0'3285,"1"0"-3142,-1-13 1435,7-9-634,1 1 0,1-1 0,2 1 0,17-31 0,-3 6-245,25-58 324,22-43 114,-69 147-876,-1 6-197,0 8-34,-5 73 126,1-34-347,2 0 0,6 59 0,-5-106-97,1 1 1,0-1 0,1 1-1,3 9 1,-4-15 258,-1-1 0,0 1 0,0 0 1,1-1-1,-1 1 0,0 0 0,1-1 1,-1 1-1,1-1 0,-1 1 0,1-1 0,-1 1 1,1-1-1,-1 1 0,1-1 0,-1 1 0,1-1 1,0 0-1,-1 1 0,1-1 0,0 0 0,-1 0 1,1 1-1,0-1 0,-1 0 0,1 0 1,0 0-1,0 0 0,-1 0 0,1 0 0,0 0 1,-1 0-1,1 0 0,0 0 0,-1 0 0,1-1 1,0 1-1,0 0 0,-1 0 0,1-1 1,-1 1-1,1 0 0,0-1 0,-1 1 0,1-1 1,-1 1-1,1-1 0,-1 1 0,1-1 0,-1 1 1,1-1-1,-1 1 0,1-2 0,17-20-644</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40.869"/>
    </inkml:context>
    <inkml:brush xml:id="br0">
      <inkml:brushProperty name="width" value="0.035" units="cm"/>
      <inkml:brushProperty name="height" value="0.035" units="cm"/>
    </inkml:brush>
  </inkml:definitions>
  <inkml:trace contextRef="#ctx0" brushRef="#br0">554 109 9258,'13'-15'2467,"-6"2"8034,-24 0-8857,-4 3-1166,-1 1 0,0 1-1,0 1 1,0 1 0,-1 1-1,-45-4 1,-139 7-329,138 10-69,47-5-276,-36 2 0,70-7-1107,0-1 0,0 0 0,15-6 0,-5-1 396</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41.350"/>
    </inkml:context>
    <inkml:brush xml:id="br0">
      <inkml:brushProperty name="width" value="0.035" units="cm"/>
      <inkml:brushProperty name="height" value="0.035" units="cm"/>
    </inkml:brush>
  </inkml:definitions>
  <inkml:trace contextRef="#ctx0" brushRef="#br0">286 37 13811,'20'-28'5207,"-14"20"-1329,-16 19-2125,-110 125-603,-12 16-1131,131-151-19,-7 9 12,0 1-1,1 0 1,-11 22 0,17-31-11,0 1 0,-1-1-1,2 1 1,-1-1 0,0 1 0,1 0 0,-1 0 0,1-1 0,0 1 0,-1 0 0,1 0-1,1-1 1,-1 1 0,0 0 0,1-1 0,-1 1 0,1 0 0,0-1 0,0 1-1,0-1 1,0 1 0,1-1 0,-1 1 0,4 3 0,1 1-2,0-1 1,1-1-1,0 1 1,1-1-1,-1 0 1,1 0 0,0-1-1,12 4 1,71 22-8,-78-26 8,65 16-634,105 15 1,-153-30 434,-6 3-93</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0.823"/>
    </inkml:context>
    <inkml:brush xml:id="br0">
      <inkml:brushProperty name="width" value="0.035" units="cm"/>
      <inkml:brushProperty name="height" value="0.035" units="cm"/>
    </inkml:brush>
  </inkml:definitions>
  <inkml:trace contextRef="#ctx0" brushRef="#br0">153 38 16548,'-3'-29'2175,"3"29"-2141,0-1 0,0 1 0,0-1 0,0 1 0,0-1 0,-1 1 0,1 0 0,0-1 1,0 1-1,-1-1 0,1 1 0,0 0 0,-1-1 0,1 1 0,0-1 0,-1 1 0,1 0 0,0 0 0,-1-1 0,0 1 1,0 0 6,1 0 1,-1 0 0,1 0-1,-1 0 1,0 0 0,1 0-1,-1 0 1,1 1 0,-1-1 0,0 0-1,1 0 1,-1 1 0,1-1-1,-1 0 1,1 1 0,-1-1-1,1 1 1,-1-1 0,1 1 0,0-1-1,-1 1 1,1 0 0,-6 6 193,0 1 0,1 0 0,0 0 1,0 0-1,1 1 0,-3 9 0,-18 60 416,20-62-540,-14 54 337,-16 115-1,30-144-271,2 0-1,2 0 1,1 1-1,9 55 1,-8-88-139,1 0 0,0 0 1,1-1-1,0 1 1,0-1-1,1 0 0,0 0 1,0 0-1,1 0 1,10 12-1,-12-16-57,0-1-1,1 0 1,0 1 0,-1-1-1,1-1 1,0 1 0,0-1-1,0 1 1,1-1 0,-1 0-1,0-1 1,1 1 0,0-1 0,-1 0-1,1 0 1,0 0 0,-1 0-1,1-1 1,0 0 0,0 0-1,-1 0 1,6-2 0,-3 1-128,0-1 1,-1 0-1,1 0 1,-1-1 0,0 0-1,1 0 1,-1 0-1,-1-1 1,1 1 0,0-2-1,-1 1 1,0-1-1,0 1 1,0-1 0,-1-1-1,8-10 1,2-8-465</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1.304"/>
    </inkml:context>
    <inkml:brush xml:id="br0">
      <inkml:brushProperty name="width" value="0.035" units="cm"/>
      <inkml:brushProperty name="height" value="0.035" units="cm"/>
    </inkml:brush>
  </inkml:definitions>
  <inkml:trace contextRef="#ctx0" brushRef="#br0">1 37 15947,'1'1'131,"-1"1"0,1-1 0,0 1 0,0-1 0,0 1 0,0-1 0,0 0 0,1 1 0,-1-1 0,0 0 0,1 0 0,-1 0 0,1 0 0,-1 0 0,1 0 0,-1 0 0,1-1 0,0 1 0,-1-1 0,1 1 0,0-1 0,-1 1 0,1-1 0,0 0 0,0 0 0,-1 0 0,4 0 0,7-1 47,0-1-1,0 0 1,-1-1 0,1 0 0,-1 0-1,1-1 1,19-11 0,28-9 499,-57 24-646,0-1 1,-1 0-1,1 1 1,0 0-1,-1-1 1,1 1-1,0 0 1,0 0-1,-1 0 1,1 0-1,0 0 1,0 0-1,-1 0 0,1 1 1,0-1-1,0 0 1,-1 1-1,1 0 1,-1-1-1,1 1 1,0 0-1,-1 0 1,1 0-1,-1 0 1,0 0-1,1 0 1,-1 0-1,0 1 0,0-1 1,1 0-1,0 3 1,1 3 80,1 0 1,-1 1-1,-1-1 0,0 1 1,3 16-1,-4-19-40,0 1 0,0 0 0,1 0 0,-1 0 0,1-1 0,1 1 0,-1-1 0,5 8-1,-7-13-64,1 0-1,-1 1 1,0-1-1,1 0 1,-1 1-1,0-1 1,1 0-1,-1 0 0,1 0 1,-1 0-1,0 1 1,1-1-1,-1 0 1,1 0-1,-1 0 1,1 0-1,-1 0 0,0 0 1,1 0-1,-1 0 1,1 0-1,-1 0 1,1 0-1,-1 0 1,0 0-1,1-1 0,-1 1 1,1 0-1,-1 0 1,0 0-1,1-1 1,-1 1-1,1 0 0,-1 0 1,0-1-1,1 1 1,-1 0-1,0-1 1,0 1-1,1 0 1,-1-1-1,0 1 0,0 0 1,1-1-1,-1 0 1,13-23-539,-9 17-482,-3 6 83,-3 3 515,-2 4-11,3 5-156</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1.680"/>
    </inkml:context>
    <inkml:brush xml:id="br0">
      <inkml:brushProperty name="width" value="0.035" units="cm"/>
      <inkml:brushProperty name="height" value="0.035" units="cm"/>
    </inkml:brush>
  </inkml:definitions>
  <inkml:trace contextRef="#ctx0" brushRef="#br0">1 44 15075,'17'-41'2191,"-14"38"-1274,-2 9-228,-1-4-520,-8 278 3495,2 10-1988,6-283-1594,1 0-1,-1 0 0,1 0 1,1 0-1,-1 0 1,6 13-1,-6-19-63,-1 0 0,1 0 0,-1 0 0,1 0 0,0 0 0,-1 0-1,1 0 1,0-1 0,0 1 0,0 0 0,0 0 0,0-1 0,0 1 0,0-1 0,0 1-1,0-1 1,0 1 0,0-1 0,2 1 0,-1-1 2,0 0 0,0 0 0,0 0 0,0-1 0,0 1 0,0 0 0,-1-1 0,1 0 0,0 1-1,0-1 1,0 0 0,0 0 0,-1 0 0,1 0 0,1-2 0,15-12 73,-1 0 0,-1-2-1,0 0 1,-1 0 0,20-33 0,-20 29-46,251-399-35,-255 402 43,1-5-1646,-26 38 136,-1 5 855</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2.180"/>
    </inkml:context>
    <inkml:brush xml:id="br0">
      <inkml:brushProperty name="width" value="0.035" units="cm"/>
      <inkml:brushProperty name="height" value="0.035" units="cm"/>
    </inkml:brush>
  </inkml:definitions>
  <inkml:trace contextRef="#ctx0" brushRef="#br0">608 352 16444,'20'43'2216,"-4"-4"-1336,4-6-400,-2-4 1641,3-7-1337,-2-4-488,-4-7 96,-4-7-256,-2-4-192,-5-6-88</inkml:trace>
  <inkml:trace contextRef="#ctx0" brushRef="#br0" timeOffset="1">11 29 20108,'-9'-3'1537,"7"-3"-1569,4 1-328,4-4 752,4 5-40,5 2-320</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2.600"/>
    </inkml:context>
    <inkml:brush xml:id="br0">
      <inkml:brushProperty name="width" value="0.035" units="cm"/>
      <inkml:brushProperty name="height" value="0.035" units="cm"/>
    </inkml:brush>
  </inkml:definitions>
  <inkml:trace contextRef="#ctx0" brushRef="#br0">294 45 16580,'1'-2'91,"-1"0"1,0 1 0,0-1-1,-1 0 1,1 0 0,0 1-1,0-1 1,-1 0 0,1 0-1,-1 1 1,0-1 0,1 1-1,-1-1 1,0 0 0,0 1 0,0 0-1,0-1 1,0 1 0,0-1-1,-1 1 1,1 0 0,0 0-1,-2-1 1,0 1 11,1 0 0,-1 0 0,1 0 1,-1 0-1,0 1 0,1-1 0,-1 1 0,0 0 0,0-1 0,1 2 0,-1-1 0,0 0 1,-3 1-1,-5 1 160,0 1 1,0 1-1,0 0 1,0 0 0,1 1-1,-10 6 1,7-3-98,1 0 1,0 1-1,0 1 0,1 0 1,1 0-1,0 1 1,0 0-1,1 1 0,0 0 1,1 1-1,0 0 1,1 0-1,-9 23 1,16-34-152,-1 0 1,0 1 0,1-1 0,-1 0 0,1 0-1,0 0 1,0 1 0,-1-1 0,2 0-1,-1 0 1,0 1 0,0-1 0,1 0 0,-1 0-1,2 3 1,-2-4-9,1 0 1,0 0-1,0 0 0,-1 0 0,1 0 1,0 0-1,0-1 0,0 1 0,0 0 0,0 0 1,0-1-1,0 1 0,0 0 0,0-1 0,0 1 1,1-1-1,-1 0 0,0 1 0,3-1 0,2 1 3,0-1 0,0 0 0,1-1 0,-1 0 0,0 0 0,0 0 0,0 0 0,11-5 0,28-12 17,-31 11-22,0 1-1,0 1 1,1 0-1,0 1 1,0 1-1,20-3 1,-33 6 1,1 0 1,-1 0-1,0 0 1,1 0-1,-1 0 1,0 0-1,0 1 1,1-1-1,-1 1 1,0 0-1,0-1 0,0 1 1,0 0-1,0 0 1,0 0-1,0 1 1,0-1-1,0 0 1,0 1-1,-1-1 0,1 1 1,-1 0-1,1-1 1,-1 1-1,1 0 1,-1 0-1,0 0 1,0 0-1,0 0 1,0 0-1,0 0 0,-1 1 1,1-1-1,-1 0 1,1 0-1,-1 5 1,1 4 47,-1-1-1,-1 1 1,0 0 0,0 0 0,-1-1-1,0 1 1,-1-1 0,0 1 0,-1-1 0,-9 18-1,3-8 38,-1-1-1,-1-1 1,-1 0-1,-20 24 1,29-38-175,0 0 0,-1 0-1,1 0 1,-1 0 0,1-1 0,-1 0 0,0 0 0,-1 0 0,1 0-1,0-1 1,-1 0 0,1 0 0,-1 0 0,0-1 0,1 0-1,-1 0 1,0-1 0,-9 1 0,-9-6-283</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3.367"/>
    </inkml:context>
    <inkml:brush xml:id="br0">
      <inkml:brushProperty name="width" value="0.035" units="cm"/>
      <inkml:brushProperty name="height" value="0.035" units="cm"/>
    </inkml:brush>
  </inkml:definitions>
  <inkml:trace contextRef="#ctx0" brushRef="#br0">1 40 16307,'12'129'3385,"-10"-93"-2686,1 0 1,2-1-1,1 1 1,19 56-1,-23-87-591,0 1 0,0-1 0,1 0 1,0 0-1,0 0 0,4 4 0,-6-8-74,0 1 0,0-1 0,0 0 1,0 0-1,1 0 0,-1 0 0,0 0 0,1 0 0,-1 0 0,1-1 1,-1 1-1,1 0 0,-1-1 0,1 1 0,0-1 0,-1 0 1,1 1-1,-1-1 0,1 0 0,0 0 0,-1 0 0,1 0 0,0 0 1,-1-1-1,1 1 0,1-1 0,3-1 38,-1-1 0,1 0 1,-1-1-1,0 1 0,0-1 0,0 0 0,0 0 1,-1 0-1,0-1 0,0 1 0,0-1 1,0 0-1,-1-1 0,4-5 0,4-10 147,-1 0 0,12-33 0,-12 25 29,11-60-1,-19 72-200,0 1 0,-1-1 0,0 0 0,-1 0 0,-3-18 0,3 33-44,0 0 1,-1 1-1,1-1 1,-1 0 0,1 0-1,-1 1 1,1-1-1,-1 0 1,0 1-1,0-1 1,0 1 0,0-1-1,0 1 1,0 0-1,0-1 1,0 1 0,-1 0-1,1 0 1,-2-2-1,2 3-1,0 0 0,0-1-1,0 1 1,0 0 0,0 0-1,0 0 1,0 0-1,0 0 1,0 0 0,0 0-1,0 0 1,1 0 0,-1 1-1,0-1 1,0 0-1,0 1 1,0-1 0,0 0-1,0 1 1,0-1 0,1 1-1,-1-1 1,0 1 0,0 0-1,1-1 1,-1 1-1,0 0 1,1 0 0,-1-1-1,1 1 1,-2 1 0,-1 5-1,-1-1 0,1 1 1,0-1-1,0 1 0,1 0 1,0 0-1,0 0 0,1 0 1,0 0-1,-1 8 0,1 9 5,3 41 0,-1-58-4,0 0 0,0 1-1,0-1 1,1 0 0,0-1 0,0 1-1,1 0 1,5 9 0,-7-14-2,1 0 1,-1 0-1,0 0 0,1 0 1,-1 0-1,1-1 0,0 1 1,-1-1-1,1 1 1,0-1-1,0 1 0,0-1 1,0 0-1,0 0 0,0 0 1,1 0-1,-1 0 0,0-1 1,0 1-1,1-1 1,-1 1-1,0-1 0,1 0 1,-1 0-1,1 0 0,-1 0 1,0 0-1,1-1 1,2 0-1,3-2 4,0 0 0,0-1 0,-1 0 0,1 0 1,-1 0-1,0-1 0,0 0 0,0-1 0,-1 0 0,0 0 0,0 0 1,0 0-1,4-8 0,6-8 11,-2-1 0,22-44 0,-30 57-12,-1-1 0,0 1 0,-1-1 0,0 0 0,-1-1 1,0 1-1,2-24 0,-5 35-4,0 0 0,0 0 0,0-1 1,0 1-1,0 0 0,0 0 0,0-1 0,0 1 0,0 0 1,0 0-1,0-1 0,0 1 0,0 0 0,0 0 0,0 0 1,0-1-1,0 1 0,0 0 0,0 0 0,0-1 0,0 1 1,0 0-1,-1 0 0,1 0 0,0-1 0,0 1 0,0 0 1,0 0-1,0 0 0,-1 0 0,1-1 0,0 1 0,0 0 1,0 0-1,-1 0 0,1 0 0,0 0 0,0 0 0,0 0 1,-1 0-1,1-1 0,-9 9-25,-7 20-8,0 10 1,-11 41-1,22-60 29,1 0 1,0-1-1,1 1 0,0 31 1,3-46 3,0 0 1,1 0 0,-1-1 0,1 1 0,0 0 0,0 0 0,0 0 0,0 0-1,2 3 1,-2-5 1,0-1 0,0 0 0,0 1-1,0-1 1,0 0 0,1 0 0,-1 1-1,0-1 1,1 0 0,-1 0 0,0 0 0,1-1-1,0 1 1,-1 0 0,1-1 0,-1 1-1,1-1 1,0 1 0,-1-1 0,1 0 0,0 1-1,-1-1 1,4 0 0,5-1 2,-1 0 1,0 0 0,0-1-1,0 0 1,-1 0 0,10-5-1,53-25 27,-40 18-26,0-1-4,-16 7-1,0 0-1,1 2 1,-1 0-1,1 0 1,26-4 0,-41 10 0,0-1 0,0 1 0,0 0 0,0 0 0,0 0 0,0 0 0,0 0 0,0 0 0,0 0 1,0 0-1,0 0 0,0 1 0,0-1 0,0 0 0,0 1 0,0-1 0,-1 0 0,2 2 0,-1-2 4,-1 0 0,0 1 0,0-1 0,0 1 0,0-1 0,0 0 0,0 1 0,0-1 0,0 1 0,0-1 0,0 1 0,0-1 0,0 0 0,-1 1 0,1-1 0,0 1 0,0-1 0,0 0 0,0 1 0,-1-1 0,1 0 0,0 1 0,0-1 0,-1 0 0,1 1 0,0-1 0,-1 0 0,1 1 0,-2 1 28,0-1 0,0 1 0,0 0 0,-1-1 0,1 1 0,0-1 0,-1 0 0,1 1 0,-1-1 0,1 0 0,-1-1 0,-3 2 0,4-2-4,-1-1 1,0 1-1,1-1 0,-1 0 1,1 0-1,-1 1 1,1-2-1,0 1 1,-1 0-1,1 0 0,0-1 1,0 1-1,0-1 1,0 0-1,0 0 1,0 1-1,0-1 0,1-1 1,-1 1-1,1 0 1,-1 0-1,1 0 1,0-1-1,0 1 0,-1-4 1,-3-4 22,1-1 0,1 0 0,0 0 0,-2-17 0,4 24-130,0 0 1,1 0-1,0 1 1,0-1 0,0 0-1,0 0 1,1 1 0,-1-1-1,1 0 1,0 1 0,0-1-1,0 1 1,3-7 0,-2 8-95,0-1 0,0 1 1,1-1-1,-1 1 0,0 0 1,1 0-1,-1 0 0,1 0 0,0 0 1,0 1-1,0-1 0,0 1 1,0 0-1,0 0 0,0 0 1,3-1-1,118-29-2697,-77 17 1875</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3.855"/>
    </inkml:context>
    <inkml:brush xml:id="br0">
      <inkml:brushProperty name="width" value="0.035" units="cm"/>
      <inkml:brushProperty name="height" value="0.035" units="cm"/>
    </inkml:brush>
  </inkml:definitions>
  <inkml:trace contextRef="#ctx0" brushRef="#br0">209 19 14179,'0'0'91,"1"0"1,-1-1-1,0 1 0,1-1 0,-1 1 1,0-1-1,1 1 0,-1-1 1,0 1-1,0-1 0,1 1 0,-1-1 1,0 1-1,0-1 0,0 1 1,0-1-1,0 1 0,0-1 0,0 1 1,0-1-1,0 1 0,0-1 1,0 0-1,0 1 0,0-1 0,0 1 1,0-1-1,-1 1 0,1-1 1,0 1-1,-1-1 0,0 0 33,0 1 0,0 0 1,0-1-1,0 1 0,0 0 0,0 0 0,0-1 0,0 1 0,0 0 1,0 0-1,0 0 0,0 1 0,0-1 0,0 0 0,-1 0 1,-6 2 526,1 0 0,0 1 0,-14 6 0,8-2-253,1 1 0,0 0 0,1 1 0,0 0 0,0 1 0,-14 18 0,18-20-317,1 0 0,0 0 1,0 1-1,1 0 0,1 0 0,-1 0 0,1 0 0,1 1 0,0 0 0,-2 11 0,4-19-72,1 1 0,-1 0 0,1 0 0,0-1 0,0 1 0,0 0 0,1 0 0,-1-1 0,0 1-1,1 0 1,0 0 0,0-1 0,0 1 0,0-1 0,0 1 0,3 3 0,-3-4-9,1-1 0,-1 1 0,1-1 0,0 0 1,0 1-1,-1-1 0,1 0 0,0 0 0,0 0 0,0 0 0,0-1 1,1 1-1,-1 0 0,0-1 0,0 1 0,0-1 0,0 0 0,1 0 1,-1 0-1,0 0 0,3-1 0,9-1-42,0-1 0,0 0 1,-1-1-1,27-12 0,-29 11-23,0 0 0,1 1-1,-1 1 1,1-1 0,0 2 0,0 0 0,17-1-1,-28 3 62,1-1 0,0 1 0,-1 0 0,1 0-1,-1 0 1,1 1 0,0-1 0,-1 0 0,1 1 0,-1-1-1,1 1 1,-1-1 0,1 1 0,-1 0 0,1-1 0,-1 1-1,0 0 1,1 0 0,-1 0 0,0 0 0,0 0 0,0 0-1,0 1 1,0-1 0,0 0 0,0 0 0,0 1-1,0-1 1,-1 1 0,1-1 0,0 1 0,-1-1 0,1 1-1,-1-1 1,0 1 0,0-1 0,1 1 0,-1 0 0,0-1-1,0 1 1,0 0 0,-1-1 0,1 1 0,0-1 0,-1 1-1,0 2 1,-1 4 69,-1 1 1,0-1-1,-1 0 0,0 0 0,0-1 0,0 1 1,-9 9-1,0-2 106,0 0 0,-2-1 0,1 0-1,-21 13 1,26-20-230,0-1 0,0 0 0,-1-1 0,0 0 0,0 0 0,-1-1 0,1 0 0,-23 4-1,32-8 44,0 0-1,1 1 0,-1-1 1,0 0-1,0 0 0,0 0 1,0 0-1,0 0 0,0 0 1,0 0-1,1 0 0,-1 0 0,0 0 1,0 0-1,0-1 0,0 1 1,0 0-1,1 0 0,-1-1 1,0 1-1,0-1 0,0 1 1,1-1-1,-1 1 0,0-1 0,1 0 1,-1 1-1,0-1 0,1 0 1,-1 1-1,1-1 0,-1 0 1,1 0-1,0 1 0,-1-1 1,1 0-1,0 0 0,-1 0 1,1 0-1,0 1 0,0-1 0,0 0 1,0 0-1,0 0 0,0 0 1,0 0-1,0 0 0,0-1 1,1-3-24,0 0 0,1 0 0,-1 1 0,1-1 1,0 0-1,0 1 0,5-8 0,22-26-404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7.748"/>
    </inkml:context>
    <inkml:brush xml:id="br0">
      <inkml:brushProperty name="width" value="0.025" units="cm"/>
      <inkml:brushProperty name="height" value="0.025" units="cm"/>
      <inkml:brushProperty name="color" value="#E71224"/>
    </inkml:brush>
  </inkml:definitions>
  <inkml:trace contextRef="#ctx0" brushRef="#br0">69 0 15439,'0'0'8792,"11"5"-7634,-7-4-1071,5 2 96,0 1 0,0 0 0,0 0 0,-1 1 1,13 9-1,-18-12-155,-1 0 1,0 0 0,0 0 0,0 0 0,0 0-1,0 1 1,-1-1 0,1 1 0,-1-1-1,1 1 1,-1-1 0,0 1 0,0 0 0,0 0-1,-1-1 1,1 1 0,0 0 0,-1 0 0,0 0-1,0 0 1,0 0 0,0 0 0,0 0-1,-1-1 1,1 1 0,-1 0 0,-1 5 0,-4 4 108,0 0-1,-1-1 1,0 1 0,-1-2 0,0 1 0,0-1 0,-20 18 0,14-15-6,0-1 0,0 0 0,-1-1 0,-21 12 1,134-66-1194,63-32-5372,-111 47 365</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4.337"/>
    </inkml:context>
    <inkml:brush xml:id="br0">
      <inkml:brushProperty name="width" value="0.035" units="cm"/>
      <inkml:brushProperty name="height" value="0.035" units="cm"/>
    </inkml:brush>
  </inkml:definitions>
  <inkml:trace contextRef="#ctx0" brushRef="#br0">129 375 17252,'-35'53'2172,"19"-30"-965,-21 40 0,33-55-942,1 0-1,0 1 0,0-1 0,0 1 1,1 0-1,1 0 0,-1-1 1,2 1-1,-1 12 0,1-19-221,0 1-1,0 0 1,1-1-1,-1 1 0,0 0 1,1-1-1,0 1 1,0-1-1,0 1 1,0-1-1,0 1 1,0-1-1,1 0 1,-1 0-1,1 1 0,-1-1 1,1 0-1,0 0 1,0-1-1,0 1 1,0 0-1,0-1 1,0 1-1,1-1 0,-1 1 1,0-1-1,1 0 1,-1 0-1,1 0 1,-1-1-1,1 1 1,0 0-1,-1-1 0,4 0 1,1 1-24,1-2 0,-1 1 1,1-1-1,-1 0 0,0-1 0,1 1 0,-1-1 1,0-1-1,0 0 0,0 0 0,-1 0 1,1 0-1,-1-1 0,12-9 0,-4 2-12,-1-1-1,-1 0 1,1-1 0,-2 0-1,14-20 1,-15 17-2,0-1 0,-2 0 0,0-1 1,-1 1-1,0-1 0,-2-1 0,0 1 0,-1-1 0,-1 0 0,-1 0 1,0-36-1,-2 40-26,-1 0 1,0 0-1,-1 0 1,-1 0-1,-1 0 1,0 0 0,-1 1-1,0 0 1,-1 0-1,-1 0 1,0 1-1,-1-1 1,0 2-1,-1-1 1,-15-15 0,20 23 3,-1 1 1,1 0 0,-1 0-1,0 0 1,0 0 0,-1 1-1,1 0 1,-1 0 0,0 0-1,1 1 1,-1 0 0,0 0-1,-1 1 1,1-1 0,0 1-1,0 1 1,0-1 0,-1 1 0,1 0-1,0 0 1,-1 1 0,1 0-1,0 0 1,0 0 0,0 1-1,0 0 1,0 0 0,0 1-1,1-1 1,-1 1 0,1 1-1,-1-1 1,-8 8 0,8-5 14,1 0 1,-1 0-1,1 1 1,0-1-1,1 1 1,-1 0-1,2 1 1,-1-1-1,-5 16 0,8-21 3,1 1-1,-1-1 0,0 1 0,1-1 0,-1 1 1,1-1-1,0 1 0,0-1 0,0 1 0,0-1 1,0 1-1,1-1 0,-1 1 0,1-1 0,-1 1 1,1-1-1,0 0 0,0 1 0,0-1 0,0 0 1,1 0-1,-1 0 0,1 1 0,-1-2 0,1 1 1,0 0-1,-1 0 0,1 0 0,0-1 0,0 1 1,0-1-1,1 0 0,-1 1 0,0-1 0,0 0 1,3 1-1,15 3-14,0 0 0,0-1 0,26 2 0,-19-3-14,29 8 1,-45-9 18,-1 2 0,0-1 0,0 1 0,0 1 0,0 0 1,-1 0-1,1 1 0,-2 0 0,1 0 0,9 10 0,-12-10 14,0 0 0,-1 1-1,0 0 1,0 0 0,-1 1 0,0-1 0,0 1 0,-1 0-1,0 0 1,0 0 0,-1 0 0,0 0 0,1 12-1,1 26-3,-3 1 0,-2 0 0,-8 55 0,4-51-727,6-42 1071,1-11-212,5-16-191,-4 10 26,11-29-138</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4.871"/>
    </inkml:context>
    <inkml:brush xml:id="br0">
      <inkml:brushProperty name="width" value="0.035" units="cm"/>
      <inkml:brushProperty name="height" value="0.035" units="cm"/>
    </inkml:brush>
  </inkml:definitions>
  <inkml:trace contextRef="#ctx0" brushRef="#br0">37 83 19028,'-3'36'1912,"-6"10"-1079,-2 1-321,4-1 904,1 0-328,6-9-448,3-8-255,6-17-802,3-9-495,1-18 736,-1-8-200,-1-10-192</inkml:trace>
  <inkml:trace contextRef="#ctx0" brushRef="#br0" timeOffset="1">212 171 16956,'2'2'231,"-1"0"1,1-1-1,0 1 0,0-1 1,-1 0-1,1 0 1,0 1-1,0-1 1,0 0-1,0-1 1,0 1-1,0 0 0,1 0 1,-1-1-1,0 0 1,0 1-1,4-1 1,-2 0 85,1 0 0,0-1 0,0 0 0,0 0 0,0 0 0,-1 0 0,8-4-1,4-2 63,-1-1 0,-1-1 0,23-17 0,-25 17-327,0-2-1,17-17 0,-27 26-48,0 0 0,1-1 0,-1 1-1,0-1 1,-1 0 0,1 0-1,0 1 1,-1-1 0,1 0-1,-1 0 1,0-1 0,0 1 0,-1 0-1,1 0 1,0 0 0,-1-1-1,0 1 1,0 0 0,0-5-1,0 7 0,-1 0-1,1 0 0,-1 0 0,0 0 0,1 0 1,-1 0-1,0 0 0,1 0 0,-1 0 1,0 0-1,0 1 0,0-1 0,0 0 0,0 1 1,0-1-1,0 0 0,0 1 0,0-1 0,0 1 1,0-1-1,0 1 0,0 0 0,0 0 0,-1-1 1,1 1-1,0 0 0,0 0 0,0 0 1,0 0-1,-1 0 0,1 0 0,0 1 0,0-1 1,0 0-1,0 1 0,0-1 0,-2 1 0,-3 1 15,0 0-1,0 1 0,0-1 0,1 1 0,-1 0 0,-5 5 0,-3 3 63,1 1 0,0 1 0,1 0 0,1 1 0,0 0 0,1 1-1,-13 25 1,16-26 9,0 0-1,1 1 0,1-1 0,0 1 1,1 0-1,1 0 0,0 1 1,1-1-1,0 17 0,2-26-52,0-1 0,1 1 0,-1-1 0,1 0 0,1 1 0,-1-1 0,1 0 1,0 0-1,0 0 0,0 0 0,1 0 0,3 5 0,-4-8-32,-1 0 0,1 0 0,0 0 0,0-1 0,0 1 0,0-1 0,0 1 0,0-1 0,0 1 0,0-1 0,1 0 0,-1 0 0,1 0 0,-1-1 0,0 1 0,1-1 0,-1 1 0,1-1 0,-1 0 0,1 0 0,-1 0 0,1 0 0,0 0 0,-1 0 0,1-1 0,-1 1 0,5-3 0,0 1-99,0-2 1,0 1 0,-1-1-1,1 0 1,-1 0-1,0-1 1,0 1 0,-1-2-1,1 1 1,-1 0-1,0-1 1,0 0 0,-1 0-1,0-1 1,0 1-1,3-9 1,0 2 1,-1-2 1,-1 1-1,0-1 0,-1 1 0,-1-1 1,0 0-1,1-17 0,-3-41-429</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5.369"/>
    </inkml:context>
    <inkml:brush xml:id="br0">
      <inkml:brushProperty name="width" value="0.035" units="cm"/>
      <inkml:brushProperty name="height" value="0.035" units="cm"/>
    </inkml:brush>
  </inkml:definitions>
  <inkml:trace contextRef="#ctx0" brushRef="#br0">9 1 17676,'-4'27'1832,"-1"-3"-1368,5-5-760,0-7 392,6-6 144,0-3-272,3-7-368</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5.882"/>
    </inkml:context>
    <inkml:brush xml:id="br0">
      <inkml:brushProperty name="width" value="0.035" units="cm"/>
      <inkml:brushProperty name="height" value="0.035" units="cm"/>
    </inkml:brush>
  </inkml:definitions>
  <inkml:trace contextRef="#ctx0" brushRef="#br0">31 82 15547,'-30'-81'3262,"34"91"8,10 32-1577,6 100 466,-17-101-1820,3 0 1,1 0-1,18 58 1,-24-96-332,0 0 0,0 0 0,0 0 0,1 0 0,-1-1 0,1 1 0,0-1 1,0 1-1,0-1 0,0 0 0,0 1 0,0-1 0,1 0 0,-1 0 1,0-1-1,1 1 0,5 2 0,-5-3-18,1 0 0,0 0-1,0 0 1,0-1 0,0 1 0,0-1 0,0 0 0,0 0-1,-1-1 1,1 1 0,0-1 0,0 1 0,5-3-1,34-17-219,-38 17 182,1-1 1,-1 2-1,1-1 0,0 0 0,0 1 0,0 0 0,9-1 0,-15 3 44,0 0 1,1 0-1,-1 0 0,0 0 0,1 0 1,-1 0-1,0 0 0,0 1 0,1-1 1,-1 0-1,0 0 0,0 0 1,1 0-1,-1 0 0,0 1 0,0-1 1,1 0-1,-1 0 0,0 0 1,0 1-1,0-1 0,0 0 0,1 0 1,-1 1-1,0-1 0,0 0 0,0 0 1,0 1-1,0-1 0,0 0 1,0 1-1,0-1 0,0 0 0,0 0 1,0 1-1,0-1 0,0 0 0,0 1 1,0-1-1,0 0 0,0 0 1,0 1-1,0-1 0,0 0 0,-1 1 1,-3 15-16,3-15 10,-26 59 457,-3-1 1,-73 108-1,96-157-332,-22 31 306,27-39-383,0 1 0,1-1 0,-2 0 0,1 0 0,0 0 0,0-1 0,-1 1 0,1 0 0,-1-1 0,1 0 0,-1 1 0,1-1 0,-5 1 0,6-2-26,0 0 0,0 0 0,0 0 0,0-1 0,0 1 0,0 0 0,0 0 0,-1-1-1,1 1 1,0 0 0,0-1 0,0 1 0,0-1 0,0 1 0,0-1 0,1 0 0,-1 0 0,0 1 0,0-1 0,0 0 0,1 0 0,-1 0 0,0 0 0,1 1 0,-1-1 0,0 0 0,1 0 0,0 0 0,-1-2 0,-9-31-45,8 19-202,0 1-1,1-1 1,1 1-1,0-1 1,1 1-1,5-24 0,-6 34 40,1 0-1,0 0 1,0 0-1,1 1 0,-1-1 1,1 1-1,0-1 1,0 1-1,0-1 0,0 1 1,0 0-1,1 0 1,-1 0-1,1 0 1,0 1-1,0-1 0,0 1 1,0-1-1,1 1 1,-1 0-1,0 1 0,1-1 1,0 0-1,-1 1 1,1 0-1,0 0 0,0 0 1,-1 0-1,7 0 1,10 2-556,-2 0 1,1 2 0,0 0 0,0 1-1,24 8 1,17 4-914,-42-12 1214,-1-1-1,0-1 1,1-1-1,-1 0 0,1-1 1,-1-1-1,1-1 0,18-4 1,-30 5 663,0-1 1,0 0-1,0 0 0,0 0 0,0-1 1,0 0-1,-1 0 0,0 0 1,1-1-1,-1 0 0,0 0 1,-1 0-1,1 0 0,-1-1 1,1 0-1,-2 0 0,1 0 1,0 0-1,-1-1 0,0 1 1,0-1-1,-1 0 0,0 0 1,0 0-1,2-7 0,-4 11-12,1 0 0,-1 1 1,0-1-1,0 0 0,0 0 0,0 1 0,0-1 0,0 0 0,0 0 0,-1 1 0,1-1 0,0 0 0,-1 1 0,0-1 0,1 0 0,-1 1 0,-2-4 0,3 5-116,-1-1-1,0 1 0,1-1 0,-1 1 0,0 0 0,0-1 0,1 1 0,-1 0 0,0-1 0,0 1 0,0 0 1,0 0-1,1 0 0,-1 0 0,0 0 0,0 0 0,0 0 0,0 0 0,0 0 0,1 0 0,-1 0 1,0 1-1,0-1 0,0 0 0,1 1 0,-1-1 0,0 0 0,0 1 0,1-1 0,-1 1 0,0-1 0,1 1 1,-1-1-1,0 1 0,1 0 0,-1-1 0,0 2 0,-6 6 140,1-1 1,-1 1-1,1 0 0,1 1 0,0-1 0,0 1 1,1 0-1,0 1 0,-6 18 0,7-14-128,-1 0-1,2 0 1,0 1 0,0-1-1,1 0 1,2 22-1,0-28-79,1 0 0,-1 0 0,2 0 0,-1 0 0,1 0 0,0 0-1,1-1 1,-1 1 0,9 10 0,3 3-106,33 32 1,-36-42-10,-1 1 1,0 0 0,-1 0 0,-1 1-1,0 1 1,0 0 0,9 21 0,-12-15 18,-1 0 1,-1 0-1,0 0 1,-2 0-1,0 0 1,-1 1-1,-1-1 1,-1 0-1,-5 26 0,-1-7 276,-1-1 0,-3 0 0,-28 68 0,35-97-65,0 0 0,-1 0 0,0 0 0,-1 0 0,-10 12 0,15-20-104,0 0 0,0 0 0,0 0 0,0 0 0,0 0 0,-1 0 0,1 0-1,0-1 1,0 1 0,-1 0 0,1-1 0,0 1 0,-1-1 0,1 0 0,0 1 0,-1-1 0,1 0 0,-1 0 0,1 0 0,-2 0-1,1 0-3,0-1 0,1 0 0,-1 0 0,0 0 0,1 0 0,-1 0 0,1 0-1,0-1 1,-1 1 0,1 0 0,0-1 0,-1 1 0,1-1 0,0 1 0,0-1 0,1 0-1,-1 0 1,0 1 0,0-1 0,0-2 0,-5-14 17,0-1 1,1 0-1,1 0 0,1-1 0,0 1 1,1-29-1,2 7-94,3 1 1,7-46-1,-6 58-145,2 0-1,1 1 0,1 0 1,2 0-1,0 1 0,2 1 1,0-1-1,2 2 0,1 0 1,27-33-1,28-27-532,-39 47 258</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6.864"/>
    </inkml:context>
    <inkml:brush xml:id="br0">
      <inkml:brushProperty name="width" value="0.035" units="cm"/>
      <inkml:brushProperty name="height" value="0.035" units="cm"/>
    </inkml:brush>
  </inkml:definitions>
  <inkml:trace contextRef="#ctx0" brushRef="#br0">163 195 17428,'0'-4'203,"1"1"0,-1 0 1,-1 0-1,1 0 0,0-1 0,-1 1 1,0 0-1,0 0 0,-1-4 1,1 6-170,1 1 1,0-1 0,-1 0 0,1 1 0,-1-1 0,1 1-1,-1-1 1,1 1 0,-1-1 0,1 1 0,-1-1 0,0 1 0,1-1-1,-1 1 1,0 0 0,1-1 0,-1 1 0,0 0 0,0 0-1,1-1 1,-1 1 0,0 0 0,0 0 0,1 0 0,-1 0-1,0 0 1,0 0 0,1 0 0,-1 0 0,0 1 0,0-1 0,1 0-1,-1 0 1,0 0 0,1 1 0,-1-1 0,0 0 0,1 1-1,-1-1 1,0 1 0,1-1 0,-1 1 0,1-1 0,-2 2-1,-4 3 174,-1 1-1,1 0 0,1 0 0,-1 1 0,1 0 0,0 0 0,1 0 1,-7 12-1,-24 67 512,26-62-604,2 0-1,0 1 1,2 0 0,1 0 0,1 1 0,1-1 0,2 44 0,1-64-98,-1 0 1,1-1 0,0 1-1,0 0 1,1-1 0,0 1-1,4 7 1,-6-11-13,1 0 0,-1 0 0,1 0 1,0 0-1,0 0 0,-1 0 0,1 0 0,0 0 0,0-1 0,0 1 1,0 0-1,0-1 0,0 1 0,0-1 0,0 1 0,0-1 0,1 1 1,-1-1-1,0 0 0,0 0 0,0 1 0,0-1 0,1 0 0,-1 0 0,0 0 1,0 0-1,0 0 0,0-1 0,1 1 0,-1 0 0,0-1 0,0 1 1,0 0-1,0-1 0,0 1 0,0-1 0,0 0 0,0 1 0,0-1 0,1-1 1,7-4 17,0-2 0,-1 1 1,0-1-1,0 0 0,0-1 0,10-15 1,35-66 162,-50 85-171,24-46 171,-2-3 1,-2 0 0,-3-1 0,-2 0-1,13-72 1,-30 122-152,-1 0 0,1 1-1,-1-1 1,0 0 0,0 1 0,-1-7 0,1 11-31,0 0 1,0-1-1,0 1 1,-1 0 0,1 0-1,0-1 1,0 1-1,0 0 1,0-1-1,0 1 1,0 0-1,0 0 1,-1-1-1,1 1 1,0 0-1,0 0 1,0-1 0,-1 1-1,1 0 1,0 0-1,0 0 1,-1 0-1,1-1 1,0 1-1,0 0 1,-1 0-1,1 0 1,0 0-1,0 0 1,-1 0 0,0-1-1,1 2 2,-1-1-1,0 1 1,0-1-1,0 1 1,0-1-1,0 1 1,1 0-1,-1-1 1,0 1-1,0 0 1,1-1-1,-1 1 1,0 0-1,1 0 1,-1 1-1,-6 11 7,0 0 0,1 1 0,0 0 0,1 0 0,1 0 0,0 1 0,-3 26 0,3-16-1,-20 131 37,22-133-39,0 0 0,2 0 0,1-1-1,7 45 1,-7-62-5,1 1 0,-1-1-1,1 1 1,0-1 0,0 0 0,1 0 0,-1 0-1,1 0 1,0 0 0,0-1 0,1 0 0,0 1-1,-1-1 1,1 0 0,1-1 0,-1 1-1,7 4 1,-5-6 0,-1 1 0,1-1-1,0 0 1,0 0 0,0-1-1,0 1 1,0-1 0,0-1-1,0 1 1,0-1-1,0 0 1,0 0 0,0-1-1,0 0 1,11-3 0,1-1 4,0-2 1,0 0-1,-1-1 0,0 0 1,-1-2-1,0 0 0,16-12 1,-13 6 1,-1 1 1,0-2-1,-1-1 0,-1 0 1,16-22-1,-26 29-9,1 1 0,-2-1 1,1 0-1,-2-1 0,1 1 0,3-20 0,-6 24 3,-1 0-1,0 0 1,0 1-1,-1-1 1,0 0-1,0 0 1,0 0-1,-1 0 1,0 1-1,0-1 1,-1 0-1,0 1 1,-3-9 0,4 14-3,1-1 1,-1 1-1,0 0 1,1-1 0,-1 1-1,0 0 1,0 0 0,1 0-1,-1-1 1,0 1-1,0 0 1,0 0 0,-1 0-1,1 1 1,0-1 0,0 0-1,0 0 1,-1 1 0,1-1-1,0 0 1,-1 1-1,1-1 1,-1 1 0,1 0-1,0 0 1,-1-1 0,1 1-1,-1 0 1,1 0 0,-1 0-1,1 0 1,-1 1-1,1-1 1,0 0 0,-1 0-1,1 1 1,-1-1 0,1 1-1,0 0 1,-1-1 0,1 1-1,0 0 1,0 0-1,0-1 1,-2 3 0,-3 2 28,0 0-1,1 0 1,-1 1 0,1 0 0,0 0 0,-8 13 0,5-3 47,0 0 0,1 1 0,0-1 1,2 1-1,0 1 0,1-1 0,-2 20 1,4-28-46,1 0 0,1 0 0,0 0 0,0 0 0,0 0 0,2 0-1,-1 0 1,1 0 0,0 0 0,0 0 0,1-1 0,1 1 0,-1-1 0,1 0 0,8 12 0,-8-16-74,0 0 0,0 0-1,0 0 1,1-1 0,-1 1-1,1-1 1,0 0 0,0 0-1,0-1 1,0 1 0,0-1-1,1 0 1,-1-1 0,1 1-1,0-1 1,-1 0 0,1-1 0,0 1-1,-1-1 1,1 0 0,10-2-1,-7 1 9,1-1 0,-1 0 0,0 0 0,1-1 0,-1 0 0,-1-1 0,1 0 0,-1 0 0,1-1 0,-1 0 0,0-1 0,10-9 0,17-23-309</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7.367"/>
    </inkml:context>
    <inkml:brush xml:id="br0">
      <inkml:brushProperty name="width" value="0.035" units="cm"/>
      <inkml:brushProperty name="height" value="0.035" units="cm"/>
    </inkml:brush>
  </inkml:definitions>
  <inkml:trace contextRef="#ctx0" brushRef="#br0">157 1 17516,'0'1'133,"1"0"1,0 1 0,-1-1-1,1 1 1,-1-1-1,1 0 1,-1 1 0,0-1-1,1 1 1,-1-1-1,0 1 1,0 0 0,0-1-1,0 1 1,0-1-1,-1 1 1,1-1 0,0 1-1,-1-1 1,1 1-1,-1-1 1,-1 3 0,-2 17 859,4-19-940,1 1 0,-1-1 0,1 1 1,-1-1-1,1 0 0,0 1 0,0-1 0,0 0 0,0 0 0,1 0 1,-1 1-1,0-1 0,1 0 0,0-1 0,-1 1 0,1 0 1,0 0-1,0-1 0,3 3 0,4 2-49,1-1 1,1 1-1,11 3 1,8 5 24,-23-10 59,0 0 1,-1 0 0,1 1 0,-1 0-1,0 0 1,0 1 0,0-1 0,-1 1-1,0 0 1,0 1 0,-1-1 0,6 12 0,-7-13 41,-1 1 0,0 0 0,-1 0 0,1 0 0,-1 0 0,0 0 0,-1 0 0,1 0 0,-1 0 0,0 0 0,-1 0 0,0 0 0,0 0 0,0 0 0,0 0 0,-1 0 0,-3 5 0,1-1 32,-1 0 1,-1-1 0,0 0 0,0 0-1,-1-1 1,0 0 0,0 0 0,-1 0-1,0-1 1,-1 0 0,1-1 0,-1 0-1,0 0 1,-1-1 0,0 0 0,-11 4-1,15-6-153,-1-1-1,1-1 0,-1 1 1,1-1-1,-1 0 0,1-1 1,-1 1-1,1-1 1,-1 0-1,1-1 0,-1 0 1,-7-2-1,9 2-113,0-1 1,0 0-1,0 0 1,1-1-1,-1 0 1,1 1-1,0-2 0,-1 1 1,1 0-1,0-1 1,1 0-1,-1 0 0,1 0 1,0 0-1,0 0 1,-5-9-1,2-1-55,1 0-1,0 0 1,0-1-1,2 0 1,-3-19-1,0-25-514</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8.944"/>
    </inkml:context>
    <inkml:brush xml:id="br0">
      <inkml:brushProperty name="width" value="0.035" units="cm"/>
      <inkml:brushProperty name="height" value="0.035" units="cm"/>
    </inkml:brush>
  </inkml:definitions>
  <inkml:trace contextRef="#ctx0" brushRef="#br0">363 68 18644,'1'-2'132,"-1"-1"1,1 1-1,0-1 1,-1 1-1,0-1 1,1 1-1,-1-1 1,0 0-1,0 1 1,-1-1-1,1 1 1,0-1-1,-1 1 1,1-1-1,-1 1 1,-2-5-1,2 5-69,-1 1 0,1-1-1,-1 1 1,1-1-1,-1 1 1,0-1 0,0 1-1,1 0 1,-1 0 0,0 0-1,0 0 1,0 0-1,0 0 1,0 1 0,-1-1-1,1 1 1,0-1 0,0 1-1,0 0 1,-4 0-1,-3 0 80,1 0-1,-1 1 1,1 0-1,0 1 1,0 0-1,-1 0 1,1 0-1,0 1 1,1 1-1,-1-1 1,1 1-1,-1 1 0,1-1 1,-10 9-1,2 0-4,1 0 1,1 0-1,0 1 0,1 1 0,-15 22 0,14-15-71,0-1-1,2 2 1,0-1-1,2 2 1,0-1-1,2 1 1,1 0-1,0 1 1,2 0 0,1-1-1,1 1 1,2 37-1,0-54-59,1 0-1,0-1 1,1 1 0,0-1-1,0 1 1,0-1-1,1 0 1,0 0 0,1 0-1,-1-1 1,6 8 0,-7-12-6,0 0 0,0 1 1,0-1-1,1 0 1,-1 0-1,1 0 0,-1 0 1,1 0-1,0-1 1,0 0-1,-1 1 1,1-1-1,0 0 0,0 0 1,0 0-1,1-1 1,-1 1-1,0-1 1,0 1-1,0-1 0,0 0 1,1-1-1,-1 1 1,0 0-1,0-1 1,0 0-1,0 1 0,0-1 1,4-2-1,2-1 13,-1-1-1,0 0 0,0 0 1,0 0-1,-1-1 0,1-1 1,-2 1-1,1-1 0,-1 0 1,0 0-1,0-1 0,0 0 1,-1 0-1,-1 0 1,1-1-1,-1 1 0,-1-1 1,4-13-1,-6 19-5,-1 1 0,1-1 0,-1 1 0,0-1 0,0 1 0,0-1 0,0 0 0,0 1 0,0-1 0,-1 1 0,0-1 0,1 1 0,-1-1 0,-1-2 0,1 3-4,0 1 1,1 0-1,-1 0 0,0 1 1,0-1-1,0 0 1,0 0-1,0 0 1,0 1-1,0-1 1,0 0-1,0 1 1,0-1-1,0 1 0,0-1 1,0 1-1,0-1 1,0 1-1,-1 0 1,1 0-1,0-1 1,0 1-1,-1 0 1,1 0-1,0 0 1,0 1-1,0-1 0,-1 0 1,1 0-1,0 1 1,0-1-1,-2 1 1,-2 2 9,-1-1 1,1 1-1,-1 1 1,1-1 0,0 1-1,0 0 1,1 0-1,-1 0 1,1 1 0,0-1-1,-5 8 1,4-4-1,0-1 0,0 1 0,0-1 0,1 1 0,1 1 1,0-1-1,-4 11 0,7-17-10,-1 0 1,1 0 0,-1-1-1,1 1 1,0 0-1,0 0 1,0 0 0,0 0-1,0-1 1,0 1-1,0 0 1,1 0 0,-1 0-1,1-1 1,-1 1-1,1 0 1,0 0 0,0-1-1,-1 1 1,3 2-1,-2-3-1,0-1 1,0 1-1,1 0 0,-1 0 0,0-1 0,1 1 0,-1-1 0,1 1 0,-1-1 0,1 1 1,-1-1-1,1 0 0,-1 0 0,1 0 0,-1 0 0,1 0 0,-1 0 0,1 0 0,1-1 0,6-1 2,0 0 0,-1-1 0,1 0-1,-1 0 1,0-1 0,14-9 0,10-10 20,-1-2 0,32-33 0,36-29-12,-98 86-12,1 0 1,-1-1-1,1 1 1,0 0-1,-1 0 1,1 0-1,0 0 1,0 1 0,-1-1-1,1 0 1,0 1-1,0-1 1,0 1-1,0 0 1,0 0-1,3-1 1,-4 2-1,-1-1 1,1 1 0,0-1-1,0 0 1,-1 1 0,1 0-1,0-1 1,-1 1 0,1-1-1,0 1 1,-1 0 0,1-1-1,-1 1 1,1 0 0,-1-1-1,0 1 1,1 0 0,-1 0-1,0 0 1,1-1 0,-1 1-1,0 0 1,0 0 0,0 0-1,0 1 1,1 8 1,-1 0 0,-1 1 0,1-1-1,-5 17 1,3-17-11,-9 51 10,5-30-146,0 1 0,0 41 0,7-67-1143,2-11 641,3-13 304,1-14-107,2-11-159</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9.458"/>
    </inkml:context>
    <inkml:brush xml:id="br0">
      <inkml:brushProperty name="width" value="0.035" units="cm"/>
      <inkml:brushProperty name="height" value="0.035" units="cm"/>
    </inkml:brush>
  </inkml:definitions>
  <inkml:trace contextRef="#ctx0" brushRef="#br0">0 761 19044,'2'5'323,"0"0"0,0 0 0,0 0 0,0-1 0,1 1 0,4 6 0,-6-10-260,0 0-1,1 0 0,-1 0 1,0 0-1,0 0 0,1 0 1,-1 0-1,1 0 1,-1-1-1,1 1 0,-1-1 1,1 1-1,-1-1 0,1 0 1,-1 1-1,1-1 0,0 0 1,-1 0-1,1 0 0,-1 0 1,1 0-1,0 0 0,-1-1 1,1 1-1,1-1 0,8-3 120,0 0 0,0-1-1,-1 0 1,0-1 0,0 0-1,0 0 1,-1-1 0,0 0-1,8-9 1,10-11-61,33-43 0,-1-14-19,-52 72-90,-1 1 0,0-1-1,-1-1 1,0 1 0,5-21-1,-10 31-8,1 1 0,-1-1 0,1 1 0,-1-1 0,0 1 0,0-1 0,0 0 0,0 1-1,0-1 1,0 0 0,0 1 0,0-1 0,-1 1 0,1-1 0,-1 0 0,1 1 0,-1-1-1,-1-1 1,2 2-1,-1 1 0,0-1 1,1 1-1,-1 0 0,0-1 0,0 1 0,0 0 0,1 0 0,-1 0 0,0-1 0,0 1 0,0 0 0,1 0 0,-1 0 0,0 0 0,0 0 0,0 1 0,1-1 1,-1 0-1,0 0 0,0 0 0,1 1 0,-1-1 0,0 0 0,0 1 0,-6 2 4,1 1 0,0 0-1,0 0 1,1 0 0,-1 1 0,-7 8 0,-6 11 9,1 1 0,1 1 0,1 1 0,1 1 1,2 0-1,0 0 0,-15 57 0,25-73 0,0 0-1,1 1 1,-2 15-1,4-25-7,0 1 0,0-1-1,0 1 1,1-1 0,-1 1-1,1-1 1,0 1 0,0-1 0,0 1-1,0-1 1,0 0 0,1 1-1,0-1 1,0 0 0,2 4-1,-2-6-1,-1 0 0,0 1-1,1-1 1,-1 0 0,0 0-1,1 0 1,-1 0 0,1 0-1,0 0 1,-1-1 0,1 1-1,0 0 1,0-1 0,-1 1-1,1-1 1,0 0 0,0 0-1,0 1 1,3-2 0,-1 1 3,1-1 0,-1 0 1,1 0-1,-1 0 1,0-1-1,0 1 0,8-6 1,3-2 5,0-1 1,-1-1-1,14-13 1,-27 23-15,40-38 3,-2-2 0,-2-1 0,47-70 0,72-155-4,-153 261 1,60-125 35,-56 113-25,-1 1 1,0-1-1,-1 0 0,-1 0 1,2-27-1,-5 43-10,-1 0 1,0 0-1,0 0 0,0 0 1,0 0-1,0 0 0,0 0 0,0 0 1,-1 0-1,1 0 0,-1 0 1,0 0-1,1 0 0,-1 0 0,0 0 1,0 1-1,-2-4 0,2 5 0,0-1 0,0 1 0,0-1 0,0 1 0,0 0 0,1-1 0,-1 1 0,0 0 0,0 0 0,0 0 0,0-1 0,0 1 1,0 0-1,-1 0 0,1 0 0,0 1 0,0-1 0,0 0 0,1 0 0,-1 1 0,0-1 0,0 0 0,0 1 0,-1 0 0,-5 3-1,0 0-1,0 0 1,1 1 0,-1 0 0,1 1 0,1-1-1,-7 9 1,-16 21-4,2 2 0,2 0 0,1 2 0,2 1 0,1 0 0,3 2-1,1 0 1,2 1 0,2 0 0,2 1 0,-7 74 0,15-100-150,2 0 1,0 0-1,0 0 1,6 30-1,-5-43 76,1 0-1,-1 0 0,1 0 0,0 0 0,0-1 1,1 1-1,-1 0 0,1-1 0,4 5 0,-5-7 50,0 1-1,0-1 0,1 0 0,-1 0 0,0-1 0,1 1 0,0 0 1,-1-1-1,1 0 0,0 1 0,0-1 0,0 0 0,0-1 0,0 1 0,0 0 1,5 0-1,29-6-364</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9.864"/>
    </inkml:context>
    <inkml:brush xml:id="br0">
      <inkml:brushProperty name="width" value="0.035" units="cm"/>
      <inkml:brushProperty name="height" value="0.035" units="cm"/>
    </inkml:brush>
  </inkml:definitions>
  <inkml:trace contextRef="#ctx0" brushRef="#br0">176 419 16996,'-17'14'526,"0"0"1,0 2 0,1 0-1,1 1 1,-13 19 0,19-23-262,0 0 0,1 1 1,1 0-1,0 0 1,1 1-1,1 0 1,-7 30-1,11-39-177,0-1 0,1 1 0,-1 0 0,1 0 0,1-1 0,-1 1 0,1 0 0,1 7 0,-1-11-62,0 0 0,-1 0-1,1 0 1,0 0-1,0 0 1,0 0 0,0-1-1,0 1 1,1 0 0,-1 0-1,1-1 1,-1 1 0,1-1-1,-1 1 1,1-1 0,0 0-1,0 1 1,0-1 0,-1 0-1,1 0 1,0-1 0,0 1-1,1 0 1,-1-1 0,2 1-1,1 0 1,0-1 0,1 0 0,-1 0-1,0-1 1,0 0 0,0 0-1,0 0 1,0 0 0,0-1 0,-1 0-1,1 0 1,0 0 0,-1 0 0,5-4-1,6-4 8,-1-1 1,24-22-1,-13 7 12,-2 0 0,-1-2 0,-1-1 0,-1-1 0,-2 0 0,0-1 0,16-44 0,-6 1 122,-3-2 0,17-91 0,-38 152-91,-1-1 0,0-1-1,0-31 1,-2 48-75,-1-1 1,0 1-1,0 0 0,0 0 0,0 0 0,0-1 1,0 1-1,0 0 0,0 0 0,0-1 1,0 1-1,0 0 0,0 0 0,0-1 1,0 1-1,0 0 0,0 0 0,0-1 0,0 1 1,0 0-1,0 0 0,0-1 0,-1 1 1,1 0-1,0 0 0,0 0 0,0-1 0,0 1 1,0 0-1,-1 0 0,1 0 0,0-1 1,0 1-1,0 0 0,-1 0 0,1 0 1,0 0-1,0 0 0,-1 0 0,1 0 0,0-1 1,0 1-1,-1 0 0,1 0 0,0 0 1,0 0-1,-1 0 0,1 0 0,0 0 1,0 0-1,-1 0 0,1 0 0,0 0 0,0 1 1,-1-1-1,1 0 0,0 0 0,-1 0 1,-9 14 20,-1 12 1,0 0-1,2 1 1,-9 46 0,-7 92 75,25-159-70,-3 20-186,2 39 0,1-59 90,0 0 0,1 1 0,0-1 0,0 0 0,0 0 0,1 0 0,0 0 0,0 0 0,1 0 0,0-1 0,0 1 0,3 5 0,12 3-115,1-9-81</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0.537"/>
    </inkml:context>
    <inkml:brush xml:id="br0">
      <inkml:brushProperty name="width" value="0.035" units="cm"/>
      <inkml:brushProperty name="height" value="0.035" units="cm"/>
    </inkml:brush>
  </inkml:definitions>
  <inkml:trace contextRef="#ctx0" brushRef="#br0">185 23 18180,'-1'-1'78,"1"0"0,0-1 0,-1 1 0,1 0 0,-1 0 0,1 0 0,-1 0 0,0 0 0,1 0 0,-1 0 0,0 0 0,0 0 0,1 0 0,-1 0 0,0 0 0,0 1 1,0-1-1,0 0 0,0 1 0,-1-1 0,1 1 0,0-1 0,0 1 0,0-1 0,0 1 0,-1 0 0,1 0 0,0-1 0,0 1 0,0 0 0,-1 0 0,1 0 0,0 0 0,0 1 0,-1-1 0,1 0 0,0 0 0,0 1 0,0-1 0,-2 2 0,-3-1 104,1 1 0,0 1 0,1-1 0,-1 1-1,0-1 1,1 1 0,-1 1 0,-6 5 0,1 3-34,1-1 0,-1 2 0,2 0 0,0 0 0,0 0 0,1 1 0,1 0 0,0 0 0,1 1 0,1-1 0,0 1 0,1 0 0,-2 29 0,5-38-123,0 0 0,0 0 0,1 0 0,0 0 0,0-1 0,2 10 0,-2-14-19,-1 1-1,1-1 1,0 1-1,0 0 1,-1-1-1,1 1 1,0-1 0,0 1-1,0-1 1,1 0-1,-1 0 1,0 1-1,0-1 1,1 0 0,-1 0-1,1 0 1,-1 0-1,1 0 1,-1-1-1,1 1 1,0 0 0,-1-1-1,1 1 1,0-1-1,-1 0 1,4 1-1,0-2 4,0 1-1,-1-1 0,1 0 0,0 0 0,-1 0 0,1-1 0,0 0 0,-1 0 0,0 0 0,1 0 0,-1-1 0,0 0 1,0 0-1,-1 0 0,6-5 0,8-9 28,27-33 0,-35 39-19,33-47 74,-29 39-17,1 1 0,31-34 1,-45 51-73,1 1 0,-1 0 0,0 0 0,0-1 0,0 1 0,1 0 0,-1-1 0,0 1 0,1 0 0,-1 0 0,0 0 0,1-1 0,-1 1 0,0 0 0,1 0 0,-1 0 0,0 0 1,1 0-1,-1 0 0,1 0 0,-1 0 0,0 0 0,1 0 0,-1 0 0,0 0 0,1 0 0,-1 0 0,1 0 0,-1 0 0,0 0 0,1 0 0,-1 0 0,0 0 0,1 1 0,-1-1 0,0 0 1,1 0-1,-1 0 0,0 1 0,1-1 0,-1 0 0,0 0 0,0 1 0,1-1 0,-1 0 0,0 1 0,0-1 0,0 0 0,1 1 0,-1-1 0,0 0 0,0 1 0,0-1 0,0 0 0,0 1 1,0-1-1,0 1 0,0-1 0,0 0 0,0 1 0,2 25 44,-2-25-41,0 45 35,-1-7-3,5 44 0,-4-80-34,1 0 1,-1 0-1,1 0 0,-1 0 0,1 0 0,0 0 0,0-1 0,1 1 1,-1 0-1,1-1 0,2 5 0,-3-6 0,1 0 0,-1 0 0,0 0 0,1 0 0,-1 0 1,1 0-1,-1 0 0,1 0 0,-1-1 0,1 1 0,-1-1 0,1 1 0,0-1 0,-1 0 0,1 1 1,0-1-1,-1 0 0,1 0 0,0 0 0,0-1 0,-1 1 0,1 0 0,2-1 0,7-2 8,-1-1 0,0 1 0,0-2 0,0 1 0,-1-2 0,14-8-1,54-47 28,-44 34-57,-7 6-45,45-35-166,-61 49 44,1 0 0,0 1 0,0 0 0,20-7 0,-30 12 139,-1 1 0,1-1 0,0 1 1,0 0-1,0 0 0,-1-1 0,1 1 0,0 0 0,0 0 1,0 0-1,-1 0 0,1 0 0,0 0 0,0 0 1,0 0-1,-1 0 0,1 0 0,0 1 0,0-1 1,0 0-1,-1 0 0,1 1 0,0-1 0,-1 1 1,1-1-1,0 0 0,-1 1 0,1-1 0,0 1 1,-1 0-1,1 0 0,0 1-200,0 1 0,0-1 0,0 0 0,-1 1 0,1-1 0,-1 1 0,1-1 0,-1 4 0,0-4 115,0-1-1,0 1 1,0-1-1,0 1 1,0-1-1,0 1 1,0-1 0,1 1-1,-1-1 1,1 1-1,-1-1 1,1 1-1,0-1 1,0 0-1,-1 1 1,1-1-1,0 0 1,2 3-1,8-3-732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2.841"/>
    </inkml:context>
    <inkml:brush xml:id="br0">
      <inkml:brushProperty name="width" value="0.025" units="cm"/>
      <inkml:brushProperty name="height" value="0.025" units="cm"/>
      <inkml:brushProperty name="color" value="#004F8B"/>
    </inkml:brush>
  </inkml:definitions>
  <inkml:trace contextRef="#ctx0" brushRef="#br0">221 0 18321,'-5'13'2248,"-43"88"615,-21 50-255,61-131-2418,1 1-1,1 0 1,1 1-1,1 0 1,-3 29 0,7-48-191,0-1 0,-1 1 0,1 0 0,0 0 0,1 0 0,-1 0 0,0 0 1,1 0-1,0 0 0,-1 0 0,1-1 0,0 1 0,1 0 0,-1-1 0,0 1 0,4 4 0,-3-6 5,0 1-1,1-1 0,-1 0 1,1 1-1,-1-1 0,1 0 1,-1 0-1,1-1 0,0 1 1,-1-1-1,1 1 0,0-1 1,-1 0-1,1 0 0,0 0 1,0 0-1,-1 0 0,4-1 1,14-2-150,0-1 0,0-1 0,19-7 0,-22 6-174,-1 1 0,1 1 0,0 0 0,0 2 0,28-2 0,-44 4 326,0 0 1,1 0-1,-1 0 0,0 0 1,0 0-1,0 0 0,1 0 0,-1 0 1,0 1-1,0-1 0,0 1 1,1-1-1,-1 1 0,0-1 1,0 1-1,0 0 0,0-1 0,0 1 1,0 0-1,0 0 0,0 0 1,-1-1-1,1 1 0,0 0 0,0 0 1,-1 1-1,1-1 0,0 1 1,0 1 80,-1 0 0,0 0 0,1 0 1,-1 0-1,0-1 0,-1 1 0,1 0 1,0 0-1,-1 0 0,0-1 0,1 1 1,-3 3-1,-1 4 259,0 0 1,-1 0-1,0-1 1,-1 1-1,-12 14 0,7-13-55,0-2 0,0 1-1,-1-1 1,0-1 0,0 0-1,-1 0 1,0-2 0,-26 10 0,29-12-193,-1-1 1,0 0 0,0 0 0,0-1 0,0-1 0,0 0 0,0 0 0,0-1 0,-1-1 0,1 0 0,0 0 0,-13-4 0,22 5-173,-1-1 0,1 1 0,0-1 0,-1 0 0,1 0 0,0 0 0,-1 0 0,1 0 0,0-1 0,0 1 0,0-1 0,0 1 0,0-1 0,1 0 0,-1 0 0,0 0 0,1 0 0,-1 0 0,1 0 0,0 0 0,0 0 0,0 0 0,0-1 0,0 1 0,0 0 0,1-1 0,-1 1 0,1-1 0,-1 1 0,1-1 0,0 1 0,0-1 0,0 1 0,0-1 0,1 1 0,-1-1 0,1 1 0,-1 0 0,1-1 0,0 1 0,1-3 0,2-4-962,0 1 0,0 0 0,1 0 0,0 0 0,0 0-1,1 1 1,0 0 0,0 0 0,13-10 0,23-15-5632</inkml:trace>
  <inkml:trace contextRef="#ctx0" brushRef="#br0" timeOffset="1">644 51 19506,'0'0'6342,"-39"45"-5765,12 3 384,-1 8-417,-4 11-255,8 1 63,0 0-96,5-2-96,12-9-128,7-10 0,0-13-288,12-17-769,11-15-1121,2-7-1954,0-26-4644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8.108"/>
    </inkml:context>
    <inkml:brush xml:id="br0">
      <inkml:brushProperty name="width" value="0.025" units="cm"/>
      <inkml:brushProperty name="height" value="0.025" units="cm"/>
      <inkml:brushProperty name="color" value="#E71224"/>
    </inkml:brush>
  </inkml:definitions>
  <inkml:trace contextRef="#ctx0" brushRef="#br0">342 0 17264,'0'0'7207,"-9"55"-5445,18-26-129,1 8-512,1 7-512,-7 9-353,-4 8-192,-9 12 32,-21 17-160,-15 12-512,-11 9-353,-11 1-1089,-10 1-2370,-6-6-7335</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024"/>
    </inkml:context>
    <inkml:brush xml:id="br0">
      <inkml:brushProperty name="width" value="0.035" units="cm"/>
      <inkml:brushProperty name="height" value="0.035" units="cm"/>
    </inkml:brush>
  </inkml:definitions>
  <inkml:trace contextRef="#ctx0" brushRef="#br0">82 39 14499,'-14'96'3407,"8"-65"-2407,2 1 0,-2 36 0,10-15-216,1-1-1,23 94 1,5 47-402,-31-172-273,-1 1 0,-1 0 0,-1 0-1,-1 0 1,0-1 0,-11 39 0,10-52-20,0 1 0,0-1 0,-1 0 0,0 0 0,-1-1 0,-5 8 0,9-13-66,0-1 0,0 0 0,0 0 0,0 0 0,0 0 0,0 0 0,0 0 0,0-1 0,0 1 0,0 0-1,-1 0 1,1-1 0,0 1 0,0-1 0,-1 1 0,1-1 0,-1 0 0,1 0 0,-2 1 0,2-2-4,-1 1 1,1-1-1,-1 1 1,1-1 0,-1 0-1,1 0 1,-1 1-1,1-1 1,0 0 0,0 0-1,0 0 1,-1-1-1,1 1 1,0 0-1,0 0 1,0-1 0,1 1-1,-1 0 1,0-1-1,0 1 1,0-3 0,-4-8 8,1 0 1,0 0-1,1 0 1,0 0-1,1-1 1,1 1-1,0-1 1,0-13-1,2-14 1,9-52 0,-3 47-32,3 1 0,2 0 0,1 1 0,2 0 0,40-76-1,-17 51-76,4 1-1,76-94 0,-109 151 58,-5 5 11,0 1-1,0-1 1,-1 0 0,1 0-1,-1 0 1,3-9 0,-6 14 11,1 0-1,-1-1 1,0 1 0,0 0 0,0 0 0,0-1 0,0 1 0,0 0 0,0-1 0,0 1 0,0 0 0,0 0 0,0-1 0,0 1 0,0 0 0,0-1 0,0 1 0,0 0 0,0-1 0,0 1 0,0 0 0,0 0 0,-1-1 0,1 1 0,0 0 0,0 0 0,0-1 0,0 1 0,-1 0 0,1 0 0,0 0 0,0-1 0,0 1 0,-1 0 0,1 0 0,0 0 0,-1-1 0,-13 2-1,-13 10 39,17-4-9,0 0 0,1 0 0,0 0 0,0 1 1,1 1-1,0-1 0,0 1 0,-11 18 0,14-20-16,1 1-1,0-1 1,0 0-1,1 1 0,0 0 1,0 0-1,1 0 1,0 0-1,0 0 0,1 1 1,0-1-1,1 1 1,0 9-1,0-16-41,0 0 0,1 1 0,-1-1 1,1 0-1,0 1 0,-1-1 0,1 0 0,0 0 1,0 0-1,1 0 0,-1 0 0,0 0 0,1 0 1,-1 0-1,1 0 0,-1-1 0,1 1 0,0-1 0,0 1 1,0-1-1,0 1 0,0-1 0,0 0 0,0 0 1,0 0-1,1 0 0,-1-1 0,0 1 0,0-1 0,1 1 1,-1-1-1,0 0 0,5 0 0,1 0-250,1 0 0,-1-1 1,1 0-1,-1-1 0,0 0 0,0 0 0,0 0 0,12-7 0,0 0-71,-1-2 0,-1 0 0,18-15 0,10-15-471</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461"/>
    </inkml:context>
    <inkml:brush xml:id="br0">
      <inkml:brushProperty name="width" value="0.035" units="cm"/>
      <inkml:brushProperty name="height" value="0.035" units="cm"/>
    </inkml:brush>
  </inkml:definitions>
  <inkml:trace contextRef="#ctx0" brushRef="#br0">84 0 16548,'-16'38'1302,"1"0"1,3 1-1,0 0 1,3 1-1,1 0 1,-3 65-1,11-100-1229,0 0-1,0-1 0,0 1 0,1 0 0,0-1 0,0 1 0,0-1 0,0 1 0,1-1 0,4 9 0,-5-11-67,1 0 1,0 0-1,0 1 1,0-1-1,0 0 1,0 0-1,0-1 1,0 1-1,1 0 1,-1-1-1,1 0 0,-1 1 1,1-1-1,0 0 1,-1 0-1,1 0 1,0-1-1,4 1 1,7 1-166,0-2 0,0 0 1,0 0-1,19-4 0,-21 2-62,0 0 0,1 1 0,-1 1 0,0 0 0,1 1 0,14 2 0,-24-2 196,-1 0 0,1-1 0,-1 1 0,1 0 0,0 0 0,-1 0 0,0 1 0,1-1 0,-1 0 0,0 1 0,0 0 0,0-1 0,0 1 0,0 0 0,0 0 0,0 0 0,-1 0 0,1 1 0,-1-1 0,1 0 0,-1 1 0,0-1 0,0 1-1,0-1 1,0 1 0,0-1 0,-1 1 0,1 0 0,-1-1 0,0 1 0,0 0 0,0 0 0,0-1 0,0 1 0,-1 4 0,-1 3 142,-1 0-1,1 0 1,-2-1-1,1 1 1,-1-1-1,-1 1 1,0-1-1,-7 10 1,4-7 129,-1-1 0,0 0 1,-1 0-1,0-1 0,-19 14 1,25-21-156,-1 0 0,0 0 1,0 0-1,0 0 0,-1-1 1,1 0-1,-9 2 0,11-3-64,0-1 1,0 0-1,0 1 0,0-1 1,0 0-1,0-1 0,0 1 1,0 0-1,0-1 0,0 0 1,0 0-1,0 0 0,1 0 0,-1 0 1,-3-2-1,3 0-120,0 1 0,0-1 0,0 1 0,1-1 0,-1 0 0,1 0-1,0 0 1,0-1 0,0 1 0,0 0 0,1-1 0,-1 0 0,1 1 0,0-1 0,0 1 0,0-1 0,0 0-1,1 0 1,0 0 0,0 1 0,0-1 0,0 0 0,0 0 0,2-4 0,-2 0-263,2 1 1,-1-1 0,1 0-1,0 0 1,1 1 0,0-1-1,0 1 1,1 0 0,0 0-1,8-11 1,14-5-679,6 4-221</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976"/>
    </inkml:context>
    <inkml:brush xml:id="br0">
      <inkml:brushProperty name="width" value="0.035" units="cm"/>
      <inkml:brushProperty name="height" value="0.035" units="cm"/>
    </inkml:brush>
  </inkml:definitions>
  <inkml:trace contextRef="#ctx0" brushRef="#br0">136 507 16227,'-9'3'463,"1"1"0,-1 0 0,0 0 0,1 0 0,0 1 0,0 1 0,1-1 0,-1 1 0,-7 8 0,11-10-269,-1 0 0,1 1 1,0 0-1,1 0 0,-1 0 0,1 0 1,0 1-1,0-1 0,1 1 0,-1 0 0,1 0 1,0 0-1,1 0 0,-2 8 0,3-12-161,0 0 0,-1 0 0,1 0-1,0 0 1,0-1 0,0 1 0,1 0-1,-1 0 1,0 0 0,1 0 0,-1-1-1,1 1 1,0 0 0,-1-1 0,1 1-1,0 0 1,0-1 0,0 1 0,0-1-1,0 1 1,0-1 0,1 0 0,-1 1-1,0-1 1,1 0 0,-1 0 0,1 0-1,0 0 1,-1 0 0,1 0 0,0 0-1,-1-1 1,1 1 0,0-1 0,0 1-1,-1-1 1,1 1 0,0-1 0,0 0-1,0 0 1,0 0 0,-1 0 0,3-1-1,4 0 5,1 0-1,-1 0 0,-1-1 0,1-1 0,0 1 0,0-1 0,-1 0 0,12-8 0,-3 1-82,-1-1 0,0-1 0,-1 0 1,-1-1-1,0-1 0,-1 0 0,0-1 0,-1 0 0,0-1 0,-2 0 0,11-21 0,-20 37 27,0 1 0,0-1 0,0 1 0,0-1 0,0 1 0,1 0-1,-1-1 1,0 1 0,1-1 0,-1 1 0,0-1 0,1 0 0,-1 1-1,0-1 1,1 1 0,-1-1 0,1 0 0,-1 1 0,1-1 0,-1 0 0,1 1-1,-1-1 1,1 0 0,-1 0 0,1 1 0,-1-1 0,1 0 0,-1 0 0,1 0-1,0 0 1,-1 0 0,1 0 0,0 0 0,1 1 14,0-1 0,0 0 1,1 0-1,-1 0 0,0 0 1,0 0-1,0 0 0,0 0 1,0-1-1,1 1 0,-1-1 1,0 0-1,3-1 0,6-5 1,-1 1 1,-1-2-1,1 0 0,-2 0 0,1 0 1,10-14-1,42-63-7,-42 54 11,-1-1 0,19-48 1,-29 59 3,-1 0 1,-1 0-1,-1-1 1,0 1-1,1-28 1,-6 42 0,1-16-6,-1 23 4,0-1 1,0 0-1,0 0 1,0 1-1,-1-1 1,1 0-1,0 1 1,0-1-1,0 0 1,-1 1-1,1-1 1,0 0-1,-1 1 1,1-1-1,-1 0 1,1 1-1,-1-1 1,1 1-1,-1-1 1,1 1-1,-1-1 1,1 1-1,-2-1 1,1 1 0,1 0 0,-1-1 1,1 1-1,-1 0 0,1 0 0,-1 1 1,1-1-1,-1 0 0,1 0 0,-1 0 1,1 0-1,-1 0 0,1 0 0,-1 1 0,1-1 1,-1 0-1,1 0 0,-1 1 0,1-1 1,-1 0-1,1 1 0,0-1 0,-1 1 1,1-1-1,-1 0 0,1 1 0,-1 0 1,-5 8 47,1-1 0,0 1 0,0 0 0,0 0 0,-4 16 0,-14 53 289,21-72-313,-12 52 276,2 1 1,2 0-1,3 0 0,1 95 1,6-150-291,5 55 206,-4-54-206,0-1 0,0 1 1,1-1-1,-1 0 0,1 1 1,0-1-1,0 0 0,1 0 1,5 7-1,-8-10-13,0 0 0,1-1 0,0 1 0,-1 0 0,1-1 0,-1 1 0,1-1 0,0 1 0,-1-1 0,1 1 0,0-1 0,0 1 0,-1-1 1,1 0-1,0 1 0,0-1 0,0 0 0,0 0 0,1 1 0,-2-1-1,1-1 0,-1 1-1,1 0 1,-1 0 0,1-1 0,-1 1 0,1 0 0,-1 0 0,1-1 0,-1 1 0,0-1 0,1 1 0,-1 0-1,0-1 1,1 1 0,-1-1 0,0 1 0,1-1 0,-1 1 0,0-1 0,0 1 0,1-2 0,0-2-3,0 0 1,0 0 0,-1 0 0,1-1-1,-1 1 1,0-6 0,-4-13-43,0 1 1,-1 0-1,-1 0 1,-1 0-1,-1 1 1,-1 0-1,-1 1 0,0-1 1,-27-35-1,36 55 43,-1-2-12,1 0-1,-2 1 1,1-1-1,0 0 1,0 1-1,-1 0 1,1 0-1,-1-1 1,0 1-1,0 1 1,-5-4-1,7 5 13,1 0 0,0 0 0,0-1 0,-1 1 0,1 0 0,0 0 0,-1 0 0,1 0 0,0 0 0,-1 0 0,1 0 0,0 0 0,0 0 0,-1 0 0,1 0 0,0 0 0,-1 0 0,1 0 0,0 0 0,-1 0 0,1 1 0,0-1 0,0 0 0,-1 0 0,1 0 0,0 0 0,0 1 0,-1-1 0,1 0 0,0 0 0,0 0 0,-1 1 0,1-1 0,0 0-1,0 0 1,0 1 0,0-1 0,0 0 0,-1 1 0,2 16-12,11 15 60,-9-28-107,-1 0-1,1 0 1,0 0 0,0-1 0,1 1-1,-1-1 1,1 0 0,-1 0 0,1 0-1,0 0 1,0-1 0,0 1 0,1-1-1,-1 0 1,0-1 0,9 3-1,-7-3-56,1 0 0,0 0 0,-1 0 0,1-1 0,0 0 0,0-1 0,-1 1 0,1-1 0,0 0 0,-1-1 0,10-3 0,18-8-334</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2.504"/>
    </inkml:context>
    <inkml:brush xml:id="br0">
      <inkml:brushProperty name="width" value="0.035" units="cm"/>
      <inkml:brushProperty name="height" value="0.035" units="cm"/>
    </inkml:brush>
  </inkml:definitions>
  <inkml:trace contextRef="#ctx0" brushRef="#br0">286 1 19292,'-11'0'438,"-1"2"0,1-1 0,-1 2 0,1-1 0,0 1 0,0 1 0,0 0-1,1 1 1,-1 0 0,1 0 0,0 1 0,0 1 0,1 0 0,0 0 0,0 0 0,1 1 0,0 1 0,-8 9 0,15-17-428,1 0 1,-1 0-1,0-1 1,1 1-1,-1 0 1,1 0-1,0 0 1,-1-1-1,1 1 1,0 0-1,-1 0 1,1 0 0,0 0-1,0 0 1,0 0-1,0 0 1,0 0-1,0 0 1,0 0-1,0 1 1,0-2-13,1 1-1,-1-1 1,1 1 0,-1-1-1,1 1 1,-1-1 0,1 0 0,-1 1-1,1-1 1,-1 0 0,1 1-1,-1-1 1,1 0 0,0 1-1,-1-1 1,1 0 0,0 0 0,-1 0-1,1 0 1,0 0 0,0 0-1,7 0-112,0 0 0,0-1 0,14-3 0,-17 3 55,17-3-198,-1-1-29,-1 1-1,1 1 0,-1 1 0,1 1 0,0 0 0,21 4 1,-40-3 252,1 0 0,0 1 0,-1 0 0,1 0 0,0-1 0,-1 1 0,0 1 0,1-1 1,-1 0-1,0 1 0,1-1 0,-1 1 0,0 0 0,0-1 0,3 5 0,-4-5 40,0 1-1,-1-1 0,1 1 1,0 0-1,-1-1 0,1 1 1,-1-1-1,1 1 0,-1 0 1,0-1-1,0 1 0,0 0 1,0 0-1,0-1 0,0 1 1,0 0-1,-1-1 0,1 1 1,-1 0-1,1-1 1,-1 1-1,0-1 0,1 1 1,-1-1-1,-2 4 0,-3 3 110,0 0 0,0-1-1,-1 1 1,0-1 0,0 0 0,-1-1-1,-13 10 1,-64 32 900,81-46-971,-10 6 69,-2 0 0,1-1 0,-1-1 0,0-1 0,0 0 0,-1-1 1,1-1-1,-29 3 0,43-6-193,0 0 0,0 0 0,0 0 1,-1-1-1,1 1 0,0 0 1,0-1-1,0 0 0,0 1 1,0-1-1,0 0 0,0 0 1,-3-2-1,4 2 14,0 0 1,0 0-1,0 0 1,0-1-1,1 1 1,-1 0-1,0-1 1,1 1-1,-1 0 1,1-1 0,-1 1-1,1 0 1,-1-1-1,1 1 1,0-1-1,0 1 1,0-1-1,0 1 1,0-1-1,0-1 1,1-9-620</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0.847"/>
    </inkml:context>
    <inkml:brush xml:id="br0">
      <inkml:brushProperty name="width" value="0.035" units="cm"/>
      <inkml:brushProperty name="height" value="0.035" units="cm"/>
    </inkml:brush>
  </inkml:definitions>
  <inkml:trace contextRef="#ctx0" brushRef="#br0">5 83 16556,'-4'4'1704,"8"-5"-1016,11 1-248,20-11 1673,16-2-1393,15-2-184,6 1-120,5 2-64,-2 2-136,-3 2-240,-6 5-112,-20 3-528,-11 3-272,-22 3 720,-8 2-192,-11 1-129</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1.375"/>
    </inkml:context>
    <inkml:brush xml:id="br0">
      <inkml:brushProperty name="width" value="0.035" units="cm"/>
      <inkml:brushProperty name="height" value="0.035" units="cm"/>
    </inkml:brush>
  </inkml:definitions>
  <inkml:trace contextRef="#ctx0" brushRef="#br0">0 694 16868,'6'16'1704,"15"-11"-976,9-4-248,21-1 760,6 0-207,8 0-361,3 0-240,-1 0-808,-4 3-304,-7 3 576,-7 3-200,-13-4-128</inkml:trace>
  <inkml:trace contextRef="#ctx0" brushRef="#br0" timeOffset="1">865 0 18580,'21'5'477,"-1"1"0,0 0 0,-1 2 0,1 0 1,27 17-1,-42-22-436,0 0 1,-1 1 0,0-1-1,0 1 1,0 0-1,0 0 1,0 0 0,-1 1-1,0-1 1,0 1-1,0 0 1,0 0 0,-1 0-1,0 0 1,0 0-1,0 0 1,-1 1 0,0-1-1,0 0 1,0 1 0,-1-1-1,1 1 1,-1 0-1,-1-1 1,1 1 0,-2 7-1,-3 8 110,-1 1 0,0-1 0,-2-1 0,-17 34 0,-50 77 457,61-108-503,-57 88 278,24-40-963,-48 99 0,81-138 365,10-16-94</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1.986"/>
    </inkml:context>
    <inkml:brush xml:id="br0">
      <inkml:brushProperty name="width" value="0.035" units="cm"/>
      <inkml:brushProperty name="height" value="0.035" units="cm"/>
    </inkml:brush>
  </inkml:definitions>
  <inkml:trace contextRef="#ctx0" brushRef="#br0">250 0 20516,'1'0'47,"-1"0"0,1 0 0,-1 0 0,1 0 0,0 1-1,-1-1 1,1 0 0,0 0 0,-1 1 0,1-1 0,-1 0-1,1 1 1,-1-1 0,1 0 0,-1 1 0,1-1 0,-1 1-1,1-1 1,-1 1 0,1-1 0,-1 1 0,0-1 0,1 1-1,-1-1 1,0 1 0,1-1 0,-1 1 0,0 0 0,0-1-1,0 1 1,0 0 0,0-1 0,1 1 0,-1 0 0,0-1-1,0 1 1,-1-1 0,1 1 0,0 0 0,0 0 0,-7 37 129,4-29 0,-117 387 1901,10-36-1643,103-334-397,1-1 1,-4 48-1,10-71-31,0 0 0,0 0 0,0 0 0,0 1 0,0-1 0,0 0 0,1 0 0,-1 0 0,1 0 0,-1 0 0,1 0 0,0 0 0,0 0-1,2 3 1,-2-5-1,-1 1 0,1 0 0,0 0 0,0-1 0,0 1 0,0-1 0,0 1 0,0-1-1,0 0 1,0 1 0,-1-1 0,2 0 0,-1 1 0,0-1 0,0 0 0,0 0 0,0 0-1,0 0 1,0 0 0,0 0 0,1 0 0,6-3 30,0 1-1,-1-1 1,1 0-1,-1 0 1,1-1-1,6-5 1,-9 6-11,65-38 237,84-46 244,-136 78-502,0 2-1,0 0 1,1 1 0,0 0 0,0 2 0,35-4-1,-48 8-97,0 0-1,0 0 1,0 0-1,0 1 1,1 0-1,-1 0 1,0 1-1,-1-1 1,1 1-1,0 0 1,0 1-1,-1 0 1,8 4-1,-7-2-70,0 0-1,0 1 0,0 0 1,0 0-1,-1 0 1,0 0-1,-1 1 0,1 0 1,4 9-1,0-1-469</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2.562"/>
    </inkml:context>
    <inkml:brush xml:id="br0">
      <inkml:brushProperty name="width" value="0.035" units="cm"/>
      <inkml:brushProperty name="height" value="0.035" units="cm"/>
    </inkml:brush>
  </inkml:definitions>
  <inkml:trace contextRef="#ctx0" brushRef="#br0">82 227 21901,'0'2'108,"0"0"0,0-1 1,0 1-1,0 0 0,0 0 0,0 0 1,-1-1-1,1 1 0,-1 0 1,1 0-1,-1-1 0,0 1 0,1-1 1,-1 1-1,-2 2 0,-3 9 47,-8 37 141,3 1 0,1 0 0,-3 61 0,9-72-213,2-26-56,-6 53 183,3-1 1,4 113-1,1-177-198,0-1 0,0 1 0,0 0 0,0-1-1,1 1 1,-1 0 0,0-1 0,1 1-1,-1-1 1,1 1 0,0-1 0,-1 1-1,1-1 1,0 1 0,2 2 0,-2-4-7,-1-1 0,1 1 1,-1 0-1,1 0 1,-1 0-1,1 0 1,-1-1-1,1 1 1,0 0-1,-1 0 0,1-1 1,-1 1-1,0 0 1,1-1-1,-1 1 1,1-1-1,-1 1 0,1 0 1,-1-1-1,0 1 1,1-1-1,-1 1 1,0-1-1,0 1 1,1-1-1,-1 0 0,0 1 1,0-1-1,5-10 41,-1-1-1,0 1 1,3-14 0,38-322 273,-39 284-309,5-51-101,-6-133-1,-7 225 33,2 22 57,0 1 1,0-1 0,0 0 0,0 0 0,0 0 0,0 0 0,0 0 0,0 0-1,0 0 1,0 0 0,0 0 0,0 0 0,-1 0 0,1 0 0,0 0 0,0 0-1,0 0 1,0 0 0,0 0 0,0 0 0,0 0 0,0 0 0,0 0 0,0 0-1,0 0 1,0 0 0,0 0 0,0 0 0,-1 0 0,1 0 0,0 0-1,0 0 1,0 0 0,0 0 0,0 0 0,0-1 0,0 1 0,0 0 0,0 0-1,0 0 1,0 0 0,0 0 0,0 0 0,0 0 0,0 0 0,0 0 0,0 0-1,0 0 1,-4 29-28,4 2 21,0 1-1,10 56 1,-7-72 5,1 0 0,0 0 1,1 0-1,1 0 0,0-1 1,1 0-1,10 15 1,-15-27 1,0 0-1,0 1 1,0-1 0,0-1 0,1 1 0,-1 0 0,1-1 0,0 1 0,-1-1 0,1 0 0,1 0 0,-1 0 0,0 0 0,0 0-1,1-1 1,-1 1 0,1-1 0,-1 0 0,1 0 0,-1 0 0,1-1 0,0 1 0,-1-1 0,1 0 0,0 0 0,-1 0 0,1-1 0,0 1-1,-1-1 1,1 0 0,0 0 0,-1 0 0,1 0 0,-1-1 0,0 0 0,5-2 0,5-4 0,0-1 0,0-1 0,-1 0 0,-1 0 1,1-1-1,-2-1 0,11-14 0,14-22 19,-2-3 1,-2-1-1,-3-1 1,25-64-1,-69 164 47,-15 83 0,-3 82 18,28-163 14,2 1 0,3 0-1,7 89 1,0-113-45,0-18 11</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3.616"/>
    </inkml:context>
    <inkml:brush xml:id="br0">
      <inkml:brushProperty name="width" value="0.035" units="cm"/>
      <inkml:brushProperty name="height" value="0.035" units="cm"/>
    </inkml:brush>
  </inkml:definitions>
  <inkml:trace contextRef="#ctx0" brushRef="#br0">21 3 17892,'0'0'33,"0"0"1,-1 0-1,1-1 0,0 1 1,0 0-1,0 0 0,0 0 1,0 0-1,0 0 0,0-1 1,-1 1-1,1 0 0,0 0 1,0 0-1,0 0 0,0 0 1,0 0-1,-1 0 0,1 0 1,0 0-1,0 0 0,0 0 1,0-1-1,-1 1 0,1 0 1,0 0-1,0 0 1,0 0-1,-1 0 0,1 0 1,0 0-1,0 1 0,0-1 1,0 0-1,-1 0 0,1 0 1,0 0-1,0 0 0,0 0 1,0 0-1,0 0 0,-1 0 1,1 0-1,0 0 0,0 1 1,0-1-1,0 0 0,0 0 1,0 0-1,-1 0 1,1 0-1,0 1 0,0-1 1,0 0-1,0 0 0,0 0 1,0 0-1,0 1 0,0-1 1,0 0-1,0 0 0,0 0 1,0 0-1,0 1 0,0-1 1,0 0-1,0 0 0,0 1 1,-5 17 428,1 12-77,1 0 0,2 1 0,1-1 1,2 0-1,0 0 0,2 0 0,2 0 0,9 32 0,-12-53-347,0 0 1,1 0-1,0-1 0,0 1 1,1-1-1,10 14 0,-13-20-26,0 1 0,0-1 1,0 1-1,1-1 0,-1 0 0,1 0 0,0 0 0,-1-1 0,1 1 0,0-1 1,0 1-1,0-1 0,0 0 0,0 0 0,1 0 0,-1 0 0,0-1 0,0 1 0,1-1 1,-1 0-1,0 0 0,7-1 0,-4-1 6,0 0-1,1 0 1,-1-1-1,0 1 1,0-2 0,0 1-1,-1-1 1,1 1-1,-1-2 1,0 1-1,0 0 1,0-1 0,-1 0-1,1 0 1,-1-1-1,0 1 1,-1-1 0,6-11-1,1-3 47,-1-1-1,-1 1 0,0-2 0,5-29 1,-9 35-9,-1 0 0,0 0 0,-1 0 0,-1 0 1,0-1-1,-1 1 0,-4-27 0,4 42-48,0-1 0,-1 1 0,1 0 0,-1 0-1,1 0 1,-1 0 0,1 0 0,-1-1 0,1 1 0,-1 0-1,0 0 1,0 0 0,1 1 0,-2-2 0,1 1-4,1 1 1,0 0-1,-1 0 1,1 0-1,-1 0 1,1 0-1,0-1 1,-1 1-1,1 0 0,-1 0 1,1 0-1,-1 0 1,1 0-1,0 0 1,-1 0-1,1 0 1,-1 1-1,1-1 1,-1 0-1,1 0 1,0 0-1,-1 0 1,1 0-1,0 1 1,-2-1-1,1 2 6,-1 0 0,0-1 1,0 1-1,1 0 0,-1 0 0,1 0 0,0 0 0,-1 0 0,1 0 1,0 1-1,-1 2 0,-2 10 3,1 1 0,0-1 1,1 1-1,0 0 0,2 0 1,0 0-1,0 0 0,2 0 0,0 0 1,1-1-1,0 1 0,1-1 0,1 1 1,11 24-1,-14-37-12,0 0 0,0 1 0,0-1 0,0 0 1,0 0-1,1-1 0,-1 1 0,1 0 0,0-1 0,0 1 0,0-1 1,0 0-1,0 0 0,0 0 0,1-1 0,-1 1 0,1-1 0,-1 0 1,1 0-1,-1 0 0,1 0 0,0 0 0,-1-1 0,1 0 0,0 0 0,0 0 1,-1 0-1,1 0 0,0-1 0,0 0 0,-1 1 0,1-1 0,-1-1 1,1 1-1,-1 0 0,1-1 0,-1 0 0,6-4 0,-2 0 4,1-1 0,-1-1 0,0 1 0,-1-1 0,0 0 0,0-1-1,0 0 1,-1 0 0,-1 0 0,1 0 0,-2-1 0,4-11 0,-2 6-9,-2 0-1,0 1 1,0-2 0,-1 1 0,-1 0 0,-1 0 0,-2-24 0,2 37 0,0-1 0,-1 0 0,1 1 0,-1-1 0,0 1 0,0-1 0,0 1-1,0 0 1,0-1 0,0 1 0,-1 0 0,1 0 0,-1 0 0,-2-3 0,4 5 3,-1 0 0,1-1 0,-1 1 0,1 0-1,-1 0 1,1-1 0,0 1 0,-1 0 0,1 0-1,-1 0 1,1 0 0,-1 0 0,1-1-1,-1 1 1,1 0 0,-1 0 0,1 0 0,-1 1-1,1-1 1,-1 0 0,1 0 0,-1 0 0,1 0-1,-1 0 1,1 0 0,-1 1 0,1-1 0,-2 1-3,1 0 1,0 1 0,0-1-1,-1 0 1,1 1 0,0-1-1,0 0 1,1 1 0,-1-1-1,0 1 1,0 0 0,0 1-1,-3 9-2,0 1-1,1-1 0,1 1 1,0 0-1,1-1 1,0 1-1,0 0 0,2 0 1,0 0-1,0 0 0,1-1 1,0 1-1,7 19 1,-7-29 6,-1-1-1,1 1 1,0 0 0,0 0 0,0-1 0,0 1 0,0-1 0,0 0 0,1 0 0,-1 0 0,1 0 0,0 0 0,-1 0 0,1-1 0,0 1 0,0-1 0,0 0 0,0 1 0,0-2 0,1 1 0,-1 0 0,0-1 0,5 1 0,6 0 0,1-1 0,-1-1 0,29-5 0,-22 3-5,24-4 6,-25 3 6,-1 1-1,1 1 1,0 0 0,0 1-1,0 2 1,31 3 0,-49-3 2,0-1 0,0 0-1,0 1 1,0-1 0,-1 1 0,1 0 0,0 0 0,0-1-1,0 1 1,-1 0 0,1 1 0,0-1 0,-1 0 0,1 0 0,-1 1-1,2 1 1,-3-3-1,0-1-1,0 1 0,-1 0 0,1 0 1,0 0-1,0 0 0,0 0 0,0 0 1,0 0-1,0 0 0,-1 0 0,1 0 1,0 0-1,0 0 0,0 0 0,0 0 1,0 0-1,-1 0 0,1 0 0,0 0 1,0 0-1,0 0 0,0 0 0,0 0 1,-1 0-1,1 0 0,0 0 0,0 0 1,0 0-1,0 0 0,0 0 0,0 0 1,0 0-1,-1 1 0,1-1 0,0 0 1,0 0-1,0 0 0,0 0 0,0 0 1,0 0-1,0 0 0,0 0 0,0 1 1,0-1-1,0 0 0,0 0 1,-1 0-1,1 0 0,0 0 0,0 1 1,0-1-1,0 0 0,0 0 0,0 0 1,0 0-1,0 0 0,0 1 0,0-1 1,1 0-1,-1 0 0,0 0 0,-13-6 211,4-3-94,1-1-1,0 1 1,0-1 0,1-1 0,-9-15-1,-27-63 265,27 53-304,11 25-109,-4-6-255,2 0 1,-7-23 0,14 39 215,0 1-1,0-1 1,0 1 0,0-1-1,0 0 1,0 1 0,0-1 0,0 1-1,0-1 1,0 0 0,0 1 0,1-1-1,-1 1 1,0-1 0,0 0-1,1 1 1,-1-1 0,0 1 0,1-1-1,-1 1 1,1-1 0,-1 1 0,0 0-1,1-1 1,-1 1 0,1-1 0,-1 1-1,1 0 1,-1 0 0,1-1-1,0 1 1,-1 0 0,1 0 0,-1-1-1,1 1 1,0 0 0,-1 0 0,1 0-1,-1 0 1,1 0 0,0 0 0,-1 0-1,1 0 1,0 0 0,0 1-1,43 2-773,-25-1 285,26-1-327</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4.054"/>
    </inkml:context>
    <inkml:brush xml:id="br0">
      <inkml:brushProperty name="width" value="0.035" units="cm"/>
      <inkml:brushProperty name="height" value="0.035" units="cm"/>
    </inkml:brush>
  </inkml:definitions>
  <inkml:trace contextRef="#ctx0" brushRef="#br0">192 0 18324,'-9'3'207,"1"-1"0,-1 1 0,1 1 0,0 0 1,0 0-1,0 0 0,1 1 0,0 0 0,0 0 0,0 1 0,0 0 0,1 0 0,0 1 1,0-1-1,1 2 0,-1-1 0,2 0 0,-1 1 0,1 0 0,0 0 0,1 0 1,0 0-1,0 1 0,1-1 0,-3 14 0,5-20-204,0 0 0,0 1 0,0-1-1,0 0 1,0 0 0,0 1 0,0-1 0,1 0-1,-1 0 1,1 1 0,-1-1 0,1 0 0,0 0 0,0 0-1,0 0 1,0 0 0,3 4 0,-2-5-11,-1 0 0,1 0 0,-1 0 0,1 0 0,0 0 0,-1 0 0,1 0 0,0-1 1,0 1-1,0-1 0,-1 1 0,1-1 0,0 0 0,0 0 0,0 0 0,0 0 0,2 0 0,7-1-55,0-1 0,-1-1-1,1 0 1,-1 0-1,18-9 1,-18 8 24,-2-1 2,1 2 0,0-1 0,0 1 0,0 0 0,10-1 1,-17 4 45,-1 0 1,0 0 0,1 0 0,-1 0-1,0 0 1,1 0 0,-1 0 0,0 0 0,1 0-1,-1 1 1,0-1 0,1 0 0,-1 1-1,0 0 1,0-1 0,1 1 0,-1 0 0,0-1-1,0 1 1,0 0 0,0 0 0,0 0-1,0 0 1,0 0 0,0 0 0,0 0 0,-1 0-1,1 0 1,0 0 0,-1 1 0,1-1-1,-1 0 1,1 1 0,-1-1 0,0 0 0,1 0-1,-1 1 1,0-1 0,0 1 0,0-1-1,0 0 1,0 3 0,-1 4 94,0-1-1,0 1 1,0 0 0,-1-1 0,-1 0-1,1 1 1,-1-1 0,0 0-1,0 0 1,-1 0 0,-8 10 0,-6 8 424,-32 33 1,37-44-285,0-1 1,-25 18-1,32-27-268,1 0-1,-1-1 1,0 1 0,0-1-1,0 0 1,0-1 0,-1 0-1,1 0 1,-1 0 0,-8 1-1,14-3-32,0 0-1,0 0 1,0 0 0,0 0-1,0 0 1,0 0-1,0 0 1,0 0 0,0-1-1,0 1 1,0 0-1,0-1 1,0 1 0,0-1-1,0 1 1,0-1-1,0 0 1,0 1 0,0-1-1,0 0 1,1 1-1,-1-1 1,0-1-1,0 0-4,0 0-1,0 1 0,0-1 1,0 0-1,1 0 0,-1 0 0,1 0 1,0 0-1,-1 0 0,1 0 1,0-4-1,1-1-65,0-1 0,0 1 0,0-1 0,1 1 0,5-14 0,17-25-573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04.939"/>
    </inkml:context>
    <inkml:brush xml:id="br0">
      <inkml:brushProperty name="width" value="0.025" units="cm"/>
      <inkml:brushProperty name="height" value="0.025" units="cm"/>
      <inkml:brushProperty name="color" value="#E71224"/>
    </inkml:brush>
  </inkml:definitions>
  <inkml:trace contextRef="#ctx0" brushRef="#br0">52 228 17809,'-8'8'897,"6"-6"-875,-3 3 87,-1 0 0,2 1 0,-1 0 0,1 0 0,-1 0-1,-3 8 1,8-13-93,-1 1-1,0 0 1,1-1 0,-1 1-1,1-1 1,0 1 0,-1 0-1,1-1 1,0 1-1,0 0 1,0-1 0,0 1-1,0 0 1,1-1-1,-1 1 1,0 0 0,1-1-1,-1 1 1,1-1 0,0 1-1,-1-1 1,1 1-1,0-1 1,0 1 0,0-1-1,0 0 1,0 0 0,0 1-1,0-1 1,1 0-1,-1 0 1,0 0 0,1 0-1,-1 0 1,0 0 0,1-1-1,-1 1 1,1 0-1,3 0 1,14 6 39,0-1 0,1 0 0,0-2 0,0 0 0,38 2 0,107-6 243,-130-1-296,287-28 55,-54 3 361,-174 21 255,834-80 2984,-536 11-3491,370-47-18,-686 115 293,141 7-1,-155 15-278,-52-13-465,0 0 0,-1 0 0,1-1 0,16 2 0,-23-4-235,1 0-1,-1 0 0,0 0 0,1-1 1,-1 1-1,0-1 0,0 0 0,1 0 1,-1 0-1,0-1 0,0 1 0,0-1 1,0 1-1,0-1 0,-1 0 0,1 0 1,4-5-1,23-27-13106</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4.493"/>
    </inkml:context>
    <inkml:brush xml:id="br0">
      <inkml:brushProperty name="width" value="0.035" units="cm"/>
      <inkml:brushProperty name="height" value="0.035" units="cm"/>
    </inkml:brush>
  </inkml:definitions>
  <inkml:trace contextRef="#ctx0" brushRef="#br0">133 505 12547,'-1'12'541,"-2"0"0,1 0 0,-2-1 1,1 1-1,-2-1 0,-9 19 0,-10 28 2085,20-45-2219,1 1-1,0-1 0,1 1 1,0 0-1,2-1 1,-1 1-1,3 17 0,-2-27-332,1-1-1,-1 1 1,1-1-1,0 1 0,0-1 1,1 1-1,-1-1 1,1 1-1,0-1 0,0 0 1,0 0-1,0 0 1,4 4-1,-4-5-40,1 0 1,-1-1-1,1 1 0,-1-1 1,1 0-1,-1 0 0,1 0 1,0 0-1,0 0 0,0 0 1,-1-1-1,1 1 0,0-1 1,0 0-1,0 0 0,0 0 0,0 0 1,0 0-1,4-2 0,2 0-17,0-1 0,0 0 0,0 0 0,-1-1 0,1-1 0,-1 1 0,0-1 0,0 0 0,0-1 0,-1 0 0,0 0 0,0-1 0,-1 0 0,10-12 0,-4 2-8,1-1-1,-2 0 0,-1-1 1,0 0-1,10-29 1,-12 24-14,-2-1 0,0 1 0,-2-1 0,-1 0 0,-1 0 0,-1-1 0,-2-29 1,-2 19-131,-2 0 1,-2 0 0,-1 1 0,-17-50 0,19 69 25,-1 1-1,0 0 1,-1 0 0,0 0 0,-1 1 0,-22-26 0,27 36 63,0 0 1,0 0 0,-1 0-1,1 1 1,-1 0 0,0 0-1,0 0 1,0 0 0,-1 1-1,-7-3 1,9 4 12,0 0-1,0 0 1,0 1-1,-1 0 1,1 0 0,0 0-1,0 0 1,0 1-1,-1-1 1,1 1 0,0 0-1,0 1 1,0-1-1,0 1 1,-7 3 0,3 0 29,0 1 0,0 0 1,1 0-1,0 1 1,0 0-1,0 0 1,1 1-1,0-1 1,1 1-1,-1 1 0,2-1 1,-5 10-1,3-5 58,0 0 0,1 1 0,1 0-1,0 0 1,1 0 0,1 0 0,-2 23-1,4-33-30,0 0-1,1 1 1,-1-1 0,1 1-1,0-1 1,0 0-1,0 1 1,0-1-1,1 0 1,0 0 0,-1 0-1,2 0 1,-1 0-1,0 0 1,1-1-1,0 1 1,5 4 0,-2-3 5,0 0 1,1 0 0,0 0-1,0-1 1,0 0 0,1-1-1,-1 0 1,14 4 0,69 14 44,-61-15-61,-1 1-1,1 0 1,36 17-1,-58-21-13,0 1 0,1 0 0,-2 0 0,1 1-1,0 0 1,-1 0 0,0 0 0,0 1-1,-1 0 1,1 0 0,-1 0 0,-1 1 0,1 0-1,-1 0 1,0 0 0,5 13 0,-5-6-265,-1 0 1,0 0-1,-1 0 1,0 18-1,4 21-356,-3-43 269</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5.056"/>
    </inkml:context>
    <inkml:brush xml:id="br0">
      <inkml:brushProperty name="width" value="0.035" units="cm"/>
      <inkml:brushProperty name="height" value="0.035" units="cm"/>
    </inkml:brush>
  </inkml:definitions>
  <inkml:trace contextRef="#ctx0" brushRef="#br0">0 144 16259,'16'21'2257,"-6"9"-1337,-7 9-440,-1 6 2481,4 3-2073,-2 2-248,4-7-512,1-4-160,1-13-432,2-10-176,3-16-464,-1-6-120,-4-18 783,-1-6-319,-6-6-64</inkml:trace>
  <inkml:trace contextRef="#ctx0" brushRef="#br0" timeOffset="1">143 249 15995,'2'2'174,"0"0"0,0 0-1,0 0 1,0 0 0,0-1-1,1 1 1,-1-1-1,1 1 1,-1-1 0,1 0-1,-1 0 1,1 0 0,0 0-1,-1 0 1,1-1-1,4 1 1,-1-1-10,-1 0 0,0 0 1,0-1-1,0 0 0,0 0 0,0 0 0,0 0 0,7-4 1,4-3 32,0 0 0,-1-1 1,-1-1-1,19-14 0,-20 13-71,0-1-1,-1 0 1,0-1 0,11-16-1,-19 24-74,0 0-1,0-1 0,-1 0 1,0 1-1,0-1 1,-1 0-1,0-1 0,0 1 1,0 0-1,-1-1 1,1 1-1,-2-1 0,1-12 1,-1 18-38,0 0 1,0 0 0,0-1-1,0 1 1,-1 0 0,1 0-1,0 0 1,-1-1-1,1 1 1,-1 0 0,1 0-1,-1 0 1,1 0-1,-1 0 1,0 0 0,0 0-1,1 0 1,-1 0-1,0 1 1,0-1 0,0 0-1,0 0 1,0 1 0,0-1-1,0 0 1,0 1-1,0-1 1,-1 1 0,1 0-1,0-1 1,0 1-1,0 0 1,0 0 0,-1 0-1,1 0 1,0-1 0,0 2-1,-1-1 1,1 0-1,0 0 1,0 0 0,0 1-1,-2 0 1,-3 0 40,0 1 0,0 0 0,0 1 0,0-1 0,0 1 0,1 0 0,-9 7 0,2 1 56,0 0 0,0 1 0,1 0 0,1 1 0,0 0 0,1 1 0,0 0 0,1 0 0,1 1 0,-11 29 0,11-23 36,1 0 0,0 1-1,2 0 1,1 0-1,0 0 1,2 0-1,2 36 1,0-47-84,0-1-1,1 1 1,0-1-1,1 0 1,0 0 0,0 0-1,1 0 1,1 0-1,7 12 1,-9-18-43,1 1 0,0 0 0,-1-1 0,1 1-1,1-1 1,-1 0 0,1-1 0,-1 1 0,1-1 0,0 0 0,1 0 0,-1 0-1,0-1 1,1 0 0,-1 0 0,1 0 0,0-1 0,7 1 0,-4-1-74,1-1 1,-1 0-1,1 0 1,-1-1-1,1 0 1,-1-1-1,0 0 1,0 0 0,0-1-1,0-1 1,0 1-1,0-1 1,-1-1-1,0 0 1,0 0-1,0 0 1,0-1-1,-1 0 1,10-11-1,-8 7 19,0 0 0,-1 0 0,-1-1-1,1 0 1,-2 0 0,0-1 0,0 0 0,-1 0-1,0 0 1,-1-1 0,-1 1 0,0-1 0,2-22-1,-4 18-38,-1 1 0,0 0 0,-4-18 0,-17-60-277</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5.602"/>
    </inkml:context>
    <inkml:brush xml:id="br0">
      <inkml:brushProperty name="width" value="0.035" units="cm"/>
      <inkml:brushProperty name="height" value="0.035" units="cm"/>
    </inkml:brush>
  </inkml:definitions>
  <inkml:trace contextRef="#ctx0" brushRef="#br0">5 29 17564,'-3'-5'2168,"3"-2"-1408,-2-1-440,2 1 3857,6 5-3833,0 2-96</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6.101"/>
    </inkml:context>
    <inkml:brush xml:id="br0">
      <inkml:brushProperty name="width" value="0.035" units="cm"/>
      <inkml:brushProperty name="height" value="0.035" units="cm"/>
    </inkml:brush>
  </inkml:definitions>
  <inkml:trace contextRef="#ctx0" brushRef="#br0">1 0 16059,'35'168'5621,"5"12"-3469,-38-173-2096,2 8 69,1-1 0,0 0-1,1-1 1,10 19 0,-14-29-123,0 0 1,0 0-1,0-1 0,1 1 1,-1 0-1,0-1 1,1 0-1,0 1 0,0-1 1,-1 0-1,1-1 1,0 1-1,0 0 0,1-1 1,-1 0-1,0 0 1,0 0-1,1 0 1,-1 0-1,1 0 0,-1-1 1,1 0-1,-1 0 1,6 0-1,1-2-58,0 0 0,0-1 0,0 0 0,0-1 0,16-8 0,-18 8 8,0 0 0,1 0 0,0 1 0,-1 0 0,1 1 0,0 0 0,10-1 0,-17 3 41,-1 0 1,1 0 0,0 0-1,-1 0 1,1 1-1,-1-1 1,1 1-1,-1-1 1,1 1 0,-1-1-1,0 1 1,1 0-1,-1-1 1,1 1 0,-1 0-1,0 0 1,0 0-1,0 0 1,1 0-1,-1 0 1,0 1 0,0-1-1,-1 0 1,1 0-1,0 1 1,0-1-1,-1 1 1,1-1 0,0 1-1,-1-1 1,0 1-1,1 2 1,1 5 37,-1-1-1,-1 1 1,0-1-1,-1 15 1,-2 1 153,-1-1 0,-1 1 0,-1-1 0,0-1 0,-2 1 0,-1-1 0,-1-1 0,-1 0-1,0 0 1,-2-1 0,-26 33 0,32-46-78,-1 1-1,0-1 1,0-1 0,0 0-1,0 0 1,-13 6-1,18-10-97,0-1 0,-1 1-1,1-1 1,-1 0-1,1 0 1,-1 0-1,0-1 1,1 1 0,-6-1-1,7 0-33,1 0 0,-1-1 0,0 1 0,1 0 0,-1-1-1,0 1 1,1-1 0,-1 0 0,1 1 0,-1-1 0,0 0 0,1 0 0,0 0 0,-1 0 0,1 0-1,0 0 1,-1-1 0,1 1 0,0 0 0,-1-2 0,0-1-130,1 1 1,0 0-1,-1-1 0,1 1 1,0 0-1,1-1 0,-1 0 1,1 1-1,-1-1 1,1 1-1,0-1 0,0 1 1,1-1-1,-1 1 0,1-1 1,0 1-1,0-1 0,0 1 1,0-1-1,0 1 1,4-6-1,2-4-629,1-1 0,0 1 0,17-19 0,7-5-249,3 0-167</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6.591"/>
    </inkml:context>
    <inkml:brush xml:id="br0">
      <inkml:brushProperty name="width" value="0.035" units="cm"/>
      <inkml:brushProperty name="height" value="0.035" units="cm"/>
    </inkml:brush>
  </inkml:definitions>
  <inkml:trace contextRef="#ctx0" brushRef="#br0">122 162 19172,'8'-16'391,"-1"-1"-1,-1 0 1,-1 0-1,0-1 1,-1 0-1,2-26 1,-8 30 398,-1 13-296,-2 8 5,-1 10-312,1 0-1,0 0 0,1 0 1,-2 22-1,-3 78-10,10-78-269,1 1 0,3-2 0,0 1 1,3 0-1,1-1 0,2-1 0,2 0 0,1 0 0,2-1 0,1-1 0,2-1 1,32 45-1,-48-75 31,0 1-81,0 0 1,1-1 0,-1 1-1,1-1 1,0 0 0,1 0-1,-1 0 1,1 0 0,5 3-1,-10-7 111,1 0 0,-1 0 0,0 0 0,1 1 0,-1-1 0,0 0 0,1 0-1,-1 0 1,0 0 0,1 0 0,-1 0 0,0 1 0,1-1 0,-1 0 0,0 0-1,1 0 1,-1 0 0,0 0 0,1 0 0,-1-1 0,0 1 0,1 0 0,-1 0-1,0 0 1,1 0 0,-1 0 0,0 0 0,1-1 0,-1 1 0,0 0 0,0 0 0,1 0-1,-1-1 1,2-12-705,-12-19-205,-5 0 490,-2 1 0,-1 1 0,-1 0-1,-1 2 1,-26-28 0,-3 4 1242,-80-69 0,107 104 55,22 17-810,0 0 0,0 0 0,-1 0 1,1 0-1,0 0 0,0-1 0,0 1 1,-1 0-1,1 0 0,0 0 0,0 0 0,0 0 1,0-1-1,-1 1 0,1 0 0,0 0 1,0 0-1,0-1 0,0 1 0,0 0 1,-1 0-1,1 0 0,0-1 0,0 1 0,0 0 1,0 0-1,0-1 0,0 1 0,0 0 1,0 0-1,0-1 0,0 1 0,0 0 1,0 0-1,0-1 0,8-1 613,7 2-211,0 0 1,0 1-1,23 5 1,9 1-172,229 20-3566,-213-20 2589</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7.024"/>
    </inkml:context>
    <inkml:brush xml:id="br0">
      <inkml:brushProperty name="width" value="0.035" units="cm"/>
      <inkml:brushProperty name="height" value="0.035" units="cm"/>
    </inkml:brush>
  </inkml:definitions>
  <inkml:trace contextRef="#ctx0" brushRef="#br0">159 313 17588,'-5'-1'207,"0"1"1,1 0-1,-1 1 1,0-1-1,0 1 1,1 0-1,-1 0 1,0 0-1,1 1 1,-1-1-1,1 1 1,0 0-1,-1 1 1,1-1-1,0 1 1,0 0-1,1 0 0,-1 0 1,1 0-1,-1 0 1,-4 7-1,1-1 77,0 0 0,0 0 0,1 1 0,0-1 0,0 2 0,1-1 0,1 0 0,-4 14 0,7-21-239,0 0 0,0 0 0,1-1 0,-1 1 0,1 0-1,0 0 1,0 0 0,0-1 0,0 1 0,1 4 0,0-6-40,-1-1 0,1 1 0,-1 0-1,1 0 1,-1 0 0,1-1 0,-1 1 0,1 0 0,0-1-1,0 1 1,-1 0 0,1-1 0,0 1 0,0-1 0,0 0 0,-1 1-1,1-1 1,0 1 0,0-1 0,0 0 0,0 0 0,0 1-1,0-1 1,0 0 0,0 0 0,0 0 0,-1 0 0,1 0 0,0 0-1,0-1 1,0 1 0,0 0 0,2-1 0,103-25-288,-69 15 123,53-8-1,-79 17 127,0 1 0,0 0 0,1 1 0,-1 1-1,0-1 1,0 2 0,0 0 0,0 0-1,13 5 1,-20-6 24,-1 0 0,0 1 0,0-1-1,1 1 1,-1 0 0,-1 0 0,1 0 0,0 0-1,0 1 1,3 3 0,-5-4 9,0-1 0,0 1 0,0-1 0,0 1 0,-1 0 0,1 0 0,0-1 0,-1 1 0,1 0 0,-1 0 0,1 0 0,-1 0 0,0 0 0,0-1 0,0 1 0,0 0 0,0 0 0,-1 0 0,1 0 0,0 0 0,-1 0 0,0 1 1,-2 4 22,0-1 0,0 0 0,-1 0 0,0 0 1,0 0-1,0-1 0,-7 7 0,-39 35 233,40-39-199,-87 70 505,-35 32 269,128-106-803,0 0 1,0 1-1,0 0 1,0-1 0,1 1-1,-4 8 1,7-12-27,-1 0 0,1 0 0,0 0-1,0-1 1,-1 1 0,1 0 0,0 0 0,0 0 0,0-1 0,0 1 0,0 0-1,0 0 1,0 0 0,0-1 0,0 1 0,1 0 0,-1 0 0,0 0 0,0-1-1,1 1 1,0 1 0,0-1-4,0 0 0,0-1 0,0 1 0,0 0 0,0-1 0,0 1 0,0 0 0,0-1 0,1 1 0,-1-1 0,0 0 0,0 1 0,1-1 0,-1 0-1,0 0 1,0 0 0,1 0 0,1 0 0,11-1-40,0 0 0,0-1 0,0 0 0,0-1 0,0-1 0,15-5 0,82-40-429,-64 25 90,0-3 1,78-60-1,-94 62 184,-1-1-1,-2-2 1,0-1 0,34-47-1,-51 60 167,15-28 0,-24 39 51,1-1-1,-1 0 1,0 0 0,0 0 0,0 0-1,-1 0 1,0-1 0,0-8-1,-1 15-5,0-1-1,1 0 1,-1 0-1,0 1 0,0-1 1,0 0-1,0 1 1,-1-1-1,1 0 0,0 0 1,0 1-1,0-1 1,0 0-1,-1 1 0,1-1 1,0 0-1,-1 1 1,1-1-1,-1 1 0,1-1 1,0 1-1,-1-1 1,1 0-1,-1 1 0,0 0 1,1-1-1,-2 0 1,1 1 7,0 0 1,0 0 0,0 0 0,0 0 0,0 0 0,0 0 0,0 1 0,0-1 0,0 0 0,0 0 0,0 1-1,0-1 1,0 1 0,0-1 0,1 1 0,-2 0 0,-4 3 63,1 0-1,0 1 1,0-1-1,1 1 1,-5 5 0,2 1 14,-1 1 1,2 0 0,0 0 0,0 1-1,1-1 1,1 1 0,-5 24 0,7-27-71,0 1 0,1-1 1,0 0-1,1 0 1,0 0-1,1 0 0,0 1 1,1-1-1,0 0 1,0 0-1,5 10 1,-6-17-81,0 0 1,0-1 0,1 1 0,-1 0 0,1-1 0,0 0-1,0 1 1,0-1 0,0 0 0,0 0 0,0 0 0,1 0-1,-1 0 1,0-1 0,1 1 0,4 1 0,-5-2-3,0-1 1,0 1-1,0-1 1,1 1-1,-1-1 0,0 0 1,1 0-1,-1 0 1,0 0-1,0 0 1,1-1-1,-1 1 0,0-1 1,0 1-1,1-1 1,-1 0-1,0 0 1,0 0-1,0 0 0,0 0 1,0 0-1,1-2 1,20-21-326,-5-8-113</inkml:trace>
  <inkml:trace contextRef="#ctx0" brushRef="#br0" timeOffset="1">725 0 17996,'0'23'1640,"5"1"-1256,7 0-424,6 0 752,12-3-472,9-2-136,6-6-192</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7.525"/>
    </inkml:context>
    <inkml:brush xml:id="br0">
      <inkml:brushProperty name="width" value="0.035" units="cm"/>
      <inkml:brushProperty name="height" value="0.035" units="cm"/>
    </inkml:brush>
  </inkml:definitions>
  <inkml:trace contextRef="#ctx0" brushRef="#br0">105 555 15355,'-2'3'137,"-20"28"2171,-30 57-1,47-78-1885,1 1-1,0-1 0,0 1 0,1-1 1,1 1-1,-1 0 0,2 0 1,-1 0-1,2 1 0,0 14 0,0-24-365,0 0-1,0 0 0,1 0 0,-1 1 1,1-1-1,-1 0 0,1 0 1,0 0-1,0 0 0,0 0 0,0 0 1,0 0-1,0 0 0,0-1 1,1 1-1,-1 0 0,1-1 0,-1 1 1,1-1-1,0 1 0,-1-1 1,1 0-1,0 0 0,4 2 0,-3-2-23,0 0 1,1-1-1,-1 1 0,1-1 0,-1 1 0,1-1 0,-1 0 0,1 0 0,-1-1 0,1 1 0,-1-1 0,1 0 0,-1 0 0,0 0 0,4-2 0,3-1-17,-1-1 0,0 0 0,0-1 0,0 0 0,-1 0 0,0-1 0,0 0 0,-1-1 0,10-12 0,1-3 5,-2-1-1,17-32 0,-14 18-16,-1-1 0,-2 0 0,-2-1 0,15-70-1,-22 78-40,-2 0-1,-2-1 0,-1 0 0,-1 0 1,-2 0-1,-7-52 0,6 75 16,0 1 0,0-1 0,-1 1 1,0 0-1,-1 0 0,0 0 0,-1 1 0,-9-16 0,12 22 13,0-1 0,0 1-1,-1-1 1,1 1 0,-1 0-1,1 0 1,-1 0 0,0 0 0,0 0-1,0 1 1,0-1 0,0 1-1,0 0 1,0 0 0,0 0 0,0 0-1,-1 1 1,1-1 0,0 1-1,0 0 1,-1 0 0,1 0 0,0 0-1,-1 0 1,1 1 0,0 0-1,0-1 1,-6 3 0,0 1-5,1 0 1,-1 1-1,1 0 0,0 0 1,0 1-1,0 0 0,1 0 1,0 1-1,0 0 1,0 0-1,1 1 0,-9 14 1,5-6 3,0 1 1,2 0 0,0 0-1,1 1 1,-8 30 0,13-42 6,1 0 0,-1 1 0,1-1 0,1 1 0,-1-1 0,1 1 0,1-1 0,-1 1 1,1-1-1,0 1 0,0-1 0,1 0 0,0 1 0,3 6 0,-2-7-16,1 0 0,0 0-1,0-1 1,0 0 0,1 0 0,0 0 0,0 0 0,0-1-1,0 0 1,1 0 0,-1 0 0,1-1 0,10 5-1,93 33-288,-82-33 269,0 1 1,-1 1-1,-1 2 1,35 20-1,-53-27 50,0 0-1,0 1 1,-1-1-1,0 1 0,0 0 1,-1 1-1,0-1 1,0 1-1,0 0 1,-1 0-1,0 1 0,0-1 1,-1 1-1,0 0 1,0 0-1,-1 0 0,0 0 1,-1 0-1,1 12 1,-1-15-31,0 1 1,0-1-1,-1 0 1,0 1-1,0-1 1,-1 1-1,0-1 1,0 0-1,0 1 1,0-1-1,-1 0 1,-4 10-1,-7-1-62</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8.278"/>
    </inkml:context>
    <inkml:brush xml:id="br0">
      <inkml:brushProperty name="width" value="0.035" units="cm"/>
      <inkml:brushProperty name="height" value="0.035" units="cm"/>
    </inkml:brush>
  </inkml:definitions>
  <inkml:trace contextRef="#ctx0" brushRef="#br0">0 63 18452,'5'-8'433,"-3"5"-227,0-1 0,1 0 0,-1 1 0,1-1 0,0 1 0,0 0-1,6-5 1,-9 8-187,0 0-1,1 0 0,-1-1 0,0 1 0,0 0 1,0 0-1,1 0 0,-1 0 0,0 0 0,0 0 1,1 0-1,-1 0 0,0 0 0,0 0 1,0 0-1,1 0 0,-1 0 0,0 0 0,0 0 1,1 0-1,-1 0 0,0 0 0,0 1 0,0-1 1,1 0-1,-1 0 0,0 0 0,0 0 0,0 0 1,0 1-1,1-1 0,-1 0 0,0 0 0,0 0 1,0 0-1,0 1 0,0-1 0,1 0 1,4 14 547,0 19 174,-4-30-672,7 83 604,-6-46-531,3-1 1,15 66-1,-19-101-136,0 0 0,0-1 0,1 1 0,-1 0-1,1-1 1,0 0 0,0 1 0,0-1 0,3 3 0,-4-5-4,0 0 0,0-1 0,0 1 1,0 0-1,0-1 0,0 1 0,0 0 1,0-1-1,1 1 0,-1-1 0,0 0 1,0 1-1,0-1 0,1 0 0,-1 0 1,0 0-1,0 0 0,0 0 0,1 0 1,-1 0-1,0 0 0,0-1 0,1 1 0,-1 0 1,0-1-1,0 1 0,0-1 0,0 1 1,0-1-1,0 0 0,0 1 0,0-1 1,0 0-1,1-1 0,6-4 5,0-1-1,-1-1 1,0 1 0,-1-1-1,1 0 1,-2-1-1,10-15 1,30-75 45,-29 62-27,5-13 9,26-54 110,-39 91-100,-8 13-41,0 0-1,1 0 0,-1-1 0,0 1 0,0 0 1,0 0-1,0 0 0,0 0 0,0 0 0,0 0 1,0 0-1,0 0 0,0 0 0,0 0 0,1 0 1,-1 0-1,0 0 0,0 0 0,0 0 0,0 0 0,0 0 1,0 0-1,0 0 0,0 0 0,1 0 0,-1 0 1,0 0-1,0 0 0,0 0 0,0 0 0,0 0 1,0 0-1,0 0 0,0 0 0,1 0 0,-1 0 0,0 0 1,0 0-1,0 0 0,0 0 0,0 0 0,0 0 1,0 0-1,0 0 0,0 1 0,0-1 0,0 0 1,0 0-1,0 0 0,1 0 0,-1 0 0,0 0 1,0 0-1,1 27 121,-1-22-110,-1 96 193,0 78 36,1-179-241,0 6-77,0 1 0,1-1 1,0 1-1,0-1 0,0 0 0,1 1 0,3 9 1,-5-16 58,1 0 1,-1 1 0,0-1-1,0 0 1,0 0 0,0 1 0,0-1-1,0 0 1,0 0 0,1 1 0,-1-1-1,0 0 1,0 0 0,0 1 0,1-1-1,-1 0 1,0 0 0,0 0 0,1 0-1,-1 1 1,0-1 0,0 0 0,1 0-1,-1 0 1,0 0 0,0 0 0,1 0-1,-1 0 1,0 0 0,1 0-1,-1 0 1,0 0 0,0 0 0,1 0-1,-1 0 1,0 0 0,1 0 0,-1 0-1,0 0 1,0 0 0,1 0 0,-1 0-1,0-1 1,0 1 0,1 0 0,-1 0-1,0 0 1,0 0 0,1-1 0,-1 1-1,0 0 1,0 0 0,0 0 0,1-1-1,-1 1 1,0 0 0,0-1-1,11-20-175,-8 15 63,11-25-259</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8.790"/>
    </inkml:context>
    <inkml:brush xml:id="br0">
      <inkml:brushProperty name="width" value="0.035" units="cm"/>
      <inkml:brushProperty name="height" value="0.035" units="cm"/>
    </inkml:brush>
  </inkml:definitions>
  <inkml:trace contextRef="#ctx0" brushRef="#br0">99 125 16844,'-31'40'1542,"-13"18"-717,41-53-683,0 0-1,0 0 1,0 1 0,1-1 0,0 1-1,0 0 1,1-1 0,-1 1 0,0 8-1,2-13-122,0 1 0,0-1 0,0 0 0,0 1 0,0-1 0,0 1-1,0-1 1,0 1 0,1-1 0,-1 0 0,0 1 0,1-1 0,-1 0-1,1 1 1,0-1 0,-1 0 0,1 0 0,0 1 0,0-1 0,0 0 0,0 0-1,0 0 1,0 0 0,0 0 0,0 0 0,0-1 0,0 1 0,0 0-1,1 0 1,-1-1 0,0 1 0,1-1 0,-1 1 0,0-1 0,1 0-1,-1 1 1,1-1 0,-1 0 0,0 0 0,1 0 0,-1 0 0,1 0 0,-1 0-1,1-1 1,1 1 0,4-2-14,0 1 0,0-1 0,-1 0 0,1 0 0,-1-1 0,1 1 0,-1-2 0,6-3 0,-4 1 18,0-1 1,0 0 0,-1 0-1,0-1 1,0 0 0,-1 0 0,0 0-1,-1-1 1,0 0 0,0 0 0,0-1-1,4-16 1,-6 18 43,-1-1 0,0 1 0,0 0 1,-1-1-1,0 1 0,-1-1 0,0 1 0,0-1 0,-1 1 1,0-1-1,0 1 0,-1-1 0,0 1 0,0 0 0,-7-13 1,8 19-33,0 0 1,0-1 0,0 1 0,-1 1 0,1-1 0,0 0-1,-1 0 1,0 0 0,1 1 0,-1-1 0,0 1 0,0-1-1,0 1 1,0 0 0,0 0 0,-3-1 0,4 2-20,0-1-1,0 1 1,0 0 0,0 0 0,-1 0 0,1 1-1,0-1 1,0 0 0,0 0 0,-1 0 0,1 1-1,0-1 1,0 1 0,0-1 0,0 1 0,0-1 0,0 1-1,0 0 1,0 0 0,0-1 0,0 1 0,0 0-1,1 0 1,-1 0 0,0 0 0,0 0 0,1 0-1,-1 0 1,1 0 0,-1 0 0,1 0 0,-1 2-1,-2 5-13,0 0 0,0 1 0,1-1 0,1 1 0,-1 0 0,1-1 0,1 1 0,0 0 0,0 0-1,0 0 1,1-1 0,4 17 0,-3-18-86,0 0-1,0 0 1,1 0-1,0 0 1,0-1 0,1 1-1,5 6 1,-7-9-20,1-1 0,-1 0 0,1 0 0,0-1 0,0 1 0,0 0 0,1-1 0,-1 0 0,0 0 0,1 0 0,0 0 1,-1 0-1,6 1 0,-4-2 53,-1-1-1,0 1 1,1-1 0,-1 0 0,1 0 0,-1 0-1,0 0 1,1-1 0,-1 0 0,0 0 0,0 0 0,1 0-1,-1-1 1,0 1 0,4-4 0,33-17-515</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9.321"/>
    </inkml:context>
    <inkml:brush xml:id="br0">
      <inkml:brushProperty name="width" value="0.035" units="cm"/>
      <inkml:brushProperty name="height" value="0.035" units="cm"/>
    </inkml:brush>
  </inkml:definitions>
  <inkml:trace contextRef="#ctx0" brushRef="#br0">79 469 14307,'-20'58'1491,"-21"70"462,36-107-1475,1 0 0,0 1-1,2-1 1,-1 25 0,3-40-340,1 1 0,-1-1 1,1 0-1,0 0 0,1 1 0,3 10 0,-4-15-104,-1-1 1,1 1-1,0-1 0,0 1 0,0-1 1,0 1-1,0-1 0,0 1 1,1-1-1,-1 0 0,0 0 1,1 0-1,-1 0 0,0 0 1,1 0-1,0 0 0,-1 0 1,1 0-1,-1-1 0,1 1 1,0-1-1,0 1 0,-1-1 1,1 0-1,0 1 0,0-1 1,-1 0-1,1 0 0,3-1 1,1 0 12,0 0-1,0-1 1,0 0 0,0 0 0,0-1-1,0 0 1,0 0 0,-1 0 0,0 0 0,1-1-1,-1 0 1,5-6 0,6-5 19,-1-2 0,16-21 1,-5 2-11,-3-1 0,-1 0 0,-2-2 0,-1-1 0,-2 0 0,-2-1 0,-2-1 0,-1 0 1,-3 0-1,-1-1 0,-2-1 0,0-49 0,-6 90-55,1-18 10,-2-1 0,-3-27 0,3 44-10,0 0-1,0 1 0,0-1 1,0 0-1,-1 1 1,1-1-1,-1 1 1,0 0-1,-1-1 0,1 1 1,-1 0-1,0 0 1,0 1-1,0-1 1,0 1-1,-7-6 0,8 8-2,0 0-1,-1 0 1,1 0-1,-1 0 1,1 0-1,-1 1 1,1-1-1,-1 1 1,1-1-1,-1 1 1,1 0-1,-1 0 0,0 0 1,1 1-1,-1-1 1,1 0-1,-1 1 1,1 0-1,-1 0 1,1-1-1,-1 1 1,1 1-1,0-1 1,-4 2-1,-2 3-6,0 0 1,0 0-1,0 1 0,1 0 0,-7 7 0,-7 11 25,1 1 0,1 0 0,2 2 0,1 0-1,0 0 1,-14 42 0,26-60-5,3-8-7,-1 1 1,1 0-1,0 0 0,0 0 1,0 0-1,0 0 1,0 0-1,1 0 0,-1 0 1,1 0-1,0 0 0,0 0 1,0 0-1,0 0 0,1 0 1,-1 1-1,2 3 0,-1-6-3,-1 0 0,1 0 0,-1 0-1,1-1 1,0 1 0,-1 0-1,1 0 1,0-1 0,0 1 0,-1-1-1,1 1 1,0-1 0,0 1-1,0-1 1,0 1 0,0-1 0,0 0-1,0 1 1,0-1 0,0 0-1,0 0 1,0 0 0,0 0 0,1 0-1,25-5-66,-25 5 60,26-10-213,38-18 0,-50 20 97,1 0 0,-1 1 0,1 1 0,0 1 0,1 0 0,-1 1 0,24-2 0,-36 6 94,-1 0 0,0 0 1,0 1-1,0-1 0,0 1 0,0 0 0,0 0 1,0 0-1,0 1 0,0-1 0,0 1 0,0 0 0,-1 0 1,1 1-1,4 3 0,-4-2-23,0 1-1,0-1 1,0 1-1,-1 0 1,0 0 0,0 0-1,0 0 1,-1 0 0,4 12-1,0 6 121,-1 0 0,-2 0 0,0 1 0,-1 33 0,-1-37 309,3 96 117,1-72-271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07.961"/>
    </inkml:context>
    <inkml:brush xml:id="br0">
      <inkml:brushProperty name="width" value="0.025" units="cm"/>
      <inkml:brushProperty name="height" value="0.025" units="cm"/>
      <inkml:brushProperty name="color" value="#E71224"/>
    </inkml:brush>
  </inkml:definitions>
  <inkml:trace contextRef="#ctx0" brushRef="#br0">78 38 9321,'0'0'7949,"4"8"-6967,-2-5-914,-1 0 0,1 0 1,0 0-1,-1 0 0,1-1 0,1 1 1,-1-1-1,0 1 0,1-1 0,-1 0 1,1 0-1,0 0 0,-1 0 1,1 0-1,0-1 0,0 1 0,0-1 1,0 0-1,1 0 0,-1 0 0,0 0 1,0 0-1,1-1 0,-1 1 0,0-1 1,1 0-1,4-1 0,19-1 221,1-2 0,-1 0 0,0-2 0,-1-1-1,0-1 1,0-1 0,40-21 0,-15 8-27,-129 50 1697,25-7-1840,-1-2-1,0-2 1,-2-3-1,-109 14 1,160-27 89,8 0-111,17 1-122,32 0-74,-27-5 112,0-1-1,-1-1 0,0-1 0,44-17 1,89-49 148,-149 67-143,-11 7-20,-164 73 1015,145-67-1531,0-1 0,0-1-1,-1-2 1,0 0 0,-45 1 0,103-6-7068,-7-2 1778</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9.809"/>
    </inkml:context>
    <inkml:brush xml:id="br0">
      <inkml:brushProperty name="width" value="0.035" units="cm"/>
      <inkml:brushProperty name="height" value="0.035" units="cm"/>
    </inkml:brush>
  </inkml:definitions>
  <inkml:trace contextRef="#ctx0" brushRef="#br0">138 607 17468,'-5'-5'353,"1"0"0,-1 0 0,0 1 0,0-1 0,-1 1 0,0 0 0,1 0 0,-8-3 0,11 7-267,1-1 0,-1 0 0,0 1-1,0-1 1,0 1 0,0-1 0,0 1 0,0 0-1,0 0 1,0 0 0,0 0 0,0 0-1,0 1 1,0-1 0,0 0 0,0 1 0,0 0-1,1-1 1,-1 1 0,0 0 0,0 0-1,1 0 1,-1 0 0,0 0 0,1 0 0,-1 1-1,1-1 1,-1 1 0,1-1 0,0 1 0,-2 2-1,-1 2 29,1 1 0,-1-1-1,1 1 1,1 0 0,-1 0-1,1 1 1,1-1 0,-1 0 0,1 1-1,1-1 1,-1 1 0,1-1-1,0 1 1,1-1 0,0 0-1,2 12 1,-1-13-80,0 0 0,0 1 0,0-1-1,0 0 1,1 0 0,0-1 0,0 1 0,8 9 0,-9-12-15,1 0 1,0-1 0,0 1 0,0 0 0,0-1 0,0 0 0,0 0 0,0 0-1,1 0 1,-1 0 0,1-1 0,0 0 0,-1 1 0,1-1 0,5 0 0,-5-1-12,0 1 0,1-2 0,-1 1 1,0 0-1,1-1 0,-1 0 1,0 0-1,0 0 0,1-1 0,-1 1 1,0-1-1,0 0 0,-1 0 1,1 0-1,0-1 0,-1 1 1,1-1-1,-1 0 0,0 0 0,0 0 1,0-1-1,-1 1 0,1-1 1,2-4-1,3-5 4,-1 1 0,0-1 0,-1-1 0,-1 1 0,8-29 1,-10 28-6,1 0 1,-2-1 0,0 1-1,-1-1 1,0 0 0,-1 1-1,-1-1 1,0 0 0,-1 1 0,-1 0-1,0-1 1,-5-13 0,6 25-5,1-1 0,-1 1 0,0-1 1,0 1-1,0 0 0,-1 0 0,-4-5 0,7 7-2,-1 1 0,0-1 0,0 0-1,0 1 1,0-1 0,0 1 0,1-1-1,-1 1 1,0 0 0,0-1-1,0 1 1,0 0 0,0-1 0,0 1-1,0 0 1,0 0 0,0 0 0,0 0-1,0 0 1,0 0 0,0 0 0,0 1-1,0-1 1,0 0 0,0 0-1,0 1 1,0-1 0,0 1 0,0-1-1,0 1 1,0-1 0,0 1 0,-1 1-1,-2 2 1,1-1 0,-1 1 0,1 1 0,0-1 0,0 0 0,0 1 0,1 0 0,0-1 0,0 1 0,0 0 0,0 0 0,1 0-1,0 1 1,-1 8 0,1-7-47,0 0 0,1 1 0,-1-1 0,2 0 0,-1 1 0,1-1-1,1 0 1,-1 1 0,1-1 0,3 8 0,-4-13-2,-1-1 0,1 1 0,0-1 0,-1 1 0,1-1 0,0 1 0,0-1 0,0 0 0,0 1 1,0-1-1,1 0 0,-1 0 0,0 0 0,0 0 0,1 0 0,-1 0 0,1 0 0,-1 0 0,1 0 0,-1-1 0,1 1 0,0-1 0,-1 1 0,1-1 1,0 0-1,-1 1 0,1-1 0,0 0 0,-1 0 0,1 0 0,0 0 0,-1-1 0,1 1 0,0 0 0,-1-1 0,3 0 0,2-2-79,0 1 0,0-1-1,-1-1 1,1 1 0,-1-1 0,0 0-1,0 0 1,7-8 0,25-32-422,-1-12-181</inkml:trace>
  <inkml:trace contextRef="#ctx0" brushRef="#br0" timeOffset="1">494 1 20380,'-58'218'3401,"52"-186"-2989,1 0-1,2 0 1,1 1-1,5 60 1,-2-83-324,0 0 1,1 0-1,0 0 1,1 0-1,0 0 0,1-1 1,0 1-1,6 11 1,-8-18-80,1 1 0,-1-1 0,1 0 0,0 0 0,-1 0 0,1 0 0,0-1 0,1 1 0,-1-1 0,0 0 1,1 1-1,-1-2 0,1 1 0,0 0 0,0-1 0,0 1 0,-1-1 0,1 0 0,0-1 0,0 1 0,0-1 0,1 1 0,3-2 0,1 1-66,-1-1-1,0-1 1,1 0-1,-1 0 0,0-1 1,0 0-1,0 0 1,0-1-1,-1 0 1,0 0-1,1 0 0,8-9 1,8-8-522,44-47-1,-30 27-92,-37 40 631,1-1 1,-1 1-1,1-1 0,-1 1 0,1 0 1,0 0-1,0 0 0,0 0 0,-1 0 0,5-1 1,-6 2 32,0-1 1,1 1 0,-1 0 0,0 0 0,1 0 0,-1 0-1,1 1 1,-1-1 0,0 0 0,1 0 0,-1 0 0,1 0-1,-1 0 1,0 0 0,1 1 0,-1-1 0,0 0 0,1 0-1,-1 0 1,0 1 0,0-1 0,1 0 0,-1 1 0,6 15-8,-5-1 158,-1 1 0,0 0 0,-1-1 0,0 1-1,-1 0 1,-6 18 0,-2 5 540,-21 48 0,22-65-346,-1-1-1,-1 0 0,-22 32 0,29-46-283,-1-1 0,0 1 0,0-1-1,-1 0 1,0-1 0,0 1 0,-1-1-1,1-1 1,-1 1 0,0-1 0,0 0-1,0 0 1,-1-1 0,-7 2 0,11-4-146,1 0-1,0 0 1,0-1 0,0 0 0,0 0 0,-1 0 0,1 0 0,0 0-1,0-1 1,0 1 0,0-1 0,-1 0 0,1 0 0,0 0 0,0 0-1,1 0 1,-1-1 0,0 0 0,0 1 0,1-1 0,-1 0 0,1 0 0,-1 0-1,1-1 1,0 1 0,0 0 0,0-1 0,0 0 0,-2-3 0,1-1-209,-1 0 1,1-1 0,0 1 0,1-1-1,0 0 1,0 1 0,1-1-1,0 0 1,0 0 0,1-14 0,4-7-880</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0.350"/>
    </inkml:context>
    <inkml:brush xml:id="br0">
      <inkml:brushProperty name="width" value="0.035" units="cm"/>
      <inkml:brushProperty name="height" value="0.035" units="cm"/>
    </inkml:brush>
  </inkml:definitions>
  <inkml:trace contextRef="#ctx0" brushRef="#br0">0 178 15035,'28'-15'1581,"-1"-1"0,-1-1-1,38-33 1,-62 49-1504,0-1 1,-1 1-1,1-1 0,-1 0 0,1 0 1,-1 0-1,0 0 0,0 0 1,0 0-1,0 0 0,0 0 1,0 0-1,0-1 0,-1 1 0,1 0 1,-1 0-1,0-1 0,1 1 1,-1 0-1,0-1 0,-1-2 1,1 3-63,-1 1 0,1-1 1,-1 0-1,0 1 1,0-1-1,0 1 1,0-1-1,0 1 1,0-1-1,0 1 0,0 0 1,0 0-1,-1-1 1,1 1-1,-1 0 1,1 0-1,-1 0 1,1 0-1,-1 0 0,1 1 1,-1-1-1,0 0 1,1 1-1,-1 0 1,0-1-1,0 1 0,1 0 1,-4-1-1,2 1 17,-1 0 0,1 0 0,-1 0 1,1 0-1,0 1 0,-1-1 0,1 1 0,0 0 0,-1 0 0,1 0 0,0 0 0,0 1 0,0-1 0,0 1 0,-5 3 0,4-1 23,-1 0-1,1 0 1,1 0 0,-1 0-1,1 1 1,-1 0-1,1-1 1,-4 11 0,3-5 32,0 0 1,1 0 0,0 0-1,0 0 1,1 1-1,1-1 1,0 1 0,0-1-1,2 21 1,0-28-64,-1 1 1,1-1 0,-1 1-1,1-1 1,0 1 0,0-1-1,0 0 1,1 0-1,-1 0 1,1 1 0,0-1-1,0-1 1,0 1 0,0 0-1,0 0 1,1-1-1,-1 1 1,6 3 0,-4-5-11,-1 1 1,1-1 0,-1 0-1,1 1 1,0-2 0,-1 1-1,1 0 1,0-1 0,0 0-1,-1 0 1,1 0 0,0 0 0,0 0-1,0-1 1,-1 0 0,1 0-1,6-2 1,10-4 15,-1-2-1,0 1 1,0-2 0,29-21 0,67-58-79,-23 16-230,-89 70 246,1 0 0,0 1-1,0-1 1,0 1 0,1 0 0,4-2-1,-8 4 28,-1 0-1,1 0 0,-1 0 0,0 0 1,1 0-1,-1 0 0,1 0 1,-1 0-1,1 0 0,-1 0 1,1 0-1,-1 0 0,1 0 1,-1 0-1,1 0 0,-1 1 0,1-1 1,-1 0-1,1 0 0,-1 0 1,0 1-1,1-1 0,0 1 1,-1 0-2,1 0 0,-1-1 0,1 1 0,-1 0 0,0 0 0,1 0 0,-1 0 0,0 0 0,0 0 1,0 1-1,0-1 0,0 0 0,0 0 0,0 0 0,0 1 0,-12 85-156,8-66 224,1-1 1,0 1 0,2 0 0,1 32 0,0-50-46,0-1 1,0 1-1,1-1 0,-1 1 0,1-1 0,0 0 1,-1 1-1,1-1 0,0 0 0,0 1 0,0-1 1,1 0-1,-1 0 0,0 0 0,1 0 1,-1 0-1,4 2 0,-4-3-5,1 0 1,-1-1-1,1 1 1,-1-1-1,1 1 1,-1-1-1,1 0 1,-1 0-1,1 1 1,-1-1-1,1 0 0,-1 0 1,1-1-1,-1 1 1,1 0-1,0 0 1,-1-1-1,1 1 1,-1-1-1,2 0 1,6-4 16,0 0 1,-1 0-1,0 0 1,0-1 0,-1-1-1,13-12 1,45-58-198,-48 55 15,0 2 0,1-1 0,1 2 1,23-18-1,-41 36 135,0 0 0,0 0 0,0 1 1,0-1-1,0 0 0,1 0 0,-1 1 0,0-1 1,1 0-1,-1 1 0,0 0 0,1-1 0,-1 1 1,1 0-1,-1 0 0,0-1 0,1 1 0,-1 0 1,1 0-1,-1 1 0,3-1 0,-3 1 4,0 0-1,1 0 1,-1 0-1,0-1 0,0 1 1,-1 0-1,1 0 1,0 1-1,0-1 1,0 0-1,-1 0 1,1 0-1,0 0 0,-1 1 1,1-1-1,-1 0 1,0 1-1,1 0 1,1 8-63,-1 0 0,0 0 0,-1 1 0,-1 14 1,0-6-141,1-2-238,-1 0-1,-1 1 1,-1-1-1,-6 21 1,7-34-31</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17.425"/>
    </inkml:context>
    <inkml:brush xml:id="br0">
      <inkml:brushProperty name="width" value="0.035" units="cm"/>
      <inkml:brushProperty name="height" value="0.035" units="cm"/>
    </inkml:brush>
  </inkml:definitions>
  <inkml:trace contextRef="#ctx0" brushRef="#br0">726 153 12355,'0'-6'217,"-1"-1"0,0 0-1,0 0 1,0 1 0,-1-1 0,-4-12 0,5 17-150,0 0 0,-1-1 0,1 1 0,-1 0 1,1 0-1,-1 0 0,0 0 0,0 0 0,0 1 0,0-1 0,0 1 0,0-1 0,0 1 0,0 0 0,-1-1 0,1 1 0,-1 0 0,1 1 0,0-1 0,-1 0 1,-4 0-1,-2 0 96,-1 1 1,1 0-1,-1 0 1,1 1-1,0 0 0,0 1 1,-1 0-1,1 0 1,-16 8-1,-6 3 167,-39 24-1,63-32-290,-29 16 50,2 1 0,0 2 1,2 1-1,0 2 0,2 1 0,1 2 0,1 0 0,2 2 0,-23 37 1,32-42-36,1 1 1,2 0 0,1 1 0,1 0 0,1 1 0,2 0-1,1 0 1,1 1 0,2 0 0,1 1 0,2-1 0,1 47-1,6-35-26,1-1 0,2-1 0,2 1 0,2-1 0,1-1 0,2 0 0,2-1 0,2-1 0,1-1 0,2 0-1,1-2 1,2 0 0,49 50 0,-58-68-31,1-1-1,1 0 1,1-2-1,0 0 1,1-1-1,37 18 1,-47-27-4,0 0-1,0 0 1,1-1 0,-1 0-1,1-1 1,0 0-1,0-1 1,-1 0 0,1-1-1,0 0 1,0 0 0,0-1-1,0-1 1,-1 0 0,1 0-1,17-7 1,-13 2 1,-1-1 0,0 0 0,-1-1-1,0 0 1,0-1 0,-1 0 0,0-1 0,19-23 0,4-11 12,32-55 1,-51 76 5,-2 2 5,159-257 264,-137 214-191,-3-2 1,33-98 0,-57 137-82,-1 0-1,-1 0 1,-2-1 0,-1 0-1,-1 0 1,-1 0 0,-2 0-1,-6-50 1,3 59-53,-1 0-1,-1 1 1,-1 0 0,0 0-1,-2 0 1,0 1 0,-1 0-1,-1 0 1,0 1 0,-2 0-1,0 1 1,0 1 0,-22-21-1,16 20-37,0 1 0,-1 0 0,0 2 0,-2 0 1,1 2-1,-1 0 0,-1 1 0,0 1 0,0 1 0,-29-6 0,36 10 38,0 2 1,0 0-1,0 0 1,-1 2-1,1 0 1,0 0-1,-1 2 0,1 0 1,0 0-1,0 1 1,0 1-1,1 1 1,-1 0-1,1 1 1,0 0-1,-22 15 0,27-15-3,2 0 0,-1 1 0,1 0 0,0 0 0,0 1-1,1-1 1,0 1 0,0 1 0,1-1 0,0 1-1,1 0 1,-1 0 0,2 0 0,-1 1 0,2-1-1,-1 1 1,-1 14 0,5 6-118</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7.665"/>
    </inkml:context>
    <inkml:brush xml:id="br0">
      <inkml:brushProperty name="width" value="0.035" units="cm"/>
      <inkml:brushProperty name="height" value="0.035" units="cm"/>
    </inkml:brush>
  </inkml:definitions>
  <inkml:trace contextRef="#ctx0" brushRef="#br0">535 92 10506,'-2'-7'197,"-1"0"0,-1 1-1,1-1 1,-1 1 0,0 0-1,0 0 1,-1 0 0,0 1-1,0-1 1,0 1-1,-7-5 1,9 8-101,-1 0 0,1 0 0,-1 1 0,1-1 0,-1 1 0,1 0 0,-1 0 1,0 0-1,0 0 0,1 1 0,-1-1 0,0 1 0,0 0 0,0 0 0,0 1 0,0-1 0,1 1 0,-1 0 0,0 0 0,1 0 0,-1 0 0,0 1 0,-5 2 0,-5 5 60,0 0 1,0 0-1,1 1 0,0 1 0,0 0 1,1 1-1,-20 26 0,6-2 73,-41 74-1,39-56-155,3 0 0,2 2 0,3 0-1,2 2 1,2 0 0,4 0 0,-6 62-1,14-80-37,2 0 1,2 1-1,1 0 0,2-1 0,2 0 0,2 0 1,1 0-1,3-1 0,0 0 0,3-1 0,25 50 0,-23-60-26,1-1 0,2-1 0,1 0 0,1-1 0,1-2 0,0 0 0,2-1 0,1-1 0,1-2-1,1 0 1,0-2 0,1-1 0,1-1 0,0-2 0,1 0 0,0-2 0,34 7 0,-43-14-12,0 0 0,0-2 1,1 0-1,-1-2 1,1 0-1,-1-1 1,1-2-1,-1 0 1,0-1-1,39-13 0,-43 11 1,0-1-1,0-1 0,-1-1 0,0 0 1,0-1-1,-1-1 0,-1 0 0,0-1 1,0-1-1,-1 0 0,-1 0 0,0-2 1,10-16-1,-5 2 30,-2 0 0,0-1-1,-2 0 1,-2-1 0,-1-1 0,9-44 0,-9 16 101,-2 0 1,1-96-1,-10 97-23,-3 0 1,-2 1-1,-2-1 0,-3 1 0,-3 1 1,-2 0-1,-3 2 0,-30-66 0,36 95-58,-1 1-1,-1 1 1,-1 0 0,-1 1-1,-1 1 1,-38-36 0,46 49-36,-1 1 0,0 0-1,-1 0 1,1 1 0,-2 0 0,-24-8 0,28 12-12,0 0 1,-1 1 0,1 0-1,-1 1 1,0 0 0,1 1-1,-1 0 1,0 0 0,0 1-1,-16 3 1,12 0-68,-1 1 0,1 1-1,0 0 1,0 0 0,1 1 0,0 1 0,0 0 0,1 1 0,0 1-1,0 0 1,-11 12 0,-5 10-188,1 1 0,-38 60 0,34-44-33</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6.914"/>
    </inkml:context>
    <inkml:brush xml:id="br0">
      <inkml:brushProperty name="width" value="0.035" units="cm"/>
      <inkml:brushProperty name="height" value="0.035" units="cm"/>
    </inkml:brush>
  </inkml:definitions>
  <inkml:trace contextRef="#ctx0" brushRef="#br0">225 88 12579,'-28'33'406,"2"0"1,1 2-1,2 1 1,1 1-1,-26 59 1,37-67-281,2-1 1,0 1-1,2 1 1,1-1-1,1 1 1,2 1 0,1-1-1,2 47 1,4-39-84,2 0 1,2-1 0,1 1-1,2-2 1,1 1 0,2-2-1,1 0 1,2 0 0,2-2-1,1 0 1,1-1 0,2-1-1,1-1 1,41 40 0,-47-55-46,0 0 1,2-1-1,-1-1 1,1 0-1,1-2 1,0-1 0,1 0-1,0-1 1,0-2-1,1 0 1,38 5-1,-47-9 9,0-2-1,0 0 1,0-1-1,1 0 0,-1-1 1,0-1-1,0 0 1,0-1-1,0 0 0,0-1 1,-1-1-1,1 0 1,-1-1-1,-1 0 1,1-1-1,-1 0 0,0-1 1,0-1-1,-1 1 1,12-14-1,-11 8 66,0-2 0,-1 0-1,0 0 1,-2 0 0,0-2 0,0 1 0,-2-1-1,0 0 1,-1 0 0,-1-1 0,-1 0-1,3-21 1,-3-3 158,-1 0-1,-2-1 1,-3 1-1,-8-61 0,-1 36 131,-3 1 0,-46-129-1,40 145-229,-2 1-1,-2 1 0,-3 0 1,-40-54-1,56 88-136,-1 0 0,0 2-1,0-1 1,-19-14 0,26 25-28,1-1 1,-1 1-1,0 0 1,1 0-1,-1 1 0,-1-1 1,1 1-1,0 0 1,0 0-1,-1 1 0,1 0 1,-1 0-1,1 0 1,-1 1-1,0-1 0,1 1 1,-1 1-1,-5 0 1,4 1 14,2 0 0,-1 0 1,0 0-1,0 1 1,1 0-1,-1 0 1,1 1-1,0-1 1,0 1-1,0 0 0,1 0 1,-1 1-1,1 0 1,-5 6-1,-1 3-44,1 1 0,0 0 0,-13 31 0,-8 31-248</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8.103"/>
    </inkml:context>
    <inkml:brush xml:id="br0">
      <inkml:brushProperty name="width" value="0.035" units="cm"/>
      <inkml:brushProperty name="height" value="0.035" units="cm"/>
    </inkml:brush>
  </inkml:definitions>
  <inkml:trace contextRef="#ctx0" brushRef="#br0">366 192 13699,'-285'162'2871,"278"-158"-2755,-3 2 114,0 1 1,0 1-1,-9 8 0,17-14-165,-1 0 0,1 1 0,0-1-1,0 1 1,1 0 0,-1-1 0,0 1 0,1 0 0,0 0-1,-1 0 1,1 0 0,0 0 0,1 0 0,-1 0 0,0 0 0,1 7-1,0-4 12,1-1-1,0 1 1,0 0-1,1 0 0,0 0 1,0-1-1,0 1 1,1-1-1,0 0 1,6 10-1,5 4 140,24 25 0,-27-32-140,51 51 99,2-3-1,3-3 1,2-3 0,2-4-1,114 62 1,-145-91-150,1-1 1,62 20 0,-83-33-20,0-2 1,0 0 0,0-2 0,1 0 0,-1-1 0,1-1 0,35-3 0,-47 1-5,0 0 0,0-1 0,-1-1 0,1 1 0,0-1 0,-1-1 0,0 0 0,0 0 0,0 0 0,0-1 0,12-10-1,-12 7 5,1-1-1,-1 0 0,0 0 0,-1-1 0,0 0 0,0 0 0,9-22 0,-6 6 14,-1 0 0,-1 0-1,-1-1 1,-1-1 0,-2 1 0,2-54-1,-6 24 114,-2 0-1,-2 0 0,-21-94 1,15 109-120,-2 0-1,-1 1 1,-3 1-1,-1 0 1,-33-56 0,49 96-12,-6-12-24,0 1-1,-1 0 0,-17-18 1,23 27 0,0 0 1,0 0-1,0 0 1,-1 0-1,1 0 1,-1 1-1,0-1 1,1 1-1,-1-1 1,0 1-1,0 0 1,0 0-1,0 0 1,0 1-1,0-1 1,0 1-1,0 0 1,0-1-1,0 1 1,0 1-1,0-1 1,0 0-1,-5 2 1,4 0-50,-1 0 1,0 1 0,1-1-1,-1 1 1,1 0-1,-1 0 1,1 1-1,1-1 1,-1 1-1,0 0 1,1 0 0,-6 8-1,-3 8-646,-17 35 0,15-27-242,12-24 865,-2 5-95,-1-1 0,0 1 0,0-1 1,-1 0-1,-13 14 0,-6-7-502</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9.997"/>
    </inkml:context>
    <inkml:brush xml:id="br0">
      <inkml:brushProperty name="width" value="0.035" units="cm"/>
      <inkml:brushProperty name="height" value="0.035" units="cm"/>
    </inkml:brush>
  </inkml:definitions>
  <inkml:trace contextRef="#ctx0" brushRef="#br0">1 190 13579,'1'20'1082,"-1"-16"-877,0 1 0,1 0-1,-1 0 1,1-1 0,0 1-1,0 0 1,1-1 0,1 6 0,-3-10-188,0 0 0,1 0 1,-1 1-1,0-1 1,0 0-1,0 0 1,0 0-1,0 1 1,0-1-1,0 0 0,0 0 1,0 0-1,0 1 1,1-1-1,-1 0 1,0 0-1,0 0 1,0 0-1,0 1 1,0-1-1,1 0 0,-1 0 1,0 0-1,0 0 1,0 0-1,1 0 1,-1 1-1,0-1 1,0 0-1,0 0 0,1 0 1,-1 0-1,0 0 1,0 0-1,1 0 1,-1 0-1,0 0 1,0 0-1,1 0 1,-1 0-1,0 0 0,0 0 1,0 0-1,1-1 1,-1 1-1,0 0 1,0 0-1,0 0 1,1 0-1,-1 0 1,0 0-1,0 0 0,0-1 1,0 1-1,1 0 1,-1 0-1,0 0 1,0-1-1,0 1 1,0 0-1,0 0 0,0 0 1,0-1-1,1 1 1,-1 0-1,4-17 389,10-94 604,-13 98-791,-1-1 0,0 1 0,-1 0 0,0-1 0,-1 1 0,-6-18 0,3 22 144,1 11-31,-3 20 62,6 0-316,0 1 1,1 0-1,1-1 1,2 1-1,0-1 1,11 41-1,-14-62-80,12 28-31,-12-28 33,0-1-1,0 1 1,1-1 0,-1 1-1,0 0 1,0-1 0,0 1 0,1-1-1,-1 0 1,0 1 0,1-1-1,-1 1 1,0-1 0,1 1-1,-1-1 1,1 0 0,-1 1 0,1-1-1,-1 0 1,0 1 0,1-1-1,-1 0 1,1 0 0,0 1-1,-1-1 1,1 0 0,-1 0 0,1 0-1,-1 0 1,1 0 0,-1 0-1,1 0 1,0 0 0,-1 0 0,1 0-1,-1 0 1,1 0 0,-1 0-1,1 0 1,-1-1 0,1 1-1,-1 0 1,1 0 0,-1-1 0,1 1-1,-1 0 1,1 0 0,-1-1-1,1 1 1,-1-1 0,1 0-1,3-5-2,-1 0 1,1 0-1,-1 0 0,-1 0 0,1-1 0,-1 1 0,0-1 0,0 1 0,0-11 0,6-65 18,-7 62 10,0 13 3,0-1 0,0 0 0,-1 0 0,0 0 1,-1 1-1,0-1 0,0 0 0,-1 0 0,-3-9 0,5 17-24,0 0-1,0 0 1,0-1-1,0 1 0,0 0 1,0 0-1,0-1 0,-1 1 1,1 0-1,0 0 0,0-1 1,0 1-1,0 0 0,-1 0 1,1 0-1,0-1 0,0 1 1,-1 0-1,1 0 0,0 0 1,0 0-1,-1-1 0,1 1 1,0 0-1,0 0 0,-1 0 1,1 0-1,0 0 0,-1 0 1,1 0-1,0 0 0,0 0 1,-1 0-1,1 0 0,0 0 1,-1 0-1,1 0 0,0 0 1,0 0-1,-1 1 0,-9 11 84,-4 20 19,5-3-73,2 0 1,1 1-1,1-1 1,1 1-1,2 0 1,1 0-1,3 31 1,-2-60-31,0-1 1,0 1-1,0 0 0,0-1 1,0 1-1,0 0 0,0 0 1,1-1-1,-1 1 0,0 0 1,0-1-1,1 1 0,-1 0 1,0-1-1,1 1 0,-1-1 1,0 1-1,1 0 0,-1-1 1,1 1-1,-1-1 0,2 1 1,-2-1 2,1 0 1,-1 0-1,1-1 1,-1 1-1,1 0 1,-1 0-1,1-1 1,-1 1-1,0 0 1,1-1-1,-1 1 1,1 0-1,-1-1 1,0 1-1,1-1 1,-1 1-1,0-1 1,1 1-1,-1-1 1,0 0-1,14-33 258,-6 4 17,-2 0-1,-2 0 0,0 0 1,-1-34-1,-6 136-6,1-53-277,0 1-1,2 0 0,0-1 0,1 1 0,2-1 0,8 38 0,-11-57 3,-1 0 1,1 0-1,0 0 1,0 1-1,0-1 0,0 0 1,0 0-1,0 0 1,0 0-1,0 0 1,1 1-1,-1-1 1,0 0-1,0 0 0,0 0 1,0 0-1,0 1 1,0-1-1,0 0 1,0 0-1,0 0 1,0 0-1,0 0 0,1 0 1,-1 0-1,0 1 1,0-1-1,0 0 1,0 0-1,0 0 1,0 0-1,1 0 0,-1 0 1,0 0-1,0 0 1,0 0-1,0 0 1,0 0-1,1 0 1,-1 0-1,0 0 1,0 0-1,0 0 0,0 0 1,1 0-1,-1 0 1,0 0-1,0 0 1,0 0-1,0 0 1,1 0-1,3-10-3,2-15 25,-2-6 46,-1-1 1,-2 1-1,-1-1 1,-1 1-1,-1 0 1,-2-1-1,-9-30 1,2 39 14,2 19-39,9 4-41,-1 0 0,1 1 0,-1-1-1,0 0 1,1 1 0,-1-1 0,1 1-1,-1-1 1,1 1 0,-1-1 0,1 1-1,0 0 1,-1-1 0,1 1 0,0 0-1,-1-1 1,1 1 0,0 1 0,-5 14-68,2 0 1,0 0 0,1 1 0,1-1 0,0 1 0,3 23 0,-2-22-125,0-5-35,-1-7 51,1 0-1,0 0 0,0 0 0,1 0 1,0 0-1,0-1 0,0 1 0,0 0 0,1-1 1,4 10-1,-6-15 169,0 0-1,0 0 1,0 0 0,0 0 0,0 0-1,0 0 1,0 0 0,1 0 0,-1 0-1,0 1 1,0-1 0,0 0 0,0 0-1,0 0 1,0 0 0,0 0 0,1 0-1,-1 0 1,0 0 0,0 0-1,0 0 1,0 0 0,0 0 0,0 0-1,0 0 1,1 0 0,-1 0 0,0 0-1,0 0 1,0 0 0,0 0 0,0 0-1,0 0 1,0 0 0,1-1 0,-1 1-1,0 0 1,0 0 0,0 0 0,0 0-1,0 0 1,0 0 0,0 0 0,0 0-1,0 0 1,0 0 0,1-1-1,-1 1 1,0 0 0,0 0 0,0 0-1,0 0 1,0 0 0,0 0 0,0-1-1,0 1 1,0 0 0,0 0 0,0 0-1,0 0 1,0 0 0,7-23-512,0-12-136</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41.734"/>
    </inkml:context>
    <inkml:brush xml:id="br0">
      <inkml:brushProperty name="width" value="0.035" units="cm"/>
      <inkml:brushProperty name="height" value="0.035" units="cm"/>
    </inkml:brush>
  </inkml:definitions>
  <inkml:trace contextRef="#ctx0" brushRef="#br0">112 264 10938,'-10'-37'2545,"9"35"-2327,1 0 1,-1 0-1,0 0 1,0 0-1,0 1 1,0-1-1,0 0 1,0 1-1,-1-1 1,1 1-1,0-1 1,-1 1-1,1 0 1,-1-1-1,0 1 1,-2-1-1,3 1-141,0 1 1,1 0-1,-1 0 1,0 0-1,1 0 0,-1 0 1,0 0-1,1 0 1,-1 0-1,0 1 0,1-1 1,-1 0-1,1 0 1,-1 0-1,0 1 0,1-1 1,-1 0-1,1 1 1,-1-1-1,1 1 0,-1-1 1,1 0-1,-1 1 1,1-1-1,-1 1 0,1-1 1,-1 1-1,1-1 1,0 1-1,-1 0 0,1-1 1,0 1-1,0 0 1,0-1-1,-1 1 0,1-1 1,0 1-1,0 0 1,0-1-1,0 1 0,0 0 1,0 0-1,-1 31 1159,2-19-1014,1-1 0,0 1 0,1-1 0,1 0 0,6 17 0,-7-23-205,-1 0 0,1 0 0,1 0 0,-1 0 0,1 0 0,0-1 0,0 0 0,0 0 0,1 0 0,-1 0 0,11 7 0,-14-12-13,0 1 0,0 0-1,0-1 1,0 1 0,0-1 0,0 0 0,0 1-1,0-1 1,0 0 0,0 0 0,0 1 0,0-1-1,0 0 1,1 0 0,-1 0 0,0 0 0,0 0 0,0-1-1,0 1 1,0 0 0,0 0 0,0-1 0,0 1-1,0-1 1,1 0 0,0 0 7,-1 0 1,1-1-1,-1 1 1,1-1-1,-1 0 1,0 1-1,0-1 1,0 0-1,0 0 1,0 0-1,0 1 1,0-4-1,2-4 47,-1 1-1,0-1 1,-1 0-1,0 1 1,0-12-1,-2 9 19,0 0-1,0 0 0,-1 0 0,-1 0 0,-5-16 0,7 24-51,0 0-1,0 0 1,-1-1-1,1 1 1,-1 0-1,0 1 1,1-1-1,-1 0 1,-1 0-1,1 1 1,0-1 0,-1 1-1,1 0 1,-1 0-1,1 0 1,-1 0-1,0 0 1,0 0-1,0 1 1,0-1-1,-6-1 1,6 3-16,0 0 1,1 0-1,-1 0 1,1 1-1,-1-1 1,1 1-1,-1-1 1,1 1-1,-1 0 1,1 0-1,-1 0 1,1 0-1,0 0 1,0 1-1,-1-1 0,1 1 1,0-1-1,0 1 1,1 0-1,-1 0 1,0 0-1,1 0 1,-1 0-1,1 0 1,-1 0-1,1 0 1,-2 5-1,-1 3 2,-1 0 0,1 0 0,1 0 0,0 1 0,-2 14 0,3-11-24,1 0 0,0 20 0,1-31 10,0 1 0,0 0-1,1-1 1,-1 1 0,1 0-1,0-1 1,0 1-1,0-1 1,0 1 0,1-1-1,-1 1 1,1-1 0,4 5-1,-6-7 4,1-1-1,-1 0 1,1 1 0,-1-1-1,1 0 1,-1 0-1,1 0 1,-1 1-1,1-1 1,-1 0-1,1 0 1,-1 0 0,1 0-1,-1 0 1,1 0-1,-1 0 1,1 0-1,-1 0 1,1 0-1,-1 0 1,1-1-1,-1 1 1,1 0 0,-1 0-1,1 0 1,-1-1-1,1 1 1,-1 0-1,0-1 1,1 1-1,-1 0 1,1-1 0,-1 1-1,0 0 1,1-1-1,-1 1 1,0-1-1,0 1 1,1 0-1,-1-1 1,0 1-1,0-1 1,0 1 0,1-1-1,-1 1 1,0-2-1,10-23-33,-10 24 34,5-15 12,-1-1 0,-1 0 0,-1-1 0,-1 1 0,0 0 0,-1 0 0,-1-1 0,-5-29 0,6 45-5,-1 0 0,1-1 0,-1 1-1,1 0 1,-1 0 0,0 0 0,0 0 0,0 0 0,0 0 0,-1 0-1,1 0 1,-3-3 0,4 5-4,-1 0-1,1 0 1,0 0-1,0 0 1,-1-1-1,1 1 1,0 0-1,-1 0 1,1 0-1,0 0 1,0 0-1,-1 0 1,1 0-1,0 0 1,-1 0 0,1 0-1,0 0 1,0 0-1,-1 0 1,1 0-1,0 0 1,-1 0-1,1 0 1,0 0-1,0 0 1,-1 1-1,1-1 1,0 0-1,-1 0 1,1 0-1,0 1 1,-9 16 42,6-5-38,1 1-1,0 0 1,0 0 0,1 18-1,1-23-13,1 0 0,-1 0 0,1-1 0,1 1 0,-1 0 0,1-1 0,1 1 0,4 10 0,-7-18 8,0 1-1,0-1 1,0 0-1,1 1 0,-1-1 1,0 0-1,0 1 1,0-1-1,0 0 0,0 0 1,0 1-1,1-1 1,-1 0-1,0 0 1,0 1-1,1-1 0,-1 0 1,0 0-1,0 1 1,1-1-1,-1 0 0,0 0 1,0 0-1,1 0 1,-1 0-1,0 1 0,1-1 1,-1 0-1,0 0 1,1 0-1,-1 0 0,0 0 1,0 0-1,1 0 1,-1 0-1,0 0 1,1 0-1,-1 0 0,0 0 1,1 0-1,-1-1 1,0 1-1,1 0 0,-1 0 1,0 0-1,0 0 1,1 0-1,-1-1 0,0 1 1,0 0-1,1 0 1,-1 0-1,0-1 1,0 1-1,0 0 0,1-1 1,-1 1-1,0 0 1,0 0-1,0-1 0,0 1 1,0 0-1,1-1 1,-1 1-1,7-22-13,-6 21 14,6-28 0,-2 1 0,3-36 0,-7 48 12,0 0 0,-1 0 1,-1 0-1,-1 0 0,-6-24 1,8 38-11,0 0 0,0 1 0,-1-1 0,1 1 0,-1-1 1,1 1-1,-1-1 0,0 1 0,0-1 0,1 1 0,-1 0 1,0 0-1,0-1 0,0 1 0,-1 0 0,1 0 0,0 0 0,0 0 1,-1 0-1,1 0 0,0 0 0,-3 0 0,3 1-1,0 0 0,-1 0 0,1 0 1,0 1-1,0-1 0,-1 0 0,1 1 0,0-1 0,0 1 0,0-1 0,0 1 0,-1 0 0,1 0 0,0-1 1,0 1-1,0 0 0,0 0 0,1 0 0,-1 0 0,0 0 0,0 0 0,1 0 0,-1 0 0,0 1 0,1-1 1,-1 0-1,0 2 0,-4 9 0,1 0 0,0 0 0,1 0 0,0 1 0,1-1 0,-2 26 0,3-7-22,5 51 0,-3-70 10,1 0 0,0 0 0,7 22 0,-9-34 10,1 1 0,-1-1 0,0 1 0,0-1 0,0 1 0,0-1 0,0 0 0,0 1 0,1-1-1,-1 1 1,0-1 0,0 0 0,1 1 0,-1-1 0,0 0 0,0 1 0,1-1 0,-1 0 0,0 1 0,1-1 0,-1 0 0,1 0 0,-1 0 0,0 1 0,1-1-1,-1 0 1,1 0 0,-1 0 0,1 0 0,6-10-6,0-20 29,-2-6 26,-1 0 1,-2 1-1,-1-1 1,-2 0 0,-2 0-1,-13-66 1,16 100-43,-1 0 0,1 0 0,-1 1 1,0-1-1,1 0 0,-1 0 0,0 1 1,0-1-1,0 0 0,0 1 0,0-1 1,-3-1-1,4 3-5,-1-1 0,1 1 0,0 0 1,0 0-1,-1 0 0,1 0 0,0 0 0,-1 0 1,1 0-1,0 0 0,-1 0 0,1 0 1,0 0-1,0 0 0,-1 0 0,1 0 0,0 0 1,-1 0-1,1 0 0,0 0 0,-1 0 1,1 0-1,0 0 0,0 0 0,-1 1 0,1-1 1,0 0-1,-1 0 0,-8 16 29,4-1-17,1 0 0,0 1-1,1 0 1,1 0-1,0 27 1,8 82-87,-4-111-28,-1 0 0,2 0 0,7 25 0,-2-26-139,-8-12 229,0-1 0,1 0 0,-1 0 0,0 0 0,0 0-1,0 1 1,1-1 0,-1 0 0,0 0 0,0 0 0,0 0 0,1 0 0,-1 0 0,0 0 0,0 0 0,0 0-1,1 0 1,-1 0 0,0 0 0,0 0 0,1 0 0,-1 0 0,0 0 0,0 0 0,1 0 0,-1 0 0,0 0-1,0 0 1,0 0 0,1 0 0,-1-1 0,1 0-44,1-1 1,-1 1-1,0-1 0,-1 1 0,1-1 0,0 0 1,0 0-1,-1 1 0,1-1 0,-1 0 1,1 0-1,-1 0 0,0-2 0,4-27-618,-1 0-1,-2-1 0,-6-59 0,-1 47 208</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1.169"/>
    </inkml:context>
    <inkml:brush xml:id="br0">
      <inkml:brushProperty name="width" value="0.035" units="cm"/>
      <inkml:brushProperty name="height" value="0.035" units="cm"/>
    </inkml:brush>
  </inkml:definitions>
  <inkml:trace contextRef="#ctx0" brushRef="#br0">102 1 6433,'2'16'173,"5"28"1099,0 85 0,-7-121-659,-2-1-1,1 1 1,-1-1 0,0 1-1,-1-1 1,-3 9-1,3-9-377,0 0 0,0 0-1,1 1 1,0-1-1,-1 13 1,2-7-108,-1 35 886,-2-1 0,-2 0 0,-22 81 0,28-127-1001,0 0 0,-1 0 0,1 0 0,0 0 0,-1 0 0,1 0 0,-1 0 0,1 0 0,-1-1 0,1 1-1,-1 0 1,1 0 0,-1 0 0,0-1 0,1 1 0,-1 0 0,-2 0 0,3-1-28,0 0 0,-1 0 0,1 0 0,-1 0 0,1 0 0,-1 0 1,1 0-1,-1-1 0,1 1 0,0 0 0,-1 0 0,1 0 0,-1-1 0,1 1 1,0 0-1,-1-1 0,1 1 0,0 0 0,-1-1 0,1 1 0,0 0 0,0-1 0,-1 1 1,1 0-1,0-1 0,0 0 0,-15-39-996,13 31 1079,-6-15-337</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3.745"/>
    </inkml:context>
    <inkml:brush xml:id="br0">
      <inkml:brushProperty name="width" value="0.035" units="cm"/>
      <inkml:brushProperty name="height" value="0.035" units="cm"/>
    </inkml:brush>
  </inkml:definitions>
  <inkml:trace contextRef="#ctx0" brushRef="#br0">1 5069 11907,'6'-3'206,"0"-1"1,0 1 0,0-1 0,-1 0 0,1 0 0,-1-1 0,0 1 0,0-1 0,4-6 0,12-10 364,276-220 1908,-242 199-2324,55-43 29,246-194-43,-89 67-143,80-65-430,114-72-247,-162 128 451,-116 84 170,107-84-34,558-446-16,-523 406 155,118-90 192,-95 83-9,113-85 31,-26 24-127,-35 26-12,-266 201-55,79-56 128,-164 126-48,2 1 0,79-34-1,-92 52-340,-38 12 197,0 1 1,0 0 0,0 0-1,0 0 1,0 0 0,0 0 0,0 0-1,0 0 1,0 0 0,1 0-1,-1-1 1,0 1 0,0 0-1,0 0 1,-1 0 0,1 0-1,0 0 1,0 0 0,0 0 0,0 0-1,0-1 1,0 1 0,0 0-1,0 0 1,0 0 0,0 0-1,0 0 1,0 0 0,0 0-1,0 0 1,0 0 0,0 0-1,0 0 1,0-1 0,-1 1 0,1 0-1,0 0 1,0 0 0,0 0-1,0 0 1,0 0 0,0 0-1,0 0 1,0 0 0,0 0-1,-1 0 1,1 0 0,0 0 0,0 0-1,0 0 1,0 0 0,0 0-1,0 0 1,0 0 0,0 0-1,-1 0 1,1 0 0,0 0-1,0 0 1,0 0 0,0 0-1,0 0 1,0 1 0,0-1 0,0 0-1,0 0 1,0 0 0,-1 0-1,1 0 1,-12 1-33,1 3 12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0.761"/>
    </inkml:context>
    <inkml:brush xml:id="br0">
      <inkml:brushProperty name="width" value="0.025" units="cm"/>
      <inkml:brushProperty name="height" value="0.025" units="cm"/>
      <inkml:brushProperty name="color" value="#E71224"/>
    </inkml:brush>
  </inkml:definitions>
  <inkml:trace contextRef="#ctx0" brushRef="#br0">26 1 8296,'0'0'11883,"-3"8"-11589,-2 6-141,0 1 1,1 1 0,1-1 0,0 1-1,2-1 1,-1 1 0,2 21-1,0-26-100,1 0-1,0 1 1,0-2-1,1 1 0,0 0 1,1 0-1,0-1 1,1 1-1,0-1 1,0 0-1,1 0 0,8 11 1,-11-19-40,0 0 1,0 1-1,0-1 1,0 0-1,1 0 1,-1 0-1,1-1 1,-1 1-1,1-1 1,0 1 0,0-1-1,-1 0 1,1 0-1,0 0 1,0 0-1,0 0 1,0-1-1,0 0 1,0 1-1,0-1 1,0 0-1,0-1 1,1 1-1,-1 0 1,0-1-1,0 0 1,0 1-1,4-3 1,-3 1-217,1 0 0,-1-1 1,1 1-1,-1-1 0,0 0 1,0 0-1,0-1 0,0 1 1,-1-1-1,1 0 0,-1 0 1,0 0-1,0 0 0,0 0 1,-1-1-1,3-5 0,5-30-4265,-4-5-2034</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4.614"/>
    </inkml:context>
    <inkml:brush xml:id="br0">
      <inkml:brushProperty name="width" value="0.035" units="cm"/>
      <inkml:brushProperty name="height" value="0.035" units="cm"/>
    </inkml:brush>
  </inkml:definitions>
  <inkml:trace contextRef="#ctx0" brushRef="#br0">66 56 15603,'9'-51'2311,"-10"47"-1417,0 6-213,-6 13 180,-5 22-184,-4 30-476,2 0-1,4 1 0,-3 122 1,13-183-196,0-1 0,0 1 1,1-1-1,0 1 1,1-1-1,3 13 1,-4-18-3,-1 0 1,1 0-1,0 1 1,-1-1 0,1 0-1,0 0 1,0 0-1,0 0 1,0 0 0,0 0-1,0 0 1,0-1 0,0 1-1,0 0 1,1-1-1,-1 1 1,0 0 0,0-1-1,1 0 1,-1 1 0,0-1-1,1 0 1,-1 1-1,0-1 1,1 0 0,-1 0-1,0 0 1,1 0 0,-1 0-1,1-1 1,-1 1-1,0 0 1,0-1 0,1 1-1,-1-1 1,0 1 0,0-1-1,1 0 1,1-1-1,14-7 28,0-2 0,-1 0 0,0-1-1,17-16 1,1-1-46,-32 28 8,49-41-428,99-60 0,-111 81 247</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5.116"/>
    </inkml:context>
    <inkml:brush xml:id="br0">
      <inkml:brushProperty name="width" value="0.035" units="cm"/>
      <inkml:brushProperty name="height" value="0.035" units="cm"/>
    </inkml:brush>
  </inkml:definitions>
  <inkml:trace contextRef="#ctx0" brushRef="#br0">31 249 15627,'-10'39'189,"3"-1"-1,1 2 1,2-1 0,1 1-1,3-1 1,1 1-1,1 0 1,3-1 0,9 40-1,-5-48-69,-2-21 137,-7-10-242,1 0 0,-1 0 0,0 0-1,1 0 1,-1 0 0,0-1 0,1 1-1,-1 0 1,0 0 0,0 0 0,1-1-1,-1 1 1,0 0 0,1 0-1,-1 0 1,0-1 0,0 1 0,0 0-1,1-1 1,-1 1 0,0 0 0,0-1-1,0 1 1,0 0 0,0-1 0,1 1-1,-1 0 1,0-1 0,0 1 0,0 0-1,0-1 1,0 1 0,0 0 0,0-1-1,6-31 444,-1 0 0,1-55 0,-4 53-250,10-365 736,-11 382-935,-1 17-8,1 0 0,-1 1 0,0-1 1,0 0-1,0 0 0,0 0 0,0 0 0,0 0 0,0 0 1,0 0-1,0 0 0,0 0 0,0 0 0,0 0 0,0 0 1,0 0-1,0 0 0,0 0 0,0 0 0,0 0 0,0 0 1,1 0-1,-1 0 0,0 0 0,0 0 0,0 0 0,0 0 1,0 0-1,0 0 0,0 0 0,0 0 0,0 0 0,0 0 1,0 0-1,0 0 0,1 0 0,-1 0 0,0 0 0,0 0 1,0 0-1,0 0 0,0 0 0,0 0 0,0 0 0,0 0 1,0 0-1,0 0 0,0 0 0,0 0 0,0 0 0,0 0 1,0 0-1,0 0 0,0 0 0,0 0 0,1-1 0,-1 1 0,0 0 1,0 0-1,0 0 0,0 0 0,0 0 0,0 0 0,0 0 1,0 0-1,0 0 0,0 0 0,0 0 0,9 24 18,-4-9-21,-2-7 3,0 0-1,1-1 1,-1 1-1,2-1 1,-1 0-1,1 0 1,0 0-1,10 10 0,-12-14 7,0-1 0,1 0 0,-1 1 0,0-1 0,1 0 0,-1-1 0,1 1 0,-1-1 0,1 1 0,0-1 0,0 0 0,0 0 0,-1-1 0,1 1 0,0-1 0,0 0 0,0 0 0,0 0 0,0-1 0,0 1 0,4-2 0,5-2 28,-1-1-1,0 0 0,-1 0 1,1-1-1,-1-1 1,0 0-1,-1 0 0,1-1 1,-2-1-1,18-17 1,0-5 132,-1-1 1,23-36-1,-31 43-55,-18 25-108,0 0-1,0 0 1,0 0-1,0-1 1,0 1-1,0 0 1,0 0-1,0 0 1,1 0-1,-1-1 1,0 1-1,0 0 1,0 0-1,0 0 1,0 0-1,1 0 1,-1-1-1,0 1 1,0 0-1,0 0 1,0 0-1,1 0 1,-1 0-1,0 0 1,0 0-1,0 0 1,1 0-1,-1 0 1,0 0-1,0 0 1,0 0-1,1 0 1,-1 0-1,0 0 1,0 0-1,1 0 1,-1 0-1,0 0 1,0 0-1,0 0 1,1 0-1,-1 0 1,0 5 17,0-1 0,0 0 0,0 0 0,-1 0 1,0 0-1,-1 6 0,-4 20-25,0 17 29,0 65 1,6-88-211,1 1 1,2-1-1,0 0 1,11 36-1,0-22 6,-14-36 165,1 0 0,1 0 0,-1 0 0,0 0 0,0 0 0,1 0-1,-1 0 1,1 0 0,0-1 0,-1 1 0,1-1 0,0 1 0,2 1 0,-2-3-1,-1 0-1,0 1 1,1-1-1,-1 0 1,0 0-1,0 0 1,1 0 0,-1 0-1,0 0 1,1 0-1,-1-1 1,0 1-1,0 0 1,2-1-1</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5.633"/>
    </inkml:context>
    <inkml:brush xml:id="br0">
      <inkml:brushProperty name="width" value="0.035" units="cm"/>
      <inkml:brushProperty name="height" value="0.035" units="cm"/>
    </inkml:brush>
  </inkml:definitions>
  <inkml:trace contextRef="#ctx0" brushRef="#br0">137 57 16099,'0'-3'285,"5"-34"1421,-5 36-1668,0 1 0,0-1 0,0 1 0,0-1-1,0 1 1,0-1 0,0 0 0,0 1 0,0-1-1,0 1 1,0-1 0,0 1 0,0-1-1,-1 0 1,1 1 0,0-1 0,0 1 0,-1-1-1,1 1 1,0-1 0,-1 1 0,1 0 0,-1-1-1,1 1 1,0-1 0,-1 1 0,1 0-1,-1-1 1,1 1 0,-1 0 0,1-1 0,-1 1-1,1 0 1,-1 0 0,0 0 0,1-1 0,-1 1-1,1 0 1,-1 0 0,1 0 0,-1 0 0,0 0-1,1 0 1,-1 0 0,1 0 0,-1 0-1,0 1 1,1-1 0,-1 0 0,1 0 0,-1 0-1,1 1 1,-2-1 0,0 2 80,-1-1 0,1 1 0,0 0 0,-1-1 0,1 1 0,0 0 0,0 0 0,0 0 0,0 1 0,1-1 0,-1 0 0,-1 3 0,-16 36 438,14-31-386,-9 28-98,1-1 0,2 2-1,2-1 1,1 2 0,2-1-1,2 1 1,1-1 0,2 1-1,2 0 1,10 60 0,-10-89-65,2 1 0,0 0 0,0 0 0,1-1 0,1 0 1,0 0-1,0 0 0,12 17 0,-13-23-57,0 0 0,0-1 1,0 0-1,0 1 0,1-1 0,-1-1 0,1 1 0,0-1 1,0 0-1,0 0 0,1 0 0,-1-1 0,1 1 0,-1-1 1,1-1-1,0 1 0,0-1 0,0 0 0,8 0 0,-3-1 4,-1-1-1,0 0 1,0 0-1,0-1 1,0-1-1,0 0 1,-1 0-1,15-7 1,32-20-226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6.159"/>
    </inkml:context>
    <inkml:brush xml:id="br0">
      <inkml:brushProperty name="width" value="0.035" units="cm"/>
      <inkml:brushProperty name="height" value="0.035" units="cm"/>
    </inkml:brush>
  </inkml:definitions>
  <inkml:trace contextRef="#ctx0" brushRef="#br0">0 135 15971,'3'211'4851,"21"102"-3252,-22-300-1565,-2-3-4,2 0 1,-1 0-1,2-1 0,-1 1 1,7 17-1,-9-28-29,0 1-1,0 0 1,0 0 0,0 0-1,0 0 1,1 0 0,-1 0 0,0 0-1,0 0 1,0-1 0,0 1 0,0 0-1,0 0 1,0 0 0,0 0-1,0 0 1,0 0 0,0 0 0,0 0-1,0 0 1,1 0 0,-1-1 0,0 1-1,0 0 1,0 0 0,0 0-1,0 0 1,0 0 0,0 0 0,0 0-1,1 0 1,-1 0 0,0 0-1,0 0 1,0 0 0,0 0 0,0 0-1,0 0 1,0 0 0,1 0 0,-1 0-1,0 0 1,0 0 0,0 0-1,0 0 1,0 0 0,0 0 0,0 1-1,0-1 1,1 0 0,-1 0 0,0 0-1,0 0 1,0 0 0,0 0-1,0 0 1,0 0 0,0 0 0,0 0-1,0 1 1,0-1 0,0 0-1,0 0 1,0 0 0,0 0 0,0 0-1,1 0 1,-1 1 0,2-12 25,2-60 142,-11-131 1,0 31-49,6 141-104,4-85 16,-1 102-33,-1-1 1,2 0-1,0 1 0,1-1 0,0 1 0,6-13 0,-9 24-1,0-1 0,1 0 0,-1 1 1,1 0-1,-1-1 0,1 1 1,0 0-1,0 0 0,0 0 0,0 0 1,0 0-1,0 0 0,1 1 1,-1-1-1,0 1 0,1-1 0,0 1 1,-1 0-1,4-1 0,-3 2-1,1-1 1,-1 1-1,1 0 0,-1 0 0,0 0 1,1 1-1,-1-1 0,0 1 0,1 0 1,-1 0-1,0 0 0,0 0 0,1 0 0,-1 1 1,4 2-1,3 2-4,-1 0 1,0 1-1,0 0 0,-1 0 0,0 1 1,0 0-1,0 0 0,10 17 1,-15-21 14,-1 0 0,1 0 0,-1 0 0,-1 1-1,1-1 1,0 1 0,-1-1 0,0 0 0,0 1 0,-1 0 0,1-1 0,-1 1 0,0 0 0,0-1 0,0 1 0,-1-1 0,1 1 0,-1 0 0,0-1 0,-1 1 0,1-1 0,-1 0 0,-4 9 0,-5 3 36,-1 0 0,-1 0 0,0-1 1,-1 0-1,0-1 0,-1-1 0,-1-1 1,0 0-1,-1-1 0,-20 11 0,29-18-189,0-1-1,0 1 0,0-2 1,-12 4-1,19-6 127,0 1 0,0-1 0,0 0 0,0 0 0,0 1 1,0-1-1,0 0 0,0 0 0,0 0 0,0 0 0,0 0 0,0-1 0,0 1 0,0 0 1,0 0-1,0 0 0,0-1 0,0 1 0,0-1 0,0 1 0,1-1 0,-1 1 0,0-1 0,0 1 1,0-1-1,1 0 0,-1 1 0,0-1 0,1 0 0,-1 0 0,0 0 0,1 1 0,-1-1 1,1 0-1,-1 0 0,1 0 0,0 0 0,-1 0 0,1 0 0,0 0 0,0 0 0,0 0 1,0 0-1,0 0 0,0 0 0,0-2 0,3-22-342</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6.703"/>
    </inkml:context>
    <inkml:brush xml:id="br0">
      <inkml:brushProperty name="width" value="0.035" units="cm"/>
      <inkml:brushProperty name="height" value="0.035" units="cm"/>
    </inkml:brush>
  </inkml:definitions>
  <inkml:trace contextRef="#ctx0" brushRef="#br0">1 323 15995,'0'0'61,"0"10"396,-1 0 1,1 0 0,3 16 0,-3-24-384,0 0 1,1 0-1,-1 0 1,1 0-1,0 0 1,0 0-1,-1-1 1,1 1-1,0 0 1,0-1-1,2 3 1,-2-3-10,0-1 0,0 1 0,-1 0 0,1-1 0,0 0 0,0 1 0,0-1 0,0 1 0,0-1 0,0 0 0,-1 0 0,1 1 0,0-1 0,0 0 0,0 0 1,0 0-1,0 0 0,0 0 0,0 0 0,0 0 0,0 0 0,0-1 0,0 1 0,1-1 0,3-1 75,0 0 0,0 0 0,-1-1-1,1 0 1,-1 0 0,0 0 0,0 0 0,0-1 0,5-5 0,30-41 299,-33 43-355,26-40 22,-3-1 0,-1-1 0,-3-2 0,20-56 1,-39 93-106,-6 15-2,0-1 1,0 0 0,0 0 0,0 0 0,0 0 0,0 0 0,0 0 0,0 0 0,0 0 0,0 0 0,0 0 0,0 0 0,0 0 0,0 0 0,0 0-1,1 0 1,-1 0 0,0 0 0,0 0 0,0 0 0,0 0 0,0 0 0,0 0 0,0 0 0,0 0 0,0 0 0,0 0 0,0 0 0,0 0 0,0 0-1,0 0 1,0 0 0,0 0 0,0 0 0,-4 22-8,0-1 4,-3 25-266,2 2 0,3-1 0,1 0-1,10 76 1,-2-99 61,2-13-49</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7.157"/>
    </inkml:context>
    <inkml:brush xml:id="br0">
      <inkml:brushProperty name="width" value="0.035" units="cm"/>
      <inkml:brushProperty name="height" value="0.035" units="cm"/>
    </inkml:brush>
  </inkml:definitions>
  <inkml:trace contextRef="#ctx0" brushRef="#br0">0 0 15643,'9'18'1369,"-1"12"-793,-1 0-216,5 11 768,5 3-368,4 4-176,3 1 16,-1 1-151,-4 4-41,-10 0-176,-4 7-32,-14 2-176,-11 3-248,-10-1 224,-2 0-56,-1-11-24</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7.909"/>
    </inkml:context>
    <inkml:brush xml:id="br0">
      <inkml:brushProperty name="width" value="0.035" units="cm"/>
      <inkml:brushProperty name="height" value="0.035" units="cm"/>
    </inkml:brush>
  </inkml:definitions>
  <inkml:trace contextRef="#ctx0" brushRef="#br0">0 55 12307,'0'-3'338,"3"-37"985,-2 29-59,0 22 1480,21 405 1883,-2-59-3810,-11-143-3018,-11-235 1814,-1-19-113</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8.345"/>
    </inkml:context>
    <inkml:brush xml:id="br0">
      <inkml:brushProperty name="width" value="0.035" units="cm"/>
      <inkml:brushProperty name="height" value="0.035" units="cm"/>
    </inkml:brush>
  </inkml:definitions>
  <inkml:trace contextRef="#ctx0" brushRef="#br0">1 730 14163,'0'-2'497,"1"-1"-1,0 1 1,0 0-1,0 0 1,0 0 0,1 0-1,-1-1 1,0 2 0,1-1-1,2-2 1,2-5 72,5-8-81,-1-1 1,-1 0-1,0 0 1,5-22-1,20-79 270,-25 87-529,40-188 500,-13 55-505,-25 128-205,-11 36-18,0 0-1,0 1 1,0-1-1,1 0 1,-1 1-1,0-1 1,0 1 0,1-1-1,-1 0 1,1 1-1,-1-1 1,0 1 0,1-1-1,-1 1 1,1 0-1,-1-1 1,1 1-1,-1-1 1,1 1 0,0-1-1,6 7 10,3 22 1,-9-25-11,16 63-24,24 79 19,-33-121-243,2-1 0,0 0 0,25 41 0,-34-63 184,4 6-126,-1 0 0,2 0 0,8 8 0,-13-14 169,0 0 0,0 0-1,0 0 1,0 0 0,0 0-1,0 0 1,0-1 0,0 1-1,0 0 1,0-1-1,0 1 1,1-1 0,-1 1-1,0-1 1,0 0 0,1 1-1,-1-1 1,0 0-1,1 0 1,-1 0 0,0 0-1,1 0 1,-1 0 0,0 0-1,0-1 1,1 1 0,-1 0-1,0-1 1,0 1-1,1-1 1,1-1 0,13-17-427</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
    </inkml:context>
    <inkml:brush xml:id="br0">
      <inkml:brushProperty name="width" value="0.035" units="cm"/>
      <inkml:brushProperty name="height" value="0.035" units="cm"/>
    </inkml:brush>
  </inkml:definitions>
  <inkml:trace contextRef="#ctx0" brushRef="#br0">0 0 15939,'2'18'1617,"-1"11"-1177,1 25-200,1 10 696,1 18-392,2 11-136,-1 3-160,1-5-72,-2-13-224,1-10-160,-4-18-272,1-11-192,-2-36 528,-9 3-128,-5-33-128</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454"/>
    </inkml:context>
    <inkml:brush xml:id="br0">
      <inkml:brushProperty name="width" value="0.035" units="cm"/>
      <inkml:brushProperty name="height" value="0.035" units="cm"/>
    </inkml:brush>
  </inkml:definitions>
  <inkml:trace contextRef="#ctx0" brushRef="#br0">0 602 10554,'1'0'86,"-1"0"-1,0 0 1,0 0 0,0 1-1,0-1 1,0 0-1,1 0 1,-1 1-1,0-1 1,0 0-1,0 0 1,0 0 0,1 0-1,-1 0 1,0 1-1,0-1 1,1 0-1,-1 0 1,0 0 0,0 0-1,1 0 1,-1 0-1,0 0 1,0 0-1,1 0 1,-1 0 0,0 0-1,0 0 1,1 0-1,-1 0 1,0 0-1,0 0 1,1 0-1,-1 0 1,0 0 0,0 0-1,1 0 1,-1 0-1,0-1 1,0 1-1,1 0 1,-1 0 0,0 0-1,0 0 1,0-1-1,1 1 1,-1 0-1,12-8 959,-6 3-728,0 0 0,0-1 0,-1 0 1,0 0-1,-1 0 0,1 0 1,-1-1-1,5-11 0,23-63 1092,-30 74-1259,27-96 704,-5 0-1,13-114 0,-36 205-828,3 5-9,0 10-11,0 5-4,-1 0 0,0 0 0,0 0 1,2 13-1,3 12 0,-1-12-112,1 1 0,0-1 1,2 0-1,0 0 0,2-2 1,0 1-1,25 30 0,-36-49 99,0 0-1,0 0 1,0 1 0,0-1-1,0 0 1,0 0-1,0 0 1,0 0-1,1 0 1,-1-1 0,0 1-1,1 0 1,-1 0-1,1-1 1,-1 1-1,1-1 1,-1 0-1,1 1 1,-1-1 0,1 0-1,-1 0 1,1 0-1,-1 0 1,1 0-1,-1 0 1,4-1 0,9-15-219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1.110"/>
    </inkml:context>
    <inkml:brush xml:id="br0">
      <inkml:brushProperty name="width" value="0.025" units="cm"/>
      <inkml:brushProperty name="height" value="0.025" units="cm"/>
      <inkml:brushProperty name="color" value="#E71224"/>
    </inkml:brush>
  </inkml:definitions>
  <inkml:trace contextRef="#ctx0" brushRef="#br0">69 53 14830,'0'0'3972,"-60"0"-2243,51 2 866,18-2-2819,16 0 160,9 0 128,8-7-961,2-2-865,4-3-928,-7-2-2051,-9 2-2530</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969"/>
    </inkml:context>
    <inkml:brush xml:id="br0">
      <inkml:brushProperty name="width" value="0.035" units="cm"/>
      <inkml:brushProperty name="height" value="0.035" units="cm"/>
    </inkml:brush>
  </inkml:definitions>
  <inkml:trace contextRef="#ctx0" brushRef="#br0">4 114 14171,'-1'-17'943,"-1"-35"378,2 49-1140,0 0 0,0 0 0,1 0 0,-1 0 0,1 0 0,0 0 0,-1 0 0,1 0 0,1 1 0,-1-1 0,0 0 0,4-4 0,-5 7-156,0-1 1,0 1-1,0 0 0,0 0 0,0 0 1,0 0-1,1 0 0,-1-1 1,0 1-1,0 0 0,0 0 1,0 0-1,1 0 0,-1 0 0,0 0 1,0 0-1,0 0 0,1 0 1,-1 0-1,0 0 0,0 0 0,0 0 1,1 0-1,-1 0 0,0 0 1,0 0-1,0 0 0,1 0 0,-1 0 1,0 0-1,0 0 0,0 0 1,1 0-1,-1 0 0,0 0 1,0 0-1,0 0 0,0 1 0,1-1 1,-1 0-1,0 0 0,0 0 1,0 0-1,0 0 0,1 1 0,4 11 723,1 25-264,-1-1 0,-1 1 0,-2 43 1,-1-26-281,24 495-2652,-26-540 1966,-4-7-128</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00.518"/>
    </inkml:context>
    <inkml:brush xml:id="br0">
      <inkml:brushProperty name="width" value="0.035" units="cm"/>
      <inkml:brushProperty name="height" value="0.035" units="cm"/>
    </inkml:brush>
  </inkml:definitions>
  <inkml:trace contextRef="#ctx0" brushRef="#br0">1 891 11915,'9'5'1745,"9"3"2090,-17-8-3760,-1 0 1,1 0-1,0 0 0,-1 0 1,1-1-1,0 1 0,-1 0 1,1 0-1,0-1 0,-1 1 1,1 0-1,-1-1 0,1 1 1,-1 0-1,1-1 0,-1 1 1,1-1-1,-1 1 0,1-1 1,-1 1-1,1-1 0,-1 0 1,0 1-1,1-1 0,-1 1 1,0-1-1,1-1 0,10-25 798,-2-1 1,11-48-1,-11 38-586,91-460 906,-63 296-1019,-33 183-148,-4 19-26,0 0 1,0 0 0,0 0 0,0 0-1,0-1 1,0 1 0,0 0-1,0 0 1,0 0 0,0 0-1,0 0 1,0 0 0,0-1 0,0 1-1,0 0 1,1 0 0,-1 0-1,0 0 1,0 0 0,0 0-1,0 0 1,0-1 0,0 1 0,0 0-1,0 0 1,0 0 0,1 0-1,-1 0 1,0 0 0,0 0 0,0 0-1,0 0 1,0 0 0,0 0-1,1 0 1,-1 0 0,0 0-1,0 0 1,0 0 0,0 0 0,0 0-1,0 0 1,1 0 0,-1 0-1,0 0 1,0 0 0,0 0-1,9 30 59,-2 14-84,1 1 84,1 0 0,28 78 0,-33-111-165,1-1-1,0 0 1,1 0 0,0 0-1,1-1 1,0 0-1,0 0 1,1 0 0,1-1-1,0-1 1,0 1 0,0-1-1,1-1 1,0 0 0,17 9-1,-1-7-206</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29.782"/>
    </inkml:context>
    <inkml:brush xml:id="br0">
      <inkml:brushProperty name="width" value="0.035" units="cm"/>
      <inkml:brushProperty name="height" value="0.035" units="cm"/>
    </inkml:brush>
  </inkml:definitions>
  <inkml:trace contextRef="#ctx0" brushRef="#br0">74 1 13107,'-7'23'5772,"1"46"-4227,3 1-4171,-3 41-3666,-4-37 4928,-26 177 6785,31-122-4742,12-1-4086,-5-108 2737,-2 1-229</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0.277"/>
    </inkml:context>
    <inkml:brush xml:id="br0">
      <inkml:brushProperty name="width" value="0.035" units="cm"/>
      <inkml:brushProperty name="height" value="0.035" units="cm"/>
    </inkml:brush>
  </inkml:definitions>
  <inkml:trace contextRef="#ctx0" brushRef="#br0">35 1 6169,'-1'208'956,"-16"1"4551,16-182-4591,1-21-1009,0-1-1,0 1 0,-1 0 0,1 0 0,-1-1 0,-1 1 0,-1 6 0,-1-7-116,-1-2-94</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0.744"/>
    </inkml:context>
    <inkml:brush xml:id="br0">
      <inkml:brushProperty name="width" value="0.035" units="cm"/>
      <inkml:brushProperty name="height" value="0.035" units="cm"/>
    </inkml:brush>
  </inkml:definitions>
  <inkml:trace contextRef="#ctx0" brushRef="#br0">1 1 6273,'10'537'1673,"-9"-283"-1345,-3-221-312</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2.358"/>
    </inkml:context>
    <inkml:brush xml:id="br0">
      <inkml:brushProperty name="width" value="0.035" units="cm"/>
      <inkml:brushProperty name="height" value="0.035" units="cm"/>
    </inkml:brush>
  </inkml:definitions>
  <inkml:trace contextRef="#ctx0" brushRef="#br0">347 236 14011,'-27'9'463,"0"1"1,1 0 0,0 2-1,1 2 1,-42 28-1,55-34-329,1 2 1,0 0-1,0 0 1,1 1-1,1 0 0,0 0 1,0 1-1,1 1 0,1-1 1,0 1-1,1 0 1,0 1-1,-4 16 0,3 1-29,1-1-1,1 1 0,2 1 0,2-1 1,0 0-1,2 0 0,7 41 0,2-12-28,2 0-1,36 101 1,-31-117-43,1-1 0,2-1 0,2-1 0,36 50 0,-38-63-26,1-2 0,2 0 0,0-1 0,2-2-1,0 0 1,47 31 0,-60-47-11,0 0 1,0 0-1,1-1 0,0-1 1,0 0-1,0 0 0,1-2 1,0 0-1,0 0 0,21 1 1,-26-4 0,0-1 0,0 1 0,0-2 1,1 1-1,-1-1 0,-1 0 0,1-1 0,0 0 0,-1-1 1,1 1-1,-1-2 0,0 1 0,0-1 0,-1 0 1,1-1-1,-1 0 0,9-9 0,3-6 20,-1-1 0,-1-1 0,-1-1 0,-1-1 0,22-50 0,-12 15 119,26-101 0,-33 90-22,-4-2 0,-3 0 0,2-83 0,-11 98 23,-3 1 0,-3 0-1,-2 0 1,-23-92 0,20 116-42,-1-1 1,-2 1-1,-1 1 1,-2 0-1,-19-31 0,25 50-48,-1-1 0,0 2 0,0 0 0,-1 0 0,-20-16 0,22 21-18,0 1 0,0 0 0,0 1 0,0 0 0,-1 0 0,0 1 0,0 1 0,0 0 0,-14-3 0,7 4-68,1 0-1,0 2 0,-1 0 1,1 1-1,0 0 0,-1 2 1,1-1-1,0 2 1,0 0-1,1 1 0,-23 11 1,-13 9-632,-92 61 1,101-59 507,1 0-272</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5.841"/>
    </inkml:context>
    <inkml:brush xml:id="br0">
      <inkml:brushProperty name="width" value="0.035" units="cm"/>
      <inkml:brushProperty name="height" value="0.035" units="cm"/>
    </inkml:brush>
  </inkml:definitions>
  <inkml:trace contextRef="#ctx0" brushRef="#br0">25 0 9722,'5'70'1972,"-2"0"0,-4-1 0,-15 117 0,13-157-1608,2 0-1,1 1 0,2-1 1,5 32-1,-7-61-383,0 1 1,1-1 0,-1 0-1,0 0 1,0 1 0,0-1-1,0 0 1,0 0-1,0 1 1,0-1 0,0 0-1,0 1 1,0-1 0,0 0-1,0 0 1,0 1-1,0-1 1,0 0 0,0 1-1,0-1 1,0 0 0,0 0-1,-1 1 1,1-1-1,0 0 1,0 0 0,0 1-1,0-1 1,-1 0 0,1 0-1,0 1 1,0-1-1,-1 0 1,-8-5-301,0-2 132</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6.649"/>
    </inkml:context>
    <inkml:brush xml:id="br0">
      <inkml:brushProperty name="width" value="0.035" units="cm"/>
      <inkml:brushProperty name="height" value="0.035" units="cm"/>
    </inkml:brush>
  </inkml:definitions>
  <inkml:trace contextRef="#ctx0" brushRef="#br0">56 28 19660,'-3'1'141,"-1"1"0,1-1 0,0 1 0,0 0 0,-1 0 0,1 1 0,1-1 1,-1 0-1,0 1 0,1 0 0,-1 0 0,1 0 0,0 0 0,0 0 0,0 0 0,0 0 0,0 1 0,1-1 0,0 1 0,0-1 0,0 1 0,0-1 0,0 1 0,1 0 0,-1 0 0,1-1 0,0 1 0,0 0 0,0 0 0,1-1 1,-1 1-1,1 0 0,2 6 0,0-3-52,-1 0 0,1 0 1,0 0-1,1 0 0,0-1 1,0 1-1,0-1 1,1 0-1,0 0 0,0 0 1,0-1-1,1 0 0,0 0 1,0 0-1,13 7 1,-14-9-76,-1-1 0,1 0 0,0-1 1,0 1-1,-1-1 0,1 0 1,0 0-1,0 0 0,0 0 0,1-1 1,-1 0-1,0 0 0,0-1 1,0 1-1,0-1 0,0 0 0,0-1 1,0 1-1,7-4 0,-5 1-41,0 0-1,0-1 0,-1 0 0,0 0 1,0 0-1,0-1 0,0 0 1,-1 0-1,0 0 0,0-1 1,6-12-1,5-13-846,-1 0 1,11-37-1,-16 40-227,-10 29 1068,0 0 0,0 0 1,0 0-1,0-1 0,0 1 1,0 0-1,0 0 0,0 0 1,0 0-1,0-1 0,0 1 0,0 0 1,0 0-1,0 0 0,0 0 1,0-1-1,0 1 0,0 0 1,0 0-1,0 0 0,0 0 1,0 0-1,0-1 0,0 1 0,1 0 1,-1 0-1,0 0 0,0 0 1,0 0-1,0 0 0,0-1 1,0 1-1,1 0 0,-1 0 1,0 0-1,0 0 0,0 0 0,0 0 1,1 0-1,-1 0 0,0 0 1,0 0-1,0 0 0,0 0 1,1 0-1,-1 0 0,0 0 1,0 0-1,0 0 0,0 0 0,1 0 1,-1 0-1,0 0 0,0 0 1,0 0-1,0 0 0,1 1 1,3 13-505,3 37 1216,-6-35-584,26 181 2126,16 143-379,-41-315-2205,-4-16-289,-3-12 479,-4-10 64,0-10-158</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7.147"/>
    </inkml:context>
    <inkml:brush xml:id="br0">
      <inkml:brushProperty name="width" value="0.035" units="cm"/>
      <inkml:brushProperty name="height" value="0.035" units="cm"/>
    </inkml:brush>
  </inkml:definitions>
  <inkml:trace contextRef="#ctx0" brushRef="#br0">64 18 18652,'0'-1'124,"0"0"-1,-1 0 1,1 0-1,-1 0 1,1-1 0,-1 1-1,1 0 1,-1 0 0,1 0-1,-1 0 1,0 0-1,0 0 1,-1-1 0,2 2-84,0 0 0,-1 0 0,1 0 0,0-1 0,-1 1 0,1 0 0,0 0 0,-1 0 0,1 0 1,0 0-1,-1 0 0,1 0 0,-1 0 0,1 0 0,0 0 0,-1 0 0,1 0 0,0 0 0,-1 0 0,1 0 0,-1 1 1,1-1-1,0 0 0,-1 0 0,1 0 0,0 0 0,-1 1 0,-1 1 83,1-1-1,-1 1 1,0 0-1,1 0 1,-1 0-1,1 0 1,0 1-1,0-1 1,0 0 0,0 1-1,-1 3 1,-6 26 448,1 0 0,2 0 0,1 1 0,1 36 0,3-5-213,12 73-1,-6-89-263,2 0 1,2-1-1,2-1 1,3 0-1,1 0 1,24 46-1,-33-80-150,0 0 0,0-1 0,1 0 0,0 0 0,17 16 0,-23-25-23,0 0-1,0 0 1,1 0-1,-1 0 1,1 0-1,-1-1 0,1 1 1,0-1-1,-1 1 1,1-1-1,0 0 1,0 0-1,0 0 1,0-1-1,0 1 0,0-1 1,0 1-1,0-1 1,0 0-1,0 0 1,1-1-1,-1 1 1,0 0-1,0-1 1,0 0-1,0 0 0,-1 0 1,1 0-1,0 0 1,4-3-1,0-1-59,0-1 0,-1 0 0,0 0 0,0-1 0,0 1 0,-1-1 0,9-14 0,14-27-605</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7.790"/>
    </inkml:context>
    <inkml:brush xml:id="br0">
      <inkml:brushProperty name="width" value="0.035" units="cm"/>
      <inkml:brushProperty name="height" value="0.035" units="cm"/>
    </inkml:brush>
  </inkml:definitions>
  <inkml:trace contextRef="#ctx0" brushRef="#br0">25 47 16988,'0'-1'147,"-1"0"1,1 0 0,-1 1 0,0-1-1,1 0 1,-1 0 0,0 0-1,0 1 1,0-1 0,0 1 0,1-1-1,-1 0 1,0 1 0,0-1-1,0 1 1,0 0 0,0-1 0,0 1-1,-2 0 1,3 0-64,-1 0 0,1 1 1,-1-1-1,1 0 0,0 1 0,-1-1 0,1 0 1,-1 1-1,1-1 0,0 1 0,-1-1 0,1 1 0,0-1 1,0 1-1,-1-1 0,1 1 0,0-1 0,0 1 1,0-1-1,0 1 0,0 0 0,0-1 0,0 1 0,0-1 1,0 1-1,0 7 327,0 0 0,0 0 0,1 0 0,2 8 1,29 99 611,73 177 1,-45-137-966,-58-150-113,-1 0 0,0 0 0,0 0 0,0 0 0,0 6-1,-1-11 46,0 1-1,0-1 1,0 0-1,0 0 1,0 1-1,0-1 0,0 0 1,0 0-1,0 1 1,0-1-1,0 0 1,0 0-1,0 1 0,0-1 1,0 0-1,0 0 1,0 0-1,0 1 1,0-1-1,0 0 0,0 0 1,-1 0-1,1 1 1,0-1-1,0 0 1,0 0-1,0 0 0,-1 1 1,1-1-1,0 0 1,0 0-1,0 0 1,-1 0-1,1 0 0,0 0 1,0 0-1,-1 0 1,1 1-1,-1-2-17,-1 0 0,1 0 1,0 0-1,0 1 0,0-1 0,0 0 0,0 0 0,0-1 0,0 1 0,0 0 0,1 0 1,-2-1-1,-14-25-194,1 0 1,1-1 0,1 0-1,-10-35 1,4 2 116,-10-64 0,20 80 112,-2-51 0,10 83 9,0 0 0,2 1 0,-1-1-1,2 0 1,0 0 0,0 0 0,1 1 0,8-23-1,-9 32-5,-1 0-1,0 0 0,1 0 0,0 0 0,0 0 0,-1 1 0,1-1 0,1 1 0,-1-1 0,0 1 0,1 0 0,-1 0 0,1 0 0,0 0 0,-1 1 0,1-1 0,0 1 0,0-1 0,0 1 0,0 0 0,0 0 0,1 0 0,-1 1 1,0-1-1,0 1 0,1 0 0,5 0 0,-5 1 21,0-1 1,0 1-1,0 1 1,0-1-1,0 1 1,0-1 0,0 1-1,0 0 1,-1 0-1,1 1 1,-1-1-1,0 1 1,1 0-1,-1-1 1,0 2 0,-1-1-1,1 0 1,0 0-1,-1 1 1,4 7-1,-3-4 76,0 1 0,-1 0-1,0 0 1,0 0 0,0 1 0,-1-1-1,-1 0 1,1 1 0,-1-1-1,-1 0 1,0 0 0,0 1-1,0-1 1,-1 0 0,0 0 0,-5 11-1,5-14-128,0 0 0,0 0-1,0 0 1,-1-1-1,0 1 1,0 0 0,0-1-1,0 0 1,-1 0-1,0 0 1,0 0 0,0-1-1,0 1 1,0-1 0,-1 0-1,1 0 1,-1-1-1,0 1 1,0-1 0,0 0-1,0 0 1,0-1-1,-1 1 1,1-1 0,0-1-1,-8 1 1,-6-4-1194,18 3 1192,1-1 0,-1 1 0,1 0 0,-1 0-1,1-1 1,-1 1 0,1 0 0,0 0 0,-1-1 0,1 1 0,0-1 0,-1 1 0,1 0 0,0-1-1,-1 1 1,1-1 0,0 1 0,0 0 0,-1-1 0,1 1 0,0-1 0,0 1 0,0-1 0,0 1 0,-1-1-1,1 1 1,0-1 0,0 1 0,0-1 0,0 1 0,0-1 0,1 1 0,-1-1 0,0 1 0,0-2-1,7-10-711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1.497"/>
    </inkml:context>
    <inkml:brush xml:id="br0">
      <inkml:brushProperty name="width" value="0.025" units="cm"/>
      <inkml:brushProperty name="height" value="0.025" units="cm"/>
      <inkml:brushProperty name="color" value="#E71224"/>
    </inkml:brush>
  </inkml:definitions>
  <inkml:trace contextRef="#ctx0" brushRef="#br0">65 0 11307,'0'0'325,"8"2"247,23 2 375,-21-3-620,1 0 1,-1 0 0,0 1 0,0 0-1,-1 1 1,17 7 0,-23-9-243,-1 0 1,0 1-1,0-1 0,-1 1 1,1-1-1,0 1 1,0 0-1,-1 0 0,1 0 1,-1 0-1,0 0 0,0 0 1,1 0-1,-1 0 1,-1 1-1,1-1 0,0 0 1,0 1-1,-1-1 1,0 1-1,1-1 0,-1 0 1,0 1-1,0-1 1,0 1-1,0-1 0,-1 1 1,1-1-1,-1 0 1,1 1-1,-1-1 0,0 0 1,0 1-1,0-1 0,-2 2 1,-11 26 496,-2-1-1,-1-1 1,-1 0 0,-30 34 0,8-9 240,26-34-463,8-13-177,1 1 1,0 0-1,1 0 1,-1 0 0,1 0-1,1 1 1,-1-1 0,-2 12-1,6-19-181,-1 1-1,1 0 1,0-1 0,0 1-1,0-1 1,0 1 0,0 0-1,0-1 1,0 1-1,0-1 1,0 1 0,1 0-1,-1-1 1,0 1-1,0-1 1,0 1 0,1-1-1,-1 1 1,0-1-1,1 1 1,-1-1 0,0 1-1,1-1 1,-1 1-1,0-1 1,1 1 0,-1-1-1,1 0 1,-1 1-1,1-1 1,-1 0 0,1 0-1,0 1 1,-1-1-1,1 0 1,-1 0 0,1 0-1,-1 1 1,1-1-1,1 0 1,27-1 0,-25 1 27,29-5-291,0-2 0,0 0 0,54-22 0,29-19-5871,-69 25-1601</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8.258"/>
    </inkml:context>
    <inkml:brush xml:id="br0">
      <inkml:brushProperty name="width" value="0.035" units="cm"/>
      <inkml:brushProperty name="height" value="0.035" units="cm"/>
    </inkml:brush>
  </inkml:definitions>
  <inkml:trace contextRef="#ctx0" brushRef="#br0">47 448 20332,'8'21'1788,"-9"-39"-972,-1-5-430,-39-304 12,32 262-454,8 42 12,1 12 37,0 11 8,0 0-1,0 0 1,0 0-1,1 0 0,-1 0 1,0 0-1,0 0 1,0-1-1,0 1 1,0 0-1,0 0 0,0 0 1,0 0-1,0 0 1,0 0-1,0 0 1,0 0-1,0 0 0,0 0 1,0 0-1,0 0 1,0 0-1,1 0 1,-1-1-1,0 1 0,0 0 1,0 0-1,0 0 1,0 0-1,0 0 1,0 0-1,0 0 0,0 0 1,0 0-1,1 0 1,-1 0-1,0 0 0,0 0 1,0 0-1,0 0 1,0 0-1,0 0 1,0 0-1,0 0 0,0 1 1,0-1-1,0 0 1,1 0-1,-1 0 1,0 0-1,0 0 0,0 0 1,0 0-1,0 0 1,0 0-1,0 0 1,0 0-1,0 0 0,0 0 1,0 0-1,0 1 1,0-1-1,0 0 1,0 0-1,0 0 0,0 0 1,0 0-1,13 20 152,-2 1 0,18 43 0,-16-34-11,10 27 155,-14-33-124,1 0 0,1 0 0,20 30 0,-24-46-246,-5-10-721,-6-17-1156,0 9 1691,-1 0 0,0 0-1,0 0 1,-10-13 0,-17-15-590</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8.931"/>
    </inkml:context>
    <inkml:brush xml:id="br0">
      <inkml:brushProperty name="width" value="0.035" units="cm"/>
      <inkml:brushProperty name="height" value="0.035" units="cm"/>
    </inkml:brush>
  </inkml:definitions>
  <inkml:trace contextRef="#ctx0" brushRef="#br0">52 26 17708,'3'-16'1038,"1"8"-430,-4 8-593,0 0-1,0 0 1,0-1-1,0 1 1,0 0 0,0 0-1,0 0 1,0 0 0,0 0-1,0 0 1,0 0 0,1 0-1,-1 0 1,0 0 0,0 0-1,0 0 1,0 0-1,0 0 1,0 0 0,0 0-1,0 0 1,0 0 0,1 0-1,-1 0 1,0 0 0,0 0-1,0 0 1,0 0-1,0 0 1,0 0 0,0 0-1,0 0 1,0 0 0,0 0-1,1 0 1,-1 0 0,0 0-1,0 0 1,0 0 0,0 0-1,0 0 1,0 0-1,0 0 1,0 0 0,0 1-1,0-1 1,0 0 0,0 0-1,0 0 1,0 0 0,0 0-1,1 0 1,-1 0-1,0 0 1,0 0 0,0 0-1,0 1 1,0-1 0,5 15 486,0 0 0,0 0 0,-2 1 0,3 19 1,-1-3-165,4 10 162,-2 1 0,3 85 1,-10-127-485,0 0 0,0 1 0,0-1 0,-1 0 1,1 1-1,0-1 0,0 0 0,-1 1 0,1-1 1,-1 0-1,1 1 0,-2 0 0,2-2-8,0 0 1,0 1-1,-1-1 0,1 0 0,0 0 0,0 0 0,0 0 0,-1 1 1,1-1-1,0 0 0,-1 0 0,1 0 0,0 0 0,0 0 0,-1 0 0,1 0 1,0 0-1,-1 0 0,1 0 0,0 0 0,0 0 0,-1 0 0,1 0 1,0 0-1,-1 0 0,1 0 0,0 0 0,0 0 0,-1-1 0,1 1 1,0 0-1,-1 0 0,-1-2 20,-1 0 0,1-1-1,0 1 1,0 0 0,0-1 0,0 0 0,0 1 0,-2-6-1,-17-30-95,2-1-1,-24-68 0,43 100-88,5 10 93,6 9 15,12 24 22,1 0 1,2-2 0,59 59-1,-84-93 31,-1 1 0,1 0 0,0-1 1,-1 1-1,1 0 0,0-1 0,-1 1 0,1-1 0,0 1 0,0-1 0,0 0 0,-1 1 0,1-1 0,0 0 0,0 1 0,0-1 0,0 0 0,0 0 0,0 0 1,0 0-1,1 0 0,-2 0 1,0-1 0,1 1 0,-1 0 0,0-1 0,1 1 0,-1-1 0,0 0 0,1 1 0,-1-1 0,0 1 0,0-1 0,0 1 1,0-1-1,1 1 0,-1-1 0,0 0 0,0 1 0,0-1 0,0 1 0,0-1 0,0 0 0,-1 1 0,1-1 0,-1-7 18,0 1 1,-1 0-1,0 1 0,-4-9 0,-11-23 100,-31-50 0,59 101-351,0-1 0,0 0-1,1 0 1,0-1-1,1-1 1,1 0 0,0-1-1,0 0 1,0-1 0,1-1-1,24 9 1,14-2-235,4 0-156</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9.402"/>
    </inkml:context>
    <inkml:brush xml:id="br0">
      <inkml:brushProperty name="width" value="0.035" units="cm"/>
      <inkml:brushProperty name="height" value="0.035" units="cm"/>
    </inkml:brush>
  </inkml:definitions>
  <inkml:trace contextRef="#ctx0" brushRef="#br0">0 22 14435,'4'-3'410,"0"0"0,1 0 1,-1 1-1,0-1 0,1 1 0,-1 0 1,7-1-1,-9 3-219,1-1 0,-1 1 0,1 0 0,-1 0 0,1 1 0,-1-1 0,1 0 0,-1 1 0,0 0 0,1-1 0,-1 1 0,0 0 0,0 0 0,1 1 0,-1-1 0,0 0 0,2 3 0,10 6 351,0 2-1,-1 0 1,-1 0-1,0 1 1,11 17-1,48 78 671,-67-103-1157,22 37 296,-2 0 0,31 75 0,-50-103-478,0 0 1,-1 0-1,0 0 1,-1 0-1,-1 1 1,0-1-1,-1 1 1,-1 0 0,0-1-1,-1 1 1,0 0-1,-2-1 1,-4 21-1,-27 47-629,14-41 292</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54.865"/>
    </inkml:context>
    <inkml:brush xml:id="br0">
      <inkml:brushProperty name="width" value="0.035" units="cm"/>
      <inkml:brushProperty name="height" value="0.035" units="cm"/>
    </inkml:brush>
  </inkml:definitions>
  <inkml:trace contextRef="#ctx0" brushRef="#br0">759 120 15675,'-38'-18'3310,"-67"-22"0,-44 4-1105,74 25-2081,-1 3 0,-79 2 0,146 6-199,-10 0 154,-1 1 0,-19 3-1,33-4-192,1 2-1,-1-1 1,1 0-1,0 1 1,0 0-1,0 0 1,0 1-1,0 0 1,0-1-1,1 2 1,-1-1 0,-4 4-1,9-7 124,0 1-1,0-1 1,0 0-1,0 0 1,0 0-1,0 0 1,0 0-1,0 0 0,0 0 1,0 0-1,0 0 1,0 0-1,0 0 1,0 0-1,0 0 1,0 1-1,0-1 1,0 0-1,0 0 1,0 0-1,-1 0 1,1 0-1,0 0 1,0 0-1,0 0 1,0 0-1,0 0 1,0 0-1,0 0 1,0 0-1,0 0 1,0 0-1,0 0 1,0 0-1,-1 0 1,1 0-1,0 0 1,0 0-1,0 0 1,0 0-1,0 0 1,0 0-1,0 0 1,0 0-1,0 0 1,0 0-1,0 0 1,0 0-1,-1 0 1,1 0-1,0 0 1,0-1-1,0 1 1,0 0-1,0 0 1,0 0-1,0 0 1,0 0-1,0 0 1,0 0-1,0 0 1,0 0-1,0 0 1,0 0-1,0 0 1,0 0-1,0-1 1,1-5-214,4-7-4</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55.363"/>
    </inkml:context>
    <inkml:brush xml:id="br0">
      <inkml:brushProperty name="width" value="0.035" units="cm"/>
      <inkml:brushProperty name="height" value="0.035" units="cm"/>
    </inkml:brush>
  </inkml:definitions>
  <inkml:trace contextRef="#ctx0" brushRef="#br0">134 563 13619,'1'3'127,"-1"-1"0,1 1 0,0-1 0,0 0 1,0 0-1,0 1 0,1-1 0,-1 0 0,1 0 0,-1 0 0,1 0 1,0-1-1,-1 1 0,1 0 0,0-1 0,0 1 0,0-1 0,1 0 1,-1 1-1,0-1 0,0 0 0,1 0 0,-1-1 0,0 1 0,1 0 1,-1-1-1,1 1 0,-1-1 0,1 0 0,-1 0 0,1 0 0,-1 0 1,1-1-1,-1 1 0,4-1 0,-3 0-5,1 0 1,-1 0-1,0 0 1,1 0-1,-1-1 1,0 0-1,0 1 0,0-1 1,0 0-1,0 0 1,0-1-1,-1 1 1,1 0-1,-1-1 0,1 0 1,-1 0-1,0 1 1,0-1-1,0-1 1,-1 1-1,1 0 1,-1 0-1,0 0 0,0-1 1,1-3-1,-1-6 65,0 0 1,-1 0-1,-1 0 0,0 0 0,-1 0 0,0 0 1,-1 1-1,0-1 0,-1 1 0,0 0 1,-11-20-1,-7-9 272,-50-71 1,-49-49-186,120 160-276,-17-31-69,18 31 68,0 1 0,-1-1 0,1 1 0,0-1 0,-1 1 0,1-1-1,0 1 1,0-1 0,0 1 0,0-1 0,-1 0 0,1 1 0,0-1 0,0 1 0,0-1 0,0 1 0,0-1 0,0 0-1,0 1 1,1-1 0,-1 1 0,0-1 0,0 1 0,0-1 0,0 1 0,1-1 0,-1 1 0,0-1 0,1 1-1,-1-1 1,0 1 0,1-1 0,-1 1 0,1-1 0,-1 1 0,0 0 0,1-1 0,-1 1 0,1 0 0,-1-1-1,1 1 1,-1 0 0,1 0 0,-1 0 0,1-1 0,0 1 0,-1 0 0,1 0 0,-1 0 0,1 0 0,-1 0 0,1 0-1,0 0 1,-1 0 0,1 0 0,-1 0 0,1 0 0,0 1 0,18 3-66,-1 0 1,0 2-1,0 0 1,21 11 0,6 1-170,-43-17 223,126 44-1122,-106-39 926,1 0 0,1-2-1,39 3 1,-22-7-203</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0.729"/>
    </inkml:context>
    <inkml:brush xml:id="br0">
      <inkml:brushProperty name="width" value="0.035" units="cm"/>
      <inkml:brushProperty name="height" value="0.035" units="cm"/>
    </inkml:brush>
  </inkml:definitions>
  <inkml:trace contextRef="#ctx0" brushRef="#br0">3 102 16115,'-1'0'66,"1"0"0,0-1 0,0 1 0,0 0 0,0 0 0,0 0 0,-1-1 0,1 1 0,0 0 0,0 0 0,0-1 0,0 1 0,0 0 0,0 0 0,0-1 0,0 1 0,0 0 0,0 0 0,0-1 0,0 1 0,0 0 0,0 0 0,0-1 0,0 1 0,0 0 0,0 0 0,1-1 0,-1 1 0,0 0 0,0 0 0,0 0 0,0-1 0,0 1 0,1 0-1,-1 0 1,12-6 1317,23-1-19,-25 5-843,497-63 3500,-450 59-3880,-37 4-181,-2 0-188,0 0 0,1 1-1,-1 1 1,22 3 0,-39-3 185,0 0 1,1 0-1,-1 0 1,0 0-1,0 0 0,1 1 1,-1-1-1,0 0 1,0 1-1,0-1 1,0 1-1,1 0 1,-1-1-1,0 1 1,0 0-1,0 0 1,0-1-1,0 1 1,-1 0-1,1 0 1,0 0-1,0 0 1,-1 0-1,1 0 1,0 0-1,-1 1 1,1-1-1,-1 0 1,1 0-1,-1 0 0,0 1 1,0-1-1,1 0 1,-1 0-1,0 1 1,0-1-1,0 0 1,0 0-1,0 1 1,-1-1-1,1 0 1,-1 2-1,-5 16-574</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1.681"/>
    </inkml:context>
    <inkml:brush xml:id="br0">
      <inkml:brushProperty name="width" value="0.035" units="cm"/>
      <inkml:brushProperty name="height" value="0.035" units="cm"/>
    </inkml:brush>
  </inkml:definitions>
  <inkml:trace contextRef="#ctx0" brushRef="#br0">3 1 17276,'0'0'39,"0"0"1,0 0-1,0 0 1,0 0 0,0 0-1,0 0 1,0 0-1,0 0 1,0 0 0,0 0-1,0 0 1,0 1-1,0-1 1,0 0 0,0 0-1,0 0 1,0 0-1,0 0 1,0 0-1,0 0 1,0 0 0,0 0-1,0 0 1,0 0-1,0 0 1,-1 0 0,1 0-1,0 0 1,0 0-1,0 0 1,0 0 0,0 0-1,0 0 1,0 0-1,0 0 1,0 0-1,0 0 1,0 0 0,0 0-1,0 0 1,0 0-1,0 0 1,-1 0 0,1 0-1,0 0 1,0 13 494,1 18-17,68 324 1745,-37-210-1678,-27-124-481,29 175 1156,-34-184-955,-3-13-20,-5-19-36,-11-62-96,3 0-1,-5-103 1,15 130-141,2 0 1,3 0 0,7-74-1,-5 124-9,0 0 0,0-1-1,0 1 1,1 0-1,0 0 1,0 0-1,0 1 1,0-1-1,1 0 1,0 1 0,0 0-1,0 0 1,0-1-1,7-4 1,-8 7-2,0 0-1,1 1 1,0-1 0,-1 1 0,1 0 0,0 0 0,-1 0-1,1 0 1,0 0 0,0 1 0,0-1 0,0 1 0,0 0-1,0 0 1,0 0 0,0 0 0,-1 0 0,1 1 0,0-1-1,0 1 1,0 0 0,0 0 0,0 0 0,-1 0-1,1 0 1,4 3 0,-2-1 6,-1 0 0,1 0 0,-1 0 0,0 0 0,0 1 0,0-1 0,0 1 0,0 0-1,-1 0 1,0 1 0,0-1 0,0 1 0,0-1 0,-1 1 0,1 0 0,-1 0 0,-1 0 0,1 0 0,-1 0 0,0 1 0,0-1 0,0 0-1,-1 1 1,1-1 0,-2 0 0,1 1 0,0-1 0,-3 10 0,0-4 28,0 0 1,0 0-1,-1 0 0,-1-1 0,0 1 1,0-1-1,-1 0 0,-1-1 1,1 1-1,-1-1 0,-1-1 0,-14 14 1,11-12-22,-1-1 1,0-1 0,-23 13 0,29-18-169,0-1-1,0 1 1,1-1 0,-1 0 0,-1-1-1,1 1 1,0-1 0,0 0-1,0-1 1,-1 0 0,-7 0-1,14 0 90,-1 0 0,0 0 1,1 0-1,-1 0 0,1 0 0,-1 0 0,0 0 0,1 0 0,-1-1 0,0 1 1,1 0-1,-1 0 0,1-1 0,-1 1 0,1 0 0,-1-1 0,1 1 0,-1 0 1,1-1-1,-1 1 0,1-1 0,-1 1 0,1-1 0,0 1 0,-1-1 0,1 1 1,0-1-1,-1 1 0,1-1 0,0 1 0,0-1 0,-1 0 0,1 1 0,0-1 0,0 0 1,0 0-1,0 0-9,1 0 1,-1-1-1,0 1 1,1 0 0,0 0-1,-1 0 1,1 0-1,-1 0 1,1 0 0,0 0-1,0 0 1,0 0-1,0 0 1,-1 1-1,1-1 1,0 0 0,0 1-1,2-2 1,19-9-856</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2.212"/>
    </inkml:context>
    <inkml:brush xml:id="br0">
      <inkml:brushProperty name="width" value="0.035" units="cm"/>
      <inkml:brushProperty name="height" value="0.035" units="cm"/>
    </inkml:brush>
  </inkml:definitions>
  <inkml:trace contextRef="#ctx0" brushRef="#br0">2 407 18260,'0'2'406,"-1"15"1241,1-11-666,2-11 875,42-179 1015,3-12-2761,-46 191-110,0 1 0,1 0 0,-1-1 0,1 1 0,0 0 0,0 0 0,1 0 0,4-6 0,-7 10 0,0 0 0,1 0 0,-1-1 0,0 1 0,0 0 1,1 0-1,-1-1 0,0 1 0,1 0 0,-1 0 0,1 0 0,-1 0 0,0-1 0,1 1 1,-1 0-1,1 0 0,-1 0 0,0 0 0,1 0 0,-1 0 0,1 0 0,-1 0 0,0 0 1,1 0-1,-1 0 0,0 1 0,1-1 0,-1 0 0,1 0 0,-1 0 0,0 0 0,1 1 1,0-1-1,0 2 0,0 0 0,1-1 0,-1 1 0,0 0 0,0 0 0,0 0 0,0 0 0,0 0 0,0 0 0,0 4 0,31 120 48,-8-26-383,-13-55-486,-6-23 506,1-1-1,12 31 1,-11-42-41</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3.287"/>
    </inkml:context>
    <inkml:brush xml:id="br0">
      <inkml:brushProperty name="width" value="0.035" units="cm"/>
      <inkml:brushProperty name="height" value="0.035" units="cm"/>
    </inkml:brush>
  </inkml:definitions>
  <inkml:trace contextRef="#ctx0" brushRef="#br0">1410 109 15355,'-31'-17'180,"-1"2"0,0 1-1,-1 1 1,0 2-1,-1 1 1,0 2 0,-1 1-1,-47-3 1,22 7 19,0 3 0,0 2 0,1 2 0,-66 15 0,76-10-42,1 3 1,0 1 0,-75 33-1,97-34-89,1 2 0,0 0 0,1 2 0,0 0 0,2 2 0,0 0 0,-35 38 0,35-29-55,2 0 0,0 1 0,2 1 0,2 1 1,0 0-1,-16 46 0,17-32-16,2 1 1,3 0-1,1 1 1,-4 55-1,10-19-8,3 0 0,4 0 1,4-1-1,2 0 0,24 85 0,-8-66 8,3-1-1,5-1 1,4-3 0,78 140 0,-86-185-1,2-1 1,2-2-1,2-2 1,59 59-1,-64-75-4,1-1 0,1-2 0,1-1 0,1-2 0,1-1 0,70 31 0,-84-45 10,1 0 0,0-2 0,0 0 0,0-2-1,0-1 1,1 0 0,0-2 0,-1-1 0,1 0-1,0-2 1,-1-1 0,1-1 0,-1-1 0,0 0-1,-1-2 1,1-1 0,-1-1 0,-1-1 0,23-13-1,-12 2 78,-2-1-1,-1-2 1,-1 0-1,0-2 0,-2-1 1,38-52-1,-18 14 139,-3-3 0,38-81-1,-42 66-34,-4-2 0,-3-1-1,-4-2 1,-4 0 0,-4-2-1,-4 0 1,-4-1-1,-4-1 1,-6-153 0,-5 198-130,-1 1 1,-3 0-1,-2 1 1,-1-1 0,-20-48-1,20 68-66,-1 0 0,-1 1 0,-2 0 0,0 2 0,-2-1 1,0 2-1,-2 0 0,0 1 0,-38-34 0,30 36-132,0 0 0,-2 2-1,0 0 1,0 2 0,-2 2 0,0 0 0,0 2 0,-1 1 0,-56-9 0,-16 4-824,-173-3 1,253 18 913,-90-4-569</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7.042"/>
    </inkml:context>
    <inkml:brush xml:id="br0">
      <inkml:brushProperty name="width" value="0.035" units="cm"/>
      <inkml:brushProperty name="height" value="0.035" units="cm"/>
    </inkml:brush>
  </inkml:definitions>
  <inkml:trace contextRef="#ctx0" brushRef="#br0">229 177 12843,'10'-3'2863,"-10"7"-385,-15 13 1032,0-2-2392,-6 11-88,16-40-970,2-50-123,4 51 60,-1 0 0,-1 0 0,0 0 0,-1 0 0,0 0 0,-1 1 0,-1-1 0,-6-16 0,9 27 10,-1-1 1,0 1 0,1-1-1,-1 1 1,0 0-1,0 0 1,-4-4 0,5 6-6,1-1 0,-1 1 1,1 0-1,-1-1 1,1 1-1,-1 0 1,1 0-1,-1-1 0,1 1 1,-1 0-1,0 0 1,1 0-1,-1 0 1,0 0-1,1 0 0,-1 0 1,1 0-1,-1 0 1,0 0-1,1 0 0,-1 0 1,0 0-1,1 0 1,-1 1-1,1-1 1,-1 0-1,1 0 0,-1 1 1,1-1-1,-1 0 1,1 1-1,-1-1 1,1 1-1,-1-1 0,1 0 1,-1 1-1,1-1 1,0 1-1,-1-1 1,1 1-1,0 0 0,-1-1 1,1 1-1,0-1 1,0 1-1,-1 0 0,-1 6 11,-1 1 0,1-1 0,1 0 0,-1 1-1,1-1 1,1 1 0,-1 0 0,1-1-1,2 14 1,1 3 19,10 42-1,-9-50-32,1 0-1,0 0 1,1 0-1,0-1 1,2 0-1,0 0 1,12 18-1,-19-32 1,0 0 0,0 1 0,0-1 0,0 0 1,0 0-1,0 0 0,1 1 0,-1-1 0,0 0 0,1-1 0,-1 1 0,1 0 0,-1 0 0,1-1 0,-1 1 0,1-1 0,-1 1 0,4 0 0,-4-2 3,0 1-1,0-1 0,0 1 0,0-1 1,0 1-1,0-1 0,0 0 0,0 1 0,-1-1 1,1 0-1,0 0 0,0 0 0,-1 0 0,1 1 1,0-1-1,-1 0 0,1 0 0,-1 0 0,1 0 1,-1-1-1,0 1 0,1 0 0,-1 0 1,0 0-1,0 0 0,0 0 0,0 0 0,0 0 1,0-2-1,1-10 37,0 0 0,-1 1 0,-1-1 1,0 1-1,-1-1 0,0 1 0,-1-1 0,-8-21 1,4 17 41,-1-1 1,0 2-1,-1-1 1,-1 1-1,-17-21 1,22 30-34,-1 1 0,0-1 0,0 2 0,-1-1-1,-7-5 1,12 10-34,0 0 0,1-1 0,-1 1-1,0 0 1,0 0 0,0 0 0,0 1-1,-1-1 1,1 1 0,0-1 0,0 1 0,0-1-1,0 1 1,-1 0 0,1 0 0,0 0-1,0 0 1,0 1 0,0-1 0,-1 1-1,1-1 1,0 1 0,0 0 0,0-1-1,-2 3 1,1-1-2,0 0 0,0 1 0,0 0 0,1 0 0,-1 0 0,1 0-1,-1 0 1,1 0 0,0 1 0,1-1 0,-1 1 0,1 0 0,-1-1 0,1 1 0,-1 5-1,0 2 1,0 0 0,1 0 1,0 1-1,1 13 0,1-3-15,2-1 1,1 1 0,0-1-1,2 1 1,0-1 0,1-1-1,2 0 1,0 0 0,17 28-1,-23-43 2,16 21-7,-18-25 7,0 0 0,0 0 0,0 0 0,0 0 0,1 0 1,-1 0-1,0 0 0,1-1 0,-1 1 0,1-1 0,-1 1 0,0-1 1,1 1-1,-1-1 0,1 0 0,-1 0 0,1 0 0,1 0 1,-1 0 0,0 0 0,0-1 0,-1 0 0,1 1 0,0-1 0,-1 0 0,1 0 0,-1 0 0,1 0 0,-1 0 0,0 0 0,1-1 0,-1 1 0,0 0 0,0-1 0,0 1 0,0-1 0,0 1 0,0-1 0,0 1 0,0-1 0,-1 0 0,1 1 0,-1-1 0,1 0 0,-1 0 0,1-2 0,1-8-4,0 0 0,0-21 0,-1 5-4,-2 0-1,-1 1 1,-8-37 0,7 46 2,-2 0 1,0 1-1,-1-1 1,-1 1-1,-17-32 1,23 47 5,0 1 1,0-1 0,0 1-1,0-1 1,-1 1 0,1-1 0,0 1-1,-1 0 1,1 0 0,-1 0-1,1 0 1,-1 0 0,1 0-1,-4-1 1,5 2-1,-1 0 1,1-1 0,-1 1-1,1 0 1,-1 0-1,1 0 1,0 0-1,-1 1 1,1-1 0,-1 0-1,1 0 1,-1 0-1,1 0 1,-1 0-1,1 1 1,0-1-1,-1 0 1,1 0 0,-1 1-1,1-1 1,0 0-1,-1 0 1,1 1-1,-8 17-18,7-6 17,0 0 0,1 0 0,0 0 0,1 0 0,0 0 0,5 21 0,2 0 2,15 37-1,-19-59 1,-3-8 0,0 0 1,0 0-1,0 0 0,1 0 0,-1-1 0,1 1 1,3 4-1,-21-53-412,10 33 128,-4-10-374,-2-1 0,-27-38 0,27 50 174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3.478"/>
    </inkml:context>
    <inkml:brush xml:id="br0">
      <inkml:brushProperty name="width" value="0.025" units="cm"/>
      <inkml:brushProperty name="height" value="0.025" units="cm"/>
      <inkml:brushProperty name="color" value="#E71224"/>
    </inkml:brush>
  </inkml:definitions>
  <inkml:trace contextRef="#ctx0" brushRef="#br0">118 67 4965,'0'0'10084,"-9"5"-8056,6-4-1842,-1 1 0,1 0 0,0-1 0,0 1 0,0 0 0,0 1 0,0-1 0,0 0 0,1 1 0,-1 0 0,1-1 0,0 1 0,-1 0 0,1 0 0,1 1 0,-1-1 0,0 0 0,1 0 0,0 1 0,-1-1 0,1 1 0,1-1 0,-1 1 0,0 4 0,1-5-86,-1 1-1,1-1 1,0 1-1,0-1 1,1 1-1,-1-1 1,1 1-1,0-1 1,0 1-1,0-1 1,0 0-1,0 1 1,1-1-1,2 5 1,-2-6-88,0-1 0,-1 1 0,1-1 0,0 0 0,0 1 0,0-1 0,0 0 0,0 0 0,0 0 0,0-1 0,0 1 0,0 0 0,0-1 0,1 1 1,-1-1-1,0 0 0,0 0 0,0 0 0,1 0 0,-1 0 0,0 0 0,0-1 0,1 1 0,1-1 0,-2 1 23,-1-1 0,1 1 0,-1 0 0,1-1 0,-1 1-1,0-1 1,1 1 0,-1-1 0,1 0 0,-1 0 0,0 0 0,0 1 0,0-1 0,1 0 0,-1-1 0,0 1 0,0 0 0,0 0 0,0 0-1,-1-1 1,1 1 0,0 0 0,0-1 0,-1 1 0,1 0 0,-1-1 0,1 1 0,-1-1 0,0 1 0,0-1 0,1 1 0,-1-1 0,0 1-1,0-1 1,0 1 0,-1-1 0,1 1 0,0-1 0,-1 1 0,0-3 0,0 1 10,0 0 0,0 0 0,0 0 1,0 0-1,-1 1 0,1-1 0,-1 0 0,0 1 0,0-1 1,0 1-1,0-1 0,0 1 0,-1 0 0,1 0 0,-1 0 1,1 0-1,-1 1 0,-5-4 0,5 4-45,0 1-1,1-1 1,-1 0-1,0 1 1,1 0-1,-1-1 1,0 1-1,0 0 1,1 0-1,-1 1 1,0-1-1,0 1 1,1-1-1,-1 1 1,0 0-1,1 0 1,-1 0-1,1 0 1,-1 0-1,1 1 1,-1-1-1,1 1 1,0 0-1,0-1 1,0 1-1,0 0 1,0 0-1,0 0 1,1 1-1,-3 2 1,1-1-3,1 1 0,-1 0 0,1 0 0,0 0 0,0 1 0,1-1 1,-1 0-1,1 1 0,0-1 0,1 1 0,-1-1 0,1 1 0,0-1 0,2 10 0,-2-15 4,0 1 0,0 0 0,0-1-1,0 1 1,0 0 0,0-1 0,0 1 0,0 0-1,0-1 1,1 1 0,-1-1 0,0 1 0,0-1-1,1 1 1,-1 0 0,0-1 0,1 1-1,-1-1 1,1 1 0,-1-1 0,1 1 0,-1-1-1,0 0 1,1 1 0,0-1 0,-1 0-1,1 1 1,-1-1 0,1 0 0,-1 1 0,1-1-1,0 0 1,-1 0 0,1 0 0,-1 0-1,1 0 1,0 0 0,-1 0 0,1 0 0,0 0-1,-1 0 1,1 0 0,0 0 0,-1 0 0,1 0-1,-1 0 1,1-1 0,0 1 0,-1 0-1,1-1 1,-1 1 0,1 0 0,-1-1 0,1 1-1,-1 0 1,1-1 0,-1 1 0,1-1-1,2-2 17,0 1 0,0-1 0,0 0 0,-1 0 0,1 0-1,-1 0 1,0 0 0,3-5 0,-2 0 50,0 0 1,-1-1-1,0 0 1,0 1-1,-1-1 1,0 0-1,0-16 0,-1 23-55,0 0-1,0 0 0,0 0 0,0 0 0,-1-1 0,1 1 0,0 0 0,-1 0 0,0 0 0,1 0 1,-1 0-1,0 0 0,0 1 0,0-1 0,-1 0 0,1 0 0,0 1 0,0-1 0,-1 0 0,1 1 1,-1 0-1,0-1 0,1 1 0,-1 0 0,0 0 0,0 0 0,0 0 0,0 0 0,0 0 0,0 0 1,0 1-1,0-1 0,0 1 0,0-1 0,0 1 0,-3 0 0,3 0-14,1 0 1,0 1-1,0-1 1,-1 0-1,1 1 0,0-1 1,0 1-1,0-1 1,-1 1-1,1 0 0,0-1 1,0 1-1,0 0 0,0 0 1,0 0-1,1 0 1,-1 0-1,0 0 0,0 0 1,0 0-1,1 0 0,-1 0 1,1 0-1,-1 0 1,1 1-1,-1-1 0,1 0 1,-1 3-1,0 0-5,0 0-1,1 1 1,-1-1-1,1 0 1,0 1-1,0-1 0,1 7 1,-1-11 8,0 0 1,0 0-1,0 1 0,0-1 1,1 0-1,-1 0 1,0 1-1,0-1 0,0 0 1,1 0-1,-1 0 0,0 1 1,0-1-1,0 0 0,1 0 1,-1 0-1,0 0 0,1 0 1,-1 1-1,0-1 1,0 0-1,1 0 0,-1 0 1,0 0-1,1 0 0,-1 0 1,0 0-1,0 0 0,1 0 1,-1 0-1,0 0 1,1 0-1,-1 0 0,0 0 1,0 0-1,1-1 0,-1 1 1,0 0-1,1 0 0,-1 0 1,0 0-1,0 0 1,1-1-1,-1 1 0,0 0 1,0 0-1,1-1 0,12-10 42,-8 5-28,0-1 1,0-1 0,-1 1 0,0 0 0,0-1-1,-1 0 1,0 0 0,0 0 0,-1 0 0,0-1-1,-1 1 1,1-16 0,-15 44 81,-13 62-119,24-73 22,0-1-1,1 1 0,0-1 1,0 1-1,1 0 0,0-1 1,1 1-1,1 8 1,-2-16 2,0-1 0,0 1 0,0-1 0,0 1 0,0-1 0,1 0 0,-1 1 0,0-1 0,0 1 0,0-1 0,1 0 0,-1 1 0,0-1 0,0 1 0,1-1 0,-1 0 0,0 0 0,1 1 0,-1-1 0,0 0 0,1 1 0,-1-1 0,0 0 0,1 0 0,-1 0 0,1 1 0,-1-1 0,0 0 0,1 0 0,-1 0 0,1 0 0,-1 0 0,1 0 0,-1 0 0,1 0 0,-1 0 0,0 0 0,1 0 0,-1 0 0,1 0 0,-1 0 0,1 0 0,-1 0 0,0-1 0,1 1 0,-1 0 0,1 0 0,-1 0 0,0-1 0,1 1 0,-1 0 1,0-1-1,1 1 0,-1 0 0,0-1 0,0 1 0,1 0 0,-1-1 0,0 1 0,0 0 0,1-1 0,-1 0 0,17-24 127,-16 23-115,20-79 320,-19 75-306,-1-1-1,0 0 1,-1 1 0,0-1 0,0 1-1,0-1 1,-1 0 0,0 1 0,0-1 0,-3-8-1,4 14-24,0 1-1,0-1 1,-1 1 0,1-1-1,0 0 1,-1 1-1,1-1 1,0 1-1,-1-1 1,1 1-1,-1-1 1,1 1-1,-1 0 1,1-1-1,-1 1 1,1-1 0,-1 1-1,1 0 1,-1 0-1,0-1 1,1 1-1,-1 0 1,1 0-1,-1 0 1,0 0-1,1-1 1,-1 1-1,0 0 1,1 0-1,-1 0 1,0 1 0,1-1-1,-1 0 1,0 0-1,1 0 1,-1 0-1,1 0 1,-1 1-1,0-1 1,1 0-1,-1 1 1,1-1-1,-1 0 1,1 1 0,-1-1-1,1 1 1,-1 0-1,-21 23-69,18-14 60,0 0 0,0 0 1,1 0-1,0 0 0,1 0 0,0 1 1,1-1-1,0 11 0,1-20 7,0-1 0,0 1 0,0-1 0,0 1 1,0-1-1,0 1 0,0-1 0,1 1 0,-1-1 0,0 0 0,0 1 0,0-1 0,1 1 0,-1-1 0,0 1 0,0-1 0,1 0 0,-1 1 0,0-1 0,1 0 0,-1 1 0,1-1 0,-1 0 0,0 1 0,1-1 0,-1 0 0,1 0 0,-1 1 0,1-1 0,-1 0 0,0 0 1,1 0-1,-1 0 0,1 0 0,-1 0 0,1 0 0,-1 0 0,1 0 0,-1 0 0,1 0 0,-1 0 0,1 0 0,-1 0 0,1 0 0,-1 0 0,1-1 0,-1 1 0,1 0 0,-1 0 0,0 0 0,1-1 0,-1 1 0,1 0 0,-1-1 0,0 1 0,1 0 0,-1-1 0,0 1 1,1-1-1,25-21 53,-19 9-54,-1-1 1,-1 1-1,0-1 1,-1 0-1,0-1 1,3-26-1,-7 56-330,-1-6 337,1 1 0,0 0 0,1 0 0,0-1 0,3 11 0,-3-18-187,-1 0-1,1 0 1,0 0 0,0 0-1,0 0 1,0 0 0,0-1-1,0 1 1,0 0 0,1-1-1,-1 1 1,3 1 0,-2-2-217,-1 0-1,1 0 1,0 0 0,0 0 0,-1-1 0,1 1 0,0-1-1,0 1 1,0-1 0,0 0 0,-1 1 0,1-1 0,0 0-1,0 0 1,4-1 0,2-1-8399</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2.619"/>
    </inkml:context>
    <inkml:brush xml:id="br0">
      <inkml:brushProperty name="width" value="0.035" units="cm"/>
      <inkml:brushProperty name="height" value="0.035" units="cm"/>
    </inkml:brush>
  </inkml:definitions>
  <inkml:trace contextRef="#ctx0" brushRef="#br0">72 142 10858,'-2'-10'480,"1"-1"0,0 1 1,1-1-1,0 0 0,2-11 0,-2 14 822,0 50-527,9 412 1413,-1-388-2171,-8-66-17,0-1 0,0 1 1,0 0-1,0 0 0,0 0 0,0 0 0,0 0 0,0 0 0,0 0 0,0 0 1,0 0-1,0 0 0,0 0 0,0 0 0,1 0 0,-1 0 0,0 0 0,0 0 0,0 0 1,0 0-1,0 0 0,0 0 0,0 0 0,0 0 0,0 0 0,0 0 0,0 0 1,1 0-1,-1 0 0,0 0 0,0 0 0,0 0 0,0 0 0,0 0 0,0 0 1,0 0-1,0 0 0,0 1 0,0-1 0,0 0 0,0 0 0,0 0 0,0 0 1,0 0-1,0 0 0,0 0 0,0 0 0,1 0 0,-1 0 0,0 0 0,0 0 0,0 0 1,0 1-1,0-1 0,0 0 0,0 0 0,0 0 0,0 0 0,0 0 0,0 0 1,0 0-1,-1 0 0,5-10 7,0-16 16,0-64 343,-4-1 1,-13-91 0,12 168-284,1 10-44,0-1 0,-1 1 0,1 0 0,-1 0 0,0-1 0,0 1 0,-1 0 0,1 0 0,-5-7 0,6 10-33,0 1 0,0 0 0,0-1 0,-1 1 0,1 0 0,0 0 0,0-1 0,-1 1 0,1 0 0,0 0 0,0-1 0,-1 1 0,1 0 0,0 0 0,-1 0 0,1-1 0,0 1 0,-1 0 0,1 0-1,0 0 1,-1 0 0,1 0 0,0 0 0,-1 0 0,1 0 0,0 0 0,-1 0 0,1 0 0,0 0 0,-1 0 0,1 0 0,-1 0 0,-9 10 79,-2 19-36,0 9-90,2 2 0,-9 62 0,19-200 167,3-16 151,-2 109-175,1 8-36,3 15-12,5 26-15,-6-13-24,-1 1-1,-2 0 1,-1-1-1,-4 33 1,0 58-30,7-110-81,3-20 8,1-23-47,6-341-256,-13 308 367,-1 60-8,1 6 10,-3 16-2,-1 31-4,-5 276-60,10-310 90,-1-15-2,0 0 0,0 0 0,0 0 0,0 0 0,1 0 0,-1 0 0,0 0 0,0 0 0,0 0 0,0 0 0,0 0 0,0 0 0,0 0 0,0 0 0,0 0 1,0 0-1,0-1 0,0 1 0,0 0 0,0 0 0,0 0 0,0 0 0,0 0 0,0 0 0,1 0 0,-1 0 0,0 0 0,0 0 0,0 0 0,0 0 0,0 0 0,0 0 0,0 0 0,0 0 0,0 0 0,0 0 0,0 0 0,0 0 0,0 0 0,0 0 0,1 1 0,-1-1 0,0 0 0,0 0 0,0 0 0,0 0 0,0 0 1,0 0-1,0 0 0,0 0 0,0 0 0,0 0 0,0 0 0,0 0 0,0 0 0,0 0 0,0 0 0,0 0 0,0 0 0,0 0 0,0 1 0,0-1 0,0 0 0,0 0 0,0 0 0,0 0 0,0 0 0,0 0 0,7-22 6,44-280-105,-31 165-342,-16 122 174,-3 23 41,-1 26 15,-21 281-797,17-266 822,3-33 86,2-26-18</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4.172"/>
    </inkml:context>
    <inkml:brush xml:id="br0">
      <inkml:brushProperty name="width" value="0.035" units="cm"/>
      <inkml:brushProperty name="height" value="0.035" units="cm"/>
    </inkml:brush>
  </inkml:definitions>
  <inkml:trace contextRef="#ctx0" brushRef="#br0">382 43 13051,'-5'-2'170,"1"-1"1,-1 1-1,0 1 1,0-1 0,0 1-1,1 0 1,-1 0-1,-1 1 1,1-1-1,0 1 1,0 0-1,0 0 1,-8 2-1,5 0 32,0 0 0,0 1 0,0 0 0,0 0 0,1 1 0,-1 0 0,-11 8 0,3 1 48,0 0 0,1 1 0,1 1 0,0 0 0,1 1 0,-12 18 0,9-9-151,1 1-1,1 0 1,1 1-1,1 0 1,2 1 0,1 1-1,1 0 1,1 0-1,2 0 1,-3 44 0,7-51-92,1 1 0,1-1-1,1 0 1,1 1 0,1-1 0,1-1 0,1 1 0,1-1 0,1 0 0,0 0 0,2-1 0,0 0-1,2-1 1,20 28 0,-20-32-17,1 0 0,0-1 0,1-1-1,1 0 1,0-1 0,1 0-1,0-2 1,0 0 0,26 12 0,-33-18 22,0-1 0,0 0 0,1 0 0,-1-1 1,0-1-1,1 1 0,-1-1 0,1-1 0,-1 0 1,1 0-1,0-1 0,-1 0 0,1-1 0,-1 0 1,0 0-1,0-1 0,0 0 0,0-1 0,0 0 0,14-9 1,-9 3 67,0-1 0,-1 0 0,0-1 1,-1-1-1,0 0 0,-1 0 0,-1-1 1,0-1-1,-1 1 0,0-2 0,9-22 1,-3-2 184,-1 0 1,-2-1 0,11-66-1,-15 53 42,-2 0-1,-1-81 0,-6 106-193,-1 0 0,-2 1-1,-1-1 1,0 1 0,-3 0 0,-14-38 0,19 58-78,-1 0 0,0 0 1,0 1-1,-1 0 0,0 0 0,0 0 1,-1 0-1,0 1 0,0 0 1,-10-8-1,11 11-13,0 0 1,0 0-1,0 1 1,0-1-1,0 1 1,-1 0-1,1 0 1,-1 1 0,1 0-1,-1 0 1,0 0-1,1 1 1,-1-1-1,0 1 1,1 1-1,-10 1 1,2 0-15,1 2 1,-1 0-1,1 0 1,0 1-1,0 1 1,1 0-1,-21 15 1,11-6-592,1 2 1,-36 37 0,44-40 246,11-9-95</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0.479"/>
    </inkml:context>
    <inkml:brush xml:id="br0">
      <inkml:brushProperty name="width" value="0.035" units="cm"/>
      <inkml:brushProperty name="height" value="0.035" units="cm"/>
    </inkml:brush>
  </inkml:definitions>
  <inkml:trace contextRef="#ctx0" brushRef="#br0">15 29 19884,'0'0'92,"-1"0"-1,1 0 1,-1 0-1,1 0 0,-1 0 1,0 0-1,1 0 1,-1 1-1,1-1 1,-1 0-1,1 0 0,-1 0 1,1 1-1,0-1 1,-1 0-1,1 1 1,-1-1-1,1 0 0,-1 1 1,1-1-1,0 1 1,-1-1-1,1 0 1,0 1-1,0-1 0,-1 1 1,1 0-1,-2 18 1082,11 22-67,1-10-269,28 56 1,-32-75-724,0-1-1,1 0 1,1 0-1,-1-1 0,2 0 1,-1 0-1,19 14 1,-25-22-116,1 1 0,1-1-1,-1-1 1,0 1 0,0 0 0,1-1 0,-1 0 0,1 1 0,-1-1-1,1-1 1,-1 1 0,1 0 0,0-1 0,-1 0 0,1 0 0,0 0-1,-1 0 1,1-1 0,0 1 0,-1-1 0,1 0 0,-1 0 0,1 0-1,-1-1 1,0 1 0,1-1 0,-1 0 0,0 0 0,0 0 0,0 0-1,3-3 1,5-5-339,0 0-1,-1-1 1,0-1-1,-1 1 1,0-1-1,10-19 1,-1-3-616,-1 0 0,21-61 1,-22 45-81</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0.946"/>
    </inkml:context>
    <inkml:brush xml:id="br0">
      <inkml:brushProperty name="width" value="0.035" units="cm"/>
      <inkml:brushProperty name="height" value="0.035" units="cm"/>
    </inkml:brush>
  </inkml:definitions>
  <inkml:trace contextRef="#ctx0" brushRef="#br0">113 0 17700,'-7'63'1968,"-5"23"-1048,-3 6-303,3 8 983,-3 2-240,4-6-440,2-6-247,2-22-561,4-9-489,0-28-1079,3-13 1256,-8-19-208,-2-13-208</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1.457"/>
    </inkml:context>
    <inkml:brush xml:id="br0">
      <inkml:brushProperty name="width" value="0.035" units="cm"/>
      <inkml:brushProperty name="height" value="0.035" units="cm"/>
    </inkml:brush>
  </inkml:definitions>
  <inkml:trace contextRef="#ctx0" brushRef="#br0">101 54 15715,'6'-14'1139,"-4"9"-742,0 0 0,0 0 0,1 0 0,0 1-1,0-1 1,5-5 0,-8 10-356,0 0 1,0 0-1,0 0 0,0-1 1,0 1-1,0 0 0,0 0 1,0 0-1,0 0 0,1 0 1,-1 0-1,0 0 0,0 0 0,0 0 1,0 0-1,0 0 0,0 0 1,0 0-1,0 0 0,1 0 1,-1 0-1,0 0 0,0 0 1,0 0-1,0 0 0,0 0 0,0 0 1,0 0-1,0 0 0,1 0 1,-1 1-1,0-1 0,0 0 1,0 0-1,0 0 0,0 0 0,0 0 1,0 0-1,0 0 0,0 0 1,0 0-1,0 0 0,0 0 1,0 1-1,0-1 0,0 0 1,1 0-1,-1 0 0,0 0 0,0 0 1,0 0-1,0 0 0,0 0 1,0 1-1,2 10 925,-1 14-67,-5 17-491,-2 0 0,-1-1 0,-3 0 0,-1-1 1,-18 44-1,25-72-384,2-6-15,0 0 1,0 0-1,0 0 1,-1-1-1,1 1 1,-1-1-1,0 0 1,-1 0 0,0 0-1,1 0 1,-10 8-1,13-13-9,0 0 0,-1 0 0,1 1-1,-1-1 1,1 0 0,0 0 0,-1 0-1,1 1 1,-1-1 0,1 0 0,-1 0-1,1 0 1,-1 0 0,1 0 0,-1 0-1,1 0 1,-1 0 0,1 0 0,-1 0-1,1-1 1,0 1 0,-1 0 0,1 0-1,-1 0 1,1 0 0,-1-1 0,1 1-1,0 0 1,-1 0 0,1-1 0,-1 1-1,1 0 1,0-1 0,-1 1 0,1 0-1,0-1 1,0 1 0,-1-1 0,1 1-1,0-1 1,0 1 0,0 0 0,-1-1-1,1 1 1,0-1 0,0 1 0,0-1-1,0 1 1,0-1 0,0 1 0,0-1 0,-3-29-93,3 29 89,0-24-100,1 1 0,1 0-1,1 0 1,2 1 0,0-1 0,1 1 0,2 0 0,0 0 0,16-31-1,-23 53 95,0-1-1,0 0 0,0 1 0,0-1 0,0 1 0,1 0 1,-1-1-1,0 1 0,1 0 0,-1 0 0,1-1 1,2 0-1,-3 2 7,0-1 1,-1 1 0,1 0 0,0 0 0,0 0-1,-1 0 1,1 0 0,0 0 0,0 0 0,-1 0-1,1 0 1,0 0 0,0 0 0,-1 0 0,1 1-1,0-1 1,-1 0 0,1 0 0,0 1 0,-1-1-1,1 1 1,0-1 0,2 3 4,-1-1-1,0 1 1,0 0-1,0-1 1,0 1 0,0 0-1,0 0 1,-1 0 0,1 0-1,-1 1 1,2 5 0,6 34 4,-2-1 1,3 64 0,-6-58 24,13 70 1,-13-106-18,-2-17 14,-2-21-1,-3 5-22,-1 1 1,-1-1 0,-1 1 0,0 0 0,-19-36-1,18 42 16,-1 0 0,-1 0 0,0 1-1,-1 0 1,0 0 0,-1 1 0,0 1 0,-18-15-1,27 25-6,1 0-1,-1 0 0,1 0 0,-1 0 0,0 1 0,0-1 0,1 0 0,-1 1 0,-3-2 1,0 6 75,11 7-39,-1-5-98,0-1 0,0 0 1,1 0-1,-1 0 0,1-1 0,0 0 0,0 0 1,1 0-1,-1-1 0,1 0 0,0 0 0,0-1 0,10 3 1,3-1-267,1 0 1,0-1 0,29 0 0,-15-3-53</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1.909"/>
    </inkml:context>
    <inkml:brush xml:id="br0">
      <inkml:brushProperty name="width" value="0.035" units="cm"/>
      <inkml:brushProperty name="height" value="0.035" units="cm"/>
    </inkml:brush>
  </inkml:definitions>
  <inkml:trace contextRef="#ctx0" brushRef="#br0">98 1 18316,'-13'28'2861,"-2"10"-2132,3 0 1,0 1-1,3 1 1,-6 43-1,-5 165 287,18-187-642,7 75 0,-3-117-298,1 0-1,0 1 1,1-1-1,1-1 1,1 1-1,1-1 1,18 34-1,-24-48-102,1-1 0,0 0 0,0 0 0,0 0 0,1 0-1,-1-1 1,1 1 0,-1 0 0,1-1 0,0 0 0,0 0 0,0 0-1,0 0 1,0 0 0,1-1 0,-1 1 0,0-1 0,1 0-1,-1 0 1,1 0 0,-1 0 0,1-1 0,0 0 0,-1 1-1,1-1 1,0 0 0,-1-1 0,1 1 0,0-1 0,-1 0-1,5-1 1,-1-1-76,1 0-1,-1-1 1,0 1 0,0-2-1,-1 1 1,1-1 0,-1 0-1,0 0 1,-1-1-1,1 1 1,-1-1 0,0-1-1,7-11 1,16-37-384</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2.892"/>
    </inkml:context>
    <inkml:brush xml:id="br0">
      <inkml:brushProperty name="width" value="0.035" units="cm"/>
      <inkml:brushProperty name="height" value="0.035" units="cm"/>
    </inkml:brush>
  </inkml:definitions>
  <inkml:trace contextRef="#ctx0" brushRef="#br0">3 111 13683,'2'2'140,"-1"-1"0,0 0 0,1 0 0,-1 1 0,0-1 0,0 1 0,0-1 0,0 1 0,0-1-1,-1 1 1,1-1 0,0 1 0,-1 0 0,1 0 0,-1-1 0,0 1 0,1 0 0,-1 0 0,0-1 0,0 3 0,1 5 324,48 279 4569,13 62-3252,-57-334-1454,-3-35 137,-21-333 41,8 227-420,4 45-56,1 21-22,2-92 0,4 150-7,0 0 0,0-1-1,0 1 1,0-1 0,1 1 0,-1 0-1,0-1 1,1 1 0,-1 0 0,1 0-1,-1-1 1,1 1 0,-1 0 0,3-2 0,-3 2-1,0 1 0,1 0 0,-1 0 1,1 0-1,-1 0 0,0 0 0,1 0 0,-1-1 1,1 1-1,-1 0 0,0 0 0,1 0 1,-1 0-1,1 1 0,-1-1 0,0 0 1,1 0-1,-1 0 0,1 0 0,-1 0 1,0 0-1,1 1 0,-1-1 0,0 0 1,1 0-1,-1 0 0,0 1 0,1-1 1,-1 0-1,1 1 0,3 3-5,-1 0-1,1 0 0,-1 1 1,0-1-1,4 8 0,4 8-16,-1 0-1,-1 2 0,-1-1 0,-1 1 0,7 31 0,-12-43 40,0 1 0,-1 0 0,0 0 0,-1 0 0,0 0 0,-1 0 0,0-1 0,0 1 0,-1 0 0,-1 0 0,0-1 0,0 0-1,-7 15 1,9-23-45,0 1-1,-1-1 0,1 1 0,-1-1 0,1 0 1,-1 0-1,0 0 0,0 0 0,0 0 0,0 0 1,0 0-1,0-1 0,0 1 0,-1-1 0,1 0 1,0 1-1,-1-1 0,1 0 0,-1-1 0,0 1 1,1 0-1,-1-1 0,0 1 0,1-1 0,-1 0 1,0 0-1,0 0 0,1 0 0,-1 0 0,-5-2 1,2 0-77,0 0 1,-1-1 0,1 0-1,0 0 1,0 0 0,1-1 0,-1 0-1,1 0 1,0 0 0,0-1 0,-7-7-1,-14-21-375</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3.349"/>
    </inkml:context>
    <inkml:brush xml:id="br0">
      <inkml:brushProperty name="width" value="0.035" units="cm"/>
      <inkml:brushProperty name="height" value="0.035" units="cm"/>
    </inkml:brush>
  </inkml:definitions>
  <inkml:trace contextRef="#ctx0" brushRef="#br0">1 427 15059,'1'5'291,"1"-1"0,0 1-1,1-1 1,-1 0 0,1 0-1,3 4 1,-6-7-229,1 0 0,0-1 1,0 1-1,-1 0 0,1-1 0,0 1 1,0-1-1,0 1 0,-1-1 1,1 0-1,0 1 0,0-1 0,0 0 1,0 1-1,0-1 0,0 0 0,0 0 1,0 0-1,0 0 0,0 0 1,0 0-1,0 0 0,0 0 0,0 0 1,-1-1-1,1 1 0,0 0 0,0-1 1,0 1-1,0 0 0,0-1 1,0 1-1,-1-1 0,1 1 0,0-1 1,0 0-1,0 0 0,5-5 209,-1 1 1,0-1-1,0 0 0,0-1 0,-1 1 1,0-1-1,-1 0 0,1 0 0,2-9 0,20-70 821,-26 83-1055,13-57 558,-4 0 0,3-120-1,-4 251-492,28 108-1,-17-93-70,-13-54-107,2 0 0,17 43 0,-18-62-405,-1-11-277,-5-3 716,-1 0 0,1-1 0,-1 1 0,1 0 0,-1-1 0,1 1 0,-1 0 0,0-1 0,0 1 0,0 0 0,1-1 0,-1 1 0,-1 0 0,1-2 0,-3-33-302,-7-16-89</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3.851"/>
    </inkml:context>
    <inkml:brush xml:id="br0">
      <inkml:brushProperty name="width" value="0.035" units="cm"/>
      <inkml:brushProperty name="height" value="0.035" units="cm"/>
    </inkml:brush>
  </inkml:definitions>
  <inkml:trace contextRef="#ctx0" brushRef="#br0">0 1 18052,'141'176'5043,"-11"-13"-4443,-115-141-551,-1 1 1,-1 1-1,-1 0 0,-2 0 0,16 51 0,-19-46-65,-2 0-1,0 1 0,-2 0 0,-2 0 0,0 0 0,-7 48 0,4-56-20,-2-1 0,-1 1 0,0-1 0,-2 0 0,0-1 0,-2 0 0,0 0 0,-1 0 0,-22 31 0,-12-1-100</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4.685"/>
    </inkml:context>
    <inkml:brush xml:id="br0">
      <inkml:brushProperty name="width" value="0.035" units="cm"/>
      <inkml:brushProperty name="height" value="0.035" units="cm"/>
    </inkml:brush>
  </inkml:definitions>
  <inkml:trace contextRef="#ctx0" brushRef="#br0">32 1 10794,'3'4'1313,"-2"5"-689,-2 5-232,-2 8 1496,3 7-1040,-2 11-111,1 9-41,-4 11-96,2 7-56,0 8-24,0 3-200,2 5 1272,-2-4-1287,-2 3-17,-1-4 64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2.849"/>
    </inkml:context>
    <inkml:brush xml:id="br0">
      <inkml:brushProperty name="width" value="0.025" units="cm"/>
      <inkml:brushProperty name="height" value="0.025" units="cm"/>
    </inkml:brush>
  </inkml:definitions>
  <inkml:trace contextRef="#ctx0" brushRef="#br0">0 26 10314,'0'0'13549,"73"41"-12396,-29-41 160,5-3-544,8-9-449,3-2-224,-3-2-64,-4 3 32,-3 6-608,-6 6-1282,-12 1-1729,-8 0-3652</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5.356"/>
    </inkml:context>
    <inkml:brush xml:id="br0">
      <inkml:brushProperty name="width" value="0.035" units="cm"/>
      <inkml:brushProperty name="height" value="0.035" units="cm"/>
    </inkml:brush>
  </inkml:definitions>
  <inkml:trace contextRef="#ctx0" brushRef="#br0">78 0 14339,'-20'235'3218,"16"-206"-2917,-1 11-613,1-1 0,1 46 0,19 26-3194,2 89 1240,10 158 2633,-25-163-1878,-2-56-295,3-46 3820,0 39 479,-16 170-1,-29-15-6053,33-233 1102,-4 95 0,14 53 2509,0-79 1331,-1-91-890,0 140 1573,-25 220-1,18-331-1986,2-1 0,5 63 0,19 122 467,1 68 224,-23-255-795,-2 0 0,-19 97 0,10-67-1551,4 0 1,4 161-1,5-185 1242</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24.678"/>
    </inkml:context>
    <inkml:brush xml:id="br0">
      <inkml:brushProperty name="width" value="0.035" units="cm"/>
      <inkml:brushProperty name="height" value="0.035" units="cm"/>
    </inkml:brush>
  </inkml:definitions>
  <inkml:trace contextRef="#ctx0" brushRef="#br0">0 1 12907,'122'106'3391,"-48"-51"-2384,332 273 2271,-326-261-2736,3-3 0,95 55 0,82 60 93,197 137-393,-414-287-200,70 59-1,30 46 122,80 64 251,14-37-169,-10-7-183,25 19-39,78 61 19,114 72-12,-442-304-30,359 273-3,-145-103-6,328 283 9,129 106-63,-379-298 47,-73-62 3,-173-164 12,2-2-1,96 50 1,-80-49 14,70 51 0,-116-73-207,-1 1-1,0 1 0,-2 0 1,0 2-1,19 23 0,-35-38-138,0-1 0,0 1-1,0-1 1,0 1-1,-1-1 1,1 1 0,-1 0-1,1 4 1,0 1-113,0 9-450</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38.305"/>
    </inkml:context>
    <inkml:brush xml:id="br0">
      <inkml:brushProperty name="width" value="0.035" units="cm"/>
      <inkml:brushProperty name="height" value="0.035" units="cm"/>
    </inkml:brush>
  </inkml:definitions>
  <inkml:trace contextRef="#ctx0" brushRef="#br0">15 172 15643,'-9'3'992,"4"-1"-858,18 5-74,4-2-42,0-1-1,1 0 1,0-1 0,26 0-1,76-4-188,-80 0 74,99-5-244,-58 0 51,125 9 1,186 51 220,92 6 108,-285-53-50,1-10-1,-1-8 0,295-54 1,-87-15 5,293-45 27,-572 110 199,0 5 1,1 6-1,191 19 0,-282-10-100,-20-1-471,0-2-1,0-1 0,0 0 1,0-1-1,22-2 0,-21-5-8,-8-4-116</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0.395"/>
    </inkml:context>
    <inkml:brush xml:id="br0">
      <inkml:brushProperty name="width" value="0.035" units="cm"/>
      <inkml:brushProperty name="height" value="0.035" units="cm"/>
    </inkml:brush>
  </inkml:definitions>
  <inkml:trace contextRef="#ctx0" brushRef="#br0">12 136 15035,'-7'-9'817,"3"4"-758,12 8-99,42 22 84,1-2-1,1-3 0,0-2 0,1-2 0,1-2 0,1-3 0,0-2 0,73 2 0,54-16-44,181-29-1,-118 8-4,590-19-203,-267 20-41,-248 7 137,739-61 132,-1049 78-15,356-34 268,-274 31-59,180 15-1,-223-4-184,-15-3-141,39 2 1,-71-6 34</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7.666"/>
    </inkml:context>
    <inkml:brush xml:id="br0">
      <inkml:brushProperty name="width" value="0.035" units="cm"/>
      <inkml:brushProperty name="height" value="0.035" units="cm"/>
    </inkml:brush>
  </inkml:definitions>
  <inkml:trace contextRef="#ctx0" brushRef="#br0">1473 146 11875,'-27'-19'239,"-2"1"0,0 2 1,-1 0-1,-1 2 0,0 2 1,-1 1-1,0 1 0,-1 1 1,0 2-1,0 2 0,-63-3 1,58 8-66,0 1 1,0 2 0,0 1 0,0 2 0,1 2 0,0 2 0,1 1 0,0 1-1,1 3 1,-44 23 0,48-19-61,1 2-1,1 1 0,0 1 0,2 2 1,1 1-1,1 0 0,1 2 1,-27 41-1,8-3 125,4 2 1,-58 136-1,62-116-152,-27 107-1,50-149-73,3 0 0,1 1 0,3 0 0,0 63 0,6-89-10,0 0 1,1 0-1,2 0 1,0 0-1,1 0 1,1-1-1,12 29 1,-12-37-2,0-1 1,0 0-1,1-1 1,0 1-1,1-1 0,0-1 1,1 0-1,0 0 1,1 0-1,-1-1 1,2-1-1,-1 1 1,22 10-1,-5-7 1,0-1-1,0 0 1,1-3 0,0 0-1,1-1 1,47 2-1,-5-5 6,112-10-1,-101 0-1,-1-4 1,0-4-1,-1-3 0,93-33 1,-131 35-1,-1-1 0,0-2 0,-2-2 1,0-1-1,-2-2 0,-1-2 0,0-1 0,-2-2 0,43-47 1,-57 51 1,-1-1 1,-1 0 0,-2-1-1,0-1 1,-2 0-1,-1-1 1,-2-1 0,0 0-1,5-32 1,-6 18 58,-3-1-1,-1 0 1,-2 0 0,-3-1 0,-6-76-1,2 92 42,-2 1-1,0 1 1,-2-1-1,-1 1 0,-1 0 1,-22-43-1,24 56-45,-2 1-1,0 0 1,0 1-1,-1 0 1,-1 0-1,0 1 1,-1 0 0,0 1-1,-1 0 1,0 1-1,-1 1 1,0 0-1,-18-8 1,3 5 0,0 2 0,0 0 0,-1 2 0,0 1-1,0 2 1,-33-2 0,2 4-152,0 2 0,-67 9 0,73-2 156,0 3 0,-100 30 1,120-28-11,0 3 0,0 1 0,2 1 0,0 2 0,-38 27 0,-13 26-43</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8.933"/>
    </inkml:context>
    <inkml:brush xml:id="br0">
      <inkml:brushProperty name="width" value="0.035" units="cm"/>
      <inkml:brushProperty name="height" value="0.035" units="cm"/>
    </inkml:brush>
  </inkml:definitions>
  <inkml:trace contextRef="#ctx0" brushRef="#br0">1 29 18004,'31'-7'1368,"10"4"-936,3 3-128,2-5 320,13 2-95,7-1 23,0-1-56,0 4-136,-2 1-104,-4 0-256,-4 4-192,-8 1-376,-6 2-296,-16 2 664,-11 5-145,-23 4-159</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9.415"/>
    </inkml:context>
    <inkml:brush xml:id="br0">
      <inkml:brushProperty name="width" value="0.035" units="cm"/>
      <inkml:brushProperty name="height" value="0.035" units="cm"/>
    </inkml:brush>
  </inkml:definitions>
  <inkml:trace contextRef="#ctx0" brushRef="#br0">419 147 15659,'12'-41'1909,"-9"24"-1155,2 0 1,0 0-1,1 1 1,11-21 0,-18 36 512,-5 3-941,-7 8-139,-57 47 1068,-88 95-1,127-118-977,1 3 0,2 0-1,2 2 1,-35 65 0,52-85-153,1 0 0,-11 39 0,17-51-116,1-1-1,-1 1 1,2-1 0,-1 1 0,1-1 0,0 1 0,0 0-1,0-1 1,1 1 0,0-1 0,1 1 0,-1-1-1,4 7 1,-3-10-10,0 1 0,0-1 0,0 0 0,1 0-1,0-1 1,-1 1 0,1 0 0,0-1 0,0 0 0,0 1 0,1-1-1,-1-1 1,1 1 0,-1 0 0,1-1 0,-1 0 0,1 0-1,0 0 1,-1 0 0,6 0 0,10 2-13,1-2-1,33 0 1,-35-2-2,202-7-956,65-1-1178,-218 12 1589</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0.060"/>
    </inkml:context>
    <inkml:brush xml:id="br0">
      <inkml:brushProperty name="width" value="0.035" units="cm"/>
      <inkml:brushProperty name="height" value="0.035" units="cm"/>
    </inkml:brush>
  </inkml:definitions>
  <inkml:trace contextRef="#ctx0" brushRef="#br0">427 101 15947,'-1'-11'660,"0"2"-312,0 0-1,0 1 1,-1-1-1,-4-13 1,5 20-262,0 0 0,1 0 0,-1 0 0,0 0 0,0 1 0,-1-1 0,1 0 0,0 1 0,0-1 0,-1 1 0,1-1 0,-1 1 0,1 0 0,-1 0 0,0 0 0,1-1 0,-1 1 0,0 1 0,0-1 1,0 0-1,0 0 0,0 1 0,0-1 0,0 1 0,-4-1 0,1 2 75,0-1 1,0 1 0,0 0-1,0 0 1,0 0-1,0 1 1,0 0 0,0 0-1,1 0 1,-1 0 0,1 1-1,-1 0 1,1 0-1,-7 7 1,-7 6 343,-29 35 1,44-48-462,-22 28 147,2 1 0,1 1-1,1 1 1,2 0 0,-16 42-1,18-30-101,1 0 0,2 1-1,-14 85 1,25-112-68,1-1 1,1 2-1,1-1 0,1 0 0,0 0 0,2 0 1,0-1-1,10 33 0,-10-43-20,0 0 0,1-1 0,0 1 0,0-1 0,1 0 0,0 0 0,0 0 0,1-1 0,0 0 0,1 0 0,-1-1 0,1 1 0,1-2 0,-1 1 0,1-1 0,0 0 0,0 0 0,0-1 0,1 0 0,12 4 0,-11-5 1,1-1 1,-1 0-1,0 0 0,0-1 1,1 0-1,-1-1 0,1 0 1,-1-1-1,0 0 0,1-1 1,-1 0-1,0 0 0,0-1 1,0-1-1,0 1 0,-1-2 1,1 1-1,-1-1 0,0-1 0,-1 1 1,1-2-1,-1 1 0,0-1 1,-1 0-1,1-1 0,-2 0 1,1 0-1,-1 0 0,0-1 1,-1 0-1,0 0 0,0 0 1,-1-1-1,0 0 0,-1 0 1,0 0-1,3-16 0,-4 14 17,-1 0 0,0-1-1,-1-18 1,0 27-12,-1 1 1,1-1-1,-1 1 1,1 0-1,-1-1 1,0 1-1,0 0 1,0-1-1,-1 1 1,1 0-1,-1 0 1,1 0-1,-1 0 1,0 1-1,0-1 1,-1 0-1,-2-2 1,5 5-5,-1-1 1,0 1 0,0 0-1,0-1 1,0 1 0,0 0-1,0-1 1,0 1 0,0 0-1,0 0 1,0 0 0,0 0-1,0 0 1,0 0 0,0 0-1,0 0 1,0 1 0,0-1-1,0 0 1,0 0 0,0 1-1,0-1 1,0 1 0,1-1-1,-1 1 1,0-1-1,0 1 1,0 0 0,1-1-1,-1 1 1,0 0 0,1-1-1,-1 1 1,0 0 0,1 0-1,-1 0 1,0 1 0,-2 3 6,0-1 0,1 1 0,0-1-1,0 1 1,-3 10 0,4-10-11,0 0-1,0 0 0,1 0 0,0 0 1,0 0-1,1 6 0,-1-10-2,0 0 0,0 0-1,0 0 1,0 0 0,0 0-1,0-1 1,1 1 0,-1 0 0,0 0-1,1 0 1,-1-1 0,0 1-1,1 0 1,-1 0 0,1-1 0,-1 1-1,1 0 1,0-1 0,-1 1-1,1-1 1,0 1 0,-1-1 0,1 1-1,0-1 1,0 1 0,-1-1-1,1 0 1,0 1 0,0-1 0,0 0-1,-1 0 1,1 1 0,0-1-1,0 0 1,0 0 0,0 0-1,0 0 1,-1 0 0,1 0 0,0-1-1,0 1 1,0 0 0,0 0-1,-1 0 1,3-1 0,2-2-26,0 0 0,0 1 0,0-2 0,0 1-1,0 0 1,-1-1 0,1 0 0,5-7 0,32-41-134,-23 27 84,-12 17 55,-2 0 4,1 1 1,1 0-1,0 0 1,13-11-1,-19 17 25,-1 1 1,1-1-1,0 1 1,0-1-1,-1 1 0,1 0 1,0-1-1,0 1 0,0 0 1,-1 0-1,1-1 0,0 1 1,0 0-1,0 0 1,0 0-1,0 0 0,-1 0 1,1 0-1,0 0 0,0 0 1,0 1-1,0-1 0,-1 0 1,1 0-1,0 1 1,0-1-1,0 1 0,-1-1 1,1 0-1,0 1 0,-1-1 1,1 1-1,0 0 1,-1-1-1,1 1 0,-1 0 1,1-1-1,-1 1 0,1 0 1,-1-1-1,1 1 0,-1 0 1,0 0-1,1 0 1,1 5 29,0-1 0,-1 0 0,1 1 0,-1-1 0,0 7 1,6 143 484,-6-103-451,13 103 1,-6-129-515,-8-26 424,0 0-1,0 0 1,0 0-1,0 1 1,0-1-1,0 0 1,1 0-1,-1 1 1,0-1-1,0 0 1,0 0-1,0 0 1,1 0-1,-1 1 1,0-1-1,0 0 1,1 0-1,-1 0 1,0 0-1,0 0 1,0 0-1,1 0 1,-1 0-1,0 1 1,0-1-1,1 0 1,-1 0-1,0 0 1,0 0-1,1 0 1,-1 0-1,0-1 1,0 1-1,1 0 1,-1 0-1,0 0 1,0 0-1,1 0 1,-1 0-1,0 0 1,0 0-1,1-1 1,-1 1-1,0 0 1,0 0-1,0 0 1,0 0-1,1-1 1,-1 1-1,0 0 1,0 0-1,0 0 1,0-1-1,0 1 1,1 0-1,6-17-780,-3 0 534,-1-1 1,-1 1-1,0-29 0,-2-22-456</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0.593"/>
    </inkml:context>
    <inkml:brush xml:id="br0">
      <inkml:brushProperty name="width" value="0.035" units="cm"/>
      <inkml:brushProperty name="height" value="0.035" units="cm"/>
    </inkml:brush>
  </inkml:definitions>
  <inkml:trace contextRef="#ctx0" brushRef="#br0">1 402 16371,'2'2'179,"1"0"0,0-1 0,0 1-1,0-1 1,1 0 0,-1 0 0,0 0-1,0 0 1,1 0 0,-1-1-1,0 0 1,1 1 0,-1-1 0,1-1-1,3 1 1,-1-2 32,0 1 0,0-1 0,0 0 0,0 0 0,0-1 0,0 1 0,8-7 0,1-2 19,0 0-1,-1-1 0,-1-1 1,21-24-1,-18 17-148,0-1-1,-2 0 1,17-34 0,-25 43-44,0-1 1,-2 1 0,1-1 0,-1 0 0,-1 0-1,0-1 1,-1 1 0,0-17 0,-1 27-3,-1 0 0,0 1 0,-1-1 0,1 0 0,0 1 0,-1-1-1,1 1 1,-1-1 0,0 0 0,0 1 0,0-1 0,0 1 0,0 0 0,-1-1 0,1 1 0,-1 0 0,1 0 0,-1 0 0,-3-4 0,4 6-5,0-1 1,-1 1 0,1-1-1,0 1 1,0-1 0,0 1-1,-1 0 1,1-1 0,0 1-1,0 0 1,-1 0 0,1 0-1,0 0 1,0 0-1,-1 0 1,-1 1 0,0 0 18,0 0 0,0 0 1,1 0-1,-1 0 0,1 1 0,-1-1 0,1 1 1,0 0-1,-4 3 0,-8 9 151,1 0 0,1 1 0,1 1 0,0-1 0,1 2 0,1 0 0,-9 20 0,4-2 117,1 1-1,-13 63 0,19-63-102,-5 60 0,11-85-220,1 0 0,0 1-1,1-1 1,1 0 0,-1 1-1,2-1 1,-1 0 0,1 0-1,7 14 1,-9-22-55,0-1 0,0 0-1,1 1 1,-1-1 0,1 0 0,-1 1-1,1-1 1,0 0 0,0 0 0,0-1-1,0 1 1,0 0 0,0 0 0,0-1-1,0 0 1,1 1 0,-1-1 0,1 0-1,-1 0 1,1 0 0,-1 0-1,1-1 1,0 1 0,-1-1 0,1 0-1,0 1 1,-1-1 0,1 0 0,0-1-1,0 1 1,-1 0 0,1-1 0,-1 0-1,6-1 1,1-2-107,0 0 0,1-1 0,-2 0 0,1-1 0,-1 0 1,0 0-1,0-1 0,7-7 0,23-27-599</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1.075"/>
    </inkml:context>
    <inkml:brush xml:id="br0">
      <inkml:brushProperty name="width" value="0.035" units="cm"/>
      <inkml:brushProperty name="height" value="0.035" units="cm"/>
    </inkml:brush>
  </inkml:definitions>
  <inkml:trace contextRef="#ctx0" brushRef="#br0">227 1 15987,'-13'14'1664,"0"1"0,1 1 0,-14 22 0,15-19-1335,1 0 0,0 1 1,1 0-1,2 1 0,-10 37 1,16-53-309,0-1 0,0 1 0,1 0 0,0 0 0,0 0 0,0 0 0,0-1 0,1 1 0,0 0 0,0 0 0,1 5 0,0-8-23,-1 0-1,0 0 0,0 0 1,1 1-1,-1-2 0,1 1 1,-1 0-1,1 0 1,0 0-1,0-1 0,0 1 1,0-1-1,0 1 0,0-1 1,0 0-1,0 0 0,1 0 1,-1 0-1,0 0 1,1 0-1,-1-1 0,5 1 1,7 0-42,0-1 0,0 0 0,0-1 0,0 0 0,0-1 0,-1-1 0,22-7 0,-17 5-3,0 1 0,0 0 0,24-1 0,-41 5 56,1 0 1,-1-1 0,0 1 0,1 0 0,-1 0 0,0 0 0,1 1 0,-1-1 0,0 0 0,1 0 0,-1 1-1,0-1 1,1 1 0,-1-1 0,0 1 0,0-1 0,0 1 0,1 0 0,-1 0 0,0-1 0,0 1 0,0 0-1,0 0 1,-1 0 0,1 0 0,0 0 0,0 1 0,0-1 0,-1 0 0,1 0 0,-1 0 0,1 1 0,-1-1-1,1 0 1,-1 0 0,0 1 0,1-1 0,-1 0 0,0 1 0,0-1 0,0 0 0,0 1 0,0-1 0,-1 0-1,1 1 1,0-1 0,-1 0 0,1 1 0,-1 0 0,-2 8 88,0-1 0,-1 0 0,1 0 0,-2 0 0,-6 10-1,-1-1 80,-1-1-1,0-1 0,-1 0 0,-1-1 0,0 0 1,-31 21-1,33-26-314,-1-1 1,0-1 0,-1-1-1,0 0 1,0 0 0,0-2-1,-1 0 1,0 0 0,-20 2-1,31-7-198,1 1-1,-1-1 0,0 0 0,0 0 0,1 0 0,-1-1 0,-7-1 0,10 1 269,0 0-1,0 0 0,0 0 1,1 0-1,-1 0 0,0 0 0,0 0 1,1 0-1,-1-1 0,0 1 0,1-1 1,-1 1-1,1-1 0,0 0 0,0 1 1,-1-1-1,1 0 0,-1-2 1,-8-25-1013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3.632"/>
    </inkml:context>
    <inkml:brush xml:id="br0">
      <inkml:brushProperty name="width" value="0.025" units="cm"/>
      <inkml:brushProperty name="height" value="0.025" units="cm"/>
    </inkml:brush>
  </inkml:definitions>
  <inkml:trace contextRef="#ctx0" brushRef="#br0">27 49 4740,'0'0'11526,"4"-8"-8958,0-1-1806,-3 6-388,0-1 1,1 1-1,0 0 1,-1 0-1,1 0 0,0 1 1,0-1-1,5-5 1,-11 29 3354,2-4-3753,-11 24 98,2 1 0,2 1-1,2 0 1,2 0 0,2 0 0,3 70 0,0-110-70,0-1-1,1 1 1,-1 0-1,1-1 0,-1 0 1,1 1-1,0-1 1,0 1-1,0-1 1,0 0-1,0 0 0,1 1 1,-1-1-1,1 0 1,-1 0-1,1 0 1,0-1-1,0 1 0,0 0 1,0-1-1,0 1 1,0-1-1,0 0 0,0 1 1,1-1-1,-1 0 1,1-1-1,-1 1 1,0 0-1,1-1 0,-1 1 1,1-1-1,-1 0 1,1 1-1,0-1 1,-1-1-1,6 1 0,1-1-206,1-1 0,0 0 0,0 0 0,-1-1 0,1 0 0,-1 0 0,0-1 0,14-8 0,-8 2-1832,0-1-1,0-1 1,14-14 0,3-8-7468</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1.666"/>
    </inkml:context>
    <inkml:brush xml:id="br0">
      <inkml:brushProperty name="width" value="0.035" units="cm"/>
      <inkml:brushProperty name="height" value="0.035" units="cm"/>
    </inkml:brush>
  </inkml:definitions>
  <inkml:trace contextRef="#ctx0" brushRef="#br0">301 57 18244,'-2'-4'134,"1"1"1,-1-1 0,0 1-1,0 0 1,0 0-1,-1 0 1,1 0-1,-1 0 1,0 0 0,1 1-1,-1-1 1,0 1-1,-1 0 1,1-1-1,0 2 1,-1-1-1,1 0 1,-1 1 0,1-1-1,-1 1 1,0 0-1,0 0 1,1 1-1,-1-1 1,0 1 0,0 0-1,-6 0 1,3 1 45,-1-1 0,1 2 1,-1-1-1,1 1 0,-1 0 0,1 1 1,0-1-1,0 1 0,0 1 1,0 0-1,0 0 0,1 0 1,-8 7-1,4-1-74,0 0 0,1 1 0,1 0 0,0 1 0,0 0 0,1 0 0,1 0 0,0 1 0,0 0 1,1 1-1,1-1 0,0 1 0,-2 20 0,3-17-86,2 0 0,-1 0 1,2 1-1,0-1 0,2 0 1,0 1-1,0-1 0,2 0 1,0 0-1,10 25 0,-13-37-21,2 0-1,-1-1 0,1 1 1,-1 0-1,1-1 0,0 0 1,1 1-1,-1-1 0,1-1 1,0 1-1,0 0 0,0-1 1,0 0-1,6 3 0,-7-5 3,0 1 0,1-1 0,-1 0 0,1 0 0,-1-1-1,1 1 1,0-1 0,-1 1 0,1-1 0,0-1 0,-1 1-1,1 0 1,-1-1 0,1 0 0,-1 1 0,1-1-1,-1-1 1,1 1 0,-1 0 0,0-1 0,5-3 0,2-2 1,0 0 1,-1-1-1,0 0 1,-1-1-1,1 0 1,-2 0-1,1-1 1,-1 0-1,-1 0 1,0-1-1,6-13 1,0-3 32,0-1-1,-3-1 1,10-42 0,-15 53 14,-1-1 0,2-33 0,-7 36-15,2 16-33,0 0 0,0 0 0,0 0 0,0 0 0,0 0 1,0 0-1,0 0 0,0-1 0,-1 1 0,1 0 0,0 0 1,0 0-1,0 0 0,0 0 0,0 0 0,0 0 0,0 0 1,0 0-1,-1 0 0,1 0 0,0 0 0,0-1 0,0 1 1,0 0-1,0 0 0,0 0 0,-1 0 0,1 0 0,0 0 1,0 0-1,0 0 0,0 0 0,0 0 0,-1 0 0,1 1 1,0-1-1,0 0 0,0 0 0,0 0 0,0 0 0,0 0 1,0 0-1,-1 0 0,1 0 0,0 0 0,0 0 0,0 0 1,0 1-1,-1 0 6,-1 1 1,1 0 0,0 0-1,0 0 1,0 0 0,1 0-1,-1 0 1,0 0-1,1 0 1,-1 0 0,1 4-1,-3 19 7,1 1 0,1 0 0,1 0 0,2 0 0,1 0 0,0 0 0,2-1 0,10 33 0,-13-55-15,-1 1-1,1 0 1,-1-1 0,1 1 0,0-1-1,1 1 1,-1-1 0,0 0 0,1 0 0,4 4-1,-6-6 2,1 0-1,-1 0 0,1 0 0,0 0 0,-1 0 0,1-1 1,0 1-1,0-1 0,-1 1 0,1-1 0,0 1 1,0-1-1,0 0 0,0 0 0,-1 0 0,1 0 0,0 0 1,0 0-1,0-1 0,0 1 0,-1-1 0,1 1 1,0-1-1,0 0 0,2-1 0,3-2 1,0 0 0,-1-1 0,0 0 0,0 0 0,0 0 0,-1-1 0,1 0 0,-1 0 0,-1 0 0,8-12 0,4-12 11,15-36 0,-21 43-8,10-25 24,18-35 18,-38 83-44,0 1 0,0-1-1,0 0 1,0 0 0,0 0-1,0 0 1,0 0 0,0 0-1,0 1 1,0-1 0,0 0-1,1 0 1,-1 0 0,0 0-1,0 0 1,0 0 0,0 0-1,0 0 1,0 0 0,0 1-1,1-1 1,-1 0 0,0 0-1,0 0 1,0 0 0,0 0 0,0 0-1,1 0 1,-1 0 0,0 0-1,0 0 1,0 0 0,0 0-1,0 0 1,1 0 0,-1 0-1,0 0 1,0 0 0,0 0-1,0 0 1,0-1 0,0 1-1,1 0 1,-1 0 0,0 0-1,0 0 1,0 0 0,0 0-1,0 0 1,0 0 0,0 0-1,0-1 1,1 1 0,-1 0-1,0 0 1,0 0 0,0 0-1,0 0 1,0 0 0,0-1-1,0 1 1,0 0 0,0 0-1,0 0 1,0 0 0,0-1-1,3 21 17,-4 31-10,1-48-5,-1 26 16,-1-7 4,2 0 0,0-1 0,1 1 0,7 35 0,-1-45 24,-7-11-44,1-1 0,-1 0 0,0 0 0,0 0 0,1 0 1,-1 0-1,0 0 0,1 1 0,-1-1 0,0 0 0,1 0 0,-1 0 0,0 0 0,1 0 0,-1 0 0,0 0 0,1 0 0,-1-1 0,0 1 0,1 0 0,-1 0 1,0 0-1,1 0 0,-1 0 0,1-1 0,1 0 6,0-1-1,-1 0 1,1 1 0,0-1 0,-1 0 0,1 0-1,-1 0 1,1 0 0,-1-1 0,1-1-1,48-126 125,-39 98-109,1-1 0,1 1 0,30-52 1,-42 83-26,0-1 1,0 0-1,0 0 1,1 1 0,-1-1-1,0 1 1,1-1-1,-1 1 1,1-1-1,-1 1 1,1 0 0,0 0-1,-1 0 1,1 0-1,0 0 1,0 0 0,3-1-1,-4 2 1,0 0 0,0 1 0,1-1 0,-1 0 0,0 0 0,0 1 1,0-1-1,0 1 0,0-1 0,0 1 0,-1-1 0,1 1 0,0-1 0,0 1 0,0 0 0,0 0 0,-1-1 0,1 1 0,0 0 0,-1 0 0,1 0 0,-1 0 0,2 1 0,2 9-5,1-1 1,-1 1-1,-1 0 0,4 19 0,-6-24 5,3 10-5,-1 0 0,0 0 1,2-1 0,-1 1 0,2-1 0,8 17 0,-13-30 5,0-1 0,-1 1 0,1-1 1,0 0-1,0 1 0,0-1 1,0 0-1,0 0 0,0 0 0,0 0 1,0 0-1,1 0 0,-1 0 0,0 0 1,1 0-1,-1 0 0,0-1 1,1 1-1,-1 0 0,1-1 0,-1 1 1,1-1-1,0 0 0,-1 0 1,1 1-1,-1-1 0,1 0 0,-1 0 1,1-1-1,0 1 0,-1 0 1,1 0-1,-1-1 0,1 1 0,-1-1 1,1 1-1,-1-1 0,1 0 1,-1 1-1,0-1 0,1 0 0,-1 0 1,0 0-1,2-2 0,6-6 5,0 0 1,-1 0-1,-1 0 0,12-19 0,-12 17-3,7-10-9,-5 7-10,1 0 1,0 1-1,23-24 0,-32 36 15,-1 1 0,1-1 0,0 0 0,-1 1 0,1-1 0,0 1 0,0-1 0,-1 1 0,1 0 0,0-1 0,0 1-1,0 0 1,0-1 0,0 1 0,0 0 0,0 0 0,-1 0 0,1 0 0,0 0 0,0 0 0,1 0 0,-1 0 0,0 1 1,-1-1-1,1 1 0,0-1 1,-1 1-1,1-1 1,0 1-1,-1 0 0,1-1 1,-1 1-1,0 0 0,1-1 1,-1 1-1,1 0 1,-1-1-1,0 1 0,0 0 1,1 0-1,-1 1 1,1 5-12,0 0 0,0 1 0,0-1 0,-2 9 1,1-10-7,-6 140-2173,7-135 2023,-1-11 162,0 0-1,0 0 1,0 0 0,0 0 0,0 0 0,0 0-1,0 1 1,0-1 0,0 0 0,0 0 0,0 0-1,0 0 1,0 0 0,0 0 0,0 0 0,0 0 0,0 1-1,0-1 1,0 0 0,0 0 0,0 0 0,0 0-1,0 0 1,0 0 0,0 0 0,0 0 0,0 0-1,0 0 1,0 1 0,1-1 0,-1 0 0,0 0-1,0 0 1,0 0 0,0 0 0,0 0 0,0 0-1,0 0 1,0 0 0,0 0 0,1 0 0,-1 0-1,0 0 1,0 0 0,0 0 0,0 0 0,0 0 0,0 0-1,0 0 1,1 0 0,-1 0 0,0 0 0,0 0-1,0 0 1,0 0 0,0 0 0,0 0 0,0 0-1,0 0 1,0 0 0,1-1 0,-1 1 0,0 0-1,0 0 1,0 0 0,0 0 0,6-10-544</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2.449"/>
    </inkml:context>
    <inkml:brush xml:id="br0">
      <inkml:brushProperty name="width" value="0.035" units="cm"/>
      <inkml:brushProperty name="height" value="0.035" units="cm"/>
    </inkml:brush>
  </inkml:definitions>
  <inkml:trace contextRef="#ctx0" brushRef="#br0">25 1 17100,'17'42'976,"-1"2"0,-3 0 1,13 67-1,-8-27-127,-8-44-549,143 516 1999,-151-551-2285,5 15 55,0 0 1,14 25 0,-13-34-17,-8-15-1,-11-24-30,-21-33-378,-3 1-1,-3 1 1,-2 3 0,-69-75 0,101 121 286,2 3 23,0 1 1,0 0-1,0 0 1,-11-7 0,9 10 50,8 5 104,12 9 169,-7-9-213,1 0 1,0 0 0,-1-1-1,1 1 1,0-1-1,0-1 1,0 1-1,0-1 1,0 0-1,0 0 1,0-1-1,-1 0 1,8-2 0,10-2 153,42-17 0,-30 7-869,-1-1 0,-1-2 0,0-1 0,32-26 0,-49 32-35</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4.027"/>
    </inkml:context>
    <inkml:brush xml:id="br0">
      <inkml:brushProperty name="width" value="0.035" units="cm"/>
      <inkml:brushProperty name="height" value="0.035" units="cm"/>
    </inkml:brush>
  </inkml:definitions>
  <inkml:trace contextRef="#ctx0" brushRef="#br0">71 31 14931,'-3'-2'252,"0"-1"1,0 1-1,0 0 0,0 0 1,-1 0-1,1 1 0,-6-3 0,9 4-210,-1 0-1,0 0 0,0 0 1,0-1-1,0 1 1,0 0-1,0 0 0,0 0 1,1 1-1,-1-1 0,0 0 1,0 0-1,0 0 0,0 1 1,0-1-1,1 0 1,-1 1-1,0-1 0,0 1 1,0-1-1,1 1 0,-1-1 1,0 1-1,1 0 1,-1-1-1,1 1 0,-1 0 1,0-1-1,1 1 0,0 0 1,-1 0-1,1 0 0,-1-1 1,1 1-1,0 0 1,-1 1-1,-2 11 205,-1-1 0,2 1 0,0 0 0,0 0 0,1 0 0,1 1 0,2 22 0,2-4-22,1 0 0,10 32 1,-13-53-173,1 0 0,1 0 0,0 0 0,0 0 1,1-1-1,0 1 0,1-2 0,0 1 0,0 0 1,1-1-1,1 0 0,10 10 0,-16-17-26,0-1 0,1 1 0,-1-1 0,0 1 0,1-1 0,-1 0 0,1 1 0,-1-1 0,1-1 0,0 1 0,-1 0-1,1-1 1,0 1 0,0-1 0,-1 0 0,1 0 0,0 0 0,3 0 0,-2-1 9,-1 0-1,1-1 1,-1 1 0,1-1 0,-1 1-1,1-1 1,-1 0 0,0 0 0,0 0-1,0-1 1,0 1 0,-1-1-1,5-5 1,2-4 65,0-1-1,-1 0 1,0-1-1,-1 0 0,-1 0 1,0 0-1,-1-1 1,0 0-1,2-17 1,-1 2 159,-2-1 1,-1 1 0,-2-50 0,-6 48-28,-1 22-87,6 10-141,0 0 0,-1 0 1,1 0-1,0 0 0,0 0 1,0 0-1,-1 0 0,1 0 1,0 0-1,0 0 0,-1 0 0,1 0 1,0 1-1,0-1 0,0 0 1,-1 0-1,1 0 0,0 0 1,0 0-1,0 1 0,-1-1 1,1 0-1,0 0 0,0 0 1,0 0-1,0 1 0,0-1 1,0 0-1,-1 0 0,1 1 1,0-1-1,0 0 0,0 0 0,0 0 1,0 1-1,0-1 0,0 0 1,0 0-1,0 1 0,-2 7 24,0-1 0,1 1 0,0 0 0,0 0 0,0 0 0,1 0 0,2 13 0,11 60 3,-10-66-28,2 14-14,15 42 1,-17-63 10,0 0 1,0-1-1,1 1 1,0-1-1,0 0 1,1 0-1,-1 0 0,2 0 1,-1-1-1,8 7 1,-11-11 4,0 0 1,0-1-1,0 1 0,0-1 1,0 0-1,0 0 1,1 0-1,-1 0 0,0 0 1,1 0-1,-1 0 1,0-1-1,1 1 1,-1-1-1,1 0 0,-1 0 1,1 0-1,-1 0 1,1 0-1,-1 0 0,4-2 1,-2 1 13,-1-1 0,1 0-1,-1 1 1,1-2 0,-1 1 0,0 0 0,0-1 0,0 1 0,0-1 0,0 0-1,-1 0 1,4-4 0,1-4 50,-1 1 0,0-1 0,-1 0 0,0-1 0,0 1 0,-1-1 0,4-21 0,-5 14 55,-2 1-1,0 0 1,-2-35-1,0 43-72,-1 1-1,1-1 0,-2 1 1,1 0-1,-1-1 1,-1 1-1,1 1 1,-11-18-1,14 25-47,-1 0 0,1 0 0,-1 1 0,1-1 0,-1 0 0,1 0 0,-1 0 0,0 0 1,0 1-1,1-1 0,-1 0 0,0 0 0,0 1 0,0-1 0,0 1 0,0-1 0,0 1 0,0-1 0,0 1 0,0 0 0,0-1 0,0 1 0,0 0 0,-1 0 0,1 0-2,0 1-1,1-1 1,-1 1-1,0 0 1,1-1-1,-1 1 1,1 0-1,-1-1 1,1 1-1,-1 0 1,1 0-1,-1 0 1,1-1-1,0 1 1,0 0 0,-1 0-1,1 0 1,0 0-1,0-1 1,0 1-1,0 0 1,0 0-1,0 0 1,0 0-1,0 0 1,0 0-1,1 1 1,0 4-9,0 1 0,0-1 1,1 0-1,0 0 0,0 1 0,0-1 1,1-1-1,0 1 0,0 0 0,6 7 1,-8-11 4,0-1 1,1 1 0,-1 0 0,0-1 0,1 0-1,-1 1 1,1-1 0,-1 0 0,1 0 0,-1 1 0,1-1-1,0 0 1,0-1 0,0 1 0,-1 0 0,1 0 0,0-1-1,0 0 1,0 1 0,0-1 0,0 0 0,0 0-1,0 0 1,0 0 0,0 0 0,0 0 0,0 0 0,0-1-1,0 1 1,0-1 0,0 1 0,0-1 0,-1 0 0,1 0-1,0 0 1,0 0 0,2-2 0,0-1 6,0 0 1,0 0-1,0 0 1,0 0-1,-1-1 1,0 0-1,0 0 1,0 0-1,0 0 0,-1 0 1,0 0-1,0-1 1,1-6-1,1-3 24,-2 1-1,0-1 0,0-27 1,11 85-40,-7-21-27,0-1 0,2 0 0,12 24 1,-16-38 21,0-1 1,0 1 0,0-1-1,1 0 1,10 9 0,-13-12 8,1-1 1,0 0 0,0 0-1,0 0 1,0 0 0,0 0-1,0-1 1,0 0 0,0 1-1,1-1 1,-1 0-1,1-1 1,4 1 0,-4 0 1,0-1 0,0 0 0,0-1 0,1 1 0,-1-1-1,0 0 1,0 0 0,0 0 0,0-1 0,0 1 0,-1-1 0,1 0 0,0 0 0,5-5 0,2-2-7,0 0 1,-1-1-1,9-12 1,-13 14 7,0 1 0,1 0 1,0 0-1,0 0 0,0 1 0,1 0 1,10-5-1,-18 10 4,1 1 1,-1 0-1,1 0 1,-1 0-1,1 0 0,-1 0 1,0 0-1,1 0 1,-1-1-1,1 1 0,-1 1 1,1-1-1,-1 0 1,1 0-1,-1 0 0,0 0 1,1 0-1,-1 0 1,1 0-1,-1 1 0,1-1 1,-1 0-1,0 0 0,1 0 1,-1 1-1,0-1 1,1 0-1,-1 1 0,0-1 1,1 0-1,-1 1 1,0-1-1,1 0 0,-1 1 1,0-1-1,0 1 1,0-1-1,0 0 0,1 1 1,-1-1-1,0 1 1,0 0-1,4 21-31,-4-19 29,5 91-7,-5-94 12,0 1 0,-1-1 0,1 0 0,0 1 0,0-1 0,0 0 0,0 1-1,0-1 1,0 0 0,0 1 0,0-1 0,0 0 0,0 1 0,0-1 0,1 0-1,-1 1 1,0-1 0,0 0 0,0 1 0,0-1 0,0 0 0,1 0 0,-1 1-1,0-1 1,0 0 0,0 0 0,1 1 0,-1-1 0,0 0 0,0 0-1,1 1 1,-1-1 0,0 0 0,1 0 0,-1 0 0,0 0 0,1 0 0,-1 1-1,10-13 89,5-23-121,-10 19-229,0 0 0,-1-1 0,-1 1-1,-1-1 1,1-27 0,-3 12-74</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4.544"/>
    </inkml:context>
    <inkml:brush xml:id="br0">
      <inkml:brushProperty name="width" value="0.035" units="cm"/>
      <inkml:brushProperty name="height" value="0.035" units="cm"/>
    </inkml:brush>
  </inkml:definitions>
  <inkml:trace contextRef="#ctx0" brushRef="#br0">11 88 19116,'-6'-8'1584,"1"1"-1207,7 1-161,7 0 472,6 1-424,0-1-832,3-2-1329,0-2 1593,-1-4-296,1-4-224</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5.109"/>
    </inkml:context>
    <inkml:brush xml:id="br0">
      <inkml:brushProperty name="width" value="0.035" units="cm"/>
      <inkml:brushProperty name="height" value="0.035" units="cm"/>
    </inkml:brush>
  </inkml:definitions>
  <inkml:trace contextRef="#ctx0" brushRef="#br0">1 1 15939,'26'153'3720,"17"73"-1348,-7-102-1741,6-1-1,101 209 0,-137-320-618,0-1-4,-1-1-1,0 1 0,3 14 1,-8-25-10,0 1 1,1-1-1,-1 1 0,0-1 1,0 1-1,0-1 1,1 1-1,-1-1 1,0 1-1,0 0 0,0-1 1,0 1-1,0-1 1,0 1-1,0-1 1,0 1-1,0 0 0,-1-1 1,1 1-1,0-1 1,0 1-1,0-1 1,-1 1-1,1-1 0,0 1 1,0-1-1,-1 1 1,0 0-1,0-1-3,1 0 0,-1 0-1,0 0 1,0 0 0,0-1 0,1 1 0,-1 0-1,0 0 1,0-1 0,0 1 0,1 0 0,-1-1-1,0 1 1,1 0 0,-1-1 0,-1 0-1,-28-27-123,6 3 210,1 0 0,1-2 0,1-1 0,2-1 0,0 0 0,-14-34 0,31 59 5,0-1 1,0 1-1,1-1 1,0 1 0,-1-1-1,1 1 1,1-1-1,-1 0 1,1-7 0,0 10-59,1 0 0,-1 0 1,1 1-1,-1-1 0,1 0 0,0 0 1,0 0-1,0 1 0,0-1 0,0 1 1,0-1-1,1 0 0,-1 1 1,0 0-1,1-1 0,-1 1 0,1 0 1,-1 0-1,1 0 0,0 0 1,-1 0-1,1 0 0,0 0 0,0 1 1,0-1-1,2 0 0,20-5-788,0 0-1,39-3 1,-41 6 143,1 0 1,0-1-1,37-14 1,-14-3-337</inkml:trace>
  <inkml:trace contextRef="#ctx0" brushRef="#br0" timeOffset="1">549 442 13059,'-1'-1'77,"1"1"0,0-1 1,-1 0-1,1 1 0,-1-1 1,0 1-1,1-1 0,-1 1 0,1-1 1,-1 1-1,0-1 0,1 1 1,-1-1-1,0 1 0,1 0 0,-1-1 1,0 1-1,0 0 0,1 0 1,-1 0-1,0-1 0,0 1 0,0 0 1,1 0-1,-1 0 0,0 0 1,-1 1-1,0-1 23,0 1 1,0 0 0,1-1-1,-1 1 1,0 0-1,0 1 1,0-1 0,1 0-1,-1 0 1,-2 3 0,-3 4 366,1 0 1,0 0-1,-8 13 1,1 2 352,1 1 0,-16 41 0,23-52-675,1 1 0,1 0-1,0 0 1,1 0 0,0 0 0,1 21 0,0-33-137,1 0-1,0 0 1,1-1 0,-1 1-1,0 0 1,0-1 0,1 1-1,-1 0 1,1-1 0,0 1-1,-1-1 1,1 1 0,0-1 0,0 1-1,0-1 1,0 1 0,0-1-1,0 0 1,2 2 0,-2-2-7,0-1-1,1 1 1,-1-1 0,0 1 0,1-1 0,-1 0 0,1 1 0,-1-1 0,1 0 0,-1 0 0,1 0-1,-1 0 1,0 0 0,1 0 0,-1 0 0,1-1 0,2 0 0,5-3-36,1 0 0,0 0 0,-1-1 0,16-12 0,-16 11-7,19-13-67,-15 10 56,-1 0 0,1 1-1,1 0 1,-1 2-1,1-1 1,0 2 0,18-6-1,-30 11 57,0-1 0,0 1 0,0 0 0,0 0 0,0 0 0,0 0 0,0 0 0,0 0 0,0 0 0,0 1 0,0-1 0,0 1 0,0 0 0,0-1 0,0 1 0,0 0 0,-1 0 0,1 0 0,0 0 0,0 1 0,-1-1 0,1 0 0,-1 1 0,1-1 0,-1 1 0,0-1 0,1 1 0,-1 0 0,0-1 0,0 1 0,0 0 0,0 0 0,-1 0 0,1 0 0,-1 0 0,1 0 0,0 3 0,1 5 95,-1 0 1,0 1-1,0-1 0,-1 0 0,-1 0 0,-1 14 1,-2 1 207,-1 0 0,-16 46 1,18-61-279,-1 0-1,0-1 1,-1 1 0,0-1 0,-1-1 0,1 1 0,-2-1 0,1 0-1,-15 14 1,19-20-43,1-1 0,-1 0-1,0 1 1,1-1 0,-1 0-1,0 0 1,0 0 0,0 0 0,1-1-1,-1 1 1,0 0 0,0-1-1,0 0 1,0 1 0,0-1 0,0 0-1,0 0 1,0 0 0,0 0-1,-1 0 1,1 0 0,0-1-1,-3 0 1,3-1 5,0 1 0,0 0 0,0-1 1,0 1-1,0-1 0,0 0 0,1 0 0,-1 0 0,1 0 0,-1 0 0,1 0 0,0 0 0,0 0 0,0 0 0,0-1 0,0 1 1,0 0-1,1-1 0,-1-3 0,-4-32-262</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5.576"/>
    </inkml:context>
    <inkml:brush xml:id="br0">
      <inkml:brushProperty name="width" value="0.035" units="cm"/>
      <inkml:brushProperty name="height" value="0.035" units="cm"/>
    </inkml:brush>
  </inkml:definitions>
  <inkml:trace contextRef="#ctx0" brushRef="#br0">117 715 16468,'4'94'2125,"-4"-70"-1705,1 0 0,0 1 0,2-1 0,1 0 0,13 47 0,-15-67-350,0 1 0,0-1 0,0 0 0,1 1 0,-1-1 0,1 0 0,0 0 0,0-1 0,0 1 0,1-1 1,-1 1-1,1-1 0,0 0 0,8 4 0,-9-5-46,0-1 0,0 0 0,0 0 1,0-1-1,1 1 0,-1-1 0,0 1 0,1-1 0,-1 0 0,0 0 1,0-1-1,1 1 0,-1 0 0,0-1 0,0 0 0,1 0 0,-1 0 1,0 0-1,0-1 0,0 1 0,0-1 0,-1 0 0,4-2 1,4-4 9,0 0 1,-1-1-1,0 0 1,0-1-1,-1 0 1,0 0-1,-1-1 1,0 0-1,0 0 1,5-15 0,-1 0 61,-2 0 1,0 0 0,9-53-1,-12 39 12,-2-1-1,-2 1 0,-2-1 0,-2 0 0,-9-56 0,1 44 20,-1 2-1,-3-1 0,-35-82 1,39 110-51,-2 2 1,-23-39 0,31 55-62,-1 0 0,1 0 0,-1 0 0,-1 1 1,1-1-1,-1 1 0,0 1 0,0-1 0,0 1 1,-1 0-1,0 0 0,0 1 0,-9-4 0,13 6-7,0 0 0,0 1 0,-1-1 0,1 1 0,0-1 0,0 1 0,-1 0 0,1 1 0,0-1 0,0 0-1,-1 1 1,1 0 0,0 0 0,0 0 0,0 0 0,-3 2 0,1-1 1,1 1 0,0 0 0,0 0 1,0 1-1,0-1 0,0 1 0,1 0 0,0 0 1,-4 5-1,-3 8 10,1 1 0,0 0 0,2 0 0,-7 22 0,14-40-19,-12 37 26,-9 53 0,19-76-45,0 0 1,0 1-1,2-1 1,0 0-1,0 0 1,1 1-1,4 13 1,-4-24 8,-1-1 1,2 0 0,-1 0-1,0 0 1,1-1-1,-1 1 1,1 0 0,0-1-1,0 1 1,0-1-1,0 1 1,0-1 0,0 0-1,1 0 1,-1 0 0,1 0-1,0 0 1,-1-1-1,1 1 1,0-1 0,0 1-1,0-1 1,0 0-1,0-1 1,0 1 0,1 0-1,-1-1 1,5 1-1,8-1-31,1 0 0,-1-1 0,0 0 0,21-6 0,-17 4-8,-2 0 21,1 1 0,0 0 0,-1 1 0,1 2 0,25 2 0,-37-2 32,0 1-1,0-1 0,0 1 0,-1 1 0,1-1 0,-1 1 0,1 0 0,-1 1 0,0 0 0,0 0 0,-1 0 0,1 0 1,-1 1-1,0 0 0,0 0 0,0 0 0,4 9 0,-2-4 0,-1 1 0,-1 1 0,0-1 0,-1 1 0,0 0-1,0 0 1,2 23 0,3 92-735,-7-73 475,1-7 99,-1-16-89</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6.729"/>
    </inkml:context>
    <inkml:brush xml:id="br0">
      <inkml:brushProperty name="width" value="0.035" units="cm"/>
      <inkml:brushProperty name="height" value="0.035" units="cm"/>
    </inkml:brush>
  </inkml:definitions>
  <inkml:trace contextRef="#ctx0" brushRef="#br0">160 831 15915,'-5'-18'781,"-12"-39"926,15 52-1574,0 1 0,0-1 0,-1 1 1,1 0-1,-1 0 0,0 0 0,0 0 0,-1 0 1,-6-6-1,9 9-45,0 0 1,-1 0-1,1 1 1,0-1-1,0 0 1,-1 0-1,1 1 0,-1-1 1,1 1-1,0-1 1,-1 1-1,1-1 1,-1 1-1,1 0 1,-1 0-1,1 0 0,-1 0 1,1 0-1,-1 0 1,0 0-1,-2 1 1,2 0 12,0 0 0,0 0 1,0 0-1,0 1 1,0-1-1,1 0 0,-1 1 1,0 0-1,0-1 1,1 1-1,0 0 0,-3 3 1,-2 5 87,2 0 0,-1-1 0,1 1 0,1 1 0,-4 12 0,2-2-115,1 1 0,1 0 0,1-1-1,1 1 1,1 0 0,0 0 0,2-1 0,1 1 0,0 0-1,9 26 1,-10-41-71,0 0 0,1-1 0,0 0 0,0 1 0,1-1-1,4 6 1,-7-11-1,0 1-1,0-1 1,0 0-1,0 1 1,1-1 0,-1 0-1,1 0 1,-1 0-1,0 0 1,1 0-1,-1-1 1,1 1-1,0 0 1,-1-1-1,1 1 1,0-1 0,-1 1-1,1-1 1,0 0-1,0 0 1,-1 0-1,1 0 1,0 0-1,-1 0 1,1 0 0,0 0-1,0-1 1,-1 1-1,1-1 1,2 0-1,2-3 11,0 1 0,-1-1-1,1 0 1,-1 0 0,0 0 0,0-1-1,0 0 1,0 0 0,-1 0 0,0 0-1,3-7 1,5-8 68,18-40-1,-14 21 40,-2-1 0,-1-1 0,-3 0 0,-1-1 0,7-78 0,-18 106-60,-1 14-34,0 7-2,0 7-23,0 1 0,0-1 1,2 1-1,0-1 1,1 22-1,10 81-26,-8-99 22,0 3-3,12 75-64,-12-84 58,1-1-1,0 0 1,1-1-1,0 1 1,1-1-1,8 14 1,-12-22 10,1 0 1,-1 0 0,0 0 0,1 0-1,-1 0 1,1-1 0,-1 1 0,1 0-1,0-1 1,0 1 0,-1-1 0,1 0-1,0 0 1,0 0 0,1 0 0,-1 0-1,0 0 1,0 0 0,0-1 0,4 2 0,-3-3 1,-1 1 0,0 0 0,1-1 0,-1 1 0,1-1 0,-1 0 0,0 0 0,1 0 0,-1 0 0,0 0 0,0-1 0,0 1 0,0-1 0,0 1 0,0-1 0,1-1 0,7-8 10,-1-1 0,-1 1-1,0-1 1,-1-1 0,9-18 0,4-15 88,-2-1 1,-3-1-1,-1 0 0,-3-1 1,9-81-1,-11 9 170,-7-140 1,-2 244-243,-6-97 116,4 99-144,0 1 1,-1 0-1,0 0 1,-1 0-1,-8-19 0,11 33 2,1-1 0,0 1-1,0-1 1,0 0-1,0 1 1,0-1-1,-1 1 1,1-1-1,0 1 1,0-1-1,-1 1 1,1 0-1,0-1 1,-1 1-1,1-1 1,-1 1 0,1-1-1,0 1 1,-1 0-1,1-1 1,-1 1-1,1 0 1,-1 0-1,1-1 1,-1 1-1,1 0 1,-1 0-1,1 0 1,-1 0-1,0 0 1,1-1 0,-1 1-1,1 0 1,-1 0-1,1 0 1,-1 1-1,0-1 1,0 1-3,0 0 0,0 0-1,0 0 1,0 0 0,0 0 0,0 0 0,0 1 0,1-1 0,-1 0 0,0 0 0,1 1-1,-1-1 1,1 0 0,0 1 0,-1 1 0,-6 38-45,1 1 1,1 72-1,3-52 28,3 268-6,4-281 24,1-1 1,2 1-1,3-2 1,28 82-1,-32-110-3,2 0 0,15 25 0,-22-39 1,1-1 0,0 0 0,0 0 0,0 0-1,0 0 1,1-1 0,-1 1 0,1-1 0,0 0 0,0 0 0,0-1 0,1 1 0,-1-1 0,1 0-1,7 3 1,-10-4 3,-1-1-1,0 0 1,1 0-1,-1 0 1,0 1-1,1-1 0,-1-1 1,0 1-1,1 0 1,-1 0-1,0 0 1,1-1-1,-1 1 1,0-1-1,1 1 0,-1-1 1,0 1-1,0-1 1,0 0-1,0 0 1,0 1-1,1-1 0,-1 0 1,-1 0-1,1 0 1,0 0-1,0 0 1,0 0-1,0-1 1,-1 1-1,2-2 0,0-3-14,1 0 0,-1-1 1,-1 1-1,1-1 0,0-7 0,-2 9 10,30-197-116,-10-1 0,-6-275 1,-14 456 126,-2 0 0,0 0 0,-1 0 1,-6-23-1,9 45-4,0-1 1,0 1 0,0-1-1,0 1 1,-1-1-1,1 1 1,0-1-1,0 0 1,0 1-1,0-1 1,-1 1 0,1-1-1,0 1 1,-1-1-1,1 1 1,0 0-1,-1-1 1,1 1-1,-1-1 1,1 1-1,0 0 1,-1-1 0,1 1-1,-1 0 1,1-1-1,-1 1 1,1 0-1,-1 0 1,1 0-1,-1-1 1,0 1 0,1 0-1,-1 0 1,1 0-1,-2 0 1,2 1-1,-1-1 0,0 1 0,0 0 0,0 0 1,0 0-1,1 0 0,-1-1 0,0 1 0,1 0 0,-1 0 1,1 0-1,-1 0 0,1 1 0,0-1 0,-1 0 0,1 2 1,-6 28 3,2 0 0,1 1 0,3 55 1,0-54-1,1 76 48,16 116 1,-11-180-41,2 0 1,3-1 0,1-1 0,2 0 0,26 57-1,-36-91-12,1 0 0,0-1 0,0 1 0,1-1 0,0 0 0,12 12 0,-18-19-1,1 0-1,0-1 1,-1 1-1,1 0 1,0-1 0,-1 1-1,1-1 1,0 1-1,0-1 1,-1 1-1,1-1 1,0 0-1,0 1 1,0-1-1,0 0 1,0 0 0,-1 0-1,1 0 1,0 0-1,0 1 1,0-1-1,0-1 1,0 1-1,0 0 1,0 0-1,1-1 1,-1 0-2,0 1 0,0-1 1,0 0-1,-1 0 0,1 0 0,0 0 0,-1-1 1,1 1-1,-1 0 0,1 0 0,-1 0 0,0 0 1,1-1-1,-1 1 0,0 0 0,0-2 1,1-7-14,-1 1 1,0-1-1,0 1 1,-3-11-1,-14-51-84,-44-120 0,17 64 44,42 115 61,4 9 7,11 12 18,4 4-15,-11-9-12,0-1 1,1 0 0,-1-1 0,1 0 0,0 0 0,0 0 0,0-1 0,0 0 0,0 0-1,0-1 1,0 0 0,0 0 0,0-1 0,0 0 0,0 0 0,0 0 0,0-1-1,-1 0 1,1-1 0,0 1 0,-1-1 0,0 0 0,0-1 0,10-6 0,-2-1 11,1 0 0,-2-1 1,0-1-1,0 0 1,-1-1-1,-1 0 1,0 0-1,14-26 1,-17 24 14,0-1 0,-1 1 0,-1-2 0,0 1 0,4-24 0,-8 28-7,0 1 0,-1-1 1,0 0-1,-1 0 0,-1 1 0,0-1 1,0 0-1,-5-15 0,5 25-16,0-1-1,0 1 1,0 0-1,0 0 1,-1 0 0,1 0-1,-1 0 1,0 0-1,0 1 1,0-1 0,-1 0-1,-2-1 1,4 3-6,0 0 1,0 0-1,0 1 0,0-1 1,0 1-1,0-1 1,0 1-1,0-1 0,-1 1 1,1 0-1,0 0 1,0 0-1,-1-1 0,1 1 1,0 0-1,0 0 1,-1 1-1,1-1 0,0 0 1,0 0-1,-1 1 1,1-1-1,0 0 0,0 1 1,0-1-1,0 1 1,0 0-1,0-1 0,0 1 1,0 0-1,0 0 1,-2 1-1,-1 2 0,0 1 0,0-1 0,0 1 0,0 0 0,1 1 0,-1-1 0,1 1 0,1-1 0,-1 1 0,1 0 0,-2 9 0,-2 8 1,-3 41 0,5-27-2,2 1 0,2 0 0,7 60 0,-4-76 0,1 0 0,1 0 0,1 0 1,0 0-1,2-1 0,1 0 0,15 27 0,-19-42 1,-1 1-1,1 0 0,0-1 0,0 0 0,1 0 0,-1-1 1,2 1-1,-1-1 0,0 0 0,9 4 0,-12-8 0,0 1 0,0-1-1,1 1 1,-1-1 0,0 0-1,1 0 1,-1-1 0,1 1-1,0-1 1,-1 0 0,1 0-1,-1 0 1,1 0-1,-1-1 1,1 1 0,-1-1-1,1 0 1,-1 0 0,1 0-1,-1 0 1,0-1 0,0 0-1,0 1 1,5-5 0,-2 1 2,0 0 0,0 0 0,-1-1 0,1 0 0,-1 0 1,-1 0-1,1 0 0,6-14 0,-4 4-2,0 0 0,-1-1 0,5-21-1,-5 12 141,-1-2 0,2-51 1,-1 225 416,-4-121-452,1-2 1,2 1 0,0 0-1,10 24 1,-14-45-101,0-1-1,0 1 1,0-1-1,0 1 1,1-1-1,-1 0 1,1 0-1,-1 0 1,1 0-1,0 0 1,0 0 0,0 0-1,4 3 1,-6-5-19,1 0 0,-1 0 0,1 1 0,-1-1 1,1 0-1,0 0 0,-1 0 0,1 0 0,-1 0 0,1 0 1,-1 0-1,1 0 0,0 0 0,-1 0 0,1 0 0,-1 0 1,1-1-1,-1 1 0,1 0 0,-1 0 0,1 0 0,-1-1 1,2 0-1,-1 0-45,0 0 1,1 0-1,-1-1 1,0 1-1,0-1 1,0 1-1,0-1 0,0 1 1,-1-1-1,1 0 1,0-2-1,3-7-367,-2 0-1,1 0 0,-2-1 1,1 1-1,-2-1 1,0-21-1,-13-72-726,12 99 1074,-11-67-937</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7.187"/>
    </inkml:context>
    <inkml:brush xml:id="br0">
      <inkml:brushProperty name="width" value="0.035" units="cm"/>
      <inkml:brushProperty name="height" value="0.035" units="cm"/>
    </inkml:brush>
  </inkml:definitions>
  <inkml:trace contextRef="#ctx0" brushRef="#br0">1 1 15755,'0'6'1777,"0"15"-1105,3 3-272,0 1 728,4-2-736,4-8-320,4-2 160,6-7-416,5-4-144</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7.687"/>
    </inkml:context>
    <inkml:brush xml:id="br0">
      <inkml:brushProperty name="width" value="0.035" units="cm"/>
      <inkml:brushProperty name="height" value="0.035" units="cm"/>
    </inkml:brush>
  </inkml:definitions>
  <inkml:trace contextRef="#ctx0" brushRef="#br0">1 527 18324,'3'23'1463,"0"43"0,-3-52-1023,0 0 1,0 0-1,2 0 0,-1 0 0,2 0 0,0 0 1,1-1-1,6 16 0,-10-28-410,0 0 0,1 0 0,-1 0 1,0-1-1,1 1 0,0 0 0,-1 0 0,1-1 0,-1 1 0,1 0 0,0-1 1,-1 1-1,1 0 0,0-1 0,0 1 0,-1-1 0,1 1 0,0-1 0,0 0 0,0 1 1,0-1-1,0 0 0,0 1 0,0-1 0,-1 0 0,2 0 0,0 0-3,0-1 1,-1 1-1,1-1 0,-1 1 0,0-1 0,1 0 0,-1 1 0,1-1 0,-1 0 0,0 0 0,1 0 1,-1 0-1,0 0 0,1-2 0,4-4 12,0 0 1,-1 0 0,0-1-1,5-11 1,3-12-7,-1 1 1,-1-2-1,-2 1 1,-2-1 0,-1 0-1,4-58 1,-7 27 4,-3 0 0,-13-96 0,11 143-31,-1-5 7,-6-28 0,8 44-13,-1 1 0,1-1-1,-1 1 1,0 0 0,0-1 0,0 1-1,0 0 1,-1 0 0,1 1 0,-1-1-1,-6-6 1,8 10-1,1-1 0,-1 1 0,1 0 1,-1-1-1,1 1 0,-1 0 0,1-1 0,-1 1 0,1 0 0,-1 0 0,0 0 0,1-1 1,-1 1-1,1 0 0,-1 0 0,0 0 0,1 0 0,-1 0 0,1 0 0,-1 0 0,0 0 0,1 0 1,-1 0-1,0 1 0,1-1 0,-1 0 0,0 1 0,-1 0 2,1 0 0,0 0 0,0 0 0,-1 0 0,1 0 0,0 1 0,0-1-1,0 0 1,0 1 0,-1 1 0,-14 41 87,16-43-86,-11 41 113,2 1 0,2 0 0,1 0 0,3 0 0,3 68 0,1-101-88,0 0 0,0 0 0,1 0 1,1 0-1,0 0 0,0 0 0,0-1 0,10 18 0,-9-21-35,0 0 0,1 0 1,-1 0-1,1-1 0,1 0 1,-1 0-1,1 0 0,-1 0 1,1-1-1,0 0 0,1 0 0,-1-1 1,8 4-1,45 10-425,-49-15-10,1 1 1,0 0-1,-1 1 0,0 0 1,0 0-1,0 1 1,12 8-1,-21-12 360,-1-1-1,1 0 1,-1 0-1,1 0 1,-1 0-1,1 1 1,-1-1-1,1 0 1,-1 0-1,1 0 0,-1 0 1,1 0-1,-1 0 1,1 0-1,-1 0 1,1-1-1,-1 1 1,1 0-1,-1 0 1,1 0-1,-1-1 1,1 1-1,-1 0 1,1 0-1,-1-1 1,0 1-1,1 0 1,-1-1-1,1 1 1,-1 0-1,0-1 1,0 1-1,1-1 1,-1 1-1,1-1 1,12-20-1056,-11 16 840,119-210-1274,-120 212 1663,2-4 4369,-4 6-4315,1 1-1,-1-1 0,1 0 1,-1 1-1,1-1 0,-1 0 1,1 0-1,0 1 0,0-1 1,-1 0-1,1 0 0,0 1 0,0-1 1,0 0-1,0 0 0,0 0 1,0-1-1,0 0-7,0-1 0,-1 1 0,1-1 0,-1 1-1,0-1 1,1 1 0,-1 0 0,0-1 0,-2-3 0,2 6-113,1 0 0,0-1 0,0 1-1,-1 0 1,1 0 0,0-1 0,-1 1 0,1 0 0,0-1 0,-1 1 0,1 0 0,0 0 0,-1 0 0,1 0 0,-1-1-1,1 1 1,0 0 0,-1 0 0,1 0 0,-1 0 0,1 0 0,-1 0 0,0 0 0,1 0-6,-1 1-1,0-1 1,0 0 0,0 1 0,0-1 0,1 1 0,-1-1 0,0 1-1,1-1 1,-1 1 0,0 0 0,1-1 0,-1 1 0,0 0 0,0 1 0,-4 6 70,0 0 1,1 1 0,0-1 0,0 1 0,1 0-1,-4 14 1,-8 57 104,14-70-165,0-1-1,1 1 0,0 0 1,0 0-1,1 0 1,2 10-1,-3-18-42,0-1 0,1 1 0,-1-1 1,0 1-1,1-1 0,-1 1 0,1-1 0,0 1 0,0-1 1,-1 1-1,1-1 0,0 0 0,0 1 0,0-1 0,0 0 1,1 0-1,-1 0 0,0 0 0,0 0 0,1 0 0,-1 0 1,0 0-1,1 0 0,-1-1 0,1 1 0,-1 0 0,1-1 1,0 0-1,-1 1 0,1-1 0,-1 0 0,1 0 0,0 0 1,-1 0-1,1 0 0,-1 0 0,1 0 0,0 0 0,-1-1 1,1 1-1,-1-1 0,1 1 0,-1-1 0,1 0 0,1 0 1,9-5-498,0 0 0,0-1 0,0-1 1,-1 0-1,11-10 0,51-51-1257,-63 60 1605,27-29-884</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8.127"/>
    </inkml:context>
    <inkml:brush xml:id="br0">
      <inkml:brushProperty name="width" value="0.035" units="cm"/>
      <inkml:brushProperty name="height" value="0.035" units="cm"/>
    </inkml:brush>
  </inkml:definitions>
  <inkml:trace contextRef="#ctx0" brushRef="#br0">93 14 17492,'0'-1'64,"0"0"0,0 1 0,0-1-1,0 1 1,0-1 0,-1 0 0,1 1 0,0-1 0,0 1 0,-1-1 0,1 1 0,0-1 0,-1 1 0,1-1 0,-1 1 0,1-1 0,0 1-1,-1-1 1,1 1 0,-1 0 0,1-1 0,-1 1 0,1 0 0,-1-1 0,0 1 0,1 0 0,-1 0 0,1 0 0,-1-1 0,1 1 0,-1 0-1,0 0 1,1 0 0,-1 0 0,0 0 0,1 0 0,-1 0 0,1 0 0,-1 0 0,0 1 0,1-1 0,-1 0 0,1 0 0,-1 0 0,1 1 0,-1-1-1,0 0 1,1 1 0,-1-1 0,1 0 0,0 1 0,-1-1 0,1 1 0,-1-1 0,0 1 0,-1 2 116,-1 0 0,1 0 1,0 0-1,0 0 0,0 0 0,0 1 1,0-1-1,-1 4 0,1-2-104,1 0 0,0 0 0,0 0 0,0 0 0,0 0-1,1 0 1,0 0 0,0 0 0,0 0 0,2 9 0,-1-12-68,0 0-1,-1 0 1,1 1 0,0-1 0,0 0 0,0 0 0,1-1-1,-1 1 1,0 0 0,1 0 0,-1-1 0,1 1-1,0 0 1,-1-1 0,1 0 0,0 1 0,0-1-1,0 0 1,0 0 0,0 0 0,0 0 0,0 0 0,0-1-1,0 1 1,1-1 0,2 1 0,5 0-15,1-1 1,-1 0 0,1 0-1,-1-1 1,0-1-1,13-3 1,-13 3-5,1 0 1,-1 0-1,1 1 1,0 1-1,16 0 1,-25 1 29,0-1 0,0 0 0,-1 1 0,1-1 0,0 1 0,-1 0 0,1 0 0,0-1 0,-1 1 0,1 0 0,-1 0 0,1 1 0,-1-1 0,0 0 0,1 0 0,-1 1 0,0-1 0,0 0 0,0 1 0,0-1 0,0 1 0,0 0 0,-1-1 1,1 1-1,0 0 0,-1-1 0,1 1 0,-1 0 0,0 0 0,0 0 0,1-1 0,-1 1 0,0 0 0,-1 0 0,1 2 0,-1 5 98,0 0 1,-1 0 0,0-1-1,0 1 1,-1-1-1,-4 10 1,-5 9 218,-2-1 1,0 0-1,-26 33 1,27-43-536,0 0 0,-1-1 0,-1 0 1,0-1-1,-30 21 0,43-34 165,0 1-1,0-1 0,-1 1 1,1-1-1,-1 0 0,1 0 1,-1 0-1,1 0 0,-1-1 1,1 1-1,-1-1 0,0 1 1,1-1-1,-1 0 0,0 0 1,1 0-1,-1 0 0,0-1 1,-3 0-1,-16-14-456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4.026"/>
    </inkml:context>
    <inkml:brush xml:id="br0">
      <inkml:brushProperty name="width" value="0.025" units="cm"/>
      <inkml:brushProperty name="height" value="0.025" units="cm"/>
    </inkml:brush>
  </inkml:definitions>
  <inkml:trace contextRef="#ctx0" brushRef="#br0">47 178 9673,'-5'11'7986,"-1"-1"-6571,1-2-735,0 0-1,0 0 0,1 0 0,1 1 0,-1 0 0,1-1 0,1 1 0,-2 10 0,4-18-648,0-1-1,0 0 0,1 0 0,-1 1 0,0-1 0,0 0 1,0 0-1,1 1 0,-1-1 0,0 0 0,1 0 0,-1 1 1,0-1-1,0 0 0,1 0 0,-1 0 0,0 0 0,1 0 0,-1 0 1,1 1-1,-1-1 0,0 0 0,1 0 0,-1 0 0,0 0 1,1 0-1,-1 0 0,0 0 0,1 0 0,-1-1 0,0 1 1,1 0-1,-1 0 0,0 0 0,1 0 0,-1 0 0,0-1 0,1 1 1,-1 0-1,0 0 0,0 0 0,1-1 0,-1 1 0,18-10 106,8-13 2,-2 0-1,0-1 0,-2-2 0,25-35 1,44-49-3,-91 110-138,0-1 0,0 1 0,0-1 0,1 1 1,-1-1-1,0 1 0,1-1 0,-1 1 0,0-1 0,1 1 0,-1 0 0,0-1 0,1 1 0,-1 0 0,1-1 0,-1 1 0,1 0 0,-1-1 0,1 1 0,-1 0 0,1 0 0,-1 0 0,1-1 0,-1 1 0,1 0 0,-1 0 0,1 0 0,-1 0 1,1 0-1,-1 0 0,1 0 0,0 0 0,-1 0 0,1 0 0,-1 0 0,1 0 0,-1 1 0,1-1 0,-1 0 0,1 0 0,-1 1 0,1-1 0,-1 0 0,1 1 0,-1-1 0,1 0 0,-1 1 0,0-1 0,1 0 0,-1 1 0,0-1 0,1 1 1,-1-1-1,0 1 0,0-1 0,1 1 0,-1-1 0,0 1 0,0-1 0,0 1 0,0-1 0,1 1 0,-1 0 0,0-1 0,0 1 0,2 44 154,-2-38-80,-1 32-418,0-6 707,6 57 0,-3-80-1423,0 0 0,0 0 0,1-1-1,0 1 1,8 15 0,-5-15-5983</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8.612"/>
    </inkml:context>
    <inkml:brush xml:id="br0">
      <inkml:brushProperty name="width" value="0.035" units="cm"/>
      <inkml:brushProperty name="height" value="0.035" units="cm"/>
    </inkml:brush>
  </inkml:definitions>
  <inkml:trace contextRef="#ctx0" brushRef="#br0">0 0 20884,'20'62'1449,"-1"19"-1233,4 13-88,1 17 208,1 5-224,-1-8-352,-3-10-256,-4-22-448,-5-13 503,-15-28 137,-11-17-216,-13-30-80</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9.085"/>
    </inkml:context>
    <inkml:brush xml:id="br0">
      <inkml:brushProperty name="width" value="0.035" units="cm"/>
      <inkml:brushProperty name="height" value="0.035" units="cm"/>
    </inkml:brush>
  </inkml:definitions>
  <inkml:trace contextRef="#ctx0" brushRef="#br0">11 489 14147,'-3'-12'306,"0"0"0,1-1 0,1 1 0,0 0 1,0-1-1,1 1 0,1-1 0,0 1 0,1 0 0,0-1 0,1 1 0,0 0 0,1 0 1,7-14-1,0 3 179,1 1 1,1 1 0,1-1 0,1 2 0,1 0 0,30-29-1,-33 37-305,0 0-1,1 0 0,1 2 0,0 0 0,0 0 1,1 1-1,0 1 0,1 1 0,0 0 0,18-4 0,-26 9-137,0 1 0,0 0-1,0 0 1,0 1-1,0 0 1,0 1 0,0 0-1,0 0 1,0 1-1,0 0 1,0 0 0,0 1-1,-1 0 1,11 6-1,-15-6-17,1-1-1,-1 1 1,1 0-1,-1 1 1,0-1-1,0 1 1,-1-1-1,1 1 0,-1 0 1,0 0-1,0 1 1,0-1-1,0 1 1,-1 0-1,0-1 1,0 1-1,0 0 0,0 0 1,-1 0-1,0 0 1,0 1-1,-1-1 1,1 0-1,-1 0 1,-1 10-1,-1-2 59,0 0 0,-1-1-1,-1 1 1,0-1 0,-1 0-1,-11 22 1,-46 65 430,57-92-476,-24 32 31,-36 37 0,16-20-2402,48-54 1093,3-3 568,9-7 234,-1 1-60,15-9-575</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9.560"/>
    </inkml:context>
    <inkml:brush xml:id="br0">
      <inkml:brushProperty name="width" value="0.035" units="cm"/>
      <inkml:brushProperty name="height" value="0.035" units="cm"/>
    </inkml:brush>
  </inkml:definitions>
  <inkml:trace contextRef="#ctx0" brushRef="#br0">0 626 15259,'3'3'289,"0"0"0,-1 0 0,1 0-1,-1 1 1,0-1 0,0 1 0,0-1 0,-1 1-1,1 0 1,-1-1 0,0 1 0,0 0 0,1 8-1,-1-5 154,28 156 4907,-20-103-4329,30 110 1,-39-170-1016,13 32 131,-3-21-90,-9-11-45,-1 0-1,0 0 1,1 0 0,-1 0-1,0 0 1,1 0-1,-1 0 1,0 0-1,1 0 1,-1 0 0,0 0-1,1 0 1,-1 0-1,0 0 1,1-1 0,-1 1-1,0 0 1,0 0-1,1 0 1,-1-1-1,0 1 1,1 0 0,-1 0-1,0-1 1,0 1-1,0 0 1,1 0-1,-1-1 1,0 1 0,0 0-1,0-1 1,0 1-1,1 0 1,-1-1-1,0 1 1,0 0 0,0-1-1,2-5 2,0-1 0,0 0 0,-1 1 0,0-1 0,0 0 0,0 0 0,-1-8 0,-5-52 7,4 61-7,-5-49 42,-3 1 0,-2 0 1,-2 0-1,-24-62 0,35 111-37,-1 1-1,1-1 0,0 1 1,-1 0-1,0 0 1,-6-7-1,9 11-6,0 0 1,0 0-1,0 0 0,0-1 1,0 1-1,0 0 1,0 0-1,-1 0 0,1 0 1,0 0-1,0 0 0,0-1 1,0 1-1,-1 0 1,1 0-1,0 0 0,0 0 1,0 0-1,0 0 0,-1 0 1,1 0-1,0 0 1,0 0-1,0 0 0,-1 0 1,1 0-1,0 0 0,0 0 1,0 0-1,-1 0 1,1 0-1,0 0 0,0 0 1,0 0-1,-1 0 0,1 0 1,0 0-1,0 0 1,0 0-1,0 1 0,-1-1 1,1 0-1,0 0 0,0 0 1,0 0-1,0 0 1,-1 1-1,2 21-3,3-4-5,1-1 0,0 0 0,13 27 0,-14-35 4,0-1 0,0 0 0,1 0 0,1 0 0,-1 0 0,1-1 0,0 0 0,14 12 0,-17-17 4,0-1 0,0 1 1,-1-1-1,1 1 0,0-1 0,0 0 0,0 0 0,0 0 0,1-1 0,-1 1 1,0-1-1,0 1 0,0-1 0,1 0 0,-1 0 0,0-1 0,0 1 0,0-1 1,1 1-1,-1-1 0,0 0 0,0 0 0,0-1 0,0 1 0,0 0 0,-1-1 0,1 0 1,0 0-1,-1 0 0,5-4 0,2-2 6,0-1-1,-1-1 1,0 1-1,0-1 1,-1-1-1,11-18 1,-10 10 11,1 0 1,-2-1-1,-1 1 1,0-1-1,-1-1 1,-1 1-1,-2-1 1,0 1-1,0-1 0,-3-22 1,0 37-11,0-1 0,0 1 0,-1 0 0,0-1 0,0 1 0,-6-12 0,8 17-7,-1 0 1,1 0 0,-1 0-1,1 1 1,-1-1-1,0 0 1,1 0 0,-1 0-1,0 1 1,0-1 0,0 0-1,0 1 1,1-1-1,-1 1 1,0-1 0,0 1-1,0-1 1,0 1-1,-2-1 1,2 1-1,0 1 0,-1-1 1,1 0-1,0 1 0,0-1 0,0 1 0,0-1 0,0 1 1,0-1-1,0 1 0,0 0 0,0 0 0,0-1 1,0 1-1,0 0 0,0 0 0,1 0 0,-1 0 1,0 0-1,1 0 0,-1 0 0,0 2 0,-3 5-4,0 1 0,0 0 0,1 0 0,0 0 0,1 0 0,0 1-1,0-1 1,1 1 0,0 11 0,1 10-25,6 49 1,-4-65 23,0 1 0,1-1 0,1 1 0,0-1 0,2-1 0,-1 1 0,16 26 0,-19-38 7,0 1 0,0-1 0,0 0 0,1 0 0,-1 0 0,1 0 0,0 0 0,0 0 0,0-1 1,0 0-1,0 1 0,1-1 0,-1 0 0,1-1 0,-1 1 0,1 0 0,0-1 0,0 0 0,0 0 0,-1 0 1,1-1-1,0 1 0,0-1 0,0 0 0,0 0 0,0 0 0,0-1 0,0 1 0,0-1 0,0 0 0,0 0 1,0 0-1,-1-1 0,1 1 0,-1-1 0,5-3 0,4-2 7,0-1 0,-1 0 0,0-1 0,0-1-1,-1 1 1,0-2 0,-1 1 0,14-22 0,-3 1 18,-1-1-1,17-39 1,-17 25 16,-1-1 0,-3 0 1,-2-1-1,10-67 0,-27 193 128,5 96 0,-1-171-168,1 19-13,4 72 140,-4-83-194,1 0 0,0-1 0,1 1 0,0-1 0,0 1 0,7 11 0,0-11-444,-10-10 465,1-1 0,-1 0 0,1 0 0,-1 0 1,0 0-1,1 0 0,-1 0 0,0 0 0,1 0 0,-1-1 1,0 1-1,1 0 0,-1 0 0,0 0 0,1 0 0,-1 0 1,0 0-1,1-1 0,-1 1 0,0 0 0,0 0 0,1-1 1,-1 1-1,0 0 0,0 0 0,1-1 0,1-2-224,-1 1 0,1-1 1,-1 0-1,0 0 0,0 0 0,0 0 0,0 0 0,1-4 0,1-22-618,1-45 0,-3 2-288</inkml:trace>
  <inkml:trace contextRef="#ctx0" brushRef="#br0" timeOffset="1">664 0 20868,'0'20'1433,"3"11"-1217,3 1-192,5-4 64,2-2-560,4-13 408,1-5-128,7-8-128</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0.042"/>
    </inkml:context>
    <inkml:brush xml:id="br0">
      <inkml:brushProperty name="width" value="0.035" units="cm"/>
      <inkml:brushProperty name="height" value="0.035" units="cm"/>
    </inkml:brush>
  </inkml:definitions>
  <inkml:trace contextRef="#ctx0" brushRef="#br0">62 0 17452,'-30'119'2899,"20"-85"-1601,-11 64 1,21-97-1263,-1 0 1,1 1-1,0-1 1,0 0-1,0 0 1,0 0-1,0 0 1,0 0-1,0 0 1,1 0-1,-1 0 1,0 1-1,1-1 1,0 1-1,-1-2-20,0 1-1,1-1 0,-1 0 0,0 0 0,0 0 1,1 1-1,-1-1 0,0 0 0,1 0 0,-1 0 1,0 0-1,1 0 0,-1 0 0,0 0 1,1 0-1,-1 0 0,1 0 0,-1 0 0,0 0 1,1 0-1,-1 0 0,0 0 0,1 0 0,-1 0 1,0 0-1,1 0 0,-1 0 0,1-1 0,27-20 231,-26 19-279,23-20-5,1 2-1,41-26 1,-56 39 25,1 0 1,0 2 0,0-1-1,1 1 1,-1 1 0,1 1-1,0-1 1,27-1-1,-35 4 47,0 1 0,0 0 0,0 1 0,1-1 0,-1 1 0,0 0-1,0 1 1,0-1 0,0 1 0,0 0 0,-1 0 0,1 0 0,0 1-1,-1 0 1,0 0 0,0 0 0,0 0 0,0 0 0,0 1 0,0 0-1,-1 0 1,0 0 0,0 0 0,0 1 0,0-1 0,-1 1 0,0-1-1,0 1 1,0 0 0,0 0 0,-1 0 0,1 0 0,-2 0 0,1 0-1,0 8 1,0 0 163,-1 1-1,0-1 1,-1 1-1,0-1 1,-1 0 0,0 1-1,-2-1 1,1 0-1,-1-1 1,-7 15-1,7-20-139,1 0 0,-1 0 1,-1 0-1,1-1 0,-1 0 0,0 1 0,-1-2 0,1 1 0,-1-1 1,-1 0-1,1 0 0,0 0 0,-1-1 0,0 0 0,0 0 0,-1-1 0,1 0 1,-10 3-1,8-4-368,0-1 1,0 1-1,0-1 1,-1-1-1,1 0 1,0 0-1,-1-1 1,1 0 0,0-1-1,0 0 1,0 0-1,0-1 1,0 0-1,1 0 1,-1-1-1,1 0 1,0-1-1,0 0 1,-11-9-1,-5-10-1008</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0.529"/>
    </inkml:context>
    <inkml:brush xml:id="br0">
      <inkml:brushProperty name="width" value="0.035" units="cm"/>
      <inkml:brushProperty name="height" value="0.035" units="cm"/>
    </inkml:brush>
  </inkml:definitions>
  <inkml:trace contextRef="#ctx0" brushRef="#br0">0 189 15195,'0'-1'2145,"6"-4"-1201,8-4-240,4-3 1753,10-4-1217,9-2-184,9-2-256,4-2-408,2-2-1000,-1 0 768,-6 4-224,-4 2-144</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1.076"/>
    </inkml:context>
    <inkml:brush xml:id="br0">
      <inkml:brushProperty name="width" value="0.035" units="cm"/>
      <inkml:brushProperty name="height" value="0.035" units="cm"/>
    </inkml:brush>
  </inkml:definitions>
  <inkml:trace contextRef="#ctx0" brushRef="#br0">88 273 17452,'-10'36'746,"2"0"0,1 0 0,2 1 0,1 0 0,2 0 0,4 52 0,2-37-104,3 0 1,2 0-1,29 94 0,-33-129-551,2-1 0,9 21 0,-16-36-89,1-1 0,-1 1 0,0 0 0,1 0 0,-1 0 0,1-1 0,-1 1 0,1 0 0,-1-1 0,1 1 0,-1 0 0,1-1 0,0 1 0,-1-1 0,1 1 0,0-1 0,0 1 0,-1-1 0,1 1 0,0-1 0,1 0 0,-2 0 1,1 0 0,-1 0 0,1-1 1,-1 1-1,0-1 0,1 1 0,-1 0 0,1-1 0,-1 1 0,0-1 0,1 1 0,-1-1 0,0 1 0,0-1 0,1 1 1,-1-1-1,0 1 0,0-1 0,0 1 0,0-1 0,0 1 0,0-2 0,1-6 31,0 1 0,-1-1 0,0-12 0,-20-107 350,-61-209 1,79 327-373,-9-33 16,4 15-16,-1 0 0,-16-38 0,17 54-18,6 17-24,7 21-26,0-7 37,2-1 0,12 24 0,-18-39 15,0 0 1,0 0-1,0 0 0,1-1 0,0 1 1,0-1-1,0 1 0,0-1 1,0 0-1,1 0 0,-1 0 1,1-1-1,0 1 0,0-1 0,0 0 1,0 0-1,6 2 0,-7-4 6,1 0 0,-1 0-1,1-1 1,-1 1-1,0-1 1,1 0 0,-1 1-1,1-1 1,-1-1-1,0 1 1,0 0 0,0-1-1,0 0 1,0 0-1,0 0 1,0 0 0,0 0-1,-1 0 1,1-1-1,-1 1 1,0-1 0,0 0-1,3-3 1,6-9 7,-1-1 0,16-33 0,-4-4 160,-2-1 0,-2 0 0,20-105 0,-44 196 54,2 0 0,1 54 0,11 78 113,-8-162-322,5 62 147,16 73 1,-15-114-369,1 0 0,1-1 0,2 0 0,0 0 0,19 32 0,-28-55 164,1-1 1,1 1-1,-1 0 1,0-1-1,1 1 1,0-1 0,0 0-1,0 0 1,0 0-1,0-1 1,1 1-1,4 3 1,-7-6 26,0-1 0,-1 1 0,1 0 0,-1 0 0,1 0 0,-1-1 0,1 1 0,-1 0 0,1 0 0,-1-1 0,1 1 0,-1 0 0,1-1 0,-1 1 0,0-1 0,1 1 0,-1-1 0,1 1 0,-1-1 0,0 1 0,0-1 0,1 0 0</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1.592"/>
    </inkml:context>
    <inkml:brush xml:id="br0">
      <inkml:brushProperty name="width" value="0.035" units="cm"/>
      <inkml:brushProperty name="height" value="0.035" units="cm"/>
    </inkml:brush>
  </inkml:definitions>
  <inkml:trace contextRef="#ctx0" brushRef="#br0">1 503 13547,'4'3'632,"1"0"0,0-1-1,0 0 1,0 0 0,0 0 0,1-1 0,-1 1 0,0-1-1,1-1 1,-1 1 0,6-1 0,-5 0-315,0-1 0,0 1-1,0-2 1,0 1 0,0-1 0,0 1 0,-1-2 0,1 1-1,5-4 1,-3 2-151,0-2 0,0 1-1,-1-1 1,0-1 0,0 1-1,0-1 1,-1 0 0,0-1-1,-1 1 1,1-1 0,-1 0-1,6-15 1,-6 9-44,0 0 0,0 0 0,-1-1 0,-1 1 1,-1-1-1,0 0 0,0-16 0,-2 20-66,0 1 0,-1-1 0,0 1 1,-1 0-1,0-1 0,-1 1 0,0 0 0,0 0 1,-1 1-1,-10-18 0,13 24-42,-1 1 0,0 0 0,1-1-1,-1 1 1,0 0 0,0 0 0,-1 0 0,1 0 0,0 0 0,-1 1 0,1-1 0,-1 1-1,-4-2 1,6 2-8,-1 1 1,0-1-1,1 1 0,-1 0 0,0 0 0,0 0 0,1 0 0,-1 0 1,0 0-1,1 0 0,-1 1 0,0-1 0,1 1 0,-1-1 1,0 1-1,1 0 0,-1-1 0,1 1 0,-1 0 0,1 0 0,-1 0 1,1 0-1,0 0 0,-2 2 0,-2 3-3,1 0 0,-1 0 0,1 0 0,1 0 0,-1 1 0,1 0 0,0 0 1,1 0-1,-1 0 0,1 0 0,1 0 0,-2 13 0,1 0-16,1 1 1,0-1-1,4 31 0,0-30 2,0 0-1,10 32 0,-11-44 9,1-1 0,1 1 0,0-1 0,0 0 1,0 0-1,1-1 0,0 1 0,10 10 0,-11-15 4,-1 0-1,1 0 1,0 0-1,-1-1 1,1 0-1,0 0 1,1 0-1,-1 0 1,0 0-1,1-1 1,-1 0-1,0 0 1,1 0-1,0 0 1,-1-1 0,1 0-1,-1 0 1,1 0-1,-1 0 1,1-1-1,0 0 1,-1 0-1,0 0 1,1 0-1,6-4 1,6-2 4,0-1 1,-1-1-1,0 0 1,29-23-1,1-7 9,-3-2-1,-2-2 1,42-54-1,21-24 15,-101 118-26,31-29 9,-33 31-9,1 0 0,-1 1 0,0-1 0,0 0 0,0 1 0,0-1 0,0 1 0,1 0 0,-1-1 0,0 1 0,0 0 0,2-1 0,-2 1-1,-1 1 1,1-1 0,-1 0 0,1 0 0,-1 0 0,0 0 0,1 1 0,-1-1 0,1 0-1,-1 0 1,1 1 0,-1-1 0,0 0 0,1 1 0,-1-1 0,0 0 0,1 1 0,-1-1-1,0 1 1,0-1 0,1 1 0,-1-1 0,0 0 0,0 1 0,0-1 0,1 1 0,-1-1-1,0 1 1,0-1 0,0 2 0,3 24 36,-1 0 0,-1 0 1,-4 36-1,1 10 33,2-49-46,1 42 43,0-59-54,0 0-1,0 0 0,0 0 1,0 0-1,1 0 1,0-1-1,5 11 0,-6-15-10,-1-1 1,1 1-1,-1 0 0,1-1 0,-1 1 0,1-1 1,0 1-1,-1-1 0,1 1 0,0-1 0,0 1 1,-1-1-1,1 0 0,0 1 0,0-1 1,0 0-1,-1 0 0,1 1 0,0-1 0,0 0 1,0 0-1,0 0 0,-1 0 0,1 0 0,0 0 1,0 0-1,0-1 0,0 1 0,-1 0 0,1 0 1,0-1-1,0 1 0,0 0 0,-1-1 0,1 1 1,0-1-1,-1 1 0,1-1 0,0 1 0,-1-1 1,1 1-1,-1-1 0,1 0 0,0 1 1,-1-1-1,1-1 0,9-12 25,-1 0 0,-1-1 0,0-1-1,-1 1 1,-1-1 0,7-24 0,-5 17-11,37-128 89,-13 42-87,-22 80-35,-4 22-14,-2 15 14,-3 17 5,-1-24 11,0 85-83,4 71-1214,-4-155 1150,0 1 0,0-1 1,1 1-1,-1-1 1,1 0-1,-1 1 1,1-1-1,0 0 0,0 1 1,0-1-1,0 0 1,1 0-1,1 3 0,-2-4 109,-1-1-1,0 0 0,1 0 1,-1 0-1,0 1 0,1-1 0,-1 0 1,1 0-1,-1 0 0,0 0 0,1 0 1,-1 0-1,1 0 0,-1 0 1,0 0-1,1 0 0,-1 0 0,1 0 1,-1 0-1,0 0 0,1 0 0,-1 0 1,0 0-1,1-1 0,-1 1 1,1 0-1,-1 0 0,1-1 0,13-16-535,3-16-296</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2.215"/>
    </inkml:context>
    <inkml:brush xml:id="br0">
      <inkml:brushProperty name="width" value="0.035" units="cm"/>
      <inkml:brushProperty name="height" value="0.035" units="cm"/>
    </inkml:brush>
  </inkml:definitions>
  <inkml:trace contextRef="#ctx0" brushRef="#br0">106 222 18428,'-20'35'2086,"-28"64"-1,40-78-1641,1 0-1,1 0 0,1 1 1,-5 37-1,9-51-370,1-1 0,0 1 0,0 0 0,1 0 0,0-1 0,0 1 0,0-1 0,1 1-1,5 10 1,-6-16-58,0 0 0,0 0 0,0 0 0,0 0 0,1 0 0,-1-1 0,1 1-1,-1 0 1,1-1 0,0 1 0,0-1 0,-1 0 0,1 1 0,4 1 0,-3-2-12,0-1 0,0 1 0,0 0 1,0-1-1,-1 0 0,1 0 0,0 0 1,0 0-1,0 0 0,0 0 0,0-1 1,0 0-1,0 1 0,4-3 1,3-1-81,1-2 0,-1 1 0,0-1 0,0-1 0,0 0 0,16-16 0,-15 13-51,1 0 1,0 1 0,19-11-1,-30 19 115,1 1-1,-1-1 0,1 1 0,-1-1 1,1 1-1,0-1 0,-1 1 0,1 0 1,-1 0-1,1 0 0,0 0 0,-1 0 1,1 0-1,0 0 0,-1 0 0,1 1 1,0-1-1,-1 1 0,1-1 0,-1 1 1,1 0-1,-1-1 0,1 1 0,-1 0 1,0 0-1,1 0 0,-1 0 0,0 0 1,0 0-1,0 1 0,0-1 0,0 0 1,0 1-1,0-1 0,0 0 0,1 4 1,4 6 5,-1 0 0,-1 0 0,1 1 0,1 11 0,-3-15 19,8 37 242,-1 0 0,-3 1 0,-1 0 0,-3 0 0,-1 0 0,-2 0 0,-3 0 1,-11 67-1,13-108-211,-4 17 284,-12 39 1,16-56-298,-1-1 1,1 0 0,-1 0-1,0 0 1,0 0-1,-1 0 1,1-1-1,-1 1 1,1-1-1,-1 1 1,-1-1-1,1 0 1,0 0 0,-1-1-1,1 1 1,-6 2-1,8-4-30,0-1 0,0 1-1,0-1 1,0 0 0,0 1-1,0-1 1,0 0 0,0 0-1,0 0 1,0 0 0,0 0-1,0 0 1,0 0 0,0 0-1,0 0 1,0-1 0,0 1-1,0 0 1,0-1 0,0 1 0,0-1-1,0 1 1,0-1 0,-1 0-1,0-1-6,1 0-1,-1 0 0,1 0 0,-1 0 1,1 0-1,0 0 0,0 0 0,0-1 1,0 1-1,-1-4 0,-1-6-36,1 0 1,0 0-1,0-16 0,2 27 44,-1-34-81,2-1 0,2 1 0,12-61 0,36-103 16,-36 145 81,31-107 47,60-245 240,-103 392-273,1-2 44,-1 0 1,0-1-1,0-28 1,-5 40 96,-3 10-93,-5 16 37,-7 28 52,2 1 0,1 1 0,3 1-1,3-1 1,1 2 0,1 71 0,6-116-148,0-3-3,0 0 0,0 0 0,0 0-1,0 0 1,1 0 0,0 0 0,0-1-1,0 1 1,0 0 0,1-1 0,0 1-1,0-1 1,4 8 0,-5-11-12,0 0 1,0 0-1,-1-1 0,1 1 1,0 0-1,0-1 1,0 1-1,0-1 0,0 1 1,1-1-1,-1 1 0,0-1 1,0 0-1,0 1 0,0-1 1,0 0-1,1 0 1,-1 0-1,0 0 0,0 0 1,0 0-1,0 0 0,1 0 1,-1-1-1,0 1 1,0 0-1,0-1 0,0 1 1,0 0-1,0-1 0,0 0 1,0 1-1,0-1 0,0 0 1,1-1-1,5-3 7,0-1 0,0 0 0,9-13 0,-14 17-6,30-39 48,38-63 0,-50 70-46,2 1-1,1 1 0,49-51 1,-71 81-6,1 1 0,-1-1 0,0 1 0,1-1 0,-1 1 1,1 0-1,0-1 0,0 1 0,-1 0 0,1 0 0,0 0 0,0 1 1,0-1-1,0 0 0,0 1 0,0-1 0,0 1 0,0 0 0,0-1 1,0 1-1,0 0 0,3 1 0,-3 0 1,0 0 0,0 0 0,-1 1 0,1-1 0,-1 1-1,1 0 1,-1-1 0,0 1 0,1 0 0,-1 0 0,0 0 0,0 0 0,0 0 0,0 0 0,-1 0-1,1 0 1,-1 0 0,1 0 0,0 4 0,5 28 6,-3-18 15,0 0 0,9 23 0,-12-37-19,1-1 0,-1 1 0,1-1 0,0 0-1,-1 1 1,1-1 0,0 0 0,0 1 0,0-1-1,0 0 1,0 0 0,0 0 0,0 0 0,0 0 0,0 0-1,1 0 1,-1 0 0,0 0 0,1-1 0,1 1-1,-2 0 0,1-1 0,0 0 1,0 0-1,-1-1 0,1 1 0,0 0 0,-1-1 0,1 1 0,0-1 0,-1 1 0,1-1 0,0 0 0,-1 1 0,1-1 0,-1 0 0,0 0 0,1 0 0,-1-1 0,2-1 0,16-16-18,-2 0-1,-1-1 1,0-1-1,-1-1 1,21-43-1,19-26-232,-54 89 232,0 0 0,0 1 0,0-1 0,0 0 0,1 1 0,-1-1 0,1 1 0,-1-1-1,1 1 1,-1 0 0,1-1 0,0 1 0,0 0 0,0 0 0,0 0 0,3-1 0,-4 2 7,-1 0 0,1 0 0,-1 1 0,1-1 0,-1 0 0,1 0 1,-1 0-1,0 0 0,1 1 0,-1-1 0,1 0 0,-1 0 0,1 1 0,-1-1 0,0 0 1,1 1-1,-1-1 0,0 0 0,1 1 0,-1-1 0,0 1 0,0-1 0,1 0 1,-1 1-1,5 22-293,-5 9-879,-6 44-1,3-42 572,3-15 128,3-10-171</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3.312"/>
    </inkml:context>
    <inkml:brush xml:id="br0">
      <inkml:brushProperty name="width" value="0.035" units="cm"/>
      <inkml:brushProperty name="height" value="0.035" units="cm"/>
    </inkml:brush>
  </inkml:definitions>
  <inkml:trace contextRef="#ctx0" brushRef="#br0">378 211 17092,'2'-11'332,"3"-9"207,-1 1-1,1-27 1,-4 40-444,-1-1-1,-1 1 1,1 0-1,-1 0 1,0 0-1,0 0 0,-1 0 1,0 0-1,0 0 1,0 0-1,-6-9 1,7 13-24,-1-1 1,1 1-1,-1 0 1,1 0 0,-1 0-1,0 0 1,0 0 0,0 1-1,0-1 1,0 1-1,0-1 1,0 1 0,-1 0-1,1-1 1,0 1 0,-1 0-1,1 1 1,-1-1-1,0 0 1,1 1 0,-1-1-1,1 1 1,-1 0-1,0 0 1,1 0 0,-1 0-1,1 0 1,-1 1 0,0-1-1,1 1 1,-1 0-1,1 0 1,-1 0 0,-2 1-1,-4 3 94,0 0 0,0 0 0,0 1-1,1 0 1,-1 1 0,2 0 0,-12 12-1,-1 4 90,2 1-1,0 2 1,1 0-1,2 0 0,0 2 1,-16 45-1,13-20-10,1 2 0,-14 92-1,25-103-144,1 0 0,3 63 0,2-83-81,2-1 0,1 1 0,1-1 0,1 0 0,1 0 0,10 24-1,-14-41-14,1 0 0,0-1 0,0 1 0,0-1 0,0 0 0,1 1 0,0-2 0,0 1 0,1 0 0,-1-1 0,1 0 0,0 0 0,6 4 0,-8-6-1,0-1 0,0 0-1,0 0 1,0 0 0,0 0-1,1-1 1,-1 1 0,0-1 0,0 1-1,0-1 1,1 0 0,-1-1-1,0 1 1,0 0 0,0-1-1,1 0 1,-1 0 0,0 0-1,0 0 1,0 0 0,0 0 0,-1-1-1,1 0 1,0 1 0,-1-1-1,5-4 1,0-1 7,1 0-1,-1-1 1,-1 0-1,1-1 1,-1 1 0,-1-1-1,1 0 1,-2-1-1,1 1 1,-1-1-1,-1 0 1,4-15 0,-3 8 10,-1 0 1,0 1 0,-2-1 0,0 0 0,0 0 0,-5-33 0,4 48-19,0 1 0,0-1 0,-1 1 1,1-1-1,0 1 0,-1-1 0,1 1 1,-1-1-1,0 1 0,1-1 0,-1 1 1,-1-2-1,2 3 0,0 0 0,-1 0 0,1 0 0,0 0 0,0 0 0,-1 0 0,1 0 0,0 0 0,0 0 0,-1 0 0,1 0 0,0 0 0,0 0 0,-1 0 0,1 0 0,0 0 0,0 1 0,-1-1 0,1 0 0,0 0 0,0 0 0,-1 0 0,1 0 0,0 1 0,0-1 0,0 0 0,-1 0 0,1 0 0,0 0 0,0 1 0,0-1 0,0 0 0,0 0 0,0 1 0,-1-1 0,1 0 0,0 0 0,0 1 0,-2 4-1,0-1-1,0 1 1,1 0 0,0-1 0,-2 11 0,2 0-10,0 1 0,3 30-1,-2-42 9,0 1 0,1 0 0,0-1 0,0 1 0,0-1 0,1 1 0,0-1 0,-1 1-1,2-1 1,-1 0 0,0 0 0,1 0 0,0 0 0,3 3 0,-5-6 2,0 0 1,0 0-1,0 0 1,1-1-1,-1 1 1,0 0-1,0-1 1,1 1-1,-1-1 1,0 0-1,1 1 1,-1-1-1,0 0 1,1 0-1,-1 0 1,1 0-1,-1 0 1,0 0-1,1 0 0,-1 0 1,1-1-1,-1 1 1,0 0-1,1-1 1,-1 1-1,0-1 1,0 0-1,0 1 1,1-1-1,-1 0 1,0 0-1,2-1 1,3-4 1,-1 1 0,1-1 1,-1 0-1,6-8 0,-9 12 0,26-41 11,-2-1 0,24-54 0,-3 6 15,-46 90-24,0 0 1,0 0-1,1 0 0,-1 0 0,0 0 0,1 0 0,-1 0 1,1 1-1,0-1 0,0 1 0,2-3 0,-4 4-1,1 0 0,-1 0 0,1 0 0,-1 0-1,1 0 1,-1-1 0,1 1 0,-1 0 0,1 0-1,-1 0 1,0 0 0,1 0 0,-1 1 0,1-1-1,-1 0 1,1 0 0,-1 0 0,1 0 0,-1 0-1,1 1 1,-1-1 0,0 0 0,1 0 0,-1 1-1,1-1 1,-1 0 0,0 0 0,1 1 0,-1-1-1,0 1 1,0-1 0,1 1 0,2 4 7,-1 0 1,0-1 0,-1 1-1,1 0 1,-1 0-1,0 1 1,0-1 0,0 8-1,7 165 171,-1-1-1480,-7-176 1281,-1 1 0,1-1 0,0 0 0,0 1 0,1-1 0,-1 0 0,0 0 0,0 1 0,1-1 0,-1 0 0,0 0 0,1 0 0,-1 1 0,1-1 0,0 0 0,1 2 0,-2-5-6,1 1-1,0 0 1,0-1 0,-1 1-1,1 0 1,-1-1 0,1 1-1,-1-1 1,0 1 0,0-1-1,1 1 1,-1-3 0,4-34-373</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3.797"/>
    </inkml:context>
    <inkml:brush xml:id="br0">
      <inkml:brushProperty name="width" value="0.035" units="cm"/>
      <inkml:brushProperty name="height" value="0.035" units="cm"/>
    </inkml:brush>
  </inkml:definitions>
  <inkml:trace contextRef="#ctx0" brushRef="#br0">1 40 18148,'16'-33'1634,"-16"33"-1611,0 0 1,0-1 0,1 1-1,-1-1 1,0 1 0,0 0 0,1-1-1,-1 1 1,0 0 0,0 0 0,1-1-1,-1 1 1,0 0 0,1 0-1,-1-1 1,1 1 0,-1 0 0,0 0-1,1 0 1,-1-1 0,0 1-1,1 0 1,-1 0 0,1 0 0,-1 0-1,1 0 1,-1 0 0,0 0-1,1 0 1,-1 0 0,1 0 0,-1 0-1,0 0 1,1 0 0,-1 1 0,1-1-1,-1 0 1,0 0 0,1 0-1,0 1 1,0 0 32,0 0-1,-1 0 1,1 0 0,0 0-1,0 1 1,-1-1 0,1 0-1,0 0 1,-1 1 0,1-1-1,-1 2 1,6 31 846,-1-1 1,-3 0-1,-1 49 1,0-10-215,0-33-418,9 145 746,-6-142-988,2-1 1,15 56-1,-18-89-169,-1-1 0,1 1 0,0-1 0,1 0 0,-1 0 0,2 0 1,-1-1-1,7 8 0,-10-13 54,0 0 0,0 0 0,0 0 0,0 0 0,1 0 1,-1 0-1,0 0 0,0-1 0,1 1 0,-1 0 0,1-1 1,-1 1-1,0-1 0,1 1 0,-1-1 0,1 0 0,-1 0 0,1 0 1,2 0-1,-2 0-48,0-1 0,0 0 1,0 0-1,0 0 0,0 0 0,0 0 1,-1 0-1,1-1 0,0 1 0,-1 0 1,1-1-1,-1 0 0,1 1 1,-1-1-1,0 0 0,1 0 0,1-3 1,2-5-250,0 0 0,0-1 0,-1 0 0,4-16 1,0-13-691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3.206"/>
    </inkml:context>
    <inkml:brush xml:id="br0">
      <inkml:brushProperty name="width" value="0.025" units="cm"/>
      <inkml:brushProperty name="height" value="0.025" units="cm"/>
      <inkml:brushProperty name="color" value="#004F8B"/>
    </inkml:brush>
  </inkml:definitions>
  <inkml:trace contextRef="#ctx0" brushRef="#br0">5 191 15951,'-1'11'2648,"-3"39"-742,4-48-1835,1 0 1,-1 0-1,0 0 1,1 0-1,-1 0 0,1 0 1,0 0-1,-1-1 1,1 1-1,0 0 1,0 0-1,0-1 1,1 1-1,-1 0 1,0-1-1,1 1 1,-1-1-1,1 0 0,-1 1 1,1-1-1,-1 0 1,1 0-1,0 0 1,0 0-1,0 0 1,-1 0-1,1-1 1,0 1-1,0-1 1,0 1-1,0-1 0,0 0 1,0 1-1,3-1 1,5 0 122,0 1 1,0-1-1,0-1 0,-1 0 1,16-3-1,-11 0-133,-1-1 0,1 0 0,-1-1 0,0-1 0,0 0 0,-1-1 0,0 0 0,0 0 0,-1-1 0,12-13 0,-17 17-44,-1 0 0,0-1 0,0 0 0,0 0 0,0 0 0,-1-1 1,0 1-1,0-1 0,-1 0 0,0 0 0,0 0 0,-1-1 0,0 1 1,0-1-1,0 1 0,-1-1 0,-1 0 0,1 1 0,-1-1 0,-1-13 1,0 19-8,1 0 1,-1-1 0,0 1 0,1 0 0,-1 0-1,0 0 1,-1-1 0,1 1 0,0 0 0,0 1 0,-1-1-1,1 0 1,-1 0 0,0 0 0,1 1 0,-1-1 0,0 1-1,0 0 1,0-1 0,0 1 0,0 0 0,0 0-1,-1 0 1,1 0 0,0 1 0,0-1 0,-1 1 0,1-1-1,0 1 1,-1 0 0,1 0 0,-1 0 0,1 0 0,0 0-1,-1 0 1,1 1 0,0-1 0,-1 1 0,-1 1 0,-4 0 92,0 0-1,0 1 1,1 0 0,-1 1 0,1-1 0,0 1 0,0 1 0,0 0 0,-12 10 0,6 0 171,0 1 0,0 0 0,2 0-1,0 1 1,-14 31 0,19-36-87,1 0 1,1 1-1,0-1 1,1 1 0,0 0-1,1 0 1,0 0-1,1 0 1,1 22-1,0-31-166,1-1 0,-1 1 0,1 0 0,0-1 0,0 1-1,0 0 1,1-1 0,-1 0 0,1 1 0,0-1 0,0 0 0,0 0-1,0 0 1,1 0 0,-1 0 0,1-1 0,0 1 0,0-1 0,4 4-1,-1-3 9,1 1 0,-1-1 1,1-1-1,0 1 0,0-1 0,0 0 0,0-1 0,0 1 0,12-1 0,-1 0-108,0-1 1,0-2-1,-1 1 1,1-2 0,0 0-1,-1-1 1,28-11-1,-26 7-780,0-2 0,-1 0-1,0-1 1,28-23-1,-29 19-1951,0-1-1,15-20 0,16-30-12861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7.656"/>
    </inkml:context>
    <inkml:brush xml:id="br0">
      <inkml:brushProperty name="width" value="0.025" units="cm"/>
      <inkml:brushProperty name="height" value="0.025" units="cm"/>
    </inkml:brush>
  </inkml:definitions>
  <inkml:trace contextRef="#ctx0" brushRef="#br0">3 126 15695,'0'0'11766,"2"12"-11398,-1-17-208,0 0 0,0 0 0,-1-1 1,0 1-1,0 0 0,-1 0 0,0-1 0,0 1 0,0 0 1,-2-7-1,9 24-187,0-1 1,1 0-1,1-1 1,11 14 0,-17-22 20,-1 0 0,1 0 0,0 0 1,0 0-1,0 0 0,0 0 0,0 0 1,0-1-1,1 1 0,-1-1 0,1 0 1,-1 0-1,1 0 0,-1 0 0,1 0 1,0 0-1,-1-1 0,1 1 1,0-1-1,-1 0 0,1 1 0,0-1 1,0-1-1,-1 1 0,1 0 0,0-1 1,-1 1-1,1-1 0,2-1 0,-3 1 10,-1-1-1,0 1 0,0 0 0,1-1 1,-1 0-1,0 1 0,0-1 0,0 0 1,-1 1-1,1-1 0,0 0 0,-1 0 1,1 0-1,-1 0 0,0 1 0,1-1 1,-1 0-1,0 0 0,0 0 0,0 0 1,-1 0-1,1 0 0,0 0 1,-1-2-1,0-1 9,0 0-1,0 0 1,0 0 0,-1 1-1,0-1 1,0 0 0,0 1 0,-4-8-1,3 9 12,0 0 0,0 0 0,0 0 0,0 1 0,-1-1 0,1 1 0,-1-1 0,1 1 0,-1 0-1,0 1 1,0-1 0,0 1 0,0-1 0,-8 0 0,11 2-20,-1-1-1,1 1 1,-1 0 0,0 0-1,1 1 1,-1-1-1,1 0 1,-1 0 0,1 1-1,-1-1 1,1 1-1,-1-1 1,1 1 0,-1 0-1,1-1 1,-1 1 0,1 0-1,0 0 1,0 0-1,-1 0 1,1 0 0,0 0-1,0 1 1,0-1-1,0 0 1,0 1 0,0-1-1,1 0 1,-1 1-1,0-1 1,1 1 0,-1-1-1,1 1 1,-1-1 0,1 1-1,0 0 1,0-1-1,0 1 1,0 3 0,-1 1-11,1-1 0,0 1 0,1 0 0,-1 0 1,1 0-1,0 0 0,1 0 0,-1 0 0,4 5 0,-4-8 10,0-1 0,0 0 0,0 0 0,0 0-1,1 0 1,-1 0 0,1 0 0,-1 0-1,1-1 1,0 1 0,0-1 0,0 1 0,-1-1-1,2 0 1,-1 1 0,0-1 0,0 0-1,0 0 1,0 0 0,1-1 0,-1 1-1,0-1 1,1 1 0,-1-1 0,5 0 0,-5 0 2,0-1 0,0 1 0,0-1 0,0 0 0,-1 1 0,1-1 0,0 0 0,0 0 0,-1-1 0,1 1 0,0 0 0,-1 0 0,0-1 0,1 1 0,-1-1 0,0 1 0,1-1 0,-1 0 0,0 1 0,0-1 0,0 0 0,-1 0 0,1 0 0,0 0 1,-1 0-1,1 0 0,-1 0 0,0 0 0,0 0 0,1-3 0,1-13 33,-1 1 1,0-27 0,-1 32-25,0 7-18,0 4 0,0-1 1,1 1-1,-1 0 1,0 0-1,0 0 0,0 0 1,0 0-1,0 0 0,0-1 1,0 1-1,0 0 0,-1 0 1,1 0-1,0 0 1,-1 0-1,1 0 0,-1 0 1,1 0-1,-1 0 0,1 0 1,-1 0-1,0 0 1,1 0-1,-1 0 0,0 1 1,0-1-1,0 0 0,-1 0 1,1 3-214,0 1 1,0-1-1,0 1 1,0 0-1,1 0 1,-1 0 0,1-1-1,-1 1 1,1 0-1,0 0 1,0 0-1,0 0 1,2 5-1,-2-4-255,0 3-126,1-1 0,0 0 0,0 1 0,1-1 0,0 0 0,3 8 0,11 17-5303,-4-14-3568</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4.288"/>
    </inkml:context>
    <inkml:brush xml:id="br0">
      <inkml:brushProperty name="width" value="0.035" units="cm"/>
      <inkml:brushProperty name="height" value="0.035" units="cm"/>
    </inkml:brush>
  </inkml:definitions>
  <inkml:trace contextRef="#ctx0" brushRef="#br0">0 580 12771,'1'2'432,"0"0"0,0 1 0,-1-1 0,2 0 0,-1 0 0,0 0 1,0 0-1,1-1 0,-1 1 0,1 0 0,-1-1 0,1 1 0,0 0 0,0-1 0,-1 0 1,5 3-1,-2-2-209,-1 0 0,1 1-1,0-1 1,0-1 0,0 1 0,0 0 0,0-1 0,1 0 0,5 1 0,-6-2-128,0 0-1,0-1 1,-1 1 0,1-1-1,0 0 1,0 0 0,-1 0-1,1 0 1,0-1 0,-1 1-1,1-1 1,-1 0 0,6-4-1,-4 1-1,1 1-1,-2-1 1,1 0-1,-1 0 1,0-1-1,0 1 1,5-10-1,-4 5-5,-1 1-1,0-1 0,0 0 1,-1 0-1,0 0 1,-1 0-1,0-1 0,-1 1 1,0-1-1,-1-12 0,0 20-55,0-1-1,-1 1 1,1-1-1,-1 1 0,0 0 1,0-1-1,-1 1 1,1 0-1,0 0 0,-1 0 1,0 0-1,-3-5 1,4 7-21,0 1 1,0-1 0,1 0 0,-1 1 0,0-1 0,0 0 0,0 1 0,0-1-1,0 1 1,0 0 0,0-1 0,0 1 0,0 0 0,0-1 0,0 1 0,0 0-1,0 0 1,-1 0 0,0 0 2,1 1 0,-1-1 0,0 1 0,0-1 0,1 1 0,-1 0 0,0-1 0,1 1 0,-1 0 0,1 0 1,-1 0-1,1 0 0,-3 3 0,-1 2 24,-1 1 0,1-1 1,1 1-1,-1 1 1,1-1-1,0 0 0,1 1 1,0 0-1,0 0 1,1 0-1,0 0 0,0 0 1,0 9-1,0 3 20,0 0 0,2-1 0,0 1 0,4 29 0,-2-40-34,0 0 1,0 1-1,1-1 1,0 0-1,0 0 1,9 14 0,-11-21-18,0 1 1,1-1 0,-1 0 0,1 0 0,0 1 0,-1-1 0,1 0 0,0 0 0,0-1-1,1 1 1,-1 0 0,0-1 0,1 1 0,-1-1 0,0 0 0,1 0 0,0 0-1,-1 0 1,1 0 0,0 0 0,-1-1 0,1 0 0,0 1 0,0-1 0,-1 0 0,6-1-1,-2 0 3,0-1-1,0 0 0,0-1 0,-1 0 1,1 0-1,-1 0 0,0 0 0,1-1 1,-2 0-1,1 0 0,0-1 0,-1 1 1,0-1-1,0 0 0,5-8 0,6-9 16,-1 0 0,13-33 1,-3-3 56,23-83 1,-20 54-97,-27 87 14,0 0 0,0 0 0,0 0 1,0 1-1,0-1 0,0 0 0,0 0 1,1 1-1,-1-1 0,0 0 1,0 0-1,0 0 0,0 1 0,1-1 1,-1 0-1,0 0 0,0 0 0,0 0 1,0 0-1,1 1 0,-1-1 1,0 0-1,0 0 0,1 0 0,-1 0 1,0 0-1,0 0 0,1 0 0,-1 0 1,0 0-1,0 0 0,1 0 0,-1 0 1,0 0-1,0 0 0,0 0 1,1 0-1,-1 0 0,0 0 0,0 0 1,1 0-1,-1 0 0,0 0 0,0-1 1,0 1-1,1 0 0,-1 0 1,0 0-1,0 0 0,0 0 0,1-1 1,-1 1-1,0 0 0,0 0 0,0 0 1,0-1-1,0 1 0,0 0 0,1 0 1,-1-1-1,0 1 0,3 11-9,0 0 1,3 22-1,-1-6-1,7 36 7,17 73 60,-23-113-38,1 1 1,2-1-1,16 32 1,-22-50-33,0 0 1,0 1-1,0-2 1,1 1-1,0 0 1,0-1-1,0 0 1,6 5 0,-8-8-30,-1 0 1,0-1 0,0 1-1,0 0 1,0-1 0,0 1-1,1-1 1,-1 0 0,0 1-1,0-1 1,1 0 0,-1 0-1,0 0 1,1 1 0,-1-1-1,0-1 1,1 1 0,-1 0-1,0 0 1,0 0 0,1-1-1,-1 1 1,0-1 0,0 1-1,1-1 1,-1 1 0,0-1-1,0 0 1,0 0 0,0 1-1,0-1 1,0 0 0,0 0-1,0 0 1,0 0 0,-1 0-1,1 0 1,0 0 0,-1 0-1,1-1 1,0-1 0,3-4-181,-1 0 0,0-1 0,0 1 0,0-1 1,-1 1-1,-1-1 0,2-11 0,0-60-512,-4 6-92</inkml:trace>
  <inkml:trace contextRef="#ctx0" brushRef="#br0" timeOffset="1">589 0 18036,'6'22'1336,"-3"2"-1384,0 0-368,1-3 328,7-6-24,2-5-160,11-7-96</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4.783"/>
    </inkml:context>
    <inkml:brush xml:id="br0">
      <inkml:brushProperty name="width" value="0.035" units="cm"/>
      <inkml:brushProperty name="height" value="0.035" units="cm"/>
    </inkml:brush>
  </inkml:definitions>
  <inkml:trace contextRef="#ctx0" brushRef="#br0">91 641 16396,'-1'43'1239,"0"-21"-784,1 1-1,1-1 0,0 0 1,2 1-1,7 26 1,-10-46-352,1-1 1,0 1 0,0-1-1,0 1 1,1-1 0,-1 0-1,0 1 1,1-1 0,0 0-1,2 3 1,-3-4-73,0-1 1,0 1-1,0-1 0,0 1 1,-1-1-1,1 0 1,0 1-1,0-1 0,0 0 1,0 0-1,0 0 1,0 0-1,0 0 0,0 0 1,0 0-1,0 0 1,0 0-1,0 0 0,0 0 1,-1-1-1,1 1 1,0 0-1,0-1 0,0 1 1,0-1-1,0 1 1,-1-1-1,1 1 0,0-1 1,0 1-1,-1-1 1,1 0-1,0 1 0,-1-1 1,1 0-1,0 0 1,6-8 62,0 0 0,0 0 0,-1-1 0,0 1 0,6-15 0,20-57 10,-31 77-100,15-43 10,-3-1 0,-1 0 0,-3-1 0,-2 0 0,-2-1 0,-2 1 1,-2-1-1,-3 1 0,-8-57 0,7 86-16,-1 1 0,-9-27 0,10 39-1,1 1 1,-1 0-1,0 0 1,0 0-1,-1 0 1,1 0-1,-1 1 1,-1 0 0,1-1-1,-9-6 1,12 11 0,-1 0 1,0-1-1,1 1 0,-1 0 1,0 0-1,0 1 1,1-1-1,-1 0 1,0 1-1,0-1 1,0 1-1,0-1 0,0 1 1,0 0-1,0 0 1,0 0-1,0 0 1,0 0-1,0 0 1,0 1-1,0-1 0,0 1 1,0-1-1,0 1 1,0 0-1,1-1 1,-1 1-1,0 0 0,0 0 1,1 1-1,-1-1 1,1 0-1,-1 0 1,-1 3-1,-5 5 24,0-1 0,1 2 0,0-1 0,-9 18-1,14-24-6,-14 28 128,0-1 1,2 2-1,1 0 0,2 0 1,1 1-1,2 0 1,-6 46-1,13-72-99,1 0 0,-1 0 0,1 0-1,1 0 1,-1 0 0,1 0 0,0 0 0,3 7 0,-3-11-31,0 0 0,0-1 0,1 1 0,-1 0 0,1-1 0,0 1 0,0-1 0,0 1 0,0-1 0,0 0 0,1 0 0,-1 0 0,0 0 0,1-1 0,0 1 0,-1 0 0,1-1 0,0 0 0,0 0 0,4 2 0,21 4 42,50 5 0,-56-9-93,-1 0 0,0 1 1,0 1-1,38 14 0,-46-13-72,-1 1 0,0 0 0,-1 0 0,0 1-1,0 1 1,0 0 0,-1 0 0,-1 1-1,1 0 1,-2 1 0,1 0 0,-2 0 0,9 16-1,-3 14-214</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5.820"/>
    </inkml:context>
    <inkml:brush xml:id="br0">
      <inkml:brushProperty name="width" value="0.035" units="cm"/>
      <inkml:brushProperty name="height" value="0.035" units="cm"/>
    </inkml:brush>
  </inkml:definitions>
  <inkml:trace contextRef="#ctx0" brushRef="#br0">54 508 18500,'-1'-1'83,"1"1"0,-1-1-1,0 1 1,1-1 0,-1 1 0,0-1 0,0 1-1,1 0 1,-1-1 0,0 1 0,0 0 0,1 0-1,-1-1 1,0 1 0,0 0 0,0 0 0,1 0-1,-1 0 1,0 0 0,0 0 0,0 0 0,0 0-1,1 1 1,-1-1 0,0 0 0,0 0 0,1 1-1,-1-1 1,0 0 0,-1 1 0,1 1 57,-1 0 0,1 0 0,-1-1 0,1 1 0,0 0 0,-1 0 0,1 0-1,0 0 1,0 0 0,-1 5 0,-1 5 352,0 0 0,1 0 0,-1 15-1,1-8-282,2-1 0,-1 1-1,2-1 1,1 1 0,0-1 0,1 0-1,1 0 1,1 0 0,11 29-1,-12-42-225,-1 1-1,1-1 0,0 0 0,1 0 1,-1-1-1,1 1 0,0-1 0,0 0 0,0-1 1,1 1-1,10 5 0,-7-5-45,0 2 0,-1-1 0,0 1 0,9 9 0,-6-2 15,0 0 0,-1 1 0,-1 0 0,0 1 0,-1 0 0,-1 0 0,0 1-1,-1 0 1,5 21 0,-2 4 50,-1 0 0,5 66 0,-11-67 112,-2-1-1,-1 0 0,-13 74 1,8-84 5,-1-1 1,-1 0 0,-2 0 0,-1-1 0,-26 49 0,5-30 119,30-43-229,0 0 0,-1-1 0,1 0-1,-1 1 1,0-1 0,1 0 0,-1 0 0,0 0 0,0 0 0,0-1 0,-1 1-1,1-1 1,-6 2 0,8-3-12,0 0 0,0 0 0,0-1 0,0 1 0,0 0 0,-1 0 1,1 0-1,0-1 0,0 1 0,0-1 0,0 1 0,1-1 0,-1 1 0,0-1 0,0 1 0,0-1 0,0 0 0,0 0 0,1 1 0,-1-1 0,0 0 0,1 0 0,-1 0 1,0 0-1,1 0 0,-1 0 0,1 0 0,0 0 0,-1 0 0,1 0 0,0 0 0,-1 0 0,1 0 0,0-1 0,-5-39-59,5 38 55,0-29-35,2 0 0,1-1 0,11-48-1,33-96-41,-27 108 77,79-333 133,-78 291-22,11-187 0,-33 220-48,0 71-47,0 0 1,0 0-1,0 0 0,-1 0 0,0 0 0,-1 0 1,-3-7-1,6 13-8,-1-1 0,1 1 0,-1 0 0,1 0 0,-1 0 0,0 0-1,1 0 1,-1 0 0,0 0 0,0 0 0,0 0 0,0 0 0,0 0 0,0 0 0,0 1 0,0-1 0,0 0 0,0 1 0,0-1 0,0 1 0,-1-1 0,1 1 0,0-1 0,0 1 0,0 0 0,-1 0-1,1 0 1,0 0 0,-1 0 0,1 0 0,0 0 0,0 0 0,-1 0 0,1 0 0,0 1 0,0-1 0,0 0 0,-1 1 0,1-1 0,-1 2 0,-2 1 4,0-1 1,1 1-1,-1 0 1,1 1-1,0-1 1,0 1 0,1-1-1,-1 1 1,-2 5-1,-7 15 47,2 1 1,1-1-1,1 2 0,1-1 0,1 1 1,1 0-1,2 0 0,0 1 0,2-1 0,3 46 1,-1-64-32,0 0 0,1 0 0,0 1 1,0-1-1,1 0 0,0-1 0,0 1 1,8 13-1,-9-18-15,0 0 0,0-1 0,0 1 1,0-1-1,1 1 0,-1-1 0,1 0 0,-1 0 0,1 0 0,0 0 0,0 0 1,0-1-1,0 1 0,0-1 0,0 0 0,1 0 0,-1 0 0,0 0 1,1-1-1,-1 1 0,0-1 0,1 0 0,-1 0 0,4 0 0,1-1-11,0-1-1,0 0 0,0-1 0,0 0 0,-1 0 0,1 0 0,-1-1 0,0 0 1,0-1-1,0 1 0,0-1 0,8-9 0,2-2-45,0-2-1,-2 0 1,15-21-1,-14 17-66,-1-1-1,-2 0 1,0-1 0,-2 0-1,0-1 1,-2 0 0,-1-1-1,0 0 1,5-44-1,-13 40-58,1 30 173,-1 0 0,0 0-1,0 0 1,0-1 0,0 1-1,0 0 1,0-1 0,0 1-1,0 0 1,0 0-1,0-1 1,0 1 0,0 0-1,0 0 1,-1 0 0,1-1-1,0 1 1,0 0 0,0 0-1,0-1 1,0 1 0,0 0-1,-1 0 1,1 0 0,0-1-1,0 1 1,0 0-1,0 0 1,-1 0 0,1 0-1,0-1 1,0 1 0,-1 0-1,1 0 1,0 0 0,0 0-1,-1 0 1,-5 8-23,-4 14 75,4 1 59,2 1-1,0-1 0,1 0 1,1 34-1,2-41-39,1 0 0,1 0 0,0 1 0,1-1 1,1 0-1,0-1 0,9 19 0,-12-30-54,1-1 0,-1 0 1,1 0-1,0 0 0,0 0 0,0 0 0,0-1 1,1 1-1,-1-1 0,1 1 0,0-1 0,-1 0 1,1 0-1,0 0 0,5 2 0,-6-3-10,0 0-1,1-1 1,-1 1-1,1-1 1,-1 1-1,1-1 1,0 0-1,-1 0 1,1 0-1,-1-1 1,1 1-1,-1-1 1,1 1-1,-1-1 1,1 0-1,-1 0 1,0 0-1,1 0 1,-1 0-1,0 0 1,0-1-1,3-1 1,3-4-12,-1 0 1,1 0-1,-1-1 0,-1 0 1,1-1-1,-1 1 0,-1-1 0,1 0 1,-2-1-1,1 1 0,-1-1 1,5-20-1,-2 5-38,-2-1 0,-1 0 0,-1 0 0,0-28 1,-3 42 22,0-33-72,0 42 85,-1 0 1,1 0-1,-1 0 0,0 0 0,1 0 1,-1 0-1,-1 0 0,1 0 0,0 0 0,-1 0 1,-1-3-1,2 6 9,1 0 1,0 0-1,0 0 1,0-1-1,0 1 0,-1 0 1,1 0-1,0 0 1,0 0-1,0-1 0,-1 1 1,1 0-1,0 0 1,0 0-1,-1 0 0,1 0 1,0 0-1,0 0 1,-1 0-1,1 0 0,0 0 1,0 0-1,-1 0 1,1 0-1,0 0 0,0 0 1,-1 0-1,1 0 1,0 0-1,0 0 0,-1 0 1,1 0-1,0 0 1,0 0-1,-1 1 1,1-1-1,0 0 0,0 0 1,0 0-1,-1 0 1,1 1-1,0-1 0,0 0 1,0 0-1,0 0 1,-1 1-1,1-1 0,-6 15 5,2 4 48,2 1 0,0 0 1,1 0-1,1 0 0,1-1 1,0 1-1,2 0 1,0 0-1,2-1 0,7 22 1,-10-34-25,1 0 0,0-1 0,0 1 0,0-1 1,1 0-1,0 0 0,0 0 0,9 9 0,-10-13-17,-1 0-1,1 0 1,0 0-1,0 0 1,0 0 0,0-1-1,0 1 1,0-1-1,0 0 1,0 0-1,1 0 1,-1 0-1,0 0 1,1-1-1,-1 1 1,0-1-1,1 0 1,-1 0-1,1-1 1,3 0-1,2-1 3,-1-1 1,0 0-1,-1 0 0,1 0 0,-1-1 0,1-1 0,-1 1 0,0-1 0,-1 0 0,1-1 0,-1 0 0,0 0 0,0 0 0,6-10 0,0-1 7,0 0 0,-2 0 0,0-1 0,14-36 0,-17 32-8,0-1-1,-1 0 0,-2 0 0,0-1 0,-2 0 0,0 1 0,-1-1 0,-4-26 1,-5 12-4,8 37-7,0 0 0,-1 0 0,1 0 0,0 0 1,0 0-1,-1 0 0,1 0 0,-1 0 0,1 1 0,-1-1 0,1 0 0,-1 0 0,1 0 1,-1 1-1,0-1 0,0 0 0,1 1 0,-1-1 0,0 0 0,0 1 0,0-1 0,1 1 1,-1 0-1,0-1 0,0 1 0,0-1 0,0 1 0,0 0 0,0 0 0,0 0 0,-2 0 1,2 0 0,0 1 0,0-1 0,0 1 1,0-1-1,0 1 0,0 0 1,0 0-1,1-1 0,-1 1 1,0 0-1,0 0 0,1 0 1,-1 0-1,1 0 0,-1 0 1,1 0-1,-1 0 0,1 0 1,-1 0-1,1 0 0,0 1 1,0-1-1,-1 2 0,-1 30 35,2-29-33,0 2 2,1-1 1,-1 1 0,1 0-1,0-1 1,1 1 0,0-1-1,-1 1 1,2-1 0,-1 0-1,5 8 1,-7-12-6,1 0-1,0 0 1,0 0 0,0 1-1,0-1 1,0 0 0,0-1-1,0 1 1,0 0-1,1 0 1,-1 0 0,0-1-1,0 1 1,1 0 0,-1-1-1,1 1 1,-1-1 0,3 1-1,-2-1-2,0-1-1,0 1 1,0 0-1,0-1 1,0 1-1,-1-1 0,1 0 1,0 0-1,0 0 1,0 0-1,-1 0 1,1 0-1,0 0 1,-1 0-1,1 0 1,-1-1-1,3-2 1,4-6-40,1-1 0,-2 0 1,1 0-1,-1-1 0,-1 1 1,0-1-1,-1-1 0,4-14 1,24-108-554,-29 115 470,-1 8 28,-3 12 96,0 0 0,0 0 0,0 0 1,0 0-1,0 0 0,0 0 0,0 0 0,0 0 1,0 0-1,0 0 0,0 0 0,0 1 0,0-1 0,1 0 1,-1 0-1,0 0 0,0 0 0,0 0 0,0 0 1,0 0-1,0 0 0,0 0 0,0 0 0,0 0 1,0 0-1,0 0 0,0 0 0,0 0 0,0 0 1,0 0-1,0 0 0,0 0 0,0 0 0,0 0 1,1 0-1,-1 0 0,0 0 0,0 0 0,0 0 1,0 0-1,0 0 0,0 0 0,0 0 0,0 0 1,0 0-1,0 0 0,0 0 0,0 0 0,0 0 1,0 0-1,0 0 0,0 0 0,0 0 0,1 0 0,-1 0 1,0 0-1,0 0 0,0 0 0,0 0 0,0 0 1,0 0-1,0 0 0,0 0 0,0-1 0,0 1 1,0 0-1,0 0 0,0 0 0,0 0 0,3 25 35,-2 54 452,3-1-1,24 131 1,-28-209-485,3 11 68,0-1 1,7 19-1,-9-27-65,-1-1 0,1 1-1,0 0 1,0-1 0,0 1 0,0-1-1,0 1 1,0-1 0,0 0 0,1 1-1,-1-1 1,0 0 0,1 0 0,-1 0-1,1 0 1,-1 0 0,1 0 0,-1 0-1,1 0 1,0-1 0,0 1 0,-1-1-1,1 1 1,2-1 0,-2 0-29,0 0-1,-1-1 1,1 1 0,0-1-1,-1 1 1,1-1-1,0 0 1,-1 0 0,1 1-1,-1-1 1,1 0 0,-1-1-1,0 1 1,1 0-1,-1 0 1,0-1 0,0 1-1,0 0 1,0-1-1,0 1 1,0-1 0,0 1-1,1-4 1,2-4-352,0-1 1,4-18-1,-3 2-138,-1-1 1,-1 0-1,-1 1 1,-4-51-1,-3 4-313</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6.353"/>
    </inkml:context>
    <inkml:brush xml:id="br0">
      <inkml:brushProperty name="width" value="0.035" units="cm"/>
      <inkml:brushProperty name="height" value="0.035" units="cm"/>
    </inkml:brush>
  </inkml:definitions>
  <inkml:trace contextRef="#ctx0" brushRef="#br0">2 1 16396,'-2'22'2032,"4"4"-1176,1-2-440,7-5 2225,2-1-2089,8-6-1128,4-1 424,1-7-16,4-1-160,4-3-168</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6.870"/>
    </inkml:context>
    <inkml:brush xml:id="br0">
      <inkml:brushProperty name="width" value="0.035" units="cm"/>
      <inkml:brushProperty name="height" value="0.035" units="cm"/>
    </inkml:brush>
  </inkml:definitions>
  <inkml:trace contextRef="#ctx0" brushRef="#br0">227 1046 18532,'-25'98'2556,"-2"14"-658,25-99-1529,0 1 0,1 0 0,1 0 0,0 0 0,1 0 0,2 14 0,-3-26-316,1 0-1,-1 0 1,0-1-1,1 1 0,-1 0 1,1 0-1,0-1 1,0 1-1,0 0 1,0-1-1,0 1 0,0-1 1,0 1-1,0-1 1,0 0-1,1 1 0,-1-1 1,2 1-1,-2-1-22,1-1-1,-1 0 1,1 0 0,-1 1-1,0-1 1,1 0-1,-1 0 1,1-1 0,-1 1-1,0 0 1,1 0-1,-1-1 1,1 1-1,-1 0 1,0-1 0,0 0-1,1 1 1,-1-1-1,0 0 1,0 1 0,0-1-1,1 0 1,-1 0-1,0 0 1,0 0 0,-1 0-1,3-2 1,10-12 3,0-1 1,-1 0 0,-1 0-1,-1-1 1,0-1-1,-1 0 1,12-33 0,-5 3-81,18-98 1,-24 78-201,-2-1 0,-3 0 0,-3 0 0,-4 0 0,-11-85 0,7 117-9,-15-58-1,18 84 202,-1 1 0,0-1-1,-1 1 1,1 0 0,-2 0 0,0 0-1,0 1 1,0 0 0,-14-14 0,18 21 43,-1-1 0,1 1 0,-1 0 0,0 0 0,0 0 0,0 0 0,0 1 0,0-1 0,0 1 0,0 0 0,0 0 0,-1 0 0,1 0 0,0 0 0,-1 1 0,1 0 0,-1 0 0,1-1 0,0 2 0,-1-1 0,1 0 0,-1 1 0,1 0 0,0-1 0,0 1 0,-1 1 0,1-1 0,0 0 0,0 1 0,0-1 0,0 1 0,0 0 0,-3 3 0,-6 5 70,1 1 0,1 0-1,-1 0 1,2 1-1,0 0 1,-9 16 0,2-4 68,2 0 1,1 2-1,1-1 1,1 2-1,1-1 1,2 2 0,1-1-1,1 1 1,-4 33-1,10-55-96,-1 1-1,1-1 1,1 0-1,-1 1 1,1-1-1,0 1 1,0-1-1,1 0 1,0 0-1,0 0 1,0 0-1,1 0 1,4 7-1,-4-9-25,0-1 0,0 1-1,1-1 1,-1 1 0,1-1 0,0 0-1,0-1 1,0 1 0,1-1-1,-1 1 1,1-1 0,-1-1 0,1 1-1,0-1 1,-1 1 0,1-1 0,8 0-1,23 2-230,0-2-1,47-4 1,-50 1 31,0 1 1,62 7 0,-83-4 179,-1 0 1,0 1-1,0 0 1,0 1-1,-1 0 1,1 0-1,-1 1 1,0 1 0,-1 0-1,1 0 1,-1 1-1,12 11 1,-10-5 44,0-1-1,-1 2 1,-1-1 0,0 1 0,-1 1 0,0 0 0,-1 0 0,-1 0-1,-1 1 1,7 28 0,-7-31-664,-5-13 608,0 0 1,0 0 0,1 0 0,-1 0 0,0 0 0,0 0-1,0 0 1,0 0 0,0 0 0,0 0 0,0 0-1,0 0 1,1 0 0,-1 0 0,0 0 0,0 0 0,0 0-1,0 0 1,0 0 0,0 0 0,0 0 0,1 0-1,-1 0 1,0 0 0,0 0 0,0 0 0,0 0 0,0 0-1,0 0 1,0 0 0,0 0 0,0-1 0,0 1-1,1 0 1,-1 0 0,0 0 0,0 0 0,0 0 0,0 0-1,0 0 1,0 0 0,0-1 0,0 1 0,0 0-1,0 0 1,0 0 0,0 0 0,0 0 0,0 0 0,5-26-1574,-5 22 1797,5-35-852,-1-15-183</inkml:trace>
  <inkml:trace contextRef="#ctx0" brushRef="#br0" timeOffset="1">811 1 18796,'4'15'423,"0"-1"-1,-1 2 1,-1-1-1,0 0 1,-1 0 0,-1 1-1,-1-1 1,-2 19-1,1 19 716,3 39-493,4-1 0,5 1 0,3-2 0,5 0 0,3 0-1,34 86 1,1-26-2214,-73-166 68,-307-402 1663,315 407-39,5 6-36,0 1 0,0-1 0,1-1 0,0 1 0,0 0 0,0-1 0,0 0 0,1 0 0,-3-9 0,5 14-58,0-1 0,0 0-1,0 1 1,0-1 0,0 1-1,1-1 1,-1 1 0,0-1-1,1 1 1,-1-1 0,1 1-1,-1 0 1,1-1 0,0 1-1,0 0 1,-1-1 0,1 1-1,0 0 1,0 0 0,0 0-1,0-1 1,1 1 0,-1 0-1,0 1 1,0-1 0,1 0-1,-1 0 1,2 0 0,7-4 79,-1 2 0,0-1 0,16-2 0,-8 1 15,188-54 480,284-88-5163,-410 120 3759</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7.449"/>
    </inkml:context>
    <inkml:brush xml:id="br0">
      <inkml:brushProperty name="width" value="0.035" units="cm"/>
      <inkml:brushProperty name="height" value="0.035" units="cm"/>
    </inkml:brush>
  </inkml:definitions>
  <inkml:trace contextRef="#ctx0" brushRef="#br0">108 2706 16748,'-15'10'406,"-10"7"378,-42 37-1,105-75 639,1073-590 2433,-172 193-3176,11 19-735,-144 62 323,894-348-266,-901 403-410,-700 248-18</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24.201"/>
    </inkml:context>
    <inkml:brush xml:id="br0">
      <inkml:brushProperty name="width" value="0.035" units="cm"/>
      <inkml:brushProperty name="height" value="0.035" units="cm"/>
    </inkml:brush>
  </inkml:definitions>
  <inkml:trace contextRef="#ctx0" brushRef="#br0">1 28 14027,'0'1'37,"0"0"0,0 0 0,0 0 0,1 0 0,-1 0 0,0 0 0,1 0 0,-1 0 0,1-1 0,-1 1 0,1 0 0,-1 0 0,1 0 0,0-1 0,-1 1 0,1 0 0,0-1 0,0 1 0,-1 0 0,1-1 0,0 1 0,0-1 0,0 0 0,0 1 0,0-1 0,0 0 0,0 1 0,0-1 0,0 0 0,0 0 0,0 0 0,0 0 0,-1 0 0,3 0 0,38-1 74,-37 0-53,134-19-14,33-3-87,-141 21 39,1 1 0,0 2 1,51 7-1,40 14 34,218 28 34,205-37 17,-57-3-64,-211 9 2,256 12 104,94-37 29,164 5-60,992 86-96,-1081-81-36,140-7-104,-537 7 147,-46-10 74,0-11 1,278-54-1,-518 67-72,192-26 224,-177 27-9,1 2 0,-1 1 0,1 2 0,37 6 0,1 12 73,-73-20-293,1 0-1,-1 0 1,1 0-1,-1 0 1,1 0-1,-1 0 1,1 0-1,-1 0 0,1 0 1,-1 0-1,1-1 1,-1 1-1,1 0 1,-1 0-1,1 0 1,-1-1-1,1 1 1,-1 0-1,1 0 1,-1-1-1,0 1 1,1 0-1,-1-1 1,1 1-1,-1-1 1,1-6-72</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7:45.241"/>
    </inkml:context>
    <inkml:brush xml:id="br0">
      <inkml:brushProperty name="width" value="0.035" units="cm"/>
      <inkml:brushProperty name="height" value="0.035" units="cm"/>
    </inkml:brush>
  </inkml:definitions>
  <inkml:trace contextRef="#ctx0" brushRef="#br0">11 6 12307,'-11'-5'177,"25"9"-60,33 15 47,484 191 513,23-46-492,-393-129-124,251 22 1,80-37-1,3-22-52,-276 0 1,591 1 59,659-10 372,216-124 770,-177 15-560,-1384 116-582,627-27 397,-5-32-306,-563 37-319,-48 6-539,175-4 0,-287 25 519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39.005"/>
    </inkml:context>
    <inkml:brush xml:id="br0">
      <inkml:brushProperty name="width" value="0.025" units="cm"/>
      <inkml:brushProperty name="height" value="0.025" units="cm"/>
    </inkml:brush>
  </inkml:definitions>
  <inkml:trace contextRef="#ctx0" brushRef="#br0">49 362 7783,'0'0'13875,"-6"10"-13699,0-1-141,0 2 1,1-1-1,0 1 1,1 0-1,1 0 1,-1 0-1,2 0 0,-1 1 1,2-1-1,-1 21 1,1-21 0,1-1 1,0 1 0,1-1 0,0 1-1,1-1 1,0 1 0,4 9-1,-5-17-22,1 0-1,-1 0 1,1 0-1,0 0 1,0-1 0,-1 1-1,2-1 1,-1 0-1,0 1 1,0-1-1,1 0 1,0 0-1,-1 0 1,1-1-1,0 1 1,0-1-1,-1 1 1,1-1 0,1 0-1,-1 0 1,0 0-1,0-1 1,0 1-1,0-1 1,0 0-1,1 0 1,5 0-1,0-1 68,-1-1 0,1 0-1,0 0 1,-1-1-1,1 0 1,-1-1 0,0 0-1,0 0 1,0 0-1,-1-1 1,0 0 0,0-1-1,0 0 1,10-11-1,-4 4-39,-1 0 0,0-2 0,-1 1 0,0-2-1,-1 1 1,9-22 0,-16 30 79,-1 1 0,1-1 0,-1 1 1,-1-1-1,0 0 0,0 1 0,1-11 0,-20 55 67,13-19-143,2 1 0,0-1 0,1 1 0,0 0 1,2-1-1,1 1 0,2 20 0,-2-34-14,0 0-1,1 0 1,0 0 0,-1 0-1,2 0 1,-1-1 0,1 1-1,0-1 1,0 0 0,0 1-1,8 8 1,-8-12 18,0 1 0,0-1 0,1 0-1,-1 0 1,0 0 0,1 0 0,-1 0 0,1-1 0,0 0-1,0 0 1,-1 0 0,1 0 0,0 0 0,0-1 0,0 1-1,0-1 1,0 0 0,0-1 0,0 1 0,5-2-1,-4 1 24,1-1-1,-1 1 0,0-1 1,0 0-1,-1-1 1,1 1-1,0-1 0,-1 0 1,0 0-1,1-1 0,-1 1 1,0-1-1,-1 0 0,1 0 1,-1 0-1,0 0 0,0-1 1,0 0-1,0 1 0,-1-1 1,0 0-1,0 0 0,3-10 1,-1 1 91,-1-1 0,0 1 0,-1 0 0,-1-1 0,0 0 0,-1 1 0,-3-26 0,4 39-169,-1 0 0,0 0 0,0 1 1,0-1-1,0 0 0,0 0 0,0 0 1,0 0-1,-1 0 0,1 1 1,0-1-1,0 0 0,-1 0 0,1 0 1,0 1-1,-1-1 0,1 0 0,-1 0 1,1 1-1,-1-1 0,1 0 0,-1 1 1,0-1-1,1 1 0,-1-1 0,0 0 1,0 1-1,1 0 0,-1-1 1,0 1-1,0-1 0,1 1 0,-1 0 1,0 0-1,0-1 0,0 1 0,0 0 1,0 0-1,1 0 0,-1 0 0,-1 0 1,0 1-8,0 0 1,1-1-1,-1 1 1,1 0-1,0 0 1,-1 0-1,1 1 1,0-1-1,0 0 1,-1 0-1,1 1 1,0-1 0,0 1-1,1-1 1,-1 1-1,0-1 1,0 1-1,1-1 1,-1 1-1,0 2 1,1-3 13,-1 0 0,1 1-1,-1-1 1,1 0 0,-1 0 0,1 0 0,0 1 0,0-1 0,0 0 0,0 1 0,0-1 0,0 0 0,0 0 0,0 1 0,1-1-1,-1 0 1,0 0 0,1 1 0,-1-1 0,1 0 0,-1 0 0,1 0 0,-1 0 0,1 0 0,0 0 0,0 0 0,0 0-1,0 0 1,-1 0 0,1 0 0,0 0 0,0 0 0,1-1 0,-1 1 0,0 0 0,0-1 0,0 1 0,0-1 0,0 0-1,1 1 1,-1-1 0,0 0 0,0 1 0,1-1 0,-1 0 0,0 0 0,1 0 0,-1 0 0,0-1 0,0 1 0,2 0-1,6-1 13,-1-1 1,0 1-1,1-1 0,-1-1 0,0 0 0,13-6 0,6-6-3,-1-1 1,-1-1-1,37-32 0,-49 37-59,1-1 0,-2-1 0,0 0 0,0-1 0,-2 0 0,0 0 0,10-20 0,-16 19 46,-11 15-80,-17 23-36,1 9 326,-28 49 0,45-70-158,1 1-1,0-1 0,1 1 1,0 1-1,1-1 0,0 0 1,1 1-1,0 0 0,0 15 1,2-25-51,0-1 0,0 0 0,1 1 0,-1-1 0,0 1 0,1-1-1,-1 1 1,1-1 0,0 0 0,-1 1 0,1-1 0,0 0 0,0 1 0,0-1 0,0 0 0,0 0 0,0 0 0,0 0 0,0 0 0,0 0 0,1 0 0,-1-1 0,0 1 0,1 0 0,-1 0 0,0-1 0,1 1 0,-1-1 0,1 0-1,-1 1 1,1-1 0,-1 0 0,1 0 0,-1 0 0,1 0 0,-1 0 0,1 0 0,-1 0 0,0 0 0,3-1 0,2 0-30,0 0 0,-1 0 0,1 0 0,0-1 1,0 0-1,-1 0 0,1 0 0,-1-1 0,8-4 0,-5 1-25,-2-1 1,1 0-1,-1-1 1,0 1-1,0-1 1,-1 0-1,0 0 1,-1-1-1,0 0 1,0 1-1,-1-1 1,0-1-1,0 1 1,-1 0-1,0-1 0,-1 1 1,1-10-1,-12 69-288,6-36 351,1 1 1,0-1-1,1 1 1,0 25-1,2-37-12,0 0 0,1 0 0,-1 0 0,1-1 0,-1 1 0,1 0 0,0 0 0,0 0 0,0-1 0,1 1 0,-1 0 0,1-1 0,-1 1 0,1-1 0,0 0-1,0 1 1,0-1 0,0 0 0,0 0 0,0 0 0,1-1 0,-1 1 0,1-1 0,-1 1 0,1-1 0,0 0 0,-1 0 0,6 2 0,2-1-135,0 0-1,0 0 0,0-1 1,0 0-1,1-1 0,-1 0 1,0-1-1,0 0 1,0-1-1,0 0 0,0 0 1,0-1-1,0 0 1,-1-1-1,1 0 0,-1 0 1,0-1-1,0-1 0,-1 1 1,0-1-1,0-1 1,0 0-1,0 0 0,7-10 1,1-2-186,0 0 1,-2-1 0,0 0 0,-2-2-1,0 1 1,-1-1 0,-2-1-1,0 0 1,6-26 0,-4 5 149,-2-1 1,-2 0-1,1-64 1,-7 108 229,-1 0 1,0 0 0,0 0-1,0 0 1,0 0-1,0 1 1,0-1 0,0 0-1,0 0 1,-1 0 0,1 0-1,0 0 1,0 0-1,-1 0 1,1 1 0,0-1-1,-1 0 1,1 0 0,-1 1-1,0-1 1,0-1-1,-13 9 1077,-14 34 42,25-37-1217,-6 10 89,1 1-1,0 1 1,1 0 0,0 0 0,1 0-1,1 0 1,1 1 0,0 0-1,1 0 1,1 0 0,1 1-1,0-1 1,2 0 0,-1 1 0,2-1-1,1 0 1,7 28 0,3-7-265,-4-13-916,0 0 1,-2 0-1,-1 1 1,-1 0-1,3 40 1,-8-65 1141,0-1-1,0 0 1,0 1 0,0-1-1,0 1 1,0-1 0,0 0 0,0 1-1,0-1 1,0 0 0,0 1-1,0-1 1,0 1 0,0-1-1,0 0 1,0 1 0,0-1-1,-1 0 1,1 1 0,0-1 0,0 0-1,-1 1 1,1-1 0,0 0-1,0 0 1,-1 1 0,1-1-1,0 0 1,0 0 0,-1 1-1,1-1 1,0 0 0,-1 0-1,1 0 1,0 0 0,-1 0 0,1 1-1,-1-1 1,1 0 0,0 0-1,-1 0 1,1 0 0,0 0-1,-1 0 1,1 0 0,-1 0-1,1 0 1,0-1 0,-1 1-1,1 0 1,0 0 0,-1 0 0,1 0-1,0 0 1,-1-1 0,1 1-1,0 0 1,-1 0 0,1 0-1,0-1 1,0 1 0,-1 0-1,1-1 1,0 1 0,-1 0 0,-19-20 1060,-13-31 1146,1-2 0,-33-78 0,51 88-621,13 42-1498,1-1 0,-1 1 0,1 0 1,0 0-1,-1 0 0,1-1 0,0 1 0,0 0 0,0 0 0,0-1 1,0 1-1,0 0 0,0 0 0,0-1 0,0 1 0,1 0 1,-1 0-1,1 0 0,-1-1 0,1 1 0,-1 0 0,1 0 0,-1 0 1,1 0-1,0 0 0,0 0 0,-1 0 0,1 0 0,0 0 0,0 0 1,2-1-1,14 0-112,0 1-1,0 0 1,0 2 0,1 0-1,-1 0 1,26 7 0,43 3-5051,-53-10-256,-4-1-1841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3.521"/>
    </inkml:context>
    <inkml:brush xml:id="br0">
      <inkml:brushProperty name="width" value="0.025" units="cm"/>
      <inkml:brushProperty name="height" value="0.025" units="cm"/>
    </inkml:brush>
  </inkml:definitions>
  <inkml:trace contextRef="#ctx0" brushRef="#br0">133 123 2626,'0'0'13971,"-9"-1"-12070,7 1-1818,-1-1 0,0 1 0,0 0 0,1 0 0,-1 0 1,0 0-1,1 0 0,-1 0 0,0 1 0,0-1 1,1 1-1,-1 0 0,1 0 0,-1 0 0,1 0 1,-3 2-1,1 1-26,0-1-1,1 1 1,-1 0 0,1 0 0,0 0 0,0 0 0,0 0-1,1 1 1,0-1 0,-3 8 0,-3 7 86,1 0 1,1 0 0,0 0 0,2 1-1,0 0 1,2 0 0,0 0-1,1 0 1,1 0 0,0 0-1,6 27 1,-6-43-104,1-1 1,0 0-1,-1 0 1,2 0-1,-1 0 0,0 0 1,1 0-1,-1 0 1,1 0-1,0-1 0,0 1 1,0 0-1,0-1 1,0 0-1,1 1 0,-1-1 1,1 0-1,-1 0 0,1 0 1,0-1-1,0 1 1,0-1-1,0 0 0,0 1 1,0-1-1,0 0 1,0-1-1,0 1 0,1-1 1,-1 1-1,0-1 1,0 0-1,1 0 0,-1 0 1,0-1-1,0 1 0,1-1 1,-1 0-1,6-2 1,5-1 194,0-2 1,0 1 0,-1-2 0,0 0 0,0 0-1,0-1 1,18-15 0,-11 6-157,-1 0-1,0-1 0,-2-1 1,0-1-1,-1-1 1,0 0-1,-2-1 1,-1 0-1,20-46 1,-32 65-66,0-1 0,0 1 0,0-1 0,-1 1 0,1-1 0,-1 0 0,0 1 0,-1-6 0,1 8-12,0 1 0,0 0 0,0 0 0,0 0 0,0-1 0,0 1-1,0 0 1,0 0 0,0 0 0,0-1 0,0 1 0,0 0 0,0 0 0,-1 0 0,1 0 0,0-1 0,0 1 0,0 0 0,0 0 0,0 0 0,-1 0 0,1 0 0,0-1 0,0 1 0,0 0 0,0 0 0,-1 0 0,1 0 0,0 0 0,0 0 0,0 0 0,-1 0 0,1 0 0,0 0 0,0 0 0,0 0 0,-1 0 0,1 0-1,0 0 1,0 0 0,0 0 0,-1 0 0,1 0 0,0 0 0,-15 16-49,8-4 40,0 1 1,0 0-1,1 1 1,1-1-1,0 1 0,1 0 1,-2 17-1,1-2 27,2 0-1,0 49 1,3-73-13,0 0 0,0 0 1,1 0-1,-1-1 1,1 1-1,1 0 1,-1 0-1,0-1 1,1 1-1,0-1 0,0 1 1,1-1-1,-1 0 1,1 0-1,0 0 1,5 6-1,-5-8 24,0 0 0,0 0 0,0 0 1,0 0-1,1-1 0,-1 0 0,0 1 0,1-1 0,-1 0 0,1-1 1,-1 1-1,1-1 0,-1 1 0,1-1 0,-1 0 0,1-1 0,0 1 1,-1 0-1,1-1 0,-1 0 0,0 0 0,1 0 0,5-3 0,2-1 55,-1 0 0,-1-1 1,1 0-1,-1 0 0,0-1 0,0-1 0,-1 1 0,0-2 0,0 1 0,-1-1 0,10-15 0,-7 8-45,0 0-1,-2 0 1,1-1-1,-2 0 1,-1 0-1,7-25 1,-12 36-28,1 1 5,-1-1 0,0 1-1,0-1 1,0 0 0,-1 0 0,1 0 0,-1 1 0,-1-1 0,0-6 0,-13 34-140,8-2 135,0 1-1,1 0 0,0 1 0,2-1 1,1 1-1,1 0 0,0-1 0,4 27 1,-3-46-5,0 1 0,0-1 0,0 1 0,1-1 1,0 0-1,-1 1 0,1-1 0,0 0 0,0 0 1,0 1-1,0-1 0,0 0 0,1 0 0,-1 0 1,1 0-1,-1 0 0,1-1 0,0 1 0,0 0 0,0-1 1,0 1-1,0-1 0,0 0 0,0 1 0,0-1 1,0 0-1,1-1 0,-1 1 0,0 0 0,1 0 1,-1-1-1,0 0 0,1 1 0,-1-1 0,1 0 0,-1 0 1,1 0-1,-1-1 0,0 1 0,1-1 0,3 0 1,3-2 28,0 0 1,0 0-1,-1-1 1,1 0-1,-1 0 1,0-1-1,-1 0 1,1 0-1,12-12 1,-8 5-16,-1 0-1,-1 0 1,0-1-1,-1 0 1,0-1-1,-1 0 1,-1 0-1,0-1 1,-1 0-1,0 0 1,-1-1-1,-1 1 1,-1-1-1,0 0 1,-1 0-1,-1 0 1,0 0-1,-2-26 1,1 41-22,0 0 1,0 0 0,0 0 0,0 0-1,0 0 1,0 0 0,0 0-1,0 0 1,-1 0 0,1 0-1,0 0 1,-1 0 0,1 0 0,-1 0-1,1 0 1,-1 0 0,1 0-1,-1 0 1,1 0 0,-1 1-1,0-1 1,0 0 0,1 0 0,-1 1-1,0-1 1,0 0 0,0 1-1,0-1 1,0 1 0,0-1 0,0 1-1,0 0 1,0-1 0,0 1-1,0 0 1,0 0 0,0 0-1,0-1 1,0 1 0,0 0 0,0 1-1,0-1 1,-2 0 0,1 1-6,0 0 1,0 0-1,-1 0 1,1 1-1,0-1 1,0 1-1,0-1 1,1 1-1,-1 0 1,0 0-1,0-1 1,1 1-1,0 0 1,-1 1-1,1-1 1,0 0-1,-2 3 1,1 1-2,0-1 0,1 1 0,-1-1 0,1 1 1,0 0-1,0 0 0,1-1 0,-1 1 0,1 0 1,1 0-1,-1-1 0,2 8 0,-1-11 3,0 1 0,0 0 1,0-1-1,1 0 0,-1 1 0,0-1 0,1 0 0,0 1 0,-1-1 0,1 0 0,0 0 0,0-1 1,0 1-1,0 0 0,1-1 0,-1 1 0,0-1 0,1 1 0,-1-1 0,1 0 0,-1 0 0,1 0 1,-1-1-1,1 1 0,0-1 0,-1 1 0,5-1 0,5 0 10,0 0 0,0-1 0,-1-1 0,1 1 1,0-2-1,-1 0 0,0 0 0,1-1 0,-1-1 0,-1 0 0,1 0 0,-1-1 0,0 0 0,0-1 0,14-12 1,-15 12 1,0-1-1,0 0 1,-1 0 0,-1-1 0,1 0 0,-1 0 0,-1-1 0,0 0 0,0 0 0,-1-1 0,0 1 0,-1-1 0,0 0-1,0-1 1,2-20 0,-5 31-7,-1 0-1,0 0 0,0 0 0,1 0 1,-1 0-1,0 0 0,0 0 1,0 0-1,0 0 0,0 0 1,-1 0-1,1 0 0,0 0 0,0 0 1,-1 0-1,1 0 0,0 0 1,-1 0-1,1 0 0,-1 1 0,1-1 1,-1 0-1,0 0 0,1 0 1,-1 1-1,0-1 0,0 0 1,1 1-1,-1-1 0,0 0 0,0 1 1,0-1-1,0 1 0,0 0 1,0-1-1,0 1 0,1 0 0,-1-1 1,0 1-1,0 0 0,-1 0 1,1 0-1,0 0 0,0 0 0,0 0 1,0 0-1,0 0 0,0 0 1,0 1-1,0-1 0,0 0 1,0 0-1,1 1 0,-1-1 0,0 1 1,0-1-1,0 1 0,-1 0 1,-5 3-12,0-1 0,0 1 0,0 0 0,1 1 0,-1 0 0,-6 7 1,-4 6-5,0 1 0,2 1 0,0 1-1,-20 37 1,31-50 9,0 0-1,0 0 0,1 0 0,0 0 0,1 1 1,-1-1-1,2 1 0,-1 0 0,1-1 0,0 1 1,1 0-1,0 0 0,1-1 0,0 1 0,0 0 1,1 0-1,2 9 0,-2-14 4,1-1 1,-1 1-1,1-1 0,-1 0 0,1 0 1,0 0-1,0 0 0,0 0 1,1 0-1,-1-1 0,1 0 0,0 0 1,-1 0-1,1 0 0,0 0 0,0-1 1,0 1-1,0-1 0,0 0 1,0-1-1,1 1 0,-1-1 0,9 0 1,-4 1 5,1-1 0,0 0 1,0-1-1,-1-1 0,1 1 1,0-1-1,-1-1 0,1 0 1,12-6-1,-9 2 8,-1 0 1,-1-2-1,1 1 1,-1-1-1,-1-1 0,1 0 1,-2 0-1,1-1 1,-2 0-1,1-1 0,-2 0 1,1 0-1,-2-1 1,0 0-1,0 0 1,-1 0-1,-1-1 0,0 1 1,-1-1-1,0 0 1,1-24-1,-4 38-14,0 0 0,0 0 0,0 0 0,0 0 0,-1 1 0,1-1 0,0 0 1,0 0-1,0 0 0,0 0 0,0 0 0,0 1 0,0-1 0,0 0 0,-1 0 0,1 0 0,0 0 0,0 0 0,0 0 1,0 0-1,0 0 0,-1 0 0,1 0 0,0 0 0,0 0 0,0 0 0,0 1 0,0-1 0,-1 0 0,1 0 0,0 0 0,0 0 1,0 0-1,0-1 0,-1 1 0,1 0 0,0 0 0,0 0 0,0 0 0,0 0 0,0 0 0,-1 0 0,1 0 0,0 0 1,0 0-1,0 0 0,0 0 0,0-1 0,0 1 0,-1 0 0,1 0 0,0 0 0,0 0 0,0 0 0,0 0 0,0-1 1,0 1-1,0 0 0,0 0 0,0 0 0,0 0 0,0-1 0,0 1 0,0 0 0,0 0 0,-9 11-338,0 35-2484,9-44 2087,-1-1-1,1 1 0,0 0 0,0 0 1,0 0-1,1 0 0,-1 0 1,0 0-1,1 0 0,-1 0 1,1-1-1,1 4 0,8 0-10028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4.312"/>
    </inkml:context>
    <inkml:brush xml:id="br0">
      <inkml:brushProperty name="width" value="0.025" units="cm"/>
      <inkml:brushProperty name="height" value="0.025" units="cm"/>
      <inkml:brushProperty name="color" value="#008C3A"/>
    </inkml:brush>
  </inkml:definitions>
  <inkml:trace contextRef="#ctx0" brushRef="#br0">107 1 17809,'0'0'2247,"-10"4"-282,5-2-1773,1 0 0,-1 1 0,0 0 1,1 0-1,-1 0 0,1 0 0,0 1 0,0-1 0,0 1 1,0 0-1,1 0 0,-1 0 0,1 1 0,0-1 1,1 1-1,-1 0 0,1 0 0,0 0 0,-3 10 0,-1 16 142,1 0-1,2 1 0,1 0 0,1-1 0,4 35 1,-1 7-273,-2 378 1418,2-450-797,3-8-485,3-11-73,-1-10-138,-2-1 0,0 1 0,-3-1-1,0 0 1,-2 0 0,0 0 0,-3 0 0,-6-34-1,8 59-31,1 1 21,0 0 1,-1 0-1,0-1 0,1 1 0,-1 0 1,0 0-1,-1 0 0,1 0 1,-1 0-1,1 0 0,-1 0 0,0 0 1,0 1-1,0-1 0,0 1 1,-1-1-1,-2-2 0,4 6 21,1-1 0,0 0 0,-1 0 1,1 1-1,0-1 0,0 0 0,-1 1 0,1-1 0,0 0 0,0 1 0,-1-1 0,1 0 0,0 1 1,0-1-1,0 0 0,0 1 0,-1-1 0,1 1 0,0-1 0,0 0 0,0 1 0,0-1 0,0 1 1,0-1-1,0 0 0,0 1 0,0-1 0,0 1 0,0-1 0,1 1 0,-1-1 0,0 0 0,0 1 1,0-1-1,1 1 0,4 19-59,0-14 52,0-1-1,0 0 0,0-1 1,0 1-1,1-1 1,0 0-1,0-1 0,0 1 1,0-1-1,0 0 1,1-1-1,-1 1 0,1-1 1,0-1-1,0 1 1,0-1-1,0 0 0,13-1 1,-12 1 15,0-1-1,0 0 1,1 0 0,-1-1 0,0 0 0,0-1 0,0 1 0,0-1 0,-1-1-1,1 0 1,0 0 0,-1 0 0,0-1 0,0 0 0,0-1 0,7-5 0,-11 6 11,0 0 1,0 0-1,0 0 1,0-1-1,-1 0 1,0 1-1,1-1 1,-2 0-1,1 0 1,-1 0 0,1 0-1,0-9 1,-2 12-13,0 1 0,0-1 0,0 1 1,0 0-1,0-1 0,0 1 0,0-1 1,-1 1-1,1-1 0,-1 1 0,1-1 1,-1 1-1,1 0 0,-1-1 0,0 1 1,1 0-1,-1 0 0,0-1 0,0 1 0,0 0 1,0 0-1,0 0 0,0 0 0,0 0 1,-1 0-1,1 1 0,0-1 0,0 0 1,-1 1-1,1-1 0,0 0 0,-1 1 1,1 0-1,-1-1 0,1 1 0,-1 0 1,1 0-1,-1 0 0,1 0 0,-1 0 1,1 0-1,0 0 0,-1 0 0,1 0 0,-1 1 1,1-1-1,-3 1 0,0 1-7,0 0 1,0 0-1,-1 0 0,1 0 1,0 0-1,1 1 0,-1-1 0,0 1 1,1 0-1,-1 1 0,1-1 1,0 0-1,0 1 0,1 0 0,-1 0 1,1 0-1,-1 0 0,1 0 1,0 0-1,1 0 0,-3 7 0,0 3 2,0 0 0,0 0-1,1 1 1,1-1-1,-1 25 1,4-37-2,-1 1-1,0-1 1,1 1 0,0 0-1,0-1 1,-1 0 0,1 1-1,1-1 1,-1 1-1,0-1 1,1 0 0,-1 0-1,1 0 1,-1 0 0,1 0-1,0 0 1,0 0 0,0-1-1,0 1 1,0-1-1,1 1 1,-1-1 0,0 0-1,1 0 1,-1 0 0,0 0-1,1 0 1,0-1 0,-1 1-1,1-1 1,-1 1 0,5-1-1,13 2-7,1-1 1,-1 0-1,26-3 0,-22 1 38,8-1-12,-1-2 1,1-1 0,50-14-1,-82 19-12,0 0-1,1 0 0,-1 0 0,0 0 0,1 0 1,-1 0-1,0 0 0,1 0 0,-1 0 1,0 0-1,1 0 0,-1 0 0,0 0 1,1 0-1,-1 0 0,0 0 0,1-1 1,-1 1-1,0 0 0,1 0 0,-1 0 0,0-1 1,0 1-1,1 0 0,-1 0 0,0-1 1,0 1-1,0 0 0,1 0 0,-1-1 1,0 1-1,0 0 0,0-1 0,0 1 0,0 0 1,1-1-1,-1 1 0,0 0 0,0-1 1,0 1-1,0 0 0,0-1 0,0 1 1,0 0-1,0-1 0,0 1 0,0 0 0,-1-1 1,1 1-1,0 0 0,0-1 0,0 1 1,0 0-1,0-1 0,-1 1 0,1 0 1,0 0-1,0-1 0,0 1 0,-1 0 1,1 0-1,0-1 0,0 1 0,-1 0 0,1 0 1,0 0-1,-1-1 0,1 1 0,-31-16 118,16 8-88,2-1-56,1-2 0,0 1-1,0-2 1,-15-20-1,21 26 11,1-1 0,0 0 0,1 0 0,0 0 0,0-1-1,1 1 1,-1-1 0,2 0 0,-1 0 0,-1-13 0,4 20 7,0 1 0,1-1 1,-1 0-1,1 0 1,-1 1-1,1-1 0,-1 0 1,1 1-1,0-1 1,-1 1-1,1-1 0,0 0 1,-1 1-1,1 0 1,0-1-1,0 1 0,0-1 1,-1 1-1,1 0 1,0 0-1,0-1 1,0 1-1,0 0 0,-1 0 1,1 0-1,0 0 1,0 0-1,0 0 0,0 0 1,1 0-1,39 1 47,-30-1 19,313 0 1063,-323 0-1135,9 0-135,0-1 0,0 0-1,1 0 1,15-5 0,-23 5-225,0 0 0,0 0 0,0-1 0,0 1 0,0-1 0,0 0 0,0 0 0,-1 0 0,1 0 0,-1 0 0,4-5 0,8-17-5861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5.068"/>
    </inkml:context>
    <inkml:brush xml:id="br0">
      <inkml:brushProperty name="width" value="0.025" units="cm"/>
      <inkml:brushProperty name="height" value="0.025" units="cm"/>
      <inkml:brushProperty name="color" value="#008C3A"/>
    </inkml:brush>
  </inkml:definitions>
  <inkml:trace contextRef="#ctx0" brushRef="#br0">0 70 14990,'21'-12'1752,"0"1"0,0 1 0,38-13 0,-48 20-1471,0 0 1,1 0-1,-1 2 1,1-1-1,-1 1 1,1 1-1,0 0 1,-1 1-1,16 2 1,-25-3-275,0 1 0,1-1 0,-1 1 0,0 0 0,0 0 0,0 0 0,0 0 1,0 0-1,0 0 0,0 1 0,0-1 0,0 0 0,0 1 0,-1 0 0,1-1 0,-1 1 0,1 0 1,-1 0-1,1 0 0,-1 0 0,1 2 0,-1 1 3,1-1 1,-1 1-1,0 0 0,0-1 0,0 1 1,-1 0-1,0 0 0,0 0 1,-1 9-1,-1-1 12,-1 0 1,-1 1-1,1-1 1,-2 0-1,0-1 1,-10 20-1,-91 123 69,22-36 128,65-81 595,23-24-322,17-10-271,-8-6-135,-1-1 1,0 0-1,1-1 1,-1 0-1,-1 0 1,1-2-1,-1 1 1,13-9-1,2-3-132,0-2 0,25-23 0,-44 35-266,0 1 0,0-1 0,-1 0 0,0-1 0,6-11 0,-1-13-2925,-11 30 2763,0-1-1,0 1 0,0 0 0,-1 0 1,1 0-1,-1 0 0,1 0 0,-1 0 1,1 0-1,-1 1 0,0-1 0,0 0 0,0 0 1,-2-3-1,-23-15-8627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5.446"/>
    </inkml:context>
    <inkml:brush xml:id="br0">
      <inkml:brushProperty name="width" value="0.025" units="cm"/>
      <inkml:brushProperty name="height" value="0.025" units="cm"/>
      <inkml:brushProperty name="color" value="#008C3A"/>
    </inkml:brush>
  </inkml:definitions>
  <inkml:trace contextRef="#ctx0" brushRef="#br0">0 17 12172,'0'0'7591,"58"13"-6470,-13-13-224,11-5-481,8-3-352,-7 0-1089,1 3-4068,0 1-6790</inkml:trace>
  <inkml:trace contextRef="#ctx0" brushRef="#br0" timeOffset="1">717 72 15663,'0'0'9449,"-4"54"-8841,4-49-608,9-2-1473,7-3-1378,4-5-1409,8-12-5157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5.776"/>
    </inkml:context>
    <inkml:brush xml:id="br0">
      <inkml:brushProperty name="width" value="0.025" units="cm"/>
      <inkml:brushProperty name="height" value="0.025" units="cm"/>
      <inkml:brushProperty name="color" value="#008C3A"/>
    </inkml:brush>
  </inkml:definitions>
  <inkml:trace contextRef="#ctx0" brushRef="#br0">73 0 19699,'0'0'640,"-28"52"513,7-12-96,8 4-832,3 1-161,10 0-32,3-3-64,15-1-833,3-3-929,-3 0-1345,-6-3-3139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6.093"/>
    </inkml:context>
    <inkml:brush xml:id="br0">
      <inkml:brushProperty name="width" value="0.025" units="cm"/>
      <inkml:brushProperty name="height" value="0.025" units="cm"/>
      <inkml:brushProperty name="color" value="#008C3A"/>
    </inkml:brush>
  </inkml:definitions>
  <inkml:trace contextRef="#ctx0" brushRef="#br0">10 272 8456,'-3'-20'1437,"0"0"-1,0 1 1,2-1 0,2-33 0,0 48-1110,0-1 0,0 1 0,0-1 1,1 1-1,0-1 0,0 1 0,0 0 1,0 0-1,1 0 0,0 0 0,0 0 1,1 1-1,-1-1 0,1 1 0,0 0 1,0 0-1,0 0 0,1 1 0,-1-1 1,11-4-1,0 1-106,1 1 0,-1 0 1,2 2-1,-1 0 0,0 0 0,1 2 0,0 0 1,-1 1-1,1 1 0,0 0 0,0 1 0,-1 1 0,1 1 1,0 0-1,-1 1 0,0 1 0,0 0 0,-1 1 1,1 1-1,-1 0 0,0 2 0,15 10 0,-27-17-213,1 1-1,-1 0 0,0 0 0,0 0 0,0 0 1,0 0-1,-1 0 0,1 1 0,-1-1 0,0 1 1,0 0-1,0 0 0,0 0 0,-1 0 0,0 0 1,1 0-1,-1 0 0,-1 0 0,1 0 0,-1 1 0,0-1 1,1 0-1,-2 0 0,0 7 0,-1-5 23,1-1 0,-1 1 0,-1-1 0,1 0 0,-1 1 0,0-1 0,-1 0 0,1-1 0,-1 1 0,0-1 0,0 1-1,0-1 1,0 0 0,-1-1 0,0 1 0,-9 5 0,0-1-279,-2 0 1,1 0-1,-1-1 0,-22 6 0,63-13-3760,18 12 3561,-29-8 90,14 3 362,-1 2 0,0 1 0,41 21 0,-61-28 54,-1 1 0,0-1 0,1 1 0,-2 1 0,1-1 0,0 1 0,-1 0-1,0 1 1,0-1 0,0 1 0,-1 0 0,0 0 0,0 0 0,0 1 0,-1-1 0,0 1 0,0 0 0,-1 0 0,2 10-1,-3-12 92,-2-1 0,1 1 0,0 0 0,-1-1 0,0 1 0,0 0 1,0-1-1,-1 1 0,1-1 0,-1 0 0,0 0 0,-1 1 0,1-1 0,-1-1 0,1 1 0,-1 0 0,0-1 0,-1 1 0,1-1 0,0 0 0,-1 0 0,0 0 0,-4 2 0,-9 6 407,0-1 0,0 0 1,-1-2-1,-20 8 1,8-5 30,-1-2 0,-51 9 0,66-15-513,0-1 1,0-1 0,-1 0 0,1-2 0,0 1-1,0-2 1,-17-4 0,28 5-191,1-1 0,-1 0 0,1 0 0,0-1 0,-1 0 0,1 1 0,0-1 0,1 0 0,-1-1 0,0 1 0,1-1 0,0 0 0,0 1 0,-3-6 0,5 7-119,0 1 0,0-1 0,0 0-1,0 0 1,1 0 0,-1 1 0,1-1-1,-1 0 1,1 0 0,0 0 0,-1 0 0,1 0-1,0 0 1,0 0 0,1-4 0,0 5-118,-1-1 0,1 1 0,0-1 0,0 0 0,0 1 0,0 0 1,0-1-1,0 1 0,0 0 0,1-1 0,-1 1 0,0 0 0,1 0 1,-1 0-1,1 0 0,-1 0 0,1 0 0,-1 0 0,1 1 0,2-2 1,25-6-6236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6.469"/>
    </inkml:context>
    <inkml:brush xml:id="br0">
      <inkml:brushProperty name="width" value="0.025" units="cm"/>
      <inkml:brushProperty name="height" value="0.025" units="cm"/>
      <inkml:brushProperty name="color" value="#008C3A"/>
    </inkml:brush>
  </inkml:definitions>
  <inkml:trace contextRef="#ctx0" brushRef="#br0">34 0 15310,'0'0'12172,"-34"51"-10314,34-36-1025,0-4-641,4-3-192,12-4-449,-2-4-2209,0-5-3748,2-16-11723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7.173"/>
    </inkml:context>
    <inkml:brush xml:id="br0">
      <inkml:brushProperty name="width" value="0.025" units="cm"/>
      <inkml:brushProperty name="height" value="0.025" units="cm"/>
      <inkml:brushProperty name="color" value="#008C3A"/>
    </inkml:brush>
  </inkml:definitions>
  <inkml:trace contextRef="#ctx0" brushRef="#br0">64 30 18706,'0'0'2786,"-53"-15"-447,42 9-257,11 4-993,0-2-929,21 1-192,6 3-32,3 0-1218,2 5-2081,-2 3-2755,-2 4-9448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3.565"/>
    </inkml:context>
    <inkml:brush xml:id="br0">
      <inkml:brushProperty name="width" value="0.025" units="cm"/>
      <inkml:brushProperty name="height" value="0.025" units="cm"/>
      <inkml:brushProperty name="color" value="#004F8B"/>
    </inkml:brush>
  </inkml:definitions>
  <inkml:trace contextRef="#ctx0" brushRef="#br0">169 24 18129,'0'0'8552,"49"-23"-7815,-49 52-128,0 10 448,-15 9-257,-5 14-415,-10 5-129,-4 3-192,6 0 0,3-1-448,4-4-1346,9-12-1537,6-11-2979</inkml:trace>
  <inkml:trace contextRef="#ctx0" brushRef="#br0" timeOffset="1">40 920 22998,'0'0'7559,"-36"52"-5926,33-44-1216,3-2-417,3-6-449,11 0-1440,2-7-3621,-1-5-11498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6.830"/>
    </inkml:context>
    <inkml:brush xml:id="br0">
      <inkml:brushProperty name="width" value="0.025" units="cm"/>
      <inkml:brushProperty name="height" value="0.025" units="cm"/>
      <inkml:brushProperty name="color" value="#008C3A"/>
    </inkml:brush>
  </inkml:definitions>
  <inkml:trace contextRef="#ctx0" brushRef="#br0">128 1 15246,'0'0'5243,"-3"12"-3279,-46 124 769,-10 27-1633,55-147-1008,0 1 0,1-1 1,0 1-1,2 0 0,0 0 0,1 0 0,3 31 0,-2-45-86,0-1 0,0 1 0,0 0 0,0 0 1,0-1-1,1 1 0,-1-1 0,1 1 0,-1-1 0,1 0 1,0 1-1,0-1 0,0 0 0,0 0 0,1-1 0,-1 1 0,0 0 1,1-1-1,-1 1 0,1-1 0,0 0 0,-1 0 0,1 0 0,0 0 1,0 0-1,0-1 0,0 1 0,-1-1 0,1 0 0,0 0 0,0 0 1,3 0-1,5 0 11,-1-1 0,0 0 1,0-1-1,0 0 1,0 0-1,0-1 0,18-8 1,-15 5-461,0-2 1,0 0 0,-1 0 0,13-12 0,-16 12-349,0-1 0,-1 0 1,0-1-1,0 1 1,-1-1-1,0-1 1,-1 0-1,0 1 1,4-14-1,8-34-8001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7.564"/>
    </inkml:context>
    <inkml:brush xml:id="br0">
      <inkml:brushProperty name="width" value="0.025" units="cm"/>
      <inkml:brushProperty name="height" value="0.025" units="cm"/>
      <inkml:brushProperty name="color" value="#008C3A"/>
    </inkml:brush>
  </inkml:definitions>
  <inkml:trace contextRef="#ctx0" brushRef="#br0">102 40 18546,'0'0'3800,"10"-3"-2299,21-6-657,1 1 1,-1 1-1,1 2 1,63-2-1,-93 7-839,1 0-1,-1 0 0,1 0 0,-1 1 1,0-1-1,1 1 0,-1-1 1,1 1-1,-1 0 0,0 0 1,0 0-1,1 0 0,-1 0 1,0 1-1,0-1 0,0 0 1,0 1-1,-1 0 0,1-1 1,0 1-1,-1 0 0,1 0 0,-1 0 1,1 0-1,-1 0 0,0 1 1,0-1-1,0 0 0,0 0 1,-1 1-1,1-1 0,0 1 1,-1 3-1,1-1 9,-1 1 1,-1 0-1,1-1 0,-1 1 1,0-1-1,0 1 0,-1-1 1,0 0-1,0 0 0,0 1 1,0-1-1,-1 0 1,0-1-1,-3 6 0,-23 23 390,-1-1 0,-1-1-1,-2-1 1,-1-3 0,-1 0-1,-49 27 1,100-61-546,0 1 0,0 1 0,28-6 0,-44 11 138,10-3-71,0 2 0,0-1 0,0 1 0,-1 1 0,1 0 0,0 0 0,0 1 0,0 0 0,0 1 0,-1 0 0,1 0-1,12 6 1,-17-6 47,0 0-1,-1 1 0,1 0 0,0 0 1,-1 0-1,0 1 0,0-1 0,0 1 1,0 0-1,0 0 0,-1 0 0,0 1 1,1-1-1,-2 1 0,1 0 0,-1 0 1,1 0-1,-1 0 0,-1 0 0,1 0 1,-1 1-1,0-1 0,1 10 0,-2-11 60,0 0-1,0-1 1,0 1-1,0 0 1,-1 0-1,0 0 1,0-1-1,0 1 1,0 0-1,0-1 1,-1 1-1,0-1 1,1 1-1,-1-1 1,-1 0-1,-2 4 1,0-1 114,-1 0 0,0 0-1,-1-1 1,1 0 0,-1 0 0,0-1-1,-9 5 1,-4 1 165,-1-2 1,1-1-1,-1 0 0,-41 6 0,49-10-370,-2-1 0,1-1 1,0-1-1,-20-1 0,29 1-226,0-1-1,0 0 1,1-1 0,-1 1-1,1-1 1,-1 1 0,-3-4-1,5 3-264,0 0-1,0 0 1,0 0-1,0-1 1,0 1-1,1-1 1,0 1-1,-1-1 1,1 0-1,-2-4 1,-8-19-6201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9.224"/>
    </inkml:context>
    <inkml:brush xml:id="br0">
      <inkml:brushProperty name="width" value="0.025" units="cm"/>
      <inkml:brushProperty name="height" value="0.025" units="cm"/>
      <inkml:brushProperty name="color" value="#008C3A"/>
    </inkml:brush>
  </inkml:definitions>
  <inkml:trace contextRef="#ctx0" brushRef="#br0">0 4 19795,'0'0'5573,"66"-4"-10249,-41 6-3332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7.997"/>
    </inkml:context>
    <inkml:brush xml:id="br0">
      <inkml:brushProperty name="width" value="0.025" units="cm"/>
      <inkml:brushProperty name="height" value="0.025" units="cm"/>
      <inkml:brushProperty name="color" value="#008C3A"/>
    </inkml:brush>
  </inkml:definitions>
  <inkml:trace contextRef="#ctx0" brushRef="#br0">1 35 6598,'0'0'16645,"12"-5"-15518,9-2-753,0 1 0,1 1 1,0 0-1,0 2 0,0 1 0,0 0 1,0 2-1,39 4 0,-25 3-336,-1 3-1,1 0 0,-2 2 1,1 2-1,-2 1 0,0 2 1,58 39-1,-87-54-92,-1 1 1,1 0-1,0 0 0,-1 0 0,0 0 0,0 0 1,4 6-1,-6-8 50,-1 0 1,1 0 0,-1 0-1,0 0 1,1 0 0,-1 0-1,0 0 1,1 0-1,-1 0 1,0 0 0,0 0-1,0 0 1,0 0-1,0 0 1,0 0 0,0 0-1,-1 0 1,1 0-1,0 0 1,0 0 0,-1 0-1,1 0 1,0 0 0,-1-1-1,1 1 1,-1 0-1,0 0 1,1 0 0,-1 0-1,0-1 1,1 1-1,-1 0 1,0-1 0,0 1-1,0 0 1,1-1-1,-1 1 1,0-1 0,-1 1-1,-28 15 96,0-2 0,-59 20 0,32-14 234,-5 3 145,-164 70 774,222-91-1383,-28 17-950,17-2-4020,13-10-993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8.889"/>
    </inkml:context>
    <inkml:brush xml:id="br0">
      <inkml:brushProperty name="width" value="0.025" units="cm"/>
      <inkml:brushProperty name="height" value="0.025" units="cm"/>
      <inkml:brushProperty name="color" value="#008C3A"/>
    </inkml:brush>
  </inkml:definitions>
  <inkml:trace contextRef="#ctx0" brushRef="#br0">136 1 15599,'0'0'5706,"-4"10"-4536,-45 102 326,-7 20-1145,50-114-262,1-1 0,0 2 0,1-1 0,1 1 0,-1 30 0,4-46-50,0 0 0,1 0 1,-1 0-1,0 0 0,1 0 1,0 0-1,0 0 1,-1 0-1,2 0 0,-1-1 1,0 1-1,0 0 0,1-1 1,0 1-1,-1-1 1,1 0-1,0 0 0,0 1 1,4 2-1,-2-2 16,1-1 0,-1 1 0,1 0 1,0-1-1,0 0 0,0-1 0,0 1 0,0-1 0,0 0 0,7 1 0,4-1 25,-1 0 0,1-1 0,-1-1 0,1-1 0,-1 0 0,28-8 0,-32 6-140,0 0 0,0 0 0,-1-1 0,1-1 0,-1 0 0,0 0-1,-1-1 1,14-12 0,-17 14-543,-1-1 0,0 0 0,0 0 0,0-1 0,-1 0 0,0 1 0,0-1 0,4-10 0,3-29-5952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9.581"/>
    </inkml:context>
    <inkml:brush xml:id="br0">
      <inkml:brushProperty name="width" value="0.025" units="cm"/>
      <inkml:brushProperty name="height" value="0.025" units="cm"/>
      <inkml:brushProperty name="color" value="#008C3A"/>
    </inkml:brush>
  </inkml:definitions>
  <inkml:trace contextRef="#ctx0" brushRef="#br0">0 335 16271,'0'0'9658,"13"-5"-8730,7-3-754,-1-2-1,-1 0 1,1-1-1,-2-1 1,1 0-1,-2-2 1,29-28-1,124-157 121,-160 188-270,-7 13-12,-6 15-5,3-17-7,-1 6 0,-65 199-83,59-173-159,2 1 0,1-1 0,2 1 1,0 54-1,8-49-3570,7-12-3234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0.291"/>
    </inkml:context>
    <inkml:brush xml:id="br0">
      <inkml:brushProperty name="width" value="0.025" units="cm"/>
      <inkml:brushProperty name="height" value="0.025" units="cm"/>
      <inkml:brushProperty name="color" value="#008C3A"/>
    </inkml:brush>
  </inkml:definitions>
  <inkml:trace contextRef="#ctx0" brushRef="#br0">79 2938 3523,'0'0'3705,"-8"3"-2450,5-2-1166,-35 15 798,36-16-765,0 1 0,0 0 0,1 0 1,-1 0-1,0 0 0,1 0 0,-1 1 0,1-1 0,-1 0 0,1 1 0,-1-1 0,1 1 0,0-1 0,0 1 0,0 0 0,0 0 0,0-1 1,0 1-1,1 0 0,-1 0 0,0 2 0,45-3 3214,-22-2-3111,1-1 0,-1-1 0,0-1 0,-1-1 0,1-1 0,26-10 0,124-64-30,-100 44-22,57-27-94,23-12 1051,265-93 0,-301 133-958,333-108 350,-13-35-357,454-221 1058,-378 208 757,-423 156-1277,356-126 708,-105 38 975,-265 94-1990,12 1-309,1 4 0,119-16 1,-31 6-57,281-76 8,226-46-14,84 14-7,-7-34-9,-267 11-48,-12-35-11,-316 129 48,-121 54 2,-26 11-9,0-1 0,33-19 0,-112 24-3092,59 2 2608,0-1 0,0 1 1,0 0-1,0-1 0,0 0 1,0 1-1,0-1 0,1 0 1,-1 0-1,0 0 0,0 0 0,1 0 1,-1 0-1,0 0 0,1-1 1,-3-2-1,-7-14-8881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2.361"/>
    </inkml:context>
    <inkml:brush xml:id="br0">
      <inkml:brushProperty name="width" value="0.025" units="cm"/>
      <inkml:brushProperty name="height" value="0.025" units="cm"/>
      <inkml:brushProperty name="color" value="#008C3A"/>
    </inkml:brush>
  </inkml:definitions>
  <inkml:trace contextRef="#ctx0" brushRef="#br0">295 80 5285,'0'0'9588,"2"-9"-7015,2 1-1771,-2 5-549,-1 0 0,1 0 0,-1 0 1,0 0-1,0 0 0,0 0 0,0 0 0,-1-1 0,1 1 0,-1 0 0,0 0 0,0-1 0,0-4 0,-1 7-133,0 0 0,0 0 0,0 0-1,0 0 1,0 0 0,0 0-1,0 0 1,0 1 0,0-1 0,0 0-1,-1 1 1,1-1 0,0 1 0,0-1-1,-1 1 1,1-1 0,0 1 0,-1 0-1,1 0 1,0 0 0,-1 0-1,1 0 1,0 0 0,-1 0 0,-1 1-1,-39 3 468,28 1-461,0 0 1,1 1 0,0 0-1,0 1 1,0 0-1,1 1 1,0 1 0,1-1-1,0 2 1,0 0-1,-14 18 1,16-18-105,2-1 0,-1 2 0,1-1 0,1 1-1,0 0 1,0 0 0,1 1 0,1 0 0,0 0 0,1 0 0,0 0 0,0 0 0,0 22 0,3-32-49,0 0 1,0 0 0,0 0 0,1 0 0,-1 0 0,1 0 0,-1 0 0,1 0 0,0 0 0,0 0 0,0 0 0,0-1 0,0 1 0,0 0 0,0-1 0,0 1 0,1-1 0,-1 1 0,1-1 0,-1 0 0,1 1 0,2 0 0,1 1-88,0-1 1,0 1 0,0-1-1,1 0 1,-1-1-1,1 0 1,-1 1-1,7-1 1,9 1-809,1-2 0,0 0 1,28-5-1,-24 1-3042,49-15 1,-30 3-1760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2.691"/>
    </inkml:context>
    <inkml:brush xml:id="br0">
      <inkml:brushProperty name="width" value="0.025" units="cm"/>
      <inkml:brushProperty name="height" value="0.025" units="cm"/>
      <inkml:brushProperty name="color" value="#008C3A"/>
    </inkml:brush>
  </inkml:definitions>
  <inkml:trace contextRef="#ctx0" brushRef="#br0">93 0 7783,'0'0'6689,"-11"1"-3582,7 0-2909,-42 6 2344,44-6-2454,1-1-1,-1 1 1,1-1-1,-1 1 1,0 0 0,1-1-1,-1 1 1,1 0-1,0 0 1,-1 0-1,1 0 1,0 0 0,-1 1-1,1-1 1,0 0-1,0 1 1,0-1 0,0 1-1,0-1 1,1 1-1,-1-1 1,0 1-1,1-1 1,-1 1 0,1 0-1,-1-1 1,1 1-1,0 2 1,0-3-90,1 1 0,0-1-1,0 0 1,-1 1 0,1-1 0,0 0-1,0 0 1,1 0 0,-1 1 0,0-1 0,0 0-1,0-1 1,1 1 0,-1 0 0,1 0 0,-1 0-1,0-1 1,1 1 0,-1-1 0,1 1 0,-1-1-1,1 0 1,0 1 0,-1-1 0,1 0-1,-1 0 1,1 0 0,2-1 0,50 1 151,-51-1-82,0 0 0,0 0 0,0 0 0,0 0-1,0 0 1,0-1 0,-1 1 0,1-1 0,0 0-1,-1 0 1,0 0 0,1 0 0,-1 0 0,0-1-1,0 1 1,3-5 0,-4 6 25,-1 0 1,1 0 0,-1 1-1,0-1 1,1 0-1,-1 0 1,0 0 0,0 1-1,1-1 1,-1 0-1,0 0 1,0 0-1,0 0 1,0 0 0,0 0-1,0 0 1,0 1-1,0-1 1,-1 0-1,1 0 1,0 0 0,0 0-1,-1 0 1,0 0-2,0 0 1,0 0-1,0 0 1,-1 0 0,1 0-1,0 0 1,0 1-1,-1-1 1,1 0-1,0 1 1,-1-1 0,1 1-1,0 0 1,-1-1-1,1 1 1,-1 0 0,1 0-1,0 0 1,-3 0-1,-4 0 14,-47 1 169,54-1-274,-1 0 0,1 0-1,0 0 1,-1 1 0,1-1-1,-1 0 1,1 1 0,0-1-1,0 1 1,-1-1 0,1 1-1,0 0 1,0 0 0,0-1-1,-1 1 1,1 0 0,0 0-1,0 0 1,0 0 0,1 0-1,-1 1 1,0-1 0,0 0 0,1 0-1,-1 1 1,0-1 0,1 0-1,-1 0 1,1 1 0,0-1-1,-1 1 1,1 1 0,3-2-217,1 0 0,-1 0 0,1 0 0,-1-1 0,1 1 0,-1-1 0,1 0 0,-1 0 0,1 0 1,4-1-1,-6 0 46,4 1-692,1-1 0,-1 0 0,1-1 0,-1 1 0,0-1 1,1-1-1,9-4 0,14-12-5463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3.081"/>
    </inkml:context>
    <inkml:brush xml:id="br0">
      <inkml:brushProperty name="width" value="0.025" units="cm"/>
      <inkml:brushProperty name="height" value="0.025" units="cm"/>
      <inkml:brushProperty name="color" value="#008C3A"/>
    </inkml:brush>
  </inkml:definitions>
  <inkml:trace contextRef="#ctx0" brushRef="#br0">76 0 12876,'0'0'12572,"2"10"-12380,2 77 40,-4-61-375,0-1-1,2 0 1,9 47 0,-2-50-1035,1-15-4387,-9-16-2421</inkml:trace>
  <inkml:trace contextRef="#ctx0" brushRef="#br0" timeOffset="1">0 143 5958,'0'0'16047,"48"-43"-15951,-18 39-128,7-3-1057,-3-4-2819,-6-5-3427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25:30.950"/>
    </inkml:context>
    <inkml:brush xml:id="br0">
      <inkml:brushProperty name="width" value="0.035" units="cm"/>
      <inkml:brushProperty name="height" value="0.035" units="cm"/>
    </inkml:brush>
  </inkml:definitions>
  <inkml:trace contextRef="#ctx0" brushRef="#br0">371 156 12979,'-1'-1'145,"0"0"0,0 0 0,-1 0 0,1 0 0,0 0 0,-1 0 0,1 0 0,-1 0 1,1 0-1,-1 1 0,0-1 0,1 1 0,-1-1 0,0 1 0,1 0 0,-1-1 0,-3 1 0,-39-5 1263,36 6-1363,0 0 0,-1 0 0,1 1-1,1 0 1,-1 1 0,0-1 0,0 2-1,1-1 1,0 1 0,-1 0 0,1 0-1,1 1 1,-1 0 0,1 0 0,0 1-1,0-1 1,0 1 0,-7 12-1,0-1-50,1 1 0,1 0 0,0 1 0,1 0 0,2 1-1,-8 23 1,-3 25 15,2 0 0,4 1 0,2 0 0,-1 99-1,11-74 7,5-1-1,27 167 0,-22-215-10,1-1 0,2 0 1,25 60-1,-27-83-1,0-1 0,2 0 0,0 0-1,1-1 1,1 0 0,1-1 0,0-1 0,29 24-1,22 11 39,110 62 0,-168-109-40,0 0 0,0-1 0,0 0 0,1-1 1,0 0-1,0 0 0,0-1 0,0 0 0,10 1 0,-13-3 1,-1 0 0,1 0 0,0-1-1,-1 1 1,1-1 0,-1-1 0,1 1-1,-1-1 1,1 0 0,-1 0 0,0-1-1,0 0 1,0 0 0,0 0 0,-1 0-1,5-4 1,16-16 41,-1-1-1,-1-1 0,28-39 1,50-89 186,-54 78-105,-4-2 1,-2-3-1,57-162 0,-88 202-114,-1 0 0,-2 0 0,-2-1-1,-2 0 1,-3-76 0,-7 34 21,-32-151-1,31 202-10,-1 0 0,-1 0-1,-2 1 1,-1 0-1,-1 1 1,-1 1 0,-2 0-1,-21-26 1,28 41-37,-1 1-1,0 1 1,-1 0 0,0 1 0,-1 0 0,0 0 0,-1 2 0,0 0 0,0 0-1,-1 1 1,0 1 0,0 0 0,-1 2 0,0-1 0,0 2 0,0 0 0,-28-2-1,23 4-153,0 2-1,0 0 1,0 1-1,-30 7 0,36-5 34,1 1-1,1 1 0,-1 0 0,1 1 0,-1 0 1,2 1-1,-17 11 0,-18 17-186,0 7-8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3.429"/>
    </inkml:context>
    <inkml:brush xml:id="br0">
      <inkml:brushProperty name="width" value="0.025" units="cm"/>
      <inkml:brushProperty name="height" value="0.025" units="cm"/>
      <inkml:brushProperty name="color" value="#008C3A"/>
    </inkml:brush>
  </inkml:definitions>
  <inkml:trace contextRef="#ctx0" brushRef="#br0">17 1 9129,'0'0'8456,"-7"71"-6823,1-36-95,3 1-513,3 0-481,0-1-512,9-5-128,5-4-769,0-7-512,-5-1-609,0-6-192,-7-3-448,-2-6-1090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3.773"/>
    </inkml:context>
    <inkml:brush xml:id="br0">
      <inkml:brushProperty name="width" value="0.025" units="cm"/>
      <inkml:brushProperty name="height" value="0.025" units="cm"/>
      <inkml:brushProperty name="color" value="#008C3A"/>
    </inkml:brush>
  </inkml:definitions>
  <inkml:trace contextRef="#ctx0" brushRef="#br0">107 346 10122,'0'0'9993,"49"26"-8263,-22-26-513,-4-12-705,2-3-352,-1-3-288,-10-2-897,1 1-1473,-14-6-1890,-1 3-2178</inkml:trace>
  <inkml:trace contextRef="#ctx0" brushRef="#br0" timeOffset="1">0 47 8616,'0'0'14382,"54"-21"-14222,-16 16-64,0-2-1377,1 2-1186,-6 1-2081,-6 0-1506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4.106"/>
    </inkml:context>
    <inkml:brush xml:id="br0">
      <inkml:brushProperty name="width" value="0.025" units="cm"/>
      <inkml:brushProperty name="height" value="0.025" units="cm"/>
      <inkml:brushProperty name="color" value="#008C3A"/>
    </inkml:brush>
  </inkml:definitions>
  <inkml:trace contextRef="#ctx0" brushRef="#br0">126 0 16656,'0'0'1436,"-6"8"-283,-9 15-827,0 1 0,1 0 0,1 1 0,2 1 0,0 0 0,2 0 0,1 1 1,1 0-1,1 0 0,1 1 0,-1 28 0,6-54-472,0 1 0,0 0 0,1-1 0,-1 1 0,0 0 0,1-1 1,-1 1-1,1 0 0,0-1 0,0 1 0,0-1 0,0 0 0,1 1 0,-1-1 0,1 0 0,-1 0 0,1 0 0,0 0 1,0 0-1,0 0 0,0 0 0,0 0 0,4 2 0,-1-2-338,0 0 0,0 0 0,0-1 0,0 0 0,0 0 0,0 0 0,0 0 0,0-1 0,0 1 0,0-2 0,9 0 0,12-3-4684</inkml:trace>
  <inkml:trace contextRef="#ctx0" brushRef="#br0" timeOffset="1">234 153 8584,'0'0'12972,"-44"55"-12683,42-31-161,2-2-64,0 0-32,0-3-64,0-3 96,5-4-64,4-4 0,11-4 96,-1-4-256,6 0-1698,-2-4-1986,-5-11-2946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4.482"/>
    </inkml:context>
    <inkml:brush xml:id="br0">
      <inkml:brushProperty name="width" value="0.025" units="cm"/>
      <inkml:brushProperty name="height" value="0.025" units="cm"/>
      <inkml:brushProperty name="color" value="#008C3A"/>
    </inkml:brush>
  </inkml:definitions>
  <inkml:trace contextRef="#ctx0" brushRef="#br0">0 22 10025,'0'0'13870,"7"-22"-24665,13 24-2305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4.813"/>
    </inkml:context>
    <inkml:brush xml:id="br0">
      <inkml:brushProperty name="width" value="0.025" units="cm"/>
      <inkml:brushProperty name="height" value="0.025" units="cm"/>
      <inkml:brushProperty name="color" value="#008C3A"/>
    </inkml:brush>
  </inkml:definitions>
  <inkml:trace contextRef="#ctx0" brushRef="#br0">29 45 7847,'0'0'16565,"8"-6"-16127,0 0-375,-1 0 1,1 1-1,1 0 0,14-7 0,-22 12-64,0-1 1,1 0-1,-1 1 1,0-1-1,0 1 0,1-1 1,-1 1-1,1 0 0,-1-1 1,0 1-1,1 0 0,-1 0 1,1 0-1,-1 0 0,0 0 1,1 0-1,-1 1 1,1-1-1,-1 0 0,0 1 1,1-1-1,-1 1 0,0-1 1,0 1-1,1 0 0,-1 0 1,0-1-1,0 1 0,0 0 1,0 0-1,0 0 0,0 0 1,0 0-1,0 0 1,0 0-1,-1 1 0,1-1 1,0 0-1,-1 0 0,1 1 1,-1-1-1,1 0 0,-1 1 1,1-1-1,-1 0 0,0 1 1,0-1-1,0 1 0,0-1 1,0 2-1,0 3 106,0 0 1,0 0-1,0 1 0,-1-1 0,0 0 0,0 0 1,0 0-1,-1-1 0,0 1 0,0 0 0,-1-1 1,1 1-1,-1-1 0,-1 0 0,1 0 0,-1 0 1,1 0-1,-1 0 0,-1-1 0,1 0 1,-1 0-1,1 0 0,-7 3 0,11-6-101,0-1 0,0 0-1,0 0 1,0 1 0,0-1-1,0 0 1,-1 0 0,1 1-1,0-1 1,0 0 0,0 0-1,-1 0 1,1 1 0,0-1-1,0 0 1,0 0 0,-1 0-1,1 0 1,0 1 0,0-1-1,-1 0 1,1 0 0,0 0-1,0 0 1,-1 0 0,1 0-1,0 0 1,-1 0 0,1 0-1,0 0 1,0 0 0,-1 0-1,1 0 1,0 0 0,-1 0-1,1 0 1,0 0 0,0 0-1,-1 0 1,1-1 0,0 1-1,0 0 1,-1 0 0,1 0-1,0 0 1,0 0 0,0-1 0,-1 1-1,1 0 1,0 0 0,0-1-1,0 1 1,0 0 0,-1 0-1,1 0 1,0-1 0,0 1-1,0-1-62,0 0 0,1 0 0,-1 1-1,0-1 1,1 0 0,-1 0 0,1 1 0,-1-1 0,1 1-1,-1-1 1,1 0 0,-1 1 0,1-1 0,0 1-1,-1-1 1,1 1 0,0-1 0,-1 1 0,1 0 0,0-1-1,1 1 1,2-2-229,1 0-1,0 1 1,0 0 0,0 0-1,0 1 1,0-1 0,0 1-1,1 0 1,-1 0 0,0 1-1,0-1 1,0 1 0,7 3-1,-10-4 303,0 1 0,0 0 0,0 0 0,-1 0 0,1 0 0,0 0 0,-1 1 0,1-1 0,-1 0 0,0 1 0,1-1 0,-1 1 0,0-1-1,0 1 1,0 0 0,0 0 0,0-1 0,0 1 0,0 0 0,-1 0 0,1 0 0,-1 0 0,1 0 0,-1 0 0,0 0 0,0 0 0,0 0 0,0 0-1,0 0 1,0-1 0,-1 1 0,1 0 0,0 0 0,-1 0 0,0 0 0,1 0 0,-3 3 0,0 2 456,0-1 0,-1 1 0,0-1 0,0 0 0,0 0 0,-1 0 0,0 0 0,0-1 0,-1 0 0,-11 9 1,13-11-310,0 0 1,-1 0-1,0 0 1,1 0 0,-1-1-1,0 0 1,0 0 0,-1 0-1,1 0 1,0-1-1,-1 0 1,1 0 0,0-1-1,-1 1 1,-10-2-1,15 1-273,-1-1 0,1 1 0,0-1 0,-1 1 0,1-1-1,0 0 1,-1 0 0,1 0 0,0 0 0,0 0 0,0 0-1,0 0 1,0 0 0,0 0 0,0-1 0,0 1 0,0 0-1,0 0 1,1-1 0,-1 1 0,0-1 0,1 1 0,0-1-1,-1 1 1,1-1 0,-1-2 0,-1-49-7629,3 37 4017,-1-15-4241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5.156"/>
    </inkml:context>
    <inkml:brush xml:id="br0">
      <inkml:brushProperty name="width" value="0.025" units="cm"/>
      <inkml:brushProperty name="height" value="0.025" units="cm"/>
      <inkml:brushProperty name="color" value="#008C3A"/>
    </inkml:brush>
  </inkml:definitions>
  <inkml:trace contextRef="#ctx0" brushRef="#br0">6 1 14798,'0'0'7613,"6"7"-6407,4 6-1095,0-1-1,-1 2 1,-1-1 0,0 1-1,-1 0 1,-1 1 0,0-1-1,-1 1 1,0 1 0,5 30-1,-10-22 12,0 0 0,-1 0 0,-4 25 0,3-38-48,-1 0 0,0 0 0,0-1 0,-1 1 0,0-1 0,-1 0 0,0 0-1,-11 16 1,16-25-174,0-1-1,-1 1 0,1 0 0,-1 0 1,1 0-1,-1-1 0,0 1 0,1 0 1,-1 0-1,0-1 0,1 1 0,-1-1 1,0 1-1,0-1 0,0 1 0,1-1 1,-1 1-1,0-1 0,0 0 0,0 1 1,0-1-1,0 0 0,0 0 0,0 0 1,0 1-1,0-1 0,0 0 0,0 0 1,0-1-1,-1 1 0,1-1-315,0 0-1,0 0 1,0 0 0,0 0-1,0-1 1,0 1-1,0 0 1,0-1 0,0 1-1,0 0 1,1-1-1,-1 1 1,1-1 0,-1 1-1,1-1 1,-1 0 0,1-1-1,-5-25-7233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5.531"/>
    </inkml:context>
    <inkml:brush xml:id="br0">
      <inkml:brushProperty name="width" value="0.025" units="cm"/>
      <inkml:brushProperty name="height" value="0.025" units="cm"/>
      <inkml:brushProperty name="color" value="#008C3A"/>
    </inkml:brush>
  </inkml:definitions>
  <inkml:trace contextRef="#ctx0" brushRef="#br0">107 1 8200,'0'0'11338,"0"53"-9191,0-30-514,0 4-288,0 2-832,0 0-321,2-2-160,1-1 32,1-3-288,0-6-449,-3-5-256,5-6-224,-6-4-704</inkml:trace>
  <inkml:trace contextRef="#ctx0" brushRef="#br0" timeOffset="1">1 121 11691,'0'0'8168,"67"-10"-8649,-38 3-3042,-1-3-3652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5.877"/>
    </inkml:context>
    <inkml:brush xml:id="br0">
      <inkml:brushProperty name="width" value="0.025" units="cm"/>
      <inkml:brushProperty name="height" value="0.025" units="cm"/>
      <inkml:brushProperty name="color" value="#008C3A"/>
    </inkml:brush>
  </inkml:definitions>
  <inkml:trace contextRef="#ctx0" brushRef="#br0">80 1 15887,'0'0'8034,"-8"1"-6058,4-1-1914,1 1 1,0-1 0,0 1 0,0 0-1,-1 0 1,1 0 0,0 0 0,0 0-1,1 1 1,-1-1 0,0 1 0,0 0-1,1 0 1,-1 0 0,1 0 0,0 0-1,-1 1 1,1-1 0,0 1 0,0 0-1,1-1 1,-1 1 0,0 0 0,1 0 0,0 0-1,0 0 1,0 0 0,0 0 0,0 0-1,0 1 1,1-1 0,0 0 0,0 0-1,0 0 1,0 1 0,1 4 0,-3 188-1451,2-195 1381,-1-1-1,1 1 1,0 0 0,0 0 0,0 0-1,0 0 1,0 0 0,0 0 0,1-1 0,-1 1-1,0 0 1,0 0 0,1 0 0,-1 0 0,0-1-1,1 1 1,-1 0 0,1 0 0,-1-1 0,1 1-1,-1 0 1,1-1 0,-1 1 0,1-1-1,0 1 1,-1 0 0,1-1 0,0 1 0,0-1-1,-1 0 1,1 1 0,0-1 0,0 0 0,0 1-1,0-1 1,-1 0 0,1 0 0,0 0-1,0 0 1,0 0 0,0 0 0,0 0 0,0 0-1,1 0-17,0-1 0,0 1 1,0-1-1,0 0 0,-1 1 0,1-1 0,0 0 0,-1 0 0,1 0 0,0-1 0,-1 1 0,1 0 0,-1-1 0,0 1 0,0 0 0,1-1 0,-1 1 0,0-1 0,1-2 0,1-2 39,-1-1 1,0 1-1,0 0 1,0-1-1,-1 1 1,0-1-1,-1 0 1,1-9-1,-1 14 18,0 1 0,0-1 0,0 0-1,0 1 1,-1-1 0,1 0 0,0 1 0,-1-1 0,1 1-1,-1-1 1,1 1 0,-1-1 0,0 1 0,0-1 0,0 1-1,0 0 1,0-1 0,0 1 0,0 0 0,0 0 0,0 0-1,-1 0 1,1 0 0,0 0 0,-1 0 0,1 0 0,-1 0-1,1 1 1,-1-1 0,1 0 0,-1 1 0,1 0 0,-1-1-1,0 1 1,1 0 0,-4 0 0,5 0-31,-1 0 0,1 0 0,0 0 0,-1 0 1,1 0-1,0 0 0,-1 0 0,1 0 0,0 0 0,0 0 1,-1 1-1,1-1 0,0 0 0,-1 0 0,1 0 0,0 1 1,0-1-1,0 0 0,-1 0 0,1 1 0,0-1 0,0 0 1,0 0-1,-1 1 0,1-1 0,0 0 0,0 1 0,0-1 0,0 0 1,0 1-1,0-1 0,0 0 0,0 0 0,0 1 0,0-1 1,0 0-1,0 1 0,0-1 0,0 0 0,0 1 0,0-1 1,0 0-1,0 1 0,0-1 0,0 0 0,0 1 0,1-1 1,-1 0-1,0 0 0,0 1 0,0-1 0,1 0 0,-1 0 0,0 1 1,0-1-1,1 0 0,-1 0 0,0 0 0,0 1 0,1-1 1,-1 0-1,0 0 0,1 0 0,-1 0 0,0 0 0,1 0 1,-1 0-1,1 1 0,5-2 28,1 0-1,-1 0 1,1 0 0,-1-1-1,13-5 1,-13 5-42,0 0-1,0 0 0,0 0 1,0 1-1,13-1 1,-18 7 116,0 1 0,0 0 1,0 0-1,0 0 0,-1 0 1,0 0-1,-1 7 0,1-6 106,-1 41-1081,-5 0-6397,-2-22-1203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6.765"/>
    </inkml:context>
    <inkml:brush xml:id="br0">
      <inkml:brushProperty name="width" value="0.025" units="cm"/>
      <inkml:brushProperty name="height" value="0.025" units="cm"/>
      <inkml:brushProperty name="color" value="#008C3A"/>
    </inkml:brush>
  </inkml:definitions>
  <inkml:trace contextRef="#ctx0" brushRef="#br0">29 0 16111,'0'0'4036,"-28"71"-2691,28-41-896,16 6-289,7 4-64,5 7-96,0 7-1057,-1 9-577,-4 7-704,-7 5-1730,-9 4-544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7.452"/>
    </inkml:context>
    <inkml:brush xml:id="br0">
      <inkml:brushProperty name="width" value="0.025" units="cm"/>
      <inkml:brushProperty name="height" value="0.025" units="cm"/>
      <inkml:brushProperty name="color" value="#008C3A"/>
    </inkml:brush>
  </inkml:definitions>
  <inkml:trace contextRef="#ctx0" brushRef="#br0">54 1 15054,'-9'129'3684,"0"-10"-3172,4-10-384,3-15-896,2-15-5030</inkml:trace>
  <inkml:trace contextRef="#ctx0" brushRef="#br0" timeOffset="1">70 1349 8968,'0'122'8136,"0"0"-6726,0-9-898,-2-9-32,-2-8-704,-1-10-2338,0-12-3940</inkml:trace>
  <inkml:trace contextRef="#ctx0" brushRef="#br0" timeOffset="2">1 2994 16111,'0'105'2242,"0"-7"-2146,5-8-256,-3-10-1601,1-7-2531,-3-11-2883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7:25:36.536"/>
    </inkml:context>
    <inkml:brush xml:id="br0">
      <inkml:brushProperty name="width" value="0.035" units="cm"/>
      <inkml:brushProperty name="height" value="0.035" units="cm"/>
    </inkml:brush>
  </inkml:definitions>
  <inkml:trace contextRef="#ctx0" brushRef="#br0">1163 76 11146,'-395'-73'3186,"374"71"-3111,0 1 0,0 1-1,0 1 1,0 1 0,0 1-1,0 0 1,1 2 0,-1 0-1,1 2 1,-33 14 0,12-1 104,1 1 0,1 2 0,-70 55 0,88-60-145,0 1 0,2 1 0,0 0 0,1 2 1,1 0-1,1 1 0,1 1 0,-13 28 0,11-15-42,2 1 0,2 1 0,1 0 0,-13 79 0,15-41-19,-1 122 0,12-147 7,2-1 0,2 1 0,16 68 0,-15-99 10,0 0-1,1-1 0,1 1 0,19 33 0,-19-41 6,1 0-1,0-1 1,0 0 0,1-1 0,1 0 0,0-1 0,23 18-1,-9-13 4,0 0 0,1-2-1,1-1 1,0-1 0,0-1-1,1-1 1,0-2 0,1-1-1,29 3 1,-8-4 6,0-3 1,0-1-1,0-3 1,73-12-1,-55 0 2,-1-3 0,0-3 0,-2-2-1,0-4 1,-2-2 0,-1-4 0,84-55 0,-93 50 6,-1-1 0,-3-3 0,-1-1 0,-2-3 0,-3-2 0,60-81 0,-88 104 6,0 0 1,-2-1-1,-1 0 1,0-1 0,-2 0-1,-2-1 1,0 0-1,-1 0 1,-2 0 0,3-43-1,-7 50 32,-1 1 0,-1-1 0,-1 0 0,0 1 0,-1 0 0,-1-1 0,-1 1 0,-1 1 0,-1-1 0,0 1 0,-1 0 0,-1 1 0,-1 0 0,0 0 0,-22-26 0,12 23 39,0 0 1,-1 1-1,-1 1 0,-1 1 0,0 1 1,-1 1-1,-1 1 0,-1 1 0,1 1 1,-2 1-1,-41-10 0,38 13-242,0 2 0,-1 1 0,1 2 1,-1 1-1,0 1 0,0 1 0,1 2 0,-1 2 0,0 0 0,-41 12 0,38-5-222,-53 21 1,32-2-80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7.793"/>
    </inkml:context>
    <inkml:brush xml:id="br0">
      <inkml:brushProperty name="width" value="0.025" units="cm"/>
      <inkml:brushProperty name="height" value="0.025" units="cm"/>
      <inkml:brushProperty name="color" value="#008C3A"/>
    </inkml:brush>
  </inkml:definitions>
  <inkml:trace contextRef="#ctx0" brushRef="#br0">9 1 16784,'-5'96'1569,"1"-10"-1441,4-11 545,0-12-353,6-9-288,4-10-352,1-3-1730,-4-2-3779,2 2-4709</inkml:trace>
  <inkml:trace contextRef="#ctx0" brushRef="#br0" timeOffset="1">57 780 3844,'4'80'10281,"-3"2"-6533,5-4-1730,-3-3-833,2-14-1025,3-9-96,-1-12-160,-4-7-1025,-1-11-1698,-2-5-2466,-2-1-2370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7.108"/>
    </inkml:context>
    <inkml:brush xml:id="br0">
      <inkml:brushProperty name="width" value="0.025" units="cm"/>
      <inkml:brushProperty name="height" value="0.025" units="cm"/>
      <inkml:brushProperty name="color" value="#008C3A"/>
    </inkml:brush>
  </inkml:definitions>
  <inkml:trace contextRef="#ctx0" brushRef="#br0">1 0 9289,'11'84'8007,"-3"-1"-4740,1-4-2530,5-6-577,-1-6-3042,-1-12-6824</inkml:trace>
  <inkml:trace contextRef="#ctx0" brushRef="#br0" timeOffset="1">197 1055 15983,'-1'97'2370,"-12"0"-2402,-6 1-704,-1-4-4229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8.556"/>
    </inkml:context>
    <inkml:brush xml:id="br0">
      <inkml:brushProperty name="width" value="0.025" units="cm"/>
      <inkml:brushProperty name="height" value="0.025" units="cm"/>
      <inkml:brushProperty name="color" value="#008C3A"/>
    </inkml:brush>
  </inkml:definitions>
  <inkml:trace contextRef="#ctx0" brushRef="#br0">20 1 8232,'0'0'14520,"-5"11"-13249,2-3-989,0 1 1,1-1-1,0 1 0,0 0 1,1-1-1,0 1 1,0 0-1,2 17 1,-1-22-250,1-1 0,-1 1 0,1-1 0,-1 0 0,1 1 0,0-1 0,0 0 0,1 0 0,-1 1 0,1-1 0,-1 0 0,1 0 0,0-1 0,0 1 0,0 0 0,1-1 0,-1 1 0,1-1 0,-1 0 0,1 1 0,0-1 0,0 0 0,0-1 0,0 1 0,0-1 0,0 1 0,0-1 0,1 0 0,-1 0 0,0 0 0,5 0 0,-1 0-60,0-1 0,0 0-1,0 0 1,0 0 0,0-1 0,0 0 0,0 0 0,0-1 0,0 0 0,0 0 0,-1-1 0,1 0-1,-1 0 1,7-4 0,4-5-683,-1-1 0,0 0 0,20-22 0,19-17-3816,-60 83 3571,-64 135 3301,4-11-1228,63-147-1365,-18 43 1413,12-33-2005,8-18 751,0 0 0,0-1 0,0 1-1,0 0 1,0 0 0,0 0 0,0 0-1,0 0 1,0 0 0,0 0 0,0 0-1,0 0 1,0 0 0,0 0 0,0 0-1,0 0 1,-1 0 0,1-1 0,0 1-1,0 0 1,0 0 0,0 0 0,0 0-1,0 0 1,0 0 0,0 0-1,0 0 1,0 0 0,-1 0 0,1 0-1,0 0 1,0 0 0,0 0 0,0 0-1,0 0 1,0 0 0,0 0 0,0 0-1,0 0 1,0 0 0,-1 0 0,1 1-1,0-1 1,0 0 0,0 0 0,0 0-1,0-24-6477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9.139"/>
    </inkml:context>
    <inkml:brush xml:id="br0">
      <inkml:brushProperty name="width" value="0.025" units="cm"/>
      <inkml:brushProperty name="height" value="0.025" units="cm"/>
      <inkml:brushProperty name="color" value="#008C3A"/>
    </inkml:brush>
  </inkml:definitions>
  <inkml:trace contextRef="#ctx0" brushRef="#br0">112 0 19667,'0'0'4516,"-2"11"-4452,-1 8-47,-35 152 190,37-170-195,0 0-1,0 1 0,1-1 1,-1 0-1,1 1 0,-1-1 1,1 1-1,0-1 0,0 0 1,-1 1-1,1-1 0,0 1 1,0-1-1,0 1 0,1-1 1,-1 1-1,1 2 0,0-4 5,0-1 0,0 1 0,-1 0 0,1 0 0,0-1 0,0 1 0,0 0 0,0-1 0,0 1 0,-1-1 0,1 1 0,0-1 0,0 0 0,-1 1 0,1-1 0,0 0 0,-1 1 0,1-1-1,0-1 1,39-48-1190,-37 45 924,1 0-372,0-1 1,0 0-1,0-1 0,0 1 0,-1-1 0,0 1 1,-1-1-1,1 0 0,-1 0 0,1-10 0,-4 17 553,0-1-1,0 1 0,-1 0 1,1 0-1,0 0 0,0 0 0,0 0 1,0 0-1,-1 0 0,1 1 0,0-1 1,0 0-1,0 1 0,0-1 1,-1 1-1,-7 5 275,2 0 0,-1 0 0,1 1-1,0 0 1,0 0 0,0 0 0,1 1 0,-5 9 0,0 1 817,0 0 1,-15 35-1,15-25 79,13-45-330,7-38-561,-8 32-133,-1-33-68,0 54 52,-1-1 1,1 1-1,-1-1 1,1 1-1,-1-1 1,0 1-1,1-1 1,-1 1 0,0 0-1,-1-1 1,1 1-1,0 0 1,-1 0-1,1 0 1,-1 0-1,-3-3 1,5 5-48,0 0 1,0 0-1,0 0 0,0 0 1,0 0-1,0 1 1,0-1-1,0 0 1,0 0-1,0 0 0,0 0 1,0 0-1,-1 0 1,1 1-1,0-1 0,0 0 1,0 0-1,0 0 1,0 0-1,0 0 0,0 0 1,0 0-1,0 0 1,0 1-1,0-1 1,0 0-1,-1 0 0,1 0 1,0 0-1,0 0 1,0 0-1,0 0 0,0 0 1,0 0-1,0 0 1,-1 0-1,1 0 1,0 0-1,0 0 0,0 0 1,0 0-1,0 0 1,0 0-1,-1 0 0,1 0 1,0 0-1,0 0 1,0 0-1,0 0 0,0 0 1,0 0-1,-1 0 1,8 11 16,-2-6 0,0-1 0,1 0 0,-1-1 0,1 1 0,0-1 0,0 0 0,1 0 0,-1-1 0,1 0 0,-1 0 0,1-1 0,10 2 0,12-1-1404,48-1 0,-46-1-2060,-3 0-2162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9.496"/>
    </inkml:context>
    <inkml:brush xml:id="br0">
      <inkml:brushProperty name="width" value="0.025" units="cm"/>
      <inkml:brushProperty name="height" value="0.025" units="cm"/>
      <inkml:brushProperty name="color" value="#008C3A"/>
    </inkml:brush>
  </inkml:definitions>
  <inkml:trace contextRef="#ctx0" brushRef="#br0">210 0 8808,'0'0'13165,"-10"6"-11302,-1 1-1593,0 0 0,1 0 1,0 1-1,1 0 0,0 1 0,0 0 1,-14 20-1,0 5 293,-29 58-1,46-81-555,1 0 1,1 0-1,0 1 1,0-1-1,1 1 0,1 0 1,0 0-1,0 0 1,1 0-1,1 13 0,1-22-136,-1-1 0,1 1 0,0-1-1,0 1 1,0-1 0,0 1 0,1-1 0,-1 0-1,1 1 1,-1-1 0,1 0 0,0 0-1,0 0 1,0 0 0,0-1 0,0 1-1,0 0 1,1-1 0,-1 0 0,0 1-1,1-1 1,-1 0 0,1 0 0,0 0 0,-1-1-1,1 1 1,0-1 0,-1 1 0,1-1-1,2 0 1,8 1-1437,-1 0-1,1-1 1,-1 0 0,1-1-1,15-4 1,9-6-4290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9.827"/>
    </inkml:context>
    <inkml:brush xml:id="br0">
      <inkml:brushProperty name="width" value="0.025" units="cm"/>
      <inkml:brushProperty name="height" value="0.025" units="cm"/>
      <inkml:brushProperty name="color" value="#008C3A"/>
    </inkml:brush>
  </inkml:definitions>
  <inkml:trace contextRef="#ctx0" brushRef="#br0">98 181 3683,'0'0'20660,"-6"11"-18498,0 0-1693,-49 108 2209,49-105-2635,1 0-1,0 0 0,1 1 1,1 0-1,0-1 0,1 1 1,0 20-1,2-33-65,0-1 0,1 0 0,-1 0 0,0 0 0,1 0 0,0 0 0,-1 0 0,1 0-1,0 0 1,-1 0 0,1 0 0,0-1 0,0 1 0,0 0 0,-1 0 0,1-1 0,0 1 0,0-1 0,0 1 0,0-1 0,1 1 0,-1-1 0,0 1 0,0-1 0,0 0-1,0 0 1,0 1 0,0-1 0,1 0 0,-1 0 0,0 0 0,0 0 0,0 0 0,0-1 0,0 1 0,3-1 0,2 0-191,0 0 0,0 0 1,-1 0-1,1-1 0,11-5 1,-8 2-694,-1 0 0,1-1 1,-1 0-1,-1-1 0,1 1 0,-1-2 1,0 1-1,-1-1 0,1 0 1,-2 0-1,1-1 0,5-11 1,6-20-5234</inkml:trace>
  <inkml:trace contextRef="#ctx0" brushRef="#br0" timeOffset="1">154 62 3748,'0'0'11050,"-51"-36"-7078,24 24-1122,10 5-1056,1 2-545,9 3 257,14 7-2019,9 6-1056,0 1-1154,-4 3-2786,4 0-5061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0.248"/>
    </inkml:context>
    <inkml:brush xml:id="br0">
      <inkml:brushProperty name="width" value="0.025" units="cm"/>
      <inkml:brushProperty name="height" value="0.025" units="cm"/>
      <inkml:brushProperty name="color" value="#008C3A"/>
    </inkml:brush>
  </inkml:definitions>
  <inkml:trace contextRef="#ctx0" brushRef="#br0">48 42 19090,'0'0'10186,"10"-7"-9615,-3 3-517,-3 0-47,-1 1 1,1 0 0,0 1-1,1-1 1,-1 0 0,1 1 0,-1 0-1,1 0 1,-1 1 0,1-1-1,0 1 1,0 0 0,0 0-1,0 1 1,0-1 0,0 1-1,6 1 1,-9 0-17,0 0 0,-1 0 0,1 0 0,-1 0 0,0 1-1,1-1 1,-1 1 0,0-1 0,0 1 0,0-1 0,0 1 0,0 0 0,0-1 0,0 1-1,0 0 1,-1 0 0,1 0 0,-1-1 0,1 1 0,-1 0 0,0 0 0,0 0-1,0 0 1,0 3 0,0 3-11,0 0-1,0 0 0,-1 1 1,-3 14-1,-3-6 60,0 1 0,-1-2 1,0 1-1,-2-1 0,0 0 0,-1-1 0,0 0 0,-20 19 0,37-39-182,0 1 0,0 0 0,0 1-1,0-1 1,1 1 0,-1 1 0,1-1-1,0 1 1,0 0 0,-1 1 0,1 0-1,1 0 1,-1 0 0,0 1 0,0 0-1,0 0 1,10 2 0,-15-1 133,0 0 0,-1 1 0,1-1 0,-1 1 0,1-1 0,-1 1 0,1-1 0,-1 1 0,0 0 0,0 0 0,0 0 0,0 0 0,0 0 0,0 0 0,0 0 0,-1 0 0,1 0 0,-1 0 0,0 0 0,1 0 0,-1 0 0,0 0 0,0 0 0,0 1 0,0-1 0,-1 0 0,0 3 0,0 3 93,0 0 1,0-1-1,-1 1 1,1-1-1,-2 0 1,-4 12-1,-1-6 288,-1-1-1,0 1 0,0-2 1,-1 1-1,-17 14 0,22-22-237,0 0 0,0 1-1,-1-2 1,1 1 0,-1-1-1,0 0 1,0 0 0,0 0-1,0-1 1,0 0 0,-1 0-1,1-1 1,-1 0 0,-12 1-1,17-2-199,1 0-1,0-1 1,0 1-1,-1 0 1,1-1-1,0 1 0,0-1 1,0 0-1,-1 1 1,1-1-1,0 0 1,0 1-1,0-1 1,0 0-1,0 0 0,1 0 1,-1 0-1,0 0 1,0 0-1,1 0 1,-1 0-1,0-1 1,1 1-1,-1 0 0,1 0 1,-1 0-1,1-1 1,0 1-1,0 0 1,-1 0-1,1-2 1,-1-50-4678,2 36 2747,1-33-5866,8-6-5060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0.590"/>
    </inkml:context>
    <inkml:brush xml:id="br0">
      <inkml:brushProperty name="width" value="0.025" units="cm"/>
      <inkml:brushProperty name="height" value="0.025" units="cm"/>
      <inkml:brushProperty name="color" value="#008C3A"/>
    </inkml:brush>
  </inkml:definitions>
  <inkml:trace contextRef="#ctx0" brushRef="#br0">71 0 6182,'0'0'15721,"7"11"-14210,8 11-931,-1 1-1,-1 1 1,-2 1 0,0-1-1,-2 2 1,11 43-1,-16-47-340,-2-1 0,0 1 0,-2 0 0,0 0 0,-2 0 0,0 0 0,-1 0 0,-2-1-1,0 1 1,-9 21 0,8-25-458,-2-1-1,0-1 0,-1 0 0,-1 0 1,0 0-1,-1-1 0,-20 20 0,3-12-4109,1-12-4405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1.406"/>
    </inkml:context>
    <inkml:brush xml:id="br0">
      <inkml:brushProperty name="width" value="0.025" units="cm"/>
      <inkml:brushProperty name="height" value="0.025" units="cm"/>
      <inkml:brushProperty name="color" value="#008C3A"/>
    </inkml:brush>
  </inkml:definitions>
  <inkml:trace contextRef="#ctx0" brushRef="#br0">14 0 9001,'0'0'10554,"-3"13"-8916,0-1-1209,0 1-1,1-1 1,1 1-1,0 0 1,1 23-1,0-29-361,1-1-1,1 1 0,-1 0 1,1 0-1,0-1 0,0 1 1,1-1-1,0 0 0,0 1 1,1-1-1,-1-1 0,1 1 1,1-1-1,9 11 0,-9-11-202,1-1-1,0 1 1,1-1 0,-1 0-1,1 0 1,-1-1-1,1 0 1,0 0-1,0 0 1,1-1-1,-1 0 1,0-1-1,1 0 1,-1 0-1,1 0 1,-1-1-1,1 0 1,-1-1-1,1 1 1,-1-2-1,1 1 1,-1-1-1,0 0 1,10-4-1,-7 2-462,-1 0 0,1-1 0,-1 0 0,0 0 0,-1-1 0,1 0 0,-1-1 0,0 0 0,-1 0 0,0-1 0,0 0 0,0 0 0,-1 0 0,-1-1 0,1 0 0,-1 0 0,4-12 0,-7 11 1956,-8 15 2032,-9 18-368,-21 39-1825,3 1 0,2 1-1,-31 101 1,59-154-1719,0-1 0,1 1 0,1-1 0,0 1-1,1 15 1,-1-21-3411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1.991"/>
    </inkml:context>
    <inkml:brush xml:id="br0">
      <inkml:brushProperty name="width" value="0.025" units="cm"/>
      <inkml:brushProperty name="height" value="0.025" units="cm"/>
      <inkml:brushProperty name="color" value="#008C3A"/>
    </inkml:brush>
  </inkml:definitions>
  <inkml:trace contextRef="#ctx0" brushRef="#br0">173 0 10090,'0'0'13169,"-8"11"-12117,-135 226 1232,122-200-1984,43-72-650,-8 14-590,0-1 0,-2 0-1,19-47 1,-38 96 865,0 0-1,-2 35 1,7-55 85,2 0 1,-1 1-1,1-1 1,0 0-1,1 1 1,-1-1-1,2 1 1,-1-1-1,1 0 1,0 0-1,0 0 0,1 0 1,0 0-1,6 10 1,-9-17-5,0 0-1,0 0 1,0 1 0,0-1 0,1 0 0,-1 0-1,0 1 1,0-1 0,0 0 0,0 0 0,0 0 0,1 1-1,-1-1 1,0 0 0,0 0 0,0 0 0,1 0-1,-1 0 1,0 1 0,0-1 0,1 0 0,-1 0-1,0 0 1,0 0 0,1 0 0,-1 0 0,0 0-1,0 0 1,1 0 0,-1 0 0,0 0 0,0 0-1,1 0 1,-1 0 0,0 0 0,0 0 0,1 0 0,-1 0-1,0 0 1,0 0 0,1 0 0,-1-1 0,0 1-1,0 0 1,0 0 0,1 0 0,-1 0 0,0 0-1,0-1 1,6-17 194,-4-22 20,-2 29-179,-1 1 0,0-1 0,0 0-1,-1 1 1,-1-1 0,0 1 0,-6-15 0,8 21-35,0 1 0,-1 0 0,0 0 1,0-1-1,0 1 0,0 1 0,0-1 0,0 0 0,-1 0 0,1 1 0,-1-1 0,0 1 0,0 0 0,0 0 1,0 0-1,0 0 0,0 1 0,-1-1 0,1 1 0,-1 0 0,1 0 0,-1 0 0,1 0 0,-1 1 1,-5-1-1,9 1-11,-1 0 1,0 0 0,1 0-1,-1 0 1,1 0 0,-1 0-1,1 1 1,-1-1 0,1 0-1,-1 0 1,1 1 0,-1-1-1,1 0 1,-1 0 0,1 1-1,-1-1 1,1 1 0,0-1 0,-1 0-1,1 1 1,-1-1 0,1 1-1,0-1 1,0 1 0,-1-1-1,1 1 1,0-1 0,0 1-1,0-1 1,-1 1 0,1-1-1,0 1 1,0-1 0,0 1-1,0 0 1,0-1 0,0 1-1,0-1 1,0 1 0,0-1-1,0 1 1,1 0 0,-1 1-6,0-1 0,1 1 0,-1-1 1,0 0-1,1 1 0,-1-1 0,1 0 0,0 1 1,-1-1-1,1 0 0,0 0 0,0 0 0,0 0 1,0 0-1,0 0 0,1 2 0,9 1-810,1-1 1,-1 0-1,1 0 0,-1-1 0,1-1 0,0 0 0,0 0 1,-1-1-1,15-2 0,1 1-1755,13 1-1177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5:23.126"/>
    </inkml:context>
    <inkml:brush xml:id="br0">
      <inkml:brushProperty name="width" value="0.025" units="cm"/>
      <inkml:brushProperty name="height" value="0.025" units="cm"/>
    </inkml:brush>
  </inkml:definitions>
  <inkml:trace contextRef="#ctx0" brushRef="#br0">0 64 10025,'325'-9'5100,"303"-16"-5197,-326 4 230,0 13 0,327 34 1,-369 1 386,1084 79 193,-328-91-617,-420-8-10,1726-37 2310,-1442 8-2385,-728 19-212,302-11 293,-156-15-4061,-208 15-185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2.398"/>
    </inkml:context>
    <inkml:brush xml:id="br0">
      <inkml:brushProperty name="width" value="0.025" units="cm"/>
      <inkml:brushProperty name="height" value="0.025" units="cm"/>
      <inkml:brushProperty name="color" value="#008C3A"/>
    </inkml:brush>
  </inkml:definitions>
  <inkml:trace contextRef="#ctx0" brushRef="#br0">284 0 4933,'0'0'12566,"-12"7"-10281,-3 2-1796,1 0 0,0 2 0,0 0-1,1 0 1,0 1 0,-17 22 0,-1 6 102,-46 80-1,69-104-498,0-1-1,2 1 1,0 0 0,0 0 0,2 0-1,0 1 1,1 0 0,0 0-1,0 22 1,3-36-212,0 0 1,0-1-1,1 1 0,-1 0 1,1 0-1,-1 0 1,1-1-1,0 1 0,0 0 1,0-1-1,0 1 0,0-1 1,1 1-1,-1-1 0,1 0 1,0 1-1,-1-1 1,1 0-1,0 0 0,0 0 1,1 0-1,-1-1 0,0 1 1,4 2-1,1-2-507,-1 1 0,1-1 1,0 0-1,0 0 0,0-1 0,0 0 0,0 0 1,13-1-1,14 0-5667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2.730"/>
    </inkml:context>
    <inkml:brush xml:id="br0">
      <inkml:brushProperty name="width" value="0.025" units="cm"/>
      <inkml:brushProperty name="height" value="0.025" units="cm"/>
      <inkml:brushProperty name="color" value="#008C3A"/>
    </inkml:brush>
  </inkml:definitions>
  <inkml:trace contextRef="#ctx0" brushRef="#br0">126 173 13100,'0'0'8232,"-62"53"-6278,41-21-833,3 3-256,2 2-96,9-2-481,5-1-256,2-9-32,0-4-288,9-6-289,5-6-31,4-8-193,3-1-577,-1-11-1216,-1-15-3268,-5-8-4804</inkml:trace>
  <inkml:trace contextRef="#ctx0" brushRef="#br0" timeOffset="1">101 1 16432,'0'0'4708,"-58"0"-3491,51 4-1089,7 5-224,3 0-1345,9-3-1250,4-4-3811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3.151"/>
    </inkml:context>
    <inkml:brush xml:id="br0">
      <inkml:brushProperty name="width" value="0.025" units="cm"/>
      <inkml:brushProperty name="height" value="0.025" units="cm"/>
      <inkml:brushProperty name="color" value="#008C3A"/>
    </inkml:brush>
  </inkml:definitions>
  <inkml:trace contextRef="#ctx0" brushRef="#br0">155 86 4356,'0'0'4516,"-3"-8"-1227,1 2-3287,-1 1 868,1-1-1,1 1 1,-1 0 0,1-1-1,-2-11 1,3 16-731,0 0 0,0 0 0,0 0 0,0 0 0,0 0 1,1 0-1,-1 0 0,0 0 0,1 0 0,-1-1 0,0 1 0,1 0 0,-1 0 0,1 1 0,0-1 0,-1 0 0,1 0 0,0 0 1,-1 0-1,1 0 0,0 1 0,0-1 0,0 0 0,0 1 0,0-1 0,0 1 0,0-1 0,0 1 0,0-1 0,0 1 0,0 0 0,0-1 1,0 1-1,0 0 0,0 0 0,0 0 0,1 0 0,-1 0 0,0 0 0,2 0 0,-1 0-92,1 0 0,-1 0 0,1 0 0,-1 0 0,1 1 0,-1-1 0,1 1 0,-1-1 0,0 1 0,1 0 0,-1 0 0,0 0-1,0 0 1,0 0 0,1 1 0,-1-1 0,0 1 0,-1-1 0,1 1 0,0 0 0,0 0 0,-1 0 0,1 0 0,-1 0 0,0 0 0,1 0 0,-1 0 0,0 0 0,0 1 0,0-1-1,-1 0 1,1 1 0,0-1 0,-1 1 0,0-1 0,0 0 0,1 1 0,-1-1 0,-1 1 0,1-1 0,-1 4 0,0 3 70,0 0-1,-1 0 1,0 0 0,-1 0 0,0 0 0,0-1-1,-1 1 1,0-1 0,0 0 0,-7 8 0,7-11-5,1 0 2,-1 0 0,0 0 0,0 0 0,0-1-1,0 1 1,-1-1 0,0 0 0,-10 6 0,14-10-77,18-4-683,-3 0 385,0 1-1,1 1 1,-1 1-1,1-1 0,20 3 1,-33-2 257,0 1-1,0 0 1,0 0-1,0 1 1,0-1 0,0 0-1,0 1 1,0-1-1,0 1 1,0-1-1,0 1 1,-1 0 0,1 0-1,0 0 1,0 0-1,-1 0 1,1 0 0,-1 0-1,1 1 1,-1-1-1,1 1 1,-1-1 0,0 1-1,0-1 1,0 1-1,0 0 1,0-1 0,0 1-1,0 0 1,0 0-1,-1 0 1,1 0 0,-1 0-1,1 0 1,-1 0-1,0 0 1,0 0 0,0-1-1,0 1 1,0 0-1,0 0 1,-1 0 0,1 0-1,0 0 1,-1 0-1,0 0 1,1 0 0,-1 0-1,0-1 1,-2 4-1,-1 3 175,-1-1 0,1 0 0,-1 0 0,0 0 0,-1-1 1,1 1-1,-1-1 0,-1-1 0,1 1 0,-1-1 0,-11 6 0,3-2 251,-1 0 1,0-1-1,0-1 1,-28 8-1,36-13-452,0 0 0,0 0 0,0-1-1,0 0 1,0-1 0,-1 1 0,-11-2-1,18 0-197,0 1-1,0-1 1,0 1-1,0-1 0,-1 0 1,1 0-1,0 0 1,0 0-1,0 0 1,1 0-1,-1-1 0,0 1 1,-2-2-1,3 1-315,-1 0 0,1 0-1,0 0 1,0 0 0,0-1 0,0 1-1,0 0 1,0 0 0,0-1 0,1 1-1,-1-1 1,1 1 0,-1 0 0,1-5-1,0-17-7296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3.530"/>
    </inkml:context>
    <inkml:brush xml:id="br0">
      <inkml:brushProperty name="width" value="0.025" units="cm"/>
      <inkml:brushProperty name="height" value="0.025" units="cm"/>
      <inkml:brushProperty name="color" value="#008C3A"/>
    </inkml:brush>
  </inkml:definitions>
  <inkml:trace contextRef="#ctx0" brushRef="#br0">246 1 8648,'0'0'11531,"48"54"-9801,-32-28-33,2 6 65,1 8-609,-5 5-480,-8 13-321,-6 9-224,-18 14 32,-17 12-128,-18 10 0,-1 4 0,-13 2-832,0-11-2115,-6-9-4196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6.604"/>
    </inkml:context>
    <inkml:brush xml:id="br0">
      <inkml:brushProperty name="width" value="0.025" units="cm"/>
      <inkml:brushProperty name="height" value="0.025" units="cm"/>
      <inkml:brushProperty name="color" value="#008C3A"/>
    </inkml:brush>
  </inkml:definitions>
  <inkml:trace contextRef="#ctx0" brushRef="#br0">0 52 4068,'0'0'20414,"9"-1"-19320,87-7 967,170-22-17,-156 17-2144,-37 17-7129,-57-3 668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7.450"/>
    </inkml:context>
    <inkml:brush xml:id="br0">
      <inkml:brushProperty name="width" value="0.025" units="cm"/>
      <inkml:brushProperty name="height" value="0.025" units="cm"/>
      <inkml:brushProperty name="color" value="#008C3A"/>
    </inkml:brush>
  </inkml:definitions>
  <inkml:trace contextRef="#ctx0" brushRef="#br0">134 1 12748,'0'0'3636,"-8"6"-1282,-3 3-2074,2 0 1,-1 1 0,1 1 0,0-1-1,1 1 1,0 1 0,1-1-1,1 1 1,-1 1 0,2-1 0,-6 19-1,4-9-4,2 0 1,0 1-1,1-1 0,2 1 0,0 0 0,1 0 0,2 0 0,0 0 1,1 0-1,10 40 0,-10-58-246,-1 0 1,1 0 0,1 0-1,-1 0 1,1 0 0,-1-1-1,1 1 1,1-1 0,-1 0-1,1 0 1,-1 0-1,1 0 1,0 0 0,1-1-1,-1 0 1,1 0 0,-1 0-1,1 0 1,0-1 0,0 0-1,0 0 1,9 2 0,-8-3-238,0 0 1,0-1 0,0 0-1,0 0 1,0 0 0,0-1-1,0 0 1,0 0 0,-1 0 0,1-1-1,0 0 1,0 0 0,8-5-1,23-17-2803,-2-6-1982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7.932"/>
    </inkml:context>
    <inkml:brush xml:id="br0">
      <inkml:brushProperty name="width" value="0.025" units="cm"/>
      <inkml:brushProperty name="height" value="0.025" units="cm"/>
      <inkml:brushProperty name="color" value="#008C3A"/>
    </inkml:brush>
  </inkml:definitions>
  <inkml:trace contextRef="#ctx0" brushRef="#br0">0 8 17232,'0'0'10138,"9"-1"-9732,2-1-356,-4 1 19,0 0 0,1 0 0,-1 0 0,0 1 0,12 1 0,-17-1-55,1 1 1,-1-1-1,0 1 1,1 0-1,-1 0 1,0 0-1,0 0 1,0 0-1,0 0 1,0 0-1,0 1 0,0-1 1,0 1-1,0-1 1,0 1-1,-1 0 1,1 0-1,-1 0 1,0 0-1,1 0 1,-1 0-1,0 0 1,1 4-1,3 10 136,-2 0 0,0 0-1,0 1 1,-2 0 0,0-1 0,-2 28-1,1-14-6,0-29-166,1 0 1,0 0-1,0 0 1,0 0-1,-1-1 1,1 1 0,0 0-1,0 0 1,0-1-1,0 1 1,1 0 0,-1-1-1,0 1 1,0-1-1,0 1 1,0-1-1,0 0 1,1 0 0,-1 1-1,0-1 1,0 0-1,1 0 1,-1 0 0,0 0-1,0 0 1,1-1-1,1 1 1,42-5-1150,-43 5 1112,1-1 0,-1 0-1,1 1 1,-1-1-1,1 1 1,-1 0-1,1 0 1,0 0-1,-1 0 1,1 1-1,-1-1 1,1 0-1,-1 1 1,1 0-1,-1 0 1,1 0 0,-1 0-1,1 0 1,-1 0-1,0 1 1,3 1-1,-3 0 108,0 0-1,0 1 1,-1-1-1,0 0 0,1 0 1,-1 1-1,-1-1 1,1 1-1,0-1 1,-1 1-1,0-1 0,1 1 1,-1-1-1,-1 1 1,0 6-1,-1-2 150,0 0 0,0 0 0,-1 0 0,0 0 0,-1-1-1,1 0 1,-1 1 0,-1-2 0,1 1 0,-1 0 0,-1-1 0,1 0 0,-1 0 0,0 0-1,-11 8 1,8-7-32,-1 0-1,1 0 1,-1-1-1,0-1 1,-1 1-1,1-2 1,-1 1-1,0-2 1,0 1-1,-19 2 1,27-5-277,0-1-1,0 0 1,1 0 0,-1 0 0,0 0 0,0 0-1,0-1 1,0 1 0,0-1 0,-5-2-1,7 3-168,0-1 1,0 0-1,0 0 0,-1-1 0,1 1 0,0 0 0,1 0 0,-1 0 0,0-1 0,0 1 1,0 0-1,1-1 0,-1 1 0,1-1 0,-1 1 0,1-1 0,0 1 0,-1-1 1,1 1-1,0-1 0,0-2 0,0-19-6690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9.394"/>
    </inkml:context>
    <inkml:brush xml:id="br0">
      <inkml:brushProperty name="width" value="0.025" units="cm"/>
      <inkml:brushProperty name="height" value="0.025" units="cm"/>
      <inkml:brushProperty name="color" value="#008C3A"/>
    </inkml:brush>
  </inkml:definitions>
  <inkml:trace contextRef="#ctx0" brushRef="#br0">3 206 8968,'0'0'18103,"-1"-4"-18055,1 3-44,0 0-1,0 0 1,0 0 0,0 0 0,0 0-1,1 0 1,-1 0 0,0 0 0,1 0-1,-1 0 1,0 0 0,1 0 0,-1 1-1,1-1 1,-1 0 0,1 0 0,0 0-1,-1 1 1,1-1 0,0 0 0,0 1-1,-1-1 1,1 0 0,0 1 0,0-1-1,0 1 1,0-1 0,0 1 0,0 0-1,-1-1 1,1 1 0,2 0 0,-1-1 30,1 0 1,-1 0 0,1-1-1,-1 1 1,0-1-1,1 1 1,-1-1 0,0 0-1,0 0 1,0 1 0,0-2-1,-1 1 1,1 0 0,-1 0-1,3-4 1,-2 1 149,0-1 1,0 1-1,-1 0 1,0-1-1,0 0 1,0 1-1,0-10 1,-1 14-150,0 0-1,0 0 1,0-1 0,0 1 0,0 0 0,0 0 0,0 0-1,0 0 1,0 0 0,-1 0 0,1 0 0,0 0 0,-1 0-1,1 0 1,-1 0 0,1 0 0,-1 0 0,1 0 0,-1 0-1,0 0 1,0 0 0,1 0 0,-1 1 0,0-1-1,0 0 1,0 1 0,0-1 0,0 0 0,0 1 0,0-1-1,0 1 1,0-1 0,0 1 0,0 0 0,0 0 0,0-1-1,0 1 1,0 0 0,0 0 0,-1 0 0,1 0 0,-1 0-1,0 1-34,1-1 0,0 1 0,0-1 0,0 1 0,0-1 0,0 1 0,0 0 0,0 0 0,0-1 0,1 1 0,-1 0 0,0 0 0,0 0-1,1 0 1,-1 0 0,0 0 0,1 0 0,-1 0 0,1 0 0,-1 0 0,1 0 0,0 0 0,-1 1 0,1-1 0,0 0 0,0 0 0,0 2 0,-2 38-94,3-32 77,3 2 3,4-18 164,8-20 366,-12 12-355,-1 0 0,0 0 0,-1 0 0,-1 0 0,0-21 0,-1 36-160,0 1 1,0-1 0,-1 0-1,1 0 1,0 1-1,0-1 1,0 0 0,-1 0-1,1 0 1,0 1-1,0-1 1,0 0-1,-1 0 1,1 0 0,0 0-1,-1 1 1,1-1-1,0 0 1,0 0 0,-1 0-1,1 0 1,0 0-1,-1 0 1,1 0-1,0 0 1,0 0 0,-1 0-1,1 0 1,0 0-1,-1 0 1,1 0-1,0 0 1,-1 0 0,1 0-1,0 0 1,0 0-1,-1-1 1,1 1 0,0 0-1,0 0 1,-1 0-1,1 0 1,0-1-1,0 1 1,-1 0 0,1 0-1,0-1 1,0 1-1,0 0 1,-1 0 0,1-1-1,0 1 1,0 0-1,0 0 1,0-1-1,0 1 1,0 0 0,0-1-1,0 1 1,0 0-1,0-1 1,0 1 0,0 0-1,0 0 1,0-1-1,0 1 1,0 0-1,0-1 1,-16 21-100,10-5-40,0 1 1,1 0 0,1 0-1,0 0 1,2 1 0,-1 0-1,2-1 1,0 1-1,1 0 1,4 28 0,-3-42 17,0-1 0,0 0 0,0 0 0,0-1 0,0 1-1,1 0 1,-1 0 0,1 0 0,-1-1 0,1 1 0,-1-1 0,1 1 0,0-1 0,0 0 0,0 1 0,-1-1 0,1 0 0,1 0 0,-1-1 0,0 1 0,0 0 0,0-1 0,0 1 0,0-1 0,3 1 0,-3-1-228,0 0 1,-1 0-1,1 0 0,0 0 1,-1 0-1,1 0 1,0-1-1,-1 1 1,1 0-1,-1-1 1,1 1-1,0-1 1,-1 0-1,1 1 1,-1-1-1,0 0 0,1 0 1,-1 0-1,0 0 1,1 0-1,-1-1 1,1 0-1,7-18-9288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38.241"/>
    </inkml:context>
    <inkml:brush xml:id="br0">
      <inkml:brushProperty name="width" value="0.025" units="cm"/>
      <inkml:brushProperty name="height" value="0.025" units="cm"/>
      <inkml:brushProperty name="color" value="#004F8B"/>
    </inkml:brush>
  </inkml:definitions>
  <inkml:trace contextRef="#ctx0" brushRef="#br0">0 0 7111,'1'8'4644,"2"6"-4409,1 1-1,0-1 1,0 0-1,2-1 1,-1 1 0,2-1-1,0 0 1,0-1-1,1 0 1,1 0 0,0 0-1,1-1 1,0-1-1,0 0 1,1 0 0,1-1-1,23 15 1,47 28 1845,125 103 1,58 82-1402,-246-220-597,287 234 1145,-78-69-228,-174-141-929,100 59 0,-92-62 201,69 53 1,257 257 784,-388-348-1055,57 50 163,2-3 0,67 41-1,-32-19 109,163 156-1,14 12-205,-42-70-25,80 62 30,-220-161-60,3-3-1,191 99 1,-138-93 10,646 361 198,-507-230-107,-10 11 0,258 260 1,-109-116 245,-325-279-343,42 35 455,305 187 0,-427-290-481,79 47 123,-88-51-152,0 1 0,0 0 0,-1 0 0,0 0 0,0 1 0,-1 1 0,11 15 0,-42-32-6895,1-8 754,-5-1-4416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5.458"/>
    </inkml:context>
    <inkml:brush xml:id="br0">
      <inkml:brushProperty name="width" value="0.025" units="cm"/>
      <inkml:brushProperty name="height" value="0.025" units="cm"/>
      <inkml:brushProperty name="color" value="#004F8B"/>
    </inkml:brush>
  </inkml:definitions>
  <inkml:trace contextRef="#ctx0" brushRef="#br0">0 6346 12876,'0'0'4436,"5"-9"-3800,52-90-774,109-140 0,98-86-1481,399-404-2840,429-274 8480,356-127-2053,93 129-664,1094-300-743,-1938 1034 1629,-185 74-1727,-423 154-2817,-80 31-737,-17 5-2386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0.362"/>
    </inkml:context>
    <inkml:brush xml:id="br0">
      <inkml:brushProperty name="width" value="0.025" units="cm"/>
      <inkml:brushProperty name="height" value="0.025" units="cm"/>
    </inkml:brush>
  </inkml:definitions>
  <inkml:trace contextRef="#ctx0" brushRef="#br0">1 1 10602,'0'0'3091,"11"0"-3192,120 1 202,164 22 0,239 18 640,2-45 524,-180-2-783,1965 13 191,879 105 85,-1231-50-219,-1552-78-427,71-1 139,-30 43 603,-392-19 1532,-92 2-4248,24-7 1311,-1-1-1,1 0 1,0 0-1,-1 0 1,1 0 0,-1 0-1,1-1 1,-1 1 0,1-1-1,-4 1 1,-12-1-4601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6.102"/>
    </inkml:context>
    <inkml:brush xml:id="br0">
      <inkml:brushProperty name="width" value="0.025" units="cm"/>
      <inkml:brushProperty name="height" value="0.025" units="cm"/>
      <inkml:brushProperty name="color" value="#004F8B"/>
    </inkml:brush>
  </inkml:definitions>
  <inkml:trace contextRef="#ctx0" brushRef="#br0">271 0 11371,'-6'13'624,"-210"566"97,202-538-704,7-27 143,1 1 1,1 1 0,0-1-1,2 1 1,-1-1-1,2 1 1,0 0 0,1 0-1,1 17 1,0-31-129,0-1 0,1 0 0,-1 0 0,0 1 0,0-1 0,1 0 0,-1 0 0,1 1 0,-1-1 0,1 0 0,0 0 0,-1 0 0,1 0 0,0 0 1,0 0-1,0 0 0,0 0 0,-1 0 0,1-1 0,0 1 0,1 0 0,-1 0 0,0-1 0,0 1 0,0-1 0,0 1 0,3 0 0,0-1 45,0 1 0,0-1 0,0 0 0,0-1 0,0 1 1,0-1-1,0 0 0,4-1 0,21-8 276,-1-1 1,0-2-1,-1 0 0,0-2 1,-1-1-1,30-24 1,9-5-207,65-38-96,3 5 1,271-114 0,-279 145-1285,-2-4-3236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7.078"/>
    </inkml:context>
    <inkml:brush xml:id="br0">
      <inkml:brushProperty name="width" value="0.025" units="cm"/>
      <inkml:brushProperty name="height" value="0.025" units="cm"/>
      <inkml:brushProperty name="color" value="#004F8B"/>
    </inkml:brush>
  </inkml:definitions>
  <inkml:trace contextRef="#ctx0" brushRef="#br0">252 45 13485,'2'-8'3021,"-1"1"-3023,4-21 3756,-6 26-1789,-4 21-1244,-32 101-189,-81 179 0,55-147-357,36-88-1702,19-51-63,15-42-268,12-28-3636,6-18-3383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7.408"/>
    </inkml:context>
    <inkml:brush xml:id="br0">
      <inkml:brushProperty name="width" value="0.025" units="cm"/>
      <inkml:brushProperty name="height" value="0.025" units="cm"/>
      <inkml:brushProperty name="color" value="#004F8B"/>
    </inkml:brush>
  </inkml:definitions>
  <inkml:trace contextRef="#ctx0" brushRef="#br0">312 0 15855,'0'0'1409,"-3"91"225,-10-32-193,3 9-448,-1 0-288,9-1-65,2-5-447,13-7-97,13-11-64,6-7-737,2-12-352,-9-8-352,-4-8-1,-14-4-479,-14-5-5638,-20-6-962</inkml:trace>
  <inkml:trace contextRef="#ctx0" brushRef="#br0" timeOffset="1">82 425 8072,'0'0'3843,"-60"-52"-63,44 35-801,11 6-705,5 5-801,30 3-640,11 2 32,10-2-161,20-2-415,7 1-161,-2-6-224,-4-7-2659,-4-5-5509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7.856"/>
    </inkml:context>
    <inkml:brush xml:id="br0">
      <inkml:brushProperty name="width" value="0.025" units="cm"/>
      <inkml:brushProperty name="height" value="0.025" units="cm"/>
      <inkml:brushProperty name="color" value="#004F8B"/>
    </inkml:brush>
  </inkml:definitions>
  <inkml:trace contextRef="#ctx0" brushRef="#br0">1 1 15246,'0'0'2947,"32"86"-929,-27-28-897,-3 9-352,-2 7-64,0 2-129,5-4 65,7-5-417,6-12-128,7-13-64,3-16-224,1-15-1121,-1-11-65,-7-20-447,-7-19-1442,-8-14-2659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8.202"/>
    </inkml:context>
    <inkml:brush xml:id="br0">
      <inkml:brushProperty name="width" value="0.025" units="cm"/>
      <inkml:brushProperty name="height" value="0.025" units="cm"/>
      <inkml:brushProperty name="color" value="#004F8B"/>
    </inkml:brush>
  </inkml:definitions>
  <inkml:trace contextRef="#ctx0" brushRef="#br0">1 0 8552,'0'0'6374,"5"47"-5061,-5-8 545,0 7-545,0 10-160,0 6-96,5 1-448,3-3-417,2-4-160,3-6-704,-3-8-1218,4-12-1890,-7-9-2658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8.577"/>
    </inkml:context>
    <inkml:brush xml:id="br0">
      <inkml:brushProperty name="width" value="0.025" units="cm"/>
      <inkml:brushProperty name="height" value="0.025" units="cm"/>
      <inkml:brushProperty name="color" value="#004F8B"/>
    </inkml:brush>
  </inkml:definitions>
  <inkml:trace contextRef="#ctx0" brushRef="#br0">64 232 7687,'0'0'11697,"10"-7"-10101,34-27 126,-1-1 1,58-63-1,-99 96-1700,-1 0 0,1 0 0,0 0 0,0 0 0,-1 0-1,0-1 1,1 1 0,-1-1 0,0 1 0,0-1-1,0 1 1,0-1 0,-1 0 0,1 1 0,-1-1 0,1-3-1,-2 5-11,1 1-1,0-1 1,0 0-1,0 1 0,-1-1 1,1 0-1,0 1 0,-1-1 1,1 1-1,0-1 1,-1 1-1,1-1 0,-1 0 1,1 1-1,-1 0 1,1-1-1,-1 1 0,1-1 1,-1 1-1,0 0 1,1-1-1,-1 1 0,0-1 1,-28 1 109,20 2-100,0 1-1,0 1 1,0-1 0,1 1 0,0 1 0,-1-1-1,1 1 1,1 1 0,-1 0 0,1 0 0,-8 9 0,-4 5 44,1 1 1,-25 36-1,34-43-36,0 1-1,1 0 1,1 0 0,-10 30-1,16-40-19,0 0 1,0 0-1,0 0 0,0 0 0,1 0 0,0 1 0,0-1 0,0 0 0,2 6 0,-2-9-6,1 0 0,0 0 1,-1 1-1,1-1 0,0 0 0,0 0 0,1 0 1,-1 0-1,0 0 0,1 0 0,-1 0 1,1-1-1,0 1 0,-1-1 0,1 1 1,0-1-1,0 1 0,0-1 0,0 0 0,3 2 1,7 1-108,0-1 0,0 0 0,0 0-1,1-1 1,-1-1 0,0 0 0,1 0 0,-1-1 0,21-3 0,-19 1-881,1-1 0,0 0 0,-1-1 1,20-8-1,30-20-6946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9.392"/>
    </inkml:context>
    <inkml:brush xml:id="br0">
      <inkml:brushProperty name="width" value="0.025" units="cm"/>
      <inkml:brushProperty name="height" value="0.025" units="cm"/>
      <inkml:brushProperty name="color" value="#004F8B"/>
    </inkml:brush>
  </inkml:definitions>
  <inkml:trace contextRef="#ctx0" brushRef="#br0">0 100 15054,'9'-9'2290,"3"-1"-1665,-1 1 0,1 0-1,1 0 1,-1 1-1,2 1 1,-1 0 0,1 1-1,25-8 1,-25 11-358,1 0 1,0 0 0,0 2 0,0 0-1,1 0 1,-1 2 0,0 0-1,17 3 1,-29-4-250,0 1-1,1 0 1,-1 1-1,0-1 1,0 0-1,0 1 1,0 0 0,0-1-1,0 1 1,-1 1-1,1-1 1,0 0-1,-1 0 1,0 1-1,1 0 1,2 5 0,-3-4-14,-1 0 0,1 0 0,-1 1 0,0-1 0,0 0 0,-1 1 0,1-1 0,-1 1 0,0-1 0,0 1 0,-1-1 0,1 1 0,-1-1 0,0 1 0,0-1 0,-3 6 0,-3 10 53,-1 0 1,-1-1 0,-1 0 0,-1 0 0,-17 23-1,-76 86 393,62-78-131,24-30-187,-29 39 348,44-57-422,1 1-1,0 0 1,0 1-1,1-1 1,-1 0-1,1 0 1,0 1-1,0-1 1,0 1-1,0-1 1,0 1-1,1 0 1,-1-1-1,1 1 1,1 6 0,0-8-49,-1-1 1,1 0 0,0 0 0,0 0-1,0 0 1,0 0 0,0 0 0,0 0 0,0-1-1,0 1 1,1 0 0,-1 0 0,0-1-1,0 1 1,1-1 0,-1 1 0,0-1 0,1 0-1,-1 0 1,0 1 0,1-1 0,-1 0 0,1 0-1,-1 0 1,2-1 0,43-1 86,-43 1-78,21-3 32,1-1 1,-1-1-1,0-1 0,24-11 1,94-47-654,-102 45-237,-11 2-1231,-26 13-4575,-28 3-129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9.781"/>
    </inkml:context>
    <inkml:brush xml:id="br0">
      <inkml:brushProperty name="width" value="0.025" units="cm"/>
      <inkml:brushProperty name="height" value="0.025" units="cm"/>
      <inkml:brushProperty name="color" value="#004F8B"/>
    </inkml:brush>
  </inkml:definitions>
  <inkml:trace contextRef="#ctx0" brushRef="#br0">0 132 10570,'0'0'8808,"59"-46"-7558,-10 30-386,8 3-415,10 0-321,4 1-256,-4 2-1858,-7-1-3427,-7 0-3428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0.124"/>
    </inkml:context>
    <inkml:brush xml:id="br0">
      <inkml:brushProperty name="width" value="0.025" units="cm"/>
      <inkml:brushProperty name="height" value="0.025" units="cm"/>
      <inkml:brushProperty name="color" value="#004F8B"/>
    </inkml:brush>
  </inkml:definitions>
  <inkml:trace contextRef="#ctx0" brushRef="#br0">43 235 10826,'-3'9'5221,"-6"12"-4138,2 1 0,1 1 0,0-1 0,2 1 0,1 0 0,-1 26 0,4-46-1070,0-1 0,1 0 0,0 0 1,-1 0-1,1 0 0,0 0 0,0 0 0,0 0 1,0 0-1,0 0 0,0 0 0,1 0 1,-1 0-1,1-1 0,-1 1 0,1-1 0,0 1 1,0-1-1,-1 0 0,1 1 0,0-1 1,0 0-1,0 0 0,0 0 0,0-1 0,1 1 1,-1 0-1,0-1 0,0 1 0,0-1 1,1 0-1,-1 0 0,0 0 0,0 0 0,4-1 1,3 1 8,0 0-1,0-1 1,0-1 0,0 0 0,-1 0 0,1 0 0,15-7 0,-8-1-120,0-1 0,0 0 0,-1-1 1,-1 0-1,0-1 0,23-29 0,19-16 89,-56 57 56,1 0 0,-1 1 0,1-1 0,-1 1 1,1-1-1,0 0 0,-1 1 0,1-1 0,0 1 0,-1-1 0,1 1 0,0 0 0,0-1 1,0 1-1,-1 0 0,1-1 0,0 1 0,0 0 0,0 0 0,-1 0 0,1 0 0,0 0 1,0 0-1,0 0 0,0 0 0,0 0 0,1 0 0,-1 1 25,-1 0 0,1 0 1,0 0-1,0 0 0,-1 0 0,1 0 0,-1 0 0,1 1 0,-1-1 0,1 0 1,-1 0-1,0 0 0,1 1 0,-1-1 0,0 0 0,0 3 0,-4 69 1906,1-54-1435,3-19-522,0 1-1,0 0 1,0-1 0,0 1-1,0 0 1,0-1 0,0 1-1,0 0 1,0-1 0,0 1-1,0 0 1,0-1 0,0 1-1,0 0 1,0-1 0,1 1-1,-1-1 1,0 1-1,1 0 1,-1-1 0,0 1-1,1-1 1,-1 1 0,1-1-1,-1 1 1,0-1 0,1 1-1,-1-1 1,1 1 0,0-1-1,-1 0 1,1 1 0,0-1-1,1 0 0,-1 0 0,1 0 1,0 0-1,-1-1 0,1 1 0,-1-1 0,1 1 0,-1-1 0,1 0 0,-1 1 1,1-1-1,-1 0 0,2-1 0,47-42 88,-45 39-68,-5 5-40,24-24 64,39-29-1,-55 48-162,-1-1 1,1 1-1,0 1 0,0 0 0,0 0 0,1 0 0,-1 1 0,1 0 0,0 1 0,16-2 0,-24 3 63,0 1 1,0 1-1,0-1 1,0 0-1,1 0 0,-1 0 1,0 0-1,0 1 1,0-1-1,0 1 1,0-1-1,0 1 0,0-1 1,0 1-1,0-1 1,0 1-1,0 0 0,0 0 1,-1-1-1,1 1 1,0 0-1,0 0 0,-1 0 1,1 0-1,0 0 1,-1 0-1,1 0 1,0 2-1,0 1 89,0 1 0,0-1 0,0 0 0,-1 0 0,1 1-1,-1-1 1,0 0 0,-1 8 0,0-5-415,0 0-1,0 0 0,-1 1 0,0-1 1,-1 0-1,-3 8 0,5-13-226,0 0 0,0 0 1,0 0-1,-1 0 0,1 0 0,-1-1 0,1 1 1,-1 0-1,0-1 0,-3 3 0,-1-2-6361</inkml:trace>
  <inkml:trace contextRef="#ctx0" brushRef="#br0" timeOffset="1">590 1 14286,'0'0'3587,"56"37"-3459,-22-28-1441,10-3-3236,7-2-7590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0.496"/>
    </inkml:context>
    <inkml:brush xml:id="br0">
      <inkml:brushProperty name="width" value="0.025" units="cm"/>
      <inkml:brushProperty name="height" value="0.025" units="cm"/>
      <inkml:brushProperty name="color" value="#004F8B"/>
    </inkml:brush>
  </inkml:definitions>
  <inkml:trace contextRef="#ctx0" brushRef="#br0">220 1 16752,'-14'5'3160,"-15"7"-1734,3-3-80,0 1 0,1 2 1,0 0-1,-41 28 0,66-39-1347,-1-1 0,1 0-1,-1 0 1,1 1 0,-1-1 0,1 1-1,-1-1 1,1 1 0,-1-1 0,1 1-1,-1-1 1,1 1 0,0-1 0,-1 1-1,1-1 1,0 1 0,0-1 0,-1 1-1,1 0 1,0-1 0,0 1 0,0-1-1,0 1 1,0 0 0,0-1 0,0 1-1,0 0 1,0 0 0,16 8-336,38-6-576,-44-3 731,8 0-8,0 0 0,-1 2 0,1 0 0,0 1 0,-1 1 0,1 0 0,-1 2 0,0 0 0,26 13 0,-41-18 218,-1 0 1,1 0-1,-1 0 1,1 0 0,-1 0-1,1 0 1,-1 0-1,0 1 1,1-1 0,-1 0-1,0 1 1,0-1-1,0 1 1,0 0-1,0-1 1,0 1 0,-1 0-1,1-1 1,-1 1-1,1 0 1,-1 0 0,1-1-1,-1 1 1,0 0-1,0 2 1,-1-1 32,0-1 0,0 1 1,0-1-1,0 1 0,0-1 0,-1 0 1,1 0-1,-1 1 0,1-1 0,-1 0 0,0 0 1,0-1-1,0 1 0,0 0 0,-3 1 1,-7 5 45,-1 0 0,0-1 0,-1-1 0,-26 9 0,30-12-585,-1 0 0,0-1 0,1-1 1,-1 0-1,-15 0 0,-12-2-5517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46.293"/>
    </inkml:context>
    <inkml:brush xml:id="br0">
      <inkml:brushProperty name="width" value="0.025" units="cm"/>
      <inkml:brushProperty name="height" value="0.025" units="cm"/>
    </inkml:brush>
  </inkml:definitions>
  <inkml:trace contextRef="#ctx0" brushRef="#br0">531 112 6502,'5'-8'9123,"-1"3"-8523,0-1 1,-1-1-1,0 1 0,0 0 0,0-1 0,-1 1 0,2-9 0,-4 13-500,0 1 0,0-1 0,0 0 0,0 1 0,0-1-1,0 1 1,0-1 0,-1 1 0,1-1 0,0 1 0,-1-1 0,0 1 0,1-1 0,-1 1 0,0 0 0,1-1 0,-3-1 0,1 1-30,0 0 1,0 1-1,0-1 0,0 1 1,0 0-1,-1 0 0,1 0 1,0 0-1,-1 0 0,1 0 1,0 1-1,-1-1 0,1 1 0,-1-1 1,-2 1-1,-15-1-3,0 1 0,0 1 0,0 1 0,1 1 0,-1 0 0,1 1 0,-1 2 0,-23 9 0,9-1-13,2 1-1,0 1 0,-52 37 1,76-47-59,0 0 1,1 0-1,-1 1 0,1 0 1,1 0-1,-7 10 1,11-15 3,1-1 1,0 1 0,0-1 0,0 1-1,0 0 1,0-1 0,1 1 0,-1 0-1,0 0 1,1-1 0,-1 1-1,1 0 1,0 0 0,0 0 0,0 0-1,0-1 1,0 1 0,0 0 0,0 0-1,0 0 1,1 0 0,-1 0 0,1-1-1,-1 1 1,1 0 0,0 0 0,0-1-1,-1 1 1,1-1 0,1 1 0,-1-1-1,0 1 1,0-1 0,0 1-1,1-1 1,-1 0 0,1 0 0,-1 0-1,2 1 1,7 4 9,-1-1 0,1-1 0,0 0 0,0 0 0,1-1 0,-1-1 0,15 3 0,83 5 89,-62-7-81,-4-1-16,53 6 0,-87-7-2,0 1 0,0 0-1,0 0 1,-1 0 0,1 1 0,-1 0-1,1 1 1,-1 0 0,7 5-1,-13-8 9,0-1 0,0 1-1,0 0 1,0 0 0,0 0-1,0 0 1,0 0 0,0 0 0,-1 0-1,1 0 1,0 0 0,-1 1-1,1-1 1,-1 0 0,1 0-1,-1 1 1,0-1 0,0 0 0,1 0-1,-1 1 1,0-1 0,0 0-1,0 1 1,0-1 0,0 0-1,-1 1 1,1-1 0,0 0-1,-1 0 1,1 1 0,-1-1 0,1 0-1,-1 0 1,1 0 0,-1 0-1,0 1 1,0-1 0,1 0-1,-1 0 1,0 0 0,0-1 0,0 1-1,0 0 1,-2 1 0,-4 4 181,-1 0 1,0 0-1,0-1 1,-15 7-1,-12 3 220,-1-2-1,0-1 1,-1-2-1,0-1 1,0-2-1,-1-2 1,0-1-1,-62-3 1,92-1-450,-1 0 0,0-1 0,0 0 1,0-1-1,1 0 0,-12-4 0,18 5-145,0 1-1,0-1 1,1 0-1,-1 0 0,0 0 1,1 0-1,-1 0 0,0 0 1,1 0-1,0 0 1,-1 0-1,1-1 0,0 1 1,-1-1-1,1 1 0,0-1 1,0 1-1,0-1 1,0 0-1,1 1 0,-1-1 1,0 0-1,1 0 0,-1 0 1,1 0-1,0 1 1,-1-1-1,1 0 0,0 0 1,0 0-1,0 0 0,1 0 1,-1 0-1,0 1 1,2-4-1,8-16-5577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1.141"/>
    </inkml:context>
    <inkml:brush xml:id="br0">
      <inkml:brushProperty name="width" value="0.025" units="cm"/>
      <inkml:brushProperty name="height" value="0.025" units="cm"/>
      <inkml:brushProperty name="color" value="#004F8B"/>
    </inkml:brush>
  </inkml:definitions>
  <inkml:trace contextRef="#ctx0" brushRef="#br0">1 104 6502,'0'0'15759,"64"7"-14606,-9-19-96,6-4-512,12-1-385,7-1-256,-2-4-2467,-8-4-3170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1.475"/>
    </inkml:context>
    <inkml:brush xml:id="br0">
      <inkml:brushProperty name="width" value="0.025" units="cm"/>
      <inkml:brushProperty name="height" value="0.025" units="cm"/>
      <inkml:brushProperty name="color" value="#004F8B"/>
    </inkml:brush>
  </inkml:definitions>
  <inkml:trace contextRef="#ctx0" brushRef="#br0">0 1 17585,'0'0'5797,"8"65"-5637,-7-14 32,5 4 33,-3 2-161,4-4-32,2-8-32,-4-10-481,2-9-480,-5-9 225,2-9-225,-4-16-6887,-4-15-4772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1.829"/>
    </inkml:context>
    <inkml:brush xml:id="br0">
      <inkml:brushProperty name="width" value="0.025" units="cm"/>
      <inkml:brushProperty name="height" value="0.025" units="cm"/>
      <inkml:brushProperty name="color" value="#004F8B"/>
    </inkml:brush>
  </inkml:definitions>
  <inkml:trace contextRef="#ctx0" brushRef="#br0">0 93 14221,'0'0'8649,"67"-29"-6920,-24 20-319,10 1-514,0-1-479,2 0-257,-5 0-96,-11 0-128,-9 2-545,-14 3-480,-13 4-896,-6 0-1058,-20 4-1474,-13 5-2369</inkml:trace>
  <inkml:trace contextRef="#ctx0" brushRef="#br0" timeOffset="1">48 212 11307,'0'0'4100,"-11"49"-417,11-35-960,22-7-1250,11-7 449,19-7-257,2-10-544,7-5-416,-3 1-513,-3 3-192,-13 5-1121,-17 7-1025,-14 6-1826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2.185"/>
    </inkml:context>
    <inkml:brush xml:id="br0">
      <inkml:brushProperty name="width" value="0.025" units="cm"/>
      <inkml:brushProperty name="height" value="0.025" units="cm"/>
      <inkml:brushProperty name="color" value="#004F8B"/>
    </inkml:brush>
  </inkml:definitions>
  <inkml:trace contextRef="#ctx0" brushRef="#br0">0 198 12556,'0'0'8776,"67"12"-7110,-10-33 95,3-4-736,6-4-544,-3 1-449,-6 0-929,-13 1-2050,-7 1-2178,-14 1-1953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2.529"/>
    </inkml:context>
    <inkml:brush xml:id="br0">
      <inkml:brushProperty name="width" value="0.025" units="cm"/>
      <inkml:brushProperty name="height" value="0.025" units="cm"/>
      <inkml:brushProperty name="color" value="#004F8B"/>
    </inkml:brush>
  </inkml:definitions>
  <inkml:trace contextRef="#ctx0" brushRef="#br0">49 292 11147,'0'0'3827,"-5"9"-709,0-2-2714,-1 1 355,0 2 1,0-1-1,1 1 1,-7 19 0,11-27-711,1-1 0,-1 1 0,1-1 0,-1 1 0,1 0 0,0-1 0,-1 1 0,1 0 0,0-1 0,0 1 0,0 0 0,1-1 0,-1 1 0,0 0 0,0-1 0,1 1 0,-1 0 0,1-1 0,0 1 0,0-1 0,-1 1 0,1-1 0,0 1 0,0-1 0,0 0 0,0 1 0,0-1 0,1 0 0,-1 0 0,0 0 0,1 0 0,-1 0 0,0 0 0,1 0 0,-1 0 0,1-1 0,-1 1 0,1-1 0,0 1 0,-1-1 0,1 1 0,0-1 0,1 0 0,10 2 10,-1-1 1,0 0-1,1-1 1,-1-1 0,1 0-1,-1 0 1,0-1-1,0-1 1,0 0-1,0-1 1,0 0 0,-1 0-1,1-1 1,-1-1-1,0 0 1,-1-1-1,0 0 1,15-13 0,-25 20 4,1-1 0,-1 0 1,1 1-1,-1-1 1,1 1-1,0-1 1,-1 1-1,1-1 1,0 1-1,-1 0 0,1-1 1,0 1-1,-1 0 1,1-1-1,0 1 1,0 0-1,-1 0 0,1 0 1,0 0-1,0 0 1,-1 0-1,2 0 1,4 13 528,-10 36-514,2-33 190,2-15-261,0-1-1,0 0 1,0 1-1,0-1 1,0 1-1,0-1 1,0 1-1,0-1 1,0 1-1,0-1 1,1 0-1,-1 1 1,0-1 0,0 1-1,0-1 1,1 0-1,-1 1 1,0-1-1,0 0 1,1 1-1,-1-1 1,0 0-1,1 1 1,-1-1-1,0 0 1,1 0-1,-1 1 1,0-1-1,1 0 1,-1 0-1,1 0 1,-1 0-1,1 1 1,-1-1 0,1 0-1,20-5 226,17-16 11,-8-2-196,46-32 5,-69 51-87,-1 0 1,1 0-1,0 1 0,0 0 1,1 1-1,-1-1 0,0 1 1,1 1-1,11-2 1,-18 4 26,0-1-1,1 0 1,-1 1 0,0-1 0,0 1 0,0-1 0,0 1 0,0 0 0,0-1 0,0 1 0,0 0 0,0 0-1,0 0 1,0-1 0,0 1 0,-1 0 0,1 0 0,0 0 0,-1 0 0,1 1 0,-1-1 0,1 0 0,-1 0-1,1 0 1,-1 0 0,0 1 0,0-1 0,1 0 0,-1 0 0,0 1 0,0 1 0,0 0-182,0 1 0,1-1 0,-1 1 0,-1-1 0,1 1 0,0-1 0,-1 1 0,0-1 0,1 0-1,-3 6 1,3-9 34,0 0-1,0 0 1,0 0-1,-1 0 0,1 0 1,0 1-1,0-1 1,0 0-1,0 0 0,0 0 1,0 0-1,0 0 1,0 0-1,-1 0 0,1 0 1,0 0-1,0 0 1,0 1-1,0-1 0,0 0 1,0 0-1,-1 0 1,1 0-1,0 0 0,0 0 1,0 0-1,0 0 1,0 0-1,0 0 0,-1 0 1,1 0-1,0 0 1,0 0-1,0 0 0,0 0 1,0 0-1,-1 0 0,1-1 1,0 1-1,0 0 1,0 0-1,0 0 0,0 0 1,0 0-1,0 0 1,-1 0-1,1 0 0,0 0 1,0-1-1,0 1 1,0 0-1,0 0 0,0 0 1,-5-10-8814</inkml:trace>
  <inkml:trace contextRef="#ctx0" brushRef="#br0" timeOffset="1">472 1 18481,'0'0'5958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3"/>
    </inkml:context>
    <inkml:brush xml:id="br0">
      <inkml:brushProperty name="width" value="0.025" units="cm"/>
      <inkml:brushProperty name="height" value="0.025" units="cm"/>
      <inkml:brushProperty name="color" value="#004F8B"/>
    </inkml:brush>
  </inkml:definitions>
  <inkml:trace contextRef="#ctx0" brushRef="#br0">0 84 3235,'0'0'18006,"9"5"-17248,-5-2-650,0-1 0,-1 1 0,1 0 0,-1 0 0,0 0 0,1 0 0,-1 1 0,-1-1 0,1 1 0,-1 0 0,1-1 0,-1 1 0,3 8 0,17 69 1422,-20-70-1427,11 59 412,-9-41-348,2 0 0,0-1 0,2 1-1,1-1 1,18 39 0,-26-65-157,0 0 0,0 0 0,1 0 0,-1 0 0,0 0 0,1-1 0,-1 1 0,1 0 0,-1-1 0,1 1-1,0-1 1,0 1 0,0-1 0,0 0 0,0 0 0,0 0 0,3 1 0,-3-2 40,0 0 0,0 1 1,-1-2-1,1 1 0,0 0 0,0 0 0,-1 0 0,1-1 0,0 1 0,-1-1 1,1 0-1,0 1 0,-1-1 0,1 0 0,-1 0 0,1 0 0,2-2 0,3-4 202,0 0-1,0-1 0,-1 0 0,0 0 0,0-1 1,5-11-1,31-65-36,-4-3 0,-4-1 0,28-116-1,-65 215-2930,-1-1 0,0 0 0,-1 0 0,-5 10 0,-9 9-7305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3.360"/>
    </inkml:context>
    <inkml:brush xml:id="br0">
      <inkml:brushProperty name="width" value="0.025" units="cm"/>
      <inkml:brushProperty name="height" value="0.025" units="cm"/>
      <inkml:brushProperty name="color" value="#004F8B"/>
    </inkml:brush>
  </inkml:definitions>
  <inkml:trace contextRef="#ctx0" brushRef="#br0">0 0 12139,'0'0'4869,"55"64"-2210,-32-43-1570,5-6-705,6-4-320,3-5-833,7-6-1409,6 0-3011,-8-17-2498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3.690"/>
    </inkml:context>
    <inkml:brush xml:id="br0">
      <inkml:brushProperty name="width" value="0.025" units="cm"/>
      <inkml:brushProperty name="height" value="0.025" units="cm"/>
      <inkml:brushProperty name="color" value="#004F8B"/>
    </inkml:brush>
  </inkml:definitions>
  <inkml:trace contextRef="#ctx0" brushRef="#br0">221 62 13997,'0'0'3150,"-11"-3"-961,6 1-1978,2 1-153,1-1 1,-1 1-1,0 0 1,0 0-1,0 1 0,0-1 1,0 0-1,0 1 0,0 0 1,0 0-1,0 0 1,0 0-1,0 0 0,0 1 1,0-1-1,0 1 0,0 0 1,0 0-1,0 0 1,0 0-1,0 0 0,1 1 1,-1-1-1,-4 4 1,-6 7 142,0 0 0,1 0 1,0 1-1,1 1 1,1 0-1,0 0 0,1 1 1,0 0-1,1 1 1,-10 28-1,18-43-193,0 0 0,-1 0-1,1-1 1,0 1 0,0 0 0,-1 0-1,1 0 1,0-1 0,0 1 0,0 0 0,0 0-1,0 0 1,0 0 0,0-1 0,0 1 0,0 0-1,1 0 1,-1 0 0,0-1 0,0 1-1,1 0 1,-1 0 0,1-1 0,-1 1 0,0 0-1,1-1 1,-1 1 0,1 0 0,0-1 0,-1 1-1,1-1 1,-1 1 0,1-1 0,0 1 0,0 0-1,2-1 13,-1 0 0,1 1 0,-1-1 0,1 0 0,-1-1 0,1 1 0,-1 0 0,1-1 0,-1 1 0,0-1 0,5-1 0,60-32 528,15-26-308,-59 41-188,1 1 1,0 1-1,1 2 1,1 0-1,49-19 1,-40 29-37,-34 5-14,0 1 0,0-1 0,0 0 0,0 0 0,-1 1 0,1-1 0,0 1 0,0-1 0,0 0 0,0 1 0,0 0 1,-1-1-1,1 1 0,0 0 0,0-1 0,-1 1 0,1 0 0,0 0 0,0 1 0,1 3 13,-1 0-1,0 0 0,0 0 1,0 1-1,0-1 1,-1 0-1,0 1 0,-1 9 1,-11 72 919,12-87-898,1 0-1,0 0 1,0 1 0,0-1 0,-1 0 0,1 0-1,0 0 1,0 0 0,-1 0 0,1 0-1,0 0 1,0 0 0,0 0 0,-1-1-1,1 1 1,0 0 0,0 0 0,-1-1-1,2 0 1,17-10 119,-1-1 0,24-20-1,-33 23-156,1 1 0,0 0 0,1 0 0,0 1-1,0 1 1,0 0 0,1 0 0,0 1 0,0 1-1,0 0 1,13-3 0,-24 7-1,1 0 1,-1 0-1,0 0 0,0 0 1,1 0-1,-1 0 1,0 1-1,0-1 0,1 0 1,-1 1-1,0-1 0,0 1 1,0-1-1,0 1 1,1-1-1,-1 1 0,0 0 1,0 0-1,0 0 0,0-1 1,-1 1-1,1 0 1,0 0-1,0 0 0,0 0 1,-1 0-1,1 1 0,-1-1 1,1 0-1,-1 0 1,1 0-1,-1 1 0,0-1 1,1 0-1,-1 0 0,0 1 1,0-1-1,0 0 1,0 0-1,0 1 0,0-1 1,0 0-1,-1 0 0,1 3 1,-2 11 89,0 0-1,-1-1 1,-5 17 0,2-9 218,6-22-290,0 0 0,1 0 0,-1 0-1,0-1 1,0 1 0,1 0 0,-1 0 0,0 0 0,0 0 0,1 0 0,-1 0 0,0 0 0,0 0 0,1-1 0,-1 1 0,0 0-1,1 0 1,-1 0 0,0 0 0,0 0 0,1 1 0,-1-1 0,0 0 0,0 0 0,1 0 0,-1 0 0,0 0 0,0 0-1,1 0 1,-1 0 0,0 1 0,0-1 0,1 0 0,-1 0 0,0 0 0,0 1 0,0-1 0,1 0 0,-1 0 0,0 0 0,0 1-1,0-1 1,0 0 0,0 0 0,1 1 0,-1-1 0,0 0 0,0 0 0,0 1 0,0-1 0,0 0 0,0 1 0,0-1-1,0 0 1,0 0 0,0 1 0,0-1 0,0 0 0,0 1 0,0-1 0,0 0 0,0 0 0,-1 1 0,1-1 0,0 0-1,0 0 1,0 1 0,0-1 0,-1 0 0,21-15 464,-19 14-411,58-56 198,30-25 12,-78 73-260,1 0 0,0 1-1,0 1 1,1 0 0,26-11 0,-38 17-29,0 1 0,1-1 0,-1 1 1,1-1-1,-1 1 0,1 0 0,0 0 0,-1 0 1,1 0-1,-1 0 0,1 0 0,-1 0 0,1 0 0,-1 0 1,1 1-1,1 0 0,-2-1-12,0 1-1,0-1 1,-1 1 0,1 0-1,0-1 1,-1 1 0,1 0-1,-1-1 1,1 1 0,-1 0-1,1 0 1,-1-1 0,0 1-1,1 0 1,-1 0 0,0 0-1,0 0 1,1 0 0,-1 0-1,0-1 1,0 2 0,0 7-274,-1 0 0,0 0 0,-1-1 0,1 1 0,-4 8 0,-3 19-1372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4.115"/>
    </inkml:context>
    <inkml:brush xml:id="br0">
      <inkml:brushProperty name="width" value="0.025" units="cm"/>
      <inkml:brushProperty name="height" value="0.025" units="cm"/>
      <inkml:brushProperty name="color" value="#004F8B"/>
    </inkml:brush>
  </inkml:definitions>
  <inkml:trace contextRef="#ctx0" brushRef="#br0">41 79 20467,'0'0'7762,"-6"11"-7740,4-8-13,-22 37-3,23-38-6,-1 1 1,1-1 0,0 0-1,0 1 1,1-1-1,-1 1 1,0-1 0,1 1-1,-1-1 1,1 1 0,0-1-1,0 1 1,0-1-1,0 1 1,1-1 0,-1 1-1,1-1 1,0 4-1,0-5 3,0 0-1,0-1 0,-1 1 1,1-1-1,0 0 0,0 1 1,0-1-1,0 1 0,-1-1 0,1 0 1,0 0-1,0 0 0,0 1 1,0-1-1,0 0 0,0 0 1,0 0-1,0-1 0,-1 1 0,1 0 1,0 0-1,0 0 0,0 0 1,0-1-1,0 1 0,0-1 1,1 0-1,23-11 99,44-37 27,-51 34-152,0 2-1,0 0 0,1 1 0,1 0 1,0 2-1,1 1 0,33-11 1,-53 19 23,0 1 0,0-1 1,0 1-1,0 0 1,-1-1-1,1 1 1,0 0-1,0 0 1,0-1-1,0 1 1,0 0-1,0 0 1,0 0-1,0 0 1,-1 0-1,1 1 1,0-1-1,0 0 1,0 0-1,0 0 1,0 1-1,0-1 1,-1 1-1,1-1 1,0 0-1,0 1 1,0-1-1,-1 1 1,1 0-1,0-1 0,-1 1 1,1 0-1,0-1 1,-1 1-1,1 0 1,-1 0-1,1-1 1,-1 1-1,0 0 1,1 0-1,-1 0 1,0 0-1,0 0 1,1-1-1,-1 1 1,0 0-1,0 0 1,0 0-1,0 2 1,-1 4 54,-1 0 1,1 1-1,-1-1 1,-1 0-1,-3 8 1,1 0 1,4-15-53,1 0-1,0 0 1,0 0-1,0 0 1,0 0-1,0 0 1,0 1-1,0-1 1,0 0-1,0 0 1,0 0-1,0 0 1,0 0-1,0 1 1,0-1-1,0 0 1,0 0-1,0 0 1,0 0-1,0 0 1,0 1 0,1-1-1,-1 0 1,0 0-1,0 0 1,0 0-1,0 0 1,0 0-1,0 1 1,0-1-1,0 0 1,0 0-1,1 0 1,-1 0-1,0 0 1,0 0-1,0 0 1,0 0-1,0 0 1,1 0-1,-1 0 1,0 0-1,0 0 1,0 0-1,0 0 1,0 0-1,1 0 1,-1 0-1,0 0 1,0 0-1,0 0 1,0 0 0,0 0-1,1 0 1,13-4 80,11-7 5,-7-1-79,-6 1-23,1 2-1,1 0 0,0 0 0,0 1 0,0 1 0,1 1 1,0 0-1,1 0 0,29-5 0,-44 11-8,0 0 0,1-1 0,-1 1 0,0 0 0,0 0 0,1 0 0,-1 1 0,0-1 0,0 0 0,1 0 1,-1 1-1,0-1 0,0 0 0,0 1 0,0-1 0,1 1 0,-1 0 0,0-1 0,0 1 0,0 0 0,0 0 0,0 0 0,0 0 0,-1-1 0,1 1 0,0 0 0,0 0 0,-1 1 0,1-1 0,-1 0 0,1 0 0,-1 0 1,1 0-1,-1 1 0,1-1 0,-1 0 0,0 0 0,0 0 0,0 1 0,0-1 0,0 0 0,0 1 0,0-1 0,0 0 0,0 0 0,-1 2 0,-11 28-1621,11-29 1193,0 0-1,0-1 1,0 1-1,-1 0 1,1-1-1,-1 1 0,1-1 1,-1 0-1,1 1 1,-1-1-1,-3 2 1,-3-2-6377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4.946"/>
    </inkml:context>
    <inkml:brush xml:id="br0">
      <inkml:brushProperty name="width" value="0.025" units="cm"/>
      <inkml:brushProperty name="height" value="0.025" units="cm"/>
      <inkml:brushProperty name="color" value="#004F8B"/>
    </inkml:brush>
  </inkml:definitions>
  <inkml:trace contextRef="#ctx0" brushRef="#br0">0 262 13485,'0'0'9577,"13"-2"-8211,9-3-1051,-1-1 0,1-2 0,-1 0 0,-1-1 0,1-1 0,-1-1 0,-1 0 0,27-22 0,-42 30-303,62-52 202,-61 50-196,-1 1 0,1-1-1,-1 0 1,-1 0 0,1-1 0,-1 1 0,1-1-1,-1 1 1,-1-1 0,4-12 0,-5 17-15,-1 0 0,0 0 0,0 0 0,0 0 0,0 0 0,0 0 0,0 0 0,0 0 0,0-1 0,0 1 1,0 0-1,-1 0 0,1 0 0,0 0 0,-1 0 0,1 0 0,-1 1 0,1-1 0,-1 0 0,1 0 0,-1 0 0,0 0 0,0 0 0,1 1 0,-1-1 0,0 0 1,0 1-1,0-1 0,1 1 0,-1-1 0,0 1 0,0-1 0,0 1 0,0-1 0,0 1 0,0 0 0,0 0 0,0-1 0,0 1 0,0 0 0,-1 0 0,-1 0 1,-2 0-12,-1 0 1,1 0 0,-1 1 0,1 0 0,-1 0 0,1 0 0,-8 3 0,0 3-3,0 0 0,0 1 0,1 1 0,0 0 0,1 0 1,0 1-1,1 1 0,0 0 0,0 0 0,1 1 0,1 0 1,0 1-1,0 0 0,1 0 0,1 0 0,0 1 0,1 0 1,-4 21-1,8-34 7,1 1 0,-1 0 0,1 0 0,0 0 0,0 0 0,-1 0 1,1-1-1,1 1 0,-1 0 0,0 0 0,0 0 0,1 0 0,-1-1 0,1 1 1,-1 0-1,1 0 0,0-1 0,0 1 0,0 0 0,0-1 0,0 1 0,0-1 0,0 1 1,0-1-1,2 2 0,0-2 4,-1 0 1,1 0-1,-1 0 1,1 0-1,0-1 0,-1 1 1,1-1-1,0 0 1,-1 0-1,1 1 0,0-2 1,0 1-1,-1 0 1,1-1-1,3 0 1,10-3 14,-1-1 1,1-1 0,-1 0 0,21-13 0,46-33 12,-61 37-73,0 0 0,2 2 0,-1 0 0,2 2 0,30-11 0,-53 22 36,0 0 1,0-1-1,0 1 1,0 0 0,0 0-1,0 0 1,0 0-1,-1 1 1,1-1-1,0 0 1,0 0-1,0 0 1,0 1-1,0-1 1,0 1-1,-1-1 1,1 0-1,0 1 1,0-1-1,-1 1 1,1 0-1,0-1 1,-1 1-1,1 0 1,0-1 0,-1 1-1,1 0 1,-1 0-1,1-1 1,-1 1-1,0 0 1,1 0-1,-1 0 1,0 0-1,1-1 1,-1 1-1,0 0 1,0 0-1,0 0 1,0 0-1,0 0 1,0 1-1,0 51-36,-1-39 132,1-4-62,0-6 7,-1 1 1,1-1-1,1 1 0,-1-1 0,1 1 0,-1-1 1,1 1-1,3 7 0,-3-11-23,0 0 0,0 1 0,1-1 1,-1 0-1,0 0 0,1 0 0,-1 0 0,1 0 0,-1 0 0,1 0 1,-1 0-1,1-1 0,-1 1 0,1-1 0,0 1 0,-1-1 0,1 0 1,0 1-1,-1-1 0,1 0 0,0 0 0,0 0 0,-1 0 0,1-1 0,0 1 1,-1 0-1,4-2 0,5 0 39,-1-1 0,1 0-1,-1-1 1,0 0 0,0 0 0,-1-1 0,1 0 0,14-12-1,21-22-1684,-10 0-5025,-23 26 207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44.609"/>
    </inkml:context>
    <inkml:brush xml:id="br0">
      <inkml:brushProperty name="width" value="0.025" units="cm"/>
      <inkml:brushProperty name="height" value="0.025" units="cm"/>
    </inkml:brush>
  </inkml:definitions>
  <inkml:trace contextRef="#ctx0" brushRef="#br0">1 0 6919,'0'11'3603,"-1"-1"-3517,1 0 0,0 0 0,1 0 0,0-1 0,0 1 0,1-1 1,1 1-1,-1-1 0,1 1 0,1-1 0,0 0 0,0-1 0,1 1 0,0-1 0,6 9 0,-3-9 148,0 0 0,0-1 0,0 0 0,1 0 0,0-1 0,1 0 0,-1-1 0,1 1 0,0-2 0,1 0 0,-1 0 0,14 3 0,-9-4 115,1-1-1,-1-1 1,1 0 0,-1-1 0,1 0-1,-1-2 1,30-5 0,-10-3-69,-1-1 1,-1-1-1,0-2 0,-1-1 1,-1-1-1,56-39 0,-59 32-367,-23 18-183,0 0 1,0 0 0,1 1 0,-1-1 0,1 1-1,0 1 1,0-1 0,1 1 0,-1 0 0,1 1-1,0-1 1,10-1 0,-15 5-32,0 0 1,0 0-1,-1 0 1,1 0 0,0 0-1,-1 1 1,1-1-1,-1 1 1,1-1-1,-1 1 1,1 0-1,-1-1 1,0 1-1,0 0 1,0 0-1,0 0 1,0 0-1,-1 0 1,1 0-1,-1 0 1,1 2-1,2 4-1176,5 8-1608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5.276"/>
    </inkml:context>
    <inkml:brush xml:id="br0">
      <inkml:brushProperty name="width" value="0.025" units="cm"/>
      <inkml:brushProperty name="height" value="0.025" units="cm"/>
      <inkml:brushProperty name="color" value="#004F8B"/>
    </inkml:brush>
  </inkml:definitions>
  <inkml:trace contextRef="#ctx0" brushRef="#br0">199 7 8712,'0'0'8472,"-12"-2"-3891,4 1-4208,0-1 0,0 1 1,0 1-1,0 0 1,0 0-1,0 0 0,0 1 1,0 0-1,0 1 1,0 0-1,1 0 0,-1 1 1,0 0-1,1 0 0,0 0 1,0 1-1,-12 9 1,15-11-275,1 1 1,0 0-1,-1 0 1,1 1-1,1-1 1,-1 0-1,0 1 1,1 0-1,0 0 1,-3 6-1,4-8-117,1-1 0,0 0 1,0 0-1,0 1 0,0-1 0,0 0 0,0 0 0,0 1 0,0-1 0,1 0 0,-1 0 1,0 1-1,1-1 0,-1 0 0,1 0 0,-1 0 0,1 0 0,0 0 0,-1 0 0,1 0 1,0 0-1,0 0 0,0 0 0,0 0 0,0 0 0,0 0 0,0-1 0,0 1 0,0 0 1,0-1-1,0 1 0,0-1 0,0 1 0,1-1 0,-1 0 0,0 1 0,0-1 0,1 0 1,1 0-1,64 17-1011,-42-13 683,-1 2 1,0 1-1,0 0 0,-1 2 0,0 1 1,37 21-1,-58-30 347,-1 0 0,1 0 0,0 0 0,0 1 0,-1-1 0,1 0 0,-1 1 0,1-1 0,-1 1 0,0 0 0,1-1 0,-1 1 0,0 0 0,0 0 0,0 0 0,0 0 0,-1 0-1,1 0 1,0 0 0,-1 0 0,1 0 0,-1 0 0,0 0 0,0 0 0,0 3 0,-1-3 27,0 1-1,0 0 0,-1-1 0,1 1 1,-1-1-1,1 1 0,-1-1 1,0 0-1,0 1 0,0-1 1,0 0-1,0 0 0,-1-1 1,1 1-1,-4 2 0,-7 3 33,1 0 0,-1-1 0,-1-1-1,1 0 1,-1-1 0,-14 3 0,26-7-141,-63 5-430,62-5-209,-1 0 1,1-1-1,0 1 0,-1-1 0,1 0 0,0 0 1,0 0-1,0-1 0,-1 1 0,-2-3 1,-15-18-15467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5.773"/>
    </inkml:context>
    <inkml:brush xml:id="br0">
      <inkml:brushProperty name="width" value="0.025" units="cm"/>
      <inkml:brushProperty name="height" value="0.025" units="cm"/>
      <inkml:brushProperty name="color" value="#004F8B"/>
    </inkml:brush>
  </inkml:definitions>
  <inkml:trace contextRef="#ctx0" brushRef="#br0">1 0 9449,'0'0'11691,"2"8"-10741,5 38-23,-2-1 0,-2 1-1,-5 89 1,-1-37-278,2-72-361,1 38 464,1-61-699,-1 0 0,0 0 0,1 0 0,-1 0-1,1 0 1,0 0 0,0 0 0,0 0-1,1 0 1,-1 0 0,0 0 0,1-1-1,0 1 1,0 0 0,2 1 0,-3-3-29,0 0 0,0-1 0,0 1 0,0-1 0,0 1 0,0-1 0,0 1 0,0-1 0,0 0 0,0 0 1,0 1-1,0-1 0,0 0 0,0 0 0,0 0 0,0 0 0,1 0 0,-1 0 0,0-1 0,0 1 0,0 0 0,0-1 0,0 1 0,0 0 1,0-1-1,0 1 0,0-1 0,0 0 0,0 1 0,0-2 0,26-24 600,-25 25-590,61-78 265,-2-2 0,84-151 0,-140 223-339,-4 8-8,0-1 1,0 0-1,0 0 0,0 0 0,0 0 0,0 0 0,-1 0 0,1 0 0,-1 0 0,1 0 0,-1-1 1,0-1-1,-3 4-824,0 1 0,-1 0 0,1 0 1,0 0-1,0 0 0,0 0 0,0 0 1,0 1-1,-3 2 0,-20 12-6676,-2 2-3497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6.216"/>
    </inkml:context>
    <inkml:brush xml:id="br0">
      <inkml:brushProperty name="width" value="0.025" units="cm"/>
      <inkml:brushProperty name="height" value="0.025" units="cm"/>
      <inkml:brushProperty name="color" value="#004F8B"/>
    </inkml:brush>
  </inkml:definitions>
  <inkml:trace contextRef="#ctx0" brushRef="#br0">1 82 14670,'0'0'2434,"3"9"-53,-2-6-2238,0 0 1,0 0-1,0 0 0,0 0 0,1 0 1,-1 0-1,1-1 0,0 1 1,0 0-1,0-1 0,0 1 0,0-1 1,1 0-1,-1 0 0,1 0 1,-1 0-1,1 0 0,0 0 0,0-1 1,0 1-1,0-1 0,0 0 0,0 0 1,0 0-1,0 0 0,0-1 1,0 1-1,1-1 0,-1 0 0,6 0 1,9 0-252,0 0 0,0-1 1,0-1-1,0 0 1,28-9-1,-38 9-275,0-1 1,0 0-1,0 0 1,-1-1-1,1 0 0,-1-1 1,0 1-1,0-1 1,-1-1-1,1 1 0,-1-1 1,-1 0-1,1-1 1,6-8-1,-11 12 405,0 1-1,1-1 1,-1 0 0,0 1 0,0-1 0,0 0-1,-1 0 1,1 0 0,-1 0 0,1 0-1,-1 0 1,0-5 0,-3 13 3001,-10 23-1738,12-23-1090,0 0-1,0 0 1,0 1 0,0-1-1,1 0 1,0 0 0,0 0-1,0 0 1,1 0 0,0 1-1,2 8 1,-1-12-122,-1 0 1,0 0-1,1 0 1,-1 0-1,1 0 1,0 0-1,-1 0 0,1-1 1,0 1-1,0 0 1,0-1-1,0 0 1,1 0-1,-1 1 0,0-1 1,0-1-1,1 1 1,-1 0-1,1 0 1,-1-1-1,0 0 1,1 1-1,-1-1 0,1 0 1,-1 0-1,4-1 1,9 0-33,1-1 0,0-1 0,-1 0 1,1-1-1,-1-1 0,0-1 0,0 0 0,-1 0 1,0-2-1,17-10 0,-15 7-44,2 2 1,-1 0-1,1 1 1,0 1-1,34-8 0,-51 14-1,0 1-1,0 0 0,0-1 0,0 1 1,0 0-1,0 0 0,1 0 0,-1 0 1,0 0-1,0 0 0,0 0 0,0 0 1,0 0-1,0 0 0,0 1 0,0-1 0,0 0 1,0 1-1,0-1 0,0 1 0,0-1 1,0 1-1,0-1 0,0 1 0,0 0 1,-1-1-1,1 1 0,0 0 0,0 0 1,-1 0-1,1-1 0,0 1 0,-1 0 0,1 0 1,-1 0-1,0 0 0,1 0 0,-1 0 1,0 0-1,1 0 0,-1 2 0,0 4 20,0 0 0,0 0-1,-1 0 1,0 0 0,-4 11 0,0 10 342,34-59 326,-14 10-1187,24-27 755,-15 30-2990,1 11-4235,-15 7 1101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6.643"/>
    </inkml:context>
    <inkml:brush xml:id="br0">
      <inkml:brushProperty name="width" value="0.025" units="cm"/>
      <inkml:brushProperty name="height" value="0.025" units="cm"/>
      <inkml:brushProperty name="color" value="#004F8B"/>
    </inkml:brush>
  </inkml:definitions>
  <inkml:trace contextRef="#ctx0" brushRef="#br0">80 152 11499,'1'-16'599,"-1"0"1,2 0-1,0 0 1,1 0-1,0 0 0,11-26 1,-7 29 1122,-7 18 782,-10 27 55,0-9-1688,0 1 0,2 0 0,0 0 0,2 1 0,1 0 0,-4 45 0,9-60-825,0 0-1,0 0 1,1 0-1,1 0 1,0 0-1,0 0 1,1 0 0,7 17-1,-8-21-39,2-1 0,-1 1-1,0-1 1,1 0 0,0 0-1,0 0 1,1-1 0,-1 1-1,1-1 1,0 0 0,0-1-1,1 1 1,-1-1 0,0 0-1,9 3 1,5 1-36,-12-5-19,1 1 1,-1 0-1,0 0 0,0 1 0,0-1 1,7 6-1,-13-8 49,0 0-1,0 0 1,0 1 0,0-1 0,0 0 0,0 0-1,0 1 1,-1-1 0,1 0 0,0 1 0,-1-1-1,1 0 1,-1 1 0,1-1 0,-1 1 0,0-1-1,0 1 1,0-1 0,1 1 0,-1-1 0,-1 1-1,1-1 1,0 1 0,0 0 0,-1-1 0,1 0-1,0 1 1,-1-1 0,0 1 0,1-1 0,-1 0-1,0 1 1,0-1 0,1 0 0,-1 1 0,0-1-1,-2 1 1,-1 3 54,-1 0-1,0-1 0,0 0 1,0 0-1,-1 0 1,1-1-1,-1 1 0,0-1 1,0-1-1,0 1 1,0-1-1,-1 0 0,1 0 1,0-1-1,-1 0 1,1 0-1,-1-1 1,0 1-1,1-1 0,-10-2 1,12 2-101,-1-1 0,0 0 0,0 0 0,1 0-1,-1-1 1,0 1 0,1-1 0,0 0 0,-1 0 0,1-1 0,0 1 0,-5-5 0,6 4-167,1 1 0,0-1-1,0 1 1,0-1 0,0 1 0,1-1 0,-1 0-1,1 0 1,-1 0 0,1 0 0,0 0 0,0 0-1,1-1 1,-1 1 0,0 0 0,1 0 0,0-1-1,0 1 1,0-5 0,1 5-264,-1 1 1,1 0 0,-1-1-1,1 1 1,0 0-1,0-1 1,0 1-1,0 0 1,0 0 0,0 0-1,1 0 1,-1 0-1,1 0 1,0 0-1,-1 1 1,1-1-1,0 0 1,0 1 0,0 0-1,0-1 1,0 1-1,3-2 1,30-17-11161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6.990"/>
    </inkml:context>
    <inkml:brush xml:id="br0">
      <inkml:brushProperty name="width" value="0.025" units="cm"/>
      <inkml:brushProperty name="height" value="0.025" units="cm"/>
      <inkml:brushProperty name="color" value="#004F8B"/>
    </inkml:brush>
  </inkml:definitions>
  <inkml:trace contextRef="#ctx0" brushRef="#br0">64 1 17905,'0'0'5894,"-30"50"-4325,11-24-160,12 2-256,-1-1-640,8-5-353,0-3-160,6-8-352,3-5-417,7-6-544,-1 0-545,-2-16-640,1-9-769,-5-9-2467,1-8-4067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7.363"/>
    </inkml:context>
    <inkml:brush xml:id="br0">
      <inkml:brushProperty name="width" value="0.025" units="cm"/>
      <inkml:brushProperty name="height" value="0.025" units="cm"/>
      <inkml:brushProperty name="color" value="#004F8B"/>
    </inkml:brush>
  </inkml:definitions>
  <inkml:trace contextRef="#ctx0" brushRef="#br0">15 1 18289,'0'0'7495,"-15"46"-12139,24-40 1057,-3-5-3012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7.705"/>
    </inkml:context>
    <inkml:brush xml:id="br0">
      <inkml:brushProperty name="width" value="0.025" units="cm"/>
      <inkml:brushProperty name="height" value="0.025" units="cm"/>
      <inkml:brushProperty name="color" value="#004F8B"/>
    </inkml:brush>
  </inkml:definitions>
  <inkml:trace contextRef="#ctx0" brushRef="#br0">12 0 15727,'0'0'1906,"-2"8"32,-3 26-736,2-1 0,2 2 0,1-1 0,4 37 0,1 35 1623,-8-60-1950,1-34-769,1 0 0,1 1 0,0-1 0,0 1-1,3 12 1,-3-25-104,0 1-1,0-1 1,0 0-1,1 1 0,-1-1 1,0 0-1,0 0 1,0 1-1,1-1 0,-1 0 1,0 0-1,0 0 1,1 1-1,-1-1 1,0 0-1,0 0 0,1 0 1,-1 0-1,0 0 1,1 1-1,-1-1 0,0 0 1,1 0-1,-1 0 1,0 0-1,1 0 0,-1 0 1,0 0-1,0 0 1,1 0-1,-1 0 1,0 0-1,1 0 0,-1 0 1,0-1-1,1 1 1,-1 0-1,0 0 0,0 0 1,1 0-1,-1-1 1,0 1-1,1 0 1,-1 0-1,0 0 0,0-1 1,0 1-1,1 0 1,-1 0-1,0-1 0,14-11 55,24-37-377,-26 32-53,0 1 0,30-29 0,-39 42 333,1-1 0,0 1 0,0 0 0,1 0 0,-1 1 0,0-1 0,1 1 0,0 0 0,-1 0 0,1 1 0,0-1 0,0 1 0,0 0 0,0 1 0,0-1 0,9 1 0,-13 0 37,1 0-1,-1 0 1,0 0 0,0 0 0,0 1 0,0-1-1,1 0 1,-1 1 0,0-1 0,0 1 0,0-1-1,0 1 1,0 0 0,0-1 0,0 1 0,0 0 0,-1 0-1,1 0 1,0-1 0,0 1 0,-1 0 0,1 0-1,0 0 1,-1 0 0,1 0 0,0 2 0,0 0 9,-1 0 0,1 0 0,-1 0 0,1 0 1,-1 1-1,0-1 0,0 0 0,-1 0 0,0 6 1,-1 1 117,-1 0 0,0-1 0,0 1 0,-1-1 1,-6 12-1,20-30 79,35-35-3361,7-1-7978,-25 27-404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8.176"/>
    </inkml:context>
    <inkml:brush xml:id="br0">
      <inkml:brushProperty name="width" value="0.025" units="cm"/>
      <inkml:brushProperty name="height" value="0.025" units="cm"/>
      <inkml:brushProperty name="color" value="#004F8B"/>
    </inkml:brush>
  </inkml:definitions>
  <inkml:trace contextRef="#ctx0" brushRef="#br0">187 375 16816,'0'0'3699,"-10"-4"-448,0 1-2884,0-1-1,0 1 0,-1 1 1,1 0-1,-1 0 0,1 1 0,-14 1 1,20 0-324,1 0-1,0 0 1,0 0 0,-1 1 0,1-1 0,0 1 0,0 0 0,0 0 0,0 0 0,0 0-1,0 1 1,0-1 0,0 1 0,0 0 0,1 0 0,-1 0 0,1 0 0,-1 0 0,1 0-1,0 1 1,0-1 0,0 1 0,0 0 0,0-1 0,1 1 0,-1 0 0,1 0 0,0 0-1,0 0 1,0 0 0,0 0 0,-1 6 0,2-6-42,-1 0 0,1-1 1,0 1-1,0 0 0,0-1 0,0 1 1,0-1-1,0 1 0,1 0 0,-1-1 1,1 1-1,0-1 0,0 1 0,0-1 1,0 1-1,0-1 0,0 0 0,1 1 1,-1-1-1,1 0 0,0 0 0,-1 0 1,1 0-1,0-1 0,0 1 0,0 0 1,0-1-1,5 3 0,-2-2-8,-1 0-1,1-1 0,0 0 1,0 0-1,0 0 1,0 0-1,0-1 0,0 0 1,0 0-1,0 0 1,0 0-1,0-1 0,0 0 1,0 0-1,5-2 1,2-2-175,0-1 0,-1 0 0,1 0 0,-2-1 0,1 0 0,-1-1 0,14-13 0,31-37-4470,-58 62-1329,-9 8 4503,7-6 2092,0-1-1,1 1 1,-1 0-1,2 0 1,-1 0-1,0 1 1,1-1-1,-3 10 1,6-16-564,1 1 0,-1-1 0,0 1 0,1-1 1,-1 1-1,0-1 0,1 0 0,-1 1 0,1-1 0,-1 0 1,0 1-1,1-1 0,-1 0 0,1 0 0,-1 1 1,1-1-1,-1 0 0,1 0 0,-1 0 0,1 0 1,-1 1-1,1-1 0,-1 0 0,1 0 0,0 0 1,-1 0-1,1 0 0,-1 0 0,1-1 0,-1 1 0,1 0 1,-1 0-1,1 0 0,-1 0 0,1-1 0,0 1 1,24-6 499,-6-6-393,0 0 0,-1-1 0,0-1 0,-2 0 0,1-1 0,-2-1 0,0-1 0,-1 0 0,14-22 0,-10 13-43,-1-2 1,22-50 0,-33 63-258,0 0 0,-1-1-1,0 0 1,-2 0 0,0 0 0,-1 0 0,1-17 0,-3 32 140,0 1 0,0 0 0,0 0 0,0 0 1,-1 0-1,1 0 0,0-1 0,0 1 0,0 0 0,0 0 0,0 0 0,0 0 1,0 0-1,-1 0 0,1 0 0,0 0 0,0 0 0,0-1 0,0 1 1,0 0-1,-1 0 0,1 0 0,0 0 0,0 0 0,0 0 0,0 0 0,0 0 1,-1 0-1,1 0 0,0 0 0,0 0 0,0 0 0,0 0 0,-1 0 0,1 0 1,0 0-1,0 0 0,0 1 0,0-1 0,0 0 0,-1 0 0,1 0 1,0 0-1,0 0 0,0 0 0,0 0 0,0 0 0,0 0 0,0 1 0,0-1 1,-1 0-1,1 0 0,0 0 0,0 0 0,0 0 0,0 1 0,0-1 1,0 0-1,-10 10 119,-7 15 111,2 1 0,0 0 0,2 1 1,1 0-1,1 1 0,1 0 0,1 0 1,2 1-1,1 1 0,1-1 0,2 1 1,1 0-1,2 36 0,0-63-219,0 0 0,1 0 0,-1 0-1,1 0 1,-1 0 0,1 0 0,0 0 0,0 0-1,0 0 1,1 0 0,-1-1 0,1 1 0,0-1-1,-1 1 1,1-1 0,0 1 0,0-1 0,1 0-1,-1 0 1,0 0 0,1 0 0,-1-1-1,1 1 1,4 1 0,-5-2 4,1-1 1,-1 0-1,1 1 0,0-1 0,-1-1 1,1 1-1,-1 0 0,1-1 0,-1 1 0,1-1 1,-1 0-1,1 1 0,-1-1 0,1-1 1,-1 1-1,0 0 0,0 0 0,1-1 1,-1 0-1,0 1 0,0-1 0,-1 0 1,1 0-1,0 0 0,-1 0 0,1 0 1,-1 0-1,2-4 0,5-6 32,-2 0 0,1 0 0,-1-1 0,-1 0 0,-1 0 0,0 0 0,0 0 0,-1-1-1,-1 0 1,0 0 0,-1 1 0,-2-26 0,1 37-37,0 0-1,0 1 1,0-1-1,0 0 0,-1 1 1,1-1-1,0 1 1,-1-1-1,1 1 0,-1-1 1,0 1-1,0-1 1,0 1-1,1-1 1,-1 1-1,0 0 0,-1 0 1,1-1-1,0 1 1,0 0-1,0 0 1,-1 0-1,1 0 0,0 0 1,-1 1-1,1-1 1,-1 0-1,1 1 1,-1-1-1,0 1 0,-2-1 1,2 1 0,1 0 0,-1 1 1,1-1-1,0 1 0,-1-1 0,1 1 1,-1-1-1,1 1 0,0 0 0,0 0 0,-1 0 1,1 0-1,0 0 0,0 0 0,0 0 1,0 0-1,0 0 0,0 0 0,0 0 1,0 1-1,1-1 0,-1 0 0,0 1 1,1-1-1,-1 1 0,1-1 0,0 0 1,-1 1-1,1-1 0,0 1 0,0-1 1,0 1-1,0-1 0,0 3 0,0-2 3,0 0 0,0 1 0,0-1 0,0 0 0,1 0 0,-1 1 0,1-1 0,0 0 0,-1 0 0,1 0-1,0 0 1,0 0 0,0 1 0,0-2 0,1 1 0,-1 0 0,1 0 0,-1 0 0,1-1 0,-1 1 0,1-1 0,2 2 0,1 0 2,-1 0 0,1-1 0,0 0 0,0 0 0,0 0 0,0-1 0,1 1 0,-1-1 0,8 0 0,-2 0-71,1 0 0,-1-1 0,0-1 0,1 0 0,-1 0 0,0-1 1,0-1-1,21-7 0,-22 5 0,0 1 0,-1-2-1,0 1 1,0-1 0,0-1 0,0 0 0,-1 0 0,0-1-1,-1 1 1,0-2 0,7-8 0,-20 28 907,2-4-713,0 0 0,1 0-1,0 0 1,0 0-1,1 1 1,0 0-1,0-1 1,0 1-1,0 10 1,2-13-113,0 0 0,1 0-1,-1 0 1,1 1 0,0-1 0,0 0 0,0 0-1,1 0 1,2 5 0,-3-9-132,0 0 0,0 0 0,0 0 0,0 0 0,0 0 0,0 0-1,0 0 1,0 0 0,0 0 0,1 0 0,-1-1 0,0 1 0,0 0 0,1-1 0,-1 1 0,0-1 0,1 0 0,-1 1-1,1-1 1,-1 0 0,1 0 0,-1 0 0,0 0 0,1 0 0,-1 0 0,1 0 0,-1-1 0,1 1 0,-1 0 0,0-1-1,1 1 1,-1-1 0,0 1 0,1-1 0,-1 0 0,0 0 0,0 0 0,0 1 0,1-2 0,18-16-4481,-1-9-2798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8.550"/>
    </inkml:context>
    <inkml:brush xml:id="br0">
      <inkml:brushProperty name="width" value="0.025" units="cm"/>
      <inkml:brushProperty name="height" value="0.025" units="cm"/>
      <inkml:brushProperty name="color" value="#004F8B"/>
    </inkml:brush>
  </inkml:definitions>
  <inkml:trace contextRef="#ctx0" brushRef="#br0">54 49 14638,'0'0'5990,"-16"-45"-1762,9 41-2243,-2 4-1024,2 9-416,-2 8-161,7 6-256,-1 3-128,3-1-1377,0-2-3203,5-2-5222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9.084"/>
    </inkml:context>
    <inkml:brush xml:id="br0">
      <inkml:brushProperty name="width" value="0.025" units="cm"/>
      <inkml:brushProperty name="height" value="0.025" units="cm"/>
      <inkml:brushProperty name="color" value="#004F8B"/>
    </inkml:brush>
  </inkml:definitions>
  <inkml:trace contextRef="#ctx0" brushRef="#br0">303 32 18289,'-11'-4'2280,"2"1"-2083,0 0 1,-1 1-1,1 0 1,0 0-1,-1 1 1,1 0-1,-1 0 1,1 1-1,-1 0 1,0 1 0,1 0-1,0 1 1,-1 0-1,1 0 1,0 1-1,0 0 1,0 1-1,0 0 1,-11 7-1,12-5-168,1-1 1,0 1-1,0 1 0,0-1 0,1 1 0,-1 0 1,2 1-1,-1-1 0,1 1 0,0 1 0,1-1 1,0 0-1,0 1 0,1 0 0,0 0 0,-3 18 1,6-26-29,0 1 0,0-1 0,-1 1 0,2-1 0,-1 0 0,0 1 0,0-1 0,0 1 0,1-1 0,-1 1 0,0-1 0,1 0 0,0 1 1,-1-1-1,1 0 0,0 1 0,-1-1 0,1 0 0,0 0 0,0 0 0,0 0 0,0 0 0,0 0 0,1 0 0,-1 0 0,2 1 0,1 0 6,0-1 0,0 1 0,-1-1 0,1-1 0,0 1 0,0 0-1,0-1 1,0 0 0,8 0 0,3-2 24,-1 0-1,1 0 1,-1-2 0,24-8 0,-10-1 243,-2-1 0,0-1 0,-1-1 0,-1-2 0,0 0 0,-1-2 0,-1 0 0,36-44 0,-58 63-267,1 0 0,-1 0 0,1 0 0,0 0 1,-1 0-1,1 0 0,0 1 0,0-1 0,-1 0 0,1 0 0,0 1 1,0-1-1,0 1 0,0-1 0,0 1 0,0-1 0,0 1 0,0-1 1,2 1-1,-4 17 18,-19 37-12,19-51 9,-5 10 10,4-8-17,-1 0 0,1 0 1,1 0-1,-1-1 0,1 2 1,0-1-1,-1 7 1,2-11-11,0-1 0,1 1 0,-1-1 0,0 1 0,0-1 0,1 0 0,-1 1 0,0-1 0,1 1 0,-1-1 0,0 0 0,1 1 1,-1-1-1,1 0 0,-1 1 0,1-1 0,-1 0 0,0 0 0,1 0 0,-1 1 0,1-1 0,-1 0 0,1 0 0,-1 0 0,1 0 0,-1 0 1,1 0-1,-1 0 0,1 0 0,-1 0 0,1 0 0,-1 0 0,1 0 0,-1 0 0,1 0 0,-1-1 0,2 1 0,21-6 123,-2-5-42,0 0 0,23-17-1,-32 20-85,-1 0-1,2 0 0,-1 1 1,1 1-1,0 0 0,0 0 1,1 2-1,0-1 0,21-2 1,-33 6-1,-1 1-1,0 0 1,0 0 0,0 0 0,1 0 0,-1 0 0,0 0-1,0 1 1,0-1 0,0 0 0,0 1 0,1-1 0,-1 1-1,0-1 1,0 1 0,0-1 0,0 1 0,0 0 0,0-1-1,0 1 1,-1 0 0,1 0 0,0 0 0,0-1 0,0 1-1,-1 0 1,2 2 0,-1 0-3,0 0 1,0 1-1,0-1 0,-1 0 1,1 0-1,-1 1 0,0-1 0,0 0 1,0 0-1,-1 4 0,-1 9-8,-1-1 0,-1 0-1,-7 18 1,2-14 38,7-15-31,0 1 1,0-1-1,0 0 1,1 0-1,0 1 0,-1-1 1,0 8-1,25-42-6854,-12 5-460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45"/>
    </inkml:context>
    <inkml:brush xml:id="br0">
      <inkml:brushProperty name="width" value="0.025" units="cm"/>
      <inkml:brushProperty name="height" value="0.025" units="cm"/>
    </inkml:brush>
  </inkml:definitions>
  <inkml:trace contextRef="#ctx0" brushRef="#br0">0 348 5285,'0'0'7789,"11"-6"-5222,19-15-1870,-1-1 0,-1-1-1,45-51 1,-38 35-645,-20 21-39,1 2 0,33-30 0,-48 46-18,0-1-1,-1 0 1,1 1 0,0-1 0,-1 1 0,1-1 0,0 1-1,0 0 1,-1-1 0,1 1 0,0 0 0,0-1-1,0 1 1,0 0 0,0 0 0,0 0 0,-1 0-1,1 0 1,0 0 0,0 0 0,0 0 0,0 0-1,0 0 1,0 0 0,-1 1 0,1-1 0,0 0 0,0 1-1,0-1 1,-1 0 0,1 1 0,0-1 0,0 1-1,-1-1 1,1 1 0,0 0 0,-1-1 0,1 1-1,0 1 1,17 38-153,-5-10 252,-10-25-71,1-1 1,0 0-1,0 1 1,0-1-1,0-1 1,1 1-1,0-1 1,0 0-1,0 0 1,0 0-1,0 0 1,0-1-1,1 0 1,-1 0-1,1-1 1,0 1-1,7 0 1,13 1 373,0-2 0,44-1-1,-28-1 57,-24 1-203,34 0 505,98-12 1,-137 10-542,0 0-1,0-1 1,-1 0-1,1-1 1,-1-1-1,0 0 1,0 0-1,0-1 1,-1-1 0,0 0-1,0-1 1,-1 0-1,11-10 1,-17 13-244,-1 1 0,0 0 0,0-1 0,0 0 0,0 0 0,-1 0 0,0 0 0,0 0 0,-1 0 0,1 0 0,-1-1 1,1-5-1,-3-23-7690,-2 20-1484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9.678"/>
    </inkml:context>
    <inkml:brush xml:id="br0">
      <inkml:brushProperty name="width" value="0.025" units="cm"/>
      <inkml:brushProperty name="height" value="0.025" units="cm"/>
      <inkml:brushProperty name="color" value="#004F8B"/>
    </inkml:brush>
  </inkml:definitions>
  <inkml:trace contextRef="#ctx0" brushRef="#br0">1 266 19827,'0'0'7687,"9"-6"-6705,61-32-222,-38 23-746,-1-2 1,0-1 0,-2-2-1,41-34 1,-66 50-33,-1 0-1,1 0 1,-1 0 0,0-1-1,-1 1 1,1-1-1,-1 0 1,0 0 0,0 0-1,-1 0 1,1 0-1,0-7 1,-2 11 12,0 0 1,1 0-1,-1 0 0,0-1 1,-1 1-1,1 0 1,0 0-1,0 0 0,0 0 1,-1-1-1,1 1 0,0 0 1,-1 0-1,1 0 0,-1 0 1,0 0-1,1 0 0,-1 0 1,0 0-1,0 0 1,1 0-1,-2-1 0,0 1-3,0 1 0,0-1 0,0 0 0,0 1-1,-1-1 1,1 1 0,0 0 0,0-1 0,0 1 0,0 0-1,0 0 1,0 1 0,0-1 0,-1 0 0,1 1 0,0-1-1,-3 2 1,-2 1-3,-1 0 0,0 1 0,1 0 0,0 0 0,0 1 0,1 0 0,-1 0 0,1 1 0,0-1 0,0 1 0,1 1 0,-8 9 0,-8 14-38,-23 46 0,41-72 50,-1 3 11,0 1-1,0-1 1,0 1 0,1-1-1,0 1 1,1 0 0,0 0-1,0 1 1,0-1 0,1 0-1,1 0 1,-1 11 0,2-17-7,0 0-1,0 0 1,0-1 0,0 1 0,0 0-1,0-1 1,0 1 0,0-1 0,0 1-1,1-1 1,-1 0 0,1 1 0,-1-1 0,1 0-1,0 0 1,-1 0 0,1 0 0,0 0-1,0-1 1,0 1 0,-1 0 0,1-1-1,0 0 1,0 1 0,0-1 0,0 0 0,0 0-1,0 0 1,0 0 0,3-1 0,8 1 20,0 0 0,0-1 0,19-5 0,-12 1-66,-2 0 0,1-2 0,-1 0 0,0-2-1,23-13 1,80-61-267,5-3 156,-123 87-101,-6 7 194,-9 11 107,1-5 52,2-4 71,0 1 0,1 0 0,1 0 0,0 1 0,0-1 0,1 2 0,1-1 0,0 1 0,-5 18 0,10-30-160,0 0 1,1 0-1,-1 0 1,0 0-1,0 0 0,1 0 1,-1 0-1,1-1 1,-1 1-1,1 0 0,-1 0 1,1 0-1,0-1 1,-1 1-1,1 0 0,0 0 1,-1-1-1,1 1 1,0-1-1,0 1 0,0-1 1,0 1-1,-1-1 1,1 1-1,0-1 0,0 0 1,0 1-1,0-1 1,0 0-1,0 0 0,0 0 1,0 0-1,0 0 1,0 0-1,0 0 0,0 0 1,0 0-1,0 0 1,0-1-1,0 1 0,1-1 1,46-8 171,-24-2-183,1-1 0,-2-1-1,0-1 1,27-22-1,-25 18-294,0 1-1,50-25 1,-74 41 270,1 0 0,0 1 0,-1-1 0,1 0 0,0 0 0,-1 1 0,1-1 0,0 1 0,0 0 0,0-1 0,-1 1 0,1 0 1,0 0-1,0 0 0,0 0 0,0 0 0,-1 1 0,1-1 0,3 2 0,-4-1 19,0-1 1,-1 1-1,1 0 1,-1 0-1,1 0 1,0 0-1,-1 0 1,0 0-1,1 0 1,-1 0-1,0 0 0,0 0 1,1 0-1,-1 0 1,0 0-1,0 1 1,0-1-1,0 0 1,0 0-1,0 0 1,-1 0-1,1 0 0,-1 1 1,-2 10 17,-1-1 0,0-1 1,0 1-1,-10 14 0,-1 0-93,7-13-231,1 0 0,0 0 1,1 1-1,1 0 0,-5 13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0.849"/>
    </inkml:context>
    <inkml:brush xml:id="br0">
      <inkml:brushProperty name="width" value="0.025" units="cm"/>
      <inkml:brushProperty name="height" value="0.025" units="cm"/>
      <inkml:brushProperty name="color" value="#004F8B"/>
    </inkml:brush>
  </inkml:definitions>
  <inkml:trace contextRef="#ctx0" brushRef="#br0">1 44 3619,'0'0'15941,"5"-8"-13352,16-24-374,-20 32-2156,-1 0-1,0-1 0,0 1 0,0 0 0,0 0 1,0 0-1,0-1 0,0 1 0,0 0 0,1 0 1,-1 0-1,0 0 0,0-1 0,0 1 0,0 0 1,0 0-1,1 0 0,-1 0 0,0 0 0,0 0 1,0 0-1,1-1 0,-1 1 0,0 0 0,0 0 1,0 0-1,1 0 0,-1 0 0,0 0 0,0 0 1,1 0-1,-1 0 0,0 0 0,0 0 0,0 0 0,1 0 1,-1 0-1,0 0 0,0 0 0,1 1 0,-1-1 1,0 0-1,0 0 0,0 0 0,0 0 0,1 0 1,-1 1-1,3 13 1022,-3 17-261,-16 35-258,13-59-558,0 1 1,0 0-1,1 0 0,0 0 0,1 0 0,0 0 1,0 0-1,0 0 0,1 1 0,1-1 1,-1 0-1,3 12 0,-1-18-19,-1 0 1,0 0-1,1 0 0,0 0 1,-1 0-1,1-1 1,0 1-1,0 0 0,0-1 1,0 0-1,0 1 0,0-1 1,0 0-1,1 0 0,-1 0 1,0 0-1,1 0 1,-1-1-1,0 1 0,1-1 1,-1 0-1,1 1 0,-1-1 1,1 0-1,-1-1 0,1 1 1,-1 0-1,1-1 0,2 0 1,5 0-71,1-1 1,-1-1-1,0 1 1,1-2-1,13-5 1,-13 3-303,-1 0 0,0-1 0,0 1 0,0-2 0,-1 0 0,9-9 0,-14 13-257,0-1 1,0 0-1,0 0 1,-1 0-1,0 0 1,0-1-1,0 1 1,-1-1-1,0 0 1,0 1-1,0-1 1,-1 0-1,2-10 1,-2-19-5052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1.211"/>
    </inkml:context>
    <inkml:brush xml:id="br0">
      <inkml:brushProperty name="width" value="0.025" units="cm"/>
      <inkml:brushProperty name="height" value="0.025" units="cm"/>
      <inkml:brushProperty name="color" value="#004F8B"/>
    </inkml:brush>
  </inkml:definitions>
  <inkml:trace contextRef="#ctx0" brushRef="#br0">84 69 6662,'0'0'7816,"-48"-46"-4069,31 33-640,6 4-1025,6 8-576,3 1-962,2 2-544,5 11-96,13-1-1441,3-3-2820,-1-5-7206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1.554"/>
    </inkml:context>
    <inkml:brush xml:id="br0">
      <inkml:brushProperty name="width" value="0.025" units="cm"/>
      <inkml:brushProperty name="height" value="0.025" units="cm"/>
      <inkml:brushProperty name="color" value="#004F8B"/>
    </inkml:brush>
  </inkml:definitions>
  <inkml:trace contextRef="#ctx0" brushRef="#br0">1 1 17008,'0'0'4677,"1"55"-2499,-1-26-993,0 6-833,4 3-224,1 0-160,4-2-993,5-9-1057,2-5-1281,-7-7-5029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1.930"/>
    </inkml:context>
    <inkml:brush xml:id="br0">
      <inkml:brushProperty name="width" value="0.025" units="cm"/>
      <inkml:brushProperty name="height" value="0.025" units="cm"/>
      <inkml:brushProperty name="color" value="#004F8B"/>
    </inkml:brush>
  </inkml:definitions>
  <inkml:trace contextRef="#ctx0" brushRef="#br0">0 65 10570,'0'0'11323,"1"10"-9855,-1-6-1396,0 0 1,0 0 0,0 0 0,1 0-1,0 0 1,-1 0 0,1 0-1,1 0 1,-1 0 0,0 0-1,1-1 1,0 1 0,0-1 0,0 1-1,0-1 1,1 0 0,-1 0-1,1 0 1,0 0 0,0 0-1,0-1 1,0 1 0,0-1-1,1 0 1,-1 0 0,1 0 0,-1 0-1,1 0 1,0-1 0,0 0-1,-1 0 1,1 0 0,5 1-1,4-2-168,0 0 0,-1 0 0,1-1-1,0-1 1,-1 0 0,1-1 0,-1 0-1,0-1 1,0-1 0,0 1 0,18-11-1,-13 5-803,0-1 0,-1 0-1,0-1 1,-1-1-1,-1-1 1,24-26 0,-23 16 543,-28 45 1221,-6 28-281,1 0 1,3 2-1,2-1 0,2 1 1,2 1-1,-2 60 1,11-108-636,-1-3-39,1 0 0,0 0-1,0 0 1,0 0-1,0 0 1,0 0-1,0 0 1,0 0-1,0 0 1,0 0 0,1 0-1,-1 0 1,0 0-1,1 0 1,-1 0-1,0 0 1,1 0-1,-1 0 1,1-1-1,0 1 1,-1 0 0,1 0-1,0 0 1,-1-1-1,2 2 1,6-1-4495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2.261"/>
    </inkml:context>
    <inkml:brush xml:id="br0">
      <inkml:brushProperty name="width" value="0.025" units="cm"/>
      <inkml:brushProperty name="height" value="0.025" units="cm"/>
      <inkml:brushProperty name="color" value="#004F8B"/>
    </inkml:brush>
  </inkml:definitions>
  <inkml:trace contextRef="#ctx0" brushRef="#br0">184 1 17969,'0'0'3459,"-3"56"-1825,19-22-545,1 9-192,10 6-289,-4 4-63,0 6-33,-4 4-255,-13 4-129,-6 5 0,-20 1-64,-19 3-256,-8 0-1058,-15-3-1344,-6-10-1698,-8-9-4516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2.617"/>
    </inkml:context>
    <inkml:brush xml:id="br0">
      <inkml:brushProperty name="width" value="0.025" units="cm"/>
      <inkml:brushProperty name="height" value="0.025" units="cm"/>
      <inkml:brushProperty name="color" value="#004F8B"/>
    </inkml:brush>
  </inkml:definitions>
  <inkml:trace contextRef="#ctx0" brushRef="#br0">141 0 16047,'0'0'737,"-36"95"896,10-22-191,1 20-770,0 10-159,8 8 384,6 1-64,11-5-257,5-8-224,24-15-223,15-16-97,16-17-129,14-16-992,4-22-1057,7-13-2114,7-10-9000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3.076"/>
    </inkml:context>
    <inkml:brush xml:id="br0">
      <inkml:brushProperty name="width" value="0.025" units="cm"/>
      <inkml:brushProperty name="height" value="0.025" units="cm"/>
      <inkml:brushProperty name="color" value="#004F8B"/>
    </inkml:brush>
  </inkml:definitions>
  <inkml:trace contextRef="#ctx0" brushRef="#br0">1 108 17681,'0'0'9417,"14"-50"-11083,10 22-2530,8-1-6790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4.145"/>
    </inkml:context>
    <inkml:brush xml:id="br0">
      <inkml:brushProperty name="width" value="0.025" units="cm"/>
      <inkml:brushProperty name="height" value="0.025" units="cm"/>
      <inkml:brushProperty name="color" value="#004F8B"/>
    </inkml:brush>
  </inkml:definitions>
  <inkml:trace contextRef="#ctx0" brushRef="#br0">0 791 8264,'0'10'4452,"1"33"-1815,-1-42-2531,0 0-1,0 1 1,0-1-1,0 0 1,1 0-1,-1 1 1,0-1-1,0 0 1,1 0-1,-1 0 1,1 1-1,-1-1 1,1 0-1,0 0 1,-1 0-1,1 0 1,0 0-1,0 0 1,-1 0-1,1 0 1,0 0-1,0-1 1,0 1-1,0 0 1,0 0 0,2 0-1,-1-1-22,0 1 1,0-1-1,0 0 0,1 0 0,-1 0 1,0 0-1,0 0 0,0-1 1,0 1-1,1 0 0,-1-1 0,0 0 1,3-1-1,6-3 159,-1 0 1,0-1-1,-1 0 0,14-11 0,24-25 124,-1-3 0,-2-1 0,-3-2 0,-1-2 0,-3-2 0,-2-1 0,-2-2 0,25-59 0,-47 87-214,-1 0 0,-2-1 0,-1 0 0,0 0-1,-3-1 1,0 0 0,-2 0 0,-1-36 0,-1 63-108,0 0 0,0 0 0,-1 0 0,1 0 1,-1 0-1,1-1 0,-1 1 0,1 0 0,-1 1 0,0-1 0,0 0 0,0 0 1,0 0-1,-2-2 0,2 4-36,1-1 1,-1 1-1,0 0 1,0-1-1,1 1 1,-1 0-1,0 0 1,1 0-1,-1-1 1,0 1-1,0 0 1,0 0-1,1 0 1,-1 0-1,0 0 1,0 0-1,1 0 1,-1 1-1,0-1 1,0 0-1,1 0 1,-1 1-1,0-1 1,1 0-1,-1 1 1,0-1-1,1 0 1,-1 1-1,0-1 1,1 1-1,-1-1 1,1 1-1,-1-1 1,1 1-1,-1 0 1,1-1-1,-1 1 1,1 0-1,0-1 1,-1 1-1,1 0 1,0 0-1,-1 0 1,-6 11-7,1 1 0,-1 0 1,2 0-1,0 1 1,-6 25-1,-12 81 12,19-95-16,-56 514-233,59-532-96,1 0-1,0 1 0,1-1 0,-1 0 0,1 0 0,4 13 1,-5-19 100,1 0 1,-1 1 0,1-1 0,0 0-1,-1 1 1,1-1 0,0 0 0,0 0 0,0 0-1,0 0 1,0 1 0,0-1 0,0-1 0,0 1-1,0 0 1,1 0 0,-1 0 0,0-1-1,0 1 1,1 0 0,-1-1 0,1 1 0,-1-1-1,0 0 1,1 1 0,-1-1 0,1 0-1,-1 0 1,1 0 0,-1 0 0,1 0 0,-1 0-1,0-1 1,1 1 0,-1 0 0,1-1-1,-1 1 1,3-2 0,22-12-5728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4.602"/>
    </inkml:context>
    <inkml:brush xml:id="br0">
      <inkml:brushProperty name="width" value="0.025" units="cm"/>
      <inkml:brushProperty name="height" value="0.025" units="cm"/>
      <inkml:brushProperty name="color" value="#004F8B"/>
    </inkml:brush>
  </inkml:definitions>
  <inkml:trace contextRef="#ctx0" brushRef="#br0">121 156 15118,'0'0'1927,"-11"5"-496,5-3-1341,1 0 0,0 0 1,0 1-1,1 0 0,-1 0 0,0 0 0,1 0 0,0 1 1,0 0-1,0 0 0,0 0 0,0 0 0,1 1 0,0-1 1,0 1-1,0 0 0,-3 8 0,-20 70 92,24-76-147,1-1-1,0 1 0,0 0 1,0-1-1,1 1 1,0 0-1,0-1 0,1 1 1,0-1-1,3 14 1,-3-19-30,0 0 0,0 1 0,0-1 0,0 1 1,0-1-1,1 0 0,-1 0 0,0 0 1,1 0-1,-1 0 0,0 0 0,1 0 1,-1 0-1,1-1 0,0 1 0,-1 0 1,1-1-1,-1 1 0,1-1 0,0 0 0,-1 0 1,1 1-1,0-1 0,0 0 0,-1 0 1,1-1-1,0 1 0,-1 0 0,1-1 1,0 1-1,2-1 0,2-1 21,0 0 1,0 0-1,0 0 1,0-1-1,0 0 1,0 0-1,5-4 1,40-45 156,-1 0-36,-46 49-100,0-1 0,1 1-1,-1 0 1,0 0-1,1 1 1,-1-1 0,1 1-1,0 0 1,0 0-1,7-1 1,-11 3-43,1 0 0,0 0 1,-1 1-1,1-1 0,0 0 0,0 1 0,-1 0 1,1-1-1,0 1 0,-1 0 0,1-1 0,-1 1 1,1 0-1,-1 0 0,0 1 0,1-1 0,-1 0 1,0 0-1,0 0 0,0 1 0,0-1 0,0 1 1,0-1-1,0 1 0,0-1 0,0 1 0,-1 0 1,1-1-1,-1 1 0,1 0 0,-1 1 0,15 64 74,-14-58-50,0 1-68,0-1 108,0-1 1,1 1 0,0-1-1,0 0 1,5 10-1,-7-17-13,1 0 0,-1 0 0,1 0 0,-1 1 0,1-1 0,0 0 0,0 0 0,0 0 0,0 0 0,-1 0-1,1 0 1,0 0 0,1-1 0,-1 1 0,0 0 0,0-1 0,0 1 0,0 0 0,1-1 0,-1 1 0,0-1 0,0 0 0,1 1 0,-1-1 0,0 0 0,1 0-1,-1 0 1,0 0 0,1 0 0,-1 0 0,0 0 0,1-1 0,-1 1 0,0 0 0,0-1 0,1 1 0,-1-1 0,0 1 0,0-1 0,0 0 0,0 1 0,2-2 0,7-5 100,0 0 0,0-1 0,-1 0 1,0-1-1,-1 0 0,12-16 1,0-1 138,21-40 1,-36 58-273,-1-1 0,0 1 0,-1-1 0,0 1 0,0-1 0,0 0 0,-1 0 0,-1-1-1,0 1 1,0 0 0,-1-13 0,0 18-11,-1 1-1,1 0 1,-1 0-1,0 0 1,0 0-1,0 0 0,0 0 1,-1 1-1,1-1 1,-1 0-1,1 1 1,-1-1-1,0 1 0,0-1 1,-4-2-1,3 2-4,-1 1 0,0 0 0,0 0 0,1 0-1,-1 0 1,0 1 0,-1-1 0,1 1 0,0 0-1,0 1 1,0-1 0,-1 1 0,1-1 0,-5 2 0,22-2-37,0-1 0,0 0 0,0 0 0,0-1 1,21-9-1,16-12-1665,-45 20 845,0 1 0,0-1-1,0 0 1,-1 0 0,8-8 0,3-15-5406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53.381"/>
    </inkml:context>
    <inkml:brush xml:id="br0">
      <inkml:brushProperty name="width" value="0.025" units="cm"/>
      <inkml:brushProperty name="height" value="0.025" units="cm"/>
    </inkml:brush>
  </inkml:definitions>
  <inkml:trace contextRef="#ctx0" brushRef="#br0">1038 226 4708,'-7'-10'3396,"-12"-16"-2941,0 1-1,-1 2 1,-2 0 0,-43-36 0,56 52-366,0 0 0,-1 1-1,0 0 1,0 0 0,0 1 0,-1 1 0,1 0-1,-1 0 1,0 1 0,0 1 0,0 0-1,-1 0 1,1 1 0,0 0 0,-1 1-1,1 0 1,-1 1 0,-12 3 0,7 1 39,0 0-1,1 2 1,0-1 0,0 2 0,1 1-1,0 0 1,0 0 0,1 1 0,-23 22 0,-2 7 298,-64 80 0,55-56-259,3 2-1,2 1 1,4 3 0,-31 75 0,49-95-164,3 1 1,2 1 0,2 0-1,3 1 1,1 1 0,-3 106-1,12-130-16,1 1 0,2 0 0,1-1-1,2 1 1,15 55 0,-17-77 14,0 0 0,0 0-1,1 0 1,0 0 0,0-1 0,1 0 0,0 0-1,0 0 1,0 0 0,1-1 0,0 0 0,0 0-1,1-1 1,0 0 0,0 0 0,0 0-1,1-1 1,-1 0 0,1 0 0,0-1 0,0 0-1,0 0 1,0-1 0,1 0 0,9 0 0,4-1 131,0 0 0,0-2 0,-1-1 0,1 0 0,0-2 0,-1 0 0,0-2 0,0 0 0,0-2 0,-1 0 1,0-1-1,20-13 0,12-9 75,-3-2 0,0-2 1,53-51-1,-51 38-111,-1-1-1,-3-3 1,-2-2-1,68-106 1,-95 130-184,-1-1 1,-1-1 0,-1 0-1,-3-1 1,0 0-1,-2-1 1,-1 0-1,-2-1 1,-2 0 0,-1 0-1,-1-49 1,-3 74-37,-1 1 0,0 0 1,0 0-1,-1-1 1,0 1-1,-1 0 0,0 1 1,-1-1-1,1 0 1,-7-8-1,7 12-15,-2-1-1,1 1 1,0 0 0,-1 1 0,0-1-1,0 1 1,0 0 0,-1 0 0,1 0-1,-1 1 1,0 0 0,0 0 0,0 0-1,-11-2 1,-7 0-566,1 1-1,-1 1 1,-1 1 0,1 2-1,0 0 1,0 1 0,-37 7-1,-9 7-3425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4.962"/>
    </inkml:context>
    <inkml:brush xml:id="br0">
      <inkml:brushProperty name="width" value="0.025" units="cm"/>
      <inkml:brushProperty name="height" value="0.025" units="cm"/>
      <inkml:brushProperty name="color" value="#004F8B"/>
    </inkml:brush>
  </inkml:definitions>
  <inkml:trace contextRef="#ctx0" brushRef="#br0">0 19 10090,'0'0'11050,"64"0"-10890,-21 0-96,6-8-1153,-10-3-5541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5.292"/>
    </inkml:context>
    <inkml:brush xml:id="br0">
      <inkml:brushProperty name="width" value="0.025" units="cm"/>
      <inkml:brushProperty name="height" value="0.025" units="cm"/>
      <inkml:brushProperty name="color" value="#004F8B"/>
    </inkml:brush>
  </inkml:definitions>
  <inkml:trace contextRef="#ctx0" brushRef="#br0">0 69 4644,'0'0'3396,"34"-47"-3941,-29 25-1281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5.808"/>
    </inkml:context>
    <inkml:brush xml:id="br0">
      <inkml:brushProperty name="width" value="0.025" units="cm"/>
      <inkml:brushProperty name="height" value="0.025" units="cm"/>
      <inkml:brushProperty name="color" value="#004F8B"/>
    </inkml:brush>
  </inkml:definitions>
  <inkml:trace contextRef="#ctx0" brushRef="#br0">236 331 7623,'0'0'3492,"-11"-3"-241,7 2-2984,-1 0 1,0 0-1,1 0 1,-1 1-1,0-1 1,0 1 0,0 0-1,0 1 1,1-1-1,-1 1 1,0 0-1,0 0 1,1 1-1,-1-1 1,1 1 0,-1 0-1,1 0 1,0 1-1,0-1 1,0 1-1,0 0 1,0 0-1,1 0 1,-5 5 0,-3 3-55,0 1 1,0 1-1,1 0 1,1 1-1,0 0 1,1 0-1,0 0 1,1 1-1,1 1 1,0-1-1,-6 30 1,12-44-208,-1 0-1,1-1 1,0 1-1,0 0 1,0 0-1,0-1 1,-1 1-1,1 0 1,0 0-1,0-1 1,1 1-1,-1 0 1,0 0-1,0-1 1,0 1 0,0 0-1,1 0 1,-1-1-1,0 1 1,1 0-1,-1-1 1,1 1-1,-1 0 1,0-1-1,1 1 1,0-1-1,-1 1 1,1-1-1,-1 1 1,1-1-1,-1 1 1,1-1 0,0 1-1,-1-1 1,1 0-1,0 0 1,0 1-1,-1-1 1,1 0-1,0 0 1,1 0-1,1 1 6,0-2 0,0 1 0,0 0 0,0-1 0,0 1 0,0-1 0,0 0 0,0 0 0,0 0-1,3-2 1,9-6 42,-2 0-1,1 0 1,-1-1-1,-1-1 1,0 0-1,14-17 1,2-5 27,29-46 1,-44 59 10,0-1-1,-2 0 1,0 0 0,-1-1 0,-2-1-1,0 0 1,-1 0 0,-2 0 0,0-1-1,-1 1 1,-2-1 0,0 0 0,-3-40-1,-5 46-3,-3 18-98,7 2 4,1-1-1,-1 1 1,0 0 0,1-1 0,-1 1 0,1 0 0,0 0 0,0 0 0,0 0 0,0 0 0,0 1 0,-1 1 0,-8 37 39,1 1 0,2-1 0,2 2 0,1-1 1,5 73-1,-1-107-23,1-1 0,-1 1 1,2-1-1,-1 1 0,1-1 1,0 1-1,1-1 0,0 0 1,0 0-1,0 0 1,1 0-1,0-1 0,0 1 1,9 8-1,-10-12 3,0 0-1,1-1 1,-1 1-1,1-1 1,-1 0-1,1 0 1,0 0-1,0 0 1,0-1-1,0 0 1,0 0-1,0 0 1,0 0 0,0 0-1,0-1 1,0 0-1,1 0 1,-1 0-1,0 0 1,0-1-1,0 1 1,0-1-1,1 0 1,-1-1-1,-1 1 1,1-1 0,0 1-1,5-4 1,-3 2 6,0-1 0,0 0 0,0 0 1,-1 0-1,0-1 0,1 1 0,-1-1 1,-1 0-1,1-1 0,-1 1 0,0-1 0,0 0 1,4-10-1,0-2-52,-1-1 0,-1 0 1,4-22-1,-4 20-241,-10 35 246,1 1 0,0 0 0,1-1-1,1 1 1,0 0 0,2 20 0,-1-32 28,0-1 0,1 1 0,-1 0-1,1 0 1,0 0 0,-1 0 0,1 0-1,1 0 1,-1-1 0,0 1 0,1 0 0,-1-1-1,1 1 1,0-1 0,-1 0 0,1 0 0,0 1-1,1-1 1,-1 0 0,0-1 0,1 1 0,-1 0-1,1-1 1,-1 1 0,1-1 0,0 0-1,-1 0 1,1 0 0,0 0 0,0 0 0,0-1-1,0 1 1,0-1 0,0 0 0,0 0 0,0 0-1,0 0 1,5-1 0,1-2 30,1 1-1,-1-1 1,1 0 0,-1-1 0,0 0-1,0-1 1,-1 0 0,1 0-1,-1-1 1,0 0 0,-1 0 0,0-1-1,0 0 1,10-13 0,-8 10-8,-1 0 1,0-1-1,0 0 1,-2-1-1,1 0 1,-1 0-1,-1 0 1,0-1-1,-1 1 1,4-21-1,-8 33-20,0-1-1,1 0 0,-1 1 0,0-1 1,0 0-1,0 1 0,1-1 0,-1 0 1,0 1-1,0-1 0,0 0 1,0 0-1,0 1 0,0-1 0,-1 0 1,1 1-1,0-1 0,0 0 1,0 1-1,-1-1 0,1 0 0,0 1 1,-1-1-1,1 0 0,0 1 0,-2-2 1,-10 15-79,-13 31-7,21-34 105,0 0 0,1 0-1,0 0 1,1 0-1,0 1 1,1-1-1,0 1 1,0-1 0,1 1-1,0 0 1,4 20-1,-3-29-10,1 0 0,-1 0 0,1 0 0,0 0 0,-1 0 0,1 0 0,0 0 0,0-1-1,0 1 1,0 0 0,0-1 0,1 0 0,-1 0 0,0 1 0,1-1 0,-1-1 0,1 1 0,-1 0-1,1-1 1,-1 1 0,1-1 0,-1 0 0,1 1 0,0-1 0,-1-1 0,1 1 0,4-1 0,2 0-34,-1 0 1,1 0-1,0-1 1,-1 0-1,1-1 1,-1 1-1,9-6 1,-7 3-550,0-1 1,-1-1-1,0 1 1,13-14 0,8-20-5257,-14 1-1654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6.183"/>
    </inkml:context>
    <inkml:brush xml:id="br0">
      <inkml:brushProperty name="width" value="0.025" units="cm"/>
      <inkml:brushProperty name="height" value="0.025" units="cm"/>
      <inkml:brushProperty name="color" value="#004F8B"/>
    </inkml:brush>
  </inkml:definitions>
  <inkml:trace contextRef="#ctx0" brushRef="#br0">60 1 18481,'0'0'2018,"-47"-1"192,34 1-1473,13 10-705,0 2-256,13-3-2018,8-4-3524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6.893"/>
    </inkml:context>
    <inkml:brush xml:id="br0">
      <inkml:brushProperty name="width" value="0.025" units="cm"/>
      <inkml:brushProperty name="height" value="0.025" units="cm"/>
      <inkml:brushProperty name="color" value="#004F8B"/>
    </inkml:brush>
  </inkml:definitions>
  <inkml:trace contextRef="#ctx0" brushRef="#br0">192 394 12139,'0'-8'2253,"0"5"-1949,0 0 0,-1-1 0,1 1 0,-1 0 0,0 0 0,0 0 1,0-1-1,0 1 0,0 0 0,-1 0 0,0 0 0,-2-3 0,3 5-187,0 0 1,-1 0-1,1-1 1,-1 1-1,1 0 1,-1 0 0,1 0-1,-1 1 1,0-1-1,1 0 1,-1 1-1,0-1 1,0 1-1,0-1 1,1 1 0,-1 0-1,0 0 1,0 0-1,0 0 1,0 0-1,1 0 1,-1 1-1,0-1 1,0 0-1,0 1 1,1 0 0,-1-1-1,0 1 1,1 0-1,-3 1 1,-3 2-55,0 0 0,1 1 0,0 0 0,0 0 0,1 0 0,-1 1 0,1 0 0,0 0 0,0 0 0,1 0 0,-6 12 1,-1 2 116,1 0 0,-12 40 0,20-56-104,1 0 0,0 1-1,0-1 1,0 1 0,0-1 0,1 0-1,0 1 1,0-1 0,0 1 0,0-1-1,2 8 1,-2-11-47,1 0-1,-1 0 1,1-1-1,-1 1 1,0 0-1,1 0 1,0-1 0,-1 1-1,1 0 1,-1-1-1,1 1 1,0 0-1,-1-1 1,1 1 0,0-1-1,0 1 1,-1-1-1,1 0 1,0 1-1,0-1 1,0 0-1,0 1 1,0-1 0,2 0 5,0 0-1,0 0 1,-1 0 0,1-1 0,0 1 0,-1-1 0,1 1 0,0-1 0,-1 0 0,1 0 0,2-2 0,11-6 80,0 0 0,-1-2 1,-1 0-1,0 0 0,-1-1 0,0-1 1,22-27-1,70-110 93,-105 150-207,22-33 52,-2-1 0,-1 0 0,-2-2-1,-2 0 1,-1-1 0,14-57 0,-30 87 92,-8 17-77,-9 21 16,-69 183 102,76-176-114,2 0 0,1 1 0,-7 73 0,16-107-56,-1 0-1,1 0 1,0 0-1,0 0 1,1 1-1,0-1 1,-1 0-1,2 0 1,-1 0-1,1 0 0,-1-1 1,1 1-1,4 6 1,-4-9-10,0 0 0,0 0 0,0 0 0,1 0 1,-1 0-1,0-1 0,1 1 0,-1-1 0,1 0 0,0 1 0,0-1 1,-1-1-1,1 1 0,0 0 0,0-1 0,0 1 0,0-1 0,0 0 1,0 0-1,-1 0 0,1 0 0,0 0 0,0-1 0,3 0 0,4-1 9,-1-1-1,0 0 0,0 0 0,0-1 1,0 0-1,-1-1 0,0 0 1,0 0-1,0-1 0,0 1 0,-1-2 1,0 1-1,0-1 0,-1 0 1,0-1-1,0 1 0,8-16 0,-6 10 0,0 0-1,-2-1 0,1 0 0,-2-1 1,0 1-1,0-1 0,-2 0 0,0 0 1,0-1-1,0-18 0,-3 33-16,0 0-1,0 0 1,0 1-1,1-1 0,-1 0 1,0 0-1,0 0 1,0 0-1,0 1 1,0-1-1,0 0 1,-1 0-1,1 0 1,0 0-1,0 1 1,-1-1-1,1 0 1,0 0-1,-1 0 1,1 1-1,0-1 1,-1 0-1,1 1 1,-1-1-1,0 0 1,1 1-1,-1-1 1,1 1-1,-1-1 1,0 1-1,0-1 1,1 1-1,-1-1 1,0 1-1,0 0 1,1-1-1,-1 1 1,0 0-1,0 0 1,0 0-1,0 0 0,1 0 1,-1-1-1,0 1 1,0 1-1,-1-1 1,-1 1-8,0 0 0,0 0 0,1 1 0,-1-1 0,0 1 0,1-1 0,-1 1 0,1 0 0,-1 0 0,1 0 0,0 0 0,-2 4 0,-5 4 3,1 1 1,0 1 0,1-1 0,0 1 0,1 1-1,1-1 1,0 1 0,0 0 0,1 0 0,1 0-1,0 1 1,-1 18 0,4-31 4,0 0 0,0 0 1,0 0-1,1 0 0,-1 0 1,0 0-1,0 1 0,1-1 0,-1 0 1,1 0-1,-1 0 0,1 0 1,-1-1-1,1 1 0,-1 0 0,1 0 1,0 0-1,0 0 0,-1-1 1,1 1-1,0 0 0,0-1 0,0 1 1,0 0-1,0-1 0,0 1 0,1 0 1,2 0 1,0 0 1,0 0-1,0-1 1,0 1-1,0-1 1,0 0-1,8 0 0,1-2 16,1 0-1,-2-1 0,26-8 0,-5-2-9,18-8-4,84-22 1,-132 38 673,-10-5 5,-25-17 471,-3-3-658,-4-25-307,37 52-228,0-1 0,1 0 0,-1 0 0,1 0 0,-1 0 0,1 0 0,0 0 0,1 0 0,-1-1 0,1 1 1,0 0-1,0 0 0,1-7 0,0 9-118,0 0 0,0 0 0,0 0 0,1 1 0,-1-1 0,0 0 0,1 1 0,-1-1 0,1 1 0,0 0 0,0-1 0,-1 1 0,1 0 0,0 0 0,0 0 0,0 0 0,0 1 0,0-1 1,0 0-1,0 1 0,0 0 0,4-1 0,60-7-4024,-47 6 2543,38-4-5373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7.562"/>
    </inkml:context>
    <inkml:brush xml:id="br0">
      <inkml:brushProperty name="width" value="0.025" units="cm"/>
      <inkml:brushProperty name="height" value="0.025" units="cm"/>
      <inkml:brushProperty name="color" value="#004F8B"/>
    </inkml:brush>
  </inkml:definitions>
  <inkml:trace contextRef="#ctx0" brushRef="#br0">348 150 14061,'0'-13'3161,"1"2"-2706,-1 1 237,1 1-1,-1-1 1,-1 0-1,-3-19 1,3 26-577,0 0 1,1 0-1,-1 1 1,0-1-1,-1 0 1,1 1-1,0-1 1,-1 0-1,0 1 1,1 0-1,-1-1 1,0 1 0,0 0-1,-1 0 1,1 0-1,0 0 1,-1 1-1,1-1 1,-1 1-1,1-1 1,-1 1-1,1 0 1,-1 0-1,-4-1 1,1 0-91,1 1-1,-1 1 1,0-1 0,1 1 0,-1 0 0,0 0 0,0 1 0,1-1-1,-1 1 1,0 1 0,1-1 0,-1 1 0,1 0 0,-8 4-1,4-1 9,0 0-1,1 1 0,-1 0 0,1 1 0,1 0 0,-1 0 0,-9 13 0,1 2 79,0 1 1,2 1-1,0 0 0,2 1 1,-11 30-1,16-36 15,1 1 0,1 0-1,1 0 1,0 0 0,2 0 0,-1 31 0,3-47-122,0-1-1,0 1 1,1-1 0,-1 1 0,1-1 0,0 0 0,0 1-1,0-1 1,0 0 0,0 0 0,1 1 0,-1-1 0,1 0-1,0 0 1,0-1 0,0 1 0,1 0 0,-1-1 0,3 3-1,-1-2-1,1 0 1,0 0-1,-1-1 0,1 1 0,0-1 0,0 0 0,0-1 0,0 1 0,1-1 0,-1 0 0,8 0 1,-2 0 7,0-1 0,0 0 0,0-1 0,0 0 1,0-1-1,0 0 0,0-1 0,0 0 0,-1 0 1,1-1-1,15-9 0,-19 8 9,0 0 1,0 0-1,0-1 1,9-10-1,-14 14-10,0 0 0,0 0 0,-1 0 0,1-1 0,-1 1 0,1 0 0,-1-1 0,0 1-1,0-1 1,0 0 0,0 1 0,-1-1 0,1 0 0,-1 1 0,1-1 0,-1 0 0,0 0 0,0-3 0,-1 5-1,0-1 0,0 1-1,0-1 1,0 1 0,-1 0 0,1-1 0,0 1-1,0 0 1,-1 0 0,1 0 0,-1 0 0,1 0-1,-1 0 1,1 0 0,-1 0 0,0 1 0,1-1 0,-1 1-1,0-1 1,0 1 0,1 0 0,-1-1 0,0 1-1,0 0 1,0 0 0,-3 1 0,-51 3-64,44-1 47,0 0 0,1 1 0,0 0 1,-16 9-1,23-11 3,0 0 1,0 1-1,0-1 0,0 1 1,0 0-1,0 0 1,1 0-1,-1 0 0,1 1 1,0-1-1,0 1 0,0 0 1,1 0-1,-3 5 1,5-9 6,1 1 0,-1-1 0,1 1 0,-1-1 1,0 0-1,1 1 0,-1-1 0,1 0 0,-1 1 1,1-1-1,-1 0 0,1 1 0,-1-1 0,1 0 1,-1 0-1,1 0 0,-1 0 0,1 1 0,0-1 1,-1 0-1,1 0 0,-1 0 0,1 0 1,-1 0-1,1 0 0,0 0 0,-1-1 0,1 1 1,-1 0-1,1 0 0,-1 0 0,1 0 0,-1-1 1,1 1-1,-1 0 0,1-1 0,0 1 0,27-9 146,-4-4-44,-1 0 0,-1-2-1,23-20 1,-25 20-108,0 0-1,0 1 1,45-22 0,-65 35-6,1 1 1,0-1 0,0 1 0,0 0 0,0-1 0,-1 1 0,1 0 0,0-1 0,0 1 0,0 0 0,0 0 0,0 0 0,0 0 0,0 0 0,0 0-1,0 0 1,0 0 0,-1 1 0,1-1 0,0 0 0,0 0 0,0 1 0,0-1 0,0 1 0,0-1 0,-1 1 0,1-1 0,1 2 0,-1-1 3,0 1 0,0 0 0,0 0 0,-1-1 0,1 1 0,0 0 0,-1 0 0,1 0-1,-1 0 1,0 0 0,0-1 0,0 1 0,0 3 0,-1 8 14,0 1 0,-1-1 0,-5 15-1,-11 33 24,11-41-23,1 0 0,1 1 0,0 0 0,-2 38 0,7-59-26,0 1 0,0-1 0,0 1 0,-1 0 0,1-1 0,0 1 0,0-1 0,0 1 0,0 0 0,0-1 0,1 1 0,-1-1 0,0 1 0,0 0 0,0-1 0,0 1 1,1-1-1,-1 1 0,0-1 0,0 1 0,1-1 0,-1 1 0,1-1 0,-1 1 0,0-1 0,1 1 0,-1-1 0,1 0 0,-1 1 0,1-1 0,-1 0 0,1 1 0,-1-1 0,1 0 1,-1 0-1,1 1 0,0-1 0,-1 0 0,1 0 0,-1 0 0,1 0 0,0 0 0,-1 0 0,1 0 0,-1 0 0,1 0 0,0 0 0,-1 0 0,1 0 0,-1 0 0,1-1 1,-1 1-1,1 0 0,0 0 0,-1-1 0,1 0 0,30-22-2371,18-49-6670,-22 26 1090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8.550"/>
    </inkml:context>
    <inkml:brush xml:id="br0">
      <inkml:brushProperty name="width" value="0.025" units="cm"/>
      <inkml:brushProperty name="height" value="0.025" units="cm"/>
      <inkml:brushProperty name="color" value="#004F8B"/>
    </inkml:brush>
  </inkml:definitions>
  <inkml:trace contextRef="#ctx0" brushRef="#br0">109 323 3844,'0'0'10954,"-6"11"-7559,-19 31-1715,10-20-549,1 2 0,1 0 0,-19 50-1,31-72-1117,1-1-1,-1 0 0,1 1 0,0-1 0,-1 1 0,1-1 0,0 1 0,0-1 0,0 0 0,0 1 0,0-1 1,0 1-1,0-1 0,1 1 0,-1-1 0,0 0 0,1 1 0,-1-1 0,1 1 0,0-1 0,0 2 1,0-3-19,0 1 0,0-1 0,0 1 1,0-1-1,0 0 0,0 1 1,0-1-1,0 0 0,0 0 1,0 0-1,0 0 0,0 1 1,0-1-1,0-1 0,0 1 0,0 0 1,0 0-1,0 0 0,0 0 1,0-1-1,2 0 0,4-2-53,0 0 0,-1 0 0,1 0 0,-1-1 0,0 0 0,10-9 0,-1-3-315,-1 0 0,19-29 0,-7 10-484,-26 35 852,0 0 1,0 1-1,0-1 1,0 1-1,0-1 1,1 0-1,-1 1 1,0-1-1,0 0 1,0 1 0,0-1-1,0 1 1,0-1-1,1 0 1,-1 1-1,0-1 1,0 0-1,1 1 1,-1-1-1,0 0 1,0 0-1,1 1 1,-1-1-1,0 0 1,1 0 0,-1 1-1,0-1 1,1 0-1,-1 0 1,0 0-1,1 0 1,-1 1-1,1-1 1,-1 0-1,0 0 1,1 0-1,-1 0 1,1 0-1,-1 0 1,0 0 0,1 0-1,-1 0 1,1 0-1,-1-1 1,0 1-1,1 0 1,-1 0-1,0 0 1,1 0-1,-1 0 1,0-1-1,1 1 1,-1 0-1,0 0 1,1-1 0,-1 1-1,0 0 1,1-1-1,-1 1 1,0 0-1,1-1 1,-2 44 192,0-38-131,-3 31 75,2-28-129,1 1 1,0-1-1,0 0 0,1 1 0,0 0 1,0-1-1,3 14 0,-3-21-2,1-1 0,0 1 0,-1 0 1,1 0-1,0 0 0,-1 0 0,1 0 0,0-1 0,0 1 1,0 0-1,0-1 0,-1 1 0,1-1 0,0 1 0,0-1 0,0 1 1,0-1-1,1 0 0,-1 1 0,0-1 0,0 0 0,0 0 1,0 0-1,0 0 0,0 0 0,0 0 0,0 0 0,0 0 0,1 0 1,-1 0-1,0-1 0,0 1 0,0 0 0,0-1 0,0 1 1,0-1-1,0 1 0,0-1 0,-1 0 0,3-1 0,37-26 53,-23 10-82,-1-1 1,0-1 0,-2 0-1,0-1 1,-1 0 0,-1-1-1,-2-1 1,9-25 0,52-194-220,-68 230 276,11-55-48,-10 43 67,-8 37 203,-61 166-25,49-141 260,0 0 0,3 0 0,1 1-1,2 1 1,-10 79 0,20-112-414,-1 2-26,1 0-1,0 1 1,1-1-1,1 12 1,-2-20-38,1 0-1,-1 0 1,0 0-1,0 0 1,0 0-1,1 0 1,-1 0-1,0 0 1,1 0-1,-1-1 1,1 1 0,-1 0-1,1 0 1,0 0-1,-1 0 1,1-1-1,0 1 1,0 0-1,-1 0 1,1-1 0,0 1-1,0-1 1,0 1-1,0-1 1,0 1-1,0-1 1,0 0-1,0 1 1,0-1-1,0 0 1,0 0 0,0 0-1,0 1 1,0-1-1,0 0 1,0 0-1,0-1 1,0 1-1,0 0 1,0 0 0,0 0-1,0-1 1,0 1-1,0 0 1,0-1-1,0 1 1,1-2-1,0 0-29,1 1-1,-1-1 0,1 0 1,-1-1-1,0 1 0,0 0 0,0-1 1,0 1-1,0-1 0,-1 1 0,1-1 1,-1 0-1,1 0 0,-1 0 1,0 0-1,0 0 0,-1 0 0,1 0 1,0-6-1,2-66-590,-3 59 565,0 15 36,-5-60-579,5 59 577,-1 0 0,1 0 0,-1 0 0,0 0 0,0 0 0,0-1 0,0 1 0,0 1 0,0-1 0,0 0 0,0 0 0,-1 0 0,1 1 0,-1-1 0,1 0-1,-1 1 1,0 0 0,0-1 0,0 1 0,0 0 0,1 0 0,-1 0 0,-4-1 0,5 2 16,0-1 0,0 1 1,0 0-1,0 0 0,0 0 0,0 0 0,0 0 1,0 0-1,0 1 0,0-1 0,0 0 0,0 0 0,0 1 1,0-1-1,0 1 0,0-1 0,0 1 0,0-1 0,0 1 1,0-1-1,1 1 0,-1 0 0,0-1 0,0 1 0,1 0 1,-1 0-1,1 0 0,-1 0 0,1-1 0,-1 1 1,1 0-1,-1 0 0,1 0 0,0 0 0,-1 0 0,1 0 1,0 0-1,0 0 0,0 0 0,0 0 0,0 0 0,0 0 1,0 0-1,0 1 0,0 0 0,0 1 20,0 0 0,0 0 0,1 1 0,-1-1 0,1 0 0,-1 0 0,1 0 0,0 0 0,0 0 0,0 0 0,1 0 0,-1 0 0,1 0 0,2 3-1,1-2-6,0-1 0,1 0 0,-1 0 0,1 0 0,-1-1-1,1 0 1,0 0 0,0 0 0,0-1 0,0 0 0,0 0-1,0 0 1,0-1 0,0 0 0,0 0 0,11-2 0,-8 1 3,1 0 1,-1-1-1,1 0 1,-1-1 0,0 0-1,0 0 1,0-1-1,0 0 1,16-11-1,13-23 214,-36 35-217,0 1 1,-1 0 0,1-1 0,-1 0-1,0 1 1,0-1 0,0 1 0,0-1-1,0 0 1,-1 0 0,1 0-1,-1 1 1,0-1 0,0 0 0,0 0-1,0-4 1,0 6-13,-1 0 0,1 0 0,-1 0 1,1 0-1,-1 0 0,0 0 0,1 0 0,-1 0 0,0 0 0,1 1 1,-1-1-1,0 0 0,0 0 0,0 1 0,0-1 0,0 0 1,0 1-1,0-1 0,0 1 0,0-1 0,0 1 0,0 0 0,0-1 1,0 1-1,0 0 0,0 0 0,-1 0 0,1 0 0,0 0 0,0 0 1,0 0-1,0 0 0,0 0 0,-1 1 0,0 0 0,-3-1-11,0 1 0,0 1 0,1-1 0,-1 1 0,1-1 0,-1 1 0,-4 4 0,1-1 6,2 1 0,-1 0 0,1 0-1,0 0 1,0 1 0,-8 13 0,11-17 29,1 1 1,0-1 0,0 1 0,0 0-1,1-1 1,-1 1 0,1 0 0,0 0-1,0 0 1,0 0 0,1 0 0,-1 0 0,1 0-1,0 0 1,0 0 0,1 0 0,0 4-1,0-6-6,0 0 0,1-1-1,-1 1 1,1 0 0,-1-1-1,1 1 1,-1-1 0,1 0-1,0 0 1,0 0 0,0 1-1,0-2 1,0 1 0,0 0-1,0 0 1,0-1 0,0 1-1,0-1 1,0 1-1,0-1 1,0 0 0,1 0-1,-1 0 1,3 0 0,57-4 172,-43 0-154,1-1 0,-1-1-1,25-11 1,-32 11-31,0 1-1,1 0 0,0 1 0,0 0 0,0 1 0,0 1 0,1 0 0,-1 1 0,1 0 0,14 1 1,-26 1 28,0-1 1,-1 1 0,1 0 0,0 0 0,0 0 0,-1 0 0,1 0-1,0 0 1,-1 1 0,1-1 0,-1 0 0,1 1 0,-1-1 0,0 1 0,0 0-1,0-1 1,0 1 0,0 0 0,0 0 0,0 0 0,0-1 0,-1 1-1,1 0 1,-1 0 0,1 0 0,-1 0 0,0 0 0,0 3 0,0-3-3,0 0 1,0 0-1,0 0 1,1 0 0,-1 0-1,1 0 1,-1 0-1,1 0 1,0 0-1,-1 0 1,1 0 0,0 0-1,0-1 1,0 1-1,1 0 1,-1-1 0,0 1-1,1 0 1,-1-1-1,1 0 1,-1 1-1,1-1 1,0 0 0,-1 0-1,1 0 1,0 0-1,0 0 1,0 0-1,0-1 1,0 1 0,0-1-1,0 1 1,0-1-1,3 1 1,10-3 19,-1 0 1,0 0-1,0-2 0,0 0 1,0 0-1,0-1 0,-1-1 1,18-10-1,51-18 97,-66 29-249,1 0-1,0 1 1,0 1-1,0 1 1,0 1-1,1 0 1,27 3 0,-66 1-8374,-5-12 2190,-7-7-4292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8.879"/>
    </inkml:context>
    <inkml:brush xml:id="br0">
      <inkml:brushProperty name="width" value="0.025" units="cm"/>
      <inkml:brushProperty name="height" value="0.025" units="cm"/>
      <inkml:brushProperty name="color" value="#004F8B"/>
    </inkml:brush>
  </inkml:definitions>
  <inkml:trace contextRef="#ctx0" brushRef="#br0">0 43 16400,'0'-8'1024,"20"-2"-479,13-2-1762,13-1-8456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9.337"/>
    </inkml:context>
    <inkml:brush xml:id="br0">
      <inkml:brushProperty name="width" value="0.025" units="cm"/>
      <inkml:brushProperty name="height" value="0.025" units="cm"/>
      <inkml:brushProperty name="color" value="#004F8B"/>
    </inkml:brush>
  </inkml:definitions>
  <inkml:trace contextRef="#ctx0" brushRef="#br0">78 301 10025,'0'0'10053,"-9"-1"-9418,6 1-609,1 0-1,0 0 1,-1 0 0,1 0 0,-1 0 0,1 0-1,0 1 1,0-1 0,-1 1 0,1 0-1,0 0 1,0-1 0,-1 1 0,1 1-1,0-1 1,0 0 0,0 0 0,1 1 0,-3 1-1,1 1-10,1 0-1,-1 0 1,1 0 0,0 0-1,1 0 1,-1 1-1,1-1 1,0 0-1,0 1 1,0-1-1,1 1 1,-1 6 0,0-3-22,0 2 25,1 0 1,-1 1 0,1-1 0,3 16 0,-3-23-5,1-1 0,-1 0 1,1 0-1,-1 0 0,1 0 1,0 0-1,0 0 0,0 0 0,0-1 1,0 1-1,0 0 0,1 0 1,-1-1-1,1 1 0,-1-1 1,1 1-1,-1-1 0,1 0 0,0 0 1,0 1-1,-1-1 0,1 0 1,0-1-1,0 1 0,0 0 1,0 0-1,0-1 0,3 1 0,5 0 101,0 0-1,1-1 0,-1 0 0,0-1 0,0 0 0,0-1 1,1 1-1,-1-2 0,-1 0 0,1 0 0,0-1 1,15-8-1,7-7 163,0-1 1,35-29-1,27-18 380,-94 67-649,0 0-1,1-1 1,-1 1-1,1 0 1,-1-1 0,1 1-1,-1 0 1,1 0 0,-1 0-1,1 0 1,-1-1 0,1 1-1,-1 0 1,1 0 0,-1 0-1,1 0 1,-1 0 0,1 0-1,-1 0 1,1 0 0,-1 1-1,1-1 1,-1 0-1,1 0 1,-1 0 0,1 0-1,-1 1 1,1-1 0,-1 0-1,1 1 1,-1-1 0,0 0-1,1 1 1,7 21 203,-8 41 13,-1-47-225,1-15-7,0 0 1,-1 0-1,1 0 1,0 0-1,0 0 1,0 0-1,0 0 0,0 0 1,1 0-1,-1 1 1,0-1-1,0 0 1,1 0-1,-1 0 1,1 0-1,-1-1 0,0 1 1,1 0-1,0 0 1,-1 0-1,1 0 1,0 0-1,-1-1 1,1 1-1,0 0 0,0 0 1,0-1-1,1 2 1,0-2-1,0 0 0,-1 0 0,1 0 1,0-1-1,-1 1 0,1 0 0,0-1 0,-1 1 1,1-1-1,0 0 0,-1 1 0,1-1 0,-1 0 1,1 0-1,1-2 0,8-6-37,0 0 0,-1-1 1,11-12-1,2-6-961,-2 0 0,-1-1-1,-1-1 1,16-35 0,-24 39-1396,0 0 1,-2-1-1,6-31 0,-3-7-6294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9.714"/>
    </inkml:context>
    <inkml:brush xml:id="br0">
      <inkml:brushProperty name="width" value="0.025" units="cm"/>
      <inkml:brushProperty name="height" value="0.025" units="cm"/>
      <inkml:brushProperty name="color" value="#004F8B"/>
    </inkml:brush>
  </inkml:definitions>
  <inkml:trace contextRef="#ctx0" brushRef="#br0">99 0 4965,'0'0'9465,"-1"12"-8328,-9 76-237,-3-1 1,-41 142-1,49-214-886,1 1 1,0 0-1,1-1 1,1 1-1,0 0 1,1 25-1,1-39 5,0-1-1,0 0 0,0 1 0,1-1 0,-1 1 1,0-1-1,0 0 0,1 1 0,-1-1 1,1 0-1,-1 0 0,1 1 0,0-1 1,-1 0-1,1 0 0,0 0 0,0 0 0,0 0 1,0 0-1,0 0 0,0 0 0,0 0 1,0 0-1,0 0 0,1-1 0,-1 1 0,2 0 1,0 0 66,0 0 0,0-1 1,1 0-1,-1 0 0,0 0 0,0 0 1,0 0-1,1-1 0,-1 1 1,0-1-1,5-2 0,4-1 223,-1-1-1,0 0 1,0-1-1,0 0 1,14-11 0,-5 0 190,-1-1 0,0-1 0,-1 0 0,-2-2 0,17-24 0,-24 32-279,-1-2 1,0 1-1,-1-1 1,0-1-1,-1 1 1,-1-1 0,-1 0-1,0 0 1,2-22-1,-6 38-220,0 0 1,0 0-1,0 0 0,0 0 0,0 0 1,0 0-1,0-1 0,0 1 1,0 0-1,1 0 0,-1 0 0,0 0 1,0 0-1,0-1 0,0 1 0,0 0 1,0 0-1,0 0 0,-1 0 1,1 0-1,0 0 0,0-1 0,0 1 1,0 0-1,0 0 0,0 0 0,0 0 1,0 0-1,0 0 0,0-1 0,0 1 1,0 0-1,0 0 0,-1 0 1,1 0-1,0 0 0,0 0 0,0 0 1,0 0-1,0 0 0,0 0 0,0 0 1,-1-1-1,1 1 0,0 0 1,0 0-1,0 0 0,0 0 0,0 0 1,-1 0-1,1 0 0,0 0 0,0 0 1,0 0-1,0 0 0,0 0 1,0 0-1,-1 1 0,1-1 0,0 0 1,0 0-1,0 0 0,0 0 0,0 0 1,0 0-1,-1 0 0,-11 12-29,-9 17-313,-2 10-2111,6-13-2224,1-5-2240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1.140"/>
    </inkml:context>
    <inkml:brush xml:id="br0">
      <inkml:brushProperty name="width" value="0.025" units="cm"/>
      <inkml:brushProperty name="height" value="0.025" units="cm"/>
    </inkml:brush>
  </inkml:definitions>
  <inkml:trace contextRef="#ctx0" brushRef="#br0">74 165 3812,'-7'-3'3998,"4"2"-3704,-43-21 1358,44 22-1595,1-1 0,0 1 0,0-1 1,0 0-1,0 1 0,1-1 0,-1 0 0,0 0 0,0 0 1,0 1-1,1-1 0,-1 0 0,0 0 0,1 0 0,-1 0 0,1 0 1,-1 0-1,1 0 0,-1-1 0,1 1 0,0 0 0,-1 0 1,1 0-1,0 0 0,0 0 0,0-1 0,0 1 0,0 0 0,0 0 1,0 0-1,1 0 0,-1 0 0,0-1 0,1 1 0,-1 0 1,0 0-1,1 0 0,0 0 0,-1 0 0,1 0 0,-1 0 0,1 0 1,0 0-1,0 1 0,1-2 0,5-4 31,1 0 0,-1 1 0,1 0 0,1 0 0,-1 1 0,0 0 0,16-4 1,68-18 105,-88 25-185,24-6 107,-1 2 1,1 0 0,0 2 0,0 1 0,0 1 0,42 4 0,-63-2-134,0 0 0,0 0 0,0 1 0,0-1 0,0 2 0,-1-1 0,1 1 0,-1 0 0,1 0 0,-1 1 1,0 0-1,0 0 0,-1 0 0,1 1 0,-1-1 0,0 1 0,0 1 0,-1-1 0,0 1 0,0 0 0,0 0 0,0 0 1,-1 0-1,0 1 0,0-1 0,-1 1 0,0 0 0,0-1 0,-1 1 0,2 12 0,-2-3 43,1-1-1,1-1 1,0 1-1,1 0 1,9 21-1,-10-31-26,0 0 0,0 0 0,0 0 0,1 0 0,0-1 0,0 1-1,0-1 1,0 0 0,1 0 0,-1-1 0,1 1 0,0-1 0,0 0 0,0-1 0,1 1 0,-1-1 0,8 2 0,18 3 68,0-1 0,1-2 0,0-1 0,0-2 1,59-4-1,-23 1-22,-28 0-39,-16 1 214,-1 1-1,42 5 1,-57-4-179,0 1 1,-1 0 0,0 0-1,1 1 1,-1 0 0,0 0-1,0 1 1,0 0 0,-1 0-1,1 0 1,-1 1 0,8 8 0,-8-7 25,0-1 1,0 1 0,0-1 0,1-1 0,0 1-1,0-1 1,0 0 0,0-1 0,1 1 0,-1-1-1,1-1 1,0 0 0,0 0 0,0 0 0,0-1-1,0 0 1,0-1 0,0 0 0,10-1-1,3 0 1,0-1 0,0-1-1,0 0 1,0-2 0,-1-1-1,0 0 1,0-1-1,-1-1 1,0-1 0,0-1-1,-1-1 1,0 0 0,-1-2-1,31-27 1,-46 38-86,1-1 1,0 1 0,-1-1-1,0 0 1,1 0-1,-1 0 1,0 0-1,-1 0 1,1 0 0,0-1-1,-1 1 1,0-1-1,0 1 1,0-1-1,0 1 1,-1-1 0,1 1-1,-1-6 1,0 9-78,0-1 0,0 1 0,-1-1 0,1 0 0,0 1 0,-1-1 0,1 1 1,0-1-1,-1 1 0,1 0 0,0-1 0,-1 1 0,1-1 0,-1 1 0,1 0 0,-1-1 0,1 1 1,-1 0-1,0-1 0,1 1 0,-1 0 0,1 0 0,-1 0 0,1-1 0,-1 1 0,0 0 0,1 0 0,-1 0 1,0 0-1,1 0 0,-1 0 0,1 0 0,-1 0 0,0 1 0,0-1 0,-2 0-1031,-2 0-1848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0.058"/>
    </inkml:context>
    <inkml:brush xml:id="br0">
      <inkml:brushProperty name="width" value="0.025" units="cm"/>
      <inkml:brushProperty name="height" value="0.025" units="cm"/>
      <inkml:brushProperty name="color" value="#004F8B"/>
    </inkml:brush>
  </inkml:definitions>
  <inkml:trace contextRef="#ctx0" brushRef="#br0">0 141 12556,'0'0'5861,"46"9"-4547,-17-23-1090,1-11-256,3-5-1442,-3-8-2369,0-4-2563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0.392"/>
    </inkml:context>
    <inkml:brush xml:id="br0">
      <inkml:brushProperty name="width" value="0.025" units="cm"/>
      <inkml:brushProperty name="height" value="0.025" units="cm"/>
      <inkml:brushProperty name="color" value="#004F8B"/>
    </inkml:brush>
  </inkml:definitions>
  <inkml:trace contextRef="#ctx0" brushRef="#br0">189 0 14862,'0'0'3801,"-6"8"-3107,-7 10-240,0 1 1,2 0-1,0 1 1,1 0-1,2 1 1,0 0-1,1 0 1,0 1-1,-3 31 1,2-2 59,2 0 1,3 1 0,3 60 0,1-97-696,0 0 0,2 0 1,-1 0-1,2-1 1,0 1-1,0-1 1,2 0-1,0 0 1,0-1-1,11 16 1,-17-29 110,0 0 1,0 0-1,0 0 0,0-1 1,0 1-1,0 0 1,0 0-1,0 0 1,0 0-1,0 0 1,0 0-1,0 0 0,0-1 1,0 1-1,0 0 1,1 0-1,-1 0 1,0 0-1,0 0 1,0 0-1,0 0 0,0 0 1,0 0-1,0 0 1,0 0-1,1 0 1,-1-1-1,0 1 0,0 0 1,0 0-1,0 0 1,0 0-1,0 0 1,1 0-1,-1 0 1,0 0-1,0 0 0,0 0 1,0 0-1,0 0 1,0 0-1,1 1 1,-1-1-1,0 0 1,0 0-1,0 0 0,0 0 1,0 0-1,0 0 1,0 0-1,0 0 1,1 0-1,-1 0 1,0 0-1,0 0 0,0 1 1,0-1-1,0 0 1,0 0-1,0 0 1,0 0-1,0 0 1,0 0-1,0 0 0,0 1 1,0-1-1,0 0 1,2-17-2839,-7-24-959,-7 8 2979,-1 0-1,-22-41 1,18 41 3902,-24-67 1,40 99-2861,1-1 0,-1 1 1,0-1-1,1 1 1,-1-1-1,1 1 1,-1-1-1,1 0 0,0 1 1,0-1-1,0 1 1,0-1-1,0 1 1,0-1-1,0 0 0,0 1 1,1-1-1,-1 1 1,1-1-1,-1 1 1,1-1-1,0 1 0,-1-1 1,1 1-1,0 0 1,0-1-1,0 1 0,0 0 1,0 0-1,0 0 1,0-1-1,0 1 1,1 0-1,1-1 0,4 0-32,-1 0-1,1 1 0,0 0 1,-1 0-1,1 0 0,0 1 1,7 0-1,-11 0-160,77 1-36,-6-1-1803,0-2-4657,-17-4-1638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1.021"/>
    </inkml:context>
    <inkml:brush xml:id="br0">
      <inkml:brushProperty name="width" value="0.025" units="cm"/>
      <inkml:brushProperty name="height" value="0.025" units="cm"/>
      <inkml:brushProperty name="color" value="#004F8B"/>
    </inkml:brush>
  </inkml:definitions>
  <inkml:trace contextRef="#ctx0" brushRef="#br0">6 103 6951,'0'0'14376,"-2"16"-13079,0 9-896,0 1 0,2-1 0,5 43 0,-3-54-357,0-1 1,0 1 0,2-1-1,0 1 1,0-1-1,1 0 1,1-1 0,0 1-1,14 19 1,-18-29-26,0 0 0,0-1 0,0 1-1,1 0 1,0-1 0,-1 0 0,1 0 0,0 0 0,0 0 0,0 0-1,0-1 1,0 1 0,1-1 0,-1 0 0,0 0 0,1 0 0,-1 0-1,0 0 1,6-1 0,-4 0 20,0 0-1,0-1 1,0 0-1,0 0 1,0-1-1,0 0 1,0 1 0,0-1-1,-1-1 1,1 1-1,7-6 1,5-5 41,-1-2-1,0 0 1,0 0 0,24-34 0,-14 11-3,40-76 1,-17 26 39,-50 117-299,-18 57 201,11-52 182,0 2 0,3-1 0,-3 46-1,8-80-171,0 0 0,0 0 0,0 0 0,0-1 0,0 1 0,0 0 0,0 0 0,0 0 0,0 0 0,0 0 0,1 0 0,-1-1 0,0 1 0,1 0 0,-1 0 0,0 0 0,1-1 0,-1 1 0,1 0 0,-1 0-1,1-1 1,-1 1 0,1 0 0,0-1 0,-1 1 0,1-1 0,0 1 0,0-1 0,-1 1 0,1-1 0,0 1 0,0-1 0,0 0 0,-1 1 0,1-1 0,0 0 0,0 0 0,0 0 0,0 0 0,0 0 0,-1 0 0,1 0 0,0 0 0,0 0-1,0 0 1,0 0 0,0 0 0,0-1 0,-1 1 0,1 0 0,0-1 0,0 1 0,0 0 0,-1-1 0,1 1 0,0-1 0,1-1 0,6-2 67,0-1 1,0 0-1,-1-1 1,10-8-1,96-109 186,-80 84-260,68-63 0,-100 101-27,-1 1-1,0-1 1,1 0-1,-1 1 1,1-1 0,-1 1-1,1-1 1,-1 1-1,1 0 1,-1-1 0,1 1-1,-1-1 1,1 1-1,-1 0 1,1 0 0,0-1-1,-1 1 1,1 0-1,0 0 1,-1 0 0,1-1-1,0 1 1,-1 0-1,1 0 1,0 0 0,-1 0-1,1 0 1,0 1-1,-1-1 1,1 0 0,0 0-1,-1 0 1,1 0-1,0 1 1,-1-1 0,2 1-1,-1 1-2,-1 0 1,1 0-1,-1-1 0,1 1 1,-1 0-1,1 0 0,-1 0 1,0 0-1,0 0 0,0 0 1,0 0-1,-1 3 0,-13 64 81,13-68-70,-2 10 30,-5 17 57,-7 53 0,14-80-80,1-1-1,0 1 1,-1 0-1,1-1 0,0 1 1,0 0-1,0-1 1,-1 1-1,1 0 1,0-1-1,0 1 0,0 0 1,0 0-1,0-1 1,1 1-1,-1 0 0,0-1 1,0 1-1,0 0 1,1 0-1,-1-1 1,0 1-1,0 0 0,1-1 1,-1 1-1,1-1 1,-1 1-1,1-1 1,-1 1-1,1-1 0,-1 1 1,1-1-1,-1 1 1,1-1-1,-1 1 0,1-1 1,0 0-1,-1 1 1,1-1-1,0 0 1,-1 0-1,1 1 0,0-1 1,0 0-1,-1 0 1,1 0-1,0 0 0,-1 0 1,1 0-1,0 0 1,0 0-1,-1 0 1,1-1-1,0 1 0,-1 0 1,1 0-1,0-1 1,-1 1-1,1 0 0,0-1 1,-1 1-1,2-1 1,38-28 523,8-23-326,43-62 0,-4 5-248,-57 81-190,-29 28 224,-1 0-1,0-1 1,0 1-1,1 0 1,-1 0-1,0 0 1,1 0 0,-1 0-1,0 0 1,1 0-1,-1 0 1,0 0 0,0 0-1,1 0 1,-1 0-1,0 0 1,1 0 0,-1 0-1,0 0 1,1 0-1,-1 0 1,0 1-1,1-1 1,-1 0 0,0 0-1,0 0 1,1 0-1,-1 1 1,0-1 0,0 0-1,1 0 1,-1 0-1,0 1 1,4 20-145,-6 9 519,-2-1 0,-14 56-1,5-27-2904,8-10-8793,5-75 3606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1.381"/>
    </inkml:context>
    <inkml:brush xml:id="br0">
      <inkml:brushProperty name="width" value="0.025" units="cm"/>
      <inkml:brushProperty name="height" value="0.025" units="cm"/>
      <inkml:brushProperty name="color" value="#004F8B"/>
    </inkml:brush>
  </inkml:definitions>
  <inkml:trace contextRef="#ctx0" brushRef="#br0">33 49 14061,'0'0'3684,"-23"-48"-1538,14 48-1954,9 5-192,0 15-64,19 2-1377,4-4-2083,7-6-3042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1.742"/>
    </inkml:context>
    <inkml:brush xml:id="br0">
      <inkml:brushProperty name="width" value="0.025" units="cm"/>
      <inkml:brushProperty name="height" value="0.025" units="cm"/>
      <inkml:brushProperty name="color" value="#004F8B"/>
    </inkml:brush>
  </inkml:definitions>
  <inkml:trace contextRef="#ctx0" brushRef="#br0">259 0 8456,'0'0'9219,"-13"1"-6646,5-1-2434,0 0 0,0 1 0,0 0 0,1 1-1,-1-1 1,0 2 0,0-1 0,1 1 0,0 0-1,-1 1 1,1-1 0,1 2 0,-1-1 0,0 1-1,1 0 1,-10 10 0,7-6 121,2 0 1,-1 1-1,1 0 1,1 0-1,0 1 1,0 0-1,1 0 1,1 0-1,0 1 0,0-1 1,1 1-1,-2 18 1,4-24-227,1 0 1,-1 0 0,1 0 0,1 0-1,-1 0 1,1 0 0,0 0 0,0 0 0,1-1-1,-1 1 1,2 0 0,-1-1 0,0 1-1,1-1 1,0 0 0,0 0 0,1 0-1,-1 0 1,1 0 0,0-1 0,1 0-1,-1 0 1,1 0 0,-1 0 0,1-1-1,8 5 1,3 0 74,0-1-1,0 0 1,0-1-1,1-1 1,-1 0-1,1-2 1,1 0 0,31 2-1,-48-6-86,-1 1 0,1 0-1,-1 0 1,1 0 0,0 0 0,-1-1 0,1 1 0,-1 0-1,1-1 1,-1 1 0,1 0 0,-1-1 0,0 1-1,1-1 1,-1 1 0,1-1 0,-1 1 0,0-1-1,1 1 1,-1-1 0,0 1 0,0-1 0,1 1-1,-1-1 1,0 1 0,0-1 0,0 1 0,0-1-1,0 0 1,0 1 0,0-1 0,0 1 0,0-1-1,0 0 1,0 1 0,0-1 0,0 1 0,0-1 0,0 0-1,-1 1 1,1-1 0,0 1 0,0-1 0,-1 1-1,1-1 1,0 1 0,-1-1 0,1 1 0,-1-1-1,1 1 1,0 0 0,-1-1 0,1 1 0,-1 0-1,1-1 1,-1 1 0,1 0 0,-2-1 0,-12-6 79,0 1 1,0 1-1,-1 0 1,0 0 0,0 2-1,0 0 1,0 0-1,-18 1 1,-4-3-93,6-1 4,-44-4-10,82 18-206,2-3 198,0-1-1,0 0 1,0-1-1,0 0 1,0 0-1,1-1 1,0 0-1,-1-1 1,12 1-1,90-3 51,-85-1-56,0-1-1,0-1 1,0-1 0,-1-2 0,0 0 0,-1-2 0,1-1 0,-2 0 0,1-2-1,-2-1 1,38-27 0,-57 38 23,-1 1-1,1-1 0,-1 0 1,0 0-1,0 0 0,0-1 1,0 1-1,0 0 0,-1-1 1,1 1-1,-1-1 0,1 0 1,-1 1-1,0-1 0,2-6 1,-3 9-5,0 0 0,-1 0-1,1-1 1,0 1 0,0 0 0,0 0 0,0 0 0,0 0 0,0-1 0,-1 1 0,1 0 0,0 0 0,0 0 0,0 0 0,-1 0 0,1-1 0,0 1-1,0 0 1,0 0 0,-1 0 0,1 0 0,0 0 0,0 0 0,0 0 0,-1 0 0,1 0 0,0 0 0,0 0 0,-1 0 0,1 0 0,0 0-1,0 0 1,0 0 0,-1 0 0,1 0 0,0 0 0,0 0 0,-1 0 0,1 0 0,0 0 0,0 1 0,0-1 0,-1 0 0,1 0 0,0 0 0,0 0-1,0 0 1,0 1 0,-1-1 0,-11 8 79,0 6 127,0 0-1,0 1 1,2 0-1,0 1 1,0 0-1,2 1 1,0 0 0,1 0-1,0 1 1,-7 34-1,14-50-206,-1 1 0,1-1 0,0 0 0,0 1 0,0-1 0,0 1 0,0-1 0,0 0 0,1 1 0,-1-1 0,1 0 0,1 4 0,-2-5-66,1 0-1,0 0 1,-1 0 0,1 0-1,-1 0 1,1-1-1,0 1 1,0 0 0,0-1-1,-1 1 1,1 0-1,0-1 1,0 1 0,0-1-1,0 1 1,0-1-1,0 0 1,0 1 0,0-1-1,2 0 1,1 0-524,-1 0 1,1 0 0,0 0 0,0-1-1,-1 0 1,1 0 0,0 0-1,-1 0 1,1-1 0,-1 1-1,1-1 1,-1 0 0,0 0 0,5-4-1,10-8-5902,0-4-4191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2.559"/>
    </inkml:context>
    <inkml:brush xml:id="br0">
      <inkml:brushProperty name="width" value="0.025" units="cm"/>
      <inkml:brushProperty name="height" value="0.025" units="cm"/>
      <inkml:brushProperty name="color" value="#004F8B"/>
    </inkml:brush>
  </inkml:definitions>
  <inkml:trace contextRef="#ctx0" brushRef="#br0">188 0 19058,'0'0'7266,"-11"9"-7234,-12 11 99,1 0 0,1 1 1,-24 31-1,37-43 54,1 1 0,0 0 0,1 0 0,0 1 0,0 0 0,1 0 0,1 0 0,0 1 0,0 0 0,2-1 0,-1 1 0,-1 21 0,5-21-151,0 0-1,1 0 1,0 0-1,1-1 0,0 1 1,1-1-1,10 21 0,-3-10 537,2 1-1,25 34 1,-37-57-549,-1 0 0,0 0 1,1 1-1,-1-1 1,1 0-1,-1 0 1,0 0-1,1 1 1,-1-1-1,1 0 0,-1 0 1,1 0-1,-1 0 1,0 0-1,1 0 1,-1 0-1,1 0 1,-1 0-1,1 0 0,-1 0 1,1 0-1,-1 0 1,1 0-1,-1-1 1,0 1-1,1 0 0,-1 0 1,1 0-1,-1-1 1,0 1-1,1 0 1,-1-1-1,0 1 1,1 0-1,-1-1 0,0 1 1,1 0-1,-1-1 1,0 1-1,0 0 1,0-1-1,1 1 1,-1-1-1,0 1 0,0-1 1,0 1-1,0-1 1,18-33 359,-8 15-302,7-4-68,-9 13-10,0-1 1,-1 0-1,0 0 1,0 0-1,7-21 1,-13 30-2,0-1 0,-1 1-1,1-1 1,-1 1 0,1-1 0,-1 0 0,0 1 0,0-1 0,0 0 0,-1 1 0,1-1-1,0 1 1,-1-1 0,0 1 0,0-1 0,1 1 0,-2-1 0,1 1 0,0 0 0,0-1-1,-1 1 1,1 0 0,-1 0 0,0 0 0,1 0 0,-1 0 0,0 0 0,0 1 0,0-1 0,-1 1-1,1-1 1,0 1 0,0 0 0,-4-2 0,2 1 0,-1 1 0,1-1 0,-1 0 0,0 1 0,1 0 0,-1 0 0,0 1 0,0-1 0,0 1 0,0 0 0,1 0 0,-1 0 0,0 1 0,-8 2 0,10-2 0,0-1 0,1 1 0,-1 0 0,0 1 0,0-1 0,1 0 0,-1 1 0,1 0 0,-1-1 0,1 1 0,0 0 0,0 0 0,0 1 0,0-1 0,0 0 0,0 1 0,0-1 0,1 1 0,-1-1 0,1 1 0,0 0 0,0 0 0,0-1 0,-1 6 0,2-7 0,0-1 0,0 1 0,1 0 0,-1 0 0,0-1 0,0 1 0,1 0 0,-1-1 0,0 1 0,1 0 0,-1-1 0,1 1 0,-1-1 0,1 1 0,-1 0 0,1-1 0,0 1 0,-1-1 0,1 0 0,-1 1 0,1-1 0,0 1 0,-1-1 0,1 0 0,0 0 0,0 1 0,-1-1 0,1 0 0,0 0 0,0 0 0,-1 0 0,1 0 0,0 0 0,0 0 0,0 0 0,0 0 0,38 0 0,-33 0 0,32-5-89,-1-1 1,71-21-1,-79 19 45,-28 8 43,1 0-1,-1 0 0,1 0 0,-1-1 0,1 1 0,-1 0 0,0-1 1,1 1-1,-1-1 0,1 0 0,-1 1 0,0-1 0,0 0 1,1 0-1,-1 0 0,0 0 0,0 0 0,0 0 0,0 0 0,0 0 1,0 0-1,-1-1 0,1 1 0,0 0 0,0 0 0,-1-1 1,1 1-1,-1-1 0,1 1 0,-1-1 0,1-1 0,-2 2 6,0-1 0,0 1-1,0 0 1,0-1 0,0 1-1,0 0 1,0 0 0,0 0 0,-1 0-1,1 0 1,0 0 0,0 0-1,-1 0 1,1 0 0,-1 1-1,1-1 1,-1 0 0,1 1 0,-1-1-1,0 1 1,1 0 0,-1 0-1,1-1 1,-1 1 0,0 0-1,1 0 1,-1 1 0,-1-1-1,0 0 1,1 1-1,0-1 0,0 1 0,0 0 0,-1-1 0,1 1 0,0 0 1,0 0-1,0 0 0,0 0 0,1 1 0,-1-1 0,0 0 1,0 1-1,1 0 0,-1-1 0,1 1 0,-1 0 0,1 0 0,0-1 1,-1 1-1,1 0 0,0 0 0,1 1 0,-1-1 0,0 0 0,0 0 1,1 0-1,-1 0 0,1 1 0,0 3 0,-3 11 34,2 1 0,0-1 0,2 20 0,0-17-24,-10 114-878,9-133 290,-1 19-1702,2-13-1569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3.208"/>
    </inkml:context>
    <inkml:brush xml:id="br0">
      <inkml:brushProperty name="width" value="0.025" units="cm"/>
      <inkml:brushProperty name="height" value="0.025" units="cm"/>
      <inkml:brushProperty name="color" value="#004F8B"/>
    </inkml:brush>
  </inkml:definitions>
  <inkml:trace contextRef="#ctx0" brushRef="#br0">41 1 20756,'0'15'2370,"-7"14"-993,-6 9 193,4 9-706,2 2-415,4-1-321,1-5-96,2-9 0,5-9-128,8-10-705,4-13-320,5-2-608,-5-15-417,-6-15-1250,0-10-3202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3.580"/>
    </inkml:context>
    <inkml:brush xml:id="br0">
      <inkml:brushProperty name="width" value="0.025" units="cm"/>
      <inkml:brushProperty name="height" value="0.025" units="cm"/>
      <inkml:brushProperty name="color" value="#004F8B"/>
    </inkml:brush>
  </inkml:definitions>
  <inkml:trace contextRef="#ctx0" brushRef="#br0">0 0 15855,'0'0'9257,"6"55"-9225,27-45-160,10-3-1794,8-4-1281,6-2-1794,8-1-3363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3.906"/>
    </inkml:context>
    <inkml:brush xml:id="br0">
      <inkml:brushProperty name="width" value="0.025" units="cm"/>
      <inkml:brushProperty name="height" value="0.025" units="cm"/>
      <inkml:brushProperty name="color" value="#004F8B"/>
    </inkml:brush>
  </inkml:definitions>
  <inkml:trace contextRef="#ctx0" brushRef="#br0">323 0 13997,'-11'5'2979,"-54"22"479,-63 29-228,112-48-2824,0 1 0,1 0 0,0 1 0,0 1 0,-18 18-1,32-29-393,1 1 0,-1-1-1,1 0 1,-1 1-1,1-1 1,-1 1 0,1-1-1,-1 1 1,1-1 0,-1 1-1,1-1 1,0 1-1,-1-1 1,1 1 0,0-1-1,0 1 1,0 0-1,-1-1 1,1 1 0,0 0-1,0-1 1,0 1 0,0-1-1,0 1 1,0 0-1,0-1 1,0 1 0,0 0-1,0-1 1,0 1-1,1-1 1,-1 1 0,0 0-1,0-1 1,1 1 0,0 1-3,1-1 1,0-1 0,-1 1 0,1 0 0,-1 0 0,1-1 0,0 1 0,0-1-1,-1 1 1,1-1 0,0 0 0,3 1 0,63-3-6,-62 2 27,80-9-202,75-2-111,-142 11 274,0 1-1,0 0 1,0 2-1,0 0 1,-1 1-1,22 8 1,-34-10 2,-1 0 0,-1 0 0,1 1 0,0 0 0,-1 0 0,1 0 0,-1 0 1,0 0-1,6 7 0,-9-9 18,0 1 1,1 0 0,-1 0-1,0-1 1,0 1-1,0 0 1,0 0-1,-1 0 1,1 0 0,-1 0-1,1 0 1,-1 0-1,1 0 1,-1 0 0,0 0-1,0 0 1,0 0-1,0 0 1,-1 0 0,1 0-1,0 0 1,-1 0-1,0 0 1,1 0 0,-1 0-1,0 0 1,-1 2-1,-3 3 102,0-1 0,0 0 0,0-1 0,-1 1 0,0-1 0,0 0 0,0 0 0,-1-1 0,1 0 0,-12 5 0,-79 33 867,91-39-909,0-1-21,-20 9 14,-1-1 0,-1-1 1,0-1-1,0-2 0,-36 4 1,63-9-104,1-1 0,-1 0 0,0 0 0,1 0 0,-1 0 0,0 0 0,1 0 0,-1 0 0,0 0 0,1 0 0,-1 0 1,0 0-1,1 0 0,-1 0 0,1 0 0,-1-1 0,0 1 0,1 0 0,-1 0 0,1-1 0,-1 1 0,1-1 0,-1 1 0,1 0 1,-1-1-1,1 1 0,-1-1 0,1 1 0,-1-1 0,1 1 0,0-1 0,-1 1 0,1-1 0,0 0 0,-1 1 0,1-1 0,0 1 0,0-1 1,0 0-1,0 1 0,0-1 0,0 0 0,-1 1 0,1-1 0,1 0 0,-1 0 0,16-32-2274,2 10 105,1 1-1,31-26 1,12-14-2745,2-9-1000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4.256"/>
    </inkml:context>
    <inkml:brush xml:id="br0">
      <inkml:brushProperty name="width" value="0.025" units="cm"/>
      <inkml:brushProperty name="height" value="0.025" units="cm"/>
      <inkml:brushProperty name="color" value="#004F8B"/>
    </inkml:brush>
  </inkml:definitions>
  <inkml:trace contextRef="#ctx0" brushRef="#br0">285 264 5317,'13'-30'2256,"-1"0"0,-1-2 0,-2 1-1,-1-1 1,-1-1 0,2-34 0,-12 59 1126,-4 17-2407,-6 21-672,-2 18 103,3 0 0,1 1 0,3 0-1,2 1 1,2 0 0,2 0-1,7 82 1,-1-99-425,1 0 1,2 0-1,1 0 0,1-1 1,2 0-1,1 0 0,2-2 1,1 1-1,24 36 0,-127-178-5850,-66-55 4798,22 25 1312,130 138-175,-19-24 668,21 26-687,-1 1-1,1 0 0,-1-1 0,1 1 1,0-1-1,-1 1 0,1-1 1,0 1-1,0-1 0,-1 1 1,1-1-1,0 1 0,0-1 0,0 1 1,0-1-1,0 1 0,0-1 1,0 1-1,0-1 0,0 1 1,0-1-1,0 1 0,0-1 0,0 0 1,0 1-1,0-1 0,0 1 1,0-1-1,1 1 0,-1-1 1,0 1-1,0-1 0,1 1 0,-1 0 1,0-1-1,1 1 0,-1-1 1,1 1-1,-1 0 0,0-1 1,1 1-1,-1 0 0,1-1 0,-1 1 1,1 0-1,-1 0 0,1-1 1,-1 1-1,1 0 0,-1 0 1,1 0-1,-1 0 0,1 0 0,0 0 1,67-3 468,0 3 0,0 3 0,105 19 1,-85-11-565,-52-6-197,104 12-1741,-50-4-4140,-38-5-4288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1.564"/>
    </inkml:context>
    <inkml:brush xml:id="br0">
      <inkml:brushProperty name="width" value="0.025" units="cm"/>
      <inkml:brushProperty name="height" value="0.025" units="cm"/>
    </inkml:brush>
  </inkml:definitions>
  <inkml:trace contextRef="#ctx0" brushRef="#br0">117 0 8552,'0'0'6887,"-5"66"-6471,-13-19 161,-3 5-97,-4 7-192,4-2 225,5-3-193,6-4 0,10-2-63,0-3-161,8-2-64,10-6-32,-2-4-577,4-10-832,-10-11-961,4-8-1762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4.614"/>
    </inkml:context>
    <inkml:brush xml:id="br0">
      <inkml:brushProperty name="width" value="0.025" units="cm"/>
      <inkml:brushProperty name="height" value="0.025" units="cm"/>
      <inkml:brushProperty name="color" value="#004F8B"/>
    </inkml:brush>
  </inkml:definitions>
  <inkml:trace contextRef="#ctx0" brushRef="#br0">309 866 13453,'-34'17'350,"-2"-1"608,0 2 0,1 1-1,1 2 1,1 2 0,-41 35-1,72-57-884,0 1 0,0 0 0,0 0 0,0 1 0,0-1-1,0 0 1,0 1 0,1-1 0,0 1 0,-1-1 0,1 1 0,0 0-1,0-1 1,0 1 0,0 0 0,1 0 0,-1 0 0,1 5 0,0-6-52,1 0 0,0 0 0,-1-1 0,1 1 0,0 0 0,0-1 0,0 1 0,1-1 0,-1 1 0,0-1 0,0 1 0,1-1 0,-1 0 0,1 0 0,-1 1 0,1-1 0,0 0 0,-1 0 0,1-1 0,0 1 0,2 0 0,9 4 76,1-1 0,0-1 0,0-1 0,0 0 0,29 0 0,19-3 552,0-3 1,-1-3-1,90-21 0,178-66 1314,-212 57-1569,1511-429 458,29 89-4619,-1318 313-557,-20 5-5279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52.610"/>
    </inkml:context>
    <inkml:brush xml:id="br0">
      <inkml:brushProperty name="width" value="0.025" units="cm"/>
      <inkml:brushProperty name="height" value="0.025" units="cm"/>
      <inkml:brushProperty name="color" value="#004F8B"/>
    </inkml:brush>
  </inkml:definitions>
  <inkml:trace contextRef="#ctx0" brushRef="#br0">7563 295 9033,'-250'-75'734,"-3"11"1,-517-61 0,-412 94 282,938 32-1014,-1303 80-88,1324-49 275,1 10-1,3 10 1,-282 104 0,255-58 59,4 10-1,-346 210 1,478-251-252,4 6 0,2 4-1,4 4 1,-170 180 0,223-205 1,2 2 0,3 2-1,3 1 1,-33 69 0,48-78 1,2 2 0,2 0 0,3 1 1,2 1-1,-14 99 0,21-64 17,3-1 0,5 1 0,3 0 0,5-1 0,3 0 0,45 173 0,-23-156 25,5-2 0,4-2 0,4-2 0,5-2 0,80 116 0,-46-96-6,5-4 1,5-4 0,4-4 0,6-5-1,3-5 1,5-4 0,3-5 0,5-6-1,152 79 1,-116-85 113,2-6 0,264 75 0,352 44 435,-437-121-385,3-15 0,567 15 0,-521-73-126,-1-18-1,623-116 1,-470 20 24,648-232 0,-940 265-84,-4-11 0,383-215 1,-502 236-4,-4-6 1,127-113 0,-162 118-5,-3-4 0,-4-3 0,89-125 0,-119 140-5,-2-2 0,-4-2 1,-3-1-1,-4-2 1,41-126-1,-61 149 5,-2-1 0,-2-1 0,-3 0 0,-2 0 1,-3 0-1,-2-1 0,-2 1 0,-3-1 0,-16-79 0,1 57 16,-4 0 0,-3 2 1,-3 1-1,-46-85 0,9 43 254,-138-190-1,111 188-74,-6 4 0,-4 4 0,-6 5-1,-3 5 1,-6 5 0,-3 5 0,-146-82 0,189 130-320,-2 3 1,-2 4 0,-1 3-1,-2 4 1,-1 4 0,0 4-1,-2 3 1,0 4 0,-1 5-1,0 3 1,-120 7 0,93 8-897,-176 36 1,-107 51-2302,188-43 893,-29 2-1169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53.220"/>
    </inkml:context>
    <inkml:brush xml:id="br0">
      <inkml:brushProperty name="width" value="0.025" units="cm"/>
      <inkml:brushProperty name="height" value="0.025" units="cm"/>
      <inkml:brushProperty name="color" value="#004F8B"/>
    </inkml:brush>
  </inkml:definitions>
  <inkml:trace contextRef="#ctx0" brushRef="#br0">157 3572 9897,'-27'8'371,"0"-1"0,-1-1 0,-35 3 0,63-9-340,-1 0-1,1 0 0,-1-1 1,1 1-1,-1 0 1,1 0-1,-1 0 0,1 0 1,-1-1-1,1 1 0,-1 0 1,1 0-1,0-1 0,-1 1 1,1 0-1,-1-1 0,1 1 1,0 0-1,-1-1 0,1 1 1,0-1-1,-1 1 0,1 0 1,0-1-1,0 1 1,-1-1-1,1 1 0,0-1 1,0 1-1,0-1 0,0 1 1,0-1-1,0 1 0,0-1 1,0 1-1,0-1 0,0 0 1,0 1-1,0-1 0,0 1 1,0-1-1,0 1 0,0-1 1,1 1-1,-1-1 0,0 1 1,0 0-1,1-1 1,-1 0-1,13-29 241,19-19-250,2 1 0,1 2 0,57-55 0,-36 39-20,346-372-132,-54 58-133,362-437 312,407-437 2306,-1074 1207-2373,8-8-85,-2-2 0,52-73 0,-99 124-78,0-1 0,0 0 0,0 0 0,0 0 0,0 0 0,-1 0 0,0-1 0,1 1 0,-1 0 0,0-1 0,-1 1 0,1-1 0,0 1 0,-1-1 0,0 1 0,0-1 0,0 1 0,0-1 0,-1 1 0,0-6 0,-19-16-2279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53.561"/>
    </inkml:context>
    <inkml:brush xml:id="br0">
      <inkml:brushProperty name="width" value="0.025" units="cm"/>
      <inkml:brushProperty name="height" value="0.025" units="cm"/>
      <inkml:brushProperty name="color" value="#004F8B"/>
    </inkml:brush>
  </inkml:definitions>
  <inkml:trace contextRef="#ctx0" brushRef="#br0">28 595 11627,'0'0'683,"-5"-10"97,1 3-656,2 4-105,0 0 0,0 0 0,0-1 0,0 1 0,1-1 0,-1 1 0,1-1 0,0 0 0,0 1 0,0-1 0,1 0 0,-1 0 0,1 0 0,0 0 0,0 1 0,0-1 0,0 0 0,1 0 0,0 0 0,1-5 0,8-6-38,1 0 0,1 0-1,0 1 1,0 1 0,2 0 0,0 0 0,0 2 0,24-16 0,-19 13 25,65-46 8,134-73 0,-160 102-279,3 3 1,0 3-1,90-24 1,-131 44 148,0 0 0,1 2 0,23-2 0,-41 4 110,1 1-1,-1 0 0,1 0 1,0 0-1,-1 0 1,1 1-1,-1-1 0,1 1 1,-1 0-1,1 0 1,-1 0-1,0 0 1,1 1-1,-1-1 0,0 1 1,0 0-1,0 0 1,0 0-1,-1 1 0,1-1 1,0 0-1,-1 1 1,0 0-1,1 0 0,2 5 1,-1 2 44,-1-1 0,0 1 0,-1 0 1,0 0-1,-1 0 0,0 0 0,0 0 1,-2 13-1,-11 86 558,10-96-501,-35 197 1064,11-76-633,-10 170 0,34-263-657,1 0 0,3 0-1,1-1 1,2 1 0,2-1 0,2 0 0,1 0 0,25 60 0,20 6-2442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9:43.048"/>
    </inkml:context>
    <inkml:brush xml:id="br0">
      <inkml:brushProperty name="width" value="0.025" units="cm"/>
      <inkml:brushProperty name="height" value="0.025" units="cm"/>
      <inkml:brushProperty name="color" value="#004F8B"/>
    </inkml:brush>
  </inkml:definitions>
  <inkml:trace contextRef="#ctx0" brushRef="#br0">837 76 5445,'-4'-6'219,"-1"0"0,0 0 1,0 0-1,-1 1 0,1 0 0,-1 0 0,0 1 0,0-1 0,-1 1 0,1 1 1,-1-1-1,0 1 0,0 0 0,0 1 0,0 0 0,-11-2 0,7 2-27,-1 2-1,0-1 1,1 2-1,-1-1 1,1 2-1,-1-1 1,1 2-1,0-1 1,-21 9-1,9-1-44,1 0 0,0 2 0,1 0 0,1 1 1,0 1-1,1 2 0,0-1 0,1 2 0,-26 31 0,13-4-124,2 0 1,2 2-1,2 0 1,-27 70-1,-54 207 228,80-221 0,4 0-1,5 1 0,4 1 0,5 0 1,5 1-1,4-1 0,4 0 1,34 184-1,10-43-165,56 374-1323,-93-497 957,23 174-24,-24-235 363,2-1 0,36 103 1,-40-140-51,2-1 0,-1 0 1,2 0-1,1-1 0,1-1 0,1 0 0,29 30 1,-37-42-65,1-1 0,-1-1 0,1 1 1,1-2-1,-1 1 0,1-1 0,0 0 1,0 0-1,1-1 0,0-1 0,-1 0 1,1 0-1,0-1 0,0 0 0,0 0 1,1-1-1,-1-1 0,0 0 0,0 0 1,20-3-1,-23 0 58,0 1 1,0-1-1,0 0 1,0-1-1,-1 1 1,0-1-1,1 0 1,-2-1-1,1 0 0,0 0 1,-1 0-1,0 0 1,0-1-1,-1 0 1,1 0-1,4-9 1,6-12 72,-1 0 0,15-45 0,23-90-2966,60-326 0,-74 295 3329,4-39 755,14-274 1,-41-239 519,-45 260-1798,16 380 1012,-4 2 0,-51-163 0,64 248-868,-1 0 0,-1 1 0,-1 0 0,-1 1 0,0 0 1,-1 0-1,-20-25 0,23 34-425,0 0 0,-1 1 0,1 0 0,-1 0 0,-1 1 0,1 0 0,-1 0 0,1 1 0,-1 0 0,-1 1 0,1 0 0,0 0-1,-1 1 1,1 0 0,-1 1 0,-14-1 0,-31 1-4492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09.117"/>
    </inkml:context>
    <inkml:brush xml:id="br0">
      <inkml:brushProperty name="width" value="0.025" units="cm"/>
      <inkml:brushProperty name="height" value="0.025" units="cm"/>
      <inkml:brushProperty name="color" value="#004F8B"/>
    </inkml:brush>
  </inkml:definitions>
  <inkml:trace contextRef="#ctx0" brushRef="#br0">2231 297 8904,'0'0'758,"-1"-10"-208,0-6-443,-1 0 0,-1 0 0,-7-22 0,8 32-5,0 0 0,0 0 0,-1 0-1,0 0 1,0 1 0,-1-1 0,1 1-1,-1 0 1,0 0 0,-1 0 0,1 0-1,-1 1 1,-9-7 0,2 5 97,-1 0 0,1 1 0,-1 0 0,0 1 0,-1 0 0,1 1 0,0 1 0,-1 0 0,1 1 0,-1 0 1,-17 2-1,-21 3 396,-78 15 0,125-18-560,-104 19 301,1 6 0,1 4 1,1 4-1,-111 54 0,198-79-336,-356 178 6,300-144-4,2 2-1,-124 104 1,164-118 3,2 2 0,1 1 1,2 1-1,1 2 0,2 0 0,-39 81 0,30-43 10,3 1 0,-38 154-1,58-184-9,2 1-1,2 0 1,2 0-1,2 0 0,5 78 1,-1-117-12,0 1 0,0-1 0,1 1 0,1-1-1,-1 0 1,1 0 0,0 0 0,1 0 0,0-1 0,0 1 0,1-1 0,0 0 0,0 0 0,1-1 0,0 1-1,0-1 1,13 10 0,-7-9 23,0 0 0,0 0 0,1-1 0,-1-1 0,1 0 0,1-1 0,-1 0 0,0-1 0,1 0 0,21 0 0,33 0 44,-1-3 0,0-4 0,0-2 1,0-3-1,-1-3 0,91-29 0,5-13-30,207-101-1,588-319 62,-883 435 157,-1-3 0,115-89-1,-164 112-168,-1-2-1,-1-1 1,-1-1-1,-1 0 1,-1-2-1,-1 0 1,-1-1-1,-2-1 1,0 0-1,18-52 1,-19 38 52,-2-1 1,-2-1-1,-1 0 1,-3-1-1,-1 1 1,-3-1-1,-5-85 1,2 117-128,-1 1 1,-1-1-1,0 1 1,0 0-1,-1 0 0,0 0 1,-1 0-1,0 1 1,-1 0-1,0 0 1,-1 0-1,-14-16 1,10 16-18,-1-1 0,0 1 0,0 1 0,-1 0 0,0 1-1,-1 0 1,0 1 0,-24-8 0,-4 2-26,0 3 0,-1 1 0,0 2 0,-1 2 0,-84 2 0,32 6 72,-1 5-1,-180 38 1,-178 89-2304,431-127 1727,-2 2-1540,-1-1 0,-33 7 1,24-14-4991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25.171"/>
    </inkml:context>
    <inkml:brush xml:id="br0">
      <inkml:brushProperty name="width" value="0.025" units="cm"/>
      <inkml:brushProperty name="height" value="0.025" units="cm"/>
      <inkml:brushProperty name="color" value="#004F8B"/>
    </inkml:brush>
  </inkml:definitions>
  <inkml:trace contextRef="#ctx0" brushRef="#br0">20 1 10154,'0'0'5156,"-19"57"-4323,19-46-609,12-9-256,6-2 0,1 0-608,4-13-834,-5-1-415,-5-6-1891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25.799"/>
    </inkml:context>
    <inkml:brush xml:id="br0">
      <inkml:brushProperty name="width" value="0.025" units="cm"/>
      <inkml:brushProperty name="height" value="0.025" units="cm"/>
      <inkml:brushProperty name="color" value="#004F8B"/>
    </inkml:brush>
  </inkml:definitions>
  <inkml:trace contextRef="#ctx0" brushRef="#br0">4 1 11627,'0'0'7559,"-3"48"-7559,21-47-576,1-1-1026,1-17-2818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26.346"/>
    </inkml:context>
    <inkml:brush xml:id="br0">
      <inkml:brushProperty name="width" value="0.025" units="cm"/>
      <inkml:brushProperty name="height" value="0.025" units="cm"/>
      <inkml:brushProperty name="color" value="#004F8B"/>
    </inkml:brush>
  </inkml:definitions>
  <inkml:trace contextRef="#ctx0" brushRef="#br0">1 0 17681,'0'0'2242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41.320"/>
    </inkml:context>
    <inkml:brush xml:id="br0">
      <inkml:brushProperty name="width" value="0.025" units="cm"/>
      <inkml:brushProperty name="height" value="0.025" units="cm"/>
      <inkml:brushProperty name="color" value="#004F8B"/>
    </inkml:brush>
  </inkml:definitions>
  <inkml:trace contextRef="#ctx0" brushRef="#br0">4476 0 6342,'-322'5'3783,"-421"54"-2922,723-57-811,-562 87 1311,476-66-1235,2 5 1,1 3-1,-144 67 1,133-39-232,2 5-1,4 5 1,2 4 0,4 5 0,-99 98 0,33-9-733,-267 345 1,304-335 709,8 5 0,-186 373 1,246-416 201,7 3 1,5 2-1,7 2 1,7 2-1,-20 159 1,37-113-42,8 2 1,18 258-1,97 384-512,-60-618 185,141 420 0,-130-500 281,6-3 0,5-2-1,164 245 1,-106-214 215,266 274 0,200 92 643,-389-370-605,7-8 0,292 163-1,-384-255-132,3-6 0,2-4 0,2-6 0,2-5 0,1-6 0,191 29 0,-109-44 15,1-8 1,0-10-1,284-33 0,617-138 258,-1053 159-378,280-52 291,373-121 1,-560 133-158,-4-6 1,-1-6 0,-4-6-1,246-162 1,-262 135 135,-3-4 0,-5-6 0,-5-5 0,-4-5-1,159-223 1,-101 89 407,-10-7 0,128-291 0,-167 291-687,125-404 0,-183 453-538,-10-3-1,36-336 1,-68 344 51,-9-1 0,-9 0 0,-8 1 0,-9 0 1,-48-206-1,37 277 558,-5 3 1,-6 1-1,-6 2 1,-5 2 0,-5 2-1,-6 3 1,-5 3-1,-137-178 1,115 188 354,-4 3 0,-5 5 1,-190-146-1,149 145-49,-5 5 0,-250-119 0,162 112-293,-5 11 0,-3 10 0,-3 10 0,-318-47 0,324 83-3015,-355-4 0,321 36-963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1.893"/>
    </inkml:context>
    <inkml:brush xml:id="br0">
      <inkml:brushProperty name="width" value="0.025" units="cm"/>
      <inkml:brushProperty name="height" value="0.025" units="cm"/>
    </inkml:brush>
  </inkml:definitions>
  <inkml:trace contextRef="#ctx0" brushRef="#br0">0 96 12172,'0'0'3411,"8"2"-2845,9 1-175,1-1 0,-1-1 0,1-1 1,-1 0-1,26-4 0,99-22 485,-61 11-597,300-37 144,-216 45-4530,-173 10-584,-7 0 3350,-12-2-1996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53.163"/>
    </inkml:context>
    <inkml:brush xml:id="br0">
      <inkml:brushProperty name="width" value="0.025" units="cm"/>
      <inkml:brushProperty name="height" value="0.025" units="cm"/>
      <inkml:brushProperty name="color" value="#004F8B"/>
    </inkml:brush>
  </inkml:definitions>
  <inkml:trace contextRef="#ctx0" brushRef="#br0">0 9 3876,'0'0'8957,"8"-3"-8481,-8 3-481,3-1 121,0 0 1,-1 0 0,1 0-1,0 1 1,0-1 0,-1 1-1,1-1 1,0 1 0,0 0-1,0 0 1,0 1 0,-1-1-1,1 0 1,0 1 0,0 0-1,0-1 1,-1 1 0,1 0-1,0 1 1,-1-1 0,1 0-1,-1 1 1,0-1 0,1 1-1,-1 0 1,0 0 0,3 3-1,88 100 896,15 14-954,-94-105-57,1-1 0,1-1 1,0-1-1,0 0 0,1-1 0,22 10 1,4-3 41,0 2 1,-2 2-1,0 2 1,-1 1 0,66 54-1,-89-63-12,33 33 475,2-3 1,2-1-1,2-4 0,89 50 1,-51-42 32,153 105 0,-191-113-566,197 152 1180,478 480-645,-387-351-454,26-29 48,-352-278-98,461 318 56,-345-244-51,-6-10-11,3-6 1,201 81-1,-225-104 24,197 122 0,79 98 62,-27 3 116,249 178 150,-136-85-21,-234-173-247,-177-144 78,2-3 0,2-2 0,2-4 0,92 44 1,-90-51-57,-48-22-542,0 0-1,1-2 1,36 12-1,-54-20 371,-1 0 0,0 1 0,0-1 0,0 0 0,0 0 1,1 0-1,-1 0 0,0 0 0,0 0 0,0 0 0,0 0 0,1 0 0,-1 0 0,0 0 0,0 0 0,0 0 0,1 0 1,-1 0-1,0 0 0,0 0 0,0 0 0,1 0 0,-1 0 0,0 0 0,0 0 0,0 0 0,0 0 0,1 0 0,-1 0 1,0-1-1,0 1 0,0 0 0,0 0 0,1 0 0,-1 0 0,0 0 0,0-1 0,0 1 0,0 0 0,0 0 0,0 0 0,0 0 1,0-1-1,0 1 0,1 0 0,-1 0 0,0 0 0,0 0 0,0-1 0,0 1 0,0 0 0,0 0 0,0 0 0,0-1 1,0 1-1,0 0 0,0 0 0,0 0 0,-1-1 0,1 1 0,0 0 0,0 0 0,0 0 0,0-1 0,-9-12-4656,-14-7-3508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3.324"/>
    </inkml:context>
    <inkml:brush xml:id="br0">
      <inkml:brushProperty name="width" value="0.025" units="cm"/>
      <inkml:brushProperty name="height" value="0.025" units="cm"/>
      <inkml:brushProperty name="color" value="#004F8B"/>
    </inkml:brush>
  </inkml:definitions>
  <inkml:trace contextRef="#ctx0" brushRef="#br0">107 31 10378,'0'0'8376,"-4"-3"-8259,0-1 89,0 1-1,0 0 0,0 1 1,-1-1-1,1 1 1,0 0-1,-1 0 0,0 0 1,1 0-1,-10-1 1,12 3-170,0 0 1,1 0 0,-1 1-1,0-1 1,0 0 0,0 1 0,0-1-1,1 1 1,-1 0 0,0-1 0,1 1-1,-1 0 1,0 0 0,1 0 0,-1 0-1,1 0 1,0 1 0,-1-1 0,1 0-1,0 1 1,0-1 0,0 1 0,0-1-1,0 1 1,0 0 0,0-1 0,0 1-1,1 0 1,-1 0 0,1-1 0,-1 1-1,1 0 1,0 0 0,-1 0 0,1 2-1,0-1-27,-1-1 0,1 1 0,-1 0 0,1 0 0,0-1 0,0 1 0,0 0-1,1 0 1,-1-1 0,0 1 0,2 4 0,-1-7-5,-1 1 0,1 0-1,-1-1 1,1 1 0,0 0-1,-1-1 1,1 1 0,0-1 0,0 1-1,-1-1 1,1 1 0,0-1 0,0 1-1,0-1 1,-1 0 0,1 1 0,0-1-1,0 0 1,0 0 0,0 0 0,0 0-1,0 0 1,0 0 0,-1 0-1,1 0 1,0 0 0,0 0 0,0 0-1,0 0 1,0-1 0,0 1 0,-1 0-1,1-1 1,0 1 0,0-1 0,0 1-1,-1-1 1,1 1 0,1-2-1,0 1-20,0-1 0,0 1 0,0-1 0,0 0-1,0 0 1,0 0 0,0 0 0,-1 0-1,1-1 1,-1 1 0,1 0 0,-1-1 0,0 1-1,1-5 1,-1 5-260,0 0-1,-1 0 1,1 0-1,-1 0 1,0 0 0,0 0-1,0 0 1,0-1-1,0 1 1,0 0-1,0 0 1,-1-2 0,-9-14-6429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2.570"/>
    </inkml:context>
    <inkml:brush xml:id="br0">
      <inkml:brushProperty name="width" value="0.025" units="cm"/>
      <inkml:brushProperty name="height" value="0.025" units="cm"/>
      <inkml:brushProperty name="color" value="#004F8B"/>
    </inkml:brush>
  </inkml:definitions>
  <inkml:trace contextRef="#ctx0" brushRef="#br0">34 156 9161,'0'0'11007,"9"-7"-10777,-3 3-187,42-36 271,-46 38-283,0 0 0,0 0 0,0-1 0,0 1 0,0 0 0,-1-1 0,1 0 0,-1 1 0,0-1 0,1 0 1,-1 1-1,0-1 0,-1 0 0,1 0 0,0 0 0,-1 0 0,0 0 0,0 0 0,0 0 0,0-4 0,0 6-5,-1 1 0,1-1 1,-1 1-1,1-1 0,-1 0 0,1 1 0,-1-1 1,1 1-1,-1 0 0,1-1 0,-1 1 0,0 0 1,1-1-1,-1 1 0,0 0 0,1-1 0,-1 1 1,0 0-1,1 0 0,-1 0 0,0 0 0,0 0 1,1 0-1,-1 0 0,0 0 0,1 0 0,-1 0 1,0 0-1,1 0 0,-1 0 0,0 1 0,0-1 1,-23 8 266,18-5-273,1 1 1,-1 0-1,1 0 0,0 1 0,1-1 0,-1 1 0,1 0 0,0 1 0,0-1 0,0 1 0,1-1 0,-1 1 0,2 0 1,-1 0-1,1 1 0,0-1 0,0 0 0,0 1 0,1-1 0,0 8 0,0-13-24,1-1 1,0 1-1,0-1 0,0 1 0,0 0 0,0-1 1,0 1-1,0-1 0,1 1 0,-1 0 1,0-1-1,0 1 0,0-1 0,0 1 0,1-1 1,-1 1-1,0 0 0,1-1 0,-1 1 1,0-1-1,1 0 0,-1 1 0,1-1 1,-1 1-1,1-1 0,-1 1 0,1-1 0,-1 0 1,1 0-1,-1 1 0,2-1 0,19-4-133,19-25-432,-26 13-957,0-1 1,-1-1-1,13-23 1,6-16-8896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3.748"/>
    </inkml:context>
    <inkml:brush xml:id="br0">
      <inkml:brushProperty name="width" value="0.025" units="cm"/>
      <inkml:brushProperty name="height" value="0.025" units="cm"/>
      <inkml:brushProperty name="color" value="#004F8B"/>
    </inkml:brush>
  </inkml:definitions>
  <inkml:trace contextRef="#ctx0" brushRef="#br0">1 0 16047,'0'0'1281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1.817"/>
    </inkml:context>
    <inkml:brush xml:id="br0">
      <inkml:brushProperty name="width" value="0.025" units="cm"/>
      <inkml:brushProperty name="height" value="0.025" units="cm"/>
      <inkml:brushProperty name="color" value="#004F8B"/>
    </inkml:brush>
  </inkml:definitions>
  <inkml:trace contextRef="#ctx0" brushRef="#br0">183 25 7687,'-10'0'2125,"-7"0"-2622,0-1-1,0 0 1,0-1 0,1-1-1,-30-10 1,44 13 543,1-1 0,0 0 0,-1 1 0,1-1 0,0 1 0,-1 0 0,1-1 0,0 1 0,-1 0 0,1 0 0,-1 0 0,1 0 0,0 0 0,-1 0 0,1 0 0,-1 0 0,1 0 0,0 1 0,-1-1 0,1 1 0,0-1 0,-1 1 0,1-1 0,-2 2 0,2-1-12,1 1 1,-1-1 0,0 0-1,1 0 1,-1 1 0,0-1-1,1 0 1,0 1 0,-1-1 0,1 0-1,0 1 1,0-1 0,0 1-1,0-1 1,0 0 0,0 1 0,0-1-1,0 1 1,1 1 0,0 1 54,0-1 0,0 1 0,0-1-1,0 1 1,0-1 0,1 0 0,0 0 0,-1 0 0,1 0 0,1 0 0,-1 0 0,0 0 0,0-1 0,1 1 0,0-1 0,-1 1 0,1-1 0,6 3 0,-4-6 5779,-2-5-3616,-3-12-2557,0 10 791,0 7-513,0 31 668,-1-11-433,-1 33 211,2-50-413,0 0-1,0 0 1,0 0-1,1 0 1,-1 0-1,0 0 1,1 0-1,-1 0 1,1 0-1,0 0 0,0 0 1,0 0-1,0-1 1,0 1-1,0 0 1,0 0-1,3 2 1,-4-4-8,1 1-1,-1-1 1,1 0 0,-1 1-1,1-1 1,0 0-1,-1 1 1,1-1 0,-1 0-1,1 0 1,-1 0 0,1 0-1,0 1 1,-1-1 0,1 0-1,0 0 1,-1 0 0,1 0-1,-1 0 1,1-1 0,0 1-1,-1 0 1,1 0 0,0 0-1,-1 0 1,1-1 0,-1 1-1,1 0 1,0-1 0,10-16 461,-10 15-585,-1 0-1,1 0 1,0 0 0,0 1-1,0-1 1,0 0-1,0 1 1,0-1-1,1 1 1,-1 0 0,0-1-1,1 1 1,-1 0-1,1 0 1,2-2-1,32-14-5878,-13 0 624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4.141"/>
    </inkml:context>
    <inkml:brush xml:id="br0">
      <inkml:brushProperty name="width" value="0.025" units="cm"/>
      <inkml:brushProperty name="height" value="0.025" units="cm"/>
      <inkml:brushProperty name="color" value="#004F8B"/>
    </inkml:brush>
  </inkml:definitions>
  <inkml:trace contextRef="#ctx0" brushRef="#br0">0 1 10570,'0'0'3780,"46"13"-6215,-17-13-864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9:53.660"/>
    </inkml:context>
    <inkml:brush xml:id="br0">
      <inkml:brushProperty name="width" value="0.025" units="cm"/>
      <inkml:brushProperty name="height" value="0.025" units="cm"/>
      <inkml:brushProperty name="color" value="#004F8B"/>
    </inkml:brush>
  </inkml:definitions>
  <inkml:trace contextRef="#ctx0" brushRef="#br0">924 138 4036,'-70'11'2134,"-52"10"-532,-143 41 0,235-51-1433,1 2-1,1 1 1,0 1-1,1 1 0,1 2 1,0 0-1,2 2 1,0 1-1,1 0 1,1 2-1,1 1 1,2 0-1,0 2 1,1 0-1,2 1 0,1 0 1,-17 42-1,22-37-157,2 2 0,0-1-1,3 1 1,1 0 0,1 0 0,2 0-1,1 1 1,2-1 0,1 0-1,11 43 1,1-9 46,4-1-1,2-2 1,4 0-1,35 67 1,-36-86-89,2-1 0,2-1 0,2-1 0,2-1 0,1-2 0,73 66 0,-81-84 33,0-2 1,2 0-1,0-2 0,2-1 0,-1-1 1,2-1-1,0-1 0,1-2 1,0-2-1,1 0 0,64 9 1,-56-16 21,-1-1 0,1-2 0,-1-2 0,1-2 0,-1-1 0,0-2 0,-1-2 0,53-19 0,-42 9 214,-2-2 0,0-2-1,-1-3 1,-2-1 0,79-64 0,-66 41 95,-3-2-1,-2-2 1,-2-3 0,-3-2 0,42-69 0,-39 45 80,-4-1 1,-3-2-1,48-142 1,-80 191-367,-1 0 1,-1-1 0,-3 0 0,-1 0 0,-1-1-1,-3 1 1,-1-1 0,-1 0 0,-3 1 0,-11-53-1,11 70 19,-2 0 0,0 1 0,-1 0-1,-1 0 1,-1 0 0,-1 1-1,0 0 1,-2 1 0,0 0 0,-1 1-1,0 1 1,-2 0 0,0 1-1,-1 0 1,0 1 0,-1 1 0,0 0-1,-1 2 1,-1 0 0,-21-9-1,13 9-62,0 2-1,0 2 1,-1 0-1,0 1 0,-1 2 1,1 1-1,-1 2 0,1 0 1,-1 2-1,-32 5 1,-26 9-139,-164 50 0,50-9-1025,188-53 972,4 0-178,-1 0 1,1-1-1,-1 0 1,0-1-1,1 0 1,-1 0-1,0-1 1,0-1-1,1 1 1,-17-5-1,22 3-188,-1 0 0,1-1 0,0 1 1,0-1-1,0 0 0,1-1 0,-6-4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9:54.759"/>
    </inkml:context>
    <inkml:brush xml:id="br0">
      <inkml:brushProperty name="width" value="0.025" units="cm"/>
      <inkml:brushProperty name="height" value="0.025" units="cm"/>
      <inkml:brushProperty name="color" value="#004F8B"/>
    </inkml:brush>
  </inkml:definitions>
  <inkml:trace contextRef="#ctx0" brushRef="#br0">944 273 5285,'2'-13'2883,"0"0"-2433,2-1-226,-2 0-1,0 0 0,-1 0 0,0 0 1,-1 0-1,0 0 0,-5-27 1,3 37-225,0 0 0,-1 1 1,1-1-1,-1 1 1,0 0-1,0 0 1,0 0-1,0 0 1,-1 1-1,1-1 1,-1 1-1,1 0 1,-1 0-1,0 0 0,0 0 1,0 1-1,0-1 1,0 1-1,0 0 1,-7-1-1,-2 0 160,-1 0-1,0 1 1,1 1-1,-1 0 1,-17 2-1,15 1 4,0 1-1,0 0 1,0 1-1,1 1 1,0 1-1,0 0 1,1 1-1,-22 15 1,-106 91-261,98-75 153,29-26-54,-53 44 26,-115 125 1,165-161-15,1 1 0,1 1 1,2 0-1,0 0 0,1 2 0,1 0 0,2 0 1,0 1-1,2 0 0,-8 42 0,8-13 28,3 0 0,1 0 0,4 1 0,1-1 0,3 0 1,14 67-1,-10-87-5,1 0 0,1-1 0,2 0 0,2 0 0,1-2 1,1 0-1,2 0 0,1-2 0,1 0 0,41 44 1,-25-38-22,2-2 0,2-1 0,1-2 0,1-2 0,1-2 0,2-2 0,0-1 0,2-3 0,0-2 0,1-2 0,95 21 0,-45-19-13,157 11-1,103-20-404,-331-10 400,1-2 1,0 0-1,-1-2 0,1-1 1,-1-1-1,0-2 1,-1 0-1,0-2 1,0-1-1,-1-1 1,-1-1-1,0-1 0,-1-1 1,0-1-1,-1-1 1,-1-1-1,21-23 1,-9 3 280,-1-1 0,-2-2 0,-2-1 0,-2-1 0,-1-1 0,-3-2 0,-1 0 0,-3-1 0,19-74 0,-12 15 87,-5-2 1,-5 0-1,3-148 1,-16 205-375,-3-1 1,-2 0-1,-2 1 1,-2 0 0,-3 0-1,-25-80 1,28 110 2,-1 1-1,-1-1 1,-1 2 0,-1-1 0,-1 2 0,0-1-1,-1 1 1,-1 1 0,-1 1 0,0 0-1,-1 1 1,-1 0 0,0 1 0,-1 1 0,0 1-1,-1 1 1,-1 0 0,-21-8 0,14 10 24,1 1-1,-1 2 1,0 0 0,0 2 0,0 1 0,-1 1 0,1 2-1,-1 0 1,-27 5 0,-33 8-137,-126 37 0,144-30-1456,-2-4 0,-131 14 1,114-29-1735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9:55.756"/>
    </inkml:context>
    <inkml:brush xml:id="br0">
      <inkml:brushProperty name="width" value="0.025" units="cm"/>
      <inkml:brushProperty name="height" value="0.025" units="cm"/>
      <inkml:brushProperty name="color" value="#004F8B"/>
    </inkml:brush>
  </inkml:definitions>
  <inkml:trace contextRef="#ctx0" brushRef="#br0">514 559 1345,'0'0'710,"10"-10"-277,17-18-348,-1 0 0,-2-1 0,0-2 0,25-46 0,-40 61 206,0 0 1,-1-1-1,-1-1 1,-1 1-1,-1-1 1,0 0 0,-1-1-1,-1 1 1,-1 0-1,0-1 1,-3-36-1,1 50-208,-1 0-1,1 1 0,-1-1 0,0 0 0,-1 0 0,0 0 1,1 1-1,-1-1 0,-1 1 0,1 0 0,-1-1 1,1 1-1,-1 0 0,0 1 0,-1-1 0,1 0 0,-1 1 1,1 0-1,-1 0 0,0 0 0,-8-4 0,7 5-10,-1 0-1,1 0 1,-1 0-1,1 1 1,-1 0-1,0 0 1,0 0-1,1 1 0,-1 0 1,0 0-1,0 1 1,0-1-1,1 1 1,-1 0-1,0 1 1,1 0-1,-1 0 1,-8 4-1,-4 3 16,1 2 0,-1 0 0,2 1 0,0 1 1,0 0-1,-23 27 0,-77 103 644,97-119-545,-16 24 109,1 1 1,2 2-1,3 1 0,2 2 1,3 0-1,1 2 0,4 1 1,-25 113-1,38-136-255,2 0 1,1-1-1,1 1 0,2 0 1,2 0-1,1 0 0,1 0 1,2 0-1,2-1 1,1 0-1,1-1 0,1 0 1,3 0-1,0-2 0,2 1 1,1-2-1,23 31 0,-9-23-65,1-1-1,2-3 0,1 0 0,1-2 1,2-2-1,1-2 0,61 33 0,-12-15-154,2-4-1,148 46 1,-165-64-145,110 19 0,-154-38 249,1 0 0,-1-2 1,1-1-1,-1-2 1,1-1-1,54-10 0,-66 7 71,0-2 0,-1 0-1,0-1 1,0 0-1,-1-2 1,0 0 0,-1-1-1,0 0 1,0-1 0,-2-1-1,1 0 1,-1-1 0,20-29-1,-1-3 296,-3-2 0,-1-1-1,28-71 1,219-634 4450,-256 698-4649,-4-2 0,-2 0 0,-2-1-1,4-88 1,-15 131-91,-1 1-1,0 0 1,0 0 0,-2 0-1,0 0 1,-1 1-1,0-1 1,-1 1 0,0 0-1,-15-26 1,10 24-77,-1 1 1,-1 0-1,0 0 0,-1 1 1,0 1-1,-1 0 0,-1 1 1,-20-14-1,11 11-83,-2 1-1,1 1 0,-2 1 0,1 1 1,-2 1-1,1 2 0,-1 0 1,0 2-1,-1 1 0,1 2 1,-1 1-1,0 1 0,0 1 1,-33 5-1,-34 9-906,2 4 0,-174 58 0,175-47 197,47-15-352,1-2-1,-94 10 1,38-19-2035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15.511"/>
    </inkml:context>
    <inkml:brush xml:id="br0">
      <inkml:brushProperty name="width" value="0.025" units="cm"/>
      <inkml:brushProperty name="height" value="0.025" units="cm"/>
      <inkml:brushProperty name="color" value="#004F8B"/>
    </inkml:brush>
  </inkml:definitions>
  <inkml:trace contextRef="#ctx0" brushRef="#br0">535 320 3299,'-11'0'3849,"-2"0"-3416,-84 2 474,84-2-900,-1 1 0,1 1 1,0 1-1,0 0 0,-18 6 0,29-8 14,1 1 1,-1 0-1,0-1 0,0 1 1,1 0-1,-1 0 1,1 0-1,0 0 0,0 1 1,0-1-1,0 0 1,0 0-1,0 1 0,0-1 1,1 0-1,-1 1 1,1-1-1,-1 1 0,1-1 1,0 1-1,0-1 1,1 1-1,-1-1 0,0 0 1,1 3-1,13 66 592,124 321-457,-102-298-147,6 11 164,3-2 1,5-2-1,5-2 0,4-3 0,4-2 0,125 143 0,1269 1179 2000,-738-800-2028,-181-159 308,-249-217-96,9-13 1,455 262 0,-3-90-179,17-32-59,-148-119-12,-482-207 91,3-5 0,234 28-1,275-30 251,-611-35-461,0-2 0,0-1 0,-1-2 0,0-1 1,0-2-1,0-2 0,-1-2 0,-1 0 0,0-3 0,-1-1 0,-1-1 1,0-2-1,41-33 0,-49 32-2,0-1 0,-1-1 0,-2-1 0,0-2 0,-2 0 0,0 0 0,-2-2 0,-1-1 0,-2 0 0,0-1 0,-2 0 0,-2-1 0,0-1 0,-2 1 0,8-57 0,-14 43 6,-1-1 1,-2 1-1,-3-1 0,-1 1 0,-2-1 1,-2 1-1,-2 1 0,-18-49 0,-14-19 57,-104-200-1,79 193-25,-5 2-1,-6 3 1,-4 4 0,-98-100-1,9 36 31,-267-211 0,-277-180-112,-26 36 0,-1791-976 1597,2042 1223-1540,-138-74 266,449 265-235,-299-106 0,402 172-37,0 4 0,-1 2 0,-1 5 0,0 2 0,-1 4 0,0 4 0,0 3 0,0 3 0,-139 23 0,-35 32 48,-367 134 0,569-173-454,0 3 1,-57 32-1,90-42-312,1 0 0,0 0 1,1 2-1,0 0 0,1 1 0,1 1 1,0 0-1,1 0 0,-12 21 0,-18 40-7975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2.362"/>
    </inkml:context>
    <inkml:brush xml:id="br0">
      <inkml:brushProperty name="width" value="0.025" units="cm"/>
      <inkml:brushProperty name="height" value="0.025" units="cm"/>
    </inkml:brush>
  </inkml:definitions>
  <inkml:trace contextRef="#ctx0" brushRef="#br0">48 16 5509,'0'0'3828,"-7"0"-2008,-25 0-603,24 1 320,12 3-929,13 2 109,80 6 768,0-4-1,135-6 1,-130-3-1348,-18 3-209,71-2-745,-134-1-205,0-1 0,-1-1 0,0-1 0,0-1 1,24-9-1,-5-6-3809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4.436"/>
    </inkml:context>
    <inkml:brush xml:id="br0">
      <inkml:brushProperty name="width" value="0.025" units="cm"/>
      <inkml:brushProperty name="height" value="0.025" units="cm"/>
      <inkml:brushProperty name="color" value="#004F8B"/>
    </inkml:brush>
  </inkml:definitions>
  <inkml:trace contextRef="#ctx0" brushRef="#br0">1129 192 3555,'-310'144'6638,"215"-92"-5324,-105 74 1,151-91-1228,1 2 1,2 2 0,2 2-1,2 1 1,1 3 0,3 1-1,1 2 1,3 2 0,-38 72-1,59-97 123,2 1-1,1 0 1,1 0 0,1 1-1,1 0 1,2 1-1,1-1 1,1 1-1,1 0 1,3 52 0,2-60-176,0 1 0,1 0 1,1-1-1,1 0 1,1-1-1,1 1 1,1-1-1,0 0 0,1-1 1,1-1-1,1 1 1,0-2-1,2 1 0,-1-2 1,20 17-1,-11-14 24,2 0-1,0-2 1,1 0-1,0-2 1,1-1-1,1-1 1,0-1-1,1-1 1,0-2-1,0-1 1,58 7-1,-27-8 128,0-4-1,1-1 1,-1-4-1,117-20 1,-92 5-35,-1-4 0,0-3 1,-2-4-1,-1-4 1,-2-3-1,-2-3 1,-1-4-1,-2-2 1,104-87-1,-114 79 130,-3-3-1,-2-3 1,-2-1 0,-3-4-1,-4-1 1,-2-3-1,-3-2 1,-3-1 0,-3-3-1,30-83 1,-55 123-212,-1-2 1,-2 0-1,-2 0 1,-1-1-1,-2 0 1,0-39-1,-4 65-54,-1-1-1,-1 0 1,0 1-1,-1-1 1,0 1 0,-1-1-1,0 1 1,0 0 0,-1 0-1,-1 0 1,0 1-1,0-1 1,-1 1 0,-1 0-1,1 1 1,-2 0 0,1 0-1,-1 0 1,-1 1-1,1 0 1,-1 1 0,-1 0-1,-10-7 1,-2 3-90,-1 2 1,1 0-1,-1 1 0,-1 2 1,0 0-1,1 2 1,-1 0-1,-41 0 0,-2 3-464,-128 16-1,82 6-1271,-150 46 1,169-41-913,15-4-2150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5.189"/>
    </inkml:context>
    <inkml:brush xml:id="br0">
      <inkml:brushProperty name="width" value="0.025" units="cm"/>
      <inkml:brushProperty name="height" value="0.025" units="cm"/>
      <inkml:brushProperty name="color" value="#004F8B"/>
    </inkml:brush>
  </inkml:definitions>
  <inkml:trace contextRef="#ctx0" brushRef="#br0">0 148 7495,'0'0'11691,"55"-33"-11531,5 27 193,9-2-97,16-1-128,9-4-64,5 0 0,-7-2-32,-5 2-32,-11 1-705,-14 4-960,-12 1-1058,-19 1-736,-15 1-641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5.568"/>
    </inkml:context>
    <inkml:brush xml:id="br0">
      <inkml:brushProperty name="width" value="0.025" units="cm"/>
      <inkml:brushProperty name="height" value="0.025" units="cm"/>
      <inkml:brushProperty name="color" value="#004F8B"/>
    </inkml:brush>
  </inkml:definitions>
  <inkml:trace contextRef="#ctx0" brushRef="#br0">1 166 13325,'0'0'2082,"51"35"-1634,22-38 385,19-11-385,10-5-320,3-3-96,1-3-416,-9-1-2082,-12-3-577,-17-3-192,-15 2-3652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5.898"/>
    </inkml:context>
    <inkml:brush xml:id="br0">
      <inkml:brushProperty name="width" value="0.025" units="cm"/>
      <inkml:brushProperty name="height" value="0.025" units="cm"/>
      <inkml:brushProperty name="color" value="#004F8B"/>
    </inkml:brush>
  </inkml:definitions>
  <inkml:trace contextRef="#ctx0" brushRef="#br0">1 88 10154,'0'0'4329,"14"-8"-3614,19-6-355,-1 2 0,1 1 0,1 2 0,55-9-1,-10 9-144,0 4 0,0 3 0,105 11 0,-180-8-203,8 0-8,0 0 0,0 1-1,0 1 1,-1 0 0,17 7 0,-26-10-6,-1 1 0,1 0 1,0 0-1,-1 0 0,1 0 1,-1 1-1,1-1 0,-1 0 1,1 1-1,-1-1 1,0 0-1,0 1 0,0 0 1,0-1-1,0 1 0,0 0 1,1 2-1,-2-2 3,0 1-1,0-1 1,0 0-1,0 1 1,0-1 0,0 1-1,-1-1 1,1 0-1,-1 1 1,0-1 0,1 0-1,-1 0 1,0 0-1,0 1 1,-1-1 0,1 0-1,-3 3 1,-16 20 493,-1-1 0,-2-1 0,0-2 0,-46 34-1,-4 5 182,36-27-1016,2 1-1,-45 58 0,61-67-4372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6.383"/>
    </inkml:context>
    <inkml:brush xml:id="br0">
      <inkml:brushProperty name="width" value="0.025" units="cm"/>
      <inkml:brushProperty name="height" value="0.025" units="cm"/>
      <inkml:brushProperty name="color" value="#004F8B"/>
    </inkml:brush>
  </inkml:definitions>
  <inkml:trace contextRef="#ctx0" brushRef="#br0">38 1 3491,'0'0'12823,"2"12"-11648,0 26-477,-2 0 0,-2 0 1,-1 0-1,-11 48 0,-7 84-15,20-146-636,1 0 1,1 0-1,5 34 0,-5-54-218,-1 1 0,1-1-1,0 0 1,0 0 0,0 1-1,1-1 1,-1 0 0,1 0 0,0 0-1,0-1 1,1 1 0,-1 0-1,1-1 1,-1 1 0,1-1-1,0 0 1,1 0 0,-1 0-1,0-1 1,1 1 0,0-1 0,-1 1-1,1-1 1,0 0 0,0-1-1,8 3 1,-8-5-3779,-3-6-743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6.711"/>
    </inkml:context>
    <inkml:brush xml:id="br0">
      <inkml:brushProperty name="width" value="0.025" units="cm"/>
      <inkml:brushProperty name="height" value="0.025" units="cm"/>
      <inkml:brushProperty name="color" value="#004F8B"/>
    </inkml:brush>
  </inkml:definitions>
  <inkml:trace contextRef="#ctx0" brushRef="#br0">1 179 12460,'0'0'1569,"53"28"-31,0-28-97,20 0-480,15-16-96,8-5-128,3-5-385,-9 0-192,-7-2-128,-12 6-32,-16 5-256,-7 1-513,-15 6-1057,-10-2-2209,-10 0-226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7.087"/>
    </inkml:context>
    <inkml:brush xml:id="br0">
      <inkml:brushProperty name="width" value="0.025" units="cm"/>
      <inkml:brushProperty name="height" value="0.025" units="cm"/>
      <inkml:brushProperty name="color" value="#004F8B"/>
    </inkml:brush>
  </inkml:definitions>
  <inkml:trace contextRef="#ctx0" brushRef="#br0">0 117 10570,'0'0'4324,"80"-53"-3075,-25 43 161,9 1-353,12 4-513,2-1-384,3 3-128,-3-4-608,-2-2-1891,-9-5-3266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7.483"/>
    </inkml:context>
    <inkml:brush xml:id="br0">
      <inkml:brushProperty name="width" value="0.025" units="cm"/>
      <inkml:brushProperty name="height" value="0.025" units="cm"/>
      <inkml:brushProperty name="color" value="#004F8B"/>
    </inkml:brush>
  </inkml:definitions>
  <inkml:trace contextRef="#ctx0" brushRef="#br0">0 144 9961,'0'0'5926,"89"5"-6118,-15-5 1345,22-8-609,14-6-383,-2-2-97,-2-5-577,-11 2-1441,-12-4 161,-21 1 63,-14-3-1409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7.830"/>
    </inkml:context>
    <inkml:brush xml:id="br0">
      <inkml:brushProperty name="width" value="0.025" units="cm"/>
      <inkml:brushProperty name="height" value="0.025" units="cm"/>
      <inkml:brushProperty name="color" value="#004F8B"/>
    </inkml:brush>
  </inkml:definitions>
  <inkml:trace contextRef="#ctx0" brushRef="#br0">1 127 12524,'0'0'3940,"72"16"-2787,-5-24-96,20-8-321,11-2-479,8 0-193,0-2-64,-5 0-1025,-7-1-2499,-15-1-2017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8.164"/>
    </inkml:context>
    <inkml:brush xml:id="br0">
      <inkml:brushProperty name="width" value="0.025" units="cm"/>
      <inkml:brushProperty name="height" value="0.025" units="cm"/>
      <inkml:brushProperty name="color" value="#004F8B"/>
    </inkml:brush>
  </inkml:definitions>
  <inkml:trace contextRef="#ctx0" brushRef="#br0">438 211 9129,'3'-13'1009,"0"1"-880,1-2 641,-1-1 0,0 1-1,-1-1 1,0 0-1,-1-20 1,-1 32-616,-1-1 1,1 1-1,0 0 0,-1 0 0,0-1 1,1 1-1,-2 0 0,1 0 1,0 0-1,0 0 0,-1 0 1,0 0-1,1 0 0,-1 0 0,0 1 1,-1-1-1,1 1 0,0 0 1,-1-1-1,1 1 0,-1 0 0,0 0 1,1 1-1,-1-1 0,0 0 1,0 1-1,0 0 0,0 0 1,-1 0-1,1 0 0,0 0 0,0 1 1,-5-1-1,-6 0-111,1 1-1,-1 1 1,0 0 0,1 1 0,-1 0-1,1 1 1,-1 0 0,1 2 0,0-1-1,0 1 1,1 1 0,0 1-1,0-1 1,-11 10 0,4-3-43,0 1 0,2 1 0,0 1 0,0 1 0,2 0 0,0 1 0,-20 31 0,32-44-9,-1 1 1,1 0 0,0 0 0,1 0 0,0 0 0,0 0-1,0 1 1,1-1 0,0 1 0,-1 11 0,2-15-1,0 0 1,1 0 0,-1-1 0,1 1-1,-1 0 1,1 0 0,0 0 0,0 0-1,0-1 1,1 1 0,-1-1 0,1 1-1,-1-1 1,1 1 0,0-1 0,0 0 0,0 0-1,0 0 1,0 0 0,1 0 0,-1 0-1,1 0 1,-1-1 0,1 0 0,4 3-1,8 2 22,1-1-1,-1-1 1,1 0-1,-1-1 1,27 1-1,85-2-86,-76-2-108,291-4-288,-341 4 466,1 0 0,-1 0 0,1 0-1,-1 0 1,1 0 0,-1 0 0,0 0 0,1 0 0,-1 1 0,1-1-1,-1 1 1,0-1 0,1 1 0,-1-1 0,0 1 0,0 0 0,1 0-1,-1 0 1,0 0 0,0 0 0,0 0 0,1 1 0,-1-1 18,-1 1 1,0-1-1,1 0 1,-1 1-1,0-1 1,0 0-1,1 1 1,-1-1-1,-1 1 1,1-1-1,0 0 1,0 1-1,0-1 1,-1 0-1,1 1 1,0-1-1,-1 0 1,0 2-1,-3 5 80,0-1 0,-1 0 0,0 0 0,0 0 0,0-1 0,-9 9 0,-11 6 213,0-2 1,-2-1-1,0-1 0,-1-1 0,0-1 0,-1-2 1,-1-1-1,-60 16 0,33-15-87,-1-1 1,0-4-1,-115 3 0,173-11-285,-1 0-1,1 1 1,0-1 0,-1 0-1,1 0 1,0 0-1,-1 0 1,1 0-1,-1 0 1,1 0-1,0 0 1,-1 0-1,1 0 1,-1 0 0,1 0-1,0 0 1,-1 0-1,1 0 1,-1 0-1,1 0 1,0 0-1,-1-1 1,1 1-1,0 0 1,-1 0 0,1 0-1,0-1 1,-1 1-1,1 0 1,0 0-1,-1-1 1,1 1-1,0 0 1,0-1-1,-1 1 1,1 0 0,0-1-1,0 1 1,0-1-1,0 1 1,0 0-1,-1-1 1,1 1-1,0 0 1,0-1-1,0 1 1,0-1 0,0 1-1,0 0 1,0-1-1,0 1 1,0-1-1,0 1 1,1 0-1,-1-1 1,0 1 0,0-1-1,0 1 1,0 0-1,1-1 1,-1 1-1,0 0 1,0-1-1,0 1 1,1 0-1,-1-1 1,0 1 0,1 0-1,18-22-6265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2.861"/>
    </inkml:context>
    <inkml:brush xml:id="br0">
      <inkml:brushProperty name="width" value="0.025" units="cm"/>
      <inkml:brushProperty name="height" value="0.025" units="cm"/>
    </inkml:brush>
  </inkml:definitions>
  <inkml:trace contextRef="#ctx0" brushRef="#br0">0 207 11243,'0'0'6491,"8"-9"-6101,0-1-329,2 0-1,0 1 1,0 0 0,0 1 0,22-13-1,74-38 56,-76 43-110,-15 7 0,0 1 0,1 0 0,0 1 0,1 1 0,0 0 0,31-5 0,-47 11-11,0-1-1,0 1 1,-1 0-1,1 0 1,0 1-1,0-1 1,0 0-1,-1 0 1,1 0-1,0 0 1,0 1-1,0-1 1,-1 0 0,1 1-1,0-1 1,-1 1-1,1-1 1,0 0-1,-1 1 1,1 0-1,-1-1 1,1 1-1,-1-1 1,1 1-1,-1 0 1,1-1-1,-1 1 1,1 1-1,4 28-23,-17 39 151,11-65-109,-13 47 54,9-35-36,0 1 1,1-1 0,1 1 0,0 0-1,1 0 1,1 0 0,1 21-1,1-35-17,-1 0 0,1-1 0,-1 1-1,1-1 1,0 1 0,0-1 0,0 1-1,0-1 1,1 0 0,-1 0 0,1 1 0,-1-1-1,1 0 1,0 0 0,0 0 0,-1-1-1,1 1 1,1 0 0,1 1 0,0-1 61,1 0 0,-1 0 0,1 0 0,-1-1 0,1 1 0,0-1 0,0 0 0,0-1 0,8 1 0,1-1 93,0-1 1,0-1-1,0 0 1,0 0-1,0-2 1,17-6-1,-10 2-143,0-2 1,0 0-1,-1-2 1,-1 0-1,0-1 0,0-1 1,-1-1-1,-1 0 1,-1-1-1,0-1 0,15-22 1,-17 20-691,-2-1 0,0 0 1,14-35-1,-25 51 94,1 0 0,-1 1 0,1-1 1,0 1-1,0-1 0,0 1 0,1-1 1,-1 1-1,1 0 0,0 0 0,4-3 1,9-6-4657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8.507"/>
    </inkml:context>
    <inkml:brush xml:id="br0">
      <inkml:brushProperty name="width" value="0.025" units="cm"/>
      <inkml:brushProperty name="height" value="0.025" units="cm"/>
      <inkml:brushProperty name="color" value="#004F8B"/>
    </inkml:brush>
  </inkml:definitions>
  <inkml:trace contextRef="#ctx0" brushRef="#br0">53 0 4292,'0'0'3705,"-7"13"-2013,2-5-1490,0 0-34,0 0 0,1 0 1,0 1-1,0-1 0,1 1 1,0 0-1,0 0 0,1 0 0,-2 18 1,1 495 3264,5-272-2793,-4-51-486,10 272 946,-7-453-1065,0-9-22,-1 0 1,2 0-1,-1 1 0,5 12 1,-6-22-22,0 0 0,0 0 0,0 0 1,0 1-1,0-1 0,0 0 0,0 0 1,0 0-1,0 1 0,0-1 0,0 0 1,0 0-1,0 0 0,0 1 0,0-1 1,1 0-1,-1 0 0,0 0 0,0 1 1,0-1-1,0 0 0,0 0 0,1 0 1,-1 0-1,0 0 0,0 0 0,0 1 1,1-1-1,-1 0 0,0 0 0,0 0 1,0 0-1,1 0 0,-1 0 0,0 0 1,0 0-1,0 0 0,1 0 0,-1 0 1,0 0-1,0 0 0,0 0 0,1 0 1,-1 0-1,0 0 0,0 0 0,0 0 1,1 0-1,-1 0 0,0 0 0,0-1 1,1 1-1,7-15-206,3-22-58,48-443-9389,-55 443 8576,10-103-4211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8.882"/>
    </inkml:context>
    <inkml:brush xml:id="br0">
      <inkml:brushProperty name="width" value="0.025" units="cm"/>
      <inkml:brushProperty name="height" value="0.025" units="cm"/>
      <inkml:brushProperty name="color" value="#004F8B"/>
    </inkml:brush>
  </inkml:definitions>
  <inkml:trace contextRef="#ctx0" brushRef="#br0">0 985 4773,'6'-28'813,"1"0"0,2 0 0,0 1 0,2 0 1,1 1-1,18-29 0,-21 41-518,1 0 0,1 1 0,0 0 0,0 1 1,1 0-1,1 1 0,0 0 0,1 1 0,0 1 0,0 0 0,1 1 0,18-7 1,9-1-113,0 2 1,1 2 0,1 2 0,55-5 0,187-5-123,-198 16 32,911-82-1344,-756 50 195,-2-11-1,252-85 0,-123-4 1200,-220 78 1471,-134 52-1323,0 0 1,1 1-1,0 1 1,26-3-1,-41 6-256,0 1 1,-1 0-1,1 0 0,-1 0 1,1 1-1,0-1 1,-1 0-1,1 0 0,-1 1 1,1-1-1,-1 1 0,1 0 1,-1-1-1,1 1 0,-1 0 1,1 0-1,-1 0 0,0 0 1,0 0-1,1 0 0,-1 0 1,0 0-1,0 1 0,0-1 1,0 0-1,0 1 1,-1-1-1,1 1 0,0-1 1,-1 1-1,1-1 0,-1 1 1,1-1-1,-1 3 0,2 6 237,-1 0 0,0 1 0,-1-1 0,-1 16 0,1-5 190,13 692 1558,-13-704-2011,4 125 187,-7 0 0,-5 0 0,-40 210 0,48-341-211,-4 13-238,1-1 0,-2 1 0,-9 22-1,12-35 109,1 1 0,-1-1 0,0 0-1,0 0 1,0 0 0,-1 0 0,1 0-1,-1 0 1,1 0 0,-1-1-1,0 0 1,0 1 0,0-1 0,0 0-1,0-1 1,-1 1 0,1 0 0,-1-1-1,1 0 1,-8 2 0,-1-2-657,0 0 1,0-1-1,0 0 1,0-1-1,0 0 1,-22-6-1,-36-17-4040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9.212"/>
    </inkml:context>
    <inkml:brush xml:id="br0">
      <inkml:brushProperty name="width" value="0.025" units="cm"/>
      <inkml:brushProperty name="height" value="0.025" units="cm"/>
      <inkml:brushProperty name="color" value="#004F8B"/>
    </inkml:brush>
  </inkml:definitions>
  <inkml:trace contextRef="#ctx0" brushRef="#br0">302 389 11819,'-52'16'75,"23"-9"288,1 2 0,0 0 0,1 2 0,0 1 0,0 2 0,-29 19 0,31-6 122,25-26-475,-1 0 0,1-1 0,-1 1 0,1 0 1,0 0-1,0 0 0,-1 0 0,1-1 0,0 1 0,0 0 1,0 0-1,0 0 0,0 0 0,0 0 0,0-1 0,1 1 1,-1 0-1,0 0 0,0 0 0,1 0 0,-1-1 0,1 3 1,1-1-14,1 0 1,0 0-1,-1 0 0,1 0 1,0 0-1,0-1 1,0 1-1,0-1 1,0 0-1,0 0 1,1 0-1,-1 0 1,0 0-1,1-1 1,5 1-1,41 4 350,1-3 1,0-2-1,62-7 1,160-33 863,-167 22-876,1644-245 514,-1103 148-3595,-221 19-2756,-278 58 1546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11.708"/>
    </inkml:context>
    <inkml:brush xml:id="br0">
      <inkml:brushProperty name="width" value="0.025" units="cm"/>
      <inkml:brushProperty name="height" value="0.025" units="cm"/>
    </inkml:brush>
  </inkml:definitions>
  <inkml:trace contextRef="#ctx0" brushRef="#br0">1 3193 2883,'0'0'8696,"16"9"-5429,0-11-2762,-1-1-1,0 0 1,-1-1 0,1 0 0,-1-1-1,1-1 1,22-13 0,3 0 27,-8 7-391,0 2 1,1 0-1,0 3 1,0 0-1,54-2 1,-58 5-94,0-2 0,-1 0 0,0-2 0,0-1 0,41-19 0,128-76 725,-148 76-697,152-79 1026,267-100 0,-270 119-1007,-109 46 133,94-30-1,-102 45-81,-2-4 0,124-66 0,-129 61-141,2 3-1,137-40 1,-2 1-3,171-54 40,-11 4 7,120-91 719,-434 184-770,2 3-1,1 2 0,106-27 1,327-109 52,-177 49-42,-223 84-5,139-24 0,-74 23 5,253-80 0,-330 83 7,452-165 18,253-103-22,-244 76 135,-409 159-138,108-35-8,-199 80 47,0 1 0,1 2-1,78-6 1,-138 15-6896,3 1 1948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2.987"/>
    </inkml:context>
    <inkml:brush xml:id="br0">
      <inkml:brushProperty name="width" value="0.025" units="cm"/>
      <inkml:brushProperty name="height" value="0.025" units="cm"/>
    </inkml:brush>
  </inkml:definitions>
  <inkml:trace contextRef="#ctx0" brushRef="#br0">46 1 3171,'0'0'10506,"-46"19"-5734,50-19-3522,10 0 31,11 0 128,5 0-64,7 0-448,0 0-224,11 0-193,-2 2-319,-2 2-161,-3 2-257,-4-2-1248,-12 1-961,-4-4-1570,-12-1-2114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3.365"/>
    </inkml:context>
    <inkml:brush xml:id="br0">
      <inkml:brushProperty name="width" value="0.025" units="cm"/>
      <inkml:brushProperty name="height" value="0.025" units="cm"/>
    </inkml:brush>
  </inkml:definitions>
  <inkml:trace contextRef="#ctx0" brushRef="#br0">0 1 10890,'0'0'5862,"48"30"-4197,-9-23 97,5-6-801,6 1-801,-4-2-256,-4 0-2306,-8-9-5382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4.140"/>
    </inkml:context>
    <inkml:brush xml:id="br0">
      <inkml:brushProperty name="width" value="0.025" units="cm"/>
      <inkml:brushProperty name="height" value="0.025" units="cm"/>
    </inkml:brush>
  </inkml:definitions>
  <inkml:trace contextRef="#ctx0" brushRef="#br0">28 39 7175,'0'0'10794,"9"-6"-8450,30-19-396,-39 24-1890,1 1 0,0-1 0,0 0-1,0 1 1,0-1 0,-1 1 0,1-1 0,0 1 0,0-1 0,0 1-1,0 0 1,0-1 0,0 1 0,1 0 0,-1 0 0,0 0 0,0 0-1,0 0 1,0 0 0,0 0 0,0 0 0,0 0 0,0 0 0,0 1 0,0-1-1,0 0 1,0 1 0,0-1 0,0 1 0,0-1 0,0 1 0,0-1-1,-1 1 1,1 0 0,0-1 0,0 1 0,-1 0 0,1 0 0,0 0-1,-1 0 1,1-1 0,-1 1 0,1 0 0,-1 0 0,1 0 0,-1 0-1,0 0 1,1 2 0,1 5-43,-1 0 0,-1 0 0,1 0-1,-1 0 1,-1 9 0,1-6 104,-1 19-108,-1 1-1,-2-1 1,-1 0 0,-17 59-1,17-71-341,4-12 292,-1 1 0,1-1 0,-2 0 0,1 0 1,-6 10-1,-8-1-3516,-11-11-5010,7-7 504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4.550"/>
    </inkml:context>
    <inkml:brush xml:id="br0">
      <inkml:brushProperty name="width" value="0.025" units="cm"/>
      <inkml:brushProperty name="height" value="0.025" units="cm"/>
    </inkml:brush>
  </inkml:definitions>
  <inkml:trace contextRef="#ctx0" brushRef="#br0">1 396 12812,'0'0'7143,"54"9"-5478,-4-9-31,8 0-193,8-1-704,-2-8-513,-3-2-128,-7-1-224,-15-1-705,-16 0-1152,-13 1-1154,-10-3-2082,-3-1-2467</inkml:trace>
  <inkml:trace contextRef="#ctx0" brushRef="#br0" timeOffset="1">4 44 12268,'0'0'10345,"71"9"-8551,-13-15-833,10-4-577,1 0-288,-4 2-128,-7 3-864,-13-1-1571,-12 3-2337,-10-2-6759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5.586"/>
    </inkml:context>
    <inkml:brush xml:id="br0">
      <inkml:brushProperty name="width" value="0.025" units="cm"/>
      <inkml:brushProperty name="height" value="0.025" units="cm"/>
    </inkml:brush>
  </inkml:definitions>
  <inkml:trace contextRef="#ctx0" brushRef="#br0">262 117 4036,'0'0'5488,"9"-9"-2803,7-7-1752,58-60 6862,-68 62-4185,-17 13-1540,-22 10-1141,0 10-602,1 1 0,1 2 1,1 1-1,0 1 0,2 2 0,-46 53 0,67-72-255,1 0 0,0 1 0,0 0-1,1 0 1,0 0 0,0 0 0,1 1-1,0 0 1,1 0 0,0 0 0,0 0-1,1 1 1,0-1 0,0 1 0,1-1 0,1 1-1,0 12 1,1-20-67,0 1 0,-1 0 0,2-1 0,-1 1 0,0-1 0,0 1 0,1-1 0,-1 1 0,1-1 0,0 0 0,0 0 0,0 0 0,0 0 0,0 0-1,0 0 1,0-1 0,1 1 0,-1-1 0,1 0 0,-1 1 0,1-1 0,-1 0 0,1 0 0,0-1 0,-1 1 0,1-1 0,5 1 0,10 2 19,-1-2 0,1 0 0,21-1 0,-23-1 3,19 0-12,0-2 0,58-12 0,-73 10-1043,0 0-1,0-2 1,20-10 0,-14 1-5688,-6-3-7484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6.227"/>
    </inkml:context>
    <inkml:brush xml:id="br0">
      <inkml:brushProperty name="width" value="0.025" units="cm"/>
      <inkml:brushProperty name="height" value="0.025" units="cm"/>
    </inkml:brush>
  </inkml:definitions>
  <inkml:trace contextRef="#ctx0" brushRef="#br0">0 1 4676,'0'0'21140,"6"11"-19885,-1-2-1122,0 1 1,-1 0-1,0 0 1,-1 1-1,0-1 1,-1 1-1,0 0 1,0-1-1,-1 17 1,-3 35 388,1-31-2145,1-1-5839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3.149"/>
    </inkml:context>
    <inkml:brush xml:id="br0">
      <inkml:brushProperty name="width" value="0.025" units="cm"/>
      <inkml:brushProperty name="height" value="0.025" units="cm"/>
    </inkml:brush>
  </inkml:definitions>
  <inkml:trace contextRef="#ctx0" brushRef="#br0">1 9 10858,'0'0'8462,"10"-2"-8003,-4 0-396,-4 1-49,0 1 0,1-1 0,-1 0 0,0 1 0,0-1 0,0 1-1,1-1 1,-1 1 0,0 0 0,1 0 0,-1 0 0,0 0 0,0 1-1,1-1 1,-1 1 0,0-1 0,0 1 0,0 0 0,0 0-1,1 0 1,-1 0 0,-1 0 0,1 0 0,0 1 0,0-1 0,3 3-1,26 37 609,40 68-1,-46-69-1165,1 0 0,40 44 0,-64-80 171,1-1 1,0-1 0,0 1-1,0 0 1,0-1-1,1 1 1,-1-1 0,5 2-1,20 1-5105,-9-5 599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6.560"/>
    </inkml:context>
    <inkml:brush xml:id="br0">
      <inkml:brushProperty name="width" value="0.025" units="cm"/>
      <inkml:brushProperty name="height" value="0.025" units="cm"/>
    </inkml:brush>
  </inkml:definitions>
  <inkml:trace contextRef="#ctx0" brushRef="#br0">0 13 15599,'0'0'5829,"73"0"-4868,-29 0-64,7 0-673,8 0-160,-12-1-1729,1-11-4998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6.938"/>
    </inkml:context>
    <inkml:brush xml:id="br0">
      <inkml:brushProperty name="width" value="0.025" units="cm"/>
      <inkml:brushProperty name="height" value="0.025" units="cm"/>
    </inkml:brush>
  </inkml:definitions>
  <inkml:trace contextRef="#ctx0" brushRef="#br0">1 0 14478,'0'0'7399,"19"69"-6022,-15-36-192,-4 6-384,0 0-513,0 2-192,-6-3-32,3-5-64,1-5 0,2-5-672,0-5-770,0-6-672,0-5-1665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7.301"/>
    </inkml:context>
    <inkml:brush xml:id="br0">
      <inkml:brushProperty name="width" value="0.025" units="cm"/>
      <inkml:brushProperty name="height" value="0.025" units="cm"/>
    </inkml:brush>
  </inkml:definitions>
  <inkml:trace contextRef="#ctx0" brushRef="#br0">45 386 15407,'0'0'5957,"48"1"-4996,5-1 448,14-6-384,6-2-480,3-2-385,-7-1-64,-7 2-128,-18 0-640,-16 2-738,-12 2-1088,-12-1-1410,-4-1-3363</inkml:trace>
  <inkml:trace contextRef="#ctx0" brushRef="#br0" timeOffset="1">1 72 11755,'0'0'9321,"72"-30"-7816,-22 22-544,10 0-192,4 4-609,1 2-96,-5-2-833,-7-3-3843,-5-1-7848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7.897"/>
    </inkml:context>
    <inkml:brush xml:id="br0">
      <inkml:brushProperty name="width" value="0.025" units="cm"/>
      <inkml:brushProperty name="height" value="0.025" units="cm"/>
    </inkml:brush>
  </inkml:definitions>
  <inkml:trace contextRef="#ctx0" brushRef="#br0">123 42 4484,'0'0'6171,"9"-6"-2711,1 1-2371,-6 4-683,-1-1-1,1 1 1,-1-1 0,1 0-1,-1-1 1,0 1 0,0-1 0,0 1-1,0-1 1,0 0 0,2-3-1,-9 8 5238,-32 22-4527,20-6-1036,1 1 1,1 0-1,1 1 0,1 1 1,0 0-1,2 0 1,0 1-1,2 1 1,0-1-1,1 1 0,2 1 1,0-1-1,2 1 1,-1 33-1,3-53-86,1 0 0,0 0-1,1 0 1,-1 0 0,1 0-1,0 0 1,-1 0 0,2 0-1,-1 0 1,0 0 0,1-1-1,0 1 1,0 0-1,0-1 1,0 0 0,1 1-1,-1-1 1,1 0 0,0 0-1,4 4 1,-1-4-483,0 1 0,1-2 0,-1 1 0,0 0 0,1-1 0,-1 0 1,1-1-1,0 0 0,-1 0 0,1 0 0,12-1 0,27 1-6109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8.808"/>
    </inkml:context>
    <inkml:brush xml:id="br0">
      <inkml:brushProperty name="width" value="0.025" units="cm"/>
      <inkml:brushProperty name="height" value="0.025" units="cm"/>
    </inkml:brush>
  </inkml:definitions>
  <inkml:trace contextRef="#ctx0" brushRef="#br0">0 213 6182,'0'0'1783,"2"-8"-678,7-20 300,-7 23-811,0 1 1,0 0-1,0 0 1,1 1-1,-1-1 0,1 0 1,0 1-1,1 0 1,-1 0-1,7-5 0,47-27 4472,-54 33-4833,1 0 0,-1 1 0,1-1 0,-1 1 1,1 0-1,0 0 0,0 1 0,0-1 0,-1 1 0,1 0 1,0 0-1,0 0 0,0 0 0,7 2 0,-10-1-207,0 1 1,0-1-1,1 0 0,-1 0 0,0 0 0,0 1 0,0-1 1,-1 0-1,1 1 0,0-1 0,0 1 0,-1-1 0,1 1 0,-1 0 1,1-1-1,-1 1 0,0-1 0,0 1 0,1 0 0,-1-1 1,0 1-1,-1 0 0,1-1 0,0 1 0,-1 1 0,-6 43 175,-1-25-71,4-11 123,0-1 1,1 1-1,0 0 0,1 0 0,-2 14 1,7-26-76,-1 1 1,1-1-1,-1 0 1,0 0-1,1 0 1,-1 0-1,0 0 1,3-4-1,1-5-96,0 1 0,-1-1-1,-1 0 1,1 0-1,-2-1 1,1 0-1,-2 1 1,3-16-1,-4 19-38,-1 0-1,1 0 0,-1 0 0,-1 0 0,1 0 0,-1 0 0,-1 0 1,1 0-1,-1 1 0,-1-1 0,1 1 0,-1-1 0,-6-9 0,9 16-48,0 1 0,-1-1-1,1 0 1,0 1-1,-1-1 1,1 1 0,0-1-1,-1 0 1,1 1-1,-1-1 1,1 1 0,-1-1-1,1 1 1,-1 0-1,1-1 1,-1 1 0,0-1-1,1 1 1,-1 0-1,1 0 1,-1-1 0,0 1-1,1 0 1,-1 0-1,0 0 1,0 0 0,1 0-1,-2 0 1,2 0-1,0 1 1,1 0 0,-1-1-1,0 1 1,0 0-1,0-1 1,1 1-1,-1-1 1,0 1-1,1 0 1,-1-1-1,0 1 1,1-1 0,-1 1-1,1-1 1,-1 1-1,1-1 1,-1 1-1,1-1 1,-1 1-1,1-1 1,0 0-1,-1 1 1,1-1 0,-1 0-1,1 0 1,0 1-1,-1-1 1,2 0-1,10 5-261,1-1 0,-1 0-1,1-1 1,-1 0-1,1-1 1,0-1 0,21 1-1,47-6-6504,-41-3-2473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2.174"/>
    </inkml:context>
    <inkml:brush xml:id="br0">
      <inkml:brushProperty name="width" value="0.025" units="cm"/>
      <inkml:brushProperty name="height" value="0.025" units="cm"/>
    </inkml:brush>
  </inkml:definitions>
  <inkml:trace contextRef="#ctx0" brushRef="#br0">18 1 3972,'-2'5'384,"2"3"-416,-2-2 2274,2 1-1986,-3 1-224,1-1-128,2-1-800,-5 1-1218,1-2-1634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2.506"/>
    </inkml:context>
    <inkml:brush xml:id="br0">
      <inkml:brushProperty name="width" value="0.025" units="cm"/>
      <inkml:brushProperty name="height" value="0.025" units="cm"/>
    </inkml:brush>
  </inkml:definitions>
  <inkml:trace contextRef="#ctx0" brushRef="#br0">52 1 320,'-34'67'2435,"31"-66"-257,-1-1-513,2 0-640,-3 0-256,1 0-513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2.961"/>
    </inkml:context>
    <inkml:brush xml:id="br0">
      <inkml:brushProperty name="width" value="0.025" units="cm"/>
      <inkml:brushProperty name="height" value="0.025" units="cm"/>
    </inkml:brush>
  </inkml:definitions>
  <inkml:trace contextRef="#ctx0" brushRef="#br0">1 323 5509,'0'0'16314,"1"-3"-14712,29-36 971,55-56 1,-21 24-1555,-32 27-520,-23 31-123,0 1-1,0-1 1,21-19 0,-29 32-296,-1 34-134,-4-19 67,-1-1 0,0 1 0,-1-1 0,0 0 0,-1 0 0,-17 24 0,-10 21-13,27-45-1,4-9 0,0 0 1,0 0-1,1 0 0,0 0 0,0 1 1,0 0-1,0-1 0,1 1 0,0 0 1,0-1-1,1 1 0,-1 10 0,2-15 1,0-1 0,0 1 0,-1 0-1,1 0 1,0-1 0,0 1 0,0 0-1,0-1 1,0 1 0,0-1 0,0 1-1,0-1 1,0 0 0,0 1 0,0-1-1,0 0 1,0 0 0,0 1 0,1-1-1,-1 0 1,0 0 0,0 0 0,0-1-1,1 1 1,31-3 70,-4-7-76,-1-1-1,0-1 0,-1-1 0,0-1 0,27-21 0,-53 35-5,11-13-2409,-13 1-3497,-3-1-1854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3.308"/>
    </inkml:context>
    <inkml:brush xml:id="br0">
      <inkml:brushProperty name="width" value="0.025" units="cm"/>
      <inkml:brushProperty name="height" value="0.025" units="cm"/>
    </inkml:brush>
  </inkml:definitions>
  <inkml:trace contextRef="#ctx0" brushRef="#br0">34 68 17040,'0'0'5381,"-23"-55"-2434,18 47-1410,5 3-544,-2 5-640,-1 0-385,3 9-32,0 3-321,0 6-1344,0-1-1282,0-1-1538,3-3-4099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3.683"/>
    </inkml:context>
    <inkml:brush xml:id="br0">
      <inkml:brushProperty name="width" value="0.025" units="cm"/>
      <inkml:brushProperty name="height" value="0.025" units="cm"/>
    </inkml:brush>
  </inkml:definitions>
  <inkml:trace contextRef="#ctx0" brushRef="#br0">1 257 15951,'0'0'11734,"11"-5"-10933,5-3-718,-1-1 0,0-1 1,-1 0-1,0-1 1,-1 0-1,0-1 0,20-24 1,-11 10-46,-10 14-17,-1-2 1,0 0-1,0 0 0,-2-1 0,1 0 1,7-20-1,-66 157-202,-2 4-81,51-126 168,0 0-1,0 0 1,0 0 0,0 0 0,0 0 0,1 0 0,-1 0-1,0 0 1,0 0 0,0 0 0,0 0 0,0-1 0,0 1-1,0 0 1,0 0 0,0 0 0,1 0 0,-1 0 0,0 0-1,0 0 1,0 0 0,0 0 0,0 0 0,0 1 0,0-1-1,0 0 1,0 0 0,0 0 0,1 0 0,-1 0 0,0 0 0,0 0-1,0 0 1,0 0 0,0 0 0,0 0 0,0 0 0,0 0-1,0 0 1,0 0 0,0 0 0,0 0 0,0 1 0,0-1-1,0 0 1,1 0 0,-1 0 0,0 0 0,0 0 0,0 0-1,0 0 1,0 0 0,0 1 0,7-9-5519,6-8-6212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3.497"/>
    </inkml:context>
    <inkml:brush xml:id="br0">
      <inkml:brushProperty name="width" value="0.025" units="cm"/>
      <inkml:brushProperty name="height" value="0.025" units="cm"/>
    </inkml:brush>
  </inkml:definitions>
  <inkml:trace contextRef="#ctx0" brushRef="#br0">236 1 12011,'0'0'4773,"-68"79"-3588,38-30-32,-2 10 224,4 4-416,0 2-672,7-2-225,6-2 32,7-5-64,2-9-737,6-5-993,0-13-1889,0-13-2723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5.259"/>
    </inkml:context>
    <inkml:brush xml:id="br0">
      <inkml:brushProperty name="width" value="0.025" units="cm"/>
      <inkml:brushProperty name="height" value="0.025" units="cm"/>
    </inkml:brush>
  </inkml:definitions>
  <inkml:trace contextRef="#ctx0" brushRef="#br0">57 18 11691,'0'0'8440,"11"-4"-6961,-11 4-1471,6-3 182,0 1 0,0 0-1,1 0 1,-1 0 0,0 1 0,1 0 0,-1 1 0,1-1-1,-1 1 1,1 0 0,-1 1 0,1 0 0,-1 0-1,0 0 1,1 1 0,6 2 0,-4 0-114,0 1-1,0 0 1,0 1 0,-1 0-1,0 0 1,0 1 0,-1 0 0,1 0-1,-2 1 1,1 0 0,-1 0-1,0 0 1,-1 1 0,8 16 0,-9-17-26,-2 0 1,1 1-1,-1-1 1,0 1-1,-1 0 1,0-1-1,0 1 1,-1 0-1,0 0 0,-1 0 1,0-1-1,0 1 1,-1 0-1,0-1 1,0 1-1,-1-1 1,-7 14-1,-2 0 17,-1 0 1,-1-1-1,-1-1 0,-1 0 0,-1-1 0,0 0 0,-2-2 0,0 0 0,-26 18 0,23-20-1625,-1-1 0,-35 16 0,54-28-2329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5.649"/>
    </inkml:context>
    <inkml:brush xml:id="br0">
      <inkml:brushProperty name="width" value="0.025" units="cm"/>
      <inkml:brushProperty name="height" value="0.025" units="cm"/>
    </inkml:brush>
  </inkml:definitions>
  <inkml:trace contextRef="#ctx0" brushRef="#br0">0 1 15663,'0'0'8520,"27"59"-7335,-23-25-448,-4 7-417,0 3-256,0 2 32,0-4-128,-4-2-769,2-7-1024,-1-6-514,1-9-575,-7-9-2179,2-8-2883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5.978"/>
    </inkml:context>
    <inkml:brush xml:id="br0">
      <inkml:brushProperty name="width" value="0.025" units="cm"/>
      <inkml:brushProperty name="height" value="0.025" units="cm"/>
    </inkml:brush>
  </inkml:definitions>
  <inkml:trace contextRef="#ctx0" brushRef="#br0">1 104 13293,'0'0'10473,"39"-53"-9383,-4 47-482,8 0-416,4 0-160,7-2-1057,-1-4-2274,-4-1-3715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6.339"/>
    </inkml:context>
    <inkml:brush xml:id="br0">
      <inkml:brushProperty name="width" value="0.025" units="cm"/>
      <inkml:brushProperty name="height" value="0.025" units="cm"/>
    </inkml:brush>
  </inkml:definitions>
  <inkml:trace contextRef="#ctx0" brushRef="#br0">362 4 10794,'0'0'7036,"-9"-2"-3438,0 1-3376,1 1 0,-1 0 0,0 0 0,1 0 0,-1 1 0,1 1-1,-1-1 1,1 1 0,0 1 0,0 0 0,0 0 0,0 0 0,0 1 0,1 0-1,-9 6 1,-5 4-4,0 1-1,1 1 0,1 1 0,0 0 0,1 2 1,-20 25-1,32-35-130,-1 0 0,1 1 0,1-1 0,0 1 0,0 0 0,0 0 0,2 1-1,-1-1 1,1 1 0,1 0 0,0 0 0,0 0 0,1 0 0,1 0 0,0 0 0,0 0 0,3 11 0,-2-15-54,1-1 0,0-1 1,1 1-1,-1 0 0,1 0 0,1-1 0,-1 0 1,1 1-1,-1-1 0,1-1 0,1 1 1,-1 0-1,1-1 0,0 0 0,0 0 1,0-1-1,0 1 0,1-1 0,-1 0 0,1 0 1,0-1-1,7 2 0,4 2-14,1-1 0,0-1 0,0-1 0,0 0 0,0-1 0,25-1 0,-41-1-18,0 0 1,0 0-1,-1 0 1,1 0-1,0-1 1,0 1-1,0-1 1,0 1-1,0-1 1,0 0-1,-1 1 1,1-1-1,0 0 0,-1 0 1,1 0-1,2-2 1,-4 2 14,1 0 0,0 0 0,-1 0 0,1 0 0,-1 0 0,1 0 0,-1 0 0,1 0 0,-1 0 1,0 0-1,0 0 0,1 0 0,-1 0 0,0 0 0,0-1 0,0 1 0,0 0 0,0 0 0,-1 0 0,1 0 0,0-1 0,-1-1 42,0 0-1,-1 0 0,1 0 1,-1 0-1,1 0 0,-1 1 1,0-1-1,0 1 0,0-1 1,0 1-1,-1 0 0,1 0 1,0 0-1,-1 0 0,0 0 1,1 0-1,-1 1 0,-4-2 1,-2 0-22,-1 1 0,0 0 1,0 0-1,-1 1 0,1 0 1,-13 1-1,18 0-55,23-1 41,1 0 1,-1-2-1,0 0 1,0-2-1,24-8 1,89-41-371,-109 44 160,-22 10 190,1 0 0,-1 0 0,0 0 0,0-1 0,0 1-1,1 0 1,-1 0 0,0 0 0,0 0 0,0 0 0,1 0-1,-1 0 1,0-1 0,0 1 0,1 0 0,-1 0 0,0 0-1,0 0 1,1 0 0,-1 0 0,0 0 0,0 0 0,1 0 0,-1 0-1,0 0 1,0 0 0,0 1 0,1-1 0,-1 0 0,0 0-1,0 0 1,1 0 0,-1 0 0,0 0 0,0 0 0,0 1-1,1-1 1,-1 0 0,0 0 0,0 0 0,0 1 0,-3 12-61,-20 24 0,17-28 185,-9 14 69,-40 69 227,51-83-425,0 0 0,0 0-1,1 1 1,0-1 0,0 1-1,1 0 1,1 0-1,-1 13 1,2-22-77,0 0 0,0 0 0,0 0 0,0 0 0,0 0 0,0 0 0,0 0 0,0 0 0,1 0 0,-1 0 0,0 0 0,1 0 0,-1 0 0,1 0 0,-1 0 0,1-1 0,-1 1 0,1 0 0,0 0 0,-1 0 1,1-1-1,1 2 0,23 1-5122,-3-8-1877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16.425"/>
    </inkml:context>
    <inkml:brush xml:id="br0">
      <inkml:brushProperty name="width" value="0.025" units="cm"/>
      <inkml:brushProperty name="height" value="0.025" units="cm"/>
    </inkml:brush>
  </inkml:definitions>
  <inkml:trace contextRef="#ctx0" brushRef="#br0">145 5 6887,'-8'0'3064,"-10"-2"-2038,-27 0 2413,2 6 4331,85-4-4468,-14 2-2749,86-3 446,195 8-722,-468 15-112,8-10-160,-51 7 22,191-14-52,24-2-30,29 0-25,8-2 83,34 2 23,-1-5 0,0-2 0,99-20 0,-182 24-26,0 0 0,-1 0 0,1 0 0,0 0 0,0 0 0,0 0 0,0 0 0,0 0 0,0 0 0,0 0 0,0 0 0,0 0 0,0 0 0,0 0 0,0 0 1,0 0-1,0-1 0,0 1 0,0 0 0,-1 0 0,1 0 0,0 0 0,0 0 0,0 0 0,0 0 0,0 0 0,0 0 0,0 0 0,0-1 0,0 1 0,0 0 0,0 0 1,0 0-1,0 0 0,1 0 0,-1 0 0,0 0 0,0 0 0,0 0 0,0 0 0,0 0 0,0-1 0,0 1 0,0 0 0,0 0 0,0 0 0,-18-4 7,-26-1 10,-4 3-46,-161 2 196,184 1-230,1 2 0,-1 1 0,1 0-1,0 2 1,0 1 0,-27 11 0,41-12-471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48.995"/>
    </inkml:context>
    <inkml:brush xml:id="br0">
      <inkml:brushProperty name="width" value="0.025" units="cm"/>
      <inkml:brushProperty name="height" value="0.025" units="cm"/>
      <inkml:brushProperty name="color" value="#004F8B"/>
    </inkml:brush>
  </inkml:definitions>
  <inkml:trace contextRef="#ctx0" brushRef="#br0">1 140 6854,'0'0'6577,"8"1"-6689,22-1 146,1-1-1,31-4 1,37-3 36,411 38 472,-275-8-353,505 52 818,-653-64-989,446 33 925,575-28-1,-536-54-689,-1-30-117,-11 0 62,-296 41 446,1068-83 757,-942 106-106,-305 5-535,-106 17-1673,-57 36-6331,18-18-1196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50.234"/>
    </inkml:context>
    <inkml:brush xml:id="br0">
      <inkml:brushProperty name="width" value="0.025" units="cm"/>
      <inkml:brushProperty name="height" value="0.025" units="cm"/>
      <inkml:brushProperty name="color" value="#004F8B"/>
    </inkml:brush>
  </inkml:definitions>
  <inkml:trace contextRef="#ctx0" brushRef="#br0">0 38 8712,'0'0'5728,"11"6"-5882,-11-6 154,8 4 21,-1 1 0,1-2 1,0 1-1,0-1 0,0 0 1,1-1-1,-1 0 0,1 0 1,14 0-1,38 2 59,-1 3 0,0 2 0,-1 2 0,0 3 0,78 30 1,-54-17 209,2-5 1,0-3-1,1-3 1,119 5-1,352-18 289,-307-8-459,455 37 200,27 21-141,2-69 64,-449-10-153,734-36 12,-614 65-92,733-24 1048,-794-2-709,299-29 54,-579 44-420,0-2 0,0-3 0,-1-2 0,97-39 0,-127 35-1610,-32 18 1316,0 0 0,0 0 0,0 1 0,0-1 0,0 0 0,-1 0 0,1 0 0,0 0 1,-1 0-1,1-1 0,-1 1 0,1 0 0,-1 0 0,0 0 0,1 0 0,-1-2 0,-6-12-9085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34.206"/>
    </inkml:context>
    <inkml:brush xml:id="br0">
      <inkml:brushProperty name="width" value="0.025" units="cm"/>
      <inkml:brushProperty name="height" value="0.025" units="cm"/>
      <inkml:brushProperty name="color" value="#004F8B"/>
    </inkml:brush>
  </inkml:definitions>
  <inkml:trace contextRef="#ctx0" brushRef="#br0">659 197 224,'3'-11'3283,"-3"10"-3255,4-14 857,-1 0 1,0 0-1,-1 0 0,0-1 0,-1-16 1,-1 29-746,0 0 0,0 0-1,0 0 1,-1 0 0,1 0 0,-1 0 0,0 0 0,1 0 0,-1 0 0,-1 0 0,1 0-1,0 0 1,-1 1 0,1-1 0,-1 0 0,0 1 0,0 0 0,0-1 0,0 1 0,0 0 0,-1 0-1,1 0 1,0 0 0,-1 0 0,0 1 0,1-1 0,-1 1 0,0 0 0,0 0 0,0 0-1,0 0 1,0 0 0,0 1 0,0-1 0,0 1 0,0 0 0,-6 0 0,0 1-69,-1 1-1,1 0 1,0 0 0,0 1 0,0 0-1,0 1 1,1 0 0,-1 1 0,1-1-1,0 1 1,-13 12 0,-12 10 22,-35 38 1,63-60-68,-53 54 515,1 3 1,-75 108-1,115-143-499,0 0-1,2 0 1,1 2 0,2 0-1,0 0 1,2 1 0,2 0-1,0 1 1,2 0-1,-2 34 1,7-37-18,1 0 0,1 1 0,2-1 0,0 0-1,2 0 1,1 0 0,2-1 0,0 0 0,2 0 0,19 36 0,-23-50-34,1-1 0,1 0 0,0-1 0,1 1 0,0-2 0,0 1 0,1-1 0,1-1-1,-1 1 1,2-2 0,-1 0 0,1 0 0,0-1 0,1 0 0,0-1 0,0-1 0,0 0 0,0-1 0,1 0 0,0-1 0,0-1 0,24 2 0,-24-4 11,-1-1-1,1-1 1,0 0-1,-1-1 1,1 0-1,-1-1 1,0-1-1,0 0 1,0-1 0,-1 0-1,0 0 1,0-2-1,-1 1 1,0-2-1,0 1 1,0-2-1,11-12 1,2-6 27,0 0-1,-2-2 1,-1-1 0,-2 0 0,22-47-1,-19 30 109,-1-2 1,-4-1-1,20-86 0,-30 101 44,-1 0 0,-3 0 0,0 0 0,-3 0 0,0 0 0,-9-49 0,7 74-150,0 0 0,0 0 1,-2 1-1,1-1 0,-1 1 0,-1 0 1,0 0-1,0 0 0,-1 1 1,0-1-1,0 2 0,-1-1 1,-1 1-1,1 0 0,-1 0 0,-1 1 1,1 0-1,-18-10 0,15 11-23,1 2-1,-1-1 0,0 2 0,0-1 1,-1 2-1,1-1 0,-1 1 1,1 1-1,-1 0 0,0 1 0,1 0 1,-1 1-1,0 0 0,1 1 0,-1 0 1,1 1-1,-18 7 0,-8 5-272,2 2-1,-53 33 1,19-9-1556,67-40 1343,-13 5-269,9-11-4127,6-20-1637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57.538"/>
    </inkml:context>
    <inkml:brush xml:id="br0">
      <inkml:brushProperty name="width" value="0.025" units="cm"/>
      <inkml:brushProperty name="height" value="0.025" units="cm"/>
      <inkml:brushProperty name="color" value="#004F8B"/>
    </inkml:brush>
  </inkml:definitions>
  <inkml:trace contextRef="#ctx0" brushRef="#br0">551 96 5285,'0'0'2328,"1"-8"133,1-24-401,-3 31-1976,1 0 0,0 0 0,0 0 0,0 0 1,0 0-1,-1 1 0,1-1 0,0 0 0,-1 0 0,1 0 0,0 1 0,-1-1 0,1 0 0,-1 1 0,1-1 0,-1 0 0,0 1 1,1-1-1,-1 1 0,0-1 0,1 0 0,-1 1 0,0 0 0,0-1 0,1 1 0,-1 0 0,0-1 0,0 1 0,0 0 1,0 0-1,1-1 0,-1 1 0,0 0 0,0 0 0,0 0 0,0 0 0,0 0 0,0 0 0,1 1 0,-1-1 0,0 0 0,0 0 1,0 1-1,0-1 0,1 0 0,-1 1 0,-1 0 0,-38 17 1058,-7 15-866,1 1 0,1 3-1,-44 47 1,64-57-245,1 2-1,1 0 1,2 1 0,0 2-1,-30 66 1,32-52 206,1 0 0,3 1-1,-10 57 1,20-78-118,1 0-1,2 0 1,1 0-1,0 0 1,2 0-1,1 0 1,10 47-1,-9-63-115,0 0 0,1 0-1,0 0 1,0 0 0,1-1-1,0 0 1,1 0 0,0 0 0,0-1-1,1 1 1,0-2 0,1 1 0,0-1-1,0 0 1,0 0 0,1-1-1,0 0 1,0-1 0,0 0 0,18 6-1,-15-7 8,0 0-1,0-2 0,1 1 0,-1-1 1,1-1-1,-1 0 0,1-1 1,0-1-1,-1 0 0,1 0 0,-1-1 1,1-1-1,-1 0 0,0 0 0,0-2 1,0 1-1,14-9 0,2-4 15,-1-1-1,0-1 1,-1-1-1,-1-2 1,-2-1-1,0 0 1,-1-2-1,-1 0 1,26-44-1,-20 25 43,-2-2 0,-1-2 0,-3 0 0,-2 0-1,16-66 1,-26 77 249,-2-1 0,-1 1 0,-2-1 0,-1-65 0,-3 89-242,-1-1 1,0 1-1,-1 0 0,-1-1 1,0 1-1,-1 0 1,-1 0-1,0 1 1,-1 0-1,0 0 0,-1 0 1,0 0-1,-1 1 1,-1 0-1,-12-13 0,16 20-64,0 0 0,-1 0-1,0 1 1,0 0-1,0 0 1,-1 0-1,0 1 1,1-1-1,-1 2 1,0-1 0,0 1-1,-1 0 1,1 1-1,0-1 1,-14 1-1,10 1-52,0 1-1,0 0 0,0 1 1,0 1-1,0 0 0,0 0 0,1 1 1,-1 0-1,-14 9 0,-6 6-891,0 2-1,1 1 0,2 2 0,0 1 0,-29 33 1,34-35-3052,11-14-1319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22.498"/>
    </inkml:context>
    <inkml:brush xml:id="br0">
      <inkml:brushProperty name="width" value="0.025" units="cm"/>
      <inkml:brushProperty name="height" value="0.025" units="cm"/>
      <inkml:brushProperty name="color" value="#004F8B"/>
    </inkml:brush>
  </inkml:definitions>
  <inkml:trace contextRef="#ctx0" brushRef="#br0">3747 375 9161,'9'-4'502,"12"-4"379,-1-1-1,0-1 1,28-19 0,-44 27-749,0-1 0,0 1 0,-1-1 0,1-1 0,-1 1-1,1 0 1,-1-1 0,0 0 0,-1 1 0,1-1 0,-1 0 0,1-1 0,-1 1 0,-1 0-1,1 0 1,0-1 0,-1 0 0,0 1 0,0-1 0,0 1 0,-1-1 0,0 0 0,0-5-1,-1 7-102,0-1 0,0 1 0,0 0 0,0 0-1,-1-1 1,0 1 0,0 0 0,1 0-1,-2 1 1,1-1 0,0 0 0,-1 1 0,1-1-1,-1 1 1,1 0 0,-1 0 0,0 0-1,0 0 1,-5-2 0,-9-4-78,0 0-1,-25-7 1,37 13 43,-91-26-211,0 4 0,-192-23-1,-206 20 726,-440 41 802,706 5-722,0 10 1,-237 62-1,378-68-213,1 3 0,1 4 0,-154 79 0,199-87-298,2 2 0,0 1 0,2 2-1,1 1 1,1 2 0,1 1 0,2 2 0,2 1 0,-44 65 0,62-81-77,1 0 0,0 0 0,2 0 0,0 1 0,1 1 0,1-1 0,1 1 0,1 0 0,1 0 0,0 1 0,2-1 0,0 1 0,1-1 0,1 1 0,1-1 0,1 0 0,1 0 0,0 0 0,2 0 0,0 0 0,1-1 0,1 0 0,1-1 0,1 0 0,0 0 0,1-1 0,1 0 0,1-1 0,0-1 0,1 0 0,31 26 0,-10-15 23,2 0 0,1-3-1,0-1 1,2-2 0,0-2 0,1-1 0,1-2 0,55 12 0,23-2 231,215 17 1,965-18 781,-1054-32-979,362-61-1,-488 47 60,-2-6-1,0-4 1,-2-6-1,-2-5 0,111-59 1,-184 81-70,0-3 1,-2-1 0,-1-3-1,-1 0 1,-2-3-1,-1 0 1,48-58 0,-68 71-33,0-1 0,-1 0 0,-2-1 0,0 0 0,-1-1 0,0 0 0,-2 0 0,-1-1 0,0 0 0,-2-1 0,-1 1 0,0-1 0,-2 0 0,-1 0-1,0 0 1,-2 0 0,-4-29 0,1 31 33,-2 0 0,0 1-1,-1 0 1,-1 0 0,-1 0-1,-1 1 1,0 0 0,-2 1-1,0 1 1,-1-1-1,0 2 1,-2 0 0,0 1-1,0 0 1,-2 1 0,0 1-1,-18-11 1,-4-1 69,-1 3-1,-1 1 1,-1 2 0,-1 2 0,0 2-1,-89-19 1,16 15 12,0 5 0,-1 6 1,0 4-1,-124 13 0,-115 27-1193,3 16-3554,155-23-374,14-3-6714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4.606"/>
    </inkml:context>
    <inkml:brush xml:id="br0">
      <inkml:brushProperty name="width" value="0.025" units="cm"/>
      <inkml:brushProperty name="height" value="0.025" units="cm"/>
    </inkml:brush>
  </inkml:definitions>
  <inkml:trace contextRef="#ctx0" brushRef="#br0">1 23 9769,'0'0'10538,"58"10"-9385,-3-10 129,12-4-1,6-4-833,1 2-352,4-1-32,-7 3-672,-15 1-673,-15 3-289,-13 0-1505,-22 0-2658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33.160"/>
    </inkml:context>
    <inkml:brush xml:id="br0">
      <inkml:brushProperty name="width" value="0.025" units="cm"/>
      <inkml:brushProperty name="height" value="0.025" units="cm"/>
      <inkml:brushProperty name="color" value="#004F8B"/>
    </inkml:brush>
  </inkml:definitions>
  <inkml:trace contextRef="#ctx0" brushRef="#br0">249 1396 13453,'0'0'2434,"9"6"-2621,9 6 182,0-1 0,1 0 0,0-2 0,28 10 0,101 29 349,-51-17 207,251 97 828,-145-49-1276,288 71 1,-383-130 127,0-4 1,184 2-1,219-37 1023,-485 17-1202,69-3-3,-1-5 1,0-3-1,98-29 1,-162 33-21,0-2 0,-1-1 1,0-1-1,-1-2 0,37-25 1,-47 27 49,-1-1 1,0-1 0,-1-1-1,-1 0 1,0-1 0,-1 0-1,-1-1 1,18-33 0,-14 16 217,-2-1 0,-1-1 0,-2 0-1,-1-1 1,9-66 0,-10 18-8,0-130 0,-11 179-293,-1 0-1,-1 0 1,-2 0-1,-2 0 1,-2 1-1,-1 0 1,-1 0-1,-2 1 1,-2 1-1,-1 0 0,-1 1 1,-2 1-1,-2 1 1,0 1-1,-2 0 1,-2 2-1,0 0 1,-2 2-1,-53-40 1,26 29-71,-1 3 0,-3 2 0,0 2 0,-2 4 0,0 1 0,-2 4 0,-1 2 0,-91-15 0,46 17 146,-2 5 0,1 5 0,-1 5-1,-133 13 1,138 3 63,1 3 0,0 6 0,2 3 0,-137 56 0,60-6-71,-249 145 0,340-172-267,3 5-1,1 3 1,-146 133 0,200-159 92,2 0-1,1 2 1,2 1 0,-42 73-1,53-79 81,2 1 1,0 0-1,2 1 0,1 0 0,1 1 0,2 0 0,-4 49 0,9-41 31,1 0 0,2 0 0,1-1-1,2 0 1,2 1 0,2-2 0,17 50-1,-8-40-1,2-1-1,3-1 0,1-1 0,2-2 0,38 50 0,-20-38-3,3-3 1,2-1 0,2-2-1,2-3 1,2-2 0,1-3-1,3-2 1,92 45-1,-64-45 5,1-3 0,2-5 0,1-3 0,2-5 0,116 14 0,-91-23 2,0-6 1,1-4-1,212-25 1,-244 9 6,-1-4 0,-1-4 0,0-3 1,-2-4-1,-1-4 0,132-72 1,-127 54-785,-4-5 1,-1-3 0,-3-3-1,-3-4 1,111-121 0,-49 22-4637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3.869"/>
    </inkml:context>
    <inkml:brush xml:id="br0">
      <inkml:brushProperty name="width" value="0.025" units="cm"/>
      <inkml:brushProperty name="height" value="0.025" units="cm"/>
      <inkml:brushProperty name="color" value="#004F8B"/>
    </inkml:brush>
  </inkml:definitions>
  <inkml:trace contextRef="#ctx0" brushRef="#br0">44 115 3876,'0'0'4996,"-44"-51"-4964,44 35-256,0 0-256,0 1-545,5-1-2050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4.447"/>
    </inkml:context>
    <inkml:brush xml:id="br0">
      <inkml:brushProperty name="width" value="0.025" units="cm"/>
      <inkml:brushProperty name="height" value="0.025" units="cm"/>
      <inkml:brushProperty name="color" value="#004F8B"/>
    </inkml:brush>
  </inkml:definitions>
  <inkml:trace contextRef="#ctx0" brushRef="#br0">403 162 7271,'0'0'3699,"-3"-10"-1531,2 6-1882,0-1 1,-1 0 0,0 1 0,1-1-1,-2 1 1,1 0 0,0-1-1,-1 1 1,0 0 0,0 0-1,0 1 1,-1-1 0,1 1-1,-1-1 1,0 1 0,1 0 0,-2 1-1,1-1 1,0 1 0,0 0-1,-1 0 1,1 0 0,-1 0-1,0 1 1,1-1 0,-7 1-1,-1 0-200,0 0-1,0 1 1,1 1-1,-1 0 0,0 0 1,1 1-1,-1 1 1,1 0-1,0 1 1,0 0-1,0 0 0,0 1 1,1 1-1,0 0 1,0 0-1,0 1 0,1 0 1,0 1-1,0 0 1,1 0-1,0 1 1,0 0-1,1 0 0,1 1 1,-9 15-1,8-12-48,2 0 0,0 0-1,0 1 1,1 0 0,1 0-1,0 0 1,1 0 0,0 1-1,1-1 1,2 27 0,1-19-46,0 1 0,2-1 0,0 0 0,2 0 1,0 0-1,11 23 0,-2-15 7,1-1 0,1-1 0,2-1 0,0 0 0,2-2 0,44 43 0,-14-23 19,1-2 0,76 48 0,-119-85-20,0 0 0,0-1-1,0-1 1,1 1 0,0-1-1,-1-1 1,1 0 0,1-1 0,-1 1-1,0-2 1,11 1 0,-14-2 8,-1 0 0,1-1 0,-1 0 0,1-1 0,-1 1 1,0-1-1,1 0 0,-1-1 0,0 1 0,0-1 1,-1-1-1,1 1 0,0-1 0,-1 0 0,0 0 0,0 0 1,0-1-1,5-6 0,11-16 62,-1 0 0,-1-2-1,-1 0 1,-1 0 0,20-55 0,-15 26 36,-4-1 0,15-76 0,-29 113-57,0 0-1,-2 0 1,0 0 0,-1 0-1,-2 0 1,0-1 0,-5-28 0,2 37 16,0 1 1,0 0-1,-1 0 1,-1 0 0,0 1-1,0-1 1,-2 1 0,1 1-1,-1 0 1,-1 0-1,0 0 1,-19-16 0,14 15-36,-1 1 0,0 0 0,-1 0 0,0 2 0,0 0 0,-1 1 0,0 1 1,-1 0-1,0 1 0,0 1 0,-36-5 0,38 8 74,1 1-1,-1 1 1,0 0 0,1 1 0,-1 1-1,1 0 1,0 1 0,0 1 0,0 1-1,0 0 1,0 0 0,1 2 0,0 0-1,-21 14 1,16-9-86,1 2 0,0 0 1,1 1-1,1 1 0,-24 29 0,39-44-96,1-1 0,0 0 1,-1 0-1,1 1 0,0-1 0,-1 0 1,1 1-1,0-1 0,0 0 0,-1 1 1,1-1-1,0 1 0,0-1 0,0 0 1,0 1-1,-1-1 0,1 1 0,0-1 0,0 0 1,0 1-1,0-1 0,0 1 0,0-1 1,0 1-1,0-1 0,0 1 0,0-1 1,0 0-1,1 1 0,-1-1 0,0 1 1,0-1-1,0 0 0,1 1 0,13 0-4246,8-4-1235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7.330"/>
    </inkml:context>
    <inkml:brush xml:id="br0">
      <inkml:brushProperty name="width" value="0.025" units="cm"/>
      <inkml:brushProperty name="height" value="0.025" units="cm"/>
      <inkml:brushProperty name="color" value="#004F8B"/>
    </inkml:brush>
  </inkml:definitions>
  <inkml:trace contextRef="#ctx0" brushRef="#br0">0 773 6598,'10'-1'7170,"52"-14"-5661,0-3 0,102-44 0,-74 26-714,1316-450 2595,-906 333-1730,-498 152-2320,-15 2-334,-39 8-1881,-1 0-1249,-15 1-1818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7.710"/>
    </inkml:context>
    <inkml:brush xml:id="br0">
      <inkml:brushProperty name="width" value="0.025" units="cm"/>
      <inkml:brushProperty name="height" value="0.025" units="cm"/>
      <inkml:brushProperty name="color" value="#004F8B"/>
    </inkml:brush>
  </inkml:definitions>
  <inkml:trace contextRef="#ctx0" brushRef="#br0">361 40 8072,'0'0'3982,"8"-4"-2140,3-2-1113,1 1 0,-1 0 0,1 0 0,21-3 0,-25 6-418,-1 0-1,1 1 1,0 0 0,0 0-1,0 1 1,0 0 0,0 1-1,0 0 1,0 0 0,8 2 0,-14-2-282,0 0 1,-1 0 0,1 0 0,0 0 0,-1 0 0,1 0-1,-1 1 1,1-1 0,-1 1 0,0-1 0,0 1 0,1-1-1,-1 1 1,0-1 0,0 1 0,-1 0 0,1 0 0,0-1 0,-1 1-1,1 0 1,-1 0 0,1 0 0,-1 0 0,0 0 0,0 0-1,0 0 1,0 0 0,0 0 0,0 0 0,0 0 0,-1-1 0,1 1-1,-2 4 1,0 3 7,-1 0-1,-1 0 0,1 0 1,-1 0-1,-9 13 1,-19 25 38,-2-2 0,-54 54 0,-90 73-21,22-22 382,151-145-385,-1 1 44,1-1-1,-1 1 0,1 0 1,1 0-1,-1 0 0,1 1 1,-4 8-1,8-15-92,0 0 1,-1 1-1,1-1 0,0 0 0,0 0 1,0 1-1,0-1 0,0 0 0,0 1 1,0-1-1,0 0 0,0 1 0,0-1 0,0 0 1,0 1-1,0-1 0,0 0 0,0 0 1,0 1-1,0-1 0,1 0 0,-1 1 1,0-1-1,0 0 0,0 0 0,0 1 1,1-1-1,-1 0 0,0 0 0,0 1 1,0-1-1,1 0 0,-1 0 0,0 0 1,0 0-1,1 1 0,-1-1 0,0 0 0,1 0 1,-1 0-1,0 0 0,0 0 0,1 0 1,-1 0-1,0 0 0,1 0 0,-1 0 1,0 0-1,1 0 0,20-1-13,-18 1 22,45-11 18,-1-1-1,-1-3 1,80-36 0,-37 14-251,140-56-1868,-79 25-4019,-39 14-7136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8.622"/>
    </inkml:context>
    <inkml:brush xml:id="br0">
      <inkml:brushProperty name="width" value="0.025" units="cm"/>
      <inkml:brushProperty name="height" value="0.025" units="cm"/>
      <inkml:brushProperty name="color" value="#004F8B"/>
    </inkml:brush>
  </inkml:definitions>
  <inkml:trace contextRef="#ctx0" brushRef="#br0">5 57 13997,'0'0'8024,"0"13"-7661,-1 66 414,-2-25-62,3 0-1,2 0 1,11 70-1,-13-122-670,0-1 0,1 1 0,-1-1 0,0 1 0,1-1 0,-1 0 0,1 1 0,-1-1 0,1 0 0,-1 1 0,1-1 0,0 0 0,0 0 0,0 1 0,0-1 0,0 0 0,0 0 0,0 0 0,0 0 0,0-1 0,0 1 0,3 1 0,-3-2 12,0 0 0,1 0-1,-1 0 1,1 0 0,-1 0-1,0 0 1,1-1 0,-1 1-1,0-1 1,1 1 0,-1-1-1,0 1 1,0-1-1,1 0 1,-1 1 0,0-1-1,0 0 1,0 0 0,1-1-1,8-8 366,-1 0 0,0-1 0,13-19 0,-17 22-301,58-92 694,76-162 1,-139 261-814,1 0 0,-1-1 1,1 1-1,-1 0 0,1 0 1,-1-1-1,1 1 0,0 0 1,0 0-1,-1 0 0,1 0 1,0 0-1,0 0 0,0 0 1,0 0-1,0 0 0,0 0 1,0 1-1,1-1 0,0 0 1,-1 1-6,0 1 0,-1 0 0,1-1 0,-1 1 0,1 0 0,-1 0 0,1 0 0,-1-1 0,1 1 0,-1 0 0,0 0 0,1 0-1,-1 0 1,0 0 0,0 0 0,1-1 0,-1 1 0,0 0 0,0 0 0,0 2 0,-1 65-79,1-64 105,-10 86 8,-1 33-23,11-123-36,0 1-1,0-1 0,0 0 1,0 1-1,0-1 0,0 1 0,0-1 1,0 1-1,0-1 0,0 0 0,0 1 1,0-1-1,0 1 0,1-1 0,-1 0 1,0 1-1,0-1 0,0 0 0,0 1 1,1-1-1,-1 0 0,0 1 1,0-1-1,1 0 0,-1 1 0,0-1 1,1 0-1,-1 0 0,0 1 0,1-1 1,-1 0-1,0 0 0,1 0 0,-1 0 1,1 1-1,15-7-1904,11-19-3614,-10 3-457,-1 0-3087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9.343"/>
    </inkml:context>
    <inkml:brush xml:id="br0">
      <inkml:brushProperty name="width" value="0.025" units="cm"/>
      <inkml:brushProperty name="height" value="0.025" units="cm"/>
      <inkml:brushProperty name="color" value="#004F8B"/>
    </inkml:brush>
  </inkml:definitions>
  <inkml:trace contextRef="#ctx0" brushRef="#br0">83 58 14734,'0'0'10501,"-9"2"-10203,6-2-274,0 1 0,0 0-1,0 0 1,0 0-1,0 1 1,0-1-1,1 1 1,-1-1-1,1 1 1,-1 0-1,1 0 1,-1 0-1,1 0 1,0 0-1,0 1 1,0-1-1,-2 5 1,0 0 46,0 0-1,1 0 1,1 1 0,-1-1 0,1 1 0,0 0 0,-1 12 0,2-11-47,0 1 0,1-1 1,0 0-1,0 1 0,3 12 1,-3-21-10,0 1 1,1-1-1,-1 0 1,0 1 0,1-1-1,-1 0 1,1 0 0,0 0-1,-1 1 1,1-1-1,0 0 1,0 0 0,-1 0-1,1 0 1,0 0 0,0 0-1,0-1 1,0 1-1,2 1 1,-2-2 34,1 0 0,-1 0 0,1 1 0,-1-1 0,1 0 0,-1-1 0,1 1 0,-1 0 0,1 0 0,-1-1 0,1 1 0,-1-1 0,1 1 0,-1-1 0,0 0 0,1 1 0,-1-1 0,0 0 0,1 0 1,-1 0-1,2-2 0,20-19 155,-1-1 1,-1 0-1,-1-2 1,-2-1 0,27-45-1,-45 70-201,0 1-1,0-1 1,0 1-1,0-1 1,0 1-1,0 0 1,0-1-1,0 1 1,1-1-1,-1 1 1,0-1 0,0 1-1,1 0 1,-1-1-1,0 1 1,0 0-1,1-1 1,-1 1-1,0 0 1,1-1-1,-1 1 1,1 0-1,-1 0 1,0-1-1,1 1 1,-1 0-1,1 0 1,-1 0-1,0 0 1,1-1-1,-1 1 1,1 0-1,-1 0 1,1 0-1,-1 0 1,1 0-1,-1 0 1,1 0-1,0 0 1,2 21 25,-8 31 25,2-36-35,1-10-17,0 1 0,1 0 0,0-1 0,1 1 0,-1 0 0,1 0 0,0-1 0,2 12 0,-1-18 0,-1 1 0,1 0 0,-1-1 0,1 0 0,0 1 1,-1-1-1,1 1 0,0-1 0,-1 0 0,1 1 0,0-1 1,0 0-1,-1 0 0,1 1 0,0-1 0,0 0 0,-1 0 0,1 0 1,0 0-1,0 0 0,0 0 0,-1 0 0,1 0 0,0 0 1,0-1-1,-1 1 0,1 0 0,0 0 0,0-1 0,-1 1 1,2-1-1,24-11 90,35-38-19,-52 41-73,0 0-1,0 1 1,0 0 0,1 1 0,1 0-1,-1 0 1,1 1 0,0 1 0,0 0 0,22-7-1,-32 12-4,0 0 0,-1 0 0,1 0-1,0 0 1,0 0 0,-1 0-1,1 0 1,0 0 0,-1 1 0,1-1-1,-1 0 1,1 0 0,0 1-1,-1-1 1,1 0 0,-1 1 0,1-1-1,0 1 1,-1-1 0,1 1-1,-1-1 1,0 1 0,1-1 0,-1 1-1,1-1 1,-1 1 0,0 0-1,1-1 1,-1 2 0,6 28-40,-9 31 129,3-60-81,-1 6-15,1 21 197,1-27-176,0-1 0,-1 1 1,1-1-1,0 0 0,0 1 1,0-1-1,0 0 0,-1 0 0,1 0 1,0 1-1,0-1 0,0 0 1,0 0-1,-1 0 0,1 0 1,0-1-1,0 1 0,0 0 1,0 0-1,0 0 0,-1-1 1,1 1-1,0 0 0,0-1 1,-1 1-1,1-1 0,0 1 1,0-1-1,-1 1 0,1-1 1,-1 1-1,1-1 0,0-1 1,27-17 72,-1-1 0,42-42 0,25-19 23,-93 80-105,0 0 1,0 0 0,0 0-1,0 0 1,0 0 0,0 1-1,1-1 1,-1 0 0,0 1-1,0-1 1,1 1 0,-1-1-1,0 1 1,1 0-1,-1-1 1,0 1 0,1 0-1,2 0 1,-4 1 0,0-1-1,1 1 0,-1 0 1,0-1-1,1 1 1,-1 0-1,0-1 1,0 1-1,0 0 1,1-1-1,-1 1 0,0 0 1,0 0-1,0-1 1,0 1-1,0 0 1,0 0-1,-1-1 1,1 1-1,0 0 0,0-1 1,0 1-1,-1 0 1,0 0-1,-26 62-14,20-51 24,7-12-4,0 0-1,0 0 1,-1 1-1,1-1 1,0 0-1,0 0 1,0 1-1,0-1 1,-1 0-1,1 1 1,0-1-1,0 0 1,0 1-1,0-1 1,0 0-1,0 1 1,0-1-1,0 0 1,0 1-1,0-1 1,0 0-1,0 1 1,0-1 0,0 0-1,0 1 1,0-1-1,0 0 1,0 0-1,0 1 1,0-1-1,0 0 1,1 1-1,-1-1 1,0 0-1,0 1 1,0-1-1,1 0 1,-1 0-1,0 1 1,1-1-1,15-5 139,29-24 13,-39 25-144,8-6-12,-3 2-30,1 0 1,-1 0 0,1 1 0,0 1-1,0 0 1,1 1 0,25-7 0,-38 11 9,0 1 0,1 0 0,-1 0 0,1 0 0,-1 0 0,0 0 1,1 0-1,-1 0 0,1 0 0,-1 1 0,0-1 0,1 0 0,-1 0 0,0 0 1,1 0-1,-1 0 0,1 1 0,-1-1 0,0 0 0,1 0 0,-1 1 1,0-1-1,0 0 0,1 0 0,-1 1 0,0-1 0,0 0 0,1 1 0,-1-1 1,0 1-1,0-1 0,0 0 0,1 1 0,-1 0 0,-1 18 201,-8 3-1495,-3-9-3867,6-13-1337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0.107"/>
    </inkml:context>
    <inkml:brush xml:id="br0">
      <inkml:brushProperty name="width" value="0.025" units="cm"/>
      <inkml:brushProperty name="height" value="0.025" units="cm"/>
      <inkml:brushProperty name="color" value="#004F8B"/>
    </inkml:brush>
  </inkml:definitions>
  <inkml:trace contextRef="#ctx0" brushRef="#br0">1 18 11275,'7'-17'8461,"-8"43"-4156,0-2-3902,0-3 144,1-12-384,-1-1 0,1 1 0,1-1 0,-1 1-1,2-1 1,1 10 0,-2-16-131,-1-1-1,1 1 1,0-1 0,0 1-1,-1-1 1,1 1-1,0-1 1,0 0 0,1 0-1,-1 1 1,0-1-1,0 0 1,1 0 0,-1 0-1,0 0 1,1 0 0,-1 0-1,1-1 1,-1 1-1,1 0 1,-1-1 0,1 1-1,0-1 1,-1 0 0,1 0-1,0 1 1,-1-1-1,1 0 1,0 0 0,-1 0-1,1-1 1,0 1-1,-1 0 1,1-1 0,0 1-1,-1-1 1,2 0 0,7-2 155,-1-1 1,0-1 0,0 1-1,0-2 1,0 1 0,-1-1 0,0 0-1,10-10 1,-11 10-102,0-1 1,0 1-1,1 0 0,0 1 0,0 0 0,1 0 1,0 1-1,-1 0 0,13-3 0,-20 6-84,1 1 0,-1 0 0,0 0 0,0 0 0,0 0-1,1 0 1,-1 0 0,0 0 0,0 0 0,0 0 0,1 0-1,-1 1 1,0-1 0,0 1 0,0-1 0,0 1 0,0-1 0,0 1-1,0-1 1,0 1 0,0 0 0,0 0 0,0 0 0,0-1-1,0 1 1,-1 0 0,1 0 0,0 0 0,0 0 0,0 2 0,12 43 63,-13-42-61,1 1 0,0-1 0,0 1 1,0-1-1,1 0 0,-1 1 0,1-1 0,4 6 0,-5-9 4,0 0-1,1 0 0,-1 0 0,1 0 0,-1-1 0,1 1 1,-1-1-1,1 1 0,-1-1 0,1 0 0,0 1 0,-1-1 1,1 0-1,0 0 0,-1 0 0,1 0 0,0 0 0,-1-1 1,1 1-1,-1-1 0,1 1 0,-1-1 0,1 1 0,-1-1 1,1 0-1,-1 1 0,1-1 0,0-1 0,44-29 295,-42 28-278,25-23 55,-25 21-87,1 0-1,-1 1 0,1-1 0,0 1 0,0 0 0,0 1 1,1-1-1,-1 1 0,1 0 0,0 0 0,0 1 0,0-1 1,0 1-1,12-2 0,-17 5 11,0-1 0,0 0 0,-1 1 0,1-1 0,0 1 1,0-1-1,0 1 0,0-1 0,-1 1 0,1-1 0,0 1 0,-1 0 0,1-1 1,0 1-1,-1 0 0,1 0 0,-1-1 0,1 1 0,-1 0 0,1 0 0,-1 0 1,0 0-1,1 1 0,4 15-185,-3-10-3115,-2-21-12394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0.484"/>
    </inkml:context>
    <inkml:brush xml:id="br0">
      <inkml:brushProperty name="width" value="0.025" units="cm"/>
      <inkml:brushProperty name="height" value="0.025" units="cm"/>
      <inkml:brushProperty name="color" value="#004F8B"/>
    </inkml:brush>
  </inkml:definitions>
  <inkml:trace contextRef="#ctx0" brushRef="#br0">0 0 8840,'0'0'18226,"11"11"-27803,-1 1-385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0.942"/>
    </inkml:context>
    <inkml:brush xml:id="br0">
      <inkml:brushProperty name="width" value="0.025" units="cm"/>
      <inkml:brushProperty name="height" value="0.025" units="cm"/>
      <inkml:brushProperty name="color" value="#004F8B"/>
    </inkml:brush>
  </inkml:definitions>
  <inkml:trace contextRef="#ctx0" brushRef="#br0">137 326 13389,'0'0'3107,"-8"5"-1041,7-4-1998,-20 13 1682,-34 31 1,50-41-1605,1 0 0,0 0 0,-1 1 0,1-1-1,1 1 1,-1 0 0,1 0 0,0 1 0,0-1 0,0 1 0,1-1 0,0 1 0,0 0 0,0 0 0,0 9 0,2-15-144,0 1 0,0-1 0,0 1 0,0 0 0,0-1 1,0 1-1,0 0 0,0-1 0,1 1 0,-1-1 0,0 1 0,0 0 0,1-1 1,-1 1-1,0-1 0,1 1 0,-1-1 0,1 1 0,-1-1 0,1 0 1,-1 1-1,1-1 0,-1 1 0,1-1 0,-1 0 0,1 1 0,-1-1 0,1 0 1,1 1-1,24-1 238,-19-1-162,0-1-1,-1 0 0,1 0 1,0-1-1,8-4 1,-2-2-4,0-1 0,-1-1 0,0 0 1,-1-1-1,0 0 0,10-16 0,3-2-12,-15 20-56,-8 43-428,-1-23 445,-1-6-29,1 0 1,0 0 0,0 0-1,0 0 1,0 0-1,1 0 1,0 0 0,2 8-1,-2-11 15,0 0 1,0 1-1,0-1 0,0 0 0,0 0 0,1 0 1,-1 0-1,0 0 0,1 0 0,-1 0 0,1-1 1,-1 1-1,1-1 0,-1 1 0,1-1 0,0 1 1,-1-1-1,1 0 0,-1 0 0,1 1 0,0-1 1,-1-1-1,1 1 0,0 0 0,2-1 1,4 0 158,1-1 1,-1 0 0,0 0 0,0-1 0,0 0 0,0 0 0,0-1 0,-1 0 0,0-1 0,0 1-1,0-2 1,6-5 0,15-13 234,33-38-1,-56 56-413,23-25 149,-1-1-1,22-36 1,-38 51-51,-2 1 1,0-2-1,0 1 1,-2-1-1,0 0 1,6-30-1,-13 47-86,1 0 0,-1 0-1,0 0 1,0 0 0,1-1 0,-1 1-1,0 0 1,0 0 0,0 0 0,0 0 0,-1 0-1,1 0 1,0 0 0,0 0 0,-1-1-1,1 1 1,-1-1 0,1 2-6,-1 0 0,1 0 0,-1-1 0,1 1 0,0 0 0,-1 0 0,1 0 0,-1 0 0,1 0 0,-1 0 0,1 0 0,-1 0 0,1 0 0,0 0 0,-1 0 0,1 0 0,-1 0 0,1 0 0,-1 0 0,1 0 0,0 0 0,-1 0 0,1 1 0,-1-1 0,1 0 0,0 0 0,-1 1 0,-30 28-280,12-3 264,0 2 0,3-1 1,0 2-1,1 0 0,2 1 0,2 1 0,0 0 0,2 0 1,-9 61-1,17-88 13,0 0 1,1 1-1,0-1 1,0 0-1,0 0 1,1 0-1,-1 1 1,1-1-1,0 0 1,0 0-1,1 0 1,-1 0-1,1 0 1,4 7-1,-4-9 14,1 1 0,-1-1 0,1 0 0,0 0 0,0 0 0,0 0 0,0 0 0,0-1 0,0 1 0,0-1 0,0 0 0,1 0 0,-1 0 0,1 0 0,-1-1 0,0 1-1,8-1 1,-2 1 24,1-1 0,0 0-1,-1-1 1,1 0 0,0 0-1,-1-1 1,1-1-1,-1 1 1,0-1 0,0-1-1,0 0 1,12-7-1,-7 2 28,-1-1-1,-1 0 0,1-1 1,-2 0-1,1-1 0,15-23 1,-26 34-47,54-78 190,-50 72-134,-1 0 0,0-1 0,-1 1 0,0-1 0,0 1 0,-1-1 0,1 0 0,-2 0 0,2-12 0,-3 19-56,0 1 0,0 0-1,0 0 1,0 0 0,0-1 0,0 1 0,0 0 0,0 0-1,0-1 1,0 1 0,0 0 0,0 0 0,0 0 0,0-1-1,0 1 1,-1 0 0,1 0 0,0 0 0,0-1 0,0 1-1,0 0 1,0 0 0,-1 0 0,1 0 0,0-1 0,0 1-1,0 0 1,-1 0 0,1 0 0,0 0 0,0 0 0,0 0-1,-1 0 1,1 0 0,0 0 0,0 0 0,-1 0 0,1-1-1,0 1 1,0 0 0,0 1 0,-1-1 0,1 0-1,-14 5 103,-10 12-165,13-6 44,0 0 1,1 1-1,1 0 0,-15 26 0,21-34 1,1 0-1,0 0 1,0 0-1,0 0 1,1 0 0,-1 1-1,1-1 1,0 0-1,0 1 1,0-1-1,1 0 1,0 1-1,0-1 1,0 1 0,0-1-1,1 1 1,-1-1-1,1 0 1,0 1-1,1-1 1,2 8 0,0-8-5,-1-1 0,1 0 0,-1 0 0,1 0 0,0 0 0,0-1 0,0 0 0,1 1 0,-1-1 0,0-1 0,1 1 0,0-1 0,-1 0 0,1 0 0,0 0 0,-1 0 0,1-1 0,6 0 0,1 0-690,0 0 1,0 0 0,0-1 0,0 0 0,0-2 0,14-3-1,20-17-6279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5.015"/>
    </inkml:context>
    <inkml:brush xml:id="br0">
      <inkml:brushProperty name="width" value="0.025" units="cm"/>
      <inkml:brushProperty name="height" value="0.025" units="cm"/>
    </inkml:brush>
  </inkml:definitions>
  <inkml:trace contextRef="#ctx0" brushRef="#br0">0 0 8040,'0'0'12491,"55"14"-10088,-13-14-385,6 0-1057,5-1-769,0-1-160,1 1-929,-12 1-1762,-3 0-4259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1.809"/>
    </inkml:context>
    <inkml:brush xml:id="br0">
      <inkml:brushProperty name="width" value="0.025" units="cm"/>
      <inkml:brushProperty name="height" value="0.025" units="cm"/>
      <inkml:brushProperty name="color" value="#004F8B"/>
    </inkml:brush>
  </inkml:definitions>
  <inkml:trace contextRef="#ctx0" brushRef="#br0">355 144 7623,'10'-12'6972,"-3"4"-6037,-1 2-325,-1 0 1,1 0-1,-1-1 1,-1 0 0,1 0-1,-1-1 1,0 1-1,0-1 1,-1 0 0,0 1-1,-1-2 1,2-9 0,-3 17-529,-1 0 0,0 1 1,0-1-1,0 0 0,0 0 1,0 1-1,0-1 1,0 0-1,-1 1 0,1-1 1,0 0-1,0 0 0,0 1 1,-1-1-1,1 0 1,0 1-1,-1-1 0,1 1 1,-1-1-1,1 0 1,-1 1-1,1-1 0,-1 1 1,1-1-1,-1 1 0,1-1 1,-1 1-1,0 0 1,1-1-1,-2 1 0,-24 2 758,18 1-793,-1 0 0,1 1 1,0 0-1,-11 8 1,-14 14 43,2 2 1,0 1 0,2 1 0,1 2-1,2 0 1,1 2 0,2 1-1,1 1 1,2 1 0,-19 45 0,33-66-52,0 0 0,1 0 0,1 0 0,1 1 0,-4 31 0,7-44-34,0-1-1,0 1 1,0-1 0,0 1 0,0 0 0,1-1 0,-1 1 0,1-1 0,0 0 0,0 1 0,1-1 0,-1 0 0,1 1 0,-1-1 0,1 0 0,0 0 0,0 0 0,0-1 0,1 1 0,-1 0 0,1-1 0,-1 0 0,1 1 0,0-1 0,0 0 0,0 0 0,0-1 0,0 1 0,0-1 0,1 1 0,-1-1 0,0 0 0,6 1 0,5-1 46,0 0 0,0 0 1,0-1-1,0-1 0,0 0 1,0-1-1,0-1 1,-1 0-1,1-1 0,-1 0 1,16-8-1,-21 9 6,-1 0 1,0 0-1,0-1 0,-1 0 1,1 0-1,-1-1 0,0 0 0,0 0 1,0 0-1,-1-1 0,0 1 1,0-1-1,0-1 0,-1 1 1,0-1-1,0 1 0,-1-1 1,0 0-1,0-1 0,0 1 0,2-13 1,-5 18-35,0 1 1,0-1-1,0 0 1,0 0-1,-1 1 1,1-1-1,-1 0 1,1 1 0,-1-1-1,1 0 1,-1 1-1,0-1 1,0 1-1,0-1 1,0 1-1,0-1 1,0 1-1,0 0 1,0 0-1,-1-1 1,1 1-1,0 0 1,-1 0-1,1 0 1,-1 1-1,1-1 1,-1 0-1,0 0 1,1 1-1,-1-1 1,0 1 0,1-1-1,-1 1 1,0 0-1,1 0 1,-1 0-1,0 0 1,0 0-1,-2 0 1,-6 0-20,0 0 1,0 1-1,-1 0 1,1 0 0,-15 5-1,13-2-18,-1 0 0,1 1 1,0 0-1,1 1 0,-1 0 0,1 1 0,1 0 1,-1 1-1,-10 10 0,21-18 8,-1 0 1,1 1-1,0-1 0,-1 0 0,1 0 1,0 1-1,-1-1 0,1 0 1,0 0-1,0 1 0,-1-1 0,1 0 1,0 1-1,0-1 0,0 0 1,0 1-1,-1-1 0,1 0 0,0 1 1,0-1-1,0 0 0,0 1 1,0-1-1,0 1 0,0-1 1,0 0-1,0 1 0,0-1 0,0 0 1,0 1-1,0-1 0,0 1 1,0-1-1,0 0 0,1 1 0,-1-1 1,0 1-1,17 1-56,22-11 71,13-12-28,-1-1 1,54-34-1,-22 11-340,-81 44 352,0 0-1,0 0 0,0 0 0,0 1 1,-1-1-1,1 0 0,1 1 1,-1-1-1,0 1 0,0 0 0,0-1 1,0 1-1,0 0 0,4 1 0,-5-1 0,0 0-1,-1 1 0,1-1 0,0 1 0,-1-1 0,1 1 0,0-1 1,-1 1-1,1-1 0,-1 1 0,1 0 0,-1-1 0,1 1 1,-1 0-1,1-1 0,-1 1 0,0 0 0,1 0 0,-1-1 0,0 1 1,0 0-1,1 0 0,-1 0 0,0-1 0,0 2 0,0 6 18,-1 0 0,1 0 0,-2 0 0,1 0 0,-1-1 0,-4 12 0,-24 52 320,24-58-260,-1 0-1,1 0 1,1 1-1,1 0 1,0 0 0,0 0-1,-2 25 1,8-38-283,0-1 1,0 1 0,0-1 0,-1 0-1,1 1 1,0-1 0,0 0-1,0 0 1,0 0 0,0 0 0,-1-1-1,1 1 1,0 0 0,0-1-1,0 1 1,3-2 0,0-2-1030,0 1 0,0-1 0,-1 0 1,1-1-1,-1 1 0,0-1 0,6-7 0,11-18-9621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2.329"/>
    </inkml:context>
    <inkml:brush xml:id="br0">
      <inkml:brushProperty name="width" value="0.025" units="cm"/>
      <inkml:brushProperty name="height" value="0.025" units="cm"/>
      <inkml:brushProperty name="color" value="#004F8B"/>
    </inkml:brush>
  </inkml:definitions>
  <inkml:trace contextRef="#ctx0" brushRef="#br0">25 357 16816,'0'0'8926,"-6"9"-8643,2-3-260,2-5-4,1 1 1,-1 0-1,1 0 0,0-1 0,-1 1 1,1 0-1,0 0 0,0 0 0,1 0 1,-1 1-1,0 2 0,8 4 161,20-5 37,-14-5-161,0 0 0,0-1 0,0-1 0,0 0 0,-1 0 0,1-2 0,-1 1 0,0-2 0,16-8 0,-20 10-11,-1-1 1,0 1 0,0-1 0,0 0-1,-1-1 1,0 1 0,0-1 0,0-1-1,-1 1 1,0-1 0,0 0 0,0 0 0,-1 0-1,-1-1 1,6-13 0,-8 20-23,-1 0 1,1 0-1,-1 0 0,0 0 1,0 0-1,1 0 1,-1 0-1,0-1 0,0 1 1,0 0-1,0 0 1,0 0-1,0 0 0,0 0 1,-1 0-1,1 0 1,0 0-1,-1 0 0,1 0 1,0 0-1,-1 0 1,1 0-1,-1 0 0,-1-1 1,1 1-21,0 1-1,0 0 1,0-1 0,0 1 0,0 0 0,0 0 0,0 0-1,0 0 1,0 0 0,0 0 0,-1 0 0,1 0 0,0 0-1,0 0 1,0 0 0,0 1 0,0-1 0,-2 1 0,-3 2-36,-1 0 1,1 0-1,0 0 0,0 1 1,1 0-1,-8 7 1,0 3 13,0 1 0,2 0 1,0 1-1,-17 30 0,24-39 16,0 1 0,1 0 0,0 0-1,0 0 1,0 0 0,1 0 0,0 0 0,1 1-1,0-1 1,0 0 0,1 1 0,0-1-1,2 13 1,-1-19 10,0 0-1,0 0 1,0-1 0,1 1 0,-1 0-1,0 0 1,1 0 0,0-1 0,-1 1-1,1-1 1,0 1 0,0-1-1,0 0 1,-1 0 0,1 0 0,1 0-1,-1 0 1,0 0 0,0 0-1,0-1 1,0 1 0,1-1 0,-1 0-1,0 1 1,0-1 0,1 0-1,-1 0 1,0-1 0,0 1 0,4-1-1,5 0 45,0-1 0,1 1-1,-1-2 1,0 0 0,11-4 0,2-5 2,-1 0 1,0-1 0,-1-1 0,0-2 0,-2 0 0,0-1-1,0-1 1,32-39 0,-30 30-3,-2-1-1,-1 0 1,-1-2-1,-1 0 1,-2-1-1,16-45 1,-28 68-44,0 0-1,-1-1 1,0 1 0,-1-1 0,0 0 0,0-11 0,-1 20-2,0 0 0,0-1 0,0 1 1,0 0-1,0-1 0,0 1 0,0-1 1,0 1-1,0 0 0,0-1 0,0 1 1,-1 0-1,1-1 0,0 1 0,0 0 1,0-1-1,0 1 0,-1 0 0,1-1 1,0 1-1,0 0 0,-1-1 0,1 1 1,0 0-1,0 0 0,-1 0 1,1-1-1,0 1 0,-1 0 0,1 0 1,0 0-1,-1-1 0,1 1 0,0 0 1,-1 0-1,1 0 0,0 0 0,-1 0 1,-16 7 136,-12 19-36,7-1-109,1 0 0,2 1 0,0 2 0,-17 34 0,28-45-5,0 1 1,1 0-1,1 0 0,0 0 0,2 1 0,0 0 1,1-1-1,-1 33 0,4-48-41,0 0 0,0 0-1,1 1 1,-1-1 0,1 0 0,-1 0-1,1 0 1,0 0 0,1 0 0,-1 0-1,0 0 1,1-1 0,0 1 0,-1 0-1,1-1 1,0 1 0,0-1 0,1 0 0,-1 1-1,0-1 1,1 0 0,-1 0 0,1-1-1,0 1 1,0-1 0,-1 1 0,1-1-1,0 0 1,0 0 0,0 0 0,1 0-1,2 0 1,2 0-569,0 0-1,0 0 1,0-1 0,0 1-1,10-3 1,37-10-6715,-11-9-2735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2.691"/>
    </inkml:context>
    <inkml:brush xml:id="br0">
      <inkml:brushProperty name="width" value="0.025" units="cm"/>
      <inkml:brushProperty name="height" value="0.025" units="cm"/>
      <inkml:brushProperty name="color" value="#004F8B"/>
    </inkml:brush>
  </inkml:definitions>
  <inkml:trace contextRef="#ctx0" brushRef="#br0">193 223 19250,'-10'2'2365,"-2"1"-1958,1 1 0,0 0 0,0 0 0,1 1 0,-1 1 0,1 0 0,0 0 0,-15 13 0,19-14-244,0 0 1,0 1-1,0 0 0,1 0 0,0 0 0,0 1 0,0-1 0,1 1 0,0 1 0,1-1 0,-1 0 0,1 1 0,1 0 1,0-1-1,-2 10 0,3-15-155,1 0 0,0 0 1,0 0-1,0 0 0,0 0 1,0 0-1,0 0 1,0 0-1,1 0 0,-1 0 1,1 0-1,-1 0 0,1 0 1,0 0-1,0 0 0,0-1 1,0 1-1,0 0 0,0-1 1,0 1-1,0-1 0,1 1 1,1 1-1,0-2 11,0 1 0,-1 0 0,1-1 0,1 0 0,-1 0-1,0 0 1,0 0 0,0 0 0,1-1 0,-1 1 0,0-1 0,7 0 0,0-1 46,1 0 1,-1-1-1,1 0 1,-1 0-1,0-1 1,0 0-1,0-1 1,9-5-1,2-4-20,-2-1 0,0 0 0,0-1 0,-1-2 0,-1 1 0,-1-2 0,24-34 0,-15 15-75,-1-1 0,-2-1 0,19-49 1,-38 81 22,0 0 0,-1 0 1,1 1-1,-2-1 0,1-1 1,-1 1-1,0-8 0,-1 15 8,0 0 0,0 0 0,0-1 0,0 1 0,0 0 0,0 0 0,0 0 1,0 0-1,0 0 0,0 0 0,0-1 0,0 1 0,0 0 0,0 0 0,0 0 0,-1 0 0,1 0 0,0 0 0,0 0 0,0-1 0,0 1 0,0 0 0,0 0 0,-1 0 0,1 0 0,0 0 0,0 0 0,0 0 0,0 0 0,0 0 0,-1 0 1,1 0-1,0 0 0,0 0 0,0 0 0,0 0 0,0 0 0,-1 0 0,1 0 0,0 0 0,0 0 0,0 0 0,0 0 0,0 0 0,0 0 0,-1 0 0,1 1 0,0-1 0,0 0 0,0 0 0,0 0 0,0 0 0,0 0 0,0 0 0,-1 0 1,1 0-1,0 1 0,0-1 0,0 0 0,0 0 0,-11 10 74,-13 18-48,1 0-1,1 2 1,2 1 0,1 1-1,1 0 1,-22 61 0,35-79-56,1 0 0,0 1-1,-3 26 1,7-37-235,0 1 1,0-1-1,0 1 0,0-1 0,1 1 0,0-1 0,2 7 0,-3-9-45,1-1 0,-1 1 0,1-1 0,0 0 0,0 1 0,-1-1 0,1 0-1,0 0 1,0 1 0,0-1 0,1 0 0,-1 0 0,0 0 0,0 0 0,1-1 0,-1 1 0,0 0 0,1 0 0,-1-1 0,1 1 0,1 0 0,29 1-8921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3.397"/>
    </inkml:context>
    <inkml:brush xml:id="br0">
      <inkml:brushProperty name="width" value="0.025" units="cm"/>
      <inkml:brushProperty name="height" value="0.025" units="cm"/>
      <inkml:brushProperty name="color" value="#004F8B"/>
    </inkml:brush>
  </inkml:definitions>
  <inkml:trace contextRef="#ctx0" brushRef="#br0">102 0 12107,'0'0'11953,"-6"13"-11478,5-12-473,-56 126 1377,49-108-1028,1-1 0,2 1 0,0 0-1,0 1 1,-2 37 0,7-57-348,0 1 1,0 0-1,0 0 0,0-1 1,0 1-1,0 0 0,0-1 0,0 1 1,1 0-1,-1 0 0,0-1 0,0 1 1,1 0-1,-1-1 0,0 1 1,1-1-1,-1 1 0,1 0 0,-1-1 1,0 1-1,1-1 0,0 1 0,-1-1 1,1 1-1,-1-1 0,1 0 1,-1 1-1,1-1 0,0 0 0,-1 1 1,1-1-1,0 0 0,0 0 0,29-4 218,29-27 445,161-144 44,-217 173-700,0 0 0,0 0-1,0 0 1,0 0 0,1 0 0,-1 1-1,1-1 1,-1 1 0,1 0-1,3 0 1,-6 0-8,-1 2 0,1-1 0,-1 0 0,1 0 0,-1 0 0,1 0 0,-1 0 0,1 0 0,-1 0 0,0 1 0,1-1 0,-1 0 1,1 0-1,-1 1 0,1-1 0,-1 0 0,0 0 0,1 1 0,-1-1 0,0 0 0,1 1 0,-1-1 0,0 1 0,0-1 0,1 1 0,-1-1 0,0 1 0,1 24 85,-19 28 82,15-45-136,-1 0 0,1 1 0,1 0 1,-1-1-1,1 1 0,-1 12 0,23-28 292,51-46 174,-61 43-501,0 1 1,0 1-1,1 0 0,0 1 1,0 0-1,1 0 0,0 1 1,0 1-1,0 0 1,23-6-1,-35 11-5,1 0 0,-1 0 0,1 0 0,-1 0 1,1 0-1,-1 0 0,1 0 0,0 0 0,-1 0 0,1 0 0,-1 0 1,1 0-1,-1 1 0,1-1 0,-1 0 0,1 0 0,-1 1 0,1-1 1,-1 0-1,0 1 0,1-1 0,-1 0 0,1 1 0,-1-1 0,0 1 1,1-1-1,-1 1 0,0-1 0,0 0 0,1 1 0,-1-1 0,0 1 1,0-1-1,0 1 0,1 0 0,-1 0 0,-2 28-42,-15 28 128,-36 48-859,56-109-5261,6-5 2338,3-2-390,6-11-5399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3.980"/>
    </inkml:context>
    <inkml:brush xml:id="br0">
      <inkml:brushProperty name="width" value="0.025" units="cm"/>
      <inkml:brushProperty name="height" value="0.025" units="cm"/>
      <inkml:brushProperty name="color" value="#004F8B"/>
    </inkml:brush>
  </inkml:definitions>
  <inkml:trace contextRef="#ctx0" brushRef="#br0">8 135 16912,'0'0'8146,"9"2"-7452,-4-1-644,0 0 0,0-1 0,0 1-1,0-1 1,0 0 0,1 0 0,-1-1-1,0 0 1,0 0 0,0 0 0,0 0-1,0-1 1,0 0 0,-1 0 0,1 0-1,0-1 1,-1 1 0,0-1 0,0 0-1,1 0 1,-2-1 0,1 1 0,0-1-1,4-6 1,-5 7-15,0 0-1,-1-1 1,1 1-1,-1-1 1,0 0-1,0 1 1,0-1-1,0 0 1,0 0-1,-1-1 1,0 1-1,0 0 0,0 0 1,0-1-1,-1-5 1,0 9-20,0 0-1,0 0 1,0 0 0,0 0-1,-1 0 1,1 0 0,0 0-1,-1 0 1,1 0 0,-1 0-1,1 1 1,-1-1 0,1 0-1,-1 0 1,1 0 0,-1 0-1,0 1 1,0-1 0,1 0-1,-1 1 1,0-1 0,0 1-1,0-1 1,-1 0 0,-1 0-20,1 1 0,-1-1 1,1 1-1,-1 0 0,1 0 1,-1 0-1,1 0 0,-1 0 1,1 1-1,-1-1 1,1 1-1,-1 0 0,1-1 1,-4 3-1,-2 1-2,1 0 0,-1 1 1,1 0-1,0 0 0,1 1 0,-1 0 0,1 0 0,0 1 1,1-1-1,-1 1 0,1 0 0,1 1 0,-1-1 0,1 1 1,1 0-1,0 0 0,0 0 0,0 0 0,1 1 0,0-1 1,0 1-1,1-1 0,1 1 0,0 17 0,1-24 7,0 0-1,0 1 1,0-1 0,1 0-1,-1 0 1,1 0 0,-1 0-1,1 0 1,0 0 0,0 0-1,0-1 1,0 1 0,0-1-1,0 1 1,1-1-1,-1 0 1,0 0 0,1 0-1,-1 0 1,1 0 0,-1 0-1,1-1 1,-1 1 0,1-1-1,-1 0 1,1 0 0,-1 0-1,4 0 1,7 0 34,0 0 0,-1-1 0,1 0 0,18-4 0,-4-4-7,1-1-1,-2-1 0,1-1 0,42-28 1,-9 6 55,-60 33-71,1 1-1,0-1 1,-1 1-1,1 0 1,0-1 0,0 1-1,-1-1 1,1 1 0,0 0-1,0 0 1,0-1 0,0 1-1,-1 0 1,1 0 0,0 0-1,0 0 1,0 0-1,0 0 1,0 0 0,-1 0-1,1 1 1,0-1 0,0 0-1,1 1 1,-2 0 8,1-1-1,-1 1 1,1 0 0,-1 0 0,0 0-1,1 0 1,-1-1 0,0 1 0,0 0-1,1 0 1,-1 0 0,0 0 0,0 0-1,0 0 1,0 0 0,0 0-1,-1 0 1,1-1 0,0 2 0,-21 62 826,11-35-399,10-28-439,0 0 0,0 0-1,0-1 1,-1 1 0,1 0-1,0 0 1,0 0 0,0 0-1,1-1 1,-1 1 0,0 0-1,0 0 1,0 0 0,1-1-1,-1 1 1,0 0 0,1 0-1,-1-1 1,0 1 0,1 0-1,-1-1 1,1 1 0,-1 0-1,1-1 1,0 1 0,-1-1-1,1 1 1,0 0 0,1 0 12,0-1 0,0 1 0,-1-1 0,1 0 0,0 1 0,0-1 0,0 0 0,0 0 0,0 0 0,-1 0 0,1 0 0,2-1 0,51-18 549,89-69-279,-58 33-492,-85 55 190,-1-1 1,1 1-1,0-1 0,-1 1 1,1-1-1,0 1 1,0-1-1,0 1 1,-1 0-1,1-1 1,0 1-1,0 0 0,0 0 1,0-1-1,0 1 1,-1 0-1,1 0 1,0 0-1,0 0 0,0 0 1,0 0-1,0 1 1,0-1-1,0 0 1,0 1-1,0-1 14,-1 1 0,1 0 0,-1 0 0,1 0 0,-1 0 0,0 0 0,0 0 0,0 0 0,1 0 0,-1 0 0,0 0 0,0 0 0,0 0 0,0 0 0,0 0 0,-1 0 0,1 0 0,-1 1 0,-21 62 328,15-48-361,6-15 1,1 0 0,-1 0 1,1-1-1,-1 1 0,1 0 0,0 0 0,-1-1 0,1 1 1,0 0-1,0 0 0,0 0 0,-1-1 0,1 1 0,0 0 1,0 0-1,0 0 0,0 0 0,0 0 0,1-1 0,-1 1 1,0 0-1,0 0 0,1 0 0,-1-1 0,0 1 0,1 0 1,-1 0-1,0-1 0,1 1 0,-1 0 0,1-1 0,0 1 1,-1 0-1,1-1 0,-1 1 0,1-1 0,0 1 0,-1-1 0,1 1 1,0-1-1,0 1 0,-1-1 0,1 0 0,0 0 0,0 1 1,0-1-1,-1 0 0,1 0 0,0 0 0,0 0 0,0 0 1,0 0-1,0 0 0,-1 0 0,1 0 0,0 0 0,0 0 1,0-1-1,0 1 0,-1 0 0,1-1 0,0 1 0,0-1 1,55-23-3640,26-30-6376,-30 19 1397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4.438"/>
    </inkml:context>
    <inkml:brush xml:id="br0">
      <inkml:brushProperty name="width" value="0.025" units="cm"/>
      <inkml:brushProperty name="height" value="0.025" units="cm"/>
      <inkml:brushProperty name="color" value="#004F8B"/>
    </inkml:brush>
  </inkml:definitions>
  <inkml:trace contextRef="#ctx0" brushRef="#br0">235 1 4773,'0'0'14595,"-10"7"-9503,-13 9-3979,-12 8 664,1 2 0,-54 52 0,88-77-1776,-1-1-1,1 0 1,0 0 0,-1 1-1,1-1 1,0 0 0,-1 1-1,1-1 1,0 0 0,-1 1-1,1-1 1,0 0 0,0 1-1,-1-1 1,1 1 0,0-1-1,0 0 1,0 1 0,0-1-1,0 1 1,-1-1 0,1 1-1,0-1 1,0 1 0,0-1-1,0 1 1,0-1-1,0 0 1,0 1 0,1-1-1,-1 1 1,0-1 0,0 1-1,0-1 1,0 0 0,1 1-1,-1-1 1,0 1 0,0-1-1,1 0 1,-1 1 0,1 0-1,23 2 72,33-15-124,-32 0-784,0-1-1,23-17 1,17-10-2479,-63 39 3242,-1 0-1,1 1 1,-1-1 0,1 0 0,-1 0-1,1 1 1,0-1 0,-1 1 0,1 0-1,0-1 1,-1 1 0,1 0 0,0 0 0,-1 0-1,4 1 1,-4-1 69,0 0-1,0 1 1,-1-1 0,1 1 0,0-1-1,-1 1 1,1-1 0,0 1-1,-1 0 1,1-1 0,-1 1-1,1 0 1,-1-1 0,1 1 0,-1 0-1,0 0 1,1-1 0,-1 1-1,0 0 1,1 0 0,-1 0-1,0 1 1,1 6 176,-1 1-1,0 0 1,-1-1 0,0 1-1,-2 9 1,0-1-11,-6 86 1437,3 0 0,16 189 0,-8-266-1475,-1 1 0,-1-1 0,-2 1 0,0-1-1,-2 0 1,-10 39 0,12-58-57,1-1 0,-2 0 0,1 1 0,-1-1 0,0 0 0,0 0 0,0-1 0,-1 1 0,0-1 0,0 0-1,-1 0 1,1 0 0,-1 0 0,0-1 0,0 0 0,-1 0 0,1 0 0,-1 0 0,0-1 0,0 0 0,0-1-1,0 1 1,-1-1 0,1 0 0,0-1 0,-1 1 0,0-1 0,1 0 0,-1-1 0,-13 0 0,16-1-65,-1 1 0,0-1 0,1 0 0,0 0 1,-1 0-1,1-1 0,0 1 0,-1-1 0,1 0 1,0-1-1,0 1 0,1 0 0,-1-1 0,0 0 0,1 0 1,0 0-1,-4-4 0,2 0 0,-1-1-1,2 0 1,-1 0-1,1 0 1,0 0 0,0-1-1,1 0 1,-2-9-1,-1-9-1,1-1 0,1 1 0,2-1 0,2-47 0,1 55-32,1-1 0,1 0 1,1 0-1,0 1 0,2 0 0,1 0 0,0 0 0,1 1 1,1 0-1,1 1 0,1 0 0,0 0 0,1 1 1,1 0-1,1 2 0,0-1 0,1 2 0,1 0 0,0 0 1,1 2-1,0 0 0,1 1 0,0 0 0,1 2 0,0 0 1,24-7-1,18-3-1074,106-18 1,-11 13-3352,-40 7-1363,15-5-5753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5.304"/>
    </inkml:context>
    <inkml:brush xml:id="br0">
      <inkml:brushProperty name="width" value="0.025" units="cm"/>
      <inkml:brushProperty name="height" value="0.025" units="cm"/>
      <inkml:brushProperty name="color" value="#004F8B"/>
    </inkml:brush>
  </inkml:definitions>
  <inkml:trace contextRef="#ctx0" brushRef="#br0">43 281 9065,'0'0'6379,"-7"9"-4527,-22 27-426,28-35-1375,1-1 0,-1 0 0,1 1 0,-1-1 0,1 1 0,0-1 0,-1 1 0,1-1 0,0 0 0,-1 1 0,1 0 0,0-1 0,-1 1 0,1-1 0,0 1 0,0-1 0,0 1 0,0-1 0,0 1 0,0 0 0,0-1 0,0 1 0,0-1 0,0 1 0,0-1 0,0 1 0,0 0 0,0-1 0,0 1 0,0-1 0,1 1 0,-1-1 0,0 1 0,0-1 0,1 1 0,-1-1 0,0 1 0,1-1 0,-1 1 0,1-1 0,-1 1 0,0-1 0,1 0 0,-1 1 0,1-1 0,-1 0 0,1 1 0,-1-1 0,1 0 0,0 0 0,-1 0 0,1 1 0,-1-1 0,2 0 0,31 1 1339,-28-1-1106,16-2 430,1-1 0,-1-1 0,1 0 0,35-14 0,-25 6-585,-1-1 1,-1-2-1,0-1 0,46-34 1,-62 39-90,0-1-1,0 0 1,-2-1 0,18-22-1,-27 31-2,1-1 0,-1 1 0,0-1-1,0 0 1,0 0 0,-1 0 0,0 0-1,0-1 1,0 1 0,-1-1 0,1 1-1,-1-1 1,-1 1 0,1-1 0,-1 0-1,0 1 1,0-1 0,-2-8 0,1 12-10,0 0 0,0 1 1,0-1-1,-1 1 0,1-1 0,0 1 1,-1 0-1,1-1 0,-1 1 0,0 0 1,1 0-1,-1 0 0,0 0 0,0 0 1,1 1-1,-1-1 0,0 0 1,0 1-1,0 0 0,0-1 0,0 1 1,0 0-1,0 0 0,0 0 0,0 0 1,0 0-1,0 0 0,0 1 0,-1 0 1,-9 0-45,0 1 1,1 0 0,-20 7 0,10-2 19,-1 2 1,2 0-1,-1 1 1,1 1-1,1 1 1,0 0-1,0 2 1,-29 28 0,46-40 3,1 0 1,-1 0 0,0 0 0,1 0 0,0 0 0,-1 0 0,1 0-1,0 1 1,0-1 0,0 1 0,1-1 0,-1 0 0,0 1 0,1-1-1,0 1 1,-1-1 0,1 4 0,1-4-5,-1 0 0,1 0 1,0 0-1,-1 0 0,1 0 0,0-1 0,0 1 0,0 0 1,0-1-1,1 1 0,-1-1 0,0 1 0,1-1 0,-1 0 1,1 1-1,-1-1 0,3 1 0,6 3 12,-1 0 0,1-1 0,0 0 1,1-1-1,-1 0 0,18 2 0,22 3-884,91 0 0,-14-15-6164,-61-6-660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6.677"/>
    </inkml:context>
    <inkml:brush xml:id="br0">
      <inkml:brushProperty name="width" value="0.025" units="cm"/>
      <inkml:brushProperty name="height" value="0.025" units="cm"/>
      <inkml:brushProperty name="color" value="#004F8B"/>
    </inkml:brush>
  </inkml:definitions>
  <inkml:trace contextRef="#ctx0" brushRef="#br0">77 325 4356,'6'-37'11483,"-4"22"-5336,-3 40-4655,-19 135 484,11-104-871,-2 88 0,14-137-91,3-19-435,5-23 198,-5 4-705,-3-1 1,0 0-1,-2 0 1,-2-1-1,0 1 1,-2 0-1,-2 0 1,-1 1-1,-1 0 1,-2 0-1,-13-30 1,22 59-75,-1 0 1,1 1-1,-1-1 1,0 1-1,1-1 1,-1 1-1,0 0 1,0-1-1,0 1 1,0 0-1,0 0 1,0-1-1,-1 1 1,-1-1-1,3 2-5,0 0 0,-1 1 0,1-1 0,0 0 0,-1 0 0,1 0 0,-1 1 0,1-1 0,0 0 0,0 0 0,-1 1 0,1-1 0,0 0 0,-1 0-1,1 1 1,0-1 0,0 0 0,0 1 0,-1-1 0,1 1 0,0-1 0,0 0 0,0 1 0,0-1 0,0 1 0,0-1 0,-1 0 0,1 1 0,0-1 0,0 1 0,0-1 0,1 1 0,-2 4-26,1 0 1,0 1 0,0-1 0,1 0 0,-1 0 0,1 0 0,3 10-1,-1-11 35,-1 1-1,1-1 1,0 0-1,1 0 1,-1 0-1,1 0 1,0 0-1,0-1 1,0 0-1,0 0 1,1 0-1,-1 0 1,1 0-1,0-1 1,0 0-1,0 0 1,0-1-1,0 1 1,0-1-1,0 0 1,0 0-1,1-1 1,9 0-1,-2 1 50,0-1 1,0-1-1,0 0 0,0-1 0,0-1 0,0 0 1,-1 0-1,21-9 0,-11 0 53,0-1 0,-1-1 0,0-1 0,-1-1 0,-1 0 0,0-2 1,-2 0-1,0-1 0,-1-1 0,-1 0 0,0-1 0,-2-1 0,19-40 0,-43 96-149,2 1 0,1 1-1,-4 46 1,9-64 39,3-14 7,-6 34 76,2-1 0,1 1 1,4 49-1,-1-78-62,1 0 0,0 0 0,1 0 0,0-1 0,0 1 0,1 0 0,0-1 0,0 0 0,1 1 0,0-1-1,1 0 1,0-1 0,0 1 0,0-1 0,1 0 0,0-1 0,1 1 0,-1-1 0,13 8 0,15 4-498,-27-16 68,-1 1 0,0 0 0,0 0 0,-1 1 1,1-1-1,0 1 0,-1 1 0,8 8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7.495"/>
    </inkml:context>
    <inkml:brush xml:id="br0">
      <inkml:brushProperty name="width" value="0.025" units="cm"/>
      <inkml:brushProperty name="height" value="0.025" units="cm"/>
      <inkml:brushProperty name="color" value="#004F8B"/>
    </inkml:brush>
  </inkml:definitions>
  <inkml:trace contextRef="#ctx0" brushRef="#br0">346 775 13004,'-98'3'2329,"20"0"561,-91-7 0,211-5-5121,-9 0 1734,1263-146 1657,9 64 1308,-13 2-1798,-368 8-387,1240-99 2578,-2032 170-2846,704-71 141,-796 76-692,-1-2 1,49-15-1,-52 3-2913,-26 0-2887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37.856"/>
    </inkml:context>
    <inkml:brush xml:id="br0">
      <inkml:brushProperty name="width" value="0.025" units="cm"/>
      <inkml:brushProperty name="height" value="0.025" units="cm"/>
      <inkml:brushProperty name="color" value="#004F8B"/>
    </inkml:brush>
  </inkml:definitions>
  <inkml:trace contextRef="#ctx0" brushRef="#br0">753 463 8808,'-91'-30'1821,"-187"-35"-1,271 63-1809,1 0-1,-1 1 1,0 1 0,0-1-1,0 1 1,0 0 0,0 1 0,0-1-1,0 1 1,0 1 0,0-1-1,1 1 1,-8 3 0,8-1-4,-1 0 0,1 1 0,0 0 0,0 0 0,1 0 0,-1 0 0,1 1 1,0 0-1,1 0 0,0 1 0,-8 12 0,-12 29 3,2 1-1,2 1 1,2 0-1,-15 74 1,-29 216 38,48-242-41,4 0-1,5 1 1,8 133 0,-1-215-5,0 0 1,1-1 0,1 1-1,0-1 1,2 0 0,0 0-1,0-1 1,12 20 0,-13-27 17,0-1 0,0 1 0,1-1 0,0 0-1,0-1 1,1 1 0,-1-1 0,2 0 0,-1-1 0,0 0 0,1 0 0,0-1 0,1 0 0,-1 0 0,0 0 0,17 3 0,-10-4 55,2-1 0,-1-1 0,0 0-1,0-1 1,0-1 0,0-1 0,0 0 0,0-1 0,0 0 0,0-1 0,-1-1 0,0-1 0,0 0 0,0-1 0,-1 0 0,24-17-1,3-6 64,-2-1-1,-2-2 0,0-1 0,36-46 0,-30 27-133,-3-1 0,-2-2 1,-2-1-1,-3-3 0,-3 0 0,-2-2 0,-3-1 1,20-80-1,-19 42 116,-5 0 1,-5-1 0,-4-1-1,-2-169 1,-10 245 130,0-1 1,-2 1-1,-2 0 1,0 0-1,-2 0 1,0 0 0,-15-34-1,19 55-159,-1 0 1,0 1-1,0-1 0,0 1 1,-1-1-1,0 1 0,0 0 0,0 0 1,-1 1-1,1-1 0,-1 1 1,0 0-1,0 1 0,-1-1 0,1 1 1,-1 0-1,0 0 0,0 1 0,0-1 1,0 1-1,0 1 0,0-1 1,-1 1-1,1 0 0,0 1 0,-1-1 1,1 1-1,-1 0 0,1 1 1,0 0-1,-1 0 0,1 0 0,0 1 1,-7 2-1,-7 4-54,0 1 1,0 0-1,2 2 1,-1 0 0,1 1-1,1 1 1,0 0-1,-20 22 1,-1 4-64,2 2 0,-36 52 0,1 21-332,49-75-1965,-49 64-1,29-60-3517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5.344"/>
    </inkml:context>
    <inkml:brush xml:id="br0">
      <inkml:brushProperty name="width" value="0.025" units="cm"/>
      <inkml:brushProperty name="height" value="0.025" units="cm"/>
    </inkml:brush>
  </inkml:definitions>
  <inkml:trace contextRef="#ctx0" brushRef="#br0">1 1 18930,'0'0'5029,"48"23"-4100,-32-1-65,-2 7-447,5 1-289,1 3-96,8-4-32,4-6-449,7-4-1056,1-11-353,8-8-480,-5-3-1249,-1-18-2307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47.560"/>
    </inkml:context>
    <inkml:brush xml:id="br0">
      <inkml:brushProperty name="width" value="0.025" units="cm"/>
      <inkml:brushProperty name="height" value="0.025" units="cm"/>
      <inkml:brushProperty name="color" value="#004F8B"/>
    </inkml:brush>
  </inkml:definitions>
  <inkml:trace contextRef="#ctx0" brushRef="#br0">0 0 5990,'0'0'881,"2"10"-390,-1-7-510,1 12 275,1-1 1,0-1 0,10 26 0,-11-34-142,1 0 1,0 0-1,0 0 0,0 0 1,0-1-1,1 1 1,0-1-1,0 0 0,0 0 1,0 0-1,1-1 0,-1 1 1,1-1-1,9 4 0,11 4 156,0-2 0,1-1 0,0-1 0,1-1 0,28 2-1,139 5 531,-150-12-659,69 4 70,374 9 206,-2-38-247,-186-12 84,288-30-91,4 35-119,-308 31-32,896-23 113,-377 11-131,-531 14-4074,-203-2-2482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01.975"/>
    </inkml:context>
    <inkml:brush xml:id="br0">
      <inkml:brushProperty name="width" value="0.025" units="cm"/>
      <inkml:brushProperty name="height" value="0.025" units="cm"/>
      <inkml:brushProperty name="color" value="#004F8B"/>
    </inkml:brush>
  </inkml:definitions>
  <inkml:trace contextRef="#ctx0" brushRef="#br0">2957 360 7399,'-76'-12'447,"-33"-4"157,0-4-1,2-5 1,-112-42-1,162 45-535,-251-93 563,239 94-494,-1 3 0,-113-15 1,64 25-145,-1 5 0,1 5 1,-185 28-1,72-9 35,119-13-15,-146 28-1,232-29-29,0 1-1,0 1 1,0 1-1,1 1 1,1 1-1,0 2 0,-41 29 1,55-35 25,0 0-1,1 1 1,0 0 0,0 1-1,1 0 1,1 1 0,0 0-1,0 0 1,1 1 0,0 0-1,1 0 1,1 0 0,0 1-1,0 0 1,2 0 0,-1 0-1,1 0 1,0 16 0,2-16-10,1 1 0,1-1 1,0 0-1,1 0 0,0 0 1,1 0-1,1 0 0,0 0 0,0-1 1,2 1-1,-1-1 0,1-1 1,11 15-1,-3-7-8,1-1 1,0-1-1,2 0 1,0-1-1,1-1 1,35 23-1,424 223 30,-450-248-8,103 45 100,3-5 0,1-6 0,3-5 0,1-7 1,2-6-1,257 20 0,-205-35-7,209 19-66,-3 34-50,-265-35 6,235 52-9,-271-67 10,183 8 1,-71-27 5,225-33 1,306-8 22,-456 33-23,-154 4 6,0-7 1,170-38 0,-241 37 1,-1-2 0,0-4 0,-1-1 0,-1-3 0,-2-3 0,0-2 0,61-44 0,-101 63 84,0-2 0,-1 1 0,0-2 0,-1 1 0,0-2 0,-1 0 0,-1 0 0,0-1 0,11-21 0,-17 28-31,-1-1 1,0 0-1,0 0 1,0-1-1,-1 1 1,-1-1-1,0 1 1,0-1-1,-1 1 1,0-1-1,0 1 1,-1-1-1,0 1 1,-1-1-1,0 1 1,-1 0-1,0 0 1,-7-16-1,-6-5 22,-2 0-1,-1 2 0,-1 0 1,-2 1-1,0 1 0,-2 1 0,-1 1 1,0 1-1,-2 1 0,-50-30 1,15 15-114,-1 3 1,-2 3-1,-1 2 1,-76-21-1,-66-9-30,-225-32 1,-220 5-321,216 55 421,-463 26 1,-14 75-2184,724-51 1373,36-4-1832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24.294"/>
    </inkml:context>
    <inkml:brush xml:id="br0">
      <inkml:brushProperty name="width" value="0.025" units="cm"/>
      <inkml:brushProperty name="height" value="0.025" units="cm"/>
      <inkml:brushProperty name="color" value="#004F8B"/>
    </inkml:brush>
  </inkml:definitions>
  <inkml:trace contextRef="#ctx0" brushRef="#br0">93 80 4901,'-93'0'8520,"97"7"-7025,9 0-1223,34 1 282,2-1-1,-1-3 1,93-4 0,-64-1-383,390-7 1180,123 1-871,-274 7-290,349-47-1,-595 40-122,80-13-59,-149 19 2,-1 1-87,0 0 0,1 0 0,-1 0 0,0 0 0,0 0 0,1 0 0,-1 0 0,0 0 0,1 0 0,-1 0 0,0 0 1,0 0-1,1 0 0,-1 0 0,0 0 0,0 0 0,1 0 0,-1-1 0,0 1 0,0 0 0,0 0 0,1 0 0,-1 0 0,0-1 0,0 1 0,0 0 0,0 0 0,1 0 0,-1-1 0,0 1 0,0 0 0,0 0 0,0-1 0,0 1 0,0 0 0,0 0 0,0-1 0,0 1 1,0 0-1,0 0 0,0-1 0,0 1 0,0 0 0,0-1 0,0 1 0,0 0 0,0 0 0,0-1 0,0 1 0,0 0 0,0 0 0,0-1 0,0 1 0,-1 0 0,-5-12-3996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54.111"/>
    </inkml:context>
    <inkml:brush xml:id="br0">
      <inkml:brushProperty name="width" value="0.025" units="cm"/>
      <inkml:brushProperty name="height" value="0.025" units="cm"/>
      <inkml:brushProperty name="color" value="#004F8B"/>
    </inkml:brush>
  </inkml:definitions>
  <inkml:trace contextRef="#ctx0" brushRef="#br0">90 1 4644,'0'0'17318,"-1"12"-17163,-9 195 323,5-78-358,5-116-166,-1 0 1,-1-1-1,-6 23 0,7-32-235,1 0 0,-2-1 0,1 1 0,0 0 0,-1-1 0,1 1 0,-1-1 0,0 0-1,-3 5 1,4-6-74,-1 0 0,1-1-1,0 1 1,0 0 0,0 0-1,-1-1 1,1 1 0,0-1 0,-1 1-1,1-1 1,0 0 0,-1 0-1,1 1 1,-1-1 0,1 0-1,0 0 1,-1 0 0,1 0 0,-1-1-1,1 1 1,-3-1 0,-10-5-3863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54.444"/>
    </inkml:context>
    <inkml:brush xml:id="br0">
      <inkml:brushProperty name="width" value="0.025" units="cm"/>
      <inkml:brushProperty name="height" value="0.025" units="cm"/>
      <inkml:brushProperty name="color" value="#004F8B"/>
    </inkml:brush>
  </inkml:definitions>
  <inkml:trace contextRef="#ctx0" brushRef="#br0">0 95 13773,'0'0'4260,"75"11"-2530,-27-11-33,8-12-415,3-5-546,4-1-512,-10-1-192,-3 3-672,-13 2-1826,-14 5-3140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57.062"/>
    </inkml:context>
    <inkml:brush xml:id="br0">
      <inkml:brushProperty name="width" value="0.025" units="cm"/>
      <inkml:brushProperty name="height" value="0.025" units="cm"/>
      <inkml:brushProperty name="color" value="#004F8B"/>
    </inkml:brush>
  </inkml:definitions>
  <inkml:trace contextRef="#ctx0" brushRef="#br0">1 0 7303,'0'0'17296,"53"43"-16463,-19-43-449,3 0-159,2 0-193,0 0-417,-4-8-1793,-12 1-1761,-7-2-4357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28.369"/>
    </inkml:context>
    <inkml:brush xml:id="br0">
      <inkml:brushProperty name="width" value="0.025" units="cm"/>
      <inkml:brushProperty name="height" value="0.025" units="cm"/>
      <inkml:brushProperty name="color" value="#004F8B"/>
    </inkml:brush>
  </inkml:definitions>
  <inkml:trace contextRef="#ctx0" brushRef="#br0">197 3 5509,'0'0'1297,"-8"-1"-122,4 0-1009,0 0 0,0 1 1,0 0-1,0 0 0,0 0 1,1 1-1,-1-1 0,0 1 0,0 0 1,0 0-1,1 0 0,-1 1 1,0-1-1,1 1 0,-1 0 0,1 0 1,0 0-1,0 0 0,-1 0 1,2 1-1,-1 0 0,0-1 0,0 1 1,1 0-1,0 0 0,-5 7 0,-5 12 298,0 1-1,1 0 0,1 1 0,1 0 0,1 1 0,1-1 1,1 1-1,-3 41 0,2 22 42,5 98 0,3-146-537,0 13 51,3 0 0,20 101 0,-17-126-17,1 1 0,1-2-1,1 1 1,2-1 0,1-1-1,30 48 1,-40-70-1,-1 0 0,1 0 0,0-1 0,0 1 1,1-1-1,-1 1 0,0-1 0,1 0 0,0-1 0,0 1 0,0-1 0,0 1 0,0-1 0,0 0 0,1-1 1,-1 1-1,1-1 0,-1 0 0,1 0 0,0 0 0,-1-1 0,10 1 0,-8-3 69,0 1-1,-1-1 1,1 0-1,0 0 1,-1 0-1,1-1 1,-1 0-1,0 0 1,0-1-1,0 1 1,0-1-1,0 0 1,-1 0-1,0-1 0,0 1 1,0-1-1,4-6 1,11-18 456,-1-1-1,-2-1 1,0 0 0,-3-1 0,0-1-1,-2 0 1,-2-1 0,8-48 0,-8 19 19,-4-1 0,-2 0 1,-8-108-1,2 151-476,0-1 0,-1 1 0,-2-1 0,0 1 0,-1 1-1,-1-1 1,0 1 0,-17-26 0,18 34-66,-1 0 1,0 0-1,-1 1 1,0 0-1,-1 1 0,0 0 1,-1 0-1,0 1 1,0 1-1,-1 0 0,0 0 1,-1 1-1,-23-9 0,-8 5-1174,26 14-5478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29.288"/>
    </inkml:context>
    <inkml:brush xml:id="br0">
      <inkml:brushProperty name="width" value="0.025" units="cm"/>
      <inkml:brushProperty name="height" value="0.025" units="cm"/>
      <inkml:brushProperty name="color" value="#004F8B"/>
    </inkml:brush>
  </inkml:definitions>
  <inkml:trace contextRef="#ctx0" brushRef="#br0">210 28 9161,'0'0'2861,"-9"-5"-1153,5 2-1521,2 1-88,-1 0 1,1 0 0,-1 0 0,0 0-1,0 1 1,1-1 0,-1 1-1,0 0 1,0 0 0,0 0 0,-1 0-1,1 0 1,0 1 0,0 0 0,0-1-1,-1 1 1,1 0 0,0 0 0,0 1-1,0-1 1,-1 1 0,1 0 0,0-1-1,-5 4 1,1 1-57,1 1 1,0 0-1,1 0 0,-1 1 0,1-1 0,0 1 1,1 1-1,0-1 0,0 1 0,0-1 0,1 1 1,0 0-1,-2 9 0,-4 20 21,-7 61-1,14-81-85,-12 123 195,6 2-1,11 149 1,1-223-133,17 90-1,-15-128 18,2 0 0,0 0 0,2-1 1,1 0-1,20 36 0,-28-59-18,0 0 1,1 0 0,0 0-1,0-1 1,0 0-1,0 1 1,1-1-1,0-1 1,0 1 0,1-1-1,-1 0 1,1 0-1,0 0 1,0-1 0,0 0-1,0 0 1,0-1-1,1 0 1,-1 0-1,1 0 1,0-1 0,0 0-1,-1 0 1,1-1-1,0 1 1,0-2-1,0 1 1,0-1 0,-1 0-1,1 0 1,0-1-1,-1 0 1,1 0 0,-1 0-1,0-1 1,0 0-1,0 0 1,0-1-1,0 0 1,9-7 0,2-5 198,0-1 0,-1-1-1,-1 0 1,0-1 0,-2 0 0,0-1 0,-1-1 0,-1 0 0,13-36 0,-8 11 358,-2-2-1,-1 1 1,9-81-1,-15 73-275,-3 0-1,-3 0 0,-1 0 0,-10-63 0,7 96-304,-1 0 1,-1 0-1,-1 0 0,0 0 0,-2 1 1,-1 0-1,0 0 0,-2 1 0,0 1 0,-1 0 1,-1 0-1,-27-30 0,34 44-64,0 0-1,0 0 0,0 1 1,0 0-1,-1 0 1,1 0-1,-1 1 0,0 0 1,0 0-1,0 1 1,-1 0-1,1 0 0,-1 0 1,1 1-1,-1 1 1,1-1-1,-1 1 0,1 0 1,-1 1-1,-12 2 1,-13 10-4118,3 9-3731,27-17-526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0.286"/>
    </inkml:context>
    <inkml:brush xml:id="br0">
      <inkml:brushProperty name="width" value="0.025" units="cm"/>
      <inkml:brushProperty name="height" value="0.025" units="cm"/>
      <inkml:brushProperty name="color" value="#004F8B"/>
    </inkml:brush>
  </inkml:definitions>
  <inkml:trace contextRef="#ctx0" brushRef="#br0">28 66 12556,'0'0'2119,"-4"13"-427,-3 12-1028,2 1 0,0 0-1,2 0 1,1 1-1,1-1 1,1 0 0,1 1-1,9 51 1,9 12-399,39 114 0,-48-166-215,-8-27-38,1 0-1,0 0 1,1 0 0,10 20 0,-13-28 5,1-1 0,0 1 0,0-1 0,0 1 0,0-1 0,0 0 0,1 0 0,-1 0 0,1 0 0,-1 0 0,1 0 1,0-1-1,0 1 0,0-1 0,0 0 0,0 0 0,0 0 0,0 0 0,0-1 0,0 1 0,0-1 0,5 1 0,16-3 164,1 0-1,0-2 0,-1-1 1,0-1-1,0-1 0,35-15 0,-4 3-32,51-16-68,1 6 0,2 3 0,0 6 0,1 5 0,139-3 0,55 29-352,-303-11 318,-1 0 0,0 0 1,1 0-1,-1 0 0,1 0 1,-1 0-1,0-1 0,1 1 0,-1 0 1,1 0-1,-1 0 0,0 0 0,1 0 1,-1-1-1,0 1 0,1 0 0,-1 0 1,0-1-1,1 1 0,-1 0 0,0 0 1,1-1-1,-1 1 0,0 0 0,0-1 1,1 1-1,-1 0 0,0-1 0,0 1 1,0 0-1,0-1 0,1 1 0,-1-1 1,0 1-1,0 0 0,0-1 0,0 1 1,0-1-1,0 1 0,0-1 0,0 1 1,0 0-1,0-1 0,0 1 0,-1-1 1,1 1-1,0 0 0,0-1 0,0 1 1,0 0-1,-1-1 0,1 1 0,0 0 1,0-1-1,-1 1 0,1 0 0,0-1 1,0 1-1,-1 0 0,1 0 0,0-1 1,-1 1-1,-19-21 1412,-28 2-1671,51 14 219,0 0 1,-1 0 0,0 0 0,0-1 0,0 1 0,-1 0 0,0-1 0,0 1 0,0-1 0,-1 0-1,0-9 1,2-7 1,17-119-347,1-175 0,-19 331-252,2 35-1777,2-18-4324,0-21-2800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1.446"/>
    </inkml:context>
    <inkml:brush xml:id="br0">
      <inkml:brushProperty name="width" value="0.025" units="cm"/>
      <inkml:brushProperty name="height" value="0.025" units="cm"/>
      <inkml:brushProperty name="color" value="#004F8B"/>
    </inkml:brush>
  </inkml:definitions>
  <inkml:trace contextRef="#ctx0" brushRef="#br0">101 0 5061,'0'0'16250,"-2"12"-15006,-7 34-18,-25 70 0,20-77-1127,3 1 0,0 0 0,3 0 0,-3 44-1,11-82-54,0 1 0,0-1-1,0 0 1,1 1-1,0-1 1,-1 0-1,1 0 1,0 1-1,0-1 1,0 0-1,0 0 1,0 0-1,1 0 1,-1 0 0,1 0-1,-1-1 1,1 1-1,0 0 1,-1-1-1,1 1 1,0-1-1,0 1 1,0-1-1,0 0 1,0 0 0,1 0-1,-1 0 1,0-1-1,0 1 1,1 0-1,-1-1 1,0 0-1,1 1 1,2-1-1,14 2 121,1-1-1,-1 0 1,27-4-1,-12 1-82,29 3-266,68-2 142,-48-11-4683,-61 4 369,-9-6-2209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5.693"/>
    </inkml:context>
    <inkml:brush xml:id="br0">
      <inkml:brushProperty name="width" value="0.025" units="cm"/>
      <inkml:brushProperty name="height" value="0.025" units="cm"/>
    </inkml:brush>
  </inkml:definitions>
  <inkml:trace contextRef="#ctx0" brushRef="#br0">267 0 14734,'0'0'512,"-49"52"706,14-6 543,-8 8-768,6 6-64,-6 2 384,15-2-192,7-4-640,10-10-385,11-7-256,4-14-1538,8-11-1377,8-12-2466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1.807"/>
    </inkml:context>
    <inkml:brush xml:id="br0">
      <inkml:brushProperty name="width" value="0.025" units="cm"/>
      <inkml:brushProperty name="height" value="0.025" units="cm"/>
      <inkml:brushProperty name="color" value="#004F8B"/>
    </inkml:brush>
  </inkml:definitions>
  <inkml:trace contextRef="#ctx0" brushRef="#br0">1 10 15407,'0'0'6641,"11"-3"-5718,3 1-791,0 0 0,0 0 0,0 2 1,0 0-1,0 0 0,0 1 0,21 5 0,-31-6-129,0 1 0,-1 0 0,1 0-1,0 0 1,-1 0 0,1 1 0,-1-1 0,0 1-1,1 0 1,-1 0 0,0 0 0,0 0 0,0 1-1,-1-1 1,1 1 0,-1 0 0,1-1 0,-1 1-1,0 0 1,0 1 0,0-1 0,0 0 0,-1 1 0,1-1-1,-1 0 1,0 1 0,0 0 0,0-1 0,0 1-1,-1 0 1,1-1 0,-1 1 0,0 0 0,0 0-1,-1-1 1,1 1 0,-3 7 0,-1 0 31,-1 1 0,0-1 0,-1-1 0,0 1 0,-1-1 0,0 0-1,-1 0 1,0-1 0,0 0 0,-13 11 0,-15 19-172,11-12-1326,9-13-2720,3-4-5826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2.279"/>
    </inkml:context>
    <inkml:brush xml:id="br0">
      <inkml:brushProperty name="width" value="0.025" units="cm"/>
      <inkml:brushProperty name="height" value="0.025" units="cm"/>
      <inkml:brushProperty name="color" value="#004F8B"/>
    </inkml:brush>
  </inkml:definitions>
  <inkml:trace contextRef="#ctx0" brushRef="#br0">1 659 5061,'0'0'14077,"10"0"-11936,-5 0-1975,0 0 0,0-1 1,0 1-1,-1-1 0,1 0 0,0-1 1,-1 1-1,1-1 0,-1 0 0,1 0 1,-1 0-1,0-1 0,0 1 0,0-1 1,0 0-1,-1 0 0,1-1 0,-1 1 1,0-1-1,6-7 0,54-74 456,66-116 0,34-101-530,-162 300-88,11-17-9,-9 26-15,-12 35-14,-254 810 1780,259-842-1780,1 1 0,0 0 1,1 0-1,0 0 0,-1 19 0,10-37-3532,-4-2 1820,0 1 1,-1-1-1,0 0 0,-1 1 1,1-13-1,1-24-8541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2.896"/>
    </inkml:context>
    <inkml:brush xml:id="br0">
      <inkml:brushProperty name="width" value="0.025" units="cm"/>
      <inkml:brushProperty name="height" value="0.025" units="cm"/>
      <inkml:brushProperty name="color" value="#004F8B"/>
    </inkml:brush>
  </inkml:definitions>
  <inkml:trace contextRef="#ctx0" brushRef="#br0">1 427 10570,'9'-3'2215,"64"-24"2158,-44 14-3790,0-1-1,33-20 0,-52 28-479,-1 0-1,1 0 1,-1-1 0,0 0 0,-1-1 0,0 0 0,0 0-1,-1-1 1,0 0 0,0 0 0,-1-1 0,0 0-1,-1 0 1,0 0 0,-1-1 0,0 1 0,4-15 0,-8 24-43,0 1-1,0 0 1,0-1 0,0 1 0,1 0 0,-1-1 0,0 1 0,0 0 0,0-1-1,0 1 1,0-1 0,0 1 0,0 0 0,0-1 0,0 1 0,0 0 0,0-1 0,0 1-1,-1-1 1,1 1 0,0 0 0,0-1 0,0 1 0,0 0 0,-1-1 0,1 1-1,0 0 1,0 0 0,-1-1 0,1 1 0,0 0 0,0 0 0,-1-1 0,1 1 0,-1 0-1,-12 5 912,-12 18-227,11-3 0,1 1 0,-20 40 0,29-52-628,0 0 1,1 0-1,0 0 1,1 1-1,0-1 0,0 1 1,1-1-1,0 1 1,0 0-1,2 11 1,-1-20-116,0-1 0,0 1 0,0 0 1,1 0-1,-1 0 0,0 0 1,0-1-1,1 1 0,-1 0 0,1 0 1,-1-1-1,1 1 0,-1 0 0,1-1 1,-1 1-1,1 0 0,-1-1 1,1 1-1,0-1 0,-1 1 0,1-1 1,0 1-1,0-1 0,-1 0 0,1 1 1,0-1-1,0 0 0,0 0 0,1 1 1,30-5-15,-22 1-101,0-1 0,0 0 0,0-1 0,10-7 0,3-5-1201,-1-1-1,-1-1 1,-1-1-1,-1-1 1,0 0-1,16-28 0,-19 26-848,-2 0 0,0-2-1,-2 1 1,-1-2 0,-1 1-1,9-35 1,-19 60 2254,0 0 0,0-1 1,1 1-1,-1 0 0,0 0 0,0-1 1,0 1-1,0 0 0,1-1 0,-1 1 0,0 0 1,0-1-1,0 1 0,0 0 0,0-1 0,0 1 1,0-1-1,0 1 0,0 0 0,0-1 1,0 1-1,0 0 0,0-1 0,0 1 0,0 0 1,0-1-1,0 1 0,0 0 0,-1-1 0,1 1 1,0 0-1,0-1 0,0 1 0,-1 0 0,1 0 1,0-1-1,0 1 0,-1 0 0,1 0 1,0-1-1,0 1 0,-1 0 0,1 0 0,0 0 1,-1-1-1,1 1 0,0 0 0,-1 0 0,1 0 1,0 0-1,-1 0 0,1 0 0,0 0 1,-1 0-1,1 0 0,-1 0 0,-19 12 3614,3 3-2489,0 2 1,1 1-1,1 0 0,1 0 1,0 2-1,2 0 0,0 0 1,-10 25-1,21-44-1154,1 0 0,-1 1 0,0-1 0,1 0 0,-1 0 0,1 1 0,0-1 0,-1 0 0,1 1 0,0-1 0,0 1 0,0-1 0,0 0 0,0 1 0,0-1 0,0 0 0,0 1 0,1-1 0,-1 0 0,0 1 0,1-1-1,-1 0 1,1 1 0,0-1 0,0 1 0,0-1-33,1 0 0,-1-1 0,1 1-1,-1 0 1,0-1 0,1 0 0,-1 1-1,1-1 1,0 0 0,-1 0 0,1 0-1,-1 0 1,1 0 0,-1 0 0,1 0-1,-1 0 1,1 0 0,1-1 0,11-3 27,-1-1 0,1 0 0,18-9 0,16-11-86,-20 9-529,-1 2 0,2 1 0,0 1 0,0 1 0,1 2 1,40-8-1,-68 17 560,-1 0 1,1-1 0,0 1 0,0 0-1,0 0 1,-1 0 0,1 0 0,0 0 0,0 0-1,-1 1 1,1-1 0,0 1 0,0-1-1,-1 1 1,1 0 0,-1-1 0,1 1 0,0 0-1,-1 0 1,0 0 0,1 0 0,-1 0-1,1 1 1,-1-1 0,0 0 0,0 0-1,0 1 1,0-1 0,0 1 0,1 2 0,-1 0 57,0 0 1,-1 0-1,1 0 1,-1 0-1,0 0 1,0 0-1,0 0 1,-1 0-1,1 0 1,-1 0-1,0-1 1,0 1 0,-4 6-1,-1 5 251,-2-1-1,0 0 1,0 0-1,-1-1 1,-1 0-1,0-1 1,-1 0 0,-17 14-1,-2 0 585,0-2 0,-46 26 0,60-44-4009,22-21 485,37-38-1882,-27 35 2372,20-30-1900,3-7 117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3.333"/>
    </inkml:context>
    <inkml:brush xml:id="br0">
      <inkml:brushProperty name="width" value="0.025" units="cm"/>
      <inkml:brushProperty name="height" value="0.025" units="cm"/>
      <inkml:brushProperty name="color" value="#004F8B"/>
    </inkml:brush>
  </inkml:definitions>
  <inkml:trace contextRef="#ctx0" brushRef="#br0">86 1 13132,'0'0'8424,"-2"14"-6870,-32 145 661,19-102-2068,3 1 0,2 0 0,-2 74 0,12-131-140,0-1 0,0 1 0,-1-1 0,1 1 0,0-1 0,0 0 1,0 1-1,0-1 0,0 1 0,0-1 0,0 1 0,1-1 0,-1 1 1,0-1-1,0 1 0,0-1 0,0 1 0,1-1 0,-1 1 0,0-1 1,0 0-1,1 1 0,-1-1 0,0 0 0,1 1 0,-1-1 0,0 0 1,1 1-1,-1-1 0,1 0 0,-1 0 0,0 1 0,1-1 0,-1 0 1,1 0-1,0 1 0,17-10 290,15-26 76,-11-1-382,-2-2 0,20-51 0,-40 89 2,0 0 1,0 1-1,0-1 0,0 0 1,1 0-1,-1 1 0,0-1 1,0 0-1,0 0 0,0 1 1,0-1-1,0 0 1,0 0-1,0 1 0,0-1 1,1 0-1,-1 0 0,0 0 1,0 1-1,0-1 0,1 0 1,-1 0-1,0 0 0,0 0 1,0 1-1,1-1 0,-1 0 1,0 0-1,0 0 0,1 0 1,-1 0-1,0 0 0,0 0 1,1 0-1,-1 0 0,0 0 1,0 0-1,1 0 0,-1 0 1,0 0-1,0 0 0,1 0 1,-1 0-1,0 0 1,0 0-1,1 0 0,-1 0 1,0 0-1,0 0 0,0 0 1,1-1-1,-1 1 0,0 0 1,0 0-1,1 0 0,-1 0 1,0-1-1,0 1 0,0 0 1,0 0-1,0 0 0,1-1 1,-1 1-1,0 0 0,12 36 48,-2-4 111,-6-26-124,0-1 0,0 0 0,1-1 0,0 1 0,0-1 0,0 0 1,0 0-1,1-1 0,-1 1 0,1-1 0,0 0 0,0-1 0,0 0 0,1 0 0,-1 0 1,0 0-1,1-1 0,-1 0 0,1-1 0,-1 1 0,12-2 0,-11 1 25,-1 0 0,0-1 0,0 0-1,0 0 1,0-1 0,0 0 0,0 0-1,0 0 1,-1-1 0,10-4 0,-12 5-17,0 0-1,-1-1 1,1 1 0,0-1 0,-1 1 0,1-1-1,-1 0 1,0 0 0,0 0 0,0 0 0,0 0-1,-1 0 1,1-1 0,-1 1 0,0 0 0,0-1-1,0 1 1,0-7 0,-1 9-24,1 0 1,-1 0-1,0 1 0,0-1 0,0 0 1,0 0-1,0 0 0,0 1 1,0-1-1,-1 0 0,1 0 0,0 0 1,0 1-1,-1-1 0,1 0 1,0 0-1,-1 1 0,1-1 0,-1 0 1,1 1-1,-1-1 0,1 0 1,-1 1-1,1-1 0,-1 1 0,0-1 1,1 1-1,-1-1 0,-1 0 1,0 0-6,0 1 0,0-1 1,0 1-1,-1 0 1,1 0-1,0 0 0,0 0 1,-1 0-1,1 0 1,0 0-1,-3 1 1,-2 1-18,0 0 0,-1 0 1,1 1-1,0 0 1,-12 7-1,12-4 14,0 0 0,0 1 0,0 0 0,1 0 0,0 0-1,0 1 1,1 0 0,0 0 0,0 0 0,1 1 0,-4 11 0,6-17-25,1 0 0,0 0 0,0 0 0,0 0-1,1 0 1,-1 0 0,1 0 0,0 1 0,-1-1 0,2 0 0,-1 0 0,0 0 0,0 0 0,1 1 0,0-1 0,0 0 0,0 0 0,0 0 0,0 0 0,0 0 0,1-1 0,-1 1 0,1 0 0,0 0 0,0-1 0,0 0 0,0 1 0,1-1 0,-1 0 0,0 0 0,1 0 0,0 0 0,-1 0 0,1-1 0,0 1 0,4 1 0,2 0-493,0-1 1,0 0-1,1 0 0,-1 0 1,0-1-1,1-1 0,-1 0 1,12-1-1,37-4-4510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3.801"/>
    </inkml:context>
    <inkml:brush xml:id="br0">
      <inkml:brushProperty name="width" value="0.025" units="cm"/>
      <inkml:brushProperty name="height" value="0.025" units="cm"/>
      <inkml:brushProperty name="color" value="#004F8B"/>
    </inkml:brush>
  </inkml:definitions>
  <inkml:trace contextRef="#ctx0" brushRef="#br0">92 1 4676,'0'0'15984,"6"13"-13716,-1-3-2018,-2-1 0,1 0 0,-1 1 0,-1 0 0,1 0 0,-2 0 0,1 0 0,-1 0 0,-1 0 0,0 0 1,-2 18-1,-70 417 203,71-441-380,-6 27-2542,7-31 2270,0 1 1,-1-1-1,1 1 1,0-1-1,0 1 0,-1-1 1,1 1-1,-1-1 1,1 1-1,0-1 0,-1 0 1,1 1-1,-1-1 1,1 0-1,-1 1 0,1-1 1,-1 0-1,1 0 1,-1 1-1,1-1 0,-1 0 1,0 0-1,1 0 1,-1 0-1,1 1 0,-1-1 1,1 0-1,-1 0 1,0 0-1,1 0 0,-1-1 1,1 1-1,-1 0 0,0 0 1,1 0-1,-1 0 1,1-1-1,-1 1 0,1 0 1,-1 0-1,1-1 1,-1 1-1,1 0 0,-2-2 1,-15-16-7100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4.129"/>
    </inkml:context>
    <inkml:brush xml:id="br0">
      <inkml:brushProperty name="width" value="0.025" units="cm"/>
      <inkml:brushProperty name="height" value="0.025" units="cm"/>
      <inkml:brushProperty name="color" value="#004F8B"/>
    </inkml:brush>
  </inkml:definitions>
  <inkml:trace contextRef="#ctx0" brushRef="#br0">0 170 14798,'2'-10'1826,"-1"4"-1519,0 0 0,1 0 0,0 0 0,0 0 0,0 0 0,1 1 0,0-1 0,0 1 0,0 0 1,0 0-1,1 0 0,0 0 0,0 0 0,0 1 0,1 0 0,0 0 0,0 0 0,0 1 0,0-1 0,7-3 0,9-2 104,0 1 0,0 0-1,1 2 1,-1 0-1,1 1 1,45-3-1,-32 6-361,-1 2 0,0 1 0,66 10 0,-91-9-51,1 0-1,-1 1 0,1-1 1,-1 2-1,0 0 1,0 0-1,15 9 1,-22-12 5,0 1 0,0-1 0,0 1 0,0 0 0,-1 0 1,1 0-1,0 0 0,-1 0 0,1 0 0,-1 0 1,0 0-1,0 1 0,0-1 0,0 0 0,0 1 0,0-1 1,-1 1-1,1-1 0,-1 1 0,1-1 0,-1 1 1,0 0-1,0-1 0,0 1 0,-1-1 0,1 1 0,-1-1 1,1 1-1,-1-1 0,0 1 0,0-1 0,0 1 0,0-1 1,-2 3-1,-8 12 215,-1-2-1,-1 1 1,0-2 0,-1 0 0,0 0 0,-1-1-1,-19 12 1,-5 6 154,17-14-212,-35 33 58,53-46-240,-1 1 1,2-1-1,-1 1 0,0 0 0,1 0 0,0 0 0,0 0 1,1 0-1,-4 9 0,6-13-87,-1 0 1,1 0 0,0 0-1,0 0 1,-1 0-1,1 0 1,0 0-1,0 0 1,0 1-1,0-1 1,1 0-1,-1 0 1,0 0-1,0 0 1,1 0-1,-1 0 1,0 0-1,1-1 1,-1 1-1,1 0 1,-1 0-1,1 0 1,0 0-1,-1 0 1,1-1-1,0 1 1,-1 0 0,1-1-1,0 1 1,0 0-1,0-1 1,0 1-1,0-1 1,-1 1-1,1-1 1,0 0-1,0 1 1,2-1-1,44 4-6305,-37-4 4631,32 0-7377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4.478"/>
    </inkml:context>
    <inkml:brush xml:id="br0">
      <inkml:brushProperty name="width" value="0.025" units="cm"/>
      <inkml:brushProperty name="height" value="0.025" units="cm"/>
      <inkml:brushProperty name="color" value="#004F8B"/>
    </inkml:brush>
  </inkml:definitions>
  <inkml:trace contextRef="#ctx0" brushRef="#br0">194 34 15919,'0'0'3064,"-12"4"-320,11-4-2687,-23 9 1381,0 0 0,-30 17 0,48-23-1326,1-1 0,0 1 0,0 0 1,0 1-1,0-1 0,1 1 0,-1 0 0,1 0 0,0 0 1,0 1-1,1-1 0,-1 1 0,1 0 0,0 0 1,0 0-1,0 0 0,1 1 0,0-1 0,-2 8 0,4-12-113,1-1-1,-1 1 0,1 0 0,-1-1 1,1 1-1,-1-1 0,1 1 0,-1 0 1,1-1-1,-1 1 0,1-1 0,0 0 0,-1 1 1,1-1-1,0 1 0,0-1 0,-1 0 1,1 0-1,0 1 0,0-1 0,-1 0 1,1 0-1,0 0 0,0 0 0,0 0 0,-1 0 1,1 0-1,0 0 0,0 0 0,1 0 1,29-2 7,-6-3-129,0 0 0,0-2 0,44-18-1,-49 17 38,0 0-1,1 1 0,-1 1 1,1 1-1,0 1 0,32-2 1,-52 6 113,0 0 0,0 0 0,-1 0 0,1 0 0,0 0 0,0 0 0,0 1 0,-1-1 0,1 0 0,0 0 0,0 1 0,0-1 1,-1 0-1,1 1 0,0-1 0,-1 1 0,1-1 0,0 1 0,-1-1 0,1 1 0,-1-1 0,1 1 0,-1 0 0,1-1 0,-1 1 0,1 0 0,-1-1 0,0 1 0,1 0 1,-1 0-1,0-1 0,0 1 0,1 0 0,-1 0 0,0 0 0,0 0 0,-4 35 1606,1-16-135,3-19-1226,6-42 870,-1 24-1265,-1-1-1,-1-1 0,-1 1 1,-1 0-1,0-21 0,6 46-1411,2 1-1,-1-2 0,1 1 1,0-1-1,15 7 0,-16-9 51,1-1 0,0 0 0,1 0 0,-1-1 0,13 2 0,18 1-5663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4.840"/>
    </inkml:context>
    <inkml:brush xml:id="br0">
      <inkml:brushProperty name="width" value="0.025" units="cm"/>
      <inkml:brushProperty name="height" value="0.025" units="cm"/>
      <inkml:brushProperty name="color" value="#004F8B"/>
    </inkml:brush>
  </inkml:definitions>
  <inkml:trace contextRef="#ctx0" brushRef="#br0">163 61 12139,'-8'0'2931,"1"1"-2603,1-1-1,-1 1 1,1 0 0,-1 1-1,1 0 1,0 0 0,0 0-1,-1 1 1,1-1-1,1 1 1,-1 1 0,0-1-1,1 1 1,0 0-1,0 1 1,0-1 0,0 1-1,-6 8 1,-20 39 1007,25-22-698,6-30-632,0 1 0,0 0 1,1 0-1,-1-1 0,0 1 0,0 0 1,1 0-1,-1-1 0,1 1 0,-1 0 1,1-1-1,-1 1 0,1-1 1,-1 1-1,1 0 0,-1-1 0,1 1 1,0-1-1,-1 0 0,1 1 0,0-1 1,-1 1-1,1-1 0,0 0 0,-1 0 1,1 1-1,0-1 0,0 0 1,1 0-1,8 1-2,-1-1 0,1-1 1,-1 0-1,1 0 0,-1 0 0,1-2 1,-1 1-1,0-1 0,0 0 1,0-1-1,0 0 0,-1 0 0,1-1 1,-1 0-1,0-1 0,10-9 1,-8 7-117,0 0 0,-1-1 0,-1 0 1,1 0-1,-2-1 0,1 0 1,-1-1-1,-1 1 0,0-1 1,0 0-1,-1-1 0,5-16 1,-10 28 150,0-1 1,1 1 0,-1-1 0,0 1-1,0-1 1,0 0 0,0 1 0,1-1 0,-1 0-1,0 1 1,0-1 0,0 1 0,0-1 0,-1 0-1,1 1 1,0-1 0,0 0 0,0 1-1,0-1 1,-1 1 0,1-1 0,0 1 0,-1-1-1,1 0 1,-12 4 556,-13 21 403,19-14-648,-1 0 0,2 1 0,-1 0 0,1 0 0,1 0 0,0 0 0,1 1 1,-4 16-1,7-25-346,0 0 0,-1 0 0,1 0 0,0 0 0,0 0 0,1 0 0,-1 0 0,1 0 0,-1 0 0,1 0 1,0-1-1,0 1 0,0 0 0,0 0 0,1-1 0,-1 1 0,1-1 0,0 1 0,-1-1 0,1 0 0,0 0 0,0 1 0,1-1 1,-1-1-1,0 1 0,1 0 0,-1-1 0,1 1 0,-1-1 0,1 0 0,0 1 0,0-1 0,-1-1 0,1 1 0,0 0 0,0-1 1,0 1-1,5-1 0,7 2-1156,0-1 0,0-1 0,0 0 0,20-3 0,14-10-6242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5.546"/>
    </inkml:context>
    <inkml:brush xml:id="br0">
      <inkml:brushProperty name="width" value="0.025" units="cm"/>
      <inkml:brushProperty name="height" value="0.025" units="cm"/>
      <inkml:brushProperty name="color" value="#004F8B"/>
    </inkml:brush>
  </inkml:definitions>
  <inkml:trace contextRef="#ctx0" brushRef="#br0">34 1 13389,'0'0'3021,"-3"8"-800,-5 17-951,1-1 0,2 1-1,0 1 1,2-1 0,1 1 0,2 44-1,0-69-1249,0 0 0,0 0-1,0 0 1,1 0 0,-1 0-1,0 0 1,1 0-1,-1 0 1,0 0 0,1 0-1,0 0 1,-1 0 0,1 0-1,-1-1 1,1 1 0,0 0-1,0 0 1,-1 0-1,1-1 1,0 1 0,0-1-1,0 1 1,0-1 0,0 1-1,0-1 1,0 1-1,0-1 1,0 0 0,0 1-1,0-1 1,0 0 0,0 0-1,0 0 1,0 0 0,0 0-1,0 0 1,0 0-1,0 0 1,0 0 0,0-1-1,0 1 1,0 0 0,0-1-1,2 0 1,4-1 63,-1 0 0,1 0 0,-1-1 1,0 0-1,11-7 0,7-9 52,33-34 0,-40 35-124,1 2 0,0 0 1,33-21-1,-51 36-9,1 1 1,-1 0 0,1 0-1,-1 0 1,1-1-1,-1 1 1,1 0-1,-1 0 1,1 0-1,-1 0 1,1 0-1,-1 0 1,1 0-1,0 0 1,-1 0-1,1 0 1,-1 0-1,1 0 1,-1 0-1,1 1 1,-1-1-1,1 0 1,-1 0-1,0 1 1,1-1-1,-1 0 1,1 0-1,-1 1 1,1-1-1,-1 0 1,0 1-1,1-1 1,-1 1-1,0-1 1,1 1-1,-1-1 1,0 0-1,0 1 1,0-1 0,1 1-1,-1-1 1,0 1-1,0-1 1,0 1-1,0-1 1,0 1-1,0 0 1,0-1-1,0 1 1,0-1-1,0 1 1,0-1-1,0 1 1,0-1-1,0 1 1,-1 0-1,-2 34 133,-28 84-34,31-118-100,0-1-1,0 1 1,0-1-1,0 1 1,0 0 0,0-1-1,0 1 1,-1-1 0,2 1-1,-1 0 1,0-1-1,0 1 1,0-1 0,0 1-1,0-1 1,0 1-1,1-1 1,-1 1 0,0 0-1,0-1 1,1 1-1,-1-1 1,0 0 0,1 1-1,-1-1 1,1 1 0,-1-1-1,0 1 1,1-1-1,-1 0 1,1 1 0,-1-1-1,1 0 1,-1 0-1,1 1 1,0-1 0,26-4 49,23-22 32,-3-11-56,-36 26-45,2 1-1,-1 0 1,1 0-1,1 2 0,-1 0 1,1 0-1,1 1 1,19-6-1,-33 13 18,0 0-1,0 0 1,-1 0-1,1 0 1,0 0-1,0 0 1,-1 1-1,1-1 0,0 0 1,-1 0-1,1 1 1,0-1-1,-1 0 1,1 1-1,-1-1 1,1 1-1,0-1 0,-1 1 1,1-1-1,-1 1 1,1 0-1,-1-1 1,0 1-1,1-1 1,-1 1-1,0 0 1,1-1-1,-1 1 0,0 0 1,0-1-1,1 1 1,-1 0-1,0 0 1,0-1-1,0 1 1,0 0-1,0 0 0,0-1 1,0 1-1,0 0 1,-1 0-1,1-1 1,0 2-1,-6 35-13,-8 1 34,11-31-441,0 1-1,0-1 1,1 0-1,0 1 0,0-1 1,-1 15-1,3-21 193,1-1 0,-1 0 0,0 1 0,1-1 0,-1 0 0,0 1 0,1-1 0,-1 0 0,1 0 0,-1 1 0,1-1 0,-1 0 0,0 0 0,1 0 0,-1 0 0,1 1 0,-1-1 0,1 0 0,-1 0 0,1 0 0,-1 0 0,1 0 0,-1 0-1,1 0 1,-1 0 0,1-1 0,-1 1 0,1 0 0,-1 0 0,1 0 0,-1 0 0,0-1 0,1 1 0,-1 0 0,1 0 0,-1-1 0,0 1 0,1 0 0,-1-1 0,1 1 0,-1-1 0,0 1 0,19-15-6400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5.878"/>
    </inkml:context>
    <inkml:brush xml:id="br0">
      <inkml:brushProperty name="width" value="0.025" units="cm"/>
      <inkml:brushProperty name="height" value="0.025" units="cm"/>
      <inkml:brushProperty name="color" value="#004F8B"/>
    </inkml:brush>
  </inkml:definitions>
  <inkml:trace contextRef="#ctx0" brushRef="#br0">30 15 15983,'0'0'5306,"-1"10"-3464,-3 30-379,4-39-1407,0 0 0,0 0 1,0 1-1,0-1 0,0 0 0,0 0 1,0 0-1,0 0 0,1 0 0,-1 1 0,0-1 1,1 0-1,-1 0 0,1 0 0,-1 0 1,1 0-1,0 0 0,-1 0 0,1 0 1,0-1-1,0 1 0,-1 0 0,1 0 0,0 0 1,0-1-1,0 1 0,0 0 0,0-1 1,0 1-1,0-1 0,0 1 0,0-1 0,1 0 1,-1 0-1,0 1 0,0-1 0,0 0 1,0 0-1,0 0 0,1 0 0,-1 0 1,0 0-1,0 0 0,0-1 0,0 1 0,0 0 1,1 0-1,0-2 0,4 1-52,-1 0 0,0-1 0,1 0 0,-1 0 1,0 0-1,0-1 0,0 1 0,5-5 0,-7 5 0,-1-1 0,0 1 0,0 0 0,0-1 0,0 1 0,0-1 0,-1 0 0,1 0 1,-1 0-1,0 0 0,1 0 0,-1 0 0,-1 0 0,1 0 0,0 0 0,-1 0 0,1 0 0,-1 0 0,0-1 0,-1-4 0,1 8-5,-1-1-1,1 1 0,-1-1 0,1 1 1,-1-1-1,0 1 0,1-1 0,-1 1 1,0 0-1,1-1 0,-1 1 0,0 0 1,1 0-1,-1 0 0,0-1 0,0 1 1,1 0-1,-1 0 0,0 0 0,0 0 1,1 0-1,-1 0 0,0 0 0,0 1 1,1-1-1,-1 0 0,0 0 0,1 0 1,-1 1-1,0-1 0,1 0 0,-1 1 1,-1 0-1,-22 13-77,15-6 67,0 1 0,1 0-1,0 1 1,0-1 0,1 2 0,1-1 0,-10 20 0,13-24 11,0 1 0,0 0 0,0 0 0,1 0 0,0 1 0,1-1 0,0 0 0,0 1 0,0-1 0,1 1 0,0-1 0,0 1 0,1-1-1,1 8 1,0-12-28,-1 0 0,0 0-1,1-1 1,0 1 0,0-1-1,0 1 1,0-1-1,0 0 1,0 0 0,1 0-1,-1 0 1,1 0 0,-1 0-1,1-1 1,0 1 0,-1-1-1,1 0 1,0 0-1,0 0 1,0 0 0,0 0-1,0 0 1,0-1 0,0 0-1,0 1 1,1-1-1,-1-1 1,0 1 0,3-1-1,4 1-405,-1-1 0,1-1-1,-1 1 1,0-2 0,0 1-1,0-1 1,0-1 0,12-6-1,26-24-3391,-7-10-2531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6.054"/>
    </inkml:context>
    <inkml:brush xml:id="br0">
      <inkml:brushProperty name="width" value="0.025" units="cm"/>
      <inkml:brushProperty name="height" value="0.025" units="cm"/>
    </inkml:brush>
  </inkml:definitions>
  <inkml:trace contextRef="#ctx0" brushRef="#br0">89 0 15919,'0'0'3844,"-37"71"-2787,20-31 160,1 6-577,3-1-479,8-2-161,5-6-64,0-6-993,0-3-1089,5-9-65,-5-9-1088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6.493"/>
    </inkml:context>
    <inkml:brush xml:id="br0">
      <inkml:brushProperty name="width" value="0.025" units="cm"/>
      <inkml:brushProperty name="height" value="0.025" units="cm"/>
      <inkml:brushProperty name="color" value="#004F8B"/>
    </inkml:brush>
  </inkml:definitions>
  <inkml:trace contextRef="#ctx0" brushRef="#br0">77 0 14734,'0'0'4372,"-4"10"-1308,-11 36-1669,1 1-1,3 0 0,1 1 1,-3 60-1,11-75-1332,1 0 0,2 0 0,1 0 0,1-1 0,2 1 1,2-1-1,15 48 0,-22-80-90,0 0-1,0 0 1,0-1 0,0 1 0,0 0 0,0 0 0,0 0 0,0 0 0,0 0 0,1-1-1,-1 1 1,0 0 0,0 0 0,0 0 0,0 0 0,0 0 0,0 0 0,0 0-1,0-1 1,0 1 0,1 0 0,-1 0 0,0 0 0,0 0 0,0 0 0,0 0 0,0 0-1,1 0 1,-1 0 0,0 0 0,0 0 0,0 0 0,0 0 0,0 0 0,1 0-1,-1 0 1,0 0 0,0 0 0,0 0 0,0 0 0,0 0 0,0 0 0,1 0 0,-1 0-1,0 0 1,0 0 0,0 0 0,0 0 0,0 0 0,1 0 0,-1 1 0,4-31-671,0-37-525,-4 47 660,-2-50-1618,2 66 2086,0 0-1,-1-1 0,0 1 0,0 0 1,0 0-1,-1 0 0,1-1 0,-1 1 0,0 1 1,0-1-1,0 0 0,-4-5 0,5 9 121,1-1 0,0 1 0,-1-1 0,1 1 0,-1-1 0,1 1 0,-1-1 0,1 1 0,-1-1 0,1 1 0,-1 0 0,1-1 0,-1 1 0,0 0 0,1-1 0,-1 1 0,1 0 0,-1 0 0,0 0 0,1-1 0,-1 1 0,0 0 0,1 0 0,-1 0 0,0 0 0,1 0 0,-1 0 0,0 0 0,1 1 0,-1-1 0,0 0 0,1 0 0,-1 0 0,0 1 0,-1 0 37,1 1 1,0-1-1,0 1 1,0-1-1,0 1 1,0 0-1,1-1 1,-1 1-1,0 0 1,1-1-1,-1 1 1,1 2-1,-5 54 1167,5-55-1193,0 1 1,0-1-1,1 1 0,-1-1 0,1 1 1,0-1-1,0 1 0,0-1 0,1 0 1,-1 0-1,1 1 0,0-1 0,0 0 1,0 0-1,0-1 0,0 1 0,1 0 1,-1-1-1,4 3 0,0-1-6,-1 0 0,1-1 0,0 1 1,0-1-1,1-1 0,-1 1 0,0-1 0,1 0 0,12 1 1,-9-1-16,0-1 0,0-1 0,0 1 0,0-1 0,0-1 0,1 0 0,-1-1 0,0 0 0,-1 0 0,1-1 0,0 0 0,-1-1 0,1 0 0,8-5 0,-11 4 18,0-1 1,-1 0 0,1 0 0,-1-1 0,0 0 0,-1 0 0,6-8-1,-9 11 31,0 0 0,1 0 0,-1 0 0,-1-1 0,1 1 0,-1-1 0,0 1 0,0-1 0,0 1 0,0-1 0,-1 0 0,0 1 0,0-1 0,0 0 0,-1-4 0,1 8-51,-1 0-1,1 0 0,-1 0 1,1 0-1,-1 0 0,0 0 1,1 0-1,-1 0 1,0 0-1,0 0 0,1 0 1,-1 1-1,0-1 1,0 0-1,0 1 0,0-1 1,0 0-1,0 1 1,0-1-1,0 1 0,-1 0 1,1-1-1,0 1 0,0 0 1,0 0-1,0 0 1,0 0-1,-1 0 0,1 0 1,0 0-1,0 0 1,0 0-1,0 0 0,-1 1 1,1-1-1,0 0 0,0 1 1,-1 0-1,-4 0 23,1 1 1,0 0-1,-1 0 0,1 1 0,0-1 0,-8 7 0,6-4 66,1 1 0,-1 0 0,1 0-1,1 0 1,-1 0 0,1 1 0,1 0 0,-1 0-1,1 0 1,0 1 0,0-1 0,1 1-1,0 0 1,1 0 0,-3 13 0,5-19-91,0-1 0,0 1 1,0-1-1,0 1 1,0-1-1,0 0 1,0 1-1,1-1 1,-1 1-1,1-1 1,-1 1-1,1-1 0,-1 0 1,1 1-1,0-1 1,0 0-1,0 1 1,-1-1-1,1 0 1,0 0-1,1 0 0,0 1 1,1 0 1,0 0 0,1 0-1,-1 0 1,0-1 0,1 0 0,-1 1 0,1-1 0,-1-1 0,5 2-1,12 0 10,-1-1 0,37-3 0,-36 1-5,30-3-610,53-11-1,-58 8 610,79-4-1,-122 11 1631,-4 0-1519,0-1 0,0 1 0,0 0 0,1 0-1,-1-1 1,0 1 0,0-1 0,1 0-1,-1 1 1,1-1 0,-1 0 0,0 0 0,1 0-1,0 0 1,-3-2 0,-1-6-121,-1 0 0,2-1 1,-1 1-1,1-1 0,1 0 0,0 0 0,0 0 1,1 0-1,-1-14 0,-1-15-271,2-41 1,2 78 251,0 1 0,0-1 0,1 1 0,-1 0 0,0-1 0,1 1 0,-1 0 0,1-1 0,-1 1 0,1 0 0,0-1 0,-1 1 0,1 0 0,0 0 0,0 0 0,0 0 0,0 0 0,0 0 0,0 0 0,0 0 0,0 0 0,1 1 0,-1-1 0,0 0 0,0 1 0,1-1 0,-1 1 0,0-1 0,1 1 0,-1-1 0,1 1 0,-1 0 0,0 0 0,1 0 0,-1 0 0,1 0 0,-1 0 0,0 0 0,2 1 0,11 0-314,-1 0 0,0 2 0,18 4 0,-13-2-542,23 0-2535,-2-4-2770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7.591"/>
    </inkml:context>
    <inkml:brush xml:id="br0">
      <inkml:brushProperty name="width" value="0.025" units="cm"/>
      <inkml:brushProperty name="height" value="0.025" units="cm"/>
      <inkml:brushProperty name="color" value="#004F8B"/>
    </inkml:brush>
  </inkml:definitions>
  <inkml:trace contextRef="#ctx0" brushRef="#br0">10 47 7527,'-9'3'10858,"26"-3"-9288,24 0-33,16 0-416,19 0-448,9-5-577,3-1-64,-1 0-448,-9 1-353,-7-1-576,-18 2-673,-9-3-1538,-12-3-1536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7.967"/>
    </inkml:context>
    <inkml:brush xml:id="br0">
      <inkml:brushProperty name="width" value="0.025" units="cm"/>
      <inkml:brushProperty name="height" value="0.025" units="cm"/>
      <inkml:brushProperty name="color" value="#004F8B"/>
    </inkml:brush>
  </inkml:definitions>
  <inkml:trace contextRef="#ctx0" brushRef="#br0">1 22 15567,'0'0'1537,"11"-2"-138,66-9 546,0 4-1,151 5 1,-164 3-1832,-44-1-91,50 4 9,-66-4-30,1 1-1,-1 0 1,0 0 0,0 0 0,0 0 0,0 1-1,0 0 1,0-1 0,0 2 0,-1-1 0,1 0-1,-1 1 1,4 2 0,-6-3-2,0-1 0,0 1 0,0-1 0,0 1 0,0-1 0,0 1 0,-1 0 0,1 0 0,0-1 0,-1 1 0,1 0 0,-1 0 0,0 0 0,0-1 0,0 1 0,0 0 0,0 0 0,0 0 0,0-1 0,-1 1 0,1 0 0,0 0 0,-1 0 0,0-1 0,1 1 0,-1 0 0,0-1 0,-1 3 0,-34 41 141,36-44-139,-54 50 403,-111 81 0,19-17-1959,58-30-4104,77-71-3176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8.908"/>
    </inkml:context>
    <inkml:brush xml:id="br0">
      <inkml:brushProperty name="width" value="0.025" units="cm"/>
      <inkml:brushProperty name="height" value="0.025" units="cm"/>
      <inkml:brushProperty name="color" value="#004F8B"/>
    </inkml:brush>
  </inkml:definitions>
  <inkml:trace contextRef="#ctx0" brushRef="#br0">0 291 13997,'0'0'5114,"14"6"-3875,-7-2-1104,-3-2-71,1 1 1,0-1 0,0 1-1,1-2 1,-1 1-1,0 0 1,1-1-1,-1 0 1,1 0-1,-1-1 1,1 0-1,-1 0 1,1 0 0,-1 0-1,1-1 1,-1 0-1,1 0 1,6-3-1,11-7 105,-1 0 0,-1-2 0,0 0 0,0-2 0,31-28 0,-44 36-90,0-1 0,0 0 0,-1-1 0,1 1 0,-2-1 0,0-1 0,0 1 0,0-1 0,-1 0 0,-1 0 0,0-1 0,0 1 1,-1-1-1,3-20 0,-5 30-44,-1-1 0,0 0 1,0 1-1,0-1 0,0 1 1,0-1-1,0 0 0,0 1 1,-1-1-1,1 1 0,-1-1 1,1 0-1,-1 1 0,0-1 1,1 1-1,-1 0 0,0-1 1,0 1-1,0 0 0,0-1 0,0 1 1,0 0-1,0 0 0,-1 0 1,1 0-1,0 0 0,-1 0 1,1 0-1,0 0 0,-1 1 1,1-1-1,-1 0 0,1 1 1,-1-1-1,0 1 0,1 0 1,-1-1-1,1 1 0,-1 0 1,0 0-1,1 0 0,-1 0 1,0 1-1,1-1 0,-1 0 1,1 1-1,-4 0 0,-2 1-44,-1 0-1,1 0 1,0 1 0,0 0-1,0 0 1,0 1-1,0-1 1,1 2 0,-8 5-1,-1 5 38,0 1-1,0 1 1,2 0 0,0 1-1,1 0 1,-10 21 0,16-27-13,0 0 0,1 1 1,0-1-1,1 1 1,0 0-1,1 0 1,1 1-1,0-1 0,0 0 1,2 28-1,0-39-15,1 1 0,-1-1 0,1 1 0,-1-1 0,1 1 0,0-1 0,0 1-1,0-1 1,0 0 0,0 0 0,1 0 0,-1 1 0,1-1 0,-1 0 0,1-1 0,0 1 0,0 0 0,0 0-1,0-1 1,3 2 0,-1-1-45,0 0-1,1 0 1,-1 0-1,1-1 1,-1 0-1,1 0 0,0 0 1,-1-1-1,1 1 1,6-2-1,3 1-359,1-2-1,-1 0 1,0-1-1,0 0 0,-1-1 1,21-9-1,2-5-2298,-1-1-1,34-24 0,1-9-3066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9.270"/>
    </inkml:context>
    <inkml:brush xml:id="br0">
      <inkml:brushProperty name="width" value="0.025" units="cm"/>
      <inkml:brushProperty name="height" value="0.025" units="cm"/>
      <inkml:brushProperty name="color" value="#004F8B"/>
    </inkml:brush>
  </inkml:definitions>
  <inkml:trace contextRef="#ctx0" brushRef="#br0">414 1 8520,'0'0'13618,"-13"13"-12545,-90 100 849,-170 245 0,249-312-2082,29-53-3828,7-12 1922,1-20-3192,0-11-2670</inkml:trace>
  <inkml:trace contextRef="#ctx0" brushRef="#br0" timeOffset="1">133 98 13773,'0'0'9417,"0"57"-8488,7-28 64,5 4-257,9-2-447,8-3-225,8-4-32,4-3-993,5-7-897,7-6-256,0-5-1121,0-3-2210,-7 0-353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9.634"/>
    </inkml:context>
    <inkml:brush xml:id="br0">
      <inkml:brushProperty name="width" value="0.025" units="cm"/>
      <inkml:brushProperty name="height" value="0.025" units="cm"/>
      <inkml:brushProperty name="color" value="#004F8B"/>
    </inkml:brush>
  </inkml:definitions>
  <inkml:trace contextRef="#ctx0" brushRef="#br0">280 72 9705,'0'0'5691,"-13"-8"-3219,2 2-2084,0 0 1,-1 1 0,1 0-1,-18-5 1,23 8-252,1 1-1,-1 0 0,0 0 1,0 1-1,1-1 1,-1 1-1,0 1 1,0-1-1,1 1 1,-1 0-1,0 0 0,1 1 1,-1-1-1,1 1 1,-9 5-1,6-2 8,-1 0 0,1 1 0,0 0 0,0 1 1,1 0-1,-10 11 0,14-15-45,0 1 0,0 0 0,1-1 1,-1 1-1,1 0 0,0 0 0,0 1 1,0-1-1,1 0 0,0 1 1,-1-1-1,1 1 0,1-1 0,-1 1 1,1-1-1,0 6 0,0-8-76,0 0 1,1 0-1,-1 0 1,1-1-1,-1 1 1,1 0-1,0-1 0,0 1 1,0 0-1,0-1 1,0 1-1,0-1 1,0 1-1,0-1 0,1 0 1,-1 1-1,1-1 1,-1 0-1,1 0 0,1 1 1,1 0 27,1 0 1,0 0-1,-1 0 0,1-1 1,0 1-1,0-1 1,7 0-1,7 1 123,0-2 0,35-4 0,-40 2-155,-1-1 0,1 0 0,-1-1 0,0 0 0,-1-1-1,23-12 1,-30 14 7,0 1 0,-1-1 0,1 0 0,-1 0 0,1 0 0,-1-1 0,0 0 0,-1 1 0,1-1 0,-1-1 0,1 1 0,-1 0 0,-1-1 0,1 0 0,-1 1 0,1-1 0,-1 0 0,0 0 0,1-10 0,-2 12 57,-1 1 0,-1-1 0,1 1 0,0-1 0,-1 1 0,1 0 0,-1-1 0,1 1 0,-1 0 0,0-1 1,0 1-1,0 0 0,-1 0 0,1 0 0,0 0 0,-1 0 0,1 0 0,-1 0 0,-2-2 0,-1 0-15,0 0 0,0 1 0,-1 0 0,1 0 0,-1 0 0,1 0 0,-11-3 0,5 3-76,0 0-1,0 1 1,0 0-1,0 1 1,0 0 0,-1 0-1,1 1 1,-17 3 0,27-3-17,1-1 1,-1 1 0,1 0 0,-1 0-1,1 0 1,-1 0 0,1 0-1,-1 0 1,1 0 0,-1 0 0,1 0-1,-1 0 1,1 1 0,-1-1-1,1 0 1,-1 0 0,1 0 0,-1 1-1,1-1 1,-1 0 0,1 1-1,-1-1 1,1 0 0,0 1 0,-1-1-1,1 0 1,0 1 0,-1-1-1,1 1 1,0-1 0,0 0 0,-1 1-1,1-1 1,0 1 0,0-1 0,0 1-1,-1-1 1,1 1 0,0-1-1,0 1 1,0-1 0,0 1 0,0 0-1,0-1 1,0 1 0,0-1-1,0 1 1,1-1 0,-1 1 0,0-1-1,0 1 1,0-1 0,1 1-1,-1-1 1,0 0 0,0 1 0,1-1-1,-1 1 1,0-1 0,1 0-1,0 1 1,1 1-220,0 0-1,0 0 0,1 0 1,-1 0-1,1-1 1,-1 1-1,1-1 0,0 0 1,0 0-1,3 1 1,23 3-2504,0-2 1,-1-2-1,1 0 1,0-2-1,50-8 1,-10-5-5469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0.452"/>
    </inkml:context>
    <inkml:brush xml:id="br0">
      <inkml:brushProperty name="width" value="0.025" units="cm"/>
      <inkml:brushProperty name="height" value="0.025" units="cm"/>
      <inkml:brushProperty name="color" value="#004F8B"/>
    </inkml:brush>
  </inkml:definitions>
  <inkml:trace contextRef="#ctx0" brushRef="#br0">233 31 15246,'0'0'3166,"-10"-1"-609,0 3-2222,-1-1-1,1 1 1,0 1 0,0-1-1,0 2 1,0 0 0,0 0-1,1 0 1,0 1 0,0 1-1,0 0 1,0 0 0,1 0-1,0 1 1,-8 10 0,7-8 14,0 1 1,0 0 0,1 0 0,-10 20 0,16-29-345,1 1 0,0 0 0,0 0 0,0 0 0,0 0 0,0 0 0,0 0-1,0 0 1,1 0 0,-1 0 0,1 0 0,0 0 0,-1 0 0,1 1 0,0-1 0,0 0 0,1 0 0,-1 0 0,0 0 0,1 0 0,-1 0 0,1 1 0,-1-1 0,1 0 0,0 0 0,0-1 0,0 1 0,0 0-1,1 0 1,-1 0 0,0-1 0,1 1 0,-1 0 0,1-1 0,-1 0 0,3 2 0,12 5-226,-1-1 0,2 0 0,-1-1-1,20 4 1,-19-6-57,0 2-1,0-1 0,32 17 0,-41-17 314,0 0-1,0 0 0,0 1 1,-1 0-1,0 0 0,0 1 1,0 0-1,-1 0 0,0 0 1,0 1-1,-1 0 0,0 0 1,-1 0-1,1 1 0,-1-1 1,-1 1-1,0 0 0,0 1 1,-1-1-1,0 0 0,-1 1 1,0-1-1,0 0 0,-1 1 1,0 0-1,-1-1 0,0 0 1,0 1-1,-1-1 0,0 0 1,-1 1-1,0-1 0,-1 0 1,1-1-1,-2 1 1,-9 14-1,-26 30 2157,37-49-2040,-1 0 0,0 0 0,0-1 1,0 1-1,0-1 0,-1 0 0,1 0 0,-1-1 1,0 1-1,-8 2 0,12-5-162,0 0 0,0 0 0,0 0 0,0 0 0,0 0 0,0 0 0,0 0 0,0 0 0,0 0 0,0 0 0,0 0 0,0-1 0,0 1 0,0-1 0,1 1 0,-1 0 0,0-1 0,0 1 1,0-1-1,0 0 0,1 1 0,-1-1 0,0 0 0,0 0 0,0 0 0,-16-32-584,4-34-527,12 55 1072,1-1-1,1 1 1,0-1-1,0 1 0,1-1 1,1 1-1,0 0 1,0 0-1,1 0 1,9-17-1,-2 11-8,0 0-1,1 0 1,0 1-1,2 1 1,22-22-1,67-55-23,-57 53 95,49-55 1,-91 91-7,0 1 0,-1-1-1,0-1 1,0 1 0,0-1 0,0 1 0,-1-1 0,0 0 0,0 0 0,0 1 0,0-2 0,-1 1 0,0 0 0,0 0 0,0 0 0,-1-1 0,1-7-1,-2 11-1,1 1 0,0 0 0,-1-1 0,1 1 0,-1 0 0,1 0 0,-1-1 0,0 1 0,1 0 0,-1 0 0,0 0 0,0 0 0,0 0 0,0 0 0,0 0 0,0 0 1,0 0-1,0 1 0,0-1 0,0 0 0,-1 1 0,1-1 0,0 1 0,0-1 0,-1 1 0,1-1 0,0 1 0,0 0 0,-1 0 0,1 0 0,-1 0 0,1 0 0,0 0 0,-1 0 0,1 0 0,0 0 0,-2 1 0,-3 0 9,0 0 0,-1 0 0,1 0 0,0 1 0,0 0 0,1 0 0,-9 5 0,3 0 20,1 0 0,0 1 1,0 0-1,0 0 0,2 1 1,-1 0-1,-14 21 1,18-23-9,0 1 1,1 0-1,0 0 0,0 0 1,0 0-1,1 1 1,1-1-1,-1 1 1,2 0-1,-1-1 1,1 1-1,0 11 1,1-17-22,1-1 1,-1 1 0,1-1 0,0 0 0,0 1-1,0-1 1,0 0 0,0 1 0,0-1 0,1 0-1,-1 0 1,1 0 0,-1 0 0,1 0 0,0 0-1,0-1 1,0 1 0,0-1 0,0 1 0,0-1-1,0 1 1,1-1 0,-1 0 0,0 0-1,1 0 1,-1-1 0,1 1 0,-1-1 0,1 1-1,-1-1 1,5 0 0,10 2 4,1-1 0,-1 0 0,25-3 0,-39 1-12,12 0-89,0-2 0,0 0 0,-1 0 0,0-2 0,1 1 0,-1-2 0,24-13 0,4-6-28,40-32-1,-59 40 218,-7 10 1037,-12 17-385,-19 35 32,4-8-285,11-37-488,1 1 0,-1-1-1,1 1 1,-1-1 0,1 1 0,0-1 0,-1 1 0,1-1-1,0 1 1,-1-1 0,1 0 0,0 1 0,0-1 0,-1 0-1,1 0 1,0 0 0,0 0 0,0 0 0,-1 0 0,1 0-1,0 0 1,0 0 0,-1 0 0,1 0 0,1 0-1,23-3 84,-8-2-93,0 0 1,0-2 0,-1 0-1,29-17 1,-28 14-123,1 1 0,0 0 1,25-7-1,-43 15 118,0 1 1,1 0 0,-1 0 0,1 0-1,-1 0 1,1 0 0,-1-1 0,0 1-1,1 0 1,-1 0 0,1 0 0,-1 0-1,1 0 1,-1 0 0,1 0-1,-1 1 1,0-1 0,1 0 0,-1 0-1,1 0 1,-1 0 0,0 0 0,1 1-1,-1-1 1,1 0 0,-1 0 0,0 1-1,1-1 1,-1 0 0,0 1-1,1-1 1,-1 0 0,0 1 0,0-1-1,1 1 1,-2 20 88,-17 30 343,14-41-356,2-5 8,0 1 0,0 0 0,1-1 0,0 1 0,0 0 0,0 0 0,1 0 0,0 0 0,1 9 0,0-14-68,0 0 1,1 0-1,-1-1 1,0 1 0,1 0-1,-1-1 1,1 1-1,-1-1 1,0 0-1,1 1 1,-1-1-1,1 0 1,-1 0 0,1 0-1,-1 0 1,1 0-1,2-1 1,29-1-73,20-18-2446,-37 10-2181,-4-2-5010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0.800"/>
    </inkml:context>
    <inkml:brush xml:id="br0">
      <inkml:brushProperty name="width" value="0.025" units="cm"/>
      <inkml:brushProperty name="height" value="0.025" units="cm"/>
      <inkml:brushProperty name="color" value="#004F8B"/>
    </inkml:brush>
  </inkml:definitions>
  <inkml:trace contextRef="#ctx0" brushRef="#br0">0 59 8520,'0'0'11926,"11"-2"-9993,20-1-408,1 0 0,63 5 0,-71 0-1395,0 0 1,0-1 0,43-5 0,-65 3-117,0 1 1,-1 0 0,1-1 0,-1 1-1,1-1 1,-1 0 0,1 1-1,-1-1 1,0 0 0,1 0 0,-1 0-1,0 0 1,1 0 0,-1 0-1,0 0 1,0 0 0,0-1-1,0 1 1,0 0 0,0-1 0,-1 1-1,2-3 1,-2 3-2,0 0 1,0 0-1,0 0 1,0 0-1,0 0 0,0 1 1,0-1-1,0 0 0,0 0 1,0 0-1,-1 0 0,1 0 1,0 0-1,-1 1 0,1-1 1,0 0-1,-1 0 1,1 1-1,-1-1 0,1 0 1,-1 0-1,0 1 0,1-1 1,-1 1-1,0-1 0,0 0 1,1 1-1,-1 0 1,0-1-1,0 1 0,1-1 1,-1 1-1,0 0 0,0 0 1,0-1-1,0 1 0,0 0 1,-1 0-1,-8-2-4,0 1-1,0 0 1,0 1 0,0 0-1,0 1 1,0 0 0,0 0-1,0 1 1,0 0 0,0 1-1,1 0 1,-1 1 0,1 0-1,0 0 1,0 1 0,-15 10-1,18-10 22,-1 0-1,1 0 0,0 1 1,0-1-1,0 1 0,1 1 1,0-1-1,0 1 0,1 0 1,0 0-1,0 0 0,0 0 1,1 1-1,0 0 0,1-1 1,0 1-1,0 0 0,1 0 1,-1 0-1,1 16 1,1-20-32,1 0 0,-1 0 1,1 0-1,0 0 1,0 0-1,0 0 1,1 0-1,-1-1 0,1 1 1,0-1-1,0 1 1,0-1-1,0 0 1,1 1-1,-1-1 0,5 3 1,-2-1-20,1-1-1,0 0 1,0 0 0,0-1 0,0 1 0,1-1-1,-1-1 1,13 4 0,-4-2-473,0-1 1,1-1-1,19 1 1,38-6-4885,-11-9-4173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1.398"/>
    </inkml:context>
    <inkml:brush xml:id="br0">
      <inkml:brushProperty name="width" value="0.025" units="cm"/>
      <inkml:brushProperty name="height" value="0.025" units="cm"/>
      <inkml:brushProperty name="color" value="#004F8B"/>
    </inkml:brush>
  </inkml:definitions>
  <inkml:trace contextRef="#ctx0" brushRef="#br0">56 77 7495,'0'0'12492,"-1"11"-10853,-24 167 1674,14-119-2567,3 0 1,-2 61-1,10-119-692,0 1 0,0-1 1,0 1-1,0-1 1,0 1-1,0-1 0,0 0 1,1 1-1,-1-1 0,0 1 1,1-1-1,-1 0 0,1 1 1,0-1-1,-1 0 0,1 1 1,0-1-1,0 0 1,0 0-1,0 0 0,0 0 1,0 0-1,0 0 0,0 0 1,0 0-1,2 1 0,-1-2 11,1 1 0,-1-1 0,1 1 0,-1-1 0,1 0 0,0 0 0,-1 0 0,1 0-1,-1-1 1,1 1 0,-1-1 0,1 1 0,3-2 0,8-4 143,-1 0 0,-1 0 0,1-1 0,15-12 0,26-22 46,-2-3 0,-2-2 0,-2-2 0,-2-2 0,-3-2 0,69-107 0,-94 125-206,-14 19-179,-10 12-10,-5 8-302,0 4-839,0 0 0,0 1 1,0 0-1,1 1 0,1 0 1,-10 15-1,-10 10-4459,-2 1-2795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2.040"/>
    </inkml:context>
    <inkml:brush xml:id="br0">
      <inkml:brushProperty name="width" value="0.025" units="cm"/>
      <inkml:brushProperty name="height" value="0.025" units="cm"/>
      <inkml:brushProperty name="color" value="#004F8B"/>
    </inkml:brush>
  </inkml:definitions>
  <inkml:trace contextRef="#ctx0" brushRef="#br0">123 258 11147,'0'0'10917,"7"-10"-9668,20-35 69,-26 43-1251,-1 1 1,1-1-1,0 0 0,0 0 0,-1 0 0,1 0 0,-1 0 1,0 0-1,0 0 0,0 1 0,0-1 0,0 0 0,0 0 0,0 0 1,0 0-1,-1 0 0,1 0 0,-1 0 0,1 0 0,-1 0 0,0 1 1,0-1-1,0 0 0,0 1 0,0-1 0,0 0 0,0 1 1,-1-1-1,1 1 0,0 0 0,-1-1 0,1 1 0,-1 0 0,0 0 1,1 0-1,-1 0 0,0 0 0,-1 0 0,-2-1-6,1 0 1,0 0-1,-1 0 0,0 1 0,1 0 0,-1 0 0,0 0 1,1 1-1,-1 0 0,0 0 0,1 0 0,-1 0 0,-7 2 1,8 0-42,0 0 1,0 0 0,0 1 0,1 0 0,-1 0 0,1 0 0,0 0 0,0 0 0,0 1-1,0-1 1,1 1 0,-1 0 0,1-1 0,0 1 0,0 0 0,-2 6 0,3-8-14,0 0 1,0 1-1,0-1 1,0 1-1,0-1 1,1 1 0,-1-1-1,1 1 1,0-1-1,0 1 1,-1 0-1,2-1 1,-1 1 0,0-1-1,0 1 1,1-1-1,0 1 1,-1-1-1,1 1 1,0-1-1,0 1 1,0-1 0,1 0-1,-1 1 1,1-1-1,-1 0 1,1 0-1,-1 0 1,4 2-1,1-1 1,0 1-1,0-2 1,1 1-1,-1-1 0,1 0 1,0 0-1,0 0 1,-1-1-1,10 0 0,69 0 78,-57-2-73,15-1-7,54-10-1,-24 2-2,-72 10 131,-3-1-67,1 1 0,-1-1 0,1 1 0,-1-1 0,1 1-1,0-1 1,-1 0 0,1 0 0,0 0 0,-1 0-1,1 0 1,0 0 0,0 0 0,0 0 0,0 0-1,0-1 1,0 1 0,0 0 0,1-1 0,-1 1 0,0 0-1,1-1 1,-1 1 0,1-1 0,-1 1 0,1-1-1,-1-1 1,-8-49 387,9 43-432,-6-73-21,26 94-363,-15-5 355,1-1-1,-1-1 0,1 1 0,1-1 1,-1 0-1,1 0 0,0-1 1,0 0-1,0 0 0,1-1 1,-1 1-1,1-2 0,0 1 1,0-1-1,0 0 0,0-1 0,0 0 1,0 0-1,1-1 0,-1 0 1,0 0-1,0-1 0,0 0 1,0-1-1,0 1 0,9-4 0,-3-1 17,-1 0 0,0-1 0,0-1-1,-1 0 1,16-13 0,-22 16 0,1 0 1,-2 0 0,1-1-1,-1 0 1,0 0-1,0 0 1,0-1 0,-1 0-1,0 0 1,-1 0-1,5-12 1,-8 19-8,1 0 1,-1-1-1,0 1 1,0-1 0,1 1-1,-1-1 1,0 1-1,0-1 1,0 1-1,0-1 1,1 1-1,-1-1 1,0 1-1,0-1 1,0 1-1,0-1 1,0 1-1,0-1 1,0 1-1,-1-1 1,1 1-1,0-1 1,0 1 0,0-1-1,0 1 1,-1-1-1,1 1 1,0-1-1,-1 1 1,1-1-1,-13 11-65,-13 26 33,17-20 47,0 0 0,0 1 0,2 0 0,0 0 0,1 1 0,1 0 0,0 0 0,2 0 0,-3 27 0,6-44-26,0 1 0,0-1 0,-1 1 0,1 0 1,1-1-1,-1 1 0,0 0 0,0-1 0,0 1 0,1-1 0,-1 1 1,1-1-1,-1 1 0,1-1 0,0 1 0,0-1 0,0 1 0,-1-1 0,1 0 1,1 1-1,-1-1 0,0 0 0,0 0 0,0 0 0,0 0 0,1 0 0,-1 0 1,1 0-1,-1 0 0,0-1 0,1 1 0,0 0 0,-1-1 0,1 0 0,-1 1 1,1-1-1,-1 0 0,4 1 0,-2-2-226,0 1 0,0-1 0,0 1 0,0-1 0,-1 0 0,1 0-1,0 0 1,-1-1 0,1 1 0,0-1 0,-1 1 0,0-1 0,1 0 0,-1 0 0,0 0 0,0 0 0,0 0 0,0-1 0,0 1 0,-1-1-1,2-2 1,13-32-4942,3-9-2685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6.432"/>
    </inkml:context>
    <inkml:brush xml:id="br0">
      <inkml:brushProperty name="width" value="0.025" units="cm"/>
      <inkml:brushProperty name="height" value="0.025" units="cm"/>
    </inkml:brush>
  </inkml:definitions>
  <inkml:trace contextRef="#ctx0" brushRef="#br0">0 58 14125,'8'-4'1287,"11"-6"-824,0 2 0,1 1 0,0 0 0,0 1 0,0 1 1,1 1-1,-1 1 0,1 1 0,0 1 0,29 1 0,-32 1-131,1 0 0,-1 1 0,0 1 1,0 0-1,0 2 0,0 0 0,0 1 0,-1 1 0,0 0 0,-1 1 0,1 1 0,21 17 0,-34-24-323,-1 1 0,0-1 0,0 1 0,-1 0 0,1 0 0,0 0 0,-1 0 0,0 1 0,0-1 0,0 1 0,0-1 0,0 1 0,-1 0 0,0 0 0,0 0 0,0 0 0,0 0 0,0 0 0,-1 0 0,0 0 0,0 0 0,0 0 0,0 0 0,0 0 0,-1 0 0,-1 5 0,-1-2 37,0 0 0,0-1 0,0 1 0,-1-1 0,0 0 0,-1 0 0,1 0 0,-1 0 0,0-1 0,0 0 0,-1 0 0,0 0 0,-11 7 0,-3 1 86,-1 0 1,-1-2-1,0 0 1,-1-2 0,0 0-1,0-1 1,0-2-1,-1 0 1,0-2-1,-1 0 1,-30 0-1,29-10-2184,18-9-2536,6-9-4669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2.396"/>
    </inkml:context>
    <inkml:brush xml:id="br0">
      <inkml:brushProperty name="width" value="0.025" units="cm"/>
      <inkml:brushProperty name="height" value="0.025" units="cm"/>
      <inkml:brushProperty name="color" value="#004F8B"/>
    </inkml:brush>
  </inkml:definitions>
  <inkml:trace contextRef="#ctx0" brushRef="#br0">63 0 15663,'0'0'6534,"-48"55"-5413,39-23-128,4 1-769,5 1-256,16-1-1121,12-2-1634,6-6-2626,-1-5-2754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2.727"/>
    </inkml:context>
    <inkml:brush xml:id="br0">
      <inkml:brushProperty name="width" value="0.025" units="cm"/>
      <inkml:brushProperty name="height" value="0.025" units="cm"/>
      <inkml:brushProperty name="color" value="#004F8B"/>
    </inkml:brush>
  </inkml:definitions>
  <inkml:trace contextRef="#ctx0" brushRef="#br0">138 46 5189,'0'0'13052,"-8"4"-10932,-2 2-1719,1 1 1,-1-1 0,1 1 0,1 1 0,-1 0 0,1 0 0,1 1-1,-1 0 1,1 0 0,1 0 0,0 1 0,0 0 0,1 0 0,0 1 0,1 0-1,0 0 1,-4 20 0,8-29-389,0-1-1,0 0 1,0 0-1,1 1 1,-1-1-1,0 0 1,1 0-1,-1 0 1,1 0-1,-1 1 1,1-1-1,0 0 1,0 0-1,-1 0 1,1 0-1,0 0 1,0-1-1,0 1 1,0 0-1,0 0 1,0 0 0,0-1-1,0 1 1,0-1-1,0 1 1,0-1-1,0 1 1,1-1-1,-1 1 1,0-1-1,0 0 1,1 0-1,-1 0 1,0 0-1,0 0 1,1 0-1,-1 0 1,0 0-1,2-1 1,5 1 69,1 0 1,-1-1-1,1-1 1,15-4-1,-9 1-57,0-2 0,0 0 1,-1-1-1,0 0 0,0-1 0,-1-1 1,18-17-1,-6 3-96,-1-1 0,31-41 0,-54 65 75,17-26 16,-17 27-17,-1-1 0,1 0 1,0 0-1,-1 0 0,1 0 1,-1 0-1,1 0 0,-1 0 0,1 0 1,-1 0-1,0 0 0,0 0 1,1 0-1,-1 0 0,0 0 1,0 0-1,0 0 0,0 0 0,0 0 1,0 0-1,-1-3 0,0 5 19,-1-1 0,0 1 0,1-1 0,-1 1 0,1 0 0,0 0 0,-1 0 0,1-1 0,-1 1 0,1 0-1,0 1 1,0-1 0,0 0 0,0 0 0,-2 3 0,2-3 12,-9 10 68,2 0 0,0 1 0,0 0 0,1 0 0,0 0 1,1 1-1,-8 23 0,13-32-180,0 1 1,0-1-1,0 0 0,0 1 1,1-1-1,0 0 1,0 1-1,0-1 0,0 1 1,1-1-1,-1 1 1,3 6-1,-1-9-153,-1 1 1,0-1-1,1 1 1,-1-1-1,1 0 1,0 0-1,0 0 1,0 0-1,0 0 1,0 0-1,0 0 0,1-1 1,-1 1-1,0-1 1,1 0-1,0 1 1,-1-1-1,1 0 1,-1-1-1,1 1 1,5 1-1,26 0-7045,2-2-8232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3.117"/>
    </inkml:context>
    <inkml:brush xml:id="br0">
      <inkml:brushProperty name="width" value="0.025" units="cm"/>
      <inkml:brushProperty name="height" value="0.025" units="cm"/>
      <inkml:brushProperty name="color" value="#004F8B"/>
    </inkml:brush>
  </inkml:definitions>
  <inkml:trace contextRef="#ctx0" brushRef="#br0">251 0 16816,'0'0'2877,"-8"10"-576,-6 11-1351,0 2 0,2 0 0,0 0-1,-14 43 1,7-8-159,-13 67 0,29-115-742,1 1 0,0 0 0,1 0 0,0 0 0,1-1-1,1 15 1,0-24-43,-1 0 1,1 1-1,0-1 0,-1 0 1,1 0-1,0-1 0,0 1 0,0 0 1,0 0-1,0 0 0,0 0 1,0-1-1,0 1 0,0-1 0,0 1 1,0 0-1,0-1 0,0 0 0,1 1 1,-1-1-1,0 0 0,0 0 1,1 1-1,-1-1 0,0 0 0,0 0 1,2-1-1,43 0 187,-36 0-162,33-4-82,-33 3-27,0 0 1,0 1 0,0 0-1,0 0 1,0 1 0,0 0 0,0 1-1,1 0 1,-1 1 0,18 5-1,-26-6 77,0 1-1,0-1 0,0 1 1,0-1-1,-1 1 1,1 0-1,0 0 0,-1 0 1,1 0-1,-1 0 1,0 0-1,0 1 0,1-1 1,-1 0-1,-1 1 0,1-1 1,0 0-1,-1 1 1,1-1-1,-1 1 0,0-1 1,1 1-1,-1-1 1,-1 1-1,1-1 0,0 1 1,0-1-1,-1 1 0,0-1 1,1 1-1,-3 3 1,0 2 50,1-1 1,-1 0-1,-1 0 1,0 0-1,0-1 0,0 1 1,-1-1-1,1 0 1,-8 6-1,4-6 70,-1 1 1,0-2-1,0 1 0,0-2 0,-1 1 0,1-1 0,-1 0 0,0-1 0,-1 0 0,1-1 0,0 0 0,-1-1 0,1 0 1,-1 0-1,1-1 0,-1-1 0,0 0 0,1 0 0,-11-3 0,15 3-246,-1 0 1,1-1-1,-1 0 1,1 0-1,0 0 0,0-1 1,0 0-1,0 0 1,1-1-1,-1 0 1,1 1-1,0-2 0,0 1 1,0-1-1,0 1 1,1-1-1,0-1 0,0 1 1,0-1-1,1 1 1,0-1-1,0 0 0,0 0 1,1 0-1,0-1 1,0 1-1,0 0 0,1-1 1,0 1-1,0-12 1,1 16-132,0-1 1,1 0 0,-1 1 0,1-1-1,-1 0 1,1 1 0,0-1-1,0 0 1,0 1 0,1 0 0,-1-1-1,0 1 1,1 0 0,0-1 0,-1 1-1,1 0 1,0 0 0,0 0-1,0 1 1,0-1 0,1 0 0,-1 1-1,0 0 1,5-2 0,5-3-1470,1 1 0,0 1 1,25-6-1,-17 6-789,31-9-4339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3.443"/>
    </inkml:context>
    <inkml:brush xml:id="br0">
      <inkml:brushProperty name="width" value="0.025" units="cm"/>
      <inkml:brushProperty name="height" value="0.025" units="cm"/>
      <inkml:brushProperty name="color" value="#004F8B"/>
    </inkml:brush>
  </inkml:definitions>
  <inkml:trace contextRef="#ctx0" brushRef="#br0">129 0 5637,'0'0'23382,"-56"7"-22997,34 27-1,3 4-288,3 1-32,4 0-64,8 2-256,4-2-705,0 2-512,12-2-1026,8-2-447,-2-6-1667,-1-6-3747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3.834"/>
    </inkml:context>
    <inkml:brush xml:id="br0">
      <inkml:brushProperty name="width" value="0.025" units="cm"/>
      <inkml:brushProperty name="height" value="0.025" units="cm"/>
      <inkml:brushProperty name="color" value="#004F8B"/>
    </inkml:brush>
  </inkml:definitions>
  <inkml:trace contextRef="#ctx0" brushRef="#br0">55 50 6246,'0'0'6732,"-2"-8"-2243,2 6-4178,-9-27 2227,9 29-2473,0-1-1,-1 0 0,1 1 1,0-1-1,-1 1 0,1-1 1,0 0-1,-1 1 0,1-1 0,-1 1 1,1-1-1,-1 1 0,1-1 1,-1 1-1,1 0 0,-1-1 1,0 1-1,1 0 0,-1-1 1,0 1-1,1 0 0,-1 0 1,0 0-1,1-1 0,-1 1 1,0 0-1,1 0 0,-1 0 0,0 0 1,1 0-1,-1 0 0,0 0 1,0 1-1,1-1 0,-1 0 1,0 0-1,1 0 0,-1 1 1,1-1-1,-1 0 0,0 1 1,1-1-1,-1 1 0,1-1 1,-1 0-1,1 1 0,-2 0 0,1 1-22,-1-1-1,1 1 0,0 0 0,-1 0 1,1 0-1,0 0 0,0-1 0,0 2 1,0-1-1,1 0 0,-1 0 0,0 0 0,1 0 1,-1 0-1,1 0 0,0 1 0,0-1 1,0 0-1,0 0 0,0 1 0,1-1 0,-1 0 1,0 0-1,2 4 0,-1-2-6,0 0 0,1-1 0,-1 1 0,1 0 0,0-1-1,0 1 1,0-1 0,1 1 0,-1-1 0,1 0 0,0 0 0,6 5 0,-2-4-12,-1 0 1,1-1 0,1 0-1,-1-1 1,0 1 0,1-1-1,-1-1 1,1 1 0,0-1 0,-1-1-1,1 1 1,0-1 0,0-1-1,13-1 1,-17 1 117,0 1 1,0-1-1,-1 0 0,1 0 0,0 0 1,0 0-1,-1-1 0,1 1 1,-1-1-1,1 0 0,-1 0 0,0-1 1,0 1-1,0-1 0,0 1 0,0-1 1,0 0-1,-1 0 0,1 0 1,-1 0-1,0-1 0,0 1 0,0-1 1,-1 1-1,1-1 0,-1 0 1,0 1-1,0-1 0,0 0 0,1-6 1,-2 9-111,0 0 1,0 0 0,0 0 0,0 0 0,0 0 0,0 1-1,-1-1 1,1 0 0,0 0 0,0 0 0,-1 0-1,1 0 1,0 0 0,-1 0 0,1 1 0,-1-1-1,0 0 1,1 0 0,-1 1 0,1-1 0,-1 0-1,0 1 1,1-1 0,-1 1 0,0-1 0,0 1-1,0-1 1,1 1 0,-1-1 0,0 1 0,0 0-1,0-1 1,0 1 0,0 0 0,0 0 0,0 0-1,0 0 1,0 0 0,0 0 0,1 0 0,-1 0-1,0 0 1,0 0 0,0 0 0,-2 1 0,-1 0-57,-1 0 0,0 0 0,1 1 1,-1-1-1,1 1 0,-1 0 1,-7 6-1,6-5 17,1 1 1,0 0-1,0 0 1,1 1-1,-1-1 1,1 1-1,0 0 0,0 1 1,1-1-1,-1 0 1,1 1-1,0 0 1,1 0-1,-1 0 0,1 0 1,0 0-1,1 0 1,0 1-1,0-1 1,0 0-1,1 1 1,0-1-1,0 7 0,1-10-26,0 0 0,0-1 0,1 1 0,-1 0 0,0-1 0,1 0 0,0 1 0,0-1 0,-1 0 0,1 0 0,0 0 0,1 0 0,-1 0 0,0 0 0,1-1 0,-1 1 0,1-1 0,-1 0 0,1 1 0,0-1 0,-1 0 0,1-1 0,0 1 0,5 0 0,9 3-510,1-2-1,31 1 1,-44-2 348,62-3-2981,7-8-2615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4.179"/>
    </inkml:context>
    <inkml:brush xml:id="br0">
      <inkml:brushProperty name="width" value="0.025" units="cm"/>
      <inkml:brushProperty name="height" value="0.025" units="cm"/>
      <inkml:brushProperty name="color" value="#004F8B"/>
    </inkml:brush>
  </inkml:definitions>
  <inkml:trace contextRef="#ctx0" brushRef="#br0">180 54 3812,'5'-8'1863,"0"3"-83,11-16 2096,-10 1 2463,-16 31-2341,1-2-3469,-23 30 1126,3 2 1,-43 78-1,62-100-1465,1-1 0,1 1 0,1 0 0,1 1 0,1-1 0,0 1 0,1 1-1,2-1 1,-2 37 0,5-51-205,-1 0 1,1 0-1,0 0 0,1 1 0,-1-1 1,1 0-1,0-1 0,1 1 1,-1 0-1,1-1 0,0 1 0,1-1 1,-1 0-1,1 0 0,0 0 0,0 0 1,1-1-1,-1 0 0,1 0 0,0 0 1,0 0-1,7 2 0,-3-1-507,1 0 0,0-1 0,0 0 0,21 4 0,45 1-6095,-24-9-3142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4.549"/>
    </inkml:context>
    <inkml:brush xml:id="br0">
      <inkml:brushProperty name="width" value="0.025" units="cm"/>
      <inkml:brushProperty name="height" value="0.025" units="cm"/>
      <inkml:brushProperty name="color" value="#004F8B"/>
    </inkml:brush>
  </inkml:definitions>
  <inkml:trace contextRef="#ctx0" brushRef="#br0">45 0 11371,'0'0'6763,"-6"12"-3933,-1 3-2348,1 0 0,0 0 0,1 0 0,1 1 0,1-1 0,0 1 0,1 0 0,0 0 0,1 0 1,2 22-1,-1-32-418,1 0 0,-1 0 0,1 0 0,0-1 0,1 1 1,-1 0-1,1 0 0,0-1 0,1 1 0,-1-1 0,1 0 1,0 0-1,0 0 0,1 0 0,-1 0 0,1-1 0,0 1 1,1-1-1,-1 0 0,1-1 0,-1 1 0,1-1 0,0 0 1,1 0-1,-1 0 0,0-1 0,1 1 0,0-1 0,-1-1 1,1 1-1,0-1 0,0 0 0,7 0 0,-7 0 11,0-1 0,0 0-1,-1 0 1,1 0 0,0-1-1,0 0 1,-1 0 0,1 0-1,-1-1 1,1 0 0,-1 0 0,1 0-1,-1-1 1,0 0 0,0 0-1,0 0 1,-1 0 0,1-1-1,-1 0 1,0 0 0,0 0-1,0 0 1,4-7 0,-2 1-34,0 0 1,-1-1-1,-1 0 0,1 0 1,-2 0-1,0 0 0,0 0 1,-1-1-1,0 1 0,0-21 1,-2 17-16,0-49 67,0 60-102,0 1 0,-1-1 0,0 1 0,0-1 0,0 1 0,0-1 0,0 1 0,0 0 0,-1 0 0,0 0 0,1 0 0,-1 0 0,0 0 0,-5-5 0,7 8-8,-1-1-1,0 0 1,1 1 0,-1-1 0,1 1 0,-1-1 0,0 1 0,1-1 0,-1 1 0,0-1-1,0 1 1,1 0 0,-1-1 0,0 1 0,0 0 0,0 0 0,0 0 0,1-1-1,-1 1 1,0 0 0,0 0 0,0 0 0,0 0 0,1 1 0,-1-1 0,0 0-1,0 0 1,0 0 0,-1 1 0,1 0-47,0 0 0,0 1 0,0-1 1,0 0-1,0 1 0,0-1 0,1 0 0,-1 1 0,0-1 0,1 1 0,-1-1 0,1 1 1,-1-1-1,1 3 0,-2 4-288,1 1 1,1-1-1,-1 1 1,3 13-1,-2-19 157,1 0-1,0 0 1,-1 0 0,2 0 0,-1-1-1,0 1 1,0 0 0,1-1-1,0 1 1,-1-1 0,1 1 0,0-1-1,0 0 1,0 0 0,0 0-1,1 0 1,-1 0 0,1 0 0,-1-1-1,1 1 1,5 2 0,-1-1-842,1-1 1,0 1-1,0-2 1,0 1-1,0-1 1,0 0 0,8 0-1,21-1-4696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5.195"/>
    </inkml:context>
    <inkml:brush xml:id="br0">
      <inkml:brushProperty name="width" value="0.025" units="cm"/>
      <inkml:brushProperty name="height" value="0.025" units="cm"/>
      <inkml:brushProperty name="color" value="#004F8B"/>
    </inkml:brush>
  </inkml:definitions>
  <inkml:trace contextRef="#ctx0" brushRef="#br0">201 226 14478,'-10'6'3123,"-5"3"-2606,-8 5 951,1 0-1,-32 28 0,50-39-1303,0 0 1,0 1 0,0-1-1,0 1 1,1 0 0,0 0-1,0 0 1,0 1 0,0-1-1,1 1 1,-1-1 0,1 1-1,1 0 1,-1 0-1,0 0 1,1 0 0,0 0-1,0 0 1,1 0 0,0 0-1,0 7 1,0-10-188,1 0 1,0-1-1,0 1 0,0 0 1,0-1-1,0 1 0,0-1 1,0 1-1,0-1 1,1 0-1,-1 1 0,1-1 1,-1 0-1,1 0 0,-1 0 1,1 0-1,-1 0 0,1 0 1,0 0-1,0-1 0,-1 1 1,1-1-1,0 1 0,0-1 1,0 0-1,2 0 0,59 2-2212,-47-2 1020,-12 0 1133,-1 0 1,0 1-1,0-1 0,0 1 1,1 0-1,-1 0 1,0 0-1,0 0 1,0 1-1,-1-1 1,1 1-1,0 0 1,-1 0-1,1 0 1,-1 0-1,1 0 1,-1 1-1,0-1 1,0 0-1,0 1 1,0 0-1,0 0 1,-1-1-1,1 1 0,-1 0 1,0 0-1,1 5 1,4 10 298,-1 1 0,-1-1 0,2 32 0,-3-25-196,0-8 51,-1 0-1,-1 0 0,0 1 1,-1-1-1,-1 1 0,-5 25 1,4-35 131,-1 0 0,0 0 1,0-1-1,0 1 0,-1-1 1,0 1-1,-1-1 0,1 0 1,-1-1-1,-1 1 0,1-1 1,-1 0-1,0 0 0,-1-1 1,-10 8-1,6-6 331,0 0 0,-1-1 0,-16 7 0,24-11-434,-1-1 1,0 1-1,0-1 1,0 0-1,0 0 1,0 0-1,0-1 1,0 0-1,0 0 1,0 0-1,-8-2 1,11 1-91,0 0 0,1 0 0,-1 0 0,0 0 0,1 0 0,-1-1 0,1 1 0,-1-1 0,1 1 0,0-1 0,-1 0 0,1 1 0,0-1 0,0 0 0,0 0 0,1 0 1,-1 0-1,0 0 0,1 1 0,-1-1 0,1 0 0,0-1 0,-1 1 0,1 0 0,0 0 0,0 0 0,0 0 0,1 0 0,0-3 0,0-6-92,0 0 1,1-1-1,0 1 1,5-12-1,3 0-265,0 0-1,1 0 1,1 1-1,2 1 1,0 0-1,1 1 1,24-26-1,140-118 214,-29 29 924,-145 130-742,-1 0 1,0 0 0,0 0-1,0 0 1,0 0 0,-1-1 0,0 0-1,0 0 1,0 0 0,-1 0 0,0 0-1,0 0 1,-1-1 0,1 1 0,-2-1-1,1 1 1,-1-1 0,1 1 0,-2-1-1,1 1 1,-1-1 0,-2-8-1,-2-1-22,0 1-1,-2 0 1,1 0-1,-2 0 0,0 1 1,-1 0-1,-18-22 0,25 34-38,-23-24 140,12 25-11,4 18-111,3 11 115,1 1 0,1 0 0,2 0 0,1 0 0,1 0 0,1 0-1,6 29 1,-5-45-98,0 0 0,1-1 0,1 0 0,0 0 0,0 0 0,1 0 0,1 0 0,0-1 0,0 0 1,1-1-1,1 1 0,0-1 0,0-1 0,1 1 0,0-1 0,0-1 0,1 0 0,15 9 0,-16-12-225,-1-1 1,2 0-1,-1-1 1,0 0-1,1 0 1,12 1 0,20-4-3380,-39 0 2722,0-1 0,1 1 0,-1-1 1,0 0-1,0 0 0,0-1 0,1 1 0,-1-1 1,3-2-1,14-16-12043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5.539"/>
    </inkml:context>
    <inkml:brush xml:id="br0">
      <inkml:brushProperty name="width" value="0.025" units="cm"/>
      <inkml:brushProperty name="height" value="0.025" units="cm"/>
      <inkml:brushProperty name="color" value="#004F8B"/>
    </inkml:brush>
  </inkml:definitions>
  <inkml:trace contextRef="#ctx0" brushRef="#br0">1 1 19058,'0'0'11499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6.360"/>
    </inkml:context>
    <inkml:brush xml:id="br0">
      <inkml:brushProperty name="width" value="0.025" units="cm"/>
      <inkml:brushProperty name="height" value="0.025" units="cm"/>
      <inkml:brushProperty name="color" value="#004F8B"/>
    </inkml:brush>
  </inkml:definitions>
  <inkml:trace contextRef="#ctx0" brushRef="#br0">301 3 9801,'0'0'12524,"-11"-1"-10912,5 0-1540,-1 1-1,0 0 0,0 0 1,0 1-1,0 0 1,1 0-1,-1 0 0,0 1 1,1 0-1,-1 0 0,1 1 1,0 0-1,0 0 0,0 0 1,0 1-1,0 0 1,1 0-1,-9 9 0,-4 1 187,0 1 0,1 1 0,0 1 0,1 0 0,2 1 0,-1 0 0,2 1 0,-12 24 0,24-42-249,0 0 0,0 1 0,0-1 0,1 0 0,-1 0 0,1 1 0,-1-1 0,1 1 0,-1-1 0,1 0 0,0 1 0,0-1 0,0 1 0,0-1 0,0 1 0,0-1 0,0 0 0,0 1 0,0-1 0,1 1 0,-1-1 0,1 0 0,-1 1 0,1-1 0,-1 0 0,1 1 0,0-1 0,0 0 0,-1 0 0,1 0 0,0 1 0,0-1 0,0 0 0,0 0 0,1-1 0,-1 1 0,0 0 0,0 0 0,0 0 0,1-1 0,-1 1 0,0-1 0,1 1 0,-1-1 0,1 1 0,-1-1 0,3 0 0,8 2-53,0-1 0,1-1 0,-1 0 0,20-2 0,-18 1-168,1-1-743,1 0 0,-1 0 0,0-2 0,23-7 0,21-18-7172,-34 12 1678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6.761"/>
    </inkml:context>
    <inkml:brush xml:id="br0">
      <inkml:brushProperty name="width" value="0.025" units="cm"/>
      <inkml:brushProperty name="height" value="0.025" units="cm"/>
    </inkml:brush>
  </inkml:definitions>
  <inkml:trace contextRef="#ctx0" brushRef="#br0">1 14 5125,'0'0'17424,"53"5"-15534,-2-10-320,18 0-609,2-1-449,10 3-416,-1 3-32,-4 0-512,-9 0-769,-13 6-994,-10 3-351,-16-1-1314,-14-4-4932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6.698"/>
    </inkml:context>
    <inkml:brush xml:id="br0">
      <inkml:brushProperty name="width" value="0.025" units="cm"/>
      <inkml:brushProperty name="height" value="0.025" units="cm"/>
      <inkml:brushProperty name="color" value="#004F8B"/>
    </inkml:brush>
  </inkml:definitions>
  <inkml:trace contextRef="#ctx0" brushRef="#br0">1 1 3876,'0'0'16015,"0"57"-16079,5-42-160,6-3-161,-2-3 65,3-3 224,4-6 64,3 0-32,4-3-929,-1-11-2402,6-1-1826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7.031"/>
    </inkml:context>
    <inkml:brush xml:id="br0">
      <inkml:brushProperty name="width" value="0.025" units="cm"/>
      <inkml:brushProperty name="height" value="0.025" units="cm"/>
      <inkml:brushProperty name="color" value="#004F8B"/>
    </inkml:brush>
  </inkml:definitions>
  <inkml:trace contextRef="#ctx0" brushRef="#br0">96 0 3908,'0'0'7399,"-9"4"-2461,3-2-4435,-43 23 3659,47-23-3945,-1-1 0,1 1 0,0-1 0,0 1 0,0 0 1,0 0-1,0 0 0,0 0 0,1 0 0,-1 0 0,1 1 0,-1-1 0,1 1 1,0-1-1,0 0 0,0 1 0,0 0 0,0-1 0,1 1 0,-1 2 0,1-4-186,0 0 0,0-1 0,0 1 0,0-1 1,1 1-1,-1-1 0,0 1 0,0 0 0,0-1 0,1 1 0,-1-1 0,0 1 0,1-1 0,-1 1 0,0-1 0,1 0 0,-1 1 0,1-1 0,-1 1 0,1-1 0,-1 0 0,1 1 0,-1-1 0,1 0 0,-1 0 0,1 1 0,-1-1 0,1 0 0,-1 0 0,2 0 0,26 1 386,23-14-146,-35 5-227,1-1 0,-1 0 0,17-14 0,-47 60-145,-110 223 1729,115-232-759,8-17-2623,19-28-18239</inkml:trace>
  <inkml:trace contextRef="#ctx0" brushRef="#br0" timeOffset="1">322 106 18161,'0'0'7431,"-10"55"-5957,-1-27-578,-1 1-511,1-2-161,2 2-160,4-7-64,3-5-512,2-4-1442,0-9-1954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7.444"/>
    </inkml:context>
    <inkml:brush xml:id="br0">
      <inkml:brushProperty name="width" value="0.025" units="cm"/>
      <inkml:brushProperty name="height" value="0.025" units="cm"/>
      <inkml:brushProperty name="color" value="#004F8B"/>
    </inkml:brush>
  </inkml:definitions>
  <inkml:trace contextRef="#ctx0" brushRef="#br0">124 0 18770,'0'0'9726,"-9"11"-9165,-2 2-443,-10 12-6,-30 47 0,47-66-76,0 0 0,1 0 0,-1 1 0,1-1 0,1 1 0,-1 0 0,1 0 0,0 0 0,1 0 0,-1 0 0,1 0 0,1 0 0,-1 0 0,2 1 0,0 7 0,0-13-19,0-1-1,0 1 1,1 0 0,-1 0-1,1 0 1,0-1-1,-1 1 1,1-1 0,0 1-1,0-1 1,0 0 0,0 0-1,0 0 1,0 0 0,0 0-1,0 0 1,1 0-1,-1-1 1,0 1 0,0-1-1,1 0 1,-1 0 0,0 0-1,1 0 1,1 0-1,7 1-166,-1-2-1,0 1 1,1-1-1,13-3 1,-19 2-199,0 1 0,0-1 0,0-1 0,0 1 0,0-1 0,0 0 1,-1 0-1,0 0 0,1 0 0,3-5 0,19-27-5150,-9-4-3000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7.807"/>
    </inkml:context>
    <inkml:brush xml:id="br0">
      <inkml:brushProperty name="width" value="0.025" units="cm"/>
      <inkml:brushProperty name="height" value="0.025" units="cm"/>
      <inkml:brushProperty name="color" value="#004F8B"/>
    </inkml:brush>
  </inkml:definitions>
  <inkml:trace contextRef="#ctx0" brushRef="#br0">1 0 16976,'0'0'13581,"24"6"-14478,-10 10-1601,-5 0-2115,-3-2-3426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8.201"/>
    </inkml:context>
    <inkml:brush xml:id="br0">
      <inkml:brushProperty name="width" value="0.025" units="cm"/>
      <inkml:brushProperty name="height" value="0.025" units="cm"/>
      <inkml:brushProperty name="color" value="#004F8B"/>
    </inkml:brush>
  </inkml:definitions>
  <inkml:trace contextRef="#ctx0" brushRef="#br0">47 248 3940,'0'0'17355,"8"3"-14152,25 12-598,-32-14-2480,0-1-1,1 1 1,-1 0 0,0 0-1,0 0 1,0 0 0,-1 1-1,1-1 1,0 0 0,0 0-1,0 1 1,-1-1 0,1 0-1,-1 0 1,1 1 0,-1-1-1,0 1 1,1-1 0,-1 1-1,0-1 1,0 0 0,0 1-1,0-1 1,0 1 0,0-1-1,0 1 1,-1 1 0,-14 34 831,-20 7-565,29-38-353,0 0 0,1 1-1,-1 0 1,1 0 0,0 0 0,1 1-1,0-1 1,0 1 0,-3 10 0,8-17-53,0 0 0,0 0 1,-1 0-1,1-1 1,0 1-1,0 0 0,0 0 1,0-1-1,0 1 1,1 0-1,-1-1 1,0 1-1,0-1 0,0 0 1,0 1-1,1-1 1,-1 0-1,0 0 0,0 1 1,0-1-1,1 0 1,-1 0-1,0-1 1,0 1-1,1 0 0,-1 0 1,2-1-1,42-3-858,-34 1 129,-1 0 0,1-1 0,-1 0 0,0 0 0,11-7 0,-15 7-477,0 0-1,-1 0 1,1 0 0,-1-1-1,7-7 1,4-12-6717</inkml:trace>
  <inkml:trace contextRef="#ctx0" brushRef="#br0" timeOffset="1">217 68 10730,'0'0'5061,"-5"-45"-96,5 33-833,-2 5-1186,2 3 33,0 9-3011,0 7-32,0 4-384,0 1-1442,0-3-2626,6-5-6022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0.699"/>
    </inkml:context>
    <inkml:brush xml:id="br0">
      <inkml:brushProperty name="width" value="0.025" units="cm"/>
      <inkml:brushProperty name="height" value="0.025" units="cm"/>
      <inkml:brushProperty name="color" value="#004F8B"/>
    </inkml:brush>
  </inkml:definitions>
  <inkml:trace contextRef="#ctx0" brushRef="#br0">380 1 9065,'-2'-1'154,"1"1"0,0 0 0,0 0 0,-1 0 0,1 0 1,0 1-1,-1-1 0,1 0 0,0 0 0,0 1 0,-1-1 0,1 1 1,0-1-1,0 1 0,0 0 0,0-1 0,-2 3 0,2-3-85,1 1 0,0 0 0,-1-1 0,1 1 0,0 0-1,0-1 1,0 1 0,-1 0 0,1 0 0,0-1 0,0 1-1,0 0 1,0 0 0,0-1 0,1 1 0,-1 0 0,0 0-1,0-1 1,0 1 0,1 0 0,-1-1 0,1 2 0,4 6 230,0 0 0,0 0 0,1-1 0,8 9-1,-3-4 192,36 45 275,-3 3 1,-2 1 0,-3 2-1,-3 2 1,29 72 0,-47-92-669,-2 1 0,-2 1 0,-2 0-1,-2 0 1,-2 1 0,-2 1 0,-3-1 0,-4 89 0,-3-109-243,-1 0 0,-1 0 0,-1-1 1,-2 0-1,0-1 0,-2 0 0,-1 0 0,-1-1 0,-1-1 0,-2 0 1,-24 31-1,-15 8 69,-2-2 0,-101 83 1,-74 33-2903,120-106-2974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2.934"/>
    </inkml:context>
    <inkml:brush xml:id="br0">
      <inkml:brushProperty name="width" value="0.025" units="cm"/>
      <inkml:brushProperty name="height" value="0.025" units="cm"/>
      <inkml:brushProperty name="color" value="#004F8B"/>
    </inkml:brush>
  </inkml:definitions>
  <inkml:trace contextRef="#ctx0" brushRef="#br0">89 243 6662,'-9'-5'5942,"7"4"-5733,-7-5 608,1 1 1,-1-1-1,1-1 1,-14-14-1,19 19-708,1 0 0,1-1 0,-1 1 0,0-1 1,0 1-1,1-1 0,0 0 0,-1 1 0,1-1 0,0 0 0,0 0 0,1 0 0,-1 0 0,0 0 0,1 0 0,0 0 0,0 0 0,0 0 1,0 0-1,0 0 0,1 0 0,-1 0 0,1 0 0,0 0 0,2-4 0,1-1-56,0 1 0,0 0 0,1 1 0,1-1 0,-1 1 0,1 0 0,0 0-1,0 0 1,1 1 0,-1 0 0,1 1 0,0-1 0,1 1 0,7-3 0,-5 2-46,0 1 0,1 0 0,0 1 0,0 0 0,0 1 0,0 0 1,0 0-1,0 1 0,22 1 0,-28 1-6,-1-1 1,0 1-1,0 0 1,0 0 0,0 1-1,0-1 1,0 1-1,0 0 1,0 0-1,0 0 1,-1 1-1,1-1 1,-1 1 0,0 0-1,0-1 1,0 2-1,0-1 1,2 4-1,3 5 14,-1 0 0,-1 1-1,0 0 1,5 15 0,-7-17 3,0-1-1,0 0 1,1 0 0,0 0 0,0 0 0,1-1 0,12 14-1,-14-20 95,-1-1 0,1 1 0,-1-1-1,1 0 1,0 0 0,0-1-1,0 1 1,0-1 0,0 0 0,1 0-1,-1-1 1,0 1 0,0-1-1,1 0 1,-1 0 0,0 0 0,0 0-1,1-1 1,-1 0 0,6-1 0,6-2 196,-1-1 0,-1 0 0,1-1 0,16-10 0,7-5-45,49-36-1,-74 48-391,-1-1-1,0 0 0,-1-1 0,0 0 1,-1-1-1,0 0 0,12-20 0,-22 31-1258,-10 25-7062,3-15 2524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3.280"/>
    </inkml:context>
    <inkml:brush xml:id="br0">
      <inkml:brushProperty name="width" value="0.025" units="cm"/>
      <inkml:brushProperty name="height" value="0.025" units="cm"/>
      <inkml:brushProperty name="color" value="#004F8B"/>
    </inkml:brush>
  </inkml:definitions>
  <inkml:trace contextRef="#ctx0" brushRef="#br0">0 30 12043,'0'0'6182,"55"-29"-5573,-23 31 63,7 12-31,1 6-257,-1 6-223,-9 8-129,-8 8-64,-19 9 32,-6 7 64,-22 3 64,-14-2-384,0-10-1538,5-14-4100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3.848"/>
    </inkml:context>
    <inkml:brush xml:id="br0">
      <inkml:brushProperty name="width" value="0.025" units="cm"/>
      <inkml:brushProperty name="height" value="0.025" units="cm"/>
      <inkml:brushProperty name="color" value="#004F8B"/>
    </inkml:brush>
  </inkml:definitions>
  <inkml:trace contextRef="#ctx0" brushRef="#br0">313 31 5093,'0'0'14878,"-8"-6"-13063,4 3-1729,1 0-1,-1 1 1,0-1-1,0 1 1,0 0 0,0 0-1,-1 1 1,1-1-1,0 1 1,-1 0 0,1 0-1,-1 0 1,1 1-1,-1 0 1,1 0 0,-1 0-1,1 0 1,-1 1-1,1-1 1,-1 1 0,1 0-1,0 1 1,-1-1-1,1 1 1,0 0 0,0 0-1,0 0 1,-5 4-1,-11 5-9,1 1 0,0 0-1,-20 19 1,34-28-60,1 1 1,-1 0-1,1 1 1,0-1-1,0 1 0,1 0 1,-1 0-1,1 0 1,0 0-1,1 0 1,-1 1-1,1-1 0,0 1 1,0 0-1,1 0 1,-2 11-1,3-15-15,1 0 1,-1 0-1,1 0 0,-1 0 0,1 0 1,0 0-1,0 0 0,-1 0 1,2 0-1,-1 0 0,0-1 0,0 1 1,0 0-1,1-1 0,-1 1 0,1-1 1,-1 1-1,1-1 0,0 0 0,0 0 1,-1 0-1,1 0 0,0 0 0,0 0 1,4 1-1,60 15 4,-45-13-59,-4 1-37,9 0-60,-1 2 1,45 18-1,-66-24 149,1 1 1,-1 0-1,1 1 1,-1-1-1,0 1 1,0 0-1,0 0 1,0 0-1,0 0 1,-1 1-1,1-1 1,-1 1-1,0 0 1,0 0-1,-1 0 1,1 1-1,-1-1 1,0 1-1,0-1 1,0 1-1,1 7 1,-3-8 18,0 0 0,0-1 0,-1 1-1,0-1 1,1 1 0,-1-1 0,-1 0 0,1 1 0,0-1 0,-1 0 0,0 0 0,0 0 0,0 0 0,0 0 0,0 0 0,0 0 0,-1-1 0,1 1 0,-1-1 0,0 0 0,0 1 0,0-1 0,0-1 0,0 1 0,0 0 0,-6 1 0,-12 6 343,1 0 1,-44 10-1,56-18-228,-7 4-57,-1-1 1,1-1 0,-1-1 0,1 0 0,-1-1 0,0-1 0,0 0 0,-20-4 0,34 4-219,1-1 1,-1 1-1,0-1 0,1 0 1,-1 0-1,1 1 1,-1-1-1,1 0 0,0 0 1,-1 0-1,1-1 0,0 1 1,0 0-1,0 0 1,0-1-1,0 1 0,0-1 1,0 1-1,0-1 1,0 1-1,1-1 0,-1 1 1,0-1-1,1 0 0,0 1 1,-1-1-1,1 0 1,0 0-1,0 1 0,0-1 1,0 0-1,0 1 1,0-1-1,1 0 0,-1 0 1,0 1-1,1-1 0,-1 1 1,2-3-1,1-4-1009,0 0 1,0 0-1,1 1 0,0-1 0,0 1 0,10-12 0,18-16-4677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4.177"/>
    </inkml:context>
    <inkml:brush xml:id="br0">
      <inkml:brushProperty name="width" value="0.025" units="cm"/>
      <inkml:brushProperty name="height" value="0.025" units="cm"/>
      <inkml:brushProperty name="color" value="#004F8B"/>
    </inkml:brush>
  </inkml:definitions>
  <inkml:trace contextRef="#ctx0" brushRef="#br0">64 250 11787,'0'0'1885,"8"1"-380,4 1-873,0 0-1,0-1 1,0-1-1,14 0 1,-22-1-478,1 1-1,-1-1 0,0 0 1,1 0-1,-1-1 1,0 1-1,0-1 1,0 0-1,0 0 1,0 0-1,0 0 1,-1-1-1,1 0 0,-1 0 1,0 0-1,0 0 1,4-4-1,-3 1-86,0 0-1,0 0 0,-1-1 1,0 1-1,0-1 0,-1 1 0,1-1 1,-2 0-1,1 0 0,-1 0 1,1-8-1,-2 13-45,0 0-1,0 1 1,0-1 0,0 0-1,0 0 1,-1 1 0,1-1-1,-1 0 1,1 1 0,-1-1-1,0 0 1,1 1 0,-1-1-1,0 1 1,0-1 0,0 1-1,0 0 1,0-1 0,-3-1 0,2 2-12,0 0 1,-1 0-1,1 0 1,0 0 0,-1 0-1,1 1 1,-1-1 0,1 1-1,-1 0 1,1-1-1,-1 1 1,1 0 0,-1 1-1,1-1 1,-1 0 0,1 1-1,-5 1 1,-2 1 52,1 0 0,0 1 1,0 0-1,0 0 0,0 1 0,1 0 1,0 0-1,0 1 0,0 0 0,1 0 1,0 0-1,-11 15 0,6-5 282,0 0 1,0 1-1,2 1 0,-14 33 0,19-42-182,1 1-1,0 0 0,1 0 1,0 0-1,0 0 0,1 1 0,0-1 1,2 16-1,-1-23-150,1 0 0,-1 0 0,1 0 0,0 0 0,0 0 0,0 0 0,0 0 0,0 0 0,1 0 0,0 0 0,-1 0 0,1-1 0,0 1 0,0-1 0,0 0 0,1 1 0,-1-1 0,0 0 0,1 0 0,0 0 1,-1-1-1,1 1 0,0-1 0,0 1 0,0-1 0,0 0 0,0 0 0,0 0 0,0-1 0,0 1 0,3 0 0,7 0-42,0 0 1,-1-1-1,1 0 0,0-1 1,-1 0-1,1-1 1,-1-1-1,1 0 1,-1 0-1,17-8 0,-13 3-715,1 0-1,-1-1 0,-1-1 0,0-1 0,0 0 1,22-23-1,-18 15-692,-2-2 1,0 0-1,-1-1 1,-1 0-1,-1-2 0,-2 1 1,0-2-1,-1 1 1,14-52-1,-11 4-1454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7.105"/>
    </inkml:context>
    <inkml:brush xml:id="br0">
      <inkml:brushProperty name="width" value="0.025" units="cm"/>
      <inkml:brushProperty name="height" value="0.025" units="cm"/>
    </inkml:brush>
  </inkml:definitions>
  <inkml:trace contextRef="#ctx0" brushRef="#br0">1 54 15855,'0'0'4164,"85"-2"-2050,-21-8-513,15-1-1024,6 1-481,9 2-96,-9 0-2018,-5 3-4644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4.600"/>
    </inkml:context>
    <inkml:brush xml:id="br0">
      <inkml:brushProperty name="width" value="0.025" units="cm"/>
      <inkml:brushProperty name="height" value="0.025" units="cm"/>
      <inkml:brushProperty name="color" value="#004F8B"/>
    </inkml:brush>
  </inkml:definitions>
  <inkml:trace contextRef="#ctx0" brushRef="#br0">135 20 7783,'0'0'3892,"-9"-4"-257,5 2-3409,1 0 82,-1 0-1,1 0 1,-1 0 0,0 1-1,0 0 1,0 0-1,1 0 1,-7 0 0,8 1-214,1 0 0,-1 0 0,0 0 0,0 1 0,1-1 0,-1 1 0,0-1 0,0 1 0,1 0 0,-1 0 0,1 0 0,-1-1 0,1 2 0,-1-1 0,1 0 0,-1 0 0,1 0 0,0 1 0,0-1 0,0 0 0,0 1 0,0-1 0,0 1 0,0 0 0,0-1 0,0 1 0,0 2 0,-8 20 273,1 0 0,1 1-1,1 0 1,1 0 0,-2 43 0,6 130 895,1-183-1095,0 0 67,0 0-1,1 0 0,0-1 0,2 1 1,-1 0-1,2-1 0,0 0 1,0 0-1,12 23 0,-15-36-209,0 0 0,0 1 0,0-1-1,0 0 1,0 0 0,0 0 0,1 0 0,-1 0-1,0 0 1,1 0 0,-1-1 0,1 1 0,-1 0-1,1-1 1,-1 1 0,1-1 0,0 0 0,-1 1-1,1-1 1,-1 0 0,1 0 0,0 0 0,-1 0 0,1 0-1,0 0 1,-1-1 0,1 1 0,-1-1 0,1 1-1,-1-1 1,1 1 0,-1-1 0,3-1 0,4-2 58,0-1 1,0 0-1,-1 0 1,12-11 0,25-27-43,43-55 1,-3 3-400,-84 95 356,0 0 1,1-1-1,-1 1 1,0 0-1,0-1 0,0 1 1,1-1-1,-1 1 1,0 0-1,0 0 0,1-1 1,-1 1-1,0 0 1,1-1-1,-1 1 0,0 0 1,1 0-1,-1 0 1,0-1-1,1 1 0,-1 0 1,0 0-1,1 0 1,-1 0-1,1 0 0,-1 0 1,0-1-1,1 1 1,-1 0-1,1 0 0,-1 0 1,1 1-1,-1-1 1,0 0-1,1 0 0,-1 0 1,0 0-1,1 0 1,-1 0-1,1 1 1,-1-1-1,0 0 0,1 0 1,-1 0-1,0 1 1,1-1-1,-1 0 0,0 1 1,1-1-1,2 29-25,-12 40 47,-1-41-7,0-1-1,-1 1 1,-2-2-1,-1 0 0,-1 0 1,-32 41-1,45-65 0,1-1 0,0 0-1,0 0 1,0 1 0,0-1-1,0 0 1,0 1 0,0-1 0,1 1-1,-1 0 1,0-1 0,1 1-1,0-1 1,-1 1 0,1 0-1,-1 2 1,2-4-7,-1 1-1,0-1 1,1 1-1,-1-1 1,1 0 0,-1 1-1,1-1 1,-1 0-1,1 1 1,-1-1-1,1 0 1,-1 1 0,1-1-1,-1 0 1,1 0-1,-1 0 1,1 0-1,0 1 1,-1-1 0,1 0-1,-1 0 1,1 0-1,-1 0 1,1 0-1,0 0 1,-1-1 0,1 1-1,-1 0 1,2 0-1,7-2 12,0-1 0,0 1 0,0-2 0,12-5-1,21-11-40,-1-3-1,-1-1 0,60-48 1,-98 71-142,0-1 1,-1 0-1,1 0 1,0 0-1,0 0 1,-1 0-1,1 0 1,-1 0-1,0 0 1,0-1-1,0 1 1,0 0-1,0-1 1,0 1-1,0-1 1,0-3-1,-1 4-139,0 1 0,-1-1 0,1 0 0,0 0-1,-1 1 1,1-1 0,-1 0 0,1 1 0,-1-1-1,0 1 1,1-1 0,-1 1 0,0-1 0,0 1-1,0-1 1,0 1 0,-1 0 0,1 0-1,0-1 1,0 1 0,-1 0 0,1 0 0,-1 0-1,-2-1 1,-26-14-5800,-6-3-1073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4.963"/>
    </inkml:context>
    <inkml:brush xml:id="br0">
      <inkml:brushProperty name="width" value="0.025" units="cm"/>
      <inkml:brushProperty name="height" value="0.025" units="cm"/>
      <inkml:brushProperty name="color" value="#004F8B"/>
    </inkml:brush>
  </inkml:definitions>
  <inkml:trace contextRef="#ctx0" brushRef="#br0">0 58 6086,'0'0'13132,"78"-33"-11883,-16 23-192,11 5-448,8 1-481,2 2-512,-5 0-2531,-11 1-4004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5.326"/>
    </inkml:context>
    <inkml:brush xml:id="br0">
      <inkml:brushProperty name="width" value="0.025" units="cm"/>
      <inkml:brushProperty name="height" value="0.025" units="cm"/>
      <inkml:brushProperty name="color" value="#004F8B"/>
    </inkml:brush>
  </inkml:definitions>
  <inkml:trace contextRef="#ctx0" brushRef="#br0">1 187 13837,'0'0'8937,"8"5"-7929,-5-3-953,0-1-1,0 1 1,0-1-1,0 0 1,1 0-1,-1 0 1,1 0-1,-1 0 0,1-1 1,-1 0-1,1 1 1,-1-1-1,7-1 1,-3-1 3,0 0 0,-1 0 0,1 0 1,0-1-1,-1 0 0,0 0 0,11-7 0,3-3-22,0-1-1,29-27 0,-45 37-27,1 0 0,-1 0 0,0-1 0,0 0 1,-1 0-1,1 0 0,-1 0 0,0 0 0,-1-1 0,1 1 0,-1-1 0,0 0 0,0 1 0,-1-1 0,2-12 0,-3 17-6,0 1 0,0-1-1,0 1 1,0-1 0,0 1-1,0-1 1,0 1 0,-1-1-1,1 1 1,0-1 0,0 1-1,0-1 1,-1 1 0,1-1-1,0 1 1,0 0 0,-1-1-1,1 1 1,0-1 0,-1 1-1,1 0 1,-1-1 0,1 1-1,0 0 1,-1-1-1,1 1 1,-1 0 0,1 0-1,-1 0 1,1-1 0,-1 1-1,1 0 1,-2 0 0,-22 3 1,-21 19-15,36-14 40,0 1 0,0 0-1,1 0 1,0 1 0,1 0-1,0 0 1,-8 17-1,12-21 30,0 0 0,0 0 0,1 0 0,0 0 0,0 0 0,1 1 0,0-1 0,0 1 0,0-1 0,1 1-1,0 0 1,0-1 0,1 1 0,0-1 0,3 13 0,-2-16-53,-1 0 0,1 0 1,0 0-1,0 0 0,0 0 0,1 0 0,-1 0 0,1-1 1,0 1-1,-1-1 0,1 0 0,0 0 0,0 0 0,1 0 1,-1-1-1,0 1 0,1-1 0,-1 0 0,0 0 0,1 0 1,0 0-1,-1 0 0,1-1 0,-1 0 0,6 0 1,-2 1-50,0-1 0,1 0 1,-1-1-1,0 0 0,1 0 1,-1 0-1,0-1 0,0 0 1,0-1-1,0 1 1,10-7-1,38-33-781,-52 39 810,1 0 0,-1-1 0,0 1-1,0-1 1,0 1 0,0-1 0,0 0 0,-1 0 0,0-1 0,0 1 0,0 0-1,1-6 1,-32 37 1463,27-25-1371,1 1 1,-1-1-1,0 1 1,1 0-1,0 0 0,0 0 1,0 0-1,0 0 1,0 0-1,0 0 0,1 0 1,-1 5-1,1-7-51,0 0-1,1 0 1,-1 0-1,1 1 1,-1-1 0,1 0-1,-1 0 1,1 0-1,-1 0 1,1 0-1,0 0 1,0 0-1,-1 0 1,1 0-1,0-1 1,0 1 0,0 0-1,0 0 1,0-1-1,0 1 1,0-1-1,0 1 1,0-1-1,0 1 1,1-1-1,-1 1 1,0-1 0,0 0-1,0 0 1,1 0-1,-1 0 1,0 0-1,0 0 1,2 0-1,6 0 11,0 0 0,0-1 0,0 0-1,0 0 1,0-1 0,0 0 0,-1-1-1,16-6 1,59-39 18,-66 36-43,1 1 0,1 1 0,33-14 0,-52 24-6,1 1 0,-1-1 0,1 0 0,0 1 0,-1-1 0,1 1-1,-1-1 1,1 1 0,-1-1 0,1 1 0,-1 0 0,0-1 0,1 1 0,-1-1 0,1 1 0,-1 0 0,0 0-1,0-1 1,0 1 0,1 0 0,-1-1 0,0 1 0,0 0 0,0 0 0,0-1 0,0 1 0,0 0 0,0-1-1,0 1 1,-1 1 0,1 35 81,0-30-104,0-3-279,1 20-390,3-16-2335,5-9-3981,0-10-4815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6.288"/>
    </inkml:context>
    <inkml:brush xml:id="br0">
      <inkml:brushProperty name="width" value="0.025" units="cm"/>
      <inkml:brushProperty name="height" value="0.025" units="cm"/>
      <inkml:brushProperty name="color" value="#004F8B"/>
    </inkml:brush>
  </inkml:definitions>
  <inkml:trace contextRef="#ctx0" brushRef="#br0">159 246 3748,'0'0'10879,"-8"-3"-8210,4 2-2497,1 0 0,0 0 0,0 0 0,0 1 0,-1-1 0,1 1-1,0 0 1,0-1 0,-1 2 0,1-1 0,0 0 0,-1 1 0,-2 0-1,1 1 23,0 0-1,1 1 0,-1-1 1,1 1-1,-1 0 0,1 0 0,0 0 1,0 1-1,0 0 0,-3 3 1,7-6-183,-5 4 107,-1 0 0,1 1-1,1-1 1,-1 1 0,1 0 0,0 1 0,0-1 0,1 1 0,0 0 0,-4 11 0,7-18-117,0 1 1,0 0 0,0-1-1,0 1 1,0-1 0,0 1-1,0 0 1,0-1 0,0 1-1,0-1 1,1 1 0,-1 0-1,0-1 1,0 1-1,0-1 1,1 1 0,-1-1-1,0 1 1,1-1 0,-1 1-1,1-1 1,-1 1 0,0-1-1,1 1 1,-1-1 0,1 0-1,-1 1 1,1-1 0,-1 0-1,1 1 1,-1-1 0,1 0-1,0 0 1,-1 0 0,1 1-1,-1-1 1,1 0 0,0 0-1,-1 0 1,1 0 0,-1 0-1,1 0 1,0 0 0,-1 0-1,2-1 1,31-4 66,-15-2-52,0 0-1,-1-1 1,0-1 0,0-1 0,-1 0 0,19-17 0,-6 3-139,-1-1 1,32-38-1,-4-11-36,-52 67 175,-1 1 1,1-1-1,-1 1 1,0-1-1,-1 0 1,1 0-1,-1 0 0,-1 0 1,1-1-1,-1-7 1,-1 15-9,0-1 1,1 0-1,-1 1 1,0-1-1,0 0 1,0 1-1,0-1 1,-1 0-1,1 1 1,0-1-1,0 0 0,0 1 1,0-1-1,-1 1 1,1-1-1,0 0 1,-1 1-1,1-1 1,0 1-1,-1-1 1,1 1-1,-1-1 1,1 1-1,-1-1 1,1 1-1,-1 0 1,1-1-1,-1 1 1,1 0-1,-1-1 0,-1 1 1,-21 5 136,17-1-91,0 0 0,0 0 1,0 0-1,1 0 0,-9 10 1,5-2 118,0 1 1,1 0-1,0 1 1,1 0 0,1 0-1,0 1 1,1 0-1,1 0 1,-5 26-1,8-35-98,1 0 0,-1-1 0,1 1-1,0 0 1,1-1 0,-1 1 0,1-1 0,1 1 0,-1 0-1,1-1 1,-1 0 0,6 11 0,-4-13-44,0 1 0,-1-1 0,1 0 0,0 0 1,0 0-1,1 0 0,-1 0 0,1-1 0,-1 1 0,1-1 1,0 0-1,0 0 0,0-1 0,0 1 0,0-1 0,0 0 1,1 0-1,-1 0 0,5 0 0,4 0-11,0 0 1,0-1-1,0-1 1,0 0-1,-1 0 0,1-2 1,0 1-1,-1-2 0,1 1 1,-1-2-1,0 0 1,11-6-1,-8 3-50,-1-1 1,-1 0-1,0 0 0,0-1 0,-1-1 1,0 0-1,-1-1 0,0 0 1,11-18-1,-20 27 25,0-1 0,0 1 0,0-1 0,0 0 0,-1 0 0,0 0 0,1 0 1,0-7-1,-2 11 3,0-1 0,0 1 0,0 0 0,0-1 0,0 1 0,0 0 0,0-1 0,0 1 1,0 0-1,0-1 0,0 1 0,0 0 0,0-1 0,-1 1 0,1 0 0,0-1 1,0 1-1,0 0 0,0-1 0,-1 1 0,1 0 0,0-1 0,0 1 0,0 0 0,-1 0 1,1 0-1,0-1 0,-1 1 0,1 0 0,0 0 0,0 0 0,-1-1 0,1 1 0,-1 0 1,-21 10-92,16-4 101,-1 0 0,1 1-1,0 0 1,1 0 0,0 0-1,0 0 1,0 1 0,1-1-1,0 1 1,0 1 0,1-1 0,0 0-1,1 1 1,0-1 0,0 1-1,1 0 1,-1 15 0,2-23 0,0 1 1,0-1 0,0 1-1,1 0 1,-1-1-1,0 1 1,1-1-1,-1 1 1,1-1-1,-1 1 1,1-1-1,0 1 1,-1-1-1,1 1 1,0-1 0,0 0-1,0 0 1,0 1-1,1-1 1,-1 0-1,0 0 1,3 1-1,-1 0 10,0-1 0,0 1 0,0-1 0,1 0 0,-1 0 0,0-1 0,1 1 0,-1-1 0,1 1 0,3-1 0,5-1 28,-1 0 1,1 0-1,-1-1 1,0-1-1,19-6 1,-14 2-38,1-1 1,-1 0 0,0-1 0,-1-1-1,0-1 1,-1 0 0,0-1 0,0 0 0,-1-1-1,-1 0 1,13-19 0,-23 29-5,0 0 0,0 0 0,-1 0 0,1 0 0,-1 0 0,0-1 0,0 1 0,0 0 0,0-4 0,-1 6-6,0 0-1,1 1 1,-2-1 0,1 0-1,0 1 1,0-1 0,0 1-1,0-1 1,0 0 0,0 1 0,-1-1-1,1 1 1,0-1 0,0 0-1,-1 1 1,1-1 0,-1 1-1,1-1 1,0 1 0,-1-1-1,1 1 1,-1 0 0,1-1-1,-1 1 1,1 0 0,-1-1-1,1 1 1,-1 0 0,0-1-1,1 1 1,-1 0 0,1 0-1,-1 0 1,0 0 0,1-1-1,-1 1 1,1 0 0,-1 0 0,0 0-1,1 0 1,-1 0 0,0 1-1,1-1 1,-1 0 0,1 0-1,-1 0 1,0 0 0,1 1-1,-1-1 1,-7 3-9,1-1 1,0 1-1,0 0 0,0 1 0,0 0 1,1 0-1,-1 0 0,1 1 1,0 0-1,0 0 0,1 1 1,0-1-1,0 1 0,-5 8 0,3-5 58,0 1-1,1 0 0,1 0 0,0 0 0,0 0 0,1 1 0,0 0 0,1 0 0,-2 11 1,5-20-32,-1 0 0,1 1 0,0-1 0,0 0 0,0 0 0,0 0 0,0 0 1,1 1-1,-1-1 0,1 0 0,-1 0 0,1 0 0,0 0 0,0 0 0,0 0 1,0 0-1,0-1 0,0 1 0,0 0 0,1 0 0,-1-1 0,1 1 0,-1-1 1,3 2-1,0 0 6,0-1 0,0 0 0,1 0 0,-1-1 1,0 1-1,1-1 0,-1 0 0,1 0 0,-1 0 0,10-1 1,-1 0-44,1 0 1,-1-1 0,0-1 0,0 0 0,0-1 0,-1 0 0,19-8-1,-21 7-409,-1-1-1,1-1 0,-1 0 1,0 0-1,-1-1 0,15-14 1,-18 16-188,-1 0 1,0 0 0,0-1-1,-1 0 1,1 1 0,-1-1-1,0-1 1,-1 1 0,0 0 0,0-1-1,0 1 1,1-10 0,-1-35-6286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6.650"/>
    </inkml:context>
    <inkml:brush xml:id="br0">
      <inkml:brushProperty name="width" value="0.025" units="cm"/>
      <inkml:brushProperty name="height" value="0.025" units="cm"/>
      <inkml:brushProperty name="color" value="#004F8B"/>
    </inkml:brush>
  </inkml:definitions>
  <inkml:trace contextRef="#ctx0" brushRef="#br0">80 24 8392,'0'0'8456,"-57"-22"-5798,41 21-255,9 1-834,7 5-800,4 10-705,19 3-64,5-5-897,7-5-3011,-1-8-8455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6.998"/>
    </inkml:context>
    <inkml:brush xml:id="br0">
      <inkml:brushProperty name="width" value="0.025" units="cm"/>
      <inkml:brushProperty name="height" value="0.025" units="cm"/>
      <inkml:brushProperty name="color" value="#004F8B"/>
    </inkml:brush>
  </inkml:definitions>
  <inkml:trace contextRef="#ctx0" brushRef="#br0">1 71 6887,'5'-10'5690,"-3"6"-4979,18-30 638,-19 32-1149,0 0 1,1 1-1,-1-1 1,0 1-1,0-1 1,1 1-1,-1 0 1,1-1-1,-1 1 1,1 0-1,0 0 1,-1 0-1,1 0 1,0 1-1,0-1 1,0 0-1,-1 1 1,1-1-1,4 0 1,-5 2-125,0-1 0,0 0 0,0 1 0,0-1 0,0 1 0,0-1 0,0 1 0,0 0 0,0-1 0,0 1 0,0 0 0,0 0 0,0 0 0,-1 0 0,1 0 0,0-1 0,-1 1 0,1 0 0,0 1 0,-1-1 0,0 0 0,1 0 0,-1 0 0,1 0 0,-1 0 0,0 0 0,0 1 0,0 0 0,4 41 965,-4-35-667,-1 87 1724,-21 163 0,14-140-4035,4-124-3745,-6-15 3484,-3-16-2345,-4-8-288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7.329"/>
    </inkml:context>
    <inkml:brush xml:id="br0">
      <inkml:brushProperty name="width" value="0.025" units="cm"/>
      <inkml:brushProperty name="height" value="0.025" units="cm"/>
      <inkml:brushProperty name="color" value="#004F8B"/>
    </inkml:brush>
  </inkml:definitions>
  <inkml:trace contextRef="#ctx0" brushRef="#br0">18 196 8392,'-2'-13'3315,"-1"6"-2724,-8-44 2346,10 48-2683,1-1-1,0 1 1,0 0 0,0-1 0,0 1 0,0 0-1,1 0 1,0-1 0,-1 1 0,1 0-1,0 0 1,1 0 0,-1 0 0,0 0 0,1 0-1,2-3 1,2 0 15,1 1-1,0-1 1,0 1-1,0 0 1,0 0-1,1 1 1,0 0-1,0 1 1,0 0-1,1 0 1,-1 0-1,1 1 1,12-1-1,16-2 551,64 0 0,-72 5-589,-1 0 0,0 3 0,39 7 0,-57-9-190,-1 2 0,0-1 0,0 2 0,0-1 0,0 1-1,-1 0 1,1 1 0,-1 0 0,0 0 0,-1 1 0,1 0 0,-1 0 0,12 13 0,-17-15-35,0-1 1,1 1-1,-1 0 1,-1-1-1,1 1 1,0 0-1,-1 0 1,0 0-1,0 0 0,0 0 1,0 1-1,-1-1 1,0 0-1,1 0 1,-2 0-1,1 1 1,0-1-1,-1 0 1,0 0-1,0 0 0,0 0 1,0 0-1,-1 0 1,1 0-1,-1 0 1,0 0-1,0-1 1,-1 1-1,1-1 0,-1 0 1,-5 6-1,-9 8 42,0 0 0,0-2 0,-2 0 0,-25 16 0,37-26-40,-70 44 272,-45 33 1119,120-80-1371,0-1 0,0 0 0,0 1 1,0 0-1,1-1 0,-1 1 1,0 0-1,1 0 0,-1 0 0,1 0 1,0 0-1,-1 0 0,1 0 0,0 1 1,0-1-1,1 0 0,-1 1 0,0-1 1,1 0-1,-1 5 0,2-6-26,0 1 0,0-1-1,0 1 1,0-1 0,0 1 0,0-1-1,0 0 1,1 1 0,-1-1-1,0 0 1,1 0 0,-1 0 0,1 0-1,-1 0 1,1 0 0,0-1-1,-1 1 1,1 0 0,0-1 0,0 0-1,-1 1 1,1-1 0,0 0-1,0 0 1,0 0 0,-1 0 0,4 0-1,52 2-1975,101-8 0,-14-9-7650,-92 9 3603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7.688"/>
    </inkml:context>
    <inkml:brush xml:id="br0">
      <inkml:brushProperty name="width" value="0.025" units="cm"/>
      <inkml:brushProperty name="height" value="0.025" units="cm"/>
      <inkml:brushProperty name="color" value="#004F8B"/>
    </inkml:brush>
  </inkml:definitions>
  <inkml:trace contextRef="#ctx0" brushRef="#br0">239 109 11018,'-9'-4'3839,"-1"0"-3183,0-1 0,-1 2 1,1 0-1,-1 0 0,0 0 1,0 2-1,-11-2 0,16 3-491,1 0-1,0 0 0,-1 1 0,1 0 0,-1 0 1,1 0-1,0 0 0,0 1 0,0 0 0,0 0 1,0 0-1,0 1 0,0-1 0,1 1 0,-1 0 1,1 1-1,0-1 0,-7 8 0,8-7 23,-1 1 0,1-1 0,0 1 0,0 0 0,0 0 0,1 0 0,0 1 1,0-1-1,0 1 0,0-1 0,1 1 0,-1 7 0,2-11-161,0 0 1,0 0 0,0 0 0,0 0-1,0 0 1,1 0 0,-1 0 0,0 0 0,1 0-1,0 0 1,-1 0 0,1-1 0,0 1-1,0 0 1,0 0 0,0-1 0,0 1 0,1 0-1,-1-1 1,0 1 0,1-1 0,-1 0-1,1 0 1,0 1 0,-1-1 0,1 0-1,0 0 1,0 0 0,-1-1 0,1 1 0,0 0-1,0-1 1,0 1 0,0-1 0,0 1-1,4-1 1,7 0-23,0 0-1,0-1 1,0 0 0,0-1-1,-1 0 1,1-1 0,0-1-1,-1 0 1,0 0-1,0-1 1,0-1 0,-1 0-1,1-1 1,-2 0 0,1-1-1,-1 0 1,0 0-1,0-1 1,-1 0 0,-1-1-1,1 0 1,-2-1 0,1 1-1,-1-2 1,-1 1-1,0 0 1,8-25 0,-13 34-1,0 0 0,-1 1 0,1-1 1,-1 1-1,0-1 0,1 0 0,-1 1 1,0-1-1,0 0 0,0 0 0,0 1 0,0-1 1,0 0-1,-1 1 0,1-1 0,-1 0 1,1 1-1,-1-1 0,1 1 0,-1-1 1,-1-1-1,1 3-3,0-1 0,0 0 0,0 1 0,0 0 0,0-1 0,0 1 0,0 0 0,0-1 0,-1 1 1,1 0-1,0 0 0,0 0 0,0 0 0,0 0 0,0 0 0,-1 0 0,1 1 0,0-1 0,0 0 0,0 1 0,0-1 0,-2 1 0,-3 2 10,-1 0 0,1 1 0,0-1-1,0 1 1,0 1 0,1-1-1,-1 1 1,-6 7 0,5-2 41,0 1 1,1 0-1,1-1 0,0 2 1,0-1-1,1 1 0,0-1 1,-2 15-1,5-21-26,1 0-1,-1 0 1,1 0-1,0 0 1,0 0 0,0 0-1,1 0 1,0 0-1,0 0 1,2 5-1,-2-8-19,0 1-1,0-1 1,1 1-1,-1-1 1,0 0-1,1 0 1,0 0-1,0 0 1,0 0-1,-1 0 1,2 0-1,-1-1 1,0 1-1,0-1 1,0 1-1,1-1 0,-1 0 1,1 0-1,4 1 1,-1 0-130,1-1-1,-1 1 1,0-2 0,0 1 0,1-1 0,-1 0-1,1 0 1,-1-1 0,0 1 0,1-1 0,-1-1-1,0 1 1,11-5 0,-9 2-630,0 0 1,0-1-1,0 0 0,-1 0 1,0 0-1,0-1 0,0 0 1,-1-1-1,8-8 0,15-26-6531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8.223"/>
    </inkml:context>
    <inkml:brush xml:id="br0">
      <inkml:brushProperty name="width" value="0.025" units="cm"/>
      <inkml:brushProperty name="height" value="0.025" units="cm"/>
      <inkml:brushProperty name="color" value="#004F8B"/>
    </inkml:brush>
  </inkml:definitions>
  <inkml:trace contextRef="#ctx0" brushRef="#br0">107 0 19122,'0'0'1441,"-9"12"92,-4 6-805,1 2 1,1-1 0,1 1-1,1 1 1,-8 24 0,10-18-661,0 1-1,3 0 1,0 0 0,1 0 0,2 1 0,4 50 0,-2-76-78,-1 0 0,0 1 0,1-1 1,-1 0-1,1 0 0,0 0 0,0 0 0,1 0 1,-1 0-1,0-1 0,4 6 0,-4-7-3,0 0 0,0-1 1,-1 1-1,1 0 0,0 0 0,0-1 0,0 1 0,1 0 1,-1-1-1,0 1 0,0-1 0,0 1 0,0-1 0,0 0 0,1 0 1,-1 1-1,0-1 0,0 0 0,1 0 0,-1 0 0,1 0 1,3-1-40,-1-1 0,0 1 0,0-1 0,0 0 0,0 0 0,0 0 0,-1-1 0,1 1 0,-1-1 0,1 0 0,-1 0 0,0 0 0,0 0 0,5-7 0,94-139-2089,-102 149 2160,0-1 0,0 1 0,0 0 0,0-1 0,0 1 0,1-1-1,-1 1 1,0 0 0,0-1 0,0 1 0,0 0 0,1-1 0,-1 1 0,0 0-1,0-1 1,1 1 0,-1 0 0,0-1 0,1 1 0,-1 0 0,0 0-1,1 0 1,-1-1 0,0 1 0,1 0 0,-1 0 0,1 0 0,-1 0 0,0 0-1,1-1 1,-1 1 0,1 0 0,-1 0 0,0 0 0,1 0 0,-1 0-1,1 1 1,-2 16 392,-11 29 207,7-34-490,1 0-1,1 0 1,0 0-1,0 0 1,2 1-1,-1-1 1,1 1-1,1 13 1,1-24-119,0 0 1,-1 0 0,1-1-1,0 1 1,0 0-1,0-1 1,0 1 0,0-1-1,0 1 1,0-1-1,0 1 1,1-1 0,-1 0-1,1 0 1,-1 0-1,1 0 1,-1 0 0,1 0-1,0 0 1,-1 0-1,1 0 1,0-1-1,0 1 1,-1-1 0,1 1-1,0-1 1,0 0-1,0 0 1,0 0 0,0 0-1,-1 0 1,1 0-1,2-1 1,4 1 30,1-1-1,-1 0 1,0 0-1,0-1 1,0 0-1,12-5 1,5-7-66,-1 0 0,0-2 1,-1 0-1,-1-2 0,22-23 0,-48 47 71,0 0 0,1 0 1,-1 0-1,1 0 0,0 1 0,-2 7 0,4-10-4,-1 0 0,1 0-1,0 0 1,0 0 0,0 1 0,0-1-1,1 0 1,0 1 0,-1-1-1,2 0 1,-1 1 0,1-1 0,1 7-1,-1-9-30,0-1-1,1 0 0,-1 0 0,0 0 0,1 0 1,-1 0-1,1 0 0,-1 0 0,1-1 0,-1 1 1,1 0-1,0-1 0,-1 1 0,1-1 0,0 0 1,-1 1-1,1-1 0,0 0 0,0 0 0,-1 0 1,4-1-1,39-5 205,-28 0-197,-1-1 0,1-1 0,-1 0 0,15-10 0,22-13-28,-61 66 129,6-31-36,1 1 1,-1-1-1,1 1 0,0 0 0,1-1 1,-1 1-1,1 0 0,0 0 1,0 0-1,0 0 0,1 7 1,0-11-58,1 0 1,0-1-1,-1 1 1,1-1-1,0 1 1,0-1-1,-1 0 1,1 1-1,0-1 1,0 0-1,0 1 1,0-1 0,-1 0-1,1 0 1,0 0-1,0 0 1,0 0-1,0 0 1,0 0-1,0 0 1,-1 0-1,1 0 1,2-1 0,22-3 156,-11-1-157,0 0 1,-1-1-1,1-1 0,-1 0 1,14-10-1,-16 8-98,1 2-1,1 0 1,-1 0 0,1 1-1,24-7 1,-36 13 70,-1 0 0,1 0 1,0 1-1,-1-1 1,1 0-1,-1 1 0,1-1 1,-1 0-1,1 1 1,-1-1-1,1 1 1,-1-1-1,1 1 0,-1-1 1,1 1-1,-1-1 1,0 1-1,1 0 0,-1-1 1,0 1-1,0-1 1,1 1-1,-1 0 0,0-1 1,0 1-1,0 0 1,0-1-1,0 1 0,0 0 1,0-1-1,0 1 1,0 0-1,0-1 0,0 1 1,0 0-1,0-1 1,-1 1-1,1 1 0,-6 38 55,5-31-146,-1 18-1485,2-15-5560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8.994"/>
    </inkml:context>
    <inkml:brush xml:id="br0">
      <inkml:brushProperty name="width" value="0.025" units="cm"/>
      <inkml:brushProperty name="height" value="0.025" units="cm"/>
      <inkml:brushProperty name="color" value="#004F8B"/>
    </inkml:brush>
  </inkml:definitions>
  <inkml:trace contextRef="#ctx0" brushRef="#br0">2 120 5701,'0'0'17323,"9"6"-16218,-3-1-913,-4-3-117,0 1 0,1-1 0,0 0 0,0 0 0,-1 0 0,1 0 0,0-1 0,1 1 0,-1-1 0,0 0 0,0 1 0,1-2 0,-1 1 0,0 0 0,1-1 0,-1 1 0,1-1 0,-1 0 0,0 0 0,1 0 0,5-2 0,4-3 47,0 0-1,0-1 1,-1 0-1,1-1 0,15-13 1,-24 18-108,0-1-1,0 0 1,0-1-1,0 1 1,-1-1 0,1 1-1,-1-1 1,0 0 0,0 0-1,-1-1 1,1 1-1,-1-1 1,0 1 0,0-1-1,0 0 1,-1 1 0,1-1-1,0-7 1,-3 11-22,1 0 1,-1 0 0,1 0-1,-1-1 1,1 1-1,-1 0 1,0 0-1,0 0 1,1 0-1,-1 0 1,0 0 0,0 0-1,0 1 1,0-1-1,0 0 1,0 0-1,0 1 1,0-1-1,-1 1 1,1-1 0,0 1-1,0-1 1,-1 1-1,1 0 1,0-1-1,0 1 1,-1 0-1,1 0 1,0 0 0,0 0-1,-1 0 1,1 0-1,0 1 1,-1-1-1,1 0 1,-1 1 0,-7 0-89,1 0 1,0 0-1,0 1 1,-14 5-1,10-2 71,1 1 1,0 1-1,1 0 0,-1 0 0,1 1 1,0 0-1,-10 12 0,15-15 39,0 0 0,1 1 0,0-1 0,0 1 0,0 0 0,1 0-1,0 0 1,0 1 0,0-1 0,1 1 0,0-1 0,0 1 0,1 0 0,-2 12 0,3-18-14,0 0 0,0 0 0,1 0 0,-1 0 0,0 0 0,0 0 0,1 0-1,-1 0 1,0-1 0,1 1 0,-1 0 0,1 0 0,-1 0 0,1 0 0,0-1 0,-1 1 0,1 0 0,0 0 0,-1-1 0,1 1 0,0-1 0,0 1 0,0-1 0,0 1 0,0-1 0,-1 1 0,2-1 0,37 6 48,-23-7 5,0 0 1,29-7 0,-3-6-17,0-2-1,-1-2 1,-1-2 0,0-1-1,45-33 1,-10 8 21,-116 95 0,27-33 10,-40 48 183,51-59-171,0 0-1,0 0 1,0 0 0,0 0 0,1 0 0,0 1-1,0-1 1,0 1 0,1-1 0,0 1-1,-1 9 1,3-14-68,-1 0 0,1 0 0,-1 0 0,1 0 0,0 1 1,0-1-1,-1 0 0,1 0 0,0 0 0,0-1 0,0 1 0,0 0 0,0 0 0,0 0 0,1-1 0,-1 1 0,0 0 0,0-1 0,0 1 0,1-1 0,-1 0 0,0 1 1,1-1-1,-1 0 0,0 0 0,0 0 0,1 0 0,-1 0 0,0 0 0,1 0 0,-1 0 0,3-1 0,49-6 236,-36 1-230,0-1 1,0-1-1,0-1 0,-1 0 0,-1-1 1,17-13-1,28-18-466,-80 76 45,13-22 373,3-6-82,0 0 0,1 0 0,-1 0 0,2 0 0,-1 0 0,1 1 0,0-1 0,0 1-1,0 14 1,2-21-2,0-1-1,0 1 0,0-1 0,0 1 0,1-1 0,-1 1 0,0-1 1,0 1-1,1-1 0,-1 1 0,0-1 0,1 1 0,-1-1 1,1 1-1,-1-1 0,0 0 0,1 1 0,-1-1 0,1 1 0,-1-1 1,1 0-1,-1 0 0,1 1 0,0-1 0,-1 0 0,1 0 1,-1 0-1,1 0 0,-1 0 0,1 1 0,0-1 0,-1 0 0,1 0 1,-1-1-1,1 1 0,0 0 0,-1 0 0,1 0 0,-1 0 1,1 0-1,-1-1 0,1 1 0,-1 0 0,1 0 0,-1-1 0,2 0 1,28-14-3398,0-10-1560,3-8-1702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7.948"/>
    </inkml:context>
    <inkml:brush xml:id="br0">
      <inkml:brushProperty name="width" value="0.025" units="cm"/>
      <inkml:brushProperty name="height" value="0.025" units="cm"/>
    </inkml:brush>
  </inkml:definitions>
  <inkml:trace contextRef="#ctx0" brushRef="#br0">323 58 3972,'0'0'10239,"-3"-8"-10116,3 8-128,0-2 62,-1-1 1,1 1-1,-1-1 1,0 1-1,0 0 1,0 0-1,0 0 1,0-1-1,0 1 1,-1 0-1,1 0 0,-1 1 1,1-1-1,-1 0 1,0 0-1,0 1 1,0-1-1,0 1 1,0-1-1,0 1 0,0 0 1,0 0-1,0 0 1,-1 0-1,1 0 1,0 1-1,-1-1 1,1 1-1,-3-1 1,-8 0 485,1 1 0,-1 0 0,1 1 0,-1 0 0,1 1 0,-1 0 1,1 1-1,0 0 0,0 1 0,0 0 0,-15 9 0,20-9-421,0-1 0,0 1 0,0 1 0,0 0 0,1 0 0,0 0 0,0 0 0,0 1 0,1 0 0,0 0 0,0 1 0,0-1 0,1 1 0,0 0 0,0 0 0,1 1 0,0-1 0,-4 16 0,7-21-115,-1 0 0,1 1 0,0-1 1,0 0-1,0 1 0,0-1 1,0 0-1,1 1 0,-1-1 0,1 0 1,-1 0-1,1 0 0,0 1 1,0-1-1,0 0 0,0 0 1,0 0-1,1 0 0,-1 0 0,2 2 1,1-1 20,0 1 0,0-1 0,0 0 0,0-1 0,1 1 0,-1-1-1,1 1 1,9 2 0,4 0-572,0-1 0,1 0 0,36 2-1,4-5-3533,3-2-2980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9.328"/>
    </inkml:context>
    <inkml:brush xml:id="br0">
      <inkml:brushProperty name="width" value="0.025" units="cm"/>
      <inkml:brushProperty name="height" value="0.025" units="cm"/>
      <inkml:brushProperty name="color" value="#004F8B"/>
    </inkml:brush>
  </inkml:definitions>
  <inkml:trace contextRef="#ctx0" brushRef="#br0">295 0 6022,'0'0'16426,"-13"7"-15294,-4 2-770,1 2 1,0-1-1,1 2 1,0 0-1,1 1 1,0 1-1,1 0 1,1 1-1,0 0 1,-12 21-1,18-26-291,1 0 0,-1 1 0,2-1-1,-1 1 1,2 0 0,-4 13-1,7-22-81,-1 0 0,1 0 0,0 0-1,0 0 1,-1 0 0,1 0-1,0 0 1,1 0 0,-1 0 0,0 0-1,1 0 1,-1 0 0,1 0 0,-1 0-1,1 0 1,0-1 0,0 1-1,0 0 1,0 0 0,0-1 0,0 1-1,1 0 1,-1-1 0,0 1-1,1-1 1,-1 0 0,1 0 0,0 1-1,-1-1 1,1 0 0,0 0 0,0 0-1,0-1 1,0 1 0,-1 0-1,1-1 1,0 1 0,0-1 0,0 0-1,0 1 1,4-1 0,24 1-530,1 0 0,39-5-1,15-1-220,-85 5 767,1 0 0,0 0 0,-1 0 0,1 0 1,-1 0-1,1 0 0,-1 0 0,1 0 0,0 0 1,-1 0-1,1 0 0,-1 0 0,1 0 0,-1 0 1,1 0-1,-1 1 0,1-1 0,-1 0 1,1 0-1,-1 1 0,1-1 0,-1 0 0,1 1 1,-1-1-1,1 1 0,-1-1 0,0 1 0,1-1 1,-1 0-1,0 1 0,1-1 0,-1 1 1,0 0-1,-9 18 674,-27 16 493,19-23-794,1-1-1,-2 0 0,1-2 1,-36 14-1,44-19-297,-1-1 0,0 0 0,0-1 0,0 0-1,-1-1 1,1 0 0,0-1 0,0 0 0,-1 0 0,1-1 0,-16-4-1,23 4-251,-1 0-1,1 0 0,0-1 0,0 1 1,-1-1-1,1 0 0,0 0 0,0 0 1,1 0-1,-1 0 0,0-1 0,-4-5 1,-2-15-3978,9 21 3619,0 0 0,0 0 0,0 0 1,0 0-1,1 0 0,-1 0 0,1 1 1,-1-1-1,1 0 0,-1 0 0,1 1 1,0-1-1,1-1 0,14-15-7199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9.686"/>
    </inkml:context>
    <inkml:brush xml:id="br0">
      <inkml:brushProperty name="width" value="0.025" units="cm"/>
      <inkml:brushProperty name="height" value="0.025" units="cm"/>
      <inkml:brushProperty name="color" value="#004F8B"/>
    </inkml:brush>
  </inkml:definitions>
  <inkml:trace contextRef="#ctx0" brushRef="#br0">86 101 5990,'0'0'21236,"9"3"-20873,-2-2-356,-1 1 1,0-1-1,1-1 0,-1 1 1,1-1-1,-1 0 1,1 0-1,-1-1 0,1 0 1,-1 0-1,0 0 1,1-1-1,-1 0 1,0 0-1,0-1 0,0 1 1,10-8-1,-16 10-9,38-28-391,-37 27 390,1-1-1,-1 1 1,0 0-1,1-1 0,-1 0 1,0 1-1,0-1 1,0 0-1,0 1 1,0-1-1,0 0 1,-1 0-1,1 0 0,-1 0 1,1 0-1,-1 1 1,0-1-1,0 0 1,0 0-1,0-4 0,0 5 5,-1 0 0,1 0 0,-1 0 0,1 0 0,-1 0 0,0 1 0,1-1-1,-1 0 1,0 0 0,1 1 0,-1-1 0,0 0 0,0 1 0,0-1 0,0 1 0,0-1-1,0 1 1,0-1 0,0 1 0,0 0 0,0-1 0,0 1 0,0 0 0,0 0-1,0 0 1,0 0 0,-1 0 0,-35 0 21,31 1-21,-5 0 87,-1 1 0,1 0 0,0 1 0,0 1 0,1-1 0,-1 2-1,1-1 1,0 2 0,0-1 0,-18 14 0,23-15-31,-1 0 1,1 1 0,-1 0-1,1 0 1,1 0-1,-1 0 1,1 1 0,0 0-1,0-1 1,1 2-1,-1-1 1,1 0 0,1 1-1,-1-1 1,1 1-1,0 0 1,1 0 0,-2 12-1,3-17-47,1 0 0,-1 0 0,0 0 0,0 0 0,1 0 0,0 0 0,-1 0 0,1 0-1,0 0 1,0 0 0,0 0 0,0 0 0,0 0 0,0-1 0,1 1 0,-1 0 0,1-1 0,-1 1 0,1-1 0,-1 0 0,4 2 0,0 0-4,0 0 0,1 0 0,0-1 1,0 1-1,0-1 0,0-1 0,8 2 1,7 0-583,0-1 0,0-1 1,31-3-1,10-9-4250,0-15-4479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0.250"/>
    </inkml:context>
    <inkml:brush xml:id="br0">
      <inkml:brushProperty name="width" value="0.025" units="cm"/>
      <inkml:brushProperty name="height" value="0.025" units="cm"/>
      <inkml:brushProperty name="color" value="#004F8B"/>
    </inkml:brush>
  </inkml:definitions>
  <inkml:trace contextRef="#ctx0" brushRef="#br0">272 304 6983,'13'-6'7046,"39"-21"-3608,-49 26-3230,-1 0-1,1-1 0,-1 1 1,0-1-1,1 0 1,-1 1-1,0-1 0,0 0 1,-1 0-1,1-1 1,0 1-1,2-4 0,-4 5-97,0 0 0,1 1 0,-1-1-1,0 0 1,0 0 0,0 0 0,0 0 0,0 0-1,0 0 1,0 0 0,0 0 0,0 0-1,0 1 1,0-1 0,-1 0 0,1 0 0,0 0-1,-1 0 1,1 0 0,0 1 0,-1-1-1,1 0 1,-1 0 0,0 0 0,-2-2 58,0 1 0,0 0 0,1 0 0,-1 0-1,-1 0 1,1 0 0,0 1 0,0 0 0,-1-1 0,1 1 0,0 0 0,-1 0 0,1 1 0,-6-1 0,-10 0 32,0 1 0,0 1 0,1 1-1,-1 1 1,1 0 0,-32 11 0,37-10-85,1 1 0,0 0 0,0 1 0,0 0 0,1 1 0,0 0 0,0 1 0,1 0 0,0 1 0,-13 14 0,22-23-103,0 1 1,0-1 0,1 1 0,-1 0 0,0-1-1,1 1 1,-1 0 0,1-1 0,-1 1-1,1 0 1,-1 0 0,1 0 0,-1-1 0,1 1-1,0 0 1,-1 0 0,1 0 0,0 0 0,0 0-1,0 0 1,0-1 0,0 1 0,0 0 0,0 0-1,0 0 1,0 0 0,0 0 0,0 0 0,0 0-1,1 0 1,-1 0 0,2 0-4,-1 0 1,1 0-1,-1-1 0,1 1 1,0-1-1,-1 1 1,1-1-1,-1 1 0,1-1 1,0 0-1,-1 0 1,1 0-1,0 0 0,-1 0 1,3-1-1,66-14 158,-36 3-147,-1-2 1,0-2 0,-1-1 0,-1-2 0,-1 0 0,-1-2 0,0-2 0,-2 0-1,0-2 1,35-43 0,-57 62-10,0-1 0,0 0-1,-1-1 1,0 1 0,5-14-1,-9 21-9,0 0 0,0-1 0,0 1 0,1 0 0,-1-1-1,0 1 1,0 0 0,0-1 0,0 1 0,0 0 0,0-1 0,0 1 0,0 0-1,0-1 1,0 1 0,0 0 0,0-1 0,0 1 0,0 0 0,0-1 0,-1 1-1,1 0 1,0-1 0,0 1 0,0 0 0,0 0 0,-1-1 0,1 1 0,0 0 0,0 0-1,-1-1 1,1 1 0,0 0 0,0 0 0,-1-1 0,1 1 0,-1 0 0,-14 1-22,-18 13-67,19-5 75,1 2 0,0 0 0,1 0 0,0 1 0,1 1 0,0 0 0,-17 26 0,21-27 8,0 0 1,1 0-1,0 1 1,1 0-1,0 0 1,1 0-1,0 0 1,1 1-1,-2 27 1,5-37-51,0 1 0,1-1 0,-1 1 0,1-1 0,0 0 0,0 1-1,0-1 1,1 0 0,0 0 0,0 0 0,0 0 0,0 0 0,0-1 0,1 1 0,0 0 0,-1-1 0,1 0 0,1 0 0,-1 0-1,0 0 1,1 0 0,0-1 0,-1 1 0,1-1 0,0 0 0,0 0 0,0-1 0,8 3 0,0 0-1032,1-1 0,-1-1-1,1 0 1,0 0 0,-1-1 0,1-1 0,0 0 0,24-4 0,10-9-8026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0.577"/>
    </inkml:context>
    <inkml:brush xml:id="br0">
      <inkml:brushProperty name="width" value="0.025" units="cm"/>
      <inkml:brushProperty name="height" value="0.025" units="cm"/>
      <inkml:brushProperty name="color" value="#004F8B"/>
    </inkml:brush>
  </inkml:definitions>
  <inkml:trace contextRef="#ctx0" brushRef="#br0">37 1 9833,'0'0'16176,"-37"60"-14191,37-45-831,0 3-610,0-3-480,11 0-160,1-8-1570,6-7-3619,-2-6-6726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1.415"/>
    </inkml:context>
    <inkml:brush xml:id="br0">
      <inkml:brushProperty name="width" value="0.025" units="cm"/>
      <inkml:brushProperty name="height" value="0.025" units="cm"/>
      <inkml:brushProperty name="color" value="#004F8B"/>
    </inkml:brush>
  </inkml:definitions>
  <inkml:trace contextRef="#ctx0" brushRef="#br0">312 108 3748,'0'0'9016,"-1"-9"-6379,-4-28-432,5 36-2113,0 0 0,-1 0 0,1 0 0,0 0 1,-1 0-1,1 0 0,-1 0 0,1 1 0,-1-1 0,0 0 0,1 0 0,-1 1 1,0-1-1,1 0 0,-1 1 0,0-1 0,0 1 0,0-1 0,0 1 0,0-1 1,1 1-1,-1-1 0,0 1 0,0 0 0,0 0 0,0-1 0,0 1 0,-1 0 0,-27 2 1034,25-1-898,-7 1-56,-1 2-1,1-1 1,-1 2-1,1-1 1,0 1-1,1 1 1,-13 8-1,-68 54 557,87-65-644,-5 4 94,0 0 0,1 1 0,0 0 1,-14 17-1,53-33 20,-17-3-190,0 1 1,-1-2-1,0 0 1,-1 0-1,14-18 1,47-75-968,-64 90 91,-20 27 619,-19 29 501,27-36-151,0 0 0,0 0 1,1 1-1,-1 0 0,1-1 0,1 1 0,-1 0 0,1 0 0,0 0 0,0 0 0,1 0 0,0 10 1,1-13-78,-1 0 1,1-1-1,0 0 1,0 1-1,1-1 1,-1 0-1,0 1 0,1-1 1,-1 0-1,1 0 1,0 0-1,0 0 1,-1-1-1,1 1 1,0 0-1,1-1 1,-1 1-1,0-1 1,0 0-1,1 0 1,-1 0-1,1 0 1,-1 0-1,1 0 1,-1-1-1,1 1 1,-1-1-1,1 0 1,-1 0-1,1 1 1,3-2-1,9 2 14,0-1-1,-1-1 0,1-1 1,-1 0-1,1 0 1,-1-1-1,0-1 0,0-1 1,15-6-1,-6-1-2,0 0 0,-1-1 1,0-2-1,26-22 0,-54 43 58,-1 1 1,1-1-1,1 1 0,-1 0 0,1 1 1,1-1-1,-1 1 0,1 0 0,1 0 0,-1 0 1,1 1-1,1-1 0,0 1 0,-2 12 1,4-20-79,1 0 1,-1 0-1,1 0 0,0 0 1,-1 0-1,1 0 1,0 0-1,-1-1 1,1 1-1,0 0 1,0-1-1,0 1 0,0 0 1,0-1-1,0 1 1,0-1-1,0 1 1,0-1-1,0 0 0,0 1 1,0-1-1,0 0 1,0 0-1,0 0 1,0 0-1,1 0 1,-1 0-1,0 0 0,0 0 1,0 0-1,0 0 1,1-1-1,44-5 202,101-50-100,-147 56-119,1 0-1,-1 0 0,0 0 1,0 0-1,0 0 0,1 0 1,-1 0-1,0 0 0,0 0 1,0 0-1,1 0 0,-1 0 1,0 0-1,0 0 0,1 0 1,-1 0-1,0 0 0,0 0 1,0 0-1,0 0 0,1 0 1,-1 0-1,0 1 0,0-1 1,0 0-1,1 0 0,-1 0 1,0 0-1,0 0 0,0 0 1,0 1-1,0-1 1,0 0-1,1 0 0,-1 0 1,0 1-1,0-1 0,0 0 1,0 0-1,0 0 0,0 0 1,0 1-1,0-1 0,0 0 1,0 1-1,-3 13-29,-9 10 90,-1-3 20,8-15-4,0 0-1,1 1 1,0 0 0,0 0 0,1 0 0,-1 0 0,2 1 0,-1-1 0,-2 12 0,6-18-58,-1-1 0,1 1 0,-1-1 1,1 1-1,0-1 0,-1 1 0,1-1 0,-1 0 0,1 1 1,0-1-1,-1 0 0,1 0 0,0 1 0,-1-1 0,1 0 1,0 0-1,0 0 0,-1 0 0,1 0 0,0 0 0,-1 0 0,1 0 1,0 0-1,0 0 0,-1 0 0,1-1 0,0 1 0,-1 0 1,2-1-1,25-6 454,-1-6-340,1 0-1,27-21 1,-33 20-84,1 1-1,1 0 1,35-13 0,-57 26-82,0 0 0,0 0 0,-1-1 0,1 1 1,0 0-1,0 0 0,0 0 0,0 1 0,0-1 1,0 0-1,0 0 0,-1 0 0,1 1 0,0-1 1,0 0-1,0 1 0,0-1 0,-1 1 0,1-1 0,0 1 1,0-1-1,-1 1 0,1-1 0,0 1 0,-1 0 1,1 0-1,-1-1 0,1 1 0,-1 0 0,1 0 1,-1-1-1,0 1 0,1 0 0,-1 0 0,0 0 1,0 0-1,1 0 0,-1-1 0,0 1 0,0 0 0,0 0 1,0 0-1,0 0 0,0 0 0,-1 2 0,-1 59-4729,1-33-188,-2-42-9306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2.168"/>
    </inkml:context>
    <inkml:brush xml:id="br0">
      <inkml:brushProperty name="width" value="0.025" units="cm"/>
      <inkml:brushProperty name="height" value="0.025" units="cm"/>
      <inkml:brushProperty name="color" value="#004F8B"/>
    </inkml:brush>
  </inkml:definitions>
  <inkml:trace contextRef="#ctx0" brushRef="#br0">196 361 4420,'10'-12'5888,"95"-91"-8330,-3 6 3000,-45 31 4892,-53 60-4821,1-1 0,-1 0-1,0 1 1,0-1 0,2-9-1,-5 15-557,-1 0-1,0 0 1,1 0-1,-1 0 1,0 0-1,0 0 1,1 0 0,-1 0-1,0 0 1,0 0-1,0 0 1,0 0-1,0 0 1,0 0-1,-1 0 1,1 0-1,0 0 1,0 1-1,-1-1 1,1 0 0,-1 0-1,1 0 1,-1 0-1,1 0 1,-1 0-1,1 1 1,-1-1-1,0 0 1,1 0-1,-1 1 1,0-1-1,0 1 1,0-1 0,1 0-1,-1 1 1,0-1-1,0 1 1,0 0-1,0-1 1,0 1-1,0 0 1,0 0-1,0-1 1,0 1-1,0 0 1,0 0 0,0 0-1,-1 0 1,-8 1 71,0-1 1,0 1-1,0 1 0,0 0 1,0 0-1,1 1 1,-1 0-1,1 1 1,0 0-1,-17 9 1,-7 8 199,-45 34 1,47-31 382,0 2-1,2 1 0,-42 50 1,62-67-568,1 1 1,0 0-1,1 1 0,0 0 1,1 0-1,0 0 1,1 1-1,0-1 0,1 1 1,1 0-1,0 1 1,0-1-1,1 1 0,1 16 1,1-27-153,0 1 0,0-1 0,1 0 0,-1 1 0,1-1 0,0 0 0,0 0 0,0 0 0,1 0 0,-1 0 0,1 0 1,0 0-1,-1 0 0,1 0 0,1-1 0,-1 1 0,0-1 0,4 3 0,-2-2 5,1 0 0,0 0 1,-1 0-1,1-1 0,1 0 0,-1 0 0,0 0 0,0-1 1,1 0-1,6 1 0,3-1 21,0 0 1,0-1-1,0-1 0,-1 0 1,1-1-1,0-1 0,21-6 1,-21 3-19,0 0 0,0-1 0,-1 0 0,0-2 0,17-12 0,-25 17-11,0 0-1,0-1 1,-1 0 0,0 0-1,0-1 1,0 1-1,-1-1 1,0 0-1,0 0 1,0 0-1,-1-1 1,0 1-1,0-1 1,2-8-1,-5 14 1,1-1-1,-1 1 0,0-1 1,0 1-1,0-1 1,1 1-1,-2-1 0,1 1 1,0-1-1,0 1 0,0-1 1,-1 1-1,1 0 1,-1-1-1,1 1 0,-1-1 1,1 1-1,-1 0 1,0-1-1,0 1 0,0 0 1,0 0-1,0 0 0,0 0 1,0 0-1,-1-2 1,-1 2-9,0-1-1,0 1 1,-1 0 0,1-1 0,0 1 0,0 1 0,-1-1 0,1 0 0,-1 1 0,1 0 0,-5 0 0,-5 0-23,-1 1 0,1 1 0,-1 0 0,-24 8 0,18-2 9,0 0 1,1 1 0,-28 17-1,42-23 48,-1 1-1,1-1 0,0 1 0,0 0 0,0 1 0,1-1 0,-1 1 0,1 0 0,0 0 0,0 0 1,1 0-1,0 1 0,0 0 0,0-1 0,-4 12 0,7-16-24,0 0 0,0 0 0,0-1 0,0 1 0,0 0 0,0 0 0,0 0 0,1 0 0,-1-1 0,0 1 0,0 0 0,1 0 0,-1-1 0,0 1 0,1 0 0,-1 0 0,1-1 0,-1 1 0,1 0 0,-1-1 0,1 1 0,-1-1 0,1 1 0,-1-1 0,1 1 0,0-1 0,0 1 0,-1-1 0,1 1 0,0-1 0,-1 0 0,1 0 0,0 1 0,0-1 0,0 0 0,-1 0 0,1 0 0,1 0 0,37 1 54,-30-1-24,12-2 12,-1 0 0,0-1 1,0-1-1,0-1 0,0-1 1,25-11-1,109-61-401,-89 43-258,-56 34 354,-12 11 145,-14 16 106,17-25 12,-37 46 143,22-29-45,1 0 1,1 1-1,0 0 0,-13 29 0,26-48-146,0 1 0,-1-1 0,1 0 1,0 1-1,0-1 0,0 1 0,0-1 0,-1 0 0,1 1 0,0-1 0,0 1 0,0-1 1,0 1-1,0-1 0,0 0 0,0 1 0,0-1 0,0 1 0,0-1 0,0 1 0,0-1 0,1 0 1,-1 1-1,0-1 0,0 1 0,0-1 0,1 0 0,-1 1 0,0-1 0,0 0 0,1 1 0,-1-1 1,1 1-1,15-1-2733,18-14-3623,-10-6-1910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2.660"/>
    </inkml:context>
    <inkml:brush xml:id="br0">
      <inkml:brushProperty name="width" value="0.025" units="cm"/>
      <inkml:brushProperty name="height" value="0.025" units="cm"/>
      <inkml:brushProperty name="color" value="#004F8B"/>
    </inkml:brush>
  </inkml:definitions>
  <inkml:trace contextRef="#ctx0" brushRef="#br0">79 237 9225,'0'0'8600,"-10"4"-5616,-33 13-1121,41-16-1682,0 0 0,0 0 0,0 0 0,1 0 0,-1 0-1,0 1 1,0-1 0,1 0 0,-1 1 0,0-1 0,1 1 0,-3 3 0,4-5-143,0 1 1,0-1-1,0 1 1,0-1-1,0 1 1,0-1 0,0 1-1,0-1 1,0 1-1,0-1 1,0 1 0,0-1-1,0 1 1,0-1-1,0 1 1,0-1-1,1 0 1,-1 1 0,0-1-1,0 1 1,1-1-1,-1 1 1,0-1-1,0 0 1,1 1 0,-1-1-1,1 0 1,-1 1-1,0-1 1,1 0-1,-1 0 1,1 1 0,3 1 20,0 0 1,0-1 0,0 1 0,0-1 0,0 0 0,0 0 0,0 0 0,8 0 0,6-1-18,-1-1 0,0 0-1,0-1 1,-1-1 0,1 0-1,24-9 1,-34 9-33,-1 1 0,1-1 0,-1 0-1,0 0 1,0-1 0,0 0 0,0 0 0,-1 0-1,1-1 1,-1 1 0,0-1 0,-1-1-1,1 1 1,-1-1 0,0 1 0,0-1 0,-1 0-1,5-12 1,-7 17-8,-1-1-1,1 1 1,-1 0 0,1 0-1,-1 0 1,1 0 0,-1 0-1,0-1 1,0 1 0,0 0-1,0 0 1,0 0-1,0-1 1,0 1 0,0 0-1,0 0 1,0 0 0,-1 0-1,1-1 1,0 1 0,-1 0-1,1 0 1,-1 0-1,1 0 1,-2-1 0,1 1-15,0 1 0,0-1 1,-1 1-1,1 0 0,0-1 1,0 1-1,-1 0 0,1 0 1,0 0-1,-1 0 0,1 0 1,0 0-1,0 0 0,-1 1 1,1-1-1,0 0 0,0 1 1,-3 0-1,-5 3-41,1 0 1,-1 1-1,1 0 0,0 0 1,-9 8-1,6-4 62,1 1-1,0 0 1,0 1-1,1 0 1,1 0-1,0 0 1,0 2 0,1-1-1,1 0 1,0 1-1,1 0 1,-5 17-1,10-29 4,0 0 0,0 0 0,-1 0 0,1 1 0,0-1 0,1 0 0,-1 0 0,0 0 0,0 1 0,0-1-1,1 0 1,-1 0 0,0 0 0,1 0 0,-1 0 0,1 0 0,0 1 0,-1-1 0,1 0 0,0-1 0,0 1 0,-1 0-1,1 0 1,0 0 0,0 0 0,0-1 0,0 1 0,0 0 0,0-1 0,0 1 0,0-1 0,1 1 0,-1-1 0,0 1-1,0-1 1,0 0 0,0 0 0,1 0 0,-1 0 0,0 1 0,0-2 0,2 1 0,4 1 88,1-2 0,0 1 0,-1-1 0,1 0 0,13-4 0,3-3-9,-1-2 0,0 0 1,-1-1-1,0-2 1,0 0-1,25-21 0,2-6-73,58-62-1,-96 92 1,-1 0 0,0-1 0,0 0 0,-2-1 0,1 0 0,-2-1 0,1 1 0,6-19 0,-13 31-17,-1-1 0,0 1 0,0-1-1,1 1 1,-1-1 0,0 1-1,0-1 1,0 1 0,0-1 0,0 1-1,0-1 1,1 0 0,-1 1 0,-1-1-1,1 1 1,0-1 0,0 1-1,0-1 1,0 1 0,0-1 0,0 0-1,-1 1 1,1-1 0,0 1-1,0-1 1,-1 1 0,1 0 0,0-1-1,-1 1 1,1-1 0,0 1 0,-1-1-1,1 1 1,-1 0 0,1-1-1,-1 1 1,1 0 0,-1 0 0,1-1-1,-1 1 1,1 0 0,-1 0-1,1 0 1,-1-1 0,1 1 0,-1 0-1,1 0 1,-1 0 0,0 0 0,1 0-1,-1 0 1,1 0 0,-1 0-1,1 1 1,-1-1 0,0 0 0,-33 11-151,18-2 133,0 2-1,1-1 1,0 2-1,0 0 0,2 1 1,-18 20-1,4 0 1,-41 62-1,27-17 52,38-72-95,1 0 0,0 0 1,0 1-1,0-1 1,1 1-1,0-1 1,0 1-1,1-1 1,-1 1-1,3 12 0,-2-18-85,0 0 0,1 1 0,-1-1 0,1 0 0,-1 0 0,1 0 0,0 1 0,-1-1 0,1 0 0,0 0 0,0 0 0,0 0 0,0 0 0,0 0 0,0 0 0,0-1 0,0 1 0,0 0 0,1 0 0,-1-1 0,0 1 0,0-1 0,1 1 0,-1-1 0,0 0 0,1 1 0,-1-1 0,2 0 0,41-2-6274,1-11-1655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2.992"/>
    </inkml:context>
    <inkml:brush xml:id="br0">
      <inkml:brushProperty name="width" value="0.025" units="cm"/>
      <inkml:brushProperty name="height" value="0.025" units="cm"/>
      <inkml:brushProperty name="color" value="#004F8B"/>
    </inkml:brush>
  </inkml:definitions>
  <inkml:trace contextRef="#ctx0" brushRef="#br0">244 170 5733,'-10'5'9060,"-19"9"-7380,1 1-1,-34 25 1,48-30-1063,0 1-1,1 0 0,0 1 0,1 0 0,0 1 0,-16 23 1,27-34-603,0-1 1,0 0-1,0 1 1,1-1-1,-1 0 1,0 1 0,1-1-1,-1 1 1,1-1-1,-1 1 1,1-1 0,0 1-1,-1 0 1,1-1-1,0 1 1,0-1-1,0 1 1,0-1 0,1 3-1,0-3-7,-1 0-1,1 0 0,0 0 1,-1-1-1,1 1 0,0 0 1,0-1-1,-1 1 0,1 0 1,0-1-1,0 1 1,0-1-1,0 1 0,0-1 1,0 0-1,0 0 0,0 1 1,0-1-1,0 0 0,0 0 1,0 0-1,1 0 1,6 0 25,0 0 0,0-1 0,0 0-1,-1-1 1,1 1 0,11-5 0,9-6-191,-1-1-1,0-1 1,-1-1-1,0-2 0,-2 0 1,38-34-1,-30 20 166,0-1 0,-2-2-1,45-66 1,-72 95 86,0 0 1,0 0-1,0 0 0,0-1 0,-1 1 1,2-9-1,-24 22 1616,5 4-1355,1 1 0,0 1 0,0 0 0,2 1 0,0 0 0,-16 27 0,21-30-220,0-1 1,1 1 0,1 0-1,0 1 1,1-1-1,0 1 1,1 0-1,0 0 1,1 0-1,-1 23 1,3-34-234,0 0 0,1 0-1,-1 0 1,0 0 0,1 0 0,-1 0-1,1 0 1,0 0 0,0 0 0,0-1-1,0 1 1,0 0 0,0 0 0,0-1-1,0 1 1,1 0 0,-1-1 0,0 1-1,1-1 1,0 0 0,-1 0 0,1 1-1,0-1 1,-1 0 0,1 0 0,0-1-1,0 1 1,3 1 0,-2-2-702,0 1-1,1 0 1,-1-1 0,1 0-1,-1 0 1,0 0 0,1 0 0,-1 0-1,1-1 1,-1 0 0,5-1 0,28-15-15390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3.774"/>
    </inkml:context>
    <inkml:brush xml:id="br0">
      <inkml:brushProperty name="width" value="0.025" units="cm"/>
      <inkml:brushProperty name="height" value="0.025" units="cm"/>
      <inkml:brushProperty name="color" value="#004F8B"/>
    </inkml:brush>
  </inkml:definitions>
  <inkml:trace contextRef="#ctx0" brushRef="#br0">71 1 12684,'0'0'6999,"-5"9"-5889,-6 12-303,1 0 1,1 1-1,1 0 1,1 0-1,1 1 1,1 0-1,-4 44 0,8-65-787,1-1-1,0 1 0,0-1 0,0 1 0,1-1 1,-1 0-1,0 1 0,0-1 0,1 1 0,-1-1 0,1 0 1,0 1-1,-1-1 0,1 0 0,0 0 0,-1 1 0,1-1 1,0 0-1,0 0 0,0 0 0,0 0 0,0 0 1,1 0-1,-1 0 0,0 0 0,2 0 0,0 0 15,0 0 0,0 0 0,0-1 0,0 1 0,1-1 0,-1 0 0,0 0 0,0 0 0,0 0 0,0-1 0,6 0 0,2-2 57,1-1 1,-1 0-1,0 0 0,0-1 1,17-10-1,48-43 2,-50 36-75,41-25-1,-67 47-26,1-1 0,-1 1 0,1-1 1,-1 1-1,1 0 0,0-1 0,-1 1 0,1 0 0,-1-1 1,1 1-1,0 0 0,-1 0 0,1-1 0,0 1 0,-1 0 1,1 0-1,0 0 0,-1 0 0,1 0 0,0 0 0,-1 0 1,1 0-1,0 0 0,-1 0 0,1 0 0,0 1 1,-1-1-1,1 0 0,-1 0 0,1 1 0,0 0 0,0 20-134,-22 35 139,19-53 18,-15 33 21,12-28-1,0 0-1,0 1 0,1 0 0,0 0 0,1 1 0,0-1 0,0 1 1,1-1-1,0 1 0,0 18 0,2-28-25,0 1 0,1 0-1,-1-1 1,1 1 0,-1 0 0,1-1 0,-1 1 0,1-1 0,-1 1-1,1 0 1,0-1 0,-1 0 0,1 1 0,0-1 0,0 1-1,-1-1 1,1 0 0,0 1 0,0-1 0,-1 0 0,1 0 0,0 0-1,0 0 1,0 1 0,-1-1 0,1 0 0,0-1 0,0 1-1,1 0 1,27-2 245,-28 2-223,10-3 5,-1 1 1,0-2-1,0 1 0,0-1 1,-1-1-1,1 1 0,-1-2 1,0 1-1,13-12 1,-1-1-30,0-1 1,25-29-1,-44 46-376,-8 11 279,-1 1-136,0-1-1,1 1 1,0 1-1,0-1 1,-6 21 0,13-30-4,0 0 1,-1 0-1,1-1 0,0 1 1,0-1-1,0 1 1,0-1-1,0 1 1,0-1-1,1 1 0,-1-1 1,0 0-1,0 0 1,0 1-1,0-1 1,0 0-1,0 0 0,1 0 1,-1 0-1,0 0 1,2-1-1,29-1-2848,-19 0 990,0-1 1,-1 0-1,21-8 0,5-5-2197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4.319"/>
    </inkml:context>
    <inkml:brush xml:id="br0">
      <inkml:brushProperty name="width" value="0.025" units="cm"/>
      <inkml:brushProperty name="height" value="0.025" units="cm"/>
      <inkml:brushProperty name="color" value="#004F8B"/>
    </inkml:brush>
  </inkml:definitions>
  <inkml:trace contextRef="#ctx0" brushRef="#br0">199 285 1826,'0'0'16351,"-10"-2"-14386,3 1-1745,-1 1 0,0 0 1,0 0-1,0 1 1,0 0-1,1 0 0,-1 0 1,0 1-1,1 1 0,-1-1 1,1 1-1,0 0 0,0 1 1,0 0-1,0 0 0,1 0 1,-9 8-1,10-9-30,-24 21 776,28-23-941,0 0-1,-1 0 1,1 0-1,0 0 1,0 0-1,1 0 1,-1 1-1,0-1 1,0 0-1,0 0 1,1 1-1,-1-1 1,1 0-1,-1 1 1,1-1 0,0 1-1,-1-1 1,1 1-1,0-1 1,0 2-1,2-1-7,0 0-1,1-1 1,-1 0 0,0 1-1,1-1 1,-1 0-1,1 0 1,-1 0 0,1-1-1,0 1 1,-1-1-1,1 1 1,0-1 0,-1 0-1,1 0 1,5-1 0,0 2 20,65 3 140,-42-3-162,0 1 0,0 1-1,0 2 1,51 14 0,-79-18 60,-2-1 4,0 0 0,0 1 0,0-1 1,-1 0-1,1 0 0,0 1 0,0-1 0,0 0 1,-1 1-1,1-1 0,0 1 0,0-1 0,-1 1 0,1-1 1,0 1-1,-1-1 0,1 1 0,0 0 0,-1-1 1,1 1-1,-1 0 0,1 0 0,-1-1 0,0 1 1,1 0-1,-1 0 0,0 0 0,1 0 0,-1 1 1,0-1 501,8-17 338,-3 0-997,-1 1 0,0-1 1,-1-1-1,-1 1 0,-1 0 1,0-1-1,-1 1 0,-4-30 0,1-20-2564,34 65-1479,-18 1 3483,0 0 0,0-1 0,0 0 0,-1-1 0,1 0 0,22-8 0,-28 7 636,0-1 0,-1 1 1,1-1-1,-1 0 0,0-1 1,-1 0-1,1 0 0,-1 0 0,0 0 1,0-1-1,0 0 0,-1 0 1,5-9-1,-4 8 130,0-1 0,-1 1 0,0-1 1,0 0-1,-1 0 0,0 0 0,0-1 0,-1 1 0,0 0 0,1-13 0,-5 21-62,1 1 0,-1-1-1,1 1 1,-1 0-1,1-1 1,0 1-1,-1 0 1,1 0 0,0 0-1,-1 0 1,1 0-1,0 0 1,-2 2 0,-15 27 34,1 0 0,2 1 1,0 1-1,-12 44 0,19-53-126,-3 26-1052,10-29-3183,12-19-5305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8.605"/>
    </inkml:context>
    <inkml:brush xml:id="br0">
      <inkml:brushProperty name="width" value="0.025" units="cm"/>
      <inkml:brushProperty name="height" value="0.025" units="cm"/>
    </inkml:brush>
  </inkml:definitions>
  <inkml:trace contextRef="#ctx0" brushRef="#br0">36 1 18642,'0'0'4484,"-13"68"-4068,3-26-127,-1 4-225,9 1-128,2-1-737,0-5-416,7-9-1122,1-3-928,-3-9-416,-5-11-1250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4.838"/>
    </inkml:context>
    <inkml:brush xml:id="br0">
      <inkml:brushProperty name="width" value="0.025" units="cm"/>
      <inkml:brushProperty name="height" value="0.025" units="cm"/>
      <inkml:brushProperty name="color" value="#004F8B"/>
    </inkml:brush>
  </inkml:definitions>
  <inkml:trace contextRef="#ctx0" brushRef="#br0">78 295 4901,'0'0'12059,"-9"12"-10094,2-5-1733,1 0 172,0 0 0,0 0 0,0 1 0,1-1 0,0 1 0,1 0 0,0 0 0,0 1 0,0-1 0,1 1 0,1 0 0,0 0 0,-2 14 0,4-22-369,0 0 1,0 0-1,0 0 1,0 0-1,0 0 0,1-1 1,-1 1-1,0 0 1,1 0-1,-1 0 1,0 0-1,1 0 0,-1 0 1,1 0-1,0-1 1,-1 1-1,1 0 1,0 0-1,-1-1 0,1 1 1,0 0-1,0-1 1,0 1-1,1 0 1,30 5 521,-23-6-408,0 0 1,-1-1-1,1 0 0,-1-1 0,16-5 0,-9 0-110,-1-1 0,1 0 0,-2-1 0,1-1 0,-1 0 0,-1-1 0,0-1 0,0 1 0,-1-2 0,-1 0 0,0 0-1,-1-1 1,10-17 0,5-16 93,-2 0-1,29-92 1,-38 86-100,-13 53-33,0 0 0,0 1 0,0-1 1,0 0-1,0 0 0,0 0 0,0 1 1,0-1-1,0 0 0,-1 0 0,1 0 1,0 1-1,0-1 0,0 0 0,0 0 1,0 0-1,0 0 0,-1 0 0,1 1 1,0-1-1,0 0 0,0 0 0,0 0 1,-1 0-1,1 0 0,0 0 1,0 0-1,0 0 0,-1 0 0,1 1 1,0-1-1,0 0 0,0 0 0,-1 0 1,1 0-1,0 0 0,0 0 0,-1 0 1,1 0-1,0-1 0,0 1 0,0 0 1,-1 0-1,1 0 0,0 0 0,0 0 1,0 0-1,0 0 0,-1 0 0,1 0 1,0-1-1,0 1 0,0 0 0,0 0 1,-1 0-1,1 0 0,0-1 0,0 1 1,0 0-1,0 0 0,0 0 0,0 0 1,0-1-1,0 1 0,0 0 0,0 0 1,0-1-1,-1 1 0,1 0 1,-11 11-61,2 4 146,0 0-1,1 1 0,1 0 1,0 0-1,1 0 0,0 1 1,2 0-1,0 0 0,1 0 1,-1 25-1,3-30-46,0 0-1,1-1 1,1 1 0,0 0 0,0 0 0,1-1-1,1 1 1,0-1 0,1 1 0,0-1-1,0 0 1,1 0 0,1-1 0,0 0-1,0 0 1,9 10 0,3-5 126,-10-17 255,-8 0-420,0 1 0,0-1 0,0 0-1,-1 1 1,1-1 0,0 0 0,-1 1 0,1-1-1,-1 0 1,0 1 0,1-1 0,-1 1 0,0-1 0,0 1-1,0 0 1,0-1 0,0 1 0,-3-2 0,-76-80-2720,-99-78 0,162 147 2899,16 14-97,1-1 1,-1 1-1,0-1 1,0 1-1,1-1 1,-1 1-1,0-1 1,1 0-1,-1 1 1,1-1-1,-1 0 1,1 1-1,-1-1 1,1 0-1,0 0 1,-1 1-1,1-1 1,0 0-1,-1 0 1,1 0-1,0 0 1,0-1-1,15-2 632,38 13-394,-47-7-156,118 26 227,75 17-98,-67-21-8335,-127-24 1295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5.292"/>
    </inkml:context>
    <inkml:brush xml:id="br0">
      <inkml:brushProperty name="width" value="0.025" units="cm"/>
      <inkml:brushProperty name="height" value="0.025" units="cm"/>
      <inkml:brushProperty name="color" value="#004F8B"/>
    </inkml:brush>
  </inkml:definitions>
  <inkml:trace contextRef="#ctx0" brushRef="#br0">157 114 9417,'-27'4'2823,"-9"2"1680,-51 1 1,87-7-4470,-1 0 1,1 0-1,0 0 1,0 0-1,0 0 1,0 0-1,0 1 1,0-1-1,-1 0 1,1 0-1,0 0 1,0 0-1,0 0 0,0 0 1,-1 0-1,1 0 1,0 0-1,0 0 1,0 0-1,0 0 1,0 0-1,-1 0 1,1 0-1,0 0 1,0 0-1,0 0 1,0 0-1,-1 0 1,1 0-1,0 0 1,0 0-1,0 0 1,0-1-1,0 1 1,-1 0-1,1 0 1,0 0-1,0 0 0,0 0 1,0 0-1,0 0 1,0-1-1,0 1 1,0 0-1,-1 0 1,1 0-1,0 0 1,0 0-1,0-1 1,0 1-1,0 0 1,0 0-1,0 0 1,0 0-1,0-1 1,0 1-1,0 0 1,0 0-1,0 0 1,0 0-1,0-1 1,0 1-1,0 0 0,0 0 1,0 0-1,1-1 1,11-7 666,12-3-354,1 2-1,0 0 1,1 1 0,30-4 0,117-14 860,318-4-340,5 40-784,-13 17-1197,309 9-2315,-227-45 3906,-4-36 3835,-477 34-4225,50-5 879,-90 13-4158,0 2-3355,-53 1-2880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11.861"/>
    </inkml:context>
    <inkml:brush xml:id="br0">
      <inkml:brushProperty name="width" value="0.025" units="cm"/>
      <inkml:brushProperty name="height" value="0.025" units="cm"/>
      <inkml:brushProperty name="color" value="#004F8B"/>
    </inkml:brush>
  </inkml:definitions>
  <inkml:trace contextRef="#ctx0" brushRef="#br0">1 0 416,'0'0'-416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12.252"/>
    </inkml:context>
    <inkml:brush xml:id="br0">
      <inkml:brushProperty name="width" value="0.025" units="cm"/>
      <inkml:brushProperty name="height" value="0.025" units="cm"/>
      <inkml:brushProperty name="color" value="#004F8B"/>
    </inkml:brush>
  </inkml:definitions>
  <inkml:trace contextRef="#ctx0" brushRef="#br0">0 72 801,'0'0'2018,"62"-44"-1890,-41 31-128,1 3-705,-8 6-480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12.612"/>
    </inkml:context>
    <inkml:brush xml:id="br0">
      <inkml:brushProperty name="width" value="0.025" units="cm"/>
      <inkml:brushProperty name="height" value="0.025" units="cm"/>
      <inkml:brushProperty name="color" value="#004F8B"/>
    </inkml:brush>
  </inkml:definitions>
  <inkml:trace contextRef="#ctx0" brushRef="#br0">1112 226 2306,'-12'-1'1847,"-24"-1"-921,-221-7 2398,208 9-2458,0 3 0,0 2 0,-66 16 0,103-18-797,1 1 0,0 1 0,0 0 0,0 0 1,1 1-1,0 1 0,0 0 0,0 0 0,1 0 0,0 2 0,0-1 0,1 1 0,-8 11 0,-9 15 6,2 0 0,-25 54 0,32-59-12,-221 464 150,225-463-176,2 0 0,-10 45 1,18-68 7,0 0 0,1 1 0,0-1 1,1 1-1,0-1 0,0 0 0,1 1 1,0-1-1,0 1 0,1-1 0,0 0 1,1 0-1,0 0 0,7 14 0,-2-10 80,1-1-1,1-1 1,0 0-1,0 0 1,1-1-1,0 0 1,1-1-1,15 9 1,111 51 7,-120-60-103,73 33 13,2-3 0,1-5 1,107 22-1,-163-46-37,0-3-1,1-1 1,0-2-1,0-2 1,0-1 0,0-2-1,-1-2 1,1-1-1,-1-3 1,0 0-1,37-15 1,-31 5 234,0-3 1,-2-1-1,0-2 1,-2-2-1,-1-1 1,-1-3-1,-1-1 1,-2-1-1,-1-2 1,-2-1 0,-1-2-1,-2-1 1,41-71-1,-41 56-75,-2-2-1,-2-1 1,-3-1-1,-2-1 0,-3-1 1,-3 0-1,-2-1 1,-2 0-1,-4-1 1,-1-80-1,-5 119-146,-1 0-1,-1 0 0,-1 0 0,-1 0 0,-1 0 1,-1 1-1,-1-1 0,-11-21 0,12 31-30,-1-1 0,0 2-1,-1-1 1,-1 1-1,1 0 1,-2 1 0,0 0-1,0 1 1,0 0 0,-1 0-1,-1 1 1,1 0 0,-1 1-1,-14-6 1,4 5-209,-1 0 0,1 1 0,-1 1 0,0 2 0,-1 0 0,1 1 0,-1 1 0,1 2 0,-32 2 0,0 4-1174,0 2-1,-100 29 1,-4 12-2452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16.774"/>
    </inkml:context>
    <inkml:brush xml:id="br0">
      <inkml:brushProperty name="width" value="0.025" units="cm"/>
      <inkml:brushProperty name="height" value="0.025" units="cm"/>
      <inkml:brushProperty name="color" value="#004F8B"/>
    </inkml:brush>
  </inkml:definitions>
  <inkml:trace contextRef="#ctx0" brushRef="#br0">1687 326 4484,'-8'-10'171,"-22"-21"634,-2 2 0,0 1-1,-59-38 1,49 41-528,0 3 0,-2 1 0,0 2 0,-2 2 0,0 2 0,-82-16 0,93 26-122,-1 1 0,0 2-1,0 1 1,1 2 0,-1 1-1,0 2 1,1 2 0,0 1-1,-60 20 1,44-8-128,1 2 1,0 3-1,2 1 1,1 3-1,1 2 0,1 2 1,-73 67-1,96-76-10,0 0-1,1 2 1,1 0 0,1 1 0,2 1-1,1 0 1,0 2 0,3 0-1,0 0 1,2 1 0,1 1 0,1 0-1,2 0 1,-6 55 0,11-56-10,2 0 0,0 0 1,2 0-1,2-1 0,0 1 1,2 0-1,1-1 0,19 47 0,-16-52 4,2-1 0,0 0 0,2-1 0,0 0 0,2-1 1,0-1-1,1-1 0,1 0 0,1-1 0,29 22 0,-16-18 15,2-1 1,0-1-1,1-2 1,0-2-1,2-1 1,0-1-1,41 8 1,-29-11-1,1-2 0,1-2 0,-1-3 0,1-1 0,53-5 0,-65-3 92,0-1 0,-1-2-1,1-1 1,-2-2 0,1-2 0,-2-2-1,0-1 1,0-1 0,-2-2 0,0-2 0,32-26-1,-27 17 70,-1-2-1,-1-2 1,-2-2-1,-2-1 0,-1-1 1,-2-2-1,-2-1 1,31-59-1,-38 57 61,-2-1 1,-2 0-1,20-85 1,-31 99-205,-1 1 0,-1-1 0,-2 1 0,-1-1 0,-1 0 0,-1 0 0,-8-36 1,7 52-99,-2 1 0,0 0 0,-1 0 1,0 0-1,-1 1 0,0 0 0,-1 0 0,0 0 1,-1 1-1,0 0 0,-1 0 0,0 1 1,-1 1-1,0-1 0,-1 1 0,0 1 1,0 0-1,0 1 0,-1 0 0,0 0 0,-1 2 1,0-1-1,0 2 0,0-1 0,0 2 1,-18-3-1,-19 1-1527,0 2 0,-89 7 0,15 8-2662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4:11.559"/>
    </inkml:context>
    <inkml:brush xml:id="br0">
      <inkml:brushProperty name="width" value="0.025" units="cm"/>
      <inkml:brushProperty name="height" value="0.025" units="cm"/>
      <inkml:brushProperty name="color" value="#004F8B"/>
    </inkml:brush>
  </inkml:definitions>
  <inkml:trace contextRef="#ctx0" brushRef="#br0">36 132 5093,'8'-3'213,"58"-24"2743,74-18-1,-86 31-2190,0 3 1,0 2-1,1 3 0,60 0 1,-697 26 2405,808-22-2725,-100 3-396,-40-1 6,-24 1 28,108-13 0,-153 6 276,-17 5-326,-1 1 0,1-1 1,-1 1-1,1-1 0,-1 1 0,1 0 1,-1-1-1,1 1 0,-1-1 0,1 1 1,-1 0-1,1 0 0,-1-1 0,0 1 1,1 0-1,-1 0 0,1 0 0,-1-1 1,0 1-1,1 0 0,-1 0 0,0 0 1,1 0-1,-1 0 0,1 0 0,-1 0 1,0 1-1,-63-6 82,0 3 1,0 3-1,0 3 1,0 2 0,-64 16-1,111-19-168,-56 16 170,68-18-196,1 0 0,-1 1 0,1 0 0,0 0-1,0 0 1,0 1 0,0 0 0,0-1 0,0 1-1,1 0 1,-1 1 0,-3 3 0,7-6-58,0-1 1,-1 1-1,1-1 1,0 1-1,-1-1 1,1 1 0,0-1-1,0 1 1,-1 0-1,1-1 1,0 1-1,0 0 1,0-1-1,0 1 1,0-1-1,0 1 1,0 0-1,0-1 1,0 1-1,0 0 1,0-1-1,1 1 1,-1-1-1,0 1 1,0 0-1,1-1 1,-1 1-1,0-1 1,0 1-1,1-1 1,-1 1-1,1-1 1,-1 1-1,1-1 1,-1 1-1,0-1 1,1 0 0,0 1-1,-1-1 1,1 0-1,-1 1 1,1-1-1,-1 0 1,1 0-1,0 0 1,-1 1-1,1-1 1,-1 0-1,1 0 1,0 0-1,-1 0 1,1 0-1,0 0 1,-1 0-1,1 0 1,-1 0-1,2-1 1,40 2-7205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4:12.206"/>
    </inkml:context>
    <inkml:brush xml:id="br0">
      <inkml:brushProperty name="width" value="0.025" units="cm"/>
      <inkml:brushProperty name="height" value="0.025" units="cm"/>
      <inkml:brushProperty name="color" value="#004F8B"/>
    </inkml:brush>
  </inkml:definitions>
  <inkml:trace contextRef="#ctx0" brushRef="#br0">273 0 9225,'0'0'3128,"-10"3"-2749,3-2-323,-63 19 407,64-19-359,0 1 1,1 1-1,-1-1 0,1 1 0,-1 0 1,1 0-1,0 0 0,0 1 0,1 0 0,-9 8 1,13-12-87,0 1-1,-1-1 1,1 1 0,0-1 0,0 1 0,0-1 0,0 0 0,0 1 0,0-1 0,0 1-1,0-1 1,0 1 0,0-1 0,0 1 0,0-1 0,0 1 0,0-1 0,0 1 0,1-1-1,-1 0 1,0 1 0,0-1 0,0 1 0,1-1 0,-1 0 0,0 1 0,1-1 0,-1 1-1,0-1 1,1 0 0,-1 0 0,0 1 0,1-1 0,-1 0 0,0 0 0,1 1 0,-1-1-1,1 0 1,-1 0 0,1 0 0,-1 0 0,1 1 0,-1-1 0,0 0 0,1 0 0,-1 0-1,1 0 1,-1 0 0,1 0 0,-1 0 0,1-1 0,32 5 611,-29-4-549,648 2 667,-624-6-96,-194 12-210,-257 44-1,270-22-737,84-15-2529,32-7-2021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48.476"/>
    </inkml:context>
    <inkml:brush xml:id="br0">
      <inkml:brushProperty name="width" value="0.025" units="cm"/>
      <inkml:brushProperty name="height" value="0.025" units="cm"/>
      <inkml:brushProperty name="color" value="#004F8B"/>
    </inkml:brush>
  </inkml:definitions>
  <inkml:trace contextRef="#ctx0" brushRef="#br0">362 1 7239,'0'0'12598,"-2"11"-11306,-26 99 1775,-39 183 37,31-22-2253,-34 198 1427,-63 101-2017,123-509-273,2 1-1,1 113 1,7-173 16,0 1-1,-1 0 1,1 0 0,0-1 0,0 1-1,1 0 1,-1-1 0,1 1-1,-1 0 1,1-1 0,0 1 0,0 0-1,0-1 1,0 1 0,0-1-1,1 0 1,-1 1 0,1-1-1,0 0 1,-1 0 0,1 0 0,0 0-1,0 0 1,0-1 0,1 1-1,-1 0 1,0-1 0,1 0 0,-1 1-1,0-1 1,1 0 0,0 0-1,-1-1 1,1 1 0,-1 0 0,1-1-1,0 0 1,0 1 0,-1-1-1,4-1 1,11 0 117,0-1 0,0-2 0,-1 1 0,0-2 0,22-8 0,-21 7-49,34-9-240,17-6-2393,-28 1-3048,-20 8-648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49.342"/>
    </inkml:context>
    <inkml:brush xml:id="br0">
      <inkml:brushProperty name="width" value="0.025" units="cm"/>
      <inkml:brushProperty name="height" value="0.025" units="cm"/>
      <inkml:brushProperty name="color" value="#004F8B"/>
    </inkml:brush>
  </inkml:definitions>
  <inkml:trace contextRef="#ctx0" brushRef="#br0">1 55 7207,'0'0'14894,"9"7"-13463,3-1-1144,-1 0-1,1 0 1,1-1 0,-1 0 0,1-1 0,-1 0 0,1-1 0,0-1 0,1 0 0,-1-1 0,15 0 0,488-14 1990,0-36-2175,-236 20 193,-151 19-179,1 6-1,-1 6 0,1 5 1,213 40-1,-339-47-79,16 5 350,0-2 1,34 1 0,-53-4-491,0-1 0,0 1 0,0-1 0,0 0 0,0 0 0,0 1 0,-1-1 0,1 0 0,0 0 1,-1 0-1,1 0 0,0 0 0,-1 0 0,1 0 0,-1 0 0,0 0 0,1 0 0,-1 0 0,0 0 0,1-3 0,4-25-7685,-5 9 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8.961"/>
    </inkml:context>
    <inkml:brush xml:id="br0">
      <inkml:brushProperty name="width" value="0.025" units="cm"/>
      <inkml:brushProperty name="height" value="0.025" units="cm"/>
    </inkml:brush>
  </inkml:definitions>
  <inkml:trace contextRef="#ctx0" brushRef="#br0">1 1 17681,'0'0'2914,"71"0"-1312,-25 1-353,10 2-896,10 0-321,3-1-673,1 0-1665,-2-2-2178,-10 0-3460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49.678"/>
    </inkml:context>
    <inkml:brush xml:id="br0">
      <inkml:brushProperty name="width" value="0.025" units="cm"/>
      <inkml:brushProperty name="height" value="0.025" units="cm"/>
      <inkml:brushProperty name="color" value="#004F8B"/>
    </inkml:brush>
  </inkml:definitions>
  <inkml:trace contextRef="#ctx0" brushRef="#br0">0 1 16047,'0'0'6267,"10"0"-5498,77 1 35,0 3 1,147 28-1,-232-32-718,0 1 0,0-1 0,-1 0 0,1 1-1,0-1 1,-1 1 0,1 0 0,0-1 0,-1 1 0,1 0 0,-1 0 0,1 0-1,-1 0 1,0 0 0,1 0 0,-1 1 0,0-1 0,0 0 0,0 1 0,0-1-1,0 1 1,0-1 0,0 1 0,1 2 0,-2-2 14,0 1 1,0 0-1,0-1 0,0 1 0,0-1 1,0 1-1,-1 0 0,1-1 1,-1 1-1,0-1 0,0 1 0,0-1 1,0 1-1,-2 2 0,-7 10 252,0-1 0,-1 0 0,-22 23 0,31-35-329,-121 120 901,-88 97-2803,201-211-2056,4-7-3432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0.382"/>
    </inkml:context>
    <inkml:brush xml:id="br0">
      <inkml:brushProperty name="width" value="0.025" units="cm"/>
      <inkml:brushProperty name="height" value="0.025" units="cm"/>
      <inkml:brushProperty name="color" value="#004F8B"/>
    </inkml:brush>
  </inkml:definitions>
  <inkml:trace contextRef="#ctx0" brushRef="#br0">0 525 8040,'0'0'8749,"9"-5"-7564,35-20 487,-2-3 0,73-60-1,-75 52-1348,-2-2-1,-1-1 1,-2-1 0,-2-2-1,33-56 1,-57 80 282,-1 0 0,10-31 0,-27 81-585,1 1 0,2 0-1,-3 67 1,8-84-4,1-1 0,1 0 0,0 1 0,1-1 1,1 0-1,0 0 0,1 0 0,0 0 0,2-1 0,0 0 0,9 17 0,-11-25-86,0-1 0,0 1 0,1-1 0,-1 1 0,1-2 0,1 1 0,-1 0 0,1-1 0,-1 0 0,8 3 0,-7-4-478,-1 0 0,1-1 0,1 0 0,-1 0-1,0-1 1,12 2 0,16-2-5457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1.136"/>
    </inkml:context>
    <inkml:brush xml:id="br0">
      <inkml:brushProperty name="width" value="0.025" units="cm"/>
      <inkml:brushProperty name="height" value="0.025" units="cm"/>
      <inkml:brushProperty name="color" value="#004F8B"/>
    </inkml:brush>
  </inkml:definitions>
  <inkml:trace contextRef="#ctx0" brushRef="#br0">57 97 9961,'0'0'6839,"-1"8"-4800,-32 369 3328,14-193-3185,17-174-523,1-26-857,2-33-135,13-35-837,5 0 1,2 1-1,55-133 1,-73 210 125,5-15-6,0 1 1,17-26 0,-23 42 30,0 1 0,0-1 0,0 1 1,0 0-1,1 0 0,-1 0 0,1 0 0,0 1 1,0-1-1,0 1 0,0 0 0,0-1 0,1 1 0,-1 1 1,1-1-1,-1 0 0,1 1 0,0 0 0,-1 0 1,8-1-1,-10 2 8,0 0 0,0 0 1,0 0-1,0 0 0,0 0 1,0 1-1,0-1 1,0 0-1,0 1 0,0-1 1,0 0-1,0 1 0,0 0 1,0-1-1,0 1 0,0-1 1,0 1-1,-1 0 0,1 0 1,0-1-1,-1 1 0,1 0 1,0 0-1,-1 0 0,1 0 1,0 1-1,0 2 5,0-1 0,0 1 1,0-1-1,-1 1 0,1-1 0,-1 1 0,0-1 0,-1 6 0,1 0 28,-2 0 0,1 1 0,-1-1 0,-1 0 1,-5 15-1,1-13 65,0 0 1,-1-1 0,0 0 0,0-1 0,-1 1 0,0-2 0,-1 1 0,1-1 0,-15 8-1,-15 8 224,-46 21 0,83-43-2674,8-1 164,9-1-2747,12-3-4935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2.195"/>
    </inkml:context>
    <inkml:brush xml:id="br0">
      <inkml:brushProperty name="width" value="0.025" units="cm"/>
      <inkml:brushProperty name="height" value="0.025" units="cm"/>
      <inkml:brushProperty name="color" value="#004F8B"/>
    </inkml:brush>
  </inkml:definitions>
  <inkml:trace contextRef="#ctx0" brushRef="#br0">438 0 17969,'0'0'4933,"-9"12"-3278,-92 119 461,-217 218 1,318-349-2142,0 0 0,0 1 1,-1-1-1,1 0 0,0 0 0,0 0 0,0 1 1,0-1-1,0 0 0,-1 0 0,1 0 0,0 1 1,0-1-1,0 0 0,-1 0 0,1 0 1,0 0-1,0 1 0,-1-1 0,1 0 0,0 0 1,0 0-1,-1 0 0,1 0 0,0 0 0,0 0 1,-1 0-1,1 0 0,0 0 0,-1 0 0,1 0 1,0 0-1,0 0 0,-1 0 0,1 0 1,0 0-1,0 0 0,-1 0 0,1-1 0,-1 1 1,2-13-1428,11-20-1696,7-10-1214,1-13-1862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2.558"/>
    </inkml:context>
    <inkml:brush xml:id="br0">
      <inkml:brushProperty name="width" value="0.025" units="cm"/>
      <inkml:brushProperty name="height" value="0.025" units="cm"/>
      <inkml:brushProperty name="color" value="#004F8B"/>
    </inkml:brush>
  </inkml:definitions>
  <inkml:trace contextRef="#ctx0" brushRef="#br0">0 0 5189,'0'0'14638,"0"45"-12909,0-11 65,13 4-321,5 3-255,10-2-225,6-2-513,13-7-416,6-10-256,2-11-2499,-3-9-3683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2.966"/>
    </inkml:context>
    <inkml:brush xml:id="br0">
      <inkml:brushProperty name="width" value="0.025" units="cm"/>
      <inkml:brushProperty name="height" value="0.025" units="cm"/>
      <inkml:brushProperty name="color" value="#004F8B"/>
    </inkml:brush>
  </inkml:definitions>
  <inkml:trace contextRef="#ctx0" brushRef="#br0">1 1324 3972,'0'0'13645,"12"-4"-11969,30-16-288,0-2 1,-1-2-1,50-38 1,8-5-441,467-281 267,375-247-1474,-893 561 245,21-15 48,81-41-1,-124 81 155,-26 9-184,1 0 1,-1 1-1,0-1 0,1 0 0,-1 0 0,0 0 0,0 0 1,1 0-1,-1 0 0,0 1 0,0-1 0,1 0 0,-1 0 1,0 0-1,0 1 0,0-1 0,1 0 0,-1 0 0,0 1 1,0-1-1,0 0 0,0 0 0,0 1 0,0-1 0,1 0 1,-1 0-1,0 1 0,0-1 0,0 0 0,0 1 0,0-1 1,0 0-1,0 1 0,0-1 0,0 0 0,0 0 0,0 1 1,0-1-1,-1 0 0,1 1 0,0-1 0,-1 4 29,-1 0-1,0 0 1,0 0 0,0 0-1,-1-1 1,1 1-1,-1-1 1,-5 6 0,8-9-65,-10 10-211,0 0 0,-1-1 1,-12 9-1,1-7-2962,0-7-3718,5-5-8414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3.558"/>
    </inkml:context>
    <inkml:brush xml:id="br0">
      <inkml:brushProperty name="width" value="0.025" units="cm"/>
      <inkml:brushProperty name="height" value="0.025" units="cm"/>
      <inkml:brushProperty name="color" value="#004F8B"/>
    </inkml:brush>
  </inkml:definitions>
  <inkml:trace contextRef="#ctx0" brushRef="#br0">16 1 7527,'0'0'8632,"-3"9"-7703,0-2-727,1 0 1,0 0-1,0 0 0,1 0 0,0 1 0,0-1 1,0 0-1,1 1 0,0-1 0,1 0 0,0 1 0,0-1 1,0 0-1,1 0 0,5 13 0,8 11 644,2-2-1,1 0 1,39 49-1,80 74 585,-59-69-1032,416 522 1114,-350-422 99,-122-154-1416,41 49 199,-58-72-362,1 0-1,0 0 0,1-1 0,-1 1 1,1-1-1,0-1 0,0 1 0,14 5 1,-20-10-48,0 0 1,0 0 0,0 1 0,0-1 0,0 0 0,0 0 0,0 0 0,0 0 0,0 0 0,-1 0-1,1 0 1,0 0 0,0-1 0,0 1 0,0 0 0,0 0 0,0-1 0,0 1 0,0-1-1,0 1 1,-1-1 0,1 1 0,0-1 0,0 1 0,-1-1 0,1 0 0,0 0 0,-1 1 0,1-1-1,-1 0 1,1 0 0,-1 1 0,1-1 0,-1 0 0,1 0 0,-1 0 0,0 0 0,0 0 0,1-1-1,5-41-2462,-6 39 2037,0-44-5404,0-10-5056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4.080"/>
    </inkml:context>
    <inkml:brush xml:id="br0">
      <inkml:brushProperty name="width" value="0.025" units="cm"/>
      <inkml:brushProperty name="height" value="0.025" units="cm"/>
      <inkml:brushProperty name="color" value="#004F8B"/>
    </inkml:brush>
  </inkml:definitions>
  <inkml:trace contextRef="#ctx0" brushRef="#br0">246 0 7911,'0'0'17873,"-1"9"-16789,-2 3-879,0 0 0,0-1 0,-1 1 0,-1-1 0,0 0 1,0 0-1,-12 17 0,-62 78-2,14-21-93,9-2-126,116-162-13335,-32 31 6288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4.410"/>
    </inkml:context>
    <inkml:brush xml:id="br0">
      <inkml:brushProperty name="width" value="0.025" units="cm"/>
      <inkml:brushProperty name="height" value="0.025" units="cm"/>
      <inkml:brushProperty name="color" value="#004F8B"/>
    </inkml:brush>
  </inkml:definitions>
  <inkml:trace contextRef="#ctx0" brushRef="#br0">101 0 4164,'0'0'17387,"-1"8"-16036,-7 25-378,1 1 1,2 0 0,-1 42 0,6-64-966,1 1-1,0 0 1,0-1 0,1 1 0,1-1 0,0 0 0,1 1 0,0-1 0,1-1 0,0 1 0,1-1 0,11 17 0,14 14-1628,-10-16-2248,-24-31-2537,-2-2 4182,0-2 538,-13-16-4225</inkml:trace>
  <inkml:trace contextRef="#ctx0" brushRef="#br0" timeOffset="1">1 200 9705,'0'0'13549,"63"-24"-13549,-19 25-1922,4-1-5765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4.979"/>
    </inkml:context>
    <inkml:brush xml:id="br0">
      <inkml:brushProperty name="width" value="0.025" units="cm"/>
      <inkml:brushProperty name="height" value="0.025" units="cm"/>
      <inkml:brushProperty name="color" value="#004F8B"/>
    </inkml:brush>
  </inkml:definitions>
  <inkml:trace contextRef="#ctx0" brushRef="#br0">10 0 4324,'0'0'18578,"25"64"-17265,-25-23-384,0 6-481,-4 2-320,-3-4-64,2-7-128,1-6-640,4-13-962,-2-10-160,-1-21-2690,-2-15-1089,1-11-2947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9.292"/>
    </inkml:context>
    <inkml:brush xml:id="br0">
      <inkml:brushProperty name="width" value="0.025" units="cm"/>
      <inkml:brushProperty name="height" value="0.025" units="cm"/>
    </inkml:brush>
  </inkml:definitions>
  <inkml:trace contextRef="#ctx0" brushRef="#br0">342 1 17905,'0'0'448,"-60"45"161,42-17-33,2 4 385,13 2-416,3 3-417,0-3-64,3 1-416,12-3-1122,-8-5-1152,1-4-2179,-8-5-608</inkml:trace>
  <inkml:trace contextRef="#ctx0" brushRef="#br0" timeOffset="1">1 338 15663,'0'0'4324,"70"-3"-2691,-18-6 1,4 0-961,6-5-545,0 1-64,-2-2-1153,-8 1-1025,-13-2-481,-16 0-4483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5.313"/>
    </inkml:context>
    <inkml:brush xml:id="br0">
      <inkml:brushProperty name="width" value="0.025" units="cm"/>
      <inkml:brushProperty name="height" value="0.025" units="cm"/>
      <inkml:brushProperty name="color" value="#004F8B"/>
    </inkml:brush>
  </inkml:definitions>
  <inkml:trace contextRef="#ctx0" brushRef="#br0">0 75 3972,'0'0'13655,"3"10"-11984,3 17-850,1 0 0,1 0 0,2 0 0,0-2 0,18 32 0,-24-51-713,0 1 0,0 0 0,1-1 0,0 0 0,0 0 1,0 0-1,1-1 0,-1 0 0,1 0 0,1 0 0,-1-1 0,1 1 0,0-2 0,-1 1 0,2-1 0,-1 0 0,0 0 0,1-1 0,-1 0 0,1-1 0,0 1 0,-1-1 0,1-1 1,0 1-1,8-2 0,-12 1-7,-1-1 0,0 0 0,0 0 0,0 1 0,0-2 0,1 1 1,-1 0-1,0-1 0,-1 1 0,1-1 0,0 0 0,0 0 0,-1 0 0,1 0 1,-1-1-1,4-3 0,-2-1 17,1 1 1,-1-1-1,-1 1 1,1-1-1,-1 0 0,4-15 1,-2-1 58,0 0 0,-2 0 0,2-42 0,-5 56-178,1-9-57,-1 0-1,-1 0 1,0 0-1,-1 0 0,-5-19 1,-1 27-857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03.390"/>
    </inkml:context>
    <inkml:brush xml:id="br0">
      <inkml:brushProperty name="width" value="0.025" units="cm"/>
      <inkml:brushProperty name="height" value="0.025" units="cm"/>
      <inkml:brushProperty name="color" value="#004F8B"/>
    </inkml:brush>
  </inkml:definitions>
  <inkml:trace contextRef="#ctx0" brushRef="#br0">0 124 15086,'0'0'6588,"11"1"-5729,9-3-397,-1 0 0,1-2 0,-1 0-1,0-1 1,31-12 0,-29 8-258,134-45 268,-139 50-462,0 0 0,0 1 1,0 1-1,0 1 0,0 0 1,0 1-1,0 1 0,17 2 1,4 11 49,-36-14-18,0 0-1,0 1 0,0-1 1,0 1-1,1-1 0,-1 1 0,0 0 1,0-1-1,0 1 0,0 0 1,0 0-1,-1 0 0,1-1 1,0 1-1,0 0 0,0 0 0,-1 0 1,1 1-1,-1-1 0,1 0 1,-1 0-1,1 0 0,-1 0 1,1 0-1,-1 1 0,0-1 1,0 2-1,0-2 49,-1 0 1,0 0-1,0 0 0,0-1 1,-1 1-1,1 0 0,0-1 1,0 1-1,0-1 0,0 1 1,-1-1-1,1 0 0,0 1 1,0-1-1,-1 0 0,1 0 1,0 0-1,0 0 0,-2 0 1,-34 0 100,28 0-86,-15-2-111,1-1 1,-1-1-1,1-1 0,-36-13 0,27 8-252,-55-10 0,78 19 251,-1 0 0,1 0-1,-1 1 1,0 0 0,1 1 0,-1 0-1,1 1 1,-1 0 0,1 0 0,-11 4 0,15-4 9,0 1 0,-1-1 1,1 1-1,0 0 0,1 1 1,-1-1-1,0 1 1,1 0-1,0 0 0,0 0 1,0 0-1,1 1 0,-1 0 1,1 0-1,0 0 1,0 0-1,-2 7 0,5-11-8,0-1 0,0 1 0,0-1 0,0 1 0,0-1 0,0 1 0,0-1 0,0 1 0,0-1 0,0 0-1,0 1 1,0-1 0,0 1 0,1-1 0,-1 1 0,0-1 0,0 1 0,1-1 0,-1 0 0,0 1 0,0-1 0,1 0 0,-1 1-1,1-1 1,-1 0 0,0 1 0,1-1 0,-1 0 0,0 0 0,1 1 0,-1-1 0,1 0 0,-1 0 0,1 0 0,-1 1 0,1-1 0,-1 0-1,1 0 1,-1 0 0,1 0 0,-1 0 0,1 0 0,-1 0 0,1 0 0,-1 0 0,1-1 0,27-3-339,-9-1-574,0-2-1,30-15 0,4-1-2914,-1 5-2219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11.257"/>
    </inkml:context>
    <inkml:brush xml:id="br0">
      <inkml:brushProperty name="width" value="0.025" units="cm"/>
      <inkml:brushProperty name="height" value="0.025" units="cm"/>
      <inkml:brushProperty name="color" value="#004F8B"/>
    </inkml:brush>
  </inkml:definitions>
  <inkml:trace contextRef="#ctx0" brushRef="#br0">28 0 11275,'-3'10'3235,"-6"2"-1762,2 5 1,2 3-770,1 3-544,4-1-128,0-1 0,4-4-608,6-2-385,4-6 224,-3-4 225,3-4-481,-5-1-769,0 0-288,-7-9-1025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11.631"/>
    </inkml:context>
    <inkml:brush xml:id="br0">
      <inkml:brushProperty name="width" value="0.025" units="cm"/>
      <inkml:brushProperty name="height" value="0.025" units="cm"/>
      <inkml:brushProperty name="color" value="#004F8B"/>
    </inkml:brush>
  </inkml:definitions>
  <inkml:trace contextRef="#ctx0" brushRef="#br0">10 34 8168,'0'0'11899,"5"-5"-10826,3 1-961,0 0 0,1 0 0,-1 0 0,1 2-1,0-1 1,0 1 0,0 0 0,0 0 0,0 1 0,0 1 0,0 0 0,15 1 0,-12-1-97,0 1 1,0 0 0,-1 1 0,1 0 0,0 1-1,-1 1 1,0-1 0,0 2 0,0 0-1,13 7 1,-21-9 7,0-1 0,0 1-1,-1 0 1,1 0 0,-1 0-1,0 0 1,1 0 0,-1 0-1,-1 1 1,1-1 0,0 1-1,-1 0 1,0-1 0,0 1-1,0 0 1,0 0 0,0 0-1,-1-1 1,0 1 0,0 0-1,0 0 1,0 0 0,-1 0-1,1 0 1,-2 5 0,0-2 69,0-1 0,0 1 0,0-1 0,-1 1 0,0-1 0,0 0 1,-1 0-1,0-1 0,0 1 0,0-1 0,0 1 0,-1-1 0,-9 7 0,3-4 69,-1-1-1,0 0 1,0-1-1,-1-1 1,0 0-1,0 0 1,0-1-1,0-1 1,-1 0-1,1-1 1,-1-1-1,0 0 1,1 0-1,-26-3 1,36 1-141,1 0 1,-1 1 0,1-1-1,-1 0 1,1 0-1,-1-1 1,1 1-1,0 0 1,-1-1-1,-1-2 1,3 4-117,0-1-1,0 1 1,1-1-1,-1 1 1,1-1-1,-1 1 1,0-1 0,1 0-1,-1 0 1,1 1-1,-1-1 1,1 0-1,0 0 1,-1 1-1,1-1 1,0 0 0,0 0-1,-1 0 1,1 0-1,0 1 1,0-1-1,0 0 1,0 0-1,0 0 1,0 0 0,0 0-1,1 1 1,-1-1-1,0 0 1,0 0-1,1 0 1,-1 0 0,0 1-1,1-1 1,0-1-1,0 1-378,1 1 0,0-1 0,-1 0-1,1 1 1,0-1 0,-1 1 0,1-1-1,0 1 1,0 0 0,-1 0 0,1 0-1,0 0 1,0 0 0,0 0 0,2 1 0,7 0-3794,12-1-3664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12.736"/>
    </inkml:context>
    <inkml:brush xml:id="br0">
      <inkml:brushProperty name="width" value="0.025" units="cm"/>
      <inkml:brushProperty name="height" value="0.025" units="cm"/>
      <inkml:brushProperty name="color" value="#004F8B"/>
    </inkml:brush>
  </inkml:definitions>
  <inkml:trace contextRef="#ctx0" brushRef="#br0">0 34 10346,'0'0'5327,"1"8"-4003,-1-5-1257,0-1 1,0 0-1,1 0 0,-1 1 0,1-1 0,0 0 0,-1 0 0,1 0 0,0 1 0,0-1 0,0 0 0,0 0 0,1-1 0,-1 1 0,1 0 1,-1 0-1,1-1 0,2 3 0,0-2 47,1 1 1,-1-1 0,1-1-1,0 1 1,0-1 0,0 1-1,0-1 1,0-1 0,0 1-1,7-1 1,48 2 84,1-2 0,-1-4 0,0-2 0,0-2 0,-1-3 0,110-36 0,-168 47-150,-1 0-1,1 0 0,-1 0 0,1 0 0,-1 0 0,1 0 0,-1 0 0,1 0 0,-1 0 0,1 0 0,-1-1 0,1 1 0,-1 0 0,1 0 0,-1 0 0,1-1 0,-1 1 0,0 0 0,1 0 0,-1-1 0,1 1 0,-1-1 0,0 1 0,1 0 0,-1-1 0,0 1 1,0-1-1,1 1 0,-1 0 0,0-1 0,0 1 0,0-1 0,1 1 0,-1-1 0,0 1 0,0-1 0,-19-5 647,-33 4-546,-42 0-95,51-1-54,-1 2 0,0 3 0,0 1-1,1 1 1,-48 13 0,65-5-12,26-12 7,1 0 1,-1 0 0,0 0-1,0 0 1,1 0-1,-1 1 1,0-1 0,1 0-1,-1 0 1,0 0-1,1 0 1,-1 1 0,0-1-1,0 0 1,1 0 0,-1 0-1,0 1 1,0-1-1,0 0 1,1 0 0,-1 1-1,0-1 1,0 0-1,0 1 1,0-1 0,0 0-1,0 1 1,1-1-1,-1 0 1,0 1 0,0-1-1,0 0 1,0 1-1,0-1 1,0 0 0,0 1-1,0-1 1,-1 0-1,1 0 1,0 1 0,0-1-1,0 0 1,0 1 0,0-1-1,0 0 1,-1 1-1,1-1 1,0 0 0,0 0-1,0 1 1,-1-1-1,1 0 1,0 0 0,0 0-1,-1 1 1,1-1-1,-1 0 1,45 4-128,1-2 0,-1-3 0,0-1 0,59-10 0,80-4-180,-237 19 540,0 2 0,-73 18 0,68-11-2032,-103 7-1,123-19-4468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15.597"/>
    </inkml:context>
    <inkml:brush xml:id="br0">
      <inkml:brushProperty name="width" value="0.025" units="cm"/>
      <inkml:brushProperty name="height" value="0.025" units="cm"/>
      <inkml:brushProperty name="color" value="#004F8B"/>
    </inkml:brush>
  </inkml:definitions>
  <inkml:trace contextRef="#ctx0" brushRef="#br0">1 1 3876,'0'0'17243,"13"1"-16539,223 24 221,-135-11-1008,200 1-1,-246-23 151,-53 7-56,1 0 1,-1 1-1,0-1 0,0 0 1,1 0-1,-1 0 0,0 0 1,0 0-1,0-1 0,0 1 0,0-1 1,-1 1-1,1-1 0,0 0 1,-1 1-1,1-1 0,-1 0 1,1 0-1,-1 0 0,1-3 1,-2 5-5,0 0 1,0-1-1,0 1 1,0-1-1,0 1 1,0 0 0,-1-1-1,1 1 1,0-1-1,0 1 1,0 0-1,-1-1 1,1 1 0,0 0-1,0 0 1,-1-1-1,1 1 1,0 0-1,0-1 1,-1 1 0,1 0-1,0 0 1,-1 0-1,1-1 1,0 1-1,-1 0 1,1 0 0,-1 0-1,1 0 1,0 0-1,-1 0 1,1-1-1,-1 1 1,1 0 0,-1 1-1,-19-4 51,17 3-47,-105-2-253,-202 23 0,59-1 246,526-34-338,149-5-1190,-637 13 2805,-184 22-1062,356-13-1246,16-2-3225,18-1-4402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2.142"/>
    </inkml:context>
    <inkml:brush xml:id="br0">
      <inkml:brushProperty name="width" value="0.025" units="cm"/>
      <inkml:brushProperty name="height" value="0.025" units="cm"/>
      <inkml:brushProperty name="color" value="#004F8B"/>
    </inkml:brush>
  </inkml:definitions>
  <inkml:trace contextRef="#ctx0" brushRef="#br0">200 0 4676,'0'0'21306,"-5"9"-20676,-28 39-854,-2-1-1,-77 80 1,101-120-2278,7-13-1408,7-21-4101,-2 22 6862,4-22-6592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2.503"/>
    </inkml:context>
    <inkml:brush xml:id="br0">
      <inkml:brushProperty name="width" value="0.025" units="cm"/>
      <inkml:brushProperty name="height" value="0.025" units="cm"/>
      <inkml:brushProperty name="color" value="#004F8B"/>
    </inkml:brush>
  </inkml:definitions>
  <inkml:trace contextRef="#ctx0" brushRef="#br0">55 82 7623,'0'0'12951,"-8"8"-11910,3-1-874,-1 1 0,2-1 0,-1 1 0,1 0 0,0 0 0,0 1 1,1-1-1,0 1 0,1-1 0,0 1 0,0 0 0,1 0 0,0 0 0,1 0 0,0 0 0,1 13 0,0-21-145,-1 0-1,0 0 1,1 0-1,-1 0 1,1 0 0,-1 0-1,1-1 1,-1 1-1,1 0 1,0 0-1,-1-1 1,1 1-1,0 0 1,-1-1 0,1 1-1,0 0 1,0-1-1,0 1 1,0-1-1,0 0 1,0 1 0,0-1-1,-1 0 1,1 1-1,0-1 1,0 0-1,0 0 1,0 0 0,0 0-1,0 0 1,0 0-1,0 0 1,0 0-1,0 0 1,1-1 0,37-11 803,-7-8-755,-1-1 0,0-2 0,-2-1 0,-1-2 0,-1 0 0,-1-2 0,38-53 0,-68 91-78,-3 7-112,0 0 0,1 0 0,1 1 0,1 0 0,0-1-1,-1 30 1,5-45-246,0-1 0,1 0 0,-1 0 0,0 0 0,1 0 0,-1 0 0,1 0 0,-1 0-1,1 0 1,0 0 0,-1 0 0,1 0 0,0 0 0,0 0 0,-1 0 0,1-1 0,0 1 0,2 1-1,6 3-8195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3.511"/>
    </inkml:context>
    <inkml:brush xml:id="br0">
      <inkml:brushProperty name="width" value="0.025" units="cm"/>
      <inkml:brushProperty name="height" value="0.025" units="cm"/>
      <inkml:brushProperty name="color" value="#004F8B"/>
    </inkml:brush>
  </inkml:definitions>
  <inkml:trace contextRef="#ctx0" brushRef="#br0">7 165 3876,'-1'1'482,"1"-1"0,-1 1-1,1-1 1,-1 1 0,1-1 0,-1 1 0,1-1 0,0 1 0,0-1 0,-1 1 0,1-1 0,0 1 0,0 0 0,-1-1 0,1 1 0,0-1 0,0 1 0,0 0-1,0-1 1,0 1 0,0 0 0,0-1 0,0 1 0,0 0 0,0-1 0,0 1 0,1-1 0,-1 1 0,0 0 0,0-1 0,1 1 0,-1-1 0,0 1 0,1-1-1,-1 1 1,0-1 0,1 1 0,-1-1 0,1 1 0,0 0 0,13 0 4108,5-3-4776,-17 2-77,10-2 417,0-1 1,0 0-1,0-1 1,0-1 0,-1 0-1,1 0 1,-1-1-1,13-10 1,1-1-115,-1-2 0,28-27-1,-30 20 33,-21 25-85,0 0 0,0 0 0,0 0-1,0 0 1,0-1 0,-1 1 0,1 0 0,0 0-1,-1-1 1,1 1 0,-1-1 0,0 1 0,1 0-1,-1-1 1,0 1 0,0-1 0,0 1 0,0-1-1,0-2 1,-4 3-1173,1 1 0,-1 0-1,0-1 1,1 1 0,-1 0-1,1 1 1,-1-1 0,-6 2-1,-2 0-6115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3.969"/>
    </inkml:context>
    <inkml:brush xml:id="br0">
      <inkml:brushProperty name="width" value="0.025" units="cm"/>
      <inkml:brushProperty name="height" value="0.025" units="cm"/>
      <inkml:brushProperty name="color" value="#004F8B"/>
    </inkml:brush>
  </inkml:definitions>
  <inkml:trace contextRef="#ctx0" brushRef="#br0">0 160 5189,'0'0'20894,"12"-8"-19970,29-18-743,1 2-1,1 1 1,1 3-1,1 1 1,75-20 0,-120 39-162,0 0 0,1 0-1,-1 0 1,1 0 0,-1 0 0,1 0 0,-1 0 0,1 0 0,-1 0 0,0 0 0,1 0 0,-1 1 0,1-1 0,-1 0 0,0 0 0,1 1 0,-1-1 0,0 0 0,1 1 0,-1-1 0,0 0 0,0 1 0,1-1 0,-1 0 0,0 1 0,0-1 0,1 0 0,-1 1 0,0-1 0,0 1 0,0-1 0,0 1 0,5 24 275,-5 37 52,-1-45-32,1 152 241,4-156-1798,7-12-3920,-1-5-880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9.639"/>
    </inkml:context>
    <inkml:brush xml:id="br0">
      <inkml:brushProperty name="width" value="0.025" units="cm"/>
      <inkml:brushProperty name="height" value="0.025" units="cm"/>
    </inkml:brush>
  </inkml:definitions>
  <inkml:trace contextRef="#ctx0" brushRef="#br0">1 68 15214,'0'0'3203,"56"-20"-2114,-3 9 737,6-2-288,8 2-1122,0 3-384,-1 3-673,-6 5-2241,-12 0-3076,1 0-3010</inkml:trace>
  <inkml:trace contextRef="#ctx0" brushRef="#br0" timeOffset="1">978 22 17745,'0'0'1121,"-59"63"-32,50-37-449,9 2-351,0 2-225,7 1 0,11 1-929,-6-3-961,3-4-1377,-8-5-224,-7-7-2819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5.069"/>
    </inkml:context>
    <inkml:brush xml:id="br0">
      <inkml:brushProperty name="width" value="0.025" units="cm"/>
      <inkml:brushProperty name="height" value="0.025" units="cm"/>
      <inkml:brushProperty name="color" value="#004F8B"/>
    </inkml:brush>
  </inkml:definitions>
  <inkml:trace contextRef="#ctx0" brushRef="#br0">86 0 11179,'0'0'8642,"1"10"-7003,0 17-921,-1-1 0,-1 1 0,-1-1 0,-11 45-1,-36 111-466,26-107-274,35-159-5934,5 11 3024,18-72-2622,-4 52 5389,-26 85 4157,-2 9-1263,0 23-66,-6 45-1552,3-63-679,-3 24 83,-1 58 403,4-82-808,0 0 0,1 0 0,-1 0 0,1-1 0,0 1 0,1 0 0,0-1 0,-1 1 0,2-1 0,-1 0 0,4 7 0,-5-10-53,0-1 0,0 0 0,0 1 0,0-1 0,1 0 0,-1 0 0,0 0 0,1 0 0,-1 0 0,0 0 0,1 0 0,-1 0 0,1-1 0,-1 1 0,1 0 0,0-1 0,-1 0 0,1 1 0,-1-1 0,1 0 0,0 0 0,-1 0 0,3 0 0,-1 0 28,0-1-1,0 0 1,0 0-1,0 0 1,0-1 0,-1 1-1,1-1 1,-1 1-1,1-1 1,-1 0-1,5-4 1,1-2 26,-1 0 0,0-1 0,-1 0 0,1 0 0,-2 0 1,6-11-1,-1-5-86,-1-1 0,0 1 0,-2-2 0,-1 1 0,-2-1 0,0 0 0,0-40 0,-15 118-1599,11 3-4692,2-34 309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5.431"/>
    </inkml:context>
    <inkml:brush xml:id="br0">
      <inkml:brushProperty name="width" value="0.025" units="cm"/>
      <inkml:brushProperty name="height" value="0.025" units="cm"/>
      <inkml:brushProperty name="color" value="#004F8B"/>
    </inkml:brush>
  </inkml:definitions>
  <inkml:trace contextRef="#ctx0" brushRef="#br0">126 1 15951,'-7'2'3203,"-3"2"-2545,1-1-1,0 1 1,1 1 0,-1 0-1,1 0 1,-10 8-1,14-10-521,0 0-1,0 0 0,1 1 1,-1 0-1,1 0 1,0 0-1,0 0 0,0 0 1,0 1-1,1-1 0,0 1 1,0 0-1,0 0 0,1 0 1,-3 8-1,4-12-133,0-1 0,0 1 0,0 0 0,0 0 0,0-1-1,0 1 1,0 0 0,0 0 0,0-1 0,0 1 0,0 0 0,0-1 0,1 1-1,-1 0 1,0 0 0,0-1 0,1 1 0,-1 0 0,1-1 0,-1 1 0,0-1-1,1 1 1,-1-1 0,1 1 0,-1-1 0,1 1 0,0-1 0,-1 1 0,1-1-1,-1 1 1,1-1 0,0 0 0,0 1 0,2-1 6,-1 1 0,1-1 0,-1 0 0,1 0 0,-1 0 0,1 0 0,-1 0 1,1-1-1,-1 1 0,4-2 0,2 0 13,0-1-1,0 0 1,0-1 0,-1 1 0,11-7 0,-10 1 15,-1 0 1,0 0 0,0-1-1,6-11 1,-3 6 184,-21 45-113,8-22-105,-1 0 0,2 0 0,-1 1 0,1 0 0,1-1 0,0 1 0,0 0 0,1 14 0,0-22-24,0 0-1,0-1 1,0 1 0,0 0 0,1 0-1,-1 0 1,0-1 0,0 1-1,1 0 1,-1-1 0,1 1 0,-1 0-1,1-1 1,-1 1 0,1-1 0,-1 1-1,1 0 1,-1-1 0,1 1-1,0-1 1,-1 0 0,1 1 0,0-1-1,0 0 1,-1 1 0,1-1-1,1 1 1,27-2-1149,-22-1 520,0 0 0,-1 0 1,1-1-1,0 0 1,11-6-1,9-15-3712,-1-5-2711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5.826"/>
    </inkml:context>
    <inkml:brush xml:id="br0">
      <inkml:brushProperty name="width" value="0.025" units="cm"/>
      <inkml:brushProperty name="height" value="0.025" units="cm"/>
      <inkml:brushProperty name="color" value="#004F8B"/>
    </inkml:brush>
  </inkml:definitions>
  <inkml:trace contextRef="#ctx0" brushRef="#br0">69 258 13068,'-7'11'1912,"-2"1"-1357,3-3 27,-1 0 0,1 0 0,0 1 0,1 0-1,0-1 1,1 2 0,0-1 0,1 0 0,-4 15 0,7-24-545,1 0 1,-1 0 0,0 0 0,0 0 0,1-1-1,-1 1 1,0 0 0,1 0 0,-1-1 0,1 1-1,-1 0 1,1-1 0,-1 1 0,1-1 0,0 1-1,-1 0 1,1-1 0,0 1 0,-1-1 0,1 0-1,0 1 1,-1-1 0,1 0 0,0 1 0,0-1-1,0 0 1,-1 0 0,1 1 0,0-1 0,0 0 0,0 0-1,0 0 1,-1 0 0,1 0 0,0 0 0,0-1-1,0 1 1,0 0 0,-1 0 0,1-1 0,1 1-1,37-11 191,-27 4-319,0 0 1,-1 0 0,0-2 0,0 1 0,0-1 0,-1-1 0,-1 0-1,0 0 1,0-1 0,-1 0 0,0 0 0,11-25 0,-11 21 21,-1-1 0,-1-1 1,0 1-1,-1-1 1,-1 0-1,0-1 1,-2 1-1,0 0 0,-1-30 1,0 45 95,-1 0 0,0 0 0,0 0 0,0 0 0,0 0 0,-1 0 1,1 0-1,-1 0 0,1 0 0,-1 0 0,0 0 0,1 0 0,-1 0 0,0 0 0,0 0 1,-1 1-1,1-1 0,0 0 0,0 1 0,-1-1 0,1 1 0,-1 0 0,1-1 0,-1 1 1,0 0-1,0 0 0,1 0 0,-1 0 0,0 0 0,0 0 0,0 1 0,0-1 0,0 1 1,0-1-1,0 1 0,0 0 0,0-1 0,0 1 0,0 0 0,0 1 0,-3-1 0,-2 2 54,0-1-1,0 1 1,0 0-1,1 0 0,-1 1 1,1 0-1,0 0 1,0 1-1,0 0 0,0 0 1,-5 5-1,-57 61 1260,63-64-1201,0 1-1,0 0 1,1 0 0,0 0 0,0 0 0,0 0 0,1 1-1,0 0 1,-3 14 0,6-21-136,0 0 0,0-1 0,0 1 0,0 0-1,0 0 1,0 0 0,0 0 0,1 0 0,-1-1 0,0 1 0,0 0 0,1 0 0,-1 0-1,0 0 1,1-1 0,-1 1 0,1 0 0,-1-1 0,1 1 0,-1 0 0,1-1-1,0 1 1,-1 0 0,1-1 0,0 1 0,-1-1 0,2 1 0,30 7 75,44-11-630,-63 2 139,10-2-260,-15 2 493,0-1 0,1 2 0,0-1 0,-1 1 0,13 2 0,-20-2 179,1 1-1,-1-1 1,1 0 0,0 1-1,-1 0 1,0-1 0,1 1-1,-1 0 1,1 0-1,-1 0 1,0 0 0,1 0-1,-1 0 1,0 0 0,0 0-1,0 0 1,0 1 0,0-1-1,0 0 1,0 1 0,-1-1-1,1 1 1,0-1-1,-1 1 1,1-1 0,-1 1-1,1-1 1,-1 1 0,0 0-1,0-1 1,0 1 0,0-1-1,0 3 1,-1 10 141,-1 0 1,0 0-1,-1 0 1,0-1-1,-10 25 1,-8 37-119,21-75-57,-1 0 0,1 0 1,0 0-1,0 0 0,0 0 1,0 0-1,0 1 0,0-1 1,0 0-1,0 0 0,0 0 0,0 0 1,0 0-1,0 0 0,0 1 1,0-1-1,0 0 0,0 0 1,0 0-1,0 0 0,0 0 1,0 0-1,0 1 0,0-1 0,0 0 1,0 0-1,0 0 0,0 0 1,1 0-1,-1 0 0,0 0 1,0 1-1,0-1 0,0 0 1,0 0-1,0 0 0,0 0 1,0 0-1,1 0 0,-1 0 0,0 0 1,0 0-1,0 0 0,0 0 1,0 0-1,0 0 0,1 0 1,-1 1-1,0-1 0,0 0 1,0 0-1,0 0 0,0 0 0,0-1 1,1 1-1,-1 0 0,0 0 1,0 0-1,0 0 0,11-7-1861,9-14-2251,-2-8-2040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6.341"/>
    </inkml:context>
    <inkml:brush xml:id="br0">
      <inkml:brushProperty name="width" value="0.025" units="cm"/>
      <inkml:brushProperty name="height" value="0.025" units="cm"/>
      <inkml:brushProperty name="color" value="#004F8B"/>
    </inkml:brush>
  </inkml:definitions>
  <inkml:trace contextRef="#ctx0" brushRef="#br0">168 0 14414,'0'0'9320,"-6"13"-8412,-25 55 81,3 1 1,2 2-1,5 0 1,2 2-1,-15 119 0,33-191-985,1-1 0,0 0-1,-1 1 1,1-1-1,0 1 1,0-1 0,0 0-1,0 1 1,-1-1 0,1 1-1,0-1 1,0 0-1,0 1 1,0-1 0,0 1-1,0-1 1,0 1 0,0-1-1,0 0 1,0 1 0,0-1-1,0 1 1,1-1-1,-1 0 1,0 1 0,0-1-1,0 1 1,0-1 0,1 0-1,-1 1 1,0-1 0,0 0-1,1 1 1,-1-1-1,0 0 1,1 1 0,-1-1-1,0 0 1,1 0 0,-1 0-1,1 1 1,-1-1-1,0 0 1,1 0 0,-1 0-1,1 1 1,19-18 125,16-32-578,-18 20-404,43-59-695,-56 81 1525,1 0 0,0 0 0,0 1 0,1 0 0,0 0-1,0 1 1,0 0 0,1 0 0,9-4 0,-16 8 24,0 1 1,-1-1-1,1 1 0,0 0 0,0-1 1,-1 1-1,1 0 0,0-1 1,0 1-1,0 0 0,0 0 0,-1 0 1,1 0-1,0 0 0,0 0 1,0 0-1,0 0 0,0 0 0,-1 0 1,1 0-1,0 1 0,0-1 1,0 0-1,-1 0 0,1 1 0,0-1 1,0 1-1,-1-1 0,1 1 1,1 0-1,-2 0 11,1 1 1,-1-1-1,0 1 1,1-1-1,-1 1 0,0-1 1,0 1-1,0-1 1,0 1-1,0-1 0,0 1 1,0-1-1,0 1 1,-1-1-1,0 2 1,-1 4 97,0 0 1,0 0 0,-1-1 0,0 0 0,0 1-1,-7 7 1,10-14-88,0 0 0,0 0 0,0 1 0,0-1 0,0 0 0,0 0 0,0 0 0,0 0 0,0 0 0,0 0 0,0 0-1,-1 1 1,1-1 0,0 0 0,0 0 0,0 0 0,0 0 0,0 0 0,0 0 0,-1 0 0,1 0 0,0 0 0,0 0 0,0 0 0,0 0 0,0 0-1,-1 0 1,1 0 0,0 0 0,0 0 0,0 0 0,0 0 0,0 0 0,0 0 0,-1 0 0,1 0 0,0 0 0,0 0 0,0 0 0,0 0 0,0 0-1,0 0 1,-1-1 0,1 1 0,0 0 0,0 0 0,0 0 0,0 0 0,0 0 0,0 0 0,0 0 0,0-1 0,0 1 0,0 0 0,-1 0 0,1 0-1,0 0 1,0 0 0,0 0 0,0-1 0,0 1 0,0 0 0,0 0 0,0 0 0,0 0 0,0-1 0,-1-17 277,6-23-428,14-108-321,-19 148 442,1 1-1,-1-1 1,0 1-1,1-1 1,-1 1-1,0 0 1,1-1-1,-1 1 1,1-1 0,-1 1-1,1 0 1,-1-1-1,1 1 1,-1 0-1,1-1 1,-1 1-1,1 0 1,-1 0-1,1 0 1,0-1 0,-1 1-1,1 0 1,-1 0-1,1 0 1,0 0-1,-1 0 1,1 0-1,-1 0 1,1 0-1,0 0 1,-1 1-1,1-1 1,-1 0 0,1 0-1,-1 0 1,2 1-1,31 10-787,-22-8 24,67 8-5371,-26-10-4281,-30-1 2378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7.163"/>
    </inkml:context>
    <inkml:brush xml:id="br0">
      <inkml:brushProperty name="width" value="0.025" units="cm"/>
      <inkml:brushProperty name="height" value="0.025" units="cm"/>
      <inkml:brushProperty name="color" value="#004F8B"/>
    </inkml:brush>
  </inkml:definitions>
  <inkml:trace contextRef="#ctx0" brushRef="#br0">135 103 13677,'0'0'3982,"-11"4"-768,2-1-2651,0 1 1,1 0-1,0 0 0,-1 1 0,2 0 1,-1 0-1,-13 13 0,17-14-325,-1 0 0,2 1 0,-1-1 0,0 1 0,1 0 0,0 0 0,0 0 0,0 0 0,1 1 0,0-1 0,0 0 0,0 1 0,1 0 0,0-1 0,0 1 0,-1 10 0,2-15-231,0 0 0,0 0 0,0 0 0,0 0 0,0 0 0,1 0 0,-1 0 0,0 0 0,0 0 0,1 0 0,-1 0 0,0 0 0,1 0 0,-1 0-1,1 0 1,-1 0 0,1 0 0,0 0 0,-1 0 0,1-1 0,0 1 0,0 0 0,0 0 0,-1-1 0,1 1 0,0-1 0,0 1 0,0-1 0,2 1 0,-1 0 7,1-1 0,0 1 0,0-1 0,0 0 0,0 0 0,-1 0 0,1-1 0,0 1 0,0-1 0,-1 1 0,5-2 0,1-1-111,1-1 0,-1 1-1,0-1 1,0 0 0,-1-1-1,13-10 1,-13 10-52,-2-2 0,1 1 1,0 0-1,-1-1 0,0 0 1,-1 0-1,0-1 0,0 1 0,0-1 1,-1 0-1,0 0 0,-1 0 1,3-12-1,-5 18 218,-8 17 337,3-8-315,1 0 0,0 1-1,0 0 1,1 0 0,0 0 0,0 0-1,1 0 1,0 1 0,-1 15 0,3-24-94,0 1 1,0-1 0,0 0 0,0 1-1,0-1 1,0 0 0,0 1 0,0-1 0,0 1-1,0-1 1,0 0 0,0 0 0,1 1-1,-1-1 1,0 0 0,0 1 0,0-1 0,1 0-1,-1 1 1,0-1 0,0 0 0,1 0-1,-1 0 1,0 1 0,0-1 0,1 0 0,-1 0-1,0 0 1,1 1 0,-1-1 0,0 0-1,1 0 1,-1 0 0,0 0 0,1 0 0,-1 0-1,0 0 1,1 0 0,-1 0 0,0 0 0,1 0-1,20-7-433,16-17-1842,-9-1-4440,46-55 1,-40 29 4499,-34 49 4850,-3 10 2519,-13 21-3127,12-24-1695,-1 1 64,1 0-1,0 0 1,0 1 0,0-1 0,1 1 0,0 0-1,0 0 1,1 0 0,-1 0 0,-1 12 0,4-18-392,0-1-1,0 0 1,1 0 0,-1 1 0,0-1 0,0 0-1,0 0 1,0 0 0,0 1 0,0-1 0,0 0-1,0 0 1,0 0 0,0 0 0,1 1 0,-1-1-1,0 0 1,0 0 0,0 0 0,0 0 0,0 0 0,1 1-1,-1-1 1,0 0 0,0 0 0,0 0 0,1 0-1,-1 0 1,0 0 0,0 0 0,0 0 0,1 0-1,-1 0 1,0 0 0,0 0 0,0 0 0,1 0-1,-1 0 1,0 0 0,0 0 0,1 0 0,-1 0-1,0 0 1,16-6-257,9-8-1151,-23 12 1157,0 1 0,0-1 1,0 1-1,1 0 0,-1 0 0,0 0 1,1 0-1,-1 0 0,1 0 1,-1 0-1,6 0 0,-8 2 273,1-1-1,0 0 0,0 0 0,0 1 1,-1-1-1,1 0 0,0 1 0,0-1 1,-1 1-1,1-1 0,0 1 0,-1-1 1,1 1-1,0-1 0,-1 1 0,1 0 1,-1-1-1,1 1 0,-1 0 0,1 0 1,-1-1-1,0 1 0,1 0 0,-1 0 1,0 0-1,0 0 0,1-1 1,-1 1-1,0 0 0,0 0 0,0 0 1,0 0-1,0 0 0,0-1 0,0 1 1,-1 2-1,-2 39 1116,-2-1-1,-2 1 1,-1-1 0,-2 0 0,-2 0-1,-2-1 1,-25 49 0,33-74-910,0-2-105,0 0 0,0 0 0,-2-1 0,-9 13 0,13-25 136,2-10-142,1-17-97,1 23-21,1-11-125,1 0 0,0 0 0,1 0 0,1 0 0,0 1 0,1 0 0,0 0 0,1 0-1,15-25 1,11-10-624,46-55-1,-39 53 390,-18 24 207,43-64 11,-59 83 148,-1 0 0,0 0 0,0 0 1,-1 0-1,0-1 0,-1 0 0,0 1 0,0-1 1,1-16-1,-3 24-3,0 1-1,0-1 1,0 1 0,0 0 0,0-1 0,0 1-1,0-1 1,0 1 0,0-1 0,0 1 0,0-1-1,-1 1 1,1 0 0,0-1 0,0 1 0,0-1-1,0 1 1,-1 0 0,1-1 0,0 1-1,0 0 1,-1-1 0,1 1 0,0 0 0,-1-1-1,1 1 1,0 0 0,-1 0 0,1-1 0,0 1-1,-1 0 1,1 0 0,-1 0 0,0-1 0,-16 7-8,-13 19 40,24-17 1,0 0 1,1 0 0,0 1 0,1-1 0,-1 1 0,2 0-1,-1 0 1,1 1 0,1-1 0,-3 12 0,5-18-34,0 0 1,-1 0-1,1 0 0,0 0 1,0 0-1,1 0 0,-1 0 1,1 0-1,-1 0 1,1 0-1,0 0 0,0 0 1,0 0-1,1-1 1,-1 1-1,1 0 0,0-1 1,-1 1-1,1-1 1,0 1-1,0-1 0,0 0 1,1 0-1,-1 0 1,1 0-1,-1-1 0,1 1 1,-1 0-1,1-1 1,0 0-1,0 0 0,0 0 1,0 0-1,0 0 1,5 0-1,2 1-788,1 0 1,0-1-1,0 0 0,0-1 1,20-3-1,20-7-5844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7.732"/>
    </inkml:context>
    <inkml:brush xml:id="br0">
      <inkml:brushProperty name="width" value="0.025" units="cm"/>
      <inkml:brushProperty name="height" value="0.025" units="cm"/>
      <inkml:brushProperty name="color" value="#004F8B"/>
    </inkml:brush>
  </inkml:definitions>
  <inkml:trace contextRef="#ctx0" brushRef="#br0">0 0 4132,'2'2'14021,"-1"4"-7386,-1 2-4571,1 16-4149,-1-16 3823,0-8-1492,0 9-76,1 1 0,0-1 1,1 0-1,0 0 1,1 0-1,-1 0 0,2 0 1,-1-1-1,1 1 1,1-1-1,-1 0 0,8 10 1,31 34-304,5-4-3396,-29-29 652,-26-21-4832,-8-7 935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8.097"/>
    </inkml:context>
    <inkml:brush xml:id="br0">
      <inkml:brushProperty name="width" value="0.025" units="cm"/>
      <inkml:brushProperty name="height" value="0.025" units="cm"/>
      <inkml:brushProperty name="color" value="#004F8B"/>
    </inkml:brush>
  </inkml:definitions>
  <inkml:trace contextRef="#ctx0" brushRef="#br0">0 257 8232,'0'0'17627,"5"4"-16735,-3-3-829,0 0 0,0 1 0,0-1 0,0 0 0,0 0 0,0 0 1,0 0-1,0-1 0,0 1 0,0 0 0,0-1 0,0 0 0,1 1 0,-1-1 1,4 0-1,-4-1 4,1 0 1,-1 0-1,0 0 1,1 0-1,-1 0 0,0 0 1,0-1-1,0 1 1,0-1-1,0 0 1,0 1-1,0-1 1,-1 0-1,1 0 0,-1 0 1,3-4-1,7-15 5,0-1 0,-1 0 0,-2 0 1,0-1-1,-1 0 0,-1 0 0,3-31 0,-5 31-51,-4 22-22,0 1-1,0 0 1,0-1-1,0 1 1,0 0-1,0-1 1,0 1-1,0 0 1,0-1-1,0 1 0,0-1 1,0 1-1,0 0 1,0-1-1,0 1 1,1 0-1,-1-1 1,0 1-1,0 0 1,0 0-1,1-1 1,-1 1-1,0 0 1,0-1-1,0 1 1,1 0-1,-1 0 1,0 0-1,1-1 0,-1 1 1,0 0-1,1 0 1,-1 0-1,0 0 1,1-1-1,-1 1 1,0 0-1,1 0 1,-1 0-1,0 0 1,1 0-1,-1 0 1,0 0-1,1 0 1,-1 0-1,0 0 1,1 0-1,-1 0 1,1 0-1,-1 0 0,0 1 1,1-1-1,-1 0 1,0 0-1,0 0 1,1 0-1,-1 1 1,0-1-1,1 0 1,-1 0-1,0 1 1,0-1-1,1 0 1,-1 0-1,0 1 1,0-1-1,20 27-47,-14-17 72,1-2-35,0-1 1,1 1-1,0-2 0,0 1 1,0-1-1,1 0 0,0-1 1,0 0-1,14 6 0,0-2-1942,1-1 0,44 9 0,-24-9-3923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9.399"/>
    </inkml:context>
    <inkml:brush xml:id="br0">
      <inkml:brushProperty name="width" value="0.025" units="cm"/>
      <inkml:brushProperty name="height" value="0.025" units="cm"/>
      <inkml:brushProperty name="color" value="#004F8B"/>
    </inkml:brush>
  </inkml:definitions>
  <inkml:trace contextRef="#ctx0" brushRef="#br0">178 50 3523,'8'-6'6166,"0"-1"-4683,23-18 1122,-6 14 3370,-27 36-2185,-15 13-2740,-2-1-1,-46 68 1,25-43-942,-67 104-188,169-273-8637,19-35 2347,-67 115 6373,35-67 2234,-9 39 3499,-33 53-2427,-7 14-2428,-7 18-491,-6 12 287,2 1 0,1 0 0,2 1 0,-2 69 0,9-90-607,2 0 0,6 37 0,-6-55-141,0 0-1,0 0 1,1 1-1,0-1 0,-1 0 1,1-1-1,1 1 1,-1 0-1,1 0 0,0-1 1,0 0-1,0 0 0,1 0 1,-1 0-1,1 0 1,0 0-1,8 4 0,-12-8 45,0 1 0,1-1 0,-1 0-1,0 0 1,1 0 0,-1 0 0,0 0-1,1 0 1,-1 0 0,1 0-1,-1 0 1,0 0 0,1 0 0,-1 0-1,0 0 1,1 0 0,-1 0 0,0 0-1,1 0 1,-1 0 0,0-1-1,1 1 1,-1 0 0,0 0 0,1 0-1,-1-1 1,0 1 0,1 0 0,-1 0-1,0-1 1,0 1 0,0 0-1,1 0 1,-1-1 0,0 1 0,0 0-1,0-1 1,1 1 0,-1 0 0,0-1-1,0 1 1,0 0 0,0-1 0,0 1-1,0-1 1,0 1 0,0 0-1,0-1 1,0 1 0,0-1 0,1-23-2,-1 21-52,-12-282 791,12 284-708,0 1-1,1-1 1,-1 0-1,0 0 1,1 1-1,-1-1 1,1 0-1,-1 1 1,1-1-1,0 1 1,-1-1-1,1 0 0,0 1 1,-1-1-1,1 1 1,0 0-1,0-1 1,-1 1-1,1 0 1,0-1-1,0 1 1,0 0-1,-1 0 1,1 0-1,0-1 1,0 1-1,0 0 1,0 0-1,-1 0 1,3 1-1,35-1-7,-26 1 4,2-1 2,2-1 2,1 1-1,-1 1 1,1 0 0,-1 1 0,28 8-1,-42-10 16,-1 1 0,0 0 0,1 0 0,-1 0 0,0 0 0,1 0 0,-1 0 0,0 0 0,0 0 0,0 0 0,0 0-1,0 1 1,0-1 0,0 0 0,-1 1 0,1-1 0,0 1 0,-1-1 0,1 1 0,-1-1 0,1 1 0,-1-1 0,0 1 0,0-1 0,1 1-1,-1-1 1,-1 1 0,1 3 0,-13 50 1214,6-27-977,7-28-252,0 0 1,0 0 0,0 0-1,0 1 1,0-1 0,0 0-1,0 0 1,0 0 0,0 0 0,0 0-1,0 0 1,0 1 0,0-1-1,1 0 1,-1 0 0,0 0 0,0 0-1,0 0 1,0 0 0,0 0-1,0 1 1,0-1 0,0 0-1,1 0 1,-1 0 0,0 0 0,0 0-1,0 0 1,0 0 0,0 0-1,0 0 1,1 0 0,-1 0-1,0 0 1,0 0 0,0 0 0,0 0-1,0 0 1,1 0 0,-1 0-1,0 0 1,0 0 0,0 0-1,0 0 1,0 0 0,1 0 0,-1 0-1,0 0 1,0 0 0,0 0-1,0 0 1,0 0 0,0-1 0,1 1-1,13-7 93,11-10-7,-14 8-62,50-38 20,-57 44-51,0 1 1,0-1-1,1 1 0,0 0 0,-1 0 0,1 0 1,0 1-1,0 0 0,0 0 0,0 0 1,0 0-1,8 1 0,-12 1 4,0-1 0,0 1 1,0 0-1,0-1 0,0 1 0,0 0 0,0 0 0,0 0 0,0 0 0,0 0 0,0 0 1,-1 0-1,1 0 0,0 0 0,-1 0 0,1 0 0,-1 1 0,1-1 0,-1 0 0,0 0 1,1 1-1,-1-1 0,0 0 0,0 0 0,0 1 0,0-1 0,0 0 0,0 2 0,-1 50-14,0-41 14,-6 36-539,7-48 484,0 0 0,1 1 0,-1-1 0,0 0 1,0 0-1,0 0 0,0 0 0,0 1 0,0-1 0,1 0 0,-1 0 0,0 0 0,0 0 0,0 0 0,0 1 0,0-1 0,1 0 0,-1 0 0,0 0 0,0 0 0,0 0 0,1 0 0,-1 0 0,0 0 0,0 0 0,0 0 0,1 0 0,-1 0 0,0 0 0,0 0 0,0 0 0,1 0 0,-1 0 0,0 0 0,0 0 1,0 0-1,1 0 0,-1 0 0,0 0 0,0 0 0,0 0 0,1-1 0,-1 1 0,0 0 0,0 0 0,0 0 0,0 0 0,0 0 0,1-1 0,-1 1 0,0 0 0,0 0 0,0 0 0,0 0 0,0-1 0,11-8-1737,17-35-7330,-12 13 971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9.916"/>
    </inkml:context>
    <inkml:brush xml:id="br0">
      <inkml:brushProperty name="width" value="0.025" units="cm"/>
      <inkml:brushProperty name="height" value="0.025" units="cm"/>
      <inkml:brushProperty name="color" value="#004F8B"/>
    </inkml:brush>
  </inkml:definitions>
  <inkml:trace contextRef="#ctx0" brushRef="#br0">138 1 12043,'0'0'4570,"-10"6"-1997,-8 5-1339,0 1-1,-21 17 1,35-25-1039,-1-1 0,1 1 1,0 0-1,0 0 0,0 1 0,1-1 1,-1 1-1,1 0 0,0-1 0,1 2 1,-1-1-1,1 0 0,0 0 0,0 1 1,1-1-1,-2 9 0,4-13-191,-1 0-1,1 1 0,-1-1 1,1 0-1,0 0 1,-1 0-1,1 0 1,0 0-1,0 0 1,0 0-1,0 0 0,0 0 1,0-1-1,0 1 1,0 0-1,0-1 1,0 1-1,1 0 1,-1-1-1,0 1 1,0-1-1,1 0 0,1 1 1,42 9-16,-30-7-80,-6-1 35,0 1 0,-1 0 0,1 0 0,-1 0 0,0 1 0,0 1 0,0-1 0,0 1 0,-1 1 0,0-1 0,12 13 0,-15-13 73,0 1-1,0 0 1,0 0-1,-1 0 0,0 0 1,0 0-1,-1 1 1,0-1-1,0 1 0,-1 0 1,1 0-1,-1 0 0,-1-1 1,1 1-1,-1 0 1,-1 7-1,-1 2 198,-1 0 0,-1-1 0,0 1 0,-1-1 0,-1 0-1,0-1 1,-1 1 0,0-1 0,-1 0 0,-1-1 0,0 0 0,-1 0 0,0-1 0,-1-1 0,-1 1 0,-12 9-1,23-20-185,0 0 0,-1 0 0,1 0 0,0 0 0,-1 0-1,1-1 1,-1 1 0,1 0 0,-1-1 0,1 1-1,-1-1 1,1 1 0,-1-1 0,0 0 0,1 0-1,-1 0 1,1 0 0,-4 0 0,4-1-11,0 1-1,0-1 1,0 1 0,0-1 0,0 0 0,0 1-1,0-1 1,1 0 0,-1 0 0,0 0-1,0 1 1,1-1 0,-1 0 0,1 0 0,-1 0-1,1 0 1,-1 0 0,1 0 0,0 0-1,-1-2 1,-1-6-10,1 0 0,0 0 0,1 0-1,0-1 1,1-8 0,0 2-140,1 1-1,1 0 1,1-1-1,0 1 1,1 0-1,1 1 1,0-1-1,1 1 1,12-19-1,10-9-110,53-61-1,-49 65 257,38-59-1,-70 96-11,1-1 0,-1 0-1,0 0 1,0 0 0,0 0 0,0 0 0,0 0-1,0 0 1,-1 0 0,1-1 0,-1 1 0,1 0-1,-1-4 1,0 6-3,0-1 0,-1 1-1,1 0 1,0-1 0,-1 1 0,1 0-1,0-1 1,-1 1 0,1 0-1,-1-1 1,1 1 0,0 0 0,-1 0-1,1-1 1,-1 1 0,1 0 0,-1 0-1,1 0 1,-1 0 0,1 0-1,-1 0 1,1 0 0,0 0 0,-1 0-1,1 0 1,-1 0 0,1 0-1,-1 0 1,1 0 0,-1 0 0,1 0-1,-1 0 1,1 1 0,-1-1 0,0 0-1,-5 3-17,0 0-1,0 0 0,0 0 0,0 0 1,0 1-1,1 0 0,-7 6 1,5-3 14,0 1 1,1 0 0,0 0 0,0 0-1,-6 12 1,10-16 6,0-1 0,0 1 0,1 0 0,-1 0 0,1 1 0,0-1 0,0 0 0,1 0 0,-1 1 0,1-1 0,0 0 0,0 0 0,0 1 0,2 7 0,-1-10-37,0-1-1,-1 1 1,2 0 0,-1-1 0,0 1-1,0-1 1,0 1 0,1-1-1,-1 1 1,1-1 0,-1 0 0,1 0-1,-1 0 1,1 0 0,0 0 0,-1 0-1,1 0 1,0-1 0,0 1 0,0-1-1,0 1 1,0-1 0,-1 0 0,5 1-1,1-1-558,1 1-1,-1-1 0,0 0 0,0-1 1,13-2-1,-10-1-798,0 1-1,0-1 1,0-1-1,0 0 1,-1 0 0,17-13-1,15-18-6135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30.262"/>
    </inkml:context>
    <inkml:brush xml:id="br0">
      <inkml:brushProperty name="width" value="0.025" units="cm"/>
      <inkml:brushProperty name="height" value="0.025" units="cm"/>
      <inkml:brushProperty name="color" value="#004F8B"/>
    </inkml:brush>
  </inkml:definitions>
  <inkml:trace contextRef="#ctx0" brushRef="#br0">164 0 3683,'0'0'15487,"-9"5"-12625,-1 1-2523,0 0 1,1 1 0,0 0 0,1 0 0,-1 1 0,1 0 0,1 1 0,0 0-1,0 0 1,0 0 0,-8 19 0,8-16-105,0 0 0,1 1 0,1 0 0,0 0-1,0 0 1,2 0 0,0 1 0,0 0 0,1-1 0,1 1 0,0 16 0,1-28-228,0-1 0,1 1 1,-1-1-1,1 1 0,-1-1 1,1 0-1,-1 1 0,1-1 1,0 1-1,0-1 0,0 0 1,0 0-1,0 1 0,0-1 1,0 0-1,0 0 0,0 0 1,0 0-1,1 0 0,-1-1 1,3 2-1,0 0 20,0 0 0,1-1 1,-1 0-1,0 0 0,1 0 0,-1-1 1,8 1-1,4-2-265,1 0 1,-1-1-1,21-5 0,-24 4-247,-1 0-1,1 2 0,0-1 0,17 1 1,-30 1 522,1 1 0,-1-1 0,1 0 1,-1 1-1,1-1 0,-1 0 0,1 1 1,-1-1-1,0 0 0,1 1 0,-1-1 1,0 1-1,1-1 0,-1 1 0,0-1 1,1 1-1,-1-1 0,0 1 0,0-1 1,0 1-1,0 0 0,1-1 0,-1 1 1,0-1-1,0 1 0,0-1 1,0 1-1,0 0 0,0-1 0,-1 1 1,1-1-1,0 1 0,0-1 0,0 1 1,0-1-1,-1 2 0,-8 22 1547,3-13-1226,-1-1-1,-1-1 0,0 1 1,0-1-1,-1-1 0,-13 11 1,17-15-277,-1 0 1,1-1-1,-1 1 1,0-1-1,0 0 1,-1-1-1,1 1 1,-1-1-1,1 0 1,-1-1-1,1 0 1,-13 1-1,18-2-125,0 0 0,0 0 0,0 0 0,0 0 0,-1-1 0,1 1 0,0 0 0,0 0 0,0-1 0,0 1 0,0-1 0,0 1 0,0-1 0,1 1-1,-1-1 1,0 0 0,0 1 0,0-1 0,1 0 0,-1 0 0,0 0 0,0 1 0,1-1 0,-1 0 0,1 0 0,-1 0 0,1 0 0,-1 0 0,1 0 0,0 0 0,0 0 0,-1 0 0,1 0 0,0 0 0,0 0 0,0-1 0,0 1 0,0 0 0,0 0 0,0 0-1,0 0 1,1 0 0,-1 0 0,0 0 0,1 0 0,-1 0 0,1 0 0,-1 0 0,2-1 0,-1-3-641,1 0-1,0 1 1,0-1-1,0 1 1,1 0-1,0 0 1,0 0-1,0 0 1,0 0-1,5-4 0,46-23-8933,-19 17 3031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9.997"/>
    </inkml:context>
    <inkml:brush xml:id="br0">
      <inkml:brushProperty name="width" value="0.025" units="cm"/>
      <inkml:brushProperty name="height" value="0.025" units="cm"/>
    </inkml:brush>
  </inkml:definitions>
  <inkml:trace contextRef="#ctx0" brushRef="#br0">0 25 10090,'0'0'7975,"73"-23"-7334,-29 21-33,7 2-480,9 0-288,1 0-1505,2 0-4325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30.909"/>
    </inkml:context>
    <inkml:brush xml:id="br0">
      <inkml:brushProperty name="width" value="0.025" units="cm"/>
      <inkml:brushProperty name="height" value="0.025" units="cm"/>
      <inkml:brushProperty name="color" value="#004F8B"/>
    </inkml:brush>
  </inkml:definitions>
  <inkml:trace contextRef="#ctx0" brushRef="#br0">121 307 10090,'0'0'11167,"-8"2"-8439,1 0-2444,-1 1 0,1 1-1,0-1 1,0 1-1,0 1 1,0-1 0,1 1-1,0 0 1,0 1-1,-7 6 1,10-8-211,0-1 0,0 1 0,0-1 0,1 1 0,-1 0 0,1 0 0,0 0 0,0 0 0,1 0 0,-1 0 0,1 1 0,0-1 0,0 1 0,0-1 0,0 1 0,1-1 0,0 1 0,0-1 0,0 1 0,0-1 0,1 1 1,1 4-1,-1-8-67,-1 1 1,1-1-1,0 1 1,0-1-1,0 0 1,0 0 0,1 0-1,-1 0 1,0 1-1,0-2 1,1 1 0,-1 0-1,0 0 1,1 0-1,-1-1 1,1 1-1,-1 0 1,1-1 0,0 0-1,-1 1 1,1-1-1,-1 0 1,1 0-1,0 0 1,-1 0 0,1 0-1,-1 0 1,1 0-1,0 0 1,2-2 0,1 2-25,1-1 1,-1-1-1,0 1 1,1-1-1,-1 0 1,0 0-1,9-5 1,-4-1-410,0 0 1,-1-1-1,17-19 1,-22 24 301,-1 0 1,0 0-1,0 0 0,-1 0 1,0-1-1,1 1 1,-1-1-1,-1 0 0,1 0 1,-1 1-1,1-1 0,0-10 1,-2 14 225,0 2-46,0 0-1,1-1 1,-1 1-1,0 0 0,0 0 1,0 0-1,0 0 1,0 0-1,0 0 1,0 0-1,0 0 1,0 0-1,-1 0 1,1 0-1,0 0 0,0 0 1,-2 1-1,2-1-20,-1 0 0,1 0 0,-1 0 0,1 0-1,0 0 1,-1 0 0,1 0 0,0 0 0,0 0 0,0 0-1,0 0 1,0 0 0,0 0 0,0 0 0,0 0 0,0 0-1,0 0 1,1 0 0,-1 0 0,0 0 0,1 0 0,-1 0-1,0 0 1,2 2 0,1-2-10,0 0 0,0 0 0,-1 0-1,1 0 1,0 0 0,0-1 0,0 1 0,0-1 0,0 0 0,0 0-1,1 0 1,-1 0 0,0-1 0,0 1 0,0-1 0,0 1 0,-1-1-1,1 0 1,0-1 0,0 1 0,4-3 0,4-2 3,0 0 1,0-1 0,17-15-1,-10 7-14,-2-2 0,0 0 0,-2 0-1,1-2 1,-2 0 0,13-25 0,-18 30-50,0-2-1,-1 1 1,-1-1 0,-1 0 0,0 0-1,-1 0 1,-1-1 0,0 1 0,0-19-1,-3 34 33,0 1 0,0-1-1,0 1 1,0-1-1,1 1 1,-1-1 0,0 1-1,0-1 1,0 1-1,0-1 1,-1 1 0,1-1-1,0 0 1,0 1-1,0-1 1,0 1 0,0-1-1,-1 1 1,1-1-1,0 1 1,0 0 0,-1-1-1,1 1 1,0-1-1,-1 1 1,1 0 0,-1-1-1,1 1 1,0-1 0,-1 1-1,1 0 1,-1 0-1,0-1 1,-15 11-72,-14 29 86,18-17 133,2 0-1,0 1 0,1 0 0,1 1 1,2 0-1,0 0 0,2 0 0,0 1 1,2 0-1,0-1 0,2 1 1,6 48-1,-5-67-132,1-1 0,0 1 0,0-1 0,0 0 0,1 0 0,-1 0 1,8 9-1,-9-12-10,-1-1 1,1 1-1,0-1 1,1 1-1,-1-1 1,0 0-1,0 0 1,1 0-1,-1 1 1,0-1-1,1 0 1,-1-1 0,1 1-1,-1 0 1,1 0-1,0-1 1,-1 1-1,1-1 1,0 1-1,-1-1 1,1 0-1,0 1 1,0-1-1,-1 0 1,1 0-1,0 0 1,-1-1-1,1 1 1,3-1 0,-4 0-19,0 0 0,0 0 1,0 0-1,0-1 0,0 1 1,0 0-1,0 0 0,-1-1 1,1 1-1,0-1 0,-1 1 1,1-1-1,-1 1 0,0-1 1,1 1-1,-1-1 0,0 1 1,0-1-1,0 0 0,0 1 1,0-1-1,0 1 0,0-1 1,-1 1-1,0-3 0,-11-40-259,4 26 187,-2 2-1,0-1 0,0 1 1,-2 1-1,0 0 1,0 1-1,-2 0 1,0 0-1,0 2 0,-1 0 1,-1 1-1,-29-17 1,28 22 247,16 9 308,28 11 186,19-5-531,0-3-1,0-2 0,0-1 1,77-7-1,-101 3-251,5 0-2109,0-2 0,32-7 0,-7-3-6353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38.440"/>
    </inkml:context>
    <inkml:brush xml:id="br0">
      <inkml:brushProperty name="width" value="0.025" units="cm"/>
      <inkml:brushProperty name="height" value="0.025" units="cm"/>
    </inkml:brush>
  </inkml:definitions>
  <inkml:trace contextRef="#ctx0" brushRef="#br0">1035 298 3171,'0'-11'6230,"1"3"-5697,0 2-474,-1 1 0,1-1 1,-1 0-1,0 1 0,0-1 1,0 0-1,-1 1 0,0-1 0,0 1 1,-1-1-1,1 1 0,-1-1 0,0 1 1,-1 0-1,1 0 0,-1 0 0,0 0 1,0 1-1,-1-1 0,-7-7 1,-4 2 26,0 1 0,0 0 0,-1 1 1,-1 1-1,1 0 0,-1 1 0,0 1 1,0 1-1,0 0 0,-23-1 1,11 2-19,0 1 1,0 2 0,0 1-1,0 1 1,-46 10 0,37-1-45,1 1 0,0 2-1,1 1 1,1 2 0,1 2 0,0 1 0,1 1 0,2 2-1,0 1 1,1 2 0,2 0 0,0 3 0,2 0 0,-24 36 0,41-52 9,0 1 0,1 1 0,1-1 0,0 1 0,1 1 0,1-1 0,0 1 0,1 0 0,1 0-1,1 0 1,0 1 0,1-1 0,0 0 0,4 25 0,-1-27-20,0 0 0,2 0 0,0 0 0,0 0 0,1-1 0,1 0 0,0 0 0,1-1 0,1 1 0,-1-2 0,2 1 0,0-1 0,0 0 0,1-1 0,0 0 0,21 15 0,-9-10 38,0-1 0,1-1 1,1-1-1,0-1 0,0-2 0,1 0 1,0-1-1,1-2 0,-1 0 1,1-2-1,0-1 0,1-1 0,44-3 1,-39-1-38,1-1 0,-1-2 1,0-2-1,0-1 0,-1-1 1,0-1-1,-1-2 0,0-1 1,0-2-1,44-29 0,-40 19 177,-1-1-1,-1-1 1,-2-2-1,-1-1 0,-1-2 1,37-54-1,-47 60 19,-3-1-1,0 0 0,-1-1 1,-2-1-1,-1 0 0,-1 0 1,-2-1-1,0-1 1,4-45-1,-11 62-192,-1 0 0,0-1 0,0 1 0,-1 0 0,-1-1 0,-1 1 0,0 0 0,-1 0 0,0 1 0,-9-21 0,8 25-54,0 0 1,-1 0 0,0 1-1,-1-1 1,1 1 0,-1 1-1,-1-1 1,1 1 0,-1 1-1,-1-1 1,1 1 0,-1 1-1,0 0 1,0 0 0,-12-4-1,0 2-246,1 1 0,-2 0 0,1 2-1,0 1 1,-1 0 0,-24 1 0,-131 10-3496,173-7 3645,-77 5-4333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9:01.692"/>
    </inkml:context>
    <inkml:brush xml:id="br0">
      <inkml:brushProperty name="width" value="0.025" units="cm"/>
      <inkml:brushProperty name="height" value="0.025" units="cm"/>
    </inkml:brush>
  </inkml:definitions>
  <inkml:trace contextRef="#ctx0" brushRef="#br0">17 48 9961,'0'0'14030,"0"6"-14383,0-10-191,0-3-353,0-2-672,-9-6-1602,2-4-4325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9:59.938"/>
    </inkml:context>
    <inkml:brush xml:id="br0">
      <inkml:brushProperty name="width" value="0.025" units="cm"/>
      <inkml:brushProperty name="height" value="0.025" units="cm"/>
    </inkml:brush>
  </inkml:definitions>
  <inkml:trace contextRef="#ctx0" brushRef="#br0">84 70 3587,'0'0'7832,"2"-9"-4117,2-2-2574,2-12 290,-4-2 3103,-2 24-3258,0 30 400,-4 38-1201,-3-1 1,-2 0-1,-21 72 0,-15 115-310,43-178-3448,3-73-844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9.384"/>
    </inkml:context>
    <inkml:brush xml:id="br0">
      <inkml:brushProperty name="width" value="0.025" units="cm"/>
      <inkml:brushProperty name="height" value="0.025" units="cm"/>
    </inkml:brush>
  </inkml:definitions>
  <inkml:trace contextRef="#ctx0" brushRef="#br0">128 86 6406,'0'0'14280,"-8"-1"-12918,-21-1 531,25 3 483,23 3-971,-1-3-1227,0-1 0,0 0 0,0-2 0,-1 0 0,1-1 1,-1 0-1,1-1 0,-1-1 0,19-9 0,-15 6 1,1 1 0,0 1 1,0 2-1,0 0 0,25-2 0,150 14-115,-196-8-112,-8 0-75,-63 0 128,-1-2 14,-141 17 0,157-5 53,-1-3 0,-1-3 0,-60-2 0,117-2-70,-1 0-1,1 0 0,0 0 1,-1 0-1,1 0 0,0 0 1,-1 0-1,1 0 0,0 0 1,-1 0-1,1 0 0,0 0 0,-1 0 1,1 0-1,0 0 0,0-1 1,-1 1-1,1 0 0,0 0 1,-1 0-1,1 0 0,0-1 1,0 1-1,0 0 0,-1 0 0,1-1 1,0 1-1,0 0 0,0 0 1,-1-1-1,1 1 0,0 0 1,0-1-1,0 1 0,0 0 1,0 0-1,0-1 0,0 1 0,0 0 1,0-1-1,0 1 0,0 0 1,0-1-1,0 1 0,0 0 1,0-1-1,0 0-1,1 0 1,-1 1 0,0-1-1,1 1 1,-1-1 0,1 0-1,-1 1 1,1-1-1,-1 1 1,1-1 0,-1 1-1,1 0 1,-1-1-1,1 1 1,0-1 0,-1 1-1,1 0 1,0 0-1,-1-1 1,1 1 0,1 0-1,210-21 214,-194 18-215,33-6 2,0 3 1,0 1 0,79 4-1,-120 2-39,1 0 0,0 1 0,-1 0 0,0 1 0,1 1 0,-1-1 0,0 1 0,10 6 0,-20-9 30,0-1-1,0 0 0,1 1 0,-1-1 0,0 1 0,0-1 0,0 0 1,0 1-1,1-1 0,-1 1 0,0-1 0,0 0 0,0 1 0,0-1 1,0 1-1,0-1 0,0 1 0,0-1 0,0 1 0,0-1 0,-1 0 0,1 1 1,0-1-1,0 1 0,0-1 0,0 0 0,-1 1 0,1-1 0,0 1 1,0-1-1,-1 0 0,1 1 0,0-1 0,-1 0 0,1 0 0,0 1 1,-1-1-1,1 0 0,0 0 0,-1 1 0,1-1 0,0 0 0,-1 0 1,1 0-1,-1 0 0,1 0 0,-1 1 0,1-1 0,0 0 0,-1 0 1,0 0-1,-25 9-96,26-9 105,-19 3 14,0-1 1,0-1-1,0 0 1,0-2-1,0 0 1,0-1-1,0-1 1,1-1 0,-33-10-1,24 7 2,-1 1-1,0 1 1,-44-3 0,61 8-36,-24 0 92,34 0-93,0-1-1,0 1 1,0 1 0,0-1-1,-1 0 1,1 0 0,0 0-1,0 0 1,0 1 0,0-1 0,0 1-1,0-1 1,0 1 0,0-1-1,0 1 1,0-1 0,1 1-1,-1 0 1,0-1 0,0 1 0,0 0-1,0 1 1,1-1-161,0-1 1,0 1-1,1-1 1,-1 1-1,0-1 1,1 1-1,-1-1 0,0 1 1,1-1-1,-1 1 1,0-1-1,1 0 0,-1 1 1,1-1-1,-1 1 1,1-1-1,-1 0 1,1 0-1,-1 1 0,1-1 1,0 0-1,-1 0 1,1 0-1,-1 0 0,1 1 1,-1-1-1,1 0 1,0 0-1,-1 0 0,1 0 1,-1 0-1,1-1 1,0 1-1,-1 0 1,1 0-1,-1 0 0,1 0 1,-1-1-1,1 1 1,0-1-1,1 1-466,18-3-6132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48.864"/>
    </inkml:context>
    <inkml:brush xml:id="br0">
      <inkml:brushProperty name="width" value="0.025" units="cm"/>
      <inkml:brushProperty name="height" value="0.025" units="cm"/>
    </inkml:brush>
  </inkml:definitions>
  <inkml:trace contextRef="#ctx0" brushRef="#br0">1 1 4420,'0'0'1057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6:56.243"/>
    </inkml:context>
    <inkml:brush xml:id="br0">
      <inkml:brushProperty name="width" value="0.025" units="cm"/>
      <inkml:brushProperty name="height" value="0.025" units="cm"/>
    </inkml:brush>
  </inkml:definitions>
  <inkml:trace contextRef="#ctx0" brushRef="#br0">0 0 7399,'0'0'3417,"0"8"-2542,0 32 1170,6-36 3386,18 17-4905,-23-20-470,1 1-1,-1-1 0,0 1 0,1-1 1,-1 0-1,1 0 0,-1 0 1,1 0-1,0 0 0,-1 0 0,1 0 1,0 0-1,3 0 0,-3 0 55,0-1 0,0 1 0,0 0 0,0 0 0,0-1 0,0 1 0,-1 1 0,1-1 0,0 0 0,-1 0 0,1 1 0,-1-1 0,1 1 0,0 1 0,8 11 9,1-1 0,0 0 1,1 0-1,1-1 0,-1-1 0,25 17 1,93 47 168,-90-55 36,72 50 1,62 51-292,-71-53 36,-55-30 225,-1 1 0,48 53 0,57 49 142,-99-99-40,1 2-263,79 49 0,11 3-12,-5 5 0,128 122 0,56 79-30,-194-177-70,339 295 22,-77-72 11,-129-109-17,142 98-9,4 3 24,479 337-30,-585-459-17,-93-77-5,415 211 0,3-95 1,-388-168-184,371 119 131,-471-172 43,1-6-1,213 19 1,104-2 9,-324-26 0,182 54 0,-255-55-63,-29-9-173,0-2 0,0 0 0,0-3 0,1 0 0,37 1 0,-66-7 38,16-3-2399,-12-7-3048,-6-5-5992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3.008"/>
    </inkml:context>
    <inkml:brush xml:id="br0">
      <inkml:brushProperty name="width" value="0.025" units="cm"/>
      <inkml:brushProperty name="height" value="0.025" units="cm"/>
    </inkml:brush>
  </inkml:definitions>
  <inkml:trace contextRef="#ctx0" brushRef="#br0">74 0 16111,'0'0'6881,"-5"8"-6891,-6 12 133,1 0-1,1 1 1,1 0 0,0 1 0,2-1-1,1 1 1,1 1 0,0-1 0,2 0 0,0 1-1,4 42 1,-2-64-82,0 1 0,0-1 0,0 0 1,0 1-1,1-1 0,-1 0 0,1 1 0,-1-1 0,1 0 0,-1 1 0,1-1 0,0 0 0,-1 0 0,1 0 0,0 0 1,0 0-1,0 0 0,0 0 0,0 0 0,0 0 0,0 0 0,0 0 0,0 0 0,0-1 0,3 2 0,-2-2 70,1 1-1,0-1 1,0 1-1,0-1 0,-1 0 1,1 0-1,0 0 0,0-1 1,0 1-1,-1-1 1,6-1-1,3-2 188,0 0 0,0-1 0,0 0-1,-1-1 1,10-7 0,1-2-205,0-2 0,-1 0 0,0 0 1,-2-2-1,0-1 0,-2 0 0,0-1 0,23-40 0,-48 80-205,-2 2 77,1 0 0,0 1-1,2 0 1,-8 34 0,15-50 30,0 0 1,0 1-1,1-1 1,-1 0-1,1 1 1,1-1-1,-1 0 1,1 1-1,3 9 0,-3-14 22,0 0 0,1 0-1,-1 0 1,1 0 0,-1 0 0,1 0-1,0 0 1,-1-1 0,1 1-1,0-1 1,0 1 0,0-1-1,0 0 1,1 0 0,-1 0-1,0 0 1,0 0 0,1 0-1,-1-1 1,1 1 0,-1-1 0,0 1-1,1-1 1,-1 0 0,1 0-1,-1 0 1,4-1 0,2 0 41,-1 0 0,1 0 1,0-1-1,0 0 0,-1 0 1,1-1-1,-1 0 0,0 0 1,0-1-1,0 0 0,0 0 1,-1-1-1,0 0 0,0 0 1,0 0-1,0-1 0,-1 1 1,0-2-1,0 1 0,-1 0 1,5-9-1,-2 5 43,-2-1 0,1 1 0,-2-1 0,1 0 0,-1 0-1,-1 0 1,0 0 0,-1-1 0,0 1 0,-1-1 0,0 0 0,0 1 0,-3-24 0,1 33-100,1 1 0,0 0 0,0-1 1,-1 1-1,1 0 0,-1 0 1,1-1-1,-1 1 0,1 0 1,-1 0-1,0 0 0,0 0 1,1 0-1,-1-1 0,0 2 0,0-1 1,0 0-1,0 0 0,0 0 1,0 0-1,0 1 0,-1-1 1,1 0-1,0 1 0,0-1 0,0 1 1,-1-1-1,1 1 0,0 0 1,-1 0-1,1-1 0,0 1 1,-1 0-1,1 0 0,0 0 1,-2 1-1,1-1-62,0 0-1,0 1 1,0-1 0,0 1-1,1 0 1,-1-1 0,0 1-1,1 0 1,-1 0 0,0 0 0,1 0-1,-1 1 1,1-1 0,0 0-1,-1 0 1,1 1 0,0-1 0,0 1-1,0-1 1,0 1 0,0 0-1,0-1 1,0 1 0,0 3-1,-1 22-4447,2-26 4114,1 0-1,-1 0 1,0 0 0,0-1-1,1 1 1,-1 0 0,0 0 0,1-1-1,-1 1 1,1 0 0,-1-1 0,1 1-1,-1 0 1,1-1 0,-1 1 0,1-1-1,0 1 1,-1-1 0,1 1-1,0-1 1,-1 1 0,1-1 0,0 0-1,0 1 1,0-1 0,-1 0 0,1 0-1,1 1 1,17-1-10223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3.402"/>
    </inkml:context>
    <inkml:brush xml:id="br0">
      <inkml:brushProperty name="width" value="0.025" units="cm"/>
      <inkml:brushProperty name="height" value="0.025" units="cm"/>
    </inkml:brush>
  </inkml:definitions>
  <inkml:trace contextRef="#ctx0" brushRef="#br0">27 1 18481,'0'0'9001,"-14"55"-7848,9-26-416,-1 6-481,6-6-224,-2 0-32,2-7-64,0-6-609,2-4-159,7-9-193,-2-3-289,4 0-800,-1-13-1249,-3-6-2626,4-4-6471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3.746"/>
    </inkml:context>
    <inkml:brush xml:id="br0">
      <inkml:brushProperty name="width" value="0.025" units="cm"/>
      <inkml:brushProperty name="height" value="0.025" units="cm"/>
    </inkml:brush>
  </inkml:definitions>
  <inkml:trace contextRef="#ctx0" brushRef="#br0">0 86 8680,'0'0'9364,"29"26"-4832,-25-25-4363,0 1 1,0-1-1,0 0 1,0 0-1,0-1 1,0 1-1,1-1 1,-1 0-1,0 0 1,0-1-1,0 1 1,1-1-1,-1 0 1,0 0-1,0 0 0,0 0 1,0-1-1,0 1 1,0-1-1,-1 0 1,5-4-1,0 1 53,-1 0-1,0 0 0,0-1 1,0 0-1,-1 0 0,0-1 1,0 0-1,-1 0 0,6-9 1,-11 15-208,1 0 0,0 1 0,-1-1 0,1 0 0,-1 0 1,1 0-1,-1 0 0,0 1 0,1-1 0,-1 0 0,0 0 1,1 0-1,-1 0 0,0 0 0,0 0 0,0 0 0,0 0 1,0 0-1,0 0 0,0 0 0,0 0 0,-1 0 1,1 1-1,0-1 0,0 0 0,-1 0 0,0-1 0,0 1 15,0 1 0,0-1 0,0 1 0,0 0-1,0-1 1,0 1 0,0 0 0,-1-1 0,1 1 0,0 0-1,0 0 1,0 0 0,0 0 0,-1 0 0,1 0 0,0 1-1,-2-1 1,-4 2 63,0 0 0,0 0 0,1 0 0,-1 1 0,1 0 0,-7 4-1,2 2-56,0 1 0,1 0 0,0 1 0,0 0 0,-10 15 0,17-22-24,1 0-1,-1 0 1,1-1-1,-1 1 1,2 1 0,-1-1-1,0 0 1,1 0 0,-1 1-1,1-1 1,1 1-1,-1-1 1,0 1 0,1-1-1,0 1 1,0-1-1,1 1 1,-1-1 0,1 1-1,0-1 1,1 6 0,0-8 0,0 0 0,0 0 0,0 1 0,1-1 0,-1 0 0,0-1 0,1 1 0,0 0 1,-1-1-1,1 1 0,0-1 0,0 0 0,-1 0 0,1 0 0,0 0 0,0-1 0,0 1 0,0-1 1,0 0-1,5 0 0,66 0-6,-69-1-51,0 1-210,-1 0 0,1-1 0,0 0 0,-1 0 0,1 0 0,-1-1 0,1 1 0,-1-1 0,0 0 0,0 0 0,5-4 0,-7 5-240,0-1 0,0 0 0,0 0 0,0 0 1,0 0-1,-1-1 0,1 1 0,0 0 0,-1-1 0,0 1 0,0-1 0,2-4 0,3-18-6411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0.341"/>
    </inkml:context>
    <inkml:brush xml:id="br0">
      <inkml:brushProperty name="width" value="0.025" units="cm"/>
      <inkml:brushProperty name="height" value="0.025" units="cm"/>
    </inkml:brush>
  </inkml:definitions>
  <inkml:trace contextRef="#ctx0" brushRef="#br0">408 3 15855,'-10'-1'1148,"-5"0"-715,0 1 0,0 0 0,0 1 0,0 0 0,0 2 0,0 0 0,-28 9 0,19-2 149,0 1-1,1 1 0,1 1 0,0 1 0,-33 27 1,48-35-512,0 0-1,1 1 1,0-1 0,0 1 0,0 1 0,1-1 0,0 1 0,0 0-1,1 0 1,0 0 0,0 0 0,1 1 0,0 0 0,1 0 0,0-1 0,0 1-1,1 0 1,0 1 0,0 12 0,2-17-52,-1-1 0,1 1 1,0-1-1,0 1 0,1-1 0,-1 0 0,1 1 0,0-1 1,0 0-1,0 0 0,1 0 0,-1-1 0,1 1 1,0 0-1,0-1 0,0 0 0,7 6 0,-3-5-6,-1 0 0,1 0 0,0 0 0,0-1 0,1 0 0,-1-1 0,1 1 1,-1-1-1,1-1 0,8 2 0,-7-2 103,1 0 1,0-1 0,0 0 0,0 0 0,0-1 0,0 0 0,0-1-1,-1 0 1,1 0 0,-1-1 0,1-1 0,-1 1 0,0-2-1,0 1 1,0-1 0,15-12 0,-23 16-93,1 0-1,-1 0 1,0 0 0,1 0-1,-1 0 1,0-1 0,0 1 0,0 0-1,0-1 1,0 1 0,0-1-1,0 1 1,0-1 0,-1 1-1,1-1 1,0 0 0,-1 1-1,0-1 1,1 0 0,-1 0 0,0 1-1,0-1 1,0 0 0,0 0-1,0 1 1,0-1 0,-1 0-1,1 0 1,0 1 0,-1-1 0,1 0-1,-1 1 1,0-1 0,0 1-1,0-1 1,1 1 0,-1-1-1,-1 1 1,1-1 0,0 1 0,0 0-1,0 0 1,-1 0 0,1 0-1,-3-2 1,0 1-25,0-1 0,0 2 0,0-1-1,0 0 1,0 1 0,0 0 0,0 0 0,-1 0 0,1 1 0,0-1 0,-1 1-1,1 0 1,0 0 0,-1 0 0,1 1 0,0 0 0,0-1 0,-6 3 0,10-3 1,-1 0 1,1 0 0,0 1 0,-1-1 0,1 0 0,0 0 0,-1 0 0,1 0-1,0 0 1,-1 0 0,1 1 0,0-1 0,0 0 0,-1 0 0,1 1-1,0-1 1,0 0 0,-1 0 0,1 1 0,0-1 0,0 0 0,0 0 0,-1 1-1,1-1 1,0 0 0,0 1 0,0-1 0,0 0 0,0 1 0,0-1 0,0 0-1,0 1 1,0-1 0,0 0 0,0 1 0,0-1 0,0 0 0,0 1-1,0-1 1,0 0 0,0 1 0,0-1 0,0 0 0,0 1 0,1-1 0,-1 0-1,0 1 1,0-1 0,0 0 0,1 0 0,-1 1 0,0-1 0,0 0 0,1 0-1,-1 1 1,0-1 0,0 0 0,1 0 0,-1 0 0,0 1 0,1-1-1,-1 0 1,0 0 0,1 0 0,19 9 83,4-6-20,0-1-1,0-2 0,37-3 1,-9 0-115,-51 3 41,-1 0 1,1 0-1,0 0 1,0 1-1,0-1 1,0 0-1,-1 1 1,1-1-1,0 1 1,0-1-1,-1 1 1,1-1-1,0 1 1,-1-1-1,1 1 1,-1-1-1,1 1 1,-1 0-1,1 0 1,-1-1-1,1 1 1,-1 0-1,1 0 1,-1-1-1,0 1 1,0 0-1,1 0 1,-1 0-1,0-1 1,0 1-1,0 0 1,0 0-1,0 0 1,0 0-1,0 0 1,0 0-1,0-1 1,0 1-1,-1 0 1,1 0-1,0 0 1,-1-1-1,1 1 0,-1 1 1,-14 45-32,13-43 44,-25 82 207,21-41-2947,12-2-7118,7-24-5887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4.079"/>
    </inkml:context>
    <inkml:brush xml:id="br0">
      <inkml:brushProperty name="width" value="0.025" units="cm"/>
      <inkml:brushProperty name="height" value="0.025" units="cm"/>
    </inkml:brush>
  </inkml:definitions>
  <inkml:trace contextRef="#ctx0" brushRef="#br0">50 53 14990,'0'0'7431,"-50"-36"-4548,50 29-1314,0 4-832,20 2-865,8 1 0,-3-2-2210,3-1-4677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4.475"/>
    </inkml:context>
    <inkml:brush xml:id="br0">
      <inkml:brushProperty name="width" value="0.025" units="cm"/>
      <inkml:brushProperty name="height" value="0.025" units="cm"/>
    </inkml:brush>
  </inkml:definitions>
  <inkml:trace contextRef="#ctx0" brushRef="#br0">145 64 9545,'0'0'10239,"6"-9"-7639,16-28-566,-22 37-1984,1 0 1,-1 0 0,0-1-1,0 1 1,1-1-1,-1 1 1,0 0 0,0-1-1,0 1 1,0 0-1,0-1 1,1 1-1,-1-1 1,0 1 0,0 0-1,0-1 1,0 1-1,0-1 1,0 1 0,0-1-1,-1 1 1,1 0-1,0-1 1,0 1 0,0-1-1,0 1 1,0 0-1,-1-1 1,1 1 0,0 0-1,0-1 1,-1 1-1,1 0 1,0-1-1,0 1 1,-1 0 0,1 0-1,-1-1 1,-19-3 678,-21 10-410,31-3-313,-1 1 1,1 0-1,0 1 0,-12 7 0,18-10-13,0 1 0,1-1-1,-1 1 1,0 0 0,1 0-1,-1 0 1,1 1 0,0-1-1,0 1 1,1 0 0,-1 0 0,-3 7-1,6-10 4,0 0 0,0 0-1,0 0 1,1 0 0,-1 0 0,0 0 0,1 0-1,-1 0 1,1 0 0,-1 0 0,1 0-1,-1 0 1,1 0 0,-1-1 0,1 1-1,0 0 1,-1 0 0,1-1 0,0 1-1,0 0 1,0-1 0,0 1 0,0-1-1,-1 1 1,1-1 0,0 1 0,0-1-1,0 0 1,0 1 0,0-1 0,0 0-1,0 0 1,0 0 0,2 0 0,46 8 89,-42-7-80,40 3 41,-32-3-71,1 0 0,0 1 0,0 1 0,-1 0 0,1 2 0,15 5 0,-30-9 15,0-1 0,1 1 0,-1-1 0,0 1 0,1 0 0,-1-1 0,0 1-1,0 0 1,0 0 0,0 0 0,0 0 0,0 0 0,0 0 0,0 0 0,0 1 0,0-1-1,-1 0 1,1 0 0,0 1 0,-1-1 0,1 0 0,-1 1 0,1-1 0,-1 1 0,0 2-1,0-2 74,0 1-1,-1-1 1,0 0-1,1 1 0,-1-1 1,0 0-1,0 1 1,-1-1-1,1 0 0,0 0 1,-1 0-1,1 0 0,-4 3 1,-3 3 385,0-1 0,0 0 0,-1 0 0,0-1 0,-16 9 1,11-8-343,-1 0 0,0 0 0,-1-2 0,1 0 0,-1 0 1,0-2-1,0 0 0,-18 1 0,42-12-3667,85-49-10852,-48 28 1328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4.862"/>
    </inkml:context>
    <inkml:brush xml:id="br0">
      <inkml:brushProperty name="width" value="0.025" units="cm"/>
      <inkml:brushProperty name="height" value="0.025" units="cm"/>
    </inkml:brush>
  </inkml:definitions>
  <inkml:trace contextRef="#ctx0" brushRef="#br0">49 0 15150,'0'0'10666,"-20"51"-9609,10-21-320,-1 4-96,4 0-417,7-4-160,0-3-64,0-5 0,0-8 0,3-5-224,8-6-449,3-3-672,-1-5-1346,-1-12-1697,2-5-4132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5.618"/>
    </inkml:context>
    <inkml:brush xml:id="br0">
      <inkml:brushProperty name="width" value="0.025" units="cm"/>
      <inkml:brushProperty name="height" value="0.025" units="cm"/>
    </inkml:brush>
  </inkml:definitions>
  <inkml:trace contextRef="#ctx0" brushRef="#br0">0 405 13741,'0'0'8424,"8"7"-7063,-2-3-1194,0 0-1,0-1 0,0 0 0,0 0 0,0 0 1,1-1-1,-1 0 0,1 0 0,-1 0 1,10 0-1,-12-1-122,0-1-1,0 0 1,0 0 0,0 0 0,0 0-1,0-1 1,0 0 0,0 1 0,0-1-1,-1-1 1,1 1 0,0-1 0,0 1-1,-1-1 1,1 0 0,-1 0 0,1-1-1,-1 1 1,0-1 0,0 1-1,0-1 1,4-6 0,-5 7-18,-1 0 0,0-1 0,0 1 0,1 0 0,-1-1 0,0 1 0,-1 0 0,1-1 0,0 0 1,-1 1-1,0-1 0,1 1 0,-1-1 0,0 1 0,0-1 0,-1-4 0,1 6-25,-1 0 0,1 1 0,0-1 0,0 0 1,-1 1-1,1-1 0,0 0 0,-1 1 0,1-1 0,-1 0 0,1 1 0,0-1 0,-1 1 1,0-1-1,1 1 0,-1-1 0,1 1 0,-1 0 0,1-1 0,-1 1 0,0 0 1,1-1-1,-2 1 0,0 0-18,1 0 0,-1 0 1,0 0-1,1 0 0,-1 0 1,1 0-1,-1 1 0,0-1 1,1 1-1,-1-1 0,1 1 1,0-1-1,-1 1 0,1 0 0,-2 1 1,0 0 2,0 1 0,0-1 0,0 1-1,0-1 1,1 1 0,-1 0 0,1 0 0,0 0 0,0 0 0,0 0 0,0 1 0,1-1 0,-1 1 0,-1 6 0,1 0 75,0-1 0,0 1 1,1-1-1,0 15 1,1-22-59,0-1 0,0 0 0,0 0 0,0 1 0,1-1 0,-1 0 1,0 0-1,1 0 0,-1 0 0,1 0 0,-1 1 0,1-1 0,0 0 0,-1 0 0,1 0 0,0 0 0,0-1 0,-1 1 1,1 0-1,0 0 0,0 0 0,0-1 0,0 1 0,0 0 0,2 0 0,0 0 12,1 1 0,0-1-1,-1 0 1,1 0 0,0-1-1,0 1 1,0-1 0,5 0-1,1 0 24,0-1-1,0-1 1,0 1-1,-1-1 1,1-1-1,9-3 1,-5-2-8,-1 0 0,0 0 0,0-1 0,-1-1 0,0 0 0,-1 0 0,0-1 0,-1-1 0,0 0 0,0 0 0,-2-1-1,1 0 1,11-28 0,-11 22 52,-1-1-1,-1 0 1,-1 0-1,0-1 0,-2 1 1,0-1-1,-2 0 0,0-1 1,-2-32-1,0 53-65,0 1 0,0-1 0,0 0 0,0 1 1,0-1-1,0 0 0,0 1 0,0-1 0,0 1 0,0-1 0,0 0 0,-1 1 0,1-1 0,0 1 0,0-1 0,-1 0 0,1 1 0,0-1 1,-1 1-1,1-1 0,-1 1 0,1-1 0,-1 1 0,1 0 0,-1-1 0,1 1 0,-1 0 0,1-1 0,-1 1 0,1 0 0,-1-1 0,1 1 1,-2 0-1,-20 10 229,-15 27-113,21-16 97,2 1 0,-14 25 1,26-42-217,-1 0 0,0 0 0,1 0 1,0 1-1,1-1 0,-1 1 0,1-1 0,0 1 1,0-1-1,1 1 0,-1 0 0,1 0 1,1-1-1,-1 1 0,1 0 0,2 7 1,-2-11-43,1 0 0,0 0 1,-1 0-1,1 0 0,0-1 1,0 1-1,1-1 1,-1 1-1,0-1 0,0 0 1,1 0-1,-1 0 0,0 0 1,1 0-1,-1-1 0,1 1 1,-1-1-1,1 1 1,0-1-1,-1 0 0,1 0 1,4-1-1,1 1-408,0 0 1,0-1-1,0 0 0,-1 0 0,1-1 1,9-2-1,-17 3 416,0 1 1,0 0-1,0 0 0,1 0 0,-1 0 1,0 0-1,0 0 0,0-1 0,1 1 1,-1 0-1,0 0 0,0 0 1,0 0-1,1 0 0,-1 0 0,0 0 1,0 0-1,0 0 0,1 0 0,-1 0 1,0 0-1,0 0 0,0 0 0,1 0 1,-1 0-1,0 0 0,0 0 1,0 0-1,1 0 0,-1 0 0,0 0 1,0 1-1,0-1 0,1 0 0,-1 0 1,0 0-1,0 0 0,0 0 0,0 1 1,0-1-1,1 0 0,-1 0 1,0 0-1,0 0 0,0 1 0,0-1 1,0 0-1,-3 15-175,-22 31 881,13-24-483,11-19-189,-1 0 1,1 0 0,0 0 0,0 0-1,0 0 1,0 0 0,0 0 0,1 0-1,-1 1 1,1-1 0,0 0-1,0 1 1,0-1 0,1 0 0,0 6-1,0-8-37,0 0-1,0 1 0,0-1 0,0 0 0,0 0 1,1 0-1,-1 0 0,0 0 0,1 0 1,-1 0-1,0-1 0,1 1 0,-1 0 0,1-1 1,-1 1-1,1-1 0,-1 1 0,1-1 1,0 0-1,-1 0 0,1 1 0,-1-1 1,1 0-1,0-1 0,-1 1 0,1 0 0,-1 0 1,1-1-1,-1 1 0,1-1 0,-1 1 1,4-2-1,2-1-264,1-1-1,-1 1 1,0-1 0,0 0 0,0-1 0,0 0-1,-1 0 1,1 0 0,-1-1 0,-1 1 0,1-2-1,4-6 1,9-13-303,25-46 1,-17 23 1471,28-69-1,-46 92 736,0-1 0,6-37-1,-15 63-1586,1 1 0,-1 0 0,0 0-1,0 0 1,0 0 0,0 0 0,0 0 0,0 0-1,0 0 1,0 0 0,0-1 0,1 1 0,-1 0 0,0 0-1,0 0 1,0 0 0,0 0 0,0 0 0,0 0-1,0-1 1,0 1 0,0 0 0,0 0 0,0 0-1,0 0 1,0 0 0,0-1 0,0 1 0,0 0 0,0 0-1,0 0 1,0 0 0,0 0 0,0 0 0,0-1-1,-1 1 1,1 0 0,0 0 0,0 0 0,0 0-1,0 0 1,0 0 0,0 0 0,0 0 0,0 0 0,0-1-1,-1 1 1,1 0 0,0 0 0,0 0 0,0 0-1,0 0 1,0 0 0,0 0 0,0 0 0,-1 0-1,1 0 1,0 0 0,0 0 0,0 0 0,0 0 0,0 0-1,-1 0 1,1 0 0,0 0 0,0 0 0,0 0-1,0 0 1,-1 0 0,-9 11 390,-11 20-493,11-8 89,0 2-1,2-1 0,1 1 1,0 0-1,2 1 0,1-1 1,1 1-1,2 0 0,0 0 1,1 0-1,6 35 0,12 7-369,-17-64 307,1 0-1,0-1 1,-1 1-1,1 0 0,0 0 1,1-1-1,-1 0 1,1 1-1,-1-1 1,1 0-1,0 0 0,0 0 1,1-1-1,3 4 1,-7-6 52,1 0 0,-1 0 1,0 0-1,1 0 0,-1 0 0,0 0 1,0 0-1,1 1 0,-1-1 1,0 0-1,1 0 0,-1 0 0,0 0 1,1-1-1,-1 1 0,0 0 1,0 0-1,1 0 0,-1 0 0,0 0 1,1 0-1,-1 0 0,0 0 1,0-1-1,1 1 0,-1 0 0,0 0 1,0 0-1,1-1 0,-1 1 1,0 0-1,0 0 0,0-1 0,1 1 1,-1 0-1,0 0 0,0-1 1,0 1-1,0-1 0,4-17 101,-7-20-142,0 28-123,-1 1-1,1 0 0,-2 0 1,1 1-1,-1-1 0,0 1 1,-1 0-1,0 0 1,0 1-1,-13-12 0,-9-5-571,-46-32-1,38 30 669,84 26-356,1 6 349,38 2-502,-30-6-4546,-49-3 1303,-7-5-2023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5.947"/>
    </inkml:context>
    <inkml:brush xml:id="br0">
      <inkml:brushProperty name="width" value="0.025" units="cm"/>
      <inkml:brushProperty name="height" value="0.025" units="cm"/>
    </inkml:brush>
  </inkml:definitions>
  <inkml:trace contextRef="#ctx0" brushRef="#br0">1 1 14606,'0'0'4164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6.551"/>
    </inkml:context>
    <inkml:brush xml:id="br0">
      <inkml:brushProperty name="width" value="0.025" units="cm"/>
      <inkml:brushProperty name="height" value="0.025" units="cm"/>
    </inkml:brush>
  </inkml:definitions>
  <inkml:trace contextRef="#ctx0" brushRef="#br0">71 0 16047,'0'0'7287,"1"11"-5910,0 9-837,-2-1 0,0 1 0,-1-1 0,-1 0 0,0 1 0,-11 30 0,-2-11-289,10-26-171,1 1 1,0-1 0,1 1 0,0 1 0,1-1 0,-2 26 0,5-39-77,0 1 0,1-1 1,-1 1-1,0-1 0,1 1 0,0-1 1,-1 1-1,1-1 0,0 0 1,0 1-1,0-1 0,0 0 0,0 0 1,0 0-1,0 0 0,0 0 1,0 0-1,0 0 0,1 0 0,-1 0 1,0 0-1,1-1 0,-1 1 1,1-1-1,-1 1 0,1-1 0,-1 1 1,1-1-1,-1 0 0,1 0 1,1 1-1,58 2 221,-49-3-187,2 0-531,0 0 0,0-1 1,-1-1-1,1 0 0,20-6 0,-25 5-993,-1 0 0,0-1 0,1 0 0,-1-1 0,12-8 1,15-18-10618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6.890"/>
    </inkml:context>
    <inkml:brush xml:id="br0">
      <inkml:brushProperty name="width" value="0.025" units="cm"/>
      <inkml:brushProperty name="height" value="0.025" units="cm"/>
    </inkml:brush>
  </inkml:definitions>
  <inkml:trace contextRef="#ctx0" brushRef="#br0">0 0 16848,'0'0'10057,"6"65"-9640,-1-34-257,0 2-128,1-1 0,-1 0-769,-3-5-288,3-3-192,-2-6-384,3-5-1154,-6-8-2722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7.298"/>
    </inkml:context>
    <inkml:brush xml:id="br0">
      <inkml:brushProperty name="width" value="0.025" units="cm"/>
      <inkml:brushProperty name="height" value="0.025" units="cm"/>
    </inkml:brush>
  </inkml:definitions>
  <inkml:trace contextRef="#ctx0" brushRef="#br0">1 48 16015,'0'0'8173,"9"-7"-6763,2 2-1264,0-1 0,0 1 0,1 1 0,-1 0 0,1 0 0,0 2 0,0-1 0,0 1 0,0 1 0,23 0 0,12 0-39,-11-1-449,53 5 1,-80-3 208,-1 1 1,0 1-1,-1-1 0,1 1 1,0 1-1,0-1 0,-1 1 1,0 1-1,1-1 1,-1 1-1,0 1 0,8 6 1,-12-8 146,-1-1 0,1 1 1,-1 0-1,0 0 0,0 1 1,0-1-1,0 0 0,-1 1 1,1-1-1,-1 1 1,0-1-1,0 1 0,0 0 1,0-1-1,-1 1 0,0 0 1,1 0-1,-1-1 0,-1 1 1,1 0-1,0 0 1,-1-1-1,-1 6 0,0-3 123,0-1-1,0 1 0,0-1 0,-1 1 1,1-1-1,-2 0 0,1 0 1,0 0-1,-1 0 0,0-1 0,0 1 1,0-1-1,-9 6 0,-2 0 197,0-1-1,-1-1 1,0-1-1,-1 0 1,1-1-1,-1-1 1,-1 0-1,-19 2 1,5-3-1731,-56 1 1,68-7-2852,9-8-2136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7.913"/>
    </inkml:context>
    <inkml:brush xml:id="br0">
      <inkml:brushProperty name="width" value="0.025" units="cm"/>
      <inkml:brushProperty name="height" value="0.025" units="cm"/>
    </inkml:brush>
  </inkml:definitions>
  <inkml:trace contextRef="#ctx0" brushRef="#br0">216 171 6983,'0'0'9587,"-2"-9"-5263,0 4-3990,1 1 0,0-1-1,-1 1 1,0 0-1,0-1 1,-1 1-1,1 0 1,-1 0-1,1 1 1,-1-1-1,-1 0 1,-5-4-1,6 5-282,-1 0 0,0 1 0,0-1 0,0 1-1,0 0 1,0 0 0,0 1 0,-1-1 0,1 1-1,0 0 1,-1 0 0,1 1 0,-1-1 0,1 1-1,-1 0 1,-5 0 0,5 1-63,1 0 1,-1 0-1,1 0 0,0 1 1,0-1-1,-1 1 0,1 0 1,0 0-1,1 1 0,-1-1 1,0 1-1,1-1 0,-1 1 1,1 0-1,0 1 0,0-1 1,0 1-1,-4 6 0,4-5 0,0 1 0,0-1 0,0 1 0,0 0 0,1 0 0,0 0 0,1 0 0,-1 0-1,1 0 1,0 1 0,0-1 0,1 11 0,1-16 10,0 1 0,-1 0 0,1 0 0,0-1 0,0 1 1,0-1-1,0 1 0,0-1 0,1 1 0,-1-1 0,0 0 0,1 0 0,-1 0 0,0 1 0,1-1 1,0 0-1,-1-1 0,1 1 0,0 0 0,-1 0 0,1-1 0,0 1 0,0-1 0,-1 0 0,1 1 1,0-1-1,0 0 0,0 0 0,0 0 0,3-1 0,7 2 41,-1-2 0,1 0-1,21-4 1,-18 1-16,0-1 0,-1-1-1,0 0 1,0-1 0,0 0 0,-1-1-1,0 0 1,-1-1 0,17-16 0,-20 17 42,0-1 0,-1 1 1,0-2-1,-1 1 1,0-1-1,0 0 1,-1 0-1,-1 0 1,0-1-1,0 0 1,-1 0-1,5-22 0,-12 29 236,-7 10-226,-7 11-39,7-3 26,0 1 0,2 1 1,-8 17-1,14-28-16,-1 1-1,1 0 1,0 1-1,1-1 1,0 0-1,0 0 1,0 1-1,0-1 1,1 0-1,0 1 0,2 11 1,-1-16-2,0 0 1,1 0-1,-1 0 1,0 0-1,1 0 0,-1 0 1,1 0-1,-1-1 1,1 1-1,0-1 0,0 1 1,0-1-1,0 1 1,0-1-1,0 0 0,0 0 1,1 0-1,-1 0 1,0-1-1,0 1 0,1 0 1,-1-1-1,1 0 1,-1 1-1,0-1 0,1 0 1,-1 0-1,0-1 1,1 1-1,2-1 0,4 1 18,0-1 0,1-1 0,-1 0 0,0 0 0,0 0 0,13-7 0,-12 4-98,-1 0 0,1-1 1,-1-1-1,-1 0 1,1 0-1,-1 0 1,0-1-1,-1 0 0,0-1 1,0 0-1,-1 0 1,0 0-1,0-1 0,4-12 1,-34 47-494,-16 38 830,37-58-232,0 1 0,1-1-1,0 0 1,0 1 0,1-1 0,-1 1-1,1-1 1,0 1 0,1 0 0,0 11-1,0-16-38,1 0 1,-1 0-1,1 0 0,0-1 0,-1 1 0,1 0 1,0 0-1,0 0 0,-1-1 0,1 1 0,0 0 1,0-1-1,0 1 0,0-1 0,0 1 0,0-1 1,0 1-1,0-1 0,0 0 0,0 0 0,0 1 1,0-1-1,1 0 0,-1 0 0,0 0 0,0 0 1,0 0-1,0 0 0,0-1 0,0 1 0,0 0 1,0 0-1,2-1 0,39-11 433,-26 2-487,-1-1 1,1 0-1,-2-1 0,0-1 1,0 0-1,-1 0 1,-1-2-1,0 0 0,-1 0 1,-1-1-1,12-22 1,-31 54-222,1 0 0,1 0 0,1 1 0,0 0 0,2 0 0,0 0 0,-4 35 1,8-51 80,0 0 1,0 1 0,0-1-1,0 0 1,1 1 0,-1-1-1,0 0 1,1 0 0,-1 1-1,1-1 1,-1 0-1,1 0 1,0 0 0,-1 0-1,1 0 1,0 1 0,0-1-1,0-1 1,0 1 0,0 0-1,0 0 1,0 0 0,0 0-1,0-1 1,0 1 0,0 0-1,1-1 1,-1 1 0,0-1-1,0 0 1,1 1 0,-1-1-1,2 0 1,4 1-998,-1-1 0,1 1-1,-1-2 1,1 1 0,-1-1 0,8-1-1,25-10-9466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8.243"/>
    </inkml:context>
    <inkml:brush xml:id="br0">
      <inkml:brushProperty name="width" value="0.025" units="cm"/>
      <inkml:brushProperty name="height" value="0.025" units="cm"/>
    </inkml:brush>
  </inkml:definitions>
  <inkml:trace contextRef="#ctx0" brushRef="#br0">210 1 19090,'-14'8'3374,"-8"4"-2277,-69 42 2666,80-47-3338,0 0 1,1 1-1,0 0 0,1 0 0,0 2 0,-11 12 1,20-22-427,0 1 0,0-1 0,-1 0-1,1 0 1,0 1 0,0-1 0,0 0 0,0 1 0,-1-1 0,1 0 0,0 1 0,0-1 0,0 0 0,0 1 0,0-1 0,0 0 0,0 1 0,0-1 0,0 1 0,0-1 0,0 0 0,0 1-1,0-1 1,0 0 0,0 1 0,0-1 0,0 0 0,1 1 0,-1-1 0,0 0 0,0 1 0,0-1 0,1 0 0,-1 1 0,0-1 0,0 0 0,1 1 0,17 4-120,33-5-683,-41-1 365,202-13-7820,-212 14 8334,1 0-1,0 0 0,0 0 1,0 0-1,-1 0 0,1 0 0,0 0 1,0 0-1,-1 0 0,1 0 1,0 0-1,0 0 0,0 1 1,-1-1-1,1 0 0,0 0 1,0 1-1,-1-1 0,1 1 1,0-1-1,-1 1 0,1-1 1,-1 1-1,1-1 0,-1 1 1,1-1-1,0 1 0,-1 0 1,0-1-1,1 1 0,0 1 1,-1-1 82,-1 1-1,1-1 1,0 1 0,0-1 0,-1 0 0,1 1 0,-1-1 0,0 1-1,1-1 1,-1 0 0,0 1 0,0-1 0,1 0 0,-3 3 0,-40 36 2339,24-27-1783,-1 0 0,-1-2 0,-30 12 0,41-19-865,1-1 1,-1 0-1,0-1 0,0 0 0,0-1 0,-11 1 0,10-4-3115,5-9-2814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8.329"/>
    </inkml:context>
    <inkml:brush xml:id="br0">
      <inkml:brushProperty name="width" value="0.025" units="cm"/>
      <inkml:brushProperty name="height" value="0.025" units="cm"/>
    </inkml:brush>
  </inkml:definitions>
  <inkml:trace contextRef="#ctx0" brushRef="#br0">102 1 10250,'0'0'13068,"-14"98"-12684,-1-32-223,-2 10-129,1 6-32,7 6 0,-5 1-513,8-5-1345,1-7-1537,0-11-2178,5-15-417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9.442"/>
    </inkml:context>
    <inkml:brush xml:id="br0">
      <inkml:brushProperty name="width" value="0.025" units="cm"/>
      <inkml:brushProperty name="height" value="0.025" units="cm"/>
    </inkml:brush>
  </inkml:definitions>
  <inkml:trace contextRef="#ctx0" brushRef="#br0">64 7 4292,'0'-6'14670,"0"7"-13485,0 15-256,-5 6-32,-2 10-449,-4 6-288,1 2-96,1 3-32,0-5-384,4-4-833,0-9-1474,3-9-2049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0.593"/>
    </inkml:context>
    <inkml:brush xml:id="br0">
      <inkml:brushProperty name="width" value="0.025" units="cm"/>
      <inkml:brushProperty name="height" value="0.025" units="cm"/>
    </inkml:brush>
  </inkml:definitions>
  <inkml:trace contextRef="#ctx0" brushRef="#br0">0 115 10634,'0'0'5579,"12"-6"-4287,1 1-965,-1-1 0,1 2 0,0 0 0,0 0 1,14-1-1,-23 4-234,-1 1 1,0 0 0,1 0-1,-1 0 1,1 0 0,-1 0 0,0 1-1,1 0 1,-1-1 0,0 1-1,1 0 1,-1 1 0,4 1-1,-5-2-67,-1 1 0,1-1-1,0 1 1,-1 0 0,1 0-1,-1-1 1,0 1 0,1 0-1,-1 0 1,0 0 0,0 0-1,0 0 1,-1 1 0,1-1-1,0 0 1,-1 0 0,0 1-1,1-1 1,-1 0 0,0 0-1,0 1 1,-1 3 0,-1 1 110,0 0 1,-1 0 0,0 0-1,0 0 1,-1-1 0,0 1-1,0-1 1,0 0 0,-1 0 0,0-1-1,0 1 1,0-1 0,-9 6-1,-50 40 2995,281-226-2996,-190 152-248,-32 49-144,-3-8 256,1-3 117,0 0 0,1 1 1,1 0-1,0 1 0,1-1 1,0 1-1,-1 22 0,5-37-87,0-1 0,0 1 0,0-1 1,1 1-1,-1-1 0,0 1 0,0-1 0,1 1 0,-1-1 0,1 1 0,-1-1 0,1 0 0,0 1 0,-1-1 0,1 0 0,0 1 0,0-1 0,0 0 0,0 0 0,0 0 0,0 0 0,0 0 1,1 0-1,0 1 0,1-1 32,-1 0 0,1 0 1,0-1-1,-1 1 1,1-1-1,0 1 1,0-1-1,-1 0 1,1 0-1,0 0 0,0 0 1,3-1-1,2-1 60,0 1 1,0-2-1,0 1 0,-1-1 0,0 0 0,1-1 1,-1 1-1,10-9 0,-8 4-68,0 0 0,-1 0 0,0-1 0,-1 0 0,0-1 1,9-16-1,-13 20-35,0 1 1,0-1 0,-1 0 0,1 0 0,-2 0 0,1-1-1,-1 1 1,1 0 0,-2-1 0,1 1 0,-1 0 0,0-1 0,-1-10-1,0 16-22,1 1-1,0 0 1,0-1-1,0 1 1,0 0-1,-1-1 1,1 1-1,0 0 1,0-1-1,-1 1 1,1 0-1,0-1 1,0 1-1,-1 0 1,1 0-1,0-1 1,-1 1-1,1 0 1,0 0-1,-1 0 1,1 0-1,-1 0 1,1-1-1,0 1 1,-1 0-1,1 0 1,0 0-1,-1 0 1,1 0-1,-1 0 1,1 0-1,0 0 1,-1 0-1,1 0 1,-1 0-1,1 1 1,0-1-1,-1 0 1,1 0-1,0 0 0,-1 0 1,1 1-1,0-1 1,-1 1-1,-15 9-117,13-6 138,0 0-1,0 0 1,0 1 0,0-1 0,1 1-1,0-1 1,0 1 0,0 0 0,1 0-1,-1 0 1,0 9 0,1-12 2,1 0 1,0 0-1,0-1 0,0 1 1,0 0-1,1 0 1,-1 0-1,0-1 0,1 1 1,-1 0-1,1-1 1,-1 1-1,1 0 1,0-1-1,0 1 0,0-1 1,0 1-1,0-1 1,0 1-1,0-1 0,0 0 1,1 0-1,-1 1 1,0-1-1,1 0 0,-1 0 1,1 0-1,-1 0 1,1-1-1,0 1 0,-1 0 1,1-1-1,0 1 1,0-1-1,-1 0 1,3 1-1,14 1 40,0-1 0,-1-1 0,1 0 0,0-1 0,-1-1 1,1-1-1,-1 0 0,30-11 0,-37 11-62,-1 0 0,0 0-1,0-1 1,0-1 0,-1 0 0,1 0 0,-1 0 0,-1-1 0,1 0-1,-1-1 1,0 1 0,0-2 0,-1 1 0,0-1 0,0 0 0,-1 0-1,7-12 1,-10 16 5,-1 0 0,0 0 0,1 0 0,-2 0 0,1 0 0,0-1 0,-1 1 0,1 0 0,-1 0 0,0 0 0,-1-1 0,1 1 0,-2-7 0,1 10-4,0-1 0,0 0 1,0 1-1,0-1 0,0 1 0,0 0 1,0-1-1,0 1 0,0 0 0,0 0 1,-1 0-1,1-1 0,-1 1 0,1 1 1,-1-1-1,1 0 0,-1 0 0,1 1 1,-1-1-1,0 0 0,1 1 0,-1 0 1,0-1-1,0 1 0,1 0 0,-1 0 1,0 0-1,0 0 0,1 0 0,-1 0 1,0 1-1,1-1 0,-4 2 0,-1 0 24,-1 0 0,1 0 0,0 1 0,0 0-1,1 0 1,-1 1 0,1 0 0,-1 0 0,1 0 0,0 1-1,1-1 1,-9 11 0,10-12-9,0 1 0,0-1 0,1 1 0,-1 0 0,1 0-1,0 0 1,0 1 0,0-1 0,0 0 0,1 1 0,0-1 0,0 1-1,0-1 1,0 1 0,1 0 0,0-1 0,0 1 0,1 9 0,-1-13-13,1 1 0,0-1-1,0 0 1,0 0 0,-1 1 0,1-1 0,0 0 0,1 0 0,-1 0 0,0 0 0,0 0 0,0 0 0,1 0-1,-1 0 1,0-1 0,1 1 0,-1 0 0,0-1 0,1 1 0,-1-1 0,1 1 0,-1-1 0,1 0 0,1 0 0,43 2-85,-34-2-4,0-1-129,-1 0 0,1-1-1,0 0 1,-1-1 0,1 0 0,13-7 0,11-2 173,-33 23 1253,-4-9-1180,1-1-1,0 1 0,0-1 0,0 0 1,0 1-1,1-1 0,-1 1 1,0-1-1,1 0 0,-1 1 0,1-1 1,-1 0-1,1 1 0,0-1 1,0 2-1,5-2 0,-1 0 1,0 0 0,1-1-1,-1 1 1,1-1-1,0 0 1,-1-1-1,1 1 1,9-3 0,56-19-127,-13 5-803,-17 14 107,-30 10 915,-11-5-71,0-1 0,0 0 0,0 0 0,0 0 0,0 0 0,0 0 0,0 0 0,-1 1 0,1-1 0,0 0 0,-1 0 0,1 0 0,-1 0 0,1 0 0,-1 0 0,0 0 0,0 0 0,-8 13 423,-7 10 158,33-38-3688,-3-1-1404,2-5-2018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0.941"/>
    </inkml:context>
    <inkml:brush xml:id="br0">
      <inkml:brushProperty name="width" value="0.025" units="cm"/>
      <inkml:brushProperty name="height" value="0.025" units="cm"/>
    </inkml:brush>
  </inkml:definitions>
  <inkml:trace contextRef="#ctx0" brushRef="#br0">72 1 12043,'0'0'6668,"-8"6"-1986,0 1-3410,-1 1 0,1 1 0,0-1 1,-10 16-1,16-23-1247,1 1 1,0-1-1,0 0 1,0 0-1,0 1 1,1-1-1,-1 1 1,0-1-1,1 1 1,-1-1-1,0 1 1,1 0-1,0-1 0,-1 1 1,1-1-1,0 1 1,0 0-1,0-1 1,0 1-1,0 0 1,0-1-1,1 1 1,-1 0-1,0-1 1,1 1-1,-1-1 1,1 1-1,0-1 1,0 1-1,-1-1 1,1 1-1,0-1 1,0 0-1,0 0 1,0 1-1,1-1 1,-1 0-1,0 0 1,0 0-1,1 0 1,-1 0-1,1 0 1,-1 0-1,0-1 0,1 1 1,0-1-1,-1 1 1,1-1-1,-1 1 1,3-1-1,4 2-206,1-1 0,-1 0 0,0 0 0,1-1 0,-1 0-1,0 0 1,0-1 0,1 0 0,-1-1 0,0 0 0,0 0-1,0-1 1,0 0 0,-1 0 0,11-6 0,7-2 373,-24 11-166,0-1 0,-1 1 0,1-1 0,0 1 0,0 0 0,0-1 0,-1 1 0,1 0 0,0 0 0,0-1 0,0 1 0,0 0 1,0 0-1,-1 0 0,1 0 0,0 0 0,0 0 0,0 0 0,0 0 0,0 1 0,0-1 0,-1 0 0,1 0 0,0 1 0,0-1 0,0 1 0,-1-1 0,1 0 0,0 1 0,-1 0 0,1-1 1,1 1-1,3 27 2384,-1 0-3424,-3-27 728,0-1 0,-1 1 1,1 0-1,0-1 1,-1 1-1,1-1 0,0 1 1,0-1-1,-1 0 0,1 1 1,0-1-1,0 0 1,0 1-1,0-1 0,0 0 1,-1 0-1,1 0 1,0 0-1,0 0 0,0 0 1,0 0-1,0 0 0,0 0 1,0 0-1,-1 0 1,1 0-1,0-1 0,0 1 1,0 0-1,0-1 1,-1 1-1,2-1 0,8-5-10257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2.413"/>
    </inkml:context>
    <inkml:brush xml:id="br0">
      <inkml:brushProperty name="width" value="0.025" units="cm"/>
      <inkml:brushProperty name="height" value="0.025" units="cm"/>
    </inkml:brush>
  </inkml:definitions>
  <inkml:trace contextRef="#ctx0" brushRef="#br0">33 109 10890,'0'0'15097,"-2"11"-14520,-4 6-398,0-1-121,2 0 0,-1 1 0,2-1 1,0 1-1,-1 23 0,4-39-58,1 1 0,-1-1 0,0 0 0,0 1 1,1-1-1,-1 1 0,1-1 0,-1 0 0,1 1 0,0-1 0,-1 0 0,1 0 0,0 1 0,0-1 0,0 0 0,0 0 0,0 0 0,0 0 0,0 0 0,0 0 0,0-1 0,0 1 0,1 0 0,-1 0 0,2 0 0,1 0 36,0 0-1,-1 0 0,1 0 1,0-1-1,0 0 0,0 1 1,0-1-1,0-1 0,5 0 1,1 0 71,0-1 0,0 0 0,0-1 1,0 0-1,-1-1 0,18-9 0,-15 4-72,-1 0 0,0 0 0,0-2 0,-1 1 0,0-1 0,-1-1 0,0 1 0,-1-2-1,0 1 1,-1-1 0,-1 0 0,7-18 0,-36 57-200,16-16 243,2 0 0,-1 1-1,1-1 1,1 1 0,0 0 0,-3 13 0,6-22-42,1 0 0,-1 0-1,1 0 1,-1-1 0,1 1 0,0 0-1,0 0 1,0 0 0,0 0-1,0 0 1,1 0 0,-1 0 0,0 0-1,1-1 1,-1 1 0,1 0-1,0 0 1,0-1 0,0 1 0,0 0-1,0-1 1,0 1 0,0-1 0,0 1-1,0-1 1,1 1 0,-1-1-1,1 0 1,-1 0 0,1 0 0,-1 0-1,1 0 1,0 0 0,0 0-1,-1 0 1,1-1 0,0 1 0,0-1-1,0 1 1,0-1 0,-1 0-1,1 0 1,0 0 0,0 0 0,3 0-1,4-1 32,1 1 0,-1-1 0,1-1-1,-1 0 1,0 0 0,0-1 0,0 0-1,0-1 1,0 0 0,-1 0 0,0-1-1,0 0 1,0-1 0,11-9 0,-12 10-73,-1-1-1,-1 0 1,1 0 0,-1 0 0,0 0 0,0-1 0,-1 0 0,0 0 0,0 0 0,-1-1 0,1 1-1,-2-1 1,1 0 0,-1 1 0,0-1 0,-1 0 0,1-11 0,-2 19-2,0-1 0,0 1 0,0-1-1,0 0 1,1 1 0,-1-1 0,0 1 0,0-1 0,-1 1 0,1-1 0,0 1 0,0-1-1,0 1 1,0-1 0,0 1 0,-1-1 0,1 1 0,0-1 0,0 1 0,-1-1 0,1 1-1,0-1 1,-1 1 0,1 0 0,0-1 0,-1 1 0,1-1 0,-1 1 0,1 0 0,-1 0-1,1-1 1,-1 1 0,1 0 0,-1 0 0,1-1 0,-1 1 0,1 0 0,-1 0 0,1 0-1,-1 0 1,1 0 0,-1 0 0,1 0 0,-1 0 0,1 0 0,-1 0 0,1 0 0,-1 0-1,0 0 1,1 1 0,-1-1 0,1 0 0,-1 0 0,1 0 0,0 1 0,-1-1 0,1 0-1,-1 1 1,1-1 0,-1 1 0,-26 24-154,25-24 166,1 1-1,0 0 1,0 0-1,0-1 1,0 1-1,0 0 1,0 0 0,0 0-1,1 0 1,-1 0-1,1 0 1,-1 0-1,1 0 1,0 0-1,0 0 1,0 0-1,0 0 1,0 0 0,1 3-1,0-3 6,1-1 0,-1 0 0,1 0-1,-1 0 1,1 0 0,0 0 0,0 0 0,-1 0 0,1-1-1,0 1 1,0-1 0,0 1 0,0-1 0,-1 0 0,1 0-1,0 1 1,0-1 0,0-1 0,0 1 0,2 0-1,-1-1-6,-1 1 0,1-1 0,0 0 0,-1 1 0,1-1 0,-1 0 0,0 0 0,1-1 0,-1 1 0,0-1 0,0 1-1,0-1 1,1 1 0,-2-1 0,5-4 0,-5 4-115,1 0 0,-1 1 0,1-1 0,0 1 0,0-1 0,0 1 0,0-1 0,0 1 0,0 0 0,0 0 0,1 0 0,-1 0 0,0 0 0,0 1 0,4-1 0,-15 27-282,0-15 418,5-6 57,1-1 1,-1 1-1,1 0 1,0-1 0,0 1-1,1 1 1,-3 5-1,5-10-67,1-1-1,-1 1 1,1 0-1,-1-1 1,1 1-1,-1-1 1,1 1-1,-1-1 1,1 1-1,-1-1 1,1 1-1,-1-1 1,1 0-1,0 1 1,-1-1-1,1 0 1,0 1 0,-1-1-1,1 0 1,0 0-1,-1 0 1,1 0-1,0 0 1,0 1-1,-1-1 1,1 0-1,0-1 1,0 1-1,-1 0 1,1 0-1,1 0 1,26-2 78,-28 2-86,15-2-12,-1 0 0,1-1 0,-1-1 0,1 0 0,-1-1 0,22-11 0,-36 16 10,1 0-1,-1 0 0,1 0 0,0 0 0,-1 0 1,1-1-1,-1 1 0,1 0 0,-1 0 0,1-1 1,-1 1-1,1 0 0,-1-1 0,0 1 0,1 0 0,-1-1 1,1 1-1,-1-1 0,0 1 0,1-1 0,-1 1 1,0 0-1,0-1 0,1 1 0,-1-1 0,0 0 0,0 1 1,0-1-1,0 1 0,1-1 0,-1 1 0,0-1 1,0 1-1,0-1 0,0 1 0,0-1 0,0 0 1,-1 1-1,1-1 0,0 1 0,0-1 0,0 1 0,0-1 1,-1 1-1,1-1 0,-1 0 0,0 0 2,0 0 1,0 1-1,-1-1 0,1 0 0,0 0 0,-1 1 1,1-1-1,-1 1 0,1-1 0,-1 1 0,1 0 0,-1-1 1,1 1-1,-3 0 0,8 3-379,-5-3 375,1-1 0,0 1 0,0-1 0,0 1 0,0 0 0,0-1-1,0 1 1,0-1 0,0 1 0,1 0 0,-1-1 0,0 1 0,0-1 0,0 1 0,0 0 0,0-1 0,1 1 0,-1 0 0,0-1 0,0 1 0,1 0 0,-1 0-1,0-1 1,0 1 0,1 0 0,-1-1 0,0 1 0,1 0 0,-1 0 0,0 0 0,1 0 0,-1-1 0,1 1 0,-1 0 0,0 0 0,1 0 0,-1 0 0,0 0 0,1 0-1,-1 0 1,1 0 0,-1 0 0,0 0 0,1 0 0,-1 0 0,1 0 0,-1 0 0,0 0 0,1 0 0,-1 1 0,0-1 0,1 0 0,-1 0 0,0 0 0,1 1-1,-1-1 1,0 0 0,1 0 0,-1 1 0,0-1 0,0 0 0,1 1 0,-1 0 0,-10 58-47,7-48 175,0-1-1,1 1 1,-1 20 0,3-30-104,0-1 0,0 1 0,0-1 0,0 1 0,0-1 0,0 1 0,0-1 0,0 1 0,0-1 0,0 1 0,1-1-1,-1 0 1,0 1 0,0-1 0,0 1 0,1-1 0,-1 1 0,0-1 0,0 0 0,1 1 0,-1-1 0,0 0 0,1 1 0,-1-1-1,1 0 1,-1 1 0,0-1 0,1 0 0,-1 0 0,1 0 0,-1 1 0,1-1 0,-1 0 0,1 0 0,21-4 372,24-22-283,-40 23-109,5-4-24,1 1-1,0 0 1,-1 1-1,2 1 1,-1 0 0,0 0-1,1 2 1,0-1 0,-1 2-1,24-1 1,-35 2 15,-1 0 1,0 0 0,1 0-1,-1 0 1,0 1-1,1-1 1,-1 0-1,0 0 1,1 1 0,-1-1-1,0 0 1,0 1-1,1-1 1,-1 0 0,0 1-1,0-1 1,0 0-1,1 1 1,-1-1-1,0 0 1,0 1 0,0-1-1,0 1 1,0-1-1,0 0 1,0 1 0,0-1-1,0 1 1,0-1-1,0 0 1,0 1-1,0-1 1,0 1 0,0-1-1,0 0 1,0 1-1,-1-1 1,1 1-1,0-1 1,0 0 0,0 1-1,-1-1 1,1 1-1,-12 26 47,7-15 148,30-37 472,12-37-294,-28 44-288,2 0 0,0 0 0,14-17 0,-22 32-156,1-1-1,-1 0 1,1 1-1,0-1 1,0 1-1,0 0 1,0 1-1,0-1 1,1 1-1,-1 0 1,1 0-1,0 0 1,-1 0-1,1 1 1,0 0-1,0 0 1,7-1-1,-9 2-405,9-1-1981,-8-6-4403,-4-1-2135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2.745"/>
    </inkml:context>
    <inkml:brush xml:id="br0">
      <inkml:brushProperty name="width" value="0.025" units="cm"/>
      <inkml:brushProperty name="height" value="0.025" units="cm"/>
    </inkml:brush>
  </inkml:definitions>
  <inkml:trace contextRef="#ctx0" brushRef="#br0">13 45 10954,'-11'-8'9770,"9"-2"-6535,2 1-128,6 2-2018,13 6-1089,9-2-353,-1 0-3875,-1 0-9481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8.320"/>
    </inkml:context>
    <inkml:brush xml:id="br0">
      <inkml:brushProperty name="width" value="0.025" units="cm"/>
      <inkml:brushProperty name="height" value="0.025" units="cm"/>
    </inkml:brush>
  </inkml:definitions>
  <inkml:trace contextRef="#ctx0" brushRef="#br0">139 91 15439,'2'-9'1059,"-1"0"1,0-1-1,-1 1 1,0-1-1,-1-12 1,1 21-935,0 0 1,0 0-1,0 0 1,-1 0 0,1 0-1,0 0 1,-1 0 0,1 0-1,0 0 1,-1 0 0,1 0-1,-1 0 1,0 0-1,1 0 1,-1 1 0,1-1-1,-1 0 1,0 0 0,0 1-1,0-1 1,1 0-1,-1 1 1,-1-1 0,0 1-86,0 0 1,0 0 0,1 0-1,-1 1 1,0-1 0,1 1-1,-1-1 1,0 1 0,1-1-1,-1 1 1,1 0 0,-1 0-1,1 0 1,-1 0 0,1 0 0,0 0-1,-1 0 1,1 1 0,-2 2-1,-5 5 16,1 0-1,0 1 1,1 0-1,-1 0 1,2 0-1,0 1 0,0 0 1,1 0-1,0 0 1,1 1-1,-3 14 1,-1 20 185,-3 68 0,7 142 769,4-197 1290,-10-328-2145,12 265-189,7 10-47,14 20-105,-13-14 140,-7-8 61,1 0 0,0 0 0,0-1 0,0 1 1,0-1-1,1-1 0,-1 1 0,1-1 0,-1 0 1,1 0-1,0 0 0,0-1 0,0 0 1,0 0-1,0-1 0,0 1 0,0-1 0,0-1 1,0 1-1,0-1 0,0 0 0,0 0 0,0-1 1,0 0-1,0 0 0,-1 0 0,1-1 0,-1 0 1,0 0-1,0 0 0,0 0 0,0-1 0,0 0 1,-1 0-1,1 0 0,-1-1 0,0 1 1,-1-1-1,1 0 0,-1 0 0,0-1 0,0 1 1,-1-1-1,1 1 0,-1-1 0,0 0 0,-1 0 1,1 1-1,-1-1 0,-1 0 0,1-1 0,-1-9 1,0 15-8,0 0 0,1 1 0,-1-1 0,0 0 0,0 1 0,0-1 0,0 0 0,0 1 0,0-1 0,0 0 0,0 0 0,0 1 0,0-1 1,0 0-1,-1 1 0,1-1 0,0 0 0,0 1 0,-1-1 0,1 1 0,0-1 0,-1 0 0,1 1 0,-1-1 0,1 1 0,0-1 0,-1 1 0,1-1 0,-1 1 1,0 0-1,1-1 0,-1 1 0,1-1 0,-1 1 0,0 0 0,1 0 0,-1-1 0,0 1 0,1 0 0,-1 0 0,0 0 0,1 0 0,-1 0 0,0 0 0,1 0 0,-1 0 1,0 0-1,1 0 0,-1 0 0,0 0 0,1 0 0,-1 1 0,0-1 0,0 1 0,-2 0-6,0 0 0,0 1 0,1 0 0,-1 0 0,1 0 0,-1 0-1,1 0 1,0 0 0,0 1 0,-4 4 0,0 2 20,1 0-1,0 0 0,1 1 1,0 0-1,0 0 0,1 0 1,0 1-1,1-1 0,0 0 1,1 1-1,-1 20 0,2-29-16,1-1 0,-1 1 0,0-1 0,0 0 0,1 1 0,-1-1 0,1 0 0,-1 1 0,1-1 0,-1 0 0,1 0 0,0 1-1,0-1 1,-1 0 0,1 0 0,0 0 0,0 0 0,0 0 0,0 0 0,0 0 0,1-1 0,-1 1 0,0 0 0,3 0 0,0 1 13,0-1 1,0 0-1,0 0 0,0 0 1,0 0-1,0-1 1,1 0-1,6 0 1,-3-1-616,0 1 1,0-2 0,0 1 0,0-1 0,0 0-1,0-1 1,-1 0 0,15-7 0,1-12-4972,-5-7-2968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8.697"/>
    </inkml:context>
    <inkml:brush xml:id="br0">
      <inkml:brushProperty name="width" value="0.025" units="cm"/>
      <inkml:brushProperty name="height" value="0.025" units="cm"/>
    </inkml:brush>
  </inkml:definitions>
  <inkml:trace contextRef="#ctx0" brushRef="#br0">59 4 17905,'0'0'7303,"-52"-4"-4901,45 7-993,7 6-352,0 5-448,4 0-545,15-1-64,6 1-641,3-4-1793,2-3-1794,-1-6-2786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9.030"/>
    </inkml:context>
    <inkml:brush xml:id="br0">
      <inkml:brushProperty name="width" value="0.025" units="cm"/>
      <inkml:brushProperty name="height" value="0.025" units="cm"/>
    </inkml:brush>
  </inkml:definitions>
  <inkml:trace contextRef="#ctx0" brushRef="#br0">274 0 17489,'0'0'2594,"-6"12"363,-157 246 5335,92-153-8074,57-88-161,14-17-83,0 0 0,0 0 0,0 0 0,0 0 0,-1 0 0,1 0 0,0 1 0,0-1 1,0 0-1,0 0 0,0 0 0,-1 0 0,1 0 0,0 0 0,0 0 0,0 0 0,0 0 0,-1 0 0,1 0 1,0 0-1,0 0 0,0 0 0,0 0 0,-1 0 0,1 0 0,0 0 0,0 0 0,0 0 0,0 0 0,0 0 1,-1-1-1,1 1 0,0 0 0,0 0 0,0 0 0,0 0 0,0 0 0,0 0 0,-1 0 0,1 0 0,0-1 0,0 1 1,0 0-1,0 0 0,0 0 0,0 0 0,0-1 0,-1-32-3971,1 13 2471,-10-171-15656,8 126 28557,10 71-7305,29 22-3331,-27-20 504,10 7-849,92 66 1313,-99-73-2720,0-1 1,1 0 0,26 8 0,-38-14 403,1 0 0,-1-1 1,1 1-1,-1-1 1,1 1-1,0-1 1,-1 0-1,1 0 0,-1 0 1,1 0-1,0-1 1,-1 1-1,1-1 0,-1 1 1,1-1-1,3-2 1,7-11-6193</inkml:trace>
  <inkml:trace contextRef="#ctx0" brushRef="#br0" timeOffset="1">403 34 16143,'0'0'9673,"-14"59"-8007,8-33-289,1 6-320,1-2-288,4-3-545,0-3-160,0-3-32,0-7-448,4-7-929,1-6-994,1-1-1504,-3-5-2179,2-11-7399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9.359"/>
    </inkml:context>
    <inkml:brush xml:id="br0">
      <inkml:brushProperty name="width" value="0.025" units="cm"/>
      <inkml:brushProperty name="height" value="0.025" units="cm"/>
    </inkml:brush>
  </inkml:definitions>
  <inkml:trace contextRef="#ctx0" brushRef="#br0">11 1 17328,'0'0'13101,"-5"48"-12845,5-27-224,-4 1 0,2 3-32,2 1 0,0 2-352,0-5-417,0-2-672,0-6-1218,6-9-2434,1-6-4740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10.065"/>
    </inkml:context>
    <inkml:brush xml:id="br0">
      <inkml:brushProperty name="width" value="0.025" units="cm"/>
      <inkml:brushProperty name="height" value="0.025" units="cm"/>
    </inkml:brush>
  </inkml:definitions>
  <inkml:trace contextRef="#ctx0" brushRef="#br0">1 145 10154,'0'0'14573,"10"3"-13371,-6-1-1110,0-1 0,-1 0 1,1 0-1,0 0 0,0 0 1,0 0-1,0-1 0,0 0 1,0 0-1,0 0 0,0 0 1,0-1-1,0 1 0,0-1 1,0 0-1,0-1 0,-1 1 1,1 0-1,0-1 0,-1 0 1,1 0-1,-1 0 0,1 0 1,-1-1-1,0 1 0,3-4 1,-1 1-51,0 1 1,-1-1 0,1 0-1,-1 0 1,0-1 0,0 1 0,-1-1-1,0 0 1,0 0 0,0 0-1,-1 0 1,0-1 0,0 1-1,0 0 1,-1-1 0,1-7 0,-2 13-37,-1 0 1,1 0 0,0 0 0,0 0 0,-1 0-1,1 0 1,0 0 0,-1 0 0,1 0 0,-1 0-1,0 0 1,1 0 0,-1 0 0,0 0 0,1 1 0,-1-1-1,0 0 1,0 1 0,0-1 0,1 0 0,-1 1-1,0-1 1,0 1 0,0-1 0,0 1 0,0 0-1,0-1 1,0 1 0,0 0 0,0 0 0,0 0 0,0-1-1,0 1 1,-1 0 0,1 1 0,0-1 0,0 0-1,0 0 1,0 0 0,0 1 0,0-1 0,-1 1-1,-3 0-11,0 0 0,1 0 0,0 0-1,-1 1 1,1 0 0,0 0 0,0 0-1,-8 5 1,4 0 54,1-1 0,0 2 0,0-1 0,0 1 0,1 0 0,0 0 0,0 0 0,1 1 0,0 0 0,1 0-1,-5 14 1,9-22-33,0-1-1,0 1 0,0 0 0,0 0 0,0-1 0,0 1 1,1 0-1,-1-1 0,0 1 0,0-1 0,0 1 0,1 0 1,-1-1-1,0 1 0,1-1 0,-1 1 0,1 0 0,-1-1 1,1 1-1,-1-1 0,1 1 0,-1-1 0,1 0 0,-1 1 1,1-1-1,0 0 0,-1 1 0,1-1 0,-1 0 1,1 0-1,0 1 0,-1-1 0,1 0 0,0 0 0,-1 0 1,1 0-1,1 0 0,33 1 29,-25-2 3,158-3-2071,-166 4 2038,-1 0 0,1 0 0,-1 0 0,1 0 0,0 1 0,-1-1 0,1 1 0,-1-1 0,1 1 0,-1-1 0,1 1 0,-1 0 0,0 0 0,1 0 0,-1 0 0,0 0 0,0 0 0,1 0 0,-1 0 0,0 0 0,0 0 0,0 1-1,0-1 1,-1 0 0,1 1 0,0-1 0,-1 1 0,1-1 0,0 1 0,-1-1 0,0 1 0,1-1 0,-1 1 0,0 3 0,1 7 383,-1 0 1,0 0-1,-1 0 1,-2 11-1,-1 12 624,22-86-375,-13 12-646,-1 1 0,-2-57 0,-2 76 0,-1 28-193,1-5-89,-1 0 0,1 0-1,0-1 1,1 1 0,-1 0-1,1 0 1,-1 0 0,3 5-1,-2-7 160,0 0 1,0-1-1,0 1 0,0-1 0,0 1 0,0-1 0,1 0 0,-1 1 0,0-1 0,1 0 0,0 0 0,-1 0 0,1 0 0,-1 0 0,1 0 0,0-1 0,0 1 0,-1 0 0,1-1 0,0 1 0,0-1 0,0 0 0,0 0 0,-1 0 0,1 0 0,3 0 0,31-1-10100,-15-4 748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8.714"/>
    </inkml:context>
    <inkml:brush xml:id="br0">
      <inkml:brushProperty name="width" value="0.025" units="cm"/>
      <inkml:brushProperty name="height" value="0.025" units="cm"/>
    </inkml:brush>
  </inkml:definitions>
  <inkml:trace contextRef="#ctx0" brushRef="#br0">1 0 18546,'0'0'4228,"81"55"-4196,-31-47-577,1-1-1505,-1-5-1537,-6-2-2467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10.739"/>
    </inkml:context>
    <inkml:brush xml:id="br0">
      <inkml:brushProperty name="width" value="0.025" units="cm"/>
      <inkml:brushProperty name="height" value="0.025" units="cm"/>
    </inkml:brush>
  </inkml:definitions>
  <inkml:trace contextRef="#ctx0" brushRef="#br0">17 142 8520,'0'0'20692,"9"4"-19112,-6-2-1523,1-1-1,-1 0 1,0 1 0,1-1-1,0-1 1,-1 1 0,1 0-1,-1-1 1,1 0 0,0 0-1,-1 0 1,1 0 0,0 0 0,-1-1-1,1 1 1,-1-1 0,1 0-1,-1-1 1,1 1 0,-1 0-1,0-1 1,1 0 0,-1 0 0,0 0-1,0 0 1,-1 0 0,1 0-1,4-5 1,-3 3-63,-1 1 0,1-1 1,-1 0-1,1-1 0,-1 1 0,0-1 0,-1 1 0,1-1 1,-1 0-1,0 0 0,0 0 0,-1 0 0,1 0 0,-1 0 1,0 0-1,-1 0 0,1-1 0,-1 1 0,0 0 1,0-1-1,-2-7 0,2 12-1,-1 0-1,0 0 1,1 0-1,-1 1 1,0-1 0,1 0-1,-1 0 1,0 0 0,0 1-1,0-1 1,0 1-1,0-1 1,0 0 0,0 1-1,0 0 1,0-1 0,0 1-1,0 0 1,0-1-1,0 1 1,0 0 0,-1 0-1,1 0 1,0 0 0,0 0-1,0 0 1,0 0-1,0 0 1,0 1 0,0-1-1,-2 1 1,-1 0-6,-1 0-1,1 0 1,0 1 0,0 0 0,0-1 0,1 2-1,-6 2 1,0 3 31,0 1-1,0 0 0,1 1 1,1-1-1,0 2 0,0-1 1,1 1-1,0 0 0,0 0 1,2 0-1,-1 1 0,2 0 1,-1-1-1,2 2 0,-3 15 1,5-26-10,0-1 0,0 1 0,-1 0 0,1-1 0,0 1 0,1 0 0,-1 0 0,0-1 0,1 1 0,-1 0 0,0-1 0,1 1 0,0 0 0,-1-1 0,1 1 0,0-1 0,0 1 0,0-1 0,0 0 0,0 1 0,0-1 0,0 0 1,1 0-1,-1 1 0,0-1 0,2 1 0,1-1 4,-1 0 0,0 0 0,0 0 0,1 0 0,-1-1 0,1 0 0,-1 1 0,1-1 0,-1 0 0,0 0 0,1-1 0,4 0 0,6-2-46,0-1-1,0 0 0,0-1 1,-1-1-1,16-8 0,14-17-594,-35 24 488,0 1-1,1 0 0,0 0 1,0 1-1,18-8 1,-27 43 915,-6-2-433,4-23-285,0 0-1,1 0 1,-1 0-1,1 0 1,1 1-1,-1-1 0,1 0 1,0 0-1,0 1 1,1-1-1,-1 0 1,2 6-1,-1-10-55,0 0 0,-1-1 0,1 1 0,0 0 0,0-1 0,-1 1 0,1 0 0,0-1 0,0 1 0,0-1 0,0 0 0,0 1 0,0-1 0,0 0 0,-1 1 0,1-1 0,0 0 0,0 0 0,0 0 0,0 0 0,0 0 0,0 0 0,0 0 0,0 0 0,0 0 0,0-1 0,0 1 0,2-1 0,27-10 0,8-19-895,-32 24 604,1 0 0,0 0 0,0 1-1,1 0 1,0 0 0,0 1 0,16-7 0,-23 13 281,0 0 1,0 1 0,0-1 0,-1 0-1,1 1 1,-1-1 0,1 1 0,-1-1 0,0 1-1,0-1 1,0 1 0,0-1 0,0 1-1,-1 2 1,1-2-2,-7 66 58,0-42-3137,4-23 111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11.117"/>
    </inkml:context>
    <inkml:brush xml:id="br0">
      <inkml:brushProperty name="width" value="0.025" units="cm"/>
      <inkml:brushProperty name="height" value="0.025" units="cm"/>
    </inkml:brush>
  </inkml:definitions>
  <inkml:trace contextRef="#ctx0" brushRef="#br0">0 24 19795,'0'0'8648,"46"-12"-11050,-35 1-5029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6.298"/>
    </inkml:context>
    <inkml:brush xml:id="br0">
      <inkml:brushProperty name="width" value="0.025" units="cm"/>
      <inkml:brushProperty name="height" value="0.025" units="cm"/>
    </inkml:brush>
  </inkml:definitions>
  <inkml:trace contextRef="#ctx0" brushRef="#br0">248 1 13773,'0'0'12294,"2"12"-10970,0-4-1199,-1 1 1,0 0-1,0 0 0,0-1 0,-1 1 1,-1 0-1,0 0 0,0 0 0,0-1 0,-4 12 1,-36 86 176,-103 187 1,99-207-220,43-83-79,0 1-1,0-1 0,0 1 1,0 0-1,1 0 1,-1 0-1,1 0 0,0 0 1,1 0-1,-1 0 1,0 5-1,1-8 2,1 0-1,-1 0 1,0-1-1,0 1 1,1 0 0,-1-1-1,1 1 1,-1 0 0,0-1-1,1 1 1,-1 0 0,1-1-1,0 1 1,-1-1 0,1 1-1,-1-1 1,1 1-1,0-1 1,-1 1 0,1-1-1,1 1 1,28 3 162,-5-6 22,1-1 1,-1-1-1,0-1 1,47-16-1,15-4-751,-70 21-481,0 1 1,0 1-1,21 0 1,-28 2-3544,-4-2-2364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6.990"/>
    </inkml:context>
    <inkml:brush xml:id="br0">
      <inkml:brushProperty name="width" value="0.025" units="cm"/>
      <inkml:brushProperty name="height" value="0.025" units="cm"/>
    </inkml:brush>
  </inkml:definitions>
  <inkml:trace contextRef="#ctx0" brushRef="#br0">41 1 5477,'0'0'19891,"25"68"-19731,-25-38-128,0 1 0,-3-4 0,-4-1-32,1-3-352,-3-5-705,2-4-865,-3-3-929,-1-8-1953,-1-3-1474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7.369"/>
    </inkml:context>
    <inkml:brush xml:id="br0">
      <inkml:brushProperty name="width" value="0.025" units="cm"/>
      <inkml:brushProperty name="height" value="0.025" units="cm"/>
    </inkml:brush>
  </inkml:definitions>
  <inkml:trace contextRef="#ctx0" brushRef="#br0">1 47 10730,'0'0'7901,"2"-8"-6289,-1 6-1547,-1 0 0,1 0 0,-1 1 0,1-1 0,0 0 0,0 0 0,0 0 0,0 1 0,0-1 0,0 0 0,0 1 0,1-1 0,-1 1 0,0 0 0,1-1 0,-1 1 0,1 0 0,0 0 0,2-2 0,2 2 108,0-1 1,0 1-1,0 0 1,1 0-1,-1 1 1,12 1 0,8-1-43,0 2 1,-1 0 0,1 2 0,-1 1 0,0 1 0,0 1 0,-1 1-1,0 2 1,32 16 0,-55-26-75,1 1 0,0 0 0,0 0-1,0 0 1,-1 0 0,1 0 0,0 0 0,-1 1-1,1-1 1,-1 0 0,1 1 0,-1 0 0,0-1 0,0 1-1,0 0 1,1-1 0,-2 1 0,1 0 0,0 0-1,0 0 1,-1 0 0,1 0 0,-1 0 0,1 0-1,-1 0 1,0 0 0,0 0 0,0 0 0,0 0 0,0 0-1,0 0 1,-1 0 0,1 0 0,-1 0 0,1 0-1,-1 0 1,0 0 0,1 0 0,-1-1 0,0 1 0,-1 0-1,1 0 1,0-1 0,0 1 0,-1-1 0,-2 3-1,-6 5 299,0 0 0,-1 0 0,0-2 0,0 1 0,-22 9-1,11-6-158,-1 0-1,-1-2 0,1 0 1,-2-2-1,1-1 1,-1-1-1,0 0 0,0-2 1,-26-1-1,51-2-251,-1 1 0,1-1 0,-1 0 0,0 0 1,1 0-1,-1 1 0,1-1 0,-1 0 0,0 0 0,1 0 0,-1 0 0,1 0 0,-1 0 0,0-1 0,1 1 1,-1 0-1,1 0 0,-1 0 0,1 0 0,-1-1 0,0 1 0,1 0 0,-1-1 0,1 1 0,-1 0 0,1-1 0,0 1 1,-1 0-1,1-1 0,-1 1 0,1-1 0,0 1 0,-1-1 0,1 1 0,0-1 0,-1 1 0,1-1 0,0 1 0,0-1 1,0 0-1,0 1 0,-1-2 0,2 1-394,0-1 0,0 1 0,-1-1 0,1 1-1,0 0 1,0 0 0,1-1 0,-1 1 0,0 0 0,0 0 0,0 0 0,1 0 0,-1 0 0,3-1 0,20-11-8316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7.996"/>
    </inkml:context>
    <inkml:brush xml:id="br0">
      <inkml:brushProperty name="width" value="0.025" units="cm"/>
      <inkml:brushProperty name="height" value="0.025" units="cm"/>
    </inkml:brush>
  </inkml:definitions>
  <inkml:trace contextRef="#ctx0" brushRef="#br0">332 0 7399,'0'0'14878,"-10"11"-13607,-42 49 349,2 2 1,-57 95 0,91-130-1424,1 0 1,1 1 0,1 1-1,2 0 1,1 1 0,1 0-1,1 0 1,2 1-1,-3 49 1,8-74-230,1-1-1,0 1 1,0-1-1,1 1 1,-1-1-1,1 1 1,1-1-1,-1 0 1,1 1-1,0-1 1,0 0-1,0 0 1,1 0-1,-1-1 1,1 1-1,0 0 1,1-1-1,-1 0 1,1 0-1,0 0 1,0 0-1,0-1 1,1 1-1,-1-1 1,1 0-1,0 0 1,0-1-1,0 0 1,0 0-1,0 0 1,0 0-1,0-1 1,1 1 0,9 0-1,-1-1-1484,-1 1 0,1-2 0,0 0-1,18-2 1,12-9-6950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9.223"/>
    </inkml:context>
    <inkml:brush xml:id="br0">
      <inkml:brushProperty name="width" value="0.025" units="cm"/>
      <inkml:brushProperty name="height" value="0.025" units="cm"/>
    </inkml:brush>
  </inkml:definitions>
  <inkml:trace contextRef="#ctx0" brushRef="#br0">1 1 11050,'0'0'8905,"2"7"-6407,9 25 222,21 40-1,-28-64-2664,0-1 1,0 1-1,1-1 1,-1 0 0,2-1-1,-1 1 1,1-1-1,0 0 1,0 0-1,0-1 1,1 1-1,9 4 1,-13-8-345,1-1 0,-1 0 0,1 0 0,-1 0 1,1 0-1,0-1 0,-1 1 0,1-1 0,0 0 1,-1 0-1,1 0 0,0-1 0,-1 1 0,1-1 1,-1 0-1,1 0 0,-1 0 0,1 0 0,-1-1 0,0 1 1,1-1-1,-1 0 0,0 0 0,5-5 0,1-1-1621,0-1 0,-1 0 0,0-1 1,0 1-1,-1-1 0,7-14 0,4-10-5473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9.615"/>
    </inkml:context>
    <inkml:brush xml:id="br0">
      <inkml:brushProperty name="width" value="0.025" units="cm"/>
      <inkml:brushProperty name="height" value="0.025" units="cm"/>
    </inkml:brush>
  </inkml:definitions>
  <inkml:trace contextRef="#ctx0" brushRef="#br0">182 28 2466,'4'-27'10316,"-15"35"-2499,-6 18-2935,1 1-3951,14-23-1420,-30 52 2147,-24 60 0,45-90-1676,1 1 1,1 1 0,2-1 0,-8 48 0,16-65-1959,-1-10 1767,0 0 0,1 0-1,-1 1 1,0-1-1,0 0 1,0 0 0,0 0-1,1 1 1,-1-1 0,0 0-1,0 0 1,1 0-1,-1 1 1,0-1 0,0 0-1,1 0 1,-1 0-1,0 0 1,1 0 0,-1 0-1,0 0 1,0 0-1,1 0 1,-1 0 0,0 0-1,1 0 1,-1 0 0,0 0-1,0 0 1,1 0-1,-1 0 1,0 0 0,1 0-1,-1 0 1,0 0-1,0 0 1,1-1 0,-1 1-1,0 0 1,0 0-1,1 0 1,-1 0 0,0-1-1,0 1 1,0 0 0,1 0-1,-1-1 1,0 1-1,10-16-15266</inkml:trace>
  <inkml:trace contextRef="#ctx0" brushRef="#br0" timeOffset="1">267 242 22197,'0'0'5157,"-12"69"-3524,1-40-1184,2 1-385,2 1-32,0 1-32,4 2-288,-3 0-833,1 2-289,3-4-159,-1-3-801,-3-8-1058,6-12-2914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30.025"/>
    </inkml:context>
    <inkml:brush xml:id="br0">
      <inkml:brushProperty name="width" value="0.025" units="cm"/>
      <inkml:brushProperty name="height" value="0.025" units="cm"/>
    </inkml:brush>
  </inkml:definitions>
  <inkml:trace contextRef="#ctx0" brushRef="#br0">97 0 12620,'0'0'17803,"-7"11"-17333,1-3-416,-12 20 96,-23 46-1,37-66-131,0-1 1,1 1-1,0 0 1,0 1-1,1-1 1,0 0-1,1 1 1,0-1-1,0 1 0,1-1 1,0 1-1,2 14 1,-1-21-10,0 0 0,0 0 0,0 0 0,1-1 0,-1 1 0,1 0 0,-1-1 1,1 1-1,0-1 0,-1 0 0,1 1 0,0-1 0,0 0 0,0 0 0,0 0 0,0 0 0,0-1 0,0 1 1,0 0-1,0-1 0,0 0 0,1 1 0,-1-1 0,0 0 0,0 0 0,0 0 0,3-1 0,3 1-28,0 0-1,0-1 1,0 0-1,0 0 0,0-1 1,9-3-1,-11 2-404,1 0-1,-1 0 1,0-1 0,0 0-1,0-1 1,-1 1-1,0-1 1,1 0 0,-2 0-1,8-9 1,-8 7-1234,1 0 0,-1 1 0,-1-2 0,1 1 0,2-11 0,4-19-11934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33.050"/>
    </inkml:context>
    <inkml:brush xml:id="br0">
      <inkml:brushProperty name="width" value="0.025" units="cm"/>
      <inkml:brushProperty name="height" value="0.025" units="cm"/>
    </inkml:brush>
  </inkml:definitions>
  <inkml:trace contextRef="#ctx0" brushRef="#br0">54 1 8840,'0'0'12108,"-6"45"-11788,-8-15-320,0 9 64,3 6-320,4-1-353,5-2-448,2-6-961,0-10-3106,8-8 1664,-1-12 2211,7-6-1121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9.047"/>
    </inkml:context>
    <inkml:brush xml:id="br0">
      <inkml:brushProperty name="width" value="0.025" units="cm"/>
      <inkml:brushProperty name="height" value="0.025" units="cm"/>
    </inkml:brush>
  </inkml:definitions>
  <inkml:trace contextRef="#ctx0" brushRef="#br0">351 11 15695,'0'0'4922,"-9"-3"-4127,5 1-776,0 1-1,0 0 0,0 0 1,0 0-1,0 1 1,0-1-1,0 1 1,-1 0-1,1 0 0,0 0 1,0 1-1,-5 0 1,0 2-13,0 0 0,1 1 1,-1 0-1,1 0 0,-15 11 1,-1 1-2,-6 3 5,1 1-1,-39 35 0,62-49-18,0-1-1,0 1 0,1 1 0,0-1 0,0 1 0,0-1 1,1 1-1,0 1 0,0-1 0,1 1 0,0-1 0,1 1 1,-1 0-1,1 0 0,1 0 0,-2 12 0,4-16 11,0-1 0,-1 1 0,1-1 0,1 1 0,-1-1 0,0 0 0,1 0-1,0 1 1,-1-1 0,1 0 0,0 0 0,1-1 0,-1 1 0,1 0 0,-1-1-1,1 1 1,0-1 0,-1 0 0,1 0 0,1 0 0,-1 0 0,0-1 0,0 1-1,1-1 1,6 2 0,9 4 48,0-2 0,1 0 0,24 3 0,81 2-507,-42-10-3858,-79 0 3901,37 0-7619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33.394"/>
    </inkml:context>
    <inkml:brush xml:id="br0">
      <inkml:brushProperty name="width" value="0.025" units="cm"/>
      <inkml:brushProperty name="height" value="0.025" units="cm"/>
    </inkml:brush>
  </inkml:definitions>
  <inkml:trace contextRef="#ctx0" brushRef="#br0">0 1 13389,'0'0'11627,"67"47"-9962,-21-41-960,9-5-609,4-1-352,-4-1-2915,-6-13-3363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33.849"/>
    </inkml:context>
    <inkml:brush xml:id="br0">
      <inkml:brushProperty name="width" value="0.025" units="cm"/>
      <inkml:brushProperty name="height" value="0.025" units="cm"/>
    </inkml:brush>
  </inkml:definitions>
  <inkml:trace contextRef="#ctx0" brushRef="#br0">0 11 16688,'0'0'8392,"62"-7"-6631,-23 4-415,5 2-674,-1 1-576,-1 0-320,-6 9-1570,-5 1-1953,-6-1-3300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6:07.147"/>
    </inkml:context>
    <inkml:brush xml:id="br0">
      <inkml:brushProperty name="width" value="0.025" units="cm"/>
      <inkml:brushProperty name="height" value="0.025" units="cm"/>
    </inkml:brush>
  </inkml:definitions>
  <inkml:trace contextRef="#ctx0" brushRef="#br0">73 1 5285,'0'0'14307,"8"6"-13458,17 10-449,-1 2 1,-1 1 0,0 1-1,-2 1 1,28 34 0,-41-46-306,-2 1-1,1 0 1,-2 0 0,1 1 0,-1 0 0,-1 0-1,0 0 1,0 0 0,-1 1 0,-1-1 0,0 1-1,-1 0 1,0-1 0,0 1 0,-1 0 0,-1 0-1,-4 22 1,1-17 218,-2 1 0,0-1 1,-1 0-1,0-1 0,-2 1 0,0-2 0,-20 28 0,12-22-125,0-1 0,-1-1-1,-1 0 1,-37 28-1,52-43-282,0-1 0,0 0 0,-1 1 0,1-2 0,-1 1 0,0 0 0,0-1 0,0 0 0,0 0 0,0-1 0,0 1 0,0-1 0,-1 0 0,-9 0 0,14-1-40,0 0-1,1-1 1,-1 1 0,0-1 0,0 1-1,1-1 1,-1 0 0,0 1-1,1-1 1,-1 0 0,1 1-1,-1-1 1,1 0 0,-1 0-1,1 1 1,-1-1 0,1 0-1,0 0 1,-1 0 0,1 0-1,0 1 1,0-1 0,0 0-1,-1 0 1,1 0 0,0 0-1,0 0 1,0 0 0,1 0 0,-1 0-1,0 1 1,0-1 0,1-1-1,7-32-5454,9 1-2812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6:08.343"/>
    </inkml:context>
    <inkml:brush xml:id="br0">
      <inkml:brushProperty name="width" value="0.025" units="cm"/>
      <inkml:brushProperty name="height" value="0.025" units="cm"/>
    </inkml:brush>
  </inkml:definitions>
  <inkml:trace contextRef="#ctx0" brushRef="#br0">1 43 4356,'0'3'10858,"0"2"-4131,5-5-5670,4 0-513,0-1 1,1-6-385,5-3-897,-12-3-2818,1-7-5542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1.976"/>
    </inkml:context>
    <inkml:brush xml:id="br0">
      <inkml:brushProperty name="width" value="0.025" units="cm"/>
      <inkml:brushProperty name="height" value="0.025" units="cm"/>
    </inkml:brush>
  </inkml:definitions>
  <inkml:trace contextRef="#ctx0" brushRef="#br0">3697 143 9065,'-70'-18'1027,"-2"2"0,-78-6 0,-143 1-1322,1 1-265,283 19 532,-509-41-70,420 40 200,1 4 0,-1 5 1,-125 25-1,47 10-262,2 7 1,2 8 0,3 8 0,3 7-1,-209 123 1,329-167 320,0 1 0,2 2-1,1 3 1,2 1 0,-55 60 0,73-68-87,0 2-1,3 1 1,0 0 0,2 1 0,1 2 0,1-1 0,2 2-1,2 0 1,-10 41 0,7-8-41,4 1-1,2 0 1,3 1 0,4-1-1,2 1 1,3 0 0,15 82 0,-11-113-23,2 0 0,2-1 0,1-1 0,2 0-1,2 0 1,1-2 0,1 0 0,2-1 0,1 0 0,47 52 0,-34-49 12,2-2 0,1-1-1,2-2 1,1-1 0,1-2-1,2-2 1,90 40 0,-42-30 25,3-4 1,0-3 0,2-5 0,122 14 0,-70-22 73,1-6 0,171-11 1,-181-10 272,-1-5 1,-1-6-1,237-71 1,-224 43-60,-3-6 1,-1-7-1,146-87 1,-209 100-330,-2-3 0,-2-3 0,-3-4 0,-3-3 0,-2-3 0,91-110 0,-124 126-7,-1-2 1,-3-1-1,-2-2 0,35-83 0,-49 92 52,-2 0-1,-3 0 0,-1-2 0,-2 1 0,-2-1 0,1-67 1,-8 94-5,-1-1 1,0 0-1,-2 0 1,-1 0-1,0 0 1,-2 1-1,0 0 1,-2 0 0,0 0-1,-1 0 1,-1 2-1,-1-1 1,-1 1-1,-1 0 1,0 1 0,-1 1-1,-17-18 1,4 11-38,-1 1 0,-1 2 1,0 0-1,-2 2 0,0 2 1,-1 0-1,-1 2 0,0 2 1,-1 1-1,-1 1 0,-34-6 1,-16 1-110,0 3 0,-1 4-1,-119 2 1,76 11-2451,-237 39-1,106 6-2018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1.092"/>
    </inkml:context>
    <inkml:brush xml:id="br0">
      <inkml:brushProperty name="width" value="0.025" units="cm"/>
      <inkml:brushProperty name="height" value="0.025" units="cm"/>
    </inkml:brush>
  </inkml:definitions>
  <inkml:trace contextRef="#ctx0" brushRef="#br0">1 15 13164,'0'0'4100,"44"47"-4068,9-47 129,14 0-65,8-11-1121,10-3-1346,3-6-832,1 3-576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1.409"/>
    </inkml:context>
    <inkml:brush xml:id="br0">
      <inkml:brushProperty name="width" value="0.025" units="cm"/>
      <inkml:brushProperty name="height" value="0.025" units="cm"/>
    </inkml:brush>
  </inkml:definitions>
  <inkml:trace contextRef="#ctx0" brushRef="#br0">1 22 13549,'0'0'416,"49"12"673,-18-8-288,11-1-705,1-3-1249,10 0-577,3-3-960,3-9-3204</inkml:trace>
  <inkml:trace contextRef="#ctx0" brushRef="#br0" timeOffset="1">943 0 10314,'0'0'3619,"51"3"-2306,-18-3 962,6 0-1795,4 2-384,6 1-96,8 1-128,1 2-352,4-2-674,6-1-2177,-5-3-4100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1.785"/>
    </inkml:context>
    <inkml:brush xml:id="br0">
      <inkml:brushProperty name="width" value="0.025" units="cm"/>
      <inkml:brushProperty name="height" value="0.025" units="cm"/>
    </inkml:brush>
  </inkml:definitions>
  <inkml:trace contextRef="#ctx0" brushRef="#br0">1 40 16592,'0'0'1793,"74"-2"-1344,-35-5-449,9 2-1153,5-3-993,11 2 192,3-1-288,5 3-1250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7.953"/>
    </inkml:context>
    <inkml:brush xml:id="br0">
      <inkml:brushProperty name="width" value="0.025" units="cm"/>
      <inkml:brushProperty name="height" value="0.025" units="cm"/>
    </inkml:brush>
  </inkml:definitions>
  <inkml:trace contextRef="#ctx0" brushRef="#br0">1 1 5029,'0'0'19773,"3"14"-19111,22 117-110,-5 1-1,3 165 1,-23-286-734,3 30-597,6-18-2878,-3-18-1943,0-5-4959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8.611"/>
    </inkml:context>
    <inkml:brush xml:id="br0">
      <inkml:brushProperty name="width" value="0.025" units="cm"/>
      <inkml:brushProperty name="height" value="0.025" units="cm"/>
    </inkml:brush>
  </inkml:definitions>
  <inkml:trace contextRef="#ctx0" brushRef="#br0">0 1 8584,'0'0'12748,"18"61"-10634,-6-32-352,1 2-481,3 1-640,1-3-417,5-2-192,-1-11 0,5-8-320,3-8-673,-5-4-641,8-16-896,-3-7-1506,-1-1-4292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1.014"/>
    </inkml:context>
    <inkml:brush xml:id="br0">
      <inkml:brushProperty name="width" value="0.025" units="cm"/>
      <inkml:brushProperty name="height" value="0.025" units="cm"/>
    </inkml:brush>
  </inkml:definitions>
  <inkml:trace contextRef="#ctx0" brushRef="#br0">0 1 19474,'0'0'1484,"0"7"-768,1 2-642,0-1 0,0 0-1,0 0 1,1 0 0,0 0 0,0 0 0,1 0 0,0 0-1,1-1 1,0 0 0,0 1 0,0-1 0,1-1 0,0 1 0,0-1-1,1 0 1,0 0 0,0 0 0,0-1 0,0 0 0,1 0-1,0 0 1,9 3 0,2 1-149,1-1 0,0-1-1,0 0 1,38 6 0,-34-9-1254,0-1 1,25-1 0,-46-2 987,0-1-1,1 1 1,-1 0 0,0-1 0,0 1 0,1-1 0,-1 0-1,0 0 1,0 0 0,0 0 0,0 0 0,0 0 0,0 0 0,0-1-1,-1 1 1,1-1 0,0 1 0,-1-1 0,1 0 0,-1 0-1,1 0 1,-1 0 0,0 0 0,0 0 0,0 0 0,0 0 0,0 0-1,0 0 1,-1 0 0,1-1 0,0-2 0,7-20-4784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8.957"/>
    </inkml:context>
    <inkml:brush xml:id="br0">
      <inkml:brushProperty name="width" value="0.025" units="cm"/>
      <inkml:brushProperty name="height" value="0.025" units="cm"/>
    </inkml:brush>
  </inkml:definitions>
  <inkml:trace contextRef="#ctx0" brushRef="#br0">227 1 4260,'0'0'19282,"-59"68"-17872,42-25-161,-1 9-448,-5 7-449,2 1-224,-2 0-128,1-4 0,10-9 32,0-8-64,3-7-480,4-9-738,-1-6-1408,6-8-1602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9.335"/>
    </inkml:context>
    <inkml:brush xml:id="br0">
      <inkml:brushProperty name="width" value="0.025" units="cm"/>
      <inkml:brushProperty name="height" value="0.025" units="cm"/>
    </inkml:brush>
  </inkml:definitions>
  <inkml:trace contextRef="#ctx0" brushRef="#br0">1 239 5285,'0'0'22838,"10"-9"-22038,79-98-329,-2 2-563,-86 103 87,0 1 0,0 0 0,0 0 0,0-1 0,0 1 0,0 0 0,0 0-1,0 0 1,1 1 0,-1-1 0,0 0 0,1 0 0,-1 1 0,1-1 0,-1 0-1,1 1 1,-1 0 0,3-1 0,-4 1 0,1 1-1,0-1 1,-1 1-1,1-1 0,-1 1 1,1-1-1,-1 1 1,1-1-1,-1 1 1,1 0-1,-1-1 1,0 1-1,1-1 1,-1 1-1,0 0 1,0 0-1,1-1 1,-1 1-1,0 0 1,0-1-1,0 1 1,0 0-1,0 0 1,0-1-1,0 1 1,0 1-1,-8 64-219,6-60 221,-17 83-1418,9-49-834,1 1-1,3 0 1,-3 55 0,9-78-5202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3.559"/>
    </inkml:context>
    <inkml:brush xml:id="br0">
      <inkml:brushProperty name="width" value="0.025" units="cm"/>
      <inkml:brushProperty name="height" value="0.025" units="cm"/>
    </inkml:brush>
  </inkml:definitions>
  <inkml:trace contextRef="#ctx0" brushRef="#br0">158 1 7559,'0'0'18909,"-10"9"-17938,-13 14-585,2 0 0,0 1-1,-17 27 1,33-44-303,0 1 1,0 0 0,0-1-1,1 2 1,0-1 0,1 0-1,0 1 1,0-1 0,1 1-1,0 0 1,1 0 0,-1 0-1,2 0 1,-1 0 0,1 0-1,1 0 1,2 14 0,-2-20-75,1 0 1,-1-1 0,1 1 0,0 0 0,0-1 0,0 1 0,0-1 0,0 0 0,1 0-1,-1 0 1,1 0 0,-1 0 0,1 0 0,0-1 0,0 1 0,0-1 0,0 0 0,0 0 0,0 0-1,0 0 1,0 0 0,0-1 0,0 0 0,1 1 0,-1-1 0,6-1 0,-2 1-352,0 0 0,0-1 0,0 0 0,-1 0 0,10-3 1,-12 3-240,-1-1 0,1 1 0,0-1 1,-1 0-1,0 1 0,1-1 1,-1-1-1,0 1 0,3-3 0,12-21-6583,-5-5-6358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3.893"/>
    </inkml:context>
    <inkml:brush xml:id="br0">
      <inkml:brushProperty name="width" value="0.025" units="cm"/>
      <inkml:brushProperty name="height" value="0.025" units="cm"/>
    </inkml:brush>
  </inkml:definitions>
  <inkml:trace contextRef="#ctx0" brushRef="#br0">1 0 10602,'0'0'16143,"47"6"-17264,-27 12-2306,-1-3-2242,-6 1-5990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4.256"/>
    </inkml:context>
    <inkml:brush xml:id="br0">
      <inkml:brushProperty name="width" value="0.025" units="cm"/>
      <inkml:brushProperty name="height" value="0.025" units="cm"/>
    </inkml:brush>
  </inkml:definitions>
  <inkml:trace contextRef="#ctx0" brushRef="#br0">1 246 5926,'0'0'22197,"10"-6"-20970,16-14-990,0-1-1,-1-2 0,-1 0 0,-1-1 1,-1-2-1,-1 0 0,22-38 0,-33 51 227,-9 23-370,-15 43-358,6-22 321,6-19-116,-6 26-302,2 1-1,-1 77 0,7-114-36,0 0 0,0 0 0,0-1 0,0 1 0,1 0 0,-1-1 0,1 1 0,-1 0-1,1-1 1,-1 1 0,1-1 0,0 1 0,0-1 0,0 1 0,0-1 0,0 1 0,0-1 0,0 0-1,0 0 1,3 2 0,10 7-10416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1.446"/>
    </inkml:context>
    <inkml:brush xml:id="br0">
      <inkml:brushProperty name="width" value="0.025" units="cm"/>
      <inkml:brushProperty name="height" value="0.025" units="cm"/>
    </inkml:brush>
  </inkml:definitions>
  <inkml:trace contextRef="#ctx0" brushRef="#br0">60 8948 2498,'0'2'422,"0"-1"0,0 1 0,0 0 0,0 0 0,-1-1 0,1 1-1,0 0 1,-1-1 0,1 1 0,-1 0 0,0-1 0,1 1 0,-1-1 0,0 1-1,0-1 1,0 1 0,-2 2 0,-24 9 3720,5-5-2468,38-11 2164,-15 3-3789,0 0 0,0 0 0,-1 0 0,1 0 1,0 0-1,0 0 0,0-1 0,-1 1 0,1 0 0,0 0 0,0-1 1,-1 1-1,1 0 0,0-1 0,-1 1 0,1-1 0,0 1 0,-1-1 0,1 1 1,-1-1-1,1 1 0,-1-1 0,1 0 0,-1 1 0,1-1 0,-1 0 0,0 1 1,1-1-1,-1 0 0,0 0 0,1 1 0,-1-1 0,0 0 0,0 0 1,0 1-1,0-1 0,0 0 0,0 0 0,0 0 0,0 1 0,0-1 0,0 0 1,0 0-1,-1-1 0,2-23 551,9-49 1,-5 48-219,2-49-1,-4 13 474,13-73-1,-10 88-518,2-4-185,-2 9 30,3-65-1,-9 97-169,1 1 0,1-1 0,0 1-1,3-12 1,-2 12 56,0-1 1,-1 0-1,-1 0 0,1-12 0,-2 5-10,0 1 0,1 0 0,1 0 0,1 0 0,0 0 0,1 0 0,1 0 0,11-25 0,-13 32-8,-1 0 1,0 0-1,-1 0 1,0-1 0,0 1-1,-1 0 1,0 0 0,-3-18-1,1-7 177,0-70-98,1 95-81,0-1 1,-1 1-1,-1-1 0,1 1 0,-8-16 0,1 0 7,-25-86-97,22 76 55,8 25-15,1 0 0,0 0-1,1 0 1,0 0 0,0-1 0,0-15-1,-1-48 11,0 48-25,2-1 0,5-51-1,19-58-13,-5 25-11,8 30 17,-12-3-7,-3 24-47,6-120 1,-11-524-82,8 159 135,1 194 61,0-1-17,-6-866-39,20 358 24,-5 280-12,13 46 7,-22 367-22,-1-197 43,1-22-38,-10 338 24,32-435 86,-34 461-791,-2 55-7110,-1-22 427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3.244"/>
    </inkml:context>
    <inkml:brush xml:id="br0">
      <inkml:brushProperty name="width" value="0.025" units="cm"/>
      <inkml:brushProperty name="height" value="0.025" units="cm"/>
    </inkml:brush>
  </inkml:definitions>
  <inkml:trace contextRef="#ctx0" brushRef="#br0">6 215 3011,'0'0'7666,"5"-10"-4186,-3 4-3032,24-49 3503,-25 52-3501,1-1 1,0 1-1,0 0 0,0-1 1,0 1-1,1 0 0,0 0 1,-1 0-1,1 1 0,0-1 1,0 1-1,0-1 0,5-1 1,-7 4-407,-1 0 1,1 0-1,-1 0 1,1 1-1,-1-1 1,1 0-1,-1 1 1,1-1-1,-1 0 1,1 1-1,-1-1 1,1 1-1,-1-1 1,0 1-1,1-1 1,-1 1-1,0-1 1,1 1-1,-1-1 0,0 1 1,0-1-1,1 1 1,-1-1-1,0 1 1,0 0-1,0-1 1,0 1-1,0-1 1,0 1-1,0 0 1,0-1-1,0 1 1,0-1-1,-1 2 1,2 33 39,-2-26 85,-3 34-69,-2 1 1,-2-1-1,-2-1 1,-2 0-1,-20 48 1,19-65 347,12-42 88,10-45-223,60-221-468,-70 286 146,1 0-1,0-1 1,0 1-1,1-1 1,-1 1-1,0 0 1,1-1 0,0 1-1,-1-1 1,1 1-1,0-1 1,0 0-1,1 1 1,-1-1-1,0 0 1,1 0-1,-1 0 1,1 0-1,0 0 1,0 0 0,0 0-1,0-1 1,0 1-1,0-1 1,0 1-1,0-1 1,0 0-1,1 1 1,-1-1-1,1-1 1,-1 1-1,1 0 1,-1-1-1,1 1 1,-1-1 0,1 0-1,-1 1 1,1-1-1,0-1 1,-1 1-1,1 0 1,-1-1-1,5 0 1,2-2 23,-1 0 1,1-1-1,0 0 1,-1-1-1,0 1 1,0-2-1,0 1 1,11-12-1,55-61 29,-20 19-29,-54 59-14,0 0 0,1-1-1,-1 1 1,0 0 0,0-1 0,0 1 0,1 0 0,-1 0 0,0-1 0,0 1 0,1 0 0,-1 0 0,0 0-1,1-1 1,-1 1 0,0 0 0,1 0 0,-1 0 0,0 0 0,1 0 0,-1 0 0,0 0 0,1-1 0,-1 1 0,0 0-1,1 0 1,-1 0 0,0 0 0,1 1 0,-1-1 0,0 0 0,1 0 0,-1 0 0,0 0 0,1 0 0,0 1 0,1 13 42,-7 21 170,-29 79 360,23-83-510,1 0 0,1 0 0,2 1 0,1-1 0,-2 42 0,11-73-1289,0 1 293,1-1 0,-1 1-1,0-1 1,0 1 0,0 0 0,0 0-1,0 0 1,4 3 0,-3 6-5611,-4 5-3614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3.637"/>
    </inkml:context>
    <inkml:brush xml:id="br0">
      <inkml:brushProperty name="width" value="0.025" units="cm"/>
      <inkml:brushProperty name="height" value="0.025" units="cm"/>
    </inkml:brush>
  </inkml:definitions>
  <inkml:trace contextRef="#ctx0" brushRef="#br0">0 105 8008,'0'0'12022,"12"3"-9652,9-1-1602,0-1 0,-1 0 0,1-2 0,0 0 0,0-2 0,29-7 0,83-14-251,0 5 1,241-2 0,-373 21-555,-1 1 0,1-1 0,-1 0 0,1 0 0,0 0 1,-1 0-1,1 0 0,-1 0 0,1 0 0,0 0 0,-1 0 0,1 0 0,-1-1 0,1 1 0,0 0 0,-1 0 0,1 0 0,-1-1 1,1 1-1,-1 0 0,1-1 0,-1 1 0,1-1 0,-1 1 0,1 0 0,-1-1 0,0 1 0,1-1 0,-1 1 0,1-1 0,-1 1 0,0-1 1,0 1-1,1-1 0,-1 0 0,0 0 0,0 0-173,0 0 0,-1 1 0,1-1 0,-1 0 0,1 0 0,-1 0 0,1 1 1,-1-1-1,1 0 0,-1 1 0,0-1 0,1 0 0,-1 1 0,0-1 0,1 1 0,-1-1 0,0 1 0,0 0 0,0-1 0,1 1 1,-1 0-1,0-1 0,0 1 0,-1 0 0,-29-6-7264,13 4 1105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3.981"/>
    </inkml:context>
    <inkml:brush xml:id="br0">
      <inkml:brushProperty name="width" value="0.025" units="cm"/>
      <inkml:brushProperty name="height" value="0.025" units="cm"/>
    </inkml:brush>
  </inkml:definitions>
  <inkml:trace contextRef="#ctx0" brushRef="#br0">0 55 4228,'0'0'9945,"8"-9"-5471,26-28-1522,-34 37-2873,0-1 1,1 1-1,-1-1 0,0 1 1,1-1-1,-1 1 0,0-1 0,1 1 1,-1 0-1,0-1 0,1 1 1,-1-1-1,1 1 0,-1 0 0,1-1 1,-1 1-1,1 0 0,-1 0 1,1-1-1,-1 1 0,1 0 0,-1 0 1,1 0-1,-1 0 0,1 0 1,0 0-1,-1 0 0,1 0 0,-1 0 1,1 0-1,-1 0 0,1 0 0,0 0 1,-1 0-1,1 0 0,-1 0 1,1 1-1,-1-1 0,1 0 0,-1 0 1,1 1-1,-1-1 0,1 0 1,-1 1-1,1-1 0,-1 1 0,0-1 1,1 0-1,-1 1 0,0-1 1,1 1-1,-1 0 0,5 25 920,-5-24-856,1 118 239,-23 188-1,15-278-1532,-2-19-2034,-7-8-5419,2-3 1397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4.310"/>
    </inkml:context>
    <inkml:brush xml:id="br0">
      <inkml:brushProperty name="width" value="0.025" units="cm"/>
      <inkml:brushProperty name="height" value="0.025" units="cm"/>
    </inkml:brush>
  </inkml:definitions>
  <inkml:trace contextRef="#ctx0" brushRef="#br0">21 368 10282,'-4'-12'4206,"1"3"-3691,0 1 0,0-1 0,1 0-1,0 1 1,0-1 0,1 0 0,0 0-1,1 0 1,0 0 0,1-1-1,-1 1 1,2 0 0,-1 1 0,1-1-1,1 0 1,0 0 0,0 1 0,4-9-1,3 4-217,-1 1-1,2 0 0,-1 0 0,2 1 1,-1 1-1,2 0 0,-1 1 1,1 0-1,1 0 0,-1 2 1,1 0-1,1 0 0,18-5 0,-3 2-265,0 2-1,0 1 0,1 2 0,0 1 1,53-1-1,-81 5-29,0 0 0,1 0 0,-1 0 0,0 1 0,1-1 0,-1 1 0,0 0 0,1 0 0,-1 0 0,0 0 0,0 1 0,0-1 0,0 1 0,0 0-1,-1-1 1,1 1 0,0 1 0,-1-1 0,1 0 0,-1 1 0,0-1 0,2 4 0,-1-2 71,-2 0-1,1 0 1,0 1-1,-1-1 1,0 0 0,0 1-1,0-1 1,-1 0-1,1 1 1,-1-1-1,0 1 1,0-1-1,-1 1 1,1-1-1,-1 0 1,-2 8-1,0-5 6,0 0 0,0 0 0,0 0 0,-1-1-1,0 1 1,0-1 0,-1 0 0,0 0 0,0-1-1,0 1 1,-1-1 0,0 0 0,0-1 0,0 1 0,0-1-1,-9 4 1,5-3-70,-1 0-1,1-1 1,-1 0-1,1 0 1,-1-1-1,0-1 1,-1 0-1,1 0 1,0-1-1,-16-1 1,27 0-69,-1 0 0,0 0 0,0 0 1,0 0-1,0 0 0,1 0 1,-1 0-1,0 0 0,0-1 1,0 1-1,1 0 0,-1-1 0,0 1 1,0 0-1,1-1 0,-1 1 1,0-1-1,1 0 0,-1 1 1,1-1-1,-1 1 0,1-1 0,-1 0 1,1 1-1,-1-1 0,1 0 1,-1 1-1,1-2 0,1-27-6556,8 2-3984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1.361"/>
    </inkml:context>
    <inkml:brush xml:id="br0">
      <inkml:brushProperty name="width" value="0.025" units="cm"/>
      <inkml:brushProperty name="height" value="0.025" units="cm"/>
    </inkml:brush>
  </inkml:definitions>
  <inkml:trace contextRef="#ctx0" brushRef="#br0">188 1 10410,'0'0'9737,"-33"58"-8680,15-19 0,-3 7 128,-2 5 32,5 3-512,-3-1-385,5 4-256,4-4-32,1-2-1025,4-9-1441,0-11-1025,7-12-4677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6.853"/>
    </inkml:context>
    <inkml:brush xml:id="br0">
      <inkml:brushProperty name="width" value="0.025" units="cm"/>
      <inkml:brushProperty name="height" value="0.025" units="cm"/>
    </inkml:brush>
  </inkml:definitions>
  <inkml:trace contextRef="#ctx0" brushRef="#br0">0 70 3491,'0'0'11878,"1"-8"-9502,0 5-2176,-1 1 0,1-1 1,-1 1-1,1-1 0,0 1 0,-1-1 1,1 1-1,1-1 0,-1 1 1,0 0-1,0 0 0,1 0 0,-1 0 1,1 0-1,0 0 0,0 0 0,0 0 1,0 0-1,0 1 0,0-1 0,0 1 1,0 0-1,1-1 0,-1 1 1,0 0-1,1 1 0,-1-1 0,1 0 1,-1 1-1,1-1 0,-1 1 0,4-1 1,5-1 269,-1 1 1,2 0-1,-1 0 1,0 1-1,0 0 1,0 1-1,15 3 0,-24-3-442,0-1 0,0 1 0,0 0 0,0 0 0,0 0 0,0 0 0,0 0 0,-1 0 0,1 0 0,0 1 0,-1-1 0,1 0 0,-1 1 0,1 0 0,-1-1 0,0 1 0,1 0 0,0 2 0,-1-1-26,-1 0-1,1 0 1,0 0-1,-1 0 0,0 0 1,1 1-1,-1-1 1,-1 0-1,1 0 1,0 1-1,-1-1 1,0 0-1,1 0 1,-1 0-1,-3 5 0,-1 3-6,-1 1-1,-1-2 0,0 1 1,0-1-1,-1 0 0,-1-1 1,1 0-1,-2 0 0,-11 9 1,8-7 3,1 0 1,0 1-1,1 1 1,-12 16-1,22-28 8,0-1 0,1 1 0,-1 0-1,1-1 1,-1 1 0,1 0 0,-1 0-1,1-1 1,-1 1 0,1 0 0,0 0 0,0 0-1,-1-1 1,1 1 0,0 0 0,0 0-1,0 0 1,0 0 0,0 0 0,0 0-1,0-1 1,0 1 0,0 0 0,0 0-1,0 0 1,1 0 0,-1 0 0,0-1-1,0 1 1,1 0 0,-1 0 0,1-1 0,-1 1-1,1 0 1,-1 0 0,1-1 0,0 1-1,-1-1 1,1 1 0,-1 0 0,1-1-1,0 1 1,0-1 0,-1 0 0,1 1-1,0-1 1,0 1 0,0-1 0,0 0-1,-1 0 1,1 0 0,0 1 0,0-1 0,0 0-1,1 0 1,9 1 76,0 0 0,1-1 0,18-2 0,-10 1-71,50-3-444,-26-9-3351,-44 13 3506,1-1 0,0 1 1,-1 0-1,1 0 0,0-1 0,-1 1 1,1-1-1,-1 1 0,1-1 0,-1 1 1,1-1-1,-1 1 0,1-1 0,-1 1 0,1-1 1,-1 1-1,0-1 0,1 0 0,-1 1 1,0-1-1,1 0 0,-1 1 0,0-1 0,0 0 1,0 0-1,0 1 0,0-1 0,0 0 1,0-1-1,-1-9-7474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7.211"/>
    </inkml:context>
    <inkml:brush xml:id="br0">
      <inkml:brushProperty name="width" value="0.025" units="cm"/>
      <inkml:brushProperty name="height" value="0.025" units="cm"/>
    </inkml:brush>
  </inkml:definitions>
  <inkml:trace contextRef="#ctx0" brushRef="#br0">1 44 15791,'0'0'6406,"48"0"-4772,-9 0 63,8-1-800,1-3-737,7-2-160,-4-4-1890,-3 0-2530,-9-2-4356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7.557"/>
    </inkml:context>
    <inkml:brush xml:id="br0">
      <inkml:brushProperty name="width" value="0.025" units="cm"/>
      <inkml:brushProperty name="height" value="0.025" units="cm"/>
    </inkml:brush>
  </inkml:definitions>
  <inkml:trace contextRef="#ctx0" brushRef="#br0">62 0 11499,'0'0'9032,"-18"64"-7911,6-34-544,0 5-161,3 1-287,3-5-97,1-2-32,5-4-609,0-7-512,0-5-96,0-7-833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7.903"/>
    </inkml:context>
    <inkml:brush xml:id="br0">
      <inkml:brushProperty name="width" value="0.025" units="cm"/>
      <inkml:brushProperty name="height" value="0.025" units="cm"/>
    </inkml:brush>
  </inkml:definitions>
  <inkml:trace contextRef="#ctx0" brushRef="#br0">0 86 3844,'0'0'8936,"3"-9"-4836,-3 8-4057,1-3 204,-1 1 0,1-1 0,0 1 0,0 0 0,0 0 0,0 0 1,1-1-1,0 1 0,-1 0 0,1 1 0,0-1 0,0 0 0,0 1 0,1-1 0,-1 1 0,1-1 0,-1 1 0,1 0 0,0 0 1,0 0-1,0 1 0,0-1 0,0 1 0,0-1 0,0 1 0,1 0 0,5-1 0,11-1 436,1 1 1,-1 1-1,26 1 0,-36 0-653,0 1-1,0 0 1,0 1 0,0 0 0,0 1-1,0 0 1,-1 0 0,15 8-1,-23-10-17,0-1 0,0 0 0,-1 1 0,1-1 0,0 1 0,-1-1 0,1 1 0,0-1 0,-1 1 0,1-1 0,-1 1 0,1-1 0,-1 1 0,1 0 0,-1-1 0,1 1 0,-1 0 0,0-1 0,1 1 0,-1 0 0,0 0 0,0 0 0,1-1 0,-1 1 0,0 0 0,0 0 0,0 0 0,0-1 0,0 1 0,0 0 0,0 0 0,0 0 0,-1-1 0,1 1 0,0 0 0,0 0 0,-1-1 0,1 1 0,0 0 0,-1 0-1,1-1 1,-1 1 0,1 0 0,-1-1 0,1 1 0,-1-1 0,1 1 0,-1-1 0,0 1 0,-1 0 0,-47 30 1413,22-14-920,25-16-524,1 1-1,-1 0 1,0 0-1,0 0 1,1 0-1,-1 0 1,1 0-1,-1 0 1,1 0-1,0 1 0,0-1 1,0 1-1,0-1 1,1 0-1,-1 1 1,1-1-1,-1 1 1,1 0-1,0-1 1,0 5-1,1-5-33,0 0 0,0 0 0,0 1 0,0-1 0,0 0 0,0-1 1,1 1-1,-1 0 0,1 0 0,-1 0 0,1-1 0,0 1 0,-1-1 0,1 1 0,0-1 0,0 0 0,0 0 0,0 0 0,0 0 1,0 0-1,5 1 0,6 3-241,-2-2 174,0 1 0,-1 0 0,1 1 1,11 8-1,-19-12 121,-1 1-1,1 0 1,-1 0 0,0 0 0,0 0 0,0 0-1,0 0 1,0 1 0,-1-1 0,1 1-1,-1-1 1,0 1 0,1 0 0,-1-1 0,0 1-1,0 0 1,-1 0 0,1 0 0,-1 0 0,1 0-1,-1 4 1,-1-5 84,1 0-1,-1 0 1,0 0-1,0 0 1,0 0-1,0-1 1,0 1-1,-1 0 1,1 0-1,0-1 1,-1 1 0,0-1-1,1 1 1,-1-1-1,0 0 1,1 0-1,-1 0 1,0 0-1,0 0 1,0 0-1,-4 1 1,-46 16 1488,51-17-1557,-17 3 329,0 0 0,-1-1 0,0 0 0,-20-1 0,34-1-344,1-1 0,-1 0-1,0 0 1,1-1 0,-1 1-1,0-1 1,1 0 0,-1 0-1,1 0 1,-1-1 0,1 0-1,-1 0 1,1 0 0,0 0-1,0 0 1,0-1 0,0 0-1,1 0 1,-1 0 0,1 0-1,-5-7 1,4-6-2229,5 14 1730,-1 1 0,0 0 0,1 0 0,0 0 0,-1 0 0,1 0 0,0 0 0,-1 0 1,1 0-1,0 0 0,0 0 0,0 0 0,0 0 0,0 0 0,0 1 0,2-2 0,11-6-7189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8.486"/>
    </inkml:context>
    <inkml:brush xml:id="br0">
      <inkml:brushProperty name="width" value="0.025" units="cm"/>
      <inkml:brushProperty name="height" value="0.025" units="cm"/>
    </inkml:brush>
  </inkml:definitions>
  <inkml:trace contextRef="#ctx0" brushRef="#br0">101 1 4869,'0'0'20045,"-8"0"-19367,-41 9-238,47-8-440,0-1 0,0 1 1,0-1-1,0 1 0,0 0 1,1 0-1,-1 0 0,0 0 0,0 0 1,1 0-1,-1 0 0,0 1 1,1-1-1,-1 1 0,1-1 1,0 1-1,0-1 0,-1 1 1,1 0-1,0 0 0,0-1 1,1 1-1,-1 0 0,0 0 1,1 0-1,-1 0 0,0 2 1,2-3-9,-1 0 0,1 0 0,-1 0 0,1 0 0,-1-1 0,1 1 0,0 0 0,-1 0 0,1-1 0,0 1 0,0 0 0,-1-1 0,1 1 0,0-1 0,0 1 0,0-1 0,0 0 0,0 1 0,0-1 1,0 0-1,0 0 0,0 1 0,0-1 0,1 0 0,35 5-73,-27-4 35,19 3-41,-20-4-30,0 1-1,0 0 1,-1 0 0,1 1 0,0 1-1,0-1 1,-1 1 0,1 1-1,7 4 1,-15-7 108,0-1 0,0 1 1,0 0-1,0-1 0,0 1 0,0 0 0,0 0 0,0 0 0,0 0 1,-1 0-1,1 0 0,0 0 0,-1 0 0,1 0 0,-1 0 0,1 0 1,-1 0-1,1 0 0,-1 1 0,0-1 0,0 0 0,1 0 0,-1 1 1,0-1-1,0 0 0,0 0 0,-1 2 0,0 0 53,0-1 1,0 0-1,0 0 0,0 1 1,-1-1-1,1 0 0,-1 0 1,1-1-1,-1 1 0,0 0 1,0 0-1,-4 2 0,-2 1 253,0 0-1,-1 0 0,1 0 0,-1-1 1,-1-1-1,-9 4 0,8-6 79,0 1 0,1-1 0,-1-1 0,-22-1 0,31 1-373,-1-1 1,0 1-1,1-1 1,-1 0-1,0 1 0,1-1 1,-1 0-1,1-1 0,0 1 1,-1 0-1,-3-3 1,5 3-66,1 0 1,-1 0-1,0 0 1,0 0 0,1 0-1,-1-1 1,1 1 0,-1 0-1,1 0 1,-1 0-1,1 0 1,0-1 0,-1 1-1,1 0 1,0 0-1,0-1 1,0 1 0,0 0-1,0 0 1,0 0 0,1-1-1,-1 1 1,0 0-1,1 0 1,-1-1 0,1 0-1,1-1-415,0 0-1,1 1 0,-1-1 0,0 1 1,1 0-1,-1 0 0,1 0 0,0 0 1,0 0-1,0 1 0,0-1 0,0 1 0,0 0 1,0 0-1,0 0 0,1 0 0,3 0 1,-1-1-727,27-7-5223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8.848"/>
    </inkml:context>
    <inkml:brush xml:id="br0">
      <inkml:brushProperty name="width" value="0.025" units="cm"/>
      <inkml:brushProperty name="height" value="0.025" units="cm"/>
    </inkml:brush>
  </inkml:definitions>
  <inkml:trace contextRef="#ctx0" brushRef="#br0">82 96 15246,'0'0'10528,"2"-8"-10427,10-28-114,-11 33 2,0 0-1,0 1 1,0-1-1,-1 0 0,1 0 1,-1 0-1,0 0 1,0 0-1,0 1 0,0-1 1,0 0-1,0 0 1,-1 0-1,-1-5 0,1 8 12,1-1 0,-1 1 0,0-1-1,0 1 1,0 0 0,0-1-1,0 1 1,0 0 0,1 0 0,-1-1-1,0 1 1,0 0 0,0 0 0,0 0-1,0 0 1,0 0 0,0 1 0,0-1-1,0 0 1,0 0 0,1 1 0,-1-1-1,0 0 1,0 1 0,0-1 0,0 1-1,1-1 1,-1 1 0,0-1 0,0 1-1,1 0 1,-1-1 0,1 1-1,-2 1 1,-22 25 330,17-15-57,0 0 1,0 1-1,-7 20 1,12-28-222,1 0 0,-1 1 0,1-1 0,0 1 0,0-1 0,1 1 0,0 0 0,0-1 0,0 1 0,0-1 1,3 11-1,-2-14-46,0 0 0,0 0 0,0 0 0,1 0 0,-1-1 0,1 1 1,-1 0-1,1-1 0,-1 1 0,1-1 0,0 0 0,0 1 1,0-1-1,-1 0 0,1 0 0,0 0 0,0 0 0,1-1 0,-1 1 1,0-1-1,0 1 0,0-1 0,0 0 0,1 1 0,-1-1 1,0 0-1,0-1 0,0 1 0,4-1 0,2 0 17,0 0 1,0 0-1,0-1 0,-1 0 0,1 0 0,14-7 1,-12 3-381,1-1 0,-1 1 0,0-2 0,0 0 0,16-17 1,-21 19-825,0 0 1,-1 0-1,1-1 1,-1 0-1,-1 0 1,4-9-1,0-9-6688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9.176"/>
    </inkml:context>
    <inkml:brush xml:id="br0">
      <inkml:brushProperty name="width" value="0.025" units="cm"/>
      <inkml:brushProperty name="height" value="0.025" units="cm"/>
    </inkml:brush>
  </inkml:definitions>
  <inkml:trace contextRef="#ctx0" brushRef="#br0">50 1 9097,'0'0'17077,"-2"10"-16228,-45 207 1457,47-216-2303,0-1 0,-1 1-1,1 0 1,0 0 0,0-1-1,0 1 1,0 0 0,0 0-1,0-1 1,0 1 0,0 0 0,1 0-1,-1-1 1,0 1 0,0 0-1,1 0 1,-1-1 0,0 1 0,1 0-1,-1-1 1,1 1 0,-1-1-1,0 1 1,1 0 0,0-1 0,-1 1-1,1-1 1,0 1 0,24-1 145,34-27-102,-49 22-180,-1 1-67,0-2 44,1 1 0,0 0 0,0 1-1,0 0 1,0 1 0,1 0 0,0 1 0,-1 0 0,17-1 0,-26 3 149,0 1 1,-1-1 0,1 0 0,0 1 0,0-1 0,-1 1 0,1 0 0,0-1-1,-1 1 1,1-1 0,-1 1 0,1 0 0,-1-1 0,1 1 0,-1 0 0,1 0-1,-1 0 1,0-1 0,1 1 0,-1 0 0,0 0 0,0 0 0,1 0 0,-1-1-1,0 1 1,0 0 0,0 0 0,0 0 0,0 0 0,0 0 0,-1 0 0,1-1-1,0 1 1,0 0 0,0 0 0,-1 0 0,1 0 0,-1 0 0,-14 37 263,11-32-160,-3 4 350,0-1 0,0 0 0,-16 16-1,22-25-146,4 0-307,101-3 359,-38-8-4847,-65 11 4257,0 0-1,-1 0 1,1 0-1,0 0 1,-1-1-1,1 1 1,-1 0-1,1 0 1,0-1 0,-1 1-1,1 0 1,-1-1-1,1 1 1,-1-1-1,1 1 1,-1-1 0,1 1-1,-1-1 1,1 1-1,-1-1 1,1 1-1,-1-1 1,0 1 0,0-1-1,1 0 1,-1-1-1,1-7-5701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9.508"/>
    </inkml:context>
    <inkml:brush xml:id="br0">
      <inkml:brushProperty name="width" value="0.025" units="cm"/>
      <inkml:brushProperty name="height" value="0.025" units="cm"/>
    </inkml:brush>
  </inkml:definitions>
  <inkml:trace contextRef="#ctx0" brushRef="#br0">1 62 15278,'0'0'5414,"67"-32"-3429,-24 20-511,8 0-513,0 8-801,-3 2-576,-7 2-2307,-9 0-2146,-13 9-5637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9.885"/>
    </inkml:context>
    <inkml:brush xml:id="br0">
      <inkml:brushProperty name="width" value="0.025" units="cm"/>
      <inkml:brushProperty name="height" value="0.025" units="cm"/>
    </inkml:brush>
  </inkml:definitions>
  <inkml:trace contextRef="#ctx0" brushRef="#br0">23 1 19442,'0'0'5365,"0"7"-4372,-11 157 1569,-1 18-4963,12-204-10727,0 5 5452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0.248"/>
    </inkml:context>
    <inkml:brush xml:id="br0">
      <inkml:brushProperty name="width" value="0.025" units="cm"/>
      <inkml:brushProperty name="height" value="0.025" units="cm"/>
    </inkml:brush>
  </inkml:definitions>
  <inkml:trace contextRef="#ctx0" brushRef="#br0">0 62 10442,'0'0'13645,"53"-37"-12332,-16 31-64,6-2-256,-2 4-288,-3 0-481,-4 2-192,-6 2 32,-6 0-192,-12 0-1057,-3 0-1025,-3 0-1922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1.990"/>
    </inkml:context>
    <inkml:brush xml:id="br0">
      <inkml:brushProperty name="width" value="0.025" units="cm"/>
      <inkml:brushProperty name="height" value="0.025" units="cm"/>
    </inkml:brush>
  </inkml:definitions>
  <inkml:trace contextRef="#ctx0" brushRef="#br0">0 17 11499,'0'0'10442,"51"13"-9577,6-13 160,19-4-737,7-2-256,-1-1-1922,-4 2-2402,-13-3-4773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0.783"/>
    </inkml:context>
    <inkml:brush xml:id="br0">
      <inkml:brushProperty name="width" value="0.025" units="cm"/>
      <inkml:brushProperty name="height" value="0.025" units="cm"/>
    </inkml:brush>
  </inkml:definitions>
  <inkml:trace contextRef="#ctx0" brushRef="#br0">1 45 3940,'0'0'18172,"7"-7"-16272,23-20-384,-29 26-1470,0 0 0,0 0 0,0 0 0,0 1-1,-1-1 1,1 0 0,0 0 0,1 1 0,-1-1 0,0 1 0,0-1-1,0 1 1,0 0 0,0-1 0,0 1 0,1 0 0,-1 0 0,0-1 0,0 1-1,2 0 1,-2 1-35,-1-1 0,1 1 0,0-1-1,-1 1 1,1-1 0,0 1 0,-1-1-1,1 1 1,-1 0 0,1-1 0,-1 1-1,1 0 1,-1-1 0,1 1 0,-1 0 0,0 0-1,1-1 1,-1 1 0,0 0 0,0 0-1,0 1 1,2 50-135,-3-44 281,1-7-115,-1 1-1,1-1 1,0 1-1,0-1 1,0 1-1,0-1 1,0 1-1,0-1 0,0 1 1,1-1-1,-1 1 1,0-1-1,1 1 1,0-1-1,-1 0 1,1 1-1,0-1 1,-1 0-1,2 2 0,0-3 34,-1-1 0,1 1 0,0-1-1,-1 0 1,1 1 0,-1-1 0,1 0-1,-1 0 1,0 0 0,1 0 0,-1 0-1,0-1 1,2-1 0,13-10 51,-11 8-84,50-34 117,-52 36-171,1 1 0,-1 0 1,1 1-1,-1-1 1,1 1-1,0-1 1,0 1-1,0 0 0,0 0 1,-1 1-1,1-1 1,0 1-1,0 0 0,6 0 1,-9 1-6,-1 0 1,1 0-1,0 0 0,0 1 1,-1-1-1,1 0 1,0 0-1,-1 0 0,1 0 1,-1 1-1,0-1 1,1 0-1,-1 1 0,0-1 1,0 0-1,0 1 0,0-1 1,0 0-1,0 0 1,0 1-1,0-1 0,0 0 1,-1 2-1,-5 33-865,5-24-4996,11-28-2769,-1 3 5363,4-7-4718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1.495"/>
    </inkml:context>
    <inkml:brush xml:id="br0">
      <inkml:brushProperty name="width" value="0.025" units="cm"/>
      <inkml:brushProperty name="height" value="0.025" units="cm"/>
    </inkml:brush>
  </inkml:definitions>
  <inkml:trace contextRef="#ctx0" brushRef="#br0">123 31 4773,'0'0'15513,"-11"0"-14195,3 0-1067,1 1 0,-1-1 0,1 1 0,-1 1 0,1-1 0,-1 1 0,-11 5-1,17-6-215,-1 0-1,1 1 1,-1-1-1,1 1 1,0 0-1,-1-1 0,1 1 1,0 0-1,0 0 1,0 0-1,0 1 1,1-1-1,-1 0 0,1 1 1,-1-1-1,1 1 1,0-1-1,0 1 1,0 0-1,0 0 1,1-1-1,-1 1 0,1 0 1,-1 0-1,1 0 1,0-1-1,0 1 1,1 4-1,-1-6-26,1 0-1,-1 0 1,1 0-1,-1-1 1,1 1-1,0 0 1,-1 0 0,1 0-1,0-1 1,0 1-1,-1 0 1,1-1-1,0 1 1,0-1 0,0 1-1,0-1 1,0 1-1,0-1 1,0 0-1,0 0 1,0 1 0,0-1-1,0 0 1,0 0-1,0 0 1,0 0-1,0 0 1,0 0 0,0 0-1,0 0 1,0-1-1,2 1 1,37-8 676,-24 2-513,1-1 0,-1-1-1,-1 0 1,19-14 0,43-21-85,-77 43-81,1 0 1,-1 0 0,1 0 0,-1-1-1,0 1 1,1 0 0,-1 0 0,1 0-1,-1 0 1,1 0 0,-1 0 0,0 0-1,1 0 1,-1 0 0,1 1-1,-1-1 1,0 0 0,1 0 0,-1 0-1,1 0 1,-1 1 0,0-1 0,1 0-1,-1 0 1,0 1 0,1-1 0,-1 0-1,0 0 1,1 1 0,-1-1 0,0 0-1,0 1 1,1-1 0,-1 1-1,0-1 1,0 0 0,0 1 0,1-1-1,-1 1 1,0-1 0,0 0 0,0 1-1,0-1 1,0 1 0,0-1 0,0 1-1,0-1 1,0 0 0,0 1 0,0 0-1,-2 32 834,1-18-433,25-28 913,43-32-874,-63 43-531,0 0 1,0 0-1,0 0 1,1 0-1,-1 1 1,1-1-1,0 1 0,-1 1 1,1-1-1,0 0 1,-1 1-1,1 0 1,0 0-1,8 2 1,-12-1 61,0 0-1,-1-1 1,1 1 0,0 0 0,0 0 0,-1 0 0,1 0 0,0 0-1,-1 1 1,1-1 0,-1 0 0,1 0 0,-1 0 0,0 0 0,0 1 0,1-1-1,-1 0 1,0 0 0,0 0 0,0 1 0,0 1 0,-1 36 116,0-29-80,2-10 42,-1 0 1,1 0 0,-1 0-1,1 0 1,0 1 0,-1-1-1,1 0 1,-1 0 0,1 0-1,-1 0 1,1 0 0,0 0-1,-1 0 1,1-1 0,-1 1-1,1 0 1,-1 0 0,1 0-1,-1 0 1,1-1 0,-1 1-1,1 0 1,-1-1 0,1 1-1,-1 0 1,1-1 0,-1 1-1,0-1 1,1 1 0,-1 0-1,0-1 1,1 1 0,-1-1-1,23-17 47,-15 11-50,46-35-463,-52 40 302,1 0 0,0 1 0,0-1 0,0 1 1,-1-1-1,2 1 0,-1 0 0,0 0 0,0 0 0,0 1 0,0-1 1,1 1-1,-1-1 0,0 1 0,0 0 0,1 0 0,2 1 1,-5 4 131,0-1 1,0 0 0,0 1 0,-1-1 0,0 1-1,0-1 1,0 1 0,-1-1 0,1 1 0,-2 4-1,2-9 7,0 0-1,0 0 0,0 0 1,0 0-1,0 1 0,0-1 1,-1 0-1,1 0 0,0 0 1,0 1-1,0-1 0,0 0 1,0 0-1,0 0 0,0 0 1,0 1-1,0-1 0,0 0 0,1 0 1,-1 0-1,0 1 0,0-1 1,0 0-1,0 0 0,0 0 1,0 0-1,0 0 0,0 1 1,0-1-1,1 0 0,-1 0 1,0 0-1,0 0 0,0 0 1,0 1-1,0-1 0,1 0 1,-1 0-1,0 0 0,0 0 0,0 0 1,0 0-1,1 0 0,-1 0 1,0 0-1,0 0 0,15-3 593,25-18-732,-19 10-368,-20 10 351,1 1 0,-1-1 0,0 1 0,1-1 0,-1 1 0,0 0 0,1 0 0,-1-1 1,0 1-1,1 0 0,-1 0 0,1 0 0,-1 0 0,0 1 0,1-1 0,-1 0 0,2 1 0,-2 0 92,0-1-1,-1 1 0,1-1 1,0 1-1,-1 0 0,1-1 0,-1 1 1,1 0-1,-1 0 0,1-1 1,-1 1-1,1 0 0,-1 0 1,0 0-1,0 0 0,1-1 0,-1 1 1,0 0-1,0 0 0,0 2 1,0 6 203,-1 0 0,0 0 0,-1 0 0,-3 15 0,-2 10 368,7-33-590,0-1 1,1 0 0,-1 0-1,1 1 1,-1-1 0,0 0 0,1 0-1,-1 0 1,1 0 0,-1 0-1,1 0 1,-1 0 0,1 1-1,-1-1 1,0 0 0,1-1-1,-1 1 1,1 0 0,-1 0-1,1 0 1,-1 0 0,1 0-1,-1 0 1,0 0 0,1-1-1,-1 1 1,1 0 0,-1 0-1,0-1 1,1 1 0,-1-1-1,15-6-5963,-4-2-1594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1.822"/>
    </inkml:context>
    <inkml:brush xml:id="br0">
      <inkml:brushProperty name="width" value="0.025" units="cm"/>
      <inkml:brushProperty name="height" value="0.025" units="cm"/>
    </inkml:brush>
  </inkml:definitions>
  <inkml:trace contextRef="#ctx0" brushRef="#br0">4 0 12716,'0'0'16400,"-4"25"-20500,4-22 1345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2.200"/>
    </inkml:context>
    <inkml:brush xml:id="br0">
      <inkml:brushProperty name="width" value="0.025" units="cm"/>
      <inkml:brushProperty name="height" value="0.025" units="cm"/>
    </inkml:brush>
  </inkml:definitions>
  <inkml:trace contextRef="#ctx0" brushRef="#br0">11 3 6470,'0'0'19992,"0"11"-18411,-11 126 31,12-137-1609,-1 0-1,0 1 1,1-1 0,-1 0 0,1 1 0,-1-1-1,0 0 1,1 0 0,-1 1 0,1-1 0,-1 0-1,1 0 1,-1 0 0,1 1 0,-1-1 0,1 0 0,-1 0-1,1 0 1,-1 0 0,1 0 0,-1 0 0,1 0-1,-1 0 1,1 0 0,-1 0 0,0 0 0,1-1 0,-1 1-1,1 0 1,-1 0 0,1 0 0,-1-1 0,1 1-1,19-8 132,-9-1-128,0 0 0,0 0-1,-1-1 1,-1-1 0,12-15-1,-9 11-57,0 1 0,20-18-1,-14 23-127,-17 9 169,-1 0 1,0 0 0,1 1 0,-1-1 0,0 0 0,1 1 0,-1-1 0,0 0-1,1 1 1,-1-1 0,0 0 0,0 1 0,0-1 0,1 0 0,-1 1-1,0-1 1,0 1 0,0-1 0,0 0 0,0 1 0,0-1 0,0 1 0,0-1-1,0 0 1,0 1 0,0-1 0,0 1 0,0 0 0,-1 3 0,1 0 1,-1 0 0,0 0-1,-1 0 1,1 0-1,-1 0 1,-3 6 0,-12 14 70,11-16 34,0 0-1,1 0 1,0 1-1,-6 13 0,26-42-6327,-4 6-1269,-2 1-4056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3.115"/>
    </inkml:context>
    <inkml:brush xml:id="br0">
      <inkml:brushProperty name="width" value="0.025" units="cm"/>
      <inkml:brushProperty name="height" value="0.025" units="cm"/>
    </inkml:brush>
  </inkml:definitions>
  <inkml:trace contextRef="#ctx0" brushRef="#br0">184 145 3876,'0'0'19031,"-11"-4"-17227,5 1-1679,3 1-59,-1 1 1,1-1-1,-1 0 0,0 1 1,0 0-1,0 0 0,1 0 1,-1 0-1,0 1 0,0 0 1,0-1-1,0 1 0,0 1 1,0-1-1,0 1 0,0-1 1,0 1-1,0 0 0,0 1 1,1-1-1,-1 0 0,0 1 1,1 0-1,-4 2 0,-2 3-40,1 1 0,0 0 0,0 0-1,-9 14 1,15-20-17,0 0-1,0 0 1,0 1-1,1-1 1,-1 1-1,1 0 1,0-1 0,0 1-1,0 0 1,0 0-1,0-1 1,1 1-1,-1 0 1,1 0 0,-1 0-1,1 0 1,0 0-1,1 0 1,-1 0-1,0 0 1,1-1-1,0 5 1,1-6 9,-1 0 0,0 0 0,1 0 1,-1 0-1,1 0 0,-1 0 0,1 0 0,-1-1 0,1 1 0,-1 0 0,1-1 0,0 0 1,-1 1-1,1-1 0,0 0 0,0 0 0,-1 0 0,1 0 0,0 0 0,-1 0 0,1 0 1,0-1-1,2 0 0,40-12 374,-32 7-363,-1 0 0,0-1 0,-1 0 0,1-1 0,-1-1 0,-1 0 0,0 0 0,0 0 0,-1-1 0,0-1 0,9-14-1,-18 28 143,-26 55 435,25-53-603,0-1 0,1 0-1,-1 1 1,1-1 0,0 0-1,1 1 1,-1-1 0,1 1-1,0 0 1,0-1 0,0 1-1,0-1 1,1 1 0,1 4-1,-1-8 10,0 0 0,-1 0-1,1-1 1,0 1 0,0-1-1,0 1 1,0 0 0,0-1-1,0 0 1,0 1 0,0-1 0,0 1-1,0-1 1,0 0 0,0 0-1,0 0 1,0 0 0,0 0-1,0 0 1,0 0 0,0 0-1,1 0 1,-1 0 0,0 0 0,0-1-1,0 1 1,0 0 0,0-1-1,0 1 1,0-1 0,0 1-1,-1-1 1,1 0 0,0 1-1,0-1 1,1-1 0,33-24 447,-19 10-428,-2 0 1,0-1 0,0 0-1,-2-1 1,0-1-1,-1 0 1,-1-1-1,-1 0 1,0 0 0,-2-1-1,5-22 1,-36 92 621,15-35-501,1 0 1,-11 30-1,17-38-88,0 0 1,0 1-1,1-1 0,0 1 0,0-1 1,1 1-1,0 9 0,0-14-59,1-1-1,-1 1 1,0 0 0,1-1-1,0 1 1,-1-1 0,1 1-1,0-1 1,0 1 0,0-1-1,0 0 1,0 0 0,0 1-1,0-1 1,0 0 0,1 0-1,-1 0 1,0 0 0,1 0-1,-1 0 1,1 0 0,-1-1-1,1 1 1,-1-1 0,1 1-1,-1-1 1,1 1 0,-1-1-1,1 0 1,0 0 0,-1 1-1,1-1 1,3-1 0,2 1 55,13 1-409,-1-1 1,37-4 0,-53 3 335,1 1 1,-1 0-1,1-1 1,-1 0-1,0 0 1,0 0-1,1 0 1,-1-1-1,0 1 1,0-1-1,0 0 1,0 1-1,-1-1 1,1-1-1,0 1 1,-1 0-1,0-1 1,1 1-1,-1-1 1,0 0 0,0 0-1,0 1 1,-1-1-1,2-4 1,-2 6 58,-1 0 0,0 0 0,0 1 0,1-1 1,-1 0-1,0 0 0,0 0 0,0 1 1,0-1-1,0 0 0,0 0 0,0 0 0,0 1 1,0-1-1,0 0 0,-1 0 0,1 0 1,0 1-1,0-1 0,-1 0 0,1 1 0,-1-1 1,1 0-1,0 0 0,-1 1 0,1-1 1,-1 1-1,0-1 0,0 0 0,-1 0-25,0 0 1,1 1-1,-1-1 0,0 1 0,1-1 1,-1 1-1,0 0 0,0 0 0,1 0 1,-1 0-1,0 0 0,0 0 1,-2 1-1,0 0-33,-1 0 0,0 0 0,1 0 0,-1 1 0,0 0 0,1 0 1,0 0-1,0 0 0,-1 1 0,-4 3 0,8-5 9,-1 1 0,1-1 0,0 0 0,0 0 0,0 0 0,0 1 0,0-1 0,0 0 0,0 1 0,0-1 0,0 1 0,1-1 0,-1 1 0,0 0-1,1-1 1,-1 1 0,1-1 0,0 1 0,0 0 0,0-1 0,-1 1 0,2 0 0,-1 0 0,0-1 0,0 1 0,0 0 0,1-1 0,-1 1 0,1-1 0,-1 1 0,1 0 0,0-1 0,0 1 0,-1-1 0,1 0 0,0 1 0,0-1 0,1 0 0,-1 1 0,0-1 0,0 0-1,0 0 1,1 0 0,-1 0 0,1 0 0,-1 0 0,1-1 0,-1 1 0,1 0 0,-1-1 0,1 1 0,0-1 0,-1 1 0,1-1 0,0 0 0,-1 0 0,3 0 0,52 6-1142,-26-7-2053,-29 0 2706,1 1-1,-1 0 0,1-1 0,-1 1 1,0 0-1,0-1 0,1 0 0,-1 1 1,0-1-1,0 0 0,0 0 0,0 1 1,0-1-1,2-2 0,2-9-6489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3.463"/>
    </inkml:context>
    <inkml:brush xml:id="br0">
      <inkml:brushProperty name="width" value="0.025" units="cm"/>
      <inkml:brushProperty name="height" value="0.025" units="cm"/>
    </inkml:brush>
  </inkml:definitions>
  <inkml:trace contextRef="#ctx0" brushRef="#br0">0 0 18481,'0'0'7271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4.356"/>
    </inkml:context>
    <inkml:brush xml:id="br0">
      <inkml:brushProperty name="width" value="0.025" units="cm"/>
      <inkml:brushProperty name="height" value="0.025" units="cm"/>
    </inkml:brush>
  </inkml:definitions>
  <inkml:trace contextRef="#ctx0" brushRef="#br0">206 103 3844,'0'0'929,"5"-9"3299,-2 4-3455,18-40 2378,-20 42-2546,0 0-1,0 0 1,0 0 0,-1 0 0,1 0-1,-1 0 1,0 0 0,0 0 0,-1-6 0,1 9-492,-1-1 0,1 1 0,0-1 0,-1 1 1,1-1-1,-1 1 0,1-1 0,-1 1 0,0 0 0,1-1 1,-1 1-1,1-1 0,-1 1 0,0 0 0,1 0 1,-1-1-1,0 1 0,1 0 0,-1 0 0,0 0 0,1 0 1,-1 0-1,0 0 0,1 0 0,-1 0 0,-1 0 1,-20 3 685,22-3-789,-9 2 89,0 1 1,1 0-1,-1 1 1,1 0 0,0 0-1,0 1 1,0 0-1,1 0 1,0 1-1,0 0 1,0 1 0,-10 12-1,6-7-8,1 2 0,0-1 1,0 1-1,2 1 0,0 0 0,-7 18 0,12-24-59,0 0 0,0 0-1,1 0 1,0 0 0,1 1 0,0-1 0,1 1-1,0-1 1,1 15 0,0-21-31,-1 0 0,1 1 0,0-1 0,0 0 1,0 0-1,1 0 0,-1 0 0,1 0 0,-1 0 0,1-1 0,0 1 0,0 0 0,0-1 1,0 0-1,1 1 0,-1-1 0,1 0 0,-1 0 0,1 0 0,0 0 0,0-1 0,0 1 1,0-1-1,0 0 0,0 0 0,0 0 0,0 0 0,0 0 0,1-1 0,4 1 0,6 0 18,0-1-1,0 0 0,0-1 0,0 0 0,0-1 1,19-5-1,-26 5-6,-1 0 0,0 0 1,0 0-1,0-1 0,0 0 1,0 0-1,-1 0 0,1-1 0,-1 0 1,0 0-1,0 0 0,0-1 1,0 1-1,-1-1 0,0 0 0,4-7 1,-8 11-5,1 1 1,-1-1 0,0 0 0,1 0-1,-1 1 1,0-1 0,0 0 0,0 0-1,1 0 1,-1 1 0,0-1 0,0 0-1,0 0 1,-1 0 0,1 1 0,0-1-1,0 0 1,0 0 0,0 0 0,-1 1-1,1-1 1,0 0 0,-1 1 0,1-1-1,-1 0 1,1 1 0,-1-1 0,1 0-1,-1 1 1,1-1 0,-1 1 0,0-1-1,1 1 1,-1-1 0,0 1 0,1-1-1,-1 1 1,0 0 0,1-1 0,-1 1-1,0 0 1,0 0 0,0-1-1,1 1 1,-1 0 0,0 0 0,0 0-1,0 0 1,1 0 0,-3 1 0,-51-3 513,45 3-444,6-2-65,0 1 0,1 0 0,-1 0 0,0 0 0,0 0 1,1 1-1,-1-1 0,0 1 0,1-1 0,-1 1 0,0 0 0,1 0 0,-1 0 0,1 1 0,0-1 0,-1 1 0,1-1 1,0 1-1,-3 2 0,29-7 312,-10-4-290,0-1 0,-1-1 0,23-18-1,-26 19-66,0 0 0,1 0 0,-1 1 0,2 0 0,-1 1 0,1 1 0,17-7 0,-28 12 23,-1-1 1,1 1-1,0 0 1,0 0-1,-1 0 0,1 0 1,0 0-1,0-1 1,0 1-1,-1 1 0,1-1 1,0 0-1,0 0 1,-1 0-1,1 0 1,0 0-1,0 1 0,-1-1 1,1 0-1,0 1 1,-1-1-1,1 1 0,0-1 1,-1 0-1,1 1 1,-1-1-1,1 1 1,-1 0-1,1-1 0,-1 1 1,1-1-1,-1 1 1,1 0-1,-1-1 0,0 1 1,1 0-1,-1 0 1,1 3 5,0 0 0,-1 0 1,0 0-1,1 0 0,-1-1 1,-1 1-1,1 0 0,-1 5 1,-22 70 202,-6 4 807,18-49-2730,10-30-2144,4-12-2936,7-17-2038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4.846"/>
    </inkml:context>
    <inkml:brush xml:id="br0">
      <inkml:brushProperty name="width" value="0.025" units="cm"/>
      <inkml:brushProperty name="height" value="0.025" units="cm"/>
    </inkml:brush>
  </inkml:definitions>
  <inkml:trace contextRef="#ctx0" brushRef="#br0">0 291 11723,'0'0'15775,"8"2"-14851,-3-2-870,-1 1 0,0 0 0,0-1 0,1 0 0,-1 0 0,0-1 1,0 1-1,1-1 0,-1 0 0,0 0 0,0 0 0,0 0 1,0-1-1,0 0 0,6-3 0,2-3-24,0 0-1,0-1 1,-1 0-1,11-12 1,-7 8-11,-9 8-7,-1 0 0,1 0-1,-1 0 1,0-1 0,0 1 0,-1-1 0,0 0 0,0-1 0,0 1-1,4-11 1,-8 16-11,0 1 0,0-1 0,0 1-1,0-1 1,0 1 0,0-1 0,1 1-1,-1-1 1,0 1 0,-1 0 0,1-1 0,0 1-1,0-1 1,0 1 0,0-1 0,0 1-1,0-1 1,-1 1 0,1-1 0,0 1-1,0 0 1,0-1 0,-1 1 0,1-1 0,0 1-1,-1 0 1,1-1 0,0 1 0,-1 0-1,1-1 1,-1 1 0,1 0 0,-1-1-1,-20 1-5,-18 15-16,31-8 8,0 1 0,1 0 0,0 0 0,1 1 0,0 0 0,0 0 0,1 1 0,0-1 0,1 1 0,0 0 0,0 1 0,1-1 0,0 0 0,1 1 0,-1 18 0,2-28 14,1 0-1,0 0 1,0 0-1,0 0 1,0 0 0,0 0-1,0 0 1,0 0-1,0 1 1,0-1-1,1 0 1,-1 0 0,0 0-1,1 0 1,-1 0-1,1 0 1,-1 0-1,1-1 1,-1 1-1,1 0 1,-1 0 0,1 0-1,0 0 1,0-1-1,0 1 1,-1 0-1,1-1 1,0 1 0,1 0-1,0 0 4,1-1 1,-1 0-1,1 1 0,-1-1 0,0 0 1,1 0-1,-1 0 0,0 0 0,1-1 1,-1 1-1,1-1 0,2 0 0,7-3 22,-1-1 1,1 0-1,-2-1 0,13-7 0,-1-2-199,-1-2 1,-1 0-1,0-1 1,26-31-1,-36 37 123,-1 0 1,0-1-1,-1 0 0,0 0 0,-1-1 0,0 0 0,-1 0 0,-1-1 1,4-16-1,-8 29 50,-1 0 1,1 1-1,-1-1 1,1 1-1,-1-1 1,0 0-1,0 1 1,0-1-1,0 0 1,0 1-1,0-1 1,0 0-1,0 1 1,-1-1-1,1 1 1,-1-1 0,1 0-1,-2-1 1,1 3-2,1 0 1,-1 0 0,0 0 0,0 0 0,1 0 0,-1 0 0,0 0 0,0 0-1,1 0 1,-1 0 0,0 1 0,0-1 0,1 0 0,-1 0 0,0 1 0,0-1-1,1 0 1,-1 1 0,1-1 0,-1 1 0,0-1 0,1 1 0,-1-1 0,1 1-1,-1 1 1,-42 48 20,-23 60 36,60-96-33,-1 0-1,2 0 1,0 0-1,0 0 1,2 1-1,-4 21 1,7-35-49,0 0 0,0 0 0,0 0 1,0 0-1,0 0 0,0 0 0,0-1 0,0 1 0,0 0 0,1 0 1,-1 0-1,0 0 0,0 0 0,1-1 0,-1 1 0,1 0 0,-1 0 1,1-1-1,-1 1 0,1 0 0,-1-1 0,1 1 0,0 0 0,-1-1 1,1 1-1,0-1 0,-1 1 0,2 0 0,1 0-137,-1-1 1,0 1-1,1-1 0,-1 1 0,0-1 1,1 0-1,-1 0 0,1 0 0,-1 0 0,4-1 1,3-1-929,0-1 0,0 1 0,0-1 0,-1-1 0,9-4 0,20-13-5598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5.677"/>
    </inkml:context>
    <inkml:brush xml:id="br0">
      <inkml:brushProperty name="width" value="0.025" units="cm"/>
      <inkml:brushProperty name="height" value="0.025" units="cm"/>
    </inkml:brush>
  </inkml:definitions>
  <inkml:trace contextRef="#ctx0" brushRef="#br0">143 151 17232,'0'0'3529,"-9"1"-1020,1 1-2345,1 0-1,0 0 1,0 1-1,1-1 1,-1 2-1,0-1 1,1 1-1,0 0 1,0 0-1,0 0 1,1 1 0,-1 0-1,1 0 1,0 1-1,0-1 1,1 1-1,0 0 1,0 0-1,0 1 1,1-1 0,-3 8-1,4-11-149,1 1 0,-1 0 0,1-1 0,0 1 0,0 0 0,1 0 0,-1 0 0,1 0 0,0 0 0,0-1 0,0 1 0,1 0 0,1 7 0,-2-10-14,0 0-1,1 0 1,-1 0 0,1-1-1,-1 1 1,1 0 0,-1 0-1,1-1 1,0 1 0,-1 0-1,1-1 1,0 1 0,0-1-1,-1 1 1,1-1 0,0 1-1,0-1 1,0 1 0,0-1-1,0 0 1,0 0 0,1 1-1,1-1 7,0 0 1,0 0-1,0 0 0,0-1 0,0 1 0,-1-1 0,1 0 0,0 0 0,0 0 0,-1 0 1,4-2-1,5-3-33,1-1 0,-1-1 0,-1 0 0,1-1 0,-2 0 0,1-1 0,-1 0 0,-1 0 0,1 0 0,6-13 0,-1 1-21,-2-1-1,0 0 1,-1 0-1,10-34 0,-12 11 267,-13 28 200,4 18-395,-1 0 0,0 0 1,0 0-1,1 0 1,-1 1-1,0-1 1,0 0-1,1 0 1,-1 0-1,0 0 1,1 1-1,-1-1 0,0 0 1,1 1-1,-1-1 1,0 0-1,1 1 1,-1-1-1,1 1 1,-1-1-1,1 1 1,-1 0-1,1-1 1,-1 1-1,1-1 0,-1 1 1,1 0-1,-14 15 159,1 1 0,1 0 0,0 1 0,2 0 0,0 1 0,1 0 0,1 0 0,0 1 0,2 0 0,-7 36 0,12-55-180,1 0 0,0 0 0,0 1 0,0-1-1,0 0 1,0 0 0,0 1 0,0-1 0,0 0-1,0 0 1,1 1 0,-1-1 0,0 0 0,1 0-1,-1 0 1,1 0 0,0 1 0,-1-1 0,1 0-1,0 0 1,-1 0 0,1 0 0,0 0 0,0-1-1,0 1 1,0 0 0,0 0 0,0-1 0,2 2 0,0-1-29,0 0 1,1 0-1,-1-1 1,0 1 0,1-1-1,-1 0 1,1 0 0,-1 0-1,1 0 1,5-2 0,8-2-710,0 0 1,-1-1 0,23-11 0,-28 10 216,-6 4 309,0-1 0,0 1 0,1 0 0,-1 0 0,0 1 0,9-2 0,-13 3 235,0 0 0,0 0 1,1 0-1,-1 0 0,0 0 0,0 1 0,1-1 1,-1 0-1,0 1 0,0-1 0,0 1 1,0 0-1,0-1 0,0 1 0,0 0 0,0-1 1,0 1-1,0 0 0,0 0 0,0 0 0,0 0 1,-1 0-1,1 0 0,0 0 0,-1 0 1,1 0-1,-1 0 0,1 1 0,-1-1 0,1 0 1,-1 0-1,0 0 0,1 3 0,-1-1 33,0 0-1,1 0 1,0 0 0,0 0-1,0 0 1,0 0 0,0 0-1,0 0 1,1 0 0,0-1-1,-1 1 1,1 0-1,0-1 1,0 1 0,0-1-1,1 0 1,-1 0 0,0 0-1,1 0 1,0 0-1,-1 0 1,1-1 0,0 1-1,0-1 1,0 0 0,0 0-1,0 0 1,0 0-1,0-1 1,0 1 0,0-1-1,1 0 1,-1 1 0,0-2-1,0 1 1,0 0-1,0 0 1,0-1 0,1 0-1,-1 0 1,0 0 0,0 0-1,3-2 1,60-29-274,-56 26-8,-1 0 0,1 1 0,0 0 0,0 1 0,1 0 0,-1 1 0,1 0 0,16-2 1,-27 5 242,1 0 1,-1 0 0,1 0 0,0 0 0,-1 1-1,1-1 1,-1 0 0,1 0 0,-1 1 0,1-1-1,-1 0 1,1 1 0,-1-1 0,1 1 0,-1-1-1,1 1 1,-1-1 0,0 1 0,1-1 0,-1 1-1,0-1 1,1 1 0,-1-1 0,0 1 0,0-1-1,0 1 1,1 0 0,-1-1 0,0 1 0,0-1-1,0 1 1,0 0 0,0-1 0,0 1 0,0-1-1,0 1 1,0 0 0,-1-1 0,1 1 0,0-1-1,0 1 1,0 0 0,-1-1 0,1 1 0,0-1-1,-1 1 1,1 0 0,-14 30 1304,6-18-930,4-7-171,-1 0-1,1 1 1,1 0-1,-1-1 1,1 1-1,0 0 1,1 1-1,-2 8 1,34-39 161,-17 10-337,45-39-792,-54 48 624,0 1 0,0 0 0,1 1-1,-1-1 1,1 1 0,-1 0-1,1 0 1,0 0 0,-1 1 0,1-1-1,0 1 1,6 0 0,-10 1 122,-1 1 0,1 0 0,-1 0 0,1 0 0,-1-1 0,1 1 0,-1 0 0,0 0 0,1 0 0,-1 0 0,0 0 0,0 0 0,0 0 0,0 0 0,0 0 0,0 0 0,0 0 0,0 0 0,0-1 0,0 1 0,-1 0 0,1 0 0,0 0 0,-1 1 0,-5 24 438,6-26-414,0 0 0,0 0-1,0 1 1,-1-1 0,1 0 0,0 0-1,0 0 1,0 1 0,0-1-1,0 0 1,0 0 0,0 0 0,0 1-1,0-1 1,0 0 0,0 0-1,0 0 1,0 1 0,0-1 0,0 0-1,0 0 1,0 1 0,0-1 0,0 0-1,0 0 1,0 0 0,0 1-1,0-1 1,0 0 0,0 0 0,0 0-1,1 1 1,-1-1 0,0 0-1,0 0 1,0 0 0,0 0 0,0 1-1,1-1 1,-1 0 0,0 0 0,0 0-1,0 0 1,1 0 0,12-5 409,23-23-531,-23 17 115,-8 8-188,0-1 1,0 1-1,1-1 0,-1 1 0,1 1 0,-1-1 0,1 1 0,0 0 1,0 0-1,10-1 0,-16 4 154,1 0 1,0 0-1,0 0 0,-1 0 1,1 0-1,0 0 1,-1 0-1,1 0 0,-1 1 1,0-1-1,1 0 1,-1 0-1,0 0 0,0 1 1,1-1-1,-1 0 1,0 0-1,0 1 0,-1-1 1,1 2-1,-1 34 222,1-34-223,0-1 399,-1 13 156,2-2-3405,2-9-1884,4-17-365,2-6-1210,-3-1-2007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6.525"/>
    </inkml:context>
    <inkml:brush xml:id="br0">
      <inkml:brushProperty name="width" value="0.025" units="cm"/>
      <inkml:brushProperty name="height" value="0.025" units="cm"/>
    </inkml:brush>
  </inkml:definitions>
  <inkml:trace contextRef="#ctx0" brushRef="#br0">66 59 8712,'0'0'17382,"8"4"-16736,26 8-182,-33-12-454,-1 0-1,1 0 0,-1 0 1,0 0-1,1 1 0,-1-1 1,1 0-1,-1 0 0,1 0 1,-1 0-1,0 0 0,1 0 1,-1 0-1,1 0 0,-1 0 1,1 0-1,-1-1 0,1 1 0,-1 0 1,0 0-1,1 0 0,-1 0 1,1-1-1,-1 1 0,0 0 1,1 0-1,-1-1 0,0 1 1,1 0-1,-1-1 0,0 1 1,0 0-1,1-1 0,-1 1 1,0 0-1,0-1 0,1 1 1,-1-1-1,0 1 0,0 0 1,0-1-1,0 1 0,0-1 0,0 1 1,0-1-1,0 1 0,0-1 1,0 1-1,0-1 0,-7-17 502,4 16-472,0 1 0,1 0 0,-1-1 0,0 1-1,0 1 1,0-1 0,0 0 0,0 1 0,0-1-1,0 1 1,0 0 0,0 0 0,0 0 0,0 1-1,0-1 1,0 1 0,0-1 0,0 1 0,0 0-1,0 0 1,0 1 0,0-1 0,1 0 0,-1 1-1,-4 3 1,4-2-45,0-1 1,0 0-1,1 1 0,-1-1 0,1 1 0,0 0 1,-1 0-1,2 0 0,-1 0 0,0 0 0,0 0 1,1 1-1,0-1 0,0 0 0,0 1 0,0-1 1,0 1-1,1-1 0,-1 1 0,1-1 0,0 1 1,0 4-1,1-7 7,0 1 1,0-1-1,0 0 0,0 0 1,0 0-1,0 0 0,0 0 1,0 0-1,0 0 1,1 0-1,-1 0 0,0-1 1,0 1-1,1 0 0,-1-1 1,1 1-1,-1-1 0,1 1 1,-1-1-1,0 0 1,1 0-1,-1 0 0,1 0 1,-1 0-1,1 0 0,-1 0 1,1 0-1,-1 0 1,1-1-1,1 0 0,49-10-187,-4-14-860,-40 20 666,0 0-1,0 1 0,0 0 0,0 0 0,1 1 0,0 0 0,0 0 0,11-1 0,-19 4 431,0 0-1,-1 1 0,1-1 1,0 1-1,-1-1 1,1 1-1,0-1 0,-1 1 1,1-1-1,-1 1 1,1-1-1,-1 1 1,1 0-1,-1-1 0,0 1 1,1 0-1,-1 0 1,0-1-1,1 1 1,-1 0-1,0 0 0,0-1 1,0 1-1,0 0 1,0 0-1,0-1 0,0 1 1,0 0-1,0 0 1,0 0-1,0-1 1,0 1-1,0 0 0,-1 1 1,0-1-13,1 0 0,0 1 0,0-1 0,-1 0 0,1 0 0,0 1 0,0-1 0,0 0 0,1 1 0,-1-1 0,0 0 0,0 0 0,1 1 0,-1-1 0,0 0 0,1 0 0,-1 0 0,1 0 0,0 1 0,-1-1 1,1 0-1,0 0 0,0 0 0,0 0 0,0 0 0,0-1 0,0 1 0,0 0 0,0 0 0,0-1 0,2 2 0,0-2 0,0 0 1,1 0-1,-1-1 1,1 1-1,-1-1 1,0 1-1,0-1 1,1 0-1,-1-1 1,0 1-1,0 0 1,5-4-1,39-27-730,-12 8-1712,-33 22 2105,0 1 0,1-1 0,-1 1 0,1 0 0,-1 0 0,1 0 0,0 0 0,-1 0 0,1 0 0,0 1 0,3-1 0,-5 2 424,0-1 0,0 1 0,0-1 1,0 1-1,-1 0 0,1 0 0,0-1 1,-1 1-1,1 0 0,0 0 0,-1 0 1,1 0-1,-1-1 0,1 1 0,-1 0 1,1 0-1,-1 0 0,0 0 0,0 0 1,1 0-1,-1 0 0,0 1 0,0-1 1,0 0-1,0 0 0,0 0 0,0 0 1,0 0-1,-1 0 0,1 1 0,-2 18 1218,2-18-1293,-1 1 0,0 0 1,1 0-1,-1-1 0,1 1 0,0 0 0,0 0 0,0 0 0,1-1 0,-1 1 1,0 0-1,1 0 0,0-1 0,0 1 0,0 0 0,0-1 0,0 1 0,0-1 0,1 1 1,-1-1-1,1 0 0,3 4 0,5 1-239,0 0 1,-1 0-1,1 1 1,-2 0-1,1 1 0,-1 0 1,0 0-1,-1 1 1,0 0-1,-1 0 0,0 0 1,0 1-1,6 19 1,-9-25 301,-2 0 1,1 1-1,-1-1 0,1 0 1,-1 0-1,-1 1 1,1-1-1,-1 1 1,0-1-1,0 0 1,-1 1-1,1-1 1,-1 0-1,-1 1 1,1-1-1,-1 0 1,1 0-1,-1 0 0,-1 0 1,1 0-1,-1 0 1,0-1-1,0 1 1,0-1-1,-1 0 1,1 0-1,-1 0 1,0-1-1,0 1 1,-1-1-1,1 0 1,-6 3-1,9-5-39,0 0-1,0 0 1,-1 0-1,1-1 1,-1 1 0,1 0-1,0-1 1,-1 1 0,1-1-1,-1 1 1,1-1-1,-1 0 1,1 0 0,-1 0-1,0 0 1,1 0-1,-1 0 1,1 0 0,-1 0-1,1-1 1,-1 1 0,1 0-1,-1-1 1,1 1-1,-2-2 1,1 1-59,1-1 0,-1 0-1,1 1 1,0-1 0,-1 0 0,1 0 0,0 0-1,0 0 1,0 0 0,1 0 0,-1 0 0,0 0-1,1 0 1,-1 0 0,1-4 0,-1-6-213,0 0 1,1 0 0,1 0-1,0-1 1,3-15-1,-1 20 152,-1 0 0,1 0 0,1 0 0,-1 0 0,2 1-1,-1-1 1,1 1 0,0 0 0,0 1 0,7-7 0,12-12-88,35-25 0,16-19-983,-72 66 1041,31-42-538,-32 43 621,-1 0-1,1-1 1,-1 1 0,0-1 0,0 0 0,0 1 0,0-1 0,-1 0 0,1 0 0,-1 0-1,0 1 1,0-1 0,0 0 0,0 0 0,0 0 0,-1-5 0,0 7 14,0 0 1,0 0 0,1-1-1,-1 1 1,0 0 0,0 0-1,0 0 1,0 0 0,-1 1-1,1-1 1,0 0 0,0 0-1,0 1 1,-1-1 0,1 0 0,0 1-1,-1 0 1,1-1 0,-1 1-1,1 0 1,0 0 0,-1-1-1,1 1 1,-1 0 0,1 0-1,0 1 1,-1-1 0,-1 0-1,-2 1-3,0-1-1,0 1 1,0 0-1,1 0 1,-1 1 0,-9 3-1,10-2 14,0 0 1,0 0-1,0 0 0,0 1 0,1-1 1,0 1-1,-1 0 0,1 0 0,1 0 1,-1 0-1,1 1 0,-3 5 0,4-9-27,0 1 1,1 0-1,-1-1 0,0 1 0,1 0 0,0-1 0,-1 1 0,1 0 0,0-1 0,0 1 0,0 0 0,0 0 0,0-1 0,0 1 0,0 0 0,1 0 0,-1-1 0,1 1 1,-1 0-1,1-1 0,0 1 0,-1-1 0,1 1 0,0-1 0,0 1 0,0-1 0,0 1 0,0-1 0,1 0 0,-1 0 0,0 1 0,1-1 0,-1 0 0,0 0 0,1 0 1,-1-1-1,1 1 0,2 1 0,5 1-314,0-1 0,0 0 0,0 0 0,0 0 1,16-1-1,23-2-6505,-19-5-3577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3.208"/>
    </inkml:context>
    <inkml:brush xml:id="br0">
      <inkml:brushProperty name="width" value="0.025" units="cm"/>
      <inkml:brushProperty name="height" value="0.025" units="cm"/>
    </inkml:brush>
  </inkml:definitions>
  <inkml:trace contextRef="#ctx0" brushRef="#br0">256 128 10122,'0'0'6550,"7"-9"-4249,-5 6-2385,3-4 398,1 0-1,-2 0 1,1-1-1,-1 1 1,4-11-1,-7 16-249,-1 1 0,1-1 0,0 0 0,-1 1 0,0-1 0,1 1 0,-1-1 0,0 0 0,0 0 0,0 1 0,0-1 0,0 0 0,0 1 0,0-1 0,-1 0 0,1 1 0,-1-1 0,1 1 0,-1-1 0,1 1 0,-1-1 0,0 1 0,0-1 0,0 1-1,0-1 1,0 1 0,0 0 0,0 0 0,0 0 0,-1-1 0,1 1 0,0 0 0,-1 0 0,1 1 0,-1-1 0,1 0 0,-1 0 0,1 1 0,-1-1 0,1 1 0,-3-1 0,-5-1-43,-1 1 1,1 0 0,-1 0-1,1 1 1,-1 0 0,1 1-1,-1 0 1,1 0-1,-1 1 1,1 0 0,0 1-1,0 0 1,0 0 0,0 1-1,-13 8 1,14-8 36,0 1 0,1-1 0,0 2 0,0-1 1,0 1-1,0 0 0,1 0 0,0 1 0,0 0 0,1 0 1,0 0-1,0 1 0,0 0 0,1-1 0,1 2 0,-6 15 0,8-22-49,1 0 0,0 1 0,0-1-1,0 1 1,0 0 0,0-1-1,0 1 1,1-1 0,-1 0-1,1 1 1,0-1 0,-1 1-1,1-1 1,0 0 0,0 1-1,1-1 1,-1 0 0,0 0 0,1 0-1,0 0 1,-1 0 0,1 0-1,0-1 1,0 1 0,0-1-1,0 1 1,0-1 0,0 1-1,0-1 1,5 2 0,5 2 26,0-1-1,1 0 1,-1 0 0,24 3 0,16 0-1255,71 2 0,-5-14-7727,-49-7-3299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8.111"/>
    </inkml:context>
    <inkml:brush xml:id="br0">
      <inkml:brushProperty name="width" value="0.025" units="cm"/>
      <inkml:brushProperty name="height" value="0.025" units="cm"/>
    </inkml:brush>
  </inkml:definitions>
  <inkml:trace contextRef="#ctx0" brushRef="#br0">106 157 4132,'4'-3'1508,"-1"0"0,1 0 0,-1 0 0,0-1 0,0 1 0,0-1 0,2-4 0,-4 7-1090,0 0-1,0-1 1,0 1-1,-1 0 1,1-1-1,0 1 1,-1-1 0,1 1-1,-1-1 1,1 1-1,-1-1 1,0 1-1,0-1 1,0 1-1,0-1 1,0 0-1,0 1 1,0-1-1,0 1 1,-1-1-1,1 1 1,0-1-1,-2-2 1,1 4-358,1 0 1,-1-1 0,1 1-1,-1 0 1,0-1-1,1 1 1,-1 0 0,0 0-1,0 0 1,1 0-1,-1-1 1,0 1-1,1 0 1,-1 0 0,0 0-1,0 1 1,1-1-1,-1 0 1,0 0 0,1 0-1,-1 0 1,0 1-1,1-1 1,-1 0 0,0 1-1,1-1 1,-1 0-1,0 1 1,-19 12 29,9-3-102,1 0-1,1 0 1,0 1-1,0 1 1,1-1 0,-7 15-1,11-19 3,0 1 0,0-1 0,1 1 0,0 0 0,1 0 0,0 1-1,0-1 1,0 0 0,1 1 0,1-1 0,0 14 0,0-21 11,0 0 0,0-1 1,1 1-1,-1 0 0,0 0 1,1-1-1,-1 1 0,0 0 1,1-1-1,-1 1 0,1 0 1,-1-1-1,1 1 0,-1-1 1,1 1-1,0-1 0,-1 1 1,1-1-1,0 1 0,-1-1 1,1 0-1,0 1 0,-1-1 1,1 0-1,0 0 0,0 1 1,-1-1-1,1 0 0,0 0 1,0 0-1,0 0 0,-1 0 1,1 0-1,0 0 0,0 0 1,0 0-1,-1-1 0,1 1 1,0 0-1,1-1 0,31-14 217,-25 8-130,0-1 0,-1 1 0,0-2 0,0 1 0,-1-1 0,0 0-1,-1 0 1,0 0 0,0-1 0,-1 1 0,0-1 0,-1-1 0,0 1 0,0 0 0,-1-1 0,0-10 0,-5 19 26,-3 7-132,-5 10-89,7-5 121,0 0 0,1 1 1,0 0-1,1 0 0,0-1 0,1 1 1,0 0-1,1 0 0,0 0 0,1 0 1,2 12-1,-3-22 11,1 1 1,0-1 0,0 0-1,0 0 1,0 0 0,0 1-1,1-1 1,-1 0 0,0 0-1,0-1 1,1 1 0,-1 0-1,1 0 1,-1-1 0,0 1-1,1-1 1,-1 1-1,1-1 1,-1 1 0,1-1-1,0 0 1,-1 0 0,1 0-1,-1 0 1,1 0 0,-1 0-1,1 0 1,0-1 0,1 1-1,3-1 104,0-1 0,0 1 0,-1-1-1,1 0 1,0 0 0,8-5 0,-4 0-126,-1 0 1,1-1-1,-1 0 0,-1-1 1,0 0-1,0 0 1,0-1-1,-1 0 1,-1 0-1,0 0 1,0-1-1,-1 0 0,6-18 1,-18 52-206,4-17 194,1 1 1,-1-1-1,1 1 1,1-1-1,-1 1 1,1 0 0,0-1-1,1 1 1,0 0-1,0 0 1,0 0-1,3 11 1,-3-17 17,1 0-1,0-1 1,0 1-1,0-1 1,-1 1 0,1-1-1,0 1 1,0-1 0,0 0-1,0 1 1,0-1 0,0 0-1,0 0 1,0 0 0,0 1-1,0-1 1,0 0 0,0 0-1,0-1 1,0 1-1,0 0 1,0 0 0,0 0-1,0-1 1,0 1 0,0 0-1,0-1 1,-1 1 0,1-1-1,0 1 1,0-1 0,0 1-1,-1-1 1,2-1 0,30-20 180,-23 12-171,0 0-1,0 0 1,-1-1-1,10-17 1,21-26-331,-37 61 94,-1-1-1,0 1 0,0-1 0,-1 1 0,0 12 0,0-7 231,1 27-35,-1-39 35,0 1 1,0 0-1,1-1 0,-1 1 1,0-1-1,0 1 0,1 0 1,-1-1-1,0 1 0,1-1 1,-1 1-1,1-1 0,-1 0 1,0 1-1,1-1 0,-1 1 1,1-1-1,-1 0 0,1 1 1,0-1-1,-1 0 0,1 0 1,-1 1-1,1-1 0,-1 0 1,1 0-1,0 0 0,-1 0 1,1 0-1,0 0 0,-1 0 1,1 0-1,-1 0 0,1 0 1,0 0-1,-1 0 0,1 0 1,0 0-1,-1 0 0,1-1 1,-1 1-1,1 0 0,-1-1 0,1 1 1,-1 0-1,1-1 0,-1 1 1,1 0-1,-1-1 0,1 1 1,0-2-1,10-8 83,-1-1 0,1 0-1,-2-1 1,0 0 0,0 0 0,-1-1-1,-1 0 1,9-21 0,-11 25-67,35-81-407,-51 120 147,0 1 0,3 0 0,-6 33 0,5-22 199,2-12 112,2 0 0,1 0-1,0 42 1,5-56-74,-1 0 0,2-1-1,0 1 1,2-1 0,-1 1 0,2-1-1,0 0 1,8 18 0,6 1-110,-13-24 56,0-1-1,0 1 1,-2 0-1,1 0 1,-1 0-1,-1 1 1,1-1-1,1 16 1,-6-26 99,0 0 0,0-1-1,0 1 1,0 0 0,0 0 0,0 0 0,0 0-1,0-1 1,0 1 0,0-1 0,0 1 0,0 0 0,0-1-1,1 1 1,-1-1 0,0 0 0,-1-1 0,-8-7 89,0-2 0,1 0 1,1 0-1,0 0 0,0-1 0,1 0 1,-11-26-1,14 29-139,1 0 1,-1 0-1,2 0 1,-1-1 0,1 1-1,1-1 1,0 1-1,0-1 1,1 0-1,0 1 1,1-1-1,2-16 1,-1 23-30,0-1 1,-1 0-1,1 1 1,0-1-1,1 1 1,-1 0-1,1 0 0,-1 0 1,1 0-1,0 0 1,0 1-1,0-1 1,0 1-1,5-3 1,59-29-3234,-19 9-5060,-14 3-4943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9.077"/>
    </inkml:context>
    <inkml:brush xml:id="br0">
      <inkml:brushProperty name="width" value="0.025" units="cm"/>
      <inkml:brushProperty name="height" value="0.025" units="cm"/>
    </inkml:brush>
  </inkml:definitions>
  <inkml:trace contextRef="#ctx0" brushRef="#br0">0 139 4132,'7'-20'11720,"2"-5"-5946,0 12-2226,-9 13-3437,1 0 1,-1 0-1,0 0 1,1 1-1,-1-1 1,0 0-1,1 0 0,-1 1 1,0-1-1,0 0 1,1 1-1,-1-1 0,0 0 1,0 1-1,0-1 1,0 0-1,1 1 0,-1-1 1,0 1-1,0-1 1,0 0-1,0 1 1,0-1-1,0 1 0,0-1 1,0 0-1,0 1 1,0-1-1,0 1 0,0-1 1,0 0-1,0 1 1,-1-1-1,1 0 1,0 1-1,-2 38 195,-10 59 0,5-59-169,-1 59 0,9-106-24,1 1 0,-1-1-1,1 1 1,1-1 0,6-13-1,4-14-41,-7 6 6,0-1-1,-2 1 0,1-55 0,-8 72-197,-3 22-116,-3 22 2,9-31 234,0 0-1,0 0 1,0 0-1,0 1 1,0-1-1,0 0 0,0 0 1,0 0-1,1 1 1,-1-1-1,0 0 1,1 0-1,-1 0 1,1 0-1,0 0 1,-1 0-1,1 0 0,0 0 1,-1 0-1,1 0 1,0 0-1,0 0 1,0 0-1,0-1 1,0 1-1,0 0 1,1 0-1,1 0 32,0-1 0,0 1 0,0-1-1,0 0 1,0 0 0,-1 0 0,1 0 0,0 0 0,0 0-1,0-1 1,4-1 0,-1 0 27,1 0 0,-1-1 0,0 1 0,0-1 0,0-1 0,-1 1 0,1-1 0,-1 0 0,0-1 0,6-4 0,45-56 105,-38 43-139,1-8 51,-16 59-570,-29 80 463,18-82 218,1 1 0,2 0 0,0 1-1,0 29 1,5-58-273,1 1 0,-1 0 0,0-1-1,1 1 1,-1-1 0,1 1-1,-1 0 1,1-1 0,-1 1 0,1-1-1,-1 0 1,1 1 0,0-1-1,-1 1 1,1-1 0,0 0 0,-1 0-1,1 1 1,0-1 0,-1 0-1,1 0 1,0 0 0,-1 0 0,1 1-1,0-1 1,0 0 0,-1 0-1,2-1 1,13 1-4110,-4-2-4071,-4-3-4858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9.410"/>
    </inkml:context>
    <inkml:brush xml:id="br0">
      <inkml:brushProperty name="width" value="0.025" units="cm"/>
      <inkml:brushProperty name="height" value="0.025" units="cm"/>
    </inkml:brush>
  </inkml:definitions>
  <inkml:trace contextRef="#ctx0" brushRef="#br0">1 8 6150,'0'0'19218,"51"0"-18321,-35 0-353,3 3-319,1-1-33,3 2-128,-4-4 32,1 0 0,-2 0-224,-6 0-961,-3-5-1570,-9 0-1921,0-1-6086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9.785"/>
    </inkml:context>
    <inkml:brush xml:id="br0">
      <inkml:brushProperty name="width" value="0.025" units="cm"/>
      <inkml:brushProperty name="height" value="0.025" units="cm"/>
    </inkml:brush>
  </inkml:definitions>
  <inkml:trace contextRef="#ctx0" brushRef="#br0">1 30 6726,'0'0'19571,"78"14"-17970,-41-23-448,4-1-928,1-1-161,-1 6-481,-6 1-1536,-3 2-1699,-11 0-1377,-5 1-5509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40.129"/>
    </inkml:context>
    <inkml:brush xml:id="br0">
      <inkml:brushProperty name="width" value="0.025" units="cm"/>
      <inkml:brushProperty name="height" value="0.025" units="cm"/>
    </inkml:brush>
  </inkml:definitions>
  <inkml:trace contextRef="#ctx0" brushRef="#br0">49 41 17168,'0'0'4436,"-3"10"-3699,-7 14-108,1 1 0,2 1 0,1-1 0,0 1 0,-2 42 0,8 36 226,5-90-88,5-16 342,7-22 100,-10-3-1143,-1 0-1,-1-1 0,-2 1 1,-1-1-1,0 0 0,-2 0 1,-7-46-1,7 72-83,0 0 1,0-1-1,0 1 0,0 0 0,-1 0 0,0-1 0,1 1 0,-1 0 1,0 0-1,0 0 0,0 0 0,0 0 0,-2-2 0,-2 8-344,2 18 206,2-14 157,1 1 1,0-1 0,0 0-1,1 0 1,0 0-1,0 0 1,1 0 0,4 14-1,-4-20 13,-1 1 0,1-1-1,0 0 1,0 0-1,0 0 1,0 0-1,0 0 1,0 0-1,0-1 1,0 1 0,1-1-1,-1 1 1,1-1-1,-1 0 1,1 0-1,0 0 1,-1 0 0,1-1-1,0 1 1,0-1-1,-1 0 1,1 1-1,0-1 1,0 0-1,-1-1 1,1 1 0,0 0-1,0-1 1,3-1-1,-1 1 4,-1 0 0,1 0 0,0-1 0,-1 0 0,0 0-1,1 0 1,-1 0 0,0-1 0,0 1 0,0-1 0,-1 0 0,1-1 0,-1 1-1,1 0 1,-1-1 0,0 0 0,-1 0 0,1 0 0,3-7 0,3-7 3,-2 0 1,0 0-1,7-27 1,-10 28-19,-3 15-82,-3 25-422,-14 55 350,9-51 186,1 0-1,1 0 0,2 0 1,1 0-1,1 40 0,1-67-71,0 1 0,0 0 1,1 0-1,-1 0 0,0 0 0,0-1 0,1 1 0,-1 0 0,1-1 0,-1 1 1,1 0-1,-1 0 0,1-1 0,-1 1 0,1-1 0,-1 1 0,1-1 1,0 1-1,-1-1 0,1 1 0,0-1 0,-1 1 0,1-1 0,0 0 0,0 1 1,0-1-1,-1 0 0,1 0 0,0 0 0,0 1 0,0-1 0,0 0 1,-1 0-1,1 0 0,0 0 0,1-1 0,1 1-477,0-1 0,0 1 0,0-1-1,-1 0 1,1 1 0,0-1 0,-1-1 0,1 1-1,-1 0 1,5-3 0,13-15-6649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40.458"/>
    </inkml:context>
    <inkml:brush xml:id="br0">
      <inkml:brushProperty name="width" value="0.025" units="cm"/>
      <inkml:brushProperty name="height" value="0.025" units="cm"/>
    </inkml:brush>
  </inkml:definitions>
  <inkml:trace contextRef="#ctx0" brushRef="#br0">0 55 3748,'0'0'24631,"80"-3"-22966,-20 3-672,7 0-544,4-5-385,-7-3-32,-8 4-96,-8-1-1249,-14-3-1250,-10-2-2177,-6-1-5702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6.226"/>
    </inkml:context>
    <inkml:brush xml:id="br0">
      <inkml:brushProperty name="width" value="0.025" units="cm"/>
      <inkml:brushProperty name="height" value="0.025" units="cm"/>
    </inkml:brush>
  </inkml:definitions>
  <inkml:trace contextRef="#ctx0" brushRef="#br0">1 3458 3908,'0'0'11285,"4"3"-10666,-2-2-563,-1 0 0,1 0-1,0 0 1,0 0 0,0-1 0,0 1-1,0-1 1,0 1 0,0-1-1,1 0 1,-1 0 0,0 0-1,0 0 1,0 0 0,0 0 0,0-1-1,0 1 1,0-1 0,0 1-1,0-1 1,0 0 0,0 0 0,0 0-1,0 0 1,-1 0 0,1 0-1,0 0 1,1-2 0,61-51 804,-49 40-725,77-80 163,149-198 0,-165 195-184,187-240 174,503-621 3289,-616 787-3123,7 7-1,295-239 1,-329 303-235,-4-4 0,197-227 0,-55 27-1527,-261 304 1183,1-1 1,-1 1-1,1 0 1,-1 0-1,1-1 1,-1 1-1,1-1 1,-1 1-1,0 0 1,1-1-1,-1 1 1,1-1-1,-1 1 1,0-1-1,0 1 1,1-1-1,-1 0 1,0 1-1,0-1 1,0 1-1,1-1 1,-1 1-1,0-1 1,0 0-1,0 1 1,0-1-1,0 1 1,0-1-1,0 0 1,0 1-1,-1-1 1,1 1-1,0-1 1,0 1-1,0-1 1,-1 0-1,1 1 1,0-1-1,-1 1 1,1-1-1,0 1 1,-1-1-1,1 1 1,0 0-1,-1-1 1,1 1-1,-1 0 1,1-1-1,-1 1 1,1 0-1,-1-1 1,1 1-1,-1 0 1,0 0-1,1-1 1,-1 1-1,1 0 1,-1 0-1,1 0 1,-1 0-1,-1 0 0,-21-5-8560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6.813"/>
    </inkml:context>
    <inkml:brush xml:id="br0">
      <inkml:brushProperty name="width" value="0.025" units="cm"/>
      <inkml:brushProperty name="height" value="0.025" units="cm"/>
    </inkml:brush>
  </inkml:definitions>
  <inkml:trace contextRef="#ctx0" brushRef="#br0">1 0 12588,'0'0'4596,"8"9"-4510,-3-4-73,0 0 0,-1 1 0,1-1 0,-1 1-1,0 0 1,-1 1 0,0-1 0,0 0 0,0 1 0,0 0 0,-1 0 0,0 0 0,1 13 0,-2 31 696,-2-1 0,-3 1 0,-2-1 0,-17 69 0,13-70-645,7-25 230,0 0-1,0 35 1,3-58-283,0 0 0,0 0 1,0 0-1,1 0 0,-1 0 1,0 0-1,0 1 1,1-1-1,-1 0 0,1 0 1,-1 0-1,1 0 0,-1 0 1,1 0-1,0 0 0,-1-1 1,1 1-1,0 0 0,0 0 1,0 0-1,0-1 0,0 1 1,0 0-1,0-1 0,0 1 1,0-1-1,0 1 0,0-1 1,0 0-1,0 1 0,0-1 1,0 0-1,0 0 0,0 0 1,1 0-1,-1 0 0,0 0 1,0 0-1,0 0 0,2 0 1,5-1 17,-1-1 0,0 1 1,0-1-1,1 0 0,8-4 0,153-81 169,-69 32-913,-90 50 429,45-25-2816,-20 8-1732,0-10-5357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7.881"/>
    </inkml:context>
    <inkml:brush xml:id="br0">
      <inkml:brushProperty name="width" value="0.025" units="cm"/>
      <inkml:brushProperty name="height" value="0.025" units="cm"/>
    </inkml:brush>
  </inkml:definitions>
  <inkml:trace contextRef="#ctx0" brushRef="#br0">242 153 3491,'0'0'1169,"7"-8"3433,-4 4-4225,38-51 4479,-37 50-4131,-1-1 0,0 1 0,0-1 0,0 1 0,-1-1 0,0 0 0,0 0 0,-1 0-1,1 0 1,-1-8 0,0 14-623,-1-1-1,0 0 0,0 1 1,-1-1-1,1 1 1,0-1-1,0 1 0,0-1 1,0 0-1,0 1 1,-1-1-1,1 1 1,0-1-1,0 1 0,-1-1 1,1 1-1,-1-1 1,1 1-1,0-1 0,-1 1 1,1-1-1,-1 1 1,1 0-1,-1-1 0,1 1 1,-1 0-1,1-1 1,-1 1-1,1 0 0,-1 0 1,1 0-1,-2-1 1,-24 4 985,-23 19-759,26-4-309,0 1 1,1 1-1,1 1 0,1 1 1,-24 33-1,34-41 58,1 0 1,0 1-1,1-1 0,0 2 0,1-1 1,1 1-1,1 0 0,0 1 1,1-1-1,-4 31 0,8-44-65,0 0-1,0 0 1,0-1-1,0 1 0,0 0 1,0 0-1,0-1 1,1 1-1,0 0 0,-1-1 1,1 1-1,0-1 1,0 1-1,1-1 0,-1 1 1,0-1-1,1 1 1,0-1-1,-1 0 0,1 0 1,0 0-1,0 0 1,0 0-1,0-1 0,0 1 1,1 0-1,-1-1 0,0 0 1,1 0-1,-1 1 1,1-1-1,0-1 0,-1 1 1,1 0-1,0-1 1,-1 1-1,1-1 0,0 0 1,0 0-1,-1 0 1,1 0-1,0 0 0,0-1 1,2 0-1,6 0 0,0-1 0,-1-1-1,1 0 1,-1 0-1,0-1 1,0 0 0,0-1-1,0 0 1,-1-1 0,11-7-1,-4-1 2,0-1-1,-1 0 0,13-17 0,-23 25 4,-1 1 0,1-1 0,-1 1 0,0-1 0,0 0 0,-1-1 0,0 1 0,0-1 0,-1 1 0,0-1 0,1-10-1,-3 17-6,0 1-1,0-1 0,0 0 0,0 0 0,0 1 0,-1-1 0,1 0 0,0 1 0,0-1 0,-1 0 0,1 1 0,-1-1 0,1 0 0,0 1 0,-1-1 0,1 1 0,-1-1 0,1 1 0,-1-1 0,0 1 0,1-1 0,-1 1 0,1-1 0,-1 1 0,0 0 0,1-1 0,-1 1 0,0 0 0,0 0 0,1-1 0,-1 1 0,0 0 0,1 0 0,-1 0 0,0 0 0,0 0 0,1 0 0,-1 0 0,0 0 0,0 0 0,1 1 0,-1-1 0,0 0 0,1 0 0,-2 1 0,-3 0 6,1 1 0,-1-1 0,1 0 0,0 1 0,0 0 0,0 0 1,-5 3-1,4-1-19,0 0 0,0 0 1,0 1-1,0 0 0,1 0 1,-1 0-1,1 0 1,1 0-1,-1 1 0,1 0 1,0 0-1,0 0 1,0 0-1,1 0 0,0 1 1,0-1-1,1 0 0,-2 12 1,3-18 4,0 1 0,0-1 0,0 0 0,0 1 0,0-1 0,0 0 0,1 1 1,-1-1-1,0 0 0,0 1 0,0-1 0,0 0 0,0 1 0,0-1 0,1 0 0,-1 1 0,0-1 1,0 0-1,0 1 0,1-1 0,-1 0 0,0 0 0,0 1 0,1-1 0,-1 0 0,0 0 0,1 0 1,-1 1-1,0-1 0,1 0 0,-1 0 0,0 0 0,1 0 0,-1 0 0,1 0 0,16-3 9,15-16 65,-6-6-49,-20 17-22,1 1 0,0 0 0,1 0 0,0 1 0,0 0 0,0 0 0,1 0 0,14-6 1,-22 12-6,0 0 0,-1 0 0,1 0 0,0 0 0,-1 0 0,1 1 0,0-1 0,-1 0 0,1 0 1,0 0-1,-1 1 0,1-1 0,-1 0 0,1 1 0,-1-1 0,1 1 0,-1-1 0,1 1 0,-1-1 0,1 1 1,-1-1-1,1 1 0,-1-1 0,0 1 0,1-1 0,-1 1 0,0 0 0,0-1 0,1 1 0,-1-1 0,0 1 1,0 0-1,0-1 0,0 1 0,0 0 0,0-1 0,0 1 0,0 0 0,0-1 0,0 2 0,0 37-12,0-31 32,-2 29 44,-8 50 1,11-81-2069,6-19 322,8-26-2615,-1 2-1385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8.413"/>
    </inkml:context>
    <inkml:brush xml:id="br0">
      <inkml:brushProperty name="width" value="0.025" units="cm"/>
      <inkml:brushProperty name="height" value="0.025" units="cm"/>
    </inkml:brush>
  </inkml:definitions>
  <inkml:trace contextRef="#ctx0" brushRef="#br0">1 358 8680,'0'0'15487,"8"-2"-14040,1-1-1290,0 0 0,0-1 1,0 0-1,0 0 0,-1-1 1,1-1-1,-1 1 0,-1-1 1,10-9-1,-3 2-124,0-1 1,-1 0-1,-1-1 1,13-20-1,-25 35-26,0-1 0,0 1 1,0 0-1,0-1 0,0 1 0,0 0 1,0 0-1,0-1 0,0 1 0,0 0 1,0-1-1,0 1 0,-1 0 0,1 0 1,0-1-1,0 1 0,0 0 0,-1 0 1,1 0-1,0-1 0,0 1 0,0 0 1,-1 0-1,1 0 0,0 0 0,-1 0 1,1-1-1,0 1 0,0 0 0,-1 0 1,1 0-1,0 0 0,0 0 0,-1 0 1,1 0-1,0 0 0,-1 0 0,1 0 1,0 0-1,-1 0 0,1 0 0,0 0 1,0 0-1,-1 0 0,1 1 0,0-1 1,0 0-1,-1 0 0,1 0 0,0 0 1,0 0-1,-1 1 0,-21 4 356,12 3-337,1-1 1,0 1-1,0 1 0,0 0 0,1 0 0,1 1 0,0 0 1,0 0-1,0 0 0,2 1 0,-1 0 0,1 0 0,1 1 0,0-1 1,1 1-1,0 0 0,1 0 0,0 0 0,0 20 0,2-31-25,0 0 1,0 0-1,1 0 0,-1 0 0,0 0 0,1 0 0,-1 0 0,1 0 0,0 0 0,-1 0 0,1-1 0,0 1 0,-1 0 0,1 0 1,0-1-1,0 1 0,0 0 0,-1-1 0,1 1 0,0-1 0,0 1 0,0-1 0,0 1 0,0-1 0,0 0 0,0 1 0,0-1 1,0 0-1,0 0 0,0 0 0,1 0 0,-1 0 0,0 0 0,0 0 0,0 0 0,0 0 0,0-1 0,0 1 0,0 0 0,0-1 1,0 1-1,1-1 0,45-20 171,-30 10-186,0-2 0,0 0-1,-1-1 1,-1-1 0,0 0-1,-1-1 1,-1-1 0,-1 0-1,0 0 1,-1-1 0,-1-1-1,0 0 1,-2 0 0,0-1 0,-1 0-1,-1-1 1,-1 1 0,-1-1-1,-1 0 1,-1 0 0,0-28-1,-2 48 27,0 1-1,0-1 1,0 1-1,0-1 1,1 1-1,-1-1 1,0 1-1,0-1 1,-1 1-1,1-1 1,0 1-1,0 0 1,0-1-1,0 1 1,0-1 0,0 1-1,-1-1 1,1 1-1,0-1 1,0 1-1,-1 0 1,1-1-1,0 1 1,-1-1-1,1 1 1,0 0-1,-1-1 1,1 1-1,0 0 1,-1 0-1,1-1 1,-1 1-1,1 0 1,-1 0-1,1 0 1,-1-1-1,1 1 1,-1 0-1,1 0 1,0 0-1,-1 0 1,1 0-1,-1 0 1,1 0-1,-1 0 1,1 0-1,-1 0 1,1 0-1,-1 0 1,1 1-1,-1-1 1,1 0-1,-1 0 1,1 0-1,-1 1 1,0-1-1,-1 1 0,0 1 0,0-1 0,-1 1-1,1-1 1,0 1 0,0 0 0,1-1-1,-1 1 1,0 0 0,-1 3-1,-14 25 35,1 1 0,1 1 0,-12 41 0,22-57-34,1 1-1,0 0 1,1 0 0,1 1 0,0-1 0,2 1 0,0-1 0,3 25 0,-3-40-123,1 0 0,-1 0 0,1 0 1,-1 0-1,1 0 0,0 0 0,0 0 0,0 0 0,0-1 0,0 1 1,0 0-1,0-1 0,0 1 0,1-1 0,-1 1 0,1-1 0,-1 0 0,1 0 1,0 1-1,-1-1 0,1 0 0,0 0 0,0-1 0,0 1 0,-1 0 1,3 0-1,-1-1-485,0 1 0,0-1 0,0 0 1,1 0-1,-1 0 0,0 0 0,0 0 0,0-1 1,0 1-1,0-1 0,0 0 0,0 0 1,-1 0-1,1 0 0,0-1 0,0 1 0,2-3 1,23-18-8303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6.077"/>
    </inkml:context>
    <inkml:brush xml:id="br0">
      <inkml:brushProperty name="width" value="0.025" units="cm"/>
      <inkml:brushProperty name="height" value="0.025" units="cm"/>
    </inkml:brush>
  </inkml:definitions>
  <inkml:trace contextRef="#ctx0" brushRef="#br0">1 2 14894,'0'0'3203,"81"5"-2338,-24-5-160,12 0-385,4-3-224,-1 1-64,-10 1-160,-7 1-1730,-18 0-1921,-17 4-770,-20 7-3362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8.760"/>
    </inkml:context>
    <inkml:brush xml:id="br0">
      <inkml:brushProperty name="width" value="0.025" units="cm"/>
      <inkml:brushProperty name="height" value="0.025" units="cm"/>
    </inkml:brush>
  </inkml:definitions>
  <inkml:trace contextRef="#ctx0" brushRef="#br0">106 174 15535,'0'0'8231,"-8"8"-7633,-6 7-513,1 0 0,1 1 1,-16 26-1,24-35-35,0 0 1,0 0 0,1 0 0,0 1 0,0-1 0,0 1-1,1 0 1,1-1 0,-1 1 0,1 0 0,0 0-1,1 0 1,1 13 0,-1-21-48,0 1 0,0-1 0,0 1 1,0-1-1,0 1 0,1-1 0,-1 1 0,0-1 0,0 1 0,0-1 1,1 1-1,-1-1 0,0 1 0,1-1 0,-1 1 0,0-1 0,1 0 0,-1 1 1,1-1-1,-1 0 0,1 1 0,-1-1 0,1 0 0,-1 1 0,1-1 1,-1 0-1,1 0 0,-1 0 0,1 1 0,-1-1 0,1 0 0,0 0 1,21-7 214,16-22 229,-21 10-438,-2-1-1,0-1 1,-1 0 0,-1-1 0,-1 0-1,-1-1 1,-1 0 0,-1-1 0,-2 0-1,0 0 1,-1-1 0,-1 0 0,2-46 0,-20 81-90,-3 22 107,1 2-1,2 0 1,-10 41-1,18-60-198,1 1 0,0-1 0,1 1 1,1-1-1,0 1 0,2 0 0,0 20 0,0-35 27,0-1 0,1 1 0,-1-1 0,0 1 0,0-1 0,1 1 0,-1-1 0,0 1 0,0-1 0,1 0 0,-1 1 0,1-1 0,-1 1 0,0-1 0,1 0 0,-1 1 0,1-1 0,-1 0 0,1 0 0,-1 1 0,1-1 0,-1 0 0,1 0 0,-1 0 0,1 1 0,-1-1 0,1 0 0,-1 0 0,1 0 0,-1 0 0,1 0 0,0 0 0,-1 0 0,1 0 0,-1-1 0,1 1 0,-1 0 0,1 0 0,-1 0 0,1 0 0,-1-1 0,2 0 0,16-8-6959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9.216"/>
    </inkml:context>
    <inkml:brush xml:id="br0">
      <inkml:brushProperty name="width" value="0.025" units="cm"/>
      <inkml:brushProperty name="height" value="0.025" units="cm"/>
    </inkml:brush>
  </inkml:definitions>
  <inkml:trace contextRef="#ctx0" brushRef="#br0">25 30 14221,'0'0'4138,"-5"10"-1021,-14 28-1456,19-38-1616,0 1 0,0-1 0,0 1 0,0-1 1,0 1-1,0-1 0,0 1 0,0-1 0,0 1 1,0-1-1,0 1 0,0-1 0,0 1 0,0-1 1,1 1-1,-1-1 0,0 1 0,0-1 0,0 1 1,1-1-1,-1 1 0,0-1 0,1 1 0,-1-1 1,0 0-1,1 1 0,-1-1 0,1 0 0,-1 1 1,1-1-1,-1 0 0,0 0 0,1 1 0,-1-1 1,1 0-1,-1 0 0,1 0 0,-1 1 0,1-1 1,0 0-1,-1 0 0,1 0 0,-1 0 0,1 0 1,-1 0-1,1 0 0,-1 0 0,1-1 0,35 1 98,-29 0-109,23 3-47,-28-2 25,1-1 0,-1 1 0,1-1 1,-1 1-1,1-1 0,0 0 0,-1 0 0,1 0 1,-1 0-1,1-1 0,0 1 0,-1-1 1,1 1-1,-1-1 0,1 0 0,-1 0 0,0 0 1,1 0-1,-1 0 0,0-1 0,0 1 1,0-1-1,0 1 0,0-1 0,3-3 0,10-15 32,-13 15-25,1 0 0,0 0 1,1 1-1,-1-1 0,1 1 0,-1 0 1,1 0-1,1 0 0,-1 1 0,0-1 1,1 1-1,8-4 0,-12 7 46,-1 1 0,1 0-1,0-1 1,-1 1 0,1 0-1,-1 0 1,1 0 0,-1-1 0,0 1-1,1 0 1,-1 0 0,0 0 0,0 0-1,1 0 1,-1 0 0,0 0-1,0 0 1,0 0 0,0-1 0,0 1-1,-1 2 1,1 30 958,0-28-950,0-4-67,0-1 0,0 1-1,0-1 1,0 1 0,0-1 0,0 0 0,0 1 0,0-1 0,0 1-1,0-1 1,0 0 0,0 1 0,0-1 0,0 1 0,0-1 0,0 0 0,1 1-1,-1-1 1,0 1 0,0-1 0,0 0 0,1 1 0,-1-1 0,0 0 0,1 0-1,-1 1 1,0-1 0,1 0 0,-1 0 0,0 1 0,1-1 0,-1 0 0,0 0-1,1 0 1,-1 1 0,1-1 0,-1 0 0,0 0 0,1 0 0,-1 0 0,1 0-1,-1 0 1,0 0 0,1 0 0,-1 0 0,1 0 0,-1 0 0,0 0 0,1 0-1,-1-1 1,1 1 0,-1 0 0,0 0 0,1 0 0,-1 0 0,1-1 0,-1 1-1,0 0 1,0 0 0,1-1 0,-1 1 0,1-1 0,30-23 362,-17 11-391,-12 12 12,0 0-1,-1 0 1,1-1 0,0 1-1,0 0 1,0 1 0,0-1-1,0 0 1,0 0 0,0 1-1,0-1 1,0 1 0,0 0-1,0 0 1,0 0 0,0 0-1,0 0 1,1 0 0,-1 0-1,0 0 1,0 1 0,0-1-1,0 1 1,0 0 0,0 0-1,0 0 1,2 1 0,-1 1-1,-1-1 0,1 1 1,-1 0-1,0 0 1,0 0-1,0 0 1,-1 1-1,1-1 0,-1 0 1,1 1-1,-1-1 1,0 1-1,0 0 1,0 4-1,-1-7-84,0 0 0,0-1-1,0 1 1,0 0 0,0 0 0,1 0 0,-1 0 0,0 0-1,0-1 1,1 1 0,-1 0 0,1 0 0,-1 0 0,1-1 0,-1 1-1,1 0 1,-1-1 0,1 1 0,0 0 0,14 1-8588,-4-3 1600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9.597"/>
    </inkml:context>
    <inkml:brush xml:id="br0">
      <inkml:brushProperty name="width" value="0.025" units="cm"/>
      <inkml:brushProperty name="height" value="0.025" units="cm"/>
    </inkml:brush>
  </inkml:definitions>
  <inkml:trace contextRef="#ctx0" brushRef="#br0">79 26 8776,'0'0'15434,"-9"0"-14340,5 1-1060,2-2-7,-1 1-1,1 0 1,-1 0 0,1 0 0,0 1 0,-1-1-1,1 1 1,-1-1 0,1 1 0,0 0-1,-1 0 1,1 0 0,0 0 0,0 0 0,0 0-1,-1 1 1,1-1 0,1 1 0,-1-1 0,0 1-1,0 0 1,1 0 0,-1 0 0,1 0 0,-1 0-1,1 0 1,0 0 0,0 0 0,0 1 0,0-1-1,0 0 1,0 1 0,1-1 0,-1 4 0,0-4-28,1 0 1,-1 0 0,1 0 0,0 0-1,-1 0 1,1 0 0,0 0 0,0 0 0,1 0-1,-1 0 1,0 0 0,1 0 0,-1 0-1,1 0 1,-1 0 0,1 0 0,0 0 0,0 0-1,0 0 1,0-1 0,0 1 0,3 3-1,-2-4-35,1-1 0,-1 1 0,0 0-1,1 0 1,-1-1 0,1 0-1,-1 1 1,1-1 0,-1 0-1,1 0 1,0 0 0,-1-1-1,1 1 1,-1-1 0,0 1-1,1-1 1,-1 0 0,1 0-1,3-2 1,28-13-1587,-28 12 1399,0 1 0,0 0 0,0 0 0,1 1-1,-1 0 1,1 0 0,0 0 0,12-1-1,-19 6 640,1 0 0,-1 0 0,0-1 0,0 1 0,0 0 0,0 0 0,-1 0 0,1 0 0,-1 0 0,-1 4 0,2-7-363,0 1 1,0-1-1,0 0 0,0 1 1,0-1-1,0 1 1,0-1-1,0 0 1,0 1-1,0-1 0,0 1 1,-1-1-1,1 0 1,0 1-1,0-1 1,0 0-1,-1 1 0,1-1 1,0 0-1,0 1 1,-1-1-1,1 0 1,0 0-1,-1 1 0,1-1 1,0 0-1,-1 0 1,1 1-1,0-1 1,-1 0-1,1 0 0,-1 0 1,1 0-1,0 0 1,-1 0-1,1 0 1,-1 0-1,1 0 0,0 0 1,-1 0-1,1 0 1,-1 0-1,1 0 1,-1 0-1,0 0 0,-4-23 517,4 15-610,1 0 0,0 1-1,1-1 1,0 0 0,2-12 0,-1 18-219,1-1 0,-1 1 0,0 0 0,0-1 0,1 1 0,0 0 0,-1 1 0,1-1 0,0 0 0,0 1 0,0-1 0,0 1 0,0 0 0,0 0 0,0 0 0,0 1 0,6-1 0,18-8-8620,-11 1-1476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9.928"/>
    </inkml:context>
    <inkml:brush xml:id="br0">
      <inkml:brushProperty name="width" value="0.025" units="cm"/>
      <inkml:brushProperty name="height" value="0.025" units="cm"/>
    </inkml:brush>
  </inkml:definitions>
  <inkml:trace contextRef="#ctx0" brushRef="#br0">21 0 16688,'0'0'2461,"-2"11"-326,-6 42-617,2 0-1,2 1 0,5 90 1,-1-142-1510,0 0-1,1 0 1,-1 0 0,0 0 0,0 0-1,1-1 1,0 1 0,-1 0-1,1 0 1,0 0 0,0-1 0,0 1-1,0 0 1,0-1 0,0 1 0,0-1-1,2 2 1,-2-2 5,0-1-1,0 1 1,-1-1 0,1 0-1,0 0 1,0 0 0,0 1 0,0-1-1,0 0 1,0 0 0,0 0-1,0 0 1,0-1 0,0 1-1,0 0 1,-1 0 0,1 0-1,0-1 1,0 1 0,0-1 0,0 1-1,0 0 1,-1-1 0,2 0-1,4-4 59,-1 1 0,0-1 1,0 0-1,0 0 0,0-1 0,-1 1 0,5-8 0,7-16 155,-1 0 1,-1-2-1,-2 0 0,10-38 1,-20 66-798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0.259"/>
    </inkml:context>
    <inkml:brush xml:id="br0">
      <inkml:brushProperty name="width" value="0.025" units="cm"/>
      <inkml:brushProperty name="height" value="0.025" units="cm"/>
    </inkml:brush>
  </inkml:definitions>
  <inkml:trace contextRef="#ctx0" brushRef="#br0">8 206 9161,'0'0'11723,"-7"48"-9321,7-37-320,10 0-1089,3-5-577,5-5-320,-1-1-928,3 0-2756,-3-9-3298,-1-11-7976</inkml:trace>
  <inkml:trace contextRef="#ctx0" brushRef="#br0" timeOffset="1">213 0 17360,'0'0'5542,"0"64"-3492,0-32-769,0 3-609,0 1-383,0-4-225,2-1-385,5-3-1504,-2-4-225,1-7 352,-6-4-704,0-6-513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0.591"/>
    </inkml:context>
    <inkml:brush xml:id="br0">
      <inkml:brushProperty name="width" value="0.025" units="cm"/>
      <inkml:brushProperty name="height" value="0.025" units="cm"/>
    </inkml:brush>
  </inkml:definitions>
  <inkml:trace contextRef="#ctx0" brushRef="#br0">0 60 10858,'0'0'14990,"50"-38"-14925,-20 33-65,-2 0-1602,-1-1-2850,-1 1-8392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1.366"/>
    </inkml:context>
    <inkml:brush xml:id="br0">
      <inkml:brushProperty name="width" value="0.025" units="cm"/>
      <inkml:brushProperty name="height" value="0.025" units="cm"/>
    </inkml:brush>
  </inkml:definitions>
  <inkml:trace contextRef="#ctx0" brushRef="#br0">88 78 3427,'0'0'7917,"7"-8"-4212,2-1-2455,21-26 3196,-30 35-4296,0-1-1,0 1 1,1-1 0,-1 1 0,0 0-1,0-1 1,0 1 0,0-1-1,0 1 1,0-1 0,0 1 0,0 0-1,0-1 1,0 1 0,0-1-1,0 1 1,0-1 0,0 1 0,0-1-1,0 1 1,0 0 0,0-1 0,0 1-1,-1-1 1,1 1 0,0 0-1,0-1 1,-1 1 0,1 0 0,0-1-1,-1 1 1,1 0 0,0-1-1,-1 1 1,1 0 0,-1-1 0,-22-7 2449,19 7-2482,0 1 0,0-1-1,0 1 1,0 0 0,0 0-1,0 0 1,0 1 0,0-1 0,0 1-1,0 0 1,-6 3 0,6-1-127,-1 0 1,1 1 0,0 0 0,1 0-1,-1 1 1,1-1 0,-1 0-1,1 1 1,1 0 0,-1 0 0,1 0-1,-1 0 1,2 0 0,-1 1-1,0-1 1,1 0 0,0 1 0,0-1-1,1 1 1,0 0 0,0-1-1,1 12 1,-1-16 4,0 0 0,1 0 0,-1 0 0,0 1 1,0-1-1,1 0 0,-1 0 0,1 0 0,-1 0 0,1 0 0,0 0 0,-1 0 0,1 0 0,0 0 0,0 0 1,-1 0-1,1 0 0,0 0 0,0-1 0,0 1 0,0 0 0,0-1 0,0 1 0,0-1 0,3 2 0,-2-2 4,1 1-1,0-1 0,0 0 1,0 0-1,0 0 0,0 0 0,0 0 1,-1-1-1,1 1 0,5-2 0,0-1 17,-1 0-1,1 0 0,-1 0 1,0-1-1,0 0 0,0 0 1,6-6-1,31-45-4,-27 31-495,-15 66-1330,-2 41 1785,9 245 1619,-9-326-1525,0-1 1,0 1 0,1 0-1,-1-1 1,0 1 0,0 0-1,-1 0 1,1-1 0,0 1-1,-1 0 1,1-1 0,0 1-1,-1 0 1,0-1 0,1 1-1,-1-1 1,0 1 0,0-1-1,0 1 1,0-1 0,0 0-1,0 1 1,-1-1 0,1 0-1,0 0 1,-1 0 0,1 0-1,-1 0 1,1 0 0,-1 0-1,1 0 1,-1-1 0,1 1-1,-1-1 1,0 1 0,1-1-1,-1 0 1,0 1 0,0-1-1,1 0 1,-1 0 0,0 0-1,1 0 1,-1-1 0,0 1-1,0 0 1,1-1 0,-1 1-1,1-1 1,-1 0 0,0 1-1,-1-2 1,-2-1-62,0 0-1,0 0 1,0-1 0,1 1 0,0-1-1,-1 0 1,1-1 0,1 1 0,-1 0-1,1-1 1,-1 0 0,1 0-1,1 0 1,-1 0 0,-3-11 0,1 2-22,1 1 0,0-1 0,0 0 0,2-1 0,-2-18 1,4 24-270,0 0 1,0 0 0,1 1 0,0-1 0,1 0 0,0 1 0,0-1-1,1 1 1,0-1 0,1 1 0,7-14 0,3 2-2685,1 0 0,33-34 0,-40 46 1870,26-30-6377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1.966"/>
    </inkml:context>
    <inkml:brush xml:id="br0">
      <inkml:brushProperty name="width" value="0.025" units="cm"/>
      <inkml:brushProperty name="height" value="0.025" units="cm"/>
    </inkml:brush>
  </inkml:definitions>
  <inkml:trace contextRef="#ctx0" brushRef="#br0">92 128 13741,'0'0'9785,"-3"4"-9795,-10 11 202,10-11 448,-8-10 3695,12 3-4317,0-1-1,-1 1 1,1 0-1,0-1 1,1 1-1,-1 0 1,1-1-1,-1 1 1,1 0 0,0 0-1,0 1 1,0-1-1,4-3 1,-4 3-13,1 0 0,-1 0-1,1 0 1,-1 0 0,0-1 0,0 1 0,-1-1 0,1 0 0,-1 1 0,0-1 0,2-6-1,-3 7-3,-1-29 161,1 31-148,-1 0 0,1 0 0,0 0 0,-1 1 0,1-1 0,0 0 0,-1 0 0,1 1 0,-1-1 0,1 0 1,-1 1-1,0-1 0,1 0 0,-1 1 0,0-1 0,1 1 0,-1-1 0,0 1 0,1-1 0,-1 1 0,0 0 0,0-1 0,0 1 0,1 0 0,-1 0 0,0 0 1,0-1-1,0 1 0,0 0 0,0 0 0,0 0 0,1 0 0,-3 1 0,-2 4-25,0 1 1,0-1-1,0 1 0,0 0 1,1 1-1,0-1 0,1 1 1,-5 9-1,0 3 26,1 0 0,1 1 0,1 0 0,0 1 0,1-1 0,2 1 0,0 0 0,1-1-1,1 1 1,1 0 0,1 0 0,0-1 0,2 1 0,7 23 0,-10-40-203,1 0 0,0 0 0,0 0-1,0 0 1,0 0 0,1-1 0,-1 1 0,1-1 0,6 7-1,-8-9-68,0-1-1,1 1 1,-1 0-1,0 0 1,0-1-1,1 1 0,-1 0 1,1-1-1,-1 1 1,0-1-1,1 0 0,-1 1 1,1-1-1,1 0 1,-2 0-194,1 0 1,0-1 0,-1 1-1,1-1 1,-1 1 0,1-1-1,-1 1 1,1-1 0,-1 0-1,1 1 1,-1-1 0,0 0-1,1 0 1,-1 0 0,2-2-1,11-15-7802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2.566"/>
    </inkml:context>
    <inkml:brush xml:id="br0">
      <inkml:brushProperty name="width" value="0.025" units="cm"/>
      <inkml:brushProperty name="height" value="0.025" units="cm"/>
    </inkml:brush>
  </inkml:definitions>
  <inkml:trace contextRef="#ctx0" brushRef="#br0">11 25 10442,'0'0'12374,"-3"6"-11386,2-5-916,0 1 1,0-1-1,0 0 1,1 1-1,-1-1 1,0 1-1,1-1 0,-1 0 1,1 1-1,0-1 1,0 1-1,-1 0 1,1-1-1,0 1 1,0-1-1,0 1 0,0-1 1,1 1-1,-1-1 1,0 1-1,2 2 1,-1-3 1,1 1 1,-1-1-1,1 1 1,0-1 0,0 0-1,-1 1 1,1-1-1,0 0 1,0 0 0,0 0-1,1-1 1,-1 1-1,0 0 1,0-1-1,0 1 1,0-1 0,1 0-1,-1 0 1,4 0-1,-1 0 36,0 0 0,1 0 0,-1 0-1,1-1 1,-1 1 0,0-1-1,1-1 1,-1 1 0,0-1 0,0 0-1,5-2 1,-8 3-85,0-1 0,0 1 0,-1 0 0,1 0 0,0-1 0,0 1 0,-1-1 0,1 0 0,-1 1 0,0-1 0,1 0 0,-1 0 0,0 0 0,0 0 0,0 0 0,0 0 0,-1 0 0,1 0 0,-1 0 0,1-1 0,-1 1 0,1 0 0,-1 0 0,0-1 0,0 1 0,0 0-1,-1 0 1,1 0 0,-1-4 0,0 5-23,1 0 0,-1 1 0,1-1 0,-1 0-1,1 1 1,-1-1 0,0 1 0,1-1-1,-1 1 1,0-1 0,1 1 0,-1 0 0,0-1-1,0 1 1,1 0 0,-1 0 0,0-1 0,0 1-1,1 0 1,-1 0 0,0 0 0,0 0 0,0 0-1,1 0 1,-1 0 0,0 0 0,0 0-1,0 1 1,1-1 0,-1 0 0,0 0 0,-1 1-1,-26 11-60,23-7 94,0 0 0,0 1 0,1 0 0,-1 0 0,1 0 0,1 0 0,-1 1 0,1-1 0,0 1 0,1 0 0,-1 0 0,2 0 0,-1 0 0,1 0 0,0 0 0,0 1 0,1 12 0,0-19-27,0 0 0,0 0 0,0-1 0,0 1-1,1 0 1,-1 0 0,1 0 0,-1 0 0,0 0 0,1-1-1,-1 1 1,1 0 0,-1 0 0,1-1 0,0 1 0,-1 0-1,1-1 1,0 1 0,0-1 0,-1 1 0,1-1-1,0 1 1,0-1 0,0 0 0,1 1 0,29 1 129,-22-3-98,0-1-1,0 0 1,0 0 0,14-7-1,-5 0-224,0-1 0,-1-1 0,0 0-1,-1-2 1,0 0 0,-1 0 0,13-16 0,-37 95 442,8-59-181,-1-1 0,2 1 1,-1 0-1,1-1 0,0 1 0,1 12 0,0-17-74,-1-1 0,1 1-1,-1-1 1,1 0-1,0 1 1,0-1-1,0 0 1,0 1-1,0-1 1,0 0-1,0 0 1,0 0-1,0 0 1,1 0-1,-1 0 1,0 0-1,1 0 1,-1 0 0,0-1-1,1 1 1,-1 0-1,1-1 1,-1 0-1,1 1 1,0-1-1,-1 0 1,1 0-1,-1 0 1,1 0-1,0 0 1,-1 0-1,1 0 1,1-1 0,0 1-171,0 0 0,0-1 0,0 0 0,0 1 1,0-1-1,0 0 0,0-1 0,-1 1 1,1 0-1,0-1 0,-1 0 0,1 1 0,-1-1 1,0 0-1,3-3 0,-2 2-711,0-1-1,1 0 1,-2 0-1,1 0 1,0 0-1,-1-1 0,0 1 1,3-8-1,2-20-7104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2.913"/>
    </inkml:context>
    <inkml:brush xml:id="br0">
      <inkml:brushProperty name="width" value="0.025" units="cm"/>
      <inkml:brushProperty name="height" value="0.025" units="cm"/>
    </inkml:brush>
  </inkml:definitions>
  <inkml:trace contextRef="#ctx0" brushRef="#br0">2 0 12556,'0'0'10410,"-2"48"-10410,17-34-737,4 0-2050,-1-1-3587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6.466"/>
    </inkml:context>
    <inkml:brush xml:id="br0">
      <inkml:brushProperty name="width" value="0.025" units="cm"/>
      <inkml:brushProperty name="height" value="0.025" units="cm"/>
    </inkml:brush>
  </inkml:definitions>
  <inkml:trace contextRef="#ctx0" brushRef="#br0">0 18 12460,'0'0'3907,"48"4"-2497,-4-8 384,13-1-834,5-2-735,1 2-193,8 5-1282,-2 0-1888,-7 0-1251,5 0-2337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3.241"/>
    </inkml:context>
    <inkml:brush xml:id="br0">
      <inkml:brushProperty name="width" value="0.025" units="cm"/>
      <inkml:brushProperty name="height" value="0.025" units="cm"/>
    </inkml:brush>
  </inkml:definitions>
  <inkml:trace contextRef="#ctx0" brushRef="#br0">124 207 17713,'-7'3'2963,"-1"-1"-2478,1 1 0,0 0 0,0 1 1,1 0-1,-1 0 0,1 0 0,-1 1 1,2 0-1,-1 0 0,0 1 0,-5 7 1,7-9-346,0 1 1,1 0 0,0 1 0,0-1-1,0 1 1,1-1 0,-1 1 0,1 0-1,1 0 1,-1 0 0,1 0 0,0 0-1,0 0 1,1 0 0,0 0 0,0 8-1,0-12-139,0-1-1,1 1 0,-1-1 0,0 0 0,1 1 1,-1-1-1,1 1 0,-1-1 0,1 0 1,0 1-1,-1-1 0,1 0 0,0 0 0,0 1 1,0-1-1,0 0 0,0 0 0,0 0 0,0 0 1,1 0-1,-1-1 0,0 1 0,0 0 1,3 1-1,-1-1 5,1-1 0,-1 1 0,0-1 0,1 1 0,-1-1 0,1 0 0,-1 0 1,0 0-1,1-1 0,5-1 0,-1 0-2,0 0-1,-1 0 1,1-1-1,-1-1 1,1 1 0,-1-1-1,0 0 1,11-9 0,-10 4-90,0 0 1,-1 0 0,0-1 0,-1 0-1,0 0 1,-1 0 0,0-1-1,0 1 1,-1-1 0,-1-1-1,4-17 1,-4 14 35,-1 0 0,-1-1 0,0 1 0,-1-1 0,-1 1 0,0 0 0,-1-1 0,-5-18 0,6 29 45,-1 0-1,1 1 1,-1 0-1,0-1 1,0 1-1,0 0 1,-1 0-1,0 0 1,1 0-1,-1 1 1,-1-1-1,-5-4 1,8 6 9,-1 1 0,0 0 0,0 0 1,0 0-1,0 0 0,0 1 0,0-1 1,0 0-1,0 1 0,0-1 0,-1 1 1,1 0-1,0 0 0,0 0 0,0 0 1,0 0-1,-1 0 0,1 1 0,0-1 0,0 1 1,0-1-1,0 1 0,0 0 0,0 0 1,0 0-1,0 0 0,0 0 0,1 0 1,-1 1-1,-2 1 0,-7 7 40,2 0-1,-1 0 1,1 0 0,1 2 0,0-1-1,0 1 1,1 0 0,1 0-1,0 1 1,1-1 0,0 2-1,1-1 1,-4 23 0,8-34-47,0-1 1,0 1-1,0-1 0,0 1 1,1-1-1,-1 1 1,1-1-1,-1 1 0,1-1 1,-1 0-1,1 1 1,0-1-1,0 0 0,-1 0 1,1 1-1,0-1 1,0 0-1,1 0 0,-1 0 1,0 0-1,0 0 0,0 0 1,1-1-1,-1 1 1,0 0-1,1-1 0,-1 1 1,0 0-1,1-1 1,-1 0-1,1 1 0,-1-1 1,1 0-1,-1 0 1,1 0-1,2 0 0,11 2-509,1-2 0,27-1 0,-21 0-1209,-18 1 1484,-1 0 1,1 0-1,0 0 1,-1 0-1,1 1 1,-1-1-1,1 1 0,-1 0 1,0 0-1,1 0 1,-1 1-1,0-1 1,0 1-1,1 0 1,-1 0-1,-1 0 1,1 0-1,3 3 1,-3-1 158,-1 1 0,1-1 1,-1 1-1,0 0 1,0 0-1,-1 0 1,1 0-1,-1 0 1,0 0-1,0 0 0,-1 7 1,7 9-152,5-17-2252,-10-5 2002,0 0 0,0 0-1,0 0 1,0-1 0,0 1 0,-1-1 0,1 1 0,0-1 0,-1 0 0,1 1 0,-1-1 0,1 0 0,1-4 0,10-15-5424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3.666"/>
    </inkml:context>
    <inkml:brush xml:id="br0">
      <inkml:brushProperty name="width" value="0.025" units="cm"/>
      <inkml:brushProperty name="height" value="0.025" units="cm"/>
    </inkml:brush>
  </inkml:definitions>
  <inkml:trace contextRef="#ctx0" brushRef="#br0">71 1 14221,'0'0'11478,"-7"8"-10885,-1 1-346,2 1 0,-1 0 0,1 0 0,1 0 0,0 1 1,-7 21-1,10-26-351,0 1 0,0-1 0,1 0 0,0 0 1,1 0-1,-1 1 0,1-1 0,0 0 0,1 1 0,0-1 1,0 0-1,0 0 0,0 0 0,1 0 0,0 0 0,1 0 1,3 7-1,1-4-374,0 1 1,0-2-1,1 1 1,1-1 0,15 12-1,26 27-862,-47-43 1293,0 0 0,0 0 0,-1 0 0,1 0 0,-1 1 0,0-1 0,0 1 0,-1-1 0,1 1 0,-1 0 0,0-1 0,0 8 1,-1-4 358,0-1 1,0 1-1,-1-1 1,0 1-1,-1-1 1,0 1 0,0-1-1,0 0 1,-1 0-1,0 0 1,-1 0 0,1 0-1,-10 11 1,10-13-33,0-1 0,-1 0 1,0 0-1,0 0 0,0 0 1,-1 0-1,1-1 0,-1 0 1,0 0-1,0 0 0,0-1 1,0 0-1,0 1 0,0-2 1,-1 1-1,1-1 0,-1 0 1,1 0-1,-8 0 0,11-1-270,1 0-1,0 0 0,0 0 1,0-1-1,0 1 1,0-1-1,-1 1 0,1-1 1,0 1-1,0-1 1,0 0-1,0 1 0,0-1 1,1 0-1,-1 0 1,0 0-1,0 0 0,0 0 1,1 0-1,-1 0 0,0 0 1,1 0-1,-1 0 1,1 0-1,-1 0 0,1 0 1,0 0-1,0-1 1,-1 1-1,1 0 0,0 0 1,0 0-1,0-1 1,0 1-1,0 0 0,0 0 1,1 0-1,-1 0 0,1-2 1,0-5-80,0 0 0,0 0 1,1 0-1,6-13 0,10-18-751,28-44-1,-33 64 608,0-1-1,-2 0 0,-1-1 0,0 0 1,-2-1-1,0 0 0,-2 0 0,0 0 0,2-26 1,-7 44 219,-2-58-38,1 61 34,0 0 0,0-1 0,0 1 0,-1-1 0,1 1 0,0 0 0,-1-1 0,0 1 0,1 0-1,-1-1 1,0 1 0,1 0 0,-1 0 0,0 0 0,-1-2 0,1 3 2,0 0 1,0-1-1,0 1 1,1 0-1,-1 0 1,0 0-1,0 0 1,0 0-1,0 0 1,1 0-1,-1 0 0,0 0 1,0 0-1,0 1 1,1-1-1,-1 0 1,0 1-1,0-1 1,0 0-1,1 1 0,-1-1 1,0 1-1,1-1 1,-1 1-1,0-1 1,1 1-1,-1-1 1,1 1-1,-1 1 1,-5 5 110,1 1 0,0-1 0,0 1 0,1 1 0,0-1 0,1 0 0,0 1 0,0 0 0,1 0 0,0 0 0,0 0 0,1 0 0,1 0 1,-1 0-1,1 1 0,1-1 0,0 0 0,3 16 0,-3-23-125,0 0 0,0 0 0,0 0 0,0 0-1,1 0 1,-1 0 0,0 0 0,1-1 0,-1 1 0,1-1 0,0 1 0,0-1 0,-1 0 0,1 1 0,0-1 0,0 0-1,0 0 1,0 0 0,1-1 0,2 2 0,0-1-594,0 0-1,0 0 1,0-1-1,0 0 1,0 0-1,0 0 1,10-2-1,5-4-5811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5.115"/>
    </inkml:context>
    <inkml:brush xml:id="br0">
      <inkml:brushProperty name="width" value="0.025" units="cm"/>
      <inkml:brushProperty name="height" value="0.025" units="cm"/>
    </inkml:brush>
  </inkml:definitions>
  <inkml:trace contextRef="#ctx0" brushRef="#br0">11 38 9545,'-1'-18'11002,"-3"28"-6296,-1 30-3865,5-37-772,4 54 4,-4-55-60,1-1 0,-1 1 0,1-1 0,-1 1 0,1-1 0,-1 1 0,1-1 0,0 0 0,-1 1 0,1-1 0,0 0 0,0 0 0,0 0 0,2 2 0,-2-3 13,-1 1 0,1-1 0,0 0 0,0 0 0,0 0 0,-1 0 0,1 0 0,0 0 0,0 0 0,0 0 0,0 0-1,-1 0 1,1 0 0,0 0 0,0 0 0,0-1 0,-1 1 0,1 0 0,0-1 0,0 1 0,-1 0 0,1-1 0,0 1-1,-1-1 1,1 1 0,0-1 0,-1 0 0,2 0 0,4-9 59,0 1 1,-1-1-1,0 1 1,0-2-1,-1 1 1,-1 0-1,0-1 0,3-15 1,-13 59-96,3-14 67,0-1 0,2 1 1,-1 21-1,3-40-36,0 0 0,0 1 0,0-1 0,0 1 0,0-1 0,0 1 0,0-1 0,0 0 0,0 1 0,0-1 0,0 1 0,0-1-1,0 0 1,1 1 0,-1-1 0,0 1 0,0-1 0,1 0 0,-1 1 0,0-1 0,0 0 0,1 1 0,-1-1 0,0 0 0,1 0 0,-1 1 0,1-1 0,-1 0 0,0 0 0,1 0 0,-1 1 0,0-1 0,1 0 0,-1 0 0,1 0 0,20-4 695,15-17 60,-31 17-751,0 0 0,0 1 0,-1-1 1,1-1-1,-1 1 0,0-1 0,0 0 0,-1 0 0,1 0 0,-1 0 0,0 0 1,0-1-1,-1 1 0,0-1 0,0 0 0,2-10 0,-25 44-121,63-95 42,-30 45-308,-11 21 234,-5 33-433,-4 5 557,5-27 102,0 1 1,1-1-1,-1 22 1,3-32-93,0 1 1,0-1-1,0 0 0,0 0 1,0 0-1,0 0 0,0 1 1,0-1-1,0 0 1,0 0-1,0 0 0,0 0 1,0 1-1,0-1 0,0 0 1,0 0-1,0 0 1,0 0-1,1 1 0,-1-1 1,0 0-1,0 0 0,0 0 1,0 0-1,0 0 1,0 0-1,1 0 0,-1 1 1,0-1-1,0 0 0,0 0 1,0 0-1,0 0 1,1 0-1,-1 0 0,0 0 1,0 0-1,0 0 0,1 0 1,-1 0-1,0 0 1,0 0-1,0 0 0,0 0 1,1 0-1,-1 0 0,0 0 1,0 0-1,0 0 1,1-1-1,12-6-10,8-12-4583,-20 18 4171,2-4-2901,-2 0-3541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5.446"/>
    </inkml:context>
    <inkml:brush xml:id="br0">
      <inkml:brushProperty name="width" value="0.025" units="cm"/>
      <inkml:brushProperty name="height" value="0.025" units="cm"/>
    </inkml:brush>
  </inkml:definitions>
  <inkml:trace contextRef="#ctx0" brushRef="#br0">17 0 13004,'0'0'11307,"-16"43"-19090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5.825"/>
    </inkml:context>
    <inkml:brush xml:id="br0">
      <inkml:brushProperty name="width" value="0.025" units="cm"/>
      <inkml:brushProperty name="height" value="0.025" units="cm"/>
    </inkml:brush>
  </inkml:definitions>
  <inkml:trace contextRef="#ctx0" brushRef="#br0">34 1 11851,'0'0'14953,"0"6"-15012,-2 25 16,0-1-1,-2 1 0,-2-1 0,-14 48 0,21-90-6992,6-5 1282,3-5-3274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6.465"/>
    </inkml:context>
    <inkml:brush xml:id="br0">
      <inkml:brushProperty name="width" value="0.025" units="cm"/>
      <inkml:brushProperty name="height" value="0.025" units="cm"/>
    </inkml:brush>
  </inkml:definitions>
  <inkml:trace contextRef="#ctx0" brushRef="#br0">89 286 2274,'0'0'22854,"-9"-4"-22491,8 4-356,-2-2 7,0 1 0,0-1 0,0 1 0,0 0 0,0 0 0,0 0 0,-1 1 0,1-1-1,0 1 1,-6-1 0,7 2-14,1 0 0,-1-1 0,0 1 0,0 0 0,1 0 0,-1 0 0,0 0 0,1 0 0,-1 1 0,1-1 0,0 0 0,-1 1 0,1-1 0,0 1 0,0-1 0,0 1 0,0 0 0,0-1 0,0 1 0,0 0 0,1 0 0,-1 0 0,1 0 0,-1-1 0,1 1 0,0 0 0,-1 2 0,0 2 6,-1 0 1,1 0-1,0 1 0,0-1 1,1 0-1,0 0 0,0 1 1,0-1-1,1 0 0,2 8 1,-2-12 1,0 0 0,0 0 0,0 0 0,1 1 1,-1-1-1,1 0 0,-1-1 0,1 1 0,0 0 1,0 0-1,0-1 0,0 1 0,0-1 0,0 0 1,0 1-1,0-1 0,1 0 0,-1 0 0,0-1 0,1 1 1,-1 0-1,1-1 0,-1 1 0,0-1 0,1 0 1,-1 0-1,5 0 0,-1 0-30,1 0 0,0 0 1,-1 0-1,1-1 0,-1 0 0,1 0 0,-1-1 1,0 0-1,0 0 0,1 0 0,-1-1 0,-1 0 1,1 0-1,0 0 0,-1-1 0,0 0 0,9-8 1,-8 6-30,0-1 0,-1 0 0,0-1 1,-1 1-1,1-1 0,-2 0 1,1 0-1,-1 0 0,0-1 0,-1 1 1,1-1-1,0-16 0,0 4 121,-2 0-1,0 0 0,-1 0 1,-4-22-1,3 33 15,-1 0-1,0 0 1,-1 1-1,0-1 1,0 1-1,-1-1 0,0 1 1,-1 0-1,0 0 1,-9-11-1,13 18-78,0 1 0,0-1 0,-1 1 0,1 0 0,0-1 0,-1 1 0,1 0-1,-1 0 1,1 0 0,-1 0 0,1 0 0,-1 0 0,0 0 0,1 0-1,-1 1 1,0-1 0,0 1 0,1-1 0,-1 1 0,0 0 0,0 0 0,0 0-1,0 0 1,1 0 0,-1 0 0,0 0 0,0 0 0,0 1 0,0-1 0,1 1-1,-1 0 1,0-1 0,1 1 0,-1 0 0,0 0 0,1 0 0,-1 0 0,1 0-1,-1 0 1,1 0 0,0 1 0,-2 2 0,-6 5-36,0 1 1,2 1-1,-1 0 0,-9 19 1,13-24 43,-3 5-28,1 1 0,0-1 0,1 1 0,0 0 0,0 0 0,1 1 0,1-1-1,0 1 1,1 0 0,-1 18 0,4-30-12,-1 1 0,0-1 0,1 0 0,-1 0 0,1 0 0,0 0 0,-1 0 0,1 1-1,0-1 1,-1 0 0,1-1 0,0 1 0,0 0 0,0 0 0,0 0 0,0 0 0,0-1 0,0 1-1,0 0 1,0-1 0,0 1 0,1-1 0,-1 1 0,0-1 0,0 0 0,0 1 0,1-1 0,-1 0-1,0 0 1,3 0 0,47 0-1704,-36 0 848,-10-1 608,0 1 1,0 0-1,0 0 0,0 1 0,0 0 0,0 0 0,0 0 0,-1 0 0,1 1 0,0-1 0,-1 1 0,1 0 0,-1 1 1,0-1-1,1 1 0,6 6 0,-9-6 288,0 1 0,1-1 0,-1 1 0,-1-1 0,1 1 0,-1 0 0,1 0 0,-1 0 1,0 0-1,0 0 0,-1 0 0,1 0 0,-1 0 0,0 0 0,0 0 0,0 1 0,-1-1 0,1 0 0,-1 0 0,-2 6 1,1 2 174,0 2-437,0-8-2723,7-14-1031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6.809"/>
    </inkml:context>
    <inkml:brush xml:id="br0">
      <inkml:brushProperty name="width" value="0.025" units="cm"/>
      <inkml:brushProperty name="height" value="0.025" units="cm"/>
    </inkml:brush>
  </inkml:definitions>
  <inkml:trace contextRef="#ctx0" brushRef="#br0">118 0 17040,'0'0'2360,"-3"11"-508,-8 30-480,3 0 1,1 0-1,-3 84 0,10-103-1290,1 0 0,1 0 0,1-1 1,1 1-1,0-1 0,2 1 0,0-1 0,2-1 0,19 39 0,-24-55-2261,-4-7 811,-6-14 350,-15-28 880,-89-106 3571,111 151-3378,0 0 0,-1 0 1,1 0-1,0-1 0,0 1 1,0 0-1,0 0 0,0 0 1,0-1-1,-1 1 0,1 0 1,0 0-1,0-1 0,0 1 1,0 0-1,0 0 1,0 0-1,0-1 0,0 1 1,0 0-1,0 0 0,0-1 1,0 1-1,0 0 0,0 0 1,0-1-1,0 1 0,0 0 1,1 0-1,-1 0 0,0-1 1,0 1-1,0 0 1,0 0-1,0 0 0,1-1 1,-1 1-1,0 0 0,0 0 1,0 0-1,1-1 0,13-3 571,29 4-1616,-30 1 770,66-2-7462,-35-5-1297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2.143"/>
    </inkml:context>
    <inkml:brush xml:id="br0">
      <inkml:brushProperty name="width" value="0.025" units="cm"/>
      <inkml:brushProperty name="height" value="0.025" units="cm"/>
    </inkml:brush>
  </inkml:definitions>
  <inkml:trace contextRef="#ctx0" brushRef="#br0">1 50 12620,'0'0'11467,"8"-47"-10731,1 44 33,2 3-288,0 0-289,3 3-192,5 6 0,4 3 32,2-1-64,3 1-449,4-8-1376,0-4-1667,-4-5-4195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4.741"/>
    </inkml:context>
    <inkml:brush xml:id="br0">
      <inkml:brushProperty name="width" value="0.025" units="cm"/>
      <inkml:brushProperty name="height" value="0.025" units="cm"/>
    </inkml:brush>
  </inkml:definitions>
  <inkml:trace contextRef="#ctx0" brushRef="#br0">91 0 7527,'0'0'18172,"6"11"-17489,-2-3-605,0 0 0,0 0 1,-1 1-1,-1-1 0,1 1 0,-1-1 0,-1 1 0,1 0 0,-1 0 0,-1 0 0,0 0 0,0-1 0,-1 1 0,0 0 0,-3 13 0,-9 13 136,-26 52 0,26-63-188,2 0 1,1 1 0,0 0-1,-9 43 1,19-66-12,0-1 1,-1 1-1,1-1 1,0 0-1,0 1 0,0-1 1,0 1-1,0-1 1,0 1-1,0-1 0,1 1 1,-1-1-1,0 1 1,1-1-1,-1 0 0,1 1 1,0-1-1,-1 0 1,1 1-1,0-1 0,0 0 1,0 0-1,0 0 1,0 0-1,0 0 0,0 0 1,2 2-1,0-2 12,0 0 0,0 0 0,0 0 0,1 0 0,-1 0 0,0-1 0,1 1 0,-1-1-1,0 0 1,1 0 0,5-1 0,11-2 27,0-1 1,0-1-1,22-9 0,-38 13-64,30-10-282,26-10-5037,-44 12-490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5.277"/>
    </inkml:context>
    <inkml:brush xml:id="br0">
      <inkml:brushProperty name="width" value="0.025" units="cm"/>
      <inkml:brushProperty name="height" value="0.025" units="cm"/>
    </inkml:brush>
  </inkml:definitions>
  <inkml:trace contextRef="#ctx0" brushRef="#br0">50 0 4644,'0'0'20372,"12"59"-20148,-17-25-160,0-3 0,1 1-64,-1-4-64,0-2-1281,-4-7-994,4-6-832,-4-6-2786,-5-7-2595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6.826"/>
    </inkml:context>
    <inkml:brush xml:id="br0">
      <inkml:brushProperty name="width" value="0.025" units="cm"/>
      <inkml:brushProperty name="height" value="0.025" units="cm"/>
    </inkml:brush>
  </inkml:definitions>
  <inkml:trace contextRef="#ctx0" brushRef="#br0">10 1 16239,'0'0'-96,"0"63"609,-4-34 127,2 3 65,-1-2-513,3-1-128,0-1-192,12-4-2018,-1-3-1473,-2-6-1058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5.608"/>
    </inkml:context>
    <inkml:brush xml:id="br0">
      <inkml:brushProperty name="width" value="0.025" units="cm"/>
      <inkml:brushProperty name="height" value="0.025" units="cm"/>
    </inkml:brush>
  </inkml:definitions>
  <inkml:trace contextRef="#ctx0" brushRef="#br0">0 54 11755,'0'0'4148,"8"-6"-2392,2 0-1495,1 0-1,0 0 0,0 1 0,0 0 1,0 1-1,1 1 0,0-1 0,-1 2 1,1 0-1,0 0 0,14 1 0,-11 0-242,0 1-1,-1 0 1,1 1 0,-1 1-1,1 0 1,21 6-1,-32-6-4,0-1 0,0 1 0,0 0 0,-1 0-1,1 1 1,0-1 0,-1 1 0,0-1 0,1 1 0,-1 0 0,0 1-1,0-1 1,-1 0 0,1 1 0,-1 0 0,0-1 0,0 1 0,0 0-1,0 0 1,-1 0 0,1 0 0,-1 0 0,0 1 0,0-1-1,-1 0 1,1 8 0,-1-6 154,-1 1 0,1 0 0,-1-1 0,-1 1 0,1-1 0,-1 1 0,0-1 0,0 0 0,-1 0 0,0 0 0,0 0 0,-1 0 0,1-1 0,-1 0 0,0 1 0,-1-1 0,1-1 0,-1 1 0,0-1 0,0 1 0,-1-1 0,1-1 0,-1 1 0,-6 2 0,2 0 34,0-1 1,-1 0-1,1-1 0,-1 0 1,0-1-1,0 0 0,0-1 0,-1 0 1,1-1-1,-1 0 0,1 0 1,0-2-1,-17-1 0,26 1-255,0 1 0,0-1 0,0 0 0,0 0 0,0 0 0,0 0 0,0 0 0,0 0 0,0-1 0,1 1 0,-1-1 0,1 1 0,-1-1 0,1 0 0,-1 1 0,1-1 0,0 0 0,0 0 0,0 0 0,0 0 0,0 0 0,0 0 0,0-4 0,0 2-478,0 1-1,0-1 1,1 1-1,0-1 1,0 1-1,0-1 1,0 1-1,0-1 1,1 1-1,-1-1 1,1 1-1,0-1 1,0 1-1,2-5 1,14-13-7315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6.138"/>
    </inkml:context>
    <inkml:brush xml:id="br0">
      <inkml:brushProperty name="width" value="0.025" units="cm"/>
      <inkml:brushProperty name="height" value="0.025" units="cm"/>
    </inkml:brush>
  </inkml:definitions>
  <inkml:trace contextRef="#ctx0" brushRef="#br0">241 1 11115,'0'0'12246,"-10"11"-11248,-118 148 1308,113-137-2029,1 0 0,0 0 0,2 1 0,1 1-1,1 0 1,-11 36 0,20-55-265,0-1 1,0 1-1,0-1 0,0 1 0,1 0 0,0-1 1,0 1-1,0 0 0,0 0 0,1-1 1,0 1-1,0 0 0,0-1 0,0 1 1,1-1-1,3 8 0,-2-9-22,0 0 0,0 0 0,0 0 1,0-1-1,1 1 0,-1-1 0,0 0 0,1 0 0,0 0 0,-1 0 1,1-1-1,0 1 0,0-1 0,0 0 0,0 0 0,0-1 0,0 1 0,0-1 1,6 0-1,56 0-2568,-21-9-2120,-12-4-1233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6.798"/>
    </inkml:context>
    <inkml:brush xml:id="br0">
      <inkml:brushProperty name="width" value="0.025" units="cm"/>
      <inkml:brushProperty name="height" value="0.025" units="cm"/>
    </inkml:brush>
  </inkml:definitions>
  <inkml:trace contextRef="#ctx0" brushRef="#br0">0 0 7143,'0'0'20846,"4"8"-20088,6 14-490,-7-15-163,0 1-1,1 0 1,0-1-1,0 1 1,6 6-1,-8-12-137,0 1-1,0-1 1,1 0-1,-1 0 1,0 0-1,1 0 0,0-1 1,-1 1-1,1-1 1,0 1-1,0-1 1,0 0-1,0 0 1,0-1-1,0 1 1,0 0-1,0-1 1,0 0-1,4 0 0,23-3-3068,-4-14-3640,-10-2-1270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7.146"/>
    </inkml:context>
    <inkml:brush xml:id="br0">
      <inkml:brushProperty name="width" value="0.025" units="cm"/>
      <inkml:brushProperty name="height" value="0.025" units="cm"/>
    </inkml:brush>
  </inkml:definitions>
  <inkml:trace contextRef="#ctx0" brushRef="#br0">127 0 13421,'0'0'3491,"-39"48"-800,21-18-97,-1 3-896,1 0 31,5 2-544,3 1-576,5-5-385,1-3-160,4-5-32,0-7-128,0-6-1025,9-7-1505,-2-3-1154,4-4-3747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7.875"/>
    </inkml:context>
    <inkml:brush xml:id="br0">
      <inkml:brushProperty name="width" value="0.025" units="cm"/>
      <inkml:brushProperty name="height" value="0.025" units="cm"/>
    </inkml:brush>
  </inkml:definitions>
  <inkml:trace contextRef="#ctx0" brushRef="#br0">0 172 7143,'0'0'20195,"9"-4"-19410,10-7-683,-1-1 1,-1 0 0,0-2 0,-1 0 0,-1 0-1,22-27 1,10-8-22,-52 56-57,0 1 0,1 0-1,-1 0 1,2 0-1,-1 1 1,-2 11-1,-5 9-1,2-10-69,1 1 0,1 0-1,1 1 1,1-1 0,0 1 0,-3 42-1,8-62-90,1-1-1,-1 1 1,0 0 0,0 0-1,0 0 1,0-1-1,1 1 1,-1 0 0,0 0-1,1-1 1,-1 1-1,0 0 1,1 0 0,-1-1-1,1 1 1,-1-1 0,1 1-1,0 0 1,-1-1-1,1 1 1,-1-1 0,1 1-1,0-1 1,0 0-1,-1 1 1,1-1 0,0 0-1,0 1 1,-1-1-1,1 0 1,0 0 0,0 0-1,-1 0 1,1 0-1,0 0 1,0 0 0,0 0-1,0 0 1,-1 0-1,1 0 1,0 0 0,0 0-1,-1-1 1,1 1-1,0 0 1,0-1 0,-1 1-1,1-1 1,0 1 0,-1 0-1,1-1 1,0 0-1,15-15-6571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8.565"/>
    </inkml:context>
    <inkml:brush xml:id="br0">
      <inkml:brushProperty name="width" value="0.025" units="cm"/>
      <inkml:brushProperty name="height" value="0.025" units="cm"/>
    </inkml:brush>
  </inkml:definitions>
  <inkml:trace contextRef="#ctx0" brushRef="#br0">39 1 384,'0'0'27322,"-5"69"-27258,-4-32-64,-5-2 32,7 1-352,3-6-929,4-7-481,0-6-640,4-10-1570,3-7-4003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9.008"/>
    </inkml:context>
    <inkml:brush xml:id="br0">
      <inkml:brushProperty name="width" value="0.025" units="cm"/>
      <inkml:brushProperty name="height" value="0.025" units="cm"/>
    </inkml:brush>
  </inkml:definitions>
  <inkml:trace contextRef="#ctx0" brushRef="#br0">69 41 11339,'0'0'6171,"4"-8"-3416,15-25-631,-49 90 2723,17-29-4489,0 1-1,2 1 1,-11 46 0,21-74-323,1-1 0,-1 1-1,1 0 1,0 0 0,-1 0 0,1-1 0,0 1-1,0 0 1,1 0 0,-1 0 0,0 0-1,0-1 1,1 1 0,-1 0 0,1 0-1,0-1 1,-1 1 0,1 0 0,0-1 0,0 1-1,0-1 1,0 1 0,0-1 0,1 1-1,1 1 1,0-1 8,0-1 0,0 0 1,0 0-1,0 0 0,0 0 0,0 0 0,0-1 0,0 1 1,0-1-1,0 0 0,0 0 0,1 0 0,5-1 0,1-1-281,0 0-1,1 0 0,-1-1 0,0-1 1,-1 1-1,1-2 0,-1 1 0,14-10 1,-20 12-371,0 0 0,-1-1 0,1 1 0,-1-1 0,1 0 0,-1 0 0,0 0 0,0 0 0,-1 0 0,1 0 0,0 0 0,-1-1 0,2-4 0,1-20-8546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9.401"/>
    </inkml:context>
    <inkml:brush xml:id="br0">
      <inkml:brushProperty name="width" value="0.025" units="cm"/>
      <inkml:brushProperty name="height" value="0.025" units="cm"/>
    </inkml:brush>
  </inkml:definitions>
  <inkml:trace contextRef="#ctx0" brushRef="#br0">1 2 14606,'0'0'11467,"32"-1"-24664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9.798"/>
    </inkml:context>
    <inkml:brush xml:id="br0">
      <inkml:brushProperty name="width" value="0.025" units="cm"/>
      <inkml:brushProperty name="height" value="0.025" units="cm"/>
    </inkml:brush>
  </inkml:definitions>
  <inkml:trace contextRef="#ctx0" brushRef="#br0">118 0 10314,'0'0'7409,"3"10"-5209,8 16-1018,1-1 0,2 0 0,0-1 0,21 26 0,-19-29-1019,-1 0 0,-1 2 0,-1-1-1,-1 2 1,-1 0 0,-1 0-1,7 28 1,-14-31-205,0 1-1,-2 0 1,0 0-1,-1 0 1,-2 0-1,0 0 1,-1-1-1,-1 1 1,-1-1-1,-1 0 1,-1 0 0,-20 39-1,8-22-1339,-2-1-1,-2-2 1,-1 0 0,-2-2 0,-54 56-1,7-23-4927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3.256"/>
    </inkml:context>
    <inkml:brush xml:id="br0">
      <inkml:brushProperty name="width" value="0.025" units="cm"/>
      <inkml:brushProperty name="height" value="0.025" units="cm"/>
    </inkml:brush>
  </inkml:definitions>
  <inkml:trace contextRef="#ctx0" brushRef="#br0">419 185 2723,'0'0'870,"0"-10"2194,8-47-1061,1 2 1208,-5 3 3634,-4 51-6727,-1 0-1,1 1 0,-1-1 0,1 0 0,-1 1 0,1-1 1,-1 0-1,0 1 0,1-1 0,-1 1 0,1-1 0,-1 1 1,0 0-1,0-1 0,1 1 0,-1 0 0,0-1 0,0 1 1,0 0-1,1 0 0,-1-1 0,0 1 0,0 0 0,0 0 1,1 0-1,-1 0 0,0 0 0,0 0 0,-1 1 1,-31 0 439,30 0-434,-11 1-19,0 1 0,0 1 0,0 0 0,0 1 0,1 1 0,0 0-1,0 1 1,0 0 0,1 1 0,0 0 0,1 1 0,0 0 0,-14 14 0,-1 5 194,1 1 0,1 0 1,-38 63-1,55-80-240,0 1-1,0 0 1,2 1 0,-1-1-1,2 1 1,0 0 0,0 0-1,1 1 1,1-1-1,1 1 1,0-1 0,1 24-1,1-29 13,1 1 0,0-1 0,0 1 0,1-1 0,0 0-1,1 0 1,0 0 0,0-1 0,1 1 0,0-1 0,0 0-1,1 0 1,0-1 0,1 0 0,-1 0 0,1 0 0,1-1 0,-1 0-1,16 9 1,-12-9-33,0 0-1,1-1 0,-1 0 0,1-1 1,0 0-1,0-1 0,0 0 1,1-1-1,-1-1 0,1 0 1,-1 0-1,1-1 0,-1-1 1,1 0-1,17-4 0,-19 2-5,-1 0 0,0 0-1,0-1 1,0 0 0,0 0-1,-1-1 1,1-1 0,-1 0-1,-1 0 1,1 0 0,-1-1-1,0-1 1,-1 1 0,1-1-1,-1-1 1,-1 1 0,0-1-1,6-11 1,-2-1-6,-1-1 1,-1 0-1,-1 0 0,-1 0 1,-1-1-1,-1 0 0,2-35 1,-6 41-15,1 0 1,-2 1 0,0-1-1,-1 1 1,-1-1-1,0 1 1,-1 0-1,-1 0 1,-1 0 0,0 1-1,-9-18 1,11 27-211,1 1 1,-1 0-1,0 0 0,0 0 1,0 0-1,-1 1 1,1-1-1,-1 1 1,0 0-1,0 1 0,-1-1 1,1 1-1,-12-5 1,6 5-635,0 0 0,-1 1 0,0 0 0,1 0 0,-1 1 0,-17 1 0,13 0-6604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7.204"/>
    </inkml:context>
    <inkml:brush xml:id="br0">
      <inkml:brushProperty name="width" value="0.025" units="cm"/>
      <inkml:brushProperty name="height" value="0.025" units="cm"/>
    </inkml:brush>
  </inkml:definitions>
  <inkml:trace contextRef="#ctx0" brushRef="#br0">29 384 12620,'0'0'4132,"53"0"-2627,-12 0 257,10-4-705,6-3-545,4 1-223,3 1-225,-11-1-32,-5-1-192,-13 0-1090,-12 0-511,-12-4-1474,-11-3-1954</inkml:trace>
  <inkml:trace contextRef="#ctx0" brushRef="#br0" timeOffset="1">0 73 14990,'0'0'4613,"52"-18"-3396,-8 9 160,16 0-768,6 1-353,1 0-160,4 2-64,-8 3-64,-4-1-1153,-10 0-2531,-10 0-3651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8.603"/>
    </inkml:context>
    <inkml:brush xml:id="br0">
      <inkml:brushProperty name="width" value="0.025" units="cm"/>
      <inkml:brushProperty name="height" value="0.025" units="cm"/>
    </inkml:brush>
  </inkml:definitions>
  <inkml:trace contextRef="#ctx0" brushRef="#br0">1 5 8616,'0'0'12076,"78"0"-11596,-36 0-320,8 0-128,10 0-352,4 0-1762,8 0-3331,10-4-4324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8.963"/>
    </inkml:context>
    <inkml:brush xml:id="br0">
      <inkml:brushProperty name="width" value="0.025" units="cm"/>
      <inkml:brushProperty name="height" value="0.025" units="cm"/>
    </inkml:brush>
  </inkml:definitions>
  <inkml:trace contextRef="#ctx0" brushRef="#br0">0 1 18257,'0'0'1233,"10"0"-458,95-1-5,127 2-2453,2 4-6352,-108-2 5739,-1-3 4449,99 1 4140,-75 9-6704,-46-1-2810,313 4-1336,-374-13-1550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9.338"/>
    </inkml:context>
    <inkml:brush xml:id="br0">
      <inkml:brushProperty name="width" value="0.025" units="cm"/>
      <inkml:brushProperty name="height" value="0.025" units="cm"/>
    </inkml:brush>
  </inkml:definitions>
  <inkml:trace contextRef="#ctx0" brushRef="#br0">0 49 4805,'0'0'6918,"66"0"-4035,-33 0-1378,3-1-1184,1-6-257,4 1-32,1-1-96,1-1-417,1 2-640,4-1-897,-8 3-640,-4 4-257,-6 0-1025</inkml:trace>
  <inkml:trace contextRef="#ctx0" brushRef="#br0" timeOffset="1">558 9 2691,'9'1'2300,"61"9"844,121-1 0,85-18-486,-56 1 3088,124 6-2557,-90 1-5872,-1-4-3947,-173 2 2104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9.679"/>
    </inkml:context>
    <inkml:brush xml:id="br0">
      <inkml:brushProperty name="width" value="0.025" units="cm"/>
      <inkml:brushProperty name="height" value="0.025" units="cm"/>
    </inkml:brush>
  </inkml:definitions>
  <inkml:trace contextRef="#ctx0" brushRef="#br0">1 1 9353,'0'0'11339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0.044"/>
    </inkml:context>
    <inkml:brush xml:id="br0">
      <inkml:brushProperty name="width" value="0.025" units="cm"/>
      <inkml:brushProperty name="height" value="0.025" units="cm"/>
    </inkml:brush>
  </inkml:definitions>
  <inkml:trace contextRef="#ctx0" brushRef="#br0">1 0 3619,'9'0'774,"161"7"14021,-94-2-18240,109 3 183,-160-8-1404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0.509"/>
    </inkml:context>
    <inkml:brush xml:id="br0">
      <inkml:brushProperty name="width" value="0.025" units="cm"/>
      <inkml:brushProperty name="height" value="0.025" units="cm"/>
    </inkml:brush>
  </inkml:definitions>
  <inkml:trace contextRef="#ctx0" brushRef="#br0">1 88 4068,'0'0'640,"58"-49"-1088,-44 39 544,2-2-96,0-4-1473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0.870"/>
    </inkml:context>
    <inkml:brush xml:id="br0">
      <inkml:brushProperty name="width" value="0.025" units="cm"/>
      <inkml:brushProperty name="height" value="0.025" units="cm"/>
    </inkml:brush>
  </inkml:definitions>
  <inkml:trace contextRef="#ctx0" brushRef="#br0">362 119 3107,'0'0'950,"4"-9"-229,-2 3-344,0 0 0,0 0-1,0-1 1,-1 1 0,0-1 0,0 1 0,-1-1 0,0-7-1,0 12-105,0 0-1,-1 0 1,1 0-1,-1 0 0,1 0 1,-1 0-1,0 0 0,0 0 1,0 0-1,0 0 1,0 1-1,0-1 0,-1 0 1,1 1-1,-1-1 0,1 1 1,-1-1-1,1 1 1,-1 0-1,0 0 0,0-1 1,1 1-1,-1 0 1,0 1-1,0-1 0,0 0 1,0 1-1,0-1 0,0 1 1,0-1-1,-1 1 1,1 0-1,0 0 0,-4 0 1,0 1-196,-1-1 1,1 1 0,0 0-1,-1 1 1,1 0 0,0 0-1,0 0 1,0 0 0,0 1-1,1 0 1,-1 1 0,1-1-1,-1 1 1,1 0 0,-6 7-1,-10 9 112,1 2-1,-19 24 0,31-36-178,-9 13 58,1 0-1,2 1 0,0 1 0,1 0 0,2 0 1,-15 46-1,20-50-13,1 1 1,0 0-1,2 0 1,0 1-1,2-1 1,0 1-1,2-1 1,6 42-1,-6-57 18,1 0-1,1 0 1,-1 0 0,1-1-1,0 1 1,0-1 0,1 0-1,0 0 1,0 0-1,0-1 1,1 1 0,0-1-1,0 0 1,0 0-1,1-1 1,0 0 0,0 0-1,0 0 1,0 0-1,0-1 1,1 0 0,-1-1-1,1 1 1,0-1-1,0 0 1,10 1 0,-2-1 207,1 0 0,-1-1 0,1 0 0,0-2 0,-1 1 0,1-2 1,-1 0-1,1-1 0,-1-1 0,0 0 0,17-7 0,-12 2-137,-1-1 0,0-1 0,0-1 0,-1 0 0,0-1 0,-1-1 0,-1-1 0,0 0 0,-1-2 0,-1 1 0,20-31 0,-26 35-114,0-1 1,-2 0 0,1-1 0,-2 1 0,0-1-1,0-1 1,-1 1 0,-1-1 0,0 1 0,-2-1-1,1 0 1,-2 0 0,0 0 0,0 1 0,-2-1 0,1 0-1,-2 0 1,-5-15 0,5 21-249,-1 0 0,0 0 0,0 0 0,-1 1 0,0 0 0,0 0 0,-1 0 0,0 1-1,-1 0 1,0 0 0,0 0 0,0 1 0,-12-7 0,7 5-916,0 0-1,-1 2 0,0-1 1,-1 2-1,1 0 0,-1 0 1,0 2-1,-19-4 0,-15 3-7055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3.625"/>
    </inkml:context>
    <inkml:brush xml:id="br0">
      <inkml:brushProperty name="width" value="0.025" units="cm"/>
      <inkml:brushProperty name="height" value="0.025" units="cm"/>
    </inkml:brush>
  </inkml:definitions>
  <inkml:trace contextRef="#ctx0" brushRef="#br0">78 0 8232,'0'0'15139,"-1"12"-13852,0 5-953,-1 0-1,-2-1 1,1 1 0,-2-1-1,-13 31 1,15-38-299,-4 4-15,1 0 0,1 0 0,0 0 0,0 1 0,2 0 0,0 0 0,0 0 0,1 0 0,0 21 0,3-32 33,0-1 0,-1 0 0,1 1 1,0-1-1,0 0 0,0 0 0,0 0 0,0 0 1,1 0-1,-1 0 0,1 0 0,-1 0 0,1 0 0,0-1 1,-1 1-1,1 0 0,0-1 0,0 0 0,0 1 1,0-1-1,1 0 0,-1 0 0,0 0 0,0-1 1,1 1-1,-1 0 0,0-1 0,1 0 0,-1 1 1,0-1-1,1 0 0,2 0 0,1 0-37,1 0-1,0 0 1,0 0 0,-1-1-1,1 0 1,-1 0-1,1-1 1,-1 0 0,1 0-1,10-5 1,22-27-2768,-10-9-3662,-17 7-718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3.999"/>
    </inkml:context>
    <inkml:brush xml:id="br0">
      <inkml:brushProperty name="width" value="0.025" units="cm"/>
      <inkml:brushProperty name="height" value="0.025" units="cm"/>
    </inkml:brush>
  </inkml:definitions>
  <inkml:trace contextRef="#ctx0" brushRef="#br0">1 1 13293,'0'0'16463,"25"44"-16431,-8-20-672,3-6-1603,-6-4-2049,-3-3-3075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4.331"/>
    </inkml:context>
    <inkml:brush xml:id="br0">
      <inkml:brushProperty name="width" value="0.025" units="cm"/>
      <inkml:brushProperty name="height" value="0.025" units="cm"/>
    </inkml:brush>
  </inkml:definitions>
  <inkml:trace contextRef="#ctx0" brushRef="#br0">1 118 6054,'0'0'9769,"2"8"-5989,-1-3-3440,-1-4-143,0 0 0,0 1-1,0-1 1,0 1 0,0-1-1,1 1 1,-1-1 0,0 0-1,1 1 1,-1-1 0,1 0-1,0 1 1,-1-1 0,1 0-1,0 0 1,0 0 0,0 0-1,0 1 1,0-1 0,0-1-1,0 1 1,0 0 0,0 0-1,1 0 1,-1 0 0,0-1-1,0 1 1,1-1 0,-1 1-1,0-1 1,1 1 0,-1-1-1,1 0 1,-1 0 0,1 1-1,-1-1 1,0 0 0,1 0-1,-1-1 1,1 1 0,-1 0 0,2-1-1,9-2 117,-1-1 0,1-1 0,-1 1 0,0-2 0,-1 0 0,1 0 0,-1-1 0,-1 0-1,10-9 1,-6 5-298,0-1 0,-1 0 0,0-1 0,-1-1 0,15-24 0,-81 124-180,48-71-8,1 0 0,0 1 0,2 0-1,0 0 1,-3 23 0,2 43-8157,5-60-815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7.564"/>
    </inkml:context>
    <inkml:brush xml:id="br0">
      <inkml:brushProperty name="width" value="0.025" units="cm"/>
      <inkml:brushProperty name="height" value="0.025" units="cm"/>
    </inkml:brush>
  </inkml:definitions>
  <inkml:trace contextRef="#ctx0" brushRef="#br0">232 1 18962,'0'0'3171,"-39"70"-2178,34-35-513,1 7-287,4-2-129,4 1-32,10-2-289,-2-2-832,1-6-480,-8-3-481,-5-8-1185,0-7-1345,-7-8-3332</inkml:trace>
  <inkml:trace contextRef="#ctx0" brushRef="#br0" timeOffset="1">0 226 15791,'0'0'4388,"75"-9"-3651,-26 9 224,6 0-833,7 0-96,2-3-1185,-2-3-2979,5-4-2819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5.007"/>
    </inkml:context>
    <inkml:brush xml:id="br0">
      <inkml:brushProperty name="width" value="0.025" units="cm"/>
      <inkml:brushProperty name="height" value="0.025" units="cm"/>
    </inkml:brush>
  </inkml:definitions>
  <inkml:trace contextRef="#ctx0" brushRef="#br0">0 1 12940,'0'0'3203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6.266"/>
    </inkml:context>
    <inkml:brush xml:id="br0">
      <inkml:brushProperty name="width" value="0.025" units="cm"/>
      <inkml:brushProperty name="height" value="0.025" units="cm"/>
    </inkml:brush>
  </inkml:definitions>
  <inkml:trace contextRef="#ctx0" brushRef="#br0">72 92 9897,'0'0'20868,"0"-5"-20654,-3-6-141,-1 18-37,4-7-33,0 0-1,1 0 1,-1-1 0,0 1 0,0 0-1,1 0 1,-1 0 0,0 0 0,1-1-1,-1 1 1,0 0 0,0 0 0,1 0-1,-1 0 1,0 0 0,1 0 0,-1 0 0,0 0-1,1 0 1,-1 0 0,0 0 0,1 0-1,-1 0 1,0 0 0,0 0 0,1 0-1,-1 0 1,0 1 0,1-1 0,-1 0-1,0 0 1,0 0 0,1 0 0,-1 1-1,0-1 1,0 0 0,1 0 0,-1 0-1,0 1 1,0-1 0,0 0 0,0 0-1,1 1 1,-1-1 0,0 0 0,0 1-1,0-1 1,0 0 0,0 1 0,0-1 0,0 0-1,0 0 1,0 1 0,0-1 0,0 0-1,0 1 1,0-1 0,0 0 0,0 1-1,0-1 1,0 0 0,0 1 0,3-4 13,0 0 1,0 0 0,0-1 0,-1 1 0,1 0 0,-1-1 0,0 0-1,0 0 1,0 1 0,-1-1 0,1 0 0,-1-1 0,0 1 0,0 0-1,0 0 1,-1 0 0,1-1 0,-1-6 0,-1 11-10,0-1-1,1 0 1,-1 0-1,0 0 1,1 0 0,-1 1-1,0-1 1,0 0 0,0 1-1,0-1 1,0 1-1,0-1 1,0 1 0,0-1-1,0 1 1,0 0 0,0-1-1,0 1 1,0 0 0,0 0-1,0 0 1,0 0-1,0 0 1,0 0 0,0 0-1,0 0 1,0 0 0,0 1-1,0-1 1,0 0-1,-2 1 1,-33 12 42,33-10-48,-1 0 0,1 0 0,-1 0-1,1 1 1,0-1 0,0 1-1,1 0 1,-1 0 0,1 0 0,0 0-1,0 0 1,0 1 0,0-1-1,-1 5 1,3-7 0,0-1-1,0 0 1,0 0-1,0 0 1,0 0-1,0 0 1,0 0 0,0 0-1,0 0 1,0 0-1,1 1 1,-1-1-1,0 0 1,1 0 0,-1 0-1,1 0 1,-1 0-1,1 0 1,0-1-1,-1 1 1,1 0-1,0 0 1,0 1 0,1-1 6,1 0 1,-1 0 0,0 0 0,0-1 0,0 1 0,1 0-1,-1-1 1,0 0 0,0 1 0,1-1 0,-1 0 0,0 0-1,1 0 1,-1-1 0,4 0 0,-3 1 1,-1-1 0,0 1 0,1-1 0,-1 0 0,0 0 0,0 0 0,1 0 0,-1 0 0,0-1 0,0 1 0,0-1 0,-1 1 0,1-1 1,0 0-1,-1 1 0,1-1 0,-1 0 0,1 0 0,-1 0 0,0 0 0,0 0 0,0-1 0,0 1 0,0 0 0,0 0 0,-1-1 0,1-3 0,0 5-6,-1-1 1,0 0-1,0 0 0,0 0 1,0 1-1,-1-1 0,1 0 1,0 0-1,-1 1 0,1-1 1,-1 0-1,0 0 0,1 1 0,-1-1 1,0 1-1,0-1 0,0 1 1,0-1-1,0 1 0,-1 0 1,1-1-1,0 1 0,-1 0 1,1 0-1,0 0 0,-1 0 1,0 0-1,1 0 0,-1 0 0,1 1 1,-1-1-1,0 0 0,0 1 1,1 0-1,-1-1 0,0 1 1,-3 0-1,4 0-45,-1-1 0,1 1 0,0 0 0,-1 0 0,1 0 0,0 0-1,-1 0 1,1 0 0,0 1 0,-1-1 0,1 0 0,0 1 0,0-1 0,-1 1 0,1-1 0,0 1 0,0-1 0,0 1 0,0 0 0,0 0 0,0-1-1,0 1 1,0 0 0,0 0 0,0 0 0,0 0 0,0 0 0,1 0 0,-1 1 0,1-1 0,-1 0 0,0 0 0,1 0 0,0 1 0,-1-1 0,1 0-1,0 1 1,0-1 0,-1 0 0,1 1 0,0-1 0,0 0 0,1 0 0,-1 1 0,0-1 0,0 0 0,1 1 0,-1-1 0,1 2 0,0-2-187,0 0 1,0 0-1,0 0 1,0-1 0,0 1-1,0 0 1,0-1 0,0 1-1,0-1 1,0 1-1,0-1 1,0 0 0,0 1-1,0-1 1,0 0-1,1 0 1,-1 0 0,0 1-1,0-1 1,0 0 0,2-1-1,15 0-6283,-3-3-4116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3.076"/>
    </inkml:context>
    <inkml:brush xml:id="br0">
      <inkml:brushProperty name="width" value="0.025" units="cm"/>
      <inkml:brushProperty name="height" value="0.025" units="cm"/>
    </inkml:brush>
  </inkml:definitions>
  <inkml:trace contextRef="#ctx0" brushRef="#br0">1 1 14510,'0'0'13100,"0"61"-11787,7-38-352,5 2-480,2-3-385,6-1-64,3-5 0,3-2-609,3-7-1120,2-7-1058,0 0-1697,-3-12-2467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3.450"/>
    </inkml:context>
    <inkml:brush xml:id="br0">
      <inkml:brushProperty name="width" value="0.025" units="cm"/>
      <inkml:brushProperty name="height" value="0.025" units="cm"/>
    </inkml:brush>
  </inkml:definitions>
  <inkml:trace contextRef="#ctx0" brushRef="#br0">245 0 12396,'0'0'12011,"-53"74"-10089,25-27-609,-6 7-160,0 6 0,1 1-512,6-3-449,6-4-160,10-9-32,8-8-544,3-13-577,2-13-513,10-11-2786,2-3-4164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3.795"/>
    </inkml:context>
    <inkml:brush xml:id="br0">
      <inkml:brushProperty name="width" value="0.025" units="cm"/>
      <inkml:brushProperty name="height" value="0.025" units="cm"/>
    </inkml:brush>
  </inkml:definitions>
  <inkml:trace contextRef="#ctx0" brushRef="#br0">0 12 11627,'0'0'12524,"48"1"-10987,-9-1-288,16 0-544,5-2-288,-2-5-353,-1 3-32,-2 4-897,-16 0-1569,-18 0-2339,-14 0-4388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4.129"/>
    </inkml:context>
    <inkml:brush xml:id="br0">
      <inkml:brushProperty name="width" value="0.025" units="cm"/>
      <inkml:brushProperty name="height" value="0.025" units="cm"/>
    </inkml:brush>
  </inkml:definitions>
  <inkml:trace contextRef="#ctx0" brushRef="#br0">0 18 15599,'0'0'7399,"85"8"-5734,-26-8-319,8-4-802,5-5-448,1 1-64,-9 4-833,-13 4-1024,-7 0-1538,-17 0-3652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4.459"/>
    </inkml:context>
    <inkml:brush xml:id="br0">
      <inkml:brushProperty name="width" value="0.025" units="cm"/>
      <inkml:brushProperty name="height" value="0.025" units="cm"/>
    </inkml:brush>
  </inkml:definitions>
  <inkml:trace contextRef="#ctx0" brushRef="#br0">5 56 16720,'0'0'9785,"-1"10"-8792,0 0-879,0-3 19,0 0 0,1 0 1,0 0-1,0 0 0,1 0 1,-1-1-1,4 11 0,-3-15-115,0 1-1,0 0 1,1-1-1,-1 1 1,1-1-1,-1 1 1,1-1-1,0 0 1,0 0-1,0 0 1,1 0-1,-1 0 1,0 0-1,1 0 1,-1-1-1,1 0 1,-1 1-1,1-1 1,0 0-1,0 0 1,-1 0-1,1 0 1,0-1-1,4 1 1,6 1-234,1 0 1,-1 0 0,0-2 0,1 1 0,-1-2 0,1 0-1,-1 0 1,21-6 0,-28 5-160,1 0-1,-1-1 0,0 0 1,0 0-1,0 0 0,0 0 1,-1-1-1,1 0 1,-1 0-1,0-1 0,0 0 1,0 0-1,-1 0 0,0 0 1,0 0-1,0-1 0,-1 0 1,1 0-1,1-6 1,0 1-198,13-36-3738,-12 15 6029,-13 45 1974,-14 10-2329,12-14-546,-15 20 400,1 1 0,2 1 0,0 1 0,-22 51 0,33-61-1270,1 2 0,1-1-1,1 1 1,1 1 0,2-1-1,0 1 1,0 43 0,3-63-304,3 16-2213,6-11-2698,2-8-3807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5.117"/>
    </inkml:context>
    <inkml:brush xml:id="br0">
      <inkml:brushProperty name="width" value="0.025" units="cm"/>
      <inkml:brushProperty name="height" value="0.025" units="cm"/>
    </inkml:brush>
  </inkml:definitions>
  <inkml:trace contextRef="#ctx0" brushRef="#br0">1 304 11275,'0'0'11280,"8"-3"-9006,4-2-1797,0 0 0,-1-1 0,0-1 1,0 0-1,-1 0 0,17-15 0,63-67 513,-57 54-852,73-83 193,-124 177-747,6-31 410,2 1-1,1 1 1,1-1 0,1 1 0,2 0 0,-3 49 0,8-78-90,0 0 0,0 0 0,0 0 0,0 0-1,0 0 1,0 0 0,0 0 0,0 0 0,0 0 0,0 0 0,1 0 0,-1 0 0,0 0 0,1 0 0,-1 0-1,1 0 1,-1 0 0,1 0 0,-1 0 0,1 0 0,0 0 0,0-1 0,-1 1 0,1 0 0,0-1 0,0 1-1,0 0 1,-1-1 0,1 1 0,0-1 0,0 1 0,0-1 0,0 0 0,0 1 0,0-1 0,0 0 0,0 0-1,0 1 1,0-1 0,1 0 0,-1 0 0,0 0 0,0-1 0,0 1 0,0 0 0,0 0 0,0 0 0,0-1-1,0 1 1,0 0 0,1-2 0,21-9-7228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12.177"/>
    </inkml:context>
    <inkml:brush xml:id="br0">
      <inkml:brushProperty name="width" value="0.025" units="cm"/>
      <inkml:brushProperty name="height" value="0.025" units="cm"/>
    </inkml:brush>
  </inkml:definitions>
  <inkml:trace contextRef="#ctx0" brushRef="#br0">52 8 2787,'0'0'7367,"-9"0"-4074,-8-1-3187,-9 1 5931,52 5-2576,176 13-3117,234-10 1,-420-8-436,-7 1 61,0-1-1,0-1 1,0 1-1,0-1 1,0-1-1,0 0 1,0 0 0,0 0-1,12-7 1,-16 1 36,-15 3 3,-18 2 8,-74-1-213,1 5 1,-1 5 0,1 3-1,-128 30 1,219-35-1207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2.405"/>
    </inkml:context>
    <inkml:brush xml:id="br0">
      <inkml:brushProperty name="width" value="0.025" units="cm"/>
      <inkml:brushProperty name="height" value="0.025" units="cm"/>
      <inkml:brushProperty name="color" value="#E71224"/>
    </inkml:brush>
  </inkml:definitions>
  <inkml:trace contextRef="#ctx0" brushRef="#br0">261 68 8360,'0'0'8210,"2"-8"-4761,2-24-1474,-4 31-1879,0 0 0,0 0-1,0-1 1,0 1 0,0 0 0,0 0-1,0 0 1,-1 0 0,1 0 0,-1 0-1,1 0 1,0 0 0,-1 0 0,0 0-1,1 0 1,-1 0 0,1 1 0,-1-1-1,0 0 1,0 0 0,0 0 0,1 1-1,-1-1 1,0 0 0,0 1 0,0-1-1,0 1 1,0-1 0,0 1 0,0 0-1,0-1 1,0 1 0,0 0-1,0 0 1,-1 0 0,1 0 0,0-1-1,0 2 1,0-1 0,0 0 0,0 0-1,0 0 1,-2 1 0,-4 0-45,-1-1-1,1 2 1,0-1-1,0 1 1,-8 3-1,6 0-49,1-1 0,0 1 0,0 0 1,1 1-1,-1 0 0,1 0 0,-12 14 0,17-17-3,-1 0-1,1 0 1,0-1 0,-1 1 0,1 1 0,1-1 0,-1 0 0,0 0 0,1 1-1,-1-1 1,1 1 0,0-1 0,1 1 0,-1 0 0,0-1 0,1 1 0,0 0-1,0-1 1,0 1 0,0 0 0,1-1 0,-1 1 0,3 5 0,-2-6-2,1-1 1,0 1-1,-1-1 0,1 0 1,0 0-1,1 1 1,-1-2-1,0 1 0,0 0 1,1 0-1,-1-1 0,1 1 1,0-1-1,3 2 1,48 14-64,-25-8 49,-24-8 27,1 2 1,-1-1-1,1 1 1,-1 0-1,0 0 1,0 0-1,-1 1 1,1-1-1,-1 1 0,0 1 1,7 6-1,-10-8 4,1-1 0,-1 1 0,0-1 0,0 1 0,0-1 0,0 1 0,0 0 0,0-1 0,-1 1 0,1 0-1,-1-1 1,0 1 0,0 0 0,0 0 0,0 0 0,0-1 0,-1 1 0,1 0 0,-1 0 0,0-1 0,0 1 0,0-1-1,0 1 1,0-1 0,0 1 0,-1-1 0,-2 3 0,-3 6 195,-1-2 0,-1 1 0,1-1 0,-2-1 0,1 1 0,-1-1 0,-1-1 0,-14 8 1,18-10-125,-1-1 1,0 0 0,0-1 0,0 0-1,-1 0 1,1 0 0,-1-1-1,1-1 1,-1 0 0,0 0 0,0 0-1,1-1 1,-11-1 0,17 0-174,0 1 0,0-1 0,-1 0 0,1 0 0,0 0 0,0 0 0,0 0 0,0 0 0,0-1 0,0 1 0,1-1 0,-1 1 0,0-1 0,1 0 0,-1 1 0,1-1 0,0 0 0,-1 0 0,1 0-1,0 0 1,0 0 0,1-1 0,-1 1 0,0 0 0,0-3 0,0 1-443,0 0 1,1 1-1,-1-1 0,1 0 0,0 0 0,0 0 0,0 0 1,1 0-1,0 0 0,-1 0 0,1 0 0,0 1 0,1-1 0,2-5 1,17-17-6132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7.992"/>
    </inkml:context>
    <inkml:brush xml:id="br0">
      <inkml:brushProperty name="width" value="0.025" units="cm"/>
      <inkml:brushProperty name="height" value="0.025" units="cm"/>
    </inkml:brush>
  </inkml:definitions>
  <inkml:trace contextRef="#ctx0" brushRef="#br0">334 1 15278,'0'0'2285,"-13"1"-619,-4 1-1213,-1 0-1,1 2 1,0 0 0,0 1 0,0 1 0,1 1-1,0 0 1,0 1 0,1 1 0,-19 13 0,22-13-285,1 0 1,0 1-1,1 0 1,0 1-1,1 0 1,0 1 0,-13 20-1,18-25-144,1 1-1,-1-1 1,1 1 0,0 0-1,1 0 1,0 0 0,0 0-1,1 0 1,0 1-1,0-1 1,1 0 0,0 1-1,1-1 1,2 14 0,-3-19-11,1 0 0,-1-1 1,1 1-1,0 0 0,0-1 1,0 1-1,1-1 1,-1 0-1,0 1 0,1-1 1,0 0-1,-1 0 1,1 0-1,0 0 0,0 0 1,0 0-1,0-1 1,1 1-1,-1 0 0,0-1 1,1 0-1,-1 0 1,1 0-1,-1 0 0,1 0 1,-1 0-1,1-1 0,0 1 1,-1-1-1,1 1 1,0-1-1,0 0 0,-1 0 1,1-1-1,0 1 1,-1 0-1,6-2 0,-3 1 24,0-1 0,0 1 0,0-1-1,0 0 1,-1 0 0,1-1-1,0 1 1,-1-1 0,0 0 0,0 0-1,1-1 1,-2 1 0,1-1-1,0 0 1,-1 0 0,0 0 0,0 0-1,5-9 1,-8 12-30,1 0 1,0 0-1,-1 0 1,1 0-1,-1 0 0,1 0 1,-1 0-1,1 0 0,-1-1 1,0 1-1,0 0 1,1 0-1,-1 0 0,0 0 1,0-1-1,0 1 1,0 0-1,-1 0 0,1 0 1,0 0-1,0 0 1,-1-1-1,1 1 0,-1 0 1,1 0-1,-1 0 1,1 0-1,-1 0 0,1 0 1,-1 0-1,0 0 0,0 1 1,0-1-1,1 0 1,-1 0-1,0 0 0,0 1 1,0-1-1,0 1 1,-1-1-1,-4-1 7,1 1 0,-1 0-1,1 0 1,-1 1 0,0 0 0,-9 1-1,14-1-12,-4 3 39,13 2 5,15 3 63,-3-6-68,1-1 1,-1 0 0,1-1-1,0-2 1,-1 0 0,0-1-1,26-7 1,-46 10-45,0 0 0,0 0 0,0 0 0,0 0 0,-1 0 0,1 0 0,0 1 0,0-1 0,0 0 0,0 0 0,0 0 0,0 0-1,0 1 1,-1-1 0,1 0 0,0 0 0,0 0 0,0 0 0,0 1 0,0-1 0,0 0 0,0 0 0,0 0 0,0 0 0,0 1 0,0-1 0,0 0 0,0 0 0,0 0 0,0 0-1,0 1 1,0-1 0,0 0 0,0 0 0,1 0 0,-1 0 0,0 1 0,0-1 0,0 0 0,0 0 0,0 0 0,0 0 0,0 0 0,1 1 0,-1-1 0,0 0 0,0 0-1,0 0 1,0 0 0,0 0 0,1 0 0,-1 0 0,0 0 0,0 0 0,0 0 0,1 0 0,-1 0 0,0 0 0,0 0 0,0 0 0,0 0 0,1 0 0,-1 0 0,0 0 0,0 0-1,-7 13-95,-1-3 209,2 1 0,0 0-1,0 0 1,1 0 0,0 1 0,1 0 0,1 0 0,0 0 0,0 0 0,-1 20-1,4-27-258,0 1-1,0 0 0,0 0 0,1 0 1,0 0-1,0 0 0,1 0 0,-1-1 1,1 1-1,5 9 0,-5-11-367,1-1 1,-1 1-1,1-1 0,0 0 1,0 0-1,0 0 0,0 0 0,1 0 1,-1 0-1,1-1 0,-1 0 0,1 0 1,0 0-1,0 0 0,0 0 0,5 0 1,20 2-11644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2.895"/>
    </inkml:context>
    <inkml:brush xml:id="br0">
      <inkml:brushProperty name="width" value="0.025" units="cm"/>
      <inkml:brushProperty name="height" value="0.025" units="cm"/>
      <inkml:brushProperty name="color" value="#E71224"/>
    </inkml:brush>
  </inkml:definitions>
  <inkml:trace contextRef="#ctx0" brushRef="#br0">1 155 19827,'0'0'4174,"8"-1"-2764,1-1-1160,0 0 1,0 0-1,0-1 1,0-1-1,0 1 0,0-2 1,-1 1-1,0-1 1,9-7-1,-12 9-210,-1 0 0,0-1-1,0 1 1,0-1 0,0 0 0,-1 0-1,0 0 1,0-1 0,0 1 0,0-1-1,-1 0 1,1 0 0,-1 0-1,0 0 1,-1 0 0,1 0 0,-1 0-1,0-1 1,0-6 0,-1 12-39,0-1 1,0 1-1,1-1 1,-1 1 0,0-1-1,0 1 1,0-1-1,0 0 1,-1 1-1,1-1 1,0 1-1,0-1 1,0 1-1,0-1 1,0 1-1,-1-1 1,1 1-1,0-1 1,0 1 0,-1-1-1,1 1 1,0-1-1,-1 1 1,1 0-1,-1-1 1,1 1-1,-1-1 1,1 1-1,0 0 1,-1 0-1,1-1 1,-1 1-1,1 0 1,-2-1 0,-18 9 53,-16 26 7,29-23-52,0 0-1,0 0 1,1 0 0,0 1 0,1 0 0,0 1 0,1-1-1,0 1 1,1-1 0,1 1 0,0 0 0,0 24 0,2-36-13,0 1-1,0 0 1,0 0 0,0-1 0,0 1-1,1 0 1,-1-1 0,1 1 0,-1 0-1,1-1 1,0 1 0,0-1 0,0 1-1,-1-1 1,1 1 0,1-1 0,-1 0-1,0 1 1,0-1 0,0 0 0,1 0-1,-1 0 1,3 2 0,-1-2-19,0 0 1,0 0 0,0 0-1,0 0 1,1-1-1,-1 1 1,0-1-1,0 0 1,1 0-1,-1 0 1,7-1 0,-2-1-115,1 0 1,0 0-1,-1-1 1,1 0 0,-1 0-1,0-1 1,0 0 0,13-10-1,-11 6 88,0-1 0,-1 0-1,0-1 1,-1 0 0,0-1-1,-1 1 1,0-1-1,0-1 1,-1 1 0,-1-1-1,0 0 1,0 0 0,-1-1-1,-1 1 1,0-1 0,1-21-1,-5 40 312,0 0 0,0 1 0,-1-1 0,0 0 0,0 0 0,-4 6 0,-5 17 69,7-16-232,0 0 0,0 0-1,2 0 1,0 1 0,0-1 0,1 1 0,1 0 0,0-1-1,3 15 1,-2-25-104,0-1-1,0 0 0,1 0 1,-1 0-1,1 0 0,-1 0 1,1 0-1,0 0 1,0-1-1,-1 1 0,1 0 1,0-1-1,1 0 0,-1 1 1,0-1-1,0 0 1,0 0-1,1 0 0,-1-1 1,1 1-1,-1 0 0,1-1 1,-1 0-1,0 1 0,1-1 1,-1 0-1,4-1 1,5 2-162,0-2 1,0 0 0,0 0 0,20-5 0,-23 4-17,0-1 0,-1 0 0,1 0-1,-1-1 1,1 0 0,-1 0 0,8-6 0,9-19-2474,-23 26 1897,1 0 0,-1 0 0,0 0 0,0-1 0,0 1 0,0-1 0,-1 1 1,1 0-1,-1-5 0,0-18-9085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3.253"/>
    </inkml:context>
    <inkml:brush xml:id="br0">
      <inkml:brushProperty name="width" value="0.025" units="cm"/>
      <inkml:brushProperty name="height" value="0.025" units="cm"/>
      <inkml:brushProperty name="color" value="#E71224"/>
    </inkml:brush>
  </inkml:definitions>
  <inkml:trace contextRef="#ctx0" brushRef="#br0">1 0 18129,'0'0'8808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3.596"/>
    </inkml:context>
    <inkml:brush xml:id="br0">
      <inkml:brushProperty name="width" value="0.025" units="cm"/>
      <inkml:brushProperty name="height" value="0.025" units="cm"/>
      <inkml:brushProperty name="color" value="#E71224"/>
    </inkml:brush>
  </inkml:definitions>
  <inkml:trace contextRef="#ctx0" brushRef="#br0">48 0 17232,'0'0'5542,"-28"48"-3268,23-22-737,-4 4-192,3-1-480,6 1-320,0-5-385,15-4-160,4-9 0,8-7-481,4-5-351,5-4-1,3-17-576,-4-5-1538,2-7-1602,-7-1-2209,1 2-705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3.943"/>
    </inkml:context>
    <inkml:brush xml:id="br0">
      <inkml:brushProperty name="width" value="0.025" units="cm"/>
      <inkml:brushProperty name="height" value="0.025" units="cm"/>
      <inkml:brushProperty name="color" value="#E71224"/>
    </inkml:brush>
  </inkml:definitions>
  <inkml:trace contextRef="#ctx0" brushRef="#br0">208 1 4708,'0'0'14126,"-34"76"-11500,15-33-768,-4 6-385,-6 6 65,3 1-545,-1-4-737,8-3-192,3-7-32,7-7-544,4-12-1186,5-12-1729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4.276"/>
    </inkml:context>
    <inkml:brush xml:id="br0">
      <inkml:brushProperty name="width" value="0.025" units="cm"/>
      <inkml:brushProperty name="height" value="0.025" units="cm"/>
      <inkml:brushProperty name="color" value="#E71224"/>
    </inkml:brush>
  </inkml:definitions>
  <inkml:trace contextRef="#ctx0" brushRef="#br0">1 88 23702,'0'0'1618,"11"-8"-278,3-3-1190,1 2 0,1 0 0,0 1 0,0 0 0,0 1 0,1 1 0,0 1 0,0 0 0,1 1-1,34-3 1,-51 7-163,1 0 0,0 0-1,-1 0 1,1 0 0,0 0-1,-1 0 1,1 0-1,-1 1 1,1-1 0,0 1-1,-1-1 1,1 1-1,-1-1 1,1 1 0,-1 0-1,0 0 1,1-1-1,-1 1 1,0 0 0,1 1-1,-1-1 1,0 0 0,0 0-1,0 0 1,0 1-1,0-1 1,1 2 0,-2 0 11,1-1 1,-1 1 0,0 0 0,1 0-1,-1 0 1,0 0 0,-1-1 0,1 1 0,0 0-1,-1 0 1,0 0 0,0-1 0,0 1-1,-1 3 1,-4 7 144,-1 1 0,-1-1-1,0 0 1,-17 20 0,-10 4 793,-1-2 0,-71 53 0,104-86-926,66 2-228,22-8-634,-33 1-2196,0 1-6153,-21 2-4412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5.809"/>
    </inkml:context>
    <inkml:brush xml:id="br0">
      <inkml:brushProperty name="width" value="0.025" units="cm"/>
      <inkml:brushProperty name="height" value="0.025" units="cm"/>
      <inkml:brushProperty name="color" value="#E71224"/>
    </inkml:brush>
  </inkml:definitions>
  <inkml:trace contextRef="#ctx0" brushRef="#br0">0 1 11211,'0'0'6438,"13"7"-5627,21 11-390,1-2-1,0-1 0,47 12 1,26-1-763,125 13 0,-280-28 1424,17-2-535,-54 12 1828,2 3 1,-125 54-1,203-76-2478,3-2-12,-1 0 0,1 1 0,-1 0-1,1-1 1,-1 1 0,1 0 0,0-1 0,-1 1-1,1 0 1,0 0 0,0 0 0,-1 0-1,1 1 1,0-1 0,0 0 0,0 0-1,0 1 1,0-1 0,-1 3 0,15-3-9884,6-4-3950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6.531"/>
    </inkml:context>
    <inkml:brush xml:id="br0">
      <inkml:brushProperty name="width" value="0.025" units="cm"/>
      <inkml:brushProperty name="height" value="0.025" units="cm"/>
      <inkml:brushProperty name="color" value="#E71224"/>
    </inkml:brush>
  </inkml:definitions>
  <inkml:trace contextRef="#ctx0" brushRef="#br0">0 1 5221,'0'0'12876,"0"49"-10249,5-25-609,10 5-385,-1 1-384,10-1-320,1 1-416,14-6-289,4-6-128,3-5 32,3-7-160,-4-4-609,-3-2-768,-8 0-1634,-8-13-1633,-8-8-3972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6.882"/>
    </inkml:context>
    <inkml:brush xml:id="br0">
      <inkml:brushProperty name="width" value="0.025" units="cm"/>
      <inkml:brushProperty name="height" value="0.025" units="cm"/>
      <inkml:brushProperty name="color" value="#E71224"/>
    </inkml:brush>
  </inkml:definitions>
  <inkml:trace contextRef="#ctx0" brushRef="#br0">356 1 13805,'0'0'4644,"-39"46"-2049,11-10-385,0 5-608,-1 5-97,-4 6-448,-1 6-545,1 1-415,6 1-65,0 3-225,8-2-575,-1-3-770,6-6-1793,0-10-2306,4-11-4613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7.615"/>
    </inkml:context>
    <inkml:brush xml:id="br0">
      <inkml:brushProperty name="width" value="0.025" units="cm"/>
      <inkml:brushProperty name="height" value="0.025" units="cm"/>
      <inkml:brushProperty name="color" value="#E71224"/>
    </inkml:brush>
  </inkml:definitions>
  <inkml:trace contextRef="#ctx0" brushRef="#br0">4 274 8552,'0'0'8574,"-1"8"-6081,-1 25-401,2-33-2037,0 0 0,0 1 0,0-1 0,0 0 0,0 1-1,0-1 1,0 0 0,0 1 0,0-1 0,0 0 0,0 0 0,0 1-1,0-1 1,1 0 0,-1 1 0,0-1 0,0 0 0,0 0 0,0 1-1,1-1 1,-1 0 0,0 0 0,0 1 0,1-1 0,-1 0 0,0 0-1,1 0 1,-1 0 0,0 0 0,0 1 0,1-1 0,-1 0 0,0 0-1,1 0 1,-1 0 0,0 0 0,1 0 0,-1 0 0,0 0 0,1 0-1,-1 0 1,0 0 0,1 0 0,-1 0 0,0 0 0,1-1 0,13-4 925,-14 5-882,19-12 446,-1-2 0,-1 0 0,0 0 0,0-2 0,17-21 0,-3 3-397,126-142 152,-156 177-303,-1-1-1,0 1 1,1-1-1,-1 1 0,0-1 1,0 1-1,1-1 1,-1 1-1,0-1 1,0 1-1,0 0 1,0-1-1,0 1 1,0 0-1,0-1 0,0 1 1,0-1-1,0 1 1,0 0-1,0-1 1,0 1-1,-1-1 1,1 1-1,0-1 1,0 1-1,-1 0 0,-38 108-273,-7 26 585,41-116-1134,1 0 1,1 0-1,0 0 0,2 0 0,1 30 0,5-15-4715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31.933"/>
    </inkml:context>
    <inkml:brush xml:id="br0">
      <inkml:brushProperty name="width" value="0.025" units="cm"/>
      <inkml:brushProperty name="height" value="0.025" units="cm"/>
      <inkml:brushProperty name="color" value="#E71224"/>
    </inkml:brush>
  </inkml:definitions>
  <inkml:trace contextRef="#ctx0" brushRef="#br0">1 54 11050,'70'15'-154,"1"-3"0,93 4-1,145-12-568,-264-4 868,501-28 1798,-184 5-336,1387-3-852,-1722 26-741,-670-8 600,53 17-236,-125-2 947,460-23-1443,-47 1-5764,234 20 2855,2 9-2189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20.471"/>
    </inkml:context>
    <inkml:brush xml:id="br0">
      <inkml:brushProperty name="width" value="0.025" units="cm"/>
      <inkml:brushProperty name="height" value="0.025" units="cm"/>
    </inkml:brush>
  </inkml:definitions>
  <inkml:trace contextRef="#ctx0" brushRef="#br0">4595 632 4388,'9'-15'4805,"11"-22"-4245,20-54 1,-32 72-541,-2 0-1,0-1 1,-1 0 0,-1 0 0,-1-1 0,1-20 0,-5 37-13,1-1 0,0 0 0,-1 1 0,0-1 0,0 1 0,0-1 0,-1 1 0,0 0 0,0 0 0,0-1 0,0 1 0,0 0 0,-1 1 0,-3-6 0,-1 2 56,1 1 0,-1 0 0,0 0 1,0 0-1,-1 1 0,-14-8 0,-5 1 150,-1 1 0,0 1-1,-43-10 1,-104-14-12,-289-18 0,337 41-186,-1419-50 1015,1333 71-980,1 8 0,1 10 0,1 9 1,-256 80-1,359-85-56,-200 91 1,272-105-17,1 0 0,0 3 0,1 0 0,2 2 1,0 2-1,2 0 0,0 2 0,2 1 0,-28 38 0,45-50-13,0 0 1,0 1-1,2 0 0,0 0 0,1 0 0,1 1 0,1 1 1,0-1-1,1 1 0,1-1 0,1 1 0,1 0 0,0 0 1,1 0-1,1 0 0,1 0 0,7 27 0,-2-19 4,1 0-1,2 0 1,0-1 0,2-1-1,1 0 1,1 0 0,1-1-1,1-1 1,1-1-1,1 0 1,24 22 0,11 3 111,1-2 0,3-3 0,2-1 1,1-4-1,2-2 0,1-3 0,2-3 0,85 27 1,-23-18 21,2-6 0,0-5 1,203 15-1,-44-26 136,533-38 1,-469-17 339,394-96 1,-530 85-355,-2-10 0,359-151 1,-518 185-198,0-2 0,-2-2 1,-1-2-1,-2-3 0,88-79 1,-119 95 11,-1-1 0,-1-1 0,-1-1 0,-1 0 0,0-1 0,19-43 0,-27 47 24,0 0 1,-1 0-1,-1-1 1,-1 0 0,-1 0-1,-1 0 1,0 0-1,-2 0 1,-3-40 0,1 44-26,-1 0 0,-1 0 0,0 1 0,-1-1 1,-1 1-1,0 0 0,-1 0 0,0 1 0,-1 0 0,-15-19 1,7 14-37,0 1 1,-1 1-1,0 1 1,-2 0 0,1 2-1,-32-19 1,2 7-219,-2 2 1,-1 2 0,-1 2-1,0 2 1,-79-14-1,21 12-913,0 4 1,-209-1-1,-225 51-3118,281-4 2058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9:01.025"/>
    </inkml:context>
    <inkml:brush xml:id="br0">
      <inkml:brushProperty name="width" value="0.025" units="cm"/>
      <inkml:brushProperty name="height" value="0.025" units="cm"/>
      <inkml:brushProperty name="color" value="#E71224"/>
    </inkml:brush>
  </inkml:definitions>
  <inkml:trace contextRef="#ctx0" brushRef="#br0">131 50 5477,'0'0'4308,"7"-6"-3347,-2 2-865,0 0 0,0 0-1,1 1 1,-1-1 0,1 1-1,0 1 1,-1-1 0,1 1 0,0 0-1,0 1 1,1-1 0,-1 1-1,7 0 1,225 4 1329,-701 16 2739,651-32-4563,-7 0-1139,-154 12 1223,-20 0 185,0 0 1,0 1-1,-1 0 1,1 0-1,0 1 0,0-1 1,-1 2-1,1-1 0,0 1 1,11 4-1,-18-6 122,0 0 0,1 0 0,-1 0 0,1 0 0,-1 0 0,0 0 0,1 1 0,-1-1-1,0 0 1,1 0 0,-1 0 0,0 1 0,1-1 0,-1 0 0,0 0 0,0 1 0,1-1 0,-1 0 0,0 1-1,0-1 1,0 0 0,1 1 0,-1-1 0,0 0 0,0 1 0,0-1 0,0 0 0,0 1 0,1-1 0,-1 0-1,0 1 1,0-1 0,0 1 0,0-1 0,0 0 0,0 1 0,-1-1 0,1 0 0,0 1 0,0-1 0,0 1-1,0-1 1,0 0 0,0 1 0,-1-1 0,1 0 0,0 1 0,0-1 0,0 0 0,-1 0 0,1 1 0,0-1-1,0 0 1,-1 0 0,0 1 0,-20 7-46,-55 11 697,-134 13 1,183-32-1749,12-7-2189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9:08.245"/>
    </inkml:context>
    <inkml:brush xml:id="br0">
      <inkml:brushProperty name="width" value="0.025" units="cm"/>
      <inkml:brushProperty name="height" value="0.025" units="cm"/>
      <inkml:brushProperty name="color" value="#E71224"/>
    </inkml:brush>
  </inkml:definitions>
  <inkml:trace contextRef="#ctx0" brushRef="#br0">408 143 5830,'0'0'4062,"0"-10"-1927,1 2-1674,-1 0 0,0 0 0,0 0 0,-1-1 0,0 1 0,0 0 0,-3-9 0,2 14-302,1 0 0,-1-1 0,1 1 1,-1 0-1,0 0 0,0 0 1,0 0-1,-1 0 0,1 1 0,-1-1 1,0 1-1,1-1 0,-1 1 1,0 0-1,0 0 0,-1 0 1,1 1-1,0-1 0,-1 1 0,1-1 1,0 1-1,-5 0 0,2-1 21,1 1-1,-1 1 1,0-1-1,0 1 0,0 0 1,0 0-1,1 1 1,-1 0-1,0 0 1,0 0-1,1 0 0,-1 1 1,-8 4-1,4-1 26,0 1 0,0 0 0,1 0 0,0 1 0,0 0 0,-12 13 0,2 2-71,1 1 1,0 0-1,2 1 0,-23 44 0,28-43-41,1-1-1,1 1 1,1 1 0,2 0 0,0 0-1,2 0 1,0 1 0,2-1-1,1 1 1,5 48 0,-4-68-82,1 0 0,0 1 0,1-1 1,-1 0-1,1 0 0,1 0 0,-1-1 1,1 1-1,0 0 0,1-1 0,0 0 1,0 0-1,0 0 0,1 0 0,-1-1 1,1 0-1,1 0 0,-1 0 0,1 0 1,0-1-1,0 0 0,0 0 0,0-1 1,1 0-1,-1 0 0,1 0 0,0-1 1,0 0-1,14 3 0,-7-3 114,1-1-1,-1 0 1,1-1 0,0 0-1,-1-1 1,1-1-1,-1 0 1,1-1 0,-1-1-1,0 0 1,0-1-1,0-1 1,24-13 0,-22 9 86,0-2-1,-1 1 1,-1-2 0,0 0 0,0-1 0,-1 0 0,-1-1 0,-1 0 0,0-1 0,-1 0 0,16-35 0,-21 41-143,-1 0 1,-1 0 0,1-1-1,-2 1 1,1-1 0,-2 1-1,1-1 1,-1 0 0,-1 0-1,0 1 1,0-1 0,-1 0-1,-1 0 1,0 1 0,0-1-1,-1 1 1,0-1 0,-1 1-1,0 0 1,-1 0 0,0 1 0,-9-14-1,4 11-72,0 1 0,-1-1-1,0 2 1,-1 0 0,0 0-1,0 1 1,-1 0 0,-17-8 0,23 13-302,0 1 1,0-1 0,0 2-1,-1-1 1,1 1 0,-1 0-1,0 0 1,1 1-1,-1 0 1,0 1 0,0 0-1,0 0 1,0 0 0,1 1-1,-1 1 1,0-1 0,1 1-1,-9 3 1,-2 6-4596,8-2-3298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9:31.982"/>
    </inkml:context>
    <inkml:brush xml:id="br0">
      <inkml:brushProperty name="width" value="0.025" units="cm"/>
      <inkml:brushProperty name="height" value="0.025" units="cm"/>
      <inkml:brushProperty name="color" value="#E71224"/>
    </inkml:brush>
  </inkml:definitions>
  <inkml:trace contextRef="#ctx0" brushRef="#br0">44 38 3908,'0'0'9694,"-4"-1"-9331,3 0-344,0 1-1,0-1 1,1 1-1,-1 0 0,0 0 1,0 0-1,0 0 1,0-1-1,0 1 1,0 0-1,0 1 1,0-1-1,0 0 1,0 0-1,0 0 0,1 0 1,-1 1-1,0-1 1,0 0-1,0 1 1,0-1-1,1 1 1,-1-1-1,0 1 1,0-1-1,1 1 0,-1 0 1,0-1-1,0 2 1,-12 34 260,12-17-264,11-24 303,10-28 96,-18 11 348,-2 21-739,0 1 0,0 0 0,0-1 0,0 1 0,0 0-1,0-1 1,-1 1 0,1 0 0,0-1 0,0 1 0,0 0 0,0-1 0,-1 1 0,1 0 0,0-1 0,0 1-1,-1 0 1,1 0 0,0 0 0,0-1 0,-1 1 0,1 0 0,0 0 0,-1 0 0,1 0 0,0-1 0,-1 1-1,1 0 1,0 0 0,-1 0 0,0 0 0,6-1-15,0 1-1,-1-1 1,1 0 0,-1 0-1,0-1 1,1 0-1,-1 1 1,7-5-1,-7 4-369,0-1-1,0 2 0,0-1 0,0 0 0,0 1 0,1 0 0,-1 0 0,8-1 0,-13 7-4799,-6 3 422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9:57.866"/>
    </inkml:context>
    <inkml:brush xml:id="br0">
      <inkml:brushProperty name="width" value="0.025" units="cm"/>
      <inkml:brushProperty name="height" value="0.025" units="cm"/>
      <inkml:brushProperty name="color" value="#E71224"/>
    </inkml:brush>
  </inkml:definitions>
  <inkml:trace contextRef="#ctx0" brushRef="#br0">12 16 12716,'0'0'12134,"7"-2"-11445,-1 1-482,-4 1-133,0 0-1,0-1 1,0 1 0,0-1 0,0 1-1,-1-1 1,1 1 0,0-1 0,0 0-1,-1 0 1,1 0 0,0 0 0,-1 0-1,3-2 1,-10 3 549,-21 4-627,9 20-45,18-23 52,0-1 0,-1 0 1,1 1-1,0-1 0,0 0 0,0 1 0,0-1 0,-1 1 1,1-1-1,0 1 0,0-1 0,0 0 0,0 1 0,0-1 1,0 1-1,0-1 0,0 1 0,0-1 0,0 0 1,0 1-1,0-1 0,1 1 0,-1-1 0,0 0 0,0 1 1,0-1-1,0 1 0,1-1 0,-1 0 0,0 1 0,0-1 1,1 0-1,-1 1 0,0-1 0,1 0 0,-1 0 0,0 1 1,1-1-1,-1 0 0,1 0 0,-1 0 0,0 1 1,1-1-1,-1 0 0,1 0 0,-1 0 0,0 0 0,1 0 1,-1 0-1,1 0 0,-1 0 0,1 0 0,-1 0 0,0 0 1,1 0-1,-1 0 0,1 0 0,-1 0 0,1 0 0,-1-1 1,0 1-1,1 0 0,-1 0 0,0 0 0,1-1 0,0 1 4,0 0-1,-1 0 0,1 0 0,0 0 0,-1 0 1,1-1-1,0 1 0,-1 0 0,1 0 1,0-1-1,-1 1 0,1 0 0,0-1 0,-1 1 1,1-1-1,-1 1 0,1-1 0,-1 1 0,1-1 1,-1 1-1,1-1 0,-1 1 0,1-1 0,-1 0 1,0 1-1,0-1 0,1 1 0,-1-1 0,0 0 1,0 0-1,1 1 0,-1-1 0,0 0 0,0 1 1,0-1-1,0 0 0,0 1 0,0-1 0,0 0 1,-1 0-1,1 1 0,0-1 0,0 0 0,0 1 1,-1-1-1,1 0 0,0 0-4,-1 1 0,1-1 0,0 1 0,-1-1 0,1 1 0,0 0 0,-1-1 0,1 1 0,0-1 0,-1 1 0,1 0 0,-1-1 0,1 1 0,-1 0 0,1 0 0,-1-1 0,1 1 0,-1 0 0,1 0 0,-1 0 0,1 0 0,-1 0 0,1-1 0,-1 1 0,1 0 0,-1 0 0,1 0 0,-1 0 0,1 1 0,-1-1 0,1 0 0,-1 0 0,1 0 0,-1 0 0,1 0 0,-1 1 0,1-1 0,-1 0 0,1 1 0,-1-1 0,1 0 0,-1 0 0,1 1 0,0-1 0,-1 1 0,1-1 0,0 0 0,-1 1 0,1-1 0,0 1 0,-1-1 0,1 1 0,0-1 0,0 1 0,0-1 0,-1 2 0,-1 12-735,4-5-3296,2-4-1341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10.931"/>
    </inkml:context>
    <inkml:brush xml:id="br0">
      <inkml:brushProperty name="width" value="0.025" units="cm"/>
      <inkml:brushProperty name="height" value="0.025" units="cm"/>
      <inkml:brushProperty name="color" value="#E71224"/>
    </inkml:brush>
  </inkml:definitions>
  <inkml:trace contextRef="#ctx0" brushRef="#br0">20 0 3683,'0'0'15028,"-19"0"-13928,20 4-887,0 1 0,1-1 1,0 0-1,-1 0 0,2 0 1,-1 0-1,0-1 0,1 1 0,0-1 1,-1 1-1,1-1 0,1 0 1,3 3-1,17 22 308,-2 3-176,1-1 1,1-2-1,53 47 0,-40-39 379,38 46 0,-11-12-554,8 10 253,-49-52-375,0-1 0,2-2 0,1 0 0,1-2 0,40 27 0,12 7 178,-3 4 0,107 111 0,-87-79-192,29 32 18,100 131-36,161 145 37,-26-74-37,-330-300-16,273 215 8,-173-143 0,225 210-4,-187-158 45,281 231-97,-336-284 26,159 133-20,-167-148 40,450 327-33,-274-212-182,-180-122 202,3-4 0,126 64 0,321 146-38,110 35 42,-218-153 22,-161-66-11,371 96 134,14-57-100,-567-118-37,26 7-353,70 13 676,-157-34-4634,52 0 0,-82-5-4067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18.516"/>
    </inkml:context>
    <inkml:brush xml:id="br0">
      <inkml:brushProperty name="width" value="0.025" units="cm"/>
      <inkml:brushProperty name="height" value="0.025" units="cm"/>
      <inkml:brushProperty name="color" value="#E71224"/>
    </inkml:brush>
  </inkml:definitions>
  <inkml:trace contextRef="#ctx0" brushRef="#br0">75 0 16976,'2'3'8871,"-1"-3"-8701,-5 19 1746,-8 22-1700,-10 4 1076,16-35-1034,0 1 0,1 0 0,1 0 0,0 0 0,0 0 0,1 1 0,0-1 0,-1 18 0,4-28-245,0 1 0,1-1 0,-1 1 0,1-1 0,0 0 0,-1 1 0,1-1 0,0 0 0,0 0 0,-1 0 0,1 1 0,0-1 0,0 0 0,1 0 0,-1 0 0,0 0 0,0-1 0,0 1 0,1 0 0,-1 0 0,0-1 0,1 1 0,-1-1 0,0 1 0,1-1 0,-1 0 0,1 1 0,-1-1 0,1 0-1,-1 0 1,0 0 0,3 0 0,60 0 501,-46-1-452,144-6-5726,-153 7-908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19.342"/>
    </inkml:context>
    <inkml:brush xml:id="br0">
      <inkml:brushProperty name="width" value="0.025" units="cm"/>
      <inkml:brushProperty name="height" value="0.025" units="cm"/>
      <inkml:brushProperty name="color" value="#E71224"/>
    </inkml:brush>
  </inkml:definitions>
  <inkml:trace contextRef="#ctx0" brushRef="#br0">11 1 8936,'0'0'17841,"6"67"-17809,-17-35 0,9 0-160,-1-3-640,3-6-962,0-4-384,0-8-384,0-5-1634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19.677"/>
    </inkml:context>
    <inkml:brush xml:id="br0">
      <inkml:brushProperty name="width" value="0.025" units="cm"/>
      <inkml:brushProperty name="height" value="0.025" units="cm"/>
      <inkml:brushProperty name="color" value="#E71224"/>
    </inkml:brush>
  </inkml:definitions>
  <inkml:trace contextRef="#ctx0" brushRef="#br0">0 82 7111,'0'0'11200,"2"-8"-8691,-2 5-2354,0 0 0,1 0 0,-1 1 0,1-1 1,0 0-1,0 1 0,0-1 0,0 0 0,0 1 0,1-1 1,-1 1-1,1 0 0,0-1 0,0 1 0,-1 0 0,1 0 1,0 0-1,1 0 0,-1 0 0,0 1 0,1-1 0,-1 1 1,1 0-1,-1-1 0,1 1 0,-1 0 0,1 0 0,0 1 1,4-2-1,15-2 110,-1 0 0,2 2 0,38 0-1,-51 2-268,0 1-1,1 0 1,-1 0-1,0 1 0,0 1 1,0-1-1,0 2 1,-1-1-1,1 1 0,11 7 1,-19-9 18,1-1 1,-1 1 0,0-1 0,0 1-1,1 0 1,-1 0 0,0 0-1,0 0 1,-1 0 0,1 1-1,0-1 1,-1 0 0,0 1 0,1-1-1,-1 1 1,0 0 0,0-1-1,0 1 1,-1 0 0,1-1-1,0 5 1,-2-3 61,1-1 0,-1 1 0,0-1 0,0 1 0,0-1-1,0 1 1,-1-1 0,1 0 0,-1 0 0,0 1 0,0-1 0,0-1 0,0 1 0,-4 4 0,-5 3 214,0 0-1,0-1 1,-1-1 0,0 1 0,0-2 0,-27 13 0,31-17-275,-60 22 631,63-24-758,0 0 1,0 0 0,0 0 0,0 0 0,0-1 0,0 1 0,0-1 0,0 0 0,1-1 0,-1 0-1,-9-1 1,14 1 6,-1 1 0,1 0 0,0 0 0,0 0 0,0 0 0,0 0 0,0-1-1,-1 1 1,1 0 0,0 0 0,0 0 0,0-1 0,0 1 0,0 0 0,0 0-1,0 0 1,0-1 0,0 1 0,0 0 0,0 0 0,0 0 0,0-1 0,0 1-1,0 0 1,0 0 0,0 0 0,0-1 0,0 1 0,0 0 0,0 0 0,0 0-1,0-1 1,0 1 0,0 0 0,0 0 0,0 0 0,1-1 0,-1 1 0,0 0-1,0 0 1,0 0 0,0 0 0,0 0 0,1-1 0,-1 1 0,0 0 0,0 0-1,0 0 1,1 0 0,-1 0 0,0 0 0,0 0 0,0 0 0,1 0 0,-1 0-1,11-7-4101,6 1-2926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0.039"/>
    </inkml:context>
    <inkml:brush xml:id="br0">
      <inkml:brushProperty name="width" value="0.025" units="cm"/>
      <inkml:brushProperty name="height" value="0.025" units="cm"/>
      <inkml:brushProperty name="color" value="#E71224"/>
    </inkml:brush>
  </inkml:definitions>
  <inkml:trace contextRef="#ctx0" brushRef="#br0">202 1 15599,'0'0'10431,"-7"9"-9385,-11 14-762,-19 27 223,-42 73 1,69-107-473,2 1 0,0 0 0,1 0 0,1 1 0,0 0 0,1 0 1,2 1-1,-1-1 0,0 27 0,4-42-117,0 0 1,0 1 0,1-1-1,-1 0 1,1 0-1,0 0 1,-1 1 0,1-1-1,1 0 1,-1 0-1,0 0 1,1 0 0,-1-1-1,1 1 1,0 0-1,0-1 1,0 1 0,1-1-1,-1 0 1,4 3-1,-3-2-559,1-1-1,0 0 1,-1 0-1,1-1 1,0 1-1,0-1 0,0 0 1,0 0-1,8 1 1,13-1-5771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0.401"/>
    </inkml:context>
    <inkml:brush xml:id="br0">
      <inkml:brushProperty name="width" value="0.025" units="cm"/>
      <inkml:brushProperty name="height" value="0.025" units="cm"/>
      <inkml:brushProperty name="color" value="#E71224"/>
    </inkml:brush>
  </inkml:definitions>
  <inkml:trace contextRef="#ctx0" brushRef="#br0">0 30 12940,'0'0'15727,"14"47"-15086,-5-39-513,5 0-64,-1-3-32,-1-1-64,4 0-449,-4-4-479,3 0-546,-5 0-1088,3-13-641,-3-3-1218,1-3-1825</inkml:trace>
  <inkml:trace contextRef="#ctx0" brushRef="#br0" timeOffset="1">172 0 7847,'0'0'12556,"-37"55"-9833,22-26-737,1 2-545,2-2-128,5-1-320,2-5-576,5-6-353,0-5-929,1-9-1281,10-3-1890,-4-3-4356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26.807"/>
    </inkml:context>
    <inkml:brush xml:id="br0">
      <inkml:brushProperty name="width" value="0.025" units="cm"/>
      <inkml:brushProperty name="height" value="0.025" units="cm"/>
    </inkml:brush>
  </inkml:definitions>
  <inkml:trace contextRef="#ctx0" brushRef="#br0">1625 502 7495,'-74'-41'5413,"-6"-5"-4932,-7-2 191,0 3 225,-5 3-448,-8 0-321,-7 1-64,-2 4-96,-12 1-257,-10 7-607,-12 1-578,-11 4-255,-11 3-770,-10-1-1216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0.797"/>
    </inkml:context>
    <inkml:brush xml:id="br0">
      <inkml:brushProperty name="width" value="0.025" units="cm"/>
      <inkml:brushProperty name="height" value="0.025" units="cm"/>
      <inkml:brushProperty name="color" value="#E71224"/>
    </inkml:brush>
  </inkml:definitions>
  <inkml:trace contextRef="#ctx0" brushRef="#br0">65 0 12876,'0'0'14376,"10"5"-14119,33 15-28,-41-19-189,0-1 0,1 1 0,-1 0 0,1-1 0,-1 1 0,1-1 0,-1 0 0,1 0 0,-1 0 0,1 0 0,-1 0 0,1 0 0,-1-1 0,1 1 0,-1-1 0,3-1 0,14-1 1202,-19 5-1158,0 0-1,0 1 0,-1-1 1,1 1-1,-1-1 1,0 0-1,1 1 1,-1-1-1,0 0 1,-3 4-1,-6 6 49,-1 0-1,0-1 1,-1 0-1,0-1 1,0 0-1,-1-1 1,-1 0-1,-17 8 1,-14 11 425,89-28-760,53-13-3164,-33 0-7947,-38 7-1156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1.231"/>
    </inkml:context>
    <inkml:brush xml:id="br0">
      <inkml:brushProperty name="width" value="0.025" units="cm"/>
      <inkml:brushProperty name="height" value="0.025" units="cm"/>
      <inkml:brushProperty name="color" value="#E71224"/>
    </inkml:brush>
  </inkml:definitions>
  <inkml:trace contextRef="#ctx0" brushRef="#br0">13 1 18898,'0'0'8840,"-2"58"-7462,-2-36-578,4 0-575,-1 3-193,-3-3-161,4 1-1280,0-5-1249,-2-3-1346,2-5-2114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1.621"/>
    </inkml:context>
    <inkml:brush xml:id="br0">
      <inkml:brushProperty name="width" value="0.025" units="cm"/>
      <inkml:brushProperty name="height" value="0.025" units="cm"/>
      <inkml:brushProperty name="color" value="#E71224"/>
    </inkml:brush>
  </inkml:definitions>
  <inkml:trace contextRef="#ctx0" brushRef="#br0">25 1 21332,'0'0'6646,"0"8"-5519,-11 77-325,6-54-589,-3 51 0,8-81-214,0 0 1,0 0-1,0 0 1,0 0-1,0 0 1,0 0-1,1 0 1,-1 0-1,0 0 1,1 0-1,-1-1 1,0 1-1,1 0 1,0 0-1,-1 0 1,1 0-1,-1-1 0,1 1 1,0 0-1,-1-1 1,1 1-1,0-1 1,0 1-1,0 0 1,-1-1-1,1 0 1,2 1-1,0 0-10,0 0-1,0 0 1,1-1-1,-1 1 0,0-1 1,1 0-1,-1 0 1,6-1-1,-1 0-129,1-1-1,0 0 1,-1 0 0,1-1 0,14-7-1,-20 8-65,31-21-3500,-19 1-1763,-10 2-611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1.985"/>
    </inkml:context>
    <inkml:brush xml:id="br0">
      <inkml:brushProperty name="width" value="0.025" units="cm"/>
      <inkml:brushProperty name="height" value="0.025" units="cm"/>
      <inkml:brushProperty name="color" value="#E71224"/>
    </inkml:brush>
  </inkml:definitions>
  <inkml:trace contextRef="#ctx0" brushRef="#br0">1 17 15054,'0'0'12748,"51"-17"-16239,-42 26-2114,-2-1-5510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2.348"/>
    </inkml:context>
    <inkml:brush xml:id="br0">
      <inkml:brushProperty name="width" value="0.025" units="cm"/>
      <inkml:brushProperty name="height" value="0.025" units="cm"/>
      <inkml:brushProperty name="color" value="#E71224"/>
    </inkml:brush>
  </inkml:definitions>
  <inkml:trace contextRef="#ctx0" brushRef="#br0">130 1 16271,'0'0'6743,"4"11"-5056,5 13-821,10 26 990,13 59 0,-28-90-1737,-1-1 0,0 1 0,-1 0 0,-2 0 0,0 0 0,0 0 0,-6 26 0,-1-12-250,-3 0 0,0 0 0,-2-1 0,-29 54-1,2-18-2846,-4-6-3413,6-16-3661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5.062"/>
    </inkml:context>
    <inkml:brush xml:id="br0">
      <inkml:brushProperty name="width" value="0.025" units="cm"/>
      <inkml:brushProperty name="height" value="0.025" units="cm"/>
      <inkml:brushProperty name="color" value="#E71224"/>
    </inkml:brush>
  </inkml:definitions>
  <inkml:trace contextRef="#ctx0" brushRef="#br0">0 14 8648,'8'2'2370,"42"4"-1499,0-2-1,-1-2 0,1-3 0,72-9 0,-19 2 262,103 0-36,-1 8 0,271 35 0,-325-14-1051,112 15 1268,309 4-1,-441-39-560,226-8 129,-355 7-1422,16-3-1358,-12-4-6193,-5 0-3418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6.695"/>
    </inkml:context>
    <inkml:brush xml:id="br0">
      <inkml:brushProperty name="width" value="0.025" units="cm"/>
      <inkml:brushProperty name="height" value="0.025" units="cm"/>
      <inkml:brushProperty name="color" value="#E71224"/>
    </inkml:brush>
  </inkml:definitions>
  <inkml:trace contextRef="#ctx0" brushRef="#br0">67 125 16720,'0'0'4041,"-2"9"-2445,-5 52-1020,3 0 0,2 0 0,8 76 0,-2-44 195,5-301-559,-3 115 323,-7-131-1,-7 207-64,7 17-467,1 0 0,0-1-1,-1 1 1,1 0 0,0 0 0,-1 0 0,1 0 0,0 0 0,-1 0 0,1 0 0,0 0 0,-1 0 0,1 0 0,0 0 0,-1 1 0,1-1 0,0 0 0,-1 0 0,1 0 0,0 0 0,-1 0 0,1 1 0,0-1 0,0 0 0,-1 0 0,1 1 0,0-1 0,0 0 0,-1 0 0,1 1 0,0-1 0,0 0 0,0 0 0,-1 1 0,1-1 0,0 0 0,0 1 0,0-1 0,0 0 0,0 1 0,0-1 0,0 0 0,0 1 0,0-1 0,0 0 0,0 1 0,0-1 0,0 0 0,0 1 0,0-1 0,0 1 0,-5 39-79,-1 72-1,-2 17 86,-8-37 8,8-56-12,2 1 0,-2 48 0,24-114-5,-2-15 44,-3 0 1,-1-1 0,-2 0 0,-2 0-1,-2 0 1,-2-1 0,-7-79-1,5 120-38,-1 1 0,1 0 0,-1-1 0,0 1 0,0 0 0,0 0 0,0-1 0,-1 1 0,0 0-1,1 0 1,-2 1 0,1-1 0,0 0 0,-1 1 0,1-1 0,-1 1 0,0 0 0,-4-4 0,6 7-9,1 0 0,-1 0 0,0 0 0,1 0 0,-1 0 1,1 1-1,-1-1 0,1 0 0,-1 0 0,1 0 1,-1 0-1,1 1 0,-1-1 0,1 0 0,-1 1 1,1-1-1,0 0 0,-1 1 0,1-1 0,-1 0 0,1 1 1,0-1-1,-1 1 0,1-1 0,0 1 0,0-1 1,-1 1-1,1-1 0,0 1 0,0-1 0,0 1 0,0-1 1,-1 1-1,1-1 0,0 1 0,0-1 0,0 1 1,0-1-1,0 1 0,0-1 0,0 1 0,1 0 1,-3 30-78,2-28 72,4 229-2848,8-77-5210,-6-92-331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7.835"/>
    </inkml:context>
    <inkml:brush xml:id="br0">
      <inkml:brushProperty name="width" value="0.025" units="cm"/>
      <inkml:brushProperty name="height" value="0.025" units="cm"/>
      <inkml:brushProperty name="color" value="#E71224"/>
    </inkml:brush>
  </inkml:definitions>
  <inkml:trace contextRef="#ctx0" brushRef="#br0">4 0 8488,'0'0'4196,"-4"73"-2819,4-42 417,4-1 0,15-7-289,1-6-256,10-6 129,-2-8-257,6-3-449,-4-4-480,-2-13-127,-1-3-1154,-6-2-1698,-12-2-1537,0-2-1378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8.198"/>
    </inkml:context>
    <inkml:brush xml:id="br0">
      <inkml:brushProperty name="width" value="0.025" units="cm"/>
      <inkml:brushProperty name="height" value="0.025" units="cm"/>
      <inkml:brushProperty name="color" value="#E71224"/>
    </inkml:brush>
  </inkml:definitions>
  <inkml:trace contextRef="#ctx0" brushRef="#br0">137 1 14061,'0'0'3492,"-34"63"-770,15-26-127,3 7-738,-2 2-736,2 5-544,4-1-417,1-3-96,4-1-512,4-7-1506,3-8-1537,0-5-2883,0-8-7271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8.545"/>
    </inkml:context>
    <inkml:brush xml:id="br0">
      <inkml:brushProperty name="width" value="0.025" units="cm"/>
      <inkml:brushProperty name="height" value="0.025" units="cm"/>
      <inkml:brushProperty name="color" value="#E71224"/>
    </inkml:brush>
  </inkml:definitions>
  <inkml:trace contextRef="#ctx0" brushRef="#br0">1 109 6470,'0'0'10949,"4"-11"-6465,-2 6-4232,1-1 0,-1 1-1,1 0 1,0 0 0,0 0-1,0 0 1,1 1 0,0-1-1,0 1 1,0 0 0,0 0-1,1 0 1,-1 1 0,1-1-1,0 1 1,0 0 0,0 1-1,0-1 1,1 1 0,5-2-1,4 0-16,-1 1-1,1 1 1,0 0-1,1 1 1,-1 0 0,0 2-1,18 1 1,-29-1-216,-1 0 1,1-1 0,0 1-1,-1 0 1,1 1 0,-1-1-1,1 1 1,-1-1 0,0 1-1,0 0 1,0 0 0,0 1 0,0-1-1,5 6 1,-7-6-16,1 1 0,-1 0 0,0-1 0,0 1 0,0 0 0,0 0-1,0 0 1,0 0 0,-1 0 0,0 0 0,1 0 0,-1 0 0,0 0 0,-1 0 0,1 0 0,0 0 0,-1 0 0,0 0 0,0 0 0,0 0 0,-1 3 0,-4 8 43,-1-1 0,0-1 1,0 1-1,-1-1 0,-1 0 1,0-1-1,-19 19 1,-82 67 287,110-97-334,-26 20 61,-27 26 500,52-46-559,1 0 0,0 0 0,0 0-1,0 1 1,0-1 0,0 0 0,0 0-1,0 0 1,0 1 0,0-1 0,0 0-1,0 0 1,0 0 0,0 1 0,0-1-1,0 0 1,0 0 0,0 0 0,0 0-1,0 1 1,0-1 0,0 0-1,1 0 1,-1 0 0,0 0 0,0 1-1,0-1 1,0 0 0,0 0 0,0 0-1,0 0 1,1 0 0,-1 1 0,0-1-1,0 0 1,0 0 0,0 0 0,1 0-1,-1 0 1,0 0 0,0 0 0,0 0-1,1 0 1,-1 0 0,0 0 0,0 0-1,0 0 1,0 0 0,1 0-1,-1 0 1,0 0 0,0 0 0,0 0-1,1 0 1,-1 0 0,0 0 0,0 0-1,0 0 1,1 0 0,11-1 19,63-10 130,-49 6-989,1 1 0,34-1 0,-22 5-3438,-13 0-3424,-1 0-8589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27.465"/>
    </inkml:context>
    <inkml:brush xml:id="br0">
      <inkml:brushProperty name="width" value="0.025" units="cm"/>
      <inkml:brushProperty name="height" value="0.025" units="cm"/>
    </inkml:brush>
  </inkml:definitions>
  <inkml:trace contextRef="#ctx0" brushRef="#br0">4457 38 5573,'-1358'-38'3396,"1056"47"-2122,1 13 0,-443 91 0,596-78-857,2 7 0,-278 120 0,312-108-395,3 5 0,2 5 0,3 4 0,-102 87 0,165-120-41,2 2 0,1 1 0,2 2 0,2 1 0,1 2 0,3 1 0,-33 63 0,49-80-1,1 2 1,2 0 0,1 0-1,1 1 1,2 0-1,1 0 1,1 1 0,2 0-1,1-1 1,1 1-1,2 0 1,1 0 0,1 0-1,8 32 1,-2-31 27,2-1-1,1 0 1,1-1 0,2 0-1,0-1 1,2-1 0,2-1 0,0 0-1,2-1 1,47 44 0,-11-18 49,2-2 1,2-4-1,108 63 1,-42-39-2,3-5 1,221 76 0,-160-81 37,269 48 0,-67-51 141,554 12-1,2000-112 290,-1690-64-274,-858 51-172,437-120-1,-362 23 46,-416 129-76,-2-2 0,0-3 1,-2-2-1,-1-2 0,89-75 0,-124 92 64,-1-1 0,-1 0 1,-1-2-1,-1 0 0,0 0 0,-1-1 1,-1-1-1,-1 0 0,-1 0 0,12-40 0,-17 41-2,-1 0 0,0 0 0,-2 0-1,0 0 1,-1 0 0,-1-1 0,-1 1-1,-1 0 1,-1-1 0,0 1 0,-2 0-1,-11-33 1,0 18-40,-1 1-1,-1 0 1,-2 1-1,-2 1 1,0 1-1,-2 1 1,-2 1-1,0 1 1,-41-32-1,-8 0-31,-2 3 0,-132-74 0,70 58-57,-3 6 0,-2 6 0,-3 7 0,-229-54 0,147 61-1616,-2 10 0,-319-11 0,193 40-2864,-18 6-4778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0.498"/>
    </inkml:context>
    <inkml:brush xml:id="br0">
      <inkml:brushProperty name="width" value="0.025" units="cm"/>
      <inkml:brushProperty name="height" value="0.025" units="cm"/>
      <inkml:brushProperty name="color" value="#E71224"/>
    </inkml:brush>
  </inkml:definitions>
  <inkml:trace contextRef="#ctx0" brushRef="#br0">1 37 11851,'0'0'6598,"65"-7"-4259,-28-4-834,8 3-1185,8 1-224,9 5-96,5 0 33,11 2-514,-2 0-1601,12 4-1601,-3 1-1570,7-2-1762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0.828"/>
    </inkml:context>
    <inkml:brush xml:id="br0">
      <inkml:brushProperty name="width" value="0.025" units="cm"/>
      <inkml:brushProperty name="height" value="0.025" units="cm"/>
      <inkml:brushProperty name="color" value="#E71224"/>
    </inkml:brush>
  </inkml:definitions>
  <inkml:trace contextRef="#ctx0" brushRef="#br0">0 0 9001,'14'3'4334,"56"10"-838,34 7-1288,188 13 0,412-56-4103,-362 17 2068,-193 8 3166,-92 7-1684,-49-7-2006,1 0 0,0-1 0,0 1 0,-1-2 0,1 1 0,0-1 0,14-2 0,0-5-4320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0.137"/>
    </inkml:context>
    <inkml:brush xml:id="br0">
      <inkml:brushProperty name="width" value="0.025" units="cm"/>
      <inkml:brushProperty name="height" value="0.025" units="cm"/>
      <inkml:brushProperty name="color" value="#E71224"/>
    </inkml:brush>
  </inkml:definitions>
  <inkml:trace contextRef="#ctx0" brushRef="#br0">1 0 6438,'0'0'9257,"86"14"-8040,-24-13-672,11-1-417,6 0-64,10 0-128,-2 2-449,8 0-192,3 1-384,-1 2-192,7 0 0,-3 1-513,-3-3-2754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1.411"/>
    </inkml:context>
    <inkml:brush xml:id="br0">
      <inkml:brushProperty name="width" value="0.025" units="cm"/>
      <inkml:brushProperty name="height" value="0.025" units="cm"/>
      <inkml:brushProperty name="color" value="#E71224"/>
    </inkml:brush>
  </inkml:definitions>
  <inkml:trace contextRef="#ctx0" brushRef="#br0">85 1 17040,'0'0'5403,"-3"7"-4747,-11 25 91,2-7-333,1 1 0,1 0 0,2 1-1,0 0 1,2 0 0,1 0 0,-3 39-1,8-65-384,0 1-1,0 0 1,0 0-1,1-1 1,-1 1-1,0 0 1,1-1-1,-1 1 1,1 0-1,-1-1 1,1 1-1,0-1 1,0 1-1,0-1 1,0 1-1,0-1 1,0 1-1,0-1 1,0 0-1,1 0 1,-1 0-1,0 1 0,1-1 1,-1-1-1,1 1 1,-1 0-1,1 0 1,-1 0-1,1-1 1,0 1-1,-1-1 1,1 1-1,0-1 1,0 0-1,-1 0 1,1 0-1,0 0 1,-1 0-1,1 0 1,3-1-1,0 1-53,0-1 0,0 0 0,0 0 0,0 0 0,0-1 0,0 1 1,0-1-1,-1-1 0,1 1 0,0-1 0,-1 1 0,8-8 0,-6 4-672,0 0 1,-1 0 0,0-1-1,0 0 1,-1 0 0,0 0-1,0 0 1,3-9 0,5-31-5887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1.744"/>
    </inkml:context>
    <inkml:brush xml:id="br0">
      <inkml:brushProperty name="width" value="0.025" units="cm"/>
      <inkml:brushProperty name="height" value="0.025" units="cm"/>
      <inkml:brushProperty name="color" value="#E71224"/>
    </inkml:brush>
  </inkml:definitions>
  <inkml:trace contextRef="#ctx0" brushRef="#br0">0 1 17649,'0'0'6982,"75"44"-6725,-35-32-674,-1-5-3074,-1-5-4068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2.077"/>
    </inkml:context>
    <inkml:brush xml:id="br0">
      <inkml:brushProperty name="width" value="0.025" units="cm"/>
      <inkml:brushProperty name="height" value="0.025" units="cm"/>
      <inkml:brushProperty name="color" value="#E71224"/>
    </inkml:brush>
  </inkml:definitions>
  <inkml:trace contextRef="#ctx0" brushRef="#br0">0 1 19763,'0'0'2381,"9"1"-577,45 5 624,40 4-606,-87-9-1778,0 1 1,-1 0 0,1 0-1,-1 0 1,0 0-1,0 1 1,0 0 0,0 1-1,0-1 1,10 9-1,-14-9-11,0 0-1,1 0 1,-1 0-1,0 0 1,0 0-1,-1 1 1,1-1-1,-1 0 1,0 1-1,0 0 0,0-1 1,0 1-1,0 0 1,-1-1-1,0 1 1,1 0-1,-1-1 1,-1 1-1,1 0 0,-1 0 1,1-1-1,-1 1 1,0-1-1,0 1 1,-1 0-1,1-1 1,-1 0-1,0 1 0,1-1 1,-2 0-1,-2 4 1,-6 9 242,-2 1 0,0-1 0,-1-1-1,-19 16 1,7-8-50,-2-1-1,-39 24 0,113-38-3619,25-1-2267,-21-6-2198,-2-1-4499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4.017"/>
    </inkml:context>
    <inkml:brush xml:id="br0">
      <inkml:brushProperty name="width" value="0.025" units="cm"/>
      <inkml:brushProperty name="height" value="0.025" units="cm"/>
      <inkml:brushProperty name="color" value="#E71224"/>
    </inkml:brush>
  </inkml:definitions>
  <inkml:trace contextRef="#ctx0" brushRef="#br0">0 1 6919,'0'0'8199,"64"5"-7814,-4-2-257,13-1-96,5 3-288,3 1-641,6-1 801,-6-2 64,6-1 96,-7-1-32,-1-1-1474,3-1-1697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4.381"/>
    </inkml:context>
    <inkml:brush xml:id="br0">
      <inkml:brushProperty name="width" value="0.025" units="cm"/>
      <inkml:brushProperty name="height" value="0.025" units="cm"/>
      <inkml:brushProperty name="color" value="#E71224"/>
    </inkml:brush>
  </inkml:definitions>
  <inkml:trace contextRef="#ctx0" brushRef="#br0">0 101 13965,'0'0'2883,"85"0"-1378,-35-1-416,7-5-993,10 1-128,5-3-1601,8 0-3460,5 2-4164</inkml:trace>
  <inkml:trace contextRef="#ctx0" brushRef="#br0" timeOffset="1">1328 51 9321,'74'0'4100,"-3"-4"-1250,2 0-543,1 2-1443,7 0-768,1-2-352,13 0-1762,10-2-3843</inkml:trace>
  <inkml:trace contextRef="#ctx0" brushRef="#br0" timeOffset="2">2760 1 1858,'74'2'10153,"0"0"-8167,15 0-1153,1 0-673,9-1-576,2-1-2115,-2 0-1056,2 0-4228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4.709"/>
    </inkml:context>
    <inkml:brush xml:id="br0">
      <inkml:brushProperty name="width" value="0.025" units="cm"/>
      <inkml:brushProperty name="height" value="0.025" units="cm"/>
      <inkml:brushProperty name="color" value="#E71224"/>
    </inkml:brush>
  </inkml:definitions>
  <inkml:trace contextRef="#ctx0" brushRef="#br0">0 1 7079,'52'0'2050,"-3"0"-897,4 0-609,2 0-480,2 0-96,0 0-416,4 0-545,3 0-929,0 0-1057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5.054"/>
    </inkml:context>
    <inkml:brush xml:id="br0">
      <inkml:brushProperty name="width" value="0.025" units="cm"/>
      <inkml:brushProperty name="height" value="0.025" units="cm"/>
      <inkml:brushProperty name="color" value="#E71224"/>
    </inkml:brush>
  </inkml:definitions>
  <inkml:trace contextRef="#ctx0" brushRef="#br0">89 31 9417,'0'0'3315,"-9"-3"-368,-70-18 122,123 14-3127,304 12-754,-175-1-156,-57-3-2916,-89-1 531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6.577"/>
    </inkml:context>
    <inkml:brush xml:id="br0">
      <inkml:brushProperty name="width" value="0.025" units="cm"/>
      <inkml:brushProperty name="height" value="0.025" units="cm"/>
    </inkml:brush>
  </inkml:definitions>
  <inkml:trace contextRef="#ctx0" brushRef="#br0">179 198 5509,'-13'1'293,"0"-1"0,1 0-1,-1-1 1,0 0 0,1-1 0,-1-1-1,1 0 1,0 0 0,0-2-1,0 1 1,-15-9 0,26 13-257,0-1-1,1 1 1,-1-1-1,0 0 1,0 1 0,0-1-1,0 0 1,1 1 0,-1-1-1,0 0 1,0 0 0,1 0-1,-1 0 1,1 0 0,-1 1-1,1-1 1,-1 0-1,1 0 1,0 0 0,-1 0-1,1 0 1,0-1 0,0 1-1,0 0 1,0 0 0,0 0-1,0 0 1,0-1 0,1 0-19,0 1 1,0-1 0,0 1 0,0-1 0,0 1-1,0 0 1,0-1 0,1 1 0,-1 0 0,1 0-1,-1 0 1,1 0 0,-1 0 0,4-1 0,5-3-25,0 1-1,1 0 1,-1 1 0,13-2 0,60-5 6,1 4-1,138 8 1,-150 0-16,2095 2 1896,-1037-11-1180,223 33-660,-1255-23-40,1109-1-66,2-40 91,537-6 339,-1700 44-379,1545-24 1430,-1010 17-1419,-554 10-408,1 0 0,33 9 1,-50-11-1814,-9-4-1186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6.160"/>
    </inkml:context>
    <inkml:brush xml:id="br0">
      <inkml:brushProperty name="width" value="0.025" units="cm"/>
      <inkml:brushProperty name="height" value="0.025" units="cm"/>
      <inkml:brushProperty name="color" value="#E71224"/>
    </inkml:brush>
  </inkml:definitions>
  <inkml:trace contextRef="#ctx0" brushRef="#br0">78 139 8488,'0'0'14296,"-8"2"-13837,-23 9-245,23-5-54,14-3 92,11-2 131,-14-2-347,-1 0-1,1-1 0,-1 1 0,0-1 1,1 1-1,-1-1 0,0 0 1,0 0-1,0 0 0,0 0 1,0 0-1,-1 0 0,1 0 1,-1-1-1,1 1 0,-1-1 0,0 1 1,0-1-1,0 1 0,0-1 1,0 0-1,-1 1 0,1-1 1,-1 0-1,0 0 0,0 1 0,0-1 1,0 0-1,0 0 0,-1-3 1,1 5-36,-1 0-1,0 0 1,1 1 0,-1-1 0,1 0 0,-1 1 0,0-1-1,1 0 1,-1 1 0,0-1 0,0 1 0,0-1 0,1 1 0,-1 0-1,0-1 1,0 1 0,0 0 0,0-1 0,0 1 0,0 0 0,1 0-1,-1 0 1,0 0 0,0 0 0,0 0 0,0 0 0,0 0 0,0 0-1,0 1 1,0-1 0,0 0 0,1 0 0,-1 1 0,0-1 0,0 1-1,-1 0 1,-31 14-37,30-13 55,0 0 0,1 1 0,-1-1 0,0 0 0,1 1 0,0 0 0,0 0 0,0-1 0,0 1-1,-3 6 1,6-9-2,-1 1 0,0-1 0,0 0-1,1 0 1,-1 1 0,0-1-1,1 0 1,-1 0 0,0 0 0,1 1-1,-1-1 1,0 0 0,1 0-1,-1 0 1,1 0 0,-1 0-1,0 0 1,1 0 0,-1 1 0,1-1-1,-1 0 1,0-1 0,1 1-1,-1 0 1,1 0 0,-1 0 0,0 0-1,1 0 1,-1 0 0,0 0-1,1-1 1,-1 1 0,1 0-1,-1 0 1,1-1 0,17-5 395,-9 1-254,0-1 0,0-1 0,-1 0-1,1 0 1,9-12 0,-14 16-97,-1-1 0,0 0 0,0 0 1,0 0-1,0 0 0,0-1 0,-1 1 0,0-1 0,0 0 1,0 1-1,-1-1 0,1 0 0,0-8 0,-2 13-61,0-1-1,0 1 1,-1 0-1,1 0 1,0-1-1,0 1 1,0 0-1,0 0 0,-1-1 1,1 1-1,0 0 1,0 0-1,-1-1 1,1 1-1,0 0 1,0 0-1,-1 0 0,1 0 1,0-1-1,-1 1 1,1 0-1,0 0 1,0 0-1,-1 0 1,1 0-1,0 0 0,-1 0 1,1 0-1,0 0 1,-1 0-1,1 0 1,0 0-1,-1 0 1,1 0-1,0 0 1,-1 0-1,1 0 0,0 1 1,-1-1-1,1 0 1,0 0-1,0 0 1,-1 0-1,1 1 1,0-1-1,0 0 0,-1 0 1,1 1-1,0-1 1,0 0-1,0 0 1,0 1-1,-1-1 1,-15 13-177,11-7-96,0 0-1,1 1 1,0 0 0,0 0-1,1 0 1,-1 0 0,1 0-1,1 0 1,0 1 0,0-1-1,0 1 1,0 9 0,4-3-3185,10-12-2654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4.041"/>
    </inkml:context>
    <inkml:brush xml:id="br0">
      <inkml:brushProperty name="width" value="0.025" units="cm"/>
      <inkml:brushProperty name="height" value="0.025" units="cm"/>
      <inkml:brushProperty name="color" value="#008C3A"/>
    </inkml:brush>
  </inkml:definitions>
  <inkml:trace contextRef="#ctx0" brushRef="#br0">455 4 13421,'0'0'5189,"-8"-1"-2504,-16-1-1755,1 1 1,0 1 0,0 1-1,0 1 1,-25 6-1,36-6-894,1 1 1,-1 0-1,1 1 0,-1 1 0,1-1 0,1 2 0,-1 0 1,1 0-1,0 0 0,0 2 0,1-1 0,-11 12 1,17-17-49,0 1 0,1 1 0,-1-1 0,1 0 0,0 1 0,0-1 0,0 1 0,0-1 0,1 1 0,-1 0 0,1 0 0,0 0 0,0 0 0,1-1 0,-1 1 0,1 0 0,0 1 0,0-1 0,0 0 1,1 0-1,-1 0 0,1-1 0,2 9 0,-1-7-50,1 0 0,0 1 0,0-1 0,0 0 1,0-1-1,1 1 0,0-1 0,0 1 0,0-1 1,1 0-1,-1 0 0,1-1 0,0 0 0,0 1 0,7 2 1,37 14-678,-31-14 603,-1 1 1,1 1 0,-2 1-1,27 17 1,-40-24 139,0 0 0,0 0 0,-1 1 0,1-1 1,0 1-1,-1 0 0,0 0 0,0 0 0,0 0 0,0 0 0,0 1 0,0-1 0,-1 0 0,0 1 0,1-1 0,-1 1 0,-1 0 1,1-1-1,0 1 0,-1 0 0,0-1 0,0 1 0,0 0 0,0-1 0,-1 1 0,1 0 0,-1-1 0,-2 8 0,0-5 99,0-1-1,0 1 1,-1-1-1,1 0 0,-1 0 1,0 0-1,-1-1 1,1 1-1,-1-1 0,0 0 1,0 0-1,0 0 1,0-1-1,-1 0 0,-6 3 1,-8 4 514,-2-2 1,-39 12 0,51-17-481,0 0 0,0-1 0,-1 0 1,1-1-1,0-1 0,-1 1 0,1-2 1,-1 1-1,1-1 0,-17-4 0,23 3-247,1 1-1,-1-1 0,0 1 0,1-1 0,-1 0 0,1-1 1,0 1-1,-1 0 0,1-1 0,0 0 0,1 0 1,-1 0-1,0 0 0,1 0 0,0 0 0,0-1 0,0 1 1,0-1-1,0 0 0,1 1 0,-1-1 0,1 0 0,0 0 1,1 0-1,-1 0 0,0 0 0,1 0 0,0 0 1,1-7-1,-1 7-444,1-1 1,-1 1-1,1-1 1,1 1-1,-1-1 1,1 1-1,-1 0 1,1-1 0,0 1-1,1 0 1,-1 0-1,1 1 1,0-1-1,0 0 1,0 1-1,0 0 1,1 0-1,-1 0 1,1 0-1,0 0 1,7-4-1,27-16-7164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4.541"/>
    </inkml:context>
    <inkml:brush xml:id="br0">
      <inkml:brushProperty name="width" value="0.025" units="cm"/>
      <inkml:brushProperty name="height" value="0.025" units="cm"/>
      <inkml:brushProperty name="color" value="#008C3A"/>
    </inkml:brush>
  </inkml:definitions>
  <inkml:trace contextRef="#ctx0" brushRef="#br0">0 183 20083,'0'0'5322,"11"2"-3790,-6-1-1417,1 1 4,0 0 0,0-1 1,1 0-1,-1-1 0,0 1 1,1-1-1,-1 0 0,1-1 1,-1 0-1,0 0 0,1 0 1,-1-1-1,0 1 0,0-2 0,8-3 1,-1-2-66,-1-1-1,0-1 1,0 0 0,-1-1 0,10-11 0,-18 18-41,1 1 1,-1-1-1,-1 0 1,1 1 0,0-2-1,-1 1 1,0 0-1,0 0 1,0-1 0,-1 1-1,1-1 1,-1 1-1,0-1 1,0 1 0,-1-1-1,1 0 1,-1 1 0,0-1-1,-1 0 1,0-6-1,1 10-18,-1 1 0,1-1-1,0 1 1,-1-1-1,1 0 1,-1 1 0,1-1-1,-1 1 1,1-1 0,-1 1-1,1 0 1,-1-1-1,1 1 1,-1-1 0,0 1-1,1 0 1,-1 0-1,0-1 1,1 1 0,-1 0-1,0 0 1,1 0 0,-1 0-1,0 0 1,0 0-1,1 0 1,-1 0 0,0 0-1,1 0 1,-1 0 0,0 0-1,1 0 1,-1 0-1,0 1 1,1-1 0,-1 0-1,0 1 1,0-1 0,-25 16-304,17-6 292,0 1 0,1 1-1,0-1 1,1 1-1,0 0 1,1 1-1,1 0 1,0 0 0,0 0-1,2 0 1,-1 1-1,2-1 1,0 1-1,-1 23 1,3-34 18,0 0-1,0 0 1,0 0-1,0 0 1,1 0 0,-1 0-1,1 0 1,0 0 0,0 0-1,0 0 1,0 0 0,1 0-1,-1 0 1,1-1 0,-1 1-1,1 0 1,0-1 0,0 0-1,0 1 1,1-1-1,-1 0 1,0 0 0,1 0-1,-1 0 1,1-1 0,0 1-1,0-1 1,-1 0 0,1 1-1,0-1 1,0 0 0,0-1-1,0 1 1,6 0-1,-1 0 15,1 0 0,-1-1 0,1 0-1,-1-1 1,0 0 0,1 0-1,-1 0 1,0-1 0,0-1-1,0 1 1,0-1 0,10-6-1,-5 1-54,0-1 0,0 0 0,-1-1 0,0 0 0,-1-1 0,0-1 0,10-14 0,-14 17 15,0 0 1,-1-1-1,0 1 0,-1-1 0,0-1 1,-1 1-1,0-1 0,0 0 0,-1 1 1,2-19-1,-8 24 56,-4 12-51,-3 7 35,1 0 0,1 1 0,0 0 1,1 0-1,1 0 0,0 1 0,1 0 1,1 0-1,0 0 0,2 1 0,-1 0 1,2-1-1,1 23 0,0-37-93,0 0-1,0 0 0,0 0 1,1-1-1,-1 1 1,1 0-1,-1 0 1,1-1-1,0 1 1,0 0-1,0-1 0,0 1 1,0-1-1,0 1 1,0-1-1,0 1 1,1-1-1,-1 0 1,0 0-1,1 1 1,-1-1-1,1 0 0,0 0 1,-1-1-1,1 1 1,0 0-1,-1 0 1,1-1-1,0 1 1,0-1-1,0 0 0,-1 1 1,1-1-1,0 0 1,0 0-1,0 0 1,0 0-1,-1-1 1,1 1-1,0 0 1,3-2-1,0 1-319,0 0-1,-1-1 1,1 1-1,-1-1 1,1 0 0,-1 0-1,0-1 1,1 1 0,-1-1-1,0 0 1,-1 0-1,1 0 1,-1-1 0,1 1-1,3-7 1,10-23-6905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4.934"/>
    </inkml:context>
    <inkml:brush xml:id="br0">
      <inkml:brushProperty name="width" value="0.025" units="cm"/>
      <inkml:brushProperty name="height" value="0.025" units="cm"/>
      <inkml:brushProperty name="color" value="#008C3A"/>
    </inkml:brush>
  </inkml:definitions>
  <inkml:trace contextRef="#ctx0" brushRef="#br0">1 1 16592,'0'0'7142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5.279"/>
    </inkml:context>
    <inkml:brush xml:id="br0">
      <inkml:brushProperty name="width" value="0.025" units="cm"/>
      <inkml:brushProperty name="height" value="0.025" units="cm"/>
      <inkml:brushProperty name="color" value="#008C3A"/>
    </inkml:brush>
  </inkml:definitions>
  <inkml:trace contextRef="#ctx0" brushRef="#br0">8 30 17585,'0'0'5781,"-1"12"-4324,0-1-1067,-1-2-126,1 0 0,0 0 0,0 1 0,1-1 0,0 0 0,1 0 0,0 1 0,3 13 0,-2-21-248,-1 0 0,1 0 1,0 1-1,0-2 0,0 1 1,0 0-1,0 0 0,0-1 0,1 1 1,-1-1-1,0 1 0,1-1 1,-1 0-1,1 0 0,-1 0 0,1-1 1,0 1-1,-1 0 0,1-1 1,0 0-1,0 0 0,-1 0 1,1 0-1,0 0 0,0 0 0,4-2 1,3 1-4,0-1 0,0 0 0,0 0 0,0-1 0,17-9 0,-11 4-671,0-2 0,-1 0 0,0-1 1,17-16-1,-17 12-1236,0-1 0,-1 0 1,16-24-1,-72 128 6223,37-77-4126,-75 155 1571,72-146-1782,1 0 0,1 1 0,1 0 1,0 0-1,2 0 0,-2 32 0,5-50-223,2 17-1653,5-11-3181,2-7-7117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5.657"/>
    </inkml:context>
    <inkml:brush xml:id="br0">
      <inkml:brushProperty name="width" value="0.025" units="cm"/>
      <inkml:brushProperty name="height" value="0.025" units="cm"/>
      <inkml:brushProperty name="color" value="#008C3A"/>
    </inkml:brush>
  </inkml:definitions>
  <inkml:trace contextRef="#ctx0" brushRef="#br0">33 53 20083,'8'-6'1922,"5"-2"-1073,0 1-1,0 0 1,20-7 0,-28 12-686,0 1 0,0-1 0,0 0 0,1 1 0,-1 0 0,0 1 0,1-1 0,-1 1 0,1 0 0,-1 0 0,0 1 0,1-1 0,-1 1 0,10 3 0,-13-3-126,0 0 0,-1 0-1,1 0 1,-1 1 0,1-1 0,-1 0-1,1 1 1,-1-1 0,0 1 0,0-1 0,1 1-1,-1 0 1,0-1 0,-1 1 0,1 0-1,0 0 1,0 0 0,-1 0 0,1 0 0,-1 0-1,0 0 1,1-1 0,-1 1 0,0 0-1,0 0 1,0 0 0,-1 0 0,1 0 0,0 0-1,-1 0 1,1 0 0,-1 0 0,-1 2-1,0 4 150,-1 0 0,0-1 0,-1 1 0,0-1 0,0 0 0,-7 8 0,-75 69 978,122-81-3497,-7-4 1555,-15 0 465,0 1 0,0 0 0,0 1-1,0 1 1,23 4 0,-34-5 322,0 1 0,0-1 0,0 0 0,0 1 0,0-1 0,-1 1 0,1 0 0,0 0 0,-1 0 0,1 0 0,-1 0 0,0 1 0,0-1 0,0 1 0,0 0 0,0-1 0,-1 1 0,1 0 0,-1 0 0,1 0 0,-1 0 0,0 0 0,-1 0 0,1 0 0,0 1 0,-1-1 0,0 0 0,1 0 0,-2 6 0,1-2 122,-1-1-1,1 1 1,-2-1-1,1 1 1,-1-1-1,0 0 1,0 0-1,0 0 1,-1 0-1,0 0 0,-1 0 1,1-1-1,-1 0 1,0 1-1,0-1 1,0-1-1,-1 1 1,0-1-1,0 0 1,0 0-1,0 0 0,-1 0 1,-10 4-1,2-1 150,0-1-1,-1-1 1,0 0-1,0-1 1,0 0-1,0-1 1,0-1-1,-1-1 1,-15 0-1,27-1-433,1 0 0,0 0 0,0-1 0,0 0 0,-1 1 0,1-1-1,0 0 1,0 0 0,0-1 0,0 1 0,1-1 0,-1 0 0,0 1 0,0-1 0,1 0 0,0 0 0,-1-1 0,-2-2 0,3 2-261,0 0 1,0-1-1,0 1 1,0 0 0,1-1-1,-1 1 1,1-1-1,0 1 1,0-1 0,0 0-1,0 0 1,1 1-1,0-1 1,-1 0 0,2 0-1,-1 1 1,0-1 0,1 0-1,-1 0 1,1 1-1,0-1 1,0 0 0,1 1-1,2-7 1,16-17-10866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6.049"/>
    </inkml:context>
    <inkml:brush xml:id="br0">
      <inkml:brushProperty name="width" value="0.025" units="cm"/>
      <inkml:brushProperty name="height" value="0.025" units="cm"/>
      <inkml:brushProperty name="color" value="#008C3A"/>
    </inkml:brush>
  </inkml:definitions>
  <inkml:trace contextRef="#ctx0" brushRef="#br0">417 1 14894,'0'0'9684,"-7"10"-7196,-8 8-1770,0-1 0,-1 0 0,0-1 0,-2-1 0,-19 14 0,-126 68 210,61-38-789,100-57-144,-1-1 0,1 1 0,0-1-1,0 1 1,0 0 0,0 0 0,0 0-1,0 0 1,1 0 0,-1 0 0,1 0 0,-3 5-1,4-6 4,0 0 0,0-1 0,0 1 0,-1 0 1,1 0-1,0 0 0,1 0 0,-1 0 0,0 0 0,0 0 0,0 0 0,0 0 0,1 0 0,-1 0 0,0 0 0,1 0 0,-1 0 0,1 0 0,-1 0 0,1-1 0,0 1 0,-1 0 0,1 0 0,0-1 1,-1 1-1,1 0 0,0-1 0,0 1 0,0-1 0,0 1 0,-1-1 0,1 1 0,0-1 0,0 0 0,0 1 0,0-1 0,0 0 0,1 0 0,28 9-687,0-2 0,1-1-1,0-1 1,0-2 0,44 0-1,-34-2-1495,-1 1-1,66 14 0,-61-4-7246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6.639"/>
    </inkml:context>
    <inkml:brush xml:id="br0">
      <inkml:brushProperty name="width" value="0.025" units="cm"/>
      <inkml:brushProperty name="height" value="0.025" units="cm"/>
      <inkml:brushProperty name="color" value="#008C3A"/>
    </inkml:brush>
  </inkml:definitions>
  <inkml:trace contextRef="#ctx0" brushRef="#br0">1 1 20083,'0'0'8968,"60"62"-8263,-35-37-353,7-3-191,3-2-65,7-5-32,3-6-673,-5-3-960,-1-6-898,-3-1-1312,-3-18-1026,-1-7-3106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7.015"/>
    </inkml:context>
    <inkml:brush xml:id="br0">
      <inkml:brushProperty name="width" value="0.025" units="cm"/>
      <inkml:brushProperty name="height" value="0.025" units="cm"/>
      <inkml:brushProperty name="color" value="#008C3A"/>
    </inkml:brush>
  </inkml:definitions>
  <inkml:trace contextRef="#ctx0" brushRef="#br0">280 1 12716,'0'0'7815,"-39"48"-5508,14-3-546,-7 11-223,2 8-449,-3 3 128,6 0-512,0-3-513,10-8-128,1-3-64,5-9-32,2-6-1410,4-9-2369,-4-11-3684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7.360"/>
    </inkml:context>
    <inkml:brush xml:id="br0">
      <inkml:brushProperty name="width" value="0.025" units="cm"/>
      <inkml:brushProperty name="height" value="0.025" units="cm"/>
      <inkml:brushProperty name="color" value="#008C3A"/>
    </inkml:brush>
  </inkml:definitions>
  <inkml:trace contextRef="#ctx0" brushRef="#br0">10 296 21460,'-2'8'3593,"-5"25"-545,7-32-2982,0-1 1,0 1-1,0 0 0,0-1 0,0 1 0,-1-1 0,1 1 0,0 0 1,1-1-1,-1 1 0,0-1 0,0 1 0,0-1 0,0 1 0,0 0 1,0-1-1,1 1 0,-1-1 0,0 1 0,1-1 0,-1 1 0,0-1 0,1 1 1,-1-1-1,0 0 0,1 1 0,-1-1 0,1 1 0,-1-1 0,1 0 1,-1 1-1,1-1 0,-1 0 0,1 0 0,-1 1 0,1-1 0,-1 0 1,1 0-1,0 0 0,-1 0 0,1 0 0,-1 0 0,1 0 0,-1 0 1,1 0-1,0 0 0,-1 0 0,1 0 0,-1 0 0,2-1 0,30-9 666,-1-8-675,-2 0-1,-1-3 0,0 0 0,-1-2 0,-2 0 0,0-2 0,-2-1 0,-1-1 0,20-30 0,-31 41-76,-1-1 1,15-34-1,-36 59-914,-5 18 547,0 2 0,2-1-1,1 2 1,1 0 0,-13 47 0,11-18-1294,2 1-1,-5 60 1,13-52-2755,3-9-3492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8.390"/>
    </inkml:context>
    <inkml:brush xml:id="br0">
      <inkml:brushProperty name="width" value="0.025" units="cm"/>
      <inkml:brushProperty name="height" value="0.025" units="cm"/>
    </inkml:brush>
  </inkml:definitions>
  <inkml:trace contextRef="#ctx0" brushRef="#br0">2221 557 5349,'7'-32'516,"-2"-1"0,-1 0 0,-2 0 0,-2-55 0,-1 78-484,-1-1 0,0 1 0,0-1 0,-1 1 0,0 0 0,-1 0 0,0 0 0,0 0 0,-1 0 0,-1 1 0,1 0 0,-2 0-1,1 1 1,-1 0 0,0 0 0,-1 0 0,0 1 0,-11-8 0,-5 0 28,-1 1 0,0 1 0,-1 1 1,-1 1-1,0 1 0,0 2 0,0 1 0,-1 1 0,-36-3 0,-35 0 566,-128 7-1,132 7-315,0 4 0,0 4 0,1 4-1,-126 40 1,90-13-230,1 6 0,-174 94 0,260-122-7,1 2-1,2 2 1,-64 53 0,93-69-38,1 0 0,-1 0 1,2 1-1,0 1 0,0-1 1,1 1-1,0 1 0,1 0 1,1 0-1,0 0 0,0 1 1,1 0-1,1 0 0,1 0 1,0 0-1,-2 21 0,6-24 3,0 1-1,1 0 0,0-1 1,0 1-1,1-1 1,1 0-1,0 0 0,0 0 1,1 0-1,1-1 0,0 1 1,0-1-1,1-1 0,0 0 1,1 1-1,0-2 0,0 0 1,14 11-1,9 7 47,2-2-1,0-1 0,2-2 0,41 19 1,8-2 41,2-4 1,1-4-1,162 35 1,283 7 60,-318-57-31,251-14 0,-386-7 42,-1-3 1,0-3-1,89-27 1,-111 22 77,-1-2 1,-1-2-1,-1-3 1,97-60-1,-133 72-188,1 0-1,-2-1 0,0-1 0,0-1 1,-1 0-1,-1-1 0,-1-1 0,0 0 1,-1 0-1,10-22 0,-16 26-34,0-1 0,-1 0 0,0 0 1,-1-1-1,-1 1 0,0-1 0,-1 0 0,-1 1 0,0-1 1,-1 0-1,-1 0 0,0 0 0,-1 0 0,-1 0 0,-5-19 0,-1 8-27,-2 0 0,-1 0-1,0 1 1,-2 1 0,-1 0 0,-1 1-1,-1 0 1,-1 1 0,-31-29-1,2 8 12,-1 2 0,-2 3-1,-68-41 1,58 46-200,-1 2 0,-2 3 0,-1 3 0,-1 2 0,-1 3 0,-1 3 0,0 4 0,-1 2 0,0 3 0,-104 1 0,32 7-2548,24 0-1287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4.130"/>
    </inkml:context>
    <inkml:brush xml:id="br0">
      <inkml:brushProperty name="width" value="0.025" units="cm"/>
      <inkml:brushProperty name="height" value="0.025" units="cm"/>
      <inkml:brushProperty name="color" value="#008C3A"/>
    </inkml:brush>
  </inkml:definitions>
  <inkml:trace contextRef="#ctx0" brushRef="#br0">0 1 4837,'0'0'9433,"9"0"-8953,-5 0-437,0 0-1,0 0 1,0 1 0,0-1 0,0 1-1,0 0 1,0 0 0,0 1 0,0-1-1,-1 1 1,8 4 0,-2 0 182,0 1 1,0 1-1,15 16 1,156 179 6244,16-18-6235,-145-139 205,-1 3 0,45 57 0,-47-50 274,86 77 1,107 59-585,-52-42 562,77 96-549,-88-75-104,211 185 57,-19-37 64,17-24-139,-207-168 0,584 463-74,-66-70-225,-331-298 272,-32-20 7,309 189-72,-490-310 40,4-6-1,220 71 1,-207-91-57,693 204 240,-71-17 1641,-787-239-1828,43 18 120,-47-21-110,0 1-1,0 1 0,0-1 1,0 0-1,-1 0 0,1 1 1,0-1-1,0 1 0,-1 0 1,1-1-1,-1 1 0,1 0 1,-1 0-1,0 0 0,0 0 1,0 0-1,0 0 0,1 4 1,-2-5-97,-1-1 0,1 1 1,0-1-1,-1 1 1,1 0-1,-1-1 1,1 1-1,-1-1 0,1 1 1,-1-1-1,0 0 1,1 1-1,-1-1 0,1 0 1,-1 1-1,0-1 1,1 0-1,-1 0 0,0 1 1,0-1-1,1 0 1,-1 0-1,0 0 0,1 0 1,-1 0-1,0 0 1,0 0-1,1 0 0,-1 0 1,0 0-1,-1-1 1,-27-3-4882,-5-13-3757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5.358"/>
    </inkml:context>
    <inkml:brush xml:id="br0">
      <inkml:brushProperty name="width" value="0.025" units="cm"/>
      <inkml:brushProperty name="height" value="0.025" units="cm"/>
      <inkml:brushProperty name="color" value="#008C3A"/>
    </inkml:brush>
  </inkml:definitions>
  <inkml:trace contextRef="#ctx0" brushRef="#br0">21 0 3844,'0'0'19565,"7"9"-17665,-3-5-1711,-1 0 1,1 1-1,-1-1 0,-1 1 0,1 0 0,-1 0 0,1-1 0,-1 2 0,-1-1 1,1 0-1,-1 0 0,0 1 0,0-1 0,0 0 0,-1 1 0,0-1 1,0 1-1,0-1 0,-1 1 0,-2 9 0,-22 70 753,14-50-842,-9 44 0,20-78-78,0 1-1,0-1 1,0 1-1,0-1 0,0 0 1,0 1-1,0-1 0,1 1 1,-1-1-1,0 0 1,1 1-1,-1-1 0,1 0 1,-1 1-1,1-1 0,0 0 1,-1 0-1,1 0 1,0 1-1,0-1 0,0 0 1,0 0-1,0 0 1,0 0-1,0-1 0,0 1 1,1 0-1,-1 0 0,0-1 1,0 1-1,1-1 1,-1 1-1,0-1 0,1 1 1,-1-1-1,0 0 0,1 0 1,-1 1-1,1-1 1,-1 0-1,1 0 0,-1-1 1,0 1-1,2 0 1,11-1 169,0 0 1,-1-1 0,21-6 0,-29 7-160,60-14 50,63-15 96,-44 10-2840,-58 12-1657,-8-4-2567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6.255"/>
    </inkml:context>
    <inkml:brush xml:id="br0">
      <inkml:brushProperty name="width" value="0.025" units="cm"/>
      <inkml:brushProperty name="height" value="0.025" units="cm"/>
      <inkml:brushProperty name="color" value="#008C3A"/>
    </inkml:brush>
  </inkml:definitions>
  <inkml:trace contextRef="#ctx0" brushRef="#br0">6 1 5477,'0'0'20596,"-6"68"-19635,6-31-417,0-2-352,0-3-128,6-5-32,-3-6-352,3-8-1089,-3-4-801,-3-7-865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6.634"/>
    </inkml:context>
    <inkml:brush xml:id="br0">
      <inkml:brushProperty name="width" value="0.025" units="cm"/>
      <inkml:brushProperty name="height" value="0.025" units="cm"/>
      <inkml:brushProperty name="color" value="#008C3A"/>
    </inkml:brush>
  </inkml:definitions>
  <inkml:trace contextRef="#ctx0" brushRef="#br0">1 57 12075,'0'0'9268,"4"-8"-7768,-3 5-1417,1 0 0,0 0 1,0 1-1,0-1 0,0 1 0,0-1 1,0 1-1,0 0 0,1 0 0,-1 0 1,1 0-1,0 0 0,-1 0 0,5-1 1,1 0 93,-1 1 1,1 0 0,-1 1 0,1-1-1,0 2 1,12-1 0,-14 1-101,28-2 236,63 7-1,-87-3-303,0-1 0,-1 1-1,1 1 1,-1 0-1,1 0 1,-1 0 0,0 2-1,-1-1 1,1 1 0,-1 0-1,10 8 1,-15-11 4,-1 0-1,1 0 1,-1 1-1,0-1 1,0 0-1,0 1 1,0 0-1,0-1 1,-1 1-1,1 0 1,-1 0 0,0 0-1,1 0 1,-1 0-1,-1 0 1,1 0-1,0 0 1,-1 0-1,0 0 1,1 4-1,-2-2 55,0-1 0,0 0-1,0 0 1,-1 0 0,1 0-1,-1 0 1,0 0 0,0 0 0,0-1-1,-1 1 1,1-1 0,-1 1-1,-4 3 1,-5 4 182,0-1 0,-1 1 1,0-2-1,-1 0 0,0-1 0,-27 12 1,-41 10 684,74-27-867,0-1-1,0-1 0,0 1 1,0-1-1,0 0 1,0-1-1,0 0 0,-14-2 1,22 2-104,-1 0 1,1-1 0,-1 1 0,1 0 0,0 0 0,-1-1 0,1 1-1,0 0 1,0 0 0,-1-1 0,1 1 0,0 0 0,0-1 0,-1 1-1,1 0 1,0-1 0,0 1 0,0-1 0,0 1 0,0 0 0,-1-1-1,1 1 1,0-1 0,0 1 0,0 0 0,0-1 0,0 1 0,0-1-1,0 1 1,0 0 0,0-1 0,1 1 0,-1-1 0,0 1-1,0 0 1,0-1 0,0 1 0,1 0 0,-1-1 0,0 1 0,0 0-1,1-1 1,-1 1 0,0 0 0,0-1 0,1 1 0,-1 0 0,0 0-1,1-1 1,-1 1 0,0 0 0,1 0 0,-1 0 0,1-1 0,18-15-2519,11-6-2592,6-2-2871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6.963"/>
    </inkml:context>
    <inkml:brush xml:id="br0">
      <inkml:brushProperty name="width" value="0.025" units="cm"/>
      <inkml:brushProperty name="height" value="0.025" units="cm"/>
      <inkml:brushProperty name="color" value="#008C3A"/>
    </inkml:brush>
  </inkml:definitions>
  <inkml:trace contextRef="#ctx0" brushRef="#br0">192 0 18546,'0'0'4238,"-5"9"-2455,-12 19-631,-33 40 0,26-36-718,1 0 1,-18 35-1,36-58-362,0 0 0,1 0 0,1 1 0,-1-1 0,1 1 0,1 0 0,0 0 0,0 0 0,1 0 0,1 0 0,-1 0 0,3 18 0,-1-25-104,0 0-1,0-1 0,0 1 1,0-1-1,0 1 1,0 0-1,1-1 1,-1 0-1,1 1 0,0-1 1,0 0-1,0 0 1,0 0-1,0 0 1,0 0-1,0-1 0,1 1 1,-1-1-1,1 1 1,-1-1-1,1 0 1,-1 0-1,1 0 0,0 0 1,0 0-1,3 0 1,6 1-1304,0 0 0,1-1 0,-1-1 0,22-1 0,6-3-5065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7.336"/>
    </inkml:context>
    <inkml:brush xml:id="br0">
      <inkml:brushProperty name="width" value="0.025" units="cm"/>
      <inkml:brushProperty name="height" value="0.025" units="cm"/>
      <inkml:brushProperty name="color" value="#008C3A"/>
    </inkml:brush>
  </inkml:definitions>
  <inkml:trace contextRef="#ctx0" brushRef="#br0">27 14 13421,'0'0'10313,"-23"54"-8231,20-36-640,3 1-481,0-2-609,5-5-320,14-5-32,1-7-737,8 0-480,4-7-993,-2-11-961,0-4-1281,-7-1-1890</inkml:trace>
  <inkml:trace contextRef="#ctx0" brushRef="#br0" timeOffset="1">213 1 11243,'0'0'8392,"-39"50"-5798,25-28-576,3 3-64,-3 1-385,12-2-512,0 2-512,2-4-321,0 3-160,0 0-128,0-1-833,0-1-897,0-1-768,0-6-833,0-7-2082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7.727"/>
    </inkml:context>
    <inkml:brush xml:id="br0">
      <inkml:brushProperty name="width" value="0.025" units="cm"/>
      <inkml:brushProperty name="height" value="0.025" units="cm"/>
      <inkml:brushProperty name="color" value="#008C3A"/>
    </inkml:brush>
  </inkml:definitions>
  <inkml:trace contextRef="#ctx0" brushRef="#br0">1 99 3812,'0'0'11824,"8"-10"-8930,-7 9-2885,5-6 677,1-1-1,-1 1 1,1 0-1,1 0 1,-1 1-1,1 0 1,0 1-1,0-1 1,1 1-1,0 1 1,-1 0-1,2 0 1,-1 1-1,15-4 1,-19 6-466,-1 1 1,1-1 0,0 1-1,0 0 1,0 1-1,9 0 1,-13 0-212,0-1 0,0 1 0,-1-1 0,1 1 0,0-1 0,0 1 0,0-1-1,0 1 1,0 0 0,-1 0 0,1-1 0,0 1 0,0 0 0,-1 0 0,1 0 0,-1 0 0,1 0 0,-1 0 0,1 0 0,-1-1 0,0 2 0,1-1 0,-1 0 0,0 0 0,0 0 0,0 0 0,1 0 0,-1 0 0,0 0 0,-1 0 0,1 0 0,0 0 0,0 0-1,0 0 1,-1 0 0,1 0 0,-1 1 0,0 1 27,0 0 0,0 0-1,-1 0 1,1 0 0,-1 0 0,1 0-1,-1-1 1,0 1 0,0-1-1,-1 1 1,1-1 0,0 0-1,-1 0 1,1 0 0,-6 3-1,-49 24 582,33-19-166,56 1-1011,-21-10 307,-1 1-1,0 0 1,0 1 0,0 0 0,15 8-1,-23-10 237,1 1-1,-1-1 1,1 1-1,-1 0 0,0 0 1,0 0-1,0 0 1,0 0-1,0 0 0,0 1 1,-1-1-1,1 1 1,-1-1-1,1 1 0,-1-1 1,0 1-1,0 0 1,0 0-1,-1 0 1,1-1-1,-1 1 0,1 0 1,-1 0-1,0 3 1,0-2 69,-1 0 1,1 0 0,-1 0-1,0 0 1,0 0 0,0 0-1,0-1 1,-1 1 0,0 0-1,0-1 1,0 1 0,0-1-1,0 0 1,0 0 0,-1 0-1,0 0 1,0 0 0,1 0-1,-2-1 1,1 1 0,0-1-1,0 0 1,-1 0 0,1 0-1,-1 0 1,0-1 0,-3 2-1,-4 0 111,1 0 0,-1 0 0,0-1 0,0 0 0,1-1 0,-1 0 0,0-1 0,-20-2 0,30 2-278,0 0 1,0 0-1,0 0 0,0 0 1,0 0-1,0-1 0,0 1 1,0 0-1,0-1 0,0 1 1,0 0-1,0-1 0,0 1 1,0-1-1,0 0 0,0 1 1,1-1-1,-1 0 0,0 1 1,0-1-1,1 0 0,-1 0 1,1 0-1,-1 1 0,0-1 1,1 0-1,0 0 0,-1 0 1,1 0-1,-1 0 0,1 0 1,0 0-1,0 0 0,0 0 1,0-2-1,0 1-519,0 0 0,1-1 1,-1 1-1,1 0 0,0 0 0,-1 0 0,1 0 0,0 0 0,0 0 1,1 0-1,-1 1 0,0-1 0,0 0 0,1 1 0,3-4 0,15-12-14756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8.652"/>
    </inkml:context>
    <inkml:brush xml:id="br0">
      <inkml:brushProperty name="width" value="0.025" units="cm"/>
      <inkml:brushProperty name="height" value="0.025" units="cm"/>
      <inkml:brushProperty name="color" value="#008C3A"/>
    </inkml:brush>
  </inkml:definitions>
  <inkml:trace contextRef="#ctx0" brushRef="#br0">1 13 3011,'0'-4'6630,"0"0"-5221,0 0 5702,5 4-5061,0 9-160,4 5-96,-3 6-33,-1-2-576,-3 3-544,-1-1-545,5-3-32,-6-1-704,5-3-1891,-5-5-1857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9.648"/>
    </inkml:context>
    <inkml:brush xml:id="br0">
      <inkml:brushProperty name="width" value="0.025" units="cm"/>
      <inkml:brushProperty name="height" value="0.025" units="cm"/>
      <inkml:brushProperty name="color" value="#008C3A"/>
    </inkml:brush>
  </inkml:definitions>
  <inkml:trace contextRef="#ctx0" brushRef="#br0">0 0 4068,'0'0'16191,"2"10"-15838,-1-4-327,-1 0 0,2-1 0,-1 1 0,1-1 0,0 1 0,0-1 0,0 0 1,1 0-1,-1 0 0,2 0 0,-1 0 0,0-1 0,1 1 0,0-1 0,0 0 1,0 0-1,0 0 0,7 4 0,-11-8 236,-30-29-1725,16 16-4767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0.277"/>
    </inkml:context>
    <inkml:brush xml:id="br0">
      <inkml:brushProperty name="width" value="0.025" units="cm"/>
      <inkml:brushProperty name="height" value="0.025" units="cm"/>
      <inkml:brushProperty name="color" value="#008C3A"/>
    </inkml:brush>
  </inkml:definitions>
  <inkml:trace contextRef="#ctx0" brushRef="#br0">0 1 3876,'0'0'18641,"15"54"-16751,-8-37-256,3 7-545,1 4-289,-4 5-191,-2 2-353,-3 2-160,-2-2-96,0-3-1121,0-6-1345,0-13-1890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9.478"/>
    </inkml:context>
    <inkml:brush xml:id="br0">
      <inkml:brushProperty name="width" value="0.025" units="cm"/>
      <inkml:brushProperty name="height" value="0.025" units="cm"/>
    </inkml:brush>
  </inkml:definitions>
  <inkml:trace contextRef="#ctx0" brushRef="#br0">1 85 12460,'0'0'8296,"53"1"-7656,-5-1 161,7-1-321,8-2-191,8 0-193,2-3-64,-4-3-384,-7 0-866,-16-3-383,-13-1-1538,-24-1-2146,-9-1-4677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0.703"/>
    </inkml:context>
    <inkml:brush xml:id="br0">
      <inkml:brushProperty name="width" value="0.025" units="cm"/>
      <inkml:brushProperty name="height" value="0.025" units="cm"/>
      <inkml:brushProperty name="color" value="#008C3A"/>
    </inkml:brush>
  </inkml:definitions>
  <inkml:trace contextRef="#ctx0" brushRef="#br0">18 1 8072,'0'0'18358,"1"11"-17194,-1 12-757,-1 0 0,0 0 0,-8 31 0,7-43-332,-1 0 0,2 0 0,0 1 0,0 14 0,1-24-71,0 0 0,0-1 1,0 1-1,0 0 1,1 0-1,-1-1 1,1 1-1,-1 0 1,1-1-1,-1 1 0,1 0 1,0-1-1,0 1 1,0-1-1,0 1 1,0-1-1,0 1 0,0-1 1,0 0-1,1 0 1,-1 1-1,0-1 1,1 0-1,-1 0 0,1 0 1,-1 0-1,1-1 1,-1 1-1,1 0 1,0-1-1,0 1 0,-1-1 1,1 0-1,0 1 1,2-1-1,4 0-257,1 0 0,-1-1-1,0 0 1,0-1 0,0 0 0,0 0-1,0 0 1,11-6 0,32-20-7242,-29 14 1350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1.083"/>
    </inkml:context>
    <inkml:brush xml:id="br0">
      <inkml:brushProperty name="width" value="0.025" units="cm"/>
      <inkml:brushProperty name="height" value="0.025" units="cm"/>
      <inkml:brushProperty name="color" value="#008C3A"/>
    </inkml:brush>
  </inkml:definitions>
  <inkml:trace contextRef="#ctx0" brushRef="#br0">55 25 8360,'0'0'19378,"-53"-22"-18225,51 22-800,9 0-3268,7 0-2018,1-2-8776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1.991"/>
    </inkml:context>
    <inkml:brush xml:id="br0">
      <inkml:brushProperty name="width" value="0.025" units="cm"/>
      <inkml:brushProperty name="height" value="0.025" units="cm"/>
      <inkml:brushProperty name="color" value="#008C3A"/>
    </inkml:brush>
  </inkml:definitions>
  <inkml:trace contextRef="#ctx0" brushRef="#br0">19 24 8616,'0'0'10549,"11"-5"-9706,-4 1-685,-5 2-89,1 0 1,-1 1-1,1-1 0,0 1 1,0 0-1,0 0 0,0 0 0,-1 0 1,1 0-1,0 1 0,1-1 1,-1 1-1,0 0 0,0 0 0,0 0 1,0 0-1,0 1 0,0-1 1,0 1-1,0-1 0,0 1 0,0 0 1,-1 1-1,1-1 0,5 3 0,3 4 241,0 1 0,0 0 0,0 1 0,-2 0 0,1 1 0,-1 0 0,-1 0 0,0 1 0,0 0 0,-1 0 0,10 26 0,-11-21-99,-1 1-1,-1-1 1,0 1 0,-2 0 0,0 0 0,-1 0-1,0 0 1,-4 30 0,0-22-222,-2 0-1,-1-1 1,0 0-1,-2 0 1,-1-1-1,-1 0 1,-1 0-1,-1-1 1,-1 0-1,-1-1 1,-1-1-1,-1 0 1,-21 20-1,34-37-302,-1-1 0,1 0 0,-1 0 0,0 0 0,0-1 0,0 1 0,0-1 0,-5 3 0,7-5-225,0 1-1,0-1 0,0 1 0,0-1 0,0 0 0,-1 0 0,1 0 1,0 0-1,0 0 0,0 0 0,0 0 0,-2-2 0,-21-12-16430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3.298"/>
    </inkml:context>
    <inkml:brush xml:id="br0">
      <inkml:brushProperty name="width" value="0.025" units="cm"/>
      <inkml:brushProperty name="height" value="0.025" units="cm"/>
      <inkml:brushProperty name="color" value="#008C3A"/>
    </inkml:brush>
  </inkml:definitions>
  <inkml:trace contextRef="#ctx0" brushRef="#br0">0 30 11243,'57'-8'1665,"0"0"353,-1 3-288,4 1-1122,4 3-383,3 1-161,11 0-64,9 0-1666,3-4-3363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2.965"/>
    </inkml:context>
    <inkml:brush xml:id="br0">
      <inkml:brushProperty name="width" value="0.025" units="cm"/>
      <inkml:brushProperty name="height" value="0.025" units="cm"/>
      <inkml:brushProperty name="color" value="#008C3A"/>
    </inkml:brush>
  </inkml:definitions>
  <inkml:trace contextRef="#ctx0" brushRef="#br0">0 1 8552,'0'0'6246,"21"50"-6598,15-41 352,12-2-32,14-5 192,7-2-192,16 0 352,12-12-384,4-4-1730,5-3-2049,4-3-5286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4.085"/>
    </inkml:context>
    <inkml:brush xml:id="br0">
      <inkml:brushProperty name="width" value="0.025" units="cm"/>
      <inkml:brushProperty name="height" value="0.025" units="cm"/>
      <inkml:brushProperty name="color" value="#008C3A"/>
    </inkml:brush>
  </inkml:definitions>
  <inkml:trace contextRef="#ctx0" brushRef="#br0">74 0 9097,'0'0'10965,"-6"14"-10266,-9 30 83,2 0 0,1 1 0,3 1 0,2-1 0,-3 80 0,9-123-739,1 0 0,0 1-1,0-1 1,0 0 0,0 1-1,0-1 1,0 0 0,1 0-1,-1 1 1,1-1 0,-1 0 0,1 0-1,0 0 1,0 0 0,0 0-1,0 0 1,0 0 0,1 0-1,-1 0 1,1 0 0,-1 0-1,1-1 1,-1 1 0,1-1-1,0 1 1,0-1 0,0 0-1,0 0 1,0 0 0,0 0-1,0 0 1,0 0 0,0 0-1,1-1 1,-1 1 0,0-1-1,0 1 1,5-1 0,-2-1 1,1 1 1,-1-1-1,1 0 1,-1-1-1,0 1 0,0-1 1,0 0-1,0-1 1,0 1-1,0-1 1,-1 0-1,1 0 1,-1 0-1,0-1 1,7-6-1,-4 2-505,-2 1 0,1-1 0,-1 0 0,0 0-1,0 0 1,-1-1 0,6-15 0,-6 10-1162,-1-1 0,0 1 1,-1 0-1,1-21 0,-2-10-4954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4.449"/>
    </inkml:context>
    <inkml:brush xml:id="br0">
      <inkml:brushProperty name="width" value="0.025" units="cm"/>
      <inkml:brushProperty name="height" value="0.025" units="cm"/>
      <inkml:brushProperty name="color" value="#008C3A"/>
    </inkml:brush>
  </inkml:definitions>
  <inkml:trace contextRef="#ctx0" brushRef="#br0">44 28 13805,'0'0'7015,"-44"-27"-6407,55 27-1120,12 7-289,7-5-2210,0-2-4356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4.795"/>
    </inkml:context>
    <inkml:brush xml:id="br0">
      <inkml:brushProperty name="width" value="0.025" units="cm"/>
      <inkml:brushProperty name="height" value="0.025" units="cm"/>
      <inkml:brushProperty name="color" value="#008C3A"/>
    </inkml:brush>
  </inkml:definitions>
  <inkml:trace contextRef="#ctx0" brushRef="#br0">20 1 10282,'0'0'12187,"13"7"-11754,95 42-241,-103-47-196,0 0 0,-1-1 0,1 2-1,-1-1 1,0 1 0,0-1 0,0 1 0,0 0 0,0 0 0,-1 1 0,1-1 0,-1 1-1,0 0 1,0 0 0,0 0 0,-1 0 0,1 1 0,2 7 0,-4-8 23,0 0 0,0 0-1,-1 1 1,0-1 0,1 0 0,-2 0 0,1 0 0,0 1-1,-1-1 1,0 0 0,0 0 0,0 0 0,-1 0 0,1 0-1,-1 0 1,0 0 0,0-1 0,0 1 0,0-1 0,-1 1-1,-5 5 1,-9 8 594,0 0-1,-1-2 1,-28 19-1,54-31-568,9-3-258,51-11-787,-11 2-727,86-2-1,-141 10 1719,0 1 1,0 0-1,0 0 0,1 1 0,-1-1 1,0 0-1,0 1 0,-1-1 1,1 1-1,0 0 0,0-1 0,0 1 1,0 0-1,0 0 0,2 3 0,-3-3 31,0 0 0,0 0-1,-1 0 1,1 0 0,-1 0-1,1 0 1,-1 0-1,1 0 1,-1 0 0,1 0-1,-1 0 1,0 0 0,0 0-1,0 1 1,0-1-1,0 0 1,0 0 0,0 0-1,0 1 1,0 0 0,-2 3 143,1-1 1,-1 1-1,0-1 1,0 1 0,0-1-1,0 0 1,-1 0-1,0 0 1,0 0 0,0-1-1,-7 7 1,-16 11 440,0-2 0,-2 0-1,0-2 1,-1-1 0,-1-1 0,0-1 0,-1-2 0,0-1-1,-45 9 1,69-19-683,-22 2-588,28-3 482,0-1 0,1 1 1,-1 0-1,0 0 0,0-1 0,0 1 0,1 0 0,-1-1 0,0 1 1,1-1-1,-1 1 0,0-1 0,1 1 0,-1-1 0,0 0 1,1 1-1,-1-1 0,1 0 0,-1 1 0,1-1 0,0 0 0,-1 1 1,1-1-1,0 0 0,-1 0 0,1 0 0,0 1 0,0-1 1,0 0-1,0-1 0,-2-26-9569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3.645"/>
    </inkml:context>
    <inkml:brush xml:id="br0">
      <inkml:brushProperty name="width" value="0.025" units="cm"/>
      <inkml:brushProperty name="height" value="0.025" units="cm"/>
      <inkml:brushProperty name="color" value="#008C3A"/>
    </inkml:brush>
  </inkml:definitions>
  <inkml:trace contextRef="#ctx0" brushRef="#br0">1 25 19442,'9'0'1463,"319"-17"53,-216 19-2786,1 5-1,156 30 1,-200-25 1168,111 7 0,-142-18 463,0-2 0,0-2 0,-1-1 0,59-14 0,-60 11 1305,48-5-1,-19 4-1537,-65 8-270,1 0 0,-1 0-1,1 0 1,0 0 0,-1 0 0,1 0-1,-1-1 1,1 1 0,-1 0-1,0 0 1,1-1 0,-1 1-1,1 0 1,-1-1 0,1 1-1,-1 0 1,0-1 0,1 1 0,-1-1-1,0 1 1,1 0 0,-1-1-1,0 1 1,0-1 0,1 1-1,-1-1 1,0 1 0,0-1-1,0 1 1,0-1 0,0 1-1,0-1 1,0 0 0,0 1 0,0-1-1,0 1 1,0-2 0,0-15-8352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5.308"/>
    </inkml:context>
    <inkml:brush xml:id="br0">
      <inkml:brushProperty name="width" value="0.025" units="cm"/>
      <inkml:brushProperty name="height" value="0.025" units="cm"/>
      <inkml:brushProperty name="color" value="#008C3A"/>
    </inkml:brush>
  </inkml:definitions>
  <inkml:trace contextRef="#ctx0" brushRef="#br0">73 80 4388,'0'0'5926,"-48"10"-4357,30-9-352,11 2 97,7-2-289,5 2-417,18-2 33,18-1-161,16 0-95,15 0-225,15-2-128,14-10-96,5-1-1570,2-4-672,4 0-513,-1-3-288,-5 3-1601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9.812"/>
    </inkml:context>
    <inkml:brush xml:id="br0">
      <inkml:brushProperty name="width" value="0.025" units="cm"/>
      <inkml:brushProperty name="height" value="0.025" units="cm"/>
    </inkml:brush>
  </inkml:definitions>
  <inkml:trace contextRef="#ctx0" brushRef="#br0">264 1 10890,'0'0'10693,"1"0"-10690,-1 0-1,0 0 1,0 0 0,1 0-1,-1 0 1,0 0-1,0 0 1,0 0 0,1 0-1,-1 0 1,0 0 0,0 0-1,1 0 1,-1 0-1,0 0 1,0 1 0,0-1-1,1 0 1,-1 0 0,0 0-1,0 0 1,0 0-1,0 1 1,1-1 0,-1 0-1,0 0 1,0 0 0,0 0-1,0 1 1,0-1-1,0 0 1,0 0 0,0 1-1,1-1 1,-1 0 0,0 0-1,0 0 1,0 1-1,0-1 1,0 0 0,0 0-1,0 1 1,0-1 0,0 0-1,0 0 1,-1 1-1,1-1 1,0 0 0,0 0-1,0 0 1,0 1 0,0-1-1,0 0 1,0 0-1,-1 0 1,1 1 0,0-1-1,0 0 1,-7 8 104,1 0 0,-1 0 0,-1-1 0,1 0 0,-1 0 0,-18 11 0,-8 8 137,7-2-3,1 1 0,-26 33-1,45-50-214,1 1 0,-1-1-1,2 1 1,-1 0 0,1 1-1,1 0 1,-1-1 0,2 1-1,-1 0 1,2 1-1,-4 19 1,6-28-46,1 1 0,-1 0 0,0-1 0,1 1 0,0-1 0,0 1 0,0-1-1,0 1 1,0-1 0,0 1 0,1-1 0,-1 0 0,1 0 0,0 0 0,0 0 0,-1 0 0,1 0 0,0 0 0,1-1 0,-1 1-1,0-1 1,0 1 0,1-1 0,-1 0 0,1 0 0,-1 0 0,1 0 0,-1 0 0,1-1 0,-1 1 0,6 0 0,13 2-390,-1 0 1,1-2-1,23 0 1,-24-1-183,119 0-7015,-63-4 1852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5.654"/>
    </inkml:context>
    <inkml:brush xml:id="br0">
      <inkml:brushProperty name="width" value="0.025" units="cm"/>
      <inkml:brushProperty name="height" value="0.025" units="cm"/>
      <inkml:brushProperty name="color" value="#008C3A"/>
    </inkml:brush>
  </inkml:definitions>
  <inkml:trace contextRef="#ctx0" brushRef="#br0">1 73 3972,'62'0'2722,"0"0"-928,-8 3-449,3 5-63,5-2-290,9-2-607,7 0-65,12-4-256,9 0-640,5 0-1731,13-7-6052</inkml:trace>
  <inkml:trace contextRef="#ctx0" brushRef="#br0" timeOffset="1">1735 54 9385,'96'-5'2274,"-2"-2"96,3 2-544,4-1-897,3 1-577,-1 0-320,1-2-1089,2 2-2306,2-3-2146</inkml:trace>
  <inkml:trace contextRef="#ctx0" brushRef="#br0" timeOffset="2">3420 18 11755,'57'11'2563,"5"-1"-866,0-2-896,10 0-705,6-4-224,11-3-1346,1-1-1568,0 0-2243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6.015"/>
    </inkml:context>
    <inkml:brush xml:id="br0">
      <inkml:brushProperty name="width" value="0.025" units="cm"/>
      <inkml:brushProperty name="height" value="0.025" units="cm"/>
      <inkml:brushProperty name="color" value="#008C3A"/>
    </inkml:brush>
  </inkml:definitions>
  <inkml:trace contextRef="#ctx0" brushRef="#br0">0 1 12204,'166'34'4467,"1"-16"-5138,169-12-6826,-59-3 5929,-94 11 8331,-109-4-3364,-9-1-2472,84 2 0,81-18-2886,-259 2 518,-5-5-3252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6.807"/>
    </inkml:context>
    <inkml:brush xml:id="br0">
      <inkml:brushProperty name="width" value="0.025" units="cm"/>
      <inkml:brushProperty name="height" value="0.025" units="cm"/>
      <inkml:brushProperty name="color" value="#008C3A"/>
    </inkml:brush>
  </inkml:definitions>
  <inkml:trace contextRef="#ctx0" brushRef="#br0">83 1 1890,'0'0'26233,"-47"61"-26137,31-4 0,3 8 0,6 6-64,7-1-32,0-2-64,11-3-737,3-8-1537,-3-6-2435,-1-7-5348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7.181"/>
    </inkml:context>
    <inkml:brush xml:id="br0">
      <inkml:brushProperty name="width" value="0.025" units="cm"/>
      <inkml:brushProperty name="height" value="0.025" units="cm"/>
      <inkml:brushProperty name="color" value="#008C3A"/>
    </inkml:brush>
  </inkml:definitions>
  <inkml:trace contextRef="#ctx0" brushRef="#br0">1 1 7559,'0'0'17974,"9"9"-17920,6 8-168,0-1 154,0 0 0,1-1 1,1 0-1,25 17 0,-38-29-178,0-1 0,0 1-1,0-1 1,0 0 0,1 0-1,-1 0 1,1 0 0,-1-1 0,1 0-1,0 0 1,-1 0 0,1-1-1,0 1 1,0-1 0,-1 0-1,1-1 1,0 1 0,0-1-1,-1 0 1,1 0 0,0 0-1,-1-1 1,1 0 0,-1 0-1,0 0 1,0 0 0,0-1-1,5-2 1,-1-3-1990,0 0 0,0 0 1,0-1-1,11-17 0,0-6-8351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7.509"/>
    </inkml:context>
    <inkml:brush xml:id="br0">
      <inkml:brushProperty name="width" value="0.025" units="cm"/>
      <inkml:brushProperty name="height" value="0.025" units="cm"/>
      <inkml:brushProperty name="color" value="#008C3A"/>
    </inkml:brush>
  </inkml:definitions>
  <inkml:trace contextRef="#ctx0" brushRef="#br0">99 1 15471,'0'0'3555,"-35"77"-961,15-32-960,6 0-865,-2-1 96,7-5-321,4-4-416,5-9-544,0-10-2851,0-9-5926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8.732"/>
    </inkml:context>
    <inkml:brush xml:id="br0">
      <inkml:brushProperty name="width" value="0.025" units="cm"/>
      <inkml:brushProperty name="height" value="0.025" units="cm"/>
      <inkml:brushProperty name="color" value="#008C3A"/>
    </inkml:brush>
  </inkml:definitions>
  <inkml:trace contextRef="#ctx0" brushRef="#br0">183 4 17104,'2'0'764,"1"-1"-1,-1 0 1,0 1 0,1-1-1,-1 1 1,1 0-1,-1-1 1,1 1-1,-1 0 1,1 1 0,-1-1-1,3 1 1,37 14 943,-38-13-1752,-1 0 0,1 0 0,0 1-1,-1-1 1,0 1 0,1 0 0,-1 0 0,0 0-1,-1 0 1,1 0 0,0 1 0,-1-1 0,0 1-1,0 0 1,0-1 0,0 1 0,-1 0 0,1 0 0,0 5-1,-1-4 55,-1 1 0,0-1-1,0 0 1,0 1-1,-1-1 1,0 1 0,0-1-1,0 0 1,0 1-1,-1-1 1,0 0 0,0 0-1,-1 0 1,1-1-1,-1 1 1,0 0 0,-4 4-1,11-13-28,0 1 0,0 0 0,0 1 0,0-1 0,1 1 1,-1-1-1,1 1 0,-1 1 0,1-1 0,0 1 0,0-1 0,0 1 0,-1 1 0,8-1 0,-8 0-38,0 1 0,-1-1-1,1 1 1,0 0 0,0 0 0,-1 0 0,1 1-1,0 0 1,-1-1 0,1 1 0,-1 0 0,1 1-1,-1-1 1,1 1 0,-1-1 0,0 1 0,1 0-1,-1 0 1,0 1 0,3 2 0,-3 0 97,-1-1 1,0 0 0,0 1-1,0-1 1,-1 1 0,1-1-1,-1 1 1,0 0-1,0 0 1,-1 0 0,0-1-1,0 1 1,0 0 0,0 0-1,0 0 1,-1 0 0,0-1-1,0 1 1,-1 0-1,1-1 1,-1 1 0,0-1-1,0 1 1,-1-1 0,1 0-1,-1 0 1,0 0 0,0 0-1,0-1 1,0 1-1,-1-1 1,1 0 0,-1 0-1,0 0 1,0 0 0,0-1-1,-1 1 1,1-1 0,-6 2-1,-16 4 219,-1-1-1,1-1 0,-2-1 0,1-1 1,0-2-1,-1 0 0,1-2 1,-1-1-1,-38-7 0,63 7-591,-43-10 226,29-2-2447,17 12 2131,-1 0 0,1 0 0,0 0 0,-1 0 0,1 0 0,0 0 0,0 0 0,-1 0 0,1 0 0,0 0 0,0 0 0,0 0 0,0 0 0,0 0 0,0 0 0,1 0 0,-1 0 0,0 0 0,1-1 0,6-11-9564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9.483"/>
    </inkml:context>
    <inkml:brush xml:id="br0">
      <inkml:brushProperty name="width" value="0.025" units="cm"/>
      <inkml:brushProperty name="height" value="0.025" units="cm"/>
      <inkml:brushProperty name="color" value="#008C3A"/>
    </inkml:brush>
  </inkml:definitions>
  <inkml:trace contextRef="#ctx0" brushRef="#br0">0 55 11115,'0'0'12630,"10"7"-11530,32 18-113,-40-24-945,-1-1 0,1 0 0,0 1-1,-1-1 1,1 0 0,0 0-1,0 0 1,-1 0 0,1-1 0,0 1-1,-1 0 1,1-1 0,0 1-1,-1-1 1,1 1 0,-1-1 0,1 0-1,-1 0 1,1 0 0,-1 1-1,2-3 1,24-24 271,-23 23-241,-2 2-8,-1 0 0,1 0-1,0-1 1,-1 1 0,1 0 0,-1-1 0,0 1-1,0-1 1,0 0 0,0 1 0,0-1 0,0-4-1,-7-4 718,-16 10-410,17 3-356,-1 0 0,0 1 0,1 0 0,0 0 0,-1 0 0,1 0 0,0 1 0,1 0 1,-1 0-1,1 0 0,-6 7 0,7-8-11,1 0 0,-1-1 0,1 1 0,0 1 0,0-1 0,0 0 0,0 0 0,0 1 0,1-1 0,0 1 0,-1 0 0,1-1 0,1 1 0,-1 0 0,0-1 0,1 1 0,0 0 0,0 0 0,1 6 0,-1-10 0,0 0 0,0 1 0,0-1 0,0 0 0,0 1 0,0-1 0,0 0 0,0 0 0,1 1 0,-1-1 0,0 0 0,0 1 0,0-1 0,1 0 0,-1 0 0,0 1 0,0-1 0,0 0 0,1 0 0,-1 0 0,0 1 0,1-1 0,-1 0 0,0 0 0,0 0 0,1 0 0,-1 0 0,0 0 0,1 1 0,-1-1 0,0 0 0,1 0 0,-1 0 0,0 0 0,1 0 0,-1 0 0,0 0 0,1-1 0,13-8 163,6-15 1,-11 10-1692,-8 27-7837,-5 0-2223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2.267"/>
    </inkml:context>
    <inkml:brush xml:id="br0">
      <inkml:brushProperty name="width" value="0.025" units="cm"/>
      <inkml:brushProperty name="height" value="0.025" units="cm"/>
      <inkml:brushProperty name="color" value="#008C3A"/>
    </inkml:brush>
  </inkml:definitions>
  <inkml:trace contextRef="#ctx0" brushRef="#br0">96 5272 1569,'-8'9'2472,"-4"1"-1502,2-2-70,1 0 1,0 1-1,0 0 1,1 1-1,0-1 0,0 2 1,-7 12-1,34-39 4481,28-6-5100,-40 20 186,41-18-299,-1-2 1,-1-2 0,-2-1-1,78-60 1,525-435 2340,-110 125-2185,-365 273-295,78-79 27,-30 22 37,43-8 95,76-57-152,507-418 247,-600 468-224,211-152 37,521-330-96,-648 451 3,164-117 10,99-57 362,-363 249-1289,-138 88-3410,142-126 0,-163 119 886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6.159"/>
    </inkml:context>
    <inkml:brush xml:id="br0">
      <inkml:brushProperty name="width" value="0.025" units="cm"/>
      <inkml:brushProperty name="height" value="0.025" units="cm"/>
      <inkml:brushProperty name="color" value="#004F8B"/>
    </inkml:brush>
  </inkml:definitions>
  <inkml:trace contextRef="#ctx0" brushRef="#br0">125 20 19667,'0'0'1761,"10"-4"97,28-10 251,-37 14-2040,-1-1 0,1 1 0,0 0 0,-1 0 0,1 0 0,0 0-1,-1 0 1,1 0 0,-1 0 0,1 0 0,0 0 0,-1 0 0,1 0 0,0 0 0,-1 0 0,1 0 0,0 0 0,-1 1 0,1-1 0,-1 0 0,1 0 0,0 1 0,-1-1 0,1 0 0,-1 1 0,1-1 0,-1 1 0,1-1 0,-1 1 0,0-1 0,1 1 0,4 24 837,-12 26-373,-4-17-470,-1-1 1,-3 0-1,0-1 0,-30 45 1,21-37-41,-33 76 0,47-79-45,10-36 24,0-1 0,0 1 0,0 0 0,0 0-1,0 0 1,0 0 0,0 0 0,1 0 0,-1 0 0,0 0-1,0-1 1,1 1 0,-1 0 0,1 0 0,-1 0 0,1-1-1,-1 1 1,1 0 0,-1-1 0,1 1 0,0 0 0,-1-1-1,1 1 1,0-1 0,-1 1 0,1-1 0,0 1 0,0-1-1,0 1 1,-1-1 0,1 0 0,0 1 0,0-1 0,0 0-1,0 0 1,0 0 0,1 0 0,15 1-60,0 0 1,1-1-1,-1-1 1,0-1-1,1-1 0,-1 0 1,-1-1-1,1-1 1,22-9-1,22-16-3536,-8-6-3901,-19 7-2445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6.663"/>
    </inkml:context>
    <inkml:brush xml:id="br0">
      <inkml:brushProperty name="width" value="0.025" units="cm"/>
      <inkml:brushProperty name="height" value="0.025" units="cm"/>
      <inkml:brushProperty name="color" value="#004F8B"/>
    </inkml:brush>
  </inkml:definitions>
  <inkml:trace contextRef="#ctx0" brushRef="#br0">112 61 20243,'0'0'4516,"-3"13"-4137,-9 41-199,-23 57 0,18-60-106,2 0 0,-12 74 0,27-125-49,-1 0-1,1 1 0,0-1 1,0 0-1,0 1 1,-1-1-1,1 0 0,0 1 1,0-1-1,0 0 1,0 1-1,0-1 0,0 1 1,0-1-1,0 0 0,0 1 1,0-1-1,0 1 1,0-1-1,0 0 0,0 1 1,0-1-1,0 1 0,1-1 1,-1 0-1,0 1 1,0-1-1,0 0 0,1 1 1,-1-1-1,0 0 1,0 1-1,1-1 0,-1 0 1,0 0-1,1 1 0,-1-1 1,0 0-1,1 1 1,12-14 585,14-30-140,-19 23-457,0 1 0,-1-1 0,-2 0 0,0 0 1,0-1-1,0-24 0,2-125-126,-7 167 112,-2-14 270,-3 23 126,-2 27-258,7-30-128,-1 0 0,1 0 1,0 0-1,0 0 0,0 0 0,0 0 1,1 0-1,-1 0 0,1 0 0,0 0 0,0 0 1,0-1-1,0 1 0,0 0 0,1 0 1,-1-1-1,1 1 0,3 3 0,-3-4 27,1 0-1,0 0 1,0-1-1,0 1 1,1-1-1,-1 0 1,0 0 0,0 0-1,1 0 1,-1 0-1,1-1 1,-1 0-1,0 1 1,1-1-1,-1-1 1,6 0-1,2-1 77,-1 0 0,1-1-1,-1-1 1,0 0 0,0 0-1,0-1 1,-1 0 0,0 0-1,0-1 1,0-1 0,0 0-1,-1 0 1,0 0 0,-1-1-1,0 0 1,0-1 0,0 1-1,-1-1 1,-1-1 0,1 1-1,-2-1 1,1 0 0,5-20-1,-65 164-580,41-93 477,-10 46 0,21-73-38,0-1 0,1 1 0,1-1 0,1 1 0,-1-1 0,2 1-1,4 24 1,-5-36-118,1 1 0,0 0 0,0-1 0,0 1 0,0-1 0,0 0 0,1 1 0,-1-1-1,1 0 1,0 0 0,-1 0 0,1 0 0,0 0 0,0 0 0,0 0 0,0-1 0,4 3 0,28 6-6086,-7-9-4015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0.278"/>
    </inkml:context>
    <inkml:brush xml:id="br0">
      <inkml:brushProperty name="width" value="0.025" units="cm"/>
      <inkml:brushProperty name="height" value="0.025" units="cm"/>
    </inkml:brush>
  </inkml:definitions>
  <inkml:trace contextRef="#ctx0" brushRef="#br0">496 16 13421,'-9'-3'3635,"-2"0"-3380,1 0-1,0 1 1,-1 0 0,1 1-1,-1 0 1,0 0-1,0 1 1,1 1 0,-1 0-1,1 0 1,-1 1-1,-10 3 1,-3 4 38,0 1 0,0 1-1,2 1 1,-1 1 0,1 1 0,1 1 0,1 1 0,0 0 0,1 2-1,1 0 1,0 1 0,2 1 0,-25 38 0,37-52-246,1 1-1,-1-1 1,1 1 0,1 0-1,0 0 1,-1 0 0,2 0 0,-1 0-1,1 0 1,1 0 0,-1 0-1,1 1 1,0-1 0,1 0 0,1 8-1,-1-11-36,0 0 0,1 0 0,0 0 0,0 0 0,0 0-1,0-1 1,1 1 0,0 0 0,-1-1 0,1 0 0,0 0-1,1 0 1,-1 0 0,0 0 0,1-1 0,0 1 0,-1-1 0,1 0-1,0 0 1,0-1 0,0 1 0,1-1 0,-1 0 0,0 0 0,7 1-1,4 0 26,1 0-1,-1-1 0,0 0 0,1-2 0,-1 1 0,22-5 1,-29 3-12,-1 1 0,0-1 1,0 0-1,0 0 1,0-1-1,-1 0 1,1 0-1,-1-1 0,0 0 1,0 0-1,0 0 1,0-1-1,-1 0 1,1 0-1,6-9 0,-11 13 3,0 0-1,0-1 1,0 1-1,0-1 1,0 1-1,0 0 1,0-1-1,-1 1 1,1-1-1,-1 0 1,1 1-1,-1-1 1,0 1-1,1-1 1,-1 0-1,0 1 1,0-1-1,0 0 1,0 1-1,-1-1 1,1 0-1,-1-2 1,0 2-7,0 1 0,0 0-1,0-1 1,-1 1 0,1 0 0,0 0 0,-1 0 0,1 0 0,-1 0 0,1 0-1,-1 0 1,0 0 0,1 1 0,-1-1 0,0 1 0,1-1 0,-4 0 0,-6 0-4,0 0 1,0 0-1,-1 1 1,1 0-1,-16 3 1,17-1 3,0 0 0,0 1-1,0 0 1,0 1 0,-16 8 0,23-10 11,-1-1 0,1 1 1,0 0-1,0 0 1,0 1-1,0-1 0,0 1 1,0-1-1,1 1 1,-1 0-1,1 0 0,0 0 1,0 0-1,0 0 1,0 1-1,0-1 0,1 1 1,0-1-1,-2 7 1,3-10-27,0 1 0,0 0 0,0-1 0,0 1 1,0 0-1,0-1 0,1 1 0,-1 0 0,0 0 1,0-1-1,1 1 0,-1-1 0,0 1 0,1 0 0,-1-1 1,1 1-1,-1-1 0,0 1 0,1-1 0,0 1 1,-1-1-1,1 1 0,-1-1 0,1 1 0,-1-1 0,1 0 1,0 1-1,-1-1 0,2 1 0,31 4 75,34-9 42,-36-3-143,-2-1-1,36-14 0,-44 13-158,1 2-1,-1 0 0,1 2 0,1 0 1,41-3-1,-64 8 166,1 0 0,0 0-1,0 0 1,0 0 0,-1 0 0,1 0 0,0 1 0,0-1 0,-1 0 0,1 0-1,0 1 1,0-1 0,-1 0 0,1 1 0,0-1 0,-1 1 0,1-1 0,-1 1-1,1-1 1,0 1 0,-1-1 0,1 1 0,-1-1 0,0 1 0,1 0-1,-1-1 1,1 1 0,-1 0 0,1 1 0,-1 27-129,-21 35-119,18-58 121,1-1-254,0 1 0,0-1 0,0 1-1,1 0 1,0-1 0,-1 10 0,2-14 250,0-1 0,0 1 1,0 0-1,0-1 0,0 1 1,0-1-1,0 1 0,1 0 1,-1-1-1,0 1 0,0-1 1,1 1-1,-1-1 0,0 1 1,1 0-1,-1-1 0,0 0 1,1 1-1,-1-1 0,1 1 1,-1-1-1,1 1 0,-1-1 1,1 0-1,0 1 0,1-1-109,0 1 0,-1-1 0,1 0 0,0 0-1,0 0 1,-1 0 0,1 0 0,0-1 0,-1 1 0,1 0-1,0-1 1,-1 1 0,1-1 0,1-1 0,27-16-4693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7.743"/>
    </inkml:context>
    <inkml:brush xml:id="br0">
      <inkml:brushProperty name="width" value="0.025" units="cm"/>
      <inkml:brushProperty name="height" value="0.025" units="cm"/>
      <inkml:brushProperty name="color" value="#004F8B"/>
    </inkml:brush>
  </inkml:definitions>
  <inkml:trace contextRef="#ctx0" brushRef="#br0">0 32 18129,'0'0'8136,"73"7"-7528,-27-15-383,9-1-193,0 1-1282,-9 2-2241,-4 1-2306,-12 3-6022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8.104"/>
    </inkml:context>
    <inkml:brush xml:id="br0">
      <inkml:brushProperty name="width" value="0.025" units="cm"/>
      <inkml:brushProperty name="height" value="0.025" units="cm"/>
      <inkml:brushProperty name="color" value="#004F8B"/>
    </inkml:brush>
  </inkml:definitions>
  <inkml:trace contextRef="#ctx0" brushRef="#br0">10 0 16912,'0'0'7175,"2"14"-6769,2 41-74,-3 1 1,-8 79 0,4-115-74,1-13-44,1 0 0,-1 0-1,1 1 1,1-1 0,-1 0 0,2 1 0,-1-1 0,0 1 0,4 10-1,-3-18-133,1 1 0,-1-1 0,1 1 0,-1-1 0,1 0 0,-1 0 0,1 1 0,0-1 0,-1 0 0,1-1 0,-1 1-1,1 0 1,-1 0 0,1-1 0,0 1 0,-1-1 0,1 1 0,1-2 0,12-7 193,0-1 0,-1 0 0,-1-1 0,1-1 0,-2 0 0,1-1 0,16-23 0,-14 19-187,130-160-1689,-139 171 1117,-22 5-21712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8.468"/>
    </inkml:context>
    <inkml:brush xml:id="br0">
      <inkml:brushProperty name="width" value="0.025" units="cm"/>
      <inkml:brushProperty name="height" value="0.025" units="cm"/>
      <inkml:brushProperty name="color" value="#004F8B"/>
    </inkml:brush>
  </inkml:definitions>
  <inkml:trace contextRef="#ctx0" brushRef="#br0">27 1 10858,'0'0'4837,"-19"60"-2851,12-37-32,7-1-1,0-4-287,12-6-737,11-5-577,2-4-160,3-3-31,2 0-642,-1-4-1281,-3-10-1184,-8-2-2211,3-5-1025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9.804"/>
    </inkml:context>
    <inkml:brush xml:id="br0">
      <inkml:brushProperty name="width" value="0.025" units="cm"/>
      <inkml:brushProperty name="height" value="0.025" units="cm"/>
      <inkml:brushProperty name="color" value="#004F8B"/>
    </inkml:brush>
  </inkml:definitions>
  <inkml:trace contextRef="#ctx0" brushRef="#br0">48 1 15727,'0'0'1863,"-7"12"-262,7-12-1602,-6 10 468,1 1-1,0 0 1,0-1-1,1 2 1,0-1-1,1 0 1,0 1-1,1-1 1,1 1-1,-1 20 1,2-30-447,1 1 0,0-1 0,-1 0 0,1 0 1,0 0-1,0 0 0,0 0 0,1 0 0,-1 0 0,0 0 1,1 0-1,-1 0 0,1-1 0,0 1 0,-1-1 1,1 1-1,0-1 0,0 0 0,0 1 0,0-1 0,0 0 1,0-1-1,1 1 0,-1 0 0,0 0 0,0-1 0,1 1 1,-1-1-1,0 0 0,0 0 0,3 0 0,1 1 27,0-1-1,0 0 0,0 0 0,0-1 1,0 1-1,0-1 0,0-1 1,0 1-1,-1-1 0,1 0 1,7-3-1,-6 0 42,0-1 0,0 1 0,-1-1 1,0 0-1,0-1 0,-1 1 0,1-1 0,-1 0 1,-1-1-1,0 1 0,0-1 0,0 0 1,-1 0-1,0 0 0,0 0 0,-1-1 0,0 1 1,-1-1-1,0 1 0,0-12 0,0 20-59,-1-1 0,0 1 0,0-1 0,0 1 0,0 0 0,0-1-1,0 1 1,0-1 0,0 1 0,0-1 0,-1 1 0,1 0 0,0-1 0,0 1-1,0-1 1,0 1 0,-1 0 0,1-1 0,0 1 0,0 0 0,-1-1 0,1 1 0,0 0-1,0-1 1,-1 1 0,1 0 0,0-1 0,-1 1 0,1 0 0,-1 0 0,1 0 0,0-1-1,-2 1 1,-13 5 286,-14 19-293,-7 29 143,34-50-129,0 0-1,1 0 1,-1 0 0,1 0-1,0 1 1,0-1 0,0 1 0,0-1-1,0 1 1,1-1 0,0 1 0,0-1-1,0 1 1,0-1 0,1 8 0,0-10-27,1 1 1,-1 0 0,0-1 0,1 1 0,0-1 0,-1 0 0,1 1-1,0-1 1,0 0 0,-1 0 0,1 0 0,0 0 0,0 0 0,0-1 0,0 1-1,1-1 1,-1 1 0,0-1 0,0 0 0,0 0 0,0 1 0,2-2-1,52-1-353,-51 0 373,1 0 0,0-1 0,-1 1-1,0-1 1,1-1 0,-1 1 0,-1-1 0,1 0-1,0 0 1,-1 0 0,0-1 0,0 0 0,0 0 0,4-7-1,31-30 245,-38 41-279,0 0 0,0 0 0,0 0-1,0 0 1,0 0 0,0 1 0,0-1 0,0 0 0,0 1 0,1-1 0,-1 0 0,0 1 0,0 0 0,1-1 0,-1 1 0,0 0 0,1 0 0,-1 0-1,0-1 1,1 2 0,-1-1 0,0 0 0,1 0 0,-1 0 0,0 0 0,1 1 0,-1-1 0,0 1 0,1-1 0,0 2 0,0-1 5,-1 1 1,0 0-1,1-1 1,-1 1-1,0 0 1,0 0-1,0 0 0,0 0 1,-1 0-1,1 0 1,-1 0-1,1 1 1,-1-1-1,1 0 1,-1 0-1,0 0 1,0 4-1,0 115 1923,6-160-1911,8-16 52,-11 39-131,1 0 0,1 0 0,10-23 1,-14 38 56,-1 1 1,1-1-1,0 1 1,-1-1-1,1 1 1,0-1 0,-1 1-1,1-1 1,0 1-1,0 0 1,0-1 0,0 1-1,-1 0 1,1 0-1,0 0 1,0 0 0,0-1-1,0 1 1,0 0-1,-1 0 1,1 1 0,0-1-1,0 0 1,0 0-1,0 0 1,0 1-1,1 0 1,29 10-81,-21-7 100,14 0 0,-19-4-21,0 1 1,0-1-1,0 1 0,0 1 1,-1-1-1,1 0 0,0 1 0,7 4 1,-12-5-5,1 0-1,-1 0 1,1 0 0,-1 1 0,1-1 0,-1 0-1,0 0 1,1 1 0,-1-1 0,0 0 0,0 0-1,0 1 1,0-1 0,0 0 0,0 1 0,-1-1-1,1 0 1,0 0 0,-1 1 0,1-1 0,-1 0-1,0 2 1,-16 30 73,11-22-46,4-8-12,0 1-1,1-1 1,-1 1-1,1-1 1,-1 1-1,1 0 0,0-1 1,1 1-1,-1 0 1,0 0-1,1 0 1,0 4-1,1-7 12,0 1-1,0-1 1,0 0 0,0 0 0,0 1-1,0-1 1,0 0 0,1 0-1,-1 0 1,0 0 0,0 0 0,1 0-1,-1-1 1,1 1 0,-1 0 0,1-1-1,-1 1 1,1-1 0,0 0-1,-1 1 1,1-1 0,-1 0 0,1 0-1,0 0 1,-1 0 0,1 0 0,-1 0-1,4-1 1,3 0 8,-1-1 0,1 0 0,-1 0 0,0 0 0,0-1 0,0 0 0,0 0 0,0-1 0,-1 0 0,1 0 0,-1 0 0,0-1 0,0 0-1,-1 0 1,10-12 0,-11 14-1,0-1 0,-1 0 0,1 0 0,-1-1 1,0 1-1,0-1 0,-1 1 0,1-1 0,-1 0 0,0 0 0,0 0 0,-1 0 0,1 0 0,-1-1 0,0 1 0,-1 0 0,1-1 0,-1 1 0,0 0 0,-1-1 0,-1-9 0,4 18-16,0-1 0,0 0-1,0 0 1,0 0 0,0-1 0,0 1 0,1 0-1,-1-1 1,0 1 0,1-1 0,-1 0 0,1 0-1,0 0 1,-1 0 0,1-1 0,0 1 0,5 0-1,51 6 103,-44-6-97,0 0 0,0-1 0,0 0 0,0-1 0,0-1-1,0 0 1,0-1 0,-1-1 0,1 0 0,23-11-1,-37 15 2,-1 0-1,1 0 0,0-1 0,0 1 0,-1 0 0,1-1 0,0 1 0,-1-1 0,1 1 0,0-1 0,-1 1 0,1-1 0,-1 1 0,1-1 0,-1 0 0,1 1 0,-1-1 0,1 0 0,-1 1 0,0-1 0,1 0 0,-1 0 0,0 1 0,0-1 0,1 0 0,-1-1 0,-16-7 72,-33 6-164,45 4 85,1-1-1,-1 1 1,1 0-1,-1 0 0,1 0 1,-1 1-1,1-1 1,0 1-1,-1 0 0,1 0 1,0 0-1,0 0 1,1 1-1,-1-1 0,0 1 1,1-1-1,-1 1 1,1 0-1,0 0 1,0 0-1,0 0 0,0 1 1,1-1-1,0 0 1,-1 1-1,1-1 0,0 1 1,0 0-1,1-1 1,-1 1-1,1 0 0,0-1 1,0 1-1,0 0 1,0-1-1,1 5 1,1-6-13,-1 0 1,0 1-1,1-1 1,-1 0-1,1 0 1,0 0 0,0 0-1,0-1 1,0 1-1,0 0 1,0-1-1,0 1 1,0-1-1,1 0 1,-1 0 0,1 0-1,-1 0 1,0 0-1,1 0 1,0-1-1,3 1 1,59 6-3082,-63-7 2898,46-1-6700,4-4-6422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1.181"/>
    </inkml:context>
    <inkml:brush xml:id="br0">
      <inkml:brushProperty name="width" value="0.025" units="cm"/>
      <inkml:brushProperty name="height" value="0.025" units="cm"/>
      <inkml:brushProperty name="color" value="#004F8B"/>
    </inkml:brush>
  </inkml:definitions>
  <inkml:trace contextRef="#ctx0" brushRef="#br0">0 59 9801,'0'0'4159,"4"-8"-2953,15-41 1928,-16 48 244,-1 12-2305,0 17 81,-16 179 2252,0 3-2824,15-256-2913,-1-89-11380,-1 106 9921,-1 2-107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1.777"/>
    </inkml:context>
    <inkml:brush xml:id="br0">
      <inkml:brushProperty name="width" value="0.025" units="cm"/>
      <inkml:brushProperty name="height" value="0.025" units="cm"/>
      <inkml:brushProperty name="color" value="#004F8B"/>
    </inkml:brush>
  </inkml:definitions>
  <inkml:trace contextRef="#ctx0" brushRef="#br0">0 189 14061,'0'0'6759,"11"8"-5249,-6-4-1364,-1 0 27,1 0 0,0-1 0,-1 1 0,2-1 0,-1 0 0,0-1 0,0 1 0,1-1 0,0 0 0,-1 0 0,1-1 0,0 1 0,0-1 0,0-1 0,0 1 0,0-1 0,-1 0 0,10-1 0,-4-2 21,1 0 1,-1-1-1,0-1 0,0 0 0,0 0 0,-1-1 1,1 0-1,-2-1 0,16-12 0,-4 0-14,0-2 0,33-41 0,-51 59-162,-1 0 0,1-1 0,-1 1 0,1 0 0,-1-1 0,0 0 1,0 1-1,-1-1 0,1 0 0,-1 0 0,0 0 0,0 0 0,0 0 0,0-1 0,-1-3 0,0 7-13,0 0 0,-1 1 0,1-1 0,-1 1 0,0-1 0,1 1 0,-1-1 0,1 1 0,-1 0 0,0-1 0,1 1 0,-1 0 0,0-1 0,1 1 0,-1 0 0,0 0 0,1-1 0,-1 1 0,0 0 0,0 0 0,1 0 0,-1 0 0,0 0 0,0 0 0,1 0 0,-1 1 0,0-1 0,0 0 0,1 0 0,-1 0 0,0 1 0,1-1 0,-2 1 0,-27 9-106,12 0 81,0 1 1,1 1-1,0 0 0,1 2 1,0-1-1,1 2 0,1 0 0,0 1 1,1 0-1,1 0 0,1 2 1,-12 24-1,19-35 24,0 0 1,0 1-1,1-1 1,0 1-1,-1 10 1,3-17-4,0 1 1,0-1 0,-1 1 0,1-1-1,0 1 1,0-1 0,0 1 0,1-1 0,-1 1-1,0-1 1,1 1 0,-1-1 0,0 1-1,1-1 1,0 0 0,-1 1 0,1-1 0,0 0-1,0 1 1,0-1 0,0 0 0,0 0-1,0 0 1,0 0 0,0 0 0,0 0 0,0 0-1,1 0 1,-1 0 0,0-1 0,1 1-1,2 1 1,9 0-117,1 0 1,0-1-1,0 0 0,0-1 0,0-1 0,0 0 0,-1-1 0,1 0 1,16-6-1,46-18-4005,-7-5-4700,-30 6-1488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2.268"/>
    </inkml:context>
    <inkml:brush xml:id="br0">
      <inkml:brushProperty name="width" value="0.025" units="cm"/>
      <inkml:brushProperty name="height" value="0.025" units="cm"/>
      <inkml:brushProperty name="color" value="#004F8B"/>
    </inkml:brush>
  </inkml:definitions>
  <inkml:trace contextRef="#ctx0" brushRef="#br0">145 0 16688,'0'0'9582,"-6"9"-9304,-4 9-154,1 0 1,1 1-1,0 0 1,2 1 0,0-1-1,1 1 1,1 0-1,-1 24 1,-66 441 398,69-481 80,0-15-142,-1-20 66,3-9-500,2-1-1,1 0 1,2 1 0,2 0-1,2 0 1,2 0 0,1 1-1,2 1 1,1 0 0,2 1-1,35-55 1,-45 82-41,1 1 0,-1-1 0,2 2 0,-1-1 0,1 1 0,14-10 0,-19 15-2,0 1 1,0-1 0,0 1-1,0 0 1,0 0 0,0 1-1,0-1 1,1 1 0,-1 0-1,1 0 1,-1 0-1,1 1 1,-1-1 0,1 1-1,-1 0 1,1 1 0,-1-1-1,1 1 1,7 2-1,-10-2-6,0 0-1,0 0 0,0 1 1,0-1-1,0 1 0,0 0 1,-1 0-1,1-1 0,0 1 1,-1 0-1,0 0 0,1 1 0,-1-1 1,0 0-1,0 0 0,0 1 1,0-1-1,-1 0 0,1 1 1,-1-1-1,1 1 0,-1-1 1,0 0-1,0 1 0,0 2 1,0 1 19,0 0 1,0 1 0,-1-1 0,0 0 0,0 1 0,-1-1 0,1 0 0,-5 10 0,1-7 88,0-1 0,-1 0 0,0-1 0,0 1 0,0-1 0,-1 0 0,0-1 0,0 1 1,-1-1-1,0-1 0,0 1 0,0-2 0,0 1 0,-1-1 0,0 0 0,0-1 0,0 0 0,0 0 0,-1-1 0,1 0 1,-1-1-1,1 0 0,-16 0 0,23-1-117,0-1 1,0 1 0,0 0-1,0 0 1,0-1 0,0 1-1,1-1 1,-1 0 0,0 1-1,0-1 1,0 0 0,0 0-1,1 0 1,-1-1 0,-2-1-1,3 2-175,1 0-1,-1 0 1,0 0 0,1 0-1,-1 0 1,1 0-1,-1 0 1,1 0-1,0 0 1,-1 0 0,1-1-1,0 1 1,0 0-1,0 0 1,0 0 0,0-1-1,0 1 1,0 0-1,0-2 1,1 0-532,0 0 0,1 0 0,-1-1 0,0 1 0,1 0 0,0 0 0,0 1 0,0-1 0,0 0 1,0 1-1,0-1 0,1 1 0,-1-1 0,1 1 0,5-3 0,21-12-5444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2.632"/>
    </inkml:context>
    <inkml:brush xml:id="br0">
      <inkml:brushProperty name="width" value="0.025" units="cm"/>
      <inkml:brushProperty name="height" value="0.025" units="cm"/>
      <inkml:brushProperty name="color" value="#004F8B"/>
    </inkml:brush>
  </inkml:definitions>
  <inkml:trace contextRef="#ctx0" brushRef="#br0">47 1 19314,'0'0'9561,"-1"10"-9091,-19 90 415,12-68-794,2 0 0,-5 64 1,23-113 671,3-38-1009,14-103 1,-29 161 216,0 1 0,0-1 0,0 1 0,1-1 0,-1 1 0,1-1 0,0 0 0,0 1 1,0-1-1,0 0 0,0 0 0,1 0 0,-1 0 0,1 0 0,0 0 0,0 0 0,0 0 0,1-1 0,-1 1 1,0-1-1,1 0 0,0 1 0,5 2 0,-1-2-476,0 0 0,0 0 1,1-1-1,-1 0 0,1-1 1,-1 0-1,1 0 0,-1 0 0,1-1 1,10-1-1,-8 0-1189,1 0 0,0-1 0,-1 0 1,1 0-1,-1-1 0,14-7 0,20-10-8545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2.960"/>
    </inkml:context>
    <inkml:brush xml:id="br0">
      <inkml:brushProperty name="width" value="0.025" units="cm"/>
      <inkml:brushProperty name="height" value="0.025" units="cm"/>
      <inkml:brushProperty name="color" value="#004F8B"/>
    </inkml:brush>
  </inkml:definitions>
  <inkml:trace contextRef="#ctx0" brushRef="#br0">243 0 12396,'0'0'3395,"-9"3"-544,-22 4-585,11-3-1315,0 1-1,0 0 1,0 2 0,-32 15-1,47-19-883,0 0 0,1 0-1,-1 0 1,1 0 0,-1 1 0,1 0-1,1-1 1,-1 2 0,0-1 0,1 0-1,0 1 1,0-1 0,0 1 0,1 0-1,-1 0 1,1 0 0,0 0 0,1 1-1,-1-1 1,1 0 0,0 1 0,1-1-1,-1 11 1,1-15-52,0 1 0,1-1 0,-1 1 0,0-1 0,1 0 0,-1 1 0,1-1 0,0 0 0,-1 1 0,1-1-1,0 0 1,0 0 0,0 0 0,0 0 0,0 1 0,0-1 0,0 0 0,0-1 0,0 1 0,1 0 0,-1 0 0,0 0 0,1-1 0,-1 1 0,0-1 0,1 1 0,-1-1-1,1 0 1,-1 1 0,1-1 0,-1 0 0,0 0 0,1 0 0,-1 0 0,1 0 0,-1 0 0,1 0 0,-1-1 0,2 0 0,5 1 43,0-2 0,0 1 0,0-1 0,0 0 0,-1 0 0,10-5 0,-4-1-50,0-1 1,0-1 0,0 0 0,-1 0-1,-1-1 1,0-1 0,0 0 0,-1 0-1,-1-1 1,12-21 0,-32 50-72,0 1 0,1 1 0,0 0-1,2 0 1,0 1 0,1 0 0,1 0 0,1 1 0,0-1 0,-1 24 0,6-42-69,-1 0-1,1 1 1,0-1 0,0 1 0,0-1 0,0 1-1,0-1 1,0 0 0,0 1 0,0-1 0,1 1-1,-1-1 1,0 1 0,1-1 0,-1 0 0,1 1-1,0-1 1,-1 0 0,1 0 0,0 0 0,0 1-1,0-1 1,0 0 0,0 0 0,0 0 0,0 0-1,0 0 1,0-1 0,1 1 0,-1 0 0,0 0-1,0-1 1,1 1 0,-1-1 0,0 1 0,1-1-1,-1 0 1,1 1 0,-1-1 0,1 0 0,-1 0-1,0 0 1,1 0 0,-1 0 0,3-1 0,3 0-877,-1 0 0,0-1 0,0 0 0,0 0 0,0-1 0,-1 1 1,1-1-1,-1-1 0,9-6 0,26-24-8600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3.290"/>
    </inkml:context>
    <inkml:brush xml:id="br0">
      <inkml:brushProperty name="width" value="0.025" units="cm"/>
      <inkml:brushProperty name="height" value="0.025" units="cm"/>
      <inkml:brushProperty name="color" value="#004F8B"/>
    </inkml:brush>
  </inkml:definitions>
  <inkml:trace contextRef="#ctx0" brushRef="#br0">242 0 14157,'0'0'4127,"-9"5"-999,-10 7-2472,0 1 0,2 0 0,0 1 0,-31 33 0,37-36-404,1 1 0,0 1 0,1-1-1,0 2 1,1-1 0,1 1 0,0 1 0,-8 21 0,15-35-252,0-1 1,0 1 0,0 0-1,0 0 1,0 0-1,0 0 1,0-1 0,0 1-1,0 0 1,0 0 0,0 0-1,1-1 1,-1 1-1,0 0 1,1 0 0,-1-1-1,0 1 1,1 0-1,-1-1 1,1 1 0,-1 0-1,1-1 1,-1 1-1,1 0 1,0-1 0,-1 1-1,1-1 1,0 1-1,-1-1 1,1 0 0,0 1-1,0-1 1,-1 0-1,1 1 1,0-1 0,0 0-1,0 0 1,-1 0 0,1 0-1,0 0 1,0 0-1,1 0 1,43 0-50,-36-1-8,68-9-1620,-59 6 1135,1 1 1,0 1-1,-1 1 0,1 1 0,34 3 0,-52-3 633,0 1 0,0-1 0,0 0-1,0 1 1,-1-1 0,1 0-1,0 1 1,0 0 0,0-1 0,-1 1-1,1-1 1,0 1 0,-1 0-1,1-1 1,-1 1 0,1 0 0,-1 0-1,1-1 1,-1 1 0,1 0-1,-1 0 1,0 0 0,1 0 0,-1 0-1,0-1 1,0 1 0,0 0-1,0 0 1,0 0 0,0 0 0,0 0-1,0 0 1,0 0 0,0 0-1,0 0 1,0-1 0,-1 1 0,1 0-1,0 0 1,-1 0 0,1 0-1,-1 0 1,0 0 0,-22 38 1923,7-22-1454,-1 0 1,-1-1-1,-1-1 0,-36 22 1,44-30-727,-1-1 0,0 0 0,0 0 0,-1-2 0,0 0 0,1 0 1,-1-1-1,-1 0 0,1-1 0,-14 0 0,6-5-3416,6-12-2680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0.699"/>
    </inkml:context>
    <inkml:brush xml:id="br0">
      <inkml:brushProperty name="width" value="0.025" units="cm"/>
      <inkml:brushProperty name="height" value="0.025" units="cm"/>
    </inkml:brush>
  </inkml:definitions>
  <inkml:trace contextRef="#ctx0" brushRef="#br0">155 0 14670,'0'0'2525,"-8"9"-507,4-6-1877,-78 94 2890,74-87-2652,0 1 0,1 0 0,1 0 0,0 0 0,1 1 0,0 0-1,0 0 1,-4 22 0,9-31-368,-1 0 0,1-1-1,0 1 1,0 0 0,0 0-1,0-1 1,1 1 0,-1 0 0,1 0-1,0-1 1,0 1 0,0 0-1,0-1 1,0 1 0,0-1 0,1 1-1,-1-1 1,1 0 0,-1 0-1,4 4 1,0-3 11,-1 1 0,1-1 0,-1 0 0,1 0 0,0 0 0,1-1 0,-1 0 0,0 0 0,9 2 1,10 1-92,0-2 1,0 0 0,40-2-1,-61-1 25,3 1 10,-4-1 30,0 0 0,0 0 0,0 0-1,0 1 1,0-2 0,0 1 0,0 0 0,-1 0 0,1-1 0,0 1 0,0-1 0,0 1 0,0-1 0,-1 0-1,1 0 1,0 1 0,-1-1 0,3-2 0,-8 2 55,0 0 0,1 0-1,-1 1 1,0-1 0,0 1-1,0 0 1,-6 0 0,1 1-18,-1 1 1,1-1-1,0 2 1,-15 4-1,21-6-8,0 0 1,0 0-1,1 0 0,-1 0 1,0 0-1,1 1 0,-1-1 0,1 1 1,0 0-1,-1 0 0,1 0 0,0 0 1,0 0-1,0 0 0,0 0 0,1 1 1,-1-1-1,1 1 0,-2 2 0,9-4 7,-1-1 1,1 0-1,-1 0 0,1 0 0,0-1 0,10-2 0,69-29 19,11-3-534,-87 32 422,0 1-1,0 1 1,0-1 0,0 1 0,0 1 0,1-1 0,-1 2 0,13 1-1,-21-1 74,0-1 0,1 1 0,-1 0-1,0 0 1,0 0 0,1 0-1,-1 0 1,0 0 0,0 0 0,0 0-1,0 0 1,0 1 0,-1-1 0,1 0-1,0 1 1,-1-1 0,1 1 0,0-1-1,-1 0 1,0 1 0,1-1-1,-1 1 1,0 0 0,0-1 0,0 1-1,0-1 1,0 1 0,0-1 0,0 1-1,0-1 1,-1 1 0,0 1-1,-12 51 900,12-51-1139,-6 19 771,8-10-4147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5.343"/>
    </inkml:context>
    <inkml:brush xml:id="br0">
      <inkml:brushProperty name="width" value="0.025" units="cm"/>
      <inkml:brushProperty name="height" value="0.025" units="cm"/>
      <inkml:brushProperty name="color" value="#004F8B"/>
    </inkml:brush>
  </inkml:definitions>
  <inkml:trace contextRef="#ctx0" brushRef="#br0">41 383 7335,'0'0'13773,"7"2"-12337,-3-2-1287,-1 1 0,0-1 0,1 0 0,-1 0 0,0 0 0,0 0 0,1-1 1,-1 1-1,0-1 0,0 0 0,1 0 0,-1 0 0,0 0 0,0-1 0,3-1 0,5-4 220,-1-1-1,1 0 1,11-12 0,4-1-44,-20 17-262,0-1 1,0 0-1,0 0 0,0 0 1,-1-1-1,9-10 0,-14 15-57,-10 31-38,7-25 55,-1 0 0,0 0 0,0-1 0,-1 1 0,1-1 0,-8 5 0,-6 7 606,18-16-604,0 0 0,0 1 1,0-1-1,0 0 0,0 0 0,0 0 1,0 0-1,0 1 0,-1-1 1,1 0-1,0 0 0,0 0 0,0 1 1,0-1-1,0 0 0,0 0 1,0 0-1,0 1 0,0-1 0,0 0 1,1 0-1,-1 0 0,0 1 0,0-1 1,0 0-1,0 0 0,0 0 1,0 1-1,0-1 0,0 0 0,1 0 1,-1 0-1,0 0 0,0 0 1,0 1-1,0-1 0,0 0 0,1 0 1,-1 0-1,0 0 0,0 0 0,0 0 1,1 0-1,-1 0 0,0 0 1,0 0-1,0 0 0,1 0 0,-1 1 1,0-1-1,0 0 0,0-1 1,1 1-1,-1 0 0,0 0 0,0 0 1,0 0-1,1 0 0,-1 0 1,0 0-1,0 0 0,0 0 0,0 0 1,1 0-1,-1 0 0,0-1 0,0 1 1,6 0-20,0 0 0,0 0 0,-1-1 0,1 0 0,0 0 1,-1-1-1,1 1 0,-1-1 0,1 0 0,-1-1 0,0 1 0,6-4 1,-9 4 3,1 0 0,-1-1 1,1 1-1,-1 0 1,0-1-1,0 0 1,0 1-1,0-1 0,0 0 1,-1 0-1,1 0 1,-1 0-1,0 0 1,1 0-1,-2 0 0,1-1 1,0 1-1,-1 0 1,1-1-1,-1-4 1,0 7-9,-1 0 1,1 0-1,-1 0 1,0 0-1,1 0 0,-1 0 1,0 1-1,1-1 1,-1 0-1,0 0 1,0 1-1,0-1 1,0 1-1,1-1 1,-1 1-1,0-1 0,0 1 1,0-1-1,0 1 1,0 0-1,0 0 1,0-1-1,0 1 1,0 0-1,0 0 1,0 0-1,-1 0 1,1 0-1,-1 1 0,-41-1-37,36 0 18,-3 1 5,0 0 0,1 1-1,-1 0 1,1 1 0,-1 0 0,1 0 0,0 1 0,0 0-1,1 1 1,-1 0 0,1 0 0,0 1 0,1 0 0,-1 0-1,1 1 1,0 0 0,0 0 0,1 0 0,0 1-1,1 0 1,0 0 0,0 1 0,0 0 0,1 0 0,1 0-1,-1 0 1,1 0 0,1 1 0,0-1 0,0 1 0,0 12-1,2-19 10,0-1 0,0 1 1,1-1-1,-1 1 0,1-1 0,-1 1 0,1-1 0,0 1 0,0-1 0,0 0 0,0 1 0,0-1 0,1 0 0,-1 0 0,1 0 0,-1 0 1,1 0-1,0 0 0,0 0 0,0-1 0,2 3 0,1-1 5,0-1 1,0 1-1,1-1 1,-1 0-1,0 0 1,1 0-1,0-1 1,-1 0-1,8 1 0,1-1 6,-1-1 0,0 0-1,0-1 1,0 0 0,1-1-1,-1 0 1,24-8 0,-20 1-9,-1 1 1,0-2 0,-1 0 0,0-1 0,-1-1 0,19-18-1,-20 18-3,-11 38-567,-17 48 555,16-74 18,-1 1-1,0-1 0,1 1 1,-1-1-1,0 1 0,1-1 1,-1 1-1,0-1 1,1 1-1,-1-1 0,1 1 1,-1-1-1,1 0 1,-1 1-1,1-1 0,0 0 1,-1 1-1,1-1 1,-1 0-1,1 0 0,0 0 1,-1 0-1,1 1 1,-1-1-1,1 0 0,0 0 1,-1 0-1,1 0 1,0 0-1,-1-1 0,2 1 1,24-3 151,-9-4-95,0 0 0,0-1 0,24-16 0,-30 17-136,0 0-1,0 0 1,1 1 0,0 1 0,0 0 0,1 0-1,-1 2 1,1-1 0,18-1 0,-30 5 65,0-1 0,0 1 0,0 0 1,0 0-1,0 1 0,0-1 0,0 0 1,0 0-1,0 0 0,0 1 0,0-1 1,0 0-1,0 1 0,0-1 0,0 1 0,0-1 1,0 1-1,-1 0 0,1-1 0,0 1 1,0 0-1,-1-1 0,1 1 0,0 0 1,-1 0-1,1 0 0,-1 0 0,1 0 1,-1-1-1,1 3 0,3 34 71,-4-33-114,0-1 0,0 1 0,0-1 0,0 1 0,1-1 0,-1 1 0,1-1 0,0 1 0,2 3 0,-3-6-21,1 0 1,0-1-1,0 1 0,0 0 0,0 0 0,0-1 0,0 1 1,0-1-1,1 1 0,-1-1 0,0 1 0,0-1 1,0 0-1,0 1 0,1-1 0,-1 0 0,0 0 0,0 0 1,0 0-1,1 0 0,-1 0 0,0 0 0,0 0 1,1-1-1,-1 1 0,0-1 0,0 1 0,0 0 0,0-1 1,0 0-1,0 1 0,2-2 0,5-2-642,-1 0-1,1-1 1,-1 0 0,0 0-1,0 0 1,-1-1 0,0 0-1,0-1 1,10-13 0,-1 0-1907,-2 0 0,14-31 1,-9 12 1562,-2-2 1,13-52-1,1-26 6857,-13 50 3206,-32 111-4751,-17 23-2936,-7 15-277,28-43-840,2-1 0,1 1 0,1 1 0,3 0 0,1 0 0,2 58 0,1-95-166,0 0 0,0 0 0,0 0 0,0 0 1,0 0-1,0 0 0,0 0 0,0 0 0,0 0 0,0 0 0,0 0 1,1 0-1,-1 0 0,0 0 0,1 0 0,-1 0 0,1 0 0,-1-1 1,1 1-1,0 0 0,0 1 0,0-2 4,0 0 0,-1 0 0,1 0 1,0-1-1,-1 1 0,1 0 0,0 0 0,-1 0 0,1-1 0,-1 1 1,1 0-1,0-1 0,-1 1 0,1-1 0,-1 1 0,1-1 0,-1 1 1,1-1-1,-1 1 0,0-1 0,1 1 0,0-2 0,22-40 675,-17 23-674,-1 1 1,0-1-1,-2 0 1,0 0-1,0-22 1,-12 56-785,-1 17 681,10-31 65,-1 1-1,1 0 0,0 0 1,0 0-1,0 0 0,0 0 0,0 0 1,0 0-1,0 0 0,1 0 1,-1 0-1,1 0 0,0 0 1,-1 0-1,1 0 0,0 0 1,0-1-1,0 1 0,0 0 1,0-1-1,1 1 0,-1-1 1,0 1-1,3 1 0,-2-2 10,1 0 0,0 1 0,0-1 0,0 0 0,0 0 0,0-1 0,0 1 0,0-1 0,0 1 0,1-1 0,-1 0 0,0 0 0,6-1 0,2-1 33,0 0 0,0-1 0,0 0 0,0-1 0,0 0 0,-1-1 0,17-9 1,-18 7-7,0 0 0,0 0 1,15-17-1,-21 21-17,0 0-1,-1-1 1,1 1 0,-1-1-1,0 1 1,0-1-1,0 0 1,0 0 0,-1 0-1,0 0 1,0 0 0,0 0-1,1-8 1,-14 16-246,4 5 222,-1 1 0,1-1 0,1 1 0,-1 1 0,2-1 0,-1 1 0,2 0 0,0 1 0,0-1 0,1 1 0,0 0 0,1 0 0,-3 18 0,6-28 14,0-1 0,0 1 0,0-1 0,0 1 0,0-1 0,0 1 0,0-1-1,0 1 1,1-1 0,-1 0 0,1 1 0,-1-1 0,1 0 0,0 1 0,-1-1 0,1 0 0,0 0-1,0 1 1,0-1 0,0 0 0,0 0 0,0 0 0,0 0 0,0 0 0,0 0 0,0-1 0,1 1-1,-1 0 1,0-1 0,1 1 0,-1 0 0,0-1 0,1 0 0,-1 1 0,1-1 0,-1 0 0,1 0 0,-1 0-1,0 0 1,1 0 0,-1 0 0,1 0 0,-1 0 0,1 0 0,-1-1 0,1 1 0,-1-1 0,2 0-1,7-2 28,-1 0 0,0 0-1,0-1 1,0 0 0,0 0-1,8-7 1,-3 1-63,1-1 0,-2-1 0,0 0 0,15-19 0,-23 25-5,0 1 0,-1-1 0,0-1 0,0 1 0,0 0 0,-1-1 0,0 0 0,0 0 0,-1 0 0,0 0 0,0 0 0,-1 0-1,2-9 1,-15 22-215,3 2 267,1 0 0,0 1 1,0 0-1,1 1 1,0-1-1,1 1 1,0 1-1,0-1 1,1 1-1,-6 21 1,11-31-21,0 0 0,0 0 0,0 0 0,0 0 0,0 0 0,0-1 0,1 1 0,-1 0 0,0 0 0,1 0 0,-1 0 0,0 0 0,1 0 0,-1-1 0,1 1 0,0 0 0,-1 0 0,1-1 0,-1 1 0,1 0 1,0-1-1,0 1 0,-1-1 0,1 1 0,0-1 0,0 1 0,0-1 0,0 0 0,0 1 0,0-1 0,-1 0 0,1 0 0,0 1 0,0-1 0,0 0 0,1 0 0,45 3-338,-33-3 140,1 1-243,-1-1 282,1 0 0,-1 1 0,1 1 0,-1 0-1,0 1 1,0 1 0,0 0 0,0 1 0,13 7-1,-26-12 194,0-1-1,0 1 1,0 0-1,0 0 0,0 0 1,-1-1-1,1 1 1,0-1-1,0 1 0,0 0 1,-1-1-1,1 1 1,0-1-1,0 0 0,-1 1 1,1-1-1,-1 0 1,1 1-1,0-1 0,-1 0 1,1 0-1,-1 1 0,0-1 1,1 0-1,-1 0 1,0 0-1,1 0 0,-1 1 1,0-1-1,0 0 1,0-2-1,2 0-15,11-24-1302,1 0 1,2 0-1,21-26 0,66-69-10873,-75 92 8231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5.705"/>
    </inkml:context>
    <inkml:brush xml:id="br0">
      <inkml:brushProperty name="width" value="0.025" units="cm"/>
      <inkml:brushProperty name="height" value="0.025" units="cm"/>
      <inkml:brushProperty name="color" value="#004F8B"/>
    </inkml:brush>
  </inkml:definitions>
  <inkml:trace contextRef="#ctx0" brushRef="#br0">230 23 8232,'2'-20'7218,"-2"20"-7062,0 0 0,0 0 0,0-1 0,-1 1 0,1 0 0,0 0 0,0 0 0,0-1 0,-1 1 0,1 0 0,0 0 0,0 0 0,-1 0 0,1 0 0,0 0 0,0-1 0,-1 1 0,1 0-1,0 0 1,-1 0 0,1 0 0,0 0 0,0 0 0,-1 0 0,1 0 0,0 0 0,-1 0 0,1 0 0,0 0 0,0 0 0,-1 1 0,1-1 0,0 0 0,0 0 0,-1 0 0,-14 10 2957,1 7-3396,-4 10 605,2 1 0,1 0 0,1 2 0,2-1 1,0 2-1,2-1 0,2 2 0,1-1 0,1 1 1,1 0-1,2 0 0,2 1 0,2 44 1,-1-75-349,0 0 0,0-1 0,0 1 1,0 0-1,1-1 0,-1 1 1,0 0-1,1-1 0,-1 1 0,1-1 1,0 1-1,-1-1 0,1 1 1,0-1-1,0 1 0,0-1 1,0 1-1,0-1 0,0 0 0,0 0 1,1 0-1,-1 0 0,0 0 1,1 0-1,-1 0 0,2 1 1,-2-2-2,-1 0 0,1 0 0,-1-1 0,1 1 0,-1 0 0,1 0 0,-1 0 0,1-1 0,-1 1 0,1 0 0,-1-1 0,0 1 0,1 0 0,-1-1 0,1 1 0,-1-1 0,0 1 0,1 0 0,-1-1 0,0 1 0,0-1 0,1 1 0,-1-1 0,0 1 0,0-1 0,0 1 1,0-1-1,0 0 0,0 1 0,1-1 0,-1 1 0,0-1 0,-1 0 0,2-24-497,-1 21 363,-1-16 25,0 0 0,-2 0 0,0 0 0,-1 1 0,-2-1 0,0 1 1,0 0-1,-2 0 0,0 1 0,-2 0 0,0 1 0,-15-22 0,15 19 954,15 10 123,30 7 80,-21 4-1271,104 5-2499,-104-8-1308,-7-7-2781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6.100"/>
    </inkml:context>
    <inkml:brush xml:id="br0">
      <inkml:brushProperty name="width" value="0.025" units="cm"/>
      <inkml:brushProperty name="height" value="0.025" units="cm"/>
      <inkml:brushProperty name="color" value="#004F8B"/>
    </inkml:brush>
  </inkml:definitions>
  <inkml:trace contextRef="#ctx0" brushRef="#br0">0 0 20339,'0'0'5317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6.448"/>
    </inkml:context>
    <inkml:brush xml:id="br0">
      <inkml:brushProperty name="width" value="0.025" units="cm"/>
      <inkml:brushProperty name="height" value="0.025" units="cm"/>
      <inkml:brushProperty name="color" value="#004F8B"/>
    </inkml:brush>
  </inkml:definitions>
  <inkml:trace contextRef="#ctx0" brushRef="#br0">1 21 16496,'0'0'9673,"49"22"-16592,-28-30-1152</inkml:trace>
  <inkml:trace contextRef="#ctx0" brushRef="#br0" timeOffset="1">174 1 16239,'0'0'5381,"11"46"-5316,-1-46-2564,1-1-5124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6.860"/>
    </inkml:context>
    <inkml:brush xml:id="br0">
      <inkml:brushProperty name="width" value="0.025" units="cm"/>
      <inkml:brushProperty name="height" value="0.025" units="cm"/>
      <inkml:brushProperty name="color" value="#004F8B"/>
    </inkml:brush>
  </inkml:definitions>
  <inkml:trace contextRef="#ctx0" brushRef="#br0">179 162 10218,'0'0'1179,"5"-11"1987,-3 5-3018,1-2 798,0 0-1,-1 0 1,0 0 0,0 0-1,-1 0 1,1-12-1,-2 18-794,0 0 1,0 0-1,0 0 0,-1 1 0,1-1 0,-1 0 1,1 0-1,-1 1 0,0-1 0,1 0 0,-1 1 0,0-1 1,0 1-1,0-1 0,0 1 0,-1 0 0,1-1 0,0 1 1,0 0-1,-1 0 0,1 0 0,-1 0 0,1 0 0,-1 0 1,0 0-1,1 0 0,-1 0 0,0 1 0,1-1 0,-1 1 1,0 0-1,0-1 0,0 1 0,1 0 0,-1 0 0,0 0 1,0 0-1,0 0 0,1 1 0,-1-1 0,-2 1 1,-2 0-131,0 0 1,0 1 0,0 0 0,1 0 0,-1 0-1,1 0 1,-1 1 0,1 0 0,0 0 0,0 1-1,0-1 1,1 1 0,-1 0 0,1 0 0,0 1-1,0-1 1,0 1 0,1 0 0,0 0 0,0 0-1,-4 9 1,0 0-38,1 1-1,0-1 0,1 1 1,1 0-1,1 0 1,0 1-1,-1 18 1,3-31 12,1-1 1,0 1-1,0 0 1,0 0-1,0 0 1,0-1-1,1 1 1,-1 0-1,1-1 1,0 1 0,-1 0-1,1-1 1,1 1-1,-1-1 1,0 1-1,1-1 1,-1 0-1,1 1 1,-1-1 0,1 0-1,3 3 1,-2-4-2,0 1 1,0-1 0,0 1 0,0-1 0,0 0 0,1 0-1,-1 0 1,0 0 0,1-1 0,-1 1 0,1-1-1,-1 0 1,0 0 0,8-1 0,0-1 15,1 0-1,-1-1 1,0-1 0,0 0-1,0 0 1,-1-1 0,1 0-1,-1-1 1,13-9-1,-6 1 166,-1 0-1,-1-2 1,0 1-1,-1-2 1,0 0-1,-2-1 0,0 0 1,-1-1-1,-1 0 1,-1 0-1,0-1 0,-2-1 1,8-29-1,-28 68-516,-5 18 202,9-13-317,0-1 0,2 1 0,0 0 1,2 1-1,1 0 0,0 0 0,0 44 1,4-67 266,0 1 0,0-1 0,0 0 0,0 0 0,0 0 0,1 0 0,-1 0 0,0 0 0,0 0 0,1 1 0,-1-1 0,1 0 1,-1 0-1,1 0 0,-1 0 0,1-1 0,0 1 0,-1 0 0,1 0 0,0 0 0,0 0 0,-1-1 0,1 1 0,0 0 0,0-1 1,0 1-1,0 0 0,0-1 0,0 0 0,0 1 0,0-1 0,0 1 0,0-1 0,1 0 0,-1 0 0,0 0 0,0 0 0,0 0 0,0 0 1,2 0-1,28 1-6153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7.238"/>
    </inkml:context>
    <inkml:brush xml:id="br0">
      <inkml:brushProperty name="width" value="0.025" units="cm"/>
      <inkml:brushProperty name="height" value="0.025" units="cm"/>
      <inkml:brushProperty name="color" value="#004F8B"/>
    </inkml:brush>
  </inkml:definitions>
  <inkml:trace contextRef="#ctx0" brushRef="#br0">166 0 18546,'-7'13'971,"-5"11"-442,-82 176 1941,83-174-2128,2 1 0,0 1 0,2 0 0,2 0-1,-5 56 1,9-82-337,1-1-1,0 1 1,-1 0-1,1-1 1,0 1-1,0 0 1,0-1 0,0 1-1,1 0 1,-1-1-1,0 1 1,1 0-1,-1-1 1,1 1-1,0-1 1,-1 1-1,1-1 1,0 1-1,0-1 1,0 1 0,0-1-1,0 0 1,0 0-1,0 1 1,0-1-1,1 0 1,-1 0-1,0 0 1,1 0-1,-1 0 1,1-1-1,-1 1 1,1 0 0,0-1-1,-1 1 1,1-1-1,-1 1 1,1-1-1,0 0 1,-1 0-1,1 0 1,0 0-1,0 0 1,-1 0-1,4-1 1,1 0-10,1-1-1,-1 0 1,0-1-1,0 1 1,0-1 0,0 0-1,0 0 1,-1-1 0,1 0-1,8-8 1,4-8-280,-1 0 0,-1 0 1,0-2-1,-2 0 0,-1 0 0,11-27 1,53-149 307,-66 168 30,-1-3 402,-10 27 212,-5 22-278,-15 34-132,-37 68 1,-1 3 690,22-23 107,33-88-1016,1 0 1,0 0-1,0 0 0,1 0 1,0 0-1,1 1 0,0-1 1,2 11-1,-1-20-90,-1 1-1,1-1 1,-1 1 0,1-1 0,0 1-1,0-1 1,0 0 0,-1 1-1,1-1 1,0 0 0,1 0-1,-1 1 1,0-1 0,0 0-1,0 0 1,1 0 0,-1 0 0,1-1-1,-1 1 1,0 0 0,1-1-1,-1 1 1,1-1 0,0 1-1,-1-1 1,1 0 0,-1 1 0,1-1-1,0 0 1,-1 0 0,1 0-1,2-1 1,2 1-642,0-1-1,0 1 1,-1-1 0,1-1-1,-1 1 1,1-1 0,-1 0 0,7-3-1,21-18-6929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7.613"/>
    </inkml:context>
    <inkml:brush xml:id="br0">
      <inkml:brushProperty name="width" value="0.025" units="cm"/>
      <inkml:brushProperty name="height" value="0.025" units="cm"/>
      <inkml:brushProperty name="color" value="#004F8B"/>
    </inkml:brush>
  </inkml:definitions>
  <inkml:trace contextRef="#ctx0" brushRef="#br0">34 145 14798,'-5'8'3417,"3"-3"-2776,-17 30 2135,18-33-2490,0 0 0,0 1 1,0-1-1,0 0 0,1 1 0,-1-1 0,1 0 0,-1 1 0,1-1 0,0 0 0,0 1 0,0-1 0,0 1 0,1 3 0,0-5-205,0 0 0,1 0 1,-1 0-1,0 0 0,1 0 0,-1-1 0,1 1 0,0 0 0,-1-1 1,1 1-1,-1-1 0,1 1 0,0-1 0,-1 0 0,1 0 0,0 0 1,0 0-1,-1 0 0,1 0 0,2 0 0,36-5 324,-25 0-349,0 0 0,0 0 0,-1-2 0,1 0 0,-1 0 0,-1-1 0,15-12 0,-18 13-40,-1 0-1,0-1 1,0 0-1,0-1 1,-1 0 0,-1 0-1,1-1 1,-2 0-1,1 0 1,4-12-1,-10 19 25,1 0-1,-1 0 1,0 0-1,-1 0 1,1 0-1,0 0 1,-1 0-1,0 0 1,0 0-1,0-1 1,0 1-1,-1-3 1,1 4-8,0 1 1,-1 0-1,1 0 1,-1 0-1,1 0 1,-1 0-1,1 0 0,-1 0 1,0 0-1,1 0 1,-1 1-1,0-1 1,0 0-1,0 0 1,1 1-1,-1-1 1,0 0-1,0 1 1,0-1-1,0 1 0,0-1 1,-3 0-1,1 1-6,-1 0 0,0-1 0,0 2 0,0-1-1,1 0 1,-1 1 0,0 0 0,1-1 0,-1 1 0,0 1-1,1-1 1,-1 1 0,1-1 0,0 1 0,-1 0 0,1 0-1,0 0 1,-4 4 0,-7 6-7,1 1 0,0 0 0,1 1 0,0 0 0,-18 30 0,24-34-14,0 1 1,1 0-1,0 0 0,1 0 0,0 0 0,1 1 0,0-1 0,1 1 1,0 0-1,1 13 0,1-22-32,0 0 0,0 0 0,0 0 1,1 0-1,-1 0 0,1 0 0,0 0 0,0 0 0,0-1 1,1 1-1,-1 0 0,0-1 0,1 1 0,0-1 0,-1 1 1,1-1-1,0 0 0,1 0 0,-1 0 0,0 0 0,0 0 0,1 0 1,-1 0-1,1-1 0,0 0 0,-1 1 0,1-1 0,0 0 1,3 1-1,5 1-854,0-1 0,1 0 0,-1-1 0,1 0 0,0 0 0,17-2 0,24-5-6961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8.460"/>
    </inkml:context>
    <inkml:brush xml:id="br0">
      <inkml:brushProperty name="width" value="0.025" units="cm"/>
      <inkml:brushProperty name="height" value="0.025" units="cm"/>
      <inkml:brushProperty name="color" value="#004F8B"/>
    </inkml:brush>
  </inkml:definitions>
  <inkml:trace contextRef="#ctx0" brushRef="#br0">1 1 6694,'0'0'14809,"3"14"-13672,5 44 49,-3-21-687,13 56-1,-18-91-495,1 0-1,-1 1 0,1-1 0,0 0 0,0 0 0,0 1 0,0-1 0,0 0 1,0 0-1,1 0 0,-1 0 0,1 0 0,-1-1 0,1 1 0,0 0 0,0-1 0,0 1 1,-1-1-1,1 0 0,1 1 0,-1-1 0,4 1 0,-3-1 17,0-1 0,0 0 0,0 0-1,0 0 1,0-1 0,0 1 0,0-1 0,0 0 0,0 1-1,0-1 1,0-1 0,0 1 0,-1 0 0,1-1-1,3-1 1,9-8 78,-1 0-1,0-1 1,-1 0 0,19-23-1,-15 13-52,-14 17-35,0 0-1,1 0 0,0 0 0,0 0 0,0 0 0,0 1 0,1 0 0,-1 0 0,1 0 1,9-5-1,-14 10-9,1-1 1,0 0 0,-1 0 0,1 0-1,0 1 1,-1-1 0,1 0 0,-1 0-1,1 1 1,-1-1 0,1 1 0,-1-1-1,1 0 1,-1 1 0,1-1 0,-1 1-1,1-1 1,-1 1 0,0 0 0,1-1-1,-1 1 1,0-1 0,0 1 0,1-1-1,-1 1 1,0 0 0,0-1-1,0 1 1,0 0 0,0-1 0,0 1-1,0 0 1,0-1 0,0 2 0,2 28 89,-2-26-63,0 29 214,0-17-152,0-1 1,0 1 0,2 0-1,-1-1 1,2 0-1,6 22 1,-9-37-45,1 1 0,-1 0 0,1 0 0,-1-1 0,1 1 0,-1 0 0,1-1 0,0 1 0,-1 0 0,1-1 1,0 1-1,0-1 0,-1 1 0,1-1 0,0 0 0,0 1 0,0-1 0,-1 0 0,1 1 0,0-1 0,0 0 0,0 0 0,0 0 0,0 0 0,-1 0 0,1 0 0,0 0 0,0 0 0,0 0 1,0 0-1,0 0 0,0-1 0,-1 1 0,1 0 0,0-1 0,0 1 0,0 0 0,-1-1 0,1 1 0,0-1 0,-1 1 0,1-1 0,0 0 0,33-27 1217,-33 27-1241,39-46 321,-31 35-330,0 1 0,1 0-1,0 0 1,1 1 0,12-9 0,-23 19-39,1-1 0,0 1 0,-1-1 0,1 1 0,0 0 1,-1-1-1,1 1 0,0 0 0,-1-1 0,1 1 0,0 0 0,0 0 1,-1 0-1,1 0 0,0 0 0,0 0 0,-1 0 0,1 0 0,0 0 1,0 0-1,-1 0 0,1 0 0,0 1 0,0-1 0,-1 0 0,1 1 1,0-1-1,-1 0 0,1 1 0,0-1 0,-1 1 0,1-1 0,-1 1 0,1-1 1,-1 1-1,1-1 0,-1 1 0,1 0 0,-1-1 0,1 1 0,-1-1 1,0 1-1,1 0 0,-1 0 0,0-1 0,0 1 0,1 0 0,-1 0 1,0-1-1,0 1 0,0 1 0,5 47-1087,-5-43 839,4 52-4012,3-21-2800,0-20-909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8.793"/>
    </inkml:context>
    <inkml:brush xml:id="br0">
      <inkml:brushProperty name="width" value="0.025" units="cm"/>
      <inkml:brushProperty name="height" value="0.025" units="cm"/>
      <inkml:brushProperty name="color" value="#004F8B"/>
    </inkml:brush>
  </inkml:definitions>
  <inkml:trace contextRef="#ctx0" brushRef="#br0">101 1 13325,'0'0'7409,"-10"7"-6389,2-2-819,2 0 0,-1 0 0,0 1 0,1 0 0,0 1 0,1-1 0,-1 1 1,1 0-1,1 1 0,-1-1 0,1 1 0,0 0 0,1 0 0,0 0 0,0 0 0,1 0 0,-3 17 0,5-22-148,0-1-1,-1 0 1,1 1-1,0-1 1,0 1-1,0-1 1,0 1-1,1-1 1,-1 0-1,1 1 1,-1-1 0,1 0-1,0 1 1,0-1-1,0 0 1,2 4-1,-1-5-36,0 0-1,0 0 1,0 0 0,0 0 0,0 0-1,0 0 1,0-1 0,0 1-1,0-1 1,0 0 0,0 1 0,0-1-1,0 0 1,0 0 0,0-1-1,1 1 1,-1 0 0,0-1-1,0 1 1,3-2 0,4-1 15,-1 0-1,1-1 1,0 0 0,-1 0 0,0-1 0,0 0-1,0-1 1,-1 1 0,0-2 0,0 1 0,0-1-1,-1 0 1,0 0 0,0-1 0,-1 0 0,0 0-1,0 0 1,-1 0 0,0-1 0,0 0 0,-1 0-1,0 0 1,-1 0 0,0 0 0,1-11 0,-3 20-50,0-1 0,0 1-1,0 0 1,0-1 0,0 1 0,0-1 0,0 1 0,0 0 0,-1-1 0,1 1 0,0-1 0,0 1 0,0 0 0,0-1 0,0 1 0,-1 0 0,1-1 0,0 1 0,0 0 0,-1-1 0,1 1 0,0 0 0,0-1 0,-1 1 0,1 0 0,0 0 0,-1 0 0,1-1 0,0 1 0,-1 0 0,1 0 0,-1 0 0,1 0 0,0 0 0,-1-1-1,1 1 1,-1 0 0,1 0 0,0 0 0,-1 0 0,1 0 0,-1 0 0,1 0 0,0 1 0,-1-1 0,1 0 0,0 0 0,-1 0 0,1 0 0,-1 0 0,1 1 0,0-1 0,-1 0 0,0 1-84,-1-1-1,1 1 1,0 0 0,0-1 0,0 1-1,0 0 1,0 0 0,0 0 0,0 0-1,0 0 1,0 0 0,0 0 0,0 0-1,0 0 1,0 2 0,0 0-257,0 0 0,0 1 0,1-1 0,0 0 0,-1 1 0,1-1 0,0 1 0,1-1 0,-1 0 0,1 1 0,-1-1 0,2 4 0,-1-6 1,-1 1-1,1-1 1,-1 0 0,1 1-1,0-1 1,0 0-1,0 0 1,0 0-1,-1 0 1,1 0-1,1 0 1,-1 0-1,0 0 1,0 0-1,0 0 1,0 0-1,1-1 1,1 2-1,19 3-6313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9.378"/>
    </inkml:context>
    <inkml:brush xml:id="br0">
      <inkml:brushProperty name="width" value="0.025" units="cm"/>
      <inkml:brushProperty name="height" value="0.025" units="cm"/>
      <inkml:brushProperty name="color" value="#004F8B"/>
    </inkml:brush>
  </inkml:definitions>
  <inkml:trace contextRef="#ctx0" brushRef="#br0">196 190 11018,'0'0'5232,"-10"10"-3460,0-1-1476,1 1 0,-1 0 0,2 0 0,-1 1 0,2 1 0,0-1 0,0 1 0,-10 25 0,11-20 304,1 1 0,1 0-1,1 0 1,1 0 0,0 0-1,1 30 1,2-32-516,1 1 1,0-1 0,2 0-1,0 0 1,0 0-1,1-1 1,12 24-1,-9-23-277,-1 0 1,-1 1-1,0 0 0,-2 0 0,0 0 1,0 1-1,1 32 0,-4-44 283,-1 1 0,0-1 0,-1 1-1,0-1 1,1 0 0,-2 1 0,1-1 0,-1 0 0,0 0 0,0 0 0,-1 0-1,0 0 1,0-1 0,0 1 0,-1-1 0,1 1 0,-1-1 0,-1-1 0,1 1-1,-1 0 1,0-1 0,0 0 0,0 0 0,-9 5 0,12-8-57,0 0 0,1 0 0,-1-1 0,0 1 1,0 0-1,0-1 0,0 1 0,0-1 0,0 1 0,0-1 1,0 0-1,0 0 0,0 0 0,0 0 0,0 0 0,1 0 1,-1-1-1,0 1 0,0-1 0,0 1 0,0-1 0,0 0 0,0 0 1,1 0-1,-1 0 0,0 0 0,1 0 0,-1 0 0,1 0 1,-1-1-1,1 1 0,-1-1 0,1 1 0,0-1 0,0 1 1,0-1-1,0 0 0,0 0 0,0 1 0,0-1 0,1 0 0,-1 0 1,0-3-1,-3-8-41,1 0 1,0-1 0,1 1-1,0 0 1,1-15 0,1 11-21,1 0 0,1 0 1,0 0-1,2 0 0,0 0 1,1 0-1,0 1 1,1 0-1,1 0 0,1 0 1,16-24-1,12-12-67,81-88 0,-64 80-136,-7 7 119,-17 23 112,-2-1 0,-1-1 0,-1-2 0,-2-1 0,26-53 0,-48 86 23,0 0-1,0 0 1,0 0 0,0 0 0,-1 0 0,1 0 0,-1 0 0,0-1 0,1 1 0,-1 0 0,0 0-1,0-4 1,-1 6-5,1-1 0,0 1-1,-1 0 1,1-1 0,0 1-1,0 0 1,-1 0 0,1-1-1,0 1 1,-1 0 0,1 0-1,0 0 1,-1-1 0,1 1-1,-1 0 1,1 0 0,0 0-1,-1 0 1,1 0 0,-1 0-1,1 0 1,0 0 0,-1 0-1,1 0 1,-1 0-1,1 0 1,-1 0 0,1 0-1,0 0 1,-1 0 0,1 0-1,0 1 1,-1-1 0,1 0-1,-1 0 1,1 0 0,-1 1-1,-4 2 42,-1 1-1,1-1 1,0 1-1,0 0 0,1 0 1,-1 1-1,-5 6 1,-11 16 147,1 2 0,-20 38 0,33-54-105,1 0 0,0 0 0,1 1 0,0-1 0,2 1 0,-1 0 0,2 1 0,-2 16 0,4-29-94,0-1 0,0 1 0,0 0 1,0 0-1,0-1 0,0 1 1,0 0-1,1-1 0,-1 1 0,0 0 1,1-1-1,0 1 0,-1 0 1,1-1-1,0 1 0,0-1 1,0 0-1,0 1 0,0-1 0,0 0 1,0 1-1,0-1 0,1 0 1,1 2-1,0-2 15,0 0 0,-1-1 0,1 1 0,-1 0 0,1-1 0,0 0 0,0 1 0,-1-1 1,1 0-1,0-1 0,0 1 0,-1 0 0,6-2 0,2-1 29,0 0-1,0-1 1,-1 0 0,1 0-1,-1-1 1,0-1 0,10-7-1,-5-1-42,0 1 1,-1-2-1,15-23 0,23-23-318,-51 85 70,-2-5 218,-1-3 176,2 0 0,-1 0 0,2 0-1,0 0 1,4 22 0,-4-35-174,1-1 0,-1 0 0,1 1 0,0-1 0,0 0 0,0 1 0,0-1-1,0 0 1,1 0 0,-1 0 0,0 0 0,1 0 0,0 0 0,-1-1 0,1 1 0,0 0 0,3 1 0,-2-2-94,0 0-1,0 0 1,0 0 0,0 0 0,0-1-1,0 0 1,0 1 0,0-1 0,0 0-1,1-1 1,-1 1 0,0 0 0,0-1-1,0 0 1,0 0 0,0 0 0,4-2-1,-3 1-575,0 0-1,0-1 0,0 0 1,0 1-1,-1-1 0,1-1 0,-1 1 1,0 0-1,0-1 0,0 0 1,-1 1-1,4-7 0,15-25-8496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1.076"/>
    </inkml:context>
    <inkml:brush xml:id="br0">
      <inkml:brushProperty name="width" value="0.025" units="cm"/>
      <inkml:brushProperty name="height" value="0.025" units="cm"/>
    </inkml:brush>
  </inkml:definitions>
  <inkml:trace contextRef="#ctx0" brushRef="#br0">1 1 13357,'0'0'8424,"53"14"-8488,-25-10-321,-1 1-127,1-2 480,0 0 288,6-2 929,0 0-352,10-1-769,2 0 0,7 0-1313,0-8-3780,4-9-8007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9.767"/>
    </inkml:context>
    <inkml:brush xml:id="br0">
      <inkml:brushProperty name="width" value="0.025" units="cm"/>
      <inkml:brushProperty name="height" value="0.025" units="cm"/>
      <inkml:brushProperty name="color" value="#004F8B"/>
    </inkml:brush>
  </inkml:definitions>
  <inkml:trace contextRef="#ctx0" brushRef="#br0">46 0 6470,'0'0'16624,"-46"71"-16464,46-46-128,0-2-1794,9-4-3010,11-4-6439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0.133"/>
    </inkml:context>
    <inkml:brush xml:id="br0">
      <inkml:brushProperty name="width" value="0.025" units="cm"/>
      <inkml:brushProperty name="height" value="0.025" units="cm"/>
      <inkml:brushProperty name="color" value="#004F8B"/>
    </inkml:brush>
  </inkml:definitions>
  <inkml:trace contextRef="#ctx0" brushRef="#br0">53 280 16976,'0'0'2178,"-6"8"-91,6-8-2076,-6 6 323,2 0 0,-1 0 0,1 1 1,0-1-1,0 1 0,1 0 0,0 0 0,0 0 1,1 0-1,0 1 0,0-1 0,0 1 0,1-1 1,0 14-1,1-19-323,1 0 1,0 0 0,0 0-1,0-1 1,0 1 0,0 0-1,0-1 1,0 1-1,0 0 1,1-1 0,-1 1-1,1-1 1,-1 0-1,1 0 1,-1 1 0,1-1-1,0 0 1,0 0-1,0 0 1,-1-1 0,1 1-1,0 0 1,0-1 0,0 1-1,0-1 1,0 0-1,0 0 1,0 1 0,0-1-1,0-1 1,0 1-1,3-1 1,3 1 14,-1 0 0,1-1 1,0 0-1,-1-1 0,1 0 0,-1 0 0,13-5 0,-7-2-50,0 1 0,0-2-1,-1 0 1,0-1-1,0 0 1,-2 0-1,1-1 1,-1-1-1,-1 0 1,0 0 0,-1-1-1,7-17 1,-8 18 266,-1-1 1,0 0-1,-1-1 1,-1 0-1,0 0 1,-1 0-1,-1 0 1,0 0-1,-1 0 1,-1 0-1,0-1 1,-4-24-1,3 38-226,1 0 1,0 0-1,-1 0 0,0 1 1,1-1-1,-1 0 1,0 0-1,0 1 0,0-1 1,0 0-1,0 1 0,0-1 1,0 1-1,-1-1 0,1 1 1,-1 0-1,1 0 0,-1-1 1,1 1-1,-1 0 0,0 0 1,1 1-1,-1-1 1,0 0-1,0 1 0,0-1 1,0 1-1,1-1 0,-1 1 1,0 0-1,0 0 0,0-1 1,0 2-1,0-1 0,0 0 1,0 0-1,0 1 0,0-1 1,1 1-1,-1-1 0,0 1 1,0 0-1,-2 1 1,-6 2-37,1 0 0,0 1 1,0 0-1,0 0 0,1 1 1,-14 12-1,2 2 2,-33 41 1,47-53 8,1 0 0,0 0 1,0 0-1,1 0 0,-1 1 0,2 0 1,-1 0-1,2 0 0,-4 13 0,6-21 4,0 1 0,0-1 0,1 1 0,-1-1 0,0 1 0,0-1-1,1 0 1,-1 1 0,1-1 0,-1 1 0,1-1 0,0 0 0,0 0 0,-1 1 0,1-1-1,0 0 1,0 0 0,0 0 0,0 0 0,0 0 0,0 0 0,1 0 0,-1 0 0,0 0-1,0-1 1,1 1 0,-1 0 0,0-1 0,1 1 0,1-1 0,51 13-395,-41-11 232,66 7-1539,-62-9 1296,0 1 1,1 1-1,-1 0 0,-1 2 1,1 0-1,0 1 1,-1 0-1,29 14 1,-44-17 484,1-1-1,0 1 1,0-1 0,0 1 0,-1-1-1,1 1 1,-1 0 0,1 0 0,-1 0 0,0 0-1,0 0 1,1 0 0,-2 0 0,1 1 0,0-1-1,0 0 1,-1 0 0,1 1 0,-1-1 0,0 0-1,1 1 1,-1-1 0,0 1 0,-1-1 0,1 0-1,0 1 1,-1-1 0,1 0 0,-1 0 0,0 1-1,0-1 1,0 0 0,0 0 0,0 0-1,-3 4 1,2-2-227,-1 0-1,1 0 1,-1 0-1,0 0 1,-1-1-1,1 1 1,-1-1-1,1 0 1,-1 0-1,0 0 1,0-1-1,0 1 1,-1-1-1,1 0 1,-1 0-1,1-1 0,-5 2 1,-19-2-4796,-2-1-3576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0.499"/>
    </inkml:context>
    <inkml:brush xml:id="br0">
      <inkml:brushProperty name="width" value="0.025" units="cm"/>
      <inkml:brushProperty name="height" value="0.025" units="cm"/>
      <inkml:brushProperty name="color" value="#004F8B"/>
    </inkml:brush>
  </inkml:definitions>
  <inkml:trace contextRef="#ctx0" brushRef="#br0">0 1 16335,'0'0'4036,"57"12"-3011,5-12 288,10-4-736,15 4-385,-2 0-352,-2 0-3587,-10 0-4902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1.109"/>
    </inkml:context>
    <inkml:brush xml:id="br0">
      <inkml:brushProperty name="width" value="0.025" units="cm"/>
      <inkml:brushProperty name="height" value="0.025" units="cm"/>
      <inkml:brushProperty name="color" value="#004F8B"/>
    </inkml:brush>
  </inkml:definitions>
  <inkml:trace contextRef="#ctx0" brushRef="#br0">0 273 17200,'0'0'1436,"9"1"465,2 1-1484,-1 0-1,1-1 1,-1-1 0,0 0 0,1 0 0,-1-1 0,1 0-1,-1-1 1,0 0 0,0-1 0,13-5 0,1-2-143,-1-2 1,0-1 0,-1 0-1,21-17 1,-38 26-258,1-1 1,0 0-1,-1 0 0,0 0 0,0 0 1,-1-1-1,1 0 0,-1 0 1,-1 0-1,1 0 0,-1-1 0,0 1 1,0-1-1,-1 0 0,0 0 1,0 0-1,0 0 0,-1 0 0,0-8 1,-1 12-10,0 1 1,-1 0-1,1-1 1,-1 1-1,1-1 0,-1 1 1,0 0-1,0 0 1,0-1-1,-1 1 1,1 0-1,0 0 0,-1 0 1,1 0-1,-1 0 1,0 1-1,1-1 1,-1 0-1,0 1 0,0-1 1,0 1-1,0 0 1,0 0-1,-1 0 1,1 0-1,0 0 0,-1 0 1,1 0-1,0 1 1,-1-1-1,1 1 1,-1 0-1,-2-1 0,-2 1-12,1 0 0,-1 0 0,1 0 0,-1 0 1,1 1-1,-1 0 0,1 1 0,0-1 0,-1 1 0,1 1 0,0-1 0,-6 4 0,0 2-8,1 1 0,0 0 0,0 1 0,1 0 0,0 1 0,1 0 0,0 0 0,1 1 1,-10 19-1,12-22 1,2 0 1,0 0 0,0 0 0,0 1 0,1-1-1,1 1 1,-1 0 0,2 0 0,-1 0 0,1 0-1,1 0 1,0 0 0,0 0 0,3 15-1,-2-23 9,-1-1 0,1 1-1,0 0 1,0 0-1,0 0 1,-1-1 0,2 1-1,-1 0 1,0-1-1,0 1 1,0-1 0,1 1-1,-1-1 1,1 0-1,-1 1 1,1-1-1,0 0 1,-1 0 0,1 0-1,2 1 1,0-1 7,1 0 0,-1 0 0,0 0 0,1 0 0,-1 0 0,1-1 0,-1 0 0,8-1 1,0 0 13,0-1 1,-1-1 0,1 0 0,-1 0-1,0-1 1,12-6 0,19-14 57,71-55 0,-77 52-39,-13 16-72,-23 11 39,0 0 0,1 0 0,-1 0 0,1 0 0,-1 0 0,1 0 0,-1 0 0,1 0 0,-1 1 0,0-1 0,1 0 0,-1 0 0,1 0-1,-1 1 1,0-1 0,1 0 0,-1 0 0,0 1 0,1-1 0,-1 0 0,0 1 0,1-1 0,-1 0 0,0 1 0,0-1 0,1 0 0,-1 1 0,0 0 0,1 3 68,0 1 0,0-1 0,-1 1 0,0 0 1,0-1-1,0 1 0,-1 4 0,0 6 140,0 7-76,0-17-28,0-1-1,1 0 1,0 1 0,0-1-1,0 0 1,0 1 0,1-1-1,2 9 1,-2-12-80,0 0 0,-1 0 0,2 0 0,-1 0 0,0 0 0,0 0 0,0 0 0,0 0 0,0-1 0,1 1 0,-1 0 0,0-1 0,1 1 0,-1-1 0,1 1 0,-1-1-1,1 1 1,-1-1 0,0 0 0,1 0 0,-1 0 0,1 0 0,-1 0 0,1 0 0,-1 0 0,1-1 0,-1 1 0,1 0 0,-1-1 0,0 1 0,1-1 0,1 0 0,10-4 43,0-1-1,0 1 1,0-2 0,-1 0-1,0-1 1,21-16 0,-22 15-72,-1 1 1,1 0 0,1 1-1,-1 1 1,1 0 0,0 0-1,25-7 1,-35 13-2,-1 0-1,0 0 0,0 0 1,0 0-1,0 0 1,0 1-1,0-1 1,0 1-1,0-1 1,0 1-1,0-1 1,0 1-1,0-1 1,0 1-1,-1 0 1,1-1-1,0 1 1,0 0-1,0 0 1,-1 0-1,1 0 1,-1-1-1,1 1 1,-1 0-1,1 0 1,-1 0-1,1 0 1,-1 0-1,0 0 1,1 1-1,-1-1 1,0 0-1,0 0 0,0 0 1,0 0-1,0 0 1,0 0-1,0 2 1,-1 58 403,0-43-371,-1-18-4291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2.083"/>
    </inkml:context>
    <inkml:brush xml:id="br0">
      <inkml:brushProperty name="width" value="0.025" units="cm"/>
      <inkml:brushProperty name="height" value="0.025" units="cm"/>
      <inkml:brushProperty name="color" value="#004F8B"/>
    </inkml:brush>
  </inkml:definitions>
  <inkml:trace contextRef="#ctx0" brushRef="#br0">0 153 9257,'8'-9'6950,"7"-4"-6282,0 0-1,0 1 0,2 0 1,-1 1-1,1 1 0,1 1 0,0 0 1,0 1-1,1 1 0,24-6 1,78-10 861,-108 21-1344,-1 1 0,1 1 1,0 0-1,0 0 0,-1 1 0,1 1 0,20 5 0,-31-7-175,0 1 0,0-1 0,0 1 0,-1 0-1,1 0 1,0 0 0,0 0 0,-1 0-1,1 0 1,0 1 0,-1-1 0,1 0-1,-1 1 1,0-1 0,1 1 0,-1 0 0,0-1-1,0 1 1,0 0 0,0 0 0,0-1-1,-1 1 1,1 0 0,0 0 0,-1 0 0,1 0-1,-1 0 1,0 0 0,0 0 0,0 0-1,0 0 1,0 0 0,0 0 0,-1 0-1,1 0 1,0 0 0,-2 3 0,-1 3 81,0 0 1,0 0 0,-1-1 0,0 0-1,0 1 1,-1-1 0,-11 12-1,-21 18 254,-1-1 0,-63 44 0,50-42-53,-46 47-1,96-84-254,-1 0-1,1 0 1,0 1 0,-1-1 0,1 1-1,0-1 1,0 1 0,0-1-1,0 1 1,0 0 0,0-1-1,0 1 1,1 0 0,-1 0 0,1 0-1,-1 2 1,1-3-26,0 0 1,0 0-1,1 0 0,-1-1 1,0 1-1,1 0 0,-1-1 1,1 1-1,-1 0 1,1 0-1,-1-1 0,1 1 1,-1-1-1,1 1 0,0-1 1,-1 1-1,1-1 0,0 1 1,-1-1-1,1 1 0,0-1 1,0 0-1,0 0 0,-1 1 1,3-1-1,7 2 29,1 0-1,-1-1 0,1-1 1,16 0-1,-14-1 35,50 1-45,106-16 0,-73-5-3460,-77 13-335,-12-3-3295,-6 0-4437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2.446"/>
    </inkml:context>
    <inkml:brush xml:id="br0">
      <inkml:brushProperty name="width" value="0.025" units="cm"/>
      <inkml:brushProperty name="height" value="0.025" units="cm"/>
      <inkml:brushProperty name="color" value="#004F8B"/>
    </inkml:brush>
  </inkml:definitions>
  <inkml:trace contextRef="#ctx0" brushRef="#br0">0 7 19026,'0'0'3555,"59"0"-2305,-6 0 511,14 0-896,2 0-801,4 0-640,-8 0-2948,-12-2-2946,-10-2-6214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2.780"/>
    </inkml:context>
    <inkml:brush xml:id="br0">
      <inkml:brushProperty name="width" value="0.025" units="cm"/>
      <inkml:brushProperty name="height" value="0.025" units="cm"/>
      <inkml:brushProperty name="color" value="#004F8B"/>
    </inkml:brush>
  </inkml:definitions>
  <inkml:trace contextRef="#ctx0" brushRef="#br0">45 279 13164,'0'0'3748,"-5"9"-1143,1-3-2120,-20 36 1784,22-39-2002,1 0 0,-1 0 0,1 1 0,0-1 0,0 1 0,0-1 0,0 1 0,1-1 0,-1 1 0,1-1 0,0 1 0,0 4 0,1-7-248,0 0 0,0 0 0,0 0 0,0 0 0,1-1 0,-1 1 0,0 0 1,0 0-1,0-1 0,1 1 0,-1-1 0,0 1 0,1-1 0,-1 1 0,1-1 0,-1 0 0,0 0 1,1 0-1,-1 0 0,1 0 0,-1 0 0,0 0 0,1 0 0,-1 0 0,2-1 0,40-7 157,-27 2-327,-1-1 1,0-1-1,14-9 0,-19 10 14,0 1 0,1 0 0,-1 1 0,1 0 0,0 0 0,0 1 0,1 1 0,14-3 0,-25 6 204,0 0 0,0 1 1,-1-1-1,1 1 0,0-1 0,0 1 1,-1-1-1,1 1 0,0-1 0,-1 1 1,1 0-1,-1-1 0,1 1 0,-1 0 1,1-1-1,-1 1 0,1 0 1,-1 0-1,0 0 0,1-1 0,-1 1 1,0 0-1,0 0 0,0 0 0,1 0 1,-1 0-1,0 0 0,0-1 0,0 1 1,-1 0-1,1 1 0,0 40 1222,-1-31-780,1-10-468,0 0 0,0 0 0,0 0 0,0 0 0,0 0 0,0 0 0,1 0 0,-1 0 0,0 0 0,1 1 0,-1-1 0,0 0-1,1 0 1,-1 0 0,1-1 0,0 1 0,-1 0 0,1 0 0,0 0 0,-1 0 0,1-1 0,0 1 0,0 0 0,0 0 0,0-1 0,0 1 0,0-1 0,0 1-1,0-1 1,0 1 0,0-1 0,0 0 0,0 0 0,0 1 0,0-1 0,0 0 0,0 0 0,0 0 0,0 0 0,0 0 0,2 0 0,6-1-112,1-1 0,-1 0 0,0 0 0,12-5 0,15-2-8970,-43 11 786,-1 2 5758,-17 5 2850,10-9-1010,-1-1-2220</inkml:trace>
  <inkml:trace contextRef="#ctx0" brushRef="#br0" timeOffset="1">307 1 20628,'0'0'2498,"44"48"-3907,-25-38-1859,3-1-3618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3.110"/>
    </inkml:context>
    <inkml:brush xml:id="br0">
      <inkml:brushProperty name="width" value="0.025" units="cm"/>
      <inkml:brushProperty name="height" value="0.025" units="cm"/>
      <inkml:brushProperty name="color" value="#004F8B"/>
    </inkml:brush>
  </inkml:definitions>
  <inkml:trace contextRef="#ctx0" brushRef="#br0">196 1 17040,'0'0'8232,"-9"0"-6284,4 0-1790,-18 0 414,0 1 1,-27 4-1,45-4-553,0-1-1,1 1 0,-1 0 0,0 0 0,1 1 0,-1-1 0,1 1 0,0 0 0,0 0 0,-1 0 0,1 1 1,0 0-1,1-1 0,-1 1 0,1 1 0,-1-1 0,1 0 0,0 1 0,-4 5 0,7-8-40,0 0 0,0 0 0,0 0 0,0 0-1,0 0 1,0 0 0,0-1 0,0 1 0,0 0 0,0 0-1,1 0 1,-1 0 0,0 0 0,1 0 0,-1-1 0,1 1 0,-1 0-1,1 0 1,-1 0 0,1-1 0,-1 1 0,1 0 0,0-1-1,-1 1 1,1-1 0,0 1 0,0-1 0,-1 1 0,1-1-1,0 1 1,0-1 0,0 0 0,0 1 0,-1-1 0,3 0 0,41 15-714,-29-11 321,43 13-1050,-37-13 1257,-1 1-1,0 2 0,0 0 1,-1 1-1,0 1 0,0 0 1,27 20-1,-45-28 281,1-1-1,-1 1 1,0 0-1,0 0 1,0 0-1,-1 0 1,1 0-1,0 0 1,0 0-1,0 0 1,-1 0-1,1 0 1,-1 1-1,1-1 1,-1 0-1,1 0 1,-1 1-1,0-1 1,1 0-1,-1 0 1,0 1-1,0-1 1,0 0-1,0 1 1,0-1 0,0 0-1,-1 2 1,0 0 39,0-1 1,-1 0-1,1 0 1,-1 0-1,1-1 1,-1 1-1,0 0 1,0 0-1,1-1 1,-1 1-1,0-1 1,-1 0-1,-2 2 1,-7 3 303,0-1-1,-1 0 1,1-1 0,-16 2-1,28-6-415,-12 3 205,-1-1 0,1-1 0,-18 1 0,28-2-381,-1 0 1,0-1-1,0 1 1,1-1 0,-1 1-1,1-1 1,-1 0-1,0 0 1,-3-2 0,5 2-130,0 0 0,0 1 0,0-1 1,0 0-1,0 0 0,0 0 1,1 0-1,-1 0 0,0 0 1,1 0-1,-1 0 0,1 0 0,-1 0 1,1 0-1,-1 0 0,1-1 1,0 1-1,-1 0 0,1 0 1,0 0-1,0-1 0,0 0 1,0-18-7538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3.456"/>
    </inkml:context>
    <inkml:brush xml:id="br0">
      <inkml:brushProperty name="width" value="0.025" units="cm"/>
      <inkml:brushProperty name="height" value="0.025" units="cm"/>
      <inkml:brushProperty name="color" value="#004F8B"/>
    </inkml:brush>
  </inkml:definitions>
  <inkml:trace contextRef="#ctx0" brushRef="#br0">0 26 21044,'0'0'8488,"64"-9"-7559,-27 9-737,4 0-192,7 0-769,3-5-2594,1-7-4196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4.097"/>
    </inkml:context>
    <inkml:brush xml:id="br0">
      <inkml:brushProperty name="width" value="0.025" units="cm"/>
      <inkml:brushProperty name="height" value="0.025" units="cm"/>
      <inkml:brushProperty name="color" value="#004F8B"/>
    </inkml:brush>
  </inkml:definitions>
  <inkml:trace contextRef="#ctx0" brushRef="#br0">31 0 6951,'0'0'14317,"-15"55"-13900,10-18 575,0 8-31,-1 2-704,6-3-193,0-6 0,0-5-32,0-11-64,9-5-225,-2-9-639,-1-8-450,-3 0-1120,-3-16-3331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1.439"/>
    </inkml:context>
    <inkml:brush xml:id="br0">
      <inkml:brushProperty name="width" value="0.025" units="cm"/>
      <inkml:brushProperty name="height" value="0.025" units="cm"/>
    </inkml:brush>
  </inkml:definitions>
  <inkml:trace contextRef="#ctx0" brushRef="#br0">66 0 10698,'0'0'11595,"-39"51"-10154,25-21-576,7 7-256,1 3-417,6 2-160,0 0-160,9-2-1121,4-1-609,-6-2-480,-7-4-897,0-4-1250,-16-5 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4.445"/>
    </inkml:context>
    <inkml:brush xml:id="br0">
      <inkml:brushProperty name="width" value="0.025" units="cm"/>
      <inkml:brushProperty name="height" value="0.025" units="cm"/>
      <inkml:brushProperty name="color" value="#004F8B"/>
    </inkml:brush>
  </inkml:definitions>
  <inkml:trace contextRef="#ctx0" brushRef="#br0">0 55 9577,'0'0'14222,"48"-50"-12909,-23 48-448,12 1-289,2 0-256,5 1-256,-7 0-31,2 0-162,-7 0-1120,-9 0-1153,-10 0-257,-31 7-7782,-7 2 4515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4.806"/>
    </inkml:context>
    <inkml:brush xml:id="br0">
      <inkml:brushProperty name="width" value="0.025" units="cm"/>
      <inkml:brushProperty name="height" value="0.025" units="cm"/>
      <inkml:brushProperty name="color" value="#004F8B"/>
    </inkml:brush>
  </inkml:definitions>
  <inkml:trace contextRef="#ctx0" brushRef="#br0">139 1 11115,'0'0'13228,"63"16"-12011,-29-16-480,3-4-417,-7 3-256,-7 1-32,-7 0-640,-16 9-898,0 4-896,-12 0-1794,-15 1-5765</inkml:trace>
  <inkml:trace contextRef="#ctx0" brushRef="#br0" timeOffset="0.7">0 250 15855,'0'0'6630,"57"8"-4452,-23-14-512,8-1-1218,-1-1-416,-2 5-192,-2 0-1281,-9 3-1634,-8 0-2114,-10-2-2947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5.141"/>
    </inkml:context>
    <inkml:brush xml:id="br0">
      <inkml:brushProperty name="width" value="0.025" units="cm"/>
      <inkml:brushProperty name="height" value="0.025" units="cm"/>
      <inkml:brushProperty name="color" value="#004F8B"/>
    </inkml:brush>
  </inkml:definitions>
  <inkml:trace contextRef="#ctx0" brushRef="#br0">64 1 9001,'0'0'13196,"-35"67"-11915,20-43 32,8 0-320,0-2-672,7-2-193,0-6-32,0-3-96,7-6-224,6-5-673,-3 0-1441,-1-8-2051,0-8-4579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5.532"/>
    </inkml:context>
    <inkml:brush xml:id="br0">
      <inkml:brushProperty name="width" value="0.025" units="cm"/>
      <inkml:brushProperty name="height" value="0.025" units="cm"/>
      <inkml:brushProperty name="color" value="#004F8B"/>
    </inkml:brush>
  </inkml:definitions>
  <inkml:trace contextRef="#ctx0" brushRef="#br0">29 235 18738,'0'0'5765,"-5"8"-4291,5-6-1369,-20 39 1063,19-40-1144,1 0 0,-1 0-1,1 0 1,-1 0-1,1 0 1,0 1-1,0-1 1,0 0 0,0 0-1,0 0 1,0 0-1,0 0 1,0 1 0,0-1-1,0 0 1,0 0-1,1 0 1,-1 0-1,1 0 1,-1 0 0,1 0-1,-1 0 1,1 0-1,-1 0 1,1 0 0,0 0-1,-1 0 1,1 0-1,0 0 1,0-1 0,0 1-1,0 0 1,0 0-1,0-1 1,0 1-1,0-1 1,0 1 0,0-1-1,0 0 1,0 1-1,0-1 1,0 0 0,2 1-1,4-1 76,0 0 0,0 0 0,0 0 0,0-1 0,0 0 0,0 0 0,0-1 0,-1 0 0,1 0-1,-1-1 1,13-6 0,-12 6-92,1-1-1,-1 1 1,1 1-1,0-1 0,0 1 1,0 0-1,16-1 1,-23 4-8,0 0 0,0-1 0,0 1 1,-1 0-1,1 0 0,0 0 0,0 0 1,-1 0-1,1 0 0,-1-1 0,1 1 1,-1 1-1,1-1 0,-1 0 0,1 0 1,-1 0-1,0 0 0,0 0 0,1 0 0,-1 0 1,0 0-1,0 1 0,0-1 0,0 0 1,0 0-1,-1 0 0,1 0 0,0 0 1,-1 2-1,-6 38 451,4-31-407,-1 0 1,0 0 0,0 0 0,-7 8 0,7-14-109,3-37-5572,1 5 309,0-7-2861</inkml:trace>
  <inkml:trace contextRef="#ctx0" brushRef="#br0" timeOffset="1">174 0 17617,'0'0'7078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5.876"/>
    </inkml:context>
    <inkml:brush xml:id="br0">
      <inkml:brushProperty name="width" value="0.025" units="cm"/>
      <inkml:brushProperty name="height" value="0.025" units="cm"/>
      <inkml:brushProperty name="color" value="#004F8B"/>
    </inkml:brush>
  </inkml:definitions>
  <inkml:trace contextRef="#ctx0" brushRef="#br0">67 1 4420,'0'0'11318,"0"7"-8009,-3 36-455,-2-1 1,-19 81-1,13-79-2115,2 1 1,3 0-1,-2 46 1,8-90-702,0 1 1,0 0-1,0 0 1,0-1-1,0 1 1,0 0-1,0-1 1,1 1-1,-1-1 0,1 1 1,-1 0-1,1-1 1,0 1-1,0-1 1,-1 1-1,1-1 1,0 0-1,0 1 1,0-1-1,0 0 1,1 0-1,1 2 1,-1-2 2,-1-1 0,1 1 0,0-1 0,0 0 0,-1 0 1,1 0-1,0 0 0,0 0 0,0 0 0,-1 0 0,1 0 0,0-1 0,-1 1 1,1-1-1,0 1 0,0-1 0,-1 0 0,1 1 0,-1-1 0,1 0 0,-1 0 1,2-2-1,13-8 10,0-2 0,-1 0 0,-1-1-1,0 0 1,-1-1 0,0 0 0,13-23 0,65-125-170,-89 149-4672,-15 17-2066,-3 8-1562</inkml:trace>
  <inkml:trace contextRef="#ctx0" brushRef="#br0" timeOffset="1">98 405 15022,'0'0'12108,"62"35"-12365,-37-38-2113,-2-6-2114,-3-2-3748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6.224"/>
    </inkml:context>
    <inkml:brush xml:id="br0">
      <inkml:brushProperty name="width" value="0.025" units="cm"/>
      <inkml:brushProperty name="height" value="0.025" units="cm"/>
      <inkml:brushProperty name="color" value="#004F8B"/>
    </inkml:brush>
  </inkml:definitions>
  <inkml:trace contextRef="#ctx0" brushRef="#br0">112 0 16464,'0'0'1617,"-12"9"358,8-6-1906,-60 48 2622,62-49-2583,-1 1 1,0-1-1,1 0 0,0 1 1,0-1-1,-1 1 0,1 0 1,1 0-1,-1 0 0,0 0 1,1 0-1,0 0 0,-1 0 1,1 1-1,0-1 0,1 0 1,-1 1-1,1-1 0,-1 0 1,1 1-1,0-1 0,0 1 1,1 4-1,0-7-78,0-1-1,0 1 1,0 0 0,0-1-1,0 1 1,0-1-1,0 1 1,0-1 0,0 1-1,0-1 1,0 0 0,0 0-1,0 1 1,0-1-1,0 0 1,0 0 0,1 0-1,-1 0 1,0 0-1,0 0 1,0-1 0,0 1-1,0 0 1,2-1 0,27-8 382,12-17-305,-33 20-94,0 0 0,0 0-1,1 1 1,16-7 0,-25 13 38,0-1 0,-1 1 0,1 0 0,0 0 0,-1 0 0,1 0 0,-1 0 0,1 0 0,-1 0 0,0 0 0,1 0 0,-1 0 0,0 0 0,0 0 0,0 0 0,0 0 0,0 0 0,0 1 0,0-1 0,0 0 0,0 0 0,0 0 0,0 0 0,-1 1 0,0 0 31,1-1 0,0 1 1,0 0-1,0-1 0,-1 1 0,2 0 1,-1-1-1,0 1 0,0 0 0,0-1 1,1 1-1,-1 0 0,1-1 1,-1 1-1,1-1 0,0 1 0,0-1 1,-1 1-1,3 1 0,1-3-35,1 0-1,-1-1 0,1 0 1,-1 0-1,0 0 1,1 0-1,-1-1 0,0 0 1,0 0-1,0 0 1,0 0-1,0 0 1,-1-1-1,1 0 0,-1 0 1,0 0-1,5-5 1,-3 4-156,-1-1 0,1 1 1,0 1-1,0-1 0,0 1 1,0 0-1,1 0 0,-1 0 1,7-2-1,-11 6 77,0 0 0,-1 0 0,1 0 0,-1 0 1,1 0-1,-1 0 0,1 0 0,-1 0 0,1 0 0,-1 0 0,0 0 0,1 0 0,-1 0 0,0 0 0,0 1 0,0-1 1,0 0-1,0 0 0,0 0 0,0 0 0,-1 0 0,1 0 0,-1 3 0,-3 31-72,3-5-1636,7-26-2387,8-13-581,0-6-1885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6.608"/>
    </inkml:context>
    <inkml:brush xml:id="br0">
      <inkml:brushProperty name="width" value="0.025" units="cm"/>
      <inkml:brushProperty name="height" value="0.025" units="cm"/>
      <inkml:brushProperty name="color" value="#004F8B"/>
    </inkml:brush>
  </inkml:definitions>
  <inkml:trace contextRef="#ctx0" brushRef="#br0">73 1 15983,'0'0'2392,"-6"8"-342,4-5-2030,-6 7 788,0 1-1,0 0 0,1 0 1,0 1-1,1 0 0,1 0 1,0 0-1,-4 16 1,8-27-796,1-1 0,0 1 1,0-1-1,0 1 1,0-1-1,0 1 0,0-1 1,0 1-1,0-1 1,0 1-1,0-1 0,0 1 1,0-1-1,0 1 1,0 0-1,1-1 1,-1 1-1,0-1 0,0 1 1,1-1-1,-1 0 1,0 1-1,1-1 0,-1 1 1,0-1-1,1 0 1,-1 1-1,1-1 0,-1 1 1,0-1-1,1 0 1,-1 0-1,1 1 0,0-1 1,21-2 224,20-18-241,29-41-573,-71 61 580,0 0-1,0 0 0,0 0 1,1 0-1,-1 0 1,0 0-1,0 0 0,0 0 1,1 0-1,-1 0 0,0 0 1,0 0-1,0 0 1,0 0-1,1 0 0,-1 0 1,0 0-1,0 0 0,0 1 1,0-1-1,1 0 1,-1 0-1,0 0 0,0 0 1,0 0-1,0 1 0,0-1 1,0 0-1,0 0 1,0 0-1,1 0 0,-1 1 1,0-1-1,0 0 0,0 0 1,0 0-1,0 1 1,0-1-1,0 0 0,0 0 1,0 0-1,0 1 1,0-1-1,0 0 0,0 0 1,0 0-1,-1 0 0,1 1 1,0-1-1,0 0 1,0 0-1,0 0 0,0 0 1,0 1-1,0-1 0,-1 0 1,-1 11 64,-3 4 66,3-12-43,1-1 1,-1 1-1,1 0 1,0-1-1,0 1 1,0 0-1,0 0 1,1 0-1,-1 0 1,1 0-1,0 0 1,-1 0-1,1 0 1,1 0-1,-1 0 1,0 0-1,2 4 1,-1-6-61,0 0 0,-1-1 0,1 0-1,0 1 1,0-1 0,0 1 0,0-1 0,0 0 0,0 0 0,0 1 0,0-1 0,0 0 0,0 0 0,0 0 0,0 0-1,0 0 1,0 0 0,0-1 0,0 1 0,0 0 0,0 0 0,0-1 0,-1 1 0,1 0 0,0-1 0,0 1 0,1-2-1,23-12 255,61-62-1848,-87 94 950,-20 25 605,16-37-76,2 1 1,-1 0-1,1-1 1,0 1-1,0 0 1,1 1-1,0-1 1,0 0-1,-1 12 1,7-20-5530,12-11-4,1-5-2806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7.079"/>
    </inkml:context>
    <inkml:brush xml:id="br0">
      <inkml:brushProperty name="width" value="0.025" units="cm"/>
      <inkml:brushProperty name="height" value="0.025" units="cm"/>
      <inkml:brushProperty name="color" value="#004F8B"/>
    </inkml:brush>
  </inkml:definitions>
  <inkml:trace contextRef="#ctx0" brushRef="#br0">74 38 10730,'0'0'19213,"12"-16"-19117,-12 15-108,1 0-1,-1 1 1,0-1-1,0 1 1,0-1-1,0 0 0,0 1 1,0-1-1,0 0 1,0 1-1,0-1 1,0 0-1,0 1 1,0-1-1,0 0 1,-1 1-1,1-1 1,0 1-1,0-1 1,-1 1-1,1-1 1,0 0-1,-1 1 1,1-1-1,-1 1 1,1-1-1,0 1 1,-1 0-1,1-1 1,-1 1-1,1-1 1,-1 1-1,0 0 1,1-1-1,-1 1 1,1 0-1,-1 0 1,0-1-1,1 1 0,-1 0 1,0 0-1,1 0 1,-1 0-1,1 0 1,-1 0-1,0 0 1,1 0-1,-1 0 1,0 0-1,1 0 1,-1 1-1,0-1 1,1 0-1,-1 0 1,1 1-1,-1-1 1,1 0-1,-1 1 1,0-1-1,1 0 1,-1 1-1,1-1 1,-1 2-1,-32 29-238,29-26 253,1-1 0,0 1 0,0 0 0,1 0 0,0 0 0,0 0 0,0 0 0,0 1-1,1-1 1,0 1 0,0-1 0,0 1 0,1-1 0,-1 1 0,2-1 0,0 11-1,-1-15 13,1 0 0,0-1 0,-1 1 0,1 0 0,-1 0 0,1 0 0,0-1 0,0 1 0,-1 0 0,1-1 0,0 1 0,0-1 0,0 1-1,0-1 1,0 1 0,0-1 0,0 0 0,0 1 0,-1-1 0,1 0 0,0 0 0,0 0 0,1 0 0,-1 1 0,0-2 0,0 1 0,0 0 0,1 0-1,32-7 309,-24 2-334,1-2 0,-1 1 0,0-2 0,-1 1 0,1-1 0,-2-1 0,1 0-1,-1 0 1,0 0 0,7-12 0,-39 54-497,18-27 649,1 0 1,0 1-1,0-1 0,0 1 1,1 0-1,0 0 0,1 1 0,0-1 1,0 1-1,0 0 0,-2 13 0,5-21-128,0 1-1,0 0 1,-1-1-1,1 1 1,0-1-1,0 1 1,0-1-1,0 1 1,0 0-1,0-1 1,0 1-1,0-1 1,0 1-1,0-1 1,0 1-1,1 0 0,-1-1 1,0 1-1,0-1 1,0 1-1,1-1 1,-1 1-1,0-1 1,1 1-1,-1-1 1,0 1-1,1-1 1,-1 0-1,1 1 1,-1-1-1,1 1 1,-1-1-1,1 0 0,-1 0 1,1 1-1,-1-1 1,1 0-1,-1 0 1,2 1-1,23-14-218,21-35-3264,-17 4-5481,-15 23 907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7.425"/>
    </inkml:context>
    <inkml:brush xml:id="br0">
      <inkml:brushProperty name="width" value="0.025" units="cm"/>
      <inkml:brushProperty name="height" value="0.025" units="cm"/>
      <inkml:brushProperty name="color" value="#004F8B"/>
    </inkml:brush>
  </inkml:definitions>
  <inkml:trace contextRef="#ctx0" brushRef="#br0">122 25 6054,'0'0'23275,"-8"-5"-23104,6 3-159,0 0-13,1 0 0,-1 1 0,0-1 0,0 1 0,0 0 0,0 0 0,0-1 0,0 1 0,-1 0 0,1 1 0,0-1 0,0 0 0,-1 1 0,1-1 0,-1 1 0,1 0 0,0 0 0,-1 0 0,1 0 0,0 0 0,-1 0 0,1 1 0,-1-1 0,1 1 0,0-1 0,0 1 0,-1 0 0,1 0 0,0 0 0,0 0 0,0 1 0,-3 1 0,-27 28 115,32-30-110,-1 0 0,1-1 0,-1 1 0,1 0-1,-1-1 1,1 1 0,0 0 0,-1 0-1,1 0 1,0-1 0,0 1 0,0 0 0,-1 0-1,1 0 1,0-1 0,0 1 0,0 0 0,0 0-1,1 0 1,-1 0 0,0 0 0,0-1 0,0 1-1,1 0 1,-1 0 0,0-1 0,1 1-1,-1 0 1,1 0 0,-1-1 0,0 1 0,1 0-1,0-1 1,-1 1 0,1-1 0,-1 1 0,1 0-1,0-1 1,0 1 0,-1-1 0,1 0 0,0 1-1,0-1 1,-1 0 0,1 1 0,0-1-1,0 0 1,0 0 0,1 0 0,28 9-179,-23-8-33,1 1 0,-1-1-1,1 2 1,-1-1 0,0 1 0,0 0-1,0 0 1,-1 1 0,1 0-1,-1 0 1,0 1 0,0-1-1,6 7 1,-12-11 248,1 1 0,-1 0 0,0-1 0,0 1 0,1-1 0,-1 1 0,0-1 0,0 1 0,1 0 0,-1-1 0,0 1 0,0 0 0,0-1 0,0 1 0,0-1 0,0 1 0,0 0 0,0-1 0,-1 1 0,1 0 0,0-1 0,0 1 0,0-1 0,-1 1 0,1-1 0,0 1 0,0 0 0,-1-1 0,0 1-1,-20 13 1234,-35 1 1056,47-13-1818,-48 3-223,56-5-1495,9 0-9668,-6 0 8799,11 0-6801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7.815"/>
    </inkml:context>
    <inkml:brush xml:id="br0">
      <inkml:brushProperty name="width" value="0.025" units="cm"/>
      <inkml:brushProperty name="height" value="0.025" units="cm"/>
      <inkml:brushProperty name="color" value="#004F8B"/>
    </inkml:brush>
  </inkml:definitions>
  <inkml:trace contextRef="#ctx0" brushRef="#br0">1 22 17969,'0'0'12684,"48"-22"-11499,-34 22-865,0 0-288,-3 0-64,-2 0-896,-4 0-1443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29.11.2023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21</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22</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23</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26</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27</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28</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29</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29.11.2023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29.11.2023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16.png"/><Relationship Id="rId42"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7" Type="http://schemas.openxmlformats.org/officeDocument/2006/relationships/customXml" Target="../ink/ink1696.xml"/><Relationship Id="rId21" Type="http://schemas.openxmlformats.org/officeDocument/2006/relationships/customXml" Target="../ink/ink1648.xml"/><Relationship Id="rId42" Type="http://schemas.openxmlformats.org/officeDocument/2006/relationships/image" Target="../media/image46.png"/><Relationship Id="rId63" Type="http://schemas.openxmlformats.org/officeDocument/2006/relationships/customXml" Target="../ink/ink1669.xml"/><Relationship Id="rId84" Type="http://schemas.openxmlformats.org/officeDocument/2006/relationships/image" Target="../media/image67.png"/><Relationship Id="rId138" Type="http://schemas.openxmlformats.org/officeDocument/2006/relationships/image" Target="../media/image94.png"/><Relationship Id="rId107" Type="http://schemas.openxmlformats.org/officeDocument/2006/relationships/customXml" Target="../ink/ink1691.xml"/><Relationship Id="rId11" Type="http://schemas.openxmlformats.org/officeDocument/2006/relationships/customXml" Target="../ink/ink1643.xml"/><Relationship Id="rId32" Type="http://schemas.openxmlformats.org/officeDocument/2006/relationships/image" Target="../media/image41.png"/><Relationship Id="rId37" Type="http://schemas.openxmlformats.org/officeDocument/2006/relationships/customXml" Target="../ink/ink1656.xml"/><Relationship Id="rId53" Type="http://schemas.openxmlformats.org/officeDocument/2006/relationships/customXml" Target="../ink/ink1664.xml"/><Relationship Id="rId58" Type="http://schemas.openxmlformats.org/officeDocument/2006/relationships/image" Target="../media/image54.png"/><Relationship Id="rId74" Type="http://schemas.openxmlformats.org/officeDocument/2006/relationships/image" Target="../media/image62.png"/><Relationship Id="rId79" Type="http://schemas.openxmlformats.org/officeDocument/2006/relationships/customXml" Target="../ink/ink1677.xml"/><Relationship Id="rId102" Type="http://schemas.openxmlformats.org/officeDocument/2006/relationships/image" Target="../media/image76.png"/><Relationship Id="rId123" Type="http://schemas.openxmlformats.org/officeDocument/2006/relationships/customXml" Target="../ink/ink1699.xml"/><Relationship Id="rId128" Type="http://schemas.openxmlformats.org/officeDocument/2006/relationships/image" Target="../media/image89.png"/><Relationship Id="rId5" Type="http://schemas.openxmlformats.org/officeDocument/2006/relationships/customXml" Target="../ink/ink1640.xml"/><Relationship Id="rId90" Type="http://schemas.openxmlformats.org/officeDocument/2006/relationships/image" Target="../media/image70.png"/><Relationship Id="rId95" Type="http://schemas.openxmlformats.org/officeDocument/2006/relationships/customXml" Target="../ink/ink1685.xml"/><Relationship Id="rId22" Type="http://schemas.openxmlformats.org/officeDocument/2006/relationships/image" Target="../media/image36.png"/><Relationship Id="rId27" Type="http://schemas.openxmlformats.org/officeDocument/2006/relationships/customXml" Target="../ink/ink1651.xml"/><Relationship Id="rId43" Type="http://schemas.openxmlformats.org/officeDocument/2006/relationships/customXml" Target="../ink/ink1659.xml"/><Relationship Id="rId48" Type="http://schemas.openxmlformats.org/officeDocument/2006/relationships/image" Target="../media/image49.png"/><Relationship Id="rId64" Type="http://schemas.openxmlformats.org/officeDocument/2006/relationships/image" Target="../media/image57.png"/><Relationship Id="rId69" Type="http://schemas.openxmlformats.org/officeDocument/2006/relationships/customXml" Target="../ink/ink1672.xml"/><Relationship Id="rId113" Type="http://schemas.openxmlformats.org/officeDocument/2006/relationships/customXml" Target="../ink/ink1694.xml"/><Relationship Id="rId118" Type="http://schemas.openxmlformats.org/officeDocument/2006/relationships/image" Target="../media/image84.png"/><Relationship Id="rId134" Type="http://schemas.openxmlformats.org/officeDocument/2006/relationships/image" Target="../media/image92.png"/><Relationship Id="rId139" Type="http://schemas.openxmlformats.org/officeDocument/2006/relationships/customXml" Target="../ink/ink1707.xml"/><Relationship Id="rId80" Type="http://schemas.openxmlformats.org/officeDocument/2006/relationships/image" Target="../media/image65.png"/><Relationship Id="rId85" Type="http://schemas.openxmlformats.org/officeDocument/2006/relationships/customXml" Target="../ink/ink1680.xml"/><Relationship Id="rId12" Type="http://schemas.openxmlformats.org/officeDocument/2006/relationships/image" Target="../media/image31.png"/><Relationship Id="rId17" Type="http://schemas.openxmlformats.org/officeDocument/2006/relationships/customXml" Target="../ink/ink1646.xml"/><Relationship Id="rId33" Type="http://schemas.openxmlformats.org/officeDocument/2006/relationships/customXml" Target="../ink/ink1654.xml"/><Relationship Id="rId38" Type="http://schemas.openxmlformats.org/officeDocument/2006/relationships/image" Target="../media/image44.png"/><Relationship Id="rId59" Type="http://schemas.openxmlformats.org/officeDocument/2006/relationships/customXml" Target="../ink/ink1667.xml"/><Relationship Id="rId103" Type="http://schemas.openxmlformats.org/officeDocument/2006/relationships/customXml" Target="../ink/ink1689.xml"/><Relationship Id="rId108" Type="http://schemas.openxmlformats.org/officeDocument/2006/relationships/image" Target="../media/image79.png"/><Relationship Id="rId124" Type="http://schemas.openxmlformats.org/officeDocument/2006/relationships/image" Target="../media/image87.png"/><Relationship Id="rId129" Type="http://schemas.openxmlformats.org/officeDocument/2006/relationships/customXml" Target="../ink/ink1702.xml"/><Relationship Id="rId54" Type="http://schemas.openxmlformats.org/officeDocument/2006/relationships/image" Target="../media/image52.png"/><Relationship Id="rId70" Type="http://schemas.openxmlformats.org/officeDocument/2006/relationships/image" Target="../media/image60.png"/><Relationship Id="rId75" Type="http://schemas.openxmlformats.org/officeDocument/2006/relationships/customXml" Target="../ink/ink1675.xml"/><Relationship Id="rId91" Type="http://schemas.openxmlformats.org/officeDocument/2006/relationships/customXml" Target="../ink/ink1683.xml"/><Relationship Id="rId96" Type="http://schemas.openxmlformats.org/officeDocument/2006/relationships/image" Target="../media/image73.png"/><Relationship Id="rId140"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28.png"/><Relationship Id="rId23" Type="http://schemas.openxmlformats.org/officeDocument/2006/relationships/customXml" Target="../ink/ink1649.xml"/><Relationship Id="rId28" Type="http://schemas.openxmlformats.org/officeDocument/2006/relationships/image" Target="../media/image39.png"/><Relationship Id="rId49" Type="http://schemas.openxmlformats.org/officeDocument/2006/relationships/customXml" Target="../ink/ink1662.xml"/><Relationship Id="rId114" Type="http://schemas.openxmlformats.org/officeDocument/2006/relationships/image" Target="../media/image82.png"/><Relationship Id="rId119" Type="http://schemas.openxmlformats.org/officeDocument/2006/relationships/customXml" Target="../ink/ink1697.xml"/><Relationship Id="rId44" Type="http://schemas.openxmlformats.org/officeDocument/2006/relationships/image" Target="../media/image47.png"/><Relationship Id="rId60" Type="http://schemas.openxmlformats.org/officeDocument/2006/relationships/image" Target="../media/image55.png"/><Relationship Id="rId65" Type="http://schemas.openxmlformats.org/officeDocument/2006/relationships/customXml" Target="../ink/ink1670.xml"/><Relationship Id="rId81" Type="http://schemas.openxmlformats.org/officeDocument/2006/relationships/customXml" Target="../ink/ink1678.xml"/><Relationship Id="rId86" Type="http://schemas.openxmlformats.org/officeDocument/2006/relationships/image" Target="../media/image68.png"/><Relationship Id="rId130" Type="http://schemas.openxmlformats.org/officeDocument/2006/relationships/image" Target="../media/image90.png"/><Relationship Id="rId135" Type="http://schemas.openxmlformats.org/officeDocument/2006/relationships/customXml" Target="../ink/ink1705.xml"/><Relationship Id="rId13" Type="http://schemas.openxmlformats.org/officeDocument/2006/relationships/customXml" Target="../ink/ink1644.xml"/><Relationship Id="rId18" Type="http://schemas.openxmlformats.org/officeDocument/2006/relationships/image" Target="../media/image34.png"/><Relationship Id="rId39" Type="http://schemas.openxmlformats.org/officeDocument/2006/relationships/customXml" Target="../ink/ink1657.xml"/><Relationship Id="rId109" Type="http://schemas.openxmlformats.org/officeDocument/2006/relationships/customXml" Target="../ink/ink1692.xml"/><Relationship Id="rId34" Type="http://schemas.openxmlformats.org/officeDocument/2006/relationships/image" Target="../media/image42.png"/><Relationship Id="rId50" Type="http://schemas.openxmlformats.org/officeDocument/2006/relationships/image" Target="../media/image50.png"/><Relationship Id="rId55" Type="http://schemas.openxmlformats.org/officeDocument/2006/relationships/customXml" Target="../ink/ink1665.xml"/><Relationship Id="rId76" Type="http://schemas.openxmlformats.org/officeDocument/2006/relationships/image" Target="../media/image63.png"/><Relationship Id="rId97" Type="http://schemas.openxmlformats.org/officeDocument/2006/relationships/customXml" Target="../ink/ink1686.xml"/><Relationship Id="rId104" Type="http://schemas.openxmlformats.org/officeDocument/2006/relationships/image" Target="../media/image77.png"/><Relationship Id="rId120" Type="http://schemas.openxmlformats.org/officeDocument/2006/relationships/image" Target="../media/image85.png"/><Relationship Id="rId125" Type="http://schemas.openxmlformats.org/officeDocument/2006/relationships/customXml" Target="../ink/ink1700.xml"/><Relationship Id="rId141" Type="http://schemas.openxmlformats.org/officeDocument/2006/relationships/customXml" Target="../ink/ink1708.xml"/><Relationship Id="rId7" Type="http://schemas.openxmlformats.org/officeDocument/2006/relationships/customXml" Target="../ink/ink1641.xml"/><Relationship Id="rId71" Type="http://schemas.openxmlformats.org/officeDocument/2006/relationships/customXml" Target="../ink/ink1673.xml"/><Relationship Id="rId92" Type="http://schemas.openxmlformats.org/officeDocument/2006/relationships/image" Target="../media/image71.png"/><Relationship Id="rId2" Type="http://schemas.openxmlformats.org/officeDocument/2006/relationships/notesSlide" Target="../notesSlides/notesSlide9.xml"/><Relationship Id="rId29" Type="http://schemas.openxmlformats.org/officeDocument/2006/relationships/customXml" Target="../ink/ink1652.xml"/><Relationship Id="rId24" Type="http://schemas.openxmlformats.org/officeDocument/2006/relationships/image" Target="../media/image37.png"/><Relationship Id="rId40" Type="http://schemas.openxmlformats.org/officeDocument/2006/relationships/image" Target="../media/image45.png"/><Relationship Id="rId45" Type="http://schemas.openxmlformats.org/officeDocument/2006/relationships/customXml" Target="../ink/ink1660.xml"/><Relationship Id="rId66" Type="http://schemas.openxmlformats.org/officeDocument/2006/relationships/image" Target="../media/image58.png"/><Relationship Id="rId87" Type="http://schemas.openxmlformats.org/officeDocument/2006/relationships/customXml" Target="../ink/ink1681.xml"/><Relationship Id="rId110" Type="http://schemas.openxmlformats.org/officeDocument/2006/relationships/image" Target="../media/image80.png"/><Relationship Id="rId115" Type="http://schemas.openxmlformats.org/officeDocument/2006/relationships/customXml" Target="../ink/ink1695.xml"/><Relationship Id="rId131" Type="http://schemas.openxmlformats.org/officeDocument/2006/relationships/customXml" Target="../ink/ink1703.xml"/><Relationship Id="rId136" Type="http://schemas.openxmlformats.org/officeDocument/2006/relationships/image" Target="../media/image93.png"/><Relationship Id="rId61" Type="http://schemas.openxmlformats.org/officeDocument/2006/relationships/customXml" Target="../ink/ink1668.xml"/><Relationship Id="rId82" Type="http://schemas.openxmlformats.org/officeDocument/2006/relationships/image" Target="../media/image66.png"/><Relationship Id="rId19" Type="http://schemas.openxmlformats.org/officeDocument/2006/relationships/customXml" Target="../ink/ink1647.xml"/><Relationship Id="rId14" Type="http://schemas.openxmlformats.org/officeDocument/2006/relationships/image" Target="../media/image32.png"/><Relationship Id="rId30" Type="http://schemas.openxmlformats.org/officeDocument/2006/relationships/image" Target="../media/image40.png"/><Relationship Id="rId35" Type="http://schemas.openxmlformats.org/officeDocument/2006/relationships/customXml" Target="../ink/ink1655.xml"/><Relationship Id="rId56" Type="http://schemas.openxmlformats.org/officeDocument/2006/relationships/image" Target="../media/image53.png"/><Relationship Id="rId77" Type="http://schemas.openxmlformats.org/officeDocument/2006/relationships/customXml" Target="../ink/ink1676.xml"/><Relationship Id="rId100" Type="http://schemas.openxmlformats.org/officeDocument/2006/relationships/image" Target="../media/image75.png"/><Relationship Id="rId105" Type="http://schemas.openxmlformats.org/officeDocument/2006/relationships/customXml" Target="../ink/ink1690.xml"/><Relationship Id="rId126" Type="http://schemas.openxmlformats.org/officeDocument/2006/relationships/image" Target="../media/image88.png"/><Relationship Id="rId8" Type="http://schemas.openxmlformats.org/officeDocument/2006/relationships/image" Target="../media/image29.png"/><Relationship Id="rId51" Type="http://schemas.openxmlformats.org/officeDocument/2006/relationships/customXml" Target="../ink/ink1663.xml"/><Relationship Id="rId72" Type="http://schemas.openxmlformats.org/officeDocument/2006/relationships/image" Target="../media/image61.png"/><Relationship Id="rId93" Type="http://schemas.openxmlformats.org/officeDocument/2006/relationships/customXml" Target="../ink/ink1684.xml"/><Relationship Id="rId98" Type="http://schemas.openxmlformats.org/officeDocument/2006/relationships/image" Target="../media/image74.png"/><Relationship Id="rId121" Type="http://schemas.openxmlformats.org/officeDocument/2006/relationships/customXml" Target="../ink/ink1698.xml"/><Relationship Id="rId142" Type="http://schemas.openxmlformats.org/officeDocument/2006/relationships/image" Target="../media/image96.png"/><Relationship Id="rId3" Type="http://schemas.openxmlformats.org/officeDocument/2006/relationships/customXml" Target="../ink/ink1639.xml"/><Relationship Id="rId25" Type="http://schemas.openxmlformats.org/officeDocument/2006/relationships/customXml" Target="../ink/ink1650.xml"/><Relationship Id="rId46" Type="http://schemas.openxmlformats.org/officeDocument/2006/relationships/image" Target="../media/image48.png"/><Relationship Id="rId67" Type="http://schemas.openxmlformats.org/officeDocument/2006/relationships/customXml" Target="../ink/ink1671.xml"/><Relationship Id="rId116" Type="http://schemas.openxmlformats.org/officeDocument/2006/relationships/image" Target="../media/image83.png"/><Relationship Id="rId137" Type="http://schemas.openxmlformats.org/officeDocument/2006/relationships/customXml" Target="../ink/ink1706.xml"/><Relationship Id="rId20" Type="http://schemas.openxmlformats.org/officeDocument/2006/relationships/image" Target="../media/image35.png"/><Relationship Id="rId41" Type="http://schemas.openxmlformats.org/officeDocument/2006/relationships/customXml" Target="../ink/ink1658.xml"/><Relationship Id="rId62" Type="http://schemas.openxmlformats.org/officeDocument/2006/relationships/image" Target="../media/image56.png"/><Relationship Id="rId83" Type="http://schemas.openxmlformats.org/officeDocument/2006/relationships/customXml" Target="../ink/ink1679.xml"/><Relationship Id="rId88" Type="http://schemas.openxmlformats.org/officeDocument/2006/relationships/image" Target="../media/image69.png"/><Relationship Id="rId111" Type="http://schemas.openxmlformats.org/officeDocument/2006/relationships/customXml" Target="../ink/ink1693.xml"/><Relationship Id="rId132" Type="http://schemas.openxmlformats.org/officeDocument/2006/relationships/image" Target="../media/image91.png"/><Relationship Id="rId15" Type="http://schemas.openxmlformats.org/officeDocument/2006/relationships/customXml" Target="../ink/ink1645.xml"/><Relationship Id="rId36" Type="http://schemas.openxmlformats.org/officeDocument/2006/relationships/image" Target="../media/image43.png"/><Relationship Id="rId57" Type="http://schemas.openxmlformats.org/officeDocument/2006/relationships/customXml" Target="../ink/ink1666.xml"/><Relationship Id="rId106" Type="http://schemas.openxmlformats.org/officeDocument/2006/relationships/image" Target="../media/image78.png"/><Relationship Id="rId127" Type="http://schemas.openxmlformats.org/officeDocument/2006/relationships/customXml" Target="../ink/ink1701.xml"/><Relationship Id="rId10" Type="http://schemas.openxmlformats.org/officeDocument/2006/relationships/image" Target="../media/image30.png"/><Relationship Id="rId31" Type="http://schemas.openxmlformats.org/officeDocument/2006/relationships/customXml" Target="../ink/ink1653.xml"/><Relationship Id="rId52" Type="http://schemas.openxmlformats.org/officeDocument/2006/relationships/image" Target="../media/image51.png"/><Relationship Id="rId73" Type="http://schemas.openxmlformats.org/officeDocument/2006/relationships/customXml" Target="../ink/ink1674.xml"/><Relationship Id="rId78" Type="http://schemas.openxmlformats.org/officeDocument/2006/relationships/image" Target="../media/image64.png"/><Relationship Id="rId94" Type="http://schemas.openxmlformats.org/officeDocument/2006/relationships/image" Target="../media/image72.png"/><Relationship Id="rId99" Type="http://schemas.openxmlformats.org/officeDocument/2006/relationships/customXml" Target="../ink/ink1687.xml"/><Relationship Id="rId101" Type="http://schemas.openxmlformats.org/officeDocument/2006/relationships/customXml" Target="../ink/ink1688.xml"/><Relationship Id="rId122" Type="http://schemas.openxmlformats.org/officeDocument/2006/relationships/image" Target="../media/image86.png"/><Relationship Id="rId4" Type="http://schemas.openxmlformats.org/officeDocument/2006/relationships/image" Target="../media/image27.png"/><Relationship Id="rId9" Type="http://schemas.openxmlformats.org/officeDocument/2006/relationships/customXml" Target="../ink/ink1642.xml"/><Relationship Id="rId26" Type="http://schemas.openxmlformats.org/officeDocument/2006/relationships/image" Target="../media/image38.png"/><Relationship Id="rId47" Type="http://schemas.openxmlformats.org/officeDocument/2006/relationships/customXml" Target="../ink/ink1661.xml"/><Relationship Id="rId68" Type="http://schemas.openxmlformats.org/officeDocument/2006/relationships/image" Target="../media/image59.png"/><Relationship Id="rId89" Type="http://schemas.openxmlformats.org/officeDocument/2006/relationships/customXml" Target="../ink/ink1682.xml"/><Relationship Id="rId112" Type="http://schemas.openxmlformats.org/officeDocument/2006/relationships/image" Target="../media/image81.png"/><Relationship Id="rId133" Type="http://schemas.openxmlformats.org/officeDocument/2006/relationships/customXml" Target="../ink/ink1704.xml"/><Relationship Id="rId16" Type="http://schemas.openxmlformats.org/officeDocument/2006/relationships/image" Target="../media/image33.png"/></Relationships>
</file>

<file path=ppt/slides/_rels/slide12.xml.rels><?xml version="1.0" encoding="UTF-8" standalone="yes"?>
<Relationships xmlns="http://schemas.openxmlformats.org/package/2006/relationships"><Relationship Id="rId117" Type="http://schemas.openxmlformats.org/officeDocument/2006/relationships/customXml" Target="../ink/ink1766.xml"/><Relationship Id="rId671" Type="http://schemas.openxmlformats.org/officeDocument/2006/relationships/customXml" Target="../ink/ink2043.xml"/><Relationship Id="rId769" Type="http://schemas.openxmlformats.org/officeDocument/2006/relationships/customXml" Target="../ink/ink2092.xml"/><Relationship Id="rId21" Type="http://schemas.openxmlformats.org/officeDocument/2006/relationships/customXml" Target="../ink/ink1718.xml"/><Relationship Id="rId324" Type="http://schemas.openxmlformats.org/officeDocument/2006/relationships/image" Target="../media/image257.png"/><Relationship Id="rId531" Type="http://schemas.openxmlformats.org/officeDocument/2006/relationships/customXml" Target="../ink/ink1973.xml"/><Relationship Id="rId629" Type="http://schemas.openxmlformats.org/officeDocument/2006/relationships/customXml" Target="../ink/ink2022.xml"/><Relationship Id="rId170" Type="http://schemas.openxmlformats.org/officeDocument/2006/relationships/image" Target="../media/image180.png"/><Relationship Id="rId836" Type="http://schemas.openxmlformats.org/officeDocument/2006/relationships/image" Target="../media/image513.png"/><Relationship Id="rId268" Type="http://schemas.openxmlformats.org/officeDocument/2006/relationships/image" Target="../media/image229.png"/><Relationship Id="rId475" Type="http://schemas.openxmlformats.org/officeDocument/2006/relationships/customXml" Target="../ink/ink1945.xml"/><Relationship Id="rId682" Type="http://schemas.openxmlformats.org/officeDocument/2006/relationships/image" Target="../media/image436.png"/><Relationship Id="rId32" Type="http://schemas.openxmlformats.org/officeDocument/2006/relationships/image" Target="../media/image111.png"/><Relationship Id="rId128" Type="http://schemas.openxmlformats.org/officeDocument/2006/relationships/image" Target="../media/image159.png"/><Relationship Id="rId335" Type="http://schemas.openxmlformats.org/officeDocument/2006/relationships/customXml" Target="../ink/ink1875.xml"/><Relationship Id="rId542" Type="http://schemas.openxmlformats.org/officeDocument/2006/relationships/image" Target="../media/image366.png"/><Relationship Id="rId181" Type="http://schemas.openxmlformats.org/officeDocument/2006/relationships/customXml" Target="../ink/ink1798.xml"/><Relationship Id="rId402" Type="http://schemas.openxmlformats.org/officeDocument/2006/relationships/image" Target="../media/image296.png"/><Relationship Id="rId847" Type="http://schemas.openxmlformats.org/officeDocument/2006/relationships/customXml" Target="../ink/ink2131.xml"/><Relationship Id="rId279" Type="http://schemas.openxmlformats.org/officeDocument/2006/relationships/customXml" Target="../ink/ink1847.xml"/><Relationship Id="rId486" Type="http://schemas.openxmlformats.org/officeDocument/2006/relationships/image" Target="../media/image338.png"/><Relationship Id="rId693" Type="http://schemas.openxmlformats.org/officeDocument/2006/relationships/customXml" Target="../ink/ink2054.xml"/><Relationship Id="rId707" Type="http://schemas.openxmlformats.org/officeDocument/2006/relationships/customXml" Target="../ink/ink2061.xml"/><Relationship Id="rId43" Type="http://schemas.openxmlformats.org/officeDocument/2006/relationships/customXml" Target="../ink/ink1729.xml"/><Relationship Id="rId139" Type="http://schemas.openxmlformats.org/officeDocument/2006/relationships/customXml" Target="../ink/ink1777.xml"/><Relationship Id="rId346" Type="http://schemas.openxmlformats.org/officeDocument/2006/relationships/image" Target="../media/image268.png"/><Relationship Id="rId553" Type="http://schemas.openxmlformats.org/officeDocument/2006/relationships/customXml" Target="../ink/ink1984.xml"/><Relationship Id="rId760" Type="http://schemas.openxmlformats.org/officeDocument/2006/relationships/image" Target="../media/image475.png"/><Relationship Id="rId192" Type="http://schemas.openxmlformats.org/officeDocument/2006/relationships/image" Target="../media/image191.png"/><Relationship Id="rId206" Type="http://schemas.openxmlformats.org/officeDocument/2006/relationships/image" Target="../media/image198.png"/><Relationship Id="rId413" Type="http://schemas.openxmlformats.org/officeDocument/2006/relationships/customXml" Target="../ink/ink1914.xml"/><Relationship Id="rId858" Type="http://schemas.openxmlformats.org/officeDocument/2006/relationships/image" Target="../media/image524.png"/><Relationship Id="rId497" Type="http://schemas.openxmlformats.org/officeDocument/2006/relationships/customXml" Target="../ink/ink1956.xml"/><Relationship Id="rId620" Type="http://schemas.openxmlformats.org/officeDocument/2006/relationships/image" Target="../media/image405.png"/><Relationship Id="rId718" Type="http://schemas.openxmlformats.org/officeDocument/2006/relationships/image" Target="../media/image454.png"/><Relationship Id="rId357" Type="http://schemas.openxmlformats.org/officeDocument/2006/relationships/customXml" Target="../ink/ink1886.xml"/><Relationship Id="rId54" Type="http://schemas.openxmlformats.org/officeDocument/2006/relationships/image" Target="../media/image122.png"/><Relationship Id="rId217" Type="http://schemas.openxmlformats.org/officeDocument/2006/relationships/customXml" Target="../ink/ink1816.xml"/><Relationship Id="rId564" Type="http://schemas.openxmlformats.org/officeDocument/2006/relationships/image" Target="../media/image377.png"/><Relationship Id="rId771" Type="http://schemas.openxmlformats.org/officeDocument/2006/relationships/customXml" Target="../ink/ink2093.xml"/><Relationship Id="rId869" Type="http://schemas.openxmlformats.org/officeDocument/2006/relationships/customXml" Target="../ink/ink2142.xml"/><Relationship Id="rId424" Type="http://schemas.openxmlformats.org/officeDocument/2006/relationships/image" Target="../media/image307.png"/><Relationship Id="rId631" Type="http://schemas.openxmlformats.org/officeDocument/2006/relationships/customXml" Target="../ink/ink2023.xml"/><Relationship Id="rId729" Type="http://schemas.openxmlformats.org/officeDocument/2006/relationships/customXml" Target="../ink/ink2072.xml"/><Relationship Id="rId270" Type="http://schemas.openxmlformats.org/officeDocument/2006/relationships/image" Target="../media/image230.png"/><Relationship Id="rId65" Type="http://schemas.openxmlformats.org/officeDocument/2006/relationships/customXml" Target="../ink/ink1740.xml"/><Relationship Id="rId130" Type="http://schemas.openxmlformats.org/officeDocument/2006/relationships/image" Target="../media/image160.png"/><Relationship Id="rId368" Type="http://schemas.openxmlformats.org/officeDocument/2006/relationships/image" Target="../media/image279.png"/><Relationship Id="rId575" Type="http://schemas.openxmlformats.org/officeDocument/2006/relationships/customXml" Target="../ink/ink1995.xml"/><Relationship Id="rId782" Type="http://schemas.openxmlformats.org/officeDocument/2006/relationships/image" Target="../media/image486.png"/><Relationship Id="rId228" Type="http://schemas.openxmlformats.org/officeDocument/2006/relationships/image" Target="../media/image209.png"/><Relationship Id="rId435" Type="http://schemas.openxmlformats.org/officeDocument/2006/relationships/customXml" Target="../ink/ink1925.xml"/><Relationship Id="rId642" Type="http://schemas.openxmlformats.org/officeDocument/2006/relationships/image" Target="../media/image416.png"/><Relationship Id="rId281" Type="http://schemas.openxmlformats.org/officeDocument/2006/relationships/customXml" Target="../ink/ink1848.xml"/><Relationship Id="rId502" Type="http://schemas.openxmlformats.org/officeDocument/2006/relationships/image" Target="../media/image346.png"/><Relationship Id="rId76" Type="http://schemas.openxmlformats.org/officeDocument/2006/relationships/image" Target="../media/image133.png"/><Relationship Id="rId141" Type="http://schemas.openxmlformats.org/officeDocument/2006/relationships/customXml" Target="../ink/ink1778.xml"/><Relationship Id="rId379" Type="http://schemas.openxmlformats.org/officeDocument/2006/relationships/customXml" Target="../ink/ink1897.xml"/><Relationship Id="rId586" Type="http://schemas.openxmlformats.org/officeDocument/2006/relationships/image" Target="../media/image388.png"/><Relationship Id="rId793" Type="http://schemas.openxmlformats.org/officeDocument/2006/relationships/customXml" Target="../ink/ink2104.xml"/><Relationship Id="rId807" Type="http://schemas.openxmlformats.org/officeDocument/2006/relationships/customXml" Target="../ink/ink2111.xml"/><Relationship Id="rId7" Type="http://schemas.openxmlformats.org/officeDocument/2006/relationships/customXml" Target="../ink/ink1711.xml"/><Relationship Id="rId239" Type="http://schemas.openxmlformats.org/officeDocument/2006/relationships/customXml" Target="../ink/ink1827.xml"/><Relationship Id="rId446" Type="http://schemas.openxmlformats.org/officeDocument/2006/relationships/image" Target="../media/image318.png"/><Relationship Id="rId653" Type="http://schemas.openxmlformats.org/officeDocument/2006/relationships/customXml" Target="../ink/ink2034.xml"/><Relationship Id="rId292" Type="http://schemas.openxmlformats.org/officeDocument/2006/relationships/image" Target="../media/image241.png"/><Relationship Id="rId306" Type="http://schemas.openxmlformats.org/officeDocument/2006/relationships/image" Target="../media/image248.png"/><Relationship Id="rId860" Type="http://schemas.openxmlformats.org/officeDocument/2006/relationships/image" Target="../media/image525.png"/><Relationship Id="rId87" Type="http://schemas.openxmlformats.org/officeDocument/2006/relationships/customXml" Target="../ink/ink1751.xml"/><Relationship Id="rId513" Type="http://schemas.openxmlformats.org/officeDocument/2006/relationships/customXml" Target="../ink/ink1964.xml"/><Relationship Id="rId597" Type="http://schemas.openxmlformats.org/officeDocument/2006/relationships/customXml" Target="../ink/ink2006.xml"/><Relationship Id="rId720" Type="http://schemas.openxmlformats.org/officeDocument/2006/relationships/image" Target="../media/image455.png"/><Relationship Id="rId818" Type="http://schemas.openxmlformats.org/officeDocument/2006/relationships/image" Target="../media/image504.png"/><Relationship Id="rId152" Type="http://schemas.openxmlformats.org/officeDocument/2006/relationships/image" Target="../media/image171.png"/><Relationship Id="rId457" Type="http://schemas.openxmlformats.org/officeDocument/2006/relationships/customXml" Target="../ink/ink1936.xml"/><Relationship Id="rId664" Type="http://schemas.openxmlformats.org/officeDocument/2006/relationships/image" Target="../media/image427.png"/><Relationship Id="rId871" Type="http://schemas.openxmlformats.org/officeDocument/2006/relationships/customXml" Target="../ink/ink2143.xml"/><Relationship Id="rId14" Type="http://schemas.openxmlformats.org/officeDocument/2006/relationships/image" Target="../media/image102.png"/><Relationship Id="rId317" Type="http://schemas.openxmlformats.org/officeDocument/2006/relationships/customXml" Target="../ink/ink1866.xml"/><Relationship Id="rId524" Type="http://schemas.openxmlformats.org/officeDocument/2006/relationships/image" Target="../media/image357.png"/><Relationship Id="rId731" Type="http://schemas.openxmlformats.org/officeDocument/2006/relationships/customXml" Target="../ink/ink2073.xml"/><Relationship Id="rId98" Type="http://schemas.openxmlformats.org/officeDocument/2006/relationships/image" Target="../media/image144.png"/><Relationship Id="rId163" Type="http://schemas.openxmlformats.org/officeDocument/2006/relationships/customXml" Target="../ink/ink1789.xml"/><Relationship Id="rId370" Type="http://schemas.openxmlformats.org/officeDocument/2006/relationships/image" Target="../media/image280.png"/><Relationship Id="rId829" Type="http://schemas.openxmlformats.org/officeDocument/2006/relationships/customXml" Target="../ink/ink2122.xml"/><Relationship Id="rId230" Type="http://schemas.openxmlformats.org/officeDocument/2006/relationships/image" Target="../media/image210.png"/><Relationship Id="rId468" Type="http://schemas.openxmlformats.org/officeDocument/2006/relationships/image" Target="../media/image329.png"/><Relationship Id="rId675" Type="http://schemas.openxmlformats.org/officeDocument/2006/relationships/customXml" Target="../ink/ink2045.xml"/><Relationship Id="rId882" Type="http://schemas.openxmlformats.org/officeDocument/2006/relationships/image" Target="../media/image536.png"/><Relationship Id="rId25" Type="http://schemas.openxmlformats.org/officeDocument/2006/relationships/customXml" Target="../ink/ink1720.xml"/><Relationship Id="rId328" Type="http://schemas.openxmlformats.org/officeDocument/2006/relationships/image" Target="../media/image259.png"/><Relationship Id="rId535" Type="http://schemas.openxmlformats.org/officeDocument/2006/relationships/customXml" Target="../ink/ink1975.xml"/><Relationship Id="rId742" Type="http://schemas.openxmlformats.org/officeDocument/2006/relationships/image" Target="../media/image466.png"/><Relationship Id="rId174" Type="http://schemas.openxmlformats.org/officeDocument/2006/relationships/image" Target="../media/image182.png"/><Relationship Id="rId381" Type="http://schemas.openxmlformats.org/officeDocument/2006/relationships/customXml" Target="../ink/ink1898.xml"/><Relationship Id="rId602" Type="http://schemas.openxmlformats.org/officeDocument/2006/relationships/image" Target="../media/image396.png"/><Relationship Id="rId241" Type="http://schemas.openxmlformats.org/officeDocument/2006/relationships/customXml" Target="../ink/ink1828.xml"/><Relationship Id="rId479" Type="http://schemas.openxmlformats.org/officeDocument/2006/relationships/customXml" Target="../ink/ink1947.xml"/><Relationship Id="rId686" Type="http://schemas.openxmlformats.org/officeDocument/2006/relationships/image" Target="../media/image438.png"/><Relationship Id="rId893" Type="http://schemas.openxmlformats.org/officeDocument/2006/relationships/customXml" Target="../ink/ink2154.xml"/><Relationship Id="rId36" Type="http://schemas.openxmlformats.org/officeDocument/2006/relationships/image" Target="../media/image113.png"/><Relationship Id="rId339" Type="http://schemas.openxmlformats.org/officeDocument/2006/relationships/customXml" Target="../ink/ink1877.xml"/><Relationship Id="rId546" Type="http://schemas.openxmlformats.org/officeDocument/2006/relationships/image" Target="../media/image368.png"/><Relationship Id="rId753" Type="http://schemas.openxmlformats.org/officeDocument/2006/relationships/customXml" Target="../ink/ink2084.xml"/><Relationship Id="rId101" Type="http://schemas.openxmlformats.org/officeDocument/2006/relationships/customXml" Target="../ink/ink1758.xml"/><Relationship Id="rId185" Type="http://schemas.openxmlformats.org/officeDocument/2006/relationships/customXml" Target="../ink/ink1800.xml"/><Relationship Id="rId406" Type="http://schemas.openxmlformats.org/officeDocument/2006/relationships/image" Target="../media/image298.png"/><Relationship Id="rId392" Type="http://schemas.openxmlformats.org/officeDocument/2006/relationships/image" Target="../media/image291.png"/><Relationship Id="rId613" Type="http://schemas.openxmlformats.org/officeDocument/2006/relationships/customXml" Target="../ink/ink2014.xml"/><Relationship Id="rId697" Type="http://schemas.openxmlformats.org/officeDocument/2006/relationships/customXml" Target="../ink/ink2056.xml"/><Relationship Id="rId820" Type="http://schemas.openxmlformats.org/officeDocument/2006/relationships/image" Target="../media/image505.png"/><Relationship Id="rId252" Type="http://schemas.openxmlformats.org/officeDocument/2006/relationships/image" Target="../media/image221.png"/><Relationship Id="rId47" Type="http://schemas.openxmlformats.org/officeDocument/2006/relationships/customXml" Target="../ink/ink1731.xml"/><Relationship Id="rId112" Type="http://schemas.openxmlformats.org/officeDocument/2006/relationships/image" Target="../media/image151.png"/><Relationship Id="rId557" Type="http://schemas.openxmlformats.org/officeDocument/2006/relationships/customXml" Target="../ink/ink1986.xml"/><Relationship Id="rId764" Type="http://schemas.openxmlformats.org/officeDocument/2006/relationships/image" Target="../media/image477.png"/><Relationship Id="rId196" Type="http://schemas.openxmlformats.org/officeDocument/2006/relationships/image" Target="../media/image193.png"/><Relationship Id="rId417" Type="http://schemas.openxmlformats.org/officeDocument/2006/relationships/customXml" Target="../ink/ink1916.xml"/><Relationship Id="rId624" Type="http://schemas.openxmlformats.org/officeDocument/2006/relationships/image" Target="../media/image407.png"/><Relationship Id="rId831" Type="http://schemas.openxmlformats.org/officeDocument/2006/relationships/customXml" Target="../ink/ink2123.xml"/><Relationship Id="rId263" Type="http://schemas.openxmlformats.org/officeDocument/2006/relationships/customXml" Target="../ink/ink1839.xml"/><Relationship Id="rId470" Type="http://schemas.openxmlformats.org/officeDocument/2006/relationships/image" Target="../media/image330.png"/><Relationship Id="rId58" Type="http://schemas.openxmlformats.org/officeDocument/2006/relationships/image" Target="../media/image124.png"/><Relationship Id="rId123" Type="http://schemas.openxmlformats.org/officeDocument/2006/relationships/customXml" Target="../ink/ink1769.xml"/><Relationship Id="rId330" Type="http://schemas.openxmlformats.org/officeDocument/2006/relationships/image" Target="../media/image260.png"/><Relationship Id="rId568" Type="http://schemas.openxmlformats.org/officeDocument/2006/relationships/image" Target="../media/image379.png"/><Relationship Id="rId775" Type="http://schemas.openxmlformats.org/officeDocument/2006/relationships/customXml" Target="../ink/ink2095.xml"/><Relationship Id="rId428" Type="http://schemas.openxmlformats.org/officeDocument/2006/relationships/image" Target="../media/image309.png"/><Relationship Id="rId635" Type="http://schemas.openxmlformats.org/officeDocument/2006/relationships/customXml" Target="../ink/ink2025.xml"/><Relationship Id="rId842" Type="http://schemas.openxmlformats.org/officeDocument/2006/relationships/image" Target="../media/image516.png"/><Relationship Id="rId274" Type="http://schemas.openxmlformats.org/officeDocument/2006/relationships/image" Target="../media/image232.png"/><Relationship Id="rId481" Type="http://schemas.openxmlformats.org/officeDocument/2006/relationships/customXml" Target="../ink/ink1948.xml"/><Relationship Id="rId702" Type="http://schemas.openxmlformats.org/officeDocument/2006/relationships/image" Target="../media/image446.png"/><Relationship Id="rId69" Type="http://schemas.openxmlformats.org/officeDocument/2006/relationships/customXml" Target="../ink/ink1742.xml"/><Relationship Id="rId134" Type="http://schemas.openxmlformats.org/officeDocument/2006/relationships/image" Target="../media/image162.png"/><Relationship Id="rId579" Type="http://schemas.openxmlformats.org/officeDocument/2006/relationships/customXml" Target="../ink/ink1997.xml"/><Relationship Id="rId786" Type="http://schemas.openxmlformats.org/officeDocument/2006/relationships/image" Target="../media/image488.png"/><Relationship Id="rId341" Type="http://schemas.openxmlformats.org/officeDocument/2006/relationships/customXml" Target="../ink/ink1878.xml"/><Relationship Id="rId439" Type="http://schemas.openxmlformats.org/officeDocument/2006/relationships/customXml" Target="../ink/ink1927.xml"/><Relationship Id="rId646" Type="http://schemas.openxmlformats.org/officeDocument/2006/relationships/image" Target="../media/image418.png"/><Relationship Id="rId201" Type="http://schemas.openxmlformats.org/officeDocument/2006/relationships/customXml" Target="../ink/ink1808.xml"/><Relationship Id="rId285" Type="http://schemas.openxmlformats.org/officeDocument/2006/relationships/customXml" Target="../ink/ink1850.xml"/><Relationship Id="rId506" Type="http://schemas.openxmlformats.org/officeDocument/2006/relationships/image" Target="../media/image348.png"/><Relationship Id="rId853" Type="http://schemas.openxmlformats.org/officeDocument/2006/relationships/customXml" Target="../ink/ink2134.xml"/><Relationship Id="rId492" Type="http://schemas.openxmlformats.org/officeDocument/2006/relationships/image" Target="../media/image341.png"/><Relationship Id="rId713" Type="http://schemas.openxmlformats.org/officeDocument/2006/relationships/customXml" Target="../ink/ink2064.xml"/><Relationship Id="rId797" Type="http://schemas.openxmlformats.org/officeDocument/2006/relationships/customXml" Target="../ink/ink2106.xml"/><Relationship Id="rId145" Type="http://schemas.openxmlformats.org/officeDocument/2006/relationships/customXml" Target="../ink/ink1780.xml"/><Relationship Id="rId352" Type="http://schemas.openxmlformats.org/officeDocument/2006/relationships/image" Target="../media/image271.png"/><Relationship Id="rId212" Type="http://schemas.openxmlformats.org/officeDocument/2006/relationships/image" Target="../media/image201.png"/><Relationship Id="rId657" Type="http://schemas.openxmlformats.org/officeDocument/2006/relationships/customXml" Target="../ink/ink2036.xml"/><Relationship Id="rId864" Type="http://schemas.openxmlformats.org/officeDocument/2006/relationships/image" Target="../media/image527.png"/><Relationship Id="rId296" Type="http://schemas.openxmlformats.org/officeDocument/2006/relationships/image" Target="../media/image243.png"/><Relationship Id="rId517" Type="http://schemas.openxmlformats.org/officeDocument/2006/relationships/customXml" Target="../ink/ink1966.xml"/><Relationship Id="rId724" Type="http://schemas.openxmlformats.org/officeDocument/2006/relationships/image" Target="../media/image457.png"/><Relationship Id="rId60" Type="http://schemas.openxmlformats.org/officeDocument/2006/relationships/image" Target="../media/image125.png"/><Relationship Id="rId156" Type="http://schemas.openxmlformats.org/officeDocument/2006/relationships/image" Target="../media/image173.png"/><Relationship Id="rId363" Type="http://schemas.openxmlformats.org/officeDocument/2006/relationships/customXml" Target="../ink/ink1889.xml"/><Relationship Id="rId570" Type="http://schemas.openxmlformats.org/officeDocument/2006/relationships/image" Target="../media/image380.png"/><Relationship Id="rId223" Type="http://schemas.openxmlformats.org/officeDocument/2006/relationships/customXml" Target="../ink/ink1819.xml"/><Relationship Id="rId430" Type="http://schemas.openxmlformats.org/officeDocument/2006/relationships/image" Target="../media/image310.png"/><Relationship Id="rId668" Type="http://schemas.openxmlformats.org/officeDocument/2006/relationships/image" Target="../media/image429.png"/><Relationship Id="rId875" Type="http://schemas.openxmlformats.org/officeDocument/2006/relationships/customXml" Target="../ink/ink2145.xml"/><Relationship Id="rId18" Type="http://schemas.openxmlformats.org/officeDocument/2006/relationships/image" Target="../media/image104.png"/><Relationship Id="rId528" Type="http://schemas.openxmlformats.org/officeDocument/2006/relationships/image" Target="../media/image359.png"/><Relationship Id="rId735" Type="http://schemas.openxmlformats.org/officeDocument/2006/relationships/customXml" Target="../ink/ink2075.xml"/><Relationship Id="rId167" Type="http://schemas.openxmlformats.org/officeDocument/2006/relationships/customXml" Target="../ink/ink1791.xml"/><Relationship Id="rId374" Type="http://schemas.openxmlformats.org/officeDocument/2006/relationships/image" Target="../media/image282.png"/><Relationship Id="rId581" Type="http://schemas.openxmlformats.org/officeDocument/2006/relationships/customXml" Target="../ink/ink1998.xml"/><Relationship Id="rId71" Type="http://schemas.openxmlformats.org/officeDocument/2006/relationships/customXml" Target="../ink/ink1743.xml"/><Relationship Id="rId234" Type="http://schemas.openxmlformats.org/officeDocument/2006/relationships/image" Target="../media/image212.png"/><Relationship Id="rId679" Type="http://schemas.openxmlformats.org/officeDocument/2006/relationships/customXml" Target="../ink/ink2047.xml"/><Relationship Id="rId802" Type="http://schemas.openxmlformats.org/officeDocument/2006/relationships/image" Target="../media/image496.png"/><Relationship Id="rId886" Type="http://schemas.openxmlformats.org/officeDocument/2006/relationships/image" Target="../media/image538.png"/><Relationship Id="rId2" Type="http://schemas.openxmlformats.org/officeDocument/2006/relationships/notesSlide" Target="../notesSlides/notesSlide10.xml"/><Relationship Id="rId29" Type="http://schemas.openxmlformats.org/officeDocument/2006/relationships/customXml" Target="../ink/ink1722.xml"/><Relationship Id="rId441" Type="http://schemas.openxmlformats.org/officeDocument/2006/relationships/customXml" Target="../ink/ink1928.xml"/><Relationship Id="rId539" Type="http://schemas.openxmlformats.org/officeDocument/2006/relationships/customXml" Target="../ink/ink1977.xml"/><Relationship Id="rId746" Type="http://schemas.openxmlformats.org/officeDocument/2006/relationships/image" Target="../media/image468.png"/><Relationship Id="rId178" Type="http://schemas.openxmlformats.org/officeDocument/2006/relationships/image" Target="../media/image184.png"/><Relationship Id="rId301" Type="http://schemas.openxmlformats.org/officeDocument/2006/relationships/customXml" Target="../ink/ink1858.xml"/><Relationship Id="rId82" Type="http://schemas.openxmlformats.org/officeDocument/2006/relationships/image" Target="../media/image136.png"/><Relationship Id="rId385" Type="http://schemas.openxmlformats.org/officeDocument/2006/relationships/customXml" Target="../ink/ink1900.xml"/><Relationship Id="rId592" Type="http://schemas.openxmlformats.org/officeDocument/2006/relationships/image" Target="../media/image391.png"/><Relationship Id="rId606" Type="http://schemas.openxmlformats.org/officeDocument/2006/relationships/image" Target="../media/image398.png"/><Relationship Id="rId813" Type="http://schemas.openxmlformats.org/officeDocument/2006/relationships/customXml" Target="../ink/ink2114.xml"/><Relationship Id="rId245" Type="http://schemas.openxmlformats.org/officeDocument/2006/relationships/customXml" Target="../ink/ink1830.xml"/><Relationship Id="rId452" Type="http://schemas.openxmlformats.org/officeDocument/2006/relationships/image" Target="../media/image321.png"/><Relationship Id="rId105" Type="http://schemas.openxmlformats.org/officeDocument/2006/relationships/customXml" Target="../ink/ink1760.xml"/><Relationship Id="rId312" Type="http://schemas.openxmlformats.org/officeDocument/2006/relationships/image" Target="../media/image251.png"/><Relationship Id="rId757" Type="http://schemas.openxmlformats.org/officeDocument/2006/relationships/customXml" Target="../ink/ink2086.xml"/><Relationship Id="rId93" Type="http://schemas.openxmlformats.org/officeDocument/2006/relationships/customXml" Target="../ink/ink1754.xml"/><Relationship Id="rId189" Type="http://schemas.openxmlformats.org/officeDocument/2006/relationships/customXml" Target="../ink/ink1802.xml"/><Relationship Id="rId396" Type="http://schemas.openxmlformats.org/officeDocument/2006/relationships/image" Target="../media/image293.png"/><Relationship Id="rId617" Type="http://schemas.openxmlformats.org/officeDocument/2006/relationships/customXml" Target="../ink/ink2016.xml"/><Relationship Id="rId824" Type="http://schemas.openxmlformats.org/officeDocument/2006/relationships/image" Target="../media/image507.png"/><Relationship Id="rId256" Type="http://schemas.openxmlformats.org/officeDocument/2006/relationships/image" Target="../media/image223.png"/><Relationship Id="rId463" Type="http://schemas.openxmlformats.org/officeDocument/2006/relationships/customXml" Target="../ink/ink1939.xml"/><Relationship Id="rId670" Type="http://schemas.openxmlformats.org/officeDocument/2006/relationships/image" Target="../media/image430.png"/><Relationship Id="rId116" Type="http://schemas.openxmlformats.org/officeDocument/2006/relationships/image" Target="../media/image153.png"/><Relationship Id="rId323" Type="http://schemas.openxmlformats.org/officeDocument/2006/relationships/customXml" Target="../ink/ink1869.xml"/><Relationship Id="rId530" Type="http://schemas.openxmlformats.org/officeDocument/2006/relationships/image" Target="../media/image360.png"/><Relationship Id="rId768" Type="http://schemas.openxmlformats.org/officeDocument/2006/relationships/image" Target="../media/image479.png"/><Relationship Id="rId20" Type="http://schemas.openxmlformats.org/officeDocument/2006/relationships/image" Target="../media/image105.png"/><Relationship Id="rId628" Type="http://schemas.openxmlformats.org/officeDocument/2006/relationships/image" Target="../media/image409.png"/><Relationship Id="rId835" Type="http://schemas.openxmlformats.org/officeDocument/2006/relationships/customXml" Target="../ink/ink2125.xml"/><Relationship Id="rId267" Type="http://schemas.openxmlformats.org/officeDocument/2006/relationships/customXml" Target="../ink/ink1841.xml"/><Relationship Id="rId474" Type="http://schemas.openxmlformats.org/officeDocument/2006/relationships/image" Target="../media/image332.png"/><Relationship Id="rId127" Type="http://schemas.openxmlformats.org/officeDocument/2006/relationships/customXml" Target="../ink/ink1771.xml"/><Relationship Id="rId681" Type="http://schemas.openxmlformats.org/officeDocument/2006/relationships/customXml" Target="../ink/ink2048.xml"/><Relationship Id="rId779" Type="http://schemas.openxmlformats.org/officeDocument/2006/relationships/customXml" Target="../ink/ink2097.xml"/><Relationship Id="rId31" Type="http://schemas.openxmlformats.org/officeDocument/2006/relationships/customXml" Target="../ink/ink1723.xml"/><Relationship Id="rId334" Type="http://schemas.openxmlformats.org/officeDocument/2006/relationships/image" Target="../media/image262.png"/><Relationship Id="rId541" Type="http://schemas.openxmlformats.org/officeDocument/2006/relationships/customXml" Target="../ink/ink1978.xml"/><Relationship Id="rId639" Type="http://schemas.openxmlformats.org/officeDocument/2006/relationships/customXml" Target="../ink/ink2027.xml"/><Relationship Id="rId180" Type="http://schemas.openxmlformats.org/officeDocument/2006/relationships/image" Target="../media/image185.png"/><Relationship Id="rId278" Type="http://schemas.openxmlformats.org/officeDocument/2006/relationships/image" Target="../media/image234.png"/><Relationship Id="rId401" Type="http://schemas.openxmlformats.org/officeDocument/2006/relationships/customXml" Target="../ink/ink1908.xml"/><Relationship Id="rId846" Type="http://schemas.openxmlformats.org/officeDocument/2006/relationships/image" Target="../media/image518.png"/><Relationship Id="rId485" Type="http://schemas.openxmlformats.org/officeDocument/2006/relationships/customXml" Target="../ink/ink1950.xml"/><Relationship Id="rId692" Type="http://schemas.openxmlformats.org/officeDocument/2006/relationships/image" Target="../media/image441.png"/><Relationship Id="rId706" Type="http://schemas.openxmlformats.org/officeDocument/2006/relationships/image" Target="../media/image448.png"/><Relationship Id="rId42" Type="http://schemas.openxmlformats.org/officeDocument/2006/relationships/image" Target="../media/image116.png"/><Relationship Id="rId138" Type="http://schemas.openxmlformats.org/officeDocument/2006/relationships/image" Target="../media/image164.png"/><Relationship Id="rId345" Type="http://schemas.openxmlformats.org/officeDocument/2006/relationships/customXml" Target="../ink/ink1880.xml"/><Relationship Id="rId552" Type="http://schemas.openxmlformats.org/officeDocument/2006/relationships/image" Target="../media/image371.png"/><Relationship Id="rId191" Type="http://schemas.openxmlformats.org/officeDocument/2006/relationships/customXml" Target="../ink/ink1803.xml"/><Relationship Id="rId205" Type="http://schemas.openxmlformats.org/officeDocument/2006/relationships/customXml" Target="../ink/ink1810.xml"/><Relationship Id="rId412" Type="http://schemas.openxmlformats.org/officeDocument/2006/relationships/image" Target="../media/image301.png"/><Relationship Id="rId857" Type="http://schemas.openxmlformats.org/officeDocument/2006/relationships/customXml" Target="../ink/ink2136.xml"/><Relationship Id="rId289" Type="http://schemas.openxmlformats.org/officeDocument/2006/relationships/customXml" Target="../ink/ink1852.xml"/><Relationship Id="rId496" Type="http://schemas.openxmlformats.org/officeDocument/2006/relationships/image" Target="../media/image343.png"/><Relationship Id="rId717" Type="http://schemas.openxmlformats.org/officeDocument/2006/relationships/customXml" Target="../ink/ink2066.xml"/><Relationship Id="rId53" Type="http://schemas.openxmlformats.org/officeDocument/2006/relationships/customXml" Target="../ink/ink1734.xml"/><Relationship Id="rId149" Type="http://schemas.openxmlformats.org/officeDocument/2006/relationships/customXml" Target="../ink/ink1782.xml"/><Relationship Id="rId356" Type="http://schemas.openxmlformats.org/officeDocument/2006/relationships/image" Target="../media/image273.png"/><Relationship Id="rId563" Type="http://schemas.openxmlformats.org/officeDocument/2006/relationships/customXml" Target="../ink/ink1989.xml"/><Relationship Id="rId770" Type="http://schemas.openxmlformats.org/officeDocument/2006/relationships/image" Target="../media/image480.png"/><Relationship Id="rId216" Type="http://schemas.openxmlformats.org/officeDocument/2006/relationships/image" Target="../media/image203.png"/><Relationship Id="rId423" Type="http://schemas.openxmlformats.org/officeDocument/2006/relationships/customXml" Target="../ink/ink1919.xml"/><Relationship Id="rId868" Type="http://schemas.openxmlformats.org/officeDocument/2006/relationships/image" Target="../media/image529.png"/><Relationship Id="rId630" Type="http://schemas.openxmlformats.org/officeDocument/2006/relationships/image" Target="../media/image410.png"/><Relationship Id="rId728" Type="http://schemas.openxmlformats.org/officeDocument/2006/relationships/image" Target="../media/image459.png"/><Relationship Id="rId64" Type="http://schemas.openxmlformats.org/officeDocument/2006/relationships/image" Target="../media/image127.png"/><Relationship Id="rId367" Type="http://schemas.openxmlformats.org/officeDocument/2006/relationships/customXml" Target="../ink/ink1891.xml"/><Relationship Id="rId574" Type="http://schemas.openxmlformats.org/officeDocument/2006/relationships/image" Target="../media/image382.png"/><Relationship Id="rId227" Type="http://schemas.openxmlformats.org/officeDocument/2006/relationships/customXml" Target="../ink/ink1821.xml"/><Relationship Id="rId781" Type="http://schemas.openxmlformats.org/officeDocument/2006/relationships/customXml" Target="../ink/ink2098.xml"/><Relationship Id="rId879" Type="http://schemas.openxmlformats.org/officeDocument/2006/relationships/customXml" Target="../ink/ink2147.xml"/><Relationship Id="rId434" Type="http://schemas.openxmlformats.org/officeDocument/2006/relationships/image" Target="../media/image312.png"/><Relationship Id="rId641" Type="http://schemas.openxmlformats.org/officeDocument/2006/relationships/customXml" Target="../ink/ink2028.xml"/><Relationship Id="rId739" Type="http://schemas.openxmlformats.org/officeDocument/2006/relationships/customXml" Target="../ink/ink2077.xml"/><Relationship Id="rId280" Type="http://schemas.openxmlformats.org/officeDocument/2006/relationships/image" Target="../media/image235.png"/><Relationship Id="rId501" Type="http://schemas.openxmlformats.org/officeDocument/2006/relationships/customXml" Target="../ink/ink1958.xml"/><Relationship Id="rId75" Type="http://schemas.openxmlformats.org/officeDocument/2006/relationships/customXml" Target="../ink/ink1745.xml"/><Relationship Id="rId140" Type="http://schemas.openxmlformats.org/officeDocument/2006/relationships/image" Target="../media/image165.png"/><Relationship Id="rId378" Type="http://schemas.openxmlformats.org/officeDocument/2006/relationships/image" Target="../media/image284.png"/><Relationship Id="rId585" Type="http://schemas.openxmlformats.org/officeDocument/2006/relationships/customXml" Target="../ink/ink2000.xml"/><Relationship Id="rId792" Type="http://schemas.openxmlformats.org/officeDocument/2006/relationships/image" Target="../media/image491.png"/><Relationship Id="rId806" Type="http://schemas.openxmlformats.org/officeDocument/2006/relationships/image" Target="../media/image498.png"/><Relationship Id="rId6" Type="http://schemas.openxmlformats.org/officeDocument/2006/relationships/image" Target="../media/image98.png"/><Relationship Id="rId238" Type="http://schemas.openxmlformats.org/officeDocument/2006/relationships/image" Target="../media/image214.png"/><Relationship Id="rId445" Type="http://schemas.openxmlformats.org/officeDocument/2006/relationships/customXml" Target="../ink/ink1930.xml"/><Relationship Id="rId652" Type="http://schemas.openxmlformats.org/officeDocument/2006/relationships/image" Target="../media/image421.png"/><Relationship Id="rId291" Type="http://schemas.openxmlformats.org/officeDocument/2006/relationships/customXml" Target="../ink/ink1853.xml"/><Relationship Id="rId305" Type="http://schemas.openxmlformats.org/officeDocument/2006/relationships/customXml" Target="../ink/ink1860.xml"/><Relationship Id="rId512" Type="http://schemas.openxmlformats.org/officeDocument/2006/relationships/image" Target="../media/image351.png"/><Relationship Id="rId86" Type="http://schemas.openxmlformats.org/officeDocument/2006/relationships/image" Target="../media/image138.png"/><Relationship Id="rId151" Type="http://schemas.openxmlformats.org/officeDocument/2006/relationships/customXml" Target="../ink/ink1783.xml"/><Relationship Id="rId389" Type="http://schemas.openxmlformats.org/officeDocument/2006/relationships/customXml" Target="../ink/ink1902.xml"/><Relationship Id="rId596" Type="http://schemas.openxmlformats.org/officeDocument/2006/relationships/image" Target="../media/image393.png"/><Relationship Id="rId817" Type="http://schemas.openxmlformats.org/officeDocument/2006/relationships/customXml" Target="../ink/ink2116.xml"/><Relationship Id="rId249" Type="http://schemas.openxmlformats.org/officeDocument/2006/relationships/customXml" Target="../ink/ink1832.xml"/><Relationship Id="rId456" Type="http://schemas.openxmlformats.org/officeDocument/2006/relationships/image" Target="../media/image323.png"/><Relationship Id="rId663" Type="http://schemas.openxmlformats.org/officeDocument/2006/relationships/customXml" Target="../ink/ink2039.xml"/><Relationship Id="rId870" Type="http://schemas.openxmlformats.org/officeDocument/2006/relationships/image" Target="../media/image530.png"/><Relationship Id="rId13" Type="http://schemas.openxmlformats.org/officeDocument/2006/relationships/customXml" Target="../ink/ink1714.xml"/><Relationship Id="rId109" Type="http://schemas.openxmlformats.org/officeDocument/2006/relationships/customXml" Target="../ink/ink1762.xml"/><Relationship Id="rId316" Type="http://schemas.openxmlformats.org/officeDocument/2006/relationships/image" Target="../media/image253.png"/><Relationship Id="rId523" Type="http://schemas.openxmlformats.org/officeDocument/2006/relationships/customXml" Target="../ink/ink1969.xml"/><Relationship Id="rId97" Type="http://schemas.openxmlformats.org/officeDocument/2006/relationships/customXml" Target="../ink/ink1756.xml"/><Relationship Id="rId730" Type="http://schemas.openxmlformats.org/officeDocument/2006/relationships/image" Target="../media/image460.png"/><Relationship Id="rId828" Type="http://schemas.openxmlformats.org/officeDocument/2006/relationships/image" Target="../media/image509.png"/><Relationship Id="rId162" Type="http://schemas.openxmlformats.org/officeDocument/2006/relationships/image" Target="../media/image176.png"/><Relationship Id="rId467" Type="http://schemas.openxmlformats.org/officeDocument/2006/relationships/customXml" Target="../ink/ink1941.xml"/><Relationship Id="rId674" Type="http://schemas.openxmlformats.org/officeDocument/2006/relationships/image" Target="../media/image432.png"/><Relationship Id="rId881" Type="http://schemas.openxmlformats.org/officeDocument/2006/relationships/customXml" Target="../ink/ink2148.xml"/><Relationship Id="rId24" Type="http://schemas.openxmlformats.org/officeDocument/2006/relationships/image" Target="../media/image107.png"/><Relationship Id="rId327" Type="http://schemas.openxmlformats.org/officeDocument/2006/relationships/customXml" Target="../ink/ink1871.xml"/><Relationship Id="rId534" Type="http://schemas.openxmlformats.org/officeDocument/2006/relationships/image" Target="../media/image362.png"/><Relationship Id="rId741" Type="http://schemas.openxmlformats.org/officeDocument/2006/relationships/customXml" Target="../ink/ink2078.xml"/><Relationship Id="rId839" Type="http://schemas.openxmlformats.org/officeDocument/2006/relationships/customXml" Target="../ink/ink2127.xml"/><Relationship Id="rId173" Type="http://schemas.openxmlformats.org/officeDocument/2006/relationships/customXml" Target="../ink/ink1794.xml"/><Relationship Id="rId380" Type="http://schemas.openxmlformats.org/officeDocument/2006/relationships/image" Target="../media/image285.png"/><Relationship Id="rId601" Type="http://schemas.openxmlformats.org/officeDocument/2006/relationships/customXml" Target="../ink/ink2008.xml"/><Relationship Id="rId240" Type="http://schemas.openxmlformats.org/officeDocument/2006/relationships/image" Target="../media/image215.png"/><Relationship Id="rId478" Type="http://schemas.openxmlformats.org/officeDocument/2006/relationships/image" Target="../media/image334.png"/><Relationship Id="rId685" Type="http://schemas.openxmlformats.org/officeDocument/2006/relationships/customXml" Target="../ink/ink2050.xml"/><Relationship Id="rId892" Type="http://schemas.openxmlformats.org/officeDocument/2006/relationships/image" Target="../media/image541.png"/><Relationship Id="rId35" Type="http://schemas.openxmlformats.org/officeDocument/2006/relationships/customXml" Target="../ink/ink1725.xml"/><Relationship Id="rId100" Type="http://schemas.openxmlformats.org/officeDocument/2006/relationships/image" Target="../media/image145.png"/><Relationship Id="rId338" Type="http://schemas.openxmlformats.org/officeDocument/2006/relationships/image" Target="../media/image264.png"/><Relationship Id="rId545" Type="http://schemas.openxmlformats.org/officeDocument/2006/relationships/customXml" Target="../ink/ink1980.xml"/><Relationship Id="rId752" Type="http://schemas.openxmlformats.org/officeDocument/2006/relationships/image" Target="../media/image471.png"/><Relationship Id="rId184" Type="http://schemas.openxmlformats.org/officeDocument/2006/relationships/image" Target="../media/image187.png"/><Relationship Id="rId391" Type="http://schemas.openxmlformats.org/officeDocument/2006/relationships/customXml" Target="../ink/ink1903.xml"/><Relationship Id="rId405" Type="http://schemas.openxmlformats.org/officeDocument/2006/relationships/customXml" Target="../ink/ink1910.xml"/><Relationship Id="rId612" Type="http://schemas.openxmlformats.org/officeDocument/2006/relationships/image" Target="../media/image401.png"/><Relationship Id="rId251" Type="http://schemas.openxmlformats.org/officeDocument/2006/relationships/customXml" Target="../ink/ink1833.xml"/><Relationship Id="rId489" Type="http://schemas.openxmlformats.org/officeDocument/2006/relationships/customXml" Target="../ink/ink1952.xml"/><Relationship Id="rId696" Type="http://schemas.openxmlformats.org/officeDocument/2006/relationships/image" Target="../media/image443.png"/><Relationship Id="rId46" Type="http://schemas.openxmlformats.org/officeDocument/2006/relationships/image" Target="../media/image118.png"/><Relationship Id="rId349" Type="http://schemas.openxmlformats.org/officeDocument/2006/relationships/customXml" Target="../ink/ink1882.xml"/><Relationship Id="rId556" Type="http://schemas.openxmlformats.org/officeDocument/2006/relationships/image" Target="../media/image373.png"/><Relationship Id="rId763" Type="http://schemas.openxmlformats.org/officeDocument/2006/relationships/customXml" Target="../ink/ink2089.xml"/><Relationship Id="rId111" Type="http://schemas.openxmlformats.org/officeDocument/2006/relationships/customXml" Target="../ink/ink1763.xml"/><Relationship Id="rId195" Type="http://schemas.openxmlformats.org/officeDocument/2006/relationships/customXml" Target="../ink/ink1805.xml"/><Relationship Id="rId209" Type="http://schemas.openxmlformats.org/officeDocument/2006/relationships/customXml" Target="../ink/ink1812.xml"/><Relationship Id="rId416" Type="http://schemas.openxmlformats.org/officeDocument/2006/relationships/image" Target="../media/image303.png"/><Relationship Id="rId623" Type="http://schemas.openxmlformats.org/officeDocument/2006/relationships/customXml" Target="../ink/ink2019.xml"/><Relationship Id="rId830" Type="http://schemas.openxmlformats.org/officeDocument/2006/relationships/image" Target="../media/image510.png"/><Relationship Id="rId57" Type="http://schemas.openxmlformats.org/officeDocument/2006/relationships/customXml" Target="../ink/ink1736.xml"/><Relationship Id="rId262" Type="http://schemas.openxmlformats.org/officeDocument/2006/relationships/image" Target="../media/image226.png"/><Relationship Id="rId567" Type="http://schemas.openxmlformats.org/officeDocument/2006/relationships/customXml" Target="../ink/ink1991.xml"/><Relationship Id="rId122" Type="http://schemas.openxmlformats.org/officeDocument/2006/relationships/image" Target="../media/image156.png"/><Relationship Id="rId774" Type="http://schemas.openxmlformats.org/officeDocument/2006/relationships/image" Target="../media/image482.png"/><Relationship Id="rId427" Type="http://schemas.openxmlformats.org/officeDocument/2006/relationships/customXml" Target="../ink/ink1921.xml"/><Relationship Id="rId634" Type="http://schemas.openxmlformats.org/officeDocument/2006/relationships/image" Target="../media/image412.png"/><Relationship Id="rId841" Type="http://schemas.openxmlformats.org/officeDocument/2006/relationships/customXml" Target="../ink/ink2128.xml"/><Relationship Id="rId26" Type="http://schemas.openxmlformats.org/officeDocument/2006/relationships/image" Target="../media/image108.png"/><Relationship Id="rId231" Type="http://schemas.openxmlformats.org/officeDocument/2006/relationships/customXml" Target="../ink/ink1823.xml"/><Relationship Id="rId273" Type="http://schemas.openxmlformats.org/officeDocument/2006/relationships/customXml" Target="../ink/ink1844.xml"/><Relationship Id="rId329" Type="http://schemas.openxmlformats.org/officeDocument/2006/relationships/customXml" Target="../ink/ink1872.xml"/><Relationship Id="rId480" Type="http://schemas.openxmlformats.org/officeDocument/2006/relationships/image" Target="../media/image335.png"/><Relationship Id="rId536" Type="http://schemas.openxmlformats.org/officeDocument/2006/relationships/image" Target="../media/image363.png"/><Relationship Id="rId701" Type="http://schemas.openxmlformats.org/officeDocument/2006/relationships/customXml" Target="../ink/ink2058.xml"/><Relationship Id="rId68" Type="http://schemas.openxmlformats.org/officeDocument/2006/relationships/image" Target="../media/image129.png"/><Relationship Id="rId133" Type="http://schemas.openxmlformats.org/officeDocument/2006/relationships/customXml" Target="../ink/ink1774.xml"/><Relationship Id="rId175" Type="http://schemas.openxmlformats.org/officeDocument/2006/relationships/customXml" Target="../ink/ink1795.xml"/><Relationship Id="rId340" Type="http://schemas.openxmlformats.org/officeDocument/2006/relationships/image" Target="../media/image265.png"/><Relationship Id="rId578" Type="http://schemas.openxmlformats.org/officeDocument/2006/relationships/image" Target="../media/image384.png"/><Relationship Id="rId743" Type="http://schemas.openxmlformats.org/officeDocument/2006/relationships/customXml" Target="../ink/ink2079.xml"/><Relationship Id="rId785" Type="http://schemas.openxmlformats.org/officeDocument/2006/relationships/customXml" Target="../ink/ink2100.xml"/><Relationship Id="rId200" Type="http://schemas.openxmlformats.org/officeDocument/2006/relationships/image" Target="../media/image195.png"/><Relationship Id="rId382" Type="http://schemas.openxmlformats.org/officeDocument/2006/relationships/image" Target="../media/image286.png"/><Relationship Id="rId438" Type="http://schemas.openxmlformats.org/officeDocument/2006/relationships/image" Target="../media/image314.png"/><Relationship Id="rId603" Type="http://schemas.openxmlformats.org/officeDocument/2006/relationships/customXml" Target="../ink/ink2009.xml"/><Relationship Id="rId645" Type="http://schemas.openxmlformats.org/officeDocument/2006/relationships/customXml" Target="../ink/ink2030.xml"/><Relationship Id="rId687" Type="http://schemas.openxmlformats.org/officeDocument/2006/relationships/customXml" Target="../ink/ink2051.xml"/><Relationship Id="rId810" Type="http://schemas.openxmlformats.org/officeDocument/2006/relationships/image" Target="../media/image500.png"/><Relationship Id="rId852" Type="http://schemas.openxmlformats.org/officeDocument/2006/relationships/image" Target="../media/image521.png"/><Relationship Id="rId242" Type="http://schemas.openxmlformats.org/officeDocument/2006/relationships/image" Target="../media/image216.png"/><Relationship Id="rId284" Type="http://schemas.openxmlformats.org/officeDocument/2006/relationships/image" Target="../media/image237.png"/><Relationship Id="rId491" Type="http://schemas.openxmlformats.org/officeDocument/2006/relationships/customXml" Target="../ink/ink1953.xml"/><Relationship Id="rId505" Type="http://schemas.openxmlformats.org/officeDocument/2006/relationships/customXml" Target="../ink/ink1960.xml"/><Relationship Id="rId712" Type="http://schemas.openxmlformats.org/officeDocument/2006/relationships/image" Target="../media/image451.png"/><Relationship Id="rId894" Type="http://schemas.openxmlformats.org/officeDocument/2006/relationships/image" Target="../media/image542.png"/><Relationship Id="rId37" Type="http://schemas.openxmlformats.org/officeDocument/2006/relationships/customXml" Target="../ink/ink1726.xml"/><Relationship Id="rId79" Type="http://schemas.openxmlformats.org/officeDocument/2006/relationships/customXml" Target="../ink/ink1747.xml"/><Relationship Id="rId102" Type="http://schemas.openxmlformats.org/officeDocument/2006/relationships/image" Target="../media/image146.png"/><Relationship Id="rId144" Type="http://schemas.openxmlformats.org/officeDocument/2006/relationships/image" Target="../media/image167.png"/><Relationship Id="rId547" Type="http://schemas.openxmlformats.org/officeDocument/2006/relationships/customXml" Target="../ink/ink1981.xml"/><Relationship Id="rId589" Type="http://schemas.openxmlformats.org/officeDocument/2006/relationships/customXml" Target="../ink/ink2002.xml"/><Relationship Id="rId754" Type="http://schemas.openxmlformats.org/officeDocument/2006/relationships/image" Target="../media/image472.png"/><Relationship Id="rId796" Type="http://schemas.openxmlformats.org/officeDocument/2006/relationships/image" Target="../media/image493.png"/><Relationship Id="rId90" Type="http://schemas.openxmlformats.org/officeDocument/2006/relationships/image" Target="../media/image140.png"/><Relationship Id="rId186" Type="http://schemas.openxmlformats.org/officeDocument/2006/relationships/image" Target="../media/image188.png"/><Relationship Id="rId351" Type="http://schemas.openxmlformats.org/officeDocument/2006/relationships/customXml" Target="../ink/ink1883.xml"/><Relationship Id="rId393" Type="http://schemas.openxmlformats.org/officeDocument/2006/relationships/customXml" Target="../ink/ink1904.xml"/><Relationship Id="rId407" Type="http://schemas.openxmlformats.org/officeDocument/2006/relationships/customXml" Target="../ink/ink1911.xml"/><Relationship Id="rId449" Type="http://schemas.openxmlformats.org/officeDocument/2006/relationships/customXml" Target="../ink/ink1932.xml"/><Relationship Id="rId614" Type="http://schemas.openxmlformats.org/officeDocument/2006/relationships/image" Target="../media/image402.png"/><Relationship Id="rId656" Type="http://schemas.openxmlformats.org/officeDocument/2006/relationships/image" Target="../media/image423.png"/><Relationship Id="rId821" Type="http://schemas.openxmlformats.org/officeDocument/2006/relationships/customXml" Target="../ink/ink2118.xml"/><Relationship Id="rId863" Type="http://schemas.openxmlformats.org/officeDocument/2006/relationships/customXml" Target="../ink/ink2139.xml"/><Relationship Id="rId211" Type="http://schemas.openxmlformats.org/officeDocument/2006/relationships/customXml" Target="../ink/ink1813.xml"/><Relationship Id="rId253" Type="http://schemas.openxmlformats.org/officeDocument/2006/relationships/customXml" Target="../ink/ink1834.xml"/><Relationship Id="rId295" Type="http://schemas.openxmlformats.org/officeDocument/2006/relationships/customXml" Target="../ink/ink1855.xml"/><Relationship Id="rId309" Type="http://schemas.openxmlformats.org/officeDocument/2006/relationships/customXml" Target="../ink/ink1862.xml"/><Relationship Id="rId460" Type="http://schemas.openxmlformats.org/officeDocument/2006/relationships/image" Target="../media/image325.png"/><Relationship Id="rId516" Type="http://schemas.openxmlformats.org/officeDocument/2006/relationships/image" Target="../media/image353.png"/><Relationship Id="rId698" Type="http://schemas.openxmlformats.org/officeDocument/2006/relationships/image" Target="../media/image444.png"/><Relationship Id="rId48" Type="http://schemas.openxmlformats.org/officeDocument/2006/relationships/image" Target="../media/image119.png"/><Relationship Id="rId113" Type="http://schemas.openxmlformats.org/officeDocument/2006/relationships/customXml" Target="../ink/ink1764.xml"/><Relationship Id="rId320" Type="http://schemas.openxmlformats.org/officeDocument/2006/relationships/image" Target="../media/image255.png"/><Relationship Id="rId558" Type="http://schemas.openxmlformats.org/officeDocument/2006/relationships/image" Target="../media/image374.png"/><Relationship Id="rId723" Type="http://schemas.openxmlformats.org/officeDocument/2006/relationships/customXml" Target="../ink/ink2069.xml"/><Relationship Id="rId765" Type="http://schemas.openxmlformats.org/officeDocument/2006/relationships/customXml" Target="../ink/ink2090.xml"/><Relationship Id="rId155" Type="http://schemas.openxmlformats.org/officeDocument/2006/relationships/customXml" Target="../ink/ink1785.xml"/><Relationship Id="rId197" Type="http://schemas.openxmlformats.org/officeDocument/2006/relationships/customXml" Target="../ink/ink1806.xml"/><Relationship Id="rId362" Type="http://schemas.openxmlformats.org/officeDocument/2006/relationships/image" Target="../media/image276.png"/><Relationship Id="rId418" Type="http://schemas.openxmlformats.org/officeDocument/2006/relationships/image" Target="../media/image304.png"/><Relationship Id="rId625" Type="http://schemas.openxmlformats.org/officeDocument/2006/relationships/customXml" Target="../ink/ink2020.xml"/><Relationship Id="rId832" Type="http://schemas.openxmlformats.org/officeDocument/2006/relationships/image" Target="../media/image511.png"/><Relationship Id="rId222" Type="http://schemas.openxmlformats.org/officeDocument/2006/relationships/image" Target="../media/image206.png"/><Relationship Id="rId264" Type="http://schemas.openxmlformats.org/officeDocument/2006/relationships/image" Target="../media/image227.png"/><Relationship Id="rId471" Type="http://schemas.openxmlformats.org/officeDocument/2006/relationships/customXml" Target="../ink/ink1943.xml"/><Relationship Id="rId667" Type="http://schemas.openxmlformats.org/officeDocument/2006/relationships/customXml" Target="../ink/ink2041.xml"/><Relationship Id="rId874" Type="http://schemas.openxmlformats.org/officeDocument/2006/relationships/image" Target="../media/image532.png"/><Relationship Id="rId17" Type="http://schemas.openxmlformats.org/officeDocument/2006/relationships/customXml" Target="../ink/ink1716.xml"/><Relationship Id="rId59" Type="http://schemas.openxmlformats.org/officeDocument/2006/relationships/customXml" Target="../ink/ink1737.xml"/><Relationship Id="rId124" Type="http://schemas.openxmlformats.org/officeDocument/2006/relationships/image" Target="../media/image157.png"/><Relationship Id="rId527" Type="http://schemas.openxmlformats.org/officeDocument/2006/relationships/customXml" Target="../ink/ink1971.xml"/><Relationship Id="rId569" Type="http://schemas.openxmlformats.org/officeDocument/2006/relationships/customXml" Target="../ink/ink1992.xml"/><Relationship Id="rId734" Type="http://schemas.openxmlformats.org/officeDocument/2006/relationships/image" Target="../media/image462.png"/><Relationship Id="rId776" Type="http://schemas.openxmlformats.org/officeDocument/2006/relationships/image" Target="../media/image483.png"/><Relationship Id="rId70" Type="http://schemas.openxmlformats.org/officeDocument/2006/relationships/image" Target="../media/image130.png"/><Relationship Id="rId166" Type="http://schemas.openxmlformats.org/officeDocument/2006/relationships/image" Target="../media/image178.png"/><Relationship Id="rId331" Type="http://schemas.openxmlformats.org/officeDocument/2006/relationships/customXml" Target="../ink/ink1873.xml"/><Relationship Id="rId373" Type="http://schemas.openxmlformats.org/officeDocument/2006/relationships/customXml" Target="../ink/ink1894.xml"/><Relationship Id="rId429" Type="http://schemas.openxmlformats.org/officeDocument/2006/relationships/customXml" Target="../ink/ink1922.xml"/><Relationship Id="rId580" Type="http://schemas.openxmlformats.org/officeDocument/2006/relationships/image" Target="../media/image385.png"/><Relationship Id="rId636" Type="http://schemas.openxmlformats.org/officeDocument/2006/relationships/image" Target="../media/image413.png"/><Relationship Id="rId801" Type="http://schemas.openxmlformats.org/officeDocument/2006/relationships/customXml" Target="../ink/ink2108.xml"/><Relationship Id="rId1" Type="http://schemas.openxmlformats.org/officeDocument/2006/relationships/slideLayout" Target="../slideLayouts/slideLayout7.xml"/><Relationship Id="rId233" Type="http://schemas.openxmlformats.org/officeDocument/2006/relationships/customXml" Target="../ink/ink1824.xml"/><Relationship Id="rId440" Type="http://schemas.openxmlformats.org/officeDocument/2006/relationships/image" Target="../media/image315.png"/><Relationship Id="rId678" Type="http://schemas.openxmlformats.org/officeDocument/2006/relationships/image" Target="../media/image434.png"/><Relationship Id="rId843" Type="http://schemas.openxmlformats.org/officeDocument/2006/relationships/customXml" Target="../ink/ink2129.xml"/><Relationship Id="rId885" Type="http://schemas.openxmlformats.org/officeDocument/2006/relationships/customXml" Target="../ink/ink2150.xml"/><Relationship Id="rId28" Type="http://schemas.openxmlformats.org/officeDocument/2006/relationships/image" Target="../media/image109.png"/><Relationship Id="rId275" Type="http://schemas.openxmlformats.org/officeDocument/2006/relationships/customXml" Target="../ink/ink1845.xml"/><Relationship Id="rId300" Type="http://schemas.openxmlformats.org/officeDocument/2006/relationships/image" Target="../media/image245.png"/><Relationship Id="rId482" Type="http://schemas.openxmlformats.org/officeDocument/2006/relationships/image" Target="../media/image336.png"/><Relationship Id="rId538" Type="http://schemas.openxmlformats.org/officeDocument/2006/relationships/image" Target="../media/image364.png"/><Relationship Id="rId703" Type="http://schemas.openxmlformats.org/officeDocument/2006/relationships/customXml" Target="../ink/ink2059.xml"/><Relationship Id="rId745" Type="http://schemas.openxmlformats.org/officeDocument/2006/relationships/customXml" Target="../ink/ink2080.xml"/><Relationship Id="rId81" Type="http://schemas.openxmlformats.org/officeDocument/2006/relationships/customXml" Target="../ink/ink1748.xml"/><Relationship Id="rId135" Type="http://schemas.openxmlformats.org/officeDocument/2006/relationships/customXml" Target="../ink/ink1775.xml"/><Relationship Id="rId177" Type="http://schemas.openxmlformats.org/officeDocument/2006/relationships/customXml" Target="../ink/ink1796.xml"/><Relationship Id="rId342" Type="http://schemas.openxmlformats.org/officeDocument/2006/relationships/image" Target="../media/image266.png"/><Relationship Id="rId384" Type="http://schemas.openxmlformats.org/officeDocument/2006/relationships/image" Target="../media/image287.png"/><Relationship Id="rId591" Type="http://schemas.openxmlformats.org/officeDocument/2006/relationships/customXml" Target="../ink/ink2003.xml"/><Relationship Id="rId605" Type="http://schemas.openxmlformats.org/officeDocument/2006/relationships/customXml" Target="../ink/ink2010.xml"/><Relationship Id="rId787" Type="http://schemas.openxmlformats.org/officeDocument/2006/relationships/customXml" Target="../ink/ink2101.xml"/><Relationship Id="rId812" Type="http://schemas.openxmlformats.org/officeDocument/2006/relationships/image" Target="../media/image501.png"/><Relationship Id="rId202" Type="http://schemas.openxmlformats.org/officeDocument/2006/relationships/image" Target="../media/image196.png"/><Relationship Id="rId244" Type="http://schemas.openxmlformats.org/officeDocument/2006/relationships/image" Target="../media/image217.png"/><Relationship Id="rId647" Type="http://schemas.openxmlformats.org/officeDocument/2006/relationships/customXml" Target="../ink/ink2031.xml"/><Relationship Id="rId689" Type="http://schemas.openxmlformats.org/officeDocument/2006/relationships/customXml" Target="../ink/ink2052.xml"/><Relationship Id="rId854" Type="http://schemas.openxmlformats.org/officeDocument/2006/relationships/image" Target="../media/image522.png"/><Relationship Id="rId39" Type="http://schemas.openxmlformats.org/officeDocument/2006/relationships/customXml" Target="../ink/ink1727.xml"/><Relationship Id="rId286" Type="http://schemas.openxmlformats.org/officeDocument/2006/relationships/image" Target="../media/image238.png"/><Relationship Id="rId451" Type="http://schemas.openxmlformats.org/officeDocument/2006/relationships/customXml" Target="../ink/ink1933.xml"/><Relationship Id="rId493" Type="http://schemas.openxmlformats.org/officeDocument/2006/relationships/customXml" Target="../ink/ink1954.xml"/><Relationship Id="rId507" Type="http://schemas.openxmlformats.org/officeDocument/2006/relationships/customXml" Target="../ink/ink1961.xml"/><Relationship Id="rId549" Type="http://schemas.openxmlformats.org/officeDocument/2006/relationships/customXml" Target="../ink/ink1982.xml"/><Relationship Id="rId714" Type="http://schemas.openxmlformats.org/officeDocument/2006/relationships/image" Target="../media/image452.png"/><Relationship Id="rId756" Type="http://schemas.openxmlformats.org/officeDocument/2006/relationships/image" Target="../media/image473.png"/><Relationship Id="rId50" Type="http://schemas.openxmlformats.org/officeDocument/2006/relationships/image" Target="../media/image120.png"/><Relationship Id="rId104" Type="http://schemas.openxmlformats.org/officeDocument/2006/relationships/image" Target="../media/image147.png"/><Relationship Id="rId146" Type="http://schemas.openxmlformats.org/officeDocument/2006/relationships/image" Target="../media/image168.png"/><Relationship Id="rId188" Type="http://schemas.openxmlformats.org/officeDocument/2006/relationships/image" Target="../media/image189.png"/><Relationship Id="rId311" Type="http://schemas.openxmlformats.org/officeDocument/2006/relationships/customXml" Target="../ink/ink1863.xml"/><Relationship Id="rId353" Type="http://schemas.openxmlformats.org/officeDocument/2006/relationships/customXml" Target="../ink/ink1884.xml"/><Relationship Id="rId395" Type="http://schemas.openxmlformats.org/officeDocument/2006/relationships/customXml" Target="../ink/ink1905.xml"/><Relationship Id="rId409" Type="http://schemas.openxmlformats.org/officeDocument/2006/relationships/customXml" Target="../ink/ink1912.xml"/><Relationship Id="rId560" Type="http://schemas.openxmlformats.org/officeDocument/2006/relationships/image" Target="../media/image375.png"/><Relationship Id="rId798" Type="http://schemas.openxmlformats.org/officeDocument/2006/relationships/image" Target="../media/image494.png"/><Relationship Id="rId92" Type="http://schemas.openxmlformats.org/officeDocument/2006/relationships/image" Target="../media/image141.png"/><Relationship Id="rId213" Type="http://schemas.openxmlformats.org/officeDocument/2006/relationships/customXml" Target="../ink/ink1814.xml"/><Relationship Id="rId420" Type="http://schemas.openxmlformats.org/officeDocument/2006/relationships/image" Target="../media/image305.png"/><Relationship Id="rId616" Type="http://schemas.openxmlformats.org/officeDocument/2006/relationships/image" Target="../media/image403.png"/><Relationship Id="rId658" Type="http://schemas.openxmlformats.org/officeDocument/2006/relationships/image" Target="../media/image424.png"/><Relationship Id="rId823" Type="http://schemas.openxmlformats.org/officeDocument/2006/relationships/customXml" Target="../ink/ink2119.xml"/><Relationship Id="rId865" Type="http://schemas.openxmlformats.org/officeDocument/2006/relationships/customXml" Target="../ink/ink2140.xml"/><Relationship Id="rId255" Type="http://schemas.openxmlformats.org/officeDocument/2006/relationships/customXml" Target="../ink/ink1835.xml"/><Relationship Id="rId297" Type="http://schemas.openxmlformats.org/officeDocument/2006/relationships/customXml" Target="../ink/ink1856.xml"/><Relationship Id="rId462" Type="http://schemas.openxmlformats.org/officeDocument/2006/relationships/image" Target="../media/image326.png"/><Relationship Id="rId518" Type="http://schemas.openxmlformats.org/officeDocument/2006/relationships/image" Target="../media/image354.png"/><Relationship Id="rId725" Type="http://schemas.openxmlformats.org/officeDocument/2006/relationships/customXml" Target="../ink/ink2070.xml"/><Relationship Id="rId115" Type="http://schemas.openxmlformats.org/officeDocument/2006/relationships/customXml" Target="../ink/ink1765.xml"/><Relationship Id="rId157" Type="http://schemas.openxmlformats.org/officeDocument/2006/relationships/customXml" Target="../ink/ink1786.xml"/><Relationship Id="rId322" Type="http://schemas.openxmlformats.org/officeDocument/2006/relationships/image" Target="../media/image256.png"/><Relationship Id="rId364" Type="http://schemas.openxmlformats.org/officeDocument/2006/relationships/image" Target="../media/image277.png"/><Relationship Id="rId767" Type="http://schemas.openxmlformats.org/officeDocument/2006/relationships/customXml" Target="../ink/ink2091.xml"/><Relationship Id="rId61" Type="http://schemas.openxmlformats.org/officeDocument/2006/relationships/customXml" Target="../ink/ink1738.xml"/><Relationship Id="rId199" Type="http://schemas.openxmlformats.org/officeDocument/2006/relationships/customXml" Target="../ink/ink1807.xml"/><Relationship Id="rId571" Type="http://schemas.openxmlformats.org/officeDocument/2006/relationships/customXml" Target="../ink/ink1993.xml"/><Relationship Id="rId627" Type="http://schemas.openxmlformats.org/officeDocument/2006/relationships/customXml" Target="../ink/ink2021.xml"/><Relationship Id="rId669" Type="http://schemas.openxmlformats.org/officeDocument/2006/relationships/customXml" Target="../ink/ink2042.xml"/><Relationship Id="rId834" Type="http://schemas.openxmlformats.org/officeDocument/2006/relationships/image" Target="../media/image512.png"/><Relationship Id="rId876" Type="http://schemas.openxmlformats.org/officeDocument/2006/relationships/image" Target="../media/image533.png"/><Relationship Id="rId19" Type="http://schemas.openxmlformats.org/officeDocument/2006/relationships/customXml" Target="../ink/ink1717.xml"/><Relationship Id="rId224" Type="http://schemas.openxmlformats.org/officeDocument/2006/relationships/image" Target="../media/image207.png"/><Relationship Id="rId266" Type="http://schemas.openxmlformats.org/officeDocument/2006/relationships/image" Target="../media/image228.png"/><Relationship Id="rId431" Type="http://schemas.openxmlformats.org/officeDocument/2006/relationships/customXml" Target="../ink/ink1923.xml"/><Relationship Id="rId473" Type="http://schemas.openxmlformats.org/officeDocument/2006/relationships/customXml" Target="../ink/ink1944.xml"/><Relationship Id="rId529" Type="http://schemas.openxmlformats.org/officeDocument/2006/relationships/customXml" Target="../ink/ink1972.xml"/><Relationship Id="rId680" Type="http://schemas.openxmlformats.org/officeDocument/2006/relationships/image" Target="../media/image435.png"/><Relationship Id="rId736" Type="http://schemas.openxmlformats.org/officeDocument/2006/relationships/image" Target="../media/image463.png"/><Relationship Id="rId30" Type="http://schemas.openxmlformats.org/officeDocument/2006/relationships/image" Target="../media/image110.png"/><Relationship Id="rId126" Type="http://schemas.openxmlformats.org/officeDocument/2006/relationships/image" Target="../media/image158.png"/><Relationship Id="rId168" Type="http://schemas.openxmlformats.org/officeDocument/2006/relationships/image" Target="../media/image179.png"/><Relationship Id="rId333" Type="http://schemas.openxmlformats.org/officeDocument/2006/relationships/customXml" Target="../ink/ink1874.xml"/><Relationship Id="rId540" Type="http://schemas.openxmlformats.org/officeDocument/2006/relationships/image" Target="../media/image365.png"/><Relationship Id="rId778" Type="http://schemas.openxmlformats.org/officeDocument/2006/relationships/image" Target="../media/image484.png"/><Relationship Id="rId72" Type="http://schemas.openxmlformats.org/officeDocument/2006/relationships/image" Target="../media/image131.png"/><Relationship Id="rId375" Type="http://schemas.openxmlformats.org/officeDocument/2006/relationships/customXml" Target="../ink/ink1895.xml"/><Relationship Id="rId582" Type="http://schemas.openxmlformats.org/officeDocument/2006/relationships/image" Target="../media/image386.png"/><Relationship Id="rId638" Type="http://schemas.openxmlformats.org/officeDocument/2006/relationships/image" Target="../media/image414.png"/><Relationship Id="rId803" Type="http://schemas.openxmlformats.org/officeDocument/2006/relationships/customXml" Target="../ink/ink2109.xml"/><Relationship Id="rId845" Type="http://schemas.openxmlformats.org/officeDocument/2006/relationships/customXml" Target="../ink/ink2130.xml"/><Relationship Id="rId3" Type="http://schemas.openxmlformats.org/officeDocument/2006/relationships/customXml" Target="../ink/ink1709.xml"/><Relationship Id="rId235" Type="http://schemas.openxmlformats.org/officeDocument/2006/relationships/customXml" Target="../ink/ink1825.xml"/><Relationship Id="rId277" Type="http://schemas.openxmlformats.org/officeDocument/2006/relationships/customXml" Target="../ink/ink1846.xml"/><Relationship Id="rId400" Type="http://schemas.openxmlformats.org/officeDocument/2006/relationships/image" Target="../media/image295.png"/><Relationship Id="rId442" Type="http://schemas.openxmlformats.org/officeDocument/2006/relationships/image" Target="../media/image316.png"/><Relationship Id="rId484" Type="http://schemas.openxmlformats.org/officeDocument/2006/relationships/image" Target="../media/image337.png"/><Relationship Id="rId705" Type="http://schemas.openxmlformats.org/officeDocument/2006/relationships/customXml" Target="../ink/ink2060.xml"/><Relationship Id="rId887" Type="http://schemas.openxmlformats.org/officeDocument/2006/relationships/customXml" Target="../ink/ink2151.xml"/><Relationship Id="rId137" Type="http://schemas.openxmlformats.org/officeDocument/2006/relationships/customXml" Target="../ink/ink1776.xml"/><Relationship Id="rId302" Type="http://schemas.openxmlformats.org/officeDocument/2006/relationships/image" Target="../media/image246.png"/><Relationship Id="rId344" Type="http://schemas.openxmlformats.org/officeDocument/2006/relationships/image" Target="../media/image267.png"/><Relationship Id="rId691" Type="http://schemas.openxmlformats.org/officeDocument/2006/relationships/customXml" Target="../ink/ink2053.xml"/><Relationship Id="rId747" Type="http://schemas.openxmlformats.org/officeDocument/2006/relationships/customXml" Target="../ink/ink2081.xml"/><Relationship Id="rId789" Type="http://schemas.openxmlformats.org/officeDocument/2006/relationships/customXml" Target="../ink/ink2102.xml"/><Relationship Id="rId41" Type="http://schemas.openxmlformats.org/officeDocument/2006/relationships/customXml" Target="../ink/ink1728.xml"/><Relationship Id="rId83" Type="http://schemas.openxmlformats.org/officeDocument/2006/relationships/customXml" Target="../ink/ink1749.xml"/><Relationship Id="rId179" Type="http://schemas.openxmlformats.org/officeDocument/2006/relationships/customXml" Target="../ink/ink1797.xml"/><Relationship Id="rId386" Type="http://schemas.openxmlformats.org/officeDocument/2006/relationships/image" Target="../media/image288.png"/><Relationship Id="rId551" Type="http://schemas.openxmlformats.org/officeDocument/2006/relationships/customXml" Target="../ink/ink1983.xml"/><Relationship Id="rId593" Type="http://schemas.openxmlformats.org/officeDocument/2006/relationships/customXml" Target="../ink/ink2004.xml"/><Relationship Id="rId607" Type="http://schemas.openxmlformats.org/officeDocument/2006/relationships/customXml" Target="../ink/ink2011.xml"/><Relationship Id="rId649" Type="http://schemas.openxmlformats.org/officeDocument/2006/relationships/customXml" Target="../ink/ink2032.xml"/><Relationship Id="rId814" Type="http://schemas.openxmlformats.org/officeDocument/2006/relationships/image" Target="../media/image502.png"/><Relationship Id="rId856" Type="http://schemas.openxmlformats.org/officeDocument/2006/relationships/image" Target="../media/image523.png"/><Relationship Id="rId190" Type="http://schemas.openxmlformats.org/officeDocument/2006/relationships/image" Target="../media/image190.png"/><Relationship Id="rId204" Type="http://schemas.openxmlformats.org/officeDocument/2006/relationships/image" Target="../media/image197.png"/><Relationship Id="rId246" Type="http://schemas.openxmlformats.org/officeDocument/2006/relationships/image" Target="../media/image218.png"/><Relationship Id="rId288" Type="http://schemas.openxmlformats.org/officeDocument/2006/relationships/image" Target="../media/image239.png"/><Relationship Id="rId411" Type="http://schemas.openxmlformats.org/officeDocument/2006/relationships/customXml" Target="../ink/ink1913.xml"/><Relationship Id="rId453" Type="http://schemas.openxmlformats.org/officeDocument/2006/relationships/customXml" Target="../ink/ink1934.xml"/><Relationship Id="rId509" Type="http://schemas.openxmlformats.org/officeDocument/2006/relationships/customXml" Target="../ink/ink1962.xml"/><Relationship Id="rId660" Type="http://schemas.openxmlformats.org/officeDocument/2006/relationships/image" Target="../media/image425.png"/><Relationship Id="rId106" Type="http://schemas.openxmlformats.org/officeDocument/2006/relationships/image" Target="../media/image148.png"/><Relationship Id="rId313" Type="http://schemas.openxmlformats.org/officeDocument/2006/relationships/customXml" Target="../ink/ink1864.xml"/><Relationship Id="rId495" Type="http://schemas.openxmlformats.org/officeDocument/2006/relationships/customXml" Target="../ink/ink1955.xml"/><Relationship Id="rId716" Type="http://schemas.openxmlformats.org/officeDocument/2006/relationships/image" Target="../media/image453.png"/><Relationship Id="rId758" Type="http://schemas.openxmlformats.org/officeDocument/2006/relationships/image" Target="../media/image474.png"/><Relationship Id="rId10" Type="http://schemas.openxmlformats.org/officeDocument/2006/relationships/image" Target="../media/image100.png"/><Relationship Id="rId52" Type="http://schemas.openxmlformats.org/officeDocument/2006/relationships/image" Target="../media/image121.png"/><Relationship Id="rId94" Type="http://schemas.openxmlformats.org/officeDocument/2006/relationships/image" Target="../media/image142.png"/><Relationship Id="rId148" Type="http://schemas.openxmlformats.org/officeDocument/2006/relationships/image" Target="../media/image169.png"/><Relationship Id="rId355" Type="http://schemas.openxmlformats.org/officeDocument/2006/relationships/customXml" Target="../ink/ink1885.xml"/><Relationship Id="rId397" Type="http://schemas.openxmlformats.org/officeDocument/2006/relationships/customXml" Target="../ink/ink1906.xml"/><Relationship Id="rId520" Type="http://schemas.openxmlformats.org/officeDocument/2006/relationships/image" Target="../media/image355.png"/><Relationship Id="rId562" Type="http://schemas.openxmlformats.org/officeDocument/2006/relationships/image" Target="../media/image376.png"/><Relationship Id="rId618" Type="http://schemas.openxmlformats.org/officeDocument/2006/relationships/image" Target="../media/image404.png"/><Relationship Id="rId825" Type="http://schemas.openxmlformats.org/officeDocument/2006/relationships/customXml" Target="../ink/ink2120.xml"/><Relationship Id="rId215" Type="http://schemas.openxmlformats.org/officeDocument/2006/relationships/customXml" Target="../ink/ink1815.xml"/><Relationship Id="rId257" Type="http://schemas.openxmlformats.org/officeDocument/2006/relationships/customXml" Target="../ink/ink1836.xml"/><Relationship Id="rId422" Type="http://schemas.openxmlformats.org/officeDocument/2006/relationships/image" Target="../media/image306.png"/><Relationship Id="rId464" Type="http://schemas.openxmlformats.org/officeDocument/2006/relationships/image" Target="../media/image327.png"/><Relationship Id="rId867" Type="http://schemas.openxmlformats.org/officeDocument/2006/relationships/customXml" Target="../ink/ink2141.xml"/><Relationship Id="rId299" Type="http://schemas.openxmlformats.org/officeDocument/2006/relationships/customXml" Target="../ink/ink1857.xml"/><Relationship Id="rId727" Type="http://schemas.openxmlformats.org/officeDocument/2006/relationships/customXml" Target="../ink/ink2071.xml"/><Relationship Id="rId63" Type="http://schemas.openxmlformats.org/officeDocument/2006/relationships/customXml" Target="../ink/ink1739.xml"/><Relationship Id="rId159" Type="http://schemas.openxmlformats.org/officeDocument/2006/relationships/customXml" Target="../ink/ink1787.xml"/><Relationship Id="rId366" Type="http://schemas.openxmlformats.org/officeDocument/2006/relationships/image" Target="../media/image278.png"/><Relationship Id="rId573" Type="http://schemas.openxmlformats.org/officeDocument/2006/relationships/customXml" Target="../ink/ink1994.xml"/><Relationship Id="rId780" Type="http://schemas.openxmlformats.org/officeDocument/2006/relationships/image" Target="../media/image485.png"/><Relationship Id="rId226" Type="http://schemas.openxmlformats.org/officeDocument/2006/relationships/image" Target="../media/image208.png"/><Relationship Id="rId433" Type="http://schemas.openxmlformats.org/officeDocument/2006/relationships/customXml" Target="../ink/ink1924.xml"/><Relationship Id="rId878" Type="http://schemas.openxmlformats.org/officeDocument/2006/relationships/image" Target="../media/image534.png"/><Relationship Id="rId640" Type="http://schemas.openxmlformats.org/officeDocument/2006/relationships/image" Target="../media/image415.png"/><Relationship Id="rId738" Type="http://schemas.openxmlformats.org/officeDocument/2006/relationships/image" Target="../media/image464.png"/><Relationship Id="rId74" Type="http://schemas.openxmlformats.org/officeDocument/2006/relationships/image" Target="../media/image132.png"/><Relationship Id="rId377" Type="http://schemas.openxmlformats.org/officeDocument/2006/relationships/customXml" Target="../ink/ink1896.xml"/><Relationship Id="rId500" Type="http://schemas.openxmlformats.org/officeDocument/2006/relationships/image" Target="../media/image345.png"/><Relationship Id="rId584" Type="http://schemas.openxmlformats.org/officeDocument/2006/relationships/image" Target="../media/image387.png"/><Relationship Id="rId805" Type="http://schemas.openxmlformats.org/officeDocument/2006/relationships/customXml" Target="../ink/ink2110.xml"/><Relationship Id="rId5" Type="http://schemas.openxmlformats.org/officeDocument/2006/relationships/customXml" Target="../ink/ink1710.xml"/><Relationship Id="rId237" Type="http://schemas.openxmlformats.org/officeDocument/2006/relationships/customXml" Target="../ink/ink1826.xml"/><Relationship Id="rId791" Type="http://schemas.openxmlformats.org/officeDocument/2006/relationships/customXml" Target="../ink/ink2103.xml"/><Relationship Id="rId889" Type="http://schemas.openxmlformats.org/officeDocument/2006/relationships/customXml" Target="../ink/ink2152.xml"/><Relationship Id="rId444" Type="http://schemas.openxmlformats.org/officeDocument/2006/relationships/image" Target="../media/image317.png"/><Relationship Id="rId651" Type="http://schemas.openxmlformats.org/officeDocument/2006/relationships/customXml" Target="../ink/ink2033.xml"/><Relationship Id="rId749" Type="http://schemas.openxmlformats.org/officeDocument/2006/relationships/customXml" Target="../ink/ink2082.xml"/><Relationship Id="rId290" Type="http://schemas.openxmlformats.org/officeDocument/2006/relationships/image" Target="../media/image240.png"/><Relationship Id="rId304" Type="http://schemas.openxmlformats.org/officeDocument/2006/relationships/image" Target="../media/image247.png"/><Relationship Id="rId388" Type="http://schemas.openxmlformats.org/officeDocument/2006/relationships/image" Target="../media/image289.png"/><Relationship Id="rId511" Type="http://schemas.openxmlformats.org/officeDocument/2006/relationships/customXml" Target="../ink/ink1963.xml"/><Relationship Id="rId609" Type="http://schemas.openxmlformats.org/officeDocument/2006/relationships/customXml" Target="../ink/ink2012.xml"/><Relationship Id="rId85" Type="http://schemas.openxmlformats.org/officeDocument/2006/relationships/customXml" Target="../ink/ink1750.xml"/><Relationship Id="rId150" Type="http://schemas.openxmlformats.org/officeDocument/2006/relationships/image" Target="../media/image170.png"/><Relationship Id="rId595" Type="http://schemas.openxmlformats.org/officeDocument/2006/relationships/customXml" Target="../ink/ink2005.xml"/><Relationship Id="rId816" Type="http://schemas.openxmlformats.org/officeDocument/2006/relationships/image" Target="../media/image503.png"/><Relationship Id="rId248" Type="http://schemas.openxmlformats.org/officeDocument/2006/relationships/image" Target="../media/image219.png"/><Relationship Id="rId455" Type="http://schemas.openxmlformats.org/officeDocument/2006/relationships/customXml" Target="../ink/ink1935.xml"/><Relationship Id="rId662" Type="http://schemas.openxmlformats.org/officeDocument/2006/relationships/image" Target="../media/image426.png"/><Relationship Id="rId12" Type="http://schemas.openxmlformats.org/officeDocument/2006/relationships/image" Target="../media/image101.png"/><Relationship Id="rId108" Type="http://schemas.openxmlformats.org/officeDocument/2006/relationships/image" Target="../media/image149.png"/><Relationship Id="rId315" Type="http://schemas.openxmlformats.org/officeDocument/2006/relationships/customXml" Target="../ink/ink1865.xml"/><Relationship Id="rId522" Type="http://schemas.openxmlformats.org/officeDocument/2006/relationships/image" Target="../media/image356.png"/><Relationship Id="rId96" Type="http://schemas.openxmlformats.org/officeDocument/2006/relationships/image" Target="../media/image143.png"/><Relationship Id="rId161" Type="http://schemas.openxmlformats.org/officeDocument/2006/relationships/customXml" Target="../ink/ink1788.xml"/><Relationship Id="rId399" Type="http://schemas.openxmlformats.org/officeDocument/2006/relationships/customXml" Target="../ink/ink1907.xml"/><Relationship Id="rId827" Type="http://schemas.openxmlformats.org/officeDocument/2006/relationships/customXml" Target="../ink/ink2121.xml"/><Relationship Id="rId259" Type="http://schemas.openxmlformats.org/officeDocument/2006/relationships/customXml" Target="../ink/ink1837.xml"/><Relationship Id="rId466" Type="http://schemas.openxmlformats.org/officeDocument/2006/relationships/image" Target="../media/image328.png"/><Relationship Id="rId673" Type="http://schemas.openxmlformats.org/officeDocument/2006/relationships/customXml" Target="../ink/ink2044.xml"/><Relationship Id="rId880" Type="http://schemas.openxmlformats.org/officeDocument/2006/relationships/image" Target="../media/image535.png"/><Relationship Id="rId23" Type="http://schemas.openxmlformats.org/officeDocument/2006/relationships/customXml" Target="../ink/ink1719.xml"/><Relationship Id="rId119" Type="http://schemas.openxmlformats.org/officeDocument/2006/relationships/customXml" Target="../ink/ink1767.xml"/><Relationship Id="rId326" Type="http://schemas.openxmlformats.org/officeDocument/2006/relationships/image" Target="../media/image258.png"/><Relationship Id="rId533" Type="http://schemas.openxmlformats.org/officeDocument/2006/relationships/customXml" Target="../ink/ink1974.xml"/><Relationship Id="rId740" Type="http://schemas.openxmlformats.org/officeDocument/2006/relationships/image" Target="../media/image465.png"/><Relationship Id="rId838" Type="http://schemas.openxmlformats.org/officeDocument/2006/relationships/image" Target="../media/image514.png"/><Relationship Id="rId172" Type="http://schemas.openxmlformats.org/officeDocument/2006/relationships/image" Target="../media/image181.png"/><Relationship Id="rId477" Type="http://schemas.openxmlformats.org/officeDocument/2006/relationships/customXml" Target="../ink/ink1946.xml"/><Relationship Id="rId600" Type="http://schemas.openxmlformats.org/officeDocument/2006/relationships/image" Target="../media/image395.png"/><Relationship Id="rId684" Type="http://schemas.openxmlformats.org/officeDocument/2006/relationships/image" Target="../media/image437.png"/><Relationship Id="rId337" Type="http://schemas.openxmlformats.org/officeDocument/2006/relationships/customXml" Target="../ink/ink1876.xml"/><Relationship Id="rId891" Type="http://schemas.openxmlformats.org/officeDocument/2006/relationships/customXml" Target="../ink/ink2153.xml"/><Relationship Id="rId34" Type="http://schemas.openxmlformats.org/officeDocument/2006/relationships/image" Target="../media/image112.png"/><Relationship Id="rId544" Type="http://schemas.openxmlformats.org/officeDocument/2006/relationships/image" Target="../media/image367.png"/><Relationship Id="rId751" Type="http://schemas.openxmlformats.org/officeDocument/2006/relationships/customXml" Target="../ink/ink2083.xml"/><Relationship Id="rId849" Type="http://schemas.openxmlformats.org/officeDocument/2006/relationships/customXml" Target="../ink/ink2132.xml"/><Relationship Id="rId183" Type="http://schemas.openxmlformats.org/officeDocument/2006/relationships/customXml" Target="../ink/ink1799.xml"/><Relationship Id="rId390" Type="http://schemas.openxmlformats.org/officeDocument/2006/relationships/image" Target="../media/image290.png"/><Relationship Id="rId404" Type="http://schemas.openxmlformats.org/officeDocument/2006/relationships/image" Target="../media/image297.png"/><Relationship Id="rId611" Type="http://schemas.openxmlformats.org/officeDocument/2006/relationships/customXml" Target="../ink/ink2013.xml"/><Relationship Id="rId250" Type="http://schemas.openxmlformats.org/officeDocument/2006/relationships/image" Target="../media/image220.png"/><Relationship Id="rId488" Type="http://schemas.openxmlformats.org/officeDocument/2006/relationships/image" Target="../media/image339.png"/><Relationship Id="rId695" Type="http://schemas.openxmlformats.org/officeDocument/2006/relationships/customXml" Target="../ink/ink2055.xml"/><Relationship Id="rId709" Type="http://schemas.openxmlformats.org/officeDocument/2006/relationships/customXml" Target="../ink/ink2062.xml"/><Relationship Id="rId45" Type="http://schemas.openxmlformats.org/officeDocument/2006/relationships/customXml" Target="../ink/ink1730.xml"/><Relationship Id="rId110" Type="http://schemas.openxmlformats.org/officeDocument/2006/relationships/image" Target="../media/image150.png"/><Relationship Id="rId348" Type="http://schemas.openxmlformats.org/officeDocument/2006/relationships/image" Target="../media/image269.png"/><Relationship Id="rId555" Type="http://schemas.openxmlformats.org/officeDocument/2006/relationships/customXml" Target="../ink/ink1985.xml"/><Relationship Id="rId762" Type="http://schemas.openxmlformats.org/officeDocument/2006/relationships/image" Target="../media/image476.png"/><Relationship Id="rId194" Type="http://schemas.openxmlformats.org/officeDocument/2006/relationships/image" Target="../media/image192.png"/><Relationship Id="rId208" Type="http://schemas.openxmlformats.org/officeDocument/2006/relationships/image" Target="../media/image199.png"/><Relationship Id="rId415" Type="http://schemas.openxmlformats.org/officeDocument/2006/relationships/customXml" Target="../ink/ink1915.xml"/><Relationship Id="rId622" Type="http://schemas.openxmlformats.org/officeDocument/2006/relationships/image" Target="../media/image406.png"/><Relationship Id="rId261" Type="http://schemas.openxmlformats.org/officeDocument/2006/relationships/customXml" Target="../ink/ink1838.xml"/><Relationship Id="rId499" Type="http://schemas.openxmlformats.org/officeDocument/2006/relationships/customXml" Target="../ink/ink1957.xml"/><Relationship Id="rId56" Type="http://schemas.openxmlformats.org/officeDocument/2006/relationships/image" Target="../media/image123.png"/><Relationship Id="rId359" Type="http://schemas.openxmlformats.org/officeDocument/2006/relationships/customXml" Target="../ink/ink1887.xml"/><Relationship Id="rId566" Type="http://schemas.openxmlformats.org/officeDocument/2006/relationships/image" Target="../media/image378.png"/><Relationship Id="rId773" Type="http://schemas.openxmlformats.org/officeDocument/2006/relationships/customXml" Target="../ink/ink2094.xml"/><Relationship Id="rId121" Type="http://schemas.openxmlformats.org/officeDocument/2006/relationships/customXml" Target="../ink/ink1768.xml"/><Relationship Id="rId219" Type="http://schemas.openxmlformats.org/officeDocument/2006/relationships/customXml" Target="../ink/ink1817.xml"/><Relationship Id="rId426" Type="http://schemas.openxmlformats.org/officeDocument/2006/relationships/image" Target="../media/image308.png"/><Relationship Id="rId633" Type="http://schemas.openxmlformats.org/officeDocument/2006/relationships/customXml" Target="../ink/ink2024.xml"/><Relationship Id="rId840" Type="http://schemas.openxmlformats.org/officeDocument/2006/relationships/image" Target="../media/image515.png"/><Relationship Id="rId67" Type="http://schemas.openxmlformats.org/officeDocument/2006/relationships/customXml" Target="../ink/ink1741.xml"/><Relationship Id="rId272" Type="http://schemas.openxmlformats.org/officeDocument/2006/relationships/image" Target="../media/image231.png"/><Relationship Id="rId577" Type="http://schemas.openxmlformats.org/officeDocument/2006/relationships/customXml" Target="../ink/ink1996.xml"/><Relationship Id="rId700" Type="http://schemas.openxmlformats.org/officeDocument/2006/relationships/image" Target="../media/image445.png"/><Relationship Id="rId132" Type="http://schemas.openxmlformats.org/officeDocument/2006/relationships/image" Target="../media/image161.png"/><Relationship Id="rId784" Type="http://schemas.openxmlformats.org/officeDocument/2006/relationships/image" Target="../media/image487.png"/><Relationship Id="rId437" Type="http://schemas.openxmlformats.org/officeDocument/2006/relationships/customXml" Target="../ink/ink1926.xml"/><Relationship Id="rId644" Type="http://schemas.openxmlformats.org/officeDocument/2006/relationships/image" Target="../media/image417.png"/><Relationship Id="rId851" Type="http://schemas.openxmlformats.org/officeDocument/2006/relationships/customXml" Target="../ink/ink2133.xml"/><Relationship Id="rId283" Type="http://schemas.openxmlformats.org/officeDocument/2006/relationships/customXml" Target="../ink/ink1849.xml"/><Relationship Id="rId490" Type="http://schemas.openxmlformats.org/officeDocument/2006/relationships/image" Target="../media/image340.png"/><Relationship Id="rId504" Type="http://schemas.openxmlformats.org/officeDocument/2006/relationships/image" Target="../media/image347.png"/><Relationship Id="rId711" Type="http://schemas.openxmlformats.org/officeDocument/2006/relationships/customXml" Target="../ink/ink2063.xml"/><Relationship Id="rId78" Type="http://schemas.openxmlformats.org/officeDocument/2006/relationships/image" Target="../media/image134.png"/><Relationship Id="rId143" Type="http://schemas.openxmlformats.org/officeDocument/2006/relationships/customXml" Target="../ink/ink1779.xml"/><Relationship Id="rId350" Type="http://schemas.openxmlformats.org/officeDocument/2006/relationships/image" Target="../media/image270.png"/><Relationship Id="rId588" Type="http://schemas.openxmlformats.org/officeDocument/2006/relationships/image" Target="../media/image389.png"/><Relationship Id="rId795" Type="http://schemas.openxmlformats.org/officeDocument/2006/relationships/customXml" Target="../ink/ink2105.xml"/><Relationship Id="rId809" Type="http://schemas.openxmlformats.org/officeDocument/2006/relationships/customXml" Target="../ink/ink2112.xml"/><Relationship Id="rId9" Type="http://schemas.openxmlformats.org/officeDocument/2006/relationships/customXml" Target="../ink/ink1712.xml"/><Relationship Id="rId210" Type="http://schemas.openxmlformats.org/officeDocument/2006/relationships/image" Target="../media/image200.png"/><Relationship Id="rId448" Type="http://schemas.openxmlformats.org/officeDocument/2006/relationships/image" Target="../media/image319.png"/><Relationship Id="rId655" Type="http://schemas.openxmlformats.org/officeDocument/2006/relationships/customXml" Target="../ink/ink2035.xml"/><Relationship Id="rId862" Type="http://schemas.openxmlformats.org/officeDocument/2006/relationships/image" Target="../media/image526.png"/><Relationship Id="rId294" Type="http://schemas.openxmlformats.org/officeDocument/2006/relationships/image" Target="../media/image242.png"/><Relationship Id="rId308" Type="http://schemas.openxmlformats.org/officeDocument/2006/relationships/image" Target="../media/image249.png"/><Relationship Id="rId515" Type="http://schemas.openxmlformats.org/officeDocument/2006/relationships/customXml" Target="../ink/ink1965.xml"/><Relationship Id="rId722" Type="http://schemas.openxmlformats.org/officeDocument/2006/relationships/image" Target="../media/image456.png"/><Relationship Id="rId89" Type="http://schemas.openxmlformats.org/officeDocument/2006/relationships/customXml" Target="../ink/ink1752.xml"/><Relationship Id="rId154" Type="http://schemas.openxmlformats.org/officeDocument/2006/relationships/image" Target="../media/image172.png"/><Relationship Id="rId361" Type="http://schemas.openxmlformats.org/officeDocument/2006/relationships/customXml" Target="../ink/ink1888.xml"/><Relationship Id="rId599" Type="http://schemas.openxmlformats.org/officeDocument/2006/relationships/customXml" Target="../ink/ink2007.xml"/><Relationship Id="rId459" Type="http://schemas.openxmlformats.org/officeDocument/2006/relationships/customXml" Target="../ink/ink1937.xml"/><Relationship Id="rId666" Type="http://schemas.openxmlformats.org/officeDocument/2006/relationships/image" Target="../media/image428.png"/><Relationship Id="rId873" Type="http://schemas.openxmlformats.org/officeDocument/2006/relationships/customXml" Target="../ink/ink2144.xml"/><Relationship Id="rId16" Type="http://schemas.openxmlformats.org/officeDocument/2006/relationships/image" Target="../media/image103.png"/><Relationship Id="rId221" Type="http://schemas.openxmlformats.org/officeDocument/2006/relationships/customXml" Target="../ink/ink1818.xml"/><Relationship Id="rId319" Type="http://schemas.openxmlformats.org/officeDocument/2006/relationships/customXml" Target="../ink/ink1867.xml"/><Relationship Id="rId526" Type="http://schemas.openxmlformats.org/officeDocument/2006/relationships/image" Target="../media/image358.png"/><Relationship Id="rId733" Type="http://schemas.openxmlformats.org/officeDocument/2006/relationships/customXml" Target="../ink/ink2074.xml"/><Relationship Id="rId165" Type="http://schemas.openxmlformats.org/officeDocument/2006/relationships/customXml" Target="../ink/ink1790.xml"/><Relationship Id="rId372" Type="http://schemas.openxmlformats.org/officeDocument/2006/relationships/image" Target="../media/image281.png"/><Relationship Id="rId677" Type="http://schemas.openxmlformats.org/officeDocument/2006/relationships/customXml" Target="../ink/ink2046.xml"/><Relationship Id="rId800" Type="http://schemas.openxmlformats.org/officeDocument/2006/relationships/image" Target="../media/image495.png"/><Relationship Id="rId232" Type="http://schemas.openxmlformats.org/officeDocument/2006/relationships/image" Target="../media/image211.png"/><Relationship Id="rId884" Type="http://schemas.openxmlformats.org/officeDocument/2006/relationships/image" Target="../media/image537.png"/><Relationship Id="rId27" Type="http://schemas.openxmlformats.org/officeDocument/2006/relationships/customXml" Target="../ink/ink1721.xml"/><Relationship Id="rId537" Type="http://schemas.openxmlformats.org/officeDocument/2006/relationships/customXml" Target="../ink/ink1976.xml"/><Relationship Id="rId744" Type="http://schemas.openxmlformats.org/officeDocument/2006/relationships/image" Target="../media/image467.png"/><Relationship Id="rId80" Type="http://schemas.openxmlformats.org/officeDocument/2006/relationships/image" Target="../media/image135.png"/><Relationship Id="rId176" Type="http://schemas.openxmlformats.org/officeDocument/2006/relationships/image" Target="../media/image183.png"/><Relationship Id="rId383" Type="http://schemas.openxmlformats.org/officeDocument/2006/relationships/customXml" Target="../ink/ink1899.xml"/><Relationship Id="rId590" Type="http://schemas.openxmlformats.org/officeDocument/2006/relationships/image" Target="../media/image390.png"/><Relationship Id="rId604" Type="http://schemas.openxmlformats.org/officeDocument/2006/relationships/image" Target="../media/image397.png"/><Relationship Id="rId811" Type="http://schemas.openxmlformats.org/officeDocument/2006/relationships/customXml" Target="../ink/ink2113.xml"/><Relationship Id="rId243" Type="http://schemas.openxmlformats.org/officeDocument/2006/relationships/customXml" Target="../ink/ink1829.xml"/><Relationship Id="rId450" Type="http://schemas.openxmlformats.org/officeDocument/2006/relationships/image" Target="../media/image320.png"/><Relationship Id="rId688" Type="http://schemas.openxmlformats.org/officeDocument/2006/relationships/image" Target="../media/image439.png"/><Relationship Id="rId38" Type="http://schemas.openxmlformats.org/officeDocument/2006/relationships/image" Target="../media/image114.png"/><Relationship Id="rId103" Type="http://schemas.openxmlformats.org/officeDocument/2006/relationships/customXml" Target="../ink/ink1759.xml"/><Relationship Id="rId310" Type="http://schemas.openxmlformats.org/officeDocument/2006/relationships/image" Target="../media/image250.png"/><Relationship Id="rId548" Type="http://schemas.openxmlformats.org/officeDocument/2006/relationships/image" Target="../media/image369.png"/><Relationship Id="rId755" Type="http://schemas.openxmlformats.org/officeDocument/2006/relationships/customXml" Target="../ink/ink2085.xml"/><Relationship Id="rId91" Type="http://schemas.openxmlformats.org/officeDocument/2006/relationships/customXml" Target="../ink/ink1753.xml"/><Relationship Id="rId187" Type="http://schemas.openxmlformats.org/officeDocument/2006/relationships/customXml" Target="../ink/ink1801.xml"/><Relationship Id="rId394" Type="http://schemas.openxmlformats.org/officeDocument/2006/relationships/image" Target="../media/image292.png"/><Relationship Id="rId408" Type="http://schemas.openxmlformats.org/officeDocument/2006/relationships/image" Target="../media/image299.png"/><Relationship Id="rId615" Type="http://schemas.openxmlformats.org/officeDocument/2006/relationships/customXml" Target="../ink/ink2015.xml"/><Relationship Id="rId822" Type="http://schemas.openxmlformats.org/officeDocument/2006/relationships/image" Target="../media/image506.png"/><Relationship Id="rId254" Type="http://schemas.openxmlformats.org/officeDocument/2006/relationships/image" Target="../media/image222.png"/><Relationship Id="rId699" Type="http://schemas.openxmlformats.org/officeDocument/2006/relationships/customXml" Target="../ink/ink2057.xml"/><Relationship Id="rId49" Type="http://schemas.openxmlformats.org/officeDocument/2006/relationships/customXml" Target="../ink/ink1732.xml"/><Relationship Id="rId114" Type="http://schemas.openxmlformats.org/officeDocument/2006/relationships/image" Target="../media/image152.png"/><Relationship Id="rId461" Type="http://schemas.openxmlformats.org/officeDocument/2006/relationships/customXml" Target="../ink/ink1938.xml"/><Relationship Id="rId559" Type="http://schemas.openxmlformats.org/officeDocument/2006/relationships/customXml" Target="../ink/ink1987.xml"/><Relationship Id="rId766" Type="http://schemas.openxmlformats.org/officeDocument/2006/relationships/image" Target="../media/image478.png"/><Relationship Id="rId198" Type="http://schemas.openxmlformats.org/officeDocument/2006/relationships/image" Target="../media/image194.png"/><Relationship Id="rId321" Type="http://schemas.openxmlformats.org/officeDocument/2006/relationships/customXml" Target="../ink/ink1868.xml"/><Relationship Id="rId419" Type="http://schemas.openxmlformats.org/officeDocument/2006/relationships/customXml" Target="../ink/ink1917.xml"/><Relationship Id="rId626" Type="http://schemas.openxmlformats.org/officeDocument/2006/relationships/image" Target="../media/image408.png"/><Relationship Id="rId833" Type="http://schemas.openxmlformats.org/officeDocument/2006/relationships/customXml" Target="../ink/ink2124.xml"/><Relationship Id="rId265" Type="http://schemas.openxmlformats.org/officeDocument/2006/relationships/customXml" Target="../ink/ink1840.xml"/><Relationship Id="rId472" Type="http://schemas.openxmlformats.org/officeDocument/2006/relationships/image" Target="../media/image331.png"/><Relationship Id="rId125" Type="http://schemas.openxmlformats.org/officeDocument/2006/relationships/customXml" Target="../ink/ink1770.xml"/><Relationship Id="rId332" Type="http://schemas.openxmlformats.org/officeDocument/2006/relationships/image" Target="../media/image261.png"/><Relationship Id="rId777" Type="http://schemas.openxmlformats.org/officeDocument/2006/relationships/customXml" Target="../ink/ink2096.xml"/><Relationship Id="rId637" Type="http://schemas.openxmlformats.org/officeDocument/2006/relationships/customXml" Target="../ink/ink2026.xml"/><Relationship Id="rId844" Type="http://schemas.openxmlformats.org/officeDocument/2006/relationships/image" Target="../media/image517.png"/><Relationship Id="rId276" Type="http://schemas.openxmlformats.org/officeDocument/2006/relationships/image" Target="../media/image233.png"/><Relationship Id="rId483" Type="http://schemas.openxmlformats.org/officeDocument/2006/relationships/customXml" Target="../ink/ink1949.xml"/><Relationship Id="rId690" Type="http://schemas.openxmlformats.org/officeDocument/2006/relationships/image" Target="../media/image440.png"/><Relationship Id="rId704" Type="http://schemas.openxmlformats.org/officeDocument/2006/relationships/image" Target="../media/image447.png"/><Relationship Id="rId40" Type="http://schemas.openxmlformats.org/officeDocument/2006/relationships/image" Target="../media/image115.png"/><Relationship Id="rId136" Type="http://schemas.openxmlformats.org/officeDocument/2006/relationships/image" Target="../media/image163.png"/><Relationship Id="rId343" Type="http://schemas.openxmlformats.org/officeDocument/2006/relationships/customXml" Target="../ink/ink1879.xml"/><Relationship Id="rId550" Type="http://schemas.openxmlformats.org/officeDocument/2006/relationships/image" Target="../media/image370.png"/><Relationship Id="rId788" Type="http://schemas.openxmlformats.org/officeDocument/2006/relationships/image" Target="../media/image489.png"/><Relationship Id="rId203" Type="http://schemas.openxmlformats.org/officeDocument/2006/relationships/customXml" Target="../ink/ink1809.xml"/><Relationship Id="rId648" Type="http://schemas.openxmlformats.org/officeDocument/2006/relationships/image" Target="../media/image419.png"/><Relationship Id="rId855" Type="http://schemas.openxmlformats.org/officeDocument/2006/relationships/customXml" Target="../ink/ink2135.xml"/><Relationship Id="rId287" Type="http://schemas.openxmlformats.org/officeDocument/2006/relationships/customXml" Target="../ink/ink1851.xml"/><Relationship Id="rId410" Type="http://schemas.openxmlformats.org/officeDocument/2006/relationships/image" Target="../media/image300.png"/><Relationship Id="rId494" Type="http://schemas.openxmlformats.org/officeDocument/2006/relationships/image" Target="../media/image342.png"/><Relationship Id="rId508" Type="http://schemas.openxmlformats.org/officeDocument/2006/relationships/image" Target="../media/image349.png"/><Relationship Id="rId715" Type="http://schemas.openxmlformats.org/officeDocument/2006/relationships/customXml" Target="../ink/ink2065.xml"/><Relationship Id="rId147" Type="http://schemas.openxmlformats.org/officeDocument/2006/relationships/customXml" Target="../ink/ink1781.xml"/><Relationship Id="rId354" Type="http://schemas.openxmlformats.org/officeDocument/2006/relationships/image" Target="../media/image272.png"/><Relationship Id="rId799" Type="http://schemas.openxmlformats.org/officeDocument/2006/relationships/customXml" Target="../ink/ink2107.xml"/><Relationship Id="rId51" Type="http://schemas.openxmlformats.org/officeDocument/2006/relationships/customXml" Target="../ink/ink1733.xml"/><Relationship Id="rId561" Type="http://schemas.openxmlformats.org/officeDocument/2006/relationships/customXml" Target="../ink/ink1988.xml"/><Relationship Id="rId659" Type="http://schemas.openxmlformats.org/officeDocument/2006/relationships/customXml" Target="../ink/ink2037.xml"/><Relationship Id="rId866" Type="http://schemas.openxmlformats.org/officeDocument/2006/relationships/image" Target="../media/image528.png"/><Relationship Id="rId214" Type="http://schemas.openxmlformats.org/officeDocument/2006/relationships/image" Target="../media/image202.png"/><Relationship Id="rId298" Type="http://schemas.openxmlformats.org/officeDocument/2006/relationships/image" Target="../media/image244.png"/><Relationship Id="rId421" Type="http://schemas.openxmlformats.org/officeDocument/2006/relationships/customXml" Target="../ink/ink1918.xml"/><Relationship Id="rId519" Type="http://schemas.openxmlformats.org/officeDocument/2006/relationships/customXml" Target="../ink/ink1967.xml"/><Relationship Id="rId158" Type="http://schemas.openxmlformats.org/officeDocument/2006/relationships/image" Target="../media/image174.png"/><Relationship Id="rId726" Type="http://schemas.openxmlformats.org/officeDocument/2006/relationships/image" Target="../media/image458.png"/><Relationship Id="rId62" Type="http://schemas.openxmlformats.org/officeDocument/2006/relationships/image" Target="../media/image126.png"/><Relationship Id="rId365" Type="http://schemas.openxmlformats.org/officeDocument/2006/relationships/customXml" Target="../ink/ink1890.xml"/><Relationship Id="rId572" Type="http://schemas.openxmlformats.org/officeDocument/2006/relationships/image" Target="../media/image381.png"/><Relationship Id="rId225" Type="http://schemas.openxmlformats.org/officeDocument/2006/relationships/customXml" Target="../ink/ink1820.xml"/><Relationship Id="rId432" Type="http://schemas.openxmlformats.org/officeDocument/2006/relationships/image" Target="../media/image311.png"/><Relationship Id="rId877" Type="http://schemas.openxmlformats.org/officeDocument/2006/relationships/customXml" Target="../ink/ink2146.xml"/><Relationship Id="rId737" Type="http://schemas.openxmlformats.org/officeDocument/2006/relationships/customXml" Target="../ink/ink2076.xml"/><Relationship Id="rId73" Type="http://schemas.openxmlformats.org/officeDocument/2006/relationships/customXml" Target="../ink/ink1744.xml"/><Relationship Id="rId169" Type="http://schemas.openxmlformats.org/officeDocument/2006/relationships/customXml" Target="../ink/ink1792.xml"/><Relationship Id="rId376" Type="http://schemas.openxmlformats.org/officeDocument/2006/relationships/image" Target="../media/image283.png"/><Relationship Id="rId583" Type="http://schemas.openxmlformats.org/officeDocument/2006/relationships/customXml" Target="../ink/ink1999.xml"/><Relationship Id="rId790" Type="http://schemas.openxmlformats.org/officeDocument/2006/relationships/image" Target="../media/image490.png"/><Relationship Id="rId804" Type="http://schemas.openxmlformats.org/officeDocument/2006/relationships/image" Target="../media/image497.png"/><Relationship Id="rId4" Type="http://schemas.openxmlformats.org/officeDocument/2006/relationships/image" Target="../media/image97.png"/><Relationship Id="rId236" Type="http://schemas.openxmlformats.org/officeDocument/2006/relationships/image" Target="../media/image213.png"/><Relationship Id="rId443" Type="http://schemas.openxmlformats.org/officeDocument/2006/relationships/customXml" Target="../ink/ink1929.xml"/><Relationship Id="rId650" Type="http://schemas.openxmlformats.org/officeDocument/2006/relationships/image" Target="../media/image420.png"/><Relationship Id="rId888" Type="http://schemas.openxmlformats.org/officeDocument/2006/relationships/image" Target="../media/image539.png"/><Relationship Id="rId303" Type="http://schemas.openxmlformats.org/officeDocument/2006/relationships/customXml" Target="../ink/ink1859.xml"/><Relationship Id="rId748" Type="http://schemas.openxmlformats.org/officeDocument/2006/relationships/image" Target="../media/image469.png"/><Relationship Id="rId84" Type="http://schemas.openxmlformats.org/officeDocument/2006/relationships/image" Target="../media/image137.png"/><Relationship Id="rId387" Type="http://schemas.openxmlformats.org/officeDocument/2006/relationships/customXml" Target="../ink/ink1901.xml"/><Relationship Id="rId510" Type="http://schemas.openxmlformats.org/officeDocument/2006/relationships/image" Target="../media/image350.png"/><Relationship Id="rId594" Type="http://schemas.openxmlformats.org/officeDocument/2006/relationships/image" Target="../media/image392.png"/><Relationship Id="rId608" Type="http://schemas.openxmlformats.org/officeDocument/2006/relationships/image" Target="../media/image399.png"/><Relationship Id="rId815" Type="http://schemas.openxmlformats.org/officeDocument/2006/relationships/customXml" Target="../ink/ink2115.xml"/><Relationship Id="rId247" Type="http://schemas.openxmlformats.org/officeDocument/2006/relationships/customXml" Target="../ink/ink1831.xml"/><Relationship Id="rId107" Type="http://schemas.openxmlformats.org/officeDocument/2006/relationships/customXml" Target="../ink/ink1761.xml"/><Relationship Id="rId454" Type="http://schemas.openxmlformats.org/officeDocument/2006/relationships/image" Target="../media/image322.png"/><Relationship Id="rId661" Type="http://schemas.openxmlformats.org/officeDocument/2006/relationships/customXml" Target="../ink/ink2038.xml"/><Relationship Id="rId759" Type="http://schemas.openxmlformats.org/officeDocument/2006/relationships/customXml" Target="../ink/ink2087.xml"/><Relationship Id="rId11" Type="http://schemas.openxmlformats.org/officeDocument/2006/relationships/customXml" Target="../ink/ink1713.xml"/><Relationship Id="rId314" Type="http://schemas.openxmlformats.org/officeDocument/2006/relationships/image" Target="../media/image252.png"/><Relationship Id="rId398" Type="http://schemas.openxmlformats.org/officeDocument/2006/relationships/image" Target="../media/image294.png"/><Relationship Id="rId521" Type="http://schemas.openxmlformats.org/officeDocument/2006/relationships/customXml" Target="../ink/ink1968.xml"/><Relationship Id="rId619" Type="http://schemas.openxmlformats.org/officeDocument/2006/relationships/customXml" Target="../ink/ink2017.xml"/><Relationship Id="rId95" Type="http://schemas.openxmlformats.org/officeDocument/2006/relationships/customXml" Target="../ink/ink1755.xml"/><Relationship Id="rId160" Type="http://schemas.openxmlformats.org/officeDocument/2006/relationships/image" Target="../media/image175.png"/><Relationship Id="rId826" Type="http://schemas.openxmlformats.org/officeDocument/2006/relationships/image" Target="../media/image508.png"/><Relationship Id="rId258" Type="http://schemas.openxmlformats.org/officeDocument/2006/relationships/image" Target="../media/image224.png"/><Relationship Id="rId465" Type="http://schemas.openxmlformats.org/officeDocument/2006/relationships/customXml" Target="../ink/ink1940.xml"/><Relationship Id="rId672" Type="http://schemas.openxmlformats.org/officeDocument/2006/relationships/image" Target="../media/image431.png"/><Relationship Id="rId22" Type="http://schemas.openxmlformats.org/officeDocument/2006/relationships/image" Target="../media/image106.png"/><Relationship Id="rId118" Type="http://schemas.openxmlformats.org/officeDocument/2006/relationships/image" Target="../media/image154.png"/><Relationship Id="rId325" Type="http://schemas.openxmlformats.org/officeDocument/2006/relationships/customXml" Target="../ink/ink1870.xml"/><Relationship Id="rId532" Type="http://schemas.openxmlformats.org/officeDocument/2006/relationships/image" Target="../media/image361.png"/><Relationship Id="rId171" Type="http://schemas.openxmlformats.org/officeDocument/2006/relationships/customXml" Target="../ink/ink1793.xml"/><Relationship Id="rId837" Type="http://schemas.openxmlformats.org/officeDocument/2006/relationships/customXml" Target="../ink/ink2126.xml"/><Relationship Id="rId269" Type="http://schemas.openxmlformats.org/officeDocument/2006/relationships/customXml" Target="../ink/ink1842.xml"/><Relationship Id="rId476" Type="http://schemas.openxmlformats.org/officeDocument/2006/relationships/image" Target="../media/image333.png"/><Relationship Id="rId683" Type="http://schemas.openxmlformats.org/officeDocument/2006/relationships/customXml" Target="../ink/ink2049.xml"/><Relationship Id="rId890" Type="http://schemas.openxmlformats.org/officeDocument/2006/relationships/image" Target="../media/image540.png"/><Relationship Id="rId33" Type="http://schemas.openxmlformats.org/officeDocument/2006/relationships/customXml" Target="../ink/ink1724.xml"/><Relationship Id="rId129" Type="http://schemas.openxmlformats.org/officeDocument/2006/relationships/customXml" Target="../ink/ink1772.xml"/><Relationship Id="rId336" Type="http://schemas.openxmlformats.org/officeDocument/2006/relationships/image" Target="../media/image263.png"/><Relationship Id="rId543" Type="http://schemas.openxmlformats.org/officeDocument/2006/relationships/customXml" Target="../ink/ink1979.xml"/><Relationship Id="rId182" Type="http://schemas.openxmlformats.org/officeDocument/2006/relationships/image" Target="../media/image186.png"/><Relationship Id="rId403" Type="http://schemas.openxmlformats.org/officeDocument/2006/relationships/customXml" Target="../ink/ink1909.xml"/><Relationship Id="rId750" Type="http://schemas.openxmlformats.org/officeDocument/2006/relationships/image" Target="../media/image470.png"/><Relationship Id="rId848" Type="http://schemas.openxmlformats.org/officeDocument/2006/relationships/image" Target="../media/image519.png"/><Relationship Id="rId487" Type="http://schemas.openxmlformats.org/officeDocument/2006/relationships/customXml" Target="../ink/ink1951.xml"/><Relationship Id="rId610" Type="http://schemas.openxmlformats.org/officeDocument/2006/relationships/image" Target="../media/image400.png"/><Relationship Id="rId694" Type="http://schemas.openxmlformats.org/officeDocument/2006/relationships/image" Target="../media/image442.png"/><Relationship Id="rId708" Type="http://schemas.openxmlformats.org/officeDocument/2006/relationships/image" Target="../media/image449.png"/><Relationship Id="rId347" Type="http://schemas.openxmlformats.org/officeDocument/2006/relationships/customXml" Target="../ink/ink1881.xml"/><Relationship Id="rId44" Type="http://schemas.openxmlformats.org/officeDocument/2006/relationships/image" Target="../media/image117.png"/><Relationship Id="rId554" Type="http://schemas.openxmlformats.org/officeDocument/2006/relationships/image" Target="../media/image372.png"/><Relationship Id="rId761" Type="http://schemas.openxmlformats.org/officeDocument/2006/relationships/customXml" Target="../ink/ink2088.xml"/><Relationship Id="rId859" Type="http://schemas.openxmlformats.org/officeDocument/2006/relationships/customXml" Target="../ink/ink2137.xml"/><Relationship Id="rId193" Type="http://schemas.openxmlformats.org/officeDocument/2006/relationships/customXml" Target="../ink/ink1804.xml"/><Relationship Id="rId207" Type="http://schemas.openxmlformats.org/officeDocument/2006/relationships/customXml" Target="../ink/ink1811.xml"/><Relationship Id="rId414" Type="http://schemas.openxmlformats.org/officeDocument/2006/relationships/image" Target="../media/image302.png"/><Relationship Id="rId498" Type="http://schemas.openxmlformats.org/officeDocument/2006/relationships/image" Target="../media/image344.png"/><Relationship Id="rId621" Type="http://schemas.openxmlformats.org/officeDocument/2006/relationships/customXml" Target="../ink/ink2018.xml"/><Relationship Id="rId260" Type="http://schemas.openxmlformats.org/officeDocument/2006/relationships/image" Target="../media/image225.png"/><Relationship Id="rId719" Type="http://schemas.openxmlformats.org/officeDocument/2006/relationships/customXml" Target="../ink/ink2067.xml"/><Relationship Id="rId55" Type="http://schemas.openxmlformats.org/officeDocument/2006/relationships/customXml" Target="../ink/ink1735.xml"/><Relationship Id="rId120" Type="http://schemas.openxmlformats.org/officeDocument/2006/relationships/image" Target="../media/image155.png"/><Relationship Id="rId358" Type="http://schemas.openxmlformats.org/officeDocument/2006/relationships/image" Target="../media/image274.png"/><Relationship Id="rId565" Type="http://schemas.openxmlformats.org/officeDocument/2006/relationships/customXml" Target="../ink/ink1990.xml"/><Relationship Id="rId772" Type="http://schemas.openxmlformats.org/officeDocument/2006/relationships/image" Target="../media/image481.png"/><Relationship Id="rId218" Type="http://schemas.openxmlformats.org/officeDocument/2006/relationships/image" Target="../media/image204.png"/><Relationship Id="rId425" Type="http://schemas.openxmlformats.org/officeDocument/2006/relationships/customXml" Target="../ink/ink1920.xml"/><Relationship Id="rId632" Type="http://schemas.openxmlformats.org/officeDocument/2006/relationships/image" Target="../media/image411.png"/><Relationship Id="rId271" Type="http://schemas.openxmlformats.org/officeDocument/2006/relationships/customXml" Target="../ink/ink1843.xml"/><Relationship Id="rId66" Type="http://schemas.openxmlformats.org/officeDocument/2006/relationships/image" Target="../media/image128.png"/><Relationship Id="rId131" Type="http://schemas.openxmlformats.org/officeDocument/2006/relationships/customXml" Target="../ink/ink1773.xml"/><Relationship Id="rId369" Type="http://schemas.openxmlformats.org/officeDocument/2006/relationships/customXml" Target="../ink/ink1892.xml"/><Relationship Id="rId576" Type="http://schemas.openxmlformats.org/officeDocument/2006/relationships/image" Target="../media/image383.png"/><Relationship Id="rId783" Type="http://schemas.openxmlformats.org/officeDocument/2006/relationships/customXml" Target="../ink/ink2099.xml"/><Relationship Id="rId229" Type="http://schemas.openxmlformats.org/officeDocument/2006/relationships/customXml" Target="../ink/ink1822.xml"/><Relationship Id="rId436" Type="http://schemas.openxmlformats.org/officeDocument/2006/relationships/image" Target="../media/image313.png"/><Relationship Id="rId643" Type="http://schemas.openxmlformats.org/officeDocument/2006/relationships/customXml" Target="../ink/ink2029.xml"/><Relationship Id="rId850" Type="http://schemas.openxmlformats.org/officeDocument/2006/relationships/image" Target="../media/image520.png"/><Relationship Id="rId77" Type="http://schemas.openxmlformats.org/officeDocument/2006/relationships/customXml" Target="../ink/ink1746.xml"/><Relationship Id="rId282" Type="http://schemas.openxmlformats.org/officeDocument/2006/relationships/image" Target="../media/image236.png"/><Relationship Id="rId503" Type="http://schemas.openxmlformats.org/officeDocument/2006/relationships/customXml" Target="../ink/ink1959.xml"/><Relationship Id="rId587" Type="http://schemas.openxmlformats.org/officeDocument/2006/relationships/customXml" Target="../ink/ink2001.xml"/><Relationship Id="rId710" Type="http://schemas.openxmlformats.org/officeDocument/2006/relationships/image" Target="../media/image450.png"/><Relationship Id="rId808" Type="http://schemas.openxmlformats.org/officeDocument/2006/relationships/image" Target="../media/image499.png"/><Relationship Id="rId8" Type="http://schemas.openxmlformats.org/officeDocument/2006/relationships/image" Target="../media/image99.png"/><Relationship Id="rId142" Type="http://schemas.openxmlformats.org/officeDocument/2006/relationships/image" Target="../media/image166.png"/><Relationship Id="rId447" Type="http://schemas.openxmlformats.org/officeDocument/2006/relationships/customXml" Target="../ink/ink1931.xml"/><Relationship Id="rId794" Type="http://schemas.openxmlformats.org/officeDocument/2006/relationships/image" Target="../media/image492.png"/><Relationship Id="rId654" Type="http://schemas.openxmlformats.org/officeDocument/2006/relationships/image" Target="../media/image422.png"/><Relationship Id="rId861" Type="http://schemas.openxmlformats.org/officeDocument/2006/relationships/customXml" Target="../ink/ink2138.xml"/><Relationship Id="rId293" Type="http://schemas.openxmlformats.org/officeDocument/2006/relationships/customXml" Target="../ink/ink1854.xml"/><Relationship Id="rId307" Type="http://schemas.openxmlformats.org/officeDocument/2006/relationships/customXml" Target="../ink/ink1861.xml"/><Relationship Id="rId514" Type="http://schemas.openxmlformats.org/officeDocument/2006/relationships/image" Target="../media/image352.png"/><Relationship Id="rId721" Type="http://schemas.openxmlformats.org/officeDocument/2006/relationships/customXml" Target="../ink/ink2068.xml"/><Relationship Id="rId88" Type="http://schemas.openxmlformats.org/officeDocument/2006/relationships/image" Target="../media/image139.png"/><Relationship Id="rId153" Type="http://schemas.openxmlformats.org/officeDocument/2006/relationships/customXml" Target="../ink/ink1784.xml"/><Relationship Id="rId360" Type="http://schemas.openxmlformats.org/officeDocument/2006/relationships/image" Target="../media/image275.png"/><Relationship Id="rId598" Type="http://schemas.openxmlformats.org/officeDocument/2006/relationships/image" Target="../media/image394.png"/><Relationship Id="rId819" Type="http://schemas.openxmlformats.org/officeDocument/2006/relationships/customXml" Target="../ink/ink2117.xml"/><Relationship Id="rId220" Type="http://schemas.openxmlformats.org/officeDocument/2006/relationships/image" Target="../media/image205.png"/><Relationship Id="rId458" Type="http://schemas.openxmlformats.org/officeDocument/2006/relationships/image" Target="../media/image324.png"/><Relationship Id="rId665" Type="http://schemas.openxmlformats.org/officeDocument/2006/relationships/customXml" Target="../ink/ink2040.xml"/><Relationship Id="rId872" Type="http://schemas.openxmlformats.org/officeDocument/2006/relationships/image" Target="../media/image531.png"/><Relationship Id="rId15" Type="http://schemas.openxmlformats.org/officeDocument/2006/relationships/customXml" Target="../ink/ink1715.xml"/><Relationship Id="rId318" Type="http://schemas.openxmlformats.org/officeDocument/2006/relationships/image" Target="../media/image254.png"/><Relationship Id="rId525" Type="http://schemas.openxmlformats.org/officeDocument/2006/relationships/customXml" Target="../ink/ink1970.xml"/><Relationship Id="rId732" Type="http://schemas.openxmlformats.org/officeDocument/2006/relationships/image" Target="../media/image461.png"/><Relationship Id="rId99" Type="http://schemas.openxmlformats.org/officeDocument/2006/relationships/customXml" Target="../ink/ink1757.xml"/><Relationship Id="rId164" Type="http://schemas.openxmlformats.org/officeDocument/2006/relationships/image" Target="../media/image177.png"/><Relationship Id="rId371" Type="http://schemas.openxmlformats.org/officeDocument/2006/relationships/customXml" Target="../ink/ink1893.xml"/><Relationship Id="rId469" Type="http://schemas.openxmlformats.org/officeDocument/2006/relationships/customXml" Target="../ink/ink1942.xml"/><Relationship Id="rId676" Type="http://schemas.openxmlformats.org/officeDocument/2006/relationships/image" Target="../media/image433.png"/><Relationship Id="rId883" Type="http://schemas.openxmlformats.org/officeDocument/2006/relationships/customXml" Target="../ink/ink2149.xml"/></Relationships>
</file>

<file path=ppt/slides/_rels/slide13.xml.rels><?xml version="1.0" encoding="UTF-8" standalone="yes"?>
<Relationships xmlns="http://schemas.openxmlformats.org/package/2006/relationships"><Relationship Id="rId117" Type="http://schemas.openxmlformats.org/officeDocument/2006/relationships/customXml" Target="../ink/ink2209.xml"/><Relationship Id="rId21" Type="http://schemas.openxmlformats.org/officeDocument/2006/relationships/customXml" Target="../ink/ink2161.xml"/><Relationship Id="rId42" Type="http://schemas.openxmlformats.org/officeDocument/2006/relationships/image" Target="../media/image559.png"/><Relationship Id="rId63" Type="http://schemas.openxmlformats.org/officeDocument/2006/relationships/customXml" Target="../ink/ink2182.xml"/><Relationship Id="rId84" Type="http://schemas.openxmlformats.org/officeDocument/2006/relationships/image" Target="../media/image581.png"/><Relationship Id="rId138" Type="http://schemas.openxmlformats.org/officeDocument/2006/relationships/image" Target="../media/image608.png"/><Relationship Id="rId159" Type="http://schemas.openxmlformats.org/officeDocument/2006/relationships/customXml" Target="../ink/ink2230.xml"/><Relationship Id="rId170" Type="http://schemas.openxmlformats.org/officeDocument/2006/relationships/image" Target="../media/image624.png"/><Relationship Id="rId191" Type="http://schemas.openxmlformats.org/officeDocument/2006/relationships/customXml" Target="../ink/ink2246.xml"/><Relationship Id="rId205" Type="http://schemas.openxmlformats.org/officeDocument/2006/relationships/customXml" Target="../ink/ink2253.xml"/><Relationship Id="rId226" Type="http://schemas.openxmlformats.org/officeDocument/2006/relationships/image" Target="../media/image652.png"/><Relationship Id="rId107" Type="http://schemas.openxmlformats.org/officeDocument/2006/relationships/customXml" Target="../ink/ink2204.xml"/><Relationship Id="rId11" Type="http://schemas.openxmlformats.org/officeDocument/2006/relationships/customXml" Target="../ink/ink2156.xml"/><Relationship Id="rId32" Type="http://schemas.openxmlformats.org/officeDocument/2006/relationships/image" Target="../media/image554.png"/><Relationship Id="rId53" Type="http://schemas.openxmlformats.org/officeDocument/2006/relationships/customXml" Target="../ink/ink2177.xml"/><Relationship Id="rId74" Type="http://schemas.openxmlformats.org/officeDocument/2006/relationships/image" Target="../media/image576.png"/><Relationship Id="rId128" Type="http://schemas.openxmlformats.org/officeDocument/2006/relationships/image" Target="../media/image603.png"/><Relationship Id="rId149" Type="http://schemas.openxmlformats.org/officeDocument/2006/relationships/customXml" Target="../ink/ink2225.xml"/><Relationship Id="rId5" Type="http://schemas.openxmlformats.org/officeDocument/2006/relationships/image" Target="NULL"/><Relationship Id="rId95" Type="http://schemas.openxmlformats.org/officeDocument/2006/relationships/customXml" Target="../ink/ink2198.xml"/><Relationship Id="rId160" Type="http://schemas.openxmlformats.org/officeDocument/2006/relationships/image" Target="../media/image619.png"/><Relationship Id="rId181" Type="http://schemas.openxmlformats.org/officeDocument/2006/relationships/customXml" Target="../ink/ink2241.xml"/><Relationship Id="rId216" Type="http://schemas.openxmlformats.org/officeDocument/2006/relationships/image" Target="../media/image647.png"/><Relationship Id="rId237" Type="http://schemas.openxmlformats.org/officeDocument/2006/relationships/customXml" Target="../ink/ink2269.xml"/><Relationship Id="rId22" Type="http://schemas.openxmlformats.org/officeDocument/2006/relationships/image" Target="../media/image549.png"/><Relationship Id="rId43" Type="http://schemas.openxmlformats.org/officeDocument/2006/relationships/customXml" Target="../ink/ink2172.xml"/><Relationship Id="rId64" Type="http://schemas.openxmlformats.org/officeDocument/2006/relationships/image" Target="../media/image571.png"/><Relationship Id="rId118" Type="http://schemas.openxmlformats.org/officeDocument/2006/relationships/image" Target="../media/image598.png"/><Relationship Id="rId139" Type="http://schemas.openxmlformats.org/officeDocument/2006/relationships/customXml" Target="../ink/ink2220.xml"/><Relationship Id="rId85" Type="http://schemas.openxmlformats.org/officeDocument/2006/relationships/customXml" Target="../ink/ink2193.xml"/><Relationship Id="rId150" Type="http://schemas.openxmlformats.org/officeDocument/2006/relationships/image" Target="../media/image614.png"/><Relationship Id="rId171" Type="http://schemas.openxmlformats.org/officeDocument/2006/relationships/customXml" Target="../ink/ink2236.xml"/><Relationship Id="rId192" Type="http://schemas.openxmlformats.org/officeDocument/2006/relationships/image" Target="../media/image635.png"/><Relationship Id="rId206" Type="http://schemas.openxmlformats.org/officeDocument/2006/relationships/image" Target="../media/image642.png"/><Relationship Id="rId227" Type="http://schemas.openxmlformats.org/officeDocument/2006/relationships/customXml" Target="../ink/ink2264.xml"/><Relationship Id="rId12" Type="http://schemas.openxmlformats.org/officeDocument/2006/relationships/image" Target="../media/image544.png"/><Relationship Id="rId33" Type="http://schemas.openxmlformats.org/officeDocument/2006/relationships/customXml" Target="../ink/ink2167.xml"/><Relationship Id="rId108" Type="http://schemas.openxmlformats.org/officeDocument/2006/relationships/image" Target="../media/image593.png"/><Relationship Id="rId129" Type="http://schemas.openxmlformats.org/officeDocument/2006/relationships/customXml" Target="../ink/ink2215.xml"/><Relationship Id="rId54" Type="http://schemas.openxmlformats.org/officeDocument/2006/relationships/image" Target="../media/image566.png"/><Relationship Id="rId75" Type="http://schemas.openxmlformats.org/officeDocument/2006/relationships/customXml" Target="../ink/ink2188.xml"/><Relationship Id="rId96" Type="http://schemas.openxmlformats.org/officeDocument/2006/relationships/image" Target="../media/image587.png"/><Relationship Id="rId140" Type="http://schemas.openxmlformats.org/officeDocument/2006/relationships/image" Target="../media/image609.png"/><Relationship Id="rId161" Type="http://schemas.openxmlformats.org/officeDocument/2006/relationships/customXml" Target="../ink/ink2231.xml"/><Relationship Id="rId182" Type="http://schemas.openxmlformats.org/officeDocument/2006/relationships/image" Target="../media/image630.png"/><Relationship Id="rId217" Type="http://schemas.openxmlformats.org/officeDocument/2006/relationships/customXml" Target="../ink/ink2259.xml"/><Relationship Id="rId6" Type="http://schemas.openxmlformats.org/officeDocument/2006/relationships/image" Target="NULL"/><Relationship Id="rId238" Type="http://schemas.openxmlformats.org/officeDocument/2006/relationships/image" Target="../media/image658.png"/><Relationship Id="rId23" Type="http://schemas.openxmlformats.org/officeDocument/2006/relationships/customXml" Target="../ink/ink2162.xml"/><Relationship Id="rId119" Type="http://schemas.openxmlformats.org/officeDocument/2006/relationships/customXml" Target="../ink/ink2210.xml"/><Relationship Id="rId44" Type="http://schemas.openxmlformats.org/officeDocument/2006/relationships/image" Target="../media/image560.png"/><Relationship Id="rId65" Type="http://schemas.openxmlformats.org/officeDocument/2006/relationships/customXml" Target="../ink/ink2183.xml"/><Relationship Id="rId86" Type="http://schemas.openxmlformats.org/officeDocument/2006/relationships/image" Target="../media/image582.png"/><Relationship Id="rId130" Type="http://schemas.openxmlformats.org/officeDocument/2006/relationships/image" Target="../media/image604.png"/><Relationship Id="rId151" Type="http://schemas.openxmlformats.org/officeDocument/2006/relationships/customXml" Target="../ink/ink2226.xml"/><Relationship Id="rId172" Type="http://schemas.openxmlformats.org/officeDocument/2006/relationships/image" Target="../media/image625.png"/><Relationship Id="rId193" Type="http://schemas.openxmlformats.org/officeDocument/2006/relationships/customXml" Target="../ink/ink2247.xml"/><Relationship Id="rId207" Type="http://schemas.openxmlformats.org/officeDocument/2006/relationships/customXml" Target="../ink/ink2254.xml"/><Relationship Id="rId228" Type="http://schemas.openxmlformats.org/officeDocument/2006/relationships/image" Target="../media/image653.png"/><Relationship Id="rId13" Type="http://schemas.openxmlformats.org/officeDocument/2006/relationships/customXml" Target="../ink/ink2157.xml"/><Relationship Id="rId109" Type="http://schemas.openxmlformats.org/officeDocument/2006/relationships/customXml" Target="../ink/ink2205.xml"/><Relationship Id="rId34" Type="http://schemas.openxmlformats.org/officeDocument/2006/relationships/image" Target="../media/image555.png"/><Relationship Id="rId55" Type="http://schemas.openxmlformats.org/officeDocument/2006/relationships/customXml" Target="../ink/ink2178.xml"/><Relationship Id="rId76" Type="http://schemas.openxmlformats.org/officeDocument/2006/relationships/image" Target="../media/image577.png"/><Relationship Id="rId97" Type="http://schemas.openxmlformats.org/officeDocument/2006/relationships/customXml" Target="../ink/ink2199.xml"/><Relationship Id="rId120" Type="http://schemas.openxmlformats.org/officeDocument/2006/relationships/image" Target="../media/image599.png"/><Relationship Id="rId141" Type="http://schemas.openxmlformats.org/officeDocument/2006/relationships/customXml" Target="../ink/ink2221.xml"/><Relationship Id="rId7" Type="http://schemas.openxmlformats.org/officeDocument/2006/relationships/image" Target="NULL"/><Relationship Id="rId162" Type="http://schemas.openxmlformats.org/officeDocument/2006/relationships/image" Target="../media/image620.png"/><Relationship Id="rId183" Type="http://schemas.openxmlformats.org/officeDocument/2006/relationships/customXml" Target="../ink/ink2242.xml"/><Relationship Id="rId218" Type="http://schemas.openxmlformats.org/officeDocument/2006/relationships/image" Target="../media/image648.png"/><Relationship Id="rId239" Type="http://schemas.openxmlformats.org/officeDocument/2006/relationships/customXml" Target="../ink/ink2270.xml"/><Relationship Id="rId24" Type="http://schemas.openxmlformats.org/officeDocument/2006/relationships/image" Target="../media/image550.png"/><Relationship Id="rId45" Type="http://schemas.openxmlformats.org/officeDocument/2006/relationships/customXml" Target="../ink/ink2173.xml"/><Relationship Id="rId66" Type="http://schemas.openxmlformats.org/officeDocument/2006/relationships/image" Target="../media/image572.png"/><Relationship Id="rId87" Type="http://schemas.openxmlformats.org/officeDocument/2006/relationships/customXml" Target="../ink/ink2194.xml"/><Relationship Id="rId110" Type="http://schemas.openxmlformats.org/officeDocument/2006/relationships/image" Target="../media/image594.png"/><Relationship Id="rId131" Type="http://schemas.openxmlformats.org/officeDocument/2006/relationships/customXml" Target="../ink/ink2216.xml"/><Relationship Id="rId152" Type="http://schemas.openxmlformats.org/officeDocument/2006/relationships/image" Target="../media/image615.png"/><Relationship Id="rId173" Type="http://schemas.openxmlformats.org/officeDocument/2006/relationships/customXml" Target="../ink/ink2237.xml"/><Relationship Id="rId194" Type="http://schemas.openxmlformats.org/officeDocument/2006/relationships/image" Target="../media/image636.png"/><Relationship Id="rId208" Type="http://schemas.openxmlformats.org/officeDocument/2006/relationships/image" Target="../media/image643.png"/><Relationship Id="rId229" Type="http://schemas.openxmlformats.org/officeDocument/2006/relationships/customXml" Target="../ink/ink2265.xml"/><Relationship Id="rId240" Type="http://schemas.openxmlformats.org/officeDocument/2006/relationships/image" Target="../media/image659.png"/><Relationship Id="rId14" Type="http://schemas.openxmlformats.org/officeDocument/2006/relationships/image" Target="../media/image545.png"/><Relationship Id="rId35" Type="http://schemas.openxmlformats.org/officeDocument/2006/relationships/customXml" Target="../ink/ink2168.xml"/><Relationship Id="rId56" Type="http://schemas.openxmlformats.org/officeDocument/2006/relationships/image" Target="../media/image567.png"/><Relationship Id="rId77" Type="http://schemas.openxmlformats.org/officeDocument/2006/relationships/customXml" Target="../ink/ink2189.xml"/><Relationship Id="rId100" Type="http://schemas.openxmlformats.org/officeDocument/2006/relationships/image" Target="../media/image589.png"/><Relationship Id="rId8" Type="http://schemas.openxmlformats.org/officeDocument/2006/relationships/image" Target="NULL"/><Relationship Id="rId98" Type="http://schemas.openxmlformats.org/officeDocument/2006/relationships/image" Target="../media/image588.png"/><Relationship Id="rId121" Type="http://schemas.openxmlformats.org/officeDocument/2006/relationships/customXml" Target="../ink/ink2211.xml"/><Relationship Id="rId142" Type="http://schemas.openxmlformats.org/officeDocument/2006/relationships/image" Target="../media/image610.png"/><Relationship Id="rId163" Type="http://schemas.openxmlformats.org/officeDocument/2006/relationships/customXml" Target="../ink/ink2232.xml"/><Relationship Id="rId184" Type="http://schemas.openxmlformats.org/officeDocument/2006/relationships/image" Target="../media/image631.png"/><Relationship Id="rId219" Type="http://schemas.openxmlformats.org/officeDocument/2006/relationships/customXml" Target="../ink/ink2260.xml"/><Relationship Id="rId230" Type="http://schemas.openxmlformats.org/officeDocument/2006/relationships/image" Target="../media/image654.png"/><Relationship Id="rId25" Type="http://schemas.openxmlformats.org/officeDocument/2006/relationships/customXml" Target="../ink/ink2163.xml"/><Relationship Id="rId46" Type="http://schemas.openxmlformats.org/officeDocument/2006/relationships/image" Target="../media/image561.png"/><Relationship Id="rId67" Type="http://schemas.openxmlformats.org/officeDocument/2006/relationships/customXml" Target="../ink/ink2184.xml"/><Relationship Id="rId88" Type="http://schemas.openxmlformats.org/officeDocument/2006/relationships/image" Target="../media/image583.png"/><Relationship Id="rId111" Type="http://schemas.openxmlformats.org/officeDocument/2006/relationships/customXml" Target="../ink/ink2206.xml"/><Relationship Id="rId132" Type="http://schemas.openxmlformats.org/officeDocument/2006/relationships/image" Target="../media/image605.png"/><Relationship Id="rId153" Type="http://schemas.openxmlformats.org/officeDocument/2006/relationships/customXml" Target="../ink/ink2227.xml"/><Relationship Id="rId174" Type="http://schemas.openxmlformats.org/officeDocument/2006/relationships/image" Target="../media/image626.png"/><Relationship Id="rId195" Type="http://schemas.openxmlformats.org/officeDocument/2006/relationships/customXml" Target="../ink/ink2248.xml"/><Relationship Id="rId209" Type="http://schemas.openxmlformats.org/officeDocument/2006/relationships/customXml" Target="../ink/ink2255.xml"/><Relationship Id="rId220" Type="http://schemas.openxmlformats.org/officeDocument/2006/relationships/image" Target="../media/image649.png"/><Relationship Id="rId241" Type="http://schemas.openxmlformats.org/officeDocument/2006/relationships/customXml" Target="../ink/ink2271.xml"/><Relationship Id="rId15" Type="http://schemas.openxmlformats.org/officeDocument/2006/relationships/customXml" Target="../ink/ink2158.xml"/><Relationship Id="rId36" Type="http://schemas.openxmlformats.org/officeDocument/2006/relationships/image" Target="../media/image556.png"/><Relationship Id="rId57" Type="http://schemas.openxmlformats.org/officeDocument/2006/relationships/customXml" Target="../ink/ink2179.xml"/><Relationship Id="rId106" Type="http://schemas.openxmlformats.org/officeDocument/2006/relationships/image" Target="../media/image592.png"/><Relationship Id="rId127" Type="http://schemas.openxmlformats.org/officeDocument/2006/relationships/customXml" Target="../ink/ink2214.xml"/><Relationship Id="rId10" Type="http://schemas.openxmlformats.org/officeDocument/2006/relationships/image" Target="../media/image543.png"/><Relationship Id="rId31" Type="http://schemas.openxmlformats.org/officeDocument/2006/relationships/customXml" Target="../ink/ink2166.xml"/><Relationship Id="rId52" Type="http://schemas.openxmlformats.org/officeDocument/2006/relationships/image" Target="../media/image565.png"/><Relationship Id="rId73" Type="http://schemas.openxmlformats.org/officeDocument/2006/relationships/customXml" Target="../ink/ink2187.xml"/><Relationship Id="rId78" Type="http://schemas.openxmlformats.org/officeDocument/2006/relationships/image" Target="../media/image578.png"/><Relationship Id="rId94" Type="http://schemas.openxmlformats.org/officeDocument/2006/relationships/image" Target="../media/image586.png"/><Relationship Id="rId99" Type="http://schemas.openxmlformats.org/officeDocument/2006/relationships/customXml" Target="../ink/ink2200.xml"/><Relationship Id="rId101" Type="http://schemas.openxmlformats.org/officeDocument/2006/relationships/customXml" Target="../ink/ink2201.xml"/><Relationship Id="rId122" Type="http://schemas.openxmlformats.org/officeDocument/2006/relationships/image" Target="../media/image600.png"/><Relationship Id="rId143" Type="http://schemas.openxmlformats.org/officeDocument/2006/relationships/customXml" Target="../ink/ink2222.xml"/><Relationship Id="rId148" Type="http://schemas.openxmlformats.org/officeDocument/2006/relationships/image" Target="../media/image613.png"/><Relationship Id="rId164" Type="http://schemas.openxmlformats.org/officeDocument/2006/relationships/image" Target="../media/image621.png"/><Relationship Id="rId169" Type="http://schemas.openxmlformats.org/officeDocument/2006/relationships/customXml" Target="../ink/ink2235.xml"/><Relationship Id="rId185" Type="http://schemas.openxmlformats.org/officeDocument/2006/relationships/customXml" Target="../ink/ink2243.xml"/><Relationship Id="rId4" Type="http://schemas.openxmlformats.org/officeDocument/2006/relationships/image" Target="NULL"/><Relationship Id="rId9" Type="http://schemas.openxmlformats.org/officeDocument/2006/relationships/customXml" Target="../ink/ink2155.xml"/><Relationship Id="rId180" Type="http://schemas.openxmlformats.org/officeDocument/2006/relationships/image" Target="../media/image629.png"/><Relationship Id="rId210" Type="http://schemas.openxmlformats.org/officeDocument/2006/relationships/image" Target="../media/image644.png"/><Relationship Id="rId215" Type="http://schemas.openxmlformats.org/officeDocument/2006/relationships/customXml" Target="../ink/ink2258.xml"/><Relationship Id="rId236" Type="http://schemas.openxmlformats.org/officeDocument/2006/relationships/image" Target="../media/image657.png"/><Relationship Id="rId26" Type="http://schemas.openxmlformats.org/officeDocument/2006/relationships/image" Target="../media/image551.png"/><Relationship Id="rId231" Type="http://schemas.openxmlformats.org/officeDocument/2006/relationships/customXml" Target="../ink/ink2266.xml"/><Relationship Id="rId47" Type="http://schemas.openxmlformats.org/officeDocument/2006/relationships/customXml" Target="../ink/ink2174.xml"/><Relationship Id="rId68" Type="http://schemas.openxmlformats.org/officeDocument/2006/relationships/image" Target="../media/image573.png"/><Relationship Id="rId89" Type="http://schemas.openxmlformats.org/officeDocument/2006/relationships/customXml" Target="../ink/ink2195.xml"/><Relationship Id="rId112" Type="http://schemas.openxmlformats.org/officeDocument/2006/relationships/image" Target="../media/image595.png"/><Relationship Id="rId133" Type="http://schemas.openxmlformats.org/officeDocument/2006/relationships/customXml" Target="../ink/ink2217.xml"/><Relationship Id="rId154" Type="http://schemas.openxmlformats.org/officeDocument/2006/relationships/image" Target="../media/image616.png"/><Relationship Id="rId175" Type="http://schemas.openxmlformats.org/officeDocument/2006/relationships/customXml" Target="../ink/ink2238.xml"/><Relationship Id="rId196" Type="http://schemas.openxmlformats.org/officeDocument/2006/relationships/image" Target="../media/image637.png"/><Relationship Id="rId200" Type="http://schemas.openxmlformats.org/officeDocument/2006/relationships/image" Target="../media/image639.png"/><Relationship Id="rId16" Type="http://schemas.openxmlformats.org/officeDocument/2006/relationships/image" Target="../media/image546.png"/><Relationship Id="rId221" Type="http://schemas.openxmlformats.org/officeDocument/2006/relationships/customXml" Target="../ink/ink2261.xml"/><Relationship Id="rId242" Type="http://schemas.openxmlformats.org/officeDocument/2006/relationships/image" Target="../media/image660.png"/><Relationship Id="rId37" Type="http://schemas.openxmlformats.org/officeDocument/2006/relationships/customXml" Target="../ink/ink2169.xml"/><Relationship Id="rId58" Type="http://schemas.openxmlformats.org/officeDocument/2006/relationships/image" Target="../media/image568.png"/><Relationship Id="rId79" Type="http://schemas.openxmlformats.org/officeDocument/2006/relationships/customXml" Target="../ink/ink2190.xml"/><Relationship Id="rId102" Type="http://schemas.openxmlformats.org/officeDocument/2006/relationships/image" Target="../media/image590.png"/><Relationship Id="rId123" Type="http://schemas.openxmlformats.org/officeDocument/2006/relationships/customXml" Target="../ink/ink2212.xml"/><Relationship Id="rId144" Type="http://schemas.openxmlformats.org/officeDocument/2006/relationships/image" Target="../media/image611.png"/><Relationship Id="rId90" Type="http://schemas.openxmlformats.org/officeDocument/2006/relationships/image" Target="../media/image584.png"/><Relationship Id="rId165" Type="http://schemas.openxmlformats.org/officeDocument/2006/relationships/customXml" Target="../ink/ink2233.xml"/><Relationship Id="rId186" Type="http://schemas.openxmlformats.org/officeDocument/2006/relationships/image" Target="../media/image632.png"/><Relationship Id="rId211" Type="http://schemas.openxmlformats.org/officeDocument/2006/relationships/customXml" Target="../ink/ink2256.xml"/><Relationship Id="rId232" Type="http://schemas.openxmlformats.org/officeDocument/2006/relationships/image" Target="../media/image655.png"/><Relationship Id="rId27" Type="http://schemas.openxmlformats.org/officeDocument/2006/relationships/customXml" Target="../ink/ink2164.xml"/><Relationship Id="rId48" Type="http://schemas.openxmlformats.org/officeDocument/2006/relationships/image" Target="../media/image562.png"/><Relationship Id="rId69" Type="http://schemas.openxmlformats.org/officeDocument/2006/relationships/customXml" Target="../ink/ink2185.xml"/><Relationship Id="rId113" Type="http://schemas.openxmlformats.org/officeDocument/2006/relationships/customXml" Target="../ink/ink2207.xml"/><Relationship Id="rId134" Type="http://schemas.openxmlformats.org/officeDocument/2006/relationships/image" Target="../media/image606.png"/><Relationship Id="rId80" Type="http://schemas.openxmlformats.org/officeDocument/2006/relationships/image" Target="../media/image579.png"/><Relationship Id="rId155" Type="http://schemas.openxmlformats.org/officeDocument/2006/relationships/customXml" Target="../ink/ink2228.xml"/><Relationship Id="rId176" Type="http://schemas.openxmlformats.org/officeDocument/2006/relationships/image" Target="../media/image627.png"/><Relationship Id="rId197" Type="http://schemas.openxmlformats.org/officeDocument/2006/relationships/customXml" Target="../ink/ink2249.xml"/><Relationship Id="rId201" Type="http://schemas.openxmlformats.org/officeDocument/2006/relationships/customXml" Target="../ink/ink2251.xml"/><Relationship Id="rId222" Type="http://schemas.openxmlformats.org/officeDocument/2006/relationships/image" Target="../media/image650.png"/><Relationship Id="rId243" Type="http://schemas.openxmlformats.org/officeDocument/2006/relationships/customXml" Target="../ink/ink2272.xml"/><Relationship Id="rId17" Type="http://schemas.openxmlformats.org/officeDocument/2006/relationships/customXml" Target="../ink/ink2159.xml"/><Relationship Id="rId38" Type="http://schemas.openxmlformats.org/officeDocument/2006/relationships/image" Target="../media/image557.png"/><Relationship Id="rId59" Type="http://schemas.openxmlformats.org/officeDocument/2006/relationships/customXml" Target="../ink/ink2180.xml"/><Relationship Id="rId103" Type="http://schemas.openxmlformats.org/officeDocument/2006/relationships/customXml" Target="../ink/ink2202.xml"/><Relationship Id="rId124" Type="http://schemas.openxmlformats.org/officeDocument/2006/relationships/image" Target="../media/image601.png"/><Relationship Id="rId70" Type="http://schemas.openxmlformats.org/officeDocument/2006/relationships/image" Target="../media/image574.png"/><Relationship Id="rId91" Type="http://schemas.openxmlformats.org/officeDocument/2006/relationships/customXml" Target="../ink/ink2196.xml"/><Relationship Id="rId145" Type="http://schemas.openxmlformats.org/officeDocument/2006/relationships/customXml" Target="../ink/ink2223.xml"/><Relationship Id="rId166" Type="http://schemas.openxmlformats.org/officeDocument/2006/relationships/image" Target="../media/image622.png"/><Relationship Id="rId187" Type="http://schemas.openxmlformats.org/officeDocument/2006/relationships/customXml" Target="../ink/ink2244.xml"/><Relationship Id="rId1" Type="http://schemas.openxmlformats.org/officeDocument/2006/relationships/slideLayout" Target="../slideLayouts/slideLayout7.xml"/><Relationship Id="rId212" Type="http://schemas.openxmlformats.org/officeDocument/2006/relationships/image" Target="../media/image645.png"/><Relationship Id="rId233" Type="http://schemas.openxmlformats.org/officeDocument/2006/relationships/customXml" Target="../ink/ink2267.xml"/><Relationship Id="rId28" Type="http://schemas.openxmlformats.org/officeDocument/2006/relationships/image" Target="../media/image552.png"/><Relationship Id="rId49" Type="http://schemas.openxmlformats.org/officeDocument/2006/relationships/customXml" Target="../ink/ink2175.xml"/><Relationship Id="rId114" Type="http://schemas.openxmlformats.org/officeDocument/2006/relationships/image" Target="../media/image596.png"/><Relationship Id="rId60" Type="http://schemas.openxmlformats.org/officeDocument/2006/relationships/image" Target="../media/image569.png"/><Relationship Id="rId81" Type="http://schemas.openxmlformats.org/officeDocument/2006/relationships/customXml" Target="../ink/ink2191.xml"/><Relationship Id="rId135" Type="http://schemas.openxmlformats.org/officeDocument/2006/relationships/customXml" Target="../ink/ink2218.xml"/><Relationship Id="rId156" Type="http://schemas.openxmlformats.org/officeDocument/2006/relationships/image" Target="../media/image617.png"/><Relationship Id="rId177" Type="http://schemas.openxmlformats.org/officeDocument/2006/relationships/customXml" Target="../ink/ink2239.xml"/><Relationship Id="rId198" Type="http://schemas.openxmlformats.org/officeDocument/2006/relationships/image" Target="../media/image638.png"/><Relationship Id="rId202" Type="http://schemas.openxmlformats.org/officeDocument/2006/relationships/image" Target="../media/image640.png"/><Relationship Id="rId223" Type="http://schemas.openxmlformats.org/officeDocument/2006/relationships/customXml" Target="../ink/ink2262.xml"/><Relationship Id="rId244" Type="http://schemas.openxmlformats.org/officeDocument/2006/relationships/image" Target="../media/image661.png"/><Relationship Id="rId18" Type="http://schemas.openxmlformats.org/officeDocument/2006/relationships/image" Target="../media/image547.png"/><Relationship Id="rId39" Type="http://schemas.openxmlformats.org/officeDocument/2006/relationships/customXml" Target="../ink/ink2170.xml"/><Relationship Id="rId50" Type="http://schemas.openxmlformats.org/officeDocument/2006/relationships/image" Target="../media/image564.png"/><Relationship Id="rId104" Type="http://schemas.openxmlformats.org/officeDocument/2006/relationships/image" Target="../media/image591.png"/><Relationship Id="rId125" Type="http://schemas.openxmlformats.org/officeDocument/2006/relationships/customXml" Target="../ink/ink2213.xml"/><Relationship Id="rId146" Type="http://schemas.openxmlformats.org/officeDocument/2006/relationships/image" Target="../media/image612.png"/><Relationship Id="rId167" Type="http://schemas.openxmlformats.org/officeDocument/2006/relationships/customXml" Target="../ink/ink2234.xml"/><Relationship Id="rId188" Type="http://schemas.openxmlformats.org/officeDocument/2006/relationships/image" Target="../media/image633.png"/><Relationship Id="rId71" Type="http://schemas.openxmlformats.org/officeDocument/2006/relationships/customXml" Target="../ink/ink2186.xml"/><Relationship Id="rId92" Type="http://schemas.openxmlformats.org/officeDocument/2006/relationships/image" Target="../media/image585.png"/><Relationship Id="rId213" Type="http://schemas.openxmlformats.org/officeDocument/2006/relationships/customXml" Target="../ink/ink2257.xml"/><Relationship Id="rId234" Type="http://schemas.openxmlformats.org/officeDocument/2006/relationships/image" Target="../media/image656.png"/><Relationship Id="rId2" Type="http://schemas.openxmlformats.org/officeDocument/2006/relationships/notesSlide" Target="../notesSlides/notesSlide11.xml"/><Relationship Id="rId29" Type="http://schemas.openxmlformats.org/officeDocument/2006/relationships/customXml" Target="../ink/ink2165.xml"/><Relationship Id="rId40" Type="http://schemas.openxmlformats.org/officeDocument/2006/relationships/image" Target="../media/image558.png"/><Relationship Id="rId115" Type="http://schemas.openxmlformats.org/officeDocument/2006/relationships/customXml" Target="../ink/ink2208.xml"/><Relationship Id="rId136" Type="http://schemas.openxmlformats.org/officeDocument/2006/relationships/image" Target="../media/image607.png"/><Relationship Id="rId157" Type="http://schemas.openxmlformats.org/officeDocument/2006/relationships/customXml" Target="../ink/ink2229.xml"/><Relationship Id="rId178" Type="http://schemas.openxmlformats.org/officeDocument/2006/relationships/image" Target="../media/image628.png"/><Relationship Id="rId61" Type="http://schemas.openxmlformats.org/officeDocument/2006/relationships/customXml" Target="../ink/ink2181.xml"/><Relationship Id="rId82" Type="http://schemas.openxmlformats.org/officeDocument/2006/relationships/image" Target="../media/image580.png"/><Relationship Id="rId199" Type="http://schemas.openxmlformats.org/officeDocument/2006/relationships/customXml" Target="../ink/ink2250.xml"/><Relationship Id="rId203" Type="http://schemas.openxmlformats.org/officeDocument/2006/relationships/customXml" Target="../ink/ink2252.xml"/><Relationship Id="rId19" Type="http://schemas.openxmlformats.org/officeDocument/2006/relationships/customXml" Target="../ink/ink2160.xml"/><Relationship Id="rId224" Type="http://schemas.openxmlformats.org/officeDocument/2006/relationships/image" Target="../media/image651.png"/><Relationship Id="rId30" Type="http://schemas.openxmlformats.org/officeDocument/2006/relationships/image" Target="../media/image553.png"/><Relationship Id="rId105" Type="http://schemas.openxmlformats.org/officeDocument/2006/relationships/customXml" Target="../ink/ink2203.xml"/><Relationship Id="rId126" Type="http://schemas.openxmlformats.org/officeDocument/2006/relationships/image" Target="../media/image602.png"/><Relationship Id="rId147" Type="http://schemas.openxmlformats.org/officeDocument/2006/relationships/customXml" Target="../ink/ink2224.xml"/><Relationship Id="rId168" Type="http://schemas.openxmlformats.org/officeDocument/2006/relationships/image" Target="../media/image623.png"/><Relationship Id="rId51" Type="http://schemas.openxmlformats.org/officeDocument/2006/relationships/customXml" Target="../ink/ink2176.xml"/><Relationship Id="rId72" Type="http://schemas.openxmlformats.org/officeDocument/2006/relationships/image" Target="../media/image575.png"/><Relationship Id="rId93" Type="http://schemas.openxmlformats.org/officeDocument/2006/relationships/customXml" Target="../ink/ink2197.xml"/><Relationship Id="rId189" Type="http://schemas.openxmlformats.org/officeDocument/2006/relationships/customXml" Target="../ink/ink2245.xml"/><Relationship Id="rId3" Type="http://schemas.openxmlformats.org/officeDocument/2006/relationships/image" Target="NULL"/><Relationship Id="rId214" Type="http://schemas.openxmlformats.org/officeDocument/2006/relationships/image" Target="../media/image646.png"/><Relationship Id="rId235" Type="http://schemas.openxmlformats.org/officeDocument/2006/relationships/customXml" Target="../ink/ink2268.xml"/><Relationship Id="rId116" Type="http://schemas.openxmlformats.org/officeDocument/2006/relationships/image" Target="../media/image597.png"/><Relationship Id="rId137" Type="http://schemas.openxmlformats.org/officeDocument/2006/relationships/customXml" Target="../ink/ink2219.xml"/><Relationship Id="rId158" Type="http://schemas.openxmlformats.org/officeDocument/2006/relationships/image" Target="../media/image618.png"/><Relationship Id="rId20" Type="http://schemas.openxmlformats.org/officeDocument/2006/relationships/image" Target="../media/image548.png"/><Relationship Id="rId41" Type="http://schemas.openxmlformats.org/officeDocument/2006/relationships/customXml" Target="../ink/ink2171.xml"/><Relationship Id="rId62" Type="http://schemas.openxmlformats.org/officeDocument/2006/relationships/image" Target="../media/image570.png"/><Relationship Id="rId83" Type="http://schemas.openxmlformats.org/officeDocument/2006/relationships/customXml" Target="../ink/ink2192.xml"/><Relationship Id="rId179" Type="http://schemas.openxmlformats.org/officeDocument/2006/relationships/customXml" Target="../ink/ink2240.xml"/><Relationship Id="rId190" Type="http://schemas.openxmlformats.org/officeDocument/2006/relationships/image" Target="../media/image634.png"/><Relationship Id="rId204" Type="http://schemas.openxmlformats.org/officeDocument/2006/relationships/image" Target="../media/image641.png"/><Relationship Id="rId225" Type="http://schemas.openxmlformats.org/officeDocument/2006/relationships/customXml" Target="../ink/ink2263.xml"/></Relationships>
</file>

<file path=ppt/slides/_rels/slide14.xml.rels><?xml version="1.0" encoding="UTF-8" standalone="yes"?>
<Relationships xmlns="http://schemas.openxmlformats.org/package/2006/relationships"><Relationship Id="rId117" Type="http://schemas.openxmlformats.org/officeDocument/2006/relationships/customXml" Target="../ink/ink2330.xml"/><Relationship Id="rId299" Type="http://schemas.openxmlformats.org/officeDocument/2006/relationships/customXml" Target="../ink/ink2421.xml"/><Relationship Id="rId21" Type="http://schemas.openxmlformats.org/officeDocument/2006/relationships/customXml" Target="../ink/ink2282.xml"/><Relationship Id="rId63" Type="http://schemas.openxmlformats.org/officeDocument/2006/relationships/customXml" Target="../ink/ink2303.xml"/><Relationship Id="rId159" Type="http://schemas.openxmlformats.org/officeDocument/2006/relationships/customXml" Target="../ink/ink2351.xml"/><Relationship Id="rId170" Type="http://schemas.openxmlformats.org/officeDocument/2006/relationships/image" Target="../media/image744.png"/><Relationship Id="rId226" Type="http://schemas.openxmlformats.org/officeDocument/2006/relationships/image" Target="../media/image772.png"/><Relationship Id="rId268" Type="http://schemas.openxmlformats.org/officeDocument/2006/relationships/image" Target="../media/image793.png"/><Relationship Id="rId32" Type="http://schemas.openxmlformats.org/officeDocument/2006/relationships/image" Target="../media/image676.png"/><Relationship Id="rId74" Type="http://schemas.openxmlformats.org/officeDocument/2006/relationships/image" Target="../media/image697.png"/><Relationship Id="rId128" Type="http://schemas.openxmlformats.org/officeDocument/2006/relationships/image" Target="../media/image723.png"/><Relationship Id="rId5" Type="http://schemas.openxmlformats.org/officeDocument/2006/relationships/customXml" Target="../ink/ink2274.xml"/><Relationship Id="rId181" Type="http://schemas.openxmlformats.org/officeDocument/2006/relationships/customXml" Target="../ink/ink2362.xml"/><Relationship Id="rId237" Type="http://schemas.openxmlformats.org/officeDocument/2006/relationships/customXml" Target="../ink/ink2390.xml"/><Relationship Id="rId279" Type="http://schemas.openxmlformats.org/officeDocument/2006/relationships/customXml" Target="../ink/ink2411.xml"/><Relationship Id="rId43" Type="http://schemas.openxmlformats.org/officeDocument/2006/relationships/customXml" Target="../ink/ink2293.xml"/><Relationship Id="rId139" Type="http://schemas.openxmlformats.org/officeDocument/2006/relationships/customXml" Target="../ink/ink2341.xml"/><Relationship Id="rId290" Type="http://schemas.openxmlformats.org/officeDocument/2006/relationships/image" Target="../media/image804.png"/><Relationship Id="rId304" Type="http://schemas.openxmlformats.org/officeDocument/2006/relationships/image" Target="../media/image811.png"/><Relationship Id="rId85" Type="http://schemas.openxmlformats.org/officeDocument/2006/relationships/customXml" Target="../ink/ink2314.xml"/><Relationship Id="rId150" Type="http://schemas.openxmlformats.org/officeDocument/2006/relationships/image" Target="../media/image734.png"/><Relationship Id="rId192" Type="http://schemas.openxmlformats.org/officeDocument/2006/relationships/image" Target="../media/image755.png"/><Relationship Id="rId206" Type="http://schemas.openxmlformats.org/officeDocument/2006/relationships/image" Target="../media/image762.png"/><Relationship Id="rId248" Type="http://schemas.openxmlformats.org/officeDocument/2006/relationships/image" Target="../media/image783.png"/><Relationship Id="rId12" Type="http://schemas.openxmlformats.org/officeDocument/2006/relationships/image" Target="../media/image666.png"/><Relationship Id="rId108" Type="http://schemas.openxmlformats.org/officeDocument/2006/relationships/image" Target="../media/image713.png"/><Relationship Id="rId315" Type="http://schemas.openxmlformats.org/officeDocument/2006/relationships/customXml" Target="../ink/ink2429.xml"/><Relationship Id="rId54" Type="http://schemas.openxmlformats.org/officeDocument/2006/relationships/image" Target="../media/image687.png"/><Relationship Id="rId96" Type="http://schemas.openxmlformats.org/officeDocument/2006/relationships/image" Target="../media/image708.png"/><Relationship Id="rId161" Type="http://schemas.openxmlformats.org/officeDocument/2006/relationships/customXml" Target="../ink/ink2352.xml"/><Relationship Id="rId217" Type="http://schemas.openxmlformats.org/officeDocument/2006/relationships/customXml" Target="../ink/ink2380.xml"/><Relationship Id="rId259" Type="http://schemas.openxmlformats.org/officeDocument/2006/relationships/customXml" Target="../ink/ink2401.xml"/><Relationship Id="rId23" Type="http://schemas.openxmlformats.org/officeDocument/2006/relationships/customXml" Target="../ink/ink2283.xml"/><Relationship Id="rId119" Type="http://schemas.openxmlformats.org/officeDocument/2006/relationships/customXml" Target="../ink/ink2331.xml"/><Relationship Id="rId270" Type="http://schemas.openxmlformats.org/officeDocument/2006/relationships/image" Target="../media/image794.png"/><Relationship Id="rId65" Type="http://schemas.openxmlformats.org/officeDocument/2006/relationships/customXml" Target="../ink/ink2304.xml"/><Relationship Id="rId130" Type="http://schemas.openxmlformats.org/officeDocument/2006/relationships/image" Target="../media/image724.png"/><Relationship Id="rId172" Type="http://schemas.openxmlformats.org/officeDocument/2006/relationships/image" Target="../media/image745.png"/><Relationship Id="rId228" Type="http://schemas.openxmlformats.org/officeDocument/2006/relationships/image" Target="../media/image773.png"/><Relationship Id="rId13" Type="http://schemas.openxmlformats.org/officeDocument/2006/relationships/customXml" Target="../ink/ink2278.xml"/><Relationship Id="rId109" Type="http://schemas.openxmlformats.org/officeDocument/2006/relationships/customXml" Target="../ink/ink2326.xml"/><Relationship Id="rId260" Type="http://schemas.openxmlformats.org/officeDocument/2006/relationships/image" Target="../media/image789.png"/><Relationship Id="rId281" Type="http://schemas.openxmlformats.org/officeDocument/2006/relationships/customXml" Target="../ink/ink2412.xml"/><Relationship Id="rId316" Type="http://schemas.openxmlformats.org/officeDocument/2006/relationships/image" Target="../media/image817.png"/><Relationship Id="rId34" Type="http://schemas.openxmlformats.org/officeDocument/2006/relationships/image" Target="../media/image677.png"/><Relationship Id="rId55" Type="http://schemas.openxmlformats.org/officeDocument/2006/relationships/customXml" Target="../ink/ink2299.xml"/><Relationship Id="rId76" Type="http://schemas.openxmlformats.org/officeDocument/2006/relationships/image" Target="../media/image698.png"/><Relationship Id="rId97" Type="http://schemas.openxmlformats.org/officeDocument/2006/relationships/customXml" Target="../ink/ink2320.xml"/><Relationship Id="rId120" Type="http://schemas.openxmlformats.org/officeDocument/2006/relationships/image" Target="../media/image719.png"/><Relationship Id="rId141" Type="http://schemas.openxmlformats.org/officeDocument/2006/relationships/customXml" Target="../ink/ink2342.xml"/><Relationship Id="rId7" Type="http://schemas.openxmlformats.org/officeDocument/2006/relationships/customXml" Target="../ink/ink2275.xml"/><Relationship Id="rId162" Type="http://schemas.openxmlformats.org/officeDocument/2006/relationships/image" Target="../media/image740.png"/><Relationship Id="rId183" Type="http://schemas.openxmlformats.org/officeDocument/2006/relationships/customXml" Target="../ink/ink2363.xml"/><Relationship Id="rId218" Type="http://schemas.openxmlformats.org/officeDocument/2006/relationships/image" Target="../media/image768.png"/><Relationship Id="rId239" Type="http://schemas.openxmlformats.org/officeDocument/2006/relationships/customXml" Target="../ink/ink2391.xml"/><Relationship Id="rId250" Type="http://schemas.openxmlformats.org/officeDocument/2006/relationships/image" Target="../media/image784.png"/><Relationship Id="rId271" Type="http://schemas.openxmlformats.org/officeDocument/2006/relationships/customXml" Target="../ink/ink2407.xml"/><Relationship Id="rId292" Type="http://schemas.openxmlformats.org/officeDocument/2006/relationships/image" Target="../media/image805.png"/><Relationship Id="rId306" Type="http://schemas.openxmlformats.org/officeDocument/2006/relationships/image" Target="../media/image812.png"/><Relationship Id="rId24" Type="http://schemas.openxmlformats.org/officeDocument/2006/relationships/image" Target="../media/image672.png"/><Relationship Id="rId45" Type="http://schemas.openxmlformats.org/officeDocument/2006/relationships/customXml" Target="../ink/ink2294.xml"/><Relationship Id="rId66" Type="http://schemas.openxmlformats.org/officeDocument/2006/relationships/image" Target="../media/image693.png"/><Relationship Id="rId87" Type="http://schemas.openxmlformats.org/officeDocument/2006/relationships/customXml" Target="../ink/ink2315.xml"/><Relationship Id="rId110" Type="http://schemas.openxmlformats.org/officeDocument/2006/relationships/image" Target="../media/image714.png"/><Relationship Id="rId131" Type="http://schemas.openxmlformats.org/officeDocument/2006/relationships/customXml" Target="../ink/ink2337.xml"/><Relationship Id="rId152" Type="http://schemas.openxmlformats.org/officeDocument/2006/relationships/image" Target="../media/image735.png"/><Relationship Id="rId173" Type="http://schemas.openxmlformats.org/officeDocument/2006/relationships/customXml" Target="../ink/ink2358.xml"/><Relationship Id="rId194" Type="http://schemas.openxmlformats.org/officeDocument/2006/relationships/image" Target="../media/image756.png"/><Relationship Id="rId208" Type="http://schemas.openxmlformats.org/officeDocument/2006/relationships/image" Target="../media/image763.png"/><Relationship Id="rId229" Type="http://schemas.openxmlformats.org/officeDocument/2006/relationships/customXml" Target="../ink/ink2386.xml"/><Relationship Id="rId240" Type="http://schemas.openxmlformats.org/officeDocument/2006/relationships/image" Target="../media/image779.png"/><Relationship Id="rId261" Type="http://schemas.openxmlformats.org/officeDocument/2006/relationships/customXml" Target="../ink/ink2402.xml"/><Relationship Id="rId14" Type="http://schemas.openxmlformats.org/officeDocument/2006/relationships/image" Target="../media/image667.png"/><Relationship Id="rId35" Type="http://schemas.openxmlformats.org/officeDocument/2006/relationships/customXml" Target="../ink/ink2289.xml"/><Relationship Id="rId56" Type="http://schemas.openxmlformats.org/officeDocument/2006/relationships/image" Target="../media/image688.png"/><Relationship Id="rId77" Type="http://schemas.openxmlformats.org/officeDocument/2006/relationships/customXml" Target="../ink/ink2310.xml"/><Relationship Id="rId100" Type="http://schemas.openxmlformats.org/officeDocument/2006/relationships/image" Target="../media/image710.png"/><Relationship Id="rId282" Type="http://schemas.openxmlformats.org/officeDocument/2006/relationships/image" Target="../media/image800.png"/><Relationship Id="rId317" Type="http://schemas.openxmlformats.org/officeDocument/2006/relationships/customXml" Target="../ink/ink2430.xml"/><Relationship Id="rId8" Type="http://schemas.openxmlformats.org/officeDocument/2006/relationships/image" Target="../media/image664.png"/><Relationship Id="rId98" Type="http://schemas.openxmlformats.org/officeDocument/2006/relationships/image" Target="../media/image709.png"/><Relationship Id="rId121" Type="http://schemas.openxmlformats.org/officeDocument/2006/relationships/customXml" Target="../ink/ink2332.xml"/><Relationship Id="rId142" Type="http://schemas.openxmlformats.org/officeDocument/2006/relationships/image" Target="../media/image730.png"/><Relationship Id="rId163" Type="http://schemas.openxmlformats.org/officeDocument/2006/relationships/customXml" Target="../ink/ink2353.xml"/><Relationship Id="rId184" Type="http://schemas.openxmlformats.org/officeDocument/2006/relationships/image" Target="../media/image751.png"/><Relationship Id="rId219" Type="http://schemas.openxmlformats.org/officeDocument/2006/relationships/customXml" Target="../ink/ink2381.xml"/><Relationship Id="rId230" Type="http://schemas.openxmlformats.org/officeDocument/2006/relationships/image" Target="../media/image774.png"/><Relationship Id="rId251" Type="http://schemas.openxmlformats.org/officeDocument/2006/relationships/customXml" Target="../ink/ink2397.xml"/><Relationship Id="rId25" Type="http://schemas.openxmlformats.org/officeDocument/2006/relationships/customXml" Target="../ink/ink2284.xml"/><Relationship Id="rId46" Type="http://schemas.openxmlformats.org/officeDocument/2006/relationships/image" Target="../media/image683.png"/><Relationship Id="rId67" Type="http://schemas.openxmlformats.org/officeDocument/2006/relationships/customXml" Target="../ink/ink2305.xml"/><Relationship Id="rId272" Type="http://schemas.openxmlformats.org/officeDocument/2006/relationships/image" Target="../media/image795.png"/><Relationship Id="rId293" Type="http://schemas.openxmlformats.org/officeDocument/2006/relationships/customXml" Target="../ink/ink2418.xml"/><Relationship Id="rId307" Type="http://schemas.openxmlformats.org/officeDocument/2006/relationships/customXml" Target="../ink/ink2425.xml"/><Relationship Id="rId88" Type="http://schemas.openxmlformats.org/officeDocument/2006/relationships/image" Target="../media/image704.png"/><Relationship Id="rId111" Type="http://schemas.openxmlformats.org/officeDocument/2006/relationships/customXml" Target="../ink/ink2327.xml"/><Relationship Id="rId132" Type="http://schemas.openxmlformats.org/officeDocument/2006/relationships/image" Target="../media/image725.png"/><Relationship Id="rId153" Type="http://schemas.openxmlformats.org/officeDocument/2006/relationships/customXml" Target="../ink/ink2348.xml"/><Relationship Id="rId174" Type="http://schemas.openxmlformats.org/officeDocument/2006/relationships/image" Target="../media/image746.png"/><Relationship Id="rId195" Type="http://schemas.openxmlformats.org/officeDocument/2006/relationships/customXml" Target="../ink/ink2369.xml"/><Relationship Id="rId209" Type="http://schemas.openxmlformats.org/officeDocument/2006/relationships/customXml" Target="../ink/ink2376.xml"/><Relationship Id="rId220" Type="http://schemas.openxmlformats.org/officeDocument/2006/relationships/image" Target="../media/image769.png"/><Relationship Id="rId241" Type="http://schemas.openxmlformats.org/officeDocument/2006/relationships/customXml" Target="../ink/ink2392.xml"/><Relationship Id="rId15" Type="http://schemas.openxmlformats.org/officeDocument/2006/relationships/customXml" Target="../ink/ink2279.xml"/><Relationship Id="rId36" Type="http://schemas.openxmlformats.org/officeDocument/2006/relationships/image" Target="../media/image678.png"/><Relationship Id="rId57" Type="http://schemas.openxmlformats.org/officeDocument/2006/relationships/customXml" Target="../ink/ink2300.xml"/><Relationship Id="rId262" Type="http://schemas.openxmlformats.org/officeDocument/2006/relationships/image" Target="../media/image790.png"/><Relationship Id="rId283" Type="http://schemas.openxmlformats.org/officeDocument/2006/relationships/customXml" Target="../ink/ink2413.xml"/><Relationship Id="rId318" Type="http://schemas.openxmlformats.org/officeDocument/2006/relationships/image" Target="../media/image818.png"/><Relationship Id="rId78" Type="http://schemas.openxmlformats.org/officeDocument/2006/relationships/image" Target="../media/image699.png"/><Relationship Id="rId99" Type="http://schemas.openxmlformats.org/officeDocument/2006/relationships/customXml" Target="../ink/ink2321.xml"/><Relationship Id="rId101" Type="http://schemas.openxmlformats.org/officeDocument/2006/relationships/customXml" Target="../ink/ink2322.xml"/><Relationship Id="rId122" Type="http://schemas.openxmlformats.org/officeDocument/2006/relationships/image" Target="../media/image720.png"/><Relationship Id="rId143" Type="http://schemas.openxmlformats.org/officeDocument/2006/relationships/customXml" Target="../ink/ink2343.xml"/><Relationship Id="rId164" Type="http://schemas.openxmlformats.org/officeDocument/2006/relationships/image" Target="../media/image741.png"/><Relationship Id="rId185" Type="http://schemas.openxmlformats.org/officeDocument/2006/relationships/customXml" Target="../ink/ink2364.xml"/><Relationship Id="rId9" Type="http://schemas.openxmlformats.org/officeDocument/2006/relationships/customXml" Target="../ink/ink2276.xml"/><Relationship Id="rId210" Type="http://schemas.openxmlformats.org/officeDocument/2006/relationships/image" Target="../media/image764.png"/><Relationship Id="rId26" Type="http://schemas.openxmlformats.org/officeDocument/2006/relationships/image" Target="../media/image673.png"/><Relationship Id="rId231" Type="http://schemas.openxmlformats.org/officeDocument/2006/relationships/customXml" Target="../ink/ink2387.xml"/><Relationship Id="rId252" Type="http://schemas.openxmlformats.org/officeDocument/2006/relationships/image" Target="../media/image785.png"/><Relationship Id="rId273" Type="http://schemas.openxmlformats.org/officeDocument/2006/relationships/customXml" Target="../ink/ink2408.xml"/><Relationship Id="rId294" Type="http://schemas.openxmlformats.org/officeDocument/2006/relationships/image" Target="../media/image806.png"/><Relationship Id="rId308" Type="http://schemas.openxmlformats.org/officeDocument/2006/relationships/image" Target="../media/image813.png"/><Relationship Id="rId47" Type="http://schemas.openxmlformats.org/officeDocument/2006/relationships/customXml" Target="../ink/ink2295.xml"/><Relationship Id="rId68" Type="http://schemas.openxmlformats.org/officeDocument/2006/relationships/image" Target="../media/image694.png"/><Relationship Id="rId89" Type="http://schemas.openxmlformats.org/officeDocument/2006/relationships/customXml" Target="../ink/ink2316.xml"/><Relationship Id="rId112" Type="http://schemas.openxmlformats.org/officeDocument/2006/relationships/image" Target="../media/image715.png"/><Relationship Id="rId133" Type="http://schemas.openxmlformats.org/officeDocument/2006/relationships/customXml" Target="../ink/ink2338.xml"/><Relationship Id="rId154" Type="http://schemas.openxmlformats.org/officeDocument/2006/relationships/image" Target="../media/image736.png"/><Relationship Id="rId175" Type="http://schemas.openxmlformats.org/officeDocument/2006/relationships/customXml" Target="../ink/ink2359.xml"/><Relationship Id="rId196" Type="http://schemas.openxmlformats.org/officeDocument/2006/relationships/image" Target="../media/image757.png"/><Relationship Id="rId200" Type="http://schemas.openxmlformats.org/officeDocument/2006/relationships/image" Target="../media/image759.png"/><Relationship Id="rId16" Type="http://schemas.openxmlformats.org/officeDocument/2006/relationships/image" Target="../media/image668.png"/><Relationship Id="rId221" Type="http://schemas.openxmlformats.org/officeDocument/2006/relationships/customXml" Target="../ink/ink2382.xml"/><Relationship Id="rId242" Type="http://schemas.openxmlformats.org/officeDocument/2006/relationships/image" Target="../media/image780.png"/><Relationship Id="rId263" Type="http://schemas.openxmlformats.org/officeDocument/2006/relationships/customXml" Target="../ink/ink2403.xml"/><Relationship Id="rId284" Type="http://schemas.openxmlformats.org/officeDocument/2006/relationships/image" Target="../media/image801.png"/><Relationship Id="rId37" Type="http://schemas.openxmlformats.org/officeDocument/2006/relationships/customXml" Target="../ink/ink2290.xml"/><Relationship Id="rId58" Type="http://schemas.openxmlformats.org/officeDocument/2006/relationships/image" Target="../media/image689.png"/><Relationship Id="rId79" Type="http://schemas.openxmlformats.org/officeDocument/2006/relationships/customXml" Target="../ink/ink2311.xml"/><Relationship Id="rId102" Type="http://schemas.openxmlformats.org/officeDocument/2006/relationships/image" Target="../media/image711.png"/><Relationship Id="rId123" Type="http://schemas.openxmlformats.org/officeDocument/2006/relationships/customXml" Target="../ink/ink2333.xml"/><Relationship Id="rId144" Type="http://schemas.openxmlformats.org/officeDocument/2006/relationships/image" Target="../media/image731.png"/><Relationship Id="rId90" Type="http://schemas.openxmlformats.org/officeDocument/2006/relationships/image" Target="../media/image705.png"/><Relationship Id="rId165" Type="http://schemas.openxmlformats.org/officeDocument/2006/relationships/customXml" Target="../ink/ink2354.xml"/><Relationship Id="rId186" Type="http://schemas.openxmlformats.org/officeDocument/2006/relationships/image" Target="../media/image752.png"/><Relationship Id="rId211" Type="http://schemas.openxmlformats.org/officeDocument/2006/relationships/customXml" Target="../ink/ink2377.xml"/><Relationship Id="rId232" Type="http://schemas.openxmlformats.org/officeDocument/2006/relationships/image" Target="../media/image775.png"/><Relationship Id="rId253" Type="http://schemas.openxmlformats.org/officeDocument/2006/relationships/customXml" Target="../ink/ink2398.xml"/><Relationship Id="rId274" Type="http://schemas.openxmlformats.org/officeDocument/2006/relationships/image" Target="../media/image796.png"/><Relationship Id="rId295" Type="http://schemas.openxmlformats.org/officeDocument/2006/relationships/customXml" Target="../ink/ink2419.xml"/><Relationship Id="rId309" Type="http://schemas.openxmlformats.org/officeDocument/2006/relationships/customXml" Target="../ink/ink2426.xml"/><Relationship Id="rId27" Type="http://schemas.openxmlformats.org/officeDocument/2006/relationships/customXml" Target="../ink/ink2285.xml"/><Relationship Id="rId48" Type="http://schemas.openxmlformats.org/officeDocument/2006/relationships/image" Target="../media/image684.png"/><Relationship Id="rId69" Type="http://schemas.openxmlformats.org/officeDocument/2006/relationships/customXml" Target="../ink/ink2306.xml"/><Relationship Id="rId113" Type="http://schemas.openxmlformats.org/officeDocument/2006/relationships/customXml" Target="../ink/ink2328.xml"/><Relationship Id="rId134" Type="http://schemas.openxmlformats.org/officeDocument/2006/relationships/image" Target="../media/image726.png"/><Relationship Id="rId80" Type="http://schemas.openxmlformats.org/officeDocument/2006/relationships/image" Target="../media/image700.png"/><Relationship Id="rId155" Type="http://schemas.openxmlformats.org/officeDocument/2006/relationships/customXml" Target="../ink/ink2349.xml"/><Relationship Id="rId176" Type="http://schemas.openxmlformats.org/officeDocument/2006/relationships/image" Target="../media/image747.png"/><Relationship Id="rId197" Type="http://schemas.openxmlformats.org/officeDocument/2006/relationships/customXml" Target="../ink/ink2370.xml"/><Relationship Id="rId201" Type="http://schemas.openxmlformats.org/officeDocument/2006/relationships/customXml" Target="../ink/ink2372.xml"/><Relationship Id="rId222" Type="http://schemas.openxmlformats.org/officeDocument/2006/relationships/image" Target="../media/image770.png"/><Relationship Id="rId243" Type="http://schemas.openxmlformats.org/officeDocument/2006/relationships/customXml" Target="../ink/ink2393.xml"/><Relationship Id="rId264" Type="http://schemas.openxmlformats.org/officeDocument/2006/relationships/image" Target="../media/image791.png"/><Relationship Id="rId285" Type="http://schemas.openxmlformats.org/officeDocument/2006/relationships/customXml" Target="../ink/ink2414.xml"/><Relationship Id="rId17" Type="http://schemas.openxmlformats.org/officeDocument/2006/relationships/customXml" Target="../ink/ink2280.xml"/><Relationship Id="rId38" Type="http://schemas.openxmlformats.org/officeDocument/2006/relationships/image" Target="../media/image679.png"/><Relationship Id="rId59" Type="http://schemas.openxmlformats.org/officeDocument/2006/relationships/customXml" Target="../ink/ink2301.xml"/><Relationship Id="rId103" Type="http://schemas.openxmlformats.org/officeDocument/2006/relationships/customXml" Target="../ink/ink2323.xml"/><Relationship Id="rId124" Type="http://schemas.openxmlformats.org/officeDocument/2006/relationships/image" Target="../media/image721.png"/><Relationship Id="rId310" Type="http://schemas.openxmlformats.org/officeDocument/2006/relationships/image" Target="../media/image814.png"/><Relationship Id="rId70" Type="http://schemas.openxmlformats.org/officeDocument/2006/relationships/image" Target="../media/image695.png"/><Relationship Id="rId91" Type="http://schemas.openxmlformats.org/officeDocument/2006/relationships/customXml" Target="../ink/ink2317.xml"/><Relationship Id="rId145" Type="http://schemas.openxmlformats.org/officeDocument/2006/relationships/customXml" Target="../ink/ink2344.xml"/><Relationship Id="rId166" Type="http://schemas.openxmlformats.org/officeDocument/2006/relationships/image" Target="../media/image742.png"/><Relationship Id="rId187" Type="http://schemas.openxmlformats.org/officeDocument/2006/relationships/customXml" Target="../ink/ink2365.xml"/><Relationship Id="rId1" Type="http://schemas.openxmlformats.org/officeDocument/2006/relationships/slideLayout" Target="../slideLayouts/slideLayout7.xml"/><Relationship Id="rId212" Type="http://schemas.openxmlformats.org/officeDocument/2006/relationships/image" Target="../media/image765.png"/><Relationship Id="rId233" Type="http://schemas.openxmlformats.org/officeDocument/2006/relationships/customXml" Target="../ink/ink2388.xml"/><Relationship Id="rId254" Type="http://schemas.openxmlformats.org/officeDocument/2006/relationships/image" Target="../media/image786.png"/><Relationship Id="rId28" Type="http://schemas.openxmlformats.org/officeDocument/2006/relationships/image" Target="../media/image674.png"/><Relationship Id="rId49" Type="http://schemas.openxmlformats.org/officeDocument/2006/relationships/customXml" Target="../ink/ink2296.xml"/><Relationship Id="rId114" Type="http://schemas.openxmlformats.org/officeDocument/2006/relationships/image" Target="../media/image716.png"/><Relationship Id="rId275" Type="http://schemas.openxmlformats.org/officeDocument/2006/relationships/customXml" Target="../ink/ink2409.xml"/><Relationship Id="rId296" Type="http://schemas.openxmlformats.org/officeDocument/2006/relationships/image" Target="../media/image807.png"/><Relationship Id="rId300" Type="http://schemas.openxmlformats.org/officeDocument/2006/relationships/image" Target="../media/image809.png"/><Relationship Id="rId60" Type="http://schemas.openxmlformats.org/officeDocument/2006/relationships/image" Target="../media/image690.png"/><Relationship Id="rId81" Type="http://schemas.openxmlformats.org/officeDocument/2006/relationships/customXml" Target="../ink/ink2312.xml"/><Relationship Id="rId135" Type="http://schemas.openxmlformats.org/officeDocument/2006/relationships/customXml" Target="../ink/ink2339.xml"/><Relationship Id="rId156" Type="http://schemas.openxmlformats.org/officeDocument/2006/relationships/image" Target="../media/image737.png"/><Relationship Id="rId177" Type="http://schemas.openxmlformats.org/officeDocument/2006/relationships/customXml" Target="../ink/ink2360.xml"/><Relationship Id="rId198" Type="http://schemas.openxmlformats.org/officeDocument/2006/relationships/image" Target="../media/image758.png"/><Relationship Id="rId202" Type="http://schemas.openxmlformats.org/officeDocument/2006/relationships/image" Target="../media/image760.png"/><Relationship Id="rId223" Type="http://schemas.openxmlformats.org/officeDocument/2006/relationships/customXml" Target="../ink/ink2383.xml"/><Relationship Id="rId244" Type="http://schemas.openxmlformats.org/officeDocument/2006/relationships/image" Target="../media/image781.png"/><Relationship Id="rId18" Type="http://schemas.openxmlformats.org/officeDocument/2006/relationships/image" Target="../media/image669.png"/><Relationship Id="rId39" Type="http://schemas.openxmlformats.org/officeDocument/2006/relationships/customXml" Target="../ink/ink2291.xml"/><Relationship Id="rId265" Type="http://schemas.openxmlformats.org/officeDocument/2006/relationships/customXml" Target="../ink/ink2404.xml"/><Relationship Id="rId286" Type="http://schemas.openxmlformats.org/officeDocument/2006/relationships/image" Target="../media/image802.png"/><Relationship Id="rId50" Type="http://schemas.openxmlformats.org/officeDocument/2006/relationships/image" Target="../media/image685.png"/><Relationship Id="rId104" Type="http://schemas.openxmlformats.org/officeDocument/2006/relationships/image" Target="../media/image636.png"/><Relationship Id="rId125" Type="http://schemas.openxmlformats.org/officeDocument/2006/relationships/customXml" Target="../ink/ink2334.xml"/><Relationship Id="rId146" Type="http://schemas.openxmlformats.org/officeDocument/2006/relationships/image" Target="../media/image732.png"/><Relationship Id="rId167" Type="http://schemas.openxmlformats.org/officeDocument/2006/relationships/customXml" Target="../ink/ink2355.xml"/><Relationship Id="rId188" Type="http://schemas.openxmlformats.org/officeDocument/2006/relationships/image" Target="../media/image753.png"/><Relationship Id="rId311" Type="http://schemas.openxmlformats.org/officeDocument/2006/relationships/customXml" Target="../ink/ink2427.xml"/><Relationship Id="rId71" Type="http://schemas.openxmlformats.org/officeDocument/2006/relationships/customXml" Target="../ink/ink2307.xml"/><Relationship Id="rId92" Type="http://schemas.openxmlformats.org/officeDocument/2006/relationships/image" Target="../media/image706.png"/><Relationship Id="rId213" Type="http://schemas.openxmlformats.org/officeDocument/2006/relationships/customXml" Target="../ink/ink2378.xml"/><Relationship Id="rId234" Type="http://schemas.openxmlformats.org/officeDocument/2006/relationships/image" Target="../media/image776.png"/><Relationship Id="rId2" Type="http://schemas.openxmlformats.org/officeDocument/2006/relationships/notesSlide" Target="../notesSlides/notesSlide12.xml"/><Relationship Id="rId29" Type="http://schemas.openxmlformats.org/officeDocument/2006/relationships/customXml" Target="../ink/ink2286.xml"/><Relationship Id="rId255" Type="http://schemas.openxmlformats.org/officeDocument/2006/relationships/customXml" Target="../ink/ink2399.xml"/><Relationship Id="rId276" Type="http://schemas.openxmlformats.org/officeDocument/2006/relationships/image" Target="../media/image797.png"/><Relationship Id="rId297" Type="http://schemas.openxmlformats.org/officeDocument/2006/relationships/customXml" Target="../ink/ink2420.xml"/><Relationship Id="rId40" Type="http://schemas.openxmlformats.org/officeDocument/2006/relationships/image" Target="../media/image680.png"/><Relationship Id="rId115" Type="http://schemas.openxmlformats.org/officeDocument/2006/relationships/customXml" Target="../ink/ink2329.xml"/><Relationship Id="rId136" Type="http://schemas.openxmlformats.org/officeDocument/2006/relationships/image" Target="../media/image727.png"/><Relationship Id="rId157" Type="http://schemas.openxmlformats.org/officeDocument/2006/relationships/customXml" Target="../ink/ink2350.xml"/><Relationship Id="rId178" Type="http://schemas.openxmlformats.org/officeDocument/2006/relationships/image" Target="../media/image748.png"/><Relationship Id="rId301" Type="http://schemas.openxmlformats.org/officeDocument/2006/relationships/customXml" Target="../ink/ink2422.xml"/><Relationship Id="rId61" Type="http://schemas.openxmlformats.org/officeDocument/2006/relationships/customXml" Target="../ink/ink2302.xml"/><Relationship Id="rId82" Type="http://schemas.openxmlformats.org/officeDocument/2006/relationships/image" Target="../media/image701.png"/><Relationship Id="rId199" Type="http://schemas.openxmlformats.org/officeDocument/2006/relationships/customXml" Target="../ink/ink2371.xml"/><Relationship Id="rId203" Type="http://schemas.openxmlformats.org/officeDocument/2006/relationships/customXml" Target="../ink/ink2373.xml"/><Relationship Id="rId19" Type="http://schemas.openxmlformats.org/officeDocument/2006/relationships/customXml" Target="../ink/ink2281.xml"/><Relationship Id="rId224" Type="http://schemas.openxmlformats.org/officeDocument/2006/relationships/image" Target="../media/image771.png"/><Relationship Id="rId245" Type="http://schemas.openxmlformats.org/officeDocument/2006/relationships/customXml" Target="../ink/ink2394.xml"/><Relationship Id="rId266" Type="http://schemas.openxmlformats.org/officeDocument/2006/relationships/image" Target="../media/image792.png"/><Relationship Id="rId287" Type="http://schemas.openxmlformats.org/officeDocument/2006/relationships/customXml" Target="../ink/ink2415.xml"/><Relationship Id="rId30" Type="http://schemas.openxmlformats.org/officeDocument/2006/relationships/image" Target="../media/image675.png"/><Relationship Id="rId105" Type="http://schemas.openxmlformats.org/officeDocument/2006/relationships/customXml" Target="../ink/ink2324.xml"/><Relationship Id="rId126" Type="http://schemas.openxmlformats.org/officeDocument/2006/relationships/image" Target="../media/image722.png"/><Relationship Id="rId147" Type="http://schemas.openxmlformats.org/officeDocument/2006/relationships/customXml" Target="../ink/ink2345.xml"/><Relationship Id="rId168" Type="http://schemas.openxmlformats.org/officeDocument/2006/relationships/image" Target="../media/image743.png"/><Relationship Id="rId312" Type="http://schemas.openxmlformats.org/officeDocument/2006/relationships/image" Target="../media/image815.png"/><Relationship Id="rId51" Type="http://schemas.openxmlformats.org/officeDocument/2006/relationships/customXml" Target="../ink/ink2297.xml"/><Relationship Id="rId72" Type="http://schemas.openxmlformats.org/officeDocument/2006/relationships/image" Target="../media/image696.png"/><Relationship Id="rId93" Type="http://schemas.openxmlformats.org/officeDocument/2006/relationships/customXml" Target="../ink/ink2318.xml"/><Relationship Id="rId189" Type="http://schemas.openxmlformats.org/officeDocument/2006/relationships/customXml" Target="../ink/ink2366.xml"/><Relationship Id="rId3" Type="http://schemas.openxmlformats.org/officeDocument/2006/relationships/customXml" Target="../ink/ink2273.xml"/><Relationship Id="rId214" Type="http://schemas.openxmlformats.org/officeDocument/2006/relationships/image" Target="../media/image766.png"/><Relationship Id="rId235" Type="http://schemas.openxmlformats.org/officeDocument/2006/relationships/customXml" Target="../ink/ink2389.xml"/><Relationship Id="rId256" Type="http://schemas.openxmlformats.org/officeDocument/2006/relationships/image" Target="../media/image787.png"/><Relationship Id="rId277" Type="http://schemas.openxmlformats.org/officeDocument/2006/relationships/customXml" Target="../ink/ink2410.xml"/><Relationship Id="rId298" Type="http://schemas.openxmlformats.org/officeDocument/2006/relationships/image" Target="../media/image808.png"/><Relationship Id="rId116" Type="http://schemas.openxmlformats.org/officeDocument/2006/relationships/image" Target="../media/image717.png"/><Relationship Id="rId137" Type="http://schemas.openxmlformats.org/officeDocument/2006/relationships/customXml" Target="../ink/ink2340.xml"/><Relationship Id="rId158" Type="http://schemas.openxmlformats.org/officeDocument/2006/relationships/image" Target="../media/image738.png"/><Relationship Id="rId302" Type="http://schemas.openxmlformats.org/officeDocument/2006/relationships/image" Target="../media/image810.png"/><Relationship Id="rId20" Type="http://schemas.openxmlformats.org/officeDocument/2006/relationships/image" Target="../media/image670.png"/><Relationship Id="rId41" Type="http://schemas.openxmlformats.org/officeDocument/2006/relationships/customXml" Target="../ink/ink2292.xml"/><Relationship Id="rId62" Type="http://schemas.openxmlformats.org/officeDocument/2006/relationships/image" Target="../media/image691.png"/><Relationship Id="rId83" Type="http://schemas.openxmlformats.org/officeDocument/2006/relationships/customXml" Target="../ink/ink2313.xml"/><Relationship Id="rId179" Type="http://schemas.openxmlformats.org/officeDocument/2006/relationships/customXml" Target="../ink/ink2361.xml"/><Relationship Id="rId190" Type="http://schemas.openxmlformats.org/officeDocument/2006/relationships/image" Target="../media/image754.png"/><Relationship Id="rId204" Type="http://schemas.openxmlformats.org/officeDocument/2006/relationships/image" Target="../media/image761.png"/><Relationship Id="rId225" Type="http://schemas.openxmlformats.org/officeDocument/2006/relationships/customXml" Target="../ink/ink2384.xml"/><Relationship Id="rId246" Type="http://schemas.openxmlformats.org/officeDocument/2006/relationships/image" Target="../media/image782.png"/><Relationship Id="rId267" Type="http://schemas.openxmlformats.org/officeDocument/2006/relationships/customXml" Target="../ink/ink2405.xml"/><Relationship Id="rId288" Type="http://schemas.openxmlformats.org/officeDocument/2006/relationships/image" Target="../media/image803.png"/><Relationship Id="rId106" Type="http://schemas.openxmlformats.org/officeDocument/2006/relationships/image" Target="../media/image712.png"/><Relationship Id="rId127" Type="http://schemas.openxmlformats.org/officeDocument/2006/relationships/customXml" Target="../ink/ink2335.xml"/><Relationship Id="rId313" Type="http://schemas.openxmlformats.org/officeDocument/2006/relationships/customXml" Target="../ink/ink2428.xml"/><Relationship Id="rId10" Type="http://schemas.openxmlformats.org/officeDocument/2006/relationships/image" Target="../media/image665.png"/><Relationship Id="rId31" Type="http://schemas.openxmlformats.org/officeDocument/2006/relationships/customXml" Target="../ink/ink2287.xml"/><Relationship Id="rId52" Type="http://schemas.openxmlformats.org/officeDocument/2006/relationships/image" Target="../media/image686.png"/><Relationship Id="rId73" Type="http://schemas.openxmlformats.org/officeDocument/2006/relationships/customXml" Target="../ink/ink2308.xml"/><Relationship Id="rId94" Type="http://schemas.openxmlformats.org/officeDocument/2006/relationships/image" Target="../media/image707.png"/><Relationship Id="rId148" Type="http://schemas.openxmlformats.org/officeDocument/2006/relationships/image" Target="../media/image733.png"/><Relationship Id="rId169" Type="http://schemas.openxmlformats.org/officeDocument/2006/relationships/customXml" Target="../ink/ink2356.xml"/><Relationship Id="rId4" Type="http://schemas.openxmlformats.org/officeDocument/2006/relationships/image" Target="../media/image662.png"/><Relationship Id="rId180" Type="http://schemas.openxmlformats.org/officeDocument/2006/relationships/image" Target="../media/image749.png"/><Relationship Id="rId215" Type="http://schemas.openxmlformats.org/officeDocument/2006/relationships/customXml" Target="../ink/ink2379.xml"/><Relationship Id="rId236" Type="http://schemas.openxmlformats.org/officeDocument/2006/relationships/image" Target="../media/image777.png"/><Relationship Id="rId257" Type="http://schemas.openxmlformats.org/officeDocument/2006/relationships/customXml" Target="../ink/ink2400.xml"/><Relationship Id="rId278" Type="http://schemas.openxmlformats.org/officeDocument/2006/relationships/image" Target="../media/image798.png"/><Relationship Id="rId303" Type="http://schemas.openxmlformats.org/officeDocument/2006/relationships/customXml" Target="../ink/ink2423.xml"/><Relationship Id="rId42" Type="http://schemas.openxmlformats.org/officeDocument/2006/relationships/image" Target="../media/image681.png"/><Relationship Id="rId84" Type="http://schemas.openxmlformats.org/officeDocument/2006/relationships/image" Target="../media/image702.png"/><Relationship Id="rId138" Type="http://schemas.openxmlformats.org/officeDocument/2006/relationships/image" Target="../media/image728.png"/><Relationship Id="rId191" Type="http://schemas.openxmlformats.org/officeDocument/2006/relationships/customXml" Target="../ink/ink2367.xml"/><Relationship Id="rId205" Type="http://schemas.openxmlformats.org/officeDocument/2006/relationships/customXml" Target="../ink/ink2374.xml"/><Relationship Id="rId247" Type="http://schemas.openxmlformats.org/officeDocument/2006/relationships/customXml" Target="../ink/ink2395.xml"/><Relationship Id="rId107" Type="http://schemas.openxmlformats.org/officeDocument/2006/relationships/customXml" Target="../ink/ink2325.xml"/><Relationship Id="rId289" Type="http://schemas.openxmlformats.org/officeDocument/2006/relationships/customXml" Target="../ink/ink2416.xml"/><Relationship Id="rId11" Type="http://schemas.openxmlformats.org/officeDocument/2006/relationships/customXml" Target="../ink/ink2277.xml"/><Relationship Id="rId53" Type="http://schemas.openxmlformats.org/officeDocument/2006/relationships/customXml" Target="../ink/ink2298.xml"/><Relationship Id="rId149" Type="http://schemas.openxmlformats.org/officeDocument/2006/relationships/customXml" Target="../ink/ink2346.xml"/><Relationship Id="rId314" Type="http://schemas.openxmlformats.org/officeDocument/2006/relationships/image" Target="../media/image816.png"/><Relationship Id="rId95" Type="http://schemas.openxmlformats.org/officeDocument/2006/relationships/customXml" Target="../ink/ink2319.xml"/><Relationship Id="rId160" Type="http://schemas.openxmlformats.org/officeDocument/2006/relationships/image" Target="../media/image739.png"/><Relationship Id="rId216" Type="http://schemas.openxmlformats.org/officeDocument/2006/relationships/image" Target="../media/image767.png"/><Relationship Id="rId258" Type="http://schemas.openxmlformats.org/officeDocument/2006/relationships/image" Target="../media/image788.png"/><Relationship Id="rId22" Type="http://schemas.openxmlformats.org/officeDocument/2006/relationships/image" Target="../media/image671.png"/><Relationship Id="rId64" Type="http://schemas.openxmlformats.org/officeDocument/2006/relationships/image" Target="../media/image692.png"/><Relationship Id="rId118" Type="http://schemas.openxmlformats.org/officeDocument/2006/relationships/image" Target="../media/image718.png"/><Relationship Id="rId171" Type="http://schemas.openxmlformats.org/officeDocument/2006/relationships/customXml" Target="../ink/ink2357.xml"/><Relationship Id="rId227" Type="http://schemas.openxmlformats.org/officeDocument/2006/relationships/customXml" Target="../ink/ink2385.xml"/><Relationship Id="rId269" Type="http://schemas.openxmlformats.org/officeDocument/2006/relationships/customXml" Target="../ink/ink2406.xml"/><Relationship Id="rId33" Type="http://schemas.openxmlformats.org/officeDocument/2006/relationships/customXml" Target="../ink/ink2288.xml"/><Relationship Id="rId129" Type="http://schemas.openxmlformats.org/officeDocument/2006/relationships/customXml" Target="../ink/ink2336.xml"/><Relationship Id="rId280" Type="http://schemas.openxmlformats.org/officeDocument/2006/relationships/image" Target="../media/image799.png"/><Relationship Id="rId75" Type="http://schemas.openxmlformats.org/officeDocument/2006/relationships/customXml" Target="../ink/ink2309.xml"/><Relationship Id="rId140" Type="http://schemas.openxmlformats.org/officeDocument/2006/relationships/image" Target="../media/image729.png"/><Relationship Id="rId182" Type="http://schemas.openxmlformats.org/officeDocument/2006/relationships/image" Target="../media/image750.png"/><Relationship Id="rId6" Type="http://schemas.openxmlformats.org/officeDocument/2006/relationships/image" Target="../media/image663.png"/><Relationship Id="rId238" Type="http://schemas.openxmlformats.org/officeDocument/2006/relationships/image" Target="../media/image778.png"/><Relationship Id="rId291" Type="http://schemas.openxmlformats.org/officeDocument/2006/relationships/customXml" Target="../ink/ink2417.xml"/><Relationship Id="rId305" Type="http://schemas.openxmlformats.org/officeDocument/2006/relationships/customXml" Target="../ink/ink2424.xml"/><Relationship Id="rId44" Type="http://schemas.openxmlformats.org/officeDocument/2006/relationships/image" Target="../media/image682.png"/><Relationship Id="rId86" Type="http://schemas.openxmlformats.org/officeDocument/2006/relationships/image" Target="../media/image703.png"/><Relationship Id="rId151" Type="http://schemas.openxmlformats.org/officeDocument/2006/relationships/customXml" Target="../ink/ink2347.xml"/><Relationship Id="rId193" Type="http://schemas.openxmlformats.org/officeDocument/2006/relationships/customXml" Target="../ink/ink2368.xml"/><Relationship Id="rId207" Type="http://schemas.openxmlformats.org/officeDocument/2006/relationships/customXml" Target="../ink/ink2375.xml"/><Relationship Id="rId249" Type="http://schemas.openxmlformats.org/officeDocument/2006/relationships/customXml" Target="../ink/ink2396.xml"/></Relationships>
</file>

<file path=ppt/slides/_rels/slide15.xml.rels><?xml version="1.0" encoding="UTF-8" standalone="yes"?>
<Relationships xmlns="http://schemas.openxmlformats.org/package/2006/relationships"><Relationship Id="rId3" Type="http://schemas.openxmlformats.org/officeDocument/2006/relationships/image" Target="../media/image819.png"/><Relationship Id="rId2" Type="http://schemas.openxmlformats.org/officeDocument/2006/relationships/customXml" Target="../ink/ink2431.xml"/><Relationship Id="rId1" Type="http://schemas.openxmlformats.org/officeDocument/2006/relationships/slideLayout" Target="../slideLayouts/slideLayout7.xml"/><Relationship Id="rId5" Type="http://schemas.openxmlformats.org/officeDocument/2006/relationships/image" Target="../media/image820.png"/><Relationship Id="rId4" Type="http://schemas.openxmlformats.org/officeDocument/2006/relationships/customXml" Target="../ink/ink2432.xml"/></Relationships>
</file>

<file path=ppt/slides/_rels/slide16.xml.rels><?xml version="1.0" encoding="UTF-8" standalone="yes"?>
<Relationships xmlns="http://schemas.openxmlformats.org/package/2006/relationships"><Relationship Id="rId1522" Type="http://schemas.openxmlformats.org/officeDocument/2006/relationships/image" Target="../media/image2582.png"/><Relationship Id="rId21" Type="http://schemas.openxmlformats.org/officeDocument/2006/relationships/image" Target="../media/image1970.png"/><Relationship Id="rId170" Type="http://schemas.openxmlformats.org/officeDocument/2006/relationships/image" Target="../media/image2044.png"/><Relationship Id="rId268" Type="http://schemas.openxmlformats.org/officeDocument/2006/relationships/image" Target="../media/image2092.png"/><Relationship Id="rId475" Type="http://schemas.openxmlformats.org/officeDocument/2006/relationships/customXml" Target="../ink/ink2671.xml"/><Relationship Id="rId682" Type="http://schemas.openxmlformats.org/officeDocument/2006/relationships/image" Target="../media/image2298.png"/><Relationship Id="rId128" Type="http://schemas.openxmlformats.org/officeDocument/2006/relationships/image" Target="../media/image2023.png"/><Relationship Id="rId335" Type="http://schemas.openxmlformats.org/officeDocument/2006/relationships/image" Target="../media/image2125.png"/><Relationship Id="rId542" Type="http://schemas.openxmlformats.org/officeDocument/2006/relationships/image" Target="../media/image2227.png"/><Relationship Id="rId987" Type="http://schemas.openxmlformats.org/officeDocument/2006/relationships/customXml" Target="../ink/ink2928.xml"/><Relationship Id="rId1172" Type="http://schemas.openxmlformats.org/officeDocument/2006/relationships/image" Target="../media/image837.png"/><Relationship Id="rId402" Type="http://schemas.openxmlformats.org/officeDocument/2006/relationships/image" Target="../media/image2158.png"/><Relationship Id="rId847" Type="http://schemas.openxmlformats.org/officeDocument/2006/relationships/customXml" Target="../ink/ink2858.xml"/><Relationship Id="rId1032" Type="http://schemas.openxmlformats.org/officeDocument/2006/relationships/image" Target="../media/image2474.png"/><Relationship Id="rId1477" Type="http://schemas.openxmlformats.org/officeDocument/2006/relationships/customXml" Target="../ink/ink3173.xml"/><Relationship Id="rId707" Type="http://schemas.openxmlformats.org/officeDocument/2006/relationships/customXml" Target="../ink/ink2788.xml"/><Relationship Id="rId914" Type="http://schemas.openxmlformats.org/officeDocument/2006/relationships/image" Target="../media/image2415.png"/><Relationship Id="rId1337" Type="http://schemas.openxmlformats.org/officeDocument/2006/relationships/customXml" Target="../ink/ink3103.xml"/><Relationship Id="rId1544" Type="http://schemas.openxmlformats.org/officeDocument/2006/relationships/image" Target="../media/image2593.png"/><Relationship Id="rId43" Type="http://schemas.openxmlformats.org/officeDocument/2006/relationships/customXml" Target="../ink/ink2454.xml"/><Relationship Id="rId1404" Type="http://schemas.openxmlformats.org/officeDocument/2006/relationships/image" Target="../media/image955.png"/><Relationship Id="rId192" Type="http://schemas.openxmlformats.org/officeDocument/2006/relationships/image" Target="../media/image2055.png"/><Relationship Id="rId497" Type="http://schemas.openxmlformats.org/officeDocument/2006/relationships/customXml" Target="../ink/ink2683.xml"/><Relationship Id="rId357" Type="http://schemas.openxmlformats.org/officeDocument/2006/relationships/image" Target="../media/image2136.png"/><Relationship Id="rId1194" Type="http://schemas.openxmlformats.org/officeDocument/2006/relationships/image" Target="../media/image848.png"/><Relationship Id="rId217" Type="http://schemas.openxmlformats.org/officeDocument/2006/relationships/customXml" Target="../ink/ink2540.xml"/><Relationship Id="rId564" Type="http://schemas.openxmlformats.org/officeDocument/2006/relationships/image" Target="../media/image2238.png"/><Relationship Id="rId771" Type="http://schemas.openxmlformats.org/officeDocument/2006/relationships/customXml" Target="../ink/ink2820.xml"/><Relationship Id="rId869" Type="http://schemas.openxmlformats.org/officeDocument/2006/relationships/customXml" Target="../ink/ink2869.xml"/><Relationship Id="rId1499" Type="http://schemas.openxmlformats.org/officeDocument/2006/relationships/customXml" Target="../ink/ink3184.xml"/><Relationship Id="rId424" Type="http://schemas.openxmlformats.org/officeDocument/2006/relationships/image" Target="../media/image2169.png"/><Relationship Id="rId631" Type="http://schemas.openxmlformats.org/officeDocument/2006/relationships/customXml" Target="../ink/ink2750.xml"/><Relationship Id="rId729" Type="http://schemas.openxmlformats.org/officeDocument/2006/relationships/customXml" Target="../ink/ink2799.xml"/><Relationship Id="rId1054" Type="http://schemas.openxmlformats.org/officeDocument/2006/relationships/image" Target="../media/image2485.png"/><Relationship Id="rId1261" Type="http://schemas.openxmlformats.org/officeDocument/2006/relationships/customXml" Target="../ink/ink3065.xml"/><Relationship Id="rId1359" Type="http://schemas.openxmlformats.org/officeDocument/2006/relationships/customXml" Target="../ink/ink3114.xml"/><Relationship Id="rId936" Type="http://schemas.openxmlformats.org/officeDocument/2006/relationships/image" Target="../media/image2426.png"/><Relationship Id="rId1121" Type="http://schemas.openxmlformats.org/officeDocument/2006/relationships/customXml" Target="../ink/ink2995.xml"/><Relationship Id="rId1219" Type="http://schemas.openxmlformats.org/officeDocument/2006/relationships/customXml" Target="../ink/ink3044.xml"/><Relationship Id="rId1566" Type="http://schemas.openxmlformats.org/officeDocument/2006/relationships/image" Target="../media/image2604.png"/><Relationship Id="rId65" Type="http://schemas.openxmlformats.org/officeDocument/2006/relationships/customXml" Target="../ink/ink2465.xml"/><Relationship Id="rId1426" Type="http://schemas.openxmlformats.org/officeDocument/2006/relationships/image" Target="../media/image966.png"/><Relationship Id="rId281" Type="http://schemas.openxmlformats.org/officeDocument/2006/relationships/image" Target="../media/image2098.png"/><Relationship Id="rId141" Type="http://schemas.openxmlformats.org/officeDocument/2006/relationships/customXml" Target="../ink/ink2503.xml"/><Relationship Id="rId379" Type="http://schemas.openxmlformats.org/officeDocument/2006/relationships/customXml" Target="../ink/ink2623.xml"/><Relationship Id="rId586" Type="http://schemas.openxmlformats.org/officeDocument/2006/relationships/image" Target="../media/image2248.png"/><Relationship Id="rId793" Type="http://schemas.openxmlformats.org/officeDocument/2006/relationships/customXml" Target="../ink/ink2831.xml"/><Relationship Id="rId7" Type="http://schemas.openxmlformats.org/officeDocument/2006/relationships/image" Target="../media/image1963.png"/><Relationship Id="rId239" Type="http://schemas.openxmlformats.org/officeDocument/2006/relationships/customXml" Target="../ink/ink2551.xml"/><Relationship Id="rId446" Type="http://schemas.openxmlformats.org/officeDocument/2006/relationships/image" Target="../media/image2180.png"/><Relationship Id="rId653" Type="http://schemas.openxmlformats.org/officeDocument/2006/relationships/customXml" Target="../ink/ink2761.xml"/><Relationship Id="rId1076" Type="http://schemas.openxmlformats.org/officeDocument/2006/relationships/image" Target="../media/image2496.png"/><Relationship Id="rId1283" Type="http://schemas.openxmlformats.org/officeDocument/2006/relationships/customXml" Target="../ink/ink3076.xml"/><Relationship Id="rId1490" Type="http://schemas.openxmlformats.org/officeDocument/2006/relationships/image" Target="../media/image2566.png"/><Relationship Id="rId306" Type="http://schemas.openxmlformats.org/officeDocument/2006/relationships/customXml" Target="../ink/ink2586.xml"/><Relationship Id="rId860" Type="http://schemas.openxmlformats.org/officeDocument/2006/relationships/image" Target="../media/image2388.png"/><Relationship Id="rId958" Type="http://schemas.openxmlformats.org/officeDocument/2006/relationships/image" Target="../media/image2437.png"/><Relationship Id="rId1143" Type="http://schemas.openxmlformats.org/officeDocument/2006/relationships/customXml" Target="../ink/ink3006.xml"/><Relationship Id="rId87" Type="http://schemas.openxmlformats.org/officeDocument/2006/relationships/customXml" Target="../ink/ink2476.xml"/><Relationship Id="rId513" Type="http://schemas.openxmlformats.org/officeDocument/2006/relationships/customXml" Target="../ink/ink2691.xml"/><Relationship Id="rId720" Type="http://schemas.openxmlformats.org/officeDocument/2006/relationships/image" Target="../media/image2318.png"/><Relationship Id="rId818" Type="http://schemas.openxmlformats.org/officeDocument/2006/relationships/image" Target="../media/image2367.png"/><Relationship Id="rId1350" Type="http://schemas.openxmlformats.org/officeDocument/2006/relationships/image" Target="../media/image928.png"/><Relationship Id="rId1448" Type="http://schemas.openxmlformats.org/officeDocument/2006/relationships/image" Target="../media/image2545.png"/><Relationship Id="rId1003" Type="http://schemas.openxmlformats.org/officeDocument/2006/relationships/customXml" Target="../ink/ink2936.xml"/><Relationship Id="rId1210" Type="http://schemas.openxmlformats.org/officeDocument/2006/relationships/image" Target="../media/image857.png"/><Relationship Id="rId1308" Type="http://schemas.openxmlformats.org/officeDocument/2006/relationships/image" Target="../media/image906.png"/><Relationship Id="rId1515" Type="http://schemas.openxmlformats.org/officeDocument/2006/relationships/customXml" Target="../ink/ink3192.xml"/><Relationship Id="rId14" Type="http://schemas.openxmlformats.org/officeDocument/2006/relationships/customXml" Target="../ink/ink2439.xml"/><Relationship Id="rId163" Type="http://schemas.openxmlformats.org/officeDocument/2006/relationships/customXml" Target="../ink/ink2514.xml"/><Relationship Id="rId370" Type="http://schemas.openxmlformats.org/officeDocument/2006/relationships/customXml" Target="../ink/ink2618.xml"/><Relationship Id="rId230" Type="http://schemas.openxmlformats.org/officeDocument/2006/relationships/image" Target="../media/image2074.png"/><Relationship Id="rId468" Type="http://schemas.openxmlformats.org/officeDocument/2006/relationships/image" Target="../media/image2191.png"/><Relationship Id="rId675" Type="http://schemas.openxmlformats.org/officeDocument/2006/relationships/customXml" Target="../ink/ink2772.xml"/><Relationship Id="rId882" Type="http://schemas.openxmlformats.org/officeDocument/2006/relationships/image" Target="../media/image2399.png"/><Relationship Id="rId1098" Type="http://schemas.openxmlformats.org/officeDocument/2006/relationships/image" Target="../media/image2507.png"/><Relationship Id="rId328" Type="http://schemas.openxmlformats.org/officeDocument/2006/relationships/customXml" Target="../ink/ink2597.xml"/><Relationship Id="rId535" Type="http://schemas.openxmlformats.org/officeDocument/2006/relationships/customXml" Target="../ink/ink2702.xml"/><Relationship Id="rId742" Type="http://schemas.openxmlformats.org/officeDocument/2006/relationships/image" Target="../media/image1481.png"/><Relationship Id="rId1165" Type="http://schemas.openxmlformats.org/officeDocument/2006/relationships/customXml" Target="../ink/ink3017.xml"/><Relationship Id="rId1372" Type="http://schemas.openxmlformats.org/officeDocument/2006/relationships/image" Target="../media/image939.png"/><Relationship Id="rId602" Type="http://schemas.openxmlformats.org/officeDocument/2006/relationships/image" Target="../media/image2256.png"/><Relationship Id="rId1025" Type="http://schemas.openxmlformats.org/officeDocument/2006/relationships/customXml" Target="../ink/ink2947.xml"/><Relationship Id="rId1232" Type="http://schemas.openxmlformats.org/officeDocument/2006/relationships/image" Target="../media/image868.png"/><Relationship Id="rId907" Type="http://schemas.openxmlformats.org/officeDocument/2006/relationships/customXml" Target="../ink/ink2888.xml"/><Relationship Id="rId1537" Type="http://schemas.openxmlformats.org/officeDocument/2006/relationships/customXml" Target="../ink/ink3203.xml"/><Relationship Id="rId36" Type="http://schemas.openxmlformats.org/officeDocument/2006/relationships/customXml" Target="../ink/ink2450.xml"/><Relationship Id="rId185" Type="http://schemas.openxmlformats.org/officeDocument/2006/relationships/customXml" Target="../ink/ink2525.xml"/><Relationship Id="rId392" Type="http://schemas.openxmlformats.org/officeDocument/2006/relationships/image" Target="../media/image2153.png"/><Relationship Id="rId697" Type="http://schemas.openxmlformats.org/officeDocument/2006/relationships/customXml" Target="../ink/ink2783.xml"/><Relationship Id="rId252" Type="http://schemas.openxmlformats.org/officeDocument/2006/relationships/image" Target="../media/image2084.png"/><Relationship Id="rId1187" Type="http://schemas.openxmlformats.org/officeDocument/2006/relationships/customXml" Target="../ink/ink3028.xml"/><Relationship Id="rId112" Type="http://schemas.openxmlformats.org/officeDocument/2006/relationships/image" Target="../media/image2015.png"/><Relationship Id="rId557" Type="http://schemas.openxmlformats.org/officeDocument/2006/relationships/customXml" Target="../ink/ink2713.xml"/><Relationship Id="rId764" Type="http://schemas.openxmlformats.org/officeDocument/2006/relationships/image" Target="../media/image2340.png"/><Relationship Id="rId971" Type="http://schemas.openxmlformats.org/officeDocument/2006/relationships/customXml" Target="../ink/ink2920.xml"/><Relationship Id="rId1394" Type="http://schemas.openxmlformats.org/officeDocument/2006/relationships/image" Target="../media/image950.png"/><Relationship Id="rId417" Type="http://schemas.openxmlformats.org/officeDocument/2006/relationships/customXml" Target="../ink/ink2642.xml"/><Relationship Id="rId624" Type="http://schemas.openxmlformats.org/officeDocument/2006/relationships/image" Target="../media/image2268.png"/><Relationship Id="rId831" Type="http://schemas.openxmlformats.org/officeDocument/2006/relationships/customXml" Target="../ink/ink2850.xml"/><Relationship Id="rId1047" Type="http://schemas.openxmlformats.org/officeDocument/2006/relationships/customXml" Target="../ink/ink2958.xml"/><Relationship Id="rId1254" Type="http://schemas.openxmlformats.org/officeDocument/2006/relationships/image" Target="../media/image879.png"/><Relationship Id="rId1461" Type="http://schemas.openxmlformats.org/officeDocument/2006/relationships/customXml" Target="../ink/ink3165.xml"/><Relationship Id="rId929" Type="http://schemas.openxmlformats.org/officeDocument/2006/relationships/customXml" Target="../ink/ink2899.xml"/><Relationship Id="rId1114" Type="http://schemas.openxmlformats.org/officeDocument/2006/relationships/image" Target="../media/image2515.png"/><Relationship Id="rId1321" Type="http://schemas.openxmlformats.org/officeDocument/2006/relationships/customXml" Target="../ink/ink3095.xml"/><Relationship Id="rId1559" Type="http://schemas.openxmlformats.org/officeDocument/2006/relationships/customXml" Target="../ink/ink3214.xml"/><Relationship Id="rId58" Type="http://schemas.openxmlformats.org/officeDocument/2006/relationships/image" Target="../media/image1988.png"/><Relationship Id="rId1419" Type="http://schemas.openxmlformats.org/officeDocument/2006/relationships/customXml" Target="../ink/ink3144.xml"/><Relationship Id="rId274" Type="http://schemas.openxmlformats.org/officeDocument/2006/relationships/customXml" Target="../ink/ink2569.xml"/><Relationship Id="rId481" Type="http://schemas.openxmlformats.org/officeDocument/2006/relationships/image" Target="../media/image2197.png"/><Relationship Id="rId134" Type="http://schemas.openxmlformats.org/officeDocument/2006/relationships/image" Target="../media/image2026.png"/><Relationship Id="rId579" Type="http://schemas.openxmlformats.org/officeDocument/2006/relationships/customXml" Target="../ink/ink2724.xml"/><Relationship Id="rId786" Type="http://schemas.openxmlformats.org/officeDocument/2006/relationships/image" Target="../media/image2351.png"/><Relationship Id="rId993" Type="http://schemas.openxmlformats.org/officeDocument/2006/relationships/customXml" Target="../ink/ink2931.xml"/><Relationship Id="rId341" Type="http://schemas.openxmlformats.org/officeDocument/2006/relationships/image" Target="../media/image2128.png"/><Relationship Id="rId439" Type="http://schemas.openxmlformats.org/officeDocument/2006/relationships/customXml" Target="../ink/ink2653.xml"/><Relationship Id="rId646" Type="http://schemas.openxmlformats.org/officeDocument/2006/relationships/image" Target="../media/image2280.png"/><Relationship Id="rId1069" Type="http://schemas.openxmlformats.org/officeDocument/2006/relationships/customXml" Target="../ink/ink2969.xml"/><Relationship Id="rId1276" Type="http://schemas.openxmlformats.org/officeDocument/2006/relationships/image" Target="../media/image890.png"/><Relationship Id="rId1483" Type="http://schemas.openxmlformats.org/officeDocument/2006/relationships/customXml" Target="../ink/ink3176.xml"/><Relationship Id="rId201" Type="http://schemas.openxmlformats.org/officeDocument/2006/relationships/customXml" Target="../ink/ink2533.xml"/><Relationship Id="rId506" Type="http://schemas.openxmlformats.org/officeDocument/2006/relationships/image" Target="../media/image2209.png"/><Relationship Id="rId853" Type="http://schemas.openxmlformats.org/officeDocument/2006/relationships/customXml" Target="../ink/ink2861.xml"/><Relationship Id="rId1136" Type="http://schemas.openxmlformats.org/officeDocument/2006/relationships/image" Target="../media/image2526.png"/><Relationship Id="rId713" Type="http://schemas.openxmlformats.org/officeDocument/2006/relationships/customXml" Target="../ink/ink2791.xml"/><Relationship Id="rId920" Type="http://schemas.openxmlformats.org/officeDocument/2006/relationships/image" Target="../media/image2418.png"/><Relationship Id="rId1343" Type="http://schemas.openxmlformats.org/officeDocument/2006/relationships/customXml" Target="../ink/ink3106.xml"/><Relationship Id="rId1550" Type="http://schemas.openxmlformats.org/officeDocument/2006/relationships/image" Target="../media/image2596.png"/><Relationship Id="rId1203" Type="http://schemas.openxmlformats.org/officeDocument/2006/relationships/customXml" Target="../ink/ink3036.xml"/><Relationship Id="rId1410" Type="http://schemas.openxmlformats.org/officeDocument/2006/relationships/image" Target="../media/image958.png"/><Relationship Id="rId1508" Type="http://schemas.openxmlformats.org/officeDocument/2006/relationships/image" Target="../media/image2575.png"/><Relationship Id="rId296" Type="http://schemas.openxmlformats.org/officeDocument/2006/relationships/customXml" Target="../ink/ink2581.xml"/><Relationship Id="rId156" Type="http://schemas.openxmlformats.org/officeDocument/2006/relationships/image" Target="../media/image2037.png"/><Relationship Id="rId363" Type="http://schemas.openxmlformats.org/officeDocument/2006/relationships/image" Target="../media/image2139.png"/><Relationship Id="rId570" Type="http://schemas.openxmlformats.org/officeDocument/2006/relationships/image" Target="../media/image2240.png"/><Relationship Id="rId223" Type="http://schemas.openxmlformats.org/officeDocument/2006/relationships/customXml" Target="../ink/ink2543.xml"/><Relationship Id="rId430" Type="http://schemas.openxmlformats.org/officeDocument/2006/relationships/image" Target="../media/image2172.png"/><Relationship Id="rId668" Type="http://schemas.openxmlformats.org/officeDocument/2006/relationships/image" Target="../media/image2291.png"/><Relationship Id="rId875" Type="http://schemas.openxmlformats.org/officeDocument/2006/relationships/customXml" Target="../ink/ink2872.xml"/><Relationship Id="rId1060" Type="http://schemas.openxmlformats.org/officeDocument/2006/relationships/image" Target="../media/image2488.png"/><Relationship Id="rId1298" Type="http://schemas.openxmlformats.org/officeDocument/2006/relationships/image" Target="../media/image901.png"/><Relationship Id="rId528" Type="http://schemas.openxmlformats.org/officeDocument/2006/relationships/image" Target="../media/image2220.png"/><Relationship Id="rId735" Type="http://schemas.openxmlformats.org/officeDocument/2006/relationships/customXml" Target="../ink/ink2802.xml"/><Relationship Id="rId942" Type="http://schemas.openxmlformats.org/officeDocument/2006/relationships/image" Target="../media/image2429.png"/><Relationship Id="rId1158" Type="http://schemas.openxmlformats.org/officeDocument/2006/relationships/image" Target="../media/image830.png"/><Relationship Id="rId1365" Type="http://schemas.openxmlformats.org/officeDocument/2006/relationships/customXml" Target="../ink/ink3117.xml"/><Relationship Id="rId1572" Type="http://schemas.openxmlformats.org/officeDocument/2006/relationships/image" Target="../media/image2607.png"/><Relationship Id="rId1018" Type="http://schemas.openxmlformats.org/officeDocument/2006/relationships/image" Target="../media/image2467.png"/><Relationship Id="rId1225" Type="http://schemas.openxmlformats.org/officeDocument/2006/relationships/customXml" Target="../ink/ink3047.xml"/><Relationship Id="rId1432" Type="http://schemas.openxmlformats.org/officeDocument/2006/relationships/image" Target="../media/image969.png"/><Relationship Id="rId71" Type="http://schemas.openxmlformats.org/officeDocument/2006/relationships/customXml" Target="../ink/ink2468.xml"/><Relationship Id="rId802" Type="http://schemas.openxmlformats.org/officeDocument/2006/relationships/image" Target="../media/image2359.png"/><Relationship Id="rId29" Type="http://schemas.openxmlformats.org/officeDocument/2006/relationships/image" Target="../media/image1974.png"/><Relationship Id="rId178" Type="http://schemas.openxmlformats.org/officeDocument/2006/relationships/image" Target="../media/image2048.png"/><Relationship Id="rId385" Type="http://schemas.openxmlformats.org/officeDocument/2006/relationships/customXml" Target="../ink/ink2626.xml"/><Relationship Id="rId592" Type="http://schemas.openxmlformats.org/officeDocument/2006/relationships/image" Target="../media/image2251.png"/><Relationship Id="rId245" Type="http://schemas.openxmlformats.org/officeDocument/2006/relationships/customXml" Target="../ink/ink2554.xml"/><Relationship Id="rId452" Type="http://schemas.openxmlformats.org/officeDocument/2006/relationships/image" Target="../media/image2183.png"/><Relationship Id="rId897" Type="http://schemas.openxmlformats.org/officeDocument/2006/relationships/customXml" Target="../ink/ink2883.xml"/><Relationship Id="rId1082" Type="http://schemas.openxmlformats.org/officeDocument/2006/relationships/image" Target="../media/image2499.png"/><Relationship Id="rId105" Type="http://schemas.openxmlformats.org/officeDocument/2006/relationships/customXml" Target="../ink/ink2485.xml"/><Relationship Id="rId312" Type="http://schemas.openxmlformats.org/officeDocument/2006/relationships/customXml" Target="../ink/ink2589.xml"/><Relationship Id="rId757" Type="http://schemas.openxmlformats.org/officeDocument/2006/relationships/customXml" Target="../ink/ink2813.xml"/><Relationship Id="rId964" Type="http://schemas.openxmlformats.org/officeDocument/2006/relationships/image" Target="../media/image2440.png"/><Relationship Id="rId1387" Type="http://schemas.openxmlformats.org/officeDocument/2006/relationships/customXml" Target="../ink/ink3128.xml"/><Relationship Id="rId93" Type="http://schemas.openxmlformats.org/officeDocument/2006/relationships/customXml" Target="../ink/ink2479.xml"/><Relationship Id="rId617" Type="http://schemas.openxmlformats.org/officeDocument/2006/relationships/customXml" Target="../ink/ink2743.xml"/><Relationship Id="rId824" Type="http://schemas.openxmlformats.org/officeDocument/2006/relationships/image" Target="../media/image2370.png"/><Relationship Id="rId1247" Type="http://schemas.openxmlformats.org/officeDocument/2006/relationships/customXml" Target="../ink/ink3058.xml"/><Relationship Id="rId1454" Type="http://schemas.openxmlformats.org/officeDocument/2006/relationships/image" Target="../media/image2548.png"/><Relationship Id="rId1107" Type="http://schemas.openxmlformats.org/officeDocument/2006/relationships/customXml" Target="../ink/ink2988.xml"/><Relationship Id="rId1314" Type="http://schemas.openxmlformats.org/officeDocument/2006/relationships/image" Target="../media/image910.png"/><Relationship Id="rId1521" Type="http://schemas.openxmlformats.org/officeDocument/2006/relationships/customXml" Target="../ink/ink3195.xml"/><Relationship Id="rId20" Type="http://schemas.openxmlformats.org/officeDocument/2006/relationships/customXml" Target="../ink/ink2442.xml"/><Relationship Id="rId267" Type="http://schemas.openxmlformats.org/officeDocument/2006/relationships/customXml" Target="../ink/ink2565.xml"/><Relationship Id="rId474" Type="http://schemas.openxmlformats.org/officeDocument/2006/relationships/image" Target="../media/image2194.png"/><Relationship Id="rId127" Type="http://schemas.openxmlformats.org/officeDocument/2006/relationships/customXml" Target="../ink/ink2496.xml"/><Relationship Id="rId681" Type="http://schemas.openxmlformats.org/officeDocument/2006/relationships/customXml" Target="../ink/ink2775.xml"/><Relationship Id="rId779" Type="http://schemas.openxmlformats.org/officeDocument/2006/relationships/customXml" Target="../ink/ink2824.xml"/><Relationship Id="rId986" Type="http://schemas.openxmlformats.org/officeDocument/2006/relationships/image" Target="../media/image2451.png"/><Relationship Id="rId334" Type="http://schemas.openxmlformats.org/officeDocument/2006/relationships/customXml" Target="../ink/ink2600.xml"/><Relationship Id="rId541" Type="http://schemas.openxmlformats.org/officeDocument/2006/relationships/customXml" Target="../ink/ink2705.xml"/><Relationship Id="rId639" Type="http://schemas.openxmlformats.org/officeDocument/2006/relationships/customXml" Target="../ink/ink2754.xml"/><Relationship Id="rId1171" Type="http://schemas.openxmlformats.org/officeDocument/2006/relationships/customXml" Target="../ink/ink3020.xml"/><Relationship Id="rId1269" Type="http://schemas.openxmlformats.org/officeDocument/2006/relationships/customXml" Target="../ink/ink3069.xml"/><Relationship Id="rId1476" Type="http://schemas.openxmlformats.org/officeDocument/2006/relationships/image" Target="../media/image2559.png"/><Relationship Id="rId401" Type="http://schemas.openxmlformats.org/officeDocument/2006/relationships/customXml" Target="../ink/ink2634.xml"/><Relationship Id="rId846" Type="http://schemas.openxmlformats.org/officeDocument/2006/relationships/image" Target="../media/image2381.png"/><Relationship Id="rId1031" Type="http://schemas.openxmlformats.org/officeDocument/2006/relationships/customXml" Target="../ink/ink2950.xml"/><Relationship Id="rId1129" Type="http://schemas.openxmlformats.org/officeDocument/2006/relationships/customXml" Target="../ink/ink2999.xml"/><Relationship Id="rId706" Type="http://schemas.openxmlformats.org/officeDocument/2006/relationships/image" Target="../media/image2310.png"/><Relationship Id="rId913" Type="http://schemas.openxmlformats.org/officeDocument/2006/relationships/customXml" Target="../ink/ink2891.xml"/><Relationship Id="rId1336" Type="http://schemas.openxmlformats.org/officeDocument/2006/relationships/image" Target="../media/image921.png"/><Relationship Id="rId1543" Type="http://schemas.openxmlformats.org/officeDocument/2006/relationships/customXml" Target="../ink/ink3206.xml"/><Relationship Id="rId42" Type="http://schemas.openxmlformats.org/officeDocument/2006/relationships/image" Target="../media/image1980.png"/><Relationship Id="rId1403" Type="http://schemas.openxmlformats.org/officeDocument/2006/relationships/customXml" Target="../ink/ink3136.xml"/><Relationship Id="rId191" Type="http://schemas.openxmlformats.org/officeDocument/2006/relationships/customXml" Target="../ink/ink2528.xml"/><Relationship Id="rId289" Type="http://schemas.openxmlformats.org/officeDocument/2006/relationships/image" Target="../media/image2101.png"/><Relationship Id="rId496" Type="http://schemas.openxmlformats.org/officeDocument/2006/relationships/image" Target="../media/image2204.png"/><Relationship Id="rId149" Type="http://schemas.openxmlformats.org/officeDocument/2006/relationships/customXml" Target="../ink/ink2507.xml"/><Relationship Id="rId356" Type="http://schemas.openxmlformats.org/officeDocument/2006/relationships/customXml" Target="../ink/ink2611.xml"/><Relationship Id="rId563" Type="http://schemas.openxmlformats.org/officeDocument/2006/relationships/customXml" Target="../ink/ink2716.xml"/><Relationship Id="rId770" Type="http://schemas.openxmlformats.org/officeDocument/2006/relationships/image" Target="../media/image2343.png"/><Relationship Id="rId1193" Type="http://schemas.openxmlformats.org/officeDocument/2006/relationships/customXml" Target="../ink/ink3031.xml"/><Relationship Id="rId216" Type="http://schemas.openxmlformats.org/officeDocument/2006/relationships/image" Target="../media/image2067.png"/><Relationship Id="rId423" Type="http://schemas.openxmlformats.org/officeDocument/2006/relationships/customXml" Target="../ink/ink2645.xml"/><Relationship Id="rId868" Type="http://schemas.openxmlformats.org/officeDocument/2006/relationships/image" Target="../media/image2392.png"/><Relationship Id="rId1053" Type="http://schemas.openxmlformats.org/officeDocument/2006/relationships/customXml" Target="../ink/ink2961.xml"/><Relationship Id="rId1260" Type="http://schemas.openxmlformats.org/officeDocument/2006/relationships/image" Target="../media/image882.png"/><Relationship Id="rId1498" Type="http://schemas.openxmlformats.org/officeDocument/2006/relationships/image" Target="../media/image2570.png"/><Relationship Id="rId630" Type="http://schemas.openxmlformats.org/officeDocument/2006/relationships/image" Target="../media/image2272.png"/><Relationship Id="rId728" Type="http://schemas.openxmlformats.org/officeDocument/2006/relationships/image" Target="../media/image2322.png"/><Relationship Id="rId935" Type="http://schemas.openxmlformats.org/officeDocument/2006/relationships/customXml" Target="../ink/ink2902.xml"/><Relationship Id="rId1358" Type="http://schemas.openxmlformats.org/officeDocument/2006/relationships/image" Target="../media/image932.png"/><Relationship Id="rId1565" Type="http://schemas.openxmlformats.org/officeDocument/2006/relationships/customXml" Target="../ink/ink3217.xml"/><Relationship Id="rId64" Type="http://schemas.openxmlformats.org/officeDocument/2006/relationships/image" Target="../media/image1991.png"/><Relationship Id="rId1120" Type="http://schemas.openxmlformats.org/officeDocument/2006/relationships/image" Target="../media/image2518.png"/><Relationship Id="rId1218" Type="http://schemas.openxmlformats.org/officeDocument/2006/relationships/image" Target="../media/image861.png"/><Relationship Id="rId1425" Type="http://schemas.openxmlformats.org/officeDocument/2006/relationships/customXml" Target="../ink/ink3147.xml"/><Relationship Id="rId280" Type="http://schemas.openxmlformats.org/officeDocument/2006/relationships/customXml" Target="../ink/ink2572.xml"/><Relationship Id="rId140" Type="http://schemas.openxmlformats.org/officeDocument/2006/relationships/image" Target="../media/image2029.png"/><Relationship Id="rId378" Type="http://schemas.openxmlformats.org/officeDocument/2006/relationships/image" Target="../media/image2146.png"/><Relationship Id="rId585" Type="http://schemas.openxmlformats.org/officeDocument/2006/relationships/customXml" Target="../ink/ink2727.xml"/><Relationship Id="rId792" Type="http://schemas.openxmlformats.org/officeDocument/2006/relationships/image" Target="../media/image2354.png"/><Relationship Id="rId6" Type="http://schemas.openxmlformats.org/officeDocument/2006/relationships/customXml" Target="../ink/ink2435.xml"/><Relationship Id="rId238" Type="http://schemas.openxmlformats.org/officeDocument/2006/relationships/image" Target="../media/image2078.png"/><Relationship Id="rId445" Type="http://schemas.openxmlformats.org/officeDocument/2006/relationships/customXml" Target="../ink/ink2656.xml"/><Relationship Id="rId652" Type="http://schemas.openxmlformats.org/officeDocument/2006/relationships/image" Target="../media/image2283.png"/><Relationship Id="rId1075" Type="http://schemas.openxmlformats.org/officeDocument/2006/relationships/customXml" Target="../ink/ink2972.xml"/><Relationship Id="rId1282" Type="http://schemas.openxmlformats.org/officeDocument/2006/relationships/image" Target="../media/image893.png"/><Relationship Id="rId305" Type="http://schemas.openxmlformats.org/officeDocument/2006/relationships/image" Target="../media/image2109.png"/><Relationship Id="rId512" Type="http://schemas.openxmlformats.org/officeDocument/2006/relationships/image" Target="../media/image2212.png"/><Relationship Id="rId957" Type="http://schemas.openxmlformats.org/officeDocument/2006/relationships/customXml" Target="../ink/ink2913.xml"/><Relationship Id="rId1142" Type="http://schemas.openxmlformats.org/officeDocument/2006/relationships/image" Target="../media/image822.png"/><Relationship Id="rId86" Type="http://schemas.openxmlformats.org/officeDocument/2006/relationships/image" Target="../media/image2002.png"/><Relationship Id="rId817" Type="http://schemas.openxmlformats.org/officeDocument/2006/relationships/customXml" Target="../ink/ink2843.xml"/><Relationship Id="rId1002" Type="http://schemas.openxmlformats.org/officeDocument/2006/relationships/image" Target="../media/image2459.png"/><Relationship Id="rId1447" Type="http://schemas.openxmlformats.org/officeDocument/2006/relationships/customXml" Target="../ink/ink3158.xml"/><Relationship Id="rId1307" Type="http://schemas.openxmlformats.org/officeDocument/2006/relationships/customXml" Target="../ink/ink3088.xml"/><Relationship Id="rId1514" Type="http://schemas.openxmlformats.org/officeDocument/2006/relationships/image" Target="../media/image2578.png"/><Relationship Id="rId13" Type="http://schemas.openxmlformats.org/officeDocument/2006/relationships/image" Target="../media/image1966.png"/><Relationship Id="rId162" Type="http://schemas.openxmlformats.org/officeDocument/2006/relationships/image" Target="../media/image2040.png"/><Relationship Id="rId467" Type="http://schemas.openxmlformats.org/officeDocument/2006/relationships/customXml" Target="../ink/ink2667.xml"/><Relationship Id="rId1097" Type="http://schemas.openxmlformats.org/officeDocument/2006/relationships/customXml" Target="../ink/ink2983.xml"/><Relationship Id="rId674" Type="http://schemas.openxmlformats.org/officeDocument/2006/relationships/image" Target="../media/image2294.png"/><Relationship Id="rId881" Type="http://schemas.openxmlformats.org/officeDocument/2006/relationships/customXml" Target="../ink/ink2875.xml"/><Relationship Id="rId979" Type="http://schemas.openxmlformats.org/officeDocument/2006/relationships/customXml" Target="../ink/ink2924.xml"/><Relationship Id="rId327" Type="http://schemas.openxmlformats.org/officeDocument/2006/relationships/image" Target="../media/image2120.png"/><Relationship Id="rId534" Type="http://schemas.openxmlformats.org/officeDocument/2006/relationships/image" Target="../media/image2223.png"/><Relationship Id="rId741" Type="http://schemas.openxmlformats.org/officeDocument/2006/relationships/customXml" Target="../ink/ink2805.xml"/><Relationship Id="rId839" Type="http://schemas.openxmlformats.org/officeDocument/2006/relationships/customXml" Target="../ink/ink2854.xml"/><Relationship Id="rId1164" Type="http://schemas.openxmlformats.org/officeDocument/2006/relationships/image" Target="../media/image833.png"/><Relationship Id="rId1371" Type="http://schemas.openxmlformats.org/officeDocument/2006/relationships/customXml" Target="../ink/ink3120.xml"/><Relationship Id="rId1469" Type="http://schemas.openxmlformats.org/officeDocument/2006/relationships/customXml" Target="../ink/ink3169.xml"/><Relationship Id="rId601" Type="http://schemas.openxmlformats.org/officeDocument/2006/relationships/customXml" Target="../ink/ink2735.xml"/><Relationship Id="rId1024" Type="http://schemas.openxmlformats.org/officeDocument/2006/relationships/image" Target="../media/image2470.png"/><Relationship Id="rId1231" Type="http://schemas.openxmlformats.org/officeDocument/2006/relationships/customXml" Target="../ink/ink3050.xml"/><Relationship Id="rId906" Type="http://schemas.openxmlformats.org/officeDocument/2006/relationships/image" Target="../media/image2411.png"/><Relationship Id="rId1329" Type="http://schemas.openxmlformats.org/officeDocument/2006/relationships/customXml" Target="../ink/ink3099.xml"/><Relationship Id="rId1536" Type="http://schemas.openxmlformats.org/officeDocument/2006/relationships/image" Target="../media/image2589.png"/><Relationship Id="rId35" Type="http://schemas.openxmlformats.org/officeDocument/2006/relationships/image" Target="../media/image1977.png"/><Relationship Id="rId184" Type="http://schemas.openxmlformats.org/officeDocument/2006/relationships/image" Target="../media/image2051.png"/><Relationship Id="rId391" Type="http://schemas.openxmlformats.org/officeDocument/2006/relationships/customXml" Target="../ink/ink2629.xml"/><Relationship Id="rId251" Type="http://schemas.openxmlformats.org/officeDocument/2006/relationships/customXml" Target="../ink/ink2557.xml"/><Relationship Id="rId489" Type="http://schemas.openxmlformats.org/officeDocument/2006/relationships/customXml" Target="../ink/ink2679.xml"/><Relationship Id="rId696" Type="http://schemas.openxmlformats.org/officeDocument/2006/relationships/image" Target="../media/image2305.png"/><Relationship Id="rId349" Type="http://schemas.openxmlformats.org/officeDocument/2006/relationships/image" Target="../media/image2132.png"/><Relationship Id="rId556" Type="http://schemas.openxmlformats.org/officeDocument/2006/relationships/image" Target="../media/image2234.png"/><Relationship Id="rId763" Type="http://schemas.openxmlformats.org/officeDocument/2006/relationships/customXml" Target="../ink/ink2816.xml"/><Relationship Id="rId1186" Type="http://schemas.openxmlformats.org/officeDocument/2006/relationships/image" Target="../media/image844.png"/><Relationship Id="rId1393" Type="http://schemas.openxmlformats.org/officeDocument/2006/relationships/customXml" Target="../ink/ink3131.xml"/><Relationship Id="rId111" Type="http://schemas.openxmlformats.org/officeDocument/2006/relationships/customXml" Target="../ink/ink2488.xml"/><Relationship Id="rId209" Type="http://schemas.openxmlformats.org/officeDocument/2006/relationships/customXml" Target="../ink/ink2536.xml"/><Relationship Id="rId416" Type="http://schemas.openxmlformats.org/officeDocument/2006/relationships/image" Target="../media/image2165.png"/><Relationship Id="rId970" Type="http://schemas.openxmlformats.org/officeDocument/2006/relationships/image" Target="../media/image2443.png"/><Relationship Id="rId1046" Type="http://schemas.openxmlformats.org/officeDocument/2006/relationships/image" Target="../media/image2481.png"/><Relationship Id="rId1253" Type="http://schemas.openxmlformats.org/officeDocument/2006/relationships/customXml" Target="../ink/ink3061.xml"/><Relationship Id="rId623" Type="http://schemas.openxmlformats.org/officeDocument/2006/relationships/customXml" Target="../ink/ink2746.xml"/><Relationship Id="rId830" Type="http://schemas.openxmlformats.org/officeDocument/2006/relationships/image" Target="../media/image2373.png"/><Relationship Id="rId928" Type="http://schemas.openxmlformats.org/officeDocument/2006/relationships/image" Target="../media/image2422.png"/><Relationship Id="rId1460" Type="http://schemas.openxmlformats.org/officeDocument/2006/relationships/image" Target="../media/image2551.png"/><Relationship Id="rId1558" Type="http://schemas.openxmlformats.org/officeDocument/2006/relationships/image" Target="../media/image2600.png"/><Relationship Id="rId57" Type="http://schemas.openxmlformats.org/officeDocument/2006/relationships/customXml" Target="../ink/ink2461.xml"/><Relationship Id="rId1113" Type="http://schemas.openxmlformats.org/officeDocument/2006/relationships/customXml" Target="../ink/ink2991.xml"/><Relationship Id="rId1320" Type="http://schemas.openxmlformats.org/officeDocument/2006/relationships/image" Target="../media/image913.png"/><Relationship Id="rId1418" Type="http://schemas.openxmlformats.org/officeDocument/2006/relationships/image" Target="../media/image962.png"/><Relationship Id="rId273" Type="http://schemas.openxmlformats.org/officeDocument/2006/relationships/customXml" Target="../ink/ink2568.xml"/><Relationship Id="rId480" Type="http://schemas.openxmlformats.org/officeDocument/2006/relationships/customXml" Target="../ink/ink2674.xml"/><Relationship Id="rId133" Type="http://schemas.openxmlformats.org/officeDocument/2006/relationships/customXml" Target="../ink/ink2499.xml"/><Relationship Id="rId340" Type="http://schemas.openxmlformats.org/officeDocument/2006/relationships/customXml" Target="../ink/ink2603.xml"/><Relationship Id="rId578" Type="http://schemas.openxmlformats.org/officeDocument/2006/relationships/image" Target="../media/image2244.png"/><Relationship Id="rId785" Type="http://schemas.openxmlformats.org/officeDocument/2006/relationships/customXml" Target="../ink/ink2827.xml"/><Relationship Id="rId992" Type="http://schemas.openxmlformats.org/officeDocument/2006/relationships/image" Target="../media/image2454.png"/><Relationship Id="rId200" Type="http://schemas.openxmlformats.org/officeDocument/2006/relationships/image" Target="../media/image2059.png"/><Relationship Id="rId438" Type="http://schemas.openxmlformats.org/officeDocument/2006/relationships/image" Target="../media/image2176.png"/><Relationship Id="rId645" Type="http://schemas.openxmlformats.org/officeDocument/2006/relationships/customXml" Target="../ink/ink2757.xml"/><Relationship Id="rId852" Type="http://schemas.openxmlformats.org/officeDocument/2006/relationships/image" Target="../media/image2384.png"/><Relationship Id="rId1068" Type="http://schemas.openxmlformats.org/officeDocument/2006/relationships/image" Target="../media/image2492.png"/><Relationship Id="rId1275" Type="http://schemas.openxmlformats.org/officeDocument/2006/relationships/customXml" Target="../ink/ink3072.xml"/><Relationship Id="rId1482" Type="http://schemas.openxmlformats.org/officeDocument/2006/relationships/image" Target="../media/image2562.png"/><Relationship Id="rId505" Type="http://schemas.openxmlformats.org/officeDocument/2006/relationships/customXml" Target="../ink/ink2687.xml"/><Relationship Id="rId712" Type="http://schemas.openxmlformats.org/officeDocument/2006/relationships/image" Target="../media/image2313.png"/><Relationship Id="rId1135" Type="http://schemas.openxmlformats.org/officeDocument/2006/relationships/customXml" Target="../ink/ink3002.xml"/><Relationship Id="rId1342" Type="http://schemas.openxmlformats.org/officeDocument/2006/relationships/image" Target="../media/image924.png"/><Relationship Id="rId79" Type="http://schemas.openxmlformats.org/officeDocument/2006/relationships/customXml" Target="../ink/ink2472.xml"/><Relationship Id="rId1202" Type="http://schemas.openxmlformats.org/officeDocument/2006/relationships/image" Target="../media/image853.png"/><Relationship Id="rId1507" Type="http://schemas.openxmlformats.org/officeDocument/2006/relationships/customXml" Target="../ink/ink3188.xml"/><Relationship Id="rId295" Type="http://schemas.openxmlformats.org/officeDocument/2006/relationships/image" Target="../media/image2104.png"/><Relationship Id="rId155" Type="http://schemas.openxmlformats.org/officeDocument/2006/relationships/customXml" Target="../ink/ink2510.xml"/><Relationship Id="rId362" Type="http://schemas.openxmlformats.org/officeDocument/2006/relationships/customXml" Target="../ink/ink2614.xml"/><Relationship Id="rId1297" Type="http://schemas.openxmlformats.org/officeDocument/2006/relationships/customXml" Target="../ink/ink3083.xml"/><Relationship Id="rId222" Type="http://schemas.openxmlformats.org/officeDocument/2006/relationships/image" Target="../media/image2070.png"/><Relationship Id="rId667" Type="http://schemas.openxmlformats.org/officeDocument/2006/relationships/customXml" Target="../ink/ink2768.xml"/><Relationship Id="rId874" Type="http://schemas.openxmlformats.org/officeDocument/2006/relationships/image" Target="../media/image2395.png"/><Relationship Id="rId527" Type="http://schemas.openxmlformats.org/officeDocument/2006/relationships/customXml" Target="../ink/ink2698.xml"/><Relationship Id="rId734" Type="http://schemas.openxmlformats.org/officeDocument/2006/relationships/image" Target="../media/image2325.png"/><Relationship Id="rId941" Type="http://schemas.openxmlformats.org/officeDocument/2006/relationships/customXml" Target="../ink/ink2905.xml"/><Relationship Id="rId1157" Type="http://schemas.openxmlformats.org/officeDocument/2006/relationships/customXml" Target="../ink/ink3013.xml"/><Relationship Id="rId1364" Type="http://schemas.openxmlformats.org/officeDocument/2006/relationships/image" Target="../media/image935.png"/><Relationship Id="rId1571" Type="http://schemas.openxmlformats.org/officeDocument/2006/relationships/customXml" Target="../ink/ink3220.xml"/><Relationship Id="rId70" Type="http://schemas.openxmlformats.org/officeDocument/2006/relationships/image" Target="../media/image1994.png"/><Relationship Id="rId801" Type="http://schemas.openxmlformats.org/officeDocument/2006/relationships/customXml" Target="../ink/ink2835.xml"/><Relationship Id="rId1017" Type="http://schemas.openxmlformats.org/officeDocument/2006/relationships/customXml" Target="../ink/ink2943.xml"/><Relationship Id="rId1224" Type="http://schemas.openxmlformats.org/officeDocument/2006/relationships/image" Target="../media/image864.png"/><Relationship Id="rId1431" Type="http://schemas.openxmlformats.org/officeDocument/2006/relationships/customXml" Target="../ink/ink3150.xml"/><Relationship Id="rId1529" Type="http://schemas.openxmlformats.org/officeDocument/2006/relationships/customXml" Target="../ink/ink3199.xml"/><Relationship Id="rId28" Type="http://schemas.openxmlformats.org/officeDocument/2006/relationships/customXml" Target="../ink/ink2446.xml"/><Relationship Id="rId177" Type="http://schemas.openxmlformats.org/officeDocument/2006/relationships/customXml" Target="../ink/ink2521.xml"/><Relationship Id="rId384" Type="http://schemas.openxmlformats.org/officeDocument/2006/relationships/image" Target="../media/image2149.png"/><Relationship Id="rId591" Type="http://schemas.openxmlformats.org/officeDocument/2006/relationships/customXml" Target="../ink/ink2730.xml"/><Relationship Id="rId244" Type="http://schemas.openxmlformats.org/officeDocument/2006/relationships/image" Target="../media/image2080.png"/><Relationship Id="rId689" Type="http://schemas.openxmlformats.org/officeDocument/2006/relationships/customXml" Target="../ink/ink2779.xml"/><Relationship Id="rId896" Type="http://schemas.openxmlformats.org/officeDocument/2006/relationships/image" Target="../media/image2406.png"/><Relationship Id="rId1081" Type="http://schemas.openxmlformats.org/officeDocument/2006/relationships/customXml" Target="../ink/ink2975.xml"/><Relationship Id="rId451" Type="http://schemas.openxmlformats.org/officeDocument/2006/relationships/customXml" Target="../ink/ink2659.xml"/><Relationship Id="rId549" Type="http://schemas.openxmlformats.org/officeDocument/2006/relationships/customXml" Target="../ink/ink2709.xml"/><Relationship Id="rId756" Type="http://schemas.openxmlformats.org/officeDocument/2006/relationships/image" Target="../media/image2335.png"/><Relationship Id="rId1179" Type="http://schemas.openxmlformats.org/officeDocument/2006/relationships/customXml" Target="../ink/ink3024.xml"/><Relationship Id="rId1386" Type="http://schemas.openxmlformats.org/officeDocument/2006/relationships/image" Target="../media/image946.png"/><Relationship Id="rId104" Type="http://schemas.openxmlformats.org/officeDocument/2006/relationships/image" Target="../media/image2011.png"/><Relationship Id="rId311" Type="http://schemas.openxmlformats.org/officeDocument/2006/relationships/image" Target="../media/image2112.png"/><Relationship Id="rId409" Type="http://schemas.openxmlformats.org/officeDocument/2006/relationships/customXml" Target="../ink/ink2638.xml"/><Relationship Id="rId963" Type="http://schemas.openxmlformats.org/officeDocument/2006/relationships/customXml" Target="../ink/ink2916.xml"/><Relationship Id="rId1039" Type="http://schemas.openxmlformats.org/officeDocument/2006/relationships/customXml" Target="../ink/ink2954.xml"/><Relationship Id="rId1246" Type="http://schemas.openxmlformats.org/officeDocument/2006/relationships/image" Target="../media/image875.png"/><Relationship Id="rId92" Type="http://schemas.openxmlformats.org/officeDocument/2006/relationships/image" Target="../media/image2005.png"/><Relationship Id="rId616" Type="http://schemas.openxmlformats.org/officeDocument/2006/relationships/image" Target="../media/image2263.png"/><Relationship Id="rId823" Type="http://schemas.openxmlformats.org/officeDocument/2006/relationships/customXml" Target="../ink/ink2846.xml"/><Relationship Id="rId1453" Type="http://schemas.openxmlformats.org/officeDocument/2006/relationships/customXml" Target="../ink/ink3161.xml"/><Relationship Id="rId1106" Type="http://schemas.openxmlformats.org/officeDocument/2006/relationships/image" Target="../media/image2511.png"/><Relationship Id="rId1313" Type="http://schemas.openxmlformats.org/officeDocument/2006/relationships/customXml" Target="../ink/ink3091.xml"/><Relationship Id="rId1520" Type="http://schemas.openxmlformats.org/officeDocument/2006/relationships/image" Target="../media/image2581.png"/><Relationship Id="rId199" Type="http://schemas.openxmlformats.org/officeDocument/2006/relationships/customXml" Target="../ink/ink2532.xml"/><Relationship Id="rId266" Type="http://schemas.openxmlformats.org/officeDocument/2006/relationships/image" Target="../media/image2091.png"/><Relationship Id="rId473" Type="http://schemas.openxmlformats.org/officeDocument/2006/relationships/customXml" Target="../ink/ink2670.xml"/><Relationship Id="rId680" Type="http://schemas.openxmlformats.org/officeDocument/2006/relationships/image" Target="../media/image2297.png"/><Relationship Id="rId126" Type="http://schemas.openxmlformats.org/officeDocument/2006/relationships/image" Target="../media/image2022.png"/><Relationship Id="rId333" Type="http://schemas.openxmlformats.org/officeDocument/2006/relationships/image" Target="../media/image2123.png"/><Relationship Id="rId540" Type="http://schemas.openxmlformats.org/officeDocument/2006/relationships/image" Target="../media/image2226.png"/><Relationship Id="rId778" Type="http://schemas.openxmlformats.org/officeDocument/2006/relationships/image" Target="../media/image2347.png"/><Relationship Id="rId985" Type="http://schemas.openxmlformats.org/officeDocument/2006/relationships/customXml" Target="../ink/ink2927.xml"/><Relationship Id="rId1170" Type="http://schemas.openxmlformats.org/officeDocument/2006/relationships/image" Target="../media/image836.png"/><Relationship Id="rId638" Type="http://schemas.openxmlformats.org/officeDocument/2006/relationships/image" Target="../media/image2276.png"/><Relationship Id="rId845" Type="http://schemas.openxmlformats.org/officeDocument/2006/relationships/customXml" Target="../ink/ink2857.xml"/><Relationship Id="rId1030" Type="http://schemas.openxmlformats.org/officeDocument/2006/relationships/image" Target="../media/image2473.png"/><Relationship Id="rId1268" Type="http://schemas.openxmlformats.org/officeDocument/2006/relationships/image" Target="../media/image886.png"/><Relationship Id="rId1475" Type="http://schemas.openxmlformats.org/officeDocument/2006/relationships/customXml" Target="../ink/ink3172.xml"/><Relationship Id="rId400" Type="http://schemas.openxmlformats.org/officeDocument/2006/relationships/image" Target="../media/image2157.png"/><Relationship Id="rId705" Type="http://schemas.openxmlformats.org/officeDocument/2006/relationships/customXml" Target="../ink/ink2787.xml"/><Relationship Id="rId1128" Type="http://schemas.openxmlformats.org/officeDocument/2006/relationships/image" Target="../media/image2522.png"/><Relationship Id="rId1335" Type="http://schemas.openxmlformats.org/officeDocument/2006/relationships/customXml" Target="../ink/ink3102.xml"/><Relationship Id="rId1542" Type="http://schemas.openxmlformats.org/officeDocument/2006/relationships/image" Target="../media/image2592.png"/><Relationship Id="rId912" Type="http://schemas.openxmlformats.org/officeDocument/2006/relationships/image" Target="../media/image2414.png"/><Relationship Id="rId41" Type="http://schemas.openxmlformats.org/officeDocument/2006/relationships/customXml" Target="../ink/ink2453.xml"/><Relationship Id="rId1402" Type="http://schemas.openxmlformats.org/officeDocument/2006/relationships/image" Target="../media/image954.png"/><Relationship Id="rId190" Type="http://schemas.openxmlformats.org/officeDocument/2006/relationships/image" Target="../media/image2054.png"/><Relationship Id="rId288" Type="http://schemas.openxmlformats.org/officeDocument/2006/relationships/customXml" Target="../ink/ink2577.xml"/><Relationship Id="rId495" Type="http://schemas.openxmlformats.org/officeDocument/2006/relationships/customXml" Target="../ink/ink2682.xml"/><Relationship Id="rId148" Type="http://schemas.openxmlformats.org/officeDocument/2006/relationships/image" Target="../media/image2033.png"/><Relationship Id="rId355" Type="http://schemas.openxmlformats.org/officeDocument/2006/relationships/image" Target="../media/image2135.png"/><Relationship Id="rId562" Type="http://schemas.openxmlformats.org/officeDocument/2006/relationships/image" Target="../media/image2237.png"/><Relationship Id="rId1192" Type="http://schemas.openxmlformats.org/officeDocument/2006/relationships/image" Target="../media/image847.png"/><Relationship Id="rId215" Type="http://schemas.openxmlformats.org/officeDocument/2006/relationships/customXml" Target="../ink/ink2539.xml"/><Relationship Id="rId422" Type="http://schemas.openxmlformats.org/officeDocument/2006/relationships/image" Target="../media/image2168.png"/><Relationship Id="rId867" Type="http://schemas.openxmlformats.org/officeDocument/2006/relationships/customXml" Target="../ink/ink2868.xml"/><Relationship Id="rId1052" Type="http://schemas.openxmlformats.org/officeDocument/2006/relationships/image" Target="../media/image2484.png"/><Relationship Id="rId1497" Type="http://schemas.openxmlformats.org/officeDocument/2006/relationships/customXml" Target="../ink/ink3183.xml"/><Relationship Id="rId727" Type="http://schemas.openxmlformats.org/officeDocument/2006/relationships/customXml" Target="../ink/ink2798.xml"/><Relationship Id="rId934" Type="http://schemas.openxmlformats.org/officeDocument/2006/relationships/image" Target="../media/image2425.png"/><Relationship Id="rId1357" Type="http://schemas.openxmlformats.org/officeDocument/2006/relationships/customXml" Target="../ink/ink3113.xml"/><Relationship Id="rId1564" Type="http://schemas.openxmlformats.org/officeDocument/2006/relationships/image" Target="../media/image2603.png"/><Relationship Id="rId63" Type="http://schemas.openxmlformats.org/officeDocument/2006/relationships/customXml" Target="../ink/ink2464.xml"/><Relationship Id="rId1217" Type="http://schemas.openxmlformats.org/officeDocument/2006/relationships/customXml" Target="../ink/ink3043.xml"/><Relationship Id="rId1424" Type="http://schemas.openxmlformats.org/officeDocument/2006/relationships/image" Target="../media/image965.png"/><Relationship Id="rId377" Type="http://schemas.openxmlformats.org/officeDocument/2006/relationships/customXml" Target="../ink/ink2622.xml"/><Relationship Id="rId584" Type="http://schemas.openxmlformats.org/officeDocument/2006/relationships/image" Target="../media/image2247.png"/><Relationship Id="rId5" Type="http://schemas.openxmlformats.org/officeDocument/2006/relationships/image" Target="../media/image1962.png"/><Relationship Id="rId237" Type="http://schemas.openxmlformats.org/officeDocument/2006/relationships/customXml" Target="../ink/ink2550.xml"/><Relationship Id="rId791" Type="http://schemas.openxmlformats.org/officeDocument/2006/relationships/customXml" Target="../ink/ink2830.xml"/><Relationship Id="rId889" Type="http://schemas.openxmlformats.org/officeDocument/2006/relationships/customXml" Target="../ink/ink2879.xml"/><Relationship Id="rId1074" Type="http://schemas.openxmlformats.org/officeDocument/2006/relationships/image" Target="../media/image2495.png"/><Relationship Id="rId444" Type="http://schemas.openxmlformats.org/officeDocument/2006/relationships/image" Target="../media/image2179.png"/><Relationship Id="rId651" Type="http://schemas.openxmlformats.org/officeDocument/2006/relationships/customXml" Target="../ink/ink2760.xml"/><Relationship Id="rId749" Type="http://schemas.openxmlformats.org/officeDocument/2006/relationships/customXml" Target="../ink/ink2809.xml"/><Relationship Id="rId1281" Type="http://schemas.openxmlformats.org/officeDocument/2006/relationships/customXml" Target="../ink/ink3075.xml"/><Relationship Id="rId1379" Type="http://schemas.openxmlformats.org/officeDocument/2006/relationships/customXml" Target="../ink/ink3124.xml"/><Relationship Id="rId304" Type="http://schemas.openxmlformats.org/officeDocument/2006/relationships/customXml" Target="../ink/ink2585.xml"/><Relationship Id="rId511" Type="http://schemas.openxmlformats.org/officeDocument/2006/relationships/customXml" Target="../ink/ink2690.xml"/><Relationship Id="rId609" Type="http://schemas.openxmlformats.org/officeDocument/2006/relationships/customXml" Target="../ink/ink2739.xml"/><Relationship Id="rId956" Type="http://schemas.openxmlformats.org/officeDocument/2006/relationships/image" Target="../media/image2436.png"/><Relationship Id="rId1141" Type="http://schemas.openxmlformats.org/officeDocument/2006/relationships/customXml" Target="../ink/ink3005.xml"/><Relationship Id="rId1239" Type="http://schemas.openxmlformats.org/officeDocument/2006/relationships/customXml" Target="../ink/ink3054.xml"/><Relationship Id="rId85" Type="http://schemas.openxmlformats.org/officeDocument/2006/relationships/customXml" Target="../ink/ink2475.xml"/><Relationship Id="rId816" Type="http://schemas.openxmlformats.org/officeDocument/2006/relationships/image" Target="../media/image2366.png"/><Relationship Id="rId1001" Type="http://schemas.openxmlformats.org/officeDocument/2006/relationships/customXml" Target="../ink/ink2935.xml"/><Relationship Id="rId1446" Type="http://schemas.openxmlformats.org/officeDocument/2006/relationships/image" Target="../media/image2336.png"/><Relationship Id="rId248" Type="http://schemas.openxmlformats.org/officeDocument/2006/relationships/image" Target="../media/image2082.png"/><Relationship Id="rId455" Type="http://schemas.openxmlformats.org/officeDocument/2006/relationships/customXml" Target="../ink/ink2661.xml"/><Relationship Id="rId662" Type="http://schemas.openxmlformats.org/officeDocument/2006/relationships/image" Target="../media/image2288.png"/><Relationship Id="rId1085" Type="http://schemas.openxmlformats.org/officeDocument/2006/relationships/customXml" Target="../ink/ink2977.xml"/><Relationship Id="rId1292" Type="http://schemas.openxmlformats.org/officeDocument/2006/relationships/image" Target="../media/image898.png"/><Relationship Id="rId1306" Type="http://schemas.openxmlformats.org/officeDocument/2006/relationships/image" Target="../media/image905.png"/><Relationship Id="rId1513" Type="http://schemas.openxmlformats.org/officeDocument/2006/relationships/customXml" Target="../ink/ink3191.xml"/><Relationship Id="rId12" Type="http://schemas.openxmlformats.org/officeDocument/2006/relationships/customXml" Target="../ink/ink2438.xml"/><Relationship Id="rId108" Type="http://schemas.openxmlformats.org/officeDocument/2006/relationships/image" Target="../media/image2013.png"/><Relationship Id="rId315" Type="http://schemas.openxmlformats.org/officeDocument/2006/relationships/image" Target="../media/image2114.png"/><Relationship Id="rId522" Type="http://schemas.openxmlformats.org/officeDocument/2006/relationships/image" Target="../media/image2217.png"/><Relationship Id="rId967" Type="http://schemas.openxmlformats.org/officeDocument/2006/relationships/customXml" Target="../ink/ink2918.xml"/><Relationship Id="rId1152" Type="http://schemas.openxmlformats.org/officeDocument/2006/relationships/image" Target="../media/image827.png"/><Relationship Id="rId96" Type="http://schemas.openxmlformats.org/officeDocument/2006/relationships/image" Target="../media/image2007.png"/><Relationship Id="rId161" Type="http://schemas.openxmlformats.org/officeDocument/2006/relationships/customXml" Target="../ink/ink2513.xml"/><Relationship Id="rId399" Type="http://schemas.openxmlformats.org/officeDocument/2006/relationships/customXml" Target="../ink/ink2633.xml"/><Relationship Id="rId827" Type="http://schemas.openxmlformats.org/officeDocument/2006/relationships/customXml" Target="../ink/ink2848.xml"/><Relationship Id="rId1012" Type="http://schemas.openxmlformats.org/officeDocument/2006/relationships/image" Target="../media/image2464.png"/><Relationship Id="rId1457" Type="http://schemas.openxmlformats.org/officeDocument/2006/relationships/customXml" Target="../ink/ink3163.xml"/><Relationship Id="rId259" Type="http://schemas.openxmlformats.org/officeDocument/2006/relationships/customXml" Target="../ink/ink2561.xml"/><Relationship Id="rId466" Type="http://schemas.openxmlformats.org/officeDocument/2006/relationships/image" Target="../media/image2190.png"/><Relationship Id="rId673" Type="http://schemas.openxmlformats.org/officeDocument/2006/relationships/customXml" Target="../ink/ink2771.xml"/><Relationship Id="rId880" Type="http://schemas.openxmlformats.org/officeDocument/2006/relationships/image" Target="../media/image2398.png"/><Relationship Id="rId1096" Type="http://schemas.openxmlformats.org/officeDocument/2006/relationships/image" Target="../media/image2506.png"/><Relationship Id="rId1317" Type="http://schemas.openxmlformats.org/officeDocument/2006/relationships/customXml" Target="../ink/ink3093.xml"/><Relationship Id="rId1524" Type="http://schemas.openxmlformats.org/officeDocument/2006/relationships/image" Target="../media/image2583.png"/><Relationship Id="rId23" Type="http://schemas.openxmlformats.org/officeDocument/2006/relationships/image" Target="../media/image1971.png"/><Relationship Id="rId119" Type="http://schemas.openxmlformats.org/officeDocument/2006/relationships/customXml" Target="../ink/ink2492.xml"/><Relationship Id="rId326" Type="http://schemas.openxmlformats.org/officeDocument/2006/relationships/customXml" Target="../ink/ink2596.xml"/><Relationship Id="rId533" Type="http://schemas.openxmlformats.org/officeDocument/2006/relationships/customXml" Target="../ink/ink2701.xml"/><Relationship Id="rId978" Type="http://schemas.openxmlformats.org/officeDocument/2006/relationships/image" Target="../media/image2447.png"/><Relationship Id="rId1163" Type="http://schemas.openxmlformats.org/officeDocument/2006/relationships/customXml" Target="../ink/ink3016.xml"/><Relationship Id="rId1370" Type="http://schemas.openxmlformats.org/officeDocument/2006/relationships/image" Target="../media/image938.png"/><Relationship Id="rId740" Type="http://schemas.openxmlformats.org/officeDocument/2006/relationships/image" Target="../media/image2328.png"/><Relationship Id="rId838" Type="http://schemas.openxmlformats.org/officeDocument/2006/relationships/image" Target="../media/image2377.png"/><Relationship Id="rId1023" Type="http://schemas.openxmlformats.org/officeDocument/2006/relationships/customXml" Target="../ink/ink2946.xml"/><Relationship Id="rId1468" Type="http://schemas.openxmlformats.org/officeDocument/2006/relationships/image" Target="../media/image2555.png"/><Relationship Id="rId172" Type="http://schemas.openxmlformats.org/officeDocument/2006/relationships/image" Target="../media/image2045.png"/><Relationship Id="rId477" Type="http://schemas.openxmlformats.org/officeDocument/2006/relationships/image" Target="../media/image2195.png"/><Relationship Id="rId600" Type="http://schemas.openxmlformats.org/officeDocument/2006/relationships/image" Target="../media/image2255.png"/><Relationship Id="rId684" Type="http://schemas.openxmlformats.org/officeDocument/2006/relationships/image" Target="../media/image2299.png"/><Relationship Id="rId1230" Type="http://schemas.openxmlformats.org/officeDocument/2006/relationships/image" Target="../media/image867.png"/><Relationship Id="rId1328" Type="http://schemas.openxmlformats.org/officeDocument/2006/relationships/image" Target="../media/image917.png"/><Relationship Id="rId1535" Type="http://schemas.openxmlformats.org/officeDocument/2006/relationships/customXml" Target="../ink/ink3202.xml"/><Relationship Id="rId337" Type="http://schemas.openxmlformats.org/officeDocument/2006/relationships/image" Target="../media/image2126.png"/><Relationship Id="rId891" Type="http://schemas.openxmlformats.org/officeDocument/2006/relationships/customXml" Target="../ink/ink2880.xml"/><Relationship Id="rId905" Type="http://schemas.openxmlformats.org/officeDocument/2006/relationships/customXml" Target="../ink/ink2887.xml"/><Relationship Id="rId989" Type="http://schemas.openxmlformats.org/officeDocument/2006/relationships/customXml" Target="../ink/ink2929.xml"/><Relationship Id="rId34" Type="http://schemas.openxmlformats.org/officeDocument/2006/relationships/customXml" Target="../ink/ink2449.xml"/><Relationship Id="rId544" Type="http://schemas.openxmlformats.org/officeDocument/2006/relationships/image" Target="../media/image2228.png"/><Relationship Id="rId751" Type="http://schemas.openxmlformats.org/officeDocument/2006/relationships/customXml" Target="../ink/ink2810.xml"/><Relationship Id="rId849" Type="http://schemas.openxmlformats.org/officeDocument/2006/relationships/customXml" Target="../ink/ink2859.xml"/><Relationship Id="rId1174" Type="http://schemas.openxmlformats.org/officeDocument/2006/relationships/image" Target="../media/image838.png"/><Relationship Id="rId1381" Type="http://schemas.openxmlformats.org/officeDocument/2006/relationships/customXml" Target="../ink/ink3125.xml"/><Relationship Id="rId1479" Type="http://schemas.openxmlformats.org/officeDocument/2006/relationships/customXml" Target="../ink/ink3174.xml"/><Relationship Id="rId183" Type="http://schemas.openxmlformats.org/officeDocument/2006/relationships/customXml" Target="../ink/ink2524.xml"/><Relationship Id="rId390" Type="http://schemas.openxmlformats.org/officeDocument/2006/relationships/image" Target="../media/image2152.png"/><Relationship Id="rId404" Type="http://schemas.openxmlformats.org/officeDocument/2006/relationships/image" Target="../media/image2159.png"/><Relationship Id="rId611" Type="http://schemas.openxmlformats.org/officeDocument/2006/relationships/customXml" Target="../ink/ink2740.xml"/><Relationship Id="rId1034" Type="http://schemas.openxmlformats.org/officeDocument/2006/relationships/image" Target="../media/image2475.png"/><Relationship Id="rId1241" Type="http://schemas.openxmlformats.org/officeDocument/2006/relationships/customXml" Target="../ink/ink3055.xml"/><Relationship Id="rId1339" Type="http://schemas.openxmlformats.org/officeDocument/2006/relationships/customXml" Target="../ink/ink3104.xml"/><Relationship Id="rId250" Type="http://schemas.openxmlformats.org/officeDocument/2006/relationships/image" Target="../media/image2083.png"/><Relationship Id="rId488" Type="http://schemas.openxmlformats.org/officeDocument/2006/relationships/image" Target="../media/image2200.png"/><Relationship Id="rId695" Type="http://schemas.openxmlformats.org/officeDocument/2006/relationships/customXml" Target="../ink/ink2782.xml"/><Relationship Id="rId709" Type="http://schemas.openxmlformats.org/officeDocument/2006/relationships/customXml" Target="../ink/ink2789.xml"/><Relationship Id="rId916" Type="http://schemas.openxmlformats.org/officeDocument/2006/relationships/image" Target="../media/image2416.png"/><Relationship Id="rId1101" Type="http://schemas.openxmlformats.org/officeDocument/2006/relationships/customXml" Target="../ink/ink2985.xml"/><Relationship Id="rId1546" Type="http://schemas.openxmlformats.org/officeDocument/2006/relationships/image" Target="../media/image2594.png"/><Relationship Id="rId45" Type="http://schemas.openxmlformats.org/officeDocument/2006/relationships/customXml" Target="../ink/ink2455.xml"/><Relationship Id="rId110" Type="http://schemas.openxmlformats.org/officeDocument/2006/relationships/image" Target="../media/image2014.png"/><Relationship Id="rId348" Type="http://schemas.openxmlformats.org/officeDocument/2006/relationships/customXml" Target="../ink/ink2607.xml"/><Relationship Id="rId555" Type="http://schemas.openxmlformats.org/officeDocument/2006/relationships/customXml" Target="../ink/ink2712.xml"/><Relationship Id="rId762" Type="http://schemas.openxmlformats.org/officeDocument/2006/relationships/image" Target="../media/image2339.png"/><Relationship Id="rId1185" Type="http://schemas.openxmlformats.org/officeDocument/2006/relationships/customXml" Target="../ink/ink3027.xml"/><Relationship Id="rId1392" Type="http://schemas.openxmlformats.org/officeDocument/2006/relationships/image" Target="../media/image949.png"/><Relationship Id="rId1406" Type="http://schemas.openxmlformats.org/officeDocument/2006/relationships/image" Target="../media/image956.png"/><Relationship Id="rId194" Type="http://schemas.openxmlformats.org/officeDocument/2006/relationships/image" Target="../media/image2056.png"/><Relationship Id="rId208" Type="http://schemas.openxmlformats.org/officeDocument/2006/relationships/image" Target="../media/image2063.png"/><Relationship Id="rId415" Type="http://schemas.openxmlformats.org/officeDocument/2006/relationships/customXml" Target="../ink/ink2641.xml"/><Relationship Id="rId622" Type="http://schemas.openxmlformats.org/officeDocument/2006/relationships/image" Target="../media/image2267.png"/><Relationship Id="rId1045" Type="http://schemas.openxmlformats.org/officeDocument/2006/relationships/customXml" Target="../ink/ink2957.xml"/><Relationship Id="rId1252" Type="http://schemas.openxmlformats.org/officeDocument/2006/relationships/image" Target="../media/image878.png"/><Relationship Id="rId261" Type="http://schemas.openxmlformats.org/officeDocument/2006/relationships/customXml" Target="../ink/ink2562.xml"/><Relationship Id="rId499" Type="http://schemas.openxmlformats.org/officeDocument/2006/relationships/customXml" Target="../ink/ink2684.xml"/><Relationship Id="rId927" Type="http://schemas.openxmlformats.org/officeDocument/2006/relationships/customXml" Target="../ink/ink2898.xml"/><Relationship Id="rId1112" Type="http://schemas.openxmlformats.org/officeDocument/2006/relationships/image" Target="../media/image2514.png"/><Relationship Id="rId1557" Type="http://schemas.openxmlformats.org/officeDocument/2006/relationships/customXml" Target="../ink/ink3213.xml"/><Relationship Id="rId56" Type="http://schemas.openxmlformats.org/officeDocument/2006/relationships/image" Target="../media/image1987.png"/><Relationship Id="rId359" Type="http://schemas.openxmlformats.org/officeDocument/2006/relationships/image" Target="../media/image2137.png"/><Relationship Id="rId566" Type="http://schemas.openxmlformats.org/officeDocument/2006/relationships/image" Target="../media/image1797.png"/><Relationship Id="rId773" Type="http://schemas.openxmlformats.org/officeDocument/2006/relationships/customXml" Target="../ink/ink2821.xml"/><Relationship Id="rId1196" Type="http://schemas.openxmlformats.org/officeDocument/2006/relationships/image" Target="../media/image850.png"/><Relationship Id="rId1417" Type="http://schemas.openxmlformats.org/officeDocument/2006/relationships/customXml" Target="../ink/ink3143.xml"/><Relationship Id="rId121" Type="http://schemas.openxmlformats.org/officeDocument/2006/relationships/customXml" Target="../ink/ink2493.xml"/><Relationship Id="rId219" Type="http://schemas.openxmlformats.org/officeDocument/2006/relationships/customXml" Target="../ink/ink2541.xml"/><Relationship Id="rId426" Type="http://schemas.openxmlformats.org/officeDocument/2006/relationships/image" Target="../media/image2170.png"/><Relationship Id="rId633" Type="http://schemas.openxmlformats.org/officeDocument/2006/relationships/customXml" Target="../ink/ink2751.xml"/><Relationship Id="rId980" Type="http://schemas.openxmlformats.org/officeDocument/2006/relationships/image" Target="../media/image2448.png"/><Relationship Id="rId1056" Type="http://schemas.openxmlformats.org/officeDocument/2006/relationships/image" Target="../media/image2486.png"/><Relationship Id="rId1263" Type="http://schemas.openxmlformats.org/officeDocument/2006/relationships/customXml" Target="../ink/ink3066.xml"/><Relationship Id="rId840" Type="http://schemas.openxmlformats.org/officeDocument/2006/relationships/image" Target="../media/image2378.png"/><Relationship Id="rId938" Type="http://schemas.openxmlformats.org/officeDocument/2006/relationships/image" Target="../media/image2427.png"/><Relationship Id="rId1470" Type="http://schemas.openxmlformats.org/officeDocument/2006/relationships/image" Target="../media/image2556.png"/><Relationship Id="rId1568" Type="http://schemas.openxmlformats.org/officeDocument/2006/relationships/image" Target="../media/image2605.png"/><Relationship Id="rId67" Type="http://schemas.openxmlformats.org/officeDocument/2006/relationships/customXml" Target="../ink/ink2466.xml"/><Relationship Id="rId272" Type="http://schemas.openxmlformats.org/officeDocument/2006/relationships/image" Target="../media/image2094.png"/><Relationship Id="rId577" Type="http://schemas.openxmlformats.org/officeDocument/2006/relationships/customXml" Target="../ink/ink2723.xml"/><Relationship Id="rId700" Type="http://schemas.openxmlformats.org/officeDocument/2006/relationships/image" Target="../media/image2307.png"/><Relationship Id="rId1123" Type="http://schemas.openxmlformats.org/officeDocument/2006/relationships/customXml" Target="../ink/ink2996.xml"/><Relationship Id="rId1330" Type="http://schemas.openxmlformats.org/officeDocument/2006/relationships/image" Target="../media/image918.png"/><Relationship Id="rId1428" Type="http://schemas.openxmlformats.org/officeDocument/2006/relationships/image" Target="../media/image967.png"/><Relationship Id="rId132" Type="http://schemas.openxmlformats.org/officeDocument/2006/relationships/image" Target="../media/image2025.png"/><Relationship Id="rId784" Type="http://schemas.openxmlformats.org/officeDocument/2006/relationships/image" Target="../media/image2350.png"/><Relationship Id="rId991" Type="http://schemas.openxmlformats.org/officeDocument/2006/relationships/customXml" Target="../ink/ink2930.xml"/><Relationship Id="rId1067" Type="http://schemas.openxmlformats.org/officeDocument/2006/relationships/customXml" Target="../ink/ink2968.xml"/><Relationship Id="rId437" Type="http://schemas.openxmlformats.org/officeDocument/2006/relationships/customXml" Target="../ink/ink2652.xml"/><Relationship Id="rId644" Type="http://schemas.openxmlformats.org/officeDocument/2006/relationships/image" Target="../media/image2279.png"/><Relationship Id="rId851" Type="http://schemas.openxmlformats.org/officeDocument/2006/relationships/customXml" Target="../ink/ink2860.xml"/><Relationship Id="rId1274" Type="http://schemas.openxmlformats.org/officeDocument/2006/relationships/image" Target="../media/image889.png"/><Relationship Id="rId1481" Type="http://schemas.openxmlformats.org/officeDocument/2006/relationships/customXml" Target="../ink/ink3175.xml"/><Relationship Id="rId283" Type="http://schemas.openxmlformats.org/officeDocument/2006/relationships/image" Target="../media/image2099.png"/><Relationship Id="rId490" Type="http://schemas.openxmlformats.org/officeDocument/2006/relationships/image" Target="../media/image2201.png"/><Relationship Id="rId504" Type="http://schemas.openxmlformats.org/officeDocument/2006/relationships/image" Target="../media/image2208.png"/><Relationship Id="rId711" Type="http://schemas.openxmlformats.org/officeDocument/2006/relationships/customXml" Target="../ink/ink2790.xml"/><Relationship Id="rId949" Type="http://schemas.openxmlformats.org/officeDocument/2006/relationships/customXml" Target="../ink/ink2909.xml"/><Relationship Id="rId1134" Type="http://schemas.openxmlformats.org/officeDocument/2006/relationships/image" Target="../media/image2525.png"/><Relationship Id="rId1341" Type="http://schemas.openxmlformats.org/officeDocument/2006/relationships/customXml" Target="../ink/ink3105.xml"/><Relationship Id="rId78" Type="http://schemas.openxmlformats.org/officeDocument/2006/relationships/image" Target="../media/image1998.png"/><Relationship Id="rId143" Type="http://schemas.openxmlformats.org/officeDocument/2006/relationships/customXml" Target="../ink/ink2504.xml"/><Relationship Id="rId350" Type="http://schemas.openxmlformats.org/officeDocument/2006/relationships/customXml" Target="../ink/ink2608.xml"/><Relationship Id="rId588" Type="http://schemas.openxmlformats.org/officeDocument/2006/relationships/image" Target="../media/image2249.png"/><Relationship Id="rId795" Type="http://schemas.openxmlformats.org/officeDocument/2006/relationships/customXml" Target="../ink/ink2832.xml"/><Relationship Id="rId809" Type="http://schemas.openxmlformats.org/officeDocument/2006/relationships/customXml" Target="../ink/ink2839.xml"/><Relationship Id="rId1201" Type="http://schemas.openxmlformats.org/officeDocument/2006/relationships/customXml" Target="../ink/ink3035.xml"/><Relationship Id="rId1439" Type="http://schemas.openxmlformats.org/officeDocument/2006/relationships/customXml" Target="../ink/ink3154.xml"/><Relationship Id="rId9" Type="http://schemas.openxmlformats.org/officeDocument/2006/relationships/image" Target="../media/image1964.png"/><Relationship Id="rId210" Type="http://schemas.openxmlformats.org/officeDocument/2006/relationships/image" Target="../media/image2064.png"/><Relationship Id="rId448" Type="http://schemas.openxmlformats.org/officeDocument/2006/relationships/image" Target="../media/image2181.png"/><Relationship Id="rId655" Type="http://schemas.openxmlformats.org/officeDocument/2006/relationships/customXml" Target="../ink/ink2762.xml"/><Relationship Id="rId862" Type="http://schemas.openxmlformats.org/officeDocument/2006/relationships/image" Target="../media/image2389.png"/><Relationship Id="rId1078" Type="http://schemas.openxmlformats.org/officeDocument/2006/relationships/image" Target="../media/image2497.png"/><Relationship Id="rId1285" Type="http://schemas.openxmlformats.org/officeDocument/2006/relationships/customXml" Target="../ink/ink3077.xml"/><Relationship Id="rId1492" Type="http://schemas.openxmlformats.org/officeDocument/2006/relationships/image" Target="../media/image2567.png"/><Relationship Id="rId1506" Type="http://schemas.openxmlformats.org/officeDocument/2006/relationships/image" Target="../media/image2574.png"/><Relationship Id="rId294" Type="http://schemas.openxmlformats.org/officeDocument/2006/relationships/customXml" Target="../ink/ink2580.xml"/><Relationship Id="rId308" Type="http://schemas.openxmlformats.org/officeDocument/2006/relationships/customXml" Target="../ink/ink2587.xml"/><Relationship Id="rId515" Type="http://schemas.openxmlformats.org/officeDocument/2006/relationships/customXml" Target="../ink/ink2692.xml"/><Relationship Id="rId722" Type="http://schemas.openxmlformats.org/officeDocument/2006/relationships/image" Target="../media/image2319.png"/><Relationship Id="rId1145" Type="http://schemas.openxmlformats.org/officeDocument/2006/relationships/customXml" Target="../ink/ink3007.xml"/><Relationship Id="rId1352" Type="http://schemas.openxmlformats.org/officeDocument/2006/relationships/image" Target="../media/image929.png"/><Relationship Id="rId89" Type="http://schemas.openxmlformats.org/officeDocument/2006/relationships/customXml" Target="../ink/ink2477.xml"/><Relationship Id="rId154" Type="http://schemas.openxmlformats.org/officeDocument/2006/relationships/image" Target="../media/image2036.png"/><Relationship Id="rId361" Type="http://schemas.openxmlformats.org/officeDocument/2006/relationships/image" Target="../media/image2138.png"/><Relationship Id="rId599" Type="http://schemas.openxmlformats.org/officeDocument/2006/relationships/customXml" Target="../ink/ink2734.xml"/><Relationship Id="rId1005" Type="http://schemas.openxmlformats.org/officeDocument/2006/relationships/customXml" Target="../ink/ink2937.xml"/><Relationship Id="rId1212" Type="http://schemas.openxmlformats.org/officeDocument/2006/relationships/image" Target="../media/image858.png"/><Relationship Id="rId459" Type="http://schemas.openxmlformats.org/officeDocument/2006/relationships/customXml" Target="../ink/ink2663.xml"/><Relationship Id="rId666" Type="http://schemas.openxmlformats.org/officeDocument/2006/relationships/image" Target="../media/image2290.png"/><Relationship Id="rId873" Type="http://schemas.openxmlformats.org/officeDocument/2006/relationships/customXml" Target="../ink/ink2871.xml"/><Relationship Id="rId1089" Type="http://schemas.openxmlformats.org/officeDocument/2006/relationships/customXml" Target="../ink/ink2979.xml"/><Relationship Id="rId1296" Type="http://schemas.openxmlformats.org/officeDocument/2006/relationships/image" Target="../media/image900.png"/><Relationship Id="rId1517" Type="http://schemas.openxmlformats.org/officeDocument/2006/relationships/customXml" Target="../ink/ink3193.xml"/><Relationship Id="rId16" Type="http://schemas.openxmlformats.org/officeDocument/2006/relationships/customXml" Target="../ink/ink2440.xml"/><Relationship Id="rId221" Type="http://schemas.openxmlformats.org/officeDocument/2006/relationships/customXml" Target="../ink/ink2542.xml"/><Relationship Id="rId319" Type="http://schemas.openxmlformats.org/officeDocument/2006/relationships/image" Target="../media/image2116.png"/><Relationship Id="rId526" Type="http://schemas.openxmlformats.org/officeDocument/2006/relationships/image" Target="../media/image2219.png"/><Relationship Id="rId1156" Type="http://schemas.openxmlformats.org/officeDocument/2006/relationships/image" Target="../media/image829.png"/><Relationship Id="rId1363" Type="http://schemas.openxmlformats.org/officeDocument/2006/relationships/customXml" Target="../ink/ink3116.xml"/><Relationship Id="rId733" Type="http://schemas.openxmlformats.org/officeDocument/2006/relationships/customXml" Target="../ink/ink2801.xml"/><Relationship Id="rId940" Type="http://schemas.openxmlformats.org/officeDocument/2006/relationships/image" Target="../media/image2428.png"/><Relationship Id="rId1016" Type="http://schemas.openxmlformats.org/officeDocument/2006/relationships/image" Target="../media/image2466.png"/><Relationship Id="rId1570" Type="http://schemas.openxmlformats.org/officeDocument/2006/relationships/image" Target="../media/image2606.png"/><Relationship Id="rId165" Type="http://schemas.openxmlformats.org/officeDocument/2006/relationships/customXml" Target="../ink/ink2515.xml"/><Relationship Id="rId372" Type="http://schemas.openxmlformats.org/officeDocument/2006/relationships/image" Target="../media/image2143.png"/><Relationship Id="rId677" Type="http://schemas.openxmlformats.org/officeDocument/2006/relationships/customXml" Target="../ink/ink2773.xml"/><Relationship Id="rId800" Type="http://schemas.openxmlformats.org/officeDocument/2006/relationships/image" Target="../media/image2358.png"/><Relationship Id="rId1223" Type="http://schemas.openxmlformats.org/officeDocument/2006/relationships/customXml" Target="../ink/ink3046.xml"/><Relationship Id="rId1430" Type="http://schemas.openxmlformats.org/officeDocument/2006/relationships/image" Target="../media/image968.png"/><Relationship Id="rId1528" Type="http://schemas.openxmlformats.org/officeDocument/2006/relationships/image" Target="../media/image2585.png"/><Relationship Id="rId232" Type="http://schemas.openxmlformats.org/officeDocument/2006/relationships/image" Target="../media/image2075.png"/><Relationship Id="rId884" Type="http://schemas.openxmlformats.org/officeDocument/2006/relationships/image" Target="../media/image2400.png"/><Relationship Id="rId27" Type="http://schemas.openxmlformats.org/officeDocument/2006/relationships/image" Target="../media/image1973.png"/><Relationship Id="rId537" Type="http://schemas.openxmlformats.org/officeDocument/2006/relationships/customXml" Target="../ink/ink2703.xml"/><Relationship Id="rId744" Type="http://schemas.openxmlformats.org/officeDocument/2006/relationships/image" Target="../media/image2329.png"/><Relationship Id="rId951" Type="http://schemas.openxmlformats.org/officeDocument/2006/relationships/customXml" Target="../ink/ink2910.xml"/><Relationship Id="rId1167" Type="http://schemas.openxmlformats.org/officeDocument/2006/relationships/customXml" Target="../ink/ink3018.xml"/><Relationship Id="rId1374" Type="http://schemas.openxmlformats.org/officeDocument/2006/relationships/image" Target="../media/image940.png"/><Relationship Id="rId80" Type="http://schemas.openxmlformats.org/officeDocument/2006/relationships/image" Target="../media/image1999.png"/><Relationship Id="rId176" Type="http://schemas.openxmlformats.org/officeDocument/2006/relationships/image" Target="../media/image2047.png"/><Relationship Id="rId383" Type="http://schemas.openxmlformats.org/officeDocument/2006/relationships/customXml" Target="../ink/ink2625.xml"/><Relationship Id="rId590" Type="http://schemas.openxmlformats.org/officeDocument/2006/relationships/image" Target="../media/image2250.png"/><Relationship Id="rId604" Type="http://schemas.openxmlformats.org/officeDocument/2006/relationships/image" Target="../media/image2257.png"/><Relationship Id="rId811" Type="http://schemas.openxmlformats.org/officeDocument/2006/relationships/customXml" Target="../ink/ink2840.xml"/><Relationship Id="rId1027" Type="http://schemas.openxmlformats.org/officeDocument/2006/relationships/customXml" Target="../ink/ink2948.xml"/><Relationship Id="rId1234" Type="http://schemas.openxmlformats.org/officeDocument/2006/relationships/image" Target="../media/image869.png"/><Relationship Id="rId1441" Type="http://schemas.openxmlformats.org/officeDocument/2006/relationships/customXml" Target="../ink/ink3155.xml"/><Relationship Id="rId243" Type="http://schemas.openxmlformats.org/officeDocument/2006/relationships/customXml" Target="../ink/ink2553.xml"/><Relationship Id="rId450" Type="http://schemas.openxmlformats.org/officeDocument/2006/relationships/image" Target="../media/image2182.png"/><Relationship Id="rId688" Type="http://schemas.openxmlformats.org/officeDocument/2006/relationships/image" Target="../media/image2301.png"/><Relationship Id="rId895" Type="http://schemas.openxmlformats.org/officeDocument/2006/relationships/customXml" Target="../ink/ink2882.xml"/><Relationship Id="rId909" Type="http://schemas.openxmlformats.org/officeDocument/2006/relationships/customXml" Target="../ink/ink2889.xml"/><Relationship Id="rId1080" Type="http://schemas.openxmlformats.org/officeDocument/2006/relationships/image" Target="../media/image2498.png"/><Relationship Id="rId1301" Type="http://schemas.openxmlformats.org/officeDocument/2006/relationships/customXml" Target="../ink/ink3085.xml"/><Relationship Id="rId1539" Type="http://schemas.openxmlformats.org/officeDocument/2006/relationships/customXml" Target="../ink/ink3204.xml"/><Relationship Id="rId38" Type="http://schemas.openxmlformats.org/officeDocument/2006/relationships/customXml" Target="../ink/ink2451.xml"/><Relationship Id="rId103" Type="http://schemas.openxmlformats.org/officeDocument/2006/relationships/customXml" Target="../ink/ink2484.xml"/><Relationship Id="rId310" Type="http://schemas.openxmlformats.org/officeDocument/2006/relationships/customXml" Target="../ink/ink2588.xml"/><Relationship Id="rId548" Type="http://schemas.openxmlformats.org/officeDocument/2006/relationships/image" Target="../media/image2230.png"/><Relationship Id="rId755" Type="http://schemas.openxmlformats.org/officeDocument/2006/relationships/customXml" Target="../ink/ink2812.xml"/><Relationship Id="rId962" Type="http://schemas.openxmlformats.org/officeDocument/2006/relationships/image" Target="../media/image2439.png"/><Relationship Id="rId1178" Type="http://schemas.openxmlformats.org/officeDocument/2006/relationships/image" Target="../media/image840.png"/><Relationship Id="rId1385" Type="http://schemas.openxmlformats.org/officeDocument/2006/relationships/customXml" Target="../ink/ink3127.xml"/><Relationship Id="rId91" Type="http://schemas.openxmlformats.org/officeDocument/2006/relationships/customXml" Target="../ink/ink2478.xml"/><Relationship Id="rId187" Type="http://schemas.openxmlformats.org/officeDocument/2006/relationships/customXml" Target="../ink/ink2526.xml"/><Relationship Id="rId394" Type="http://schemas.openxmlformats.org/officeDocument/2006/relationships/image" Target="../media/image2154.png"/><Relationship Id="rId408" Type="http://schemas.openxmlformats.org/officeDocument/2006/relationships/image" Target="../media/image2161.png"/><Relationship Id="rId615" Type="http://schemas.openxmlformats.org/officeDocument/2006/relationships/customXml" Target="../ink/ink2742.xml"/><Relationship Id="rId822" Type="http://schemas.openxmlformats.org/officeDocument/2006/relationships/image" Target="../media/image2369.png"/><Relationship Id="rId1038" Type="http://schemas.openxmlformats.org/officeDocument/2006/relationships/image" Target="../media/image2477.png"/><Relationship Id="rId1245" Type="http://schemas.openxmlformats.org/officeDocument/2006/relationships/customXml" Target="../ink/ink3057.xml"/><Relationship Id="rId1452" Type="http://schemas.openxmlformats.org/officeDocument/2006/relationships/image" Target="../media/image2547.png"/><Relationship Id="rId254" Type="http://schemas.openxmlformats.org/officeDocument/2006/relationships/image" Target="../media/image2085.png"/><Relationship Id="rId699" Type="http://schemas.openxmlformats.org/officeDocument/2006/relationships/customXml" Target="../ink/ink2784.xml"/><Relationship Id="rId1091" Type="http://schemas.openxmlformats.org/officeDocument/2006/relationships/customXml" Target="../ink/ink2980.xml"/><Relationship Id="rId1105" Type="http://schemas.openxmlformats.org/officeDocument/2006/relationships/customXml" Target="../ink/ink2987.xml"/><Relationship Id="rId1312" Type="http://schemas.openxmlformats.org/officeDocument/2006/relationships/image" Target="../media/image909.png"/><Relationship Id="rId49" Type="http://schemas.openxmlformats.org/officeDocument/2006/relationships/customXml" Target="../ink/ink2457.xml"/><Relationship Id="rId114" Type="http://schemas.openxmlformats.org/officeDocument/2006/relationships/image" Target="../media/image2016.png"/><Relationship Id="rId461" Type="http://schemas.openxmlformats.org/officeDocument/2006/relationships/customXml" Target="../ink/ink2664.xml"/><Relationship Id="rId559" Type="http://schemas.openxmlformats.org/officeDocument/2006/relationships/customXml" Target="../ink/ink2714.xml"/><Relationship Id="rId766" Type="http://schemas.openxmlformats.org/officeDocument/2006/relationships/image" Target="../media/image2341.png"/><Relationship Id="rId1189" Type="http://schemas.openxmlformats.org/officeDocument/2006/relationships/customXml" Target="../ink/ink3029.xml"/><Relationship Id="rId1396" Type="http://schemas.openxmlformats.org/officeDocument/2006/relationships/image" Target="../media/image951.png"/><Relationship Id="rId198" Type="http://schemas.openxmlformats.org/officeDocument/2006/relationships/image" Target="../media/image2058.png"/><Relationship Id="rId321" Type="http://schemas.openxmlformats.org/officeDocument/2006/relationships/image" Target="../media/image2117.png"/><Relationship Id="rId419" Type="http://schemas.openxmlformats.org/officeDocument/2006/relationships/customXml" Target="../ink/ink2643.xml"/><Relationship Id="rId626" Type="http://schemas.openxmlformats.org/officeDocument/2006/relationships/image" Target="../media/image2269.png"/><Relationship Id="rId973" Type="http://schemas.openxmlformats.org/officeDocument/2006/relationships/customXml" Target="../ink/ink2921.xml"/><Relationship Id="rId1049" Type="http://schemas.openxmlformats.org/officeDocument/2006/relationships/customXml" Target="../ink/ink2959.xml"/><Relationship Id="rId1256" Type="http://schemas.openxmlformats.org/officeDocument/2006/relationships/image" Target="../media/image880.png"/><Relationship Id="rId833" Type="http://schemas.openxmlformats.org/officeDocument/2006/relationships/customXml" Target="../ink/ink2851.xml"/><Relationship Id="rId1116" Type="http://schemas.openxmlformats.org/officeDocument/2006/relationships/image" Target="../media/image2516.png"/><Relationship Id="rId1463" Type="http://schemas.openxmlformats.org/officeDocument/2006/relationships/customXml" Target="../ink/ink3166.xml"/><Relationship Id="rId265" Type="http://schemas.openxmlformats.org/officeDocument/2006/relationships/customXml" Target="../ink/ink2564.xml"/><Relationship Id="rId472" Type="http://schemas.openxmlformats.org/officeDocument/2006/relationships/image" Target="../media/image2193.png"/><Relationship Id="rId900" Type="http://schemas.openxmlformats.org/officeDocument/2006/relationships/image" Target="../media/image2408.png"/><Relationship Id="rId1323" Type="http://schemas.openxmlformats.org/officeDocument/2006/relationships/customXml" Target="../ink/ink3096.xml"/><Relationship Id="rId1530" Type="http://schemas.openxmlformats.org/officeDocument/2006/relationships/image" Target="../media/image2586.png"/><Relationship Id="rId125" Type="http://schemas.openxmlformats.org/officeDocument/2006/relationships/customXml" Target="../ink/ink2495.xml"/><Relationship Id="rId332" Type="http://schemas.openxmlformats.org/officeDocument/2006/relationships/customXml" Target="../ink/ink2599.xml"/><Relationship Id="rId777" Type="http://schemas.openxmlformats.org/officeDocument/2006/relationships/customXml" Target="../ink/ink2823.xml"/><Relationship Id="rId984" Type="http://schemas.openxmlformats.org/officeDocument/2006/relationships/image" Target="../media/image2450.png"/><Relationship Id="rId637" Type="http://schemas.openxmlformats.org/officeDocument/2006/relationships/customXml" Target="../ink/ink2753.xml"/><Relationship Id="rId844" Type="http://schemas.openxmlformats.org/officeDocument/2006/relationships/image" Target="../media/image2380.png"/><Relationship Id="rId1267" Type="http://schemas.openxmlformats.org/officeDocument/2006/relationships/customXml" Target="../ink/ink3068.xml"/><Relationship Id="rId1474" Type="http://schemas.openxmlformats.org/officeDocument/2006/relationships/image" Target="../media/image2558.png"/><Relationship Id="rId276" Type="http://schemas.openxmlformats.org/officeDocument/2006/relationships/customXml" Target="../ink/ink2570.xml"/><Relationship Id="rId483" Type="http://schemas.openxmlformats.org/officeDocument/2006/relationships/image" Target="../media/image2198.png"/><Relationship Id="rId690" Type="http://schemas.openxmlformats.org/officeDocument/2006/relationships/image" Target="../media/image2302.png"/><Relationship Id="rId704" Type="http://schemas.openxmlformats.org/officeDocument/2006/relationships/image" Target="../media/image2309.png"/><Relationship Id="rId911" Type="http://schemas.openxmlformats.org/officeDocument/2006/relationships/customXml" Target="../ink/ink2890.xml"/><Relationship Id="rId1127" Type="http://schemas.openxmlformats.org/officeDocument/2006/relationships/customXml" Target="../ink/ink2998.xml"/><Relationship Id="rId1334" Type="http://schemas.openxmlformats.org/officeDocument/2006/relationships/image" Target="../media/image920.png"/><Relationship Id="rId1541" Type="http://schemas.openxmlformats.org/officeDocument/2006/relationships/customXml" Target="../ink/ink3205.xml"/><Relationship Id="rId40" Type="http://schemas.openxmlformats.org/officeDocument/2006/relationships/image" Target="../media/image1979.png"/><Relationship Id="rId136" Type="http://schemas.openxmlformats.org/officeDocument/2006/relationships/image" Target="../media/image2027.png"/><Relationship Id="rId343" Type="http://schemas.openxmlformats.org/officeDocument/2006/relationships/image" Target="../media/image2129.png"/><Relationship Id="rId550" Type="http://schemas.openxmlformats.org/officeDocument/2006/relationships/image" Target="../media/image2231.png"/><Relationship Id="rId788" Type="http://schemas.openxmlformats.org/officeDocument/2006/relationships/image" Target="../media/image2352.png"/><Relationship Id="rId995" Type="http://schemas.openxmlformats.org/officeDocument/2006/relationships/customXml" Target="../ink/ink2932.xml"/><Relationship Id="rId1180" Type="http://schemas.openxmlformats.org/officeDocument/2006/relationships/image" Target="../media/image841.png"/><Relationship Id="rId1401" Type="http://schemas.openxmlformats.org/officeDocument/2006/relationships/customXml" Target="../ink/ink3135.xml"/><Relationship Id="rId203" Type="http://schemas.openxmlformats.org/officeDocument/2006/relationships/customXml" Target="../ink/ink2534.xml"/><Relationship Id="rId648" Type="http://schemas.openxmlformats.org/officeDocument/2006/relationships/image" Target="../media/image2281.png"/><Relationship Id="rId855" Type="http://schemas.openxmlformats.org/officeDocument/2006/relationships/customXml" Target="../ink/ink2862.xml"/><Relationship Id="rId1040" Type="http://schemas.openxmlformats.org/officeDocument/2006/relationships/image" Target="../media/image2478.png"/><Relationship Id="rId1278" Type="http://schemas.openxmlformats.org/officeDocument/2006/relationships/image" Target="../media/image891.png"/><Relationship Id="rId1485" Type="http://schemas.openxmlformats.org/officeDocument/2006/relationships/customXml" Target="../ink/ink3177.xml"/><Relationship Id="rId287" Type="http://schemas.openxmlformats.org/officeDocument/2006/relationships/customXml" Target="../ink/ink2576.xml"/><Relationship Id="rId410" Type="http://schemas.openxmlformats.org/officeDocument/2006/relationships/image" Target="../media/image2162.png"/><Relationship Id="rId494" Type="http://schemas.openxmlformats.org/officeDocument/2006/relationships/image" Target="../media/image2203.png"/><Relationship Id="rId508" Type="http://schemas.openxmlformats.org/officeDocument/2006/relationships/image" Target="../media/image2210.png"/><Relationship Id="rId715" Type="http://schemas.openxmlformats.org/officeDocument/2006/relationships/customXml" Target="../ink/ink2792.xml"/><Relationship Id="rId922" Type="http://schemas.openxmlformats.org/officeDocument/2006/relationships/image" Target="../media/image2419.png"/><Relationship Id="rId1138" Type="http://schemas.openxmlformats.org/officeDocument/2006/relationships/image" Target="../media/image2527.png"/><Relationship Id="rId1345" Type="http://schemas.openxmlformats.org/officeDocument/2006/relationships/customXml" Target="../ink/ink3107.xml"/><Relationship Id="rId1552" Type="http://schemas.openxmlformats.org/officeDocument/2006/relationships/image" Target="../media/image2597.png"/><Relationship Id="rId147" Type="http://schemas.openxmlformats.org/officeDocument/2006/relationships/customXml" Target="../ink/ink2506.xml"/><Relationship Id="rId354" Type="http://schemas.openxmlformats.org/officeDocument/2006/relationships/customXml" Target="../ink/ink2610.xml"/><Relationship Id="rId799" Type="http://schemas.openxmlformats.org/officeDocument/2006/relationships/customXml" Target="../ink/ink2834.xml"/><Relationship Id="rId1191" Type="http://schemas.openxmlformats.org/officeDocument/2006/relationships/customXml" Target="../ink/ink3030.xml"/><Relationship Id="rId1205" Type="http://schemas.openxmlformats.org/officeDocument/2006/relationships/customXml" Target="../ink/ink3037.xml"/><Relationship Id="rId51" Type="http://schemas.openxmlformats.org/officeDocument/2006/relationships/customXml" Target="../ink/ink2458.xml"/><Relationship Id="rId561" Type="http://schemas.openxmlformats.org/officeDocument/2006/relationships/customXml" Target="../ink/ink2715.xml"/><Relationship Id="rId659" Type="http://schemas.openxmlformats.org/officeDocument/2006/relationships/customXml" Target="../ink/ink2764.xml"/><Relationship Id="rId866" Type="http://schemas.openxmlformats.org/officeDocument/2006/relationships/image" Target="../media/image2391.png"/><Relationship Id="rId1289" Type="http://schemas.openxmlformats.org/officeDocument/2006/relationships/customXml" Target="../ink/ink3079.xml"/><Relationship Id="rId1412" Type="http://schemas.openxmlformats.org/officeDocument/2006/relationships/image" Target="../media/image959.png"/><Relationship Id="rId1496" Type="http://schemas.openxmlformats.org/officeDocument/2006/relationships/image" Target="../media/image2569.png"/><Relationship Id="rId214" Type="http://schemas.openxmlformats.org/officeDocument/2006/relationships/image" Target="../media/image2066.png"/><Relationship Id="rId298" Type="http://schemas.openxmlformats.org/officeDocument/2006/relationships/customXml" Target="../ink/ink2582.xml"/><Relationship Id="rId421" Type="http://schemas.openxmlformats.org/officeDocument/2006/relationships/customXml" Target="../ink/ink2644.xml"/><Relationship Id="rId519" Type="http://schemas.openxmlformats.org/officeDocument/2006/relationships/customXml" Target="../ink/ink2694.xml"/><Relationship Id="rId1051" Type="http://schemas.openxmlformats.org/officeDocument/2006/relationships/customXml" Target="../ink/ink2960.xml"/><Relationship Id="rId1149" Type="http://schemas.openxmlformats.org/officeDocument/2006/relationships/customXml" Target="../ink/ink3009.xml"/><Relationship Id="rId1356" Type="http://schemas.openxmlformats.org/officeDocument/2006/relationships/image" Target="../media/image931.png"/><Relationship Id="rId158" Type="http://schemas.openxmlformats.org/officeDocument/2006/relationships/image" Target="../media/image2038.png"/><Relationship Id="rId726" Type="http://schemas.openxmlformats.org/officeDocument/2006/relationships/image" Target="../media/image2321.png"/><Relationship Id="rId933" Type="http://schemas.openxmlformats.org/officeDocument/2006/relationships/customXml" Target="../ink/ink2901.xml"/><Relationship Id="rId1009" Type="http://schemas.openxmlformats.org/officeDocument/2006/relationships/customXml" Target="../ink/ink2939.xml"/><Relationship Id="rId1563" Type="http://schemas.openxmlformats.org/officeDocument/2006/relationships/customXml" Target="../ink/ink3216.xml"/><Relationship Id="rId62" Type="http://schemas.openxmlformats.org/officeDocument/2006/relationships/image" Target="../media/image1990.png"/><Relationship Id="rId365" Type="http://schemas.openxmlformats.org/officeDocument/2006/relationships/image" Target="../media/image2140.png"/><Relationship Id="rId572" Type="http://schemas.openxmlformats.org/officeDocument/2006/relationships/image" Target="../media/image2241.png"/><Relationship Id="rId1216" Type="http://schemas.openxmlformats.org/officeDocument/2006/relationships/image" Target="../media/image860.png"/><Relationship Id="rId1423" Type="http://schemas.openxmlformats.org/officeDocument/2006/relationships/customXml" Target="../ink/ink3146.xml"/><Relationship Id="rId225" Type="http://schemas.openxmlformats.org/officeDocument/2006/relationships/customXml" Target="../ink/ink2544.xml"/><Relationship Id="rId432" Type="http://schemas.openxmlformats.org/officeDocument/2006/relationships/image" Target="../media/image2173.png"/><Relationship Id="rId877" Type="http://schemas.openxmlformats.org/officeDocument/2006/relationships/customXml" Target="../ink/ink2873.xml"/><Relationship Id="rId1062" Type="http://schemas.openxmlformats.org/officeDocument/2006/relationships/image" Target="../media/image2489.png"/><Relationship Id="rId737" Type="http://schemas.openxmlformats.org/officeDocument/2006/relationships/customXml" Target="../ink/ink2803.xml"/><Relationship Id="rId944" Type="http://schemas.openxmlformats.org/officeDocument/2006/relationships/image" Target="../media/image2430.png"/><Relationship Id="rId1367" Type="http://schemas.openxmlformats.org/officeDocument/2006/relationships/customXml" Target="../ink/ink3118.xml"/><Relationship Id="rId73" Type="http://schemas.openxmlformats.org/officeDocument/2006/relationships/customXml" Target="../ink/ink2469.xml"/><Relationship Id="rId169" Type="http://schemas.openxmlformats.org/officeDocument/2006/relationships/customXml" Target="../ink/ink2517.xml"/><Relationship Id="rId376" Type="http://schemas.openxmlformats.org/officeDocument/2006/relationships/image" Target="../media/image2145.png"/><Relationship Id="rId583" Type="http://schemas.openxmlformats.org/officeDocument/2006/relationships/customXml" Target="../ink/ink2726.xml"/><Relationship Id="rId790" Type="http://schemas.openxmlformats.org/officeDocument/2006/relationships/image" Target="../media/image2353.png"/><Relationship Id="rId804" Type="http://schemas.openxmlformats.org/officeDocument/2006/relationships/image" Target="../media/image2360.png"/><Relationship Id="rId1227" Type="http://schemas.openxmlformats.org/officeDocument/2006/relationships/customXml" Target="../ink/ink3048.xml"/><Relationship Id="rId1434" Type="http://schemas.openxmlformats.org/officeDocument/2006/relationships/image" Target="../media/image970.png"/><Relationship Id="rId4" Type="http://schemas.openxmlformats.org/officeDocument/2006/relationships/customXml" Target="../ink/ink2434.xml"/><Relationship Id="rId236" Type="http://schemas.openxmlformats.org/officeDocument/2006/relationships/image" Target="../media/image2077.png"/><Relationship Id="rId443" Type="http://schemas.openxmlformats.org/officeDocument/2006/relationships/customXml" Target="../ink/ink2655.xml"/><Relationship Id="rId650" Type="http://schemas.openxmlformats.org/officeDocument/2006/relationships/image" Target="../media/image2282.png"/><Relationship Id="rId888" Type="http://schemas.openxmlformats.org/officeDocument/2006/relationships/image" Target="../media/image2402.png"/><Relationship Id="rId1073" Type="http://schemas.openxmlformats.org/officeDocument/2006/relationships/customXml" Target="../ink/ink2971.xml"/><Relationship Id="rId1280" Type="http://schemas.openxmlformats.org/officeDocument/2006/relationships/image" Target="../media/image892.png"/><Relationship Id="rId1501" Type="http://schemas.openxmlformats.org/officeDocument/2006/relationships/customXml" Target="../ink/ink3185.xml"/><Relationship Id="rId303" Type="http://schemas.openxmlformats.org/officeDocument/2006/relationships/image" Target="../media/image2108.png"/><Relationship Id="rId748" Type="http://schemas.openxmlformats.org/officeDocument/2006/relationships/image" Target="../media/image2331.png"/><Relationship Id="rId955" Type="http://schemas.openxmlformats.org/officeDocument/2006/relationships/customXml" Target="../ink/ink2912.xml"/><Relationship Id="rId1140" Type="http://schemas.openxmlformats.org/officeDocument/2006/relationships/image" Target="../media/image821.png"/><Relationship Id="rId1378" Type="http://schemas.openxmlformats.org/officeDocument/2006/relationships/image" Target="../media/image942.png"/><Relationship Id="rId84" Type="http://schemas.openxmlformats.org/officeDocument/2006/relationships/image" Target="../media/image2001.png"/><Relationship Id="rId387" Type="http://schemas.openxmlformats.org/officeDocument/2006/relationships/customXml" Target="../ink/ink2627.xml"/><Relationship Id="rId510" Type="http://schemas.openxmlformats.org/officeDocument/2006/relationships/image" Target="../media/image2211.png"/><Relationship Id="rId594" Type="http://schemas.openxmlformats.org/officeDocument/2006/relationships/image" Target="../media/image2252.png"/><Relationship Id="rId608" Type="http://schemas.openxmlformats.org/officeDocument/2006/relationships/image" Target="../media/image2259.png"/><Relationship Id="rId815" Type="http://schemas.openxmlformats.org/officeDocument/2006/relationships/customXml" Target="../ink/ink2842.xml"/><Relationship Id="rId1238" Type="http://schemas.openxmlformats.org/officeDocument/2006/relationships/image" Target="../media/image871.png"/><Relationship Id="rId1445" Type="http://schemas.openxmlformats.org/officeDocument/2006/relationships/customXml" Target="../ink/ink3157.xml"/><Relationship Id="rId247" Type="http://schemas.openxmlformats.org/officeDocument/2006/relationships/customXml" Target="../ink/ink2555.xml"/><Relationship Id="rId899" Type="http://schemas.openxmlformats.org/officeDocument/2006/relationships/customXml" Target="../ink/ink2884.xml"/><Relationship Id="rId1000" Type="http://schemas.openxmlformats.org/officeDocument/2006/relationships/image" Target="../media/image2458.png"/><Relationship Id="rId1084" Type="http://schemas.openxmlformats.org/officeDocument/2006/relationships/image" Target="../media/image2500.png"/><Relationship Id="rId1305" Type="http://schemas.openxmlformats.org/officeDocument/2006/relationships/customXml" Target="../ink/ink3087.xml"/><Relationship Id="rId107" Type="http://schemas.openxmlformats.org/officeDocument/2006/relationships/customXml" Target="../ink/ink2486.xml"/><Relationship Id="rId454" Type="http://schemas.openxmlformats.org/officeDocument/2006/relationships/image" Target="../media/image2184.png"/><Relationship Id="rId661" Type="http://schemas.openxmlformats.org/officeDocument/2006/relationships/customXml" Target="../ink/ink2765.xml"/><Relationship Id="rId759" Type="http://schemas.openxmlformats.org/officeDocument/2006/relationships/customXml" Target="../ink/ink2814.xml"/><Relationship Id="rId966" Type="http://schemas.openxmlformats.org/officeDocument/2006/relationships/image" Target="../media/image2441.png"/><Relationship Id="rId1291" Type="http://schemas.openxmlformats.org/officeDocument/2006/relationships/customXml" Target="../ink/ink3080.xml"/><Relationship Id="rId1389" Type="http://schemas.openxmlformats.org/officeDocument/2006/relationships/customXml" Target="../ink/ink3129.xml"/><Relationship Id="rId1512" Type="http://schemas.openxmlformats.org/officeDocument/2006/relationships/image" Target="../media/image2577.png"/><Relationship Id="rId11" Type="http://schemas.openxmlformats.org/officeDocument/2006/relationships/image" Target="../media/image1965.png"/><Relationship Id="rId314" Type="http://schemas.openxmlformats.org/officeDocument/2006/relationships/customXml" Target="../ink/ink2590.xml"/><Relationship Id="rId398" Type="http://schemas.openxmlformats.org/officeDocument/2006/relationships/image" Target="../media/image2156.png"/><Relationship Id="rId521" Type="http://schemas.openxmlformats.org/officeDocument/2006/relationships/customXml" Target="../ink/ink2695.xml"/><Relationship Id="rId619" Type="http://schemas.openxmlformats.org/officeDocument/2006/relationships/customXml" Target="../ink/ink2744.xml"/><Relationship Id="rId1151" Type="http://schemas.openxmlformats.org/officeDocument/2006/relationships/customXml" Target="../ink/ink3010.xml"/><Relationship Id="rId1249" Type="http://schemas.openxmlformats.org/officeDocument/2006/relationships/customXml" Target="../ink/ink3059.xml"/><Relationship Id="rId95" Type="http://schemas.openxmlformats.org/officeDocument/2006/relationships/customXml" Target="../ink/ink2480.xml"/><Relationship Id="rId160" Type="http://schemas.openxmlformats.org/officeDocument/2006/relationships/image" Target="../media/image2039.png"/><Relationship Id="rId826" Type="http://schemas.openxmlformats.org/officeDocument/2006/relationships/image" Target="../media/image2371.png"/><Relationship Id="rId1011" Type="http://schemas.openxmlformats.org/officeDocument/2006/relationships/customXml" Target="../ink/ink2940.xml"/><Relationship Id="rId1109" Type="http://schemas.openxmlformats.org/officeDocument/2006/relationships/customXml" Target="../ink/ink2989.xml"/><Relationship Id="rId1456" Type="http://schemas.openxmlformats.org/officeDocument/2006/relationships/image" Target="../media/image2549.png"/><Relationship Id="rId258" Type="http://schemas.openxmlformats.org/officeDocument/2006/relationships/image" Target="../media/image2087.png"/><Relationship Id="rId465" Type="http://schemas.openxmlformats.org/officeDocument/2006/relationships/customXml" Target="../ink/ink2666.xml"/><Relationship Id="rId672" Type="http://schemas.openxmlformats.org/officeDocument/2006/relationships/image" Target="../media/image2293.png"/><Relationship Id="rId1095" Type="http://schemas.openxmlformats.org/officeDocument/2006/relationships/customXml" Target="../ink/ink2982.xml"/><Relationship Id="rId1316" Type="http://schemas.openxmlformats.org/officeDocument/2006/relationships/image" Target="../media/image911.png"/><Relationship Id="rId1523" Type="http://schemas.openxmlformats.org/officeDocument/2006/relationships/customXml" Target="../ink/ink3196.xml"/><Relationship Id="rId22" Type="http://schemas.openxmlformats.org/officeDocument/2006/relationships/customXml" Target="../ink/ink2443.xml"/><Relationship Id="rId118" Type="http://schemas.openxmlformats.org/officeDocument/2006/relationships/image" Target="../media/image2018.png"/><Relationship Id="rId325" Type="http://schemas.openxmlformats.org/officeDocument/2006/relationships/image" Target="../media/image2119.png"/><Relationship Id="rId532" Type="http://schemas.openxmlformats.org/officeDocument/2006/relationships/image" Target="../media/image2222.png"/><Relationship Id="rId977" Type="http://schemas.openxmlformats.org/officeDocument/2006/relationships/customXml" Target="../ink/ink2923.xml"/><Relationship Id="rId1162" Type="http://schemas.openxmlformats.org/officeDocument/2006/relationships/image" Target="../media/image832.png"/><Relationship Id="rId171" Type="http://schemas.openxmlformats.org/officeDocument/2006/relationships/customXml" Target="../ink/ink2518.xml"/><Relationship Id="rId837" Type="http://schemas.openxmlformats.org/officeDocument/2006/relationships/customXml" Target="../ink/ink2853.xml"/><Relationship Id="rId1022" Type="http://schemas.openxmlformats.org/officeDocument/2006/relationships/image" Target="../media/image2469.png"/><Relationship Id="rId1467" Type="http://schemas.openxmlformats.org/officeDocument/2006/relationships/customXml" Target="../ink/ink3168.xml"/><Relationship Id="rId269" Type="http://schemas.openxmlformats.org/officeDocument/2006/relationships/customXml" Target="../ink/ink2566.xml"/><Relationship Id="rId476" Type="http://schemas.openxmlformats.org/officeDocument/2006/relationships/customXml" Target="../ink/ink2672.xml"/><Relationship Id="rId683" Type="http://schemas.openxmlformats.org/officeDocument/2006/relationships/customXml" Target="../ink/ink2776.xml"/><Relationship Id="rId890" Type="http://schemas.openxmlformats.org/officeDocument/2006/relationships/image" Target="../media/image2403.png"/><Relationship Id="rId904" Type="http://schemas.openxmlformats.org/officeDocument/2006/relationships/image" Target="../media/image2410.png"/><Relationship Id="rId1327" Type="http://schemas.openxmlformats.org/officeDocument/2006/relationships/customXml" Target="../ink/ink3098.xml"/><Relationship Id="rId1534" Type="http://schemas.openxmlformats.org/officeDocument/2006/relationships/image" Target="../media/image2588.png"/><Relationship Id="rId33" Type="http://schemas.openxmlformats.org/officeDocument/2006/relationships/image" Target="../media/image1976.png"/><Relationship Id="rId129" Type="http://schemas.openxmlformats.org/officeDocument/2006/relationships/customXml" Target="../ink/ink2497.xml"/><Relationship Id="rId336" Type="http://schemas.openxmlformats.org/officeDocument/2006/relationships/customXml" Target="../ink/ink2601.xml"/><Relationship Id="rId543" Type="http://schemas.openxmlformats.org/officeDocument/2006/relationships/customXml" Target="../ink/ink2706.xml"/><Relationship Id="rId988" Type="http://schemas.openxmlformats.org/officeDocument/2006/relationships/image" Target="../media/image2452.png"/><Relationship Id="rId1173" Type="http://schemas.openxmlformats.org/officeDocument/2006/relationships/customXml" Target="../ink/ink3021.xml"/><Relationship Id="rId1380" Type="http://schemas.openxmlformats.org/officeDocument/2006/relationships/image" Target="../media/image943.png"/><Relationship Id="rId182" Type="http://schemas.openxmlformats.org/officeDocument/2006/relationships/image" Target="../media/image2050.png"/><Relationship Id="rId403" Type="http://schemas.openxmlformats.org/officeDocument/2006/relationships/customXml" Target="../ink/ink2635.xml"/><Relationship Id="rId750" Type="http://schemas.openxmlformats.org/officeDocument/2006/relationships/image" Target="../media/image2332.png"/><Relationship Id="rId848" Type="http://schemas.openxmlformats.org/officeDocument/2006/relationships/image" Target="../media/image2382.png"/><Relationship Id="rId1033" Type="http://schemas.openxmlformats.org/officeDocument/2006/relationships/customXml" Target="../ink/ink2951.xml"/><Relationship Id="rId1478" Type="http://schemas.openxmlformats.org/officeDocument/2006/relationships/image" Target="../media/image2560.png"/><Relationship Id="rId487" Type="http://schemas.openxmlformats.org/officeDocument/2006/relationships/customXml" Target="../ink/ink2678.xml"/><Relationship Id="rId610" Type="http://schemas.openxmlformats.org/officeDocument/2006/relationships/image" Target="../media/image2260.png"/><Relationship Id="rId694" Type="http://schemas.openxmlformats.org/officeDocument/2006/relationships/image" Target="../media/image2304.png"/><Relationship Id="rId708" Type="http://schemas.openxmlformats.org/officeDocument/2006/relationships/image" Target="../media/image2311.png"/><Relationship Id="rId915" Type="http://schemas.openxmlformats.org/officeDocument/2006/relationships/customXml" Target="../ink/ink2892.xml"/><Relationship Id="rId1240" Type="http://schemas.openxmlformats.org/officeDocument/2006/relationships/image" Target="../media/image872.png"/><Relationship Id="rId1338" Type="http://schemas.openxmlformats.org/officeDocument/2006/relationships/image" Target="../media/image922.png"/><Relationship Id="rId1545" Type="http://schemas.openxmlformats.org/officeDocument/2006/relationships/customXml" Target="../ink/ink3207.xml"/><Relationship Id="rId347" Type="http://schemas.openxmlformats.org/officeDocument/2006/relationships/image" Target="../media/image2131.png"/><Relationship Id="rId999" Type="http://schemas.openxmlformats.org/officeDocument/2006/relationships/customXml" Target="../ink/ink2934.xml"/><Relationship Id="rId1100" Type="http://schemas.openxmlformats.org/officeDocument/2006/relationships/image" Target="../media/image2508.png"/><Relationship Id="rId1184" Type="http://schemas.openxmlformats.org/officeDocument/2006/relationships/image" Target="../media/image843.png"/><Relationship Id="rId1405" Type="http://schemas.openxmlformats.org/officeDocument/2006/relationships/customXml" Target="../ink/ink3137.xml"/><Relationship Id="rId44" Type="http://schemas.openxmlformats.org/officeDocument/2006/relationships/image" Target="../media/image1981.png"/><Relationship Id="rId554" Type="http://schemas.openxmlformats.org/officeDocument/2006/relationships/image" Target="../media/image2233.png"/><Relationship Id="rId761" Type="http://schemas.openxmlformats.org/officeDocument/2006/relationships/customXml" Target="../ink/ink2815.xml"/><Relationship Id="rId859" Type="http://schemas.openxmlformats.org/officeDocument/2006/relationships/customXml" Target="../ink/ink2864.xml"/><Relationship Id="rId1391" Type="http://schemas.openxmlformats.org/officeDocument/2006/relationships/customXml" Target="../ink/ink3130.xml"/><Relationship Id="rId1489" Type="http://schemas.openxmlformats.org/officeDocument/2006/relationships/customXml" Target="../ink/ink3179.xml"/><Relationship Id="rId193" Type="http://schemas.openxmlformats.org/officeDocument/2006/relationships/customXml" Target="../ink/ink2529.xml"/><Relationship Id="rId414" Type="http://schemas.openxmlformats.org/officeDocument/2006/relationships/image" Target="../media/image2164.png"/><Relationship Id="rId498" Type="http://schemas.openxmlformats.org/officeDocument/2006/relationships/image" Target="../media/image2205.png"/><Relationship Id="rId621" Type="http://schemas.openxmlformats.org/officeDocument/2006/relationships/customXml" Target="../ink/ink2745.xml"/><Relationship Id="rId1044" Type="http://schemas.openxmlformats.org/officeDocument/2006/relationships/image" Target="../media/image2480.png"/><Relationship Id="rId1251" Type="http://schemas.openxmlformats.org/officeDocument/2006/relationships/customXml" Target="../ink/ink3060.xml"/><Relationship Id="rId1349" Type="http://schemas.openxmlformats.org/officeDocument/2006/relationships/customXml" Target="../ink/ink3109.xml"/><Relationship Id="rId260" Type="http://schemas.openxmlformats.org/officeDocument/2006/relationships/image" Target="../media/image2088.png"/><Relationship Id="rId719" Type="http://schemas.openxmlformats.org/officeDocument/2006/relationships/customXml" Target="../ink/ink2794.xml"/><Relationship Id="rId926" Type="http://schemas.openxmlformats.org/officeDocument/2006/relationships/image" Target="../media/image2421.png"/><Relationship Id="rId1111" Type="http://schemas.openxmlformats.org/officeDocument/2006/relationships/customXml" Target="../ink/ink2990.xml"/><Relationship Id="rId1556" Type="http://schemas.openxmlformats.org/officeDocument/2006/relationships/image" Target="../media/image2599.png"/><Relationship Id="rId55" Type="http://schemas.openxmlformats.org/officeDocument/2006/relationships/customXml" Target="../ink/ink2460.xml"/><Relationship Id="rId120" Type="http://schemas.openxmlformats.org/officeDocument/2006/relationships/image" Target="../media/image2019.png"/><Relationship Id="rId358" Type="http://schemas.openxmlformats.org/officeDocument/2006/relationships/customXml" Target="../ink/ink2612.xml"/><Relationship Id="rId565" Type="http://schemas.openxmlformats.org/officeDocument/2006/relationships/customXml" Target="../ink/ink2717.xml"/><Relationship Id="rId772" Type="http://schemas.openxmlformats.org/officeDocument/2006/relationships/image" Target="../media/image2344.png"/><Relationship Id="rId1195" Type="http://schemas.openxmlformats.org/officeDocument/2006/relationships/customXml" Target="../ink/ink3032.xml"/><Relationship Id="rId1209" Type="http://schemas.openxmlformats.org/officeDocument/2006/relationships/customXml" Target="../ink/ink3039.xml"/><Relationship Id="rId1416" Type="http://schemas.openxmlformats.org/officeDocument/2006/relationships/image" Target="../media/image961.png"/><Relationship Id="rId218" Type="http://schemas.openxmlformats.org/officeDocument/2006/relationships/image" Target="../media/image2068.png"/><Relationship Id="rId425" Type="http://schemas.openxmlformats.org/officeDocument/2006/relationships/customXml" Target="../ink/ink2646.xml"/><Relationship Id="rId632" Type="http://schemas.openxmlformats.org/officeDocument/2006/relationships/image" Target="../media/image2273.png"/><Relationship Id="rId1055" Type="http://schemas.openxmlformats.org/officeDocument/2006/relationships/customXml" Target="../ink/ink2962.xml"/><Relationship Id="rId1262" Type="http://schemas.openxmlformats.org/officeDocument/2006/relationships/image" Target="../media/image883.png"/><Relationship Id="rId271" Type="http://schemas.openxmlformats.org/officeDocument/2006/relationships/customXml" Target="../ink/ink2567.xml"/><Relationship Id="rId937" Type="http://schemas.openxmlformats.org/officeDocument/2006/relationships/customXml" Target="../ink/ink2903.xml"/><Relationship Id="rId1122" Type="http://schemas.openxmlformats.org/officeDocument/2006/relationships/image" Target="../media/image2519.png"/><Relationship Id="rId1567" Type="http://schemas.openxmlformats.org/officeDocument/2006/relationships/customXml" Target="../ink/ink3218.xml"/><Relationship Id="rId66" Type="http://schemas.openxmlformats.org/officeDocument/2006/relationships/image" Target="../media/image1992.png"/><Relationship Id="rId131" Type="http://schemas.openxmlformats.org/officeDocument/2006/relationships/customXml" Target="../ink/ink2498.xml"/><Relationship Id="rId369" Type="http://schemas.openxmlformats.org/officeDocument/2006/relationships/image" Target="../media/image2142.png"/><Relationship Id="rId576" Type="http://schemas.openxmlformats.org/officeDocument/2006/relationships/image" Target="../media/image2243.png"/><Relationship Id="rId783" Type="http://schemas.openxmlformats.org/officeDocument/2006/relationships/customXml" Target="../ink/ink2826.xml"/><Relationship Id="rId990" Type="http://schemas.openxmlformats.org/officeDocument/2006/relationships/image" Target="../media/image2453.png"/><Relationship Id="rId1427" Type="http://schemas.openxmlformats.org/officeDocument/2006/relationships/customXml" Target="../ink/ink3148.xml"/><Relationship Id="rId229" Type="http://schemas.openxmlformats.org/officeDocument/2006/relationships/customXml" Target="../ink/ink2546.xml"/><Relationship Id="rId436" Type="http://schemas.openxmlformats.org/officeDocument/2006/relationships/image" Target="../media/image2175.png"/><Relationship Id="rId643" Type="http://schemas.openxmlformats.org/officeDocument/2006/relationships/customXml" Target="../ink/ink2756.xml"/><Relationship Id="rId1066" Type="http://schemas.openxmlformats.org/officeDocument/2006/relationships/image" Target="../media/image2491.png"/><Relationship Id="rId1273" Type="http://schemas.openxmlformats.org/officeDocument/2006/relationships/customXml" Target="../ink/ink3071.xml"/><Relationship Id="rId1480" Type="http://schemas.openxmlformats.org/officeDocument/2006/relationships/image" Target="../media/image2561.png"/><Relationship Id="rId850" Type="http://schemas.openxmlformats.org/officeDocument/2006/relationships/image" Target="../media/image2383.png"/><Relationship Id="rId948" Type="http://schemas.openxmlformats.org/officeDocument/2006/relationships/image" Target="../media/image2432.png"/><Relationship Id="rId1133" Type="http://schemas.openxmlformats.org/officeDocument/2006/relationships/customXml" Target="../ink/ink3001.xml"/><Relationship Id="rId77" Type="http://schemas.openxmlformats.org/officeDocument/2006/relationships/customXml" Target="../ink/ink2471.xml"/><Relationship Id="rId282" Type="http://schemas.openxmlformats.org/officeDocument/2006/relationships/customXml" Target="../ink/ink2573.xml"/><Relationship Id="rId503" Type="http://schemas.openxmlformats.org/officeDocument/2006/relationships/customXml" Target="../ink/ink2686.xml"/><Relationship Id="rId587" Type="http://schemas.openxmlformats.org/officeDocument/2006/relationships/customXml" Target="../ink/ink2728.xml"/><Relationship Id="rId710" Type="http://schemas.openxmlformats.org/officeDocument/2006/relationships/image" Target="../media/image2312.png"/><Relationship Id="rId808" Type="http://schemas.openxmlformats.org/officeDocument/2006/relationships/image" Target="../media/image2362.png"/><Relationship Id="rId1340" Type="http://schemas.openxmlformats.org/officeDocument/2006/relationships/image" Target="../media/image923.png"/><Relationship Id="rId1438" Type="http://schemas.openxmlformats.org/officeDocument/2006/relationships/image" Target="../media/image2124.png"/><Relationship Id="rId8" Type="http://schemas.openxmlformats.org/officeDocument/2006/relationships/customXml" Target="../ink/ink2436.xml"/><Relationship Id="rId142" Type="http://schemas.openxmlformats.org/officeDocument/2006/relationships/image" Target="../media/image2030.png"/><Relationship Id="rId447" Type="http://schemas.openxmlformats.org/officeDocument/2006/relationships/customXml" Target="../ink/ink2657.xml"/><Relationship Id="rId794" Type="http://schemas.openxmlformats.org/officeDocument/2006/relationships/image" Target="../media/image2355.png"/><Relationship Id="rId1077" Type="http://schemas.openxmlformats.org/officeDocument/2006/relationships/customXml" Target="../ink/ink2973.xml"/><Relationship Id="rId1200" Type="http://schemas.openxmlformats.org/officeDocument/2006/relationships/image" Target="../media/image852.png"/><Relationship Id="rId654" Type="http://schemas.openxmlformats.org/officeDocument/2006/relationships/image" Target="../media/image2284.png"/><Relationship Id="rId861" Type="http://schemas.openxmlformats.org/officeDocument/2006/relationships/customXml" Target="../ink/ink2865.xml"/><Relationship Id="rId959" Type="http://schemas.openxmlformats.org/officeDocument/2006/relationships/customXml" Target="../ink/ink2914.xml"/><Relationship Id="rId1284" Type="http://schemas.openxmlformats.org/officeDocument/2006/relationships/image" Target="../media/image894.png"/><Relationship Id="rId1491" Type="http://schemas.openxmlformats.org/officeDocument/2006/relationships/customXml" Target="../ink/ink3180.xml"/><Relationship Id="rId1505" Type="http://schemas.openxmlformats.org/officeDocument/2006/relationships/customXml" Target="../ink/ink3187.xml"/><Relationship Id="rId293" Type="http://schemas.openxmlformats.org/officeDocument/2006/relationships/image" Target="../media/image2103.png"/><Relationship Id="rId307" Type="http://schemas.openxmlformats.org/officeDocument/2006/relationships/image" Target="../media/image2110.png"/><Relationship Id="rId514" Type="http://schemas.openxmlformats.org/officeDocument/2006/relationships/image" Target="../media/image2213.png"/><Relationship Id="rId721" Type="http://schemas.openxmlformats.org/officeDocument/2006/relationships/customXml" Target="../ink/ink2795.xml"/><Relationship Id="rId1144" Type="http://schemas.openxmlformats.org/officeDocument/2006/relationships/image" Target="../media/image823.png"/><Relationship Id="rId1351" Type="http://schemas.openxmlformats.org/officeDocument/2006/relationships/customXml" Target="../ink/ink3110.xml"/><Relationship Id="rId1449" Type="http://schemas.openxmlformats.org/officeDocument/2006/relationships/customXml" Target="../ink/ink3159.xml"/><Relationship Id="rId88" Type="http://schemas.openxmlformats.org/officeDocument/2006/relationships/image" Target="../media/image2003.png"/><Relationship Id="rId153" Type="http://schemas.openxmlformats.org/officeDocument/2006/relationships/customXml" Target="../ink/ink2509.xml"/><Relationship Id="rId360" Type="http://schemas.openxmlformats.org/officeDocument/2006/relationships/customXml" Target="../ink/ink2613.xml"/><Relationship Id="rId598" Type="http://schemas.openxmlformats.org/officeDocument/2006/relationships/image" Target="../media/image2254.png"/><Relationship Id="rId819" Type="http://schemas.openxmlformats.org/officeDocument/2006/relationships/customXml" Target="../ink/ink2844.xml"/><Relationship Id="rId1004" Type="http://schemas.openxmlformats.org/officeDocument/2006/relationships/image" Target="../media/image2460.png"/><Relationship Id="rId1211" Type="http://schemas.openxmlformats.org/officeDocument/2006/relationships/customXml" Target="../ink/ink3040.xml"/><Relationship Id="rId220" Type="http://schemas.openxmlformats.org/officeDocument/2006/relationships/image" Target="../media/image2069.png"/><Relationship Id="rId458" Type="http://schemas.openxmlformats.org/officeDocument/2006/relationships/image" Target="../media/image2186.png"/><Relationship Id="rId665" Type="http://schemas.openxmlformats.org/officeDocument/2006/relationships/customXml" Target="../ink/ink2767.xml"/><Relationship Id="rId872" Type="http://schemas.openxmlformats.org/officeDocument/2006/relationships/image" Target="../media/image2394.png"/><Relationship Id="rId1088" Type="http://schemas.openxmlformats.org/officeDocument/2006/relationships/image" Target="../media/image2502.png"/><Relationship Id="rId1295" Type="http://schemas.openxmlformats.org/officeDocument/2006/relationships/customXml" Target="../ink/ink3082.xml"/><Relationship Id="rId1309" Type="http://schemas.openxmlformats.org/officeDocument/2006/relationships/customXml" Target="../ink/ink3089.xml"/><Relationship Id="rId1516" Type="http://schemas.openxmlformats.org/officeDocument/2006/relationships/image" Target="../media/image2579.png"/><Relationship Id="rId15" Type="http://schemas.openxmlformats.org/officeDocument/2006/relationships/image" Target="../media/image1967.png"/><Relationship Id="rId318" Type="http://schemas.openxmlformats.org/officeDocument/2006/relationships/customXml" Target="../ink/ink2592.xml"/><Relationship Id="rId525" Type="http://schemas.openxmlformats.org/officeDocument/2006/relationships/customXml" Target="../ink/ink2697.xml"/><Relationship Id="rId732" Type="http://schemas.openxmlformats.org/officeDocument/2006/relationships/image" Target="../media/image2324.png"/><Relationship Id="rId1155" Type="http://schemas.openxmlformats.org/officeDocument/2006/relationships/customXml" Target="../ink/ink3012.xml"/><Relationship Id="rId1362" Type="http://schemas.openxmlformats.org/officeDocument/2006/relationships/image" Target="../media/image934.png"/><Relationship Id="rId99" Type="http://schemas.openxmlformats.org/officeDocument/2006/relationships/customXml" Target="../ink/ink2482.xml"/><Relationship Id="rId164" Type="http://schemas.openxmlformats.org/officeDocument/2006/relationships/image" Target="../media/image2041.png"/><Relationship Id="rId371" Type="http://schemas.openxmlformats.org/officeDocument/2006/relationships/customXml" Target="../ink/ink2619.xml"/><Relationship Id="rId1015" Type="http://schemas.openxmlformats.org/officeDocument/2006/relationships/customXml" Target="../ink/ink2942.xml"/><Relationship Id="rId1222" Type="http://schemas.openxmlformats.org/officeDocument/2006/relationships/image" Target="../media/image863.png"/><Relationship Id="rId469" Type="http://schemas.openxmlformats.org/officeDocument/2006/relationships/customXml" Target="../ink/ink2668.xml"/><Relationship Id="rId676" Type="http://schemas.openxmlformats.org/officeDocument/2006/relationships/image" Target="../media/image2295.png"/><Relationship Id="rId883" Type="http://schemas.openxmlformats.org/officeDocument/2006/relationships/customXml" Target="../ink/ink2876.xml"/><Relationship Id="rId1099" Type="http://schemas.openxmlformats.org/officeDocument/2006/relationships/customXml" Target="../ink/ink2984.xml"/><Relationship Id="rId1527" Type="http://schemas.openxmlformats.org/officeDocument/2006/relationships/customXml" Target="../ink/ink3198.xml"/><Relationship Id="rId26" Type="http://schemas.openxmlformats.org/officeDocument/2006/relationships/customXml" Target="../ink/ink2445.xml"/><Relationship Id="rId231" Type="http://schemas.openxmlformats.org/officeDocument/2006/relationships/customXml" Target="../ink/ink2547.xml"/><Relationship Id="rId329" Type="http://schemas.openxmlformats.org/officeDocument/2006/relationships/image" Target="../media/image2121.png"/><Relationship Id="rId536" Type="http://schemas.openxmlformats.org/officeDocument/2006/relationships/image" Target="../media/image2224.png"/><Relationship Id="rId1166" Type="http://schemas.openxmlformats.org/officeDocument/2006/relationships/image" Target="../media/image834.png"/><Relationship Id="rId1373" Type="http://schemas.openxmlformats.org/officeDocument/2006/relationships/customXml" Target="../ink/ink3121.xml"/><Relationship Id="rId175" Type="http://schemas.openxmlformats.org/officeDocument/2006/relationships/customXml" Target="../ink/ink2520.xml"/><Relationship Id="rId743" Type="http://schemas.openxmlformats.org/officeDocument/2006/relationships/customXml" Target="../ink/ink2806.xml"/><Relationship Id="rId950" Type="http://schemas.openxmlformats.org/officeDocument/2006/relationships/image" Target="../media/image2433.png"/><Relationship Id="rId1026" Type="http://schemas.openxmlformats.org/officeDocument/2006/relationships/image" Target="../media/image2471.png"/><Relationship Id="rId382" Type="http://schemas.openxmlformats.org/officeDocument/2006/relationships/image" Target="../media/image2148.png"/><Relationship Id="rId603" Type="http://schemas.openxmlformats.org/officeDocument/2006/relationships/customXml" Target="../ink/ink2736.xml"/><Relationship Id="rId687" Type="http://schemas.openxmlformats.org/officeDocument/2006/relationships/customXml" Target="../ink/ink2778.xml"/><Relationship Id="rId810" Type="http://schemas.openxmlformats.org/officeDocument/2006/relationships/image" Target="../media/image2363.png"/><Relationship Id="rId908" Type="http://schemas.openxmlformats.org/officeDocument/2006/relationships/image" Target="../media/image2412.png"/><Relationship Id="rId1233" Type="http://schemas.openxmlformats.org/officeDocument/2006/relationships/customXml" Target="../ink/ink3051.xml"/><Relationship Id="rId1440" Type="http://schemas.openxmlformats.org/officeDocument/2006/relationships/image" Target="../media/image2266.png"/><Relationship Id="rId1538" Type="http://schemas.openxmlformats.org/officeDocument/2006/relationships/image" Target="../media/image2590.png"/><Relationship Id="rId242" Type="http://schemas.openxmlformats.org/officeDocument/2006/relationships/image" Target="../media/image1665.png"/><Relationship Id="rId894" Type="http://schemas.openxmlformats.org/officeDocument/2006/relationships/image" Target="../media/image2405.png"/><Relationship Id="rId1177" Type="http://schemas.openxmlformats.org/officeDocument/2006/relationships/customXml" Target="../ink/ink3023.xml"/><Relationship Id="rId1300" Type="http://schemas.openxmlformats.org/officeDocument/2006/relationships/image" Target="../media/image902.png"/><Relationship Id="rId37" Type="http://schemas.openxmlformats.org/officeDocument/2006/relationships/image" Target="../media/image1978.png"/><Relationship Id="rId102" Type="http://schemas.openxmlformats.org/officeDocument/2006/relationships/image" Target="../media/image2010.png"/><Relationship Id="rId547" Type="http://schemas.openxmlformats.org/officeDocument/2006/relationships/customXml" Target="../ink/ink2708.xml"/><Relationship Id="rId754" Type="http://schemas.openxmlformats.org/officeDocument/2006/relationships/image" Target="../media/image2334.png"/><Relationship Id="rId961" Type="http://schemas.openxmlformats.org/officeDocument/2006/relationships/customXml" Target="../ink/ink2915.xml"/><Relationship Id="rId1384" Type="http://schemas.openxmlformats.org/officeDocument/2006/relationships/image" Target="../media/image945.png"/><Relationship Id="rId90" Type="http://schemas.openxmlformats.org/officeDocument/2006/relationships/image" Target="../media/image2004.png"/><Relationship Id="rId186" Type="http://schemas.openxmlformats.org/officeDocument/2006/relationships/image" Target="../media/image2052.png"/><Relationship Id="rId393" Type="http://schemas.openxmlformats.org/officeDocument/2006/relationships/customXml" Target="../ink/ink2630.xml"/><Relationship Id="rId407" Type="http://schemas.openxmlformats.org/officeDocument/2006/relationships/customXml" Target="../ink/ink2637.xml"/><Relationship Id="rId614" Type="http://schemas.openxmlformats.org/officeDocument/2006/relationships/image" Target="../media/image2262.png"/><Relationship Id="rId821" Type="http://schemas.openxmlformats.org/officeDocument/2006/relationships/customXml" Target="../ink/ink2845.xml"/><Relationship Id="rId1037" Type="http://schemas.openxmlformats.org/officeDocument/2006/relationships/customXml" Target="../ink/ink2953.xml"/><Relationship Id="rId1244" Type="http://schemas.openxmlformats.org/officeDocument/2006/relationships/image" Target="../media/image874.png"/><Relationship Id="rId1451" Type="http://schemas.openxmlformats.org/officeDocument/2006/relationships/customXml" Target="../ink/ink3160.xml"/><Relationship Id="rId253" Type="http://schemas.openxmlformats.org/officeDocument/2006/relationships/customXml" Target="../ink/ink2558.xml"/><Relationship Id="rId460" Type="http://schemas.openxmlformats.org/officeDocument/2006/relationships/image" Target="../media/image2187.png"/><Relationship Id="rId698" Type="http://schemas.openxmlformats.org/officeDocument/2006/relationships/image" Target="../media/image2306.png"/><Relationship Id="rId919" Type="http://schemas.openxmlformats.org/officeDocument/2006/relationships/customXml" Target="../ink/ink2894.xml"/><Relationship Id="rId1090" Type="http://schemas.openxmlformats.org/officeDocument/2006/relationships/image" Target="../media/image2503.png"/><Relationship Id="rId1104" Type="http://schemas.openxmlformats.org/officeDocument/2006/relationships/image" Target="../media/image2510.png"/><Relationship Id="rId1311" Type="http://schemas.openxmlformats.org/officeDocument/2006/relationships/customXml" Target="../ink/ink3090.xml"/><Relationship Id="rId1549" Type="http://schemas.openxmlformats.org/officeDocument/2006/relationships/customXml" Target="../ink/ink3209.xml"/><Relationship Id="rId48" Type="http://schemas.openxmlformats.org/officeDocument/2006/relationships/image" Target="../media/image1983.png"/><Relationship Id="rId113" Type="http://schemas.openxmlformats.org/officeDocument/2006/relationships/customXml" Target="../ink/ink2489.xml"/><Relationship Id="rId320" Type="http://schemas.openxmlformats.org/officeDocument/2006/relationships/customXml" Target="../ink/ink2593.xml"/><Relationship Id="rId558" Type="http://schemas.openxmlformats.org/officeDocument/2006/relationships/image" Target="../media/image2235.png"/><Relationship Id="rId765" Type="http://schemas.openxmlformats.org/officeDocument/2006/relationships/customXml" Target="../ink/ink2817.xml"/><Relationship Id="rId972" Type="http://schemas.openxmlformats.org/officeDocument/2006/relationships/image" Target="../media/image2444.png"/><Relationship Id="rId1188" Type="http://schemas.openxmlformats.org/officeDocument/2006/relationships/image" Target="../media/image845.png"/><Relationship Id="rId1395" Type="http://schemas.openxmlformats.org/officeDocument/2006/relationships/customXml" Target="../ink/ink3132.xml"/><Relationship Id="rId1409" Type="http://schemas.openxmlformats.org/officeDocument/2006/relationships/customXml" Target="../ink/ink3139.xml"/><Relationship Id="rId197" Type="http://schemas.openxmlformats.org/officeDocument/2006/relationships/customXml" Target="../ink/ink2531.xml"/><Relationship Id="rId418" Type="http://schemas.openxmlformats.org/officeDocument/2006/relationships/image" Target="../media/image2166.png"/><Relationship Id="rId625" Type="http://schemas.openxmlformats.org/officeDocument/2006/relationships/customXml" Target="../ink/ink2747.xml"/><Relationship Id="rId832" Type="http://schemas.openxmlformats.org/officeDocument/2006/relationships/image" Target="../media/image2374.png"/><Relationship Id="rId1048" Type="http://schemas.openxmlformats.org/officeDocument/2006/relationships/image" Target="../media/image2482.png"/><Relationship Id="rId1255" Type="http://schemas.openxmlformats.org/officeDocument/2006/relationships/customXml" Target="../ink/ink3062.xml"/><Relationship Id="rId1462" Type="http://schemas.openxmlformats.org/officeDocument/2006/relationships/image" Target="../media/image2552.png"/><Relationship Id="rId264" Type="http://schemas.openxmlformats.org/officeDocument/2006/relationships/image" Target="../media/image2090.png"/><Relationship Id="rId471" Type="http://schemas.openxmlformats.org/officeDocument/2006/relationships/customXml" Target="../ink/ink2669.xml"/><Relationship Id="rId1115" Type="http://schemas.openxmlformats.org/officeDocument/2006/relationships/customXml" Target="../ink/ink2992.xml"/><Relationship Id="rId1322" Type="http://schemas.openxmlformats.org/officeDocument/2006/relationships/image" Target="../media/image914.png"/><Relationship Id="rId59" Type="http://schemas.openxmlformats.org/officeDocument/2006/relationships/customXml" Target="../ink/ink2462.xml"/><Relationship Id="rId124" Type="http://schemas.openxmlformats.org/officeDocument/2006/relationships/image" Target="../media/image2021.png"/><Relationship Id="rId569" Type="http://schemas.openxmlformats.org/officeDocument/2006/relationships/customXml" Target="../ink/ink2719.xml"/><Relationship Id="rId776" Type="http://schemas.openxmlformats.org/officeDocument/2006/relationships/image" Target="../media/image2346.png"/><Relationship Id="rId983" Type="http://schemas.openxmlformats.org/officeDocument/2006/relationships/customXml" Target="../ink/ink2926.xml"/><Relationship Id="rId1199" Type="http://schemas.openxmlformats.org/officeDocument/2006/relationships/customXml" Target="../ink/ink3034.xml"/><Relationship Id="rId331" Type="http://schemas.openxmlformats.org/officeDocument/2006/relationships/image" Target="../media/image2122.png"/><Relationship Id="rId429" Type="http://schemas.openxmlformats.org/officeDocument/2006/relationships/customXml" Target="../ink/ink2648.xml"/><Relationship Id="rId636" Type="http://schemas.openxmlformats.org/officeDocument/2006/relationships/image" Target="../media/image2275.png"/><Relationship Id="rId1059" Type="http://schemas.openxmlformats.org/officeDocument/2006/relationships/customXml" Target="../ink/ink2964.xml"/><Relationship Id="rId1266" Type="http://schemas.openxmlformats.org/officeDocument/2006/relationships/image" Target="../media/image885.png"/><Relationship Id="rId1473" Type="http://schemas.openxmlformats.org/officeDocument/2006/relationships/customXml" Target="../ink/ink3171.xml"/><Relationship Id="rId843" Type="http://schemas.openxmlformats.org/officeDocument/2006/relationships/customXml" Target="../ink/ink2856.xml"/><Relationship Id="rId1126" Type="http://schemas.openxmlformats.org/officeDocument/2006/relationships/image" Target="../media/image2521.png"/><Relationship Id="rId275" Type="http://schemas.openxmlformats.org/officeDocument/2006/relationships/image" Target="../media/image2095.png"/><Relationship Id="rId482" Type="http://schemas.openxmlformats.org/officeDocument/2006/relationships/customXml" Target="../ink/ink2675.xml"/><Relationship Id="rId703" Type="http://schemas.openxmlformats.org/officeDocument/2006/relationships/customXml" Target="../ink/ink2786.xml"/><Relationship Id="rId910" Type="http://schemas.openxmlformats.org/officeDocument/2006/relationships/image" Target="../media/image2413.png"/><Relationship Id="rId1333" Type="http://schemas.openxmlformats.org/officeDocument/2006/relationships/customXml" Target="../ink/ink3101.xml"/><Relationship Id="rId1540" Type="http://schemas.openxmlformats.org/officeDocument/2006/relationships/image" Target="../media/image2591.png"/><Relationship Id="rId135" Type="http://schemas.openxmlformats.org/officeDocument/2006/relationships/customXml" Target="../ink/ink2500.xml"/><Relationship Id="rId342" Type="http://schemas.openxmlformats.org/officeDocument/2006/relationships/customXml" Target="../ink/ink2604.xml"/><Relationship Id="rId787" Type="http://schemas.openxmlformats.org/officeDocument/2006/relationships/customXml" Target="../ink/ink2828.xml"/><Relationship Id="rId994" Type="http://schemas.openxmlformats.org/officeDocument/2006/relationships/image" Target="../media/image2455.png"/><Relationship Id="rId1400" Type="http://schemas.openxmlformats.org/officeDocument/2006/relationships/image" Target="../media/image953.png"/><Relationship Id="rId202" Type="http://schemas.openxmlformats.org/officeDocument/2006/relationships/image" Target="../media/image2060.png"/><Relationship Id="rId647" Type="http://schemas.openxmlformats.org/officeDocument/2006/relationships/customXml" Target="../ink/ink2758.xml"/><Relationship Id="rId854" Type="http://schemas.openxmlformats.org/officeDocument/2006/relationships/image" Target="../media/image2385.png"/><Relationship Id="rId1277" Type="http://schemas.openxmlformats.org/officeDocument/2006/relationships/customXml" Target="../ink/ink3073.xml"/><Relationship Id="rId1484" Type="http://schemas.openxmlformats.org/officeDocument/2006/relationships/image" Target="../media/image2563.png"/><Relationship Id="rId286" Type="http://schemas.openxmlformats.org/officeDocument/2006/relationships/customXml" Target="../ink/ink2575.xml"/><Relationship Id="rId493" Type="http://schemas.openxmlformats.org/officeDocument/2006/relationships/customXml" Target="../ink/ink2681.xml"/><Relationship Id="rId507" Type="http://schemas.openxmlformats.org/officeDocument/2006/relationships/customXml" Target="../ink/ink2688.xml"/><Relationship Id="rId714" Type="http://schemas.openxmlformats.org/officeDocument/2006/relationships/image" Target="../media/image2314.png"/><Relationship Id="rId921" Type="http://schemas.openxmlformats.org/officeDocument/2006/relationships/customXml" Target="../ink/ink2895.xml"/><Relationship Id="rId1137" Type="http://schemas.openxmlformats.org/officeDocument/2006/relationships/customXml" Target="../ink/ink3003.xml"/><Relationship Id="rId1344" Type="http://schemas.openxmlformats.org/officeDocument/2006/relationships/image" Target="../media/image925.png"/><Relationship Id="rId1551" Type="http://schemas.openxmlformats.org/officeDocument/2006/relationships/customXml" Target="../ink/ink3210.xml"/><Relationship Id="rId50" Type="http://schemas.openxmlformats.org/officeDocument/2006/relationships/image" Target="../media/image1984.png"/><Relationship Id="rId146" Type="http://schemas.openxmlformats.org/officeDocument/2006/relationships/image" Target="../media/image2032.png"/><Relationship Id="rId353" Type="http://schemas.openxmlformats.org/officeDocument/2006/relationships/image" Target="../media/image2134.png"/><Relationship Id="rId560" Type="http://schemas.openxmlformats.org/officeDocument/2006/relationships/image" Target="../media/image2236.png"/><Relationship Id="rId798" Type="http://schemas.openxmlformats.org/officeDocument/2006/relationships/image" Target="../media/image2357.png"/><Relationship Id="rId1190" Type="http://schemas.openxmlformats.org/officeDocument/2006/relationships/image" Target="../media/image846.png"/><Relationship Id="rId1204" Type="http://schemas.openxmlformats.org/officeDocument/2006/relationships/image" Target="../media/image854.png"/><Relationship Id="rId1411" Type="http://schemas.openxmlformats.org/officeDocument/2006/relationships/customXml" Target="../ink/ink3140.xml"/><Relationship Id="rId213" Type="http://schemas.openxmlformats.org/officeDocument/2006/relationships/customXml" Target="../ink/ink2538.xml"/><Relationship Id="rId420" Type="http://schemas.openxmlformats.org/officeDocument/2006/relationships/image" Target="../media/image2167.png"/><Relationship Id="rId658" Type="http://schemas.openxmlformats.org/officeDocument/2006/relationships/image" Target="../media/image2286.png"/><Relationship Id="rId865" Type="http://schemas.openxmlformats.org/officeDocument/2006/relationships/customXml" Target="../ink/ink2867.xml"/><Relationship Id="rId1050" Type="http://schemas.openxmlformats.org/officeDocument/2006/relationships/image" Target="../media/image2483.png"/><Relationship Id="rId1288" Type="http://schemas.openxmlformats.org/officeDocument/2006/relationships/image" Target="../media/image896.png"/><Relationship Id="rId1495" Type="http://schemas.openxmlformats.org/officeDocument/2006/relationships/customXml" Target="../ink/ink3182.xml"/><Relationship Id="rId1509" Type="http://schemas.openxmlformats.org/officeDocument/2006/relationships/customXml" Target="../ink/ink3189.xml"/><Relationship Id="rId297" Type="http://schemas.openxmlformats.org/officeDocument/2006/relationships/image" Target="../media/image2105.png"/><Relationship Id="rId518" Type="http://schemas.openxmlformats.org/officeDocument/2006/relationships/image" Target="../media/image2215.png"/><Relationship Id="rId725" Type="http://schemas.openxmlformats.org/officeDocument/2006/relationships/customXml" Target="../ink/ink2797.xml"/><Relationship Id="rId932" Type="http://schemas.openxmlformats.org/officeDocument/2006/relationships/image" Target="../media/image2424.png"/><Relationship Id="rId1148" Type="http://schemas.openxmlformats.org/officeDocument/2006/relationships/image" Target="../media/image825.png"/><Relationship Id="rId1355" Type="http://schemas.openxmlformats.org/officeDocument/2006/relationships/customXml" Target="../ink/ink3112.xml"/><Relationship Id="rId1562" Type="http://schemas.openxmlformats.org/officeDocument/2006/relationships/image" Target="../media/image2602.png"/><Relationship Id="rId157" Type="http://schemas.openxmlformats.org/officeDocument/2006/relationships/customXml" Target="../ink/ink2511.xml"/><Relationship Id="rId364" Type="http://schemas.openxmlformats.org/officeDocument/2006/relationships/customXml" Target="../ink/ink2615.xml"/><Relationship Id="rId1008" Type="http://schemas.openxmlformats.org/officeDocument/2006/relationships/image" Target="../media/image2462.png"/><Relationship Id="rId1215" Type="http://schemas.openxmlformats.org/officeDocument/2006/relationships/customXml" Target="../ink/ink3042.xml"/><Relationship Id="rId1422" Type="http://schemas.openxmlformats.org/officeDocument/2006/relationships/image" Target="../media/image964.png"/><Relationship Id="rId61" Type="http://schemas.openxmlformats.org/officeDocument/2006/relationships/customXml" Target="../ink/ink2463.xml"/><Relationship Id="rId571" Type="http://schemas.openxmlformats.org/officeDocument/2006/relationships/customXml" Target="../ink/ink2720.xml"/><Relationship Id="rId669" Type="http://schemas.openxmlformats.org/officeDocument/2006/relationships/customXml" Target="../ink/ink2769.xml"/><Relationship Id="rId876" Type="http://schemas.openxmlformats.org/officeDocument/2006/relationships/image" Target="../media/image2396.png"/><Relationship Id="rId1299" Type="http://schemas.openxmlformats.org/officeDocument/2006/relationships/customXml" Target="../ink/ink3084.xml"/><Relationship Id="rId19" Type="http://schemas.openxmlformats.org/officeDocument/2006/relationships/image" Target="../media/image1969.png"/><Relationship Id="rId224" Type="http://schemas.openxmlformats.org/officeDocument/2006/relationships/image" Target="../media/image2071.png"/><Relationship Id="rId431" Type="http://schemas.openxmlformats.org/officeDocument/2006/relationships/customXml" Target="../ink/ink2649.xml"/><Relationship Id="rId529" Type="http://schemas.openxmlformats.org/officeDocument/2006/relationships/customXml" Target="../ink/ink2699.xml"/><Relationship Id="rId736" Type="http://schemas.openxmlformats.org/officeDocument/2006/relationships/image" Target="../media/image2326.png"/><Relationship Id="rId1061" Type="http://schemas.openxmlformats.org/officeDocument/2006/relationships/customXml" Target="../ink/ink2965.xml"/><Relationship Id="rId1159" Type="http://schemas.openxmlformats.org/officeDocument/2006/relationships/customXml" Target="../ink/ink3014.xml"/><Relationship Id="rId1366" Type="http://schemas.openxmlformats.org/officeDocument/2006/relationships/image" Target="../media/image936.png"/><Relationship Id="rId168" Type="http://schemas.openxmlformats.org/officeDocument/2006/relationships/image" Target="../media/image2043.png"/><Relationship Id="rId943" Type="http://schemas.openxmlformats.org/officeDocument/2006/relationships/customXml" Target="../ink/ink2906.xml"/><Relationship Id="rId1019" Type="http://schemas.openxmlformats.org/officeDocument/2006/relationships/customXml" Target="../ink/ink2944.xml"/><Relationship Id="rId72" Type="http://schemas.openxmlformats.org/officeDocument/2006/relationships/image" Target="../media/image1995.png"/><Relationship Id="rId375" Type="http://schemas.openxmlformats.org/officeDocument/2006/relationships/customXml" Target="../ink/ink2621.xml"/><Relationship Id="rId582" Type="http://schemas.openxmlformats.org/officeDocument/2006/relationships/image" Target="../media/image2246.png"/><Relationship Id="rId803" Type="http://schemas.openxmlformats.org/officeDocument/2006/relationships/customXml" Target="../ink/ink2836.xml"/><Relationship Id="rId1226" Type="http://schemas.openxmlformats.org/officeDocument/2006/relationships/image" Target="../media/image865.png"/><Relationship Id="rId1433" Type="http://schemas.openxmlformats.org/officeDocument/2006/relationships/customXml" Target="../ink/ink3151.xml"/><Relationship Id="rId3" Type="http://schemas.openxmlformats.org/officeDocument/2006/relationships/image" Target="../media/image1961.png"/><Relationship Id="rId235" Type="http://schemas.openxmlformats.org/officeDocument/2006/relationships/customXml" Target="../ink/ink2549.xml"/><Relationship Id="rId442" Type="http://schemas.openxmlformats.org/officeDocument/2006/relationships/image" Target="../media/image2178.png"/><Relationship Id="rId887" Type="http://schemas.openxmlformats.org/officeDocument/2006/relationships/customXml" Target="../ink/ink2878.xml"/><Relationship Id="rId1072" Type="http://schemas.openxmlformats.org/officeDocument/2006/relationships/image" Target="../media/image2494.png"/><Relationship Id="rId1500" Type="http://schemas.openxmlformats.org/officeDocument/2006/relationships/image" Target="../media/image2571.png"/><Relationship Id="rId302" Type="http://schemas.openxmlformats.org/officeDocument/2006/relationships/customXml" Target="../ink/ink2584.xml"/><Relationship Id="rId747" Type="http://schemas.openxmlformats.org/officeDocument/2006/relationships/customXml" Target="../ink/ink2808.xml"/><Relationship Id="rId954" Type="http://schemas.openxmlformats.org/officeDocument/2006/relationships/image" Target="../media/image2435.png"/><Relationship Id="rId1377" Type="http://schemas.openxmlformats.org/officeDocument/2006/relationships/customXml" Target="../ink/ink3123.xml"/><Relationship Id="rId83" Type="http://schemas.openxmlformats.org/officeDocument/2006/relationships/customXml" Target="../ink/ink2474.xml"/><Relationship Id="rId179" Type="http://schemas.openxmlformats.org/officeDocument/2006/relationships/customXml" Target="../ink/ink2522.xml"/><Relationship Id="rId386" Type="http://schemas.openxmlformats.org/officeDocument/2006/relationships/image" Target="../media/image2150.png"/><Relationship Id="rId593" Type="http://schemas.openxmlformats.org/officeDocument/2006/relationships/customXml" Target="../ink/ink2731.xml"/><Relationship Id="rId607" Type="http://schemas.openxmlformats.org/officeDocument/2006/relationships/customXml" Target="../ink/ink2738.xml"/><Relationship Id="rId814" Type="http://schemas.openxmlformats.org/officeDocument/2006/relationships/image" Target="../media/image2365.png"/><Relationship Id="rId1237" Type="http://schemas.openxmlformats.org/officeDocument/2006/relationships/customXml" Target="../ink/ink3053.xml"/><Relationship Id="rId1444" Type="http://schemas.openxmlformats.org/officeDocument/2006/relationships/image" Target="../media/image2317.png"/><Relationship Id="rId246" Type="http://schemas.openxmlformats.org/officeDocument/2006/relationships/image" Target="../media/image2081.png"/><Relationship Id="rId453" Type="http://schemas.openxmlformats.org/officeDocument/2006/relationships/customXml" Target="../ink/ink2660.xml"/><Relationship Id="rId660" Type="http://schemas.openxmlformats.org/officeDocument/2006/relationships/image" Target="../media/image2287.png"/><Relationship Id="rId898" Type="http://schemas.openxmlformats.org/officeDocument/2006/relationships/image" Target="../media/image2407.png"/><Relationship Id="rId1083" Type="http://schemas.openxmlformats.org/officeDocument/2006/relationships/customXml" Target="../ink/ink2976.xml"/><Relationship Id="rId1290" Type="http://schemas.openxmlformats.org/officeDocument/2006/relationships/image" Target="../media/image897.png"/><Relationship Id="rId1304" Type="http://schemas.openxmlformats.org/officeDocument/2006/relationships/image" Target="../media/image904.png"/><Relationship Id="rId1511" Type="http://schemas.openxmlformats.org/officeDocument/2006/relationships/customXml" Target="../ink/ink3190.xml"/><Relationship Id="rId106" Type="http://schemas.openxmlformats.org/officeDocument/2006/relationships/image" Target="../media/image2012.png"/><Relationship Id="rId313" Type="http://schemas.openxmlformats.org/officeDocument/2006/relationships/image" Target="../media/image2113.png"/><Relationship Id="rId758" Type="http://schemas.openxmlformats.org/officeDocument/2006/relationships/image" Target="../media/image2337.png"/><Relationship Id="rId965" Type="http://schemas.openxmlformats.org/officeDocument/2006/relationships/customXml" Target="../ink/ink2917.xml"/><Relationship Id="rId1150" Type="http://schemas.openxmlformats.org/officeDocument/2006/relationships/image" Target="../media/image826.png"/><Relationship Id="rId1388" Type="http://schemas.openxmlformats.org/officeDocument/2006/relationships/image" Target="../media/image947.png"/><Relationship Id="rId10" Type="http://schemas.openxmlformats.org/officeDocument/2006/relationships/customXml" Target="../ink/ink2437.xml"/><Relationship Id="rId94" Type="http://schemas.openxmlformats.org/officeDocument/2006/relationships/image" Target="../media/image2006.png"/><Relationship Id="rId397" Type="http://schemas.openxmlformats.org/officeDocument/2006/relationships/customXml" Target="../ink/ink2632.xml"/><Relationship Id="rId520" Type="http://schemas.openxmlformats.org/officeDocument/2006/relationships/image" Target="../media/image2216.png"/><Relationship Id="rId618" Type="http://schemas.openxmlformats.org/officeDocument/2006/relationships/image" Target="../media/image2264.png"/><Relationship Id="rId825" Type="http://schemas.openxmlformats.org/officeDocument/2006/relationships/customXml" Target="../ink/ink2847.xml"/><Relationship Id="rId1248" Type="http://schemas.openxmlformats.org/officeDocument/2006/relationships/image" Target="../media/image876.png"/><Relationship Id="rId1455" Type="http://schemas.openxmlformats.org/officeDocument/2006/relationships/customXml" Target="../ink/ink3162.xml"/><Relationship Id="rId257" Type="http://schemas.openxmlformats.org/officeDocument/2006/relationships/customXml" Target="../ink/ink2560.xml"/><Relationship Id="rId464" Type="http://schemas.openxmlformats.org/officeDocument/2006/relationships/image" Target="../media/image2189.png"/><Relationship Id="rId1010" Type="http://schemas.openxmlformats.org/officeDocument/2006/relationships/image" Target="../media/image2463.png"/><Relationship Id="rId1094" Type="http://schemas.openxmlformats.org/officeDocument/2006/relationships/image" Target="../media/image2505.png"/><Relationship Id="rId1108" Type="http://schemas.openxmlformats.org/officeDocument/2006/relationships/image" Target="../media/image2512.png"/><Relationship Id="rId1315" Type="http://schemas.openxmlformats.org/officeDocument/2006/relationships/customXml" Target="../ink/ink3092.xml"/><Relationship Id="rId117" Type="http://schemas.openxmlformats.org/officeDocument/2006/relationships/customXml" Target="../ink/ink2491.xml"/><Relationship Id="rId671" Type="http://schemas.openxmlformats.org/officeDocument/2006/relationships/customXml" Target="../ink/ink2770.xml"/><Relationship Id="rId769" Type="http://schemas.openxmlformats.org/officeDocument/2006/relationships/customXml" Target="../ink/ink2819.xml"/><Relationship Id="rId976" Type="http://schemas.openxmlformats.org/officeDocument/2006/relationships/image" Target="../media/image2446.png"/><Relationship Id="rId1399" Type="http://schemas.openxmlformats.org/officeDocument/2006/relationships/customXml" Target="../ink/ink3134.xml"/><Relationship Id="rId324" Type="http://schemas.openxmlformats.org/officeDocument/2006/relationships/customXml" Target="../ink/ink2595.xml"/><Relationship Id="rId531" Type="http://schemas.openxmlformats.org/officeDocument/2006/relationships/customXml" Target="../ink/ink2700.xml"/><Relationship Id="rId629" Type="http://schemas.openxmlformats.org/officeDocument/2006/relationships/customXml" Target="../ink/ink2749.xml"/><Relationship Id="rId1161" Type="http://schemas.openxmlformats.org/officeDocument/2006/relationships/customXml" Target="../ink/ink3015.xml"/><Relationship Id="rId1259" Type="http://schemas.openxmlformats.org/officeDocument/2006/relationships/customXml" Target="../ink/ink3064.xml"/><Relationship Id="rId1466" Type="http://schemas.openxmlformats.org/officeDocument/2006/relationships/image" Target="../media/image2554.png"/><Relationship Id="rId836" Type="http://schemas.openxmlformats.org/officeDocument/2006/relationships/image" Target="../media/image2376.png"/><Relationship Id="rId1021" Type="http://schemas.openxmlformats.org/officeDocument/2006/relationships/customXml" Target="../ink/ink2945.xml"/><Relationship Id="rId1119" Type="http://schemas.openxmlformats.org/officeDocument/2006/relationships/customXml" Target="../ink/ink2994.xml"/><Relationship Id="rId903" Type="http://schemas.openxmlformats.org/officeDocument/2006/relationships/customXml" Target="../ink/ink2886.xml"/><Relationship Id="rId1326" Type="http://schemas.openxmlformats.org/officeDocument/2006/relationships/image" Target="../media/image916.png"/><Relationship Id="rId1533" Type="http://schemas.openxmlformats.org/officeDocument/2006/relationships/customXml" Target="../ink/ink3201.xml"/><Relationship Id="rId32" Type="http://schemas.openxmlformats.org/officeDocument/2006/relationships/customXml" Target="../ink/ink2448.xml"/><Relationship Id="rId181" Type="http://schemas.openxmlformats.org/officeDocument/2006/relationships/customXml" Target="../ink/ink2523.xml"/><Relationship Id="rId279" Type="http://schemas.openxmlformats.org/officeDocument/2006/relationships/image" Target="../media/image2097.png"/><Relationship Id="rId486" Type="http://schemas.openxmlformats.org/officeDocument/2006/relationships/customXml" Target="../ink/ink2677.xml"/><Relationship Id="rId693" Type="http://schemas.openxmlformats.org/officeDocument/2006/relationships/customXml" Target="../ink/ink2781.xml"/><Relationship Id="rId139" Type="http://schemas.openxmlformats.org/officeDocument/2006/relationships/customXml" Target="../ink/ink2502.xml"/><Relationship Id="rId346" Type="http://schemas.openxmlformats.org/officeDocument/2006/relationships/customXml" Target="../ink/ink2606.xml"/><Relationship Id="rId553" Type="http://schemas.openxmlformats.org/officeDocument/2006/relationships/customXml" Target="../ink/ink2711.xml"/><Relationship Id="rId760" Type="http://schemas.openxmlformats.org/officeDocument/2006/relationships/image" Target="../media/image2338.png"/><Relationship Id="rId998" Type="http://schemas.openxmlformats.org/officeDocument/2006/relationships/image" Target="../media/image2457.png"/><Relationship Id="rId1183" Type="http://schemas.openxmlformats.org/officeDocument/2006/relationships/customXml" Target="../ink/ink3026.xml"/><Relationship Id="rId1390" Type="http://schemas.openxmlformats.org/officeDocument/2006/relationships/image" Target="../media/image948.png"/><Relationship Id="rId413" Type="http://schemas.openxmlformats.org/officeDocument/2006/relationships/customXml" Target="../ink/ink2640.xml"/><Relationship Id="rId858" Type="http://schemas.openxmlformats.org/officeDocument/2006/relationships/image" Target="../media/image2387.png"/><Relationship Id="rId1043" Type="http://schemas.openxmlformats.org/officeDocument/2006/relationships/customXml" Target="../ink/ink2956.xml"/><Relationship Id="rId1488" Type="http://schemas.openxmlformats.org/officeDocument/2006/relationships/image" Target="../media/image2565.png"/><Relationship Id="rId620" Type="http://schemas.openxmlformats.org/officeDocument/2006/relationships/image" Target="../media/image2265.png"/><Relationship Id="rId718" Type="http://schemas.openxmlformats.org/officeDocument/2006/relationships/image" Target="../media/image2316.png"/><Relationship Id="rId925" Type="http://schemas.openxmlformats.org/officeDocument/2006/relationships/customXml" Target="../ink/ink2897.xml"/><Relationship Id="rId1250" Type="http://schemas.openxmlformats.org/officeDocument/2006/relationships/image" Target="../media/image877.png"/><Relationship Id="rId1348" Type="http://schemas.openxmlformats.org/officeDocument/2006/relationships/image" Target="../media/image927.png"/><Relationship Id="rId1555" Type="http://schemas.openxmlformats.org/officeDocument/2006/relationships/customXml" Target="../ink/ink3212.xml"/><Relationship Id="rId1110" Type="http://schemas.openxmlformats.org/officeDocument/2006/relationships/image" Target="../media/image2513.png"/><Relationship Id="rId1208" Type="http://schemas.openxmlformats.org/officeDocument/2006/relationships/image" Target="../media/image856.png"/><Relationship Id="rId1415" Type="http://schemas.openxmlformats.org/officeDocument/2006/relationships/customXml" Target="../ink/ink3142.xml"/><Relationship Id="rId54" Type="http://schemas.openxmlformats.org/officeDocument/2006/relationships/image" Target="../media/image1986.png"/><Relationship Id="rId270" Type="http://schemas.openxmlformats.org/officeDocument/2006/relationships/image" Target="../media/image2093.png"/><Relationship Id="rId130" Type="http://schemas.openxmlformats.org/officeDocument/2006/relationships/image" Target="../media/image2024.png"/><Relationship Id="rId368" Type="http://schemas.openxmlformats.org/officeDocument/2006/relationships/customXml" Target="../ink/ink2617.xml"/><Relationship Id="rId575" Type="http://schemas.openxmlformats.org/officeDocument/2006/relationships/customXml" Target="../ink/ink2722.xml"/><Relationship Id="rId782" Type="http://schemas.openxmlformats.org/officeDocument/2006/relationships/image" Target="../media/image2349.png"/><Relationship Id="rId228" Type="http://schemas.openxmlformats.org/officeDocument/2006/relationships/image" Target="../media/image2073.png"/><Relationship Id="rId435" Type="http://schemas.openxmlformats.org/officeDocument/2006/relationships/customXml" Target="../ink/ink2651.xml"/><Relationship Id="rId642" Type="http://schemas.openxmlformats.org/officeDocument/2006/relationships/image" Target="../media/image2278.png"/><Relationship Id="rId1065" Type="http://schemas.openxmlformats.org/officeDocument/2006/relationships/customXml" Target="../ink/ink2967.xml"/><Relationship Id="rId1272" Type="http://schemas.openxmlformats.org/officeDocument/2006/relationships/image" Target="../media/image888.png"/><Relationship Id="rId502" Type="http://schemas.openxmlformats.org/officeDocument/2006/relationships/image" Target="../media/image2207.png"/><Relationship Id="rId947" Type="http://schemas.openxmlformats.org/officeDocument/2006/relationships/customXml" Target="../ink/ink2908.xml"/><Relationship Id="rId1132" Type="http://schemas.openxmlformats.org/officeDocument/2006/relationships/image" Target="../media/image2524.png"/><Relationship Id="rId76" Type="http://schemas.openxmlformats.org/officeDocument/2006/relationships/image" Target="../media/image1997.png"/><Relationship Id="rId807" Type="http://schemas.openxmlformats.org/officeDocument/2006/relationships/customXml" Target="../ink/ink2838.xml"/><Relationship Id="rId1437" Type="http://schemas.openxmlformats.org/officeDocument/2006/relationships/customXml" Target="../ink/ink3153.xml"/><Relationship Id="rId1504" Type="http://schemas.openxmlformats.org/officeDocument/2006/relationships/image" Target="../media/image2573.png"/><Relationship Id="rId292" Type="http://schemas.openxmlformats.org/officeDocument/2006/relationships/customXml" Target="../ink/ink2579.xml"/><Relationship Id="rId597" Type="http://schemas.openxmlformats.org/officeDocument/2006/relationships/customXml" Target="../ink/ink2733.xml"/><Relationship Id="rId152" Type="http://schemas.openxmlformats.org/officeDocument/2006/relationships/image" Target="../media/image2035.png"/><Relationship Id="rId457" Type="http://schemas.openxmlformats.org/officeDocument/2006/relationships/customXml" Target="../ink/ink2662.xml"/><Relationship Id="rId1087" Type="http://schemas.openxmlformats.org/officeDocument/2006/relationships/customXml" Target="../ink/ink2978.xml"/><Relationship Id="rId1294" Type="http://schemas.openxmlformats.org/officeDocument/2006/relationships/image" Target="../media/image899.png"/><Relationship Id="rId664" Type="http://schemas.openxmlformats.org/officeDocument/2006/relationships/image" Target="../media/image2289.png"/><Relationship Id="rId871" Type="http://schemas.openxmlformats.org/officeDocument/2006/relationships/customXml" Target="../ink/ink2870.xml"/><Relationship Id="rId969" Type="http://schemas.openxmlformats.org/officeDocument/2006/relationships/customXml" Target="../ink/ink2919.xml"/><Relationship Id="rId317" Type="http://schemas.openxmlformats.org/officeDocument/2006/relationships/image" Target="../media/image2115.png"/><Relationship Id="rId524" Type="http://schemas.openxmlformats.org/officeDocument/2006/relationships/image" Target="../media/image2218.png"/><Relationship Id="rId731" Type="http://schemas.openxmlformats.org/officeDocument/2006/relationships/customXml" Target="../ink/ink2800.xml"/><Relationship Id="rId1154" Type="http://schemas.openxmlformats.org/officeDocument/2006/relationships/image" Target="../media/image828.png"/><Relationship Id="rId1361" Type="http://schemas.openxmlformats.org/officeDocument/2006/relationships/customXml" Target="../ink/ink3115.xml"/><Relationship Id="rId1459" Type="http://schemas.openxmlformats.org/officeDocument/2006/relationships/customXml" Target="../ink/ink3164.xml"/><Relationship Id="rId98" Type="http://schemas.openxmlformats.org/officeDocument/2006/relationships/image" Target="../media/image2008.png"/><Relationship Id="rId829" Type="http://schemas.openxmlformats.org/officeDocument/2006/relationships/customXml" Target="../ink/ink2849.xml"/><Relationship Id="rId1014" Type="http://schemas.openxmlformats.org/officeDocument/2006/relationships/image" Target="../media/image2465.png"/><Relationship Id="rId1221" Type="http://schemas.openxmlformats.org/officeDocument/2006/relationships/customXml" Target="../ink/ink3045.xml"/><Relationship Id="rId1319" Type="http://schemas.openxmlformats.org/officeDocument/2006/relationships/customXml" Target="../ink/ink3094.xml"/><Relationship Id="rId1526" Type="http://schemas.openxmlformats.org/officeDocument/2006/relationships/image" Target="../media/image2584.png"/><Relationship Id="rId25" Type="http://schemas.openxmlformats.org/officeDocument/2006/relationships/image" Target="../media/image1972.png"/><Relationship Id="rId174" Type="http://schemas.openxmlformats.org/officeDocument/2006/relationships/image" Target="../media/image2046.png"/><Relationship Id="rId381" Type="http://schemas.openxmlformats.org/officeDocument/2006/relationships/customXml" Target="../ink/ink2624.xml"/><Relationship Id="rId241" Type="http://schemas.openxmlformats.org/officeDocument/2006/relationships/customXml" Target="../ink/ink2552.xml"/><Relationship Id="rId479" Type="http://schemas.openxmlformats.org/officeDocument/2006/relationships/image" Target="../media/image2196.png"/><Relationship Id="rId686" Type="http://schemas.openxmlformats.org/officeDocument/2006/relationships/image" Target="../media/image2300.png"/><Relationship Id="rId893" Type="http://schemas.openxmlformats.org/officeDocument/2006/relationships/customXml" Target="../ink/ink2881.xml"/><Relationship Id="rId339" Type="http://schemas.openxmlformats.org/officeDocument/2006/relationships/image" Target="../media/image2127.png"/><Relationship Id="rId546" Type="http://schemas.openxmlformats.org/officeDocument/2006/relationships/image" Target="../media/image2229.png"/><Relationship Id="rId753" Type="http://schemas.openxmlformats.org/officeDocument/2006/relationships/customXml" Target="../ink/ink2811.xml"/><Relationship Id="rId1176" Type="http://schemas.openxmlformats.org/officeDocument/2006/relationships/image" Target="../media/image839.png"/><Relationship Id="rId1383" Type="http://schemas.openxmlformats.org/officeDocument/2006/relationships/customXml" Target="../ink/ink3126.xml"/><Relationship Id="rId101" Type="http://schemas.openxmlformats.org/officeDocument/2006/relationships/customXml" Target="../ink/ink2483.xml"/><Relationship Id="rId406" Type="http://schemas.openxmlformats.org/officeDocument/2006/relationships/image" Target="../media/image2160.png"/><Relationship Id="rId960" Type="http://schemas.openxmlformats.org/officeDocument/2006/relationships/image" Target="../media/image2438.png"/><Relationship Id="rId1036" Type="http://schemas.openxmlformats.org/officeDocument/2006/relationships/image" Target="../media/image2476.png"/><Relationship Id="rId1243" Type="http://schemas.openxmlformats.org/officeDocument/2006/relationships/customXml" Target="../ink/ink3056.xml"/><Relationship Id="rId613" Type="http://schemas.openxmlformats.org/officeDocument/2006/relationships/customXml" Target="../ink/ink2741.xml"/><Relationship Id="rId820" Type="http://schemas.openxmlformats.org/officeDocument/2006/relationships/image" Target="../media/image2368.png"/><Relationship Id="rId918" Type="http://schemas.openxmlformats.org/officeDocument/2006/relationships/image" Target="../media/image2417.png"/><Relationship Id="rId1450" Type="http://schemas.openxmlformats.org/officeDocument/2006/relationships/image" Target="../media/image2546.png"/><Relationship Id="rId1548" Type="http://schemas.openxmlformats.org/officeDocument/2006/relationships/image" Target="../media/image2595.png"/><Relationship Id="rId1103" Type="http://schemas.openxmlformats.org/officeDocument/2006/relationships/customXml" Target="../ink/ink2986.xml"/><Relationship Id="rId1310" Type="http://schemas.openxmlformats.org/officeDocument/2006/relationships/image" Target="../media/image908.png"/><Relationship Id="rId1408" Type="http://schemas.openxmlformats.org/officeDocument/2006/relationships/image" Target="../media/image957.png"/><Relationship Id="rId47" Type="http://schemas.openxmlformats.org/officeDocument/2006/relationships/customXml" Target="../ink/ink2456.xml"/><Relationship Id="rId196" Type="http://schemas.openxmlformats.org/officeDocument/2006/relationships/image" Target="../media/image2057.png"/><Relationship Id="rId263" Type="http://schemas.openxmlformats.org/officeDocument/2006/relationships/customXml" Target="../ink/ink2563.xml"/><Relationship Id="rId470" Type="http://schemas.openxmlformats.org/officeDocument/2006/relationships/image" Target="../media/image2192.png"/><Relationship Id="rId123" Type="http://schemas.openxmlformats.org/officeDocument/2006/relationships/customXml" Target="../ink/ink2494.xml"/><Relationship Id="rId330" Type="http://schemas.openxmlformats.org/officeDocument/2006/relationships/customXml" Target="../ink/ink2598.xml"/><Relationship Id="rId568" Type="http://schemas.openxmlformats.org/officeDocument/2006/relationships/image" Target="../media/image2239.png"/><Relationship Id="rId775" Type="http://schemas.openxmlformats.org/officeDocument/2006/relationships/customXml" Target="../ink/ink2822.xml"/><Relationship Id="rId982" Type="http://schemas.openxmlformats.org/officeDocument/2006/relationships/image" Target="../media/image2449.png"/><Relationship Id="rId1198" Type="http://schemas.openxmlformats.org/officeDocument/2006/relationships/image" Target="../media/image851.png"/><Relationship Id="rId428" Type="http://schemas.openxmlformats.org/officeDocument/2006/relationships/image" Target="../media/image2171.png"/><Relationship Id="rId635" Type="http://schemas.openxmlformats.org/officeDocument/2006/relationships/customXml" Target="../ink/ink2752.xml"/><Relationship Id="rId842" Type="http://schemas.openxmlformats.org/officeDocument/2006/relationships/image" Target="../media/image2379.png"/><Relationship Id="rId1058" Type="http://schemas.openxmlformats.org/officeDocument/2006/relationships/image" Target="../media/image2487.png"/><Relationship Id="rId1265" Type="http://schemas.openxmlformats.org/officeDocument/2006/relationships/customXml" Target="../ink/ink3067.xml"/><Relationship Id="rId1472" Type="http://schemas.openxmlformats.org/officeDocument/2006/relationships/image" Target="../media/image2557.png"/><Relationship Id="rId702" Type="http://schemas.openxmlformats.org/officeDocument/2006/relationships/image" Target="../media/image2308.png"/><Relationship Id="rId1125" Type="http://schemas.openxmlformats.org/officeDocument/2006/relationships/customXml" Target="../ink/ink2997.xml"/><Relationship Id="rId1332" Type="http://schemas.openxmlformats.org/officeDocument/2006/relationships/image" Target="../media/image919.png"/><Relationship Id="rId69" Type="http://schemas.openxmlformats.org/officeDocument/2006/relationships/customXml" Target="../ink/ink2467.xml"/><Relationship Id="rId285" Type="http://schemas.openxmlformats.org/officeDocument/2006/relationships/image" Target="../media/image2100.png"/><Relationship Id="rId492" Type="http://schemas.openxmlformats.org/officeDocument/2006/relationships/image" Target="../media/image2202.png"/><Relationship Id="rId797" Type="http://schemas.openxmlformats.org/officeDocument/2006/relationships/customXml" Target="../ink/ink2833.xml"/><Relationship Id="rId145" Type="http://schemas.openxmlformats.org/officeDocument/2006/relationships/customXml" Target="../ink/ink2505.xml"/><Relationship Id="rId352" Type="http://schemas.openxmlformats.org/officeDocument/2006/relationships/customXml" Target="../ink/ink2609.xml"/><Relationship Id="rId1287" Type="http://schemas.openxmlformats.org/officeDocument/2006/relationships/customXml" Target="../ink/ink3078.xml"/><Relationship Id="rId212" Type="http://schemas.openxmlformats.org/officeDocument/2006/relationships/image" Target="../media/image2065.png"/><Relationship Id="rId657" Type="http://schemas.openxmlformats.org/officeDocument/2006/relationships/customXml" Target="../ink/ink2763.xml"/><Relationship Id="rId864" Type="http://schemas.openxmlformats.org/officeDocument/2006/relationships/image" Target="../media/image2390.png"/><Relationship Id="rId1494" Type="http://schemas.openxmlformats.org/officeDocument/2006/relationships/image" Target="../media/image2568.png"/><Relationship Id="rId517" Type="http://schemas.openxmlformats.org/officeDocument/2006/relationships/customXml" Target="../ink/ink2693.xml"/><Relationship Id="rId724" Type="http://schemas.openxmlformats.org/officeDocument/2006/relationships/image" Target="../media/image2320.png"/><Relationship Id="rId931" Type="http://schemas.openxmlformats.org/officeDocument/2006/relationships/customXml" Target="../ink/ink2900.xml"/><Relationship Id="rId1147" Type="http://schemas.openxmlformats.org/officeDocument/2006/relationships/customXml" Target="../ink/ink3008.xml"/><Relationship Id="rId1354" Type="http://schemas.openxmlformats.org/officeDocument/2006/relationships/image" Target="../media/image930.png"/><Relationship Id="rId1561" Type="http://schemas.openxmlformats.org/officeDocument/2006/relationships/customXml" Target="../ink/ink3215.xml"/><Relationship Id="rId60" Type="http://schemas.openxmlformats.org/officeDocument/2006/relationships/image" Target="../media/image1989.png"/><Relationship Id="rId1007" Type="http://schemas.openxmlformats.org/officeDocument/2006/relationships/customXml" Target="../ink/ink2938.xml"/><Relationship Id="rId1214" Type="http://schemas.openxmlformats.org/officeDocument/2006/relationships/image" Target="../media/image859.png"/><Relationship Id="rId1421" Type="http://schemas.openxmlformats.org/officeDocument/2006/relationships/customXml" Target="../ink/ink3145.xml"/><Relationship Id="rId1519" Type="http://schemas.openxmlformats.org/officeDocument/2006/relationships/customXml" Target="../ink/ink3194.xml"/><Relationship Id="rId18" Type="http://schemas.openxmlformats.org/officeDocument/2006/relationships/customXml" Target="../ink/ink2441.xml"/><Relationship Id="rId167" Type="http://schemas.openxmlformats.org/officeDocument/2006/relationships/customXml" Target="../ink/ink2516.xml"/><Relationship Id="rId374" Type="http://schemas.openxmlformats.org/officeDocument/2006/relationships/image" Target="../media/image2144.png"/><Relationship Id="rId581" Type="http://schemas.openxmlformats.org/officeDocument/2006/relationships/customXml" Target="../ink/ink2725.xml"/><Relationship Id="rId234" Type="http://schemas.openxmlformats.org/officeDocument/2006/relationships/image" Target="../media/image2076.png"/><Relationship Id="rId679" Type="http://schemas.openxmlformats.org/officeDocument/2006/relationships/customXml" Target="../ink/ink2774.xml"/><Relationship Id="rId886" Type="http://schemas.openxmlformats.org/officeDocument/2006/relationships/image" Target="../media/image2401.png"/><Relationship Id="rId2" Type="http://schemas.openxmlformats.org/officeDocument/2006/relationships/customXml" Target="../ink/ink2433.xml"/><Relationship Id="rId441" Type="http://schemas.openxmlformats.org/officeDocument/2006/relationships/customXml" Target="../ink/ink2654.xml"/><Relationship Id="rId539" Type="http://schemas.openxmlformats.org/officeDocument/2006/relationships/customXml" Target="../ink/ink2704.xml"/><Relationship Id="rId746" Type="http://schemas.openxmlformats.org/officeDocument/2006/relationships/image" Target="../media/image2330.png"/><Relationship Id="rId1071" Type="http://schemas.openxmlformats.org/officeDocument/2006/relationships/customXml" Target="../ink/ink2970.xml"/><Relationship Id="rId1169" Type="http://schemas.openxmlformats.org/officeDocument/2006/relationships/customXml" Target="../ink/ink3019.xml"/><Relationship Id="rId1376" Type="http://schemas.openxmlformats.org/officeDocument/2006/relationships/image" Target="../media/image941.png"/><Relationship Id="rId301" Type="http://schemas.openxmlformats.org/officeDocument/2006/relationships/image" Target="../media/image2107.png"/><Relationship Id="rId953" Type="http://schemas.openxmlformats.org/officeDocument/2006/relationships/customXml" Target="../ink/ink2911.xml"/><Relationship Id="rId1029" Type="http://schemas.openxmlformats.org/officeDocument/2006/relationships/customXml" Target="../ink/ink2949.xml"/><Relationship Id="rId1236" Type="http://schemas.openxmlformats.org/officeDocument/2006/relationships/image" Target="../media/image870.png"/><Relationship Id="rId82" Type="http://schemas.openxmlformats.org/officeDocument/2006/relationships/image" Target="../media/image2000.png"/><Relationship Id="rId606" Type="http://schemas.openxmlformats.org/officeDocument/2006/relationships/image" Target="../media/image2258.png"/><Relationship Id="rId813" Type="http://schemas.openxmlformats.org/officeDocument/2006/relationships/customXml" Target="../ink/ink2841.xml"/><Relationship Id="rId1443" Type="http://schemas.openxmlformats.org/officeDocument/2006/relationships/customXml" Target="../ink/ink3156.xml"/><Relationship Id="rId1303" Type="http://schemas.openxmlformats.org/officeDocument/2006/relationships/customXml" Target="../ink/ink3086.xml"/><Relationship Id="rId1510" Type="http://schemas.openxmlformats.org/officeDocument/2006/relationships/image" Target="../media/image2576.png"/><Relationship Id="rId189" Type="http://schemas.openxmlformats.org/officeDocument/2006/relationships/customXml" Target="../ink/ink2527.xml"/><Relationship Id="rId396" Type="http://schemas.openxmlformats.org/officeDocument/2006/relationships/image" Target="../media/image2155.png"/><Relationship Id="rId256" Type="http://schemas.openxmlformats.org/officeDocument/2006/relationships/image" Target="../media/image2086.png"/><Relationship Id="rId463" Type="http://schemas.openxmlformats.org/officeDocument/2006/relationships/customXml" Target="../ink/ink2665.xml"/><Relationship Id="rId670" Type="http://schemas.openxmlformats.org/officeDocument/2006/relationships/image" Target="../media/image2292.png"/><Relationship Id="rId1093" Type="http://schemas.openxmlformats.org/officeDocument/2006/relationships/customXml" Target="../ink/ink2981.xml"/><Relationship Id="rId116" Type="http://schemas.openxmlformats.org/officeDocument/2006/relationships/image" Target="../media/image2017.png"/><Relationship Id="rId323" Type="http://schemas.openxmlformats.org/officeDocument/2006/relationships/image" Target="../media/image2118.png"/><Relationship Id="rId530" Type="http://schemas.openxmlformats.org/officeDocument/2006/relationships/image" Target="../media/image2221.png"/><Relationship Id="rId768" Type="http://schemas.openxmlformats.org/officeDocument/2006/relationships/image" Target="../media/image2342.png"/><Relationship Id="rId975" Type="http://schemas.openxmlformats.org/officeDocument/2006/relationships/customXml" Target="../ink/ink2922.xml"/><Relationship Id="rId1160" Type="http://schemas.openxmlformats.org/officeDocument/2006/relationships/image" Target="../media/image831.png"/><Relationship Id="rId1398" Type="http://schemas.openxmlformats.org/officeDocument/2006/relationships/image" Target="../media/image952.png"/><Relationship Id="rId628" Type="http://schemas.openxmlformats.org/officeDocument/2006/relationships/image" Target="../media/image2271.png"/><Relationship Id="rId835" Type="http://schemas.openxmlformats.org/officeDocument/2006/relationships/customXml" Target="../ink/ink2852.xml"/><Relationship Id="rId1258" Type="http://schemas.openxmlformats.org/officeDocument/2006/relationships/image" Target="../media/image881.png"/><Relationship Id="rId1465" Type="http://schemas.openxmlformats.org/officeDocument/2006/relationships/customXml" Target="../ink/ink3167.xml"/><Relationship Id="rId1020" Type="http://schemas.openxmlformats.org/officeDocument/2006/relationships/image" Target="../media/image2468.png"/><Relationship Id="rId1118" Type="http://schemas.openxmlformats.org/officeDocument/2006/relationships/image" Target="../media/image2517.png"/><Relationship Id="rId1325" Type="http://schemas.openxmlformats.org/officeDocument/2006/relationships/customXml" Target="../ink/ink3097.xml"/><Relationship Id="rId1532" Type="http://schemas.openxmlformats.org/officeDocument/2006/relationships/image" Target="../media/image2587.png"/><Relationship Id="rId902" Type="http://schemas.openxmlformats.org/officeDocument/2006/relationships/image" Target="../media/image2409.png"/><Relationship Id="rId31" Type="http://schemas.openxmlformats.org/officeDocument/2006/relationships/image" Target="../media/image1975.png"/><Relationship Id="rId180" Type="http://schemas.openxmlformats.org/officeDocument/2006/relationships/image" Target="../media/image2049.png"/><Relationship Id="rId278" Type="http://schemas.openxmlformats.org/officeDocument/2006/relationships/customXml" Target="../ink/ink2571.xml"/><Relationship Id="rId485" Type="http://schemas.openxmlformats.org/officeDocument/2006/relationships/image" Target="../media/image2199.png"/><Relationship Id="rId692" Type="http://schemas.openxmlformats.org/officeDocument/2006/relationships/image" Target="../media/image2303.png"/><Relationship Id="rId138" Type="http://schemas.openxmlformats.org/officeDocument/2006/relationships/image" Target="../media/image2028.png"/><Relationship Id="rId345" Type="http://schemas.openxmlformats.org/officeDocument/2006/relationships/image" Target="../media/image2130.png"/><Relationship Id="rId552" Type="http://schemas.openxmlformats.org/officeDocument/2006/relationships/image" Target="../media/image2232.png"/><Relationship Id="rId997" Type="http://schemas.openxmlformats.org/officeDocument/2006/relationships/customXml" Target="../ink/ink2933.xml"/><Relationship Id="rId1182" Type="http://schemas.openxmlformats.org/officeDocument/2006/relationships/image" Target="../media/image842.png"/><Relationship Id="rId205" Type="http://schemas.openxmlformats.org/officeDocument/2006/relationships/customXml" Target="../ink/ink2535.xml"/><Relationship Id="rId412" Type="http://schemas.openxmlformats.org/officeDocument/2006/relationships/image" Target="../media/image2163.png"/><Relationship Id="rId857" Type="http://schemas.openxmlformats.org/officeDocument/2006/relationships/customXml" Target="../ink/ink2863.xml"/><Relationship Id="rId1042" Type="http://schemas.openxmlformats.org/officeDocument/2006/relationships/image" Target="../media/image2479.png"/><Relationship Id="rId1487" Type="http://schemas.openxmlformats.org/officeDocument/2006/relationships/customXml" Target="../ink/ink3178.xml"/><Relationship Id="rId717" Type="http://schemas.openxmlformats.org/officeDocument/2006/relationships/customXml" Target="../ink/ink2793.xml"/><Relationship Id="rId924" Type="http://schemas.openxmlformats.org/officeDocument/2006/relationships/image" Target="../media/image2420.png"/><Relationship Id="rId1347" Type="http://schemas.openxmlformats.org/officeDocument/2006/relationships/customXml" Target="../ink/ink3108.xml"/><Relationship Id="rId1554" Type="http://schemas.openxmlformats.org/officeDocument/2006/relationships/image" Target="../media/image2598.png"/><Relationship Id="rId53" Type="http://schemas.openxmlformats.org/officeDocument/2006/relationships/customXml" Target="../ink/ink2459.xml"/><Relationship Id="rId1207" Type="http://schemas.openxmlformats.org/officeDocument/2006/relationships/customXml" Target="../ink/ink3038.xml"/><Relationship Id="rId1414" Type="http://schemas.openxmlformats.org/officeDocument/2006/relationships/image" Target="../media/image960.png"/><Relationship Id="rId367" Type="http://schemas.openxmlformats.org/officeDocument/2006/relationships/image" Target="../media/image2141.png"/><Relationship Id="rId574" Type="http://schemas.openxmlformats.org/officeDocument/2006/relationships/image" Target="../media/image2242.png"/><Relationship Id="rId227" Type="http://schemas.openxmlformats.org/officeDocument/2006/relationships/customXml" Target="../ink/ink2545.xml"/><Relationship Id="rId781" Type="http://schemas.openxmlformats.org/officeDocument/2006/relationships/customXml" Target="../ink/ink2825.xml"/><Relationship Id="rId879" Type="http://schemas.openxmlformats.org/officeDocument/2006/relationships/customXml" Target="../ink/ink2874.xml"/><Relationship Id="rId434" Type="http://schemas.openxmlformats.org/officeDocument/2006/relationships/image" Target="../media/image2174.png"/><Relationship Id="rId641" Type="http://schemas.openxmlformats.org/officeDocument/2006/relationships/customXml" Target="../ink/ink2755.xml"/><Relationship Id="rId739" Type="http://schemas.openxmlformats.org/officeDocument/2006/relationships/customXml" Target="../ink/ink2804.xml"/><Relationship Id="rId1064" Type="http://schemas.openxmlformats.org/officeDocument/2006/relationships/image" Target="../media/image2490.png"/><Relationship Id="rId1271" Type="http://schemas.openxmlformats.org/officeDocument/2006/relationships/customXml" Target="../ink/ink3070.xml"/><Relationship Id="rId1369" Type="http://schemas.openxmlformats.org/officeDocument/2006/relationships/customXml" Target="../ink/ink3119.xml"/><Relationship Id="rId501" Type="http://schemas.openxmlformats.org/officeDocument/2006/relationships/customXml" Target="../ink/ink2685.xml"/><Relationship Id="rId946" Type="http://schemas.openxmlformats.org/officeDocument/2006/relationships/image" Target="../media/image2431.png"/><Relationship Id="rId1131" Type="http://schemas.openxmlformats.org/officeDocument/2006/relationships/customXml" Target="../ink/ink3000.xml"/><Relationship Id="rId1229" Type="http://schemas.openxmlformats.org/officeDocument/2006/relationships/customXml" Target="../ink/ink3049.xml"/><Relationship Id="rId75" Type="http://schemas.openxmlformats.org/officeDocument/2006/relationships/customXml" Target="../ink/ink2470.xml"/><Relationship Id="rId806" Type="http://schemas.openxmlformats.org/officeDocument/2006/relationships/image" Target="../media/image2361.png"/><Relationship Id="rId1436" Type="http://schemas.openxmlformats.org/officeDocument/2006/relationships/image" Target="../media/image1835.png"/><Relationship Id="rId1503" Type="http://schemas.openxmlformats.org/officeDocument/2006/relationships/customXml" Target="../ink/ink3186.xml"/><Relationship Id="rId291" Type="http://schemas.openxmlformats.org/officeDocument/2006/relationships/image" Target="../media/image2102.png"/><Relationship Id="rId151" Type="http://schemas.openxmlformats.org/officeDocument/2006/relationships/customXml" Target="../ink/ink2508.xml"/><Relationship Id="rId389" Type="http://schemas.openxmlformats.org/officeDocument/2006/relationships/customXml" Target="../ink/ink2628.xml"/><Relationship Id="rId596" Type="http://schemas.openxmlformats.org/officeDocument/2006/relationships/image" Target="../media/image2253.png"/><Relationship Id="rId249" Type="http://schemas.openxmlformats.org/officeDocument/2006/relationships/customXml" Target="../ink/ink2556.xml"/><Relationship Id="rId456" Type="http://schemas.openxmlformats.org/officeDocument/2006/relationships/image" Target="../media/image2185.png"/><Relationship Id="rId663" Type="http://schemas.openxmlformats.org/officeDocument/2006/relationships/customXml" Target="../ink/ink2766.xml"/><Relationship Id="rId870" Type="http://schemas.openxmlformats.org/officeDocument/2006/relationships/image" Target="../media/image2393.png"/><Relationship Id="rId1086" Type="http://schemas.openxmlformats.org/officeDocument/2006/relationships/image" Target="../media/image2501.png"/><Relationship Id="rId1293" Type="http://schemas.openxmlformats.org/officeDocument/2006/relationships/customXml" Target="../ink/ink3081.xml"/><Relationship Id="rId109" Type="http://schemas.openxmlformats.org/officeDocument/2006/relationships/customXml" Target="../ink/ink2487.xml"/><Relationship Id="rId316" Type="http://schemas.openxmlformats.org/officeDocument/2006/relationships/customXml" Target="../ink/ink2591.xml"/><Relationship Id="rId523" Type="http://schemas.openxmlformats.org/officeDocument/2006/relationships/customXml" Target="../ink/ink2696.xml"/><Relationship Id="rId968" Type="http://schemas.openxmlformats.org/officeDocument/2006/relationships/image" Target="../media/image2442.png"/><Relationship Id="rId1153" Type="http://schemas.openxmlformats.org/officeDocument/2006/relationships/customXml" Target="../ink/ink3011.xml"/><Relationship Id="rId97" Type="http://schemas.openxmlformats.org/officeDocument/2006/relationships/customXml" Target="../ink/ink2481.xml"/><Relationship Id="rId730" Type="http://schemas.openxmlformats.org/officeDocument/2006/relationships/image" Target="../media/image2323.png"/><Relationship Id="rId828" Type="http://schemas.openxmlformats.org/officeDocument/2006/relationships/image" Target="../media/image2372.png"/><Relationship Id="rId1013" Type="http://schemas.openxmlformats.org/officeDocument/2006/relationships/customXml" Target="../ink/ink2941.xml"/><Relationship Id="rId1360" Type="http://schemas.openxmlformats.org/officeDocument/2006/relationships/image" Target="../media/image933.png"/><Relationship Id="rId1458" Type="http://schemas.openxmlformats.org/officeDocument/2006/relationships/image" Target="../media/image2550.png"/><Relationship Id="rId1220" Type="http://schemas.openxmlformats.org/officeDocument/2006/relationships/image" Target="../media/image862.png"/><Relationship Id="rId1318" Type="http://schemas.openxmlformats.org/officeDocument/2006/relationships/image" Target="../media/image912.png"/><Relationship Id="rId1525" Type="http://schemas.openxmlformats.org/officeDocument/2006/relationships/customXml" Target="../ink/ink3197.xml"/><Relationship Id="rId24" Type="http://schemas.openxmlformats.org/officeDocument/2006/relationships/customXml" Target="../ink/ink2444.xml"/><Relationship Id="rId173" Type="http://schemas.openxmlformats.org/officeDocument/2006/relationships/customXml" Target="../ink/ink2519.xml"/><Relationship Id="rId380" Type="http://schemas.openxmlformats.org/officeDocument/2006/relationships/image" Target="../media/image2147.png"/><Relationship Id="rId240" Type="http://schemas.openxmlformats.org/officeDocument/2006/relationships/image" Target="../media/image2079.png"/><Relationship Id="rId478" Type="http://schemas.openxmlformats.org/officeDocument/2006/relationships/customXml" Target="../ink/ink2673.xml"/><Relationship Id="rId685" Type="http://schemas.openxmlformats.org/officeDocument/2006/relationships/customXml" Target="../ink/ink2777.xml"/><Relationship Id="rId892" Type="http://schemas.openxmlformats.org/officeDocument/2006/relationships/image" Target="../media/image2404.png"/><Relationship Id="rId100" Type="http://schemas.openxmlformats.org/officeDocument/2006/relationships/image" Target="../media/image2009.png"/><Relationship Id="rId338" Type="http://schemas.openxmlformats.org/officeDocument/2006/relationships/customXml" Target="../ink/ink2602.xml"/><Relationship Id="rId545" Type="http://schemas.openxmlformats.org/officeDocument/2006/relationships/customXml" Target="../ink/ink2707.xml"/><Relationship Id="rId752" Type="http://schemas.openxmlformats.org/officeDocument/2006/relationships/image" Target="../media/image2333.png"/><Relationship Id="rId1175" Type="http://schemas.openxmlformats.org/officeDocument/2006/relationships/customXml" Target="../ink/ink3022.xml"/><Relationship Id="rId1382" Type="http://schemas.openxmlformats.org/officeDocument/2006/relationships/image" Target="../media/image944.png"/><Relationship Id="rId405" Type="http://schemas.openxmlformats.org/officeDocument/2006/relationships/customXml" Target="../ink/ink2636.xml"/><Relationship Id="rId612" Type="http://schemas.openxmlformats.org/officeDocument/2006/relationships/image" Target="../media/image2261.png"/><Relationship Id="rId1035" Type="http://schemas.openxmlformats.org/officeDocument/2006/relationships/customXml" Target="../ink/ink2952.xml"/><Relationship Id="rId1242" Type="http://schemas.openxmlformats.org/officeDocument/2006/relationships/image" Target="../media/image873.png"/><Relationship Id="rId917" Type="http://schemas.openxmlformats.org/officeDocument/2006/relationships/customXml" Target="../ink/ink2893.xml"/><Relationship Id="rId1102" Type="http://schemas.openxmlformats.org/officeDocument/2006/relationships/image" Target="../media/image2509.png"/><Relationship Id="rId1547" Type="http://schemas.openxmlformats.org/officeDocument/2006/relationships/customXml" Target="../ink/ink3208.xml"/><Relationship Id="rId46" Type="http://schemas.openxmlformats.org/officeDocument/2006/relationships/image" Target="../media/image1982.png"/><Relationship Id="rId1407" Type="http://schemas.openxmlformats.org/officeDocument/2006/relationships/customXml" Target="../ink/ink3138.xml"/><Relationship Id="rId195" Type="http://schemas.openxmlformats.org/officeDocument/2006/relationships/customXml" Target="../ink/ink2530.xml"/><Relationship Id="rId262" Type="http://schemas.openxmlformats.org/officeDocument/2006/relationships/image" Target="../media/image2089.png"/><Relationship Id="rId567" Type="http://schemas.openxmlformats.org/officeDocument/2006/relationships/customXml" Target="../ink/ink2718.xml"/><Relationship Id="rId1197" Type="http://schemas.openxmlformats.org/officeDocument/2006/relationships/customXml" Target="../ink/ink3033.xml"/><Relationship Id="rId122" Type="http://schemas.openxmlformats.org/officeDocument/2006/relationships/image" Target="../media/image2020.png"/><Relationship Id="rId774" Type="http://schemas.openxmlformats.org/officeDocument/2006/relationships/image" Target="../media/image2345.png"/><Relationship Id="rId981" Type="http://schemas.openxmlformats.org/officeDocument/2006/relationships/customXml" Target="../ink/ink2925.xml"/><Relationship Id="rId1057" Type="http://schemas.openxmlformats.org/officeDocument/2006/relationships/customXml" Target="../ink/ink2963.xml"/><Relationship Id="rId427" Type="http://schemas.openxmlformats.org/officeDocument/2006/relationships/customXml" Target="../ink/ink2647.xml"/><Relationship Id="rId634" Type="http://schemas.openxmlformats.org/officeDocument/2006/relationships/image" Target="../media/image2274.png"/><Relationship Id="rId841" Type="http://schemas.openxmlformats.org/officeDocument/2006/relationships/customXml" Target="../ink/ink2855.xml"/><Relationship Id="rId1264" Type="http://schemas.openxmlformats.org/officeDocument/2006/relationships/image" Target="../media/image884.png"/><Relationship Id="rId1471" Type="http://schemas.openxmlformats.org/officeDocument/2006/relationships/customXml" Target="../ink/ink3170.xml"/><Relationship Id="rId1569" Type="http://schemas.openxmlformats.org/officeDocument/2006/relationships/customXml" Target="../ink/ink3219.xml"/><Relationship Id="rId701" Type="http://schemas.openxmlformats.org/officeDocument/2006/relationships/customXml" Target="../ink/ink2785.xml"/><Relationship Id="rId939" Type="http://schemas.openxmlformats.org/officeDocument/2006/relationships/customXml" Target="../ink/ink2904.xml"/><Relationship Id="rId1124" Type="http://schemas.openxmlformats.org/officeDocument/2006/relationships/image" Target="../media/image2520.png"/><Relationship Id="rId1331" Type="http://schemas.openxmlformats.org/officeDocument/2006/relationships/customXml" Target="../ink/ink3100.xml"/><Relationship Id="rId68" Type="http://schemas.openxmlformats.org/officeDocument/2006/relationships/image" Target="../media/image1993.png"/><Relationship Id="rId1429" Type="http://schemas.openxmlformats.org/officeDocument/2006/relationships/customXml" Target="../ink/ink3149.xml"/><Relationship Id="rId284" Type="http://schemas.openxmlformats.org/officeDocument/2006/relationships/customXml" Target="../ink/ink2574.xml"/><Relationship Id="rId491" Type="http://schemas.openxmlformats.org/officeDocument/2006/relationships/customXml" Target="../ink/ink2680.xml"/><Relationship Id="rId144" Type="http://schemas.openxmlformats.org/officeDocument/2006/relationships/image" Target="../media/image2031.png"/><Relationship Id="rId589" Type="http://schemas.openxmlformats.org/officeDocument/2006/relationships/customXml" Target="../ink/ink2729.xml"/><Relationship Id="rId796" Type="http://schemas.openxmlformats.org/officeDocument/2006/relationships/image" Target="../media/image2356.png"/><Relationship Id="rId351" Type="http://schemas.openxmlformats.org/officeDocument/2006/relationships/image" Target="../media/image2133.png"/><Relationship Id="rId449" Type="http://schemas.openxmlformats.org/officeDocument/2006/relationships/customXml" Target="../ink/ink2658.xml"/><Relationship Id="rId656" Type="http://schemas.openxmlformats.org/officeDocument/2006/relationships/image" Target="../media/image2285.png"/><Relationship Id="rId863" Type="http://schemas.openxmlformats.org/officeDocument/2006/relationships/customXml" Target="../ink/ink2866.xml"/><Relationship Id="rId1079" Type="http://schemas.openxmlformats.org/officeDocument/2006/relationships/customXml" Target="../ink/ink2974.xml"/><Relationship Id="rId1286" Type="http://schemas.openxmlformats.org/officeDocument/2006/relationships/image" Target="../media/image895.png"/><Relationship Id="rId1493" Type="http://schemas.openxmlformats.org/officeDocument/2006/relationships/customXml" Target="../ink/ink3181.xml"/><Relationship Id="rId211" Type="http://schemas.openxmlformats.org/officeDocument/2006/relationships/customXml" Target="../ink/ink2537.xml"/><Relationship Id="rId309" Type="http://schemas.openxmlformats.org/officeDocument/2006/relationships/image" Target="../media/image2111.png"/><Relationship Id="rId516" Type="http://schemas.openxmlformats.org/officeDocument/2006/relationships/image" Target="../media/image2214.png"/><Relationship Id="rId1146" Type="http://schemas.openxmlformats.org/officeDocument/2006/relationships/image" Target="../media/image824.png"/><Relationship Id="rId723" Type="http://schemas.openxmlformats.org/officeDocument/2006/relationships/customXml" Target="../ink/ink2796.xml"/><Relationship Id="rId930" Type="http://schemas.openxmlformats.org/officeDocument/2006/relationships/image" Target="../media/image2423.png"/><Relationship Id="rId1006" Type="http://schemas.openxmlformats.org/officeDocument/2006/relationships/image" Target="../media/image2461.png"/><Relationship Id="rId1353" Type="http://schemas.openxmlformats.org/officeDocument/2006/relationships/customXml" Target="../ink/ink3111.xml"/><Relationship Id="rId1560" Type="http://schemas.openxmlformats.org/officeDocument/2006/relationships/image" Target="../media/image2601.png"/><Relationship Id="rId1213" Type="http://schemas.openxmlformats.org/officeDocument/2006/relationships/customXml" Target="../ink/ink3041.xml"/><Relationship Id="rId1420" Type="http://schemas.openxmlformats.org/officeDocument/2006/relationships/image" Target="../media/image963.png"/><Relationship Id="rId1518" Type="http://schemas.openxmlformats.org/officeDocument/2006/relationships/image" Target="../media/image2580.png"/><Relationship Id="rId17" Type="http://schemas.openxmlformats.org/officeDocument/2006/relationships/image" Target="../media/image1968.png"/><Relationship Id="rId166" Type="http://schemas.openxmlformats.org/officeDocument/2006/relationships/image" Target="../media/image2042.png"/><Relationship Id="rId373" Type="http://schemas.openxmlformats.org/officeDocument/2006/relationships/customXml" Target="../ink/ink2620.xml"/><Relationship Id="rId580" Type="http://schemas.openxmlformats.org/officeDocument/2006/relationships/image" Target="../media/image2245.png"/><Relationship Id="rId1" Type="http://schemas.openxmlformats.org/officeDocument/2006/relationships/slideLayout" Target="../slideLayouts/slideLayout7.xml"/><Relationship Id="rId233" Type="http://schemas.openxmlformats.org/officeDocument/2006/relationships/customXml" Target="../ink/ink2548.xml"/><Relationship Id="rId440" Type="http://schemas.openxmlformats.org/officeDocument/2006/relationships/image" Target="../media/image2177.png"/><Relationship Id="rId678" Type="http://schemas.openxmlformats.org/officeDocument/2006/relationships/image" Target="../media/image2296.png"/><Relationship Id="rId885" Type="http://schemas.openxmlformats.org/officeDocument/2006/relationships/customXml" Target="../ink/ink2877.xml"/><Relationship Id="rId1070" Type="http://schemas.openxmlformats.org/officeDocument/2006/relationships/image" Target="../media/image2493.png"/><Relationship Id="rId300" Type="http://schemas.openxmlformats.org/officeDocument/2006/relationships/customXml" Target="../ink/ink2583.xml"/><Relationship Id="rId538" Type="http://schemas.openxmlformats.org/officeDocument/2006/relationships/image" Target="../media/image2225.png"/><Relationship Id="rId745" Type="http://schemas.openxmlformats.org/officeDocument/2006/relationships/customXml" Target="../ink/ink2807.xml"/><Relationship Id="rId952" Type="http://schemas.openxmlformats.org/officeDocument/2006/relationships/image" Target="../media/image2434.png"/><Relationship Id="rId1168" Type="http://schemas.openxmlformats.org/officeDocument/2006/relationships/image" Target="../media/image835.png"/><Relationship Id="rId1375" Type="http://schemas.openxmlformats.org/officeDocument/2006/relationships/customXml" Target="../ink/ink3122.xml"/><Relationship Id="rId81" Type="http://schemas.openxmlformats.org/officeDocument/2006/relationships/customXml" Target="../ink/ink2473.xml"/><Relationship Id="rId605" Type="http://schemas.openxmlformats.org/officeDocument/2006/relationships/customXml" Target="../ink/ink2737.xml"/><Relationship Id="rId812" Type="http://schemas.openxmlformats.org/officeDocument/2006/relationships/image" Target="../media/image2364.png"/><Relationship Id="rId1028" Type="http://schemas.openxmlformats.org/officeDocument/2006/relationships/image" Target="../media/image2472.png"/><Relationship Id="rId1235" Type="http://schemas.openxmlformats.org/officeDocument/2006/relationships/customXml" Target="../ink/ink3052.xml"/><Relationship Id="rId1442" Type="http://schemas.openxmlformats.org/officeDocument/2006/relationships/image" Target="../media/image2270.png"/><Relationship Id="rId1302" Type="http://schemas.openxmlformats.org/officeDocument/2006/relationships/image" Target="../media/image903.png"/><Relationship Id="rId39" Type="http://schemas.openxmlformats.org/officeDocument/2006/relationships/customXml" Target="../ink/ink2452.xml"/><Relationship Id="rId188" Type="http://schemas.openxmlformats.org/officeDocument/2006/relationships/image" Target="../media/image2053.png"/><Relationship Id="rId395" Type="http://schemas.openxmlformats.org/officeDocument/2006/relationships/customXml" Target="../ink/ink2631.xml"/><Relationship Id="rId255" Type="http://schemas.openxmlformats.org/officeDocument/2006/relationships/customXml" Target="../ink/ink2559.xml"/><Relationship Id="rId462" Type="http://schemas.openxmlformats.org/officeDocument/2006/relationships/image" Target="../media/image2188.png"/><Relationship Id="rId1092" Type="http://schemas.openxmlformats.org/officeDocument/2006/relationships/image" Target="../media/image2504.png"/><Relationship Id="rId1397" Type="http://schemas.openxmlformats.org/officeDocument/2006/relationships/customXml" Target="../ink/ink3133.xml"/><Relationship Id="rId115" Type="http://schemas.openxmlformats.org/officeDocument/2006/relationships/customXml" Target="../ink/ink2490.xml"/><Relationship Id="rId322" Type="http://schemas.openxmlformats.org/officeDocument/2006/relationships/customXml" Target="../ink/ink2594.xml"/><Relationship Id="rId767" Type="http://schemas.openxmlformats.org/officeDocument/2006/relationships/customXml" Target="../ink/ink2818.xml"/><Relationship Id="rId974" Type="http://schemas.openxmlformats.org/officeDocument/2006/relationships/image" Target="../media/image2445.png"/><Relationship Id="rId627" Type="http://schemas.openxmlformats.org/officeDocument/2006/relationships/customXml" Target="../ink/ink2748.xml"/><Relationship Id="rId834" Type="http://schemas.openxmlformats.org/officeDocument/2006/relationships/image" Target="../media/image2375.png"/><Relationship Id="rId1257" Type="http://schemas.openxmlformats.org/officeDocument/2006/relationships/customXml" Target="../ink/ink3063.xml"/><Relationship Id="rId1464" Type="http://schemas.openxmlformats.org/officeDocument/2006/relationships/image" Target="../media/image2553.png"/><Relationship Id="rId901" Type="http://schemas.openxmlformats.org/officeDocument/2006/relationships/customXml" Target="../ink/ink2885.xml"/><Relationship Id="rId1117" Type="http://schemas.openxmlformats.org/officeDocument/2006/relationships/customXml" Target="../ink/ink2993.xml"/><Relationship Id="rId1324" Type="http://schemas.openxmlformats.org/officeDocument/2006/relationships/image" Target="../media/image915.png"/><Relationship Id="rId1531" Type="http://schemas.openxmlformats.org/officeDocument/2006/relationships/customXml" Target="../ink/ink3200.xml"/><Relationship Id="rId30" Type="http://schemas.openxmlformats.org/officeDocument/2006/relationships/customXml" Target="../ink/ink2447.xml"/><Relationship Id="rId277" Type="http://schemas.openxmlformats.org/officeDocument/2006/relationships/image" Target="../media/image2096.png"/><Relationship Id="rId484" Type="http://schemas.openxmlformats.org/officeDocument/2006/relationships/customXml" Target="../ink/ink2676.xml"/><Relationship Id="rId137" Type="http://schemas.openxmlformats.org/officeDocument/2006/relationships/customXml" Target="../ink/ink2501.xml"/><Relationship Id="rId344" Type="http://schemas.openxmlformats.org/officeDocument/2006/relationships/customXml" Target="../ink/ink2605.xml"/><Relationship Id="rId691" Type="http://schemas.openxmlformats.org/officeDocument/2006/relationships/customXml" Target="../ink/ink2780.xml"/><Relationship Id="rId789" Type="http://schemas.openxmlformats.org/officeDocument/2006/relationships/customXml" Target="../ink/ink2829.xml"/><Relationship Id="rId996" Type="http://schemas.openxmlformats.org/officeDocument/2006/relationships/image" Target="../media/image2456.png"/><Relationship Id="rId551" Type="http://schemas.openxmlformats.org/officeDocument/2006/relationships/customXml" Target="../ink/ink2710.xml"/><Relationship Id="rId649" Type="http://schemas.openxmlformats.org/officeDocument/2006/relationships/customXml" Target="../ink/ink2759.xml"/><Relationship Id="rId856" Type="http://schemas.openxmlformats.org/officeDocument/2006/relationships/image" Target="../media/image2386.png"/><Relationship Id="rId1181" Type="http://schemas.openxmlformats.org/officeDocument/2006/relationships/customXml" Target="../ink/ink3025.xml"/><Relationship Id="rId1279" Type="http://schemas.openxmlformats.org/officeDocument/2006/relationships/customXml" Target="../ink/ink3074.xml"/><Relationship Id="rId1486" Type="http://schemas.openxmlformats.org/officeDocument/2006/relationships/image" Target="../media/image2564.png"/><Relationship Id="rId204" Type="http://schemas.openxmlformats.org/officeDocument/2006/relationships/image" Target="../media/image2061.png"/><Relationship Id="rId411" Type="http://schemas.openxmlformats.org/officeDocument/2006/relationships/customXml" Target="../ink/ink2639.xml"/><Relationship Id="rId509" Type="http://schemas.openxmlformats.org/officeDocument/2006/relationships/customXml" Target="../ink/ink2689.xml"/><Relationship Id="rId1041" Type="http://schemas.openxmlformats.org/officeDocument/2006/relationships/customXml" Target="../ink/ink2955.xml"/><Relationship Id="rId1139" Type="http://schemas.openxmlformats.org/officeDocument/2006/relationships/customXml" Target="../ink/ink3004.xml"/><Relationship Id="rId1346" Type="http://schemas.openxmlformats.org/officeDocument/2006/relationships/image" Target="../media/image926.png"/><Relationship Id="rId716" Type="http://schemas.openxmlformats.org/officeDocument/2006/relationships/image" Target="../media/image2315.png"/><Relationship Id="rId923" Type="http://schemas.openxmlformats.org/officeDocument/2006/relationships/customXml" Target="../ink/ink2896.xml"/><Relationship Id="rId1553" Type="http://schemas.openxmlformats.org/officeDocument/2006/relationships/customXml" Target="../ink/ink3211.xml"/><Relationship Id="rId52" Type="http://schemas.openxmlformats.org/officeDocument/2006/relationships/image" Target="../media/image1985.png"/><Relationship Id="rId1206" Type="http://schemas.openxmlformats.org/officeDocument/2006/relationships/image" Target="../media/image855.png"/><Relationship Id="rId1413" Type="http://schemas.openxmlformats.org/officeDocument/2006/relationships/customXml" Target="../ink/ink3141.xml"/><Relationship Id="rId299" Type="http://schemas.openxmlformats.org/officeDocument/2006/relationships/image" Target="../media/image2106.png"/><Relationship Id="rId159" Type="http://schemas.openxmlformats.org/officeDocument/2006/relationships/customXml" Target="../ink/ink2512.xml"/><Relationship Id="rId366" Type="http://schemas.openxmlformats.org/officeDocument/2006/relationships/customXml" Target="../ink/ink2616.xml"/><Relationship Id="rId573" Type="http://schemas.openxmlformats.org/officeDocument/2006/relationships/customXml" Target="../ink/ink2721.xml"/><Relationship Id="rId780" Type="http://schemas.openxmlformats.org/officeDocument/2006/relationships/image" Target="../media/image2348.png"/><Relationship Id="rId226" Type="http://schemas.openxmlformats.org/officeDocument/2006/relationships/image" Target="../media/image2072.png"/><Relationship Id="rId433" Type="http://schemas.openxmlformats.org/officeDocument/2006/relationships/customXml" Target="../ink/ink2650.xml"/><Relationship Id="rId878" Type="http://schemas.openxmlformats.org/officeDocument/2006/relationships/image" Target="../media/image2397.png"/><Relationship Id="rId1063" Type="http://schemas.openxmlformats.org/officeDocument/2006/relationships/customXml" Target="../ink/ink2966.xml"/><Relationship Id="rId1270" Type="http://schemas.openxmlformats.org/officeDocument/2006/relationships/image" Target="../media/image887.png"/><Relationship Id="rId640" Type="http://schemas.openxmlformats.org/officeDocument/2006/relationships/image" Target="../media/image2277.png"/><Relationship Id="rId738" Type="http://schemas.openxmlformats.org/officeDocument/2006/relationships/image" Target="../media/image2327.png"/><Relationship Id="rId945" Type="http://schemas.openxmlformats.org/officeDocument/2006/relationships/customXml" Target="../ink/ink2907.xml"/><Relationship Id="rId1368" Type="http://schemas.openxmlformats.org/officeDocument/2006/relationships/image" Target="../media/image937.png"/><Relationship Id="rId74" Type="http://schemas.openxmlformats.org/officeDocument/2006/relationships/image" Target="../media/image1996.png"/><Relationship Id="rId500" Type="http://schemas.openxmlformats.org/officeDocument/2006/relationships/image" Target="../media/image2206.png"/><Relationship Id="rId805" Type="http://schemas.openxmlformats.org/officeDocument/2006/relationships/customXml" Target="../ink/ink2837.xml"/><Relationship Id="rId1130" Type="http://schemas.openxmlformats.org/officeDocument/2006/relationships/image" Target="../media/image2523.png"/><Relationship Id="rId1228" Type="http://schemas.openxmlformats.org/officeDocument/2006/relationships/image" Target="../media/image866.png"/><Relationship Id="rId1435" Type="http://schemas.openxmlformats.org/officeDocument/2006/relationships/customXml" Target="../ink/ink3152.xml"/><Relationship Id="rId1502" Type="http://schemas.openxmlformats.org/officeDocument/2006/relationships/image" Target="../media/image2572.png"/><Relationship Id="rId290" Type="http://schemas.openxmlformats.org/officeDocument/2006/relationships/customXml" Target="../ink/ink2578.xml"/><Relationship Id="rId388" Type="http://schemas.openxmlformats.org/officeDocument/2006/relationships/image" Target="../media/image2151.png"/><Relationship Id="rId150" Type="http://schemas.openxmlformats.org/officeDocument/2006/relationships/image" Target="../media/image2034.png"/><Relationship Id="rId595" Type="http://schemas.openxmlformats.org/officeDocument/2006/relationships/customXml" Target="../ink/ink2732.xml"/></Relationships>
</file>

<file path=ppt/slides/_rels/slide17.xml.rels><?xml version="1.0" encoding="UTF-8" standalone="yes"?>
<Relationships xmlns="http://schemas.openxmlformats.org/package/2006/relationships"><Relationship Id="rId1522" Type="http://schemas.openxmlformats.org/officeDocument/2006/relationships/image" Target="../media/image2799.png"/><Relationship Id="rId21" Type="http://schemas.openxmlformats.org/officeDocument/2006/relationships/image" Target="../media/image1970.png"/><Relationship Id="rId170" Type="http://schemas.openxmlformats.org/officeDocument/2006/relationships/image" Target="../media/image2044.png"/><Relationship Id="rId268" Type="http://schemas.openxmlformats.org/officeDocument/2006/relationships/image" Target="../media/image2092.png"/><Relationship Id="rId475" Type="http://schemas.openxmlformats.org/officeDocument/2006/relationships/customXml" Target="../ink/ink3460.xml"/><Relationship Id="rId682" Type="http://schemas.openxmlformats.org/officeDocument/2006/relationships/image" Target="../media/image2298.png"/><Relationship Id="rId128" Type="http://schemas.openxmlformats.org/officeDocument/2006/relationships/image" Target="../media/image2023.png"/><Relationship Id="rId335" Type="http://schemas.openxmlformats.org/officeDocument/2006/relationships/image" Target="../media/image2125.png"/><Relationship Id="rId542" Type="http://schemas.openxmlformats.org/officeDocument/2006/relationships/image" Target="../media/image2227.png"/><Relationship Id="rId987" Type="http://schemas.openxmlformats.org/officeDocument/2006/relationships/customXml" Target="../ink/ink3717.xml"/><Relationship Id="rId1172" Type="http://schemas.openxmlformats.org/officeDocument/2006/relationships/image" Target="../media/image2624.png"/><Relationship Id="rId402" Type="http://schemas.openxmlformats.org/officeDocument/2006/relationships/image" Target="../media/image2158.png"/><Relationship Id="rId847" Type="http://schemas.openxmlformats.org/officeDocument/2006/relationships/customXml" Target="../ink/ink3647.xml"/><Relationship Id="rId1032" Type="http://schemas.openxmlformats.org/officeDocument/2006/relationships/image" Target="../media/image2474.png"/><Relationship Id="rId1477" Type="http://schemas.openxmlformats.org/officeDocument/2006/relationships/customXml" Target="../ink/ink3962.xml"/><Relationship Id="rId707" Type="http://schemas.openxmlformats.org/officeDocument/2006/relationships/customXml" Target="../ink/ink3577.xml"/><Relationship Id="rId914" Type="http://schemas.openxmlformats.org/officeDocument/2006/relationships/image" Target="../media/image2415.png"/><Relationship Id="rId1337" Type="http://schemas.openxmlformats.org/officeDocument/2006/relationships/customXml" Target="../ink/ink3892.xml"/><Relationship Id="rId43" Type="http://schemas.openxmlformats.org/officeDocument/2006/relationships/customXml" Target="../ink/ink3242.xml"/><Relationship Id="rId1404" Type="http://schemas.openxmlformats.org/officeDocument/2006/relationships/image" Target="../media/image2740.png"/><Relationship Id="rId192" Type="http://schemas.openxmlformats.org/officeDocument/2006/relationships/image" Target="../media/image2055.png"/><Relationship Id="rId497" Type="http://schemas.openxmlformats.org/officeDocument/2006/relationships/customXml" Target="../ink/ink3472.xml"/><Relationship Id="rId357" Type="http://schemas.openxmlformats.org/officeDocument/2006/relationships/image" Target="../media/image2136.png"/><Relationship Id="rId1194" Type="http://schemas.openxmlformats.org/officeDocument/2006/relationships/image" Target="../media/image2635.png"/><Relationship Id="rId217" Type="http://schemas.openxmlformats.org/officeDocument/2006/relationships/customXml" Target="../ink/ink3329.xml"/><Relationship Id="rId564" Type="http://schemas.openxmlformats.org/officeDocument/2006/relationships/image" Target="../media/image2238.png"/><Relationship Id="rId771" Type="http://schemas.openxmlformats.org/officeDocument/2006/relationships/customXml" Target="../ink/ink3609.xml"/><Relationship Id="rId869" Type="http://schemas.openxmlformats.org/officeDocument/2006/relationships/customXml" Target="../ink/ink3658.xml"/><Relationship Id="rId1499" Type="http://schemas.openxmlformats.org/officeDocument/2006/relationships/customXml" Target="../ink/ink3973.xml"/><Relationship Id="rId424" Type="http://schemas.openxmlformats.org/officeDocument/2006/relationships/image" Target="../media/image2169.png"/><Relationship Id="rId631" Type="http://schemas.openxmlformats.org/officeDocument/2006/relationships/customXml" Target="../ink/ink3539.xml"/><Relationship Id="rId729" Type="http://schemas.openxmlformats.org/officeDocument/2006/relationships/customXml" Target="../ink/ink3588.xml"/><Relationship Id="rId1054" Type="http://schemas.openxmlformats.org/officeDocument/2006/relationships/image" Target="../media/image2485.png"/><Relationship Id="rId1261" Type="http://schemas.openxmlformats.org/officeDocument/2006/relationships/customXml" Target="../ink/ink3854.xml"/><Relationship Id="rId1359" Type="http://schemas.openxmlformats.org/officeDocument/2006/relationships/customXml" Target="../ink/ink3903.xml"/><Relationship Id="rId936" Type="http://schemas.openxmlformats.org/officeDocument/2006/relationships/image" Target="../media/image2426.png"/><Relationship Id="rId1121" Type="http://schemas.openxmlformats.org/officeDocument/2006/relationships/customXml" Target="../ink/ink3784.xml"/><Relationship Id="rId1219" Type="http://schemas.openxmlformats.org/officeDocument/2006/relationships/customXml" Target="../ink/ink3833.xml"/><Relationship Id="rId65" Type="http://schemas.openxmlformats.org/officeDocument/2006/relationships/customXml" Target="../ink/ink3253.xml"/><Relationship Id="rId1426" Type="http://schemas.openxmlformats.org/officeDocument/2006/relationships/image" Target="../media/image2751.png"/><Relationship Id="rId281" Type="http://schemas.openxmlformats.org/officeDocument/2006/relationships/image" Target="../media/image2098.png"/><Relationship Id="rId141" Type="http://schemas.openxmlformats.org/officeDocument/2006/relationships/customXml" Target="../ink/ink3291.xml"/><Relationship Id="rId379" Type="http://schemas.openxmlformats.org/officeDocument/2006/relationships/customXml" Target="../ink/ink3412.xml"/><Relationship Id="rId586" Type="http://schemas.openxmlformats.org/officeDocument/2006/relationships/image" Target="../media/image2248.png"/><Relationship Id="rId793" Type="http://schemas.openxmlformats.org/officeDocument/2006/relationships/customXml" Target="../ink/ink3620.xml"/><Relationship Id="rId7" Type="http://schemas.openxmlformats.org/officeDocument/2006/relationships/image" Target="../media/image1963.png"/><Relationship Id="rId239" Type="http://schemas.openxmlformats.org/officeDocument/2006/relationships/customXml" Target="../ink/ink3340.xml"/><Relationship Id="rId446" Type="http://schemas.openxmlformats.org/officeDocument/2006/relationships/image" Target="../media/image2180.png"/><Relationship Id="rId653" Type="http://schemas.openxmlformats.org/officeDocument/2006/relationships/customXml" Target="../ink/ink3550.xml"/><Relationship Id="rId1076" Type="http://schemas.openxmlformats.org/officeDocument/2006/relationships/image" Target="../media/image2496.png"/><Relationship Id="rId1283" Type="http://schemas.openxmlformats.org/officeDocument/2006/relationships/customXml" Target="../ink/ink3865.xml"/><Relationship Id="rId1490" Type="http://schemas.openxmlformats.org/officeDocument/2006/relationships/image" Target="../media/image2783.png"/><Relationship Id="rId306" Type="http://schemas.openxmlformats.org/officeDocument/2006/relationships/customXml" Target="../ink/ink3375.xml"/><Relationship Id="rId860" Type="http://schemas.openxmlformats.org/officeDocument/2006/relationships/image" Target="../media/image2388.png"/><Relationship Id="rId958" Type="http://schemas.openxmlformats.org/officeDocument/2006/relationships/image" Target="../media/image2437.png"/><Relationship Id="rId1143" Type="http://schemas.openxmlformats.org/officeDocument/2006/relationships/customXml" Target="../ink/ink3795.xml"/><Relationship Id="rId87" Type="http://schemas.openxmlformats.org/officeDocument/2006/relationships/customXml" Target="../ink/ink3264.xml"/><Relationship Id="rId513" Type="http://schemas.openxmlformats.org/officeDocument/2006/relationships/customXml" Target="../ink/ink3480.xml"/><Relationship Id="rId720" Type="http://schemas.openxmlformats.org/officeDocument/2006/relationships/image" Target="../media/image2318.png"/><Relationship Id="rId818" Type="http://schemas.openxmlformats.org/officeDocument/2006/relationships/image" Target="../media/image2367.png"/><Relationship Id="rId1350" Type="http://schemas.openxmlformats.org/officeDocument/2006/relationships/image" Target="../media/image2713.png"/><Relationship Id="rId1448" Type="http://schemas.openxmlformats.org/officeDocument/2006/relationships/image" Target="../media/image2762.png"/><Relationship Id="rId1003" Type="http://schemas.openxmlformats.org/officeDocument/2006/relationships/customXml" Target="../ink/ink3725.xml"/><Relationship Id="rId1210" Type="http://schemas.openxmlformats.org/officeDocument/2006/relationships/image" Target="../media/image2643.png"/><Relationship Id="rId1308" Type="http://schemas.openxmlformats.org/officeDocument/2006/relationships/image" Target="../media/image2692.png"/><Relationship Id="rId1515" Type="http://schemas.openxmlformats.org/officeDocument/2006/relationships/customXml" Target="../ink/ink3981.xml"/><Relationship Id="rId14" Type="http://schemas.openxmlformats.org/officeDocument/2006/relationships/customXml" Target="../ink/ink3227.xml"/><Relationship Id="rId163" Type="http://schemas.openxmlformats.org/officeDocument/2006/relationships/customXml" Target="../ink/ink3302.xml"/><Relationship Id="rId370" Type="http://schemas.openxmlformats.org/officeDocument/2006/relationships/customXml" Target="../ink/ink3407.xml"/><Relationship Id="rId230" Type="http://schemas.openxmlformats.org/officeDocument/2006/relationships/image" Target="../media/image2074.png"/><Relationship Id="rId468" Type="http://schemas.openxmlformats.org/officeDocument/2006/relationships/image" Target="../media/image2191.png"/><Relationship Id="rId675" Type="http://schemas.openxmlformats.org/officeDocument/2006/relationships/customXml" Target="../ink/ink3561.xml"/><Relationship Id="rId882" Type="http://schemas.openxmlformats.org/officeDocument/2006/relationships/image" Target="../media/image2399.png"/><Relationship Id="rId1098" Type="http://schemas.openxmlformats.org/officeDocument/2006/relationships/image" Target="../media/image2507.png"/><Relationship Id="rId328" Type="http://schemas.openxmlformats.org/officeDocument/2006/relationships/customXml" Target="../ink/ink3386.xml"/><Relationship Id="rId535" Type="http://schemas.openxmlformats.org/officeDocument/2006/relationships/customXml" Target="../ink/ink3491.xml"/><Relationship Id="rId742" Type="http://schemas.openxmlformats.org/officeDocument/2006/relationships/image" Target="../media/image1481.png"/><Relationship Id="rId1165" Type="http://schemas.openxmlformats.org/officeDocument/2006/relationships/customXml" Target="../ink/ink3806.xml"/><Relationship Id="rId1372" Type="http://schemas.openxmlformats.org/officeDocument/2006/relationships/image" Target="../media/image2724.png"/><Relationship Id="rId602" Type="http://schemas.openxmlformats.org/officeDocument/2006/relationships/image" Target="../media/image2256.png"/><Relationship Id="rId1025" Type="http://schemas.openxmlformats.org/officeDocument/2006/relationships/customXml" Target="../ink/ink3736.xml"/><Relationship Id="rId1232" Type="http://schemas.openxmlformats.org/officeDocument/2006/relationships/image" Target="../media/image2654.png"/><Relationship Id="rId907" Type="http://schemas.openxmlformats.org/officeDocument/2006/relationships/customXml" Target="../ink/ink3677.xml"/><Relationship Id="rId36" Type="http://schemas.openxmlformats.org/officeDocument/2006/relationships/customXml" Target="../ink/ink3238.xml"/><Relationship Id="rId185" Type="http://schemas.openxmlformats.org/officeDocument/2006/relationships/customXml" Target="../ink/ink3313.xml"/><Relationship Id="rId392" Type="http://schemas.openxmlformats.org/officeDocument/2006/relationships/image" Target="../media/image2153.png"/><Relationship Id="rId697" Type="http://schemas.openxmlformats.org/officeDocument/2006/relationships/customXml" Target="../ink/ink3572.xml"/><Relationship Id="rId252" Type="http://schemas.openxmlformats.org/officeDocument/2006/relationships/image" Target="../media/image2084.png"/><Relationship Id="rId1187" Type="http://schemas.openxmlformats.org/officeDocument/2006/relationships/customXml" Target="../ink/ink3817.xml"/><Relationship Id="rId112" Type="http://schemas.openxmlformats.org/officeDocument/2006/relationships/image" Target="../media/image2015.png"/><Relationship Id="rId557" Type="http://schemas.openxmlformats.org/officeDocument/2006/relationships/customXml" Target="../ink/ink3502.xml"/><Relationship Id="rId764" Type="http://schemas.openxmlformats.org/officeDocument/2006/relationships/image" Target="../media/image2340.png"/><Relationship Id="rId971" Type="http://schemas.openxmlformats.org/officeDocument/2006/relationships/customXml" Target="../ink/ink3709.xml"/><Relationship Id="rId1394" Type="http://schemas.openxmlformats.org/officeDocument/2006/relationships/image" Target="../media/image2735.png"/><Relationship Id="rId417" Type="http://schemas.openxmlformats.org/officeDocument/2006/relationships/customXml" Target="../ink/ink3431.xml"/><Relationship Id="rId624" Type="http://schemas.openxmlformats.org/officeDocument/2006/relationships/image" Target="../media/image2268.png"/><Relationship Id="rId831" Type="http://schemas.openxmlformats.org/officeDocument/2006/relationships/customXml" Target="../ink/ink3639.xml"/><Relationship Id="rId1047" Type="http://schemas.openxmlformats.org/officeDocument/2006/relationships/customXml" Target="../ink/ink3747.xml"/><Relationship Id="rId1254" Type="http://schemas.openxmlformats.org/officeDocument/2006/relationships/image" Target="../media/image2665.png"/><Relationship Id="rId1461" Type="http://schemas.openxmlformats.org/officeDocument/2006/relationships/customXml" Target="../ink/ink3954.xml"/><Relationship Id="rId929" Type="http://schemas.openxmlformats.org/officeDocument/2006/relationships/customXml" Target="../ink/ink3688.xml"/><Relationship Id="rId1114" Type="http://schemas.openxmlformats.org/officeDocument/2006/relationships/image" Target="../media/image2515.png"/><Relationship Id="rId1321" Type="http://schemas.openxmlformats.org/officeDocument/2006/relationships/customXml" Target="../ink/ink3884.xml"/><Relationship Id="rId58" Type="http://schemas.openxmlformats.org/officeDocument/2006/relationships/image" Target="../media/image1988.png"/><Relationship Id="rId1419" Type="http://schemas.openxmlformats.org/officeDocument/2006/relationships/customXml" Target="../ink/ink3933.xml"/><Relationship Id="rId274" Type="http://schemas.openxmlformats.org/officeDocument/2006/relationships/customXml" Target="../ink/ink3358.xml"/><Relationship Id="rId481" Type="http://schemas.openxmlformats.org/officeDocument/2006/relationships/image" Target="../media/image2197.png"/><Relationship Id="rId134" Type="http://schemas.openxmlformats.org/officeDocument/2006/relationships/image" Target="../media/image2026.png"/><Relationship Id="rId579" Type="http://schemas.openxmlformats.org/officeDocument/2006/relationships/customXml" Target="../ink/ink3513.xml"/><Relationship Id="rId786" Type="http://schemas.openxmlformats.org/officeDocument/2006/relationships/image" Target="../media/image2351.png"/><Relationship Id="rId993" Type="http://schemas.openxmlformats.org/officeDocument/2006/relationships/customXml" Target="../ink/ink3720.xml"/><Relationship Id="rId341" Type="http://schemas.openxmlformats.org/officeDocument/2006/relationships/image" Target="../media/image2128.png"/><Relationship Id="rId439" Type="http://schemas.openxmlformats.org/officeDocument/2006/relationships/customXml" Target="../ink/ink3442.xml"/><Relationship Id="rId646" Type="http://schemas.openxmlformats.org/officeDocument/2006/relationships/image" Target="../media/image2280.png"/><Relationship Id="rId1069" Type="http://schemas.openxmlformats.org/officeDocument/2006/relationships/customXml" Target="../ink/ink3758.xml"/><Relationship Id="rId1276" Type="http://schemas.openxmlformats.org/officeDocument/2006/relationships/image" Target="../media/image2676.png"/><Relationship Id="rId1483" Type="http://schemas.openxmlformats.org/officeDocument/2006/relationships/customXml" Target="../ink/ink3965.xml"/><Relationship Id="rId201" Type="http://schemas.openxmlformats.org/officeDocument/2006/relationships/customXml" Target="../ink/ink3321.xml"/><Relationship Id="rId506" Type="http://schemas.openxmlformats.org/officeDocument/2006/relationships/image" Target="../media/image2209.png"/><Relationship Id="rId853" Type="http://schemas.openxmlformats.org/officeDocument/2006/relationships/customXml" Target="../ink/ink3650.xml"/><Relationship Id="rId1136" Type="http://schemas.openxmlformats.org/officeDocument/2006/relationships/image" Target="../media/image2526.png"/><Relationship Id="rId713" Type="http://schemas.openxmlformats.org/officeDocument/2006/relationships/customXml" Target="../ink/ink3580.xml"/><Relationship Id="rId920" Type="http://schemas.openxmlformats.org/officeDocument/2006/relationships/image" Target="../media/image2418.png"/><Relationship Id="rId1343" Type="http://schemas.openxmlformats.org/officeDocument/2006/relationships/customXml" Target="../ink/ink3895.xml"/><Relationship Id="rId1203" Type="http://schemas.openxmlformats.org/officeDocument/2006/relationships/customXml" Target="../ink/ink3825.xml"/><Relationship Id="rId1410" Type="http://schemas.openxmlformats.org/officeDocument/2006/relationships/image" Target="../media/image2743.png"/><Relationship Id="rId1508" Type="http://schemas.openxmlformats.org/officeDocument/2006/relationships/image" Target="../media/image2792.png"/><Relationship Id="rId296" Type="http://schemas.openxmlformats.org/officeDocument/2006/relationships/customXml" Target="../ink/ink3370.xml"/><Relationship Id="rId156" Type="http://schemas.openxmlformats.org/officeDocument/2006/relationships/image" Target="../media/image2037.png"/><Relationship Id="rId363" Type="http://schemas.openxmlformats.org/officeDocument/2006/relationships/image" Target="../media/image2139.png"/><Relationship Id="rId570" Type="http://schemas.openxmlformats.org/officeDocument/2006/relationships/image" Target="../media/image2240.png"/><Relationship Id="rId223" Type="http://schemas.openxmlformats.org/officeDocument/2006/relationships/customXml" Target="../ink/ink3332.xml"/><Relationship Id="rId430" Type="http://schemas.openxmlformats.org/officeDocument/2006/relationships/image" Target="../media/image2172.png"/><Relationship Id="rId668" Type="http://schemas.openxmlformats.org/officeDocument/2006/relationships/image" Target="../media/image2291.png"/><Relationship Id="rId875" Type="http://schemas.openxmlformats.org/officeDocument/2006/relationships/customXml" Target="../ink/ink3661.xml"/><Relationship Id="rId1060" Type="http://schemas.openxmlformats.org/officeDocument/2006/relationships/image" Target="../media/image2488.png"/><Relationship Id="rId1298" Type="http://schemas.openxmlformats.org/officeDocument/2006/relationships/image" Target="../media/image2687.png"/><Relationship Id="rId528" Type="http://schemas.openxmlformats.org/officeDocument/2006/relationships/image" Target="../media/image2220.png"/><Relationship Id="rId735" Type="http://schemas.openxmlformats.org/officeDocument/2006/relationships/customXml" Target="../ink/ink3591.xml"/><Relationship Id="rId942" Type="http://schemas.openxmlformats.org/officeDocument/2006/relationships/image" Target="../media/image2429.png"/><Relationship Id="rId1158" Type="http://schemas.openxmlformats.org/officeDocument/2006/relationships/image" Target="../media/image2617.png"/><Relationship Id="rId1365" Type="http://schemas.openxmlformats.org/officeDocument/2006/relationships/customXml" Target="../ink/ink3906.xml"/><Relationship Id="rId1018" Type="http://schemas.openxmlformats.org/officeDocument/2006/relationships/image" Target="../media/image2467.png"/><Relationship Id="rId1225" Type="http://schemas.openxmlformats.org/officeDocument/2006/relationships/customXml" Target="../ink/ink3836.xml"/><Relationship Id="rId1432" Type="http://schemas.openxmlformats.org/officeDocument/2006/relationships/image" Target="../media/image2754.png"/><Relationship Id="rId71" Type="http://schemas.openxmlformats.org/officeDocument/2006/relationships/customXml" Target="../ink/ink3256.xml"/><Relationship Id="rId802" Type="http://schemas.openxmlformats.org/officeDocument/2006/relationships/image" Target="../media/image2359.png"/><Relationship Id="rId29" Type="http://schemas.openxmlformats.org/officeDocument/2006/relationships/image" Target="../media/image1974.png"/><Relationship Id="rId178" Type="http://schemas.openxmlformats.org/officeDocument/2006/relationships/image" Target="../media/image2048.png"/><Relationship Id="rId385" Type="http://schemas.openxmlformats.org/officeDocument/2006/relationships/customXml" Target="../ink/ink3415.xml"/><Relationship Id="rId592" Type="http://schemas.openxmlformats.org/officeDocument/2006/relationships/image" Target="../media/image2251.png"/><Relationship Id="rId245" Type="http://schemas.openxmlformats.org/officeDocument/2006/relationships/customXml" Target="../ink/ink3343.xml"/><Relationship Id="rId452" Type="http://schemas.openxmlformats.org/officeDocument/2006/relationships/image" Target="../media/image2183.png"/><Relationship Id="rId897" Type="http://schemas.openxmlformats.org/officeDocument/2006/relationships/customXml" Target="../ink/ink3672.xml"/><Relationship Id="rId1082" Type="http://schemas.openxmlformats.org/officeDocument/2006/relationships/image" Target="../media/image2499.png"/><Relationship Id="rId105" Type="http://schemas.openxmlformats.org/officeDocument/2006/relationships/customXml" Target="../ink/ink3273.xml"/><Relationship Id="rId312" Type="http://schemas.openxmlformats.org/officeDocument/2006/relationships/customXml" Target="../ink/ink3378.xml"/><Relationship Id="rId757" Type="http://schemas.openxmlformats.org/officeDocument/2006/relationships/customXml" Target="../ink/ink3602.xml"/><Relationship Id="rId964" Type="http://schemas.openxmlformats.org/officeDocument/2006/relationships/image" Target="../media/image2440.png"/><Relationship Id="rId1387" Type="http://schemas.openxmlformats.org/officeDocument/2006/relationships/customXml" Target="../ink/ink3917.xml"/><Relationship Id="rId93" Type="http://schemas.openxmlformats.org/officeDocument/2006/relationships/customXml" Target="../ink/ink3267.xml"/><Relationship Id="rId617" Type="http://schemas.openxmlformats.org/officeDocument/2006/relationships/customXml" Target="../ink/ink3532.xml"/><Relationship Id="rId824" Type="http://schemas.openxmlformats.org/officeDocument/2006/relationships/image" Target="../media/image2370.png"/><Relationship Id="rId1247" Type="http://schemas.openxmlformats.org/officeDocument/2006/relationships/customXml" Target="../ink/ink3847.xml"/><Relationship Id="rId1454" Type="http://schemas.openxmlformats.org/officeDocument/2006/relationships/image" Target="../media/image2765.png"/><Relationship Id="rId1107" Type="http://schemas.openxmlformats.org/officeDocument/2006/relationships/customXml" Target="../ink/ink3777.xml"/><Relationship Id="rId1314" Type="http://schemas.openxmlformats.org/officeDocument/2006/relationships/image" Target="../media/image2695.png"/><Relationship Id="rId1521" Type="http://schemas.openxmlformats.org/officeDocument/2006/relationships/customXml" Target="../ink/ink3984.xml"/><Relationship Id="rId20" Type="http://schemas.openxmlformats.org/officeDocument/2006/relationships/customXml" Target="../ink/ink3230.xml"/><Relationship Id="rId267" Type="http://schemas.openxmlformats.org/officeDocument/2006/relationships/customXml" Target="../ink/ink3354.xml"/><Relationship Id="rId474" Type="http://schemas.openxmlformats.org/officeDocument/2006/relationships/image" Target="../media/image2194.png"/><Relationship Id="rId127" Type="http://schemas.openxmlformats.org/officeDocument/2006/relationships/customXml" Target="../ink/ink3284.xml"/><Relationship Id="rId681" Type="http://schemas.openxmlformats.org/officeDocument/2006/relationships/customXml" Target="../ink/ink3564.xml"/><Relationship Id="rId779" Type="http://schemas.openxmlformats.org/officeDocument/2006/relationships/customXml" Target="../ink/ink3613.xml"/><Relationship Id="rId986" Type="http://schemas.openxmlformats.org/officeDocument/2006/relationships/image" Target="../media/image2451.png"/><Relationship Id="rId334" Type="http://schemas.openxmlformats.org/officeDocument/2006/relationships/customXml" Target="../ink/ink3389.xml"/><Relationship Id="rId541" Type="http://schemas.openxmlformats.org/officeDocument/2006/relationships/customXml" Target="../ink/ink3494.xml"/><Relationship Id="rId639" Type="http://schemas.openxmlformats.org/officeDocument/2006/relationships/customXml" Target="../ink/ink3543.xml"/><Relationship Id="rId1171" Type="http://schemas.openxmlformats.org/officeDocument/2006/relationships/customXml" Target="../ink/ink3809.xml"/><Relationship Id="rId1269" Type="http://schemas.openxmlformats.org/officeDocument/2006/relationships/customXml" Target="../ink/ink3858.xml"/><Relationship Id="rId1476" Type="http://schemas.openxmlformats.org/officeDocument/2006/relationships/image" Target="../media/image2776.png"/><Relationship Id="rId401" Type="http://schemas.openxmlformats.org/officeDocument/2006/relationships/customXml" Target="../ink/ink3423.xml"/><Relationship Id="rId846" Type="http://schemas.openxmlformats.org/officeDocument/2006/relationships/image" Target="../media/image2381.png"/><Relationship Id="rId1031" Type="http://schemas.openxmlformats.org/officeDocument/2006/relationships/customXml" Target="../ink/ink3739.xml"/><Relationship Id="rId1129" Type="http://schemas.openxmlformats.org/officeDocument/2006/relationships/customXml" Target="../ink/ink3788.xml"/><Relationship Id="rId706" Type="http://schemas.openxmlformats.org/officeDocument/2006/relationships/image" Target="../media/image2310.png"/><Relationship Id="rId913" Type="http://schemas.openxmlformats.org/officeDocument/2006/relationships/customXml" Target="../ink/ink3680.xml"/><Relationship Id="rId1336" Type="http://schemas.openxmlformats.org/officeDocument/2006/relationships/image" Target="../media/image2706.png"/><Relationship Id="rId42" Type="http://schemas.openxmlformats.org/officeDocument/2006/relationships/image" Target="../media/image1980.png"/><Relationship Id="rId1403" Type="http://schemas.openxmlformats.org/officeDocument/2006/relationships/customXml" Target="../ink/ink3925.xml"/><Relationship Id="rId191" Type="http://schemas.openxmlformats.org/officeDocument/2006/relationships/customXml" Target="../ink/ink3316.xml"/><Relationship Id="rId289" Type="http://schemas.openxmlformats.org/officeDocument/2006/relationships/image" Target="../media/image2101.png"/><Relationship Id="rId496" Type="http://schemas.openxmlformats.org/officeDocument/2006/relationships/image" Target="../media/image2204.png"/><Relationship Id="rId149" Type="http://schemas.openxmlformats.org/officeDocument/2006/relationships/customXml" Target="../ink/ink3295.xml"/><Relationship Id="rId356" Type="http://schemas.openxmlformats.org/officeDocument/2006/relationships/customXml" Target="../ink/ink3400.xml"/><Relationship Id="rId563" Type="http://schemas.openxmlformats.org/officeDocument/2006/relationships/customXml" Target="../ink/ink3505.xml"/><Relationship Id="rId770" Type="http://schemas.openxmlformats.org/officeDocument/2006/relationships/image" Target="../media/image2343.png"/><Relationship Id="rId1193" Type="http://schemas.openxmlformats.org/officeDocument/2006/relationships/customXml" Target="../ink/ink3820.xml"/><Relationship Id="rId216" Type="http://schemas.openxmlformats.org/officeDocument/2006/relationships/image" Target="../media/image2067.png"/><Relationship Id="rId423" Type="http://schemas.openxmlformats.org/officeDocument/2006/relationships/customXml" Target="../ink/ink3434.xml"/><Relationship Id="rId868" Type="http://schemas.openxmlformats.org/officeDocument/2006/relationships/image" Target="../media/image2392.png"/><Relationship Id="rId1053" Type="http://schemas.openxmlformats.org/officeDocument/2006/relationships/customXml" Target="../ink/ink3750.xml"/><Relationship Id="rId1260" Type="http://schemas.openxmlformats.org/officeDocument/2006/relationships/image" Target="../media/image2668.png"/><Relationship Id="rId1498" Type="http://schemas.openxmlformats.org/officeDocument/2006/relationships/image" Target="../media/image2787.png"/><Relationship Id="rId630" Type="http://schemas.openxmlformats.org/officeDocument/2006/relationships/image" Target="../media/image2272.png"/><Relationship Id="rId728" Type="http://schemas.openxmlformats.org/officeDocument/2006/relationships/image" Target="../media/image2322.png"/><Relationship Id="rId935" Type="http://schemas.openxmlformats.org/officeDocument/2006/relationships/customXml" Target="../ink/ink3691.xml"/><Relationship Id="rId1358" Type="http://schemas.openxmlformats.org/officeDocument/2006/relationships/image" Target="../media/image2717.png"/><Relationship Id="rId64" Type="http://schemas.openxmlformats.org/officeDocument/2006/relationships/image" Target="../media/image1991.png"/><Relationship Id="rId1120" Type="http://schemas.openxmlformats.org/officeDocument/2006/relationships/image" Target="../media/image2518.png"/><Relationship Id="rId1218" Type="http://schemas.openxmlformats.org/officeDocument/2006/relationships/image" Target="../media/image2647.png"/><Relationship Id="rId1425" Type="http://schemas.openxmlformats.org/officeDocument/2006/relationships/customXml" Target="../ink/ink3936.xml"/><Relationship Id="rId280" Type="http://schemas.openxmlformats.org/officeDocument/2006/relationships/customXml" Target="../ink/ink3361.xml"/><Relationship Id="rId140" Type="http://schemas.openxmlformats.org/officeDocument/2006/relationships/image" Target="../media/image2029.png"/><Relationship Id="rId378" Type="http://schemas.openxmlformats.org/officeDocument/2006/relationships/image" Target="../media/image2146.png"/><Relationship Id="rId585" Type="http://schemas.openxmlformats.org/officeDocument/2006/relationships/customXml" Target="../ink/ink3516.xml"/><Relationship Id="rId792" Type="http://schemas.openxmlformats.org/officeDocument/2006/relationships/image" Target="../media/image2354.png"/><Relationship Id="rId6" Type="http://schemas.openxmlformats.org/officeDocument/2006/relationships/customXml" Target="../ink/ink3223.xml"/><Relationship Id="rId238" Type="http://schemas.openxmlformats.org/officeDocument/2006/relationships/image" Target="../media/image2078.png"/><Relationship Id="rId445" Type="http://schemas.openxmlformats.org/officeDocument/2006/relationships/customXml" Target="../ink/ink3445.xml"/><Relationship Id="rId652" Type="http://schemas.openxmlformats.org/officeDocument/2006/relationships/image" Target="../media/image2283.png"/><Relationship Id="rId1075" Type="http://schemas.openxmlformats.org/officeDocument/2006/relationships/customXml" Target="../ink/ink3761.xml"/><Relationship Id="rId1282" Type="http://schemas.openxmlformats.org/officeDocument/2006/relationships/image" Target="../media/image2679.png"/><Relationship Id="rId305" Type="http://schemas.openxmlformats.org/officeDocument/2006/relationships/image" Target="../media/image2109.png"/><Relationship Id="rId512" Type="http://schemas.openxmlformats.org/officeDocument/2006/relationships/image" Target="../media/image2212.png"/><Relationship Id="rId957" Type="http://schemas.openxmlformats.org/officeDocument/2006/relationships/customXml" Target="../ink/ink3702.xml"/><Relationship Id="rId1142" Type="http://schemas.openxmlformats.org/officeDocument/2006/relationships/image" Target="../media/image2609.png"/><Relationship Id="rId86" Type="http://schemas.openxmlformats.org/officeDocument/2006/relationships/image" Target="../media/image2002.png"/><Relationship Id="rId817" Type="http://schemas.openxmlformats.org/officeDocument/2006/relationships/customXml" Target="../ink/ink3632.xml"/><Relationship Id="rId1002" Type="http://schemas.openxmlformats.org/officeDocument/2006/relationships/image" Target="../media/image2459.png"/><Relationship Id="rId1447" Type="http://schemas.openxmlformats.org/officeDocument/2006/relationships/customXml" Target="../ink/ink3947.xml"/><Relationship Id="rId1307" Type="http://schemas.openxmlformats.org/officeDocument/2006/relationships/customXml" Target="../ink/ink3877.xml"/><Relationship Id="rId1514" Type="http://schemas.openxmlformats.org/officeDocument/2006/relationships/image" Target="../media/image2795.png"/><Relationship Id="rId13" Type="http://schemas.openxmlformats.org/officeDocument/2006/relationships/image" Target="../media/image1966.png"/><Relationship Id="rId162" Type="http://schemas.openxmlformats.org/officeDocument/2006/relationships/image" Target="../media/image2040.png"/><Relationship Id="rId467" Type="http://schemas.openxmlformats.org/officeDocument/2006/relationships/customXml" Target="../ink/ink3456.xml"/><Relationship Id="rId1097" Type="http://schemas.openxmlformats.org/officeDocument/2006/relationships/customXml" Target="../ink/ink3772.xml"/><Relationship Id="rId674" Type="http://schemas.openxmlformats.org/officeDocument/2006/relationships/image" Target="../media/image2294.png"/><Relationship Id="rId881" Type="http://schemas.openxmlformats.org/officeDocument/2006/relationships/customXml" Target="../ink/ink3664.xml"/><Relationship Id="rId979" Type="http://schemas.openxmlformats.org/officeDocument/2006/relationships/customXml" Target="../ink/ink3713.xml"/><Relationship Id="rId327" Type="http://schemas.openxmlformats.org/officeDocument/2006/relationships/image" Target="../media/image2120.png"/><Relationship Id="rId534" Type="http://schemas.openxmlformats.org/officeDocument/2006/relationships/image" Target="../media/image2223.png"/><Relationship Id="rId741" Type="http://schemas.openxmlformats.org/officeDocument/2006/relationships/customXml" Target="../ink/ink3594.xml"/><Relationship Id="rId839" Type="http://schemas.openxmlformats.org/officeDocument/2006/relationships/customXml" Target="../ink/ink3643.xml"/><Relationship Id="rId1164" Type="http://schemas.openxmlformats.org/officeDocument/2006/relationships/image" Target="../media/image2620.png"/><Relationship Id="rId1371" Type="http://schemas.openxmlformats.org/officeDocument/2006/relationships/customXml" Target="../ink/ink3909.xml"/><Relationship Id="rId1469" Type="http://schemas.openxmlformats.org/officeDocument/2006/relationships/customXml" Target="../ink/ink3958.xml"/><Relationship Id="rId601" Type="http://schemas.openxmlformats.org/officeDocument/2006/relationships/customXml" Target="../ink/ink3524.xml"/><Relationship Id="rId1024" Type="http://schemas.openxmlformats.org/officeDocument/2006/relationships/image" Target="../media/image2470.png"/><Relationship Id="rId1231" Type="http://schemas.openxmlformats.org/officeDocument/2006/relationships/customXml" Target="../ink/ink3839.xml"/><Relationship Id="rId906" Type="http://schemas.openxmlformats.org/officeDocument/2006/relationships/image" Target="../media/image2411.png"/><Relationship Id="rId1329" Type="http://schemas.openxmlformats.org/officeDocument/2006/relationships/customXml" Target="../ink/ink3888.xml"/><Relationship Id="rId35" Type="http://schemas.openxmlformats.org/officeDocument/2006/relationships/image" Target="../media/image1977.png"/><Relationship Id="rId184" Type="http://schemas.openxmlformats.org/officeDocument/2006/relationships/image" Target="../media/image2051.png"/><Relationship Id="rId391" Type="http://schemas.openxmlformats.org/officeDocument/2006/relationships/customXml" Target="../ink/ink3418.xml"/><Relationship Id="rId251" Type="http://schemas.openxmlformats.org/officeDocument/2006/relationships/customXml" Target="../ink/ink3346.xml"/><Relationship Id="rId489" Type="http://schemas.openxmlformats.org/officeDocument/2006/relationships/customXml" Target="../ink/ink3468.xml"/><Relationship Id="rId696" Type="http://schemas.openxmlformats.org/officeDocument/2006/relationships/image" Target="../media/image2305.png"/><Relationship Id="rId349" Type="http://schemas.openxmlformats.org/officeDocument/2006/relationships/image" Target="../media/image2132.png"/><Relationship Id="rId556" Type="http://schemas.openxmlformats.org/officeDocument/2006/relationships/image" Target="../media/image2234.png"/><Relationship Id="rId763" Type="http://schemas.openxmlformats.org/officeDocument/2006/relationships/customXml" Target="../ink/ink3605.xml"/><Relationship Id="rId1186" Type="http://schemas.openxmlformats.org/officeDocument/2006/relationships/image" Target="../media/image2631.png"/><Relationship Id="rId1393" Type="http://schemas.openxmlformats.org/officeDocument/2006/relationships/customXml" Target="../ink/ink3920.xml"/><Relationship Id="rId111" Type="http://schemas.openxmlformats.org/officeDocument/2006/relationships/customXml" Target="../ink/ink3276.xml"/><Relationship Id="rId209" Type="http://schemas.openxmlformats.org/officeDocument/2006/relationships/customXml" Target="../ink/ink3325.xml"/><Relationship Id="rId416" Type="http://schemas.openxmlformats.org/officeDocument/2006/relationships/image" Target="../media/image2165.png"/><Relationship Id="rId970" Type="http://schemas.openxmlformats.org/officeDocument/2006/relationships/image" Target="../media/image2443.png"/><Relationship Id="rId1046" Type="http://schemas.openxmlformats.org/officeDocument/2006/relationships/image" Target="../media/image2481.png"/><Relationship Id="rId1253" Type="http://schemas.openxmlformats.org/officeDocument/2006/relationships/customXml" Target="../ink/ink3850.xml"/><Relationship Id="rId623" Type="http://schemas.openxmlformats.org/officeDocument/2006/relationships/customXml" Target="../ink/ink3535.xml"/><Relationship Id="rId830" Type="http://schemas.openxmlformats.org/officeDocument/2006/relationships/image" Target="../media/image2373.png"/><Relationship Id="rId928" Type="http://schemas.openxmlformats.org/officeDocument/2006/relationships/image" Target="../media/image2422.png"/><Relationship Id="rId1460" Type="http://schemas.openxmlformats.org/officeDocument/2006/relationships/image" Target="../media/image2768.png"/><Relationship Id="rId57" Type="http://schemas.openxmlformats.org/officeDocument/2006/relationships/customXml" Target="../ink/ink3249.xml"/><Relationship Id="rId1113" Type="http://schemas.openxmlformats.org/officeDocument/2006/relationships/customXml" Target="../ink/ink3780.xml"/><Relationship Id="rId1320" Type="http://schemas.openxmlformats.org/officeDocument/2006/relationships/image" Target="../media/image2698.png"/><Relationship Id="rId1418" Type="http://schemas.openxmlformats.org/officeDocument/2006/relationships/image" Target="../media/image2747.png"/><Relationship Id="rId273" Type="http://schemas.openxmlformats.org/officeDocument/2006/relationships/customXml" Target="../ink/ink3357.xml"/><Relationship Id="rId480" Type="http://schemas.openxmlformats.org/officeDocument/2006/relationships/customXml" Target="../ink/ink3463.xml"/><Relationship Id="rId133" Type="http://schemas.openxmlformats.org/officeDocument/2006/relationships/customXml" Target="../ink/ink3287.xml"/><Relationship Id="rId340" Type="http://schemas.openxmlformats.org/officeDocument/2006/relationships/customXml" Target="../ink/ink3392.xml"/><Relationship Id="rId578" Type="http://schemas.openxmlformats.org/officeDocument/2006/relationships/image" Target="../media/image2244.png"/><Relationship Id="rId785" Type="http://schemas.openxmlformats.org/officeDocument/2006/relationships/customXml" Target="../ink/ink3616.xml"/><Relationship Id="rId992" Type="http://schemas.openxmlformats.org/officeDocument/2006/relationships/image" Target="../media/image2454.png"/><Relationship Id="rId200" Type="http://schemas.openxmlformats.org/officeDocument/2006/relationships/image" Target="../media/image2059.png"/><Relationship Id="rId438" Type="http://schemas.openxmlformats.org/officeDocument/2006/relationships/image" Target="../media/image2176.png"/><Relationship Id="rId645" Type="http://schemas.openxmlformats.org/officeDocument/2006/relationships/customXml" Target="../ink/ink3546.xml"/><Relationship Id="rId852" Type="http://schemas.openxmlformats.org/officeDocument/2006/relationships/image" Target="../media/image2384.png"/><Relationship Id="rId1068" Type="http://schemas.openxmlformats.org/officeDocument/2006/relationships/image" Target="../media/image2492.png"/><Relationship Id="rId1275" Type="http://schemas.openxmlformats.org/officeDocument/2006/relationships/customXml" Target="../ink/ink3861.xml"/><Relationship Id="rId1482" Type="http://schemas.openxmlformats.org/officeDocument/2006/relationships/image" Target="../media/image2779.png"/><Relationship Id="rId505" Type="http://schemas.openxmlformats.org/officeDocument/2006/relationships/customXml" Target="../ink/ink3476.xml"/><Relationship Id="rId712" Type="http://schemas.openxmlformats.org/officeDocument/2006/relationships/image" Target="../media/image2313.png"/><Relationship Id="rId1135" Type="http://schemas.openxmlformats.org/officeDocument/2006/relationships/customXml" Target="../ink/ink3791.xml"/><Relationship Id="rId1342" Type="http://schemas.openxmlformats.org/officeDocument/2006/relationships/image" Target="../media/image2709.png"/><Relationship Id="rId79" Type="http://schemas.openxmlformats.org/officeDocument/2006/relationships/customXml" Target="../ink/ink3260.xml"/><Relationship Id="rId1202" Type="http://schemas.openxmlformats.org/officeDocument/2006/relationships/image" Target="../media/image2639.png"/><Relationship Id="rId1507" Type="http://schemas.openxmlformats.org/officeDocument/2006/relationships/customXml" Target="../ink/ink3977.xml"/><Relationship Id="rId295" Type="http://schemas.openxmlformats.org/officeDocument/2006/relationships/image" Target="../media/image2104.png"/><Relationship Id="rId155" Type="http://schemas.openxmlformats.org/officeDocument/2006/relationships/customXml" Target="../ink/ink3298.xml"/><Relationship Id="rId362" Type="http://schemas.openxmlformats.org/officeDocument/2006/relationships/customXml" Target="../ink/ink3403.xml"/><Relationship Id="rId1297" Type="http://schemas.openxmlformats.org/officeDocument/2006/relationships/customXml" Target="../ink/ink3872.xml"/><Relationship Id="rId222" Type="http://schemas.openxmlformats.org/officeDocument/2006/relationships/image" Target="../media/image2070.png"/><Relationship Id="rId667" Type="http://schemas.openxmlformats.org/officeDocument/2006/relationships/customXml" Target="../ink/ink3557.xml"/><Relationship Id="rId874" Type="http://schemas.openxmlformats.org/officeDocument/2006/relationships/image" Target="../media/image2395.png"/><Relationship Id="rId527" Type="http://schemas.openxmlformats.org/officeDocument/2006/relationships/customXml" Target="../ink/ink3487.xml"/><Relationship Id="rId734" Type="http://schemas.openxmlformats.org/officeDocument/2006/relationships/image" Target="../media/image2325.png"/><Relationship Id="rId941" Type="http://schemas.openxmlformats.org/officeDocument/2006/relationships/customXml" Target="../ink/ink3694.xml"/><Relationship Id="rId1157" Type="http://schemas.openxmlformats.org/officeDocument/2006/relationships/customXml" Target="../ink/ink3802.xml"/><Relationship Id="rId1364" Type="http://schemas.openxmlformats.org/officeDocument/2006/relationships/image" Target="../media/image2720.png"/><Relationship Id="rId70" Type="http://schemas.openxmlformats.org/officeDocument/2006/relationships/image" Target="../media/image1994.png"/><Relationship Id="rId801" Type="http://schemas.openxmlformats.org/officeDocument/2006/relationships/customXml" Target="../ink/ink3624.xml"/><Relationship Id="rId1017" Type="http://schemas.openxmlformats.org/officeDocument/2006/relationships/customXml" Target="../ink/ink3732.xml"/><Relationship Id="rId1224" Type="http://schemas.openxmlformats.org/officeDocument/2006/relationships/image" Target="../media/image2650.png"/><Relationship Id="rId1431" Type="http://schemas.openxmlformats.org/officeDocument/2006/relationships/customXml" Target="../ink/ink3939.xml"/><Relationship Id="rId1529" Type="http://schemas.openxmlformats.org/officeDocument/2006/relationships/customXml" Target="../ink/ink3988.xml"/><Relationship Id="rId28" Type="http://schemas.openxmlformats.org/officeDocument/2006/relationships/customXml" Target="../ink/ink3234.xml"/><Relationship Id="rId177" Type="http://schemas.openxmlformats.org/officeDocument/2006/relationships/customXml" Target="../ink/ink3309.xml"/><Relationship Id="rId384" Type="http://schemas.openxmlformats.org/officeDocument/2006/relationships/image" Target="../media/image2149.png"/><Relationship Id="rId591" Type="http://schemas.openxmlformats.org/officeDocument/2006/relationships/customXml" Target="../ink/ink3519.xml"/><Relationship Id="rId244" Type="http://schemas.openxmlformats.org/officeDocument/2006/relationships/image" Target="../media/image2080.png"/><Relationship Id="rId689" Type="http://schemas.openxmlformats.org/officeDocument/2006/relationships/customXml" Target="../ink/ink3568.xml"/><Relationship Id="rId896" Type="http://schemas.openxmlformats.org/officeDocument/2006/relationships/image" Target="../media/image2406.png"/><Relationship Id="rId1081" Type="http://schemas.openxmlformats.org/officeDocument/2006/relationships/customXml" Target="../ink/ink3764.xml"/><Relationship Id="rId451" Type="http://schemas.openxmlformats.org/officeDocument/2006/relationships/customXml" Target="../ink/ink3448.xml"/><Relationship Id="rId549" Type="http://schemas.openxmlformats.org/officeDocument/2006/relationships/customXml" Target="../ink/ink3498.xml"/><Relationship Id="rId756" Type="http://schemas.openxmlformats.org/officeDocument/2006/relationships/image" Target="../media/image2335.png"/><Relationship Id="rId1179" Type="http://schemas.openxmlformats.org/officeDocument/2006/relationships/customXml" Target="../ink/ink3813.xml"/><Relationship Id="rId1386" Type="http://schemas.openxmlformats.org/officeDocument/2006/relationships/image" Target="../media/image2731.png"/><Relationship Id="rId104" Type="http://schemas.openxmlformats.org/officeDocument/2006/relationships/image" Target="../media/image2011.png"/><Relationship Id="rId311" Type="http://schemas.openxmlformats.org/officeDocument/2006/relationships/image" Target="../media/image2112.png"/><Relationship Id="rId409" Type="http://schemas.openxmlformats.org/officeDocument/2006/relationships/customXml" Target="../ink/ink3427.xml"/><Relationship Id="rId963" Type="http://schemas.openxmlformats.org/officeDocument/2006/relationships/customXml" Target="../ink/ink3705.xml"/><Relationship Id="rId1039" Type="http://schemas.openxmlformats.org/officeDocument/2006/relationships/customXml" Target="../ink/ink3743.xml"/><Relationship Id="rId1246" Type="http://schemas.openxmlformats.org/officeDocument/2006/relationships/image" Target="../media/image2661.png"/><Relationship Id="rId92" Type="http://schemas.openxmlformats.org/officeDocument/2006/relationships/image" Target="../media/image2005.png"/><Relationship Id="rId616" Type="http://schemas.openxmlformats.org/officeDocument/2006/relationships/image" Target="../media/image2263.png"/><Relationship Id="rId823" Type="http://schemas.openxmlformats.org/officeDocument/2006/relationships/customXml" Target="../ink/ink3635.xml"/><Relationship Id="rId1453" Type="http://schemas.openxmlformats.org/officeDocument/2006/relationships/customXml" Target="../ink/ink3950.xml"/><Relationship Id="rId1106" Type="http://schemas.openxmlformats.org/officeDocument/2006/relationships/image" Target="../media/image2511.png"/><Relationship Id="rId1313" Type="http://schemas.openxmlformats.org/officeDocument/2006/relationships/customXml" Target="../ink/ink3880.xml"/><Relationship Id="rId1520" Type="http://schemas.openxmlformats.org/officeDocument/2006/relationships/image" Target="../media/image2798.png"/><Relationship Id="rId199" Type="http://schemas.openxmlformats.org/officeDocument/2006/relationships/customXml" Target="../ink/ink3320.xml"/><Relationship Id="rId266" Type="http://schemas.openxmlformats.org/officeDocument/2006/relationships/image" Target="../media/image2091.png"/><Relationship Id="rId473" Type="http://schemas.openxmlformats.org/officeDocument/2006/relationships/customXml" Target="../ink/ink3459.xml"/><Relationship Id="rId680" Type="http://schemas.openxmlformats.org/officeDocument/2006/relationships/image" Target="../media/image2297.png"/><Relationship Id="rId126" Type="http://schemas.openxmlformats.org/officeDocument/2006/relationships/image" Target="../media/image2022.png"/><Relationship Id="rId333" Type="http://schemas.openxmlformats.org/officeDocument/2006/relationships/image" Target="../media/image2123.png"/><Relationship Id="rId540" Type="http://schemas.openxmlformats.org/officeDocument/2006/relationships/image" Target="../media/image2226.png"/><Relationship Id="rId778" Type="http://schemas.openxmlformats.org/officeDocument/2006/relationships/image" Target="../media/image2347.png"/><Relationship Id="rId985" Type="http://schemas.openxmlformats.org/officeDocument/2006/relationships/customXml" Target="../ink/ink3716.xml"/><Relationship Id="rId1170" Type="http://schemas.openxmlformats.org/officeDocument/2006/relationships/image" Target="../media/image2623.png"/><Relationship Id="rId638" Type="http://schemas.openxmlformats.org/officeDocument/2006/relationships/image" Target="../media/image2276.png"/><Relationship Id="rId845" Type="http://schemas.openxmlformats.org/officeDocument/2006/relationships/customXml" Target="../ink/ink3646.xml"/><Relationship Id="rId1030" Type="http://schemas.openxmlformats.org/officeDocument/2006/relationships/image" Target="../media/image2473.png"/><Relationship Id="rId1268" Type="http://schemas.openxmlformats.org/officeDocument/2006/relationships/image" Target="../media/image2672.png"/><Relationship Id="rId1475" Type="http://schemas.openxmlformats.org/officeDocument/2006/relationships/customXml" Target="../ink/ink3961.xml"/><Relationship Id="rId400" Type="http://schemas.openxmlformats.org/officeDocument/2006/relationships/image" Target="../media/image2157.png"/><Relationship Id="rId705" Type="http://schemas.openxmlformats.org/officeDocument/2006/relationships/customXml" Target="../ink/ink3576.xml"/><Relationship Id="rId1128" Type="http://schemas.openxmlformats.org/officeDocument/2006/relationships/image" Target="../media/image2522.png"/><Relationship Id="rId1335" Type="http://schemas.openxmlformats.org/officeDocument/2006/relationships/customXml" Target="../ink/ink3891.xml"/><Relationship Id="rId912" Type="http://schemas.openxmlformats.org/officeDocument/2006/relationships/image" Target="../media/image2414.png"/><Relationship Id="rId41" Type="http://schemas.openxmlformats.org/officeDocument/2006/relationships/customXml" Target="../ink/ink3241.xml"/><Relationship Id="rId1402" Type="http://schemas.openxmlformats.org/officeDocument/2006/relationships/image" Target="../media/image2739.png"/><Relationship Id="rId190" Type="http://schemas.openxmlformats.org/officeDocument/2006/relationships/image" Target="../media/image2054.png"/><Relationship Id="rId288" Type="http://schemas.openxmlformats.org/officeDocument/2006/relationships/customXml" Target="../ink/ink3366.xml"/><Relationship Id="rId495" Type="http://schemas.openxmlformats.org/officeDocument/2006/relationships/customXml" Target="../ink/ink3471.xml"/><Relationship Id="rId148" Type="http://schemas.openxmlformats.org/officeDocument/2006/relationships/image" Target="../media/image2033.png"/><Relationship Id="rId355" Type="http://schemas.openxmlformats.org/officeDocument/2006/relationships/image" Target="../media/image2135.png"/><Relationship Id="rId562" Type="http://schemas.openxmlformats.org/officeDocument/2006/relationships/image" Target="../media/image2237.png"/><Relationship Id="rId1192" Type="http://schemas.openxmlformats.org/officeDocument/2006/relationships/image" Target="../media/image2634.png"/><Relationship Id="rId215" Type="http://schemas.openxmlformats.org/officeDocument/2006/relationships/customXml" Target="../ink/ink3328.xml"/><Relationship Id="rId422" Type="http://schemas.openxmlformats.org/officeDocument/2006/relationships/image" Target="../media/image2168.png"/><Relationship Id="rId867" Type="http://schemas.openxmlformats.org/officeDocument/2006/relationships/customXml" Target="../ink/ink3657.xml"/><Relationship Id="rId1052" Type="http://schemas.openxmlformats.org/officeDocument/2006/relationships/image" Target="../media/image2484.png"/><Relationship Id="rId1497" Type="http://schemas.openxmlformats.org/officeDocument/2006/relationships/customXml" Target="../ink/ink3972.xml"/><Relationship Id="rId299" Type="http://schemas.openxmlformats.org/officeDocument/2006/relationships/image" Target="../media/image2106.png"/><Relationship Id="rId727" Type="http://schemas.openxmlformats.org/officeDocument/2006/relationships/customXml" Target="../ink/ink3587.xml"/><Relationship Id="rId934" Type="http://schemas.openxmlformats.org/officeDocument/2006/relationships/image" Target="../media/image2425.png"/><Relationship Id="rId1357" Type="http://schemas.openxmlformats.org/officeDocument/2006/relationships/customXml" Target="../ink/ink3902.xml"/><Relationship Id="rId63" Type="http://schemas.openxmlformats.org/officeDocument/2006/relationships/customXml" Target="../ink/ink3252.xml"/><Relationship Id="rId159" Type="http://schemas.openxmlformats.org/officeDocument/2006/relationships/customXml" Target="../ink/ink3300.xml"/><Relationship Id="rId366" Type="http://schemas.openxmlformats.org/officeDocument/2006/relationships/customXml" Target="../ink/ink3405.xml"/><Relationship Id="rId573" Type="http://schemas.openxmlformats.org/officeDocument/2006/relationships/customXml" Target="../ink/ink3510.xml"/><Relationship Id="rId780" Type="http://schemas.openxmlformats.org/officeDocument/2006/relationships/image" Target="../media/image2348.png"/><Relationship Id="rId1217" Type="http://schemas.openxmlformats.org/officeDocument/2006/relationships/customXml" Target="../ink/ink3832.xml"/><Relationship Id="rId1424" Type="http://schemas.openxmlformats.org/officeDocument/2006/relationships/image" Target="../media/image2750.png"/><Relationship Id="rId226" Type="http://schemas.openxmlformats.org/officeDocument/2006/relationships/image" Target="../media/image2072.png"/><Relationship Id="rId433" Type="http://schemas.openxmlformats.org/officeDocument/2006/relationships/customXml" Target="../ink/ink3439.xml"/><Relationship Id="rId878" Type="http://schemas.openxmlformats.org/officeDocument/2006/relationships/image" Target="../media/image2397.png"/><Relationship Id="rId1063" Type="http://schemas.openxmlformats.org/officeDocument/2006/relationships/customXml" Target="../ink/ink3755.xml"/><Relationship Id="rId1270" Type="http://schemas.openxmlformats.org/officeDocument/2006/relationships/image" Target="../media/image2673.png"/><Relationship Id="rId640" Type="http://schemas.openxmlformats.org/officeDocument/2006/relationships/image" Target="../media/image2277.png"/><Relationship Id="rId738" Type="http://schemas.openxmlformats.org/officeDocument/2006/relationships/image" Target="../media/image2327.png"/><Relationship Id="rId945" Type="http://schemas.openxmlformats.org/officeDocument/2006/relationships/customXml" Target="../ink/ink3696.xml"/><Relationship Id="rId1368" Type="http://schemas.openxmlformats.org/officeDocument/2006/relationships/image" Target="../media/image2722.png"/><Relationship Id="rId74" Type="http://schemas.openxmlformats.org/officeDocument/2006/relationships/image" Target="../media/image1996.png"/><Relationship Id="rId377" Type="http://schemas.openxmlformats.org/officeDocument/2006/relationships/customXml" Target="../ink/ink3411.xml"/><Relationship Id="rId500" Type="http://schemas.openxmlformats.org/officeDocument/2006/relationships/image" Target="../media/image2206.png"/><Relationship Id="rId584" Type="http://schemas.openxmlformats.org/officeDocument/2006/relationships/image" Target="../media/image2247.png"/><Relationship Id="rId805" Type="http://schemas.openxmlformats.org/officeDocument/2006/relationships/customXml" Target="../ink/ink3626.xml"/><Relationship Id="rId1130" Type="http://schemas.openxmlformats.org/officeDocument/2006/relationships/image" Target="../media/image2523.png"/><Relationship Id="rId1228" Type="http://schemas.openxmlformats.org/officeDocument/2006/relationships/image" Target="../media/image2652.png"/><Relationship Id="rId1435" Type="http://schemas.openxmlformats.org/officeDocument/2006/relationships/customXml" Target="../ink/ink3941.xml"/><Relationship Id="rId5" Type="http://schemas.openxmlformats.org/officeDocument/2006/relationships/image" Target="../media/image1962.png"/><Relationship Id="rId237" Type="http://schemas.openxmlformats.org/officeDocument/2006/relationships/customXml" Target="../ink/ink3339.xml"/><Relationship Id="rId791" Type="http://schemas.openxmlformats.org/officeDocument/2006/relationships/customXml" Target="../ink/ink3619.xml"/><Relationship Id="rId889" Type="http://schemas.openxmlformats.org/officeDocument/2006/relationships/customXml" Target="../ink/ink3668.xml"/><Relationship Id="rId1074" Type="http://schemas.openxmlformats.org/officeDocument/2006/relationships/image" Target="../media/image2495.png"/><Relationship Id="rId444" Type="http://schemas.openxmlformats.org/officeDocument/2006/relationships/image" Target="../media/image2179.png"/><Relationship Id="rId651" Type="http://schemas.openxmlformats.org/officeDocument/2006/relationships/customXml" Target="../ink/ink3549.xml"/><Relationship Id="rId749" Type="http://schemas.openxmlformats.org/officeDocument/2006/relationships/customXml" Target="../ink/ink3598.xml"/><Relationship Id="rId1281" Type="http://schemas.openxmlformats.org/officeDocument/2006/relationships/customXml" Target="../ink/ink3864.xml"/><Relationship Id="rId1379" Type="http://schemas.openxmlformats.org/officeDocument/2006/relationships/customXml" Target="../ink/ink3913.xml"/><Relationship Id="rId1502" Type="http://schemas.openxmlformats.org/officeDocument/2006/relationships/image" Target="../media/image2789.png"/><Relationship Id="rId290" Type="http://schemas.openxmlformats.org/officeDocument/2006/relationships/customXml" Target="../ink/ink3367.xml"/><Relationship Id="rId304" Type="http://schemas.openxmlformats.org/officeDocument/2006/relationships/customXml" Target="../ink/ink3374.xml"/><Relationship Id="rId388" Type="http://schemas.openxmlformats.org/officeDocument/2006/relationships/image" Target="../media/image2151.png"/><Relationship Id="rId511" Type="http://schemas.openxmlformats.org/officeDocument/2006/relationships/customXml" Target="../ink/ink3479.xml"/><Relationship Id="rId609" Type="http://schemas.openxmlformats.org/officeDocument/2006/relationships/customXml" Target="../ink/ink3528.xml"/><Relationship Id="rId956" Type="http://schemas.openxmlformats.org/officeDocument/2006/relationships/image" Target="../media/image2436.png"/><Relationship Id="rId1141" Type="http://schemas.openxmlformats.org/officeDocument/2006/relationships/customXml" Target="../ink/ink3794.xml"/><Relationship Id="rId1239" Type="http://schemas.openxmlformats.org/officeDocument/2006/relationships/customXml" Target="../ink/ink3843.xml"/><Relationship Id="rId85" Type="http://schemas.openxmlformats.org/officeDocument/2006/relationships/customXml" Target="../ink/ink3263.xml"/><Relationship Id="rId150" Type="http://schemas.openxmlformats.org/officeDocument/2006/relationships/image" Target="../media/image2034.png"/><Relationship Id="rId595" Type="http://schemas.openxmlformats.org/officeDocument/2006/relationships/customXml" Target="../ink/ink3521.xml"/><Relationship Id="rId816" Type="http://schemas.openxmlformats.org/officeDocument/2006/relationships/image" Target="../media/image2366.png"/><Relationship Id="rId1001" Type="http://schemas.openxmlformats.org/officeDocument/2006/relationships/customXml" Target="../ink/ink3724.xml"/><Relationship Id="rId1446" Type="http://schemas.openxmlformats.org/officeDocument/2006/relationships/image" Target="../media/image2761.png"/><Relationship Id="rId248" Type="http://schemas.openxmlformats.org/officeDocument/2006/relationships/image" Target="../media/image2082.png"/><Relationship Id="rId455" Type="http://schemas.openxmlformats.org/officeDocument/2006/relationships/customXml" Target="../ink/ink3450.xml"/><Relationship Id="rId662" Type="http://schemas.openxmlformats.org/officeDocument/2006/relationships/image" Target="../media/image2288.png"/><Relationship Id="rId1085" Type="http://schemas.openxmlformats.org/officeDocument/2006/relationships/customXml" Target="../ink/ink3766.xml"/><Relationship Id="rId1292" Type="http://schemas.openxmlformats.org/officeDocument/2006/relationships/image" Target="../media/image2684.png"/><Relationship Id="rId1306" Type="http://schemas.openxmlformats.org/officeDocument/2006/relationships/image" Target="../media/image2691.png"/><Relationship Id="rId1513" Type="http://schemas.openxmlformats.org/officeDocument/2006/relationships/customXml" Target="../ink/ink3980.xml"/><Relationship Id="rId12" Type="http://schemas.openxmlformats.org/officeDocument/2006/relationships/customXml" Target="../ink/ink3226.xml"/><Relationship Id="rId108" Type="http://schemas.openxmlformats.org/officeDocument/2006/relationships/image" Target="../media/image2013.png"/><Relationship Id="rId315" Type="http://schemas.openxmlformats.org/officeDocument/2006/relationships/image" Target="../media/image2114.png"/><Relationship Id="rId522" Type="http://schemas.openxmlformats.org/officeDocument/2006/relationships/image" Target="../media/image2217.png"/><Relationship Id="rId967" Type="http://schemas.openxmlformats.org/officeDocument/2006/relationships/customXml" Target="../ink/ink3707.xml"/><Relationship Id="rId1152" Type="http://schemas.openxmlformats.org/officeDocument/2006/relationships/image" Target="../media/image2614.png"/><Relationship Id="rId96" Type="http://schemas.openxmlformats.org/officeDocument/2006/relationships/image" Target="../media/image2007.png"/><Relationship Id="rId161" Type="http://schemas.openxmlformats.org/officeDocument/2006/relationships/customXml" Target="../ink/ink3301.xml"/><Relationship Id="rId399" Type="http://schemas.openxmlformats.org/officeDocument/2006/relationships/customXml" Target="../ink/ink3422.xml"/><Relationship Id="rId827" Type="http://schemas.openxmlformats.org/officeDocument/2006/relationships/customXml" Target="../ink/ink3637.xml"/><Relationship Id="rId1012" Type="http://schemas.openxmlformats.org/officeDocument/2006/relationships/image" Target="../media/image2464.png"/><Relationship Id="rId1457" Type="http://schemas.openxmlformats.org/officeDocument/2006/relationships/customXml" Target="../ink/ink3952.xml"/><Relationship Id="rId259" Type="http://schemas.openxmlformats.org/officeDocument/2006/relationships/customXml" Target="../ink/ink3350.xml"/><Relationship Id="rId466" Type="http://schemas.openxmlformats.org/officeDocument/2006/relationships/image" Target="../media/image2190.png"/><Relationship Id="rId673" Type="http://schemas.openxmlformats.org/officeDocument/2006/relationships/customXml" Target="../ink/ink3560.xml"/><Relationship Id="rId880" Type="http://schemas.openxmlformats.org/officeDocument/2006/relationships/image" Target="../media/image2398.png"/><Relationship Id="rId1096" Type="http://schemas.openxmlformats.org/officeDocument/2006/relationships/image" Target="../media/image2506.png"/><Relationship Id="rId1317" Type="http://schemas.openxmlformats.org/officeDocument/2006/relationships/customXml" Target="../ink/ink3882.xml"/><Relationship Id="rId1524" Type="http://schemas.openxmlformats.org/officeDocument/2006/relationships/image" Target="../media/image2800.png"/><Relationship Id="rId23" Type="http://schemas.openxmlformats.org/officeDocument/2006/relationships/image" Target="../media/image1971.png"/><Relationship Id="rId119" Type="http://schemas.openxmlformats.org/officeDocument/2006/relationships/customXml" Target="../ink/ink3280.xml"/><Relationship Id="rId326" Type="http://schemas.openxmlformats.org/officeDocument/2006/relationships/customXml" Target="../ink/ink3385.xml"/><Relationship Id="rId533" Type="http://schemas.openxmlformats.org/officeDocument/2006/relationships/customXml" Target="../ink/ink3490.xml"/><Relationship Id="rId978" Type="http://schemas.openxmlformats.org/officeDocument/2006/relationships/image" Target="../media/image2447.png"/><Relationship Id="rId1163" Type="http://schemas.openxmlformats.org/officeDocument/2006/relationships/customXml" Target="../ink/ink3805.xml"/><Relationship Id="rId1370" Type="http://schemas.openxmlformats.org/officeDocument/2006/relationships/image" Target="../media/image2723.png"/><Relationship Id="rId740" Type="http://schemas.openxmlformats.org/officeDocument/2006/relationships/image" Target="../media/image2328.png"/><Relationship Id="rId838" Type="http://schemas.openxmlformats.org/officeDocument/2006/relationships/image" Target="../media/image2377.png"/><Relationship Id="rId1023" Type="http://schemas.openxmlformats.org/officeDocument/2006/relationships/customXml" Target="../ink/ink3735.xml"/><Relationship Id="rId1468" Type="http://schemas.openxmlformats.org/officeDocument/2006/relationships/image" Target="../media/image2772.png"/><Relationship Id="rId172" Type="http://schemas.openxmlformats.org/officeDocument/2006/relationships/image" Target="../media/image2045.png"/><Relationship Id="rId477" Type="http://schemas.openxmlformats.org/officeDocument/2006/relationships/image" Target="../media/image2195.png"/><Relationship Id="rId600" Type="http://schemas.openxmlformats.org/officeDocument/2006/relationships/image" Target="../media/image2255.png"/><Relationship Id="rId684" Type="http://schemas.openxmlformats.org/officeDocument/2006/relationships/image" Target="../media/image2299.png"/><Relationship Id="rId1230" Type="http://schemas.openxmlformats.org/officeDocument/2006/relationships/image" Target="../media/image2653.png"/><Relationship Id="rId1328" Type="http://schemas.openxmlformats.org/officeDocument/2006/relationships/image" Target="../media/image2702.png"/><Relationship Id="rId337" Type="http://schemas.openxmlformats.org/officeDocument/2006/relationships/image" Target="../media/image2126.png"/><Relationship Id="rId891" Type="http://schemas.openxmlformats.org/officeDocument/2006/relationships/customXml" Target="../ink/ink3669.xml"/><Relationship Id="rId905" Type="http://schemas.openxmlformats.org/officeDocument/2006/relationships/customXml" Target="../ink/ink3676.xml"/><Relationship Id="rId989" Type="http://schemas.openxmlformats.org/officeDocument/2006/relationships/customXml" Target="../ink/ink3718.xml"/><Relationship Id="rId34" Type="http://schemas.openxmlformats.org/officeDocument/2006/relationships/customXml" Target="../ink/ink3237.xml"/><Relationship Id="rId544" Type="http://schemas.openxmlformats.org/officeDocument/2006/relationships/image" Target="../media/image2228.png"/><Relationship Id="rId751" Type="http://schemas.openxmlformats.org/officeDocument/2006/relationships/customXml" Target="../ink/ink3599.xml"/><Relationship Id="rId849" Type="http://schemas.openxmlformats.org/officeDocument/2006/relationships/customXml" Target="../ink/ink3648.xml"/><Relationship Id="rId1174" Type="http://schemas.openxmlformats.org/officeDocument/2006/relationships/image" Target="../media/image2625.png"/><Relationship Id="rId1381" Type="http://schemas.openxmlformats.org/officeDocument/2006/relationships/customXml" Target="../ink/ink3914.xml"/><Relationship Id="rId1479" Type="http://schemas.openxmlformats.org/officeDocument/2006/relationships/customXml" Target="../ink/ink3963.xml"/><Relationship Id="rId183" Type="http://schemas.openxmlformats.org/officeDocument/2006/relationships/customXml" Target="../ink/ink3312.xml"/><Relationship Id="rId390" Type="http://schemas.openxmlformats.org/officeDocument/2006/relationships/image" Target="../media/image2152.png"/><Relationship Id="rId404" Type="http://schemas.openxmlformats.org/officeDocument/2006/relationships/image" Target="../media/image2159.png"/><Relationship Id="rId611" Type="http://schemas.openxmlformats.org/officeDocument/2006/relationships/customXml" Target="../ink/ink3529.xml"/><Relationship Id="rId1034" Type="http://schemas.openxmlformats.org/officeDocument/2006/relationships/image" Target="../media/image2475.png"/><Relationship Id="rId1241" Type="http://schemas.openxmlformats.org/officeDocument/2006/relationships/customXml" Target="../ink/ink3844.xml"/><Relationship Id="rId1339" Type="http://schemas.openxmlformats.org/officeDocument/2006/relationships/customXml" Target="../ink/ink3893.xml"/><Relationship Id="rId250" Type="http://schemas.openxmlformats.org/officeDocument/2006/relationships/image" Target="../media/image2083.png"/><Relationship Id="rId488" Type="http://schemas.openxmlformats.org/officeDocument/2006/relationships/image" Target="../media/image2200.png"/><Relationship Id="rId695" Type="http://schemas.openxmlformats.org/officeDocument/2006/relationships/customXml" Target="../ink/ink3571.xml"/><Relationship Id="rId709" Type="http://schemas.openxmlformats.org/officeDocument/2006/relationships/customXml" Target="../ink/ink3578.xml"/><Relationship Id="rId916" Type="http://schemas.openxmlformats.org/officeDocument/2006/relationships/image" Target="../media/image2416.png"/><Relationship Id="rId1101" Type="http://schemas.openxmlformats.org/officeDocument/2006/relationships/customXml" Target="../ink/ink3774.xml"/><Relationship Id="rId45" Type="http://schemas.openxmlformats.org/officeDocument/2006/relationships/customXml" Target="../ink/ink3243.xml"/><Relationship Id="rId110" Type="http://schemas.openxmlformats.org/officeDocument/2006/relationships/image" Target="../media/image2014.png"/><Relationship Id="rId348" Type="http://schemas.openxmlformats.org/officeDocument/2006/relationships/customXml" Target="../ink/ink3396.xml"/><Relationship Id="rId555" Type="http://schemas.openxmlformats.org/officeDocument/2006/relationships/customXml" Target="../ink/ink3501.xml"/><Relationship Id="rId762" Type="http://schemas.openxmlformats.org/officeDocument/2006/relationships/image" Target="../media/image2339.png"/><Relationship Id="rId1185" Type="http://schemas.openxmlformats.org/officeDocument/2006/relationships/customXml" Target="../ink/ink3816.xml"/><Relationship Id="rId1392" Type="http://schemas.openxmlformats.org/officeDocument/2006/relationships/image" Target="../media/image2734.png"/><Relationship Id="rId1406" Type="http://schemas.openxmlformats.org/officeDocument/2006/relationships/image" Target="../media/image2741.png"/><Relationship Id="rId194" Type="http://schemas.openxmlformats.org/officeDocument/2006/relationships/image" Target="../media/image2056.png"/><Relationship Id="rId208" Type="http://schemas.openxmlformats.org/officeDocument/2006/relationships/image" Target="../media/image2063.png"/><Relationship Id="rId415" Type="http://schemas.openxmlformats.org/officeDocument/2006/relationships/customXml" Target="../ink/ink3430.xml"/><Relationship Id="rId622" Type="http://schemas.openxmlformats.org/officeDocument/2006/relationships/image" Target="../media/image2267.png"/><Relationship Id="rId1045" Type="http://schemas.openxmlformats.org/officeDocument/2006/relationships/customXml" Target="../ink/ink3746.xml"/><Relationship Id="rId1252" Type="http://schemas.openxmlformats.org/officeDocument/2006/relationships/image" Target="../media/image2664.png"/><Relationship Id="rId261" Type="http://schemas.openxmlformats.org/officeDocument/2006/relationships/customXml" Target="../ink/ink3351.xml"/><Relationship Id="rId499" Type="http://schemas.openxmlformats.org/officeDocument/2006/relationships/customXml" Target="../ink/ink3473.xml"/><Relationship Id="rId927" Type="http://schemas.openxmlformats.org/officeDocument/2006/relationships/customXml" Target="../ink/ink3687.xml"/><Relationship Id="rId1112" Type="http://schemas.openxmlformats.org/officeDocument/2006/relationships/image" Target="../media/image2514.png"/><Relationship Id="rId56" Type="http://schemas.openxmlformats.org/officeDocument/2006/relationships/image" Target="../media/image1987.png"/><Relationship Id="rId359" Type="http://schemas.openxmlformats.org/officeDocument/2006/relationships/image" Target="../media/image2137.png"/><Relationship Id="rId566" Type="http://schemas.openxmlformats.org/officeDocument/2006/relationships/image" Target="../media/image1797.png"/><Relationship Id="rId773" Type="http://schemas.openxmlformats.org/officeDocument/2006/relationships/customXml" Target="../ink/ink3610.xml"/><Relationship Id="rId1196" Type="http://schemas.openxmlformats.org/officeDocument/2006/relationships/image" Target="../media/image2636.png"/><Relationship Id="rId1417" Type="http://schemas.openxmlformats.org/officeDocument/2006/relationships/customXml" Target="../ink/ink3932.xml"/><Relationship Id="rId121" Type="http://schemas.openxmlformats.org/officeDocument/2006/relationships/customXml" Target="../ink/ink3281.xml"/><Relationship Id="rId219" Type="http://schemas.openxmlformats.org/officeDocument/2006/relationships/customXml" Target="../ink/ink3330.xml"/><Relationship Id="rId426" Type="http://schemas.openxmlformats.org/officeDocument/2006/relationships/image" Target="../media/image2170.png"/><Relationship Id="rId633" Type="http://schemas.openxmlformats.org/officeDocument/2006/relationships/customXml" Target="../ink/ink3540.xml"/><Relationship Id="rId980" Type="http://schemas.openxmlformats.org/officeDocument/2006/relationships/image" Target="../media/image2448.png"/><Relationship Id="rId1056" Type="http://schemas.openxmlformats.org/officeDocument/2006/relationships/image" Target="../media/image2486.png"/><Relationship Id="rId1263" Type="http://schemas.openxmlformats.org/officeDocument/2006/relationships/customXml" Target="../ink/ink3855.xml"/><Relationship Id="rId840" Type="http://schemas.openxmlformats.org/officeDocument/2006/relationships/image" Target="../media/image2378.png"/><Relationship Id="rId938" Type="http://schemas.openxmlformats.org/officeDocument/2006/relationships/image" Target="../media/image2427.png"/><Relationship Id="rId1470" Type="http://schemas.openxmlformats.org/officeDocument/2006/relationships/image" Target="../media/image2773.png"/><Relationship Id="rId67" Type="http://schemas.openxmlformats.org/officeDocument/2006/relationships/customXml" Target="../ink/ink3254.xml"/><Relationship Id="rId272" Type="http://schemas.openxmlformats.org/officeDocument/2006/relationships/image" Target="../media/image2094.png"/><Relationship Id="rId577" Type="http://schemas.openxmlformats.org/officeDocument/2006/relationships/customXml" Target="../ink/ink3512.xml"/><Relationship Id="rId700" Type="http://schemas.openxmlformats.org/officeDocument/2006/relationships/image" Target="../media/image2307.png"/><Relationship Id="rId1123" Type="http://schemas.openxmlformats.org/officeDocument/2006/relationships/customXml" Target="../ink/ink3785.xml"/><Relationship Id="rId1330" Type="http://schemas.openxmlformats.org/officeDocument/2006/relationships/image" Target="../media/image2703.png"/><Relationship Id="rId1428" Type="http://schemas.openxmlformats.org/officeDocument/2006/relationships/image" Target="../media/image2752.png"/><Relationship Id="rId132" Type="http://schemas.openxmlformats.org/officeDocument/2006/relationships/image" Target="../media/image2025.png"/><Relationship Id="rId784" Type="http://schemas.openxmlformats.org/officeDocument/2006/relationships/image" Target="../media/image2350.png"/><Relationship Id="rId991" Type="http://schemas.openxmlformats.org/officeDocument/2006/relationships/customXml" Target="../ink/ink3719.xml"/><Relationship Id="rId1067" Type="http://schemas.openxmlformats.org/officeDocument/2006/relationships/customXml" Target="../ink/ink3757.xml"/><Relationship Id="rId437" Type="http://schemas.openxmlformats.org/officeDocument/2006/relationships/customXml" Target="../ink/ink3441.xml"/><Relationship Id="rId644" Type="http://schemas.openxmlformats.org/officeDocument/2006/relationships/image" Target="../media/image2279.png"/><Relationship Id="rId851" Type="http://schemas.openxmlformats.org/officeDocument/2006/relationships/customXml" Target="../ink/ink3649.xml"/><Relationship Id="rId1274" Type="http://schemas.openxmlformats.org/officeDocument/2006/relationships/image" Target="../media/image2675.png"/><Relationship Id="rId1481" Type="http://schemas.openxmlformats.org/officeDocument/2006/relationships/customXml" Target="../ink/ink3964.xml"/><Relationship Id="rId283" Type="http://schemas.openxmlformats.org/officeDocument/2006/relationships/image" Target="../media/image2099.png"/><Relationship Id="rId490" Type="http://schemas.openxmlformats.org/officeDocument/2006/relationships/image" Target="../media/image2201.png"/><Relationship Id="rId504" Type="http://schemas.openxmlformats.org/officeDocument/2006/relationships/image" Target="../media/image2208.png"/><Relationship Id="rId711" Type="http://schemas.openxmlformats.org/officeDocument/2006/relationships/customXml" Target="../ink/ink3579.xml"/><Relationship Id="rId949" Type="http://schemas.openxmlformats.org/officeDocument/2006/relationships/customXml" Target="../ink/ink3698.xml"/><Relationship Id="rId1134" Type="http://schemas.openxmlformats.org/officeDocument/2006/relationships/image" Target="../media/image2525.png"/><Relationship Id="rId1341" Type="http://schemas.openxmlformats.org/officeDocument/2006/relationships/customXml" Target="../ink/ink3894.xml"/><Relationship Id="rId78" Type="http://schemas.openxmlformats.org/officeDocument/2006/relationships/image" Target="../media/image1998.png"/><Relationship Id="rId143" Type="http://schemas.openxmlformats.org/officeDocument/2006/relationships/customXml" Target="../ink/ink3292.xml"/><Relationship Id="rId350" Type="http://schemas.openxmlformats.org/officeDocument/2006/relationships/customXml" Target="../ink/ink3397.xml"/><Relationship Id="rId588" Type="http://schemas.openxmlformats.org/officeDocument/2006/relationships/image" Target="../media/image2249.png"/><Relationship Id="rId795" Type="http://schemas.openxmlformats.org/officeDocument/2006/relationships/customXml" Target="../ink/ink3621.xml"/><Relationship Id="rId809" Type="http://schemas.openxmlformats.org/officeDocument/2006/relationships/customXml" Target="../ink/ink3628.xml"/><Relationship Id="rId1201" Type="http://schemas.openxmlformats.org/officeDocument/2006/relationships/customXml" Target="../ink/ink3824.xml"/><Relationship Id="rId1439" Type="http://schemas.openxmlformats.org/officeDocument/2006/relationships/customXml" Target="../ink/ink3943.xml"/><Relationship Id="rId9" Type="http://schemas.openxmlformats.org/officeDocument/2006/relationships/image" Target="../media/image1964.png"/><Relationship Id="rId210" Type="http://schemas.openxmlformats.org/officeDocument/2006/relationships/image" Target="../media/image2064.png"/><Relationship Id="rId448" Type="http://schemas.openxmlformats.org/officeDocument/2006/relationships/image" Target="../media/image2181.png"/><Relationship Id="rId655" Type="http://schemas.openxmlformats.org/officeDocument/2006/relationships/customXml" Target="../ink/ink3551.xml"/><Relationship Id="rId862" Type="http://schemas.openxmlformats.org/officeDocument/2006/relationships/image" Target="../media/image2389.png"/><Relationship Id="rId1078" Type="http://schemas.openxmlformats.org/officeDocument/2006/relationships/image" Target="../media/image2497.png"/><Relationship Id="rId1285" Type="http://schemas.openxmlformats.org/officeDocument/2006/relationships/customXml" Target="../ink/ink3866.xml"/><Relationship Id="rId1492" Type="http://schemas.openxmlformats.org/officeDocument/2006/relationships/image" Target="../media/image2784.png"/><Relationship Id="rId1506" Type="http://schemas.openxmlformats.org/officeDocument/2006/relationships/image" Target="../media/image2791.png"/><Relationship Id="rId294" Type="http://schemas.openxmlformats.org/officeDocument/2006/relationships/customXml" Target="../ink/ink3369.xml"/><Relationship Id="rId308" Type="http://schemas.openxmlformats.org/officeDocument/2006/relationships/customXml" Target="../ink/ink3376.xml"/><Relationship Id="rId515" Type="http://schemas.openxmlformats.org/officeDocument/2006/relationships/customXml" Target="../ink/ink3481.xml"/><Relationship Id="rId722" Type="http://schemas.openxmlformats.org/officeDocument/2006/relationships/image" Target="../media/image2319.png"/><Relationship Id="rId1145" Type="http://schemas.openxmlformats.org/officeDocument/2006/relationships/customXml" Target="../ink/ink3796.xml"/><Relationship Id="rId1352" Type="http://schemas.openxmlformats.org/officeDocument/2006/relationships/image" Target="../media/image2714.png"/><Relationship Id="rId89" Type="http://schemas.openxmlformats.org/officeDocument/2006/relationships/customXml" Target="../ink/ink3265.xml"/><Relationship Id="rId154" Type="http://schemas.openxmlformats.org/officeDocument/2006/relationships/image" Target="../media/image2036.png"/><Relationship Id="rId361" Type="http://schemas.openxmlformats.org/officeDocument/2006/relationships/image" Target="../media/image2138.png"/><Relationship Id="rId599" Type="http://schemas.openxmlformats.org/officeDocument/2006/relationships/customXml" Target="../ink/ink3523.xml"/><Relationship Id="rId1005" Type="http://schemas.openxmlformats.org/officeDocument/2006/relationships/customXml" Target="../ink/ink3726.xml"/><Relationship Id="rId1212" Type="http://schemas.openxmlformats.org/officeDocument/2006/relationships/image" Target="../media/image2644.png"/><Relationship Id="rId459" Type="http://schemas.openxmlformats.org/officeDocument/2006/relationships/customXml" Target="../ink/ink3452.xml"/><Relationship Id="rId666" Type="http://schemas.openxmlformats.org/officeDocument/2006/relationships/image" Target="../media/image2290.png"/><Relationship Id="rId873" Type="http://schemas.openxmlformats.org/officeDocument/2006/relationships/customXml" Target="../ink/ink3660.xml"/><Relationship Id="rId1089" Type="http://schemas.openxmlformats.org/officeDocument/2006/relationships/customXml" Target="../ink/ink3768.xml"/><Relationship Id="rId1296" Type="http://schemas.openxmlformats.org/officeDocument/2006/relationships/image" Target="../media/image2686.png"/><Relationship Id="rId1517" Type="http://schemas.openxmlformats.org/officeDocument/2006/relationships/customXml" Target="../ink/ink3982.xml"/><Relationship Id="rId16" Type="http://schemas.openxmlformats.org/officeDocument/2006/relationships/customXml" Target="../ink/ink3228.xml"/><Relationship Id="rId221" Type="http://schemas.openxmlformats.org/officeDocument/2006/relationships/customXml" Target="../ink/ink3331.xml"/><Relationship Id="rId319" Type="http://schemas.openxmlformats.org/officeDocument/2006/relationships/image" Target="../media/image2116.png"/><Relationship Id="rId526" Type="http://schemas.openxmlformats.org/officeDocument/2006/relationships/image" Target="../media/image2219.png"/><Relationship Id="rId1156" Type="http://schemas.openxmlformats.org/officeDocument/2006/relationships/image" Target="../media/image2616.png"/><Relationship Id="rId1363" Type="http://schemas.openxmlformats.org/officeDocument/2006/relationships/customXml" Target="../ink/ink3905.xml"/><Relationship Id="rId733" Type="http://schemas.openxmlformats.org/officeDocument/2006/relationships/customXml" Target="../ink/ink3590.xml"/><Relationship Id="rId940" Type="http://schemas.openxmlformats.org/officeDocument/2006/relationships/image" Target="../media/image2428.png"/><Relationship Id="rId1016" Type="http://schemas.openxmlformats.org/officeDocument/2006/relationships/image" Target="../media/image2466.png"/><Relationship Id="rId165" Type="http://schemas.openxmlformats.org/officeDocument/2006/relationships/customXml" Target="../ink/ink3303.xml"/><Relationship Id="rId372" Type="http://schemas.openxmlformats.org/officeDocument/2006/relationships/image" Target="../media/image2143.png"/><Relationship Id="rId677" Type="http://schemas.openxmlformats.org/officeDocument/2006/relationships/customXml" Target="../ink/ink3562.xml"/><Relationship Id="rId800" Type="http://schemas.openxmlformats.org/officeDocument/2006/relationships/image" Target="../media/image2358.png"/><Relationship Id="rId1223" Type="http://schemas.openxmlformats.org/officeDocument/2006/relationships/customXml" Target="../ink/ink3835.xml"/><Relationship Id="rId1430" Type="http://schemas.openxmlformats.org/officeDocument/2006/relationships/image" Target="../media/image2753.png"/><Relationship Id="rId1528" Type="http://schemas.openxmlformats.org/officeDocument/2006/relationships/image" Target="../media/image2802.png"/><Relationship Id="rId232" Type="http://schemas.openxmlformats.org/officeDocument/2006/relationships/image" Target="../media/image2075.png"/><Relationship Id="rId884" Type="http://schemas.openxmlformats.org/officeDocument/2006/relationships/image" Target="../media/image2400.png"/><Relationship Id="rId27" Type="http://schemas.openxmlformats.org/officeDocument/2006/relationships/image" Target="../media/image1973.png"/><Relationship Id="rId537" Type="http://schemas.openxmlformats.org/officeDocument/2006/relationships/customXml" Target="../ink/ink3492.xml"/><Relationship Id="rId744" Type="http://schemas.openxmlformats.org/officeDocument/2006/relationships/image" Target="../media/image2329.png"/><Relationship Id="rId951" Type="http://schemas.openxmlformats.org/officeDocument/2006/relationships/customXml" Target="../ink/ink3699.xml"/><Relationship Id="rId1167" Type="http://schemas.openxmlformats.org/officeDocument/2006/relationships/customXml" Target="../ink/ink3807.xml"/><Relationship Id="rId1374" Type="http://schemas.openxmlformats.org/officeDocument/2006/relationships/image" Target="../media/image2725.png"/><Relationship Id="rId80" Type="http://schemas.openxmlformats.org/officeDocument/2006/relationships/image" Target="../media/image1999.png"/><Relationship Id="rId176" Type="http://schemas.openxmlformats.org/officeDocument/2006/relationships/image" Target="../media/image2047.png"/><Relationship Id="rId383" Type="http://schemas.openxmlformats.org/officeDocument/2006/relationships/customXml" Target="../ink/ink3414.xml"/><Relationship Id="rId590" Type="http://schemas.openxmlformats.org/officeDocument/2006/relationships/image" Target="../media/image2250.png"/><Relationship Id="rId604" Type="http://schemas.openxmlformats.org/officeDocument/2006/relationships/image" Target="../media/image2257.png"/><Relationship Id="rId811" Type="http://schemas.openxmlformats.org/officeDocument/2006/relationships/customXml" Target="../ink/ink3629.xml"/><Relationship Id="rId1027" Type="http://schemas.openxmlformats.org/officeDocument/2006/relationships/customXml" Target="../ink/ink3737.xml"/><Relationship Id="rId1234" Type="http://schemas.openxmlformats.org/officeDocument/2006/relationships/image" Target="../media/image2655.png"/><Relationship Id="rId1441" Type="http://schemas.openxmlformats.org/officeDocument/2006/relationships/customXml" Target="../ink/ink3944.xml"/><Relationship Id="rId243" Type="http://schemas.openxmlformats.org/officeDocument/2006/relationships/customXml" Target="../ink/ink3342.xml"/><Relationship Id="rId450" Type="http://schemas.openxmlformats.org/officeDocument/2006/relationships/image" Target="../media/image2182.png"/><Relationship Id="rId688" Type="http://schemas.openxmlformats.org/officeDocument/2006/relationships/image" Target="../media/image2301.png"/><Relationship Id="rId895" Type="http://schemas.openxmlformats.org/officeDocument/2006/relationships/customXml" Target="../ink/ink3671.xml"/><Relationship Id="rId909" Type="http://schemas.openxmlformats.org/officeDocument/2006/relationships/customXml" Target="../ink/ink3678.xml"/><Relationship Id="rId1080" Type="http://schemas.openxmlformats.org/officeDocument/2006/relationships/image" Target="../media/image2498.png"/><Relationship Id="rId1301" Type="http://schemas.openxmlformats.org/officeDocument/2006/relationships/customXml" Target="../ink/ink3874.xml"/><Relationship Id="rId38" Type="http://schemas.openxmlformats.org/officeDocument/2006/relationships/customXml" Target="../ink/ink3239.xml"/><Relationship Id="rId103" Type="http://schemas.openxmlformats.org/officeDocument/2006/relationships/customXml" Target="../ink/ink3272.xml"/><Relationship Id="rId310" Type="http://schemas.openxmlformats.org/officeDocument/2006/relationships/customXml" Target="../ink/ink3377.xml"/><Relationship Id="rId548" Type="http://schemas.openxmlformats.org/officeDocument/2006/relationships/image" Target="../media/image2230.png"/><Relationship Id="rId755" Type="http://schemas.openxmlformats.org/officeDocument/2006/relationships/customXml" Target="../ink/ink3601.xml"/><Relationship Id="rId962" Type="http://schemas.openxmlformats.org/officeDocument/2006/relationships/image" Target="../media/image2439.png"/><Relationship Id="rId1178" Type="http://schemas.openxmlformats.org/officeDocument/2006/relationships/image" Target="../media/image2627.png"/><Relationship Id="rId1385" Type="http://schemas.openxmlformats.org/officeDocument/2006/relationships/customXml" Target="../ink/ink3916.xml"/><Relationship Id="rId91" Type="http://schemas.openxmlformats.org/officeDocument/2006/relationships/customXml" Target="../ink/ink3266.xml"/><Relationship Id="rId187" Type="http://schemas.openxmlformats.org/officeDocument/2006/relationships/customXml" Target="../ink/ink3314.xml"/><Relationship Id="rId394" Type="http://schemas.openxmlformats.org/officeDocument/2006/relationships/image" Target="../media/image2154.png"/><Relationship Id="rId408" Type="http://schemas.openxmlformats.org/officeDocument/2006/relationships/image" Target="../media/image2161.png"/><Relationship Id="rId615" Type="http://schemas.openxmlformats.org/officeDocument/2006/relationships/customXml" Target="../ink/ink3531.xml"/><Relationship Id="rId822" Type="http://schemas.openxmlformats.org/officeDocument/2006/relationships/image" Target="../media/image2369.png"/><Relationship Id="rId1038" Type="http://schemas.openxmlformats.org/officeDocument/2006/relationships/image" Target="../media/image2477.png"/><Relationship Id="rId1245" Type="http://schemas.openxmlformats.org/officeDocument/2006/relationships/customXml" Target="../ink/ink3846.xml"/><Relationship Id="rId1452" Type="http://schemas.openxmlformats.org/officeDocument/2006/relationships/image" Target="../media/image2764.png"/><Relationship Id="rId254" Type="http://schemas.openxmlformats.org/officeDocument/2006/relationships/image" Target="../media/image2085.png"/><Relationship Id="rId699" Type="http://schemas.openxmlformats.org/officeDocument/2006/relationships/customXml" Target="../ink/ink3573.xml"/><Relationship Id="rId1091" Type="http://schemas.openxmlformats.org/officeDocument/2006/relationships/customXml" Target="../ink/ink3769.xml"/><Relationship Id="rId1105" Type="http://schemas.openxmlformats.org/officeDocument/2006/relationships/customXml" Target="../ink/ink3776.xml"/><Relationship Id="rId1312" Type="http://schemas.openxmlformats.org/officeDocument/2006/relationships/image" Target="../media/image2694.png"/><Relationship Id="rId49" Type="http://schemas.openxmlformats.org/officeDocument/2006/relationships/customXml" Target="../ink/ink3245.xml"/><Relationship Id="rId114" Type="http://schemas.openxmlformats.org/officeDocument/2006/relationships/image" Target="../media/image2016.png"/><Relationship Id="rId461" Type="http://schemas.openxmlformats.org/officeDocument/2006/relationships/customXml" Target="../ink/ink3453.xml"/><Relationship Id="rId559" Type="http://schemas.openxmlformats.org/officeDocument/2006/relationships/customXml" Target="../ink/ink3503.xml"/><Relationship Id="rId766" Type="http://schemas.openxmlformats.org/officeDocument/2006/relationships/image" Target="../media/image2341.png"/><Relationship Id="rId1189" Type="http://schemas.openxmlformats.org/officeDocument/2006/relationships/customXml" Target="../ink/ink3818.xml"/><Relationship Id="rId1396" Type="http://schemas.openxmlformats.org/officeDocument/2006/relationships/image" Target="../media/image2736.png"/><Relationship Id="rId198" Type="http://schemas.openxmlformats.org/officeDocument/2006/relationships/image" Target="../media/image2058.png"/><Relationship Id="rId321" Type="http://schemas.openxmlformats.org/officeDocument/2006/relationships/image" Target="../media/image2117.png"/><Relationship Id="rId419" Type="http://schemas.openxmlformats.org/officeDocument/2006/relationships/customXml" Target="../ink/ink3432.xml"/><Relationship Id="rId626" Type="http://schemas.openxmlformats.org/officeDocument/2006/relationships/image" Target="../media/image2269.png"/><Relationship Id="rId973" Type="http://schemas.openxmlformats.org/officeDocument/2006/relationships/customXml" Target="../ink/ink3710.xml"/><Relationship Id="rId1049" Type="http://schemas.openxmlformats.org/officeDocument/2006/relationships/customXml" Target="../ink/ink3748.xml"/><Relationship Id="rId1256" Type="http://schemas.openxmlformats.org/officeDocument/2006/relationships/image" Target="../media/image2666.png"/><Relationship Id="rId833" Type="http://schemas.openxmlformats.org/officeDocument/2006/relationships/customXml" Target="../ink/ink3640.xml"/><Relationship Id="rId1116" Type="http://schemas.openxmlformats.org/officeDocument/2006/relationships/image" Target="../media/image2516.png"/><Relationship Id="rId1463" Type="http://schemas.openxmlformats.org/officeDocument/2006/relationships/customXml" Target="../ink/ink3955.xml"/><Relationship Id="rId265" Type="http://schemas.openxmlformats.org/officeDocument/2006/relationships/customXml" Target="../ink/ink3353.xml"/><Relationship Id="rId472" Type="http://schemas.openxmlformats.org/officeDocument/2006/relationships/image" Target="../media/image2193.png"/><Relationship Id="rId900" Type="http://schemas.openxmlformats.org/officeDocument/2006/relationships/image" Target="../media/image2408.png"/><Relationship Id="rId1323" Type="http://schemas.openxmlformats.org/officeDocument/2006/relationships/customXml" Target="../ink/ink3885.xml"/><Relationship Id="rId1530" Type="http://schemas.openxmlformats.org/officeDocument/2006/relationships/image" Target="../media/image2803.png"/><Relationship Id="rId125" Type="http://schemas.openxmlformats.org/officeDocument/2006/relationships/customXml" Target="../ink/ink3283.xml"/><Relationship Id="rId332" Type="http://schemas.openxmlformats.org/officeDocument/2006/relationships/customXml" Target="../ink/ink3388.xml"/><Relationship Id="rId777" Type="http://schemas.openxmlformats.org/officeDocument/2006/relationships/customXml" Target="../ink/ink3612.xml"/><Relationship Id="rId984" Type="http://schemas.openxmlformats.org/officeDocument/2006/relationships/image" Target="../media/image2450.png"/><Relationship Id="rId637" Type="http://schemas.openxmlformats.org/officeDocument/2006/relationships/customXml" Target="../ink/ink3542.xml"/><Relationship Id="rId844" Type="http://schemas.openxmlformats.org/officeDocument/2006/relationships/image" Target="../media/image2380.png"/><Relationship Id="rId1267" Type="http://schemas.openxmlformats.org/officeDocument/2006/relationships/customXml" Target="../ink/ink3857.xml"/><Relationship Id="rId1474" Type="http://schemas.openxmlformats.org/officeDocument/2006/relationships/image" Target="../media/image2775.png"/><Relationship Id="rId276" Type="http://schemas.openxmlformats.org/officeDocument/2006/relationships/customXml" Target="../ink/ink3359.xml"/><Relationship Id="rId483" Type="http://schemas.openxmlformats.org/officeDocument/2006/relationships/image" Target="../media/image2198.png"/><Relationship Id="rId690" Type="http://schemas.openxmlformats.org/officeDocument/2006/relationships/image" Target="../media/image2302.png"/><Relationship Id="rId704" Type="http://schemas.openxmlformats.org/officeDocument/2006/relationships/image" Target="../media/image2309.png"/><Relationship Id="rId911" Type="http://schemas.openxmlformats.org/officeDocument/2006/relationships/customXml" Target="../ink/ink3679.xml"/><Relationship Id="rId1127" Type="http://schemas.openxmlformats.org/officeDocument/2006/relationships/customXml" Target="../ink/ink3787.xml"/><Relationship Id="rId1334" Type="http://schemas.openxmlformats.org/officeDocument/2006/relationships/image" Target="../media/image2705.png"/><Relationship Id="rId40" Type="http://schemas.openxmlformats.org/officeDocument/2006/relationships/image" Target="../media/image1979.png"/><Relationship Id="rId136" Type="http://schemas.openxmlformats.org/officeDocument/2006/relationships/image" Target="../media/image2027.png"/><Relationship Id="rId343" Type="http://schemas.openxmlformats.org/officeDocument/2006/relationships/image" Target="../media/image2129.png"/><Relationship Id="rId550" Type="http://schemas.openxmlformats.org/officeDocument/2006/relationships/image" Target="../media/image2231.png"/><Relationship Id="rId788" Type="http://schemas.openxmlformats.org/officeDocument/2006/relationships/image" Target="../media/image2352.png"/><Relationship Id="rId995" Type="http://schemas.openxmlformats.org/officeDocument/2006/relationships/customXml" Target="../ink/ink3721.xml"/><Relationship Id="rId1180" Type="http://schemas.openxmlformats.org/officeDocument/2006/relationships/image" Target="../media/image2628.png"/><Relationship Id="rId1401" Type="http://schemas.openxmlformats.org/officeDocument/2006/relationships/customXml" Target="../ink/ink3924.xml"/><Relationship Id="rId203" Type="http://schemas.openxmlformats.org/officeDocument/2006/relationships/customXml" Target="../ink/ink3322.xml"/><Relationship Id="rId648" Type="http://schemas.openxmlformats.org/officeDocument/2006/relationships/image" Target="../media/image2281.png"/><Relationship Id="rId855" Type="http://schemas.openxmlformats.org/officeDocument/2006/relationships/customXml" Target="../ink/ink3651.xml"/><Relationship Id="rId1040" Type="http://schemas.openxmlformats.org/officeDocument/2006/relationships/image" Target="../media/image2478.png"/><Relationship Id="rId1278" Type="http://schemas.openxmlformats.org/officeDocument/2006/relationships/image" Target="../media/image2677.png"/><Relationship Id="rId1485" Type="http://schemas.openxmlformats.org/officeDocument/2006/relationships/customXml" Target="../ink/ink3966.xml"/><Relationship Id="rId287" Type="http://schemas.openxmlformats.org/officeDocument/2006/relationships/customXml" Target="../ink/ink3365.xml"/><Relationship Id="rId410" Type="http://schemas.openxmlformats.org/officeDocument/2006/relationships/image" Target="../media/image2162.png"/><Relationship Id="rId494" Type="http://schemas.openxmlformats.org/officeDocument/2006/relationships/image" Target="../media/image2203.png"/><Relationship Id="rId508" Type="http://schemas.openxmlformats.org/officeDocument/2006/relationships/image" Target="../media/image2210.png"/><Relationship Id="rId715" Type="http://schemas.openxmlformats.org/officeDocument/2006/relationships/customXml" Target="../ink/ink3581.xml"/><Relationship Id="rId922" Type="http://schemas.openxmlformats.org/officeDocument/2006/relationships/image" Target="../media/image2419.png"/><Relationship Id="rId1138" Type="http://schemas.openxmlformats.org/officeDocument/2006/relationships/image" Target="../media/image2527.png"/><Relationship Id="rId1345" Type="http://schemas.openxmlformats.org/officeDocument/2006/relationships/customXml" Target="../ink/ink3896.xml"/><Relationship Id="rId147" Type="http://schemas.openxmlformats.org/officeDocument/2006/relationships/customXml" Target="../ink/ink3294.xml"/><Relationship Id="rId354" Type="http://schemas.openxmlformats.org/officeDocument/2006/relationships/customXml" Target="../ink/ink3399.xml"/><Relationship Id="rId799" Type="http://schemas.openxmlformats.org/officeDocument/2006/relationships/customXml" Target="../ink/ink3623.xml"/><Relationship Id="rId1191" Type="http://schemas.openxmlformats.org/officeDocument/2006/relationships/customXml" Target="../ink/ink3819.xml"/><Relationship Id="rId1205" Type="http://schemas.openxmlformats.org/officeDocument/2006/relationships/customXml" Target="../ink/ink3826.xml"/><Relationship Id="rId51" Type="http://schemas.openxmlformats.org/officeDocument/2006/relationships/customXml" Target="../ink/ink3246.xml"/><Relationship Id="rId561" Type="http://schemas.openxmlformats.org/officeDocument/2006/relationships/customXml" Target="../ink/ink3504.xml"/><Relationship Id="rId659" Type="http://schemas.openxmlformats.org/officeDocument/2006/relationships/customXml" Target="../ink/ink3553.xml"/><Relationship Id="rId866" Type="http://schemas.openxmlformats.org/officeDocument/2006/relationships/image" Target="../media/image2391.png"/><Relationship Id="rId1289" Type="http://schemas.openxmlformats.org/officeDocument/2006/relationships/customXml" Target="../ink/ink3868.xml"/><Relationship Id="rId1412" Type="http://schemas.openxmlformats.org/officeDocument/2006/relationships/image" Target="../media/image2744.png"/><Relationship Id="rId1496" Type="http://schemas.openxmlformats.org/officeDocument/2006/relationships/image" Target="../media/image2786.png"/><Relationship Id="rId214" Type="http://schemas.openxmlformats.org/officeDocument/2006/relationships/image" Target="../media/image2066.png"/><Relationship Id="rId298" Type="http://schemas.openxmlformats.org/officeDocument/2006/relationships/customXml" Target="../ink/ink3371.xml"/><Relationship Id="rId421" Type="http://schemas.openxmlformats.org/officeDocument/2006/relationships/customXml" Target="../ink/ink3433.xml"/><Relationship Id="rId519" Type="http://schemas.openxmlformats.org/officeDocument/2006/relationships/customXml" Target="../ink/ink3483.xml"/><Relationship Id="rId1051" Type="http://schemas.openxmlformats.org/officeDocument/2006/relationships/customXml" Target="../ink/ink3749.xml"/><Relationship Id="rId1149" Type="http://schemas.openxmlformats.org/officeDocument/2006/relationships/customXml" Target="../ink/ink3798.xml"/><Relationship Id="rId1356" Type="http://schemas.openxmlformats.org/officeDocument/2006/relationships/image" Target="../media/image2716.png"/><Relationship Id="rId158" Type="http://schemas.openxmlformats.org/officeDocument/2006/relationships/image" Target="../media/image2038.png"/><Relationship Id="rId726" Type="http://schemas.openxmlformats.org/officeDocument/2006/relationships/image" Target="../media/image2321.png"/><Relationship Id="rId933" Type="http://schemas.openxmlformats.org/officeDocument/2006/relationships/customXml" Target="../ink/ink3690.xml"/><Relationship Id="rId1009" Type="http://schemas.openxmlformats.org/officeDocument/2006/relationships/customXml" Target="../ink/ink3728.xml"/><Relationship Id="rId62" Type="http://schemas.openxmlformats.org/officeDocument/2006/relationships/image" Target="../media/image1990.png"/><Relationship Id="rId365" Type="http://schemas.openxmlformats.org/officeDocument/2006/relationships/image" Target="../media/image2140.png"/><Relationship Id="rId572" Type="http://schemas.openxmlformats.org/officeDocument/2006/relationships/image" Target="../media/image2241.png"/><Relationship Id="rId1216" Type="http://schemas.openxmlformats.org/officeDocument/2006/relationships/image" Target="../media/image2646.png"/><Relationship Id="rId1423" Type="http://schemas.openxmlformats.org/officeDocument/2006/relationships/customXml" Target="../ink/ink3935.xml"/><Relationship Id="rId225" Type="http://schemas.openxmlformats.org/officeDocument/2006/relationships/customXml" Target="../ink/ink3333.xml"/><Relationship Id="rId432" Type="http://schemas.openxmlformats.org/officeDocument/2006/relationships/image" Target="../media/image2173.png"/><Relationship Id="rId877" Type="http://schemas.openxmlformats.org/officeDocument/2006/relationships/customXml" Target="../ink/ink3662.xml"/><Relationship Id="rId1062" Type="http://schemas.openxmlformats.org/officeDocument/2006/relationships/image" Target="../media/image2489.png"/><Relationship Id="rId737" Type="http://schemas.openxmlformats.org/officeDocument/2006/relationships/customXml" Target="../ink/ink3592.xml"/><Relationship Id="rId944" Type="http://schemas.openxmlformats.org/officeDocument/2006/relationships/image" Target="../media/image2430.png"/><Relationship Id="rId1367" Type="http://schemas.openxmlformats.org/officeDocument/2006/relationships/customXml" Target="../ink/ink3907.xml"/><Relationship Id="rId73" Type="http://schemas.openxmlformats.org/officeDocument/2006/relationships/customXml" Target="../ink/ink3257.xml"/><Relationship Id="rId169" Type="http://schemas.openxmlformats.org/officeDocument/2006/relationships/customXml" Target="../ink/ink3305.xml"/><Relationship Id="rId376" Type="http://schemas.openxmlformats.org/officeDocument/2006/relationships/image" Target="../media/image2145.png"/><Relationship Id="rId583" Type="http://schemas.openxmlformats.org/officeDocument/2006/relationships/customXml" Target="../ink/ink3515.xml"/><Relationship Id="rId790" Type="http://schemas.openxmlformats.org/officeDocument/2006/relationships/image" Target="../media/image2353.png"/><Relationship Id="rId804" Type="http://schemas.openxmlformats.org/officeDocument/2006/relationships/image" Target="../media/image2360.png"/><Relationship Id="rId1227" Type="http://schemas.openxmlformats.org/officeDocument/2006/relationships/customXml" Target="../ink/ink3837.xml"/><Relationship Id="rId1434" Type="http://schemas.openxmlformats.org/officeDocument/2006/relationships/image" Target="../media/image2755.png"/><Relationship Id="rId4" Type="http://schemas.openxmlformats.org/officeDocument/2006/relationships/customXml" Target="../ink/ink3222.xml"/><Relationship Id="rId236" Type="http://schemas.openxmlformats.org/officeDocument/2006/relationships/image" Target="../media/image2077.png"/><Relationship Id="rId443" Type="http://schemas.openxmlformats.org/officeDocument/2006/relationships/customXml" Target="../ink/ink3444.xml"/><Relationship Id="rId650" Type="http://schemas.openxmlformats.org/officeDocument/2006/relationships/image" Target="../media/image2282.png"/><Relationship Id="rId888" Type="http://schemas.openxmlformats.org/officeDocument/2006/relationships/image" Target="../media/image2402.png"/><Relationship Id="rId1073" Type="http://schemas.openxmlformats.org/officeDocument/2006/relationships/customXml" Target="../ink/ink3760.xml"/><Relationship Id="rId1280" Type="http://schemas.openxmlformats.org/officeDocument/2006/relationships/image" Target="../media/image2678.png"/><Relationship Id="rId1501" Type="http://schemas.openxmlformats.org/officeDocument/2006/relationships/customXml" Target="../ink/ink3974.xml"/><Relationship Id="rId303" Type="http://schemas.openxmlformats.org/officeDocument/2006/relationships/image" Target="../media/image2108.png"/><Relationship Id="rId748" Type="http://schemas.openxmlformats.org/officeDocument/2006/relationships/image" Target="../media/image2331.png"/><Relationship Id="rId955" Type="http://schemas.openxmlformats.org/officeDocument/2006/relationships/customXml" Target="../ink/ink3701.xml"/><Relationship Id="rId1140" Type="http://schemas.openxmlformats.org/officeDocument/2006/relationships/image" Target="../media/image2608.png"/><Relationship Id="rId1378" Type="http://schemas.openxmlformats.org/officeDocument/2006/relationships/image" Target="../media/image2727.png"/><Relationship Id="rId84" Type="http://schemas.openxmlformats.org/officeDocument/2006/relationships/image" Target="../media/image2001.png"/><Relationship Id="rId387" Type="http://schemas.openxmlformats.org/officeDocument/2006/relationships/customXml" Target="../ink/ink3416.xml"/><Relationship Id="rId510" Type="http://schemas.openxmlformats.org/officeDocument/2006/relationships/image" Target="../media/image2211.png"/><Relationship Id="rId594" Type="http://schemas.openxmlformats.org/officeDocument/2006/relationships/image" Target="../media/image2252.png"/><Relationship Id="rId608" Type="http://schemas.openxmlformats.org/officeDocument/2006/relationships/image" Target="../media/image2259.png"/><Relationship Id="rId815" Type="http://schemas.openxmlformats.org/officeDocument/2006/relationships/customXml" Target="../ink/ink3631.xml"/><Relationship Id="rId1238" Type="http://schemas.openxmlformats.org/officeDocument/2006/relationships/image" Target="../media/image2657.png"/><Relationship Id="rId1445" Type="http://schemas.openxmlformats.org/officeDocument/2006/relationships/customXml" Target="../ink/ink3946.xml"/><Relationship Id="rId247" Type="http://schemas.openxmlformats.org/officeDocument/2006/relationships/customXml" Target="../ink/ink3344.xml"/><Relationship Id="rId899" Type="http://schemas.openxmlformats.org/officeDocument/2006/relationships/customXml" Target="../ink/ink3673.xml"/><Relationship Id="rId1000" Type="http://schemas.openxmlformats.org/officeDocument/2006/relationships/image" Target="../media/image2458.png"/><Relationship Id="rId1084" Type="http://schemas.openxmlformats.org/officeDocument/2006/relationships/image" Target="../media/image2500.png"/><Relationship Id="rId1305" Type="http://schemas.openxmlformats.org/officeDocument/2006/relationships/customXml" Target="../ink/ink3876.xml"/><Relationship Id="rId107" Type="http://schemas.openxmlformats.org/officeDocument/2006/relationships/customXml" Target="../ink/ink3274.xml"/><Relationship Id="rId454" Type="http://schemas.openxmlformats.org/officeDocument/2006/relationships/image" Target="../media/image2184.png"/><Relationship Id="rId661" Type="http://schemas.openxmlformats.org/officeDocument/2006/relationships/customXml" Target="../ink/ink3554.xml"/><Relationship Id="rId759" Type="http://schemas.openxmlformats.org/officeDocument/2006/relationships/customXml" Target="../ink/ink3603.xml"/><Relationship Id="rId966" Type="http://schemas.openxmlformats.org/officeDocument/2006/relationships/image" Target="../media/image2441.png"/><Relationship Id="rId1291" Type="http://schemas.openxmlformats.org/officeDocument/2006/relationships/customXml" Target="../ink/ink3869.xml"/><Relationship Id="rId1389" Type="http://schemas.openxmlformats.org/officeDocument/2006/relationships/customXml" Target="../ink/ink3918.xml"/><Relationship Id="rId1512" Type="http://schemas.openxmlformats.org/officeDocument/2006/relationships/image" Target="../media/image2794.png"/><Relationship Id="rId11" Type="http://schemas.openxmlformats.org/officeDocument/2006/relationships/image" Target="../media/image1965.png"/><Relationship Id="rId314" Type="http://schemas.openxmlformats.org/officeDocument/2006/relationships/customXml" Target="../ink/ink3379.xml"/><Relationship Id="rId398" Type="http://schemas.openxmlformats.org/officeDocument/2006/relationships/image" Target="../media/image2156.png"/><Relationship Id="rId521" Type="http://schemas.openxmlformats.org/officeDocument/2006/relationships/customXml" Target="../ink/ink3484.xml"/><Relationship Id="rId619" Type="http://schemas.openxmlformats.org/officeDocument/2006/relationships/customXml" Target="../ink/ink3533.xml"/><Relationship Id="rId1151" Type="http://schemas.openxmlformats.org/officeDocument/2006/relationships/customXml" Target="../ink/ink3799.xml"/><Relationship Id="rId1249" Type="http://schemas.openxmlformats.org/officeDocument/2006/relationships/customXml" Target="../ink/ink3848.xml"/><Relationship Id="rId95" Type="http://schemas.openxmlformats.org/officeDocument/2006/relationships/customXml" Target="../ink/ink3268.xml"/><Relationship Id="rId160" Type="http://schemas.openxmlformats.org/officeDocument/2006/relationships/image" Target="../media/image2039.png"/><Relationship Id="rId826" Type="http://schemas.openxmlformats.org/officeDocument/2006/relationships/image" Target="../media/image2371.png"/><Relationship Id="rId1011" Type="http://schemas.openxmlformats.org/officeDocument/2006/relationships/customXml" Target="../ink/ink3729.xml"/><Relationship Id="rId1109" Type="http://schemas.openxmlformats.org/officeDocument/2006/relationships/customXml" Target="../ink/ink3778.xml"/><Relationship Id="rId1456" Type="http://schemas.openxmlformats.org/officeDocument/2006/relationships/image" Target="../media/image2766.png"/><Relationship Id="rId258" Type="http://schemas.openxmlformats.org/officeDocument/2006/relationships/image" Target="../media/image2087.png"/><Relationship Id="rId465" Type="http://schemas.openxmlformats.org/officeDocument/2006/relationships/customXml" Target="../ink/ink3455.xml"/><Relationship Id="rId672" Type="http://schemas.openxmlformats.org/officeDocument/2006/relationships/image" Target="../media/image2293.png"/><Relationship Id="rId1095" Type="http://schemas.openxmlformats.org/officeDocument/2006/relationships/customXml" Target="../ink/ink3771.xml"/><Relationship Id="rId1316" Type="http://schemas.openxmlformats.org/officeDocument/2006/relationships/image" Target="../media/image2696.png"/><Relationship Id="rId1523" Type="http://schemas.openxmlformats.org/officeDocument/2006/relationships/customXml" Target="../ink/ink3985.xml"/><Relationship Id="rId22" Type="http://schemas.openxmlformats.org/officeDocument/2006/relationships/customXml" Target="../ink/ink3231.xml"/><Relationship Id="rId118" Type="http://schemas.openxmlformats.org/officeDocument/2006/relationships/image" Target="../media/image2018.png"/><Relationship Id="rId325" Type="http://schemas.openxmlformats.org/officeDocument/2006/relationships/image" Target="../media/image2119.png"/><Relationship Id="rId532" Type="http://schemas.openxmlformats.org/officeDocument/2006/relationships/image" Target="../media/image2222.png"/><Relationship Id="rId977" Type="http://schemas.openxmlformats.org/officeDocument/2006/relationships/customXml" Target="../ink/ink3712.xml"/><Relationship Id="rId1162" Type="http://schemas.openxmlformats.org/officeDocument/2006/relationships/image" Target="../media/image2619.png"/><Relationship Id="rId171" Type="http://schemas.openxmlformats.org/officeDocument/2006/relationships/customXml" Target="../ink/ink3306.xml"/><Relationship Id="rId837" Type="http://schemas.openxmlformats.org/officeDocument/2006/relationships/customXml" Target="../ink/ink3642.xml"/><Relationship Id="rId1022" Type="http://schemas.openxmlformats.org/officeDocument/2006/relationships/image" Target="../media/image2469.png"/><Relationship Id="rId1467" Type="http://schemas.openxmlformats.org/officeDocument/2006/relationships/customXml" Target="../ink/ink3957.xml"/><Relationship Id="rId269" Type="http://schemas.openxmlformats.org/officeDocument/2006/relationships/customXml" Target="../ink/ink3355.xml"/><Relationship Id="rId476" Type="http://schemas.openxmlformats.org/officeDocument/2006/relationships/customXml" Target="../ink/ink3461.xml"/><Relationship Id="rId683" Type="http://schemas.openxmlformats.org/officeDocument/2006/relationships/customXml" Target="../ink/ink3565.xml"/><Relationship Id="rId890" Type="http://schemas.openxmlformats.org/officeDocument/2006/relationships/image" Target="../media/image2403.png"/><Relationship Id="rId904" Type="http://schemas.openxmlformats.org/officeDocument/2006/relationships/image" Target="../media/image2410.png"/><Relationship Id="rId1327" Type="http://schemas.openxmlformats.org/officeDocument/2006/relationships/customXml" Target="../ink/ink3887.xml"/><Relationship Id="rId1534" Type="http://schemas.openxmlformats.org/officeDocument/2006/relationships/image" Target="../media/image2805.png"/><Relationship Id="rId33" Type="http://schemas.openxmlformats.org/officeDocument/2006/relationships/image" Target="../media/image1976.png"/><Relationship Id="rId129" Type="http://schemas.openxmlformats.org/officeDocument/2006/relationships/customXml" Target="../ink/ink3285.xml"/><Relationship Id="rId336" Type="http://schemas.openxmlformats.org/officeDocument/2006/relationships/customXml" Target="../ink/ink3390.xml"/><Relationship Id="rId543" Type="http://schemas.openxmlformats.org/officeDocument/2006/relationships/customXml" Target="../ink/ink3495.xml"/><Relationship Id="rId988" Type="http://schemas.openxmlformats.org/officeDocument/2006/relationships/image" Target="../media/image2452.png"/><Relationship Id="rId1173" Type="http://schemas.openxmlformats.org/officeDocument/2006/relationships/customXml" Target="../ink/ink3810.xml"/><Relationship Id="rId1380" Type="http://schemas.openxmlformats.org/officeDocument/2006/relationships/image" Target="../media/image2728.png"/><Relationship Id="rId182" Type="http://schemas.openxmlformats.org/officeDocument/2006/relationships/image" Target="../media/image2050.png"/><Relationship Id="rId403" Type="http://schemas.openxmlformats.org/officeDocument/2006/relationships/customXml" Target="../ink/ink3424.xml"/><Relationship Id="rId750" Type="http://schemas.openxmlformats.org/officeDocument/2006/relationships/image" Target="../media/image2332.png"/><Relationship Id="rId848" Type="http://schemas.openxmlformats.org/officeDocument/2006/relationships/image" Target="../media/image2382.png"/><Relationship Id="rId1033" Type="http://schemas.openxmlformats.org/officeDocument/2006/relationships/customXml" Target="../ink/ink3740.xml"/><Relationship Id="rId1478" Type="http://schemas.openxmlformats.org/officeDocument/2006/relationships/image" Target="../media/image2777.png"/><Relationship Id="rId487" Type="http://schemas.openxmlformats.org/officeDocument/2006/relationships/customXml" Target="../ink/ink3467.xml"/><Relationship Id="rId610" Type="http://schemas.openxmlformats.org/officeDocument/2006/relationships/image" Target="../media/image2260.png"/><Relationship Id="rId694" Type="http://schemas.openxmlformats.org/officeDocument/2006/relationships/image" Target="../media/image2304.png"/><Relationship Id="rId708" Type="http://schemas.openxmlformats.org/officeDocument/2006/relationships/image" Target="../media/image2311.png"/><Relationship Id="rId915" Type="http://schemas.openxmlformats.org/officeDocument/2006/relationships/customXml" Target="../ink/ink3681.xml"/><Relationship Id="rId1240" Type="http://schemas.openxmlformats.org/officeDocument/2006/relationships/image" Target="../media/image2658.png"/><Relationship Id="rId1338" Type="http://schemas.openxmlformats.org/officeDocument/2006/relationships/image" Target="../media/image2707.png"/><Relationship Id="rId347" Type="http://schemas.openxmlformats.org/officeDocument/2006/relationships/image" Target="../media/image2131.png"/><Relationship Id="rId999" Type="http://schemas.openxmlformats.org/officeDocument/2006/relationships/customXml" Target="../ink/ink3723.xml"/><Relationship Id="rId1100" Type="http://schemas.openxmlformats.org/officeDocument/2006/relationships/image" Target="../media/image2508.png"/><Relationship Id="rId1184" Type="http://schemas.openxmlformats.org/officeDocument/2006/relationships/image" Target="../media/image2630.png"/><Relationship Id="rId1405" Type="http://schemas.openxmlformats.org/officeDocument/2006/relationships/customXml" Target="../ink/ink3926.xml"/><Relationship Id="rId44" Type="http://schemas.openxmlformats.org/officeDocument/2006/relationships/image" Target="../media/image1981.png"/><Relationship Id="rId554" Type="http://schemas.openxmlformats.org/officeDocument/2006/relationships/image" Target="../media/image2233.png"/><Relationship Id="rId761" Type="http://schemas.openxmlformats.org/officeDocument/2006/relationships/customXml" Target="../ink/ink3604.xml"/><Relationship Id="rId859" Type="http://schemas.openxmlformats.org/officeDocument/2006/relationships/customXml" Target="../ink/ink3653.xml"/><Relationship Id="rId1391" Type="http://schemas.openxmlformats.org/officeDocument/2006/relationships/customXml" Target="../ink/ink3919.xml"/><Relationship Id="rId1489" Type="http://schemas.openxmlformats.org/officeDocument/2006/relationships/customXml" Target="../ink/ink3968.xml"/><Relationship Id="rId193" Type="http://schemas.openxmlformats.org/officeDocument/2006/relationships/customXml" Target="../ink/ink3317.xml"/><Relationship Id="rId207" Type="http://schemas.openxmlformats.org/officeDocument/2006/relationships/customXml" Target="../ink/ink3324.xml"/><Relationship Id="rId414" Type="http://schemas.openxmlformats.org/officeDocument/2006/relationships/image" Target="../media/image2164.png"/><Relationship Id="rId498" Type="http://schemas.openxmlformats.org/officeDocument/2006/relationships/image" Target="../media/image2205.png"/><Relationship Id="rId621" Type="http://schemas.openxmlformats.org/officeDocument/2006/relationships/customXml" Target="../ink/ink3534.xml"/><Relationship Id="rId1044" Type="http://schemas.openxmlformats.org/officeDocument/2006/relationships/image" Target="../media/image2480.png"/><Relationship Id="rId1251" Type="http://schemas.openxmlformats.org/officeDocument/2006/relationships/customXml" Target="../ink/ink3849.xml"/><Relationship Id="rId1349" Type="http://schemas.openxmlformats.org/officeDocument/2006/relationships/customXml" Target="../ink/ink3898.xml"/><Relationship Id="rId260" Type="http://schemas.openxmlformats.org/officeDocument/2006/relationships/image" Target="../media/image2088.png"/><Relationship Id="rId719" Type="http://schemas.openxmlformats.org/officeDocument/2006/relationships/customXml" Target="../ink/ink3583.xml"/><Relationship Id="rId926" Type="http://schemas.openxmlformats.org/officeDocument/2006/relationships/image" Target="../media/image2421.png"/><Relationship Id="rId1111" Type="http://schemas.openxmlformats.org/officeDocument/2006/relationships/customXml" Target="../ink/ink3779.xml"/><Relationship Id="rId55" Type="http://schemas.openxmlformats.org/officeDocument/2006/relationships/customXml" Target="../ink/ink3248.xml"/><Relationship Id="rId120" Type="http://schemas.openxmlformats.org/officeDocument/2006/relationships/image" Target="../media/image2019.png"/><Relationship Id="rId358" Type="http://schemas.openxmlformats.org/officeDocument/2006/relationships/customXml" Target="../ink/ink3401.xml"/><Relationship Id="rId565" Type="http://schemas.openxmlformats.org/officeDocument/2006/relationships/customXml" Target="../ink/ink3506.xml"/><Relationship Id="rId772" Type="http://schemas.openxmlformats.org/officeDocument/2006/relationships/image" Target="../media/image2344.png"/><Relationship Id="rId1195" Type="http://schemas.openxmlformats.org/officeDocument/2006/relationships/customXml" Target="../ink/ink3821.xml"/><Relationship Id="rId1209" Type="http://schemas.openxmlformats.org/officeDocument/2006/relationships/customXml" Target="../ink/ink3828.xml"/><Relationship Id="rId1416" Type="http://schemas.openxmlformats.org/officeDocument/2006/relationships/image" Target="../media/image2746.png"/><Relationship Id="rId218" Type="http://schemas.openxmlformats.org/officeDocument/2006/relationships/image" Target="../media/image2068.png"/><Relationship Id="rId425" Type="http://schemas.openxmlformats.org/officeDocument/2006/relationships/customXml" Target="../ink/ink3435.xml"/><Relationship Id="rId632" Type="http://schemas.openxmlformats.org/officeDocument/2006/relationships/image" Target="../media/image2273.png"/><Relationship Id="rId1055" Type="http://schemas.openxmlformats.org/officeDocument/2006/relationships/customXml" Target="../ink/ink3751.xml"/><Relationship Id="rId1262" Type="http://schemas.openxmlformats.org/officeDocument/2006/relationships/image" Target="../media/image2669.png"/><Relationship Id="rId271" Type="http://schemas.openxmlformats.org/officeDocument/2006/relationships/customXml" Target="../ink/ink3356.xml"/><Relationship Id="rId937" Type="http://schemas.openxmlformats.org/officeDocument/2006/relationships/customXml" Target="../ink/ink3692.xml"/><Relationship Id="rId1122" Type="http://schemas.openxmlformats.org/officeDocument/2006/relationships/image" Target="../media/image2519.png"/><Relationship Id="rId66" Type="http://schemas.openxmlformats.org/officeDocument/2006/relationships/image" Target="../media/image1992.png"/><Relationship Id="rId131" Type="http://schemas.openxmlformats.org/officeDocument/2006/relationships/customXml" Target="../ink/ink3286.xml"/><Relationship Id="rId369" Type="http://schemas.openxmlformats.org/officeDocument/2006/relationships/image" Target="../media/image2142.png"/><Relationship Id="rId576" Type="http://schemas.openxmlformats.org/officeDocument/2006/relationships/image" Target="../media/image2243.png"/><Relationship Id="rId783" Type="http://schemas.openxmlformats.org/officeDocument/2006/relationships/customXml" Target="../ink/ink3615.xml"/><Relationship Id="rId990" Type="http://schemas.openxmlformats.org/officeDocument/2006/relationships/image" Target="../media/image2453.png"/><Relationship Id="rId1427" Type="http://schemas.openxmlformats.org/officeDocument/2006/relationships/customXml" Target="../ink/ink3937.xml"/><Relationship Id="rId229" Type="http://schemas.openxmlformats.org/officeDocument/2006/relationships/customXml" Target="../ink/ink3335.xml"/><Relationship Id="rId436" Type="http://schemas.openxmlformats.org/officeDocument/2006/relationships/image" Target="../media/image2175.png"/><Relationship Id="rId643" Type="http://schemas.openxmlformats.org/officeDocument/2006/relationships/customXml" Target="../ink/ink3545.xml"/><Relationship Id="rId1066" Type="http://schemas.openxmlformats.org/officeDocument/2006/relationships/image" Target="../media/image2491.png"/><Relationship Id="rId1273" Type="http://schemas.openxmlformats.org/officeDocument/2006/relationships/customXml" Target="../ink/ink3860.xml"/><Relationship Id="rId1480" Type="http://schemas.openxmlformats.org/officeDocument/2006/relationships/image" Target="../media/image2778.png"/><Relationship Id="rId850" Type="http://schemas.openxmlformats.org/officeDocument/2006/relationships/image" Target="../media/image2383.png"/><Relationship Id="rId948" Type="http://schemas.openxmlformats.org/officeDocument/2006/relationships/image" Target="../media/image2432.png"/><Relationship Id="rId1133" Type="http://schemas.openxmlformats.org/officeDocument/2006/relationships/customXml" Target="../ink/ink3790.xml"/><Relationship Id="rId77" Type="http://schemas.openxmlformats.org/officeDocument/2006/relationships/customXml" Target="../ink/ink3259.xml"/><Relationship Id="rId282" Type="http://schemas.openxmlformats.org/officeDocument/2006/relationships/customXml" Target="../ink/ink3362.xml"/><Relationship Id="rId503" Type="http://schemas.openxmlformats.org/officeDocument/2006/relationships/customXml" Target="../ink/ink3475.xml"/><Relationship Id="rId587" Type="http://schemas.openxmlformats.org/officeDocument/2006/relationships/customXml" Target="../ink/ink3517.xml"/><Relationship Id="rId710" Type="http://schemas.openxmlformats.org/officeDocument/2006/relationships/image" Target="../media/image2312.png"/><Relationship Id="rId808" Type="http://schemas.openxmlformats.org/officeDocument/2006/relationships/image" Target="../media/image2362.png"/><Relationship Id="rId1340" Type="http://schemas.openxmlformats.org/officeDocument/2006/relationships/image" Target="../media/image2708.png"/><Relationship Id="rId1438" Type="http://schemas.openxmlformats.org/officeDocument/2006/relationships/image" Target="../media/image2757.png"/><Relationship Id="rId8" Type="http://schemas.openxmlformats.org/officeDocument/2006/relationships/customXml" Target="../ink/ink3224.xml"/><Relationship Id="rId142" Type="http://schemas.openxmlformats.org/officeDocument/2006/relationships/image" Target="../media/image2030.png"/><Relationship Id="rId447" Type="http://schemas.openxmlformats.org/officeDocument/2006/relationships/customXml" Target="../ink/ink3446.xml"/><Relationship Id="rId794" Type="http://schemas.openxmlformats.org/officeDocument/2006/relationships/image" Target="../media/image2355.png"/><Relationship Id="rId1077" Type="http://schemas.openxmlformats.org/officeDocument/2006/relationships/customXml" Target="../ink/ink3762.xml"/><Relationship Id="rId1200" Type="http://schemas.openxmlformats.org/officeDocument/2006/relationships/image" Target="../media/image2638.png"/><Relationship Id="rId654" Type="http://schemas.openxmlformats.org/officeDocument/2006/relationships/image" Target="../media/image2284.png"/><Relationship Id="rId861" Type="http://schemas.openxmlformats.org/officeDocument/2006/relationships/customXml" Target="../ink/ink3654.xml"/><Relationship Id="rId959" Type="http://schemas.openxmlformats.org/officeDocument/2006/relationships/customXml" Target="../ink/ink3703.xml"/><Relationship Id="rId1284" Type="http://schemas.openxmlformats.org/officeDocument/2006/relationships/image" Target="../media/image2680.png"/><Relationship Id="rId1491" Type="http://schemas.openxmlformats.org/officeDocument/2006/relationships/customXml" Target="../ink/ink3969.xml"/><Relationship Id="rId1505" Type="http://schemas.openxmlformats.org/officeDocument/2006/relationships/customXml" Target="../ink/ink3976.xml"/><Relationship Id="rId293" Type="http://schemas.openxmlformats.org/officeDocument/2006/relationships/image" Target="../media/image2103.png"/><Relationship Id="rId307" Type="http://schemas.openxmlformats.org/officeDocument/2006/relationships/image" Target="../media/image2110.png"/><Relationship Id="rId514" Type="http://schemas.openxmlformats.org/officeDocument/2006/relationships/image" Target="../media/image2213.png"/><Relationship Id="rId721" Type="http://schemas.openxmlformats.org/officeDocument/2006/relationships/customXml" Target="../ink/ink3584.xml"/><Relationship Id="rId1144" Type="http://schemas.openxmlformats.org/officeDocument/2006/relationships/image" Target="../media/image2610.png"/><Relationship Id="rId1351" Type="http://schemas.openxmlformats.org/officeDocument/2006/relationships/customXml" Target="../ink/ink3899.xml"/><Relationship Id="rId1449" Type="http://schemas.openxmlformats.org/officeDocument/2006/relationships/customXml" Target="../ink/ink3948.xml"/><Relationship Id="rId88" Type="http://schemas.openxmlformats.org/officeDocument/2006/relationships/image" Target="../media/image2003.png"/><Relationship Id="rId153" Type="http://schemas.openxmlformats.org/officeDocument/2006/relationships/customXml" Target="../ink/ink3297.xml"/><Relationship Id="rId360" Type="http://schemas.openxmlformats.org/officeDocument/2006/relationships/customXml" Target="../ink/ink3402.xml"/><Relationship Id="rId598" Type="http://schemas.openxmlformats.org/officeDocument/2006/relationships/image" Target="../media/image2254.png"/><Relationship Id="rId819" Type="http://schemas.openxmlformats.org/officeDocument/2006/relationships/customXml" Target="../ink/ink3633.xml"/><Relationship Id="rId1004" Type="http://schemas.openxmlformats.org/officeDocument/2006/relationships/image" Target="../media/image2460.png"/><Relationship Id="rId1211" Type="http://schemas.openxmlformats.org/officeDocument/2006/relationships/customXml" Target="../ink/ink3829.xml"/><Relationship Id="rId220" Type="http://schemas.openxmlformats.org/officeDocument/2006/relationships/image" Target="../media/image2069.png"/><Relationship Id="rId458" Type="http://schemas.openxmlformats.org/officeDocument/2006/relationships/image" Target="../media/image2186.png"/><Relationship Id="rId665" Type="http://schemas.openxmlformats.org/officeDocument/2006/relationships/customXml" Target="../ink/ink3556.xml"/><Relationship Id="rId872" Type="http://schemas.openxmlformats.org/officeDocument/2006/relationships/image" Target="../media/image2394.png"/><Relationship Id="rId1088" Type="http://schemas.openxmlformats.org/officeDocument/2006/relationships/image" Target="../media/image2502.png"/><Relationship Id="rId1295" Type="http://schemas.openxmlformats.org/officeDocument/2006/relationships/customXml" Target="../ink/ink3871.xml"/><Relationship Id="rId1309" Type="http://schemas.openxmlformats.org/officeDocument/2006/relationships/customXml" Target="../ink/ink3878.xml"/><Relationship Id="rId1516" Type="http://schemas.openxmlformats.org/officeDocument/2006/relationships/image" Target="../media/image2796.png"/><Relationship Id="rId15" Type="http://schemas.openxmlformats.org/officeDocument/2006/relationships/image" Target="../media/image1967.png"/><Relationship Id="rId318" Type="http://schemas.openxmlformats.org/officeDocument/2006/relationships/customXml" Target="../ink/ink3381.xml"/><Relationship Id="rId525" Type="http://schemas.openxmlformats.org/officeDocument/2006/relationships/customXml" Target="../ink/ink3486.xml"/><Relationship Id="rId732" Type="http://schemas.openxmlformats.org/officeDocument/2006/relationships/image" Target="../media/image2324.png"/><Relationship Id="rId1155" Type="http://schemas.openxmlformats.org/officeDocument/2006/relationships/customXml" Target="../ink/ink3801.xml"/><Relationship Id="rId1362" Type="http://schemas.openxmlformats.org/officeDocument/2006/relationships/image" Target="../media/image2719.png"/><Relationship Id="rId99" Type="http://schemas.openxmlformats.org/officeDocument/2006/relationships/customXml" Target="../ink/ink3270.xml"/><Relationship Id="rId164" Type="http://schemas.openxmlformats.org/officeDocument/2006/relationships/image" Target="../media/image2041.png"/><Relationship Id="rId371" Type="http://schemas.openxmlformats.org/officeDocument/2006/relationships/customXml" Target="../ink/ink3408.xml"/><Relationship Id="rId1015" Type="http://schemas.openxmlformats.org/officeDocument/2006/relationships/customXml" Target="../ink/ink3731.xml"/><Relationship Id="rId1222" Type="http://schemas.openxmlformats.org/officeDocument/2006/relationships/image" Target="../media/image2649.png"/><Relationship Id="rId469" Type="http://schemas.openxmlformats.org/officeDocument/2006/relationships/customXml" Target="../ink/ink3457.xml"/><Relationship Id="rId676" Type="http://schemas.openxmlformats.org/officeDocument/2006/relationships/image" Target="../media/image2295.png"/><Relationship Id="rId883" Type="http://schemas.openxmlformats.org/officeDocument/2006/relationships/customXml" Target="../ink/ink3665.xml"/><Relationship Id="rId1099" Type="http://schemas.openxmlformats.org/officeDocument/2006/relationships/customXml" Target="../ink/ink3773.xml"/><Relationship Id="rId1527" Type="http://schemas.openxmlformats.org/officeDocument/2006/relationships/customXml" Target="../ink/ink3987.xml"/><Relationship Id="rId26" Type="http://schemas.openxmlformats.org/officeDocument/2006/relationships/customXml" Target="../ink/ink3233.xml"/><Relationship Id="rId231" Type="http://schemas.openxmlformats.org/officeDocument/2006/relationships/customXml" Target="../ink/ink3336.xml"/><Relationship Id="rId329" Type="http://schemas.openxmlformats.org/officeDocument/2006/relationships/image" Target="../media/image2121.png"/><Relationship Id="rId536" Type="http://schemas.openxmlformats.org/officeDocument/2006/relationships/image" Target="../media/image2224.png"/><Relationship Id="rId1166" Type="http://schemas.openxmlformats.org/officeDocument/2006/relationships/image" Target="../media/image2621.png"/><Relationship Id="rId1373" Type="http://schemas.openxmlformats.org/officeDocument/2006/relationships/customXml" Target="../ink/ink3910.xml"/><Relationship Id="rId175" Type="http://schemas.openxmlformats.org/officeDocument/2006/relationships/customXml" Target="../ink/ink3308.xml"/><Relationship Id="rId743" Type="http://schemas.openxmlformats.org/officeDocument/2006/relationships/customXml" Target="../ink/ink3595.xml"/><Relationship Id="rId950" Type="http://schemas.openxmlformats.org/officeDocument/2006/relationships/image" Target="../media/image2433.png"/><Relationship Id="rId1026" Type="http://schemas.openxmlformats.org/officeDocument/2006/relationships/image" Target="../media/image2471.png"/><Relationship Id="rId382" Type="http://schemas.openxmlformats.org/officeDocument/2006/relationships/image" Target="../media/image2148.png"/><Relationship Id="rId603" Type="http://schemas.openxmlformats.org/officeDocument/2006/relationships/customXml" Target="../ink/ink3525.xml"/><Relationship Id="rId687" Type="http://schemas.openxmlformats.org/officeDocument/2006/relationships/customXml" Target="../ink/ink3567.xml"/><Relationship Id="rId810" Type="http://schemas.openxmlformats.org/officeDocument/2006/relationships/image" Target="../media/image2363.png"/><Relationship Id="rId908" Type="http://schemas.openxmlformats.org/officeDocument/2006/relationships/image" Target="../media/image2412.png"/><Relationship Id="rId1233" Type="http://schemas.openxmlformats.org/officeDocument/2006/relationships/customXml" Target="../ink/ink3840.xml"/><Relationship Id="rId1440" Type="http://schemas.openxmlformats.org/officeDocument/2006/relationships/image" Target="../media/image2758.png"/><Relationship Id="rId242" Type="http://schemas.openxmlformats.org/officeDocument/2006/relationships/image" Target="../media/image1665.png"/><Relationship Id="rId894" Type="http://schemas.openxmlformats.org/officeDocument/2006/relationships/image" Target="../media/image2405.png"/><Relationship Id="rId1177" Type="http://schemas.openxmlformats.org/officeDocument/2006/relationships/customXml" Target="../ink/ink3812.xml"/><Relationship Id="rId1300" Type="http://schemas.openxmlformats.org/officeDocument/2006/relationships/image" Target="../media/image2688.png"/><Relationship Id="rId37" Type="http://schemas.openxmlformats.org/officeDocument/2006/relationships/image" Target="../media/image1978.png"/><Relationship Id="rId102" Type="http://schemas.openxmlformats.org/officeDocument/2006/relationships/image" Target="../media/image2010.png"/><Relationship Id="rId547" Type="http://schemas.openxmlformats.org/officeDocument/2006/relationships/customXml" Target="../ink/ink3497.xml"/><Relationship Id="rId754" Type="http://schemas.openxmlformats.org/officeDocument/2006/relationships/image" Target="../media/image2334.png"/><Relationship Id="rId961" Type="http://schemas.openxmlformats.org/officeDocument/2006/relationships/customXml" Target="../ink/ink3704.xml"/><Relationship Id="rId1384" Type="http://schemas.openxmlformats.org/officeDocument/2006/relationships/image" Target="../media/image2730.png"/><Relationship Id="rId90" Type="http://schemas.openxmlformats.org/officeDocument/2006/relationships/image" Target="../media/image2004.png"/><Relationship Id="rId186" Type="http://schemas.openxmlformats.org/officeDocument/2006/relationships/image" Target="../media/image2052.png"/><Relationship Id="rId393" Type="http://schemas.openxmlformats.org/officeDocument/2006/relationships/customXml" Target="../ink/ink3419.xml"/><Relationship Id="rId407" Type="http://schemas.openxmlformats.org/officeDocument/2006/relationships/customXml" Target="../ink/ink3426.xml"/><Relationship Id="rId614" Type="http://schemas.openxmlformats.org/officeDocument/2006/relationships/image" Target="../media/image2262.png"/><Relationship Id="rId821" Type="http://schemas.openxmlformats.org/officeDocument/2006/relationships/customXml" Target="../ink/ink3634.xml"/><Relationship Id="rId1037" Type="http://schemas.openxmlformats.org/officeDocument/2006/relationships/customXml" Target="../ink/ink3742.xml"/><Relationship Id="rId1244" Type="http://schemas.openxmlformats.org/officeDocument/2006/relationships/image" Target="../media/image2660.png"/><Relationship Id="rId1451" Type="http://schemas.openxmlformats.org/officeDocument/2006/relationships/customXml" Target="../ink/ink3949.xml"/><Relationship Id="rId253" Type="http://schemas.openxmlformats.org/officeDocument/2006/relationships/customXml" Target="../ink/ink3347.xml"/><Relationship Id="rId460" Type="http://schemas.openxmlformats.org/officeDocument/2006/relationships/image" Target="../media/image2187.png"/><Relationship Id="rId698" Type="http://schemas.openxmlformats.org/officeDocument/2006/relationships/image" Target="../media/image2306.png"/><Relationship Id="rId919" Type="http://schemas.openxmlformats.org/officeDocument/2006/relationships/customXml" Target="../ink/ink3683.xml"/><Relationship Id="rId1090" Type="http://schemas.openxmlformats.org/officeDocument/2006/relationships/image" Target="../media/image2503.png"/><Relationship Id="rId1104" Type="http://schemas.openxmlformats.org/officeDocument/2006/relationships/image" Target="../media/image2510.png"/><Relationship Id="rId1311" Type="http://schemas.openxmlformats.org/officeDocument/2006/relationships/customXml" Target="../ink/ink3879.xml"/><Relationship Id="rId48" Type="http://schemas.openxmlformats.org/officeDocument/2006/relationships/image" Target="../media/image1983.png"/><Relationship Id="rId113" Type="http://schemas.openxmlformats.org/officeDocument/2006/relationships/customXml" Target="../ink/ink3277.xml"/><Relationship Id="rId320" Type="http://schemas.openxmlformats.org/officeDocument/2006/relationships/customXml" Target="../ink/ink3382.xml"/><Relationship Id="rId558" Type="http://schemas.openxmlformats.org/officeDocument/2006/relationships/image" Target="../media/image2235.png"/><Relationship Id="rId765" Type="http://schemas.openxmlformats.org/officeDocument/2006/relationships/customXml" Target="../ink/ink3606.xml"/><Relationship Id="rId972" Type="http://schemas.openxmlformats.org/officeDocument/2006/relationships/image" Target="../media/image2444.png"/><Relationship Id="rId1188" Type="http://schemas.openxmlformats.org/officeDocument/2006/relationships/image" Target="../media/image2632.png"/><Relationship Id="rId1395" Type="http://schemas.openxmlformats.org/officeDocument/2006/relationships/customXml" Target="../ink/ink3921.xml"/><Relationship Id="rId1409" Type="http://schemas.openxmlformats.org/officeDocument/2006/relationships/customXml" Target="../ink/ink3928.xml"/><Relationship Id="rId197" Type="http://schemas.openxmlformats.org/officeDocument/2006/relationships/customXml" Target="../ink/ink3319.xml"/><Relationship Id="rId418" Type="http://schemas.openxmlformats.org/officeDocument/2006/relationships/image" Target="../media/image2166.png"/><Relationship Id="rId625" Type="http://schemas.openxmlformats.org/officeDocument/2006/relationships/customXml" Target="../ink/ink3536.xml"/><Relationship Id="rId832" Type="http://schemas.openxmlformats.org/officeDocument/2006/relationships/image" Target="../media/image2374.png"/><Relationship Id="rId1048" Type="http://schemas.openxmlformats.org/officeDocument/2006/relationships/image" Target="../media/image2482.png"/><Relationship Id="rId1255" Type="http://schemas.openxmlformats.org/officeDocument/2006/relationships/customXml" Target="../ink/ink3851.xml"/><Relationship Id="rId1462" Type="http://schemas.openxmlformats.org/officeDocument/2006/relationships/image" Target="../media/image2769.png"/><Relationship Id="rId264" Type="http://schemas.openxmlformats.org/officeDocument/2006/relationships/image" Target="../media/image2090.png"/><Relationship Id="rId471" Type="http://schemas.openxmlformats.org/officeDocument/2006/relationships/customXml" Target="../ink/ink3458.xml"/><Relationship Id="rId1115" Type="http://schemas.openxmlformats.org/officeDocument/2006/relationships/customXml" Target="../ink/ink3781.xml"/><Relationship Id="rId1322" Type="http://schemas.openxmlformats.org/officeDocument/2006/relationships/image" Target="../media/image2699.png"/><Relationship Id="rId59" Type="http://schemas.openxmlformats.org/officeDocument/2006/relationships/customXml" Target="../ink/ink3250.xml"/><Relationship Id="rId124" Type="http://schemas.openxmlformats.org/officeDocument/2006/relationships/image" Target="../media/image2021.png"/><Relationship Id="rId569" Type="http://schemas.openxmlformats.org/officeDocument/2006/relationships/customXml" Target="../ink/ink3508.xml"/><Relationship Id="rId776" Type="http://schemas.openxmlformats.org/officeDocument/2006/relationships/image" Target="../media/image2346.png"/><Relationship Id="rId983" Type="http://schemas.openxmlformats.org/officeDocument/2006/relationships/customXml" Target="../ink/ink3715.xml"/><Relationship Id="rId1199" Type="http://schemas.openxmlformats.org/officeDocument/2006/relationships/customXml" Target="../ink/ink3823.xml"/><Relationship Id="rId331" Type="http://schemas.openxmlformats.org/officeDocument/2006/relationships/image" Target="../media/image2122.png"/><Relationship Id="rId429" Type="http://schemas.openxmlformats.org/officeDocument/2006/relationships/customXml" Target="../ink/ink3437.xml"/><Relationship Id="rId636" Type="http://schemas.openxmlformats.org/officeDocument/2006/relationships/image" Target="../media/image2275.png"/><Relationship Id="rId1059" Type="http://schemas.openxmlformats.org/officeDocument/2006/relationships/customXml" Target="../ink/ink3753.xml"/><Relationship Id="rId1266" Type="http://schemas.openxmlformats.org/officeDocument/2006/relationships/image" Target="../media/image2671.png"/><Relationship Id="rId1473" Type="http://schemas.openxmlformats.org/officeDocument/2006/relationships/customXml" Target="../ink/ink3960.xml"/><Relationship Id="rId843" Type="http://schemas.openxmlformats.org/officeDocument/2006/relationships/customXml" Target="../ink/ink3645.xml"/><Relationship Id="rId1126" Type="http://schemas.openxmlformats.org/officeDocument/2006/relationships/image" Target="../media/image2521.png"/><Relationship Id="rId275" Type="http://schemas.openxmlformats.org/officeDocument/2006/relationships/image" Target="../media/image2095.png"/><Relationship Id="rId482" Type="http://schemas.openxmlformats.org/officeDocument/2006/relationships/customXml" Target="../ink/ink3464.xml"/><Relationship Id="rId703" Type="http://schemas.openxmlformats.org/officeDocument/2006/relationships/customXml" Target="../ink/ink3575.xml"/><Relationship Id="rId910" Type="http://schemas.openxmlformats.org/officeDocument/2006/relationships/image" Target="../media/image2413.png"/><Relationship Id="rId1333" Type="http://schemas.openxmlformats.org/officeDocument/2006/relationships/customXml" Target="../ink/ink3890.xml"/><Relationship Id="rId135" Type="http://schemas.openxmlformats.org/officeDocument/2006/relationships/customXml" Target="../ink/ink3288.xml"/><Relationship Id="rId342" Type="http://schemas.openxmlformats.org/officeDocument/2006/relationships/customXml" Target="../ink/ink3393.xml"/><Relationship Id="rId787" Type="http://schemas.openxmlformats.org/officeDocument/2006/relationships/customXml" Target="../ink/ink3617.xml"/><Relationship Id="rId994" Type="http://schemas.openxmlformats.org/officeDocument/2006/relationships/image" Target="../media/image2455.png"/><Relationship Id="rId1400" Type="http://schemas.openxmlformats.org/officeDocument/2006/relationships/image" Target="../media/image2738.png"/><Relationship Id="rId202" Type="http://schemas.openxmlformats.org/officeDocument/2006/relationships/image" Target="../media/image2060.png"/><Relationship Id="rId647" Type="http://schemas.openxmlformats.org/officeDocument/2006/relationships/customXml" Target="../ink/ink3547.xml"/><Relationship Id="rId854" Type="http://schemas.openxmlformats.org/officeDocument/2006/relationships/image" Target="../media/image2385.png"/><Relationship Id="rId1277" Type="http://schemas.openxmlformats.org/officeDocument/2006/relationships/customXml" Target="../ink/ink3862.xml"/><Relationship Id="rId1484" Type="http://schemas.openxmlformats.org/officeDocument/2006/relationships/image" Target="../media/image2780.png"/><Relationship Id="rId286" Type="http://schemas.openxmlformats.org/officeDocument/2006/relationships/customXml" Target="../ink/ink3364.xml"/><Relationship Id="rId493" Type="http://schemas.openxmlformats.org/officeDocument/2006/relationships/customXml" Target="../ink/ink3470.xml"/><Relationship Id="rId507" Type="http://schemas.openxmlformats.org/officeDocument/2006/relationships/customXml" Target="../ink/ink3477.xml"/><Relationship Id="rId714" Type="http://schemas.openxmlformats.org/officeDocument/2006/relationships/image" Target="../media/image2314.png"/><Relationship Id="rId921" Type="http://schemas.openxmlformats.org/officeDocument/2006/relationships/customXml" Target="../ink/ink3684.xml"/><Relationship Id="rId1137" Type="http://schemas.openxmlformats.org/officeDocument/2006/relationships/customXml" Target="../ink/ink3792.xml"/><Relationship Id="rId1344" Type="http://schemas.openxmlformats.org/officeDocument/2006/relationships/image" Target="../media/image2710.png"/><Relationship Id="rId50" Type="http://schemas.openxmlformats.org/officeDocument/2006/relationships/image" Target="../media/image1984.png"/><Relationship Id="rId146" Type="http://schemas.openxmlformats.org/officeDocument/2006/relationships/image" Target="../media/image2032.png"/><Relationship Id="rId353" Type="http://schemas.openxmlformats.org/officeDocument/2006/relationships/image" Target="../media/image2134.png"/><Relationship Id="rId560" Type="http://schemas.openxmlformats.org/officeDocument/2006/relationships/image" Target="../media/image2236.png"/><Relationship Id="rId798" Type="http://schemas.openxmlformats.org/officeDocument/2006/relationships/image" Target="../media/image2357.png"/><Relationship Id="rId1190" Type="http://schemas.openxmlformats.org/officeDocument/2006/relationships/image" Target="../media/image2633.png"/><Relationship Id="rId1204" Type="http://schemas.openxmlformats.org/officeDocument/2006/relationships/image" Target="../media/image2640.png"/><Relationship Id="rId1411" Type="http://schemas.openxmlformats.org/officeDocument/2006/relationships/customXml" Target="../ink/ink3929.xml"/><Relationship Id="rId213" Type="http://schemas.openxmlformats.org/officeDocument/2006/relationships/customXml" Target="../ink/ink3327.xml"/><Relationship Id="rId420" Type="http://schemas.openxmlformats.org/officeDocument/2006/relationships/image" Target="../media/image2167.png"/><Relationship Id="rId658" Type="http://schemas.openxmlformats.org/officeDocument/2006/relationships/image" Target="../media/image2286.png"/><Relationship Id="rId865" Type="http://schemas.openxmlformats.org/officeDocument/2006/relationships/customXml" Target="../ink/ink3656.xml"/><Relationship Id="rId1050" Type="http://schemas.openxmlformats.org/officeDocument/2006/relationships/image" Target="../media/image2483.png"/><Relationship Id="rId1288" Type="http://schemas.openxmlformats.org/officeDocument/2006/relationships/image" Target="../media/image2682.png"/><Relationship Id="rId1495" Type="http://schemas.openxmlformats.org/officeDocument/2006/relationships/customXml" Target="../ink/ink3971.xml"/><Relationship Id="rId1509" Type="http://schemas.openxmlformats.org/officeDocument/2006/relationships/customXml" Target="../ink/ink3978.xml"/><Relationship Id="rId297" Type="http://schemas.openxmlformats.org/officeDocument/2006/relationships/image" Target="../media/image2105.png"/><Relationship Id="rId518" Type="http://schemas.openxmlformats.org/officeDocument/2006/relationships/image" Target="../media/image2215.png"/><Relationship Id="rId725" Type="http://schemas.openxmlformats.org/officeDocument/2006/relationships/customXml" Target="../ink/ink3586.xml"/><Relationship Id="rId932" Type="http://schemas.openxmlformats.org/officeDocument/2006/relationships/image" Target="../media/image2424.png"/><Relationship Id="rId1148" Type="http://schemas.openxmlformats.org/officeDocument/2006/relationships/image" Target="../media/image2612.png"/><Relationship Id="rId1355" Type="http://schemas.openxmlformats.org/officeDocument/2006/relationships/customXml" Target="../ink/ink3901.xml"/><Relationship Id="rId157" Type="http://schemas.openxmlformats.org/officeDocument/2006/relationships/customXml" Target="../ink/ink3299.xml"/><Relationship Id="rId364" Type="http://schemas.openxmlformats.org/officeDocument/2006/relationships/customXml" Target="../ink/ink3404.xml"/><Relationship Id="rId1008" Type="http://schemas.openxmlformats.org/officeDocument/2006/relationships/image" Target="../media/image2462.png"/><Relationship Id="rId1215" Type="http://schemas.openxmlformats.org/officeDocument/2006/relationships/customXml" Target="../ink/ink3831.xml"/><Relationship Id="rId1422" Type="http://schemas.openxmlformats.org/officeDocument/2006/relationships/image" Target="../media/image2749.png"/><Relationship Id="rId61" Type="http://schemas.openxmlformats.org/officeDocument/2006/relationships/customXml" Target="../ink/ink3251.xml"/><Relationship Id="rId571" Type="http://schemas.openxmlformats.org/officeDocument/2006/relationships/customXml" Target="../ink/ink3509.xml"/><Relationship Id="rId669" Type="http://schemas.openxmlformats.org/officeDocument/2006/relationships/customXml" Target="../ink/ink3558.xml"/><Relationship Id="rId876" Type="http://schemas.openxmlformats.org/officeDocument/2006/relationships/image" Target="../media/image2396.png"/><Relationship Id="rId1299" Type="http://schemas.openxmlformats.org/officeDocument/2006/relationships/customXml" Target="../ink/ink3873.xml"/><Relationship Id="rId19" Type="http://schemas.openxmlformats.org/officeDocument/2006/relationships/image" Target="../media/image1969.png"/><Relationship Id="rId224" Type="http://schemas.openxmlformats.org/officeDocument/2006/relationships/image" Target="../media/image2071.png"/><Relationship Id="rId431" Type="http://schemas.openxmlformats.org/officeDocument/2006/relationships/customXml" Target="../ink/ink3438.xml"/><Relationship Id="rId529" Type="http://schemas.openxmlformats.org/officeDocument/2006/relationships/customXml" Target="../ink/ink3488.xml"/><Relationship Id="rId736" Type="http://schemas.openxmlformats.org/officeDocument/2006/relationships/image" Target="../media/image2326.png"/><Relationship Id="rId1061" Type="http://schemas.openxmlformats.org/officeDocument/2006/relationships/customXml" Target="../ink/ink3754.xml"/><Relationship Id="rId1159" Type="http://schemas.openxmlformats.org/officeDocument/2006/relationships/customXml" Target="../ink/ink3803.xml"/><Relationship Id="rId1366" Type="http://schemas.openxmlformats.org/officeDocument/2006/relationships/image" Target="../media/image2721.png"/><Relationship Id="rId168" Type="http://schemas.openxmlformats.org/officeDocument/2006/relationships/image" Target="../media/image2043.png"/><Relationship Id="rId943" Type="http://schemas.openxmlformats.org/officeDocument/2006/relationships/customXml" Target="../ink/ink3695.xml"/><Relationship Id="rId1019" Type="http://schemas.openxmlformats.org/officeDocument/2006/relationships/customXml" Target="../ink/ink3733.xml"/><Relationship Id="rId72" Type="http://schemas.openxmlformats.org/officeDocument/2006/relationships/image" Target="../media/image1995.png"/><Relationship Id="rId375" Type="http://schemas.openxmlformats.org/officeDocument/2006/relationships/customXml" Target="../ink/ink3410.xml"/><Relationship Id="rId582" Type="http://schemas.openxmlformats.org/officeDocument/2006/relationships/image" Target="../media/image2246.png"/><Relationship Id="rId803" Type="http://schemas.openxmlformats.org/officeDocument/2006/relationships/customXml" Target="../ink/ink3625.xml"/><Relationship Id="rId1226" Type="http://schemas.openxmlformats.org/officeDocument/2006/relationships/image" Target="../media/image2651.png"/><Relationship Id="rId1433" Type="http://schemas.openxmlformats.org/officeDocument/2006/relationships/customXml" Target="../ink/ink3940.xml"/><Relationship Id="rId3" Type="http://schemas.openxmlformats.org/officeDocument/2006/relationships/image" Target="../media/image1961.png"/><Relationship Id="rId235" Type="http://schemas.openxmlformats.org/officeDocument/2006/relationships/customXml" Target="../ink/ink3338.xml"/><Relationship Id="rId442" Type="http://schemas.openxmlformats.org/officeDocument/2006/relationships/image" Target="../media/image2178.png"/><Relationship Id="rId887" Type="http://schemas.openxmlformats.org/officeDocument/2006/relationships/customXml" Target="../ink/ink3667.xml"/><Relationship Id="rId1072" Type="http://schemas.openxmlformats.org/officeDocument/2006/relationships/image" Target="../media/image2494.png"/><Relationship Id="rId1500" Type="http://schemas.openxmlformats.org/officeDocument/2006/relationships/image" Target="../media/image2788.png"/><Relationship Id="rId302" Type="http://schemas.openxmlformats.org/officeDocument/2006/relationships/customXml" Target="../ink/ink3373.xml"/><Relationship Id="rId747" Type="http://schemas.openxmlformats.org/officeDocument/2006/relationships/customXml" Target="../ink/ink3597.xml"/><Relationship Id="rId954" Type="http://schemas.openxmlformats.org/officeDocument/2006/relationships/image" Target="../media/image2435.png"/><Relationship Id="rId1377" Type="http://schemas.openxmlformats.org/officeDocument/2006/relationships/customXml" Target="../ink/ink3912.xml"/><Relationship Id="rId83" Type="http://schemas.openxmlformats.org/officeDocument/2006/relationships/customXml" Target="../ink/ink3262.xml"/><Relationship Id="rId179" Type="http://schemas.openxmlformats.org/officeDocument/2006/relationships/customXml" Target="../ink/ink3310.xml"/><Relationship Id="rId386" Type="http://schemas.openxmlformats.org/officeDocument/2006/relationships/image" Target="../media/image2150.png"/><Relationship Id="rId593" Type="http://schemas.openxmlformats.org/officeDocument/2006/relationships/customXml" Target="../ink/ink3520.xml"/><Relationship Id="rId607" Type="http://schemas.openxmlformats.org/officeDocument/2006/relationships/customXml" Target="../ink/ink3527.xml"/><Relationship Id="rId814" Type="http://schemas.openxmlformats.org/officeDocument/2006/relationships/image" Target="../media/image2365.png"/><Relationship Id="rId1237" Type="http://schemas.openxmlformats.org/officeDocument/2006/relationships/customXml" Target="../ink/ink3842.xml"/><Relationship Id="rId1444" Type="http://schemas.openxmlformats.org/officeDocument/2006/relationships/image" Target="../media/image2760.png"/><Relationship Id="rId246" Type="http://schemas.openxmlformats.org/officeDocument/2006/relationships/image" Target="../media/image2081.png"/><Relationship Id="rId453" Type="http://schemas.openxmlformats.org/officeDocument/2006/relationships/customXml" Target="../ink/ink3449.xml"/><Relationship Id="rId660" Type="http://schemas.openxmlformats.org/officeDocument/2006/relationships/image" Target="../media/image2287.png"/><Relationship Id="rId898" Type="http://schemas.openxmlformats.org/officeDocument/2006/relationships/image" Target="../media/image2407.png"/><Relationship Id="rId1083" Type="http://schemas.openxmlformats.org/officeDocument/2006/relationships/customXml" Target="../ink/ink3765.xml"/><Relationship Id="rId1290" Type="http://schemas.openxmlformats.org/officeDocument/2006/relationships/image" Target="../media/image2683.png"/><Relationship Id="rId1304" Type="http://schemas.openxmlformats.org/officeDocument/2006/relationships/image" Target="../media/image2690.png"/><Relationship Id="rId1511" Type="http://schemas.openxmlformats.org/officeDocument/2006/relationships/customXml" Target="../ink/ink3979.xml"/><Relationship Id="rId106" Type="http://schemas.openxmlformats.org/officeDocument/2006/relationships/image" Target="../media/image2012.png"/><Relationship Id="rId313" Type="http://schemas.openxmlformats.org/officeDocument/2006/relationships/image" Target="../media/image2113.png"/><Relationship Id="rId758" Type="http://schemas.openxmlformats.org/officeDocument/2006/relationships/image" Target="../media/image2337.png"/><Relationship Id="rId965" Type="http://schemas.openxmlformats.org/officeDocument/2006/relationships/customXml" Target="../ink/ink3706.xml"/><Relationship Id="rId1150" Type="http://schemas.openxmlformats.org/officeDocument/2006/relationships/image" Target="../media/image2613.png"/><Relationship Id="rId1388" Type="http://schemas.openxmlformats.org/officeDocument/2006/relationships/image" Target="../media/image2732.png"/><Relationship Id="rId10" Type="http://schemas.openxmlformats.org/officeDocument/2006/relationships/customXml" Target="../ink/ink3225.xml"/><Relationship Id="rId94" Type="http://schemas.openxmlformats.org/officeDocument/2006/relationships/image" Target="../media/image2006.png"/><Relationship Id="rId397" Type="http://schemas.openxmlformats.org/officeDocument/2006/relationships/customXml" Target="../ink/ink3421.xml"/><Relationship Id="rId520" Type="http://schemas.openxmlformats.org/officeDocument/2006/relationships/image" Target="../media/image2216.png"/><Relationship Id="rId618" Type="http://schemas.openxmlformats.org/officeDocument/2006/relationships/image" Target="../media/image2264.png"/><Relationship Id="rId825" Type="http://schemas.openxmlformats.org/officeDocument/2006/relationships/customXml" Target="../ink/ink3636.xml"/><Relationship Id="rId1248" Type="http://schemas.openxmlformats.org/officeDocument/2006/relationships/image" Target="../media/image2662.png"/><Relationship Id="rId1455" Type="http://schemas.openxmlformats.org/officeDocument/2006/relationships/customXml" Target="../ink/ink3951.xml"/><Relationship Id="rId257" Type="http://schemas.openxmlformats.org/officeDocument/2006/relationships/customXml" Target="../ink/ink3349.xml"/><Relationship Id="rId464" Type="http://schemas.openxmlformats.org/officeDocument/2006/relationships/image" Target="../media/image2189.png"/><Relationship Id="rId1010" Type="http://schemas.openxmlformats.org/officeDocument/2006/relationships/image" Target="../media/image2463.png"/><Relationship Id="rId1094" Type="http://schemas.openxmlformats.org/officeDocument/2006/relationships/image" Target="../media/image2505.png"/><Relationship Id="rId1108" Type="http://schemas.openxmlformats.org/officeDocument/2006/relationships/image" Target="../media/image2512.png"/><Relationship Id="rId1315" Type="http://schemas.openxmlformats.org/officeDocument/2006/relationships/customXml" Target="../ink/ink3881.xml"/><Relationship Id="rId117" Type="http://schemas.openxmlformats.org/officeDocument/2006/relationships/customXml" Target="../ink/ink3279.xml"/><Relationship Id="rId671" Type="http://schemas.openxmlformats.org/officeDocument/2006/relationships/customXml" Target="../ink/ink3559.xml"/><Relationship Id="rId769" Type="http://schemas.openxmlformats.org/officeDocument/2006/relationships/customXml" Target="../ink/ink3608.xml"/><Relationship Id="rId976" Type="http://schemas.openxmlformats.org/officeDocument/2006/relationships/image" Target="../media/image2446.png"/><Relationship Id="rId1399" Type="http://schemas.openxmlformats.org/officeDocument/2006/relationships/customXml" Target="../ink/ink3923.xml"/><Relationship Id="rId324" Type="http://schemas.openxmlformats.org/officeDocument/2006/relationships/customXml" Target="../ink/ink3384.xml"/><Relationship Id="rId531" Type="http://schemas.openxmlformats.org/officeDocument/2006/relationships/customXml" Target="../ink/ink3489.xml"/><Relationship Id="rId629" Type="http://schemas.openxmlformats.org/officeDocument/2006/relationships/customXml" Target="../ink/ink3538.xml"/><Relationship Id="rId1161" Type="http://schemas.openxmlformats.org/officeDocument/2006/relationships/customXml" Target="../ink/ink3804.xml"/><Relationship Id="rId1259" Type="http://schemas.openxmlformats.org/officeDocument/2006/relationships/customXml" Target="../ink/ink3853.xml"/><Relationship Id="rId1466" Type="http://schemas.openxmlformats.org/officeDocument/2006/relationships/image" Target="../media/image2771.png"/><Relationship Id="rId836" Type="http://schemas.openxmlformats.org/officeDocument/2006/relationships/image" Target="../media/image2376.png"/><Relationship Id="rId1021" Type="http://schemas.openxmlformats.org/officeDocument/2006/relationships/customXml" Target="../ink/ink3734.xml"/><Relationship Id="rId1119" Type="http://schemas.openxmlformats.org/officeDocument/2006/relationships/customXml" Target="../ink/ink3783.xml"/><Relationship Id="rId903" Type="http://schemas.openxmlformats.org/officeDocument/2006/relationships/customXml" Target="../ink/ink3675.xml"/><Relationship Id="rId1326" Type="http://schemas.openxmlformats.org/officeDocument/2006/relationships/image" Target="../media/image2701.png"/><Relationship Id="rId1533" Type="http://schemas.openxmlformats.org/officeDocument/2006/relationships/customXml" Target="../ink/ink3990.xml"/><Relationship Id="rId32" Type="http://schemas.openxmlformats.org/officeDocument/2006/relationships/customXml" Target="../ink/ink3236.xml"/><Relationship Id="rId181" Type="http://schemas.openxmlformats.org/officeDocument/2006/relationships/customXml" Target="../ink/ink3311.xml"/><Relationship Id="rId279" Type="http://schemas.openxmlformats.org/officeDocument/2006/relationships/image" Target="../media/image2097.png"/><Relationship Id="rId486" Type="http://schemas.openxmlformats.org/officeDocument/2006/relationships/customXml" Target="../ink/ink3466.xml"/><Relationship Id="rId693" Type="http://schemas.openxmlformats.org/officeDocument/2006/relationships/customXml" Target="../ink/ink3570.xml"/><Relationship Id="rId139" Type="http://schemas.openxmlformats.org/officeDocument/2006/relationships/customXml" Target="../ink/ink3290.xml"/><Relationship Id="rId346" Type="http://schemas.openxmlformats.org/officeDocument/2006/relationships/customXml" Target="../ink/ink3395.xml"/><Relationship Id="rId553" Type="http://schemas.openxmlformats.org/officeDocument/2006/relationships/customXml" Target="../ink/ink3500.xml"/><Relationship Id="rId760" Type="http://schemas.openxmlformats.org/officeDocument/2006/relationships/image" Target="../media/image2338.png"/><Relationship Id="rId998" Type="http://schemas.openxmlformats.org/officeDocument/2006/relationships/image" Target="../media/image2457.png"/><Relationship Id="rId1183" Type="http://schemas.openxmlformats.org/officeDocument/2006/relationships/customXml" Target="../ink/ink3815.xml"/><Relationship Id="rId1390" Type="http://schemas.openxmlformats.org/officeDocument/2006/relationships/image" Target="../media/image2733.png"/><Relationship Id="rId206" Type="http://schemas.openxmlformats.org/officeDocument/2006/relationships/image" Target="../media/image2062.png"/><Relationship Id="rId413" Type="http://schemas.openxmlformats.org/officeDocument/2006/relationships/customXml" Target="../ink/ink3429.xml"/><Relationship Id="rId858" Type="http://schemas.openxmlformats.org/officeDocument/2006/relationships/image" Target="../media/image2387.png"/><Relationship Id="rId1043" Type="http://schemas.openxmlformats.org/officeDocument/2006/relationships/customXml" Target="../ink/ink3745.xml"/><Relationship Id="rId1488" Type="http://schemas.openxmlformats.org/officeDocument/2006/relationships/image" Target="../media/image2782.png"/><Relationship Id="rId620" Type="http://schemas.openxmlformats.org/officeDocument/2006/relationships/image" Target="../media/image2265.png"/><Relationship Id="rId718" Type="http://schemas.openxmlformats.org/officeDocument/2006/relationships/image" Target="../media/image2316.png"/><Relationship Id="rId925" Type="http://schemas.openxmlformats.org/officeDocument/2006/relationships/customXml" Target="../ink/ink3686.xml"/><Relationship Id="rId1250" Type="http://schemas.openxmlformats.org/officeDocument/2006/relationships/image" Target="../media/image2663.png"/><Relationship Id="rId1348" Type="http://schemas.openxmlformats.org/officeDocument/2006/relationships/image" Target="../media/image2712.png"/><Relationship Id="rId1110" Type="http://schemas.openxmlformats.org/officeDocument/2006/relationships/image" Target="../media/image2513.png"/><Relationship Id="rId1208" Type="http://schemas.openxmlformats.org/officeDocument/2006/relationships/image" Target="../media/image2642.png"/><Relationship Id="rId1415" Type="http://schemas.openxmlformats.org/officeDocument/2006/relationships/customXml" Target="../ink/ink3931.xml"/><Relationship Id="rId54" Type="http://schemas.openxmlformats.org/officeDocument/2006/relationships/image" Target="../media/image1986.png"/><Relationship Id="rId270" Type="http://schemas.openxmlformats.org/officeDocument/2006/relationships/image" Target="../media/image2093.png"/><Relationship Id="rId130" Type="http://schemas.openxmlformats.org/officeDocument/2006/relationships/image" Target="../media/image2024.png"/><Relationship Id="rId368" Type="http://schemas.openxmlformats.org/officeDocument/2006/relationships/customXml" Target="../ink/ink3406.xml"/><Relationship Id="rId575" Type="http://schemas.openxmlformats.org/officeDocument/2006/relationships/customXml" Target="../ink/ink3511.xml"/><Relationship Id="rId782" Type="http://schemas.openxmlformats.org/officeDocument/2006/relationships/image" Target="../media/image2349.png"/><Relationship Id="rId228" Type="http://schemas.openxmlformats.org/officeDocument/2006/relationships/image" Target="../media/image2073.png"/><Relationship Id="rId435" Type="http://schemas.openxmlformats.org/officeDocument/2006/relationships/customXml" Target="../ink/ink3440.xml"/><Relationship Id="rId642" Type="http://schemas.openxmlformats.org/officeDocument/2006/relationships/image" Target="../media/image2278.png"/><Relationship Id="rId1065" Type="http://schemas.openxmlformats.org/officeDocument/2006/relationships/customXml" Target="../ink/ink3756.xml"/><Relationship Id="rId1272" Type="http://schemas.openxmlformats.org/officeDocument/2006/relationships/image" Target="../media/image2674.png"/><Relationship Id="rId502" Type="http://schemas.openxmlformats.org/officeDocument/2006/relationships/image" Target="../media/image2207.png"/><Relationship Id="rId947" Type="http://schemas.openxmlformats.org/officeDocument/2006/relationships/customXml" Target="../ink/ink3697.xml"/><Relationship Id="rId1132" Type="http://schemas.openxmlformats.org/officeDocument/2006/relationships/image" Target="../media/image2524.png"/><Relationship Id="rId76" Type="http://schemas.openxmlformats.org/officeDocument/2006/relationships/image" Target="../media/image1997.png"/><Relationship Id="rId807" Type="http://schemas.openxmlformats.org/officeDocument/2006/relationships/customXml" Target="../ink/ink3627.xml"/><Relationship Id="rId1437" Type="http://schemas.openxmlformats.org/officeDocument/2006/relationships/customXml" Target="../ink/ink3942.xml"/><Relationship Id="rId1504" Type="http://schemas.openxmlformats.org/officeDocument/2006/relationships/image" Target="../media/image2790.png"/><Relationship Id="rId292" Type="http://schemas.openxmlformats.org/officeDocument/2006/relationships/customXml" Target="../ink/ink3368.xml"/><Relationship Id="rId597" Type="http://schemas.openxmlformats.org/officeDocument/2006/relationships/customXml" Target="../ink/ink3522.xml"/><Relationship Id="rId152" Type="http://schemas.openxmlformats.org/officeDocument/2006/relationships/image" Target="../media/image2035.png"/><Relationship Id="rId457" Type="http://schemas.openxmlformats.org/officeDocument/2006/relationships/customXml" Target="../ink/ink3451.xml"/><Relationship Id="rId1087" Type="http://schemas.openxmlformats.org/officeDocument/2006/relationships/customXml" Target="../ink/ink3767.xml"/><Relationship Id="rId1294" Type="http://schemas.openxmlformats.org/officeDocument/2006/relationships/image" Target="../media/image2685.png"/><Relationship Id="rId664" Type="http://schemas.openxmlformats.org/officeDocument/2006/relationships/image" Target="../media/image2289.png"/><Relationship Id="rId871" Type="http://schemas.openxmlformats.org/officeDocument/2006/relationships/customXml" Target="../ink/ink3659.xml"/><Relationship Id="rId969" Type="http://schemas.openxmlformats.org/officeDocument/2006/relationships/customXml" Target="../ink/ink3708.xml"/><Relationship Id="rId317" Type="http://schemas.openxmlformats.org/officeDocument/2006/relationships/image" Target="../media/image2115.png"/><Relationship Id="rId524" Type="http://schemas.openxmlformats.org/officeDocument/2006/relationships/image" Target="../media/image2218.png"/><Relationship Id="rId731" Type="http://schemas.openxmlformats.org/officeDocument/2006/relationships/customXml" Target="../ink/ink3589.xml"/><Relationship Id="rId1154" Type="http://schemas.openxmlformats.org/officeDocument/2006/relationships/image" Target="../media/image2615.png"/><Relationship Id="rId1361" Type="http://schemas.openxmlformats.org/officeDocument/2006/relationships/customXml" Target="../ink/ink3904.xml"/><Relationship Id="rId1459" Type="http://schemas.openxmlformats.org/officeDocument/2006/relationships/customXml" Target="../ink/ink3953.xml"/><Relationship Id="rId98" Type="http://schemas.openxmlformats.org/officeDocument/2006/relationships/image" Target="../media/image2008.png"/><Relationship Id="rId829" Type="http://schemas.openxmlformats.org/officeDocument/2006/relationships/customXml" Target="../ink/ink3638.xml"/><Relationship Id="rId1014" Type="http://schemas.openxmlformats.org/officeDocument/2006/relationships/image" Target="../media/image2465.png"/><Relationship Id="rId1221" Type="http://schemas.openxmlformats.org/officeDocument/2006/relationships/customXml" Target="../ink/ink3834.xml"/><Relationship Id="rId1319" Type="http://schemas.openxmlformats.org/officeDocument/2006/relationships/customXml" Target="../ink/ink3883.xml"/><Relationship Id="rId1526" Type="http://schemas.openxmlformats.org/officeDocument/2006/relationships/image" Target="../media/image2801.png"/><Relationship Id="rId25" Type="http://schemas.openxmlformats.org/officeDocument/2006/relationships/image" Target="../media/image1972.png"/><Relationship Id="rId174" Type="http://schemas.openxmlformats.org/officeDocument/2006/relationships/image" Target="../media/image2046.png"/><Relationship Id="rId381" Type="http://schemas.openxmlformats.org/officeDocument/2006/relationships/customXml" Target="../ink/ink3413.xml"/><Relationship Id="rId241" Type="http://schemas.openxmlformats.org/officeDocument/2006/relationships/customXml" Target="../ink/ink3341.xml"/><Relationship Id="rId479" Type="http://schemas.openxmlformats.org/officeDocument/2006/relationships/image" Target="../media/image2196.png"/><Relationship Id="rId686" Type="http://schemas.openxmlformats.org/officeDocument/2006/relationships/image" Target="../media/image2300.png"/><Relationship Id="rId893" Type="http://schemas.openxmlformats.org/officeDocument/2006/relationships/customXml" Target="../ink/ink3670.xml"/><Relationship Id="rId339" Type="http://schemas.openxmlformats.org/officeDocument/2006/relationships/image" Target="../media/image2127.png"/><Relationship Id="rId546" Type="http://schemas.openxmlformats.org/officeDocument/2006/relationships/image" Target="../media/image2229.png"/><Relationship Id="rId753" Type="http://schemas.openxmlformats.org/officeDocument/2006/relationships/customXml" Target="../ink/ink3600.xml"/><Relationship Id="rId1176" Type="http://schemas.openxmlformats.org/officeDocument/2006/relationships/image" Target="../media/image2626.png"/><Relationship Id="rId1383" Type="http://schemas.openxmlformats.org/officeDocument/2006/relationships/customXml" Target="../ink/ink3915.xml"/><Relationship Id="rId101" Type="http://schemas.openxmlformats.org/officeDocument/2006/relationships/customXml" Target="../ink/ink3271.xml"/><Relationship Id="rId406" Type="http://schemas.openxmlformats.org/officeDocument/2006/relationships/image" Target="../media/image2160.png"/><Relationship Id="rId960" Type="http://schemas.openxmlformats.org/officeDocument/2006/relationships/image" Target="../media/image2438.png"/><Relationship Id="rId1036" Type="http://schemas.openxmlformats.org/officeDocument/2006/relationships/image" Target="../media/image2476.png"/><Relationship Id="rId1243" Type="http://schemas.openxmlformats.org/officeDocument/2006/relationships/customXml" Target="../ink/ink3845.xml"/><Relationship Id="rId613" Type="http://schemas.openxmlformats.org/officeDocument/2006/relationships/customXml" Target="../ink/ink3530.xml"/><Relationship Id="rId820" Type="http://schemas.openxmlformats.org/officeDocument/2006/relationships/image" Target="../media/image2368.png"/><Relationship Id="rId918" Type="http://schemas.openxmlformats.org/officeDocument/2006/relationships/image" Target="../media/image2417.png"/><Relationship Id="rId1450" Type="http://schemas.openxmlformats.org/officeDocument/2006/relationships/image" Target="../media/image2763.png"/><Relationship Id="rId1103" Type="http://schemas.openxmlformats.org/officeDocument/2006/relationships/customXml" Target="../ink/ink3775.xml"/><Relationship Id="rId1310" Type="http://schemas.openxmlformats.org/officeDocument/2006/relationships/image" Target="../media/image2693.png"/><Relationship Id="rId1408" Type="http://schemas.openxmlformats.org/officeDocument/2006/relationships/image" Target="../media/image2742.png"/><Relationship Id="rId47" Type="http://schemas.openxmlformats.org/officeDocument/2006/relationships/customXml" Target="../ink/ink3244.xml"/><Relationship Id="rId196" Type="http://schemas.openxmlformats.org/officeDocument/2006/relationships/image" Target="../media/image2057.png"/><Relationship Id="rId263" Type="http://schemas.openxmlformats.org/officeDocument/2006/relationships/customXml" Target="../ink/ink3352.xml"/><Relationship Id="rId470" Type="http://schemas.openxmlformats.org/officeDocument/2006/relationships/image" Target="../media/image2192.png"/><Relationship Id="rId123" Type="http://schemas.openxmlformats.org/officeDocument/2006/relationships/customXml" Target="../ink/ink3282.xml"/><Relationship Id="rId330" Type="http://schemas.openxmlformats.org/officeDocument/2006/relationships/customXml" Target="../ink/ink3387.xml"/><Relationship Id="rId568" Type="http://schemas.openxmlformats.org/officeDocument/2006/relationships/image" Target="../media/image2239.png"/><Relationship Id="rId775" Type="http://schemas.openxmlformats.org/officeDocument/2006/relationships/customXml" Target="../ink/ink3611.xml"/><Relationship Id="rId982" Type="http://schemas.openxmlformats.org/officeDocument/2006/relationships/image" Target="../media/image2449.png"/><Relationship Id="rId1198" Type="http://schemas.openxmlformats.org/officeDocument/2006/relationships/image" Target="../media/image2637.png"/><Relationship Id="rId428" Type="http://schemas.openxmlformats.org/officeDocument/2006/relationships/image" Target="../media/image2171.png"/><Relationship Id="rId635" Type="http://schemas.openxmlformats.org/officeDocument/2006/relationships/customXml" Target="../ink/ink3541.xml"/><Relationship Id="rId842" Type="http://schemas.openxmlformats.org/officeDocument/2006/relationships/image" Target="../media/image2379.png"/><Relationship Id="rId1058" Type="http://schemas.openxmlformats.org/officeDocument/2006/relationships/image" Target="../media/image2487.png"/><Relationship Id="rId1265" Type="http://schemas.openxmlformats.org/officeDocument/2006/relationships/customXml" Target="../ink/ink3856.xml"/><Relationship Id="rId1472" Type="http://schemas.openxmlformats.org/officeDocument/2006/relationships/image" Target="../media/image2774.png"/><Relationship Id="rId702" Type="http://schemas.openxmlformats.org/officeDocument/2006/relationships/image" Target="../media/image2308.png"/><Relationship Id="rId1125" Type="http://schemas.openxmlformats.org/officeDocument/2006/relationships/customXml" Target="../ink/ink3786.xml"/><Relationship Id="rId1332" Type="http://schemas.openxmlformats.org/officeDocument/2006/relationships/image" Target="../media/image2704.png"/><Relationship Id="rId69" Type="http://schemas.openxmlformats.org/officeDocument/2006/relationships/customXml" Target="../ink/ink3255.xml"/><Relationship Id="rId285" Type="http://schemas.openxmlformats.org/officeDocument/2006/relationships/image" Target="../media/image2100.png"/><Relationship Id="rId492" Type="http://schemas.openxmlformats.org/officeDocument/2006/relationships/image" Target="../media/image2202.png"/><Relationship Id="rId797" Type="http://schemas.openxmlformats.org/officeDocument/2006/relationships/customXml" Target="../ink/ink3622.xml"/><Relationship Id="rId145" Type="http://schemas.openxmlformats.org/officeDocument/2006/relationships/customXml" Target="../ink/ink3293.xml"/><Relationship Id="rId352" Type="http://schemas.openxmlformats.org/officeDocument/2006/relationships/customXml" Target="../ink/ink3398.xml"/><Relationship Id="rId1287" Type="http://schemas.openxmlformats.org/officeDocument/2006/relationships/customXml" Target="../ink/ink3867.xml"/><Relationship Id="rId212" Type="http://schemas.openxmlformats.org/officeDocument/2006/relationships/image" Target="../media/image2065.png"/><Relationship Id="rId657" Type="http://schemas.openxmlformats.org/officeDocument/2006/relationships/customXml" Target="../ink/ink3552.xml"/><Relationship Id="rId864" Type="http://schemas.openxmlformats.org/officeDocument/2006/relationships/image" Target="../media/image2390.png"/><Relationship Id="rId1494" Type="http://schemas.openxmlformats.org/officeDocument/2006/relationships/image" Target="../media/image2785.png"/><Relationship Id="rId517" Type="http://schemas.openxmlformats.org/officeDocument/2006/relationships/customXml" Target="../ink/ink3482.xml"/><Relationship Id="rId724" Type="http://schemas.openxmlformats.org/officeDocument/2006/relationships/image" Target="../media/image2320.png"/><Relationship Id="rId931" Type="http://schemas.openxmlformats.org/officeDocument/2006/relationships/customXml" Target="../ink/ink3689.xml"/><Relationship Id="rId1147" Type="http://schemas.openxmlformats.org/officeDocument/2006/relationships/customXml" Target="../ink/ink3797.xml"/><Relationship Id="rId1354" Type="http://schemas.openxmlformats.org/officeDocument/2006/relationships/image" Target="../media/image2715.png"/><Relationship Id="rId60" Type="http://schemas.openxmlformats.org/officeDocument/2006/relationships/image" Target="../media/image1989.png"/><Relationship Id="rId1007" Type="http://schemas.openxmlformats.org/officeDocument/2006/relationships/customXml" Target="../ink/ink3727.xml"/><Relationship Id="rId1214" Type="http://schemas.openxmlformats.org/officeDocument/2006/relationships/image" Target="../media/image2645.png"/><Relationship Id="rId1421" Type="http://schemas.openxmlformats.org/officeDocument/2006/relationships/customXml" Target="../ink/ink3934.xml"/><Relationship Id="rId1519" Type="http://schemas.openxmlformats.org/officeDocument/2006/relationships/customXml" Target="../ink/ink3983.xml"/><Relationship Id="rId18" Type="http://schemas.openxmlformats.org/officeDocument/2006/relationships/customXml" Target="../ink/ink3229.xml"/><Relationship Id="rId167" Type="http://schemas.openxmlformats.org/officeDocument/2006/relationships/customXml" Target="../ink/ink3304.xml"/><Relationship Id="rId374" Type="http://schemas.openxmlformats.org/officeDocument/2006/relationships/image" Target="../media/image2144.png"/><Relationship Id="rId581" Type="http://schemas.openxmlformats.org/officeDocument/2006/relationships/customXml" Target="../ink/ink3514.xml"/><Relationship Id="rId234" Type="http://schemas.openxmlformats.org/officeDocument/2006/relationships/image" Target="../media/image2076.png"/><Relationship Id="rId679" Type="http://schemas.openxmlformats.org/officeDocument/2006/relationships/customXml" Target="../ink/ink3563.xml"/><Relationship Id="rId886" Type="http://schemas.openxmlformats.org/officeDocument/2006/relationships/image" Target="../media/image2401.png"/><Relationship Id="rId2" Type="http://schemas.openxmlformats.org/officeDocument/2006/relationships/customXml" Target="../ink/ink3221.xml"/><Relationship Id="rId441" Type="http://schemas.openxmlformats.org/officeDocument/2006/relationships/customXml" Target="../ink/ink3443.xml"/><Relationship Id="rId539" Type="http://schemas.openxmlformats.org/officeDocument/2006/relationships/customXml" Target="../ink/ink3493.xml"/><Relationship Id="rId746" Type="http://schemas.openxmlformats.org/officeDocument/2006/relationships/image" Target="../media/image2330.png"/><Relationship Id="rId1071" Type="http://schemas.openxmlformats.org/officeDocument/2006/relationships/customXml" Target="../ink/ink3759.xml"/><Relationship Id="rId1169" Type="http://schemas.openxmlformats.org/officeDocument/2006/relationships/customXml" Target="../ink/ink3808.xml"/><Relationship Id="rId1376" Type="http://schemas.openxmlformats.org/officeDocument/2006/relationships/image" Target="../media/image2726.png"/><Relationship Id="rId301" Type="http://schemas.openxmlformats.org/officeDocument/2006/relationships/image" Target="../media/image2107.png"/><Relationship Id="rId953" Type="http://schemas.openxmlformats.org/officeDocument/2006/relationships/customXml" Target="../ink/ink3700.xml"/><Relationship Id="rId1029" Type="http://schemas.openxmlformats.org/officeDocument/2006/relationships/customXml" Target="../ink/ink3738.xml"/><Relationship Id="rId1236" Type="http://schemas.openxmlformats.org/officeDocument/2006/relationships/image" Target="../media/image2656.png"/><Relationship Id="rId82" Type="http://schemas.openxmlformats.org/officeDocument/2006/relationships/image" Target="../media/image2000.png"/><Relationship Id="rId606" Type="http://schemas.openxmlformats.org/officeDocument/2006/relationships/image" Target="../media/image2258.png"/><Relationship Id="rId813" Type="http://schemas.openxmlformats.org/officeDocument/2006/relationships/customXml" Target="../ink/ink3630.xml"/><Relationship Id="rId1443" Type="http://schemas.openxmlformats.org/officeDocument/2006/relationships/customXml" Target="../ink/ink3945.xml"/><Relationship Id="rId1303" Type="http://schemas.openxmlformats.org/officeDocument/2006/relationships/customXml" Target="../ink/ink3875.xml"/><Relationship Id="rId1510" Type="http://schemas.openxmlformats.org/officeDocument/2006/relationships/image" Target="../media/image2793.png"/><Relationship Id="rId189" Type="http://schemas.openxmlformats.org/officeDocument/2006/relationships/customXml" Target="../ink/ink3315.xml"/><Relationship Id="rId396" Type="http://schemas.openxmlformats.org/officeDocument/2006/relationships/image" Target="../media/image2155.png"/><Relationship Id="rId256" Type="http://schemas.openxmlformats.org/officeDocument/2006/relationships/image" Target="../media/image2086.png"/><Relationship Id="rId463" Type="http://schemas.openxmlformats.org/officeDocument/2006/relationships/customXml" Target="../ink/ink3454.xml"/><Relationship Id="rId670" Type="http://schemas.openxmlformats.org/officeDocument/2006/relationships/image" Target="../media/image2292.png"/><Relationship Id="rId1093" Type="http://schemas.openxmlformats.org/officeDocument/2006/relationships/customXml" Target="../ink/ink3770.xml"/><Relationship Id="rId116" Type="http://schemas.openxmlformats.org/officeDocument/2006/relationships/image" Target="../media/image2017.png"/><Relationship Id="rId323" Type="http://schemas.openxmlformats.org/officeDocument/2006/relationships/image" Target="../media/image2118.png"/><Relationship Id="rId530" Type="http://schemas.openxmlformats.org/officeDocument/2006/relationships/image" Target="../media/image2221.png"/><Relationship Id="rId768" Type="http://schemas.openxmlformats.org/officeDocument/2006/relationships/image" Target="../media/image2342.png"/><Relationship Id="rId975" Type="http://schemas.openxmlformats.org/officeDocument/2006/relationships/customXml" Target="../ink/ink3711.xml"/><Relationship Id="rId1160" Type="http://schemas.openxmlformats.org/officeDocument/2006/relationships/image" Target="../media/image2618.png"/><Relationship Id="rId1398" Type="http://schemas.openxmlformats.org/officeDocument/2006/relationships/image" Target="../media/image2737.png"/><Relationship Id="rId628" Type="http://schemas.openxmlformats.org/officeDocument/2006/relationships/image" Target="../media/image2271.png"/><Relationship Id="rId835" Type="http://schemas.openxmlformats.org/officeDocument/2006/relationships/customXml" Target="../ink/ink3641.xml"/><Relationship Id="rId1258" Type="http://schemas.openxmlformats.org/officeDocument/2006/relationships/image" Target="../media/image2667.png"/><Relationship Id="rId1465" Type="http://schemas.openxmlformats.org/officeDocument/2006/relationships/customXml" Target="../ink/ink3956.xml"/><Relationship Id="rId1020" Type="http://schemas.openxmlformats.org/officeDocument/2006/relationships/image" Target="../media/image2468.png"/><Relationship Id="rId1118" Type="http://schemas.openxmlformats.org/officeDocument/2006/relationships/image" Target="../media/image2517.png"/><Relationship Id="rId1325" Type="http://schemas.openxmlformats.org/officeDocument/2006/relationships/customXml" Target="../ink/ink3886.xml"/><Relationship Id="rId1532" Type="http://schemas.openxmlformats.org/officeDocument/2006/relationships/image" Target="../media/image2804.png"/><Relationship Id="rId902" Type="http://schemas.openxmlformats.org/officeDocument/2006/relationships/image" Target="../media/image2409.png"/><Relationship Id="rId31" Type="http://schemas.openxmlformats.org/officeDocument/2006/relationships/image" Target="../media/image1975.png"/><Relationship Id="rId180" Type="http://schemas.openxmlformats.org/officeDocument/2006/relationships/image" Target="../media/image2049.png"/><Relationship Id="rId278" Type="http://schemas.openxmlformats.org/officeDocument/2006/relationships/customXml" Target="../ink/ink3360.xml"/><Relationship Id="rId485" Type="http://schemas.openxmlformats.org/officeDocument/2006/relationships/image" Target="../media/image2199.png"/><Relationship Id="rId692" Type="http://schemas.openxmlformats.org/officeDocument/2006/relationships/image" Target="../media/image2303.png"/><Relationship Id="rId138" Type="http://schemas.openxmlformats.org/officeDocument/2006/relationships/image" Target="../media/image2028.png"/><Relationship Id="rId345" Type="http://schemas.openxmlformats.org/officeDocument/2006/relationships/image" Target="../media/image2130.png"/><Relationship Id="rId552" Type="http://schemas.openxmlformats.org/officeDocument/2006/relationships/image" Target="../media/image2232.png"/><Relationship Id="rId997" Type="http://schemas.openxmlformats.org/officeDocument/2006/relationships/customXml" Target="../ink/ink3722.xml"/><Relationship Id="rId1182" Type="http://schemas.openxmlformats.org/officeDocument/2006/relationships/image" Target="../media/image2629.png"/><Relationship Id="rId205" Type="http://schemas.openxmlformats.org/officeDocument/2006/relationships/customXml" Target="../ink/ink3323.xml"/><Relationship Id="rId412" Type="http://schemas.openxmlformats.org/officeDocument/2006/relationships/image" Target="../media/image2163.png"/><Relationship Id="rId857" Type="http://schemas.openxmlformats.org/officeDocument/2006/relationships/customXml" Target="../ink/ink3652.xml"/><Relationship Id="rId1042" Type="http://schemas.openxmlformats.org/officeDocument/2006/relationships/image" Target="../media/image2479.png"/><Relationship Id="rId1487" Type="http://schemas.openxmlformats.org/officeDocument/2006/relationships/customXml" Target="../ink/ink3967.xml"/><Relationship Id="rId717" Type="http://schemas.openxmlformats.org/officeDocument/2006/relationships/customXml" Target="../ink/ink3582.xml"/><Relationship Id="rId924" Type="http://schemas.openxmlformats.org/officeDocument/2006/relationships/image" Target="../media/image2420.png"/><Relationship Id="rId1347" Type="http://schemas.openxmlformats.org/officeDocument/2006/relationships/customXml" Target="../ink/ink3897.xml"/><Relationship Id="rId53" Type="http://schemas.openxmlformats.org/officeDocument/2006/relationships/customXml" Target="../ink/ink3247.xml"/><Relationship Id="rId1207" Type="http://schemas.openxmlformats.org/officeDocument/2006/relationships/customXml" Target="../ink/ink3827.xml"/><Relationship Id="rId1414" Type="http://schemas.openxmlformats.org/officeDocument/2006/relationships/image" Target="../media/image2745.png"/><Relationship Id="rId367" Type="http://schemas.openxmlformats.org/officeDocument/2006/relationships/image" Target="../media/image2141.png"/><Relationship Id="rId574" Type="http://schemas.openxmlformats.org/officeDocument/2006/relationships/image" Target="../media/image2242.png"/><Relationship Id="rId227" Type="http://schemas.openxmlformats.org/officeDocument/2006/relationships/customXml" Target="../ink/ink3334.xml"/><Relationship Id="rId781" Type="http://schemas.openxmlformats.org/officeDocument/2006/relationships/customXml" Target="../ink/ink3614.xml"/><Relationship Id="rId879" Type="http://schemas.openxmlformats.org/officeDocument/2006/relationships/customXml" Target="../ink/ink3663.xml"/><Relationship Id="rId434" Type="http://schemas.openxmlformats.org/officeDocument/2006/relationships/image" Target="../media/image2174.png"/><Relationship Id="rId641" Type="http://schemas.openxmlformats.org/officeDocument/2006/relationships/customXml" Target="../ink/ink3544.xml"/><Relationship Id="rId739" Type="http://schemas.openxmlformats.org/officeDocument/2006/relationships/customXml" Target="../ink/ink3593.xml"/><Relationship Id="rId1064" Type="http://schemas.openxmlformats.org/officeDocument/2006/relationships/image" Target="../media/image2490.png"/><Relationship Id="rId1271" Type="http://schemas.openxmlformats.org/officeDocument/2006/relationships/customXml" Target="../ink/ink3859.xml"/><Relationship Id="rId1369" Type="http://schemas.openxmlformats.org/officeDocument/2006/relationships/customXml" Target="../ink/ink3908.xml"/><Relationship Id="rId501" Type="http://schemas.openxmlformats.org/officeDocument/2006/relationships/customXml" Target="../ink/ink3474.xml"/><Relationship Id="rId946" Type="http://schemas.openxmlformats.org/officeDocument/2006/relationships/image" Target="../media/image2431.png"/><Relationship Id="rId1131" Type="http://schemas.openxmlformats.org/officeDocument/2006/relationships/customXml" Target="../ink/ink3789.xml"/><Relationship Id="rId1229" Type="http://schemas.openxmlformats.org/officeDocument/2006/relationships/customXml" Target="../ink/ink3838.xml"/><Relationship Id="rId75" Type="http://schemas.openxmlformats.org/officeDocument/2006/relationships/customXml" Target="../ink/ink3258.xml"/><Relationship Id="rId806" Type="http://schemas.openxmlformats.org/officeDocument/2006/relationships/image" Target="../media/image2361.png"/><Relationship Id="rId1436" Type="http://schemas.openxmlformats.org/officeDocument/2006/relationships/image" Target="../media/image2756.png"/><Relationship Id="rId1503" Type="http://schemas.openxmlformats.org/officeDocument/2006/relationships/customXml" Target="../ink/ink3975.xml"/><Relationship Id="rId291" Type="http://schemas.openxmlformats.org/officeDocument/2006/relationships/image" Target="../media/image2102.png"/><Relationship Id="rId151" Type="http://schemas.openxmlformats.org/officeDocument/2006/relationships/customXml" Target="../ink/ink3296.xml"/><Relationship Id="rId389" Type="http://schemas.openxmlformats.org/officeDocument/2006/relationships/customXml" Target="../ink/ink3417.xml"/><Relationship Id="rId596" Type="http://schemas.openxmlformats.org/officeDocument/2006/relationships/image" Target="../media/image2253.png"/><Relationship Id="rId249" Type="http://schemas.openxmlformats.org/officeDocument/2006/relationships/customXml" Target="../ink/ink3345.xml"/><Relationship Id="rId456" Type="http://schemas.openxmlformats.org/officeDocument/2006/relationships/image" Target="../media/image2185.png"/><Relationship Id="rId663" Type="http://schemas.openxmlformats.org/officeDocument/2006/relationships/customXml" Target="../ink/ink3555.xml"/><Relationship Id="rId870" Type="http://schemas.openxmlformats.org/officeDocument/2006/relationships/image" Target="../media/image2393.png"/><Relationship Id="rId1086" Type="http://schemas.openxmlformats.org/officeDocument/2006/relationships/image" Target="../media/image2501.png"/><Relationship Id="rId1293" Type="http://schemas.openxmlformats.org/officeDocument/2006/relationships/customXml" Target="../ink/ink3870.xml"/><Relationship Id="rId109" Type="http://schemas.openxmlformats.org/officeDocument/2006/relationships/customXml" Target="../ink/ink3275.xml"/><Relationship Id="rId316" Type="http://schemas.openxmlformats.org/officeDocument/2006/relationships/customXml" Target="../ink/ink3380.xml"/><Relationship Id="rId523" Type="http://schemas.openxmlformats.org/officeDocument/2006/relationships/customXml" Target="../ink/ink3485.xml"/><Relationship Id="rId968" Type="http://schemas.openxmlformats.org/officeDocument/2006/relationships/image" Target="../media/image2442.png"/><Relationship Id="rId1153" Type="http://schemas.openxmlformats.org/officeDocument/2006/relationships/customXml" Target="../ink/ink3800.xml"/><Relationship Id="rId97" Type="http://schemas.openxmlformats.org/officeDocument/2006/relationships/customXml" Target="../ink/ink3269.xml"/><Relationship Id="rId730" Type="http://schemas.openxmlformats.org/officeDocument/2006/relationships/image" Target="../media/image2323.png"/><Relationship Id="rId828" Type="http://schemas.openxmlformats.org/officeDocument/2006/relationships/image" Target="../media/image2372.png"/><Relationship Id="rId1013" Type="http://schemas.openxmlformats.org/officeDocument/2006/relationships/customXml" Target="../ink/ink3730.xml"/><Relationship Id="rId1360" Type="http://schemas.openxmlformats.org/officeDocument/2006/relationships/image" Target="../media/image2718.png"/><Relationship Id="rId1458" Type="http://schemas.openxmlformats.org/officeDocument/2006/relationships/image" Target="../media/image2767.png"/><Relationship Id="rId1220" Type="http://schemas.openxmlformats.org/officeDocument/2006/relationships/image" Target="../media/image2648.png"/><Relationship Id="rId1318" Type="http://schemas.openxmlformats.org/officeDocument/2006/relationships/image" Target="../media/image2697.png"/><Relationship Id="rId1525" Type="http://schemas.openxmlformats.org/officeDocument/2006/relationships/customXml" Target="../ink/ink3986.xml"/><Relationship Id="rId24" Type="http://schemas.openxmlformats.org/officeDocument/2006/relationships/customXml" Target="../ink/ink3232.xml"/><Relationship Id="rId173" Type="http://schemas.openxmlformats.org/officeDocument/2006/relationships/customXml" Target="../ink/ink3307.xml"/><Relationship Id="rId380" Type="http://schemas.openxmlformats.org/officeDocument/2006/relationships/image" Target="../media/image2147.png"/><Relationship Id="rId240" Type="http://schemas.openxmlformats.org/officeDocument/2006/relationships/image" Target="../media/image2079.png"/><Relationship Id="rId478" Type="http://schemas.openxmlformats.org/officeDocument/2006/relationships/customXml" Target="../ink/ink3462.xml"/><Relationship Id="rId685" Type="http://schemas.openxmlformats.org/officeDocument/2006/relationships/customXml" Target="../ink/ink3566.xml"/><Relationship Id="rId892" Type="http://schemas.openxmlformats.org/officeDocument/2006/relationships/image" Target="../media/image2404.png"/><Relationship Id="rId100" Type="http://schemas.openxmlformats.org/officeDocument/2006/relationships/image" Target="../media/image2009.png"/><Relationship Id="rId338" Type="http://schemas.openxmlformats.org/officeDocument/2006/relationships/customXml" Target="../ink/ink3391.xml"/><Relationship Id="rId545" Type="http://schemas.openxmlformats.org/officeDocument/2006/relationships/customXml" Target="../ink/ink3496.xml"/><Relationship Id="rId752" Type="http://schemas.openxmlformats.org/officeDocument/2006/relationships/image" Target="../media/image2333.png"/><Relationship Id="rId1175" Type="http://schemas.openxmlformats.org/officeDocument/2006/relationships/customXml" Target="../ink/ink3811.xml"/><Relationship Id="rId1382" Type="http://schemas.openxmlformats.org/officeDocument/2006/relationships/image" Target="../media/image2729.png"/><Relationship Id="rId405" Type="http://schemas.openxmlformats.org/officeDocument/2006/relationships/customXml" Target="../ink/ink3425.xml"/><Relationship Id="rId612" Type="http://schemas.openxmlformats.org/officeDocument/2006/relationships/image" Target="../media/image2261.png"/><Relationship Id="rId1035" Type="http://schemas.openxmlformats.org/officeDocument/2006/relationships/customXml" Target="../ink/ink3741.xml"/><Relationship Id="rId1242" Type="http://schemas.openxmlformats.org/officeDocument/2006/relationships/image" Target="../media/image2659.png"/><Relationship Id="rId917" Type="http://schemas.openxmlformats.org/officeDocument/2006/relationships/customXml" Target="../ink/ink3682.xml"/><Relationship Id="rId1102" Type="http://schemas.openxmlformats.org/officeDocument/2006/relationships/image" Target="../media/image2509.png"/><Relationship Id="rId46" Type="http://schemas.openxmlformats.org/officeDocument/2006/relationships/image" Target="../media/image1982.png"/><Relationship Id="rId1407" Type="http://schemas.openxmlformats.org/officeDocument/2006/relationships/customXml" Target="../ink/ink3927.xml"/><Relationship Id="rId195" Type="http://schemas.openxmlformats.org/officeDocument/2006/relationships/customXml" Target="../ink/ink3318.xml"/><Relationship Id="rId262" Type="http://schemas.openxmlformats.org/officeDocument/2006/relationships/image" Target="../media/image2089.png"/><Relationship Id="rId567" Type="http://schemas.openxmlformats.org/officeDocument/2006/relationships/customXml" Target="../ink/ink3507.xml"/><Relationship Id="rId1197" Type="http://schemas.openxmlformats.org/officeDocument/2006/relationships/customXml" Target="../ink/ink3822.xml"/><Relationship Id="rId122" Type="http://schemas.openxmlformats.org/officeDocument/2006/relationships/image" Target="../media/image2020.png"/><Relationship Id="rId774" Type="http://schemas.openxmlformats.org/officeDocument/2006/relationships/image" Target="../media/image2345.png"/><Relationship Id="rId981" Type="http://schemas.openxmlformats.org/officeDocument/2006/relationships/customXml" Target="../ink/ink3714.xml"/><Relationship Id="rId1057" Type="http://schemas.openxmlformats.org/officeDocument/2006/relationships/customXml" Target="../ink/ink3752.xml"/><Relationship Id="rId427" Type="http://schemas.openxmlformats.org/officeDocument/2006/relationships/customXml" Target="../ink/ink3436.xml"/><Relationship Id="rId634" Type="http://schemas.openxmlformats.org/officeDocument/2006/relationships/image" Target="../media/image2274.png"/><Relationship Id="rId841" Type="http://schemas.openxmlformats.org/officeDocument/2006/relationships/customXml" Target="../ink/ink3644.xml"/><Relationship Id="rId1264" Type="http://schemas.openxmlformats.org/officeDocument/2006/relationships/image" Target="../media/image2670.png"/><Relationship Id="rId1471" Type="http://schemas.openxmlformats.org/officeDocument/2006/relationships/customXml" Target="../ink/ink3959.xml"/><Relationship Id="rId701" Type="http://schemas.openxmlformats.org/officeDocument/2006/relationships/customXml" Target="../ink/ink3574.xml"/><Relationship Id="rId939" Type="http://schemas.openxmlformats.org/officeDocument/2006/relationships/customXml" Target="../ink/ink3693.xml"/><Relationship Id="rId1124" Type="http://schemas.openxmlformats.org/officeDocument/2006/relationships/image" Target="../media/image2520.png"/><Relationship Id="rId1331" Type="http://schemas.openxmlformats.org/officeDocument/2006/relationships/customXml" Target="../ink/ink3889.xml"/><Relationship Id="rId68" Type="http://schemas.openxmlformats.org/officeDocument/2006/relationships/image" Target="../media/image1993.png"/><Relationship Id="rId1429" Type="http://schemas.openxmlformats.org/officeDocument/2006/relationships/customXml" Target="../ink/ink3938.xml"/><Relationship Id="rId284" Type="http://schemas.openxmlformats.org/officeDocument/2006/relationships/customXml" Target="../ink/ink3363.xml"/><Relationship Id="rId491" Type="http://schemas.openxmlformats.org/officeDocument/2006/relationships/customXml" Target="../ink/ink3469.xml"/><Relationship Id="rId144" Type="http://schemas.openxmlformats.org/officeDocument/2006/relationships/image" Target="../media/image2031.png"/><Relationship Id="rId589" Type="http://schemas.openxmlformats.org/officeDocument/2006/relationships/customXml" Target="../ink/ink3518.xml"/><Relationship Id="rId796" Type="http://schemas.openxmlformats.org/officeDocument/2006/relationships/image" Target="../media/image2356.png"/><Relationship Id="rId351" Type="http://schemas.openxmlformats.org/officeDocument/2006/relationships/image" Target="../media/image2133.png"/><Relationship Id="rId449" Type="http://schemas.openxmlformats.org/officeDocument/2006/relationships/customXml" Target="../ink/ink3447.xml"/><Relationship Id="rId656" Type="http://schemas.openxmlformats.org/officeDocument/2006/relationships/image" Target="../media/image2285.png"/><Relationship Id="rId863" Type="http://schemas.openxmlformats.org/officeDocument/2006/relationships/customXml" Target="../ink/ink3655.xml"/><Relationship Id="rId1079" Type="http://schemas.openxmlformats.org/officeDocument/2006/relationships/customXml" Target="../ink/ink3763.xml"/><Relationship Id="rId1286" Type="http://schemas.openxmlformats.org/officeDocument/2006/relationships/image" Target="../media/image2681.png"/><Relationship Id="rId1493" Type="http://schemas.openxmlformats.org/officeDocument/2006/relationships/customXml" Target="../ink/ink3970.xml"/><Relationship Id="rId211" Type="http://schemas.openxmlformats.org/officeDocument/2006/relationships/customXml" Target="../ink/ink3326.xml"/><Relationship Id="rId309" Type="http://schemas.openxmlformats.org/officeDocument/2006/relationships/image" Target="../media/image2111.png"/><Relationship Id="rId516" Type="http://schemas.openxmlformats.org/officeDocument/2006/relationships/image" Target="../media/image2214.png"/><Relationship Id="rId1146" Type="http://schemas.openxmlformats.org/officeDocument/2006/relationships/image" Target="../media/image2611.png"/><Relationship Id="rId723" Type="http://schemas.openxmlformats.org/officeDocument/2006/relationships/customXml" Target="../ink/ink3585.xml"/><Relationship Id="rId930" Type="http://schemas.openxmlformats.org/officeDocument/2006/relationships/image" Target="../media/image2423.png"/><Relationship Id="rId1006" Type="http://schemas.openxmlformats.org/officeDocument/2006/relationships/image" Target="../media/image2461.png"/><Relationship Id="rId1353" Type="http://schemas.openxmlformats.org/officeDocument/2006/relationships/customXml" Target="../ink/ink3900.xml"/><Relationship Id="rId1213" Type="http://schemas.openxmlformats.org/officeDocument/2006/relationships/customXml" Target="../ink/ink3830.xml"/><Relationship Id="rId1420" Type="http://schemas.openxmlformats.org/officeDocument/2006/relationships/image" Target="../media/image2748.png"/><Relationship Id="rId1518" Type="http://schemas.openxmlformats.org/officeDocument/2006/relationships/image" Target="../media/image2797.png"/><Relationship Id="rId17" Type="http://schemas.openxmlformats.org/officeDocument/2006/relationships/image" Target="../media/image1968.png"/><Relationship Id="rId166" Type="http://schemas.openxmlformats.org/officeDocument/2006/relationships/image" Target="../media/image2042.png"/><Relationship Id="rId373" Type="http://schemas.openxmlformats.org/officeDocument/2006/relationships/customXml" Target="../ink/ink3409.xml"/><Relationship Id="rId580" Type="http://schemas.openxmlformats.org/officeDocument/2006/relationships/image" Target="../media/image2245.png"/><Relationship Id="rId1" Type="http://schemas.openxmlformats.org/officeDocument/2006/relationships/slideLayout" Target="../slideLayouts/slideLayout7.xml"/><Relationship Id="rId233" Type="http://schemas.openxmlformats.org/officeDocument/2006/relationships/customXml" Target="../ink/ink3337.xml"/><Relationship Id="rId440" Type="http://schemas.openxmlformats.org/officeDocument/2006/relationships/image" Target="../media/image2177.png"/><Relationship Id="rId678" Type="http://schemas.openxmlformats.org/officeDocument/2006/relationships/image" Target="../media/image2296.png"/><Relationship Id="rId885" Type="http://schemas.openxmlformats.org/officeDocument/2006/relationships/customXml" Target="../ink/ink3666.xml"/><Relationship Id="rId1070" Type="http://schemas.openxmlformats.org/officeDocument/2006/relationships/image" Target="../media/image2493.png"/><Relationship Id="rId300" Type="http://schemas.openxmlformats.org/officeDocument/2006/relationships/customXml" Target="../ink/ink3372.xml"/><Relationship Id="rId538" Type="http://schemas.openxmlformats.org/officeDocument/2006/relationships/image" Target="../media/image2225.png"/><Relationship Id="rId745" Type="http://schemas.openxmlformats.org/officeDocument/2006/relationships/customXml" Target="../ink/ink3596.xml"/><Relationship Id="rId952" Type="http://schemas.openxmlformats.org/officeDocument/2006/relationships/image" Target="../media/image2434.png"/><Relationship Id="rId1168" Type="http://schemas.openxmlformats.org/officeDocument/2006/relationships/image" Target="../media/image2622.png"/><Relationship Id="rId1375" Type="http://schemas.openxmlformats.org/officeDocument/2006/relationships/customXml" Target="../ink/ink3911.xml"/><Relationship Id="rId81" Type="http://schemas.openxmlformats.org/officeDocument/2006/relationships/customXml" Target="../ink/ink3261.xml"/><Relationship Id="rId605" Type="http://schemas.openxmlformats.org/officeDocument/2006/relationships/customXml" Target="../ink/ink3526.xml"/><Relationship Id="rId812" Type="http://schemas.openxmlformats.org/officeDocument/2006/relationships/image" Target="../media/image2364.png"/><Relationship Id="rId1028" Type="http://schemas.openxmlformats.org/officeDocument/2006/relationships/image" Target="../media/image2472.png"/><Relationship Id="rId1235" Type="http://schemas.openxmlformats.org/officeDocument/2006/relationships/customXml" Target="../ink/ink3841.xml"/><Relationship Id="rId1442" Type="http://schemas.openxmlformats.org/officeDocument/2006/relationships/image" Target="../media/image2759.png"/><Relationship Id="rId1302" Type="http://schemas.openxmlformats.org/officeDocument/2006/relationships/image" Target="../media/image2689.png"/><Relationship Id="rId39" Type="http://schemas.openxmlformats.org/officeDocument/2006/relationships/customXml" Target="../ink/ink3240.xml"/><Relationship Id="rId188" Type="http://schemas.openxmlformats.org/officeDocument/2006/relationships/image" Target="../media/image2053.png"/><Relationship Id="rId395" Type="http://schemas.openxmlformats.org/officeDocument/2006/relationships/customXml" Target="../ink/ink3420.xml"/><Relationship Id="rId255" Type="http://schemas.openxmlformats.org/officeDocument/2006/relationships/customXml" Target="../ink/ink3348.xml"/><Relationship Id="rId462" Type="http://schemas.openxmlformats.org/officeDocument/2006/relationships/image" Target="../media/image2188.png"/><Relationship Id="rId1092" Type="http://schemas.openxmlformats.org/officeDocument/2006/relationships/image" Target="../media/image2504.png"/><Relationship Id="rId1397" Type="http://schemas.openxmlformats.org/officeDocument/2006/relationships/customXml" Target="../ink/ink3922.xml"/><Relationship Id="rId115" Type="http://schemas.openxmlformats.org/officeDocument/2006/relationships/customXml" Target="../ink/ink3278.xml"/><Relationship Id="rId322" Type="http://schemas.openxmlformats.org/officeDocument/2006/relationships/customXml" Target="../ink/ink3383.xml"/><Relationship Id="rId767" Type="http://schemas.openxmlformats.org/officeDocument/2006/relationships/customXml" Target="../ink/ink3607.xml"/><Relationship Id="rId974" Type="http://schemas.openxmlformats.org/officeDocument/2006/relationships/image" Target="../media/image2445.png"/><Relationship Id="rId627" Type="http://schemas.openxmlformats.org/officeDocument/2006/relationships/customXml" Target="../ink/ink3537.xml"/><Relationship Id="rId834" Type="http://schemas.openxmlformats.org/officeDocument/2006/relationships/image" Target="../media/image2375.png"/><Relationship Id="rId1257" Type="http://schemas.openxmlformats.org/officeDocument/2006/relationships/customXml" Target="../ink/ink3852.xml"/><Relationship Id="rId1464" Type="http://schemas.openxmlformats.org/officeDocument/2006/relationships/image" Target="../media/image2770.png"/><Relationship Id="rId901" Type="http://schemas.openxmlformats.org/officeDocument/2006/relationships/customXml" Target="../ink/ink3674.xml"/><Relationship Id="rId1117" Type="http://schemas.openxmlformats.org/officeDocument/2006/relationships/customXml" Target="../ink/ink3782.xml"/><Relationship Id="rId1324" Type="http://schemas.openxmlformats.org/officeDocument/2006/relationships/image" Target="../media/image2700.png"/><Relationship Id="rId1531" Type="http://schemas.openxmlformats.org/officeDocument/2006/relationships/customXml" Target="../ink/ink3989.xml"/><Relationship Id="rId30" Type="http://schemas.openxmlformats.org/officeDocument/2006/relationships/customXml" Target="../ink/ink3235.xml"/><Relationship Id="rId277" Type="http://schemas.openxmlformats.org/officeDocument/2006/relationships/image" Target="../media/image2096.png"/><Relationship Id="rId484" Type="http://schemas.openxmlformats.org/officeDocument/2006/relationships/customXml" Target="../ink/ink3465.xml"/><Relationship Id="rId137" Type="http://schemas.openxmlformats.org/officeDocument/2006/relationships/customXml" Target="../ink/ink3289.xml"/><Relationship Id="rId344" Type="http://schemas.openxmlformats.org/officeDocument/2006/relationships/customXml" Target="../ink/ink3394.xml"/><Relationship Id="rId691" Type="http://schemas.openxmlformats.org/officeDocument/2006/relationships/customXml" Target="../ink/ink3569.xml"/><Relationship Id="rId789" Type="http://schemas.openxmlformats.org/officeDocument/2006/relationships/customXml" Target="../ink/ink3618.xml"/><Relationship Id="rId996" Type="http://schemas.openxmlformats.org/officeDocument/2006/relationships/image" Target="../media/image2456.png"/><Relationship Id="rId551" Type="http://schemas.openxmlformats.org/officeDocument/2006/relationships/customXml" Target="../ink/ink3499.xml"/><Relationship Id="rId649" Type="http://schemas.openxmlformats.org/officeDocument/2006/relationships/customXml" Target="../ink/ink3548.xml"/><Relationship Id="rId856" Type="http://schemas.openxmlformats.org/officeDocument/2006/relationships/image" Target="../media/image2386.png"/><Relationship Id="rId1181" Type="http://schemas.openxmlformats.org/officeDocument/2006/relationships/customXml" Target="../ink/ink3814.xml"/><Relationship Id="rId1279" Type="http://schemas.openxmlformats.org/officeDocument/2006/relationships/customXml" Target="../ink/ink3863.xml"/><Relationship Id="rId1486" Type="http://schemas.openxmlformats.org/officeDocument/2006/relationships/image" Target="../media/image2781.png"/><Relationship Id="rId204" Type="http://schemas.openxmlformats.org/officeDocument/2006/relationships/image" Target="../media/image2061.png"/><Relationship Id="rId411" Type="http://schemas.openxmlformats.org/officeDocument/2006/relationships/customXml" Target="../ink/ink3428.xml"/><Relationship Id="rId509" Type="http://schemas.openxmlformats.org/officeDocument/2006/relationships/customXml" Target="../ink/ink3478.xml"/><Relationship Id="rId1041" Type="http://schemas.openxmlformats.org/officeDocument/2006/relationships/customXml" Target="../ink/ink3744.xml"/><Relationship Id="rId1139" Type="http://schemas.openxmlformats.org/officeDocument/2006/relationships/customXml" Target="../ink/ink3793.xml"/><Relationship Id="rId1346" Type="http://schemas.openxmlformats.org/officeDocument/2006/relationships/image" Target="../media/image2711.png"/><Relationship Id="rId716" Type="http://schemas.openxmlformats.org/officeDocument/2006/relationships/image" Target="../media/image2315.png"/><Relationship Id="rId923" Type="http://schemas.openxmlformats.org/officeDocument/2006/relationships/customXml" Target="../ink/ink3685.xml"/><Relationship Id="rId52" Type="http://schemas.openxmlformats.org/officeDocument/2006/relationships/image" Target="../media/image1985.png"/><Relationship Id="rId1206" Type="http://schemas.openxmlformats.org/officeDocument/2006/relationships/image" Target="../media/image2641.png"/><Relationship Id="rId1413" Type="http://schemas.openxmlformats.org/officeDocument/2006/relationships/customXml" Target="../ink/ink39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4048.xml"/><Relationship Id="rId21" Type="http://schemas.openxmlformats.org/officeDocument/2006/relationships/customXml" Target="../ink/ink4000.xml"/><Relationship Id="rId42" Type="http://schemas.openxmlformats.org/officeDocument/2006/relationships/image" Target="../media/image2825.png"/><Relationship Id="rId63" Type="http://schemas.openxmlformats.org/officeDocument/2006/relationships/customXml" Target="../ink/ink4021.xml"/><Relationship Id="rId84" Type="http://schemas.openxmlformats.org/officeDocument/2006/relationships/image" Target="../media/image2846.png"/><Relationship Id="rId138" Type="http://schemas.openxmlformats.org/officeDocument/2006/relationships/image" Target="../media/image2873.png"/><Relationship Id="rId107" Type="http://schemas.openxmlformats.org/officeDocument/2006/relationships/customXml" Target="../ink/ink4043.xml"/><Relationship Id="rId11" Type="http://schemas.openxmlformats.org/officeDocument/2006/relationships/customXml" Target="../ink/ink3995.xml"/><Relationship Id="rId32" Type="http://schemas.openxmlformats.org/officeDocument/2006/relationships/image" Target="../media/image2820.png"/><Relationship Id="rId53" Type="http://schemas.openxmlformats.org/officeDocument/2006/relationships/customXml" Target="../ink/ink4016.xml"/><Relationship Id="rId74" Type="http://schemas.openxmlformats.org/officeDocument/2006/relationships/image" Target="../media/image2841.png"/><Relationship Id="rId128" Type="http://schemas.openxmlformats.org/officeDocument/2006/relationships/image" Target="../media/image2868.png"/><Relationship Id="rId149" Type="http://schemas.openxmlformats.org/officeDocument/2006/relationships/customXml" Target="../ink/ink4064.xml"/><Relationship Id="rId5" Type="http://schemas.openxmlformats.org/officeDocument/2006/relationships/customXml" Target="../ink/ink3992.xml"/><Relationship Id="rId95" Type="http://schemas.openxmlformats.org/officeDocument/2006/relationships/customXml" Target="../ink/ink4037.xml"/><Relationship Id="rId22" Type="http://schemas.openxmlformats.org/officeDocument/2006/relationships/image" Target="../media/image2815.png"/><Relationship Id="rId27" Type="http://schemas.openxmlformats.org/officeDocument/2006/relationships/customXml" Target="../ink/ink4003.xml"/><Relationship Id="rId43" Type="http://schemas.openxmlformats.org/officeDocument/2006/relationships/customXml" Target="../ink/ink4011.xml"/><Relationship Id="rId48" Type="http://schemas.openxmlformats.org/officeDocument/2006/relationships/image" Target="../media/image2828.png"/><Relationship Id="rId64" Type="http://schemas.openxmlformats.org/officeDocument/2006/relationships/image" Target="../media/image2836.png"/><Relationship Id="rId69" Type="http://schemas.openxmlformats.org/officeDocument/2006/relationships/customXml" Target="../ink/ink4024.xml"/><Relationship Id="rId113" Type="http://schemas.openxmlformats.org/officeDocument/2006/relationships/customXml" Target="../ink/ink4046.xml"/><Relationship Id="rId118" Type="http://schemas.openxmlformats.org/officeDocument/2006/relationships/image" Target="../media/image2863.png"/><Relationship Id="rId134" Type="http://schemas.openxmlformats.org/officeDocument/2006/relationships/image" Target="../media/image2871.png"/><Relationship Id="rId139" Type="http://schemas.openxmlformats.org/officeDocument/2006/relationships/customXml" Target="../ink/ink4059.xml"/><Relationship Id="rId80" Type="http://schemas.openxmlformats.org/officeDocument/2006/relationships/image" Target="../media/image2844.png"/><Relationship Id="rId85" Type="http://schemas.openxmlformats.org/officeDocument/2006/relationships/customXml" Target="../ink/ink4032.xml"/><Relationship Id="rId150" Type="http://schemas.openxmlformats.org/officeDocument/2006/relationships/image" Target="../media/image2879.png"/><Relationship Id="rId12" Type="http://schemas.openxmlformats.org/officeDocument/2006/relationships/image" Target="../media/image2810.png"/><Relationship Id="rId17" Type="http://schemas.openxmlformats.org/officeDocument/2006/relationships/customXml" Target="../ink/ink3998.xml"/><Relationship Id="rId33" Type="http://schemas.openxmlformats.org/officeDocument/2006/relationships/customXml" Target="../ink/ink4006.xml"/><Relationship Id="rId38" Type="http://schemas.openxmlformats.org/officeDocument/2006/relationships/image" Target="../media/image2823.png"/><Relationship Id="rId59" Type="http://schemas.openxmlformats.org/officeDocument/2006/relationships/customXml" Target="../ink/ink4019.xml"/><Relationship Id="rId103" Type="http://schemas.openxmlformats.org/officeDocument/2006/relationships/customXml" Target="../ink/ink4041.xml"/><Relationship Id="rId108" Type="http://schemas.openxmlformats.org/officeDocument/2006/relationships/image" Target="../media/image2858.png"/><Relationship Id="rId124" Type="http://schemas.openxmlformats.org/officeDocument/2006/relationships/image" Target="../media/image2866.png"/><Relationship Id="rId129" Type="http://schemas.openxmlformats.org/officeDocument/2006/relationships/customXml" Target="../ink/ink4054.xml"/><Relationship Id="rId54" Type="http://schemas.openxmlformats.org/officeDocument/2006/relationships/image" Target="../media/image2831.png"/><Relationship Id="rId70" Type="http://schemas.openxmlformats.org/officeDocument/2006/relationships/image" Target="../media/image2839.png"/><Relationship Id="rId75" Type="http://schemas.openxmlformats.org/officeDocument/2006/relationships/customXml" Target="../ink/ink4027.xml"/><Relationship Id="rId91" Type="http://schemas.openxmlformats.org/officeDocument/2006/relationships/customXml" Target="../ink/ink4035.xml"/><Relationship Id="rId96" Type="http://schemas.openxmlformats.org/officeDocument/2006/relationships/image" Target="../media/image2852.png"/><Relationship Id="rId140" Type="http://schemas.openxmlformats.org/officeDocument/2006/relationships/image" Target="../media/image2874.png"/><Relationship Id="rId145" Type="http://schemas.openxmlformats.org/officeDocument/2006/relationships/customXml" Target="../ink/ink4062.xml"/><Relationship Id="rId1" Type="http://schemas.openxmlformats.org/officeDocument/2006/relationships/slideLayout" Target="../slideLayouts/slideLayout7.xml"/><Relationship Id="rId6" Type="http://schemas.openxmlformats.org/officeDocument/2006/relationships/image" Target="../media/image2807.png"/><Relationship Id="rId23" Type="http://schemas.openxmlformats.org/officeDocument/2006/relationships/customXml" Target="../ink/ink4001.xml"/><Relationship Id="rId28" Type="http://schemas.openxmlformats.org/officeDocument/2006/relationships/image" Target="../media/image2818.png"/><Relationship Id="rId49" Type="http://schemas.openxmlformats.org/officeDocument/2006/relationships/customXml" Target="../ink/ink4014.xml"/><Relationship Id="rId114" Type="http://schemas.openxmlformats.org/officeDocument/2006/relationships/image" Target="../media/image2861.png"/><Relationship Id="rId119" Type="http://schemas.openxmlformats.org/officeDocument/2006/relationships/customXml" Target="../ink/ink4049.xml"/><Relationship Id="rId44" Type="http://schemas.openxmlformats.org/officeDocument/2006/relationships/image" Target="../media/image2826.png"/><Relationship Id="rId60" Type="http://schemas.openxmlformats.org/officeDocument/2006/relationships/image" Target="../media/image2834.png"/><Relationship Id="rId65" Type="http://schemas.openxmlformats.org/officeDocument/2006/relationships/customXml" Target="../ink/ink4022.xml"/><Relationship Id="rId81" Type="http://schemas.openxmlformats.org/officeDocument/2006/relationships/customXml" Target="../ink/ink4030.xml"/><Relationship Id="rId86" Type="http://schemas.openxmlformats.org/officeDocument/2006/relationships/image" Target="../media/image2847.png"/><Relationship Id="rId130" Type="http://schemas.openxmlformats.org/officeDocument/2006/relationships/image" Target="../media/image2869.png"/><Relationship Id="rId135" Type="http://schemas.openxmlformats.org/officeDocument/2006/relationships/customXml" Target="../ink/ink4057.xml"/><Relationship Id="rId13" Type="http://schemas.openxmlformats.org/officeDocument/2006/relationships/customXml" Target="../ink/ink3996.xml"/><Relationship Id="rId18" Type="http://schemas.openxmlformats.org/officeDocument/2006/relationships/image" Target="../media/image2813.png"/><Relationship Id="rId39" Type="http://schemas.openxmlformats.org/officeDocument/2006/relationships/customXml" Target="../ink/ink4009.xml"/><Relationship Id="rId109" Type="http://schemas.openxmlformats.org/officeDocument/2006/relationships/customXml" Target="../ink/ink4044.xml"/><Relationship Id="rId34" Type="http://schemas.openxmlformats.org/officeDocument/2006/relationships/image" Target="../media/image2821.png"/><Relationship Id="rId50" Type="http://schemas.openxmlformats.org/officeDocument/2006/relationships/image" Target="../media/image2829.png"/><Relationship Id="rId55" Type="http://schemas.openxmlformats.org/officeDocument/2006/relationships/customXml" Target="../ink/ink4017.xml"/><Relationship Id="rId76" Type="http://schemas.openxmlformats.org/officeDocument/2006/relationships/image" Target="../media/image2842.png"/><Relationship Id="rId97" Type="http://schemas.openxmlformats.org/officeDocument/2006/relationships/customXml" Target="../ink/ink4038.xml"/><Relationship Id="rId104" Type="http://schemas.openxmlformats.org/officeDocument/2006/relationships/image" Target="../media/image2856.png"/><Relationship Id="rId120" Type="http://schemas.openxmlformats.org/officeDocument/2006/relationships/image" Target="../media/image2864.png"/><Relationship Id="rId125" Type="http://schemas.openxmlformats.org/officeDocument/2006/relationships/customXml" Target="../ink/ink4052.xml"/><Relationship Id="rId141" Type="http://schemas.openxmlformats.org/officeDocument/2006/relationships/customXml" Target="../ink/ink4060.xml"/><Relationship Id="rId146" Type="http://schemas.openxmlformats.org/officeDocument/2006/relationships/image" Target="../media/image2877.png"/><Relationship Id="rId7" Type="http://schemas.openxmlformats.org/officeDocument/2006/relationships/customXml" Target="../ink/ink3993.xml"/><Relationship Id="rId71" Type="http://schemas.openxmlformats.org/officeDocument/2006/relationships/customXml" Target="../ink/ink4025.xml"/><Relationship Id="rId92" Type="http://schemas.openxmlformats.org/officeDocument/2006/relationships/image" Target="../media/image2850.png"/><Relationship Id="rId2" Type="http://schemas.openxmlformats.org/officeDocument/2006/relationships/notesSlide" Target="../notesSlides/notesSlide13.xml"/><Relationship Id="rId29" Type="http://schemas.openxmlformats.org/officeDocument/2006/relationships/customXml" Target="../ink/ink4004.xml"/><Relationship Id="rId24" Type="http://schemas.openxmlformats.org/officeDocument/2006/relationships/image" Target="../media/image2816.png"/><Relationship Id="rId40" Type="http://schemas.openxmlformats.org/officeDocument/2006/relationships/image" Target="../media/image2824.png"/><Relationship Id="rId45" Type="http://schemas.openxmlformats.org/officeDocument/2006/relationships/customXml" Target="../ink/ink4012.xml"/><Relationship Id="rId66" Type="http://schemas.openxmlformats.org/officeDocument/2006/relationships/image" Target="../media/image2837.png"/><Relationship Id="rId87" Type="http://schemas.openxmlformats.org/officeDocument/2006/relationships/customXml" Target="../ink/ink4033.xml"/><Relationship Id="rId110" Type="http://schemas.openxmlformats.org/officeDocument/2006/relationships/image" Target="../media/image2859.png"/><Relationship Id="rId115" Type="http://schemas.openxmlformats.org/officeDocument/2006/relationships/customXml" Target="../ink/ink4047.xml"/><Relationship Id="rId131" Type="http://schemas.openxmlformats.org/officeDocument/2006/relationships/customXml" Target="../ink/ink4055.xml"/><Relationship Id="rId136" Type="http://schemas.openxmlformats.org/officeDocument/2006/relationships/image" Target="../media/image2872.png"/><Relationship Id="rId61" Type="http://schemas.openxmlformats.org/officeDocument/2006/relationships/customXml" Target="../ink/ink4020.xml"/><Relationship Id="rId82" Type="http://schemas.openxmlformats.org/officeDocument/2006/relationships/image" Target="../media/image2845.png"/><Relationship Id="rId19" Type="http://schemas.openxmlformats.org/officeDocument/2006/relationships/customXml" Target="../ink/ink3999.xml"/><Relationship Id="rId14" Type="http://schemas.openxmlformats.org/officeDocument/2006/relationships/image" Target="../media/image2811.png"/><Relationship Id="rId30" Type="http://schemas.openxmlformats.org/officeDocument/2006/relationships/image" Target="../media/image2819.png"/><Relationship Id="rId35" Type="http://schemas.openxmlformats.org/officeDocument/2006/relationships/customXml" Target="../ink/ink4007.xml"/><Relationship Id="rId56" Type="http://schemas.openxmlformats.org/officeDocument/2006/relationships/image" Target="../media/image2832.png"/><Relationship Id="rId77" Type="http://schemas.openxmlformats.org/officeDocument/2006/relationships/customXml" Target="../ink/ink4028.xml"/><Relationship Id="rId100" Type="http://schemas.openxmlformats.org/officeDocument/2006/relationships/image" Target="../media/image2854.png"/><Relationship Id="rId105" Type="http://schemas.openxmlformats.org/officeDocument/2006/relationships/customXml" Target="../ink/ink4042.xml"/><Relationship Id="rId126" Type="http://schemas.openxmlformats.org/officeDocument/2006/relationships/image" Target="../media/image2867.png"/><Relationship Id="rId147" Type="http://schemas.openxmlformats.org/officeDocument/2006/relationships/customXml" Target="../ink/ink4063.xml"/><Relationship Id="rId8" Type="http://schemas.openxmlformats.org/officeDocument/2006/relationships/image" Target="../media/image2808.png"/><Relationship Id="rId51" Type="http://schemas.openxmlformats.org/officeDocument/2006/relationships/customXml" Target="../ink/ink4015.xml"/><Relationship Id="rId72" Type="http://schemas.openxmlformats.org/officeDocument/2006/relationships/image" Target="../media/image2840.png"/><Relationship Id="rId93" Type="http://schemas.openxmlformats.org/officeDocument/2006/relationships/customXml" Target="../ink/ink4036.xml"/><Relationship Id="rId98" Type="http://schemas.openxmlformats.org/officeDocument/2006/relationships/image" Target="../media/image2853.png"/><Relationship Id="rId121" Type="http://schemas.openxmlformats.org/officeDocument/2006/relationships/customXml" Target="../ink/ink4050.xml"/><Relationship Id="rId142" Type="http://schemas.openxmlformats.org/officeDocument/2006/relationships/image" Target="../media/image2875.png"/><Relationship Id="rId3" Type="http://schemas.openxmlformats.org/officeDocument/2006/relationships/customXml" Target="../ink/ink3991.xml"/><Relationship Id="rId25" Type="http://schemas.openxmlformats.org/officeDocument/2006/relationships/customXml" Target="../ink/ink4002.xml"/><Relationship Id="rId46" Type="http://schemas.openxmlformats.org/officeDocument/2006/relationships/image" Target="../media/image2827.png"/><Relationship Id="rId67" Type="http://schemas.openxmlformats.org/officeDocument/2006/relationships/customXml" Target="../ink/ink4023.xml"/><Relationship Id="rId116" Type="http://schemas.openxmlformats.org/officeDocument/2006/relationships/image" Target="../media/image2862.png"/><Relationship Id="rId137" Type="http://schemas.openxmlformats.org/officeDocument/2006/relationships/customXml" Target="../ink/ink4058.xml"/><Relationship Id="rId20" Type="http://schemas.openxmlformats.org/officeDocument/2006/relationships/image" Target="../media/image2814.png"/><Relationship Id="rId41" Type="http://schemas.openxmlformats.org/officeDocument/2006/relationships/customXml" Target="../ink/ink4010.xml"/><Relationship Id="rId62" Type="http://schemas.openxmlformats.org/officeDocument/2006/relationships/image" Target="../media/image2835.png"/><Relationship Id="rId83" Type="http://schemas.openxmlformats.org/officeDocument/2006/relationships/customXml" Target="../ink/ink4031.xml"/><Relationship Id="rId88" Type="http://schemas.openxmlformats.org/officeDocument/2006/relationships/image" Target="../media/image2848.png"/><Relationship Id="rId111" Type="http://schemas.openxmlformats.org/officeDocument/2006/relationships/customXml" Target="../ink/ink4045.xml"/><Relationship Id="rId132" Type="http://schemas.openxmlformats.org/officeDocument/2006/relationships/image" Target="../media/image2870.png"/><Relationship Id="rId15" Type="http://schemas.openxmlformats.org/officeDocument/2006/relationships/customXml" Target="../ink/ink3997.xml"/><Relationship Id="rId36" Type="http://schemas.openxmlformats.org/officeDocument/2006/relationships/image" Target="../media/image2822.png"/><Relationship Id="rId57" Type="http://schemas.openxmlformats.org/officeDocument/2006/relationships/customXml" Target="../ink/ink4018.xml"/><Relationship Id="rId106" Type="http://schemas.openxmlformats.org/officeDocument/2006/relationships/image" Target="../media/image2857.png"/><Relationship Id="rId127" Type="http://schemas.openxmlformats.org/officeDocument/2006/relationships/customXml" Target="../ink/ink4053.xml"/><Relationship Id="rId10" Type="http://schemas.openxmlformats.org/officeDocument/2006/relationships/image" Target="../media/image2809.png"/><Relationship Id="rId31" Type="http://schemas.openxmlformats.org/officeDocument/2006/relationships/customXml" Target="../ink/ink4005.xml"/><Relationship Id="rId52" Type="http://schemas.openxmlformats.org/officeDocument/2006/relationships/image" Target="../media/image2830.png"/><Relationship Id="rId73" Type="http://schemas.openxmlformats.org/officeDocument/2006/relationships/customXml" Target="../ink/ink4026.xml"/><Relationship Id="rId78" Type="http://schemas.openxmlformats.org/officeDocument/2006/relationships/image" Target="../media/image2843.png"/><Relationship Id="rId94" Type="http://schemas.openxmlformats.org/officeDocument/2006/relationships/image" Target="../media/image2851.png"/><Relationship Id="rId99" Type="http://schemas.openxmlformats.org/officeDocument/2006/relationships/customXml" Target="../ink/ink4039.xml"/><Relationship Id="rId101" Type="http://schemas.openxmlformats.org/officeDocument/2006/relationships/customXml" Target="../ink/ink4040.xml"/><Relationship Id="rId122" Type="http://schemas.openxmlformats.org/officeDocument/2006/relationships/image" Target="../media/image2865.png"/><Relationship Id="rId143" Type="http://schemas.openxmlformats.org/officeDocument/2006/relationships/customXml" Target="../ink/ink4061.xml"/><Relationship Id="rId148" Type="http://schemas.openxmlformats.org/officeDocument/2006/relationships/image" Target="../media/image2878.png"/><Relationship Id="rId4" Type="http://schemas.openxmlformats.org/officeDocument/2006/relationships/image" Target="../media/image2806.png"/><Relationship Id="rId9" Type="http://schemas.openxmlformats.org/officeDocument/2006/relationships/customXml" Target="../ink/ink3994.xml"/><Relationship Id="rId26" Type="http://schemas.openxmlformats.org/officeDocument/2006/relationships/image" Target="../media/image2817.png"/><Relationship Id="rId47" Type="http://schemas.openxmlformats.org/officeDocument/2006/relationships/customXml" Target="../ink/ink4013.xml"/><Relationship Id="rId68" Type="http://schemas.openxmlformats.org/officeDocument/2006/relationships/image" Target="../media/image2838.png"/><Relationship Id="rId89" Type="http://schemas.openxmlformats.org/officeDocument/2006/relationships/customXml" Target="../ink/ink4034.xml"/><Relationship Id="rId112" Type="http://schemas.openxmlformats.org/officeDocument/2006/relationships/image" Target="../media/image2860.png"/><Relationship Id="rId133" Type="http://schemas.openxmlformats.org/officeDocument/2006/relationships/customXml" Target="../ink/ink4056.xml"/><Relationship Id="rId16" Type="http://schemas.openxmlformats.org/officeDocument/2006/relationships/image" Target="../media/image2812.png"/><Relationship Id="rId37" Type="http://schemas.openxmlformats.org/officeDocument/2006/relationships/customXml" Target="../ink/ink4008.xml"/><Relationship Id="rId58" Type="http://schemas.openxmlformats.org/officeDocument/2006/relationships/image" Target="../media/image2833.png"/><Relationship Id="rId79" Type="http://schemas.openxmlformats.org/officeDocument/2006/relationships/customXml" Target="../ink/ink4029.xml"/><Relationship Id="rId102" Type="http://schemas.openxmlformats.org/officeDocument/2006/relationships/image" Target="../media/image2855.png"/><Relationship Id="rId123" Type="http://schemas.openxmlformats.org/officeDocument/2006/relationships/customXml" Target="../ink/ink4051.xml"/><Relationship Id="rId144" Type="http://schemas.openxmlformats.org/officeDocument/2006/relationships/image" Target="../media/image2876.png"/><Relationship Id="rId90" Type="http://schemas.openxmlformats.org/officeDocument/2006/relationships/image" Target="../media/image2849.png"/></Relationships>
</file>

<file path=ppt/slides/_rels/slide2.xml.rels><?xml version="1.0" encoding="UTF-8" standalone="yes"?>
<Relationships xmlns="http://schemas.openxmlformats.org/package/2006/relationships"><Relationship Id="rId13" Type="http://schemas.openxmlformats.org/officeDocument/2006/relationships/customXml" Target="../ink/ink25.xml"/><Relationship Id="rId18" Type="http://schemas.openxmlformats.org/officeDocument/2006/relationships/image" Target="../media/image978.png"/><Relationship Id="rId26" Type="http://schemas.openxmlformats.org/officeDocument/2006/relationships/image" Target="../media/image982.png"/><Relationship Id="rId39" Type="http://schemas.openxmlformats.org/officeDocument/2006/relationships/customXml" Target="../ink/ink38.xml"/><Relationship Id="rId21" Type="http://schemas.openxmlformats.org/officeDocument/2006/relationships/customXml" Target="../ink/ink29.xml"/><Relationship Id="rId34" Type="http://schemas.openxmlformats.org/officeDocument/2006/relationships/image" Target="../media/image986.png"/><Relationship Id="rId42" Type="http://schemas.openxmlformats.org/officeDocument/2006/relationships/image" Target="../media/image990.png"/><Relationship Id="rId47" Type="http://schemas.openxmlformats.org/officeDocument/2006/relationships/customXml" Target="../ink/ink42.xml"/><Relationship Id="rId50" Type="http://schemas.openxmlformats.org/officeDocument/2006/relationships/image" Target="../media/image994.png"/><Relationship Id="rId55" Type="http://schemas.openxmlformats.org/officeDocument/2006/relationships/customXml" Target="../ink/ink46.xml"/><Relationship Id="rId7" Type="http://schemas.openxmlformats.org/officeDocument/2006/relationships/customXml" Target="../ink/ink22.xml"/><Relationship Id="rId2" Type="http://schemas.openxmlformats.org/officeDocument/2006/relationships/notesSlide" Target="../notesSlides/notesSlide2.xml"/><Relationship Id="rId16" Type="http://schemas.openxmlformats.org/officeDocument/2006/relationships/image" Target="../media/image977.png"/><Relationship Id="rId29" Type="http://schemas.openxmlformats.org/officeDocument/2006/relationships/customXml" Target="../ink/ink33.xml"/><Relationship Id="rId11" Type="http://schemas.openxmlformats.org/officeDocument/2006/relationships/customXml" Target="../ink/ink24.xml"/><Relationship Id="rId24" Type="http://schemas.openxmlformats.org/officeDocument/2006/relationships/image" Target="../media/image981.png"/><Relationship Id="rId32" Type="http://schemas.openxmlformats.org/officeDocument/2006/relationships/image" Target="../media/image985.png"/><Relationship Id="rId37" Type="http://schemas.openxmlformats.org/officeDocument/2006/relationships/customXml" Target="../ink/ink37.xml"/><Relationship Id="rId40" Type="http://schemas.openxmlformats.org/officeDocument/2006/relationships/image" Target="../media/image989.png"/><Relationship Id="rId45" Type="http://schemas.openxmlformats.org/officeDocument/2006/relationships/customXml" Target="../ink/ink41.xml"/><Relationship Id="rId53" Type="http://schemas.openxmlformats.org/officeDocument/2006/relationships/customXml" Target="../ink/ink45.xml"/><Relationship Id="rId58" Type="http://schemas.openxmlformats.org/officeDocument/2006/relationships/image" Target="../media/image22.png"/><Relationship Id="rId5" Type="http://schemas.openxmlformats.org/officeDocument/2006/relationships/customXml" Target="../ink/ink21.xml"/><Relationship Id="rId19" Type="http://schemas.openxmlformats.org/officeDocument/2006/relationships/customXml" Target="../ink/ink28.xml"/><Relationship Id="rId4" Type="http://schemas.openxmlformats.org/officeDocument/2006/relationships/image" Target="../media/image971.png"/><Relationship Id="rId9" Type="http://schemas.openxmlformats.org/officeDocument/2006/relationships/customXml" Target="../ink/ink23.xml"/><Relationship Id="rId14" Type="http://schemas.openxmlformats.org/officeDocument/2006/relationships/image" Target="../media/image976.png"/><Relationship Id="rId22" Type="http://schemas.openxmlformats.org/officeDocument/2006/relationships/image" Target="../media/image980.png"/><Relationship Id="rId27" Type="http://schemas.openxmlformats.org/officeDocument/2006/relationships/customXml" Target="../ink/ink32.xml"/><Relationship Id="rId30" Type="http://schemas.openxmlformats.org/officeDocument/2006/relationships/image" Target="../media/image984.png"/><Relationship Id="rId35" Type="http://schemas.openxmlformats.org/officeDocument/2006/relationships/customXml" Target="../ink/ink36.xml"/><Relationship Id="rId43" Type="http://schemas.openxmlformats.org/officeDocument/2006/relationships/customXml" Target="../ink/ink40.xml"/><Relationship Id="rId48" Type="http://schemas.openxmlformats.org/officeDocument/2006/relationships/image" Target="../media/image993.png"/><Relationship Id="rId56" Type="http://schemas.openxmlformats.org/officeDocument/2006/relationships/image" Target="../media/image21.png"/><Relationship Id="rId8" Type="http://schemas.openxmlformats.org/officeDocument/2006/relationships/image" Target="../media/image973.png"/><Relationship Id="rId51" Type="http://schemas.openxmlformats.org/officeDocument/2006/relationships/customXml" Target="../ink/ink44.xml"/><Relationship Id="rId3" Type="http://schemas.openxmlformats.org/officeDocument/2006/relationships/customXml" Target="../ink/ink20.xml"/><Relationship Id="rId12" Type="http://schemas.openxmlformats.org/officeDocument/2006/relationships/image" Target="../media/image975.png"/><Relationship Id="rId17" Type="http://schemas.openxmlformats.org/officeDocument/2006/relationships/customXml" Target="../ink/ink27.xml"/><Relationship Id="rId25" Type="http://schemas.openxmlformats.org/officeDocument/2006/relationships/customXml" Target="../ink/ink31.xml"/><Relationship Id="rId33" Type="http://schemas.openxmlformats.org/officeDocument/2006/relationships/customXml" Target="../ink/ink35.xml"/><Relationship Id="rId38" Type="http://schemas.openxmlformats.org/officeDocument/2006/relationships/image" Target="../media/image988.png"/><Relationship Id="rId46" Type="http://schemas.openxmlformats.org/officeDocument/2006/relationships/image" Target="../media/image992.png"/><Relationship Id="rId20" Type="http://schemas.openxmlformats.org/officeDocument/2006/relationships/image" Target="../media/image979.png"/><Relationship Id="rId41" Type="http://schemas.openxmlformats.org/officeDocument/2006/relationships/customXml" Target="../ink/ink39.xml"/><Relationship Id="rId54" Type="http://schemas.openxmlformats.org/officeDocument/2006/relationships/image" Target="../media/image996.png"/><Relationship Id="rId1" Type="http://schemas.openxmlformats.org/officeDocument/2006/relationships/slideLayout" Target="../slideLayouts/slideLayout7.xml"/><Relationship Id="rId6" Type="http://schemas.openxmlformats.org/officeDocument/2006/relationships/image" Target="../media/image972.png"/><Relationship Id="rId15" Type="http://schemas.openxmlformats.org/officeDocument/2006/relationships/customXml" Target="../ink/ink26.xml"/><Relationship Id="rId23" Type="http://schemas.openxmlformats.org/officeDocument/2006/relationships/customXml" Target="../ink/ink30.xml"/><Relationship Id="rId28" Type="http://schemas.openxmlformats.org/officeDocument/2006/relationships/image" Target="../media/image983.png"/><Relationship Id="rId36" Type="http://schemas.openxmlformats.org/officeDocument/2006/relationships/image" Target="../media/image987.png"/><Relationship Id="rId49" Type="http://schemas.openxmlformats.org/officeDocument/2006/relationships/customXml" Target="../ink/ink43.xml"/><Relationship Id="rId57" Type="http://schemas.openxmlformats.org/officeDocument/2006/relationships/customXml" Target="../ink/ink47.xml"/><Relationship Id="rId10" Type="http://schemas.openxmlformats.org/officeDocument/2006/relationships/image" Target="../media/image974.png"/><Relationship Id="rId31" Type="http://schemas.openxmlformats.org/officeDocument/2006/relationships/customXml" Target="../ink/ink34.xml"/><Relationship Id="rId44" Type="http://schemas.openxmlformats.org/officeDocument/2006/relationships/image" Target="../media/image991.png"/><Relationship Id="rId52" Type="http://schemas.openxmlformats.org/officeDocument/2006/relationships/image" Target="../media/image995.png"/></Relationships>
</file>

<file path=ppt/slides/_rels/slide20.xml.rels><?xml version="1.0" encoding="UTF-8" standalone="yes"?>
<Relationships xmlns="http://schemas.openxmlformats.org/package/2006/relationships"><Relationship Id="rId8" Type="http://schemas.openxmlformats.org/officeDocument/2006/relationships/customXml" Target="../ink/ink4067.xml"/><Relationship Id="rId3" Type="http://schemas.openxmlformats.org/officeDocument/2006/relationships/image" Target="NULL"/><Relationship Id="rId7" Type="http://schemas.openxmlformats.org/officeDocument/2006/relationships/image" Target="../media/image288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4066.xml"/><Relationship Id="rId5" Type="http://schemas.openxmlformats.org/officeDocument/2006/relationships/image" Target="../media/image2880.png"/><Relationship Id="rId4" Type="http://schemas.openxmlformats.org/officeDocument/2006/relationships/customXml" Target="../ink/ink4065.xml"/><Relationship Id="rId9" Type="http://schemas.openxmlformats.org/officeDocument/2006/relationships/image" Target="../media/image2882.png"/></Relationships>
</file>

<file path=ppt/slides/_rels/slide21.xml.rels><?xml version="1.0" encoding="UTF-8" standalone="yes"?>
<Relationships xmlns="http://schemas.openxmlformats.org/package/2006/relationships"><Relationship Id="rId26" Type="http://schemas.openxmlformats.org/officeDocument/2006/relationships/image" Target="../media/image2894.png"/><Relationship Id="rId21" Type="http://schemas.openxmlformats.org/officeDocument/2006/relationships/customXml" Target="../ink/ink4077.xml"/><Relationship Id="rId42" Type="http://schemas.openxmlformats.org/officeDocument/2006/relationships/image" Target="../media/image2902.png"/><Relationship Id="rId47" Type="http://schemas.openxmlformats.org/officeDocument/2006/relationships/customXml" Target="../ink/ink4090.xml"/><Relationship Id="rId63" Type="http://schemas.openxmlformats.org/officeDocument/2006/relationships/customXml" Target="../ink/ink4098.xml"/><Relationship Id="rId68" Type="http://schemas.openxmlformats.org/officeDocument/2006/relationships/image" Target="../media/image2915.png"/><Relationship Id="rId2" Type="http://schemas.openxmlformats.org/officeDocument/2006/relationships/notesSlide" Target="../notesSlides/notesSlide15.xml"/><Relationship Id="rId16" Type="http://schemas.openxmlformats.org/officeDocument/2006/relationships/image" Target="../media/image2889.png"/><Relationship Id="rId29" Type="http://schemas.openxmlformats.org/officeDocument/2006/relationships/customXml" Target="../ink/ink4081.xml"/><Relationship Id="rId11" Type="http://schemas.openxmlformats.org/officeDocument/2006/relationships/customXml" Target="../ink/ink4072.xml"/><Relationship Id="rId24" Type="http://schemas.openxmlformats.org/officeDocument/2006/relationships/image" Target="../media/image2893.png"/><Relationship Id="rId32" Type="http://schemas.openxmlformats.org/officeDocument/2006/relationships/image" Target="../media/image2897.png"/><Relationship Id="rId37" Type="http://schemas.openxmlformats.org/officeDocument/2006/relationships/customXml" Target="../ink/ink4085.xml"/><Relationship Id="rId40" Type="http://schemas.openxmlformats.org/officeDocument/2006/relationships/image" Target="../media/image2901.png"/><Relationship Id="rId45" Type="http://schemas.openxmlformats.org/officeDocument/2006/relationships/customXml" Target="../ink/ink4089.xml"/><Relationship Id="rId53" Type="http://schemas.openxmlformats.org/officeDocument/2006/relationships/customXml" Target="../ink/ink4093.xml"/><Relationship Id="rId58" Type="http://schemas.openxmlformats.org/officeDocument/2006/relationships/image" Target="../media/image2910.png"/><Relationship Id="rId66" Type="http://schemas.openxmlformats.org/officeDocument/2006/relationships/image" Target="../media/image2914.png"/><Relationship Id="rId74" Type="http://schemas.openxmlformats.org/officeDocument/2006/relationships/image" Target="../media/image2918.png"/><Relationship Id="rId5" Type="http://schemas.openxmlformats.org/officeDocument/2006/relationships/customXml" Target="../ink/ink4069.xml"/><Relationship Id="rId61" Type="http://schemas.openxmlformats.org/officeDocument/2006/relationships/customXml" Target="../ink/ink4097.xml"/><Relationship Id="rId19" Type="http://schemas.openxmlformats.org/officeDocument/2006/relationships/customXml" Target="../ink/ink4076.xml"/><Relationship Id="rId14" Type="http://schemas.openxmlformats.org/officeDocument/2006/relationships/image" Target="../media/image2888.png"/><Relationship Id="rId22" Type="http://schemas.openxmlformats.org/officeDocument/2006/relationships/image" Target="../media/image2892.png"/><Relationship Id="rId27" Type="http://schemas.openxmlformats.org/officeDocument/2006/relationships/customXml" Target="../ink/ink4080.xml"/><Relationship Id="rId30" Type="http://schemas.openxmlformats.org/officeDocument/2006/relationships/image" Target="../media/image2896.png"/><Relationship Id="rId35" Type="http://schemas.openxmlformats.org/officeDocument/2006/relationships/customXml" Target="../ink/ink4084.xml"/><Relationship Id="rId43" Type="http://schemas.openxmlformats.org/officeDocument/2006/relationships/customXml" Target="../ink/ink4088.xml"/><Relationship Id="rId48" Type="http://schemas.openxmlformats.org/officeDocument/2006/relationships/image" Target="../media/image2905.png"/><Relationship Id="rId56" Type="http://schemas.openxmlformats.org/officeDocument/2006/relationships/image" Target="../media/image2909.png"/><Relationship Id="rId64" Type="http://schemas.openxmlformats.org/officeDocument/2006/relationships/image" Target="../media/image2913.png"/><Relationship Id="rId69" Type="http://schemas.openxmlformats.org/officeDocument/2006/relationships/customXml" Target="../ink/ink4101.xml"/><Relationship Id="rId8" Type="http://schemas.openxmlformats.org/officeDocument/2006/relationships/image" Target="../media/image2885.png"/><Relationship Id="rId51" Type="http://schemas.openxmlformats.org/officeDocument/2006/relationships/customXml" Target="../ink/ink4092.xml"/><Relationship Id="rId72" Type="http://schemas.openxmlformats.org/officeDocument/2006/relationships/image" Target="../media/image2917.png"/><Relationship Id="rId3" Type="http://schemas.openxmlformats.org/officeDocument/2006/relationships/customXml" Target="../ink/ink4068.xml"/><Relationship Id="rId12" Type="http://schemas.openxmlformats.org/officeDocument/2006/relationships/image" Target="../media/image2887.png"/><Relationship Id="rId17" Type="http://schemas.openxmlformats.org/officeDocument/2006/relationships/customXml" Target="../ink/ink4075.xml"/><Relationship Id="rId25" Type="http://schemas.openxmlformats.org/officeDocument/2006/relationships/customXml" Target="../ink/ink4079.xml"/><Relationship Id="rId33" Type="http://schemas.openxmlformats.org/officeDocument/2006/relationships/customXml" Target="../ink/ink4083.xml"/><Relationship Id="rId38" Type="http://schemas.openxmlformats.org/officeDocument/2006/relationships/image" Target="../media/image2900.png"/><Relationship Id="rId46" Type="http://schemas.openxmlformats.org/officeDocument/2006/relationships/image" Target="../media/image2904.png"/><Relationship Id="rId59" Type="http://schemas.openxmlformats.org/officeDocument/2006/relationships/customXml" Target="../ink/ink4096.xml"/><Relationship Id="rId67" Type="http://schemas.openxmlformats.org/officeDocument/2006/relationships/customXml" Target="../ink/ink4100.xml"/><Relationship Id="rId20" Type="http://schemas.openxmlformats.org/officeDocument/2006/relationships/image" Target="../media/image2891.png"/><Relationship Id="rId41" Type="http://schemas.openxmlformats.org/officeDocument/2006/relationships/customXml" Target="../ink/ink4087.xml"/><Relationship Id="rId54" Type="http://schemas.openxmlformats.org/officeDocument/2006/relationships/image" Target="../media/image2908.png"/><Relationship Id="rId62" Type="http://schemas.openxmlformats.org/officeDocument/2006/relationships/image" Target="../media/image2912.png"/><Relationship Id="rId70" Type="http://schemas.openxmlformats.org/officeDocument/2006/relationships/image" Target="../media/image2916.png"/><Relationship Id="rId75" Type="http://schemas.openxmlformats.org/officeDocument/2006/relationships/customXml" Target="../ink/ink4104.xml"/><Relationship Id="rId1" Type="http://schemas.openxmlformats.org/officeDocument/2006/relationships/slideLayout" Target="../slideLayouts/slideLayout7.xml"/><Relationship Id="rId6" Type="http://schemas.openxmlformats.org/officeDocument/2006/relationships/image" Target="../media/image2884.png"/><Relationship Id="rId15" Type="http://schemas.openxmlformats.org/officeDocument/2006/relationships/customXml" Target="../ink/ink4074.xml"/><Relationship Id="rId23" Type="http://schemas.openxmlformats.org/officeDocument/2006/relationships/customXml" Target="../ink/ink4078.xml"/><Relationship Id="rId28" Type="http://schemas.openxmlformats.org/officeDocument/2006/relationships/image" Target="../media/image2895.png"/><Relationship Id="rId36" Type="http://schemas.openxmlformats.org/officeDocument/2006/relationships/image" Target="../media/image2899.png"/><Relationship Id="rId49" Type="http://schemas.openxmlformats.org/officeDocument/2006/relationships/customXml" Target="../ink/ink4091.xml"/><Relationship Id="rId57" Type="http://schemas.openxmlformats.org/officeDocument/2006/relationships/customXml" Target="../ink/ink4095.xml"/><Relationship Id="rId10" Type="http://schemas.openxmlformats.org/officeDocument/2006/relationships/image" Target="../media/image2886.png"/><Relationship Id="rId31" Type="http://schemas.openxmlformats.org/officeDocument/2006/relationships/customXml" Target="../ink/ink4082.xml"/><Relationship Id="rId44" Type="http://schemas.openxmlformats.org/officeDocument/2006/relationships/image" Target="../media/image2903.png"/><Relationship Id="rId52" Type="http://schemas.openxmlformats.org/officeDocument/2006/relationships/image" Target="../media/image2907.png"/><Relationship Id="rId60" Type="http://schemas.openxmlformats.org/officeDocument/2006/relationships/image" Target="../media/image2911.png"/><Relationship Id="rId65" Type="http://schemas.openxmlformats.org/officeDocument/2006/relationships/customXml" Target="../ink/ink4099.xml"/><Relationship Id="rId73" Type="http://schemas.openxmlformats.org/officeDocument/2006/relationships/customXml" Target="../ink/ink4103.xml"/><Relationship Id="rId4" Type="http://schemas.openxmlformats.org/officeDocument/2006/relationships/image" Target="../media/image2883.png"/><Relationship Id="rId9" Type="http://schemas.openxmlformats.org/officeDocument/2006/relationships/customXml" Target="../ink/ink4071.xml"/><Relationship Id="rId13" Type="http://schemas.openxmlformats.org/officeDocument/2006/relationships/customXml" Target="../ink/ink4073.xml"/><Relationship Id="rId18" Type="http://schemas.openxmlformats.org/officeDocument/2006/relationships/image" Target="../media/image2890.png"/><Relationship Id="rId39" Type="http://schemas.openxmlformats.org/officeDocument/2006/relationships/customXml" Target="../ink/ink4086.xml"/><Relationship Id="rId34" Type="http://schemas.openxmlformats.org/officeDocument/2006/relationships/image" Target="../media/image2898.png"/><Relationship Id="rId50" Type="http://schemas.openxmlformats.org/officeDocument/2006/relationships/image" Target="../media/image2906.png"/><Relationship Id="rId55" Type="http://schemas.openxmlformats.org/officeDocument/2006/relationships/customXml" Target="../ink/ink4094.xml"/><Relationship Id="rId76" Type="http://schemas.openxmlformats.org/officeDocument/2006/relationships/image" Target="../media/image2919.png"/><Relationship Id="rId7" Type="http://schemas.openxmlformats.org/officeDocument/2006/relationships/customXml" Target="../ink/ink4070.xml"/><Relationship Id="rId71" Type="http://schemas.openxmlformats.org/officeDocument/2006/relationships/customXml" Target="../ink/ink4102.xml"/></Relationships>
</file>

<file path=ppt/slides/_rels/slide22.xml.rels><?xml version="1.0" encoding="UTF-8" standalone="yes"?>
<Relationships xmlns="http://schemas.openxmlformats.org/package/2006/relationships"><Relationship Id="rId26" Type="http://schemas.openxmlformats.org/officeDocument/2006/relationships/image" Target="../media/image2931.png"/><Relationship Id="rId21" Type="http://schemas.openxmlformats.org/officeDocument/2006/relationships/customXml" Target="../ink/ink4114.xml"/><Relationship Id="rId42" Type="http://schemas.openxmlformats.org/officeDocument/2006/relationships/image" Target="../media/image2939.png"/><Relationship Id="rId47" Type="http://schemas.openxmlformats.org/officeDocument/2006/relationships/customXml" Target="../ink/ink4127.xml"/><Relationship Id="rId63" Type="http://schemas.openxmlformats.org/officeDocument/2006/relationships/customXml" Target="../ink/ink4135.xml"/><Relationship Id="rId68" Type="http://schemas.openxmlformats.org/officeDocument/2006/relationships/image" Target="../media/image2952.png"/><Relationship Id="rId84" Type="http://schemas.openxmlformats.org/officeDocument/2006/relationships/image" Target="../media/image2960.png"/><Relationship Id="rId89" Type="http://schemas.openxmlformats.org/officeDocument/2006/relationships/customXml" Target="../ink/ink4148.xml"/><Relationship Id="rId16" Type="http://schemas.openxmlformats.org/officeDocument/2006/relationships/image" Target="../media/image2926.png"/><Relationship Id="rId11" Type="http://schemas.openxmlformats.org/officeDocument/2006/relationships/customXml" Target="../ink/ink4109.xml"/><Relationship Id="rId32" Type="http://schemas.openxmlformats.org/officeDocument/2006/relationships/image" Target="../media/image2934.png"/><Relationship Id="rId37" Type="http://schemas.openxmlformats.org/officeDocument/2006/relationships/customXml" Target="../ink/ink4122.xml"/><Relationship Id="rId53" Type="http://schemas.openxmlformats.org/officeDocument/2006/relationships/customXml" Target="../ink/ink4130.xml"/><Relationship Id="rId58" Type="http://schemas.openxmlformats.org/officeDocument/2006/relationships/image" Target="../media/image2947.png"/><Relationship Id="rId74" Type="http://schemas.openxmlformats.org/officeDocument/2006/relationships/image" Target="../media/image2955.png"/><Relationship Id="rId79" Type="http://schemas.openxmlformats.org/officeDocument/2006/relationships/customXml" Target="../ink/ink4143.xml"/><Relationship Id="rId5" Type="http://schemas.openxmlformats.org/officeDocument/2006/relationships/customXml" Target="../ink/ink4106.xml"/><Relationship Id="rId90" Type="http://schemas.openxmlformats.org/officeDocument/2006/relationships/image" Target="../media/image2963.png"/><Relationship Id="rId95" Type="http://schemas.openxmlformats.org/officeDocument/2006/relationships/customXml" Target="../ink/ink4151.xml"/><Relationship Id="rId22" Type="http://schemas.openxmlformats.org/officeDocument/2006/relationships/image" Target="../media/image2929.png"/><Relationship Id="rId27" Type="http://schemas.openxmlformats.org/officeDocument/2006/relationships/customXml" Target="../ink/ink4117.xml"/><Relationship Id="rId43" Type="http://schemas.openxmlformats.org/officeDocument/2006/relationships/customXml" Target="../ink/ink4125.xml"/><Relationship Id="rId48" Type="http://schemas.openxmlformats.org/officeDocument/2006/relationships/image" Target="../media/image2942.png"/><Relationship Id="rId64" Type="http://schemas.openxmlformats.org/officeDocument/2006/relationships/image" Target="../media/image2950.png"/><Relationship Id="rId69" Type="http://schemas.openxmlformats.org/officeDocument/2006/relationships/customXml" Target="../ink/ink4138.xml"/><Relationship Id="rId80" Type="http://schemas.openxmlformats.org/officeDocument/2006/relationships/image" Target="../media/image2958.png"/><Relationship Id="rId85" Type="http://schemas.openxmlformats.org/officeDocument/2006/relationships/customXml" Target="../ink/ink4146.xml"/><Relationship Id="rId3" Type="http://schemas.openxmlformats.org/officeDocument/2006/relationships/customXml" Target="../ink/ink4105.xml"/><Relationship Id="rId12" Type="http://schemas.openxmlformats.org/officeDocument/2006/relationships/image" Target="../media/image2924.png"/><Relationship Id="rId17" Type="http://schemas.openxmlformats.org/officeDocument/2006/relationships/customXml" Target="../ink/ink4112.xml"/><Relationship Id="rId25" Type="http://schemas.openxmlformats.org/officeDocument/2006/relationships/customXml" Target="../ink/ink4116.xml"/><Relationship Id="rId33" Type="http://schemas.openxmlformats.org/officeDocument/2006/relationships/customXml" Target="../ink/ink4120.xml"/><Relationship Id="rId38" Type="http://schemas.openxmlformats.org/officeDocument/2006/relationships/image" Target="../media/image2937.png"/><Relationship Id="rId46" Type="http://schemas.openxmlformats.org/officeDocument/2006/relationships/image" Target="../media/image2941.png"/><Relationship Id="rId59" Type="http://schemas.openxmlformats.org/officeDocument/2006/relationships/customXml" Target="../ink/ink4133.xml"/><Relationship Id="rId67" Type="http://schemas.openxmlformats.org/officeDocument/2006/relationships/customXml" Target="../ink/ink4137.xml"/><Relationship Id="rId20" Type="http://schemas.openxmlformats.org/officeDocument/2006/relationships/image" Target="../media/image2928.png"/><Relationship Id="rId41" Type="http://schemas.openxmlformats.org/officeDocument/2006/relationships/customXml" Target="../ink/ink4124.xml"/><Relationship Id="rId54" Type="http://schemas.openxmlformats.org/officeDocument/2006/relationships/image" Target="../media/image2945.png"/><Relationship Id="rId62" Type="http://schemas.openxmlformats.org/officeDocument/2006/relationships/image" Target="../media/image2949.png"/><Relationship Id="rId70" Type="http://schemas.openxmlformats.org/officeDocument/2006/relationships/image" Target="../media/image2953.png"/><Relationship Id="rId75" Type="http://schemas.openxmlformats.org/officeDocument/2006/relationships/customXml" Target="../ink/ink4141.xml"/><Relationship Id="rId83" Type="http://schemas.openxmlformats.org/officeDocument/2006/relationships/customXml" Target="../ink/ink4145.xml"/><Relationship Id="rId88" Type="http://schemas.openxmlformats.org/officeDocument/2006/relationships/image" Target="../media/image2962.png"/><Relationship Id="rId91" Type="http://schemas.openxmlformats.org/officeDocument/2006/relationships/customXml" Target="../ink/ink4149.xml"/><Relationship Id="rId96" Type="http://schemas.openxmlformats.org/officeDocument/2006/relationships/image" Target="../media/image2966.png"/><Relationship Id="rId1" Type="http://schemas.openxmlformats.org/officeDocument/2006/relationships/slideLayout" Target="../slideLayouts/slideLayout7.xml"/><Relationship Id="rId6" Type="http://schemas.openxmlformats.org/officeDocument/2006/relationships/image" Target="../media/image2921.png"/><Relationship Id="rId15" Type="http://schemas.openxmlformats.org/officeDocument/2006/relationships/customXml" Target="../ink/ink4111.xml"/><Relationship Id="rId23" Type="http://schemas.openxmlformats.org/officeDocument/2006/relationships/customXml" Target="../ink/ink4115.xml"/><Relationship Id="rId28" Type="http://schemas.openxmlformats.org/officeDocument/2006/relationships/image" Target="../media/image2932.png"/><Relationship Id="rId36" Type="http://schemas.openxmlformats.org/officeDocument/2006/relationships/image" Target="../media/image2936.png"/><Relationship Id="rId49" Type="http://schemas.openxmlformats.org/officeDocument/2006/relationships/customXml" Target="../ink/ink4128.xml"/><Relationship Id="rId57" Type="http://schemas.openxmlformats.org/officeDocument/2006/relationships/customXml" Target="../ink/ink4132.xml"/><Relationship Id="rId10" Type="http://schemas.openxmlformats.org/officeDocument/2006/relationships/image" Target="../media/image2923.png"/><Relationship Id="rId31" Type="http://schemas.openxmlformats.org/officeDocument/2006/relationships/customXml" Target="../ink/ink4119.xml"/><Relationship Id="rId44" Type="http://schemas.openxmlformats.org/officeDocument/2006/relationships/image" Target="../media/image2940.png"/><Relationship Id="rId52" Type="http://schemas.openxmlformats.org/officeDocument/2006/relationships/image" Target="../media/image2944.png"/><Relationship Id="rId60" Type="http://schemas.openxmlformats.org/officeDocument/2006/relationships/image" Target="../media/image2948.png"/><Relationship Id="rId65" Type="http://schemas.openxmlformats.org/officeDocument/2006/relationships/customXml" Target="../ink/ink4136.xml"/><Relationship Id="rId73" Type="http://schemas.openxmlformats.org/officeDocument/2006/relationships/customXml" Target="../ink/ink4140.xml"/><Relationship Id="rId78" Type="http://schemas.openxmlformats.org/officeDocument/2006/relationships/image" Target="../media/image2957.png"/><Relationship Id="rId81" Type="http://schemas.openxmlformats.org/officeDocument/2006/relationships/customXml" Target="../ink/ink4144.xml"/><Relationship Id="rId86" Type="http://schemas.openxmlformats.org/officeDocument/2006/relationships/image" Target="../media/image2961.png"/><Relationship Id="rId94" Type="http://schemas.openxmlformats.org/officeDocument/2006/relationships/image" Target="../media/image2965.png"/><Relationship Id="rId4" Type="http://schemas.openxmlformats.org/officeDocument/2006/relationships/image" Target="../media/image2920.png"/><Relationship Id="rId9" Type="http://schemas.openxmlformats.org/officeDocument/2006/relationships/customXml" Target="../ink/ink4108.xml"/><Relationship Id="rId13" Type="http://schemas.openxmlformats.org/officeDocument/2006/relationships/customXml" Target="../ink/ink4110.xml"/><Relationship Id="rId18" Type="http://schemas.openxmlformats.org/officeDocument/2006/relationships/image" Target="../media/image2927.png"/><Relationship Id="rId39" Type="http://schemas.openxmlformats.org/officeDocument/2006/relationships/customXml" Target="../ink/ink4123.xml"/><Relationship Id="rId34" Type="http://schemas.openxmlformats.org/officeDocument/2006/relationships/image" Target="../media/image2935.png"/><Relationship Id="rId50" Type="http://schemas.openxmlformats.org/officeDocument/2006/relationships/image" Target="../media/image2943.png"/><Relationship Id="rId55" Type="http://schemas.openxmlformats.org/officeDocument/2006/relationships/customXml" Target="../ink/ink4131.xml"/><Relationship Id="rId76" Type="http://schemas.openxmlformats.org/officeDocument/2006/relationships/image" Target="../media/image2956.png"/><Relationship Id="rId97" Type="http://schemas.openxmlformats.org/officeDocument/2006/relationships/customXml" Target="../ink/ink4152.xml"/><Relationship Id="rId7" Type="http://schemas.openxmlformats.org/officeDocument/2006/relationships/customXml" Target="../ink/ink4107.xml"/><Relationship Id="rId71" Type="http://schemas.openxmlformats.org/officeDocument/2006/relationships/customXml" Target="../ink/ink4139.xml"/><Relationship Id="rId92" Type="http://schemas.openxmlformats.org/officeDocument/2006/relationships/image" Target="../media/image2964.png"/><Relationship Id="rId2" Type="http://schemas.openxmlformats.org/officeDocument/2006/relationships/notesSlide" Target="../notesSlides/notesSlide16.xml"/><Relationship Id="rId29" Type="http://schemas.openxmlformats.org/officeDocument/2006/relationships/customXml" Target="../ink/ink4118.xml"/><Relationship Id="rId24" Type="http://schemas.openxmlformats.org/officeDocument/2006/relationships/image" Target="../media/image2930.png"/><Relationship Id="rId40" Type="http://schemas.openxmlformats.org/officeDocument/2006/relationships/image" Target="../media/image2938.png"/><Relationship Id="rId45" Type="http://schemas.openxmlformats.org/officeDocument/2006/relationships/customXml" Target="../ink/ink4126.xml"/><Relationship Id="rId66" Type="http://schemas.openxmlformats.org/officeDocument/2006/relationships/image" Target="../media/image2951.png"/><Relationship Id="rId87" Type="http://schemas.openxmlformats.org/officeDocument/2006/relationships/customXml" Target="../ink/ink4147.xml"/><Relationship Id="rId61" Type="http://schemas.openxmlformats.org/officeDocument/2006/relationships/customXml" Target="../ink/ink4134.xml"/><Relationship Id="rId82" Type="http://schemas.openxmlformats.org/officeDocument/2006/relationships/image" Target="../media/image2959.png"/><Relationship Id="rId19" Type="http://schemas.openxmlformats.org/officeDocument/2006/relationships/customXml" Target="../ink/ink4113.xml"/><Relationship Id="rId14" Type="http://schemas.openxmlformats.org/officeDocument/2006/relationships/image" Target="../media/image2925.png"/><Relationship Id="rId30" Type="http://schemas.openxmlformats.org/officeDocument/2006/relationships/image" Target="../media/image2933.png"/><Relationship Id="rId35" Type="http://schemas.openxmlformats.org/officeDocument/2006/relationships/customXml" Target="../ink/ink4121.xml"/><Relationship Id="rId56" Type="http://schemas.openxmlformats.org/officeDocument/2006/relationships/image" Target="../media/image2946.png"/><Relationship Id="rId77" Type="http://schemas.openxmlformats.org/officeDocument/2006/relationships/customXml" Target="../ink/ink4142.xml"/><Relationship Id="rId8" Type="http://schemas.openxmlformats.org/officeDocument/2006/relationships/image" Target="../media/image2922.png"/><Relationship Id="rId51" Type="http://schemas.openxmlformats.org/officeDocument/2006/relationships/customXml" Target="../ink/ink4129.xml"/><Relationship Id="rId72" Type="http://schemas.openxmlformats.org/officeDocument/2006/relationships/image" Target="../media/image2954.png"/><Relationship Id="rId93" Type="http://schemas.openxmlformats.org/officeDocument/2006/relationships/customXml" Target="../ink/ink4150.xml"/><Relationship Id="rId98" Type="http://schemas.openxmlformats.org/officeDocument/2006/relationships/image" Target="../media/image2967.png"/></Relationships>
</file>

<file path=ppt/slides/_rels/slide23.xml.rels><?xml version="1.0" encoding="UTF-8" standalone="yes"?>
<Relationships xmlns="http://schemas.openxmlformats.org/package/2006/relationships"><Relationship Id="rId26" Type="http://schemas.openxmlformats.org/officeDocument/2006/relationships/image" Target="../media/image2979.png"/><Relationship Id="rId21" Type="http://schemas.openxmlformats.org/officeDocument/2006/relationships/customXml" Target="../ink/ink4162.xml"/><Relationship Id="rId42" Type="http://schemas.openxmlformats.org/officeDocument/2006/relationships/image" Target="../media/image2987.png"/><Relationship Id="rId47" Type="http://schemas.openxmlformats.org/officeDocument/2006/relationships/customXml" Target="../ink/ink4175.xml"/><Relationship Id="rId63" Type="http://schemas.openxmlformats.org/officeDocument/2006/relationships/customXml" Target="../ink/ink4183.xml"/><Relationship Id="rId68" Type="http://schemas.openxmlformats.org/officeDocument/2006/relationships/image" Target="../media/image3000.png"/><Relationship Id="rId7" Type="http://schemas.openxmlformats.org/officeDocument/2006/relationships/customXml" Target="../ink/ink4155.xml"/><Relationship Id="rId71" Type="http://schemas.openxmlformats.org/officeDocument/2006/relationships/customXml" Target="../ink/ink4187.xml"/><Relationship Id="rId2" Type="http://schemas.openxmlformats.org/officeDocument/2006/relationships/notesSlide" Target="../notesSlides/notesSlide17.xml"/><Relationship Id="rId16" Type="http://schemas.openxmlformats.org/officeDocument/2006/relationships/image" Target="../media/image2974.png"/><Relationship Id="rId29" Type="http://schemas.openxmlformats.org/officeDocument/2006/relationships/customXml" Target="../ink/ink4166.xml"/><Relationship Id="rId11" Type="http://schemas.openxmlformats.org/officeDocument/2006/relationships/customXml" Target="../ink/ink4157.xml"/><Relationship Id="rId24" Type="http://schemas.openxmlformats.org/officeDocument/2006/relationships/image" Target="../media/image2978.png"/><Relationship Id="rId32" Type="http://schemas.openxmlformats.org/officeDocument/2006/relationships/image" Target="../media/image2982.png"/><Relationship Id="rId37" Type="http://schemas.openxmlformats.org/officeDocument/2006/relationships/customXml" Target="../ink/ink4170.xml"/><Relationship Id="rId40" Type="http://schemas.openxmlformats.org/officeDocument/2006/relationships/image" Target="../media/image2986.png"/><Relationship Id="rId45" Type="http://schemas.openxmlformats.org/officeDocument/2006/relationships/customXml" Target="../ink/ink4174.xml"/><Relationship Id="rId53" Type="http://schemas.openxmlformats.org/officeDocument/2006/relationships/customXml" Target="../ink/ink4178.xml"/><Relationship Id="rId58" Type="http://schemas.openxmlformats.org/officeDocument/2006/relationships/image" Target="../media/image2995.png"/><Relationship Id="rId66" Type="http://schemas.openxmlformats.org/officeDocument/2006/relationships/image" Target="../media/image2999.png"/><Relationship Id="rId5" Type="http://schemas.openxmlformats.org/officeDocument/2006/relationships/customXml" Target="../ink/ink4154.xml"/><Relationship Id="rId61" Type="http://schemas.openxmlformats.org/officeDocument/2006/relationships/customXml" Target="../ink/ink4182.xml"/><Relationship Id="rId19" Type="http://schemas.openxmlformats.org/officeDocument/2006/relationships/customXml" Target="../ink/ink4161.xml"/><Relationship Id="rId14" Type="http://schemas.openxmlformats.org/officeDocument/2006/relationships/image" Target="../media/image2973.png"/><Relationship Id="rId22" Type="http://schemas.openxmlformats.org/officeDocument/2006/relationships/image" Target="../media/image2977.png"/><Relationship Id="rId27" Type="http://schemas.openxmlformats.org/officeDocument/2006/relationships/customXml" Target="../ink/ink4165.xml"/><Relationship Id="rId30" Type="http://schemas.openxmlformats.org/officeDocument/2006/relationships/image" Target="../media/image2981.png"/><Relationship Id="rId35" Type="http://schemas.openxmlformats.org/officeDocument/2006/relationships/customXml" Target="../ink/ink4169.xml"/><Relationship Id="rId43" Type="http://schemas.openxmlformats.org/officeDocument/2006/relationships/customXml" Target="../ink/ink4173.xml"/><Relationship Id="rId48" Type="http://schemas.openxmlformats.org/officeDocument/2006/relationships/image" Target="../media/image2990.png"/><Relationship Id="rId56" Type="http://schemas.openxmlformats.org/officeDocument/2006/relationships/image" Target="../media/image2994.png"/><Relationship Id="rId64" Type="http://schemas.openxmlformats.org/officeDocument/2006/relationships/image" Target="../media/image2998.png"/><Relationship Id="rId69" Type="http://schemas.openxmlformats.org/officeDocument/2006/relationships/customXml" Target="../ink/ink4186.xml"/><Relationship Id="rId8" Type="http://schemas.openxmlformats.org/officeDocument/2006/relationships/image" Target="../media/image2970.png"/><Relationship Id="rId51" Type="http://schemas.openxmlformats.org/officeDocument/2006/relationships/customXml" Target="../ink/ink4177.xml"/><Relationship Id="rId72" Type="http://schemas.openxmlformats.org/officeDocument/2006/relationships/image" Target="../media/image3002.png"/><Relationship Id="rId3" Type="http://schemas.openxmlformats.org/officeDocument/2006/relationships/customXml" Target="../ink/ink4153.xml"/><Relationship Id="rId12" Type="http://schemas.openxmlformats.org/officeDocument/2006/relationships/image" Target="../media/image2972.png"/><Relationship Id="rId17" Type="http://schemas.openxmlformats.org/officeDocument/2006/relationships/customXml" Target="../ink/ink4160.xml"/><Relationship Id="rId25" Type="http://schemas.openxmlformats.org/officeDocument/2006/relationships/customXml" Target="../ink/ink4164.xml"/><Relationship Id="rId33" Type="http://schemas.openxmlformats.org/officeDocument/2006/relationships/customXml" Target="../ink/ink4168.xml"/><Relationship Id="rId38" Type="http://schemas.openxmlformats.org/officeDocument/2006/relationships/image" Target="../media/image2985.png"/><Relationship Id="rId46" Type="http://schemas.openxmlformats.org/officeDocument/2006/relationships/image" Target="../media/image2989.png"/><Relationship Id="rId59" Type="http://schemas.openxmlformats.org/officeDocument/2006/relationships/customXml" Target="../ink/ink4181.xml"/><Relationship Id="rId67" Type="http://schemas.openxmlformats.org/officeDocument/2006/relationships/customXml" Target="../ink/ink4185.xml"/><Relationship Id="rId20" Type="http://schemas.openxmlformats.org/officeDocument/2006/relationships/image" Target="../media/image2976.png"/><Relationship Id="rId41" Type="http://schemas.openxmlformats.org/officeDocument/2006/relationships/customXml" Target="../ink/ink4172.xml"/><Relationship Id="rId54" Type="http://schemas.openxmlformats.org/officeDocument/2006/relationships/image" Target="../media/image2993.png"/><Relationship Id="rId62" Type="http://schemas.openxmlformats.org/officeDocument/2006/relationships/image" Target="../media/image2997.png"/><Relationship Id="rId70" Type="http://schemas.openxmlformats.org/officeDocument/2006/relationships/image" Target="../media/image3001.png"/><Relationship Id="rId1" Type="http://schemas.openxmlformats.org/officeDocument/2006/relationships/slideLayout" Target="../slideLayouts/slideLayout7.xml"/><Relationship Id="rId6" Type="http://schemas.openxmlformats.org/officeDocument/2006/relationships/image" Target="../media/image2969.png"/><Relationship Id="rId15" Type="http://schemas.openxmlformats.org/officeDocument/2006/relationships/customXml" Target="../ink/ink4159.xml"/><Relationship Id="rId23" Type="http://schemas.openxmlformats.org/officeDocument/2006/relationships/customXml" Target="../ink/ink4163.xml"/><Relationship Id="rId28" Type="http://schemas.openxmlformats.org/officeDocument/2006/relationships/image" Target="../media/image2980.png"/><Relationship Id="rId36" Type="http://schemas.openxmlformats.org/officeDocument/2006/relationships/image" Target="../media/image2984.png"/><Relationship Id="rId49" Type="http://schemas.openxmlformats.org/officeDocument/2006/relationships/customXml" Target="../ink/ink4176.xml"/><Relationship Id="rId57" Type="http://schemas.openxmlformats.org/officeDocument/2006/relationships/customXml" Target="../ink/ink4180.xml"/><Relationship Id="rId10" Type="http://schemas.openxmlformats.org/officeDocument/2006/relationships/image" Target="../media/image2971.png"/><Relationship Id="rId31" Type="http://schemas.openxmlformats.org/officeDocument/2006/relationships/customXml" Target="../ink/ink4167.xml"/><Relationship Id="rId44" Type="http://schemas.openxmlformats.org/officeDocument/2006/relationships/image" Target="../media/image2988.png"/><Relationship Id="rId52" Type="http://schemas.openxmlformats.org/officeDocument/2006/relationships/image" Target="../media/image2992.png"/><Relationship Id="rId60" Type="http://schemas.openxmlformats.org/officeDocument/2006/relationships/image" Target="../media/image2996.png"/><Relationship Id="rId65" Type="http://schemas.openxmlformats.org/officeDocument/2006/relationships/customXml" Target="../ink/ink4184.xml"/><Relationship Id="rId4" Type="http://schemas.openxmlformats.org/officeDocument/2006/relationships/image" Target="../media/image2968.png"/><Relationship Id="rId9" Type="http://schemas.openxmlformats.org/officeDocument/2006/relationships/customXml" Target="../ink/ink4156.xml"/><Relationship Id="rId13" Type="http://schemas.openxmlformats.org/officeDocument/2006/relationships/customXml" Target="../ink/ink4158.xml"/><Relationship Id="rId18" Type="http://schemas.openxmlformats.org/officeDocument/2006/relationships/image" Target="../media/image2975.png"/><Relationship Id="rId39" Type="http://schemas.openxmlformats.org/officeDocument/2006/relationships/customXml" Target="../ink/ink4171.xml"/><Relationship Id="rId34" Type="http://schemas.openxmlformats.org/officeDocument/2006/relationships/image" Target="../media/image2983.png"/><Relationship Id="rId50" Type="http://schemas.openxmlformats.org/officeDocument/2006/relationships/image" Target="../media/image2991.png"/><Relationship Id="rId55" Type="http://schemas.openxmlformats.org/officeDocument/2006/relationships/customXml" Target="../ink/ink4179.xml"/></Relationships>
</file>

<file path=ppt/slides/_rels/slide24.xml.rels><?xml version="1.0" encoding="UTF-8" standalone="yes"?>
<Relationships xmlns="http://schemas.openxmlformats.org/package/2006/relationships"><Relationship Id="rId26" Type="http://schemas.openxmlformats.org/officeDocument/2006/relationships/image" Target="../media/image3014.png"/><Relationship Id="rId21" Type="http://schemas.openxmlformats.org/officeDocument/2006/relationships/customXml" Target="../ink/ink4196.xml"/><Relationship Id="rId34" Type="http://schemas.openxmlformats.org/officeDocument/2006/relationships/image" Target="../media/image3018.png"/><Relationship Id="rId42" Type="http://schemas.openxmlformats.org/officeDocument/2006/relationships/image" Target="../media/image3022.png"/><Relationship Id="rId47" Type="http://schemas.openxmlformats.org/officeDocument/2006/relationships/customXml" Target="../ink/ink4209.xml"/><Relationship Id="rId50" Type="http://schemas.openxmlformats.org/officeDocument/2006/relationships/image" Target="../media/image3026.png"/><Relationship Id="rId55" Type="http://schemas.openxmlformats.org/officeDocument/2006/relationships/customXml" Target="../ink/ink4213.xml"/><Relationship Id="rId63" Type="http://schemas.openxmlformats.org/officeDocument/2006/relationships/customXml" Target="../ink/ink4217.xml"/><Relationship Id="rId7" Type="http://schemas.openxmlformats.org/officeDocument/2006/relationships/customXml" Target="../ink/ink4189.xml"/><Relationship Id="rId2" Type="http://schemas.openxmlformats.org/officeDocument/2006/relationships/notesSlide" Target="../notesSlides/notesSlide18.xml"/><Relationship Id="rId16" Type="http://schemas.openxmlformats.org/officeDocument/2006/relationships/image" Target="../media/image3009.png"/><Relationship Id="rId29" Type="http://schemas.openxmlformats.org/officeDocument/2006/relationships/customXml" Target="../ink/ink4200.xml"/><Relationship Id="rId11" Type="http://schemas.openxmlformats.org/officeDocument/2006/relationships/customXml" Target="../ink/ink4191.xml"/><Relationship Id="rId24" Type="http://schemas.openxmlformats.org/officeDocument/2006/relationships/image" Target="../media/image3013.png"/><Relationship Id="rId32" Type="http://schemas.openxmlformats.org/officeDocument/2006/relationships/image" Target="../media/image3017.png"/><Relationship Id="rId37" Type="http://schemas.openxmlformats.org/officeDocument/2006/relationships/customXml" Target="../ink/ink4204.xml"/><Relationship Id="rId40" Type="http://schemas.openxmlformats.org/officeDocument/2006/relationships/image" Target="../media/image3021.png"/><Relationship Id="rId45" Type="http://schemas.openxmlformats.org/officeDocument/2006/relationships/customXml" Target="../ink/ink4208.xml"/><Relationship Id="rId53" Type="http://schemas.openxmlformats.org/officeDocument/2006/relationships/customXml" Target="../ink/ink4212.xml"/><Relationship Id="rId58" Type="http://schemas.openxmlformats.org/officeDocument/2006/relationships/image" Target="../media/image3030.png"/><Relationship Id="rId66" Type="http://schemas.openxmlformats.org/officeDocument/2006/relationships/image" Target="../media/image3034.png"/><Relationship Id="rId5" Type="http://schemas.openxmlformats.org/officeDocument/2006/relationships/customXml" Target="../ink/ink4188.xml"/><Relationship Id="rId61" Type="http://schemas.openxmlformats.org/officeDocument/2006/relationships/customXml" Target="../ink/ink4216.xml"/><Relationship Id="rId19" Type="http://schemas.openxmlformats.org/officeDocument/2006/relationships/customXml" Target="../ink/ink4195.xml"/><Relationship Id="rId14" Type="http://schemas.openxmlformats.org/officeDocument/2006/relationships/image" Target="../media/image3008.png"/><Relationship Id="rId22" Type="http://schemas.openxmlformats.org/officeDocument/2006/relationships/image" Target="../media/image3012.png"/><Relationship Id="rId27" Type="http://schemas.openxmlformats.org/officeDocument/2006/relationships/customXml" Target="../ink/ink4199.xml"/><Relationship Id="rId30" Type="http://schemas.openxmlformats.org/officeDocument/2006/relationships/image" Target="../media/image3016.png"/><Relationship Id="rId35" Type="http://schemas.openxmlformats.org/officeDocument/2006/relationships/customXml" Target="../ink/ink4203.xml"/><Relationship Id="rId43" Type="http://schemas.openxmlformats.org/officeDocument/2006/relationships/customXml" Target="../ink/ink4207.xml"/><Relationship Id="rId48" Type="http://schemas.openxmlformats.org/officeDocument/2006/relationships/image" Target="../media/image3025.png"/><Relationship Id="rId56" Type="http://schemas.openxmlformats.org/officeDocument/2006/relationships/image" Target="../media/image3029.png"/><Relationship Id="rId64" Type="http://schemas.openxmlformats.org/officeDocument/2006/relationships/image" Target="../media/image3033.png"/><Relationship Id="rId8" Type="http://schemas.openxmlformats.org/officeDocument/2006/relationships/image" Target="../media/image3005.png"/><Relationship Id="rId51" Type="http://schemas.openxmlformats.org/officeDocument/2006/relationships/customXml" Target="../ink/ink4211.xml"/><Relationship Id="rId3" Type="http://schemas.openxmlformats.org/officeDocument/2006/relationships/image" Target="../media/image3003.png"/><Relationship Id="rId12" Type="http://schemas.openxmlformats.org/officeDocument/2006/relationships/image" Target="../media/image3007.png"/><Relationship Id="rId17" Type="http://schemas.openxmlformats.org/officeDocument/2006/relationships/customXml" Target="../ink/ink4194.xml"/><Relationship Id="rId25" Type="http://schemas.openxmlformats.org/officeDocument/2006/relationships/customXml" Target="../ink/ink4198.xml"/><Relationship Id="rId33" Type="http://schemas.openxmlformats.org/officeDocument/2006/relationships/customXml" Target="../ink/ink4202.xml"/><Relationship Id="rId38" Type="http://schemas.openxmlformats.org/officeDocument/2006/relationships/image" Target="../media/image3020.png"/><Relationship Id="rId46" Type="http://schemas.openxmlformats.org/officeDocument/2006/relationships/image" Target="../media/image3024.png"/><Relationship Id="rId59" Type="http://schemas.openxmlformats.org/officeDocument/2006/relationships/customXml" Target="../ink/ink4215.xml"/><Relationship Id="rId20" Type="http://schemas.openxmlformats.org/officeDocument/2006/relationships/image" Target="../media/image3011.png"/><Relationship Id="rId41" Type="http://schemas.openxmlformats.org/officeDocument/2006/relationships/customXml" Target="../ink/ink4206.xml"/><Relationship Id="rId54" Type="http://schemas.openxmlformats.org/officeDocument/2006/relationships/image" Target="../media/image3028.png"/><Relationship Id="rId62" Type="http://schemas.openxmlformats.org/officeDocument/2006/relationships/image" Target="../media/image3032.png"/><Relationship Id="rId1" Type="http://schemas.openxmlformats.org/officeDocument/2006/relationships/slideLayout" Target="../slideLayouts/slideLayout7.xml"/><Relationship Id="rId6" Type="http://schemas.openxmlformats.org/officeDocument/2006/relationships/image" Target="../media/image3004.png"/><Relationship Id="rId15" Type="http://schemas.openxmlformats.org/officeDocument/2006/relationships/customXml" Target="../ink/ink4193.xml"/><Relationship Id="rId23" Type="http://schemas.openxmlformats.org/officeDocument/2006/relationships/customXml" Target="../ink/ink4197.xml"/><Relationship Id="rId28" Type="http://schemas.openxmlformats.org/officeDocument/2006/relationships/image" Target="../media/image3015.png"/><Relationship Id="rId36" Type="http://schemas.openxmlformats.org/officeDocument/2006/relationships/image" Target="../media/image3019.png"/><Relationship Id="rId49" Type="http://schemas.openxmlformats.org/officeDocument/2006/relationships/customXml" Target="../ink/ink4210.xml"/><Relationship Id="rId57" Type="http://schemas.openxmlformats.org/officeDocument/2006/relationships/customXml" Target="../ink/ink4214.xml"/><Relationship Id="rId10" Type="http://schemas.openxmlformats.org/officeDocument/2006/relationships/image" Target="../media/image3006.png"/><Relationship Id="rId31" Type="http://schemas.openxmlformats.org/officeDocument/2006/relationships/customXml" Target="../ink/ink4201.xml"/><Relationship Id="rId44" Type="http://schemas.openxmlformats.org/officeDocument/2006/relationships/image" Target="../media/image3023.png"/><Relationship Id="rId52" Type="http://schemas.openxmlformats.org/officeDocument/2006/relationships/image" Target="../media/image3027.png"/><Relationship Id="rId60" Type="http://schemas.openxmlformats.org/officeDocument/2006/relationships/image" Target="../media/image3031.png"/><Relationship Id="rId65" Type="http://schemas.openxmlformats.org/officeDocument/2006/relationships/customXml" Target="../ink/ink4218.xml"/><Relationship Id="rId4" Type="http://schemas.openxmlformats.org/officeDocument/2006/relationships/image" Target="../media/image7610.png"/><Relationship Id="rId9" Type="http://schemas.openxmlformats.org/officeDocument/2006/relationships/customXml" Target="../ink/ink4190.xml"/><Relationship Id="rId13" Type="http://schemas.openxmlformats.org/officeDocument/2006/relationships/customXml" Target="../ink/ink4192.xml"/><Relationship Id="rId18" Type="http://schemas.openxmlformats.org/officeDocument/2006/relationships/image" Target="../media/image3010.png"/><Relationship Id="rId39" Type="http://schemas.openxmlformats.org/officeDocument/2006/relationships/customXml" Target="../ink/ink4205.xml"/></Relationships>
</file>

<file path=ppt/slides/_rels/slide25.xml.rels><?xml version="1.0" encoding="UTF-8" standalone="yes"?>
<Relationships xmlns="http://schemas.openxmlformats.org/package/2006/relationships"><Relationship Id="rId8" Type="http://schemas.openxmlformats.org/officeDocument/2006/relationships/customXml" Target="../ink/ink4221.xml"/><Relationship Id="rId13" Type="http://schemas.openxmlformats.org/officeDocument/2006/relationships/image" Target="../media/image3039.png"/><Relationship Id="rId18" Type="http://schemas.openxmlformats.org/officeDocument/2006/relationships/customXml" Target="../ink/ink4226.xml"/><Relationship Id="rId3" Type="http://schemas.openxmlformats.org/officeDocument/2006/relationships/image" Target="NULL"/><Relationship Id="rId21" Type="http://schemas.openxmlformats.org/officeDocument/2006/relationships/image" Target="../media/image3043.png"/><Relationship Id="rId7" Type="http://schemas.openxmlformats.org/officeDocument/2006/relationships/image" Target="../media/image3036.png"/><Relationship Id="rId12" Type="http://schemas.openxmlformats.org/officeDocument/2006/relationships/customXml" Target="../ink/ink4223.xml"/><Relationship Id="rId17" Type="http://schemas.openxmlformats.org/officeDocument/2006/relationships/image" Target="../media/image3041.png"/><Relationship Id="rId2" Type="http://schemas.openxmlformats.org/officeDocument/2006/relationships/notesSlide" Target="../notesSlides/notesSlide19.xml"/><Relationship Id="rId16" Type="http://schemas.openxmlformats.org/officeDocument/2006/relationships/customXml" Target="../ink/ink4225.xml"/><Relationship Id="rId20" Type="http://schemas.openxmlformats.org/officeDocument/2006/relationships/customXml" Target="../ink/ink4227.xml"/><Relationship Id="rId1" Type="http://schemas.openxmlformats.org/officeDocument/2006/relationships/slideLayout" Target="../slideLayouts/slideLayout7.xml"/><Relationship Id="rId6" Type="http://schemas.openxmlformats.org/officeDocument/2006/relationships/customXml" Target="../ink/ink4220.xml"/><Relationship Id="rId11" Type="http://schemas.openxmlformats.org/officeDocument/2006/relationships/image" Target="../media/image3038.png"/><Relationship Id="rId5" Type="http://schemas.openxmlformats.org/officeDocument/2006/relationships/image" Target="../media/image3035.png"/><Relationship Id="rId15" Type="http://schemas.openxmlformats.org/officeDocument/2006/relationships/image" Target="../media/image3040.png"/><Relationship Id="rId10" Type="http://schemas.openxmlformats.org/officeDocument/2006/relationships/customXml" Target="../ink/ink4222.xml"/><Relationship Id="rId19" Type="http://schemas.openxmlformats.org/officeDocument/2006/relationships/image" Target="../media/image3042.png"/><Relationship Id="rId4" Type="http://schemas.openxmlformats.org/officeDocument/2006/relationships/customXml" Target="../ink/ink4219.xml"/><Relationship Id="rId9" Type="http://schemas.openxmlformats.org/officeDocument/2006/relationships/image" Target="../media/image3037.png"/><Relationship Id="rId14" Type="http://schemas.openxmlformats.org/officeDocument/2006/relationships/customXml" Target="../ink/ink4224.xml"/></Relationships>
</file>

<file path=ppt/slides/_rels/slide26.xml.rels><?xml version="1.0" encoding="UTF-8" standalone="yes"?>
<Relationships xmlns="http://schemas.openxmlformats.org/package/2006/relationships"><Relationship Id="rId117" Type="http://schemas.openxmlformats.org/officeDocument/2006/relationships/customXml" Target="../ink/ink4285.xml"/><Relationship Id="rId21" Type="http://schemas.openxmlformats.org/officeDocument/2006/relationships/customXml" Target="../ink/ink4237.xml"/><Relationship Id="rId63" Type="http://schemas.openxmlformats.org/officeDocument/2006/relationships/customXml" Target="../ink/ink4258.xml"/><Relationship Id="rId159" Type="http://schemas.openxmlformats.org/officeDocument/2006/relationships/customXml" Target="../ink/ink4306.xml"/><Relationship Id="rId170" Type="http://schemas.openxmlformats.org/officeDocument/2006/relationships/image" Target="../media/image3127.png"/><Relationship Id="rId226" Type="http://schemas.openxmlformats.org/officeDocument/2006/relationships/image" Target="../media/image3155.png"/><Relationship Id="rId268" Type="http://schemas.openxmlformats.org/officeDocument/2006/relationships/image" Target="../media/image3176.png"/><Relationship Id="rId32" Type="http://schemas.openxmlformats.org/officeDocument/2006/relationships/image" Target="../media/image3058.png"/><Relationship Id="rId74" Type="http://schemas.openxmlformats.org/officeDocument/2006/relationships/image" Target="../media/image3079.png"/><Relationship Id="rId128" Type="http://schemas.openxmlformats.org/officeDocument/2006/relationships/image" Target="../media/image3106.png"/><Relationship Id="rId5" Type="http://schemas.openxmlformats.org/officeDocument/2006/relationships/customXml" Target="../ink/ink4229.xml"/><Relationship Id="rId181" Type="http://schemas.openxmlformats.org/officeDocument/2006/relationships/customXml" Target="../ink/ink4317.xml"/><Relationship Id="rId237" Type="http://schemas.openxmlformats.org/officeDocument/2006/relationships/customXml" Target="../ink/ink4345.xml"/><Relationship Id="rId279" Type="http://schemas.openxmlformats.org/officeDocument/2006/relationships/customXml" Target="../ink/ink4366.xml"/><Relationship Id="rId43" Type="http://schemas.openxmlformats.org/officeDocument/2006/relationships/customXml" Target="../ink/ink4248.xml"/><Relationship Id="rId139" Type="http://schemas.openxmlformats.org/officeDocument/2006/relationships/customXml" Target="../ink/ink4296.xml"/><Relationship Id="rId290" Type="http://schemas.openxmlformats.org/officeDocument/2006/relationships/image" Target="../media/image3187.png"/><Relationship Id="rId85" Type="http://schemas.openxmlformats.org/officeDocument/2006/relationships/customXml" Target="../ink/ink4269.xml"/><Relationship Id="rId150" Type="http://schemas.openxmlformats.org/officeDocument/2006/relationships/image" Target="../media/image3117.png"/><Relationship Id="rId192" Type="http://schemas.openxmlformats.org/officeDocument/2006/relationships/image" Target="../media/image3138.png"/><Relationship Id="rId206" Type="http://schemas.openxmlformats.org/officeDocument/2006/relationships/image" Target="../media/image3145.png"/><Relationship Id="rId248" Type="http://schemas.openxmlformats.org/officeDocument/2006/relationships/image" Target="../media/image3166.png"/><Relationship Id="rId269" Type="http://schemas.openxmlformats.org/officeDocument/2006/relationships/customXml" Target="../ink/ink4361.xml"/><Relationship Id="rId12" Type="http://schemas.openxmlformats.org/officeDocument/2006/relationships/image" Target="../media/image3048.png"/><Relationship Id="rId33" Type="http://schemas.openxmlformats.org/officeDocument/2006/relationships/customXml" Target="../ink/ink4243.xml"/><Relationship Id="rId108" Type="http://schemas.openxmlformats.org/officeDocument/2006/relationships/image" Target="../media/image3096.png"/><Relationship Id="rId129" Type="http://schemas.openxmlformats.org/officeDocument/2006/relationships/customXml" Target="../ink/ink4291.xml"/><Relationship Id="rId280" Type="http://schemas.openxmlformats.org/officeDocument/2006/relationships/image" Target="../media/image3182.png"/><Relationship Id="rId54" Type="http://schemas.openxmlformats.org/officeDocument/2006/relationships/image" Target="../media/image3069.png"/><Relationship Id="rId75" Type="http://schemas.openxmlformats.org/officeDocument/2006/relationships/customXml" Target="../ink/ink4264.xml"/><Relationship Id="rId96" Type="http://schemas.openxmlformats.org/officeDocument/2006/relationships/image" Target="../media/image3090.png"/><Relationship Id="rId140" Type="http://schemas.openxmlformats.org/officeDocument/2006/relationships/image" Target="../media/image3112.png"/><Relationship Id="rId161" Type="http://schemas.openxmlformats.org/officeDocument/2006/relationships/customXml" Target="../ink/ink4307.xml"/><Relationship Id="rId182" Type="http://schemas.openxmlformats.org/officeDocument/2006/relationships/image" Target="../media/image3133.png"/><Relationship Id="rId217" Type="http://schemas.openxmlformats.org/officeDocument/2006/relationships/customXml" Target="../ink/ink4335.xml"/><Relationship Id="rId6" Type="http://schemas.openxmlformats.org/officeDocument/2006/relationships/image" Target="../media/image3045.png"/><Relationship Id="rId238" Type="http://schemas.openxmlformats.org/officeDocument/2006/relationships/image" Target="../media/image3161.png"/><Relationship Id="rId259" Type="http://schemas.openxmlformats.org/officeDocument/2006/relationships/customXml" Target="../ink/ink4356.xml"/><Relationship Id="rId23" Type="http://schemas.openxmlformats.org/officeDocument/2006/relationships/customXml" Target="../ink/ink4238.xml"/><Relationship Id="rId119" Type="http://schemas.openxmlformats.org/officeDocument/2006/relationships/customXml" Target="../ink/ink4286.xml"/><Relationship Id="rId270" Type="http://schemas.openxmlformats.org/officeDocument/2006/relationships/image" Target="../media/image3177.png"/><Relationship Id="rId44" Type="http://schemas.openxmlformats.org/officeDocument/2006/relationships/image" Target="../media/image3064.png"/><Relationship Id="rId65" Type="http://schemas.openxmlformats.org/officeDocument/2006/relationships/customXml" Target="../ink/ink4259.xml"/><Relationship Id="rId86" Type="http://schemas.openxmlformats.org/officeDocument/2006/relationships/image" Target="../media/image3085.png"/><Relationship Id="rId130" Type="http://schemas.openxmlformats.org/officeDocument/2006/relationships/image" Target="../media/image3107.png"/><Relationship Id="rId151" Type="http://schemas.openxmlformats.org/officeDocument/2006/relationships/customXml" Target="../ink/ink4302.xml"/><Relationship Id="rId172" Type="http://schemas.openxmlformats.org/officeDocument/2006/relationships/image" Target="../media/image3128.png"/><Relationship Id="rId193" Type="http://schemas.openxmlformats.org/officeDocument/2006/relationships/customXml" Target="../ink/ink4323.xml"/><Relationship Id="rId207" Type="http://schemas.openxmlformats.org/officeDocument/2006/relationships/customXml" Target="../ink/ink4330.xml"/><Relationship Id="rId228" Type="http://schemas.openxmlformats.org/officeDocument/2006/relationships/image" Target="../media/image3156.png"/><Relationship Id="rId249" Type="http://schemas.openxmlformats.org/officeDocument/2006/relationships/customXml" Target="../ink/ink4351.xml"/><Relationship Id="rId13" Type="http://schemas.openxmlformats.org/officeDocument/2006/relationships/customXml" Target="../ink/ink4233.xml"/><Relationship Id="rId109" Type="http://schemas.openxmlformats.org/officeDocument/2006/relationships/customXml" Target="../ink/ink4281.xml"/><Relationship Id="rId260" Type="http://schemas.openxmlformats.org/officeDocument/2006/relationships/image" Target="../media/image3172.png"/><Relationship Id="rId281" Type="http://schemas.openxmlformats.org/officeDocument/2006/relationships/customXml" Target="../ink/ink4367.xml"/><Relationship Id="rId34" Type="http://schemas.openxmlformats.org/officeDocument/2006/relationships/image" Target="../media/image3059.png"/><Relationship Id="rId55" Type="http://schemas.openxmlformats.org/officeDocument/2006/relationships/customXml" Target="../ink/ink4254.xml"/><Relationship Id="rId76" Type="http://schemas.openxmlformats.org/officeDocument/2006/relationships/image" Target="../media/image3080.png"/><Relationship Id="rId97" Type="http://schemas.openxmlformats.org/officeDocument/2006/relationships/customXml" Target="../ink/ink4275.xml"/><Relationship Id="rId120" Type="http://schemas.openxmlformats.org/officeDocument/2006/relationships/image" Target="../media/image3102.png"/><Relationship Id="rId141" Type="http://schemas.openxmlformats.org/officeDocument/2006/relationships/customXml" Target="../ink/ink4297.xml"/><Relationship Id="rId7" Type="http://schemas.openxmlformats.org/officeDocument/2006/relationships/customXml" Target="../ink/ink4230.xml"/><Relationship Id="rId162" Type="http://schemas.openxmlformats.org/officeDocument/2006/relationships/image" Target="../media/image3123.png"/><Relationship Id="rId183" Type="http://schemas.openxmlformats.org/officeDocument/2006/relationships/customXml" Target="../ink/ink4318.xml"/><Relationship Id="rId218" Type="http://schemas.openxmlformats.org/officeDocument/2006/relationships/image" Target="../media/image3151.png"/><Relationship Id="rId239" Type="http://schemas.openxmlformats.org/officeDocument/2006/relationships/customXml" Target="../ink/ink4346.xml"/><Relationship Id="rId250" Type="http://schemas.openxmlformats.org/officeDocument/2006/relationships/image" Target="../media/image3167.png"/><Relationship Id="rId271" Type="http://schemas.openxmlformats.org/officeDocument/2006/relationships/customXml" Target="../ink/ink4362.xml"/><Relationship Id="rId24" Type="http://schemas.openxmlformats.org/officeDocument/2006/relationships/image" Target="../media/image3054.png"/><Relationship Id="rId45" Type="http://schemas.openxmlformats.org/officeDocument/2006/relationships/customXml" Target="../ink/ink4249.xml"/><Relationship Id="rId66" Type="http://schemas.openxmlformats.org/officeDocument/2006/relationships/image" Target="../media/image3075.png"/><Relationship Id="rId87" Type="http://schemas.openxmlformats.org/officeDocument/2006/relationships/customXml" Target="../ink/ink4270.xml"/><Relationship Id="rId110" Type="http://schemas.openxmlformats.org/officeDocument/2006/relationships/image" Target="../media/image3097.png"/><Relationship Id="rId131" Type="http://schemas.openxmlformats.org/officeDocument/2006/relationships/customXml" Target="../ink/ink4292.xml"/><Relationship Id="rId152" Type="http://schemas.openxmlformats.org/officeDocument/2006/relationships/image" Target="../media/image3118.png"/><Relationship Id="rId173" Type="http://schemas.openxmlformats.org/officeDocument/2006/relationships/customXml" Target="../ink/ink4313.xml"/><Relationship Id="rId194" Type="http://schemas.openxmlformats.org/officeDocument/2006/relationships/image" Target="../media/image3139.png"/><Relationship Id="rId208" Type="http://schemas.openxmlformats.org/officeDocument/2006/relationships/image" Target="../media/image3146.png"/><Relationship Id="rId229" Type="http://schemas.openxmlformats.org/officeDocument/2006/relationships/customXml" Target="../ink/ink4341.xml"/><Relationship Id="rId240" Type="http://schemas.openxmlformats.org/officeDocument/2006/relationships/image" Target="../media/image3162.png"/><Relationship Id="rId261" Type="http://schemas.openxmlformats.org/officeDocument/2006/relationships/customXml" Target="../ink/ink4357.xml"/><Relationship Id="rId14" Type="http://schemas.openxmlformats.org/officeDocument/2006/relationships/image" Target="../media/image3049.png"/><Relationship Id="rId35" Type="http://schemas.openxmlformats.org/officeDocument/2006/relationships/customXml" Target="../ink/ink4244.xml"/><Relationship Id="rId56" Type="http://schemas.openxmlformats.org/officeDocument/2006/relationships/image" Target="../media/image3070.png"/><Relationship Id="rId77" Type="http://schemas.openxmlformats.org/officeDocument/2006/relationships/customXml" Target="../ink/ink4265.xml"/><Relationship Id="rId100" Type="http://schemas.openxmlformats.org/officeDocument/2006/relationships/image" Target="../media/image3092.png"/><Relationship Id="rId282" Type="http://schemas.openxmlformats.org/officeDocument/2006/relationships/image" Target="../media/image3183.png"/><Relationship Id="rId8" Type="http://schemas.openxmlformats.org/officeDocument/2006/relationships/image" Target="../media/image3046.png"/><Relationship Id="rId98" Type="http://schemas.openxmlformats.org/officeDocument/2006/relationships/image" Target="../media/image3091.png"/><Relationship Id="rId121" Type="http://schemas.openxmlformats.org/officeDocument/2006/relationships/customXml" Target="../ink/ink4287.xml"/><Relationship Id="rId142" Type="http://schemas.openxmlformats.org/officeDocument/2006/relationships/image" Target="../media/image3113.png"/><Relationship Id="rId163" Type="http://schemas.openxmlformats.org/officeDocument/2006/relationships/customXml" Target="../ink/ink4308.xml"/><Relationship Id="rId184" Type="http://schemas.openxmlformats.org/officeDocument/2006/relationships/image" Target="../media/image3134.png"/><Relationship Id="rId219" Type="http://schemas.openxmlformats.org/officeDocument/2006/relationships/customXml" Target="../ink/ink4336.xml"/><Relationship Id="rId230" Type="http://schemas.openxmlformats.org/officeDocument/2006/relationships/image" Target="../media/image3157.png"/><Relationship Id="rId251" Type="http://schemas.openxmlformats.org/officeDocument/2006/relationships/customXml" Target="../ink/ink4352.xml"/><Relationship Id="rId25" Type="http://schemas.openxmlformats.org/officeDocument/2006/relationships/customXml" Target="../ink/ink4239.xml"/><Relationship Id="rId46" Type="http://schemas.openxmlformats.org/officeDocument/2006/relationships/image" Target="../media/image3065.png"/><Relationship Id="rId67" Type="http://schemas.openxmlformats.org/officeDocument/2006/relationships/customXml" Target="../ink/ink4260.xml"/><Relationship Id="rId272" Type="http://schemas.openxmlformats.org/officeDocument/2006/relationships/image" Target="../media/image3178.png"/><Relationship Id="rId88" Type="http://schemas.openxmlformats.org/officeDocument/2006/relationships/image" Target="../media/image3086.png"/><Relationship Id="rId111" Type="http://schemas.openxmlformats.org/officeDocument/2006/relationships/customXml" Target="../ink/ink4282.xml"/><Relationship Id="rId132" Type="http://schemas.openxmlformats.org/officeDocument/2006/relationships/image" Target="../media/image3108.png"/><Relationship Id="rId153" Type="http://schemas.openxmlformats.org/officeDocument/2006/relationships/customXml" Target="../ink/ink4303.xml"/><Relationship Id="rId174" Type="http://schemas.openxmlformats.org/officeDocument/2006/relationships/image" Target="../media/image3129.png"/><Relationship Id="rId195" Type="http://schemas.openxmlformats.org/officeDocument/2006/relationships/customXml" Target="../ink/ink4324.xml"/><Relationship Id="rId209" Type="http://schemas.openxmlformats.org/officeDocument/2006/relationships/customXml" Target="../ink/ink4331.xml"/><Relationship Id="rId220" Type="http://schemas.openxmlformats.org/officeDocument/2006/relationships/image" Target="../media/image3152.png"/><Relationship Id="rId241" Type="http://schemas.openxmlformats.org/officeDocument/2006/relationships/customXml" Target="../ink/ink4347.xml"/><Relationship Id="rId15" Type="http://schemas.openxmlformats.org/officeDocument/2006/relationships/customXml" Target="../ink/ink4234.xml"/><Relationship Id="rId36" Type="http://schemas.openxmlformats.org/officeDocument/2006/relationships/image" Target="../media/image3060.png"/><Relationship Id="rId57" Type="http://schemas.openxmlformats.org/officeDocument/2006/relationships/customXml" Target="../ink/ink4255.xml"/><Relationship Id="rId262" Type="http://schemas.openxmlformats.org/officeDocument/2006/relationships/image" Target="../media/image3173.png"/><Relationship Id="rId283" Type="http://schemas.openxmlformats.org/officeDocument/2006/relationships/customXml" Target="../ink/ink4368.xml"/><Relationship Id="rId78" Type="http://schemas.openxmlformats.org/officeDocument/2006/relationships/image" Target="../media/image3081.png"/><Relationship Id="rId99" Type="http://schemas.openxmlformats.org/officeDocument/2006/relationships/customXml" Target="../ink/ink4276.xml"/><Relationship Id="rId101" Type="http://schemas.openxmlformats.org/officeDocument/2006/relationships/customXml" Target="../ink/ink4277.xml"/><Relationship Id="rId122" Type="http://schemas.openxmlformats.org/officeDocument/2006/relationships/image" Target="../media/image3103.png"/><Relationship Id="rId143" Type="http://schemas.openxmlformats.org/officeDocument/2006/relationships/customXml" Target="../ink/ink4298.xml"/><Relationship Id="rId164" Type="http://schemas.openxmlformats.org/officeDocument/2006/relationships/image" Target="../media/image3124.png"/><Relationship Id="rId185" Type="http://schemas.openxmlformats.org/officeDocument/2006/relationships/customXml" Target="../ink/ink4319.xml"/><Relationship Id="rId9" Type="http://schemas.openxmlformats.org/officeDocument/2006/relationships/customXml" Target="../ink/ink4231.xml"/><Relationship Id="rId210" Type="http://schemas.openxmlformats.org/officeDocument/2006/relationships/image" Target="../media/image3147.png"/><Relationship Id="rId26" Type="http://schemas.openxmlformats.org/officeDocument/2006/relationships/image" Target="../media/image3055.png"/><Relationship Id="rId231" Type="http://schemas.openxmlformats.org/officeDocument/2006/relationships/customXml" Target="../ink/ink4342.xml"/><Relationship Id="rId252" Type="http://schemas.openxmlformats.org/officeDocument/2006/relationships/image" Target="../media/image3168.png"/><Relationship Id="rId273" Type="http://schemas.openxmlformats.org/officeDocument/2006/relationships/customXml" Target="../ink/ink4363.xml"/><Relationship Id="rId47" Type="http://schemas.openxmlformats.org/officeDocument/2006/relationships/customXml" Target="../ink/ink4250.xml"/><Relationship Id="rId68" Type="http://schemas.openxmlformats.org/officeDocument/2006/relationships/image" Target="../media/image3076.png"/><Relationship Id="rId89" Type="http://schemas.openxmlformats.org/officeDocument/2006/relationships/customXml" Target="../ink/ink4271.xml"/><Relationship Id="rId112" Type="http://schemas.openxmlformats.org/officeDocument/2006/relationships/image" Target="../media/image3098.png"/><Relationship Id="rId133" Type="http://schemas.openxmlformats.org/officeDocument/2006/relationships/customXml" Target="../ink/ink4293.xml"/><Relationship Id="rId154" Type="http://schemas.openxmlformats.org/officeDocument/2006/relationships/image" Target="../media/image3119.png"/><Relationship Id="rId175" Type="http://schemas.openxmlformats.org/officeDocument/2006/relationships/customXml" Target="../ink/ink4314.xml"/><Relationship Id="rId196" Type="http://schemas.openxmlformats.org/officeDocument/2006/relationships/image" Target="../media/image3140.png"/><Relationship Id="rId200" Type="http://schemas.openxmlformats.org/officeDocument/2006/relationships/image" Target="../media/image3142.png"/><Relationship Id="rId16" Type="http://schemas.openxmlformats.org/officeDocument/2006/relationships/image" Target="../media/image3050.png"/><Relationship Id="rId221" Type="http://schemas.openxmlformats.org/officeDocument/2006/relationships/customXml" Target="../ink/ink4337.xml"/><Relationship Id="rId242" Type="http://schemas.openxmlformats.org/officeDocument/2006/relationships/image" Target="../media/image3163.png"/><Relationship Id="rId263" Type="http://schemas.openxmlformats.org/officeDocument/2006/relationships/customXml" Target="../ink/ink4358.xml"/><Relationship Id="rId284" Type="http://schemas.openxmlformats.org/officeDocument/2006/relationships/image" Target="../media/image3184.png"/><Relationship Id="rId37" Type="http://schemas.openxmlformats.org/officeDocument/2006/relationships/customXml" Target="../ink/ink4245.xml"/><Relationship Id="rId58" Type="http://schemas.openxmlformats.org/officeDocument/2006/relationships/image" Target="../media/image3071.png"/><Relationship Id="rId79" Type="http://schemas.openxmlformats.org/officeDocument/2006/relationships/customXml" Target="../ink/ink4266.xml"/><Relationship Id="rId102" Type="http://schemas.openxmlformats.org/officeDocument/2006/relationships/image" Target="../media/image3093.png"/><Relationship Id="rId123" Type="http://schemas.openxmlformats.org/officeDocument/2006/relationships/customXml" Target="../ink/ink4288.xml"/><Relationship Id="rId144" Type="http://schemas.openxmlformats.org/officeDocument/2006/relationships/image" Target="../media/image3114.png"/><Relationship Id="rId90" Type="http://schemas.openxmlformats.org/officeDocument/2006/relationships/image" Target="../media/image3087.png"/><Relationship Id="rId165" Type="http://schemas.openxmlformats.org/officeDocument/2006/relationships/customXml" Target="../ink/ink4309.xml"/><Relationship Id="rId186" Type="http://schemas.openxmlformats.org/officeDocument/2006/relationships/image" Target="../media/image3135.png"/><Relationship Id="rId211" Type="http://schemas.openxmlformats.org/officeDocument/2006/relationships/customXml" Target="../ink/ink4332.xml"/><Relationship Id="rId232" Type="http://schemas.openxmlformats.org/officeDocument/2006/relationships/image" Target="../media/image3158.png"/><Relationship Id="rId253" Type="http://schemas.openxmlformats.org/officeDocument/2006/relationships/customXml" Target="../ink/ink4353.xml"/><Relationship Id="rId274" Type="http://schemas.openxmlformats.org/officeDocument/2006/relationships/image" Target="../media/image3179.png"/><Relationship Id="rId27" Type="http://schemas.openxmlformats.org/officeDocument/2006/relationships/customXml" Target="../ink/ink4240.xml"/><Relationship Id="rId48" Type="http://schemas.openxmlformats.org/officeDocument/2006/relationships/image" Target="../media/image3066.png"/><Relationship Id="rId69" Type="http://schemas.openxmlformats.org/officeDocument/2006/relationships/customXml" Target="../ink/ink4261.xml"/><Relationship Id="rId113" Type="http://schemas.openxmlformats.org/officeDocument/2006/relationships/customXml" Target="../ink/ink4283.xml"/><Relationship Id="rId134" Type="http://schemas.openxmlformats.org/officeDocument/2006/relationships/image" Target="../media/image3109.png"/><Relationship Id="rId80" Type="http://schemas.openxmlformats.org/officeDocument/2006/relationships/image" Target="../media/image3082.png"/><Relationship Id="rId155" Type="http://schemas.openxmlformats.org/officeDocument/2006/relationships/customXml" Target="../ink/ink4304.xml"/><Relationship Id="rId176" Type="http://schemas.openxmlformats.org/officeDocument/2006/relationships/image" Target="../media/image3130.png"/><Relationship Id="rId197" Type="http://schemas.openxmlformats.org/officeDocument/2006/relationships/customXml" Target="../ink/ink4325.xml"/><Relationship Id="rId201" Type="http://schemas.openxmlformats.org/officeDocument/2006/relationships/customXml" Target="../ink/ink4327.xml"/><Relationship Id="rId222" Type="http://schemas.openxmlformats.org/officeDocument/2006/relationships/image" Target="../media/image3153.png"/><Relationship Id="rId243" Type="http://schemas.openxmlformats.org/officeDocument/2006/relationships/customXml" Target="../ink/ink4348.xml"/><Relationship Id="rId264" Type="http://schemas.openxmlformats.org/officeDocument/2006/relationships/image" Target="../media/image3174.png"/><Relationship Id="rId285" Type="http://schemas.openxmlformats.org/officeDocument/2006/relationships/customXml" Target="../ink/ink4369.xml"/><Relationship Id="rId17" Type="http://schemas.openxmlformats.org/officeDocument/2006/relationships/customXml" Target="../ink/ink4235.xml"/><Relationship Id="rId38" Type="http://schemas.openxmlformats.org/officeDocument/2006/relationships/image" Target="../media/image3061.png"/><Relationship Id="rId59" Type="http://schemas.openxmlformats.org/officeDocument/2006/relationships/customXml" Target="../ink/ink4256.xml"/><Relationship Id="rId103" Type="http://schemas.openxmlformats.org/officeDocument/2006/relationships/customXml" Target="../ink/ink4278.xml"/><Relationship Id="rId124" Type="http://schemas.openxmlformats.org/officeDocument/2006/relationships/image" Target="../media/image3104.png"/><Relationship Id="rId70" Type="http://schemas.openxmlformats.org/officeDocument/2006/relationships/image" Target="../media/image3077.png"/><Relationship Id="rId91" Type="http://schemas.openxmlformats.org/officeDocument/2006/relationships/customXml" Target="../ink/ink4272.xml"/><Relationship Id="rId145" Type="http://schemas.openxmlformats.org/officeDocument/2006/relationships/customXml" Target="../ink/ink4299.xml"/><Relationship Id="rId166" Type="http://schemas.openxmlformats.org/officeDocument/2006/relationships/image" Target="../media/image3125.png"/><Relationship Id="rId187" Type="http://schemas.openxmlformats.org/officeDocument/2006/relationships/customXml" Target="../ink/ink4320.xml"/><Relationship Id="rId1" Type="http://schemas.openxmlformats.org/officeDocument/2006/relationships/slideLayout" Target="../slideLayouts/slideLayout7.xml"/><Relationship Id="rId212" Type="http://schemas.openxmlformats.org/officeDocument/2006/relationships/image" Target="../media/image3148.png"/><Relationship Id="rId233" Type="http://schemas.openxmlformats.org/officeDocument/2006/relationships/customXml" Target="../ink/ink4343.xml"/><Relationship Id="rId254" Type="http://schemas.openxmlformats.org/officeDocument/2006/relationships/image" Target="../media/image3169.png"/><Relationship Id="rId28" Type="http://schemas.openxmlformats.org/officeDocument/2006/relationships/image" Target="../media/image3056.png"/><Relationship Id="rId49" Type="http://schemas.openxmlformats.org/officeDocument/2006/relationships/customXml" Target="../ink/ink4251.xml"/><Relationship Id="rId114" Type="http://schemas.openxmlformats.org/officeDocument/2006/relationships/image" Target="../media/image3099.png"/><Relationship Id="rId275" Type="http://schemas.openxmlformats.org/officeDocument/2006/relationships/customXml" Target="../ink/ink4364.xml"/><Relationship Id="rId60" Type="http://schemas.openxmlformats.org/officeDocument/2006/relationships/image" Target="../media/image3072.png"/><Relationship Id="rId81" Type="http://schemas.openxmlformats.org/officeDocument/2006/relationships/customXml" Target="../ink/ink4267.xml"/><Relationship Id="rId135" Type="http://schemas.openxmlformats.org/officeDocument/2006/relationships/customXml" Target="../ink/ink4294.xml"/><Relationship Id="rId156" Type="http://schemas.openxmlformats.org/officeDocument/2006/relationships/image" Target="../media/image3120.png"/><Relationship Id="rId177" Type="http://schemas.openxmlformats.org/officeDocument/2006/relationships/customXml" Target="../ink/ink4315.xml"/><Relationship Id="rId198" Type="http://schemas.openxmlformats.org/officeDocument/2006/relationships/image" Target="../media/image3141.png"/><Relationship Id="rId202" Type="http://schemas.openxmlformats.org/officeDocument/2006/relationships/image" Target="../media/image3143.png"/><Relationship Id="rId223" Type="http://schemas.openxmlformats.org/officeDocument/2006/relationships/customXml" Target="../ink/ink4338.xml"/><Relationship Id="rId244" Type="http://schemas.openxmlformats.org/officeDocument/2006/relationships/image" Target="../media/image3164.png"/><Relationship Id="rId18" Type="http://schemas.openxmlformats.org/officeDocument/2006/relationships/image" Target="../media/image3051.png"/><Relationship Id="rId39" Type="http://schemas.openxmlformats.org/officeDocument/2006/relationships/customXml" Target="../ink/ink4246.xml"/><Relationship Id="rId265" Type="http://schemas.openxmlformats.org/officeDocument/2006/relationships/customXml" Target="../ink/ink4359.xml"/><Relationship Id="rId286" Type="http://schemas.openxmlformats.org/officeDocument/2006/relationships/image" Target="../media/image3185.png"/><Relationship Id="rId50" Type="http://schemas.openxmlformats.org/officeDocument/2006/relationships/image" Target="../media/image3067.png"/><Relationship Id="rId104" Type="http://schemas.openxmlformats.org/officeDocument/2006/relationships/image" Target="../media/image3094.png"/><Relationship Id="rId125" Type="http://schemas.openxmlformats.org/officeDocument/2006/relationships/customXml" Target="../ink/ink4289.xml"/><Relationship Id="rId146" Type="http://schemas.openxmlformats.org/officeDocument/2006/relationships/image" Target="../media/image3115.png"/><Relationship Id="rId167" Type="http://schemas.openxmlformats.org/officeDocument/2006/relationships/customXml" Target="../ink/ink4310.xml"/><Relationship Id="rId188" Type="http://schemas.openxmlformats.org/officeDocument/2006/relationships/image" Target="../media/image3136.png"/><Relationship Id="rId71" Type="http://schemas.openxmlformats.org/officeDocument/2006/relationships/customXml" Target="../ink/ink4262.xml"/><Relationship Id="rId92" Type="http://schemas.openxmlformats.org/officeDocument/2006/relationships/image" Target="../media/image3088.png"/><Relationship Id="rId213" Type="http://schemas.openxmlformats.org/officeDocument/2006/relationships/customXml" Target="../ink/ink4333.xml"/><Relationship Id="rId234" Type="http://schemas.openxmlformats.org/officeDocument/2006/relationships/image" Target="../media/image3159.png"/><Relationship Id="rId2" Type="http://schemas.openxmlformats.org/officeDocument/2006/relationships/notesSlide" Target="../notesSlides/notesSlide20.xml"/><Relationship Id="rId29" Type="http://schemas.openxmlformats.org/officeDocument/2006/relationships/customXml" Target="../ink/ink4241.xml"/><Relationship Id="rId255" Type="http://schemas.openxmlformats.org/officeDocument/2006/relationships/customXml" Target="../ink/ink4354.xml"/><Relationship Id="rId276" Type="http://schemas.openxmlformats.org/officeDocument/2006/relationships/image" Target="../media/image3180.png"/><Relationship Id="rId40" Type="http://schemas.openxmlformats.org/officeDocument/2006/relationships/image" Target="../media/image3062.png"/><Relationship Id="rId115" Type="http://schemas.openxmlformats.org/officeDocument/2006/relationships/customXml" Target="../ink/ink4284.xml"/><Relationship Id="rId136" Type="http://schemas.openxmlformats.org/officeDocument/2006/relationships/image" Target="../media/image3110.png"/><Relationship Id="rId157" Type="http://schemas.openxmlformats.org/officeDocument/2006/relationships/customXml" Target="../ink/ink4305.xml"/><Relationship Id="rId178" Type="http://schemas.openxmlformats.org/officeDocument/2006/relationships/image" Target="../media/image3131.png"/><Relationship Id="rId61" Type="http://schemas.openxmlformats.org/officeDocument/2006/relationships/customXml" Target="../ink/ink4257.xml"/><Relationship Id="rId82" Type="http://schemas.openxmlformats.org/officeDocument/2006/relationships/image" Target="../media/image3083.png"/><Relationship Id="rId199" Type="http://schemas.openxmlformats.org/officeDocument/2006/relationships/customXml" Target="../ink/ink4326.xml"/><Relationship Id="rId203" Type="http://schemas.openxmlformats.org/officeDocument/2006/relationships/customXml" Target="../ink/ink4328.xml"/><Relationship Id="rId19" Type="http://schemas.openxmlformats.org/officeDocument/2006/relationships/customXml" Target="../ink/ink4236.xml"/><Relationship Id="rId224" Type="http://schemas.openxmlformats.org/officeDocument/2006/relationships/image" Target="../media/image3154.png"/><Relationship Id="rId245" Type="http://schemas.openxmlformats.org/officeDocument/2006/relationships/customXml" Target="../ink/ink4349.xml"/><Relationship Id="rId266" Type="http://schemas.openxmlformats.org/officeDocument/2006/relationships/image" Target="../media/image3175.png"/><Relationship Id="rId287" Type="http://schemas.openxmlformats.org/officeDocument/2006/relationships/customXml" Target="../ink/ink4370.xml"/><Relationship Id="rId30" Type="http://schemas.openxmlformats.org/officeDocument/2006/relationships/image" Target="../media/image3057.png"/><Relationship Id="rId105" Type="http://schemas.openxmlformats.org/officeDocument/2006/relationships/customXml" Target="../ink/ink4279.xml"/><Relationship Id="rId126" Type="http://schemas.openxmlformats.org/officeDocument/2006/relationships/image" Target="../media/image3105.png"/><Relationship Id="rId147" Type="http://schemas.openxmlformats.org/officeDocument/2006/relationships/customXml" Target="../ink/ink4300.xml"/><Relationship Id="rId168" Type="http://schemas.openxmlformats.org/officeDocument/2006/relationships/image" Target="../media/image3126.png"/><Relationship Id="rId51" Type="http://schemas.openxmlformats.org/officeDocument/2006/relationships/customXml" Target="../ink/ink4252.xml"/><Relationship Id="rId72" Type="http://schemas.openxmlformats.org/officeDocument/2006/relationships/image" Target="../media/image3078.png"/><Relationship Id="rId93" Type="http://schemas.openxmlformats.org/officeDocument/2006/relationships/customXml" Target="../ink/ink4273.xml"/><Relationship Id="rId189" Type="http://schemas.openxmlformats.org/officeDocument/2006/relationships/customXml" Target="../ink/ink4321.xml"/><Relationship Id="rId3" Type="http://schemas.openxmlformats.org/officeDocument/2006/relationships/customXml" Target="../ink/ink4228.xml"/><Relationship Id="rId214" Type="http://schemas.openxmlformats.org/officeDocument/2006/relationships/image" Target="../media/image3149.png"/><Relationship Id="rId235" Type="http://schemas.openxmlformats.org/officeDocument/2006/relationships/customXml" Target="../ink/ink4344.xml"/><Relationship Id="rId256" Type="http://schemas.openxmlformats.org/officeDocument/2006/relationships/image" Target="../media/image3170.png"/><Relationship Id="rId277" Type="http://schemas.openxmlformats.org/officeDocument/2006/relationships/customXml" Target="../ink/ink4365.xml"/><Relationship Id="rId116" Type="http://schemas.openxmlformats.org/officeDocument/2006/relationships/image" Target="../media/image3100.png"/><Relationship Id="rId137" Type="http://schemas.openxmlformats.org/officeDocument/2006/relationships/customXml" Target="../ink/ink4295.xml"/><Relationship Id="rId158" Type="http://schemas.openxmlformats.org/officeDocument/2006/relationships/image" Target="../media/image3121.png"/><Relationship Id="rId20" Type="http://schemas.openxmlformats.org/officeDocument/2006/relationships/image" Target="../media/image3052.png"/><Relationship Id="rId41" Type="http://schemas.openxmlformats.org/officeDocument/2006/relationships/customXml" Target="../ink/ink4247.xml"/><Relationship Id="rId62" Type="http://schemas.openxmlformats.org/officeDocument/2006/relationships/image" Target="../media/image3073.png"/><Relationship Id="rId83" Type="http://schemas.openxmlformats.org/officeDocument/2006/relationships/customXml" Target="../ink/ink4268.xml"/><Relationship Id="rId179" Type="http://schemas.openxmlformats.org/officeDocument/2006/relationships/customXml" Target="../ink/ink4316.xml"/><Relationship Id="rId190" Type="http://schemas.openxmlformats.org/officeDocument/2006/relationships/image" Target="../media/image3137.png"/><Relationship Id="rId204" Type="http://schemas.openxmlformats.org/officeDocument/2006/relationships/image" Target="../media/image3144.png"/><Relationship Id="rId225" Type="http://schemas.openxmlformats.org/officeDocument/2006/relationships/customXml" Target="../ink/ink4339.xml"/><Relationship Id="rId246" Type="http://schemas.openxmlformats.org/officeDocument/2006/relationships/image" Target="../media/image3165.png"/><Relationship Id="rId267" Type="http://schemas.openxmlformats.org/officeDocument/2006/relationships/customXml" Target="../ink/ink4360.xml"/><Relationship Id="rId288" Type="http://schemas.openxmlformats.org/officeDocument/2006/relationships/image" Target="../media/image3186.png"/><Relationship Id="rId106" Type="http://schemas.openxmlformats.org/officeDocument/2006/relationships/image" Target="../media/image3095.png"/><Relationship Id="rId127" Type="http://schemas.openxmlformats.org/officeDocument/2006/relationships/customXml" Target="../ink/ink4290.xml"/><Relationship Id="rId10" Type="http://schemas.openxmlformats.org/officeDocument/2006/relationships/image" Target="../media/image3047.png"/><Relationship Id="rId31" Type="http://schemas.openxmlformats.org/officeDocument/2006/relationships/customXml" Target="../ink/ink4242.xml"/><Relationship Id="rId52" Type="http://schemas.openxmlformats.org/officeDocument/2006/relationships/image" Target="../media/image3068.png"/><Relationship Id="rId73" Type="http://schemas.openxmlformats.org/officeDocument/2006/relationships/customXml" Target="../ink/ink4263.xml"/><Relationship Id="rId94" Type="http://schemas.openxmlformats.org/officeDocument/2006/relationships/image" Target="../media/image3089.png"/><Relationship Id="rId148" Type="http://schemas.openxmlformats.org/officeDocument/2006/relationships/image" Target="../media/image3116.png"/><Relationship Id="rId169" Type="http://schemas.openxmlformats.org/officeDocument/2006/relationships/customXml" Target="../ink/ink4311.xml"/><Relationship Id="rId4" Type="http://schemas.openxmlformats.org/officeDocument/2006/relationships/image" Target="../media/image3044.png"/><Relationship Id="rId180" Type="http://schemas.openxmlformats.org/officeDocument/2006/relationships/image" Target="../media/image3132.png"/><Relationship Id="rId215" Type="http://schemas.openxmlformats.org/officeDocument/2006/relationships/customXml" Target="../ink/ink4334.xml"/><Relationship Id="rId236" Type="http://schemas.openxmlformats.org/officeDocument/2006/relationships/image" Target="../media/image3160.png"/><Relationship Id="rId257" Type="http://schemas.openxmlformats.org/officeDocument/2006/relationships/customXml" Target="../ink/ink4355.xml"/><Relationship Id="rId278" Type="http://schemas.openxmlformats.org/officeDocument/2006/relationships/image" Target="../media/image3181.png"/><Relationship Id="rId42" Type="http://schemas.openxmlformats.org/officeDocument/2006/relationships/image" Target="../media/image3063.png"/><Relationship Id="rId84" Type="http://schemas.openxmlformats.org/officeDocument/2006/relationships/image" Target="../media/image3084.png"/><Relationship Id="rId138" Type="http://schemas.openxmlformats.org/officeDocument/2006/relationships/image" Target="../media/image3111.png"/><Relationship Id="rId191" Type="http://schemas.openxmlformats.org/officeDocument/2006/relationships/customXml" Target="../ink/ink4322.xml"/><Relationship Id="rId205" Type="http://schemas.openxmlformats.org/officeDocument/2006/relationships/customXml" Target="../ink/ink4329.xml"/><Relationship Id="rId247" Type="http://schemas.openxmlformats.org/officeDocument/2006/relationships/customXml" Target="../ink/ink4350.xml"/><Relationship Id="rId107" Type="http://schemas.openxmlformats.org/officeDocument/2006/relationships/customXml" Target="../ink/ink4280.xml"/><Relationship Id="rId289" Type="http://schemas.openxmlformats.org/officeDocument/2006/relationships/customXml" Target="../ink/ink4371.xml"/><Relationship Id="rId11" Type="http://schemas.openxmlformats.org/officeDocument/2006/relationships/customXml" Target="../ink/ink4232.xml"/><Relationship Id="rId53" Type="http://schemas.openxmlformats.org/officeDocument/2006/relationships/customXml" Target="../ink/ink4253.xml"/><Relationship Id="rId149" Type="http://schemas.openxmlformats.org/officeDocument/2006/relationships/customXml" Target="../ink/ink4301.xml"/><Relationship Id="rId95" Type="http://schemas.openxmlformats.org/officeDocument/2006/relationships/customXml" Target="../ink/ink4274.xml"/><Relationship Id="rId160" Type="http://schemas.openxmlformats.org/officeDocument/2006/relationships/image" Target="../media/image3122.png"/><Relationship Id="rId216" Type="http://schemas.openxmlformats.org/officeDocument/2006/relationships/image" Target="../media/image3150.png"/><Relationship Id="rId258" Type="http://schemas.openxmlformats.org/officeDocument/2006/relationships/image" Target="../media/image3171.png"/><Relationship Id="rId22" Type="http://schemas.openxmlformats.org/officeDocument/2006/relationships/image" Target="../media/image3053.png"/><Relationship Id="rId64" Type="http://schemas.openxmlformats.org/officeDocument/2006/relationships/image" Target="../media/image3074.png"/><Relationship Id="rId118" Type="http://schemas.openxmlformats.org/officeDocument/2006/relationships/image" Target="../media/image3101.png"/><Relationship Id="rId171" Type="http://schemas.openxmlformats.org/officeDocument/2006/relationships/customXml" Target="../ink/ink4312.xml"/><Relationship Id="rId227" Type="http://schemas.openxmlformats.org/officeDocument/2006/relationships/customXml" Target="../ink/ink4340.xml"/></Relationships>
</file>

<file path=ppt/slides/_rels/slide27.xml.rels><?xml version="1.0" encoding="UTF-8" standalone="yes"?>
<Relationships xmlns="http://schemas.openxmlformats.org/package/2006/relationships"><Relationship Id="rId26" Type="http://schemas.openxmlformats.org/officeDocument/2006/relationships/image" Target="../media/image3199.png"/><Relationship Id="rId21" Type="http://schemas.openxmlformats.org/officeDocument/2006/relationships/customXml" Target="../ink/ink4381.xml"/><Relationship Id="rId42" Type="http://schemas.openxmlformats.org/officeDocument/2006/relationships/image" Target="../media/image3207.png"/><Relationship Id="rId47" Type="http://schemas.openxmlformats.org/officeDocument/2006/relationships/customXml" Target="../ink/ink4394.xml"/><Relationship Id="rId63" Type="http://schemas.openxmlformats.org/officeDocument/2006/relationships/customXml" Target="../ink/ink4402.xml"/><Relationship Id="rId68" Type="http://schemas.openxmlformats.org/officeDocument/2006/relationships/image" Target="../media/image3220.png"/><Relationship Id="rId2" Type="http://schemas.openxmlformats.org/officeDocument/2006/relationships/notesSlide" Target="../notesSlides/notesSlide21.xml"/><Relationship Id="rId16" Type="http://schemas.openxmlformats.org/officeDocument/2006/relationships/image" Target="../media/image3194.png"/><Relationship Id="rId29" Type="http://schemas.openxmlformats.org/officeDocument/2006/relationships/customXml" Target="../ink/ink4385.xml"/><Relationship Id="rId11" Type="http://schemas.openxmlformats.org/officeDocument/2006/relationships/customXml" Target="../ink/ink4376.xml"/><Relationship Id="rId24" Type="http://schemas.openxmlformats.org/officeDocument/2006/relationships/image" Target="../media/image3198.png"/><Relationship Id="rId32" Type="http://schemas.openxmlformats.org/officeDocument/2006/relationships/image" Target="../media/image3202.png"/><Relationship Id="rId37" Type="http://schemas.openxmlformats.org/officeDocument/2006/relationships/customXml" Target="../ink/ink4389.xml"/><Relationship Id="rId40" Type="http://schemas.openxmlformats.org/officeDocument/2006/relationships/image" Target="../media/image3206.png"/><Relationship Id="rId45" Type="http://schemas.openxmlformats.org/officeDocument/2006/relationships/customXml" Target="../ink/ink4393.xml"/><Relationship Id="rId53" Type="http://schemas.openxmlformats.org/officeDocument/2006/relationships/customXml" Target="../ink/ink4397.xml"/><Relationship Id="rId58" Type="http://schemas.openxmlformats.org/officeDocument/2006/relationships/image" Target="../media/image3215.png"/><Relationship Id="rId66" Type="http://schemas.openxmlformats.org/officeDocument/2006/relationships/image" Target="../media/image3219.png"/><Relationship Id="rId74" Type="http://schemas.openxmlformats.org/officeDocument/2006/relationships/image" Target="../media/image3223.png"/><Relationship Id="rId5" Type="http://schemas.openxmlformats.org/officeDocument/2006/relationships/customXml" Target="../ink/ink4373.xml"/><Relationship Id="rId61" Type="http://schemas.openxmlformats.org/officeDocument/2006/relationships/customXml" Target="../ink/ink4401.xml"/><Relationship Id="rId19" Type="http://schemas.openxmlformats.org/officeDocument/2006/relationships/customXml" Target="../ink/ink4380.xml"/><Relationship Id="rId14" Type="http://schemas.openxmlformats.org/officeDocument/2006/relationships/image" Target="../media/image3193.png"/><Relationship Id="rId22" Type="http://schemas.openxmlformats.org/officeDocument/2006/relationships/image" Target="../media/image3197.png"/><Relationship Id="rId27" Type="http://schemas.openxmlformats.org/officeDocument/2006/relationships/customXml" Target="../ink/ink4384.xml"/><Relationship Id="rId30" Type="http://schemas.openxmlformats.org/officeDocument/2006/relationships/image" Target="../media/image3201.png"/><Relationship Id="rId35" Type="http://schemas.openxmlformats.org/officeDocument/2006/relationships/customXml" Target="../ink/ink4388.xml"/><Relationship Id="rId43" Type="http://schemas.openxmlformats.org/officeDocument/2006/relationships/customXml" Target="../ink/ink4392.xml"/><Relationship Id="rId48" Type="http://schemas.openxmlformats.org/officeDocument/2006/relationships/image" Target="../media/image3210.png"/><Relationship Id="rId56" Type="http://schemas.openxmlformats.org/officeDocument/2006/relationships/image" Target="../media/image3214.png"/><Relationship Id="rId64" Type="http://schemas.openxmlformats.org/officeDocument/2006/relationships/image" Target="../media/image3218.png"/><Relationship Id="rId69" Type="http://schemas.openxmlformats.org/officeDocument/2006/relationships/customXml" Target="../ink/ink4405.xml"/><Relationship Id="rId8" Type="http://schemas.openxmlformats.org/officeDocument/2006/relationships/image" Target="../media/image3190.png"/><Relationship Id="rId51" Type="http://schemas.openxmlformats.org/officeDocument/2006/relationships/customXml" Target="../ink/ink4396.xml"/><Relationship Id="rId72" Type="http://schemas.openxmlformats.org/officeDocument/2006/relationships/image" Target="../media/image3222.png"/><Relationship Id="rId3" Type="http://schemas.openxmlformats.org/officeDocument/2006/relationships/customXml" Target="../ink/ink4372.xml"/><Relationship Id="rId12" Type="http://schemas.openxmlformats.org/officeDocument/2006/relationships/image" Target="../media/image3192.png"/><Relationship Id="rId17" Type="http://schemas.openxmlformats.org/officeDocument/2006/relationships/customXml" Target="../ink/ink4379.xml"/><Relationship Id="rId25" Type="http://schemas.openxmlformats.org/officeDocument/2006/relationships/customXml" Target="../ink/ink4383.xml"/><Relationship Id="rId33" Type="http://schemas.openxmlformats.org/officeDocument/2006/relationships/customXml" Target="../ink/ink4387.xml"/><Relationship Id="rId38" Type="http://schemas.openxmlformats.org/officeDocument/2006/relationships/image" Target="../media/image3205.png"/><Relationship Id="rId46" Type="http://schemas.openxmlformats.org/officeDocument/2006/relationships/image" Target="../media/image3209.png"/><Relationship Id="rId59" Type="http://schemas.openxmlformats.org/officeDocument/2006/relationships/customXml" Target="../ink/ink4400.xml"/><Relationship Id="rId67" Type="http://schemas.openxmlformats.org/officeDocument/2006/relationships/customXml" Target="../ink/ink4404.xml"/><Relationship Id="rId20" Type="http://schemas.openxmlformats.org/officeDocument/2006/relationships/image" Target="../media/image3196.png"/><Relationship Id="rId41" Type="http://schemas.openxmlformats.org/officeDocument/2006/relationships/customXml" Target="../ink/ink4391.xml"/><Relationship Id="rId54" Type="http://schemas.openxmlformats.org/officeDocument/2006/relationships/image" Target="../media/image3213.png"/><Relationship Id="rId62" Type="http://schemas.openxmlformats.org/officeDocument/2006/relationships/image" Target="../media/image3217.png"/><Relationship Id="rId70" Type="http://schemas.openxmlformats.org/officeDocument/2006/relationships/image" Target="../media/image3221.png"/><Relationship Id="rId1" Type="http://schemas.openxmlformats.org/officeDocument/2006/relationships/slideLayout" Target="../slideLayouts/slideLayout7.xml"/><Relationship Id="rId6" Type="http://schemas.openxmlformats.org/officeDocument/2006/relationships/image" Target="../media/image3189.png"/><Relationship Id="rId15" Type="http://schemas.openxmlformats.org/officeDocument/2006/relationships/customXml" Target="../ink/ink4378.xml"/><Relationship Id="rId23" Type="http://schemas.openxmlformats.org/officeDocument/2006/relationships/customXml" Target="../ink/ink4382.xml"/><Relationship Id="rId28" Type="http://schemas.openxmlformats.org/officeDocument/2006/relationships/image" Target="../media/image3200.png"/><Relationship Id="rId36" Type="http://schemas.openxmlformats.org/officeDocument/2006/relationships/image" Target="../media/image3204.png"/><Relationship Id="rId49" Type="http://schemas.openxmlformats.org/officeDocument/2006/relationships/customXml" Target="../ink/ink4395.xml"/><Relationship Id="rId57" Type="http://schemas.openxmlformats.org/officeDocument/2006/relationships/customXml" Target="../ink/ink4399.xml"/><Relationship Id="rId10" Type="http://schemas.openxmlformats.org/officeDocument/2006/relationships/image" Target="../media/image3191.png"/><Relationship Id="rId31" Type="http://schemas.openxmlformats.org/officeDocument/2006/relationships/customXml" Target="../ink/ink4386.xml"/><Relationship Id="rId44" Type="http://schemas.openxmlformats.org/officeDocument/2006/relationships/image" Target="../media/image3208.png"/><Relationship Id="rId52" Type="http://schemas.openxmlformats.org/officeDocument/2006/relationships/image" Target="../media/image3212.png"/><Relationship Id="rId60" Type="http://schemas.openxmlformats.org/officeDocument/2006/relationships/image" Target="../media/image3216.png"/><Relationship Id="rId65" Type="http://schemas.openxmlformats.org/officeDocument/2006/relationships/customXml" Target="../ink/ink4403.xml"/><Relationship Id="rId73" Type="http://schemas.openxmlformats.org/officeDocument/2006/relationships/customXml" Target="../ink/ink4407.xml"/><Relationship Id="rId4" Type="http://schemas.openxmlformats.org/officeDocument/2006/relationships/image" Target="../media/image3188.png"/><Relationship Id="rId9" Type="http://schemas.openxmlformats.org/officeDocument/2006/relationships/customXml" Target="../ink/ink4375.xml"/><Relationship Id="rId13" Type="http://schemas.openxmlformats.org/officeDocument/2006/relationships/customXml" Target="../ink/ink4377.xml"/><Relationship Id="rId18" Type="http://schemas.openxmlformats.org/officeDocument/2006/relationships/image" Target="../media/image3195.png"/><Relationship Id="rId39" Type="http://schemas.openxmlformats.org/officeDocument/2006/relationships/customXml" Target="../ink/ink4390.xml"/><Relationship Id="rId34" Type="http://schemas.openxmlformats.org/officeDocument/2006/relationships/image" Target="../media/image3203.png"/><Relationship Id="rId50" Type="http://schemas.openxmlformats.org/officeDocument/2006/relationships/image" Target="../media/image3211.png"/><Relationship Id="rId55" Type="http://schemas.openxmlformats.org/officeDocument/2006/relationships/customXml" Target="../ink/ink4398.xml"/><Relationship Id="rId7" Type="http://schemas.openxmlformats.org/officeDocument/2006/relationships/customXml" Target="../ink/ink4374.xml"/><Relationship Id="rId71" Type="http://schemas.openxmlformats.org/officeDocument/2006/relationships/customXml" Target="../ink/ink440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9890.png"/><Relationship Id="rId21" Type="http://schemas.openxmlformats.org/officeDocument/2006/relationships/customXml" Target="../ink/ink57.xml"/><Relationship Id="rId42" Type="http://schemas.openxmlformats.org/officeDocument/2006/relationships/image" Target="../media/image997.png"/><Relationship Id="rId47" Type="http://schemas.openxmlformats.org/officeDocument/2006/relationships/customXml" Target="../ink/ink70.xml"/><Relationship Id="rId63" Type="http://schemas.openxmlformats.org/officeDocument/2006/relationships/customXml" Target="../ink/ink78.xml"/><Relationship Id="rId68" Type="http://schemas.openxmlformats.org/officeDocument/2006/relationships/image" Target="../media/image1010.png"/><Relationship Id="rId84" Type="http://schemas.openxmlformats.org/officeDocument/2006/relationships/image" Target="../media/image1018.png"/><Relationship Id="rId89" Type="http://schemas.openxmlformats.org/officeDocument/2006/relationships/customXml" Target="../ink/ink91.xml"/><Relationship Id="rId112" Type="http://schemas.openxmlformats.org/officeDocument/2006/relationships/image" Target="../media/image1031.png"/><Relationship Id="rId16" Type="http://schemas.openxmlformats.org/officeDocument/2006/relationships/image" Target="../media/image9840.png"/><Relationship Id="rId107" Type="http://schemas.openxmlformats.org/officeDocument/2006/relationships/customXml" Target="../ink/ink100.xml"/><Relationship Id="rId11" Type="http://schemas.openxmlformats.org/officeDocument/2006/relationships/customXml" Target="../ink/ink52.xml"/><Relationship Id="rId32" Type="http://schemas.openxmlformats.org/officeDocument/2006/relationships/image" Target="../media/image9920.png"/><Relationship Id="rId37" Type="http://schemas.openxmlformats.org/officeDocument/2006/relationships/customXml" Target="../ink/ink65.xml"/><Relationship Id="rId53" Type="http://schemas.openxmlformats.org/officeDocument/2006/relationships/customXml" Target="../ink/ink73.xml"/><Relationship Id="rId58" Type="http://schemas.openxmlformats.org/officeDocument/2006/relationships/image" Target="../media/image1005.png"/><Relationship Id="rId74" Type="http://schemas.openxmlformats.org/officeDocument/2006/relationships/image" Target="../media/image1013.png"/><Relationship Id="rId79" Type="http://schemas.openxmlformats.org/officeDocument/2006/relationships/customXml" Target="../ink/ink86.xml"/><Relationship Id="rId102" Type="http://schemas.openxmlformats.org/officeDocument/2006/relationships/image" Target="../media/image1027.png"/><Relationship Id="rId5" Type="http://schemas.openxmlformats.org/officeDocument/2006/relationships/customXml" Target="../ink/ink49.xml"/><Relationship Id="rId90" Type="http://schemas.openxmlformats.org/officeDocument/2006/relationships/image" Target="../media/image1021.png"/><Relationship Id="rId95" Type="http://schemas.openxmlformats.org/officeDocument/2006/relationships/customXml" Target="../ink/ink94.xml"/><Relationship Id="rId22" Type="http://schemas.openxmlformats.org/officeDocument/2006/relationships/image" Target="../media/image9870.png"/><Relationship Id="rId27" Type="http://schemas.openxmlformats.org/officeDocument/2006/relationships/customXml" Target="../ink/ink60.xml"/><Relationship Id="rId43" Type="http://schemas.openxmlformats.org/officeDocument/2006/relationships/customXml" Target="../ink/ink68.xml"/><Relationship Id="rId48" Type="http://schemas.openxmlformats.org/officeDocument/2006/relationships/image" Target="../media/image1000.png"/><Relationship Id="rId64" Type="http://schemas.openxmlformats.org/officeDocument/2006/relationships/image" Target="../media/image1008.png"/><Relationship Id="rId69" Type="http://schemas.openxmlformats.org/officeDocument/2006/relationships/customXml" Target="../ink/ink81.xml"/><Relationship Id="rId113" Type="http://schemas.openxmlformats.org/officeDocument/2006/relationships/customXml" Target="../ink/ink103.xml"/><Relationship Id="rId80" Type="http://schemas.openxmlformats.org/officeDocument/2006/relationships/image" Target="../media/image1016.png"/><Relationship Id="rId85" Type="http://schemas.openxmlformats.org/officeDocument/2006/relationships/customXml" Target="../ink/ink89.xml"/><Relationship Id="rId12" Type="http://schemas.openxmlformats.org/officeDocument/2006/relationships/image" Target="../media/image9820.png"/><Relationship Id="rId17" Type="http://schemas.openxmlformats.org/officeDocument/2006/relationships/customXml" Target="../ink/ink55.xml"/><Relationship Id="rId33" Type="http://schemas.openxmlformats.org/officeDocument/2006/relationships/customXml" Target="../ink/ink63.xml"/><Relationship Id="rId38" Type="http://schemas.openxmlformats.org/officeDocument/2006/relationships/image" Target="../media/image9950.png"/><Relationship Id="rId59" Type="http://schemas.openxmlformats.org/officeDocument/2006/relationships/customXml" Target="../ink/ink76.xml"/><Relationship Id="rId103" Type="http://schemas.openxmlformats.org/officeDocument/2006/relationships/customXml" Target="../ink/ink98.xml"/><Relationship Id="rId108" Type="http://schemas.openxmlformats.org/officeDocument/2006/relationships/image" Target="../media/image1029.png"/><Relationship Id="rId54" Type="http://schemas.openxmlformats.org/officeDocument/2006/relationships/image" Target="../media/image1003.png"/><Relationship Id="rId70" Type="http://schemas.openxmlformats.org/officeDocument/2006/relationships/image" Target="../media/image1011.png"/><Relationship Id="rId75" Type="http://schemas.openxmlformats.org/officeDocument/2006/relationships/customXml" Target="../ink/ink84.xml"/><Relationship Id="rId91" Type="http://schemas.openxmlformats.org/officeDocument/2006/relationships/customXml" Target="../ink/ink92.xml"/><Relationship Id="rId96" Type="http://schemas.openxmlformats.org/officeDocument/2006/relationships/image" Target="../media/image1024.png"/><Relationship Id="rId1" Type="http://schemas.openxmlformats.org/officeDocument/2006/relationships/slideLayout" Target="../slideLayouts/slideLayout7.xml"/><Relationship Id="rId6" Type="http://schemas.openxmlformats.org/officeDocument/2006/relationships/image" Target="../media/image9790.png"/><Relationship Id="rId15" Type="http://schemas.openxmlformats.org/officeDocument/2006/relationships/customXml" Target="../ink/ink54.xml"/><Relationship Id="rId23" Type="http://schemas.openxmlformats.org/officeDocument/2006/relationships/customXml" Target="../ink/ink58.xml"/><Relationship Id="rId28" Type="http://schemas.openxmlformats.org/officeDocument/2006/relationships/image" Target="../media/image9900.png"/><Relationship Id="rId36" Type="http://schemas.openxmlformats.org/officeDocument/2006/relationships/image" Target="../media/image9940.png"/><Relationship Id="rId49" Type="http://schemas.openxmlformats.org/officeDocument/2006/relationships/customXml" Target="../ink/ink71.xml"/><Relationship Id="rId57" Type="http://schemas.openxmlformats.org/officeDocument/2006/relationships/customXml" Target="../ink/ink75.xml"/><Relationship Id="rId106" Type="http://schemas.openxmlformats.org/officeDocument/2006/relationships/image" Target="../media/image1028.png"/><Relationship Id="rId114" Type="http://schemas.openxmlformats.org/officeDocument/2006/relationships/image" Target="../media/image1032.png"/><Relationship Id="rId10" Type="http://schemas.openxmlformats.org/officeDocument/2006/relationships/image" Target="../media/image9810.png"/><Relationship Id="rId31" Type="http://schemas.openxmlformats.org/officeDocument/2006/relationships/customXml" Target="../ink/ink62.xml"/><Relationship Id="rId44" Type="http://schemas.openxmlformats.org/officeDocument/2006/relationships/image" Target="../media/image998.png"/><Relationship Id="rId52" Type="http://schemas.openxmlformats.org/officeDocument/2006/relationships/image" Target="../media/image1002.png"/><Relationship Id="rId60" Type="http://schemas.openxmlformats.org/officeDocument/2006/relationships/image" Target="../media/image1006.png"/><Relationship Id="rId65" Type="http://schemas.openxmlformats.org/officeDocument/2006/relationships/customXml" Target="../ink/ink79.xml"/><Relationship Id="rId73" Type="http://schemas.openxmlformats.org/officeDocument/2006/relationships/customXml" Target="../ink/ink83.xml"/><Relationship Id="rId78" Type="http://schemas.openxmlformats.org/officeDocument/2006/relationships/image" Target="../media/image1015.png"/><Relationship Id="rId81" Type="http://schemas.openxmlformats.org/officeDocument/2006/relationships/customXml" Target="../ink/ink87.xml"/><Relationship Id="rId86" Type="http://schemas.openxmlformats.org/officeDocument/2006/relationships/image" Target="../media/image1019.png"/><Relationship Id="rId94" Type="http://schemas.openxmlformats.org/officeDocument/2006/relationships/image" Target="../media/image1023.png"/><Relationship Id="rId99" Type="http://schemas.openxmlformats.org/officeDocument/2006/relationships/customXml" Target="../ink/ink96.xml"/><Relationship Id="rId101" Type="http://schemas.openxmlformats.org/officeDocument/2006/relationships/customXml" Target="../ink/ink97.xml"/><Relationship Id="rId4" Type="http://schemas.openxmlformats.org/officeDocument/2006/relationships/image" Target="../media/image9780.png"/><Relationship Id="rId9" Type="http://schemas.openxmlformats.org/officeDocument/2006/relationships/customXml" Target="../ink/ink51.xml"/><Relationship Id="rId13" Type="http://schemas.openxmlformats.org/officeDocument/2006/relationships/customXml" Target="../ink/ink53.xml"/><Relationship Id="rId18" Type="http://schemas.openxmlformats.org/officeDocument/2006/relationships/image" Target="../media/image9850.png"/><Relationship Id="rId39" Type="http://schemas.openxmlformats.org/officeDocument/2006/relationships/customXml" Target="../ink/ink66.xml"/><Relationship Id="rId109" Type="http://schemas.openxmlformats.org/officeDocument/2006/relationships/customXml" Target="../ink/ink101.xml"/><Relationship Id="rId34" Type="http://schemas.openxmlformats.org/officeDocument/2006/relationships/image" Target="../media/image9930.png"/><Relationship Id="rId50" Type="http://schemas.openxmlformats.org/officeDocument/2006/relationships/image" Target="../media/image1001.png"/><Relationship Id="rId55" Type="http://schemas.openxmlformats.org/officeDocument/2006/relationships/customXml" Target="../ink/ink74.xml"/><Relationship Id="rId76" Type="http://schemas.openxmlformats.org/officeDocument/2006/relationships/image" Target="../media/image1014.png"/><Relationship Id="rId97" Type="http://schemas.openxmlformats.org/officeDocument/2006/relationships/customXml" Target="../ink/ink95.xml"/><Relationship Id="rId104" Type="http://schemas.openxmlformats.org/officeDocument/2006/relationships/image" Target="../media/image563.png"/><Relationship Id="rId7" Type="http://schemas.openxmlformats.org/officeDocument/2006/relationships/customXml" Target="../ink/ink50.xml"/><Relationship Id="rId71" Type="http://schemas.openxmlformats.org/officeDocument/2006/relationships/customXml" Target="../ink/ink82.xml"/><Relationship Id="rId92" Type="http://schemas.openxmlformats.org/officeDocument/2006/relationships/image" Target="../media/image1022.png"/><Relationship Id="rId2" Type="http://schemas.openxmlformats.org/officeDocument/2006/relationships/notesSlide" Target="../notesSlides/notesSlide3.xml"/><Relationship Id="rId29" Type="http://schemas.openxmlformats.org/officeDocument/2006/relationships/customXml" Target="../ink/ink61.xml"/><Relationship Id="rId24" Type="http://schemas.openxmlformats.org/officeDocument/2006/relationships/image" Target="../media/image9880.png"/><Relationship Id="rId40" Type="http://schemas.openxmlformats.org/officeDocument/2006/relationships/image" Target="../media/image9960.png"/><Relationship Id="rId45" Type="http://schemas.openxmlformats.org/officeDocument/2006/relationships/customXml" Target="../ink/ink69.xml"/><Relationship Id="rId66" Type="http://schemas.openxmlformats.org/officeDocument/2006/relationships/image" Target="../media/image1009.png"/><Relationship Id="rId87" Type="http://schemas.openxmlformats.org/officeDocument/2006/relationships/customXml" Target="../ink/ink90.xml"/><Relationship Id="rId110" Type="http://schemas.openxmlformats.org/officeDocument/2006/relationships/image" Target="../media/image1030.png"/><Relationship Id="rId115" Type="http://schemas.openxmlformats.org/officeDocument/2006/relationships/customXml" Target="../ink/ink104.xml"/><Relationship Id="rId61" Type="http://schemas.openxmlformats.org/officeDocument/2006/relationships/customXml" Target="../ink/ink77.xml"/><Relationship Id="rId82" Type="http://schemas.openxmlformats.org/officeDocument/2006/relationships/image" Target="../media/image1017.png"/><Relationship Id="rId19" Type="http://schemas.openxmlformats.org/officeDocument/2006/relationships/customXml" Target="../ink/ink56.xml"/><Relationship Id="rId14" Type="http://schemas.openxmlformats.org/officeDocument/2006/relationships/image" Target="../media/image9830.png"/><Relationship Id="rId30" Type="http://schemas.openxmlformats.org/officeDocument/2006/relationships/image" Target="../media/image9910.png"/><Relationship Id="rId35" Type="http://schemas.openxmlformats.org/officeDocument/2006/relationships/customXml" Target="../ink/ink64.xml"/><Relationship Id="rId56" Type="http://schemas.openxmlformats.org/officeDocument/2006/relationships/image" Target="../media/image1004.png"/><Relationship Id="rId77" Type="http://schemas.openxmlformats.org/officeDocument/2006/relationships/customXml" Target="../ink/ink85.xml"/><Relationship Id="rId100" Type="http://schemas.openxmlformats.org/officeDocument/2006/relationships/image" Target="../media/image1026.png"/><Relationship Id="rId105" Type="http://schemas.openxmlformats.org/officeDocument/2006/relationships/customXml" Target="../ink/ink99.xml"/><Relationship Id="rId8" Type="http://schemas.openxmlformats.org/officeDocument/2006/relationships/image" Target="../media/image9800.png"/><Relationship Id="rId51" Type="http://schemas.openxmlformats.org/officeDocument/2006/relationships/customXml" Target="../ink/ink72.xml"/><Relationship Id="rId72" Type="http://schemas.openxmlformats.org/officeDocument/2006/relationships/image" Target="../media/image1012.png"/><Relationship Id="rId93" Type="http://schemas.openxmlformats.org/officeDocument/2006/relationships/customXml" Target="../ink/ink93.xml"/><Relationship Id="rId98" Type="http://schemas.openxmlformats.org/officeDocument/2006/relationships/image" Target="../media/image1025.png"/><Relationship Id="rId3" Type="http://schemas.openxmlformats.org/officeDocument/2006/relationships/customXml" Target="../ink/ink48.xml"/><Relationship Id="rId25" Type="http://schemas.openxmlformats.org/officeDocument/2006/relationships/customXml" Target="../ink/ink59.xml"/><Relationship Id="rId46" Type="http://schemas.openxmlformats.org/officeDocument/2006/relationships/image" Target="../media/image999.png"/><Relationship Id="rId67" Type="http://schemas.openxmlformats.org/officeDocument/2006/relationships/customXml" Target="../ink/ink80.xml"/><Relationship Id="rId116" Type="http://schemas.openxmlformats.org/officeDocument/2006/relationships/image" Target="../media/image1033.png"/><Relationship Id="rId20" Type="http://schemas.openxmlformats.org/officeDocument/2006/relationships/image" Target="../media/image9860.png"/><Relationship Id="rId41" Type="http://schemas.openxmlformats.org/officeDocument/2006/relationships/customXml" Target="../ink/ink67.xml"/><Relationship Id="rId62" Type="http://schemas.openxmlformats.org/officeDocument/2006/relationships/image" Target="../media/image1007.png"/><Relationship Id="rId83" Type="http://schemas.openxmlformats.org/officeDocument/2006/relationships/customXml" Target="../ink/ink88.xml"/><Relationship Id="rId88" Type="http://schemas.openxmlformats.org/officeDocument/2006/relationships/image" Target="../media/image1020.png"/><Relationship Id="rId111" Type="http://schemas.openxmlformats.org/officeDocument/2006/relationships/customXml" Target="../ink/ink10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161.xml"/><Relationship Id="rId299" Type="http://schemas.openxmlformats.org/officeDocument/2006/relationships/image" Target="../media/image1179.png"/><Relationship Id="rId21" Type="http://schemas.openxmlformats.org/officeDocument/2006/relationships/customXml" Target="../ink/ink113.xml"/><Relationship Id="rId63" Type="http://schemas.openxmlformats.org/officeDocument/2006/relationships/customXml" Target="../ink/ink134.xml"/><Relationship Id="rId159" Type="http://schemas.openxmlformats.org/officeDocument/2006/relationships/customXml" Target="../ink/ink182.xml"/><Relationship Id="rId324" Type="http://schemas.openxmlformats.org/officeDocument/2006/relationships/customXml" Target="../ink/ink265.xml"/><Relationship Id="rId366" Type="http://schemas.openxmlformats.org/officeDocument/2006/relationships/image" Target="../media/image1211.png"/><Relationship Id="rId170" Type="http://schemas.openxmlformats.org/officeDocument/2006/relationships/image" Target="../media/image1115.png"/><Relationship Id="rId226" Type="http://schemas.openxmlformats.org/officeDocument/2006/relationships/image" Target="../media/image1143.png"/><Relationship Id="rId433" Type="http://schemas.openxmlformats.org/officeDocument/2006/relationships/customXml" Target="../ink/ink321.xml"/><Relationship Id="rId268" Type="http://schemas.openxmlformats.org/officeDocument/2006/relationships/image" Target="../media/image1164.png"/><Relationship Id="rId32" Type="http://schemas.openxmlformats.org/officeDocument/2006/relationships/image" Target="../media/image1047.png"/><Relationship Id="rId74" Type="http://schemas.openxmlformats.org/officeDocument/2006/relationships/image" Target="../media/image1068.png"/><Relationship Id="rId128" Type="http://schemas.openxmlformats.org/officeDocument/2006/relationships/image" Target="../media/image1094.png"/><Relationship Id="rId335" Type="http://schemas.openxmlformats.org/officeDocument/2006/relationships/image" Target="../media/image1197.png"/><Relationship Id="rId377" Type="http://schemas.openxmlformats.org/officeDocument/2006/relationships/customXml" Target="../ink/ink293.xml"/><Relationship Id="rId5" Type="http://schemas.openxmlformats.org/officeDocument/2006/relationships/customXml" Target="../ink/ink105.xml"/><Relationship Id="rId181" Type="http://schemas.openxmlformats.org/officeDocument/2006/relationships/customXml" Target="../ink/ink193.xml"/><Relationship Id="rId237" Type="http://schemas.openxmlformats.org/officeDocument/2006/relationships/customXml" Target="../ink/ink221.xml"/><Relationship Id="rId402" Type="http://schemas.openxmlformats.org/officeDocument/2006/relationships/image" Target="../media/image1229.png"/><Relationship Id="rId279" Type="http://schemas.openxmlformats.org/officeDocument/2006/relationships/image" Target="../media/image1169.png"/><Relationship Id="rId444" Type="http://schemas.openxmlformats.org/officeDocument/2006/relationships/image" Target="../media/image1250.png"/><Relationship Id="rId43" Type="http://schemas.openxmlformats.org/officeDocument/2006/relationships/customXml" Target="../ink/ink124.xml"/><Relationship Id="rId139" Type="http://schemas.openxmlformats.org/officeDocument/2006/relationships/customXml" Target="../ink/ink172.xml"/><Relationship Id="rId290" Type="http://schemas.openxmlformats.org/officeDocument/2006/relationships/customXml" Target="../ink/ink248.xml"/><Relationship Id="rId304" Type="http://schemas.openxmlformats.org/officeDocument/2006/relationships/customXml" Target="../ink/ink255.xml"/><Relationship Id="rId346" Type="http://schemas.openxmlformats.org/officeDocument/2006/relationships/image" Target="../media/image1202.png"/><Relationship Id="rId388" Type="http://schemas.openxmlformats.org/officeDocument/2006/relationships/image" Target="../media/image1222.png"/><Relationship Id="rId85" Type="http://schemas.openxmlformats.org/officeDocument/2006/relationships/customXml" Target="../ink/ink145.xml"/><Relationship Id="rId150" Type="http://schemas.openxmlformats.org/officeDocument/2006/relationships/image" Target="../media/image1105.png"/><Relationship Id="rId192" Type="http://schemas.openxmlformats.org/officeDocument/2006/relationships/image" Target="../media/image1126.png"/><Relationship Id="rId206" Type="http://schemas.openxmlformats.org/officeDocument/2006/relationships/image" Target="../media/image1133.png"/><Relationship Id="rId413" Type="http://schemas.openxmlformats.org/officeDocument/2006/relationships/customXml" Target="../ink/ink311.xml"/><Relationship Id="rId248" Type="http://schemas.openxmlformats.org/officeDocument/2006/relationships/image" Target="../media/image1154.png"/><Relationship Id="rId12" Type="http://schemas.openxmlformats.org/officeDocument/2006/relationships/image" Target="../media/image1037.png"/><Relationship Id="rId108" Type="http://schemas.openxmlformats.org/officeDocument/2006/relationships/image" Target="../media/image1084.png"/><Relationship Id="rId315" Type="http://schemas.openxmlformats.org/officeDocument/2006/relationships/image" Target="../media/image1187.png"/><Relationship Id="rId357" Type="http://schemas.openxmlformats.org/officeDocument/2006/relationships/customXml" Target="../ink/ink282.xml"/><Relationship Id="rId54" Type="http://schemas.openxmlformats.org/officeDocument/2006/relationships/image" Target="../media/image1058.png"/><Relationship Id="rId96" Type="http://schemas.openxmlformats.org/officeDocument/2006/relationships/image" Target="../media/image1079.png"/><Relationship Id="rId161" Type="http://schemas.openxmlformats.org/officeDocument/2006/relationships/customXml" Target="../ink/ink183.xml"/><Relationship Id="rId217" Type="http://schemas.openxmlformats.org/officeDocument/2006/relationships/customXml" Target="../ink/ink211.xml"/><Relationship Id="rId399" Type="http://schemas.openxmlformats.org/officeDocument/2006/relationships/customXml" Target="../ink/ink304.xml"/><Relationship Id="rId259" Type="http://schemas.openxmlformats.org/officeDocument/2006/relationships/customXml" Target="../ink/ink232.xml"/><Relationship Id="rId424" Type="http://schemas.openxmlformats.org/officeDocument/2006/relationships/image" Target="../media/image1240.png"/><Relationship Id="rId23" Type="http://schemas.openxmlformats.org/officeDocument/2006/relationships/customXml" Target="../ink/ink114.xml"/><Relationship Id="rId119" Type="http://schemas.openxmlformats.org/officeDocument/2006/relationships/customXml" Target="../ink/ink162.xml"/><Relationship Id="rId270" Type="http://schemas.openxmlformats.org/officeDocument/2006/relationships/customXml" Target="../ink/ink238.xml"/><Relationship Id="rId326" Type="http://schemas.openxmlformats.org/officeDocument/2006/relationships/customXml" Target="../ink/ink266.xml"/><Relationship Id="rId65" Type="http://schemas.openxmlformats.org/officeDocument/2006/relationships/customXml" Target="../ink/ink135.xml"/><Relationship Id="rId130" Type="http://schemas.openxmlformats.org/officeDocument/2006/relationships/image" Target="../media/image1095.png"/><Relationship Id="rId368" Type="http://schemas.openxmlformats.org/officeDocument/2006/relationships/image" Target="../media/image1212.png"/><Relationship Id="rId172" Type="http://schemas.openxmlformats.org/officeDocument/2006/relationships/image" Target="../media/image1116.png"/><Relationship Id="rId228" Type="http://schemas.openxmlformats.org/officeDocument/2006/relationships/image" Target="../media/image1144.png"/><Relationship Id="rId435" Type="http://schemas.openxmlformats.org/officeDocument/2006/relationships/customXml" Target="../ink/ink322.xml"/><Relationship Id="rId281" Type="http://schemas.openxmlformats.org/officeDocument/2006/relationships/image" Target="../media/image1170.png"/><Relationship Id="rId337" Type="http://schemas.openxmlformats.org/officeDocument/2006/relationships/image" Target="../media/image1198.png"/><Relationship Id="rId34" Type="http://schemas.openxmlformats.org/officeDocument/2006/relationships/image" Target="../media/image1048.png"/><Relationship Id="rId76" Type="http://schemas.openxmlformats.org/officeDocument/2006/relationships/image" Target="../media/image1069.png"/><Relationship Id="rId141" Type="http://schemas.openxmlformats.org/officeDocument/2006/relationships/customXml" Target="../ink/ink173.xml"/><Relationship Id="rId379" Type="http://schemas.openxmlformats.org/officeDocument/2006/relationships/customXml" Target="../ink/ink294.xml"/><Relationship Id="rId7" Type="http://schemas.openxmlformats.org/officeDocument/2006/relationships/customXml" Target="../ink/ink106.xml"/><Relationship Id="rId183" Type="http://schemas.openxmlformats.org/officeDocument/2006/relationships/customXml" Target="../ink/ink194.xml"/><Relationship Id="rId239" Type="http://schemas.openxmlformats.org/officeDocument/2006/relationships/customXml" Target="../ink/ink222.xml"/><Relationship Id="rId390" Type="http://schemas.openxmlformats.org/officeDocument/2006/relationships/image" Target="../media/image1223.png"/><Relationship Id="rId404" Type="http://schemas.openxmlformats.org/officeDocument/2006/relationships/image" Target="../media/image1230.png"/><Relationship Id="rId446" Type="http://schemas.openxmlformats.org/officeDocument/2006/relationships/image" Target="../media/image1251.png"/><Relationship Id="rId250" Type="http://schemas.openxmlformats.org/officeDocument/2006/relationships/image" Target="../media/image1155.png"/><Relationship Id="rId292" Type="http://schemas.openxmlformats.org/officeDocument/2006/relationships/customXml" Target="../ink/ink249.xml"/><Relationship Id="rId306" Type="http://schemas.openxmlformats.org/officeDocument/2006/relationships/customXml" Target="../ink/ink256.xml"/><Relationship Id="rId45" Type="http://schemas.openxmlformats.org/officeDocument/2006/relationships/customXml" Target="../ink/ink125.xml"/><Relationship Id="rId87" Type="http://schemas.openxmlformats.org/officeDocument/2006/relationships/customXml" Target="../ink/ink146.xml"/><Relationship Id="rId110" Type="http://schemas.openxmlformats.org/officeDocument/2006/relationships/image" Target="../media/image1085.png"/><Relationship Id="rId348" Type="http://schemas.openxmlformats.org/officeDocument/2006/relationships/image" Target="../media/image1203.png"/><Relationship Id="rId152" Type="http://schemas.openxmlformats.org/officeDocument/2006/relationships/image" Target="../media/image1106.png"/><Relationship Id="rId194" Type="http://schemas.openxmlformats.org/officeDocument/2006/relationships/image" Target="../media/image1127.png"/><Relationship Id="rId208" Type="http://schemas.openxmlformats.org/officeDocument/2006/relationships/image" Target="../media/image1134.png"/><Relationship Id="rId415" Type="http://schemas.openxmlformats.org/officeDocument/2006/relationships/customXml" Target="../ink/ink312.xml"/><Relationship Id="rId261" Type="http://schemas.openxmlformats.org/officeDocument/2006/relationships/customXml" Target="../ink/ink233.xml"/><Relationship Id="rId14" Type="http://schemas.openxmlformats.org/officeDocument/2006/relationships/image" Target="../media/image1038.png"/><Relationship Id="rId56" Type="http://schemas.openxmlformats.org/officeDocument/2006/relationships/image" Target="../media/image1059.png"/><Relationship Id="rId317" Type="http://schemas.openxmlformats.org/officeDocument/2006/relationships/image" Target="../media/image1188.png"/><Relationship Id="rId359" Type="http://schemas.openxmlformats.org/officeDocument/2006/relationships/customXml" Target="../ink/ink283.xml"/><Relationship Id="rId98" Type="http://schemas.openxmlformats.org/officeDocument/2006/relationships/image" Target="../media/image849.png"/><Relationship Id="rId121" Type="http://schemas.openxmlformats.org/officeDocument/2006/relationships/customXml" Target="../ink/ink163.xml"/><Relationship Id="rId163" Type="http://schemas.openxmlformats.org/officeDocument/2006/relationships/customXml" Target="../ink/ink184.xml"/><Relationship Id="rId219" Type="http://schemas.openxmlformats.org/officeDocument/2006/relationships/customXml" Target="../ink/ink212.xml"/><Relationship Id="rId370" Type="http://schemas.openxmlformats.org/officeDocument/2006/relationships/image" Target="../media/image1213.png"/><Relationship Id="rId426" Type="http://schemas.openxmlformats.org/officeDocument/2006/relationships/image" Target="../media/image1241.png"/><Relationship Id="rId230" Type="http://schemas.openxmlformats.org/officeDocument/2006/relationships/image" Target="../media/image1145.png"/><Relationship Id="rId25" Type="http://schemas.openxmlformats.org/officeDocument/2006/relationships/customXml" Target="../ink/ink115.xml"/><Relationship Id="rId67" Type="http://schemas.openxmlformats.org/officeDocument/2006/relationships/customXml" Target="../ink/ink136.xml"/><Relationship Id="rId272" Type="http://schemas.openxmlformats.org/officeDocument/2006/relationships/customXml" Target="../ink/ink239.xml"/><Relationship Id="rId328" Type="http://schemas.openxmlformats.org/officeDocument/2006/relationships/customXml" Target="../ink/ink267.xml"/><Relationship Id="rId132" Type="http://schemas.openxmlformats.org/officeDocument/2006/relationships/image" Target="../media/image1096.png"/><Relationship Id="rId174" Type="http://schemas.openxmlformats.org/officeDocument/2006/relationships/image" Target="../media/image1117.png"/><Relationship Id="rId381" Type="http://schemas.openxmlformats.org/officeDocument/2006/relationships/customXml" Target="../ink/ink295.xml"/><Relationship Id="rId241" Type="http://schemas.openxmlformats.org/officeDocument/2006/relationships/customXml" Target="../ink/ink223.xml"/><Relationship Id="rId437" Type="http://schemas.openxmlformats.org/officeDocument/2006/relationships/customXml" Target="../ink/ink323.xml"/><Relationship Id="rId36" Type="http://schemas.openxmlformats.org/officeDocument/2006/relationships/image" Target="../media/image1049.png"/><Relationship Id="rId283" Type="http://schemas.openxmlformats.org/officeDocument/2006/relationships/image" Target="../media/image1171.png"/><Relationship Id="rId339" Type="http://schemas.openxmlformats.org/officeDocument/2006/relationships/customXml" Target="../ink/ink273.xml"/><Relationship Id="rId78" Type="http://schemas.openxmlformats.org/officeDocument/2006/relationships/image" Target="../media/image1070.png"/><Relationship Id="rId101" Type="http://schemas.openxmlformats.org/officeDocument/2006/relationships/customXml" Target="../ink/ink153.xml"/><Relationship Id="rId143" Type="http://schemas.openxmlformats.org/officeDocument/2006/relationships/customXml" Target="../ink/ink174.xml"/><Relationship Id="rId185" Type="http://schemas.openxmlformats.org/officeDocument/2006/relationships/customXml" Target="../ink/ink195.xml"/><Relationship Id="rId350" Type="http://schemas.openxmlformats.org/officeDocument/2006/relationships/image" Target="../media/image1204.png"/><Relationship Id="rId406" Type="http://schemas.openxmlformats.org/officeDocument/2006/relationships/image" Target="../media/image1231.png"/><Relationship Id="rId9" Type="http://schemas.openxmlformats.org/officeDocument/2006/relationships/customXml" Target="../ink/ink107.xml"/><Relationship Id="rId210" Type="http://schemas.openxmlformats.org/officeDocument/2006/relationships/image" Target="../media/image1135.png"/><Relationship Id="rId392" Type="http://schemas.openxmlformats.org/officeDocument/2006/relationships/image" Target="../media/image1224.png"/><Relationship Id="rId252" Type="http://schemas.openxmlformats.org/officeDocument/2006/relationships/image" Target="../media/image1156.png"/><Relationship Id="rId294" Type="http://schemas.openxmlformats.org/officeDocument/2006/relationships/customXml" Target="../ink/ink250.xml"/><Relationship Id="rId308" Type="http://schemas.openxmlformats.org/officeDocument/2006/relationships/customXml" Target="../ink/ink257.xml"/><Relationship Id="rId47" Type="http://schemas.openxmlformats.org/officeDocument/2006/relationships/customXml" Target="../ink/ink126.xml"/><Relationship Id="rId89" Type="http://schemas.openxmlformats.org/officeDocument/2006/relationships/customXml" Target="../ink/ink147.xml"/><Relationship Id="rId112" Type="http://schemas.openxmlformats.org/officeDocument/2006/relationships/image" Target="../media/image1086.png"/><Relationship Id="rId154" Type="http://schemas.openxmlformats.org/officeDocument/2006/relationships/image" Target="../media/image1107.png"/><Relationship Id="rId361" Type="http://schemas.openxmlformats.org/officeDocument/2006/relationships/image" Target="../media/image1209.png"/><Relationship Id="rId196" Type="http://schemas.openxmlformats.org/officeDocument/2006/relationships/image" Target="../media/image1128.png"/><Relationship Id="rId417" Type="http://schemas.openxmlformats.org/officeDocument/2006/relationships/customXml" Target="../ink/ink313.xml"/><Relationship Id="rId16" Type="http://schemas.openxmlformats.org/officeDocument/2006/relationships/image" Target="../media/image1039.png"/><Relationship Id="rId221" Type="http://schemas.openxmlformats.org/officeDocument/2006/relationships/customXml" Target="../ink/ink213.xml"/><Relationship Id="rId263" Type="http://schemas.openxmlformats.org/officeDocument/2006/relationships/customXml" Target="../ink/ink234.xml"/><Relationship Id="rId319" Type="http://schemas.openxmlformats.org/officeDocument/2006/relationships/image" Target="../media/image1189.png"/><Relationship Id="rId58" Type="http://schemas.openxmlformats.org/officeDocument/2006/relationships/image" Target="../media/image1060.png"/><Relationship Id="rId123" Type="http://schemas.openxmlformats.org/officeDocument/2006/relationships/customXml" Target="../ink/ink164.xml"/><Relationship Id="rId330" Type="http://schemas.openxmlformats.org/officeDocument/2006/relationships/customXml" Target="../ink/ink268.xml"/><Relationship Id="rId165" Type="http://schemas.openxmlformats.org/officeDocument/2006/relationships/customXml" Target="../ink/ink185.xml"/><Relationship Id="rId372" Type="http://schemas.openxmlformats.org/officeDocument/2006/relationships/image" Target="../media/image1214.png"/><Relationship Id="rId428" Type="http://schemas.openxmlformats.org/officeDocument/2006/relationships/image" Target="../media/image1242.png"/><Relationship Id="rId232" Type="http://schemas.openxmlformats.org/officeDocument/2006/relationships/image" Target="../media/image1146.png"/><Relationship Id="rId274" Type="http://schemas.openxmlformats.org/officeDocument/2006/relationships/customXml" Target="../ink/ink240.xml"/><Relationship Id="rId27" Type="http://schemas.openxmlformats.org/officeDocument/2006/relationships/customXml" Target="../ink/ink116.xml"/><Relationship Id="rId69" Type="http://schemas.openxmlformats.org/officeDocument/2006/relationships/customXml" Target="../ink/ink137.xml"/><Relationship Id="rId134" Type="http://schemas.openxmlformats.org/officeDocument/2006/relationships/image" Target="../media/image1097.png"/><Relationship Id="rId80" Type="http://schemas.openxmlformats.org/officeDocument/2006/relationships/image" Target="../media/image1071.png"/><Relationship Id="rId176" Type="http://schemas.openxmlformats.org/officeDocument/2006/relationships/image" Target="../media/image1118.png"/><Relationship Id="rId341" Type="http://schemas.openxmlformats.org/officeDocument/2006/relationships/customXml" Target="../ink/ink274.xml"/><Relationship Id="rId383" Type="http://schemas.openxmlformats.org/officeDocument/2006/relationships/customXml" Target="../ink/ink296.xml"/><Relationship Id="rId439" Type="http://schemas.openxmlformats.org/officeDocument/2006/relationships/customXml" Target="../ink/ink324.xml"/><Relationship Id="rId201" Type="http://schemas.openxmlformats.org/officeDocument/2006/relationships/customXml" Target="../ink/ink203.xml"/><Relationship Id="rId243" Type="http://schemas.openxmlformats.org/officeDocument/2006/relationships/customXml" Target="../ink/ink224.xml"/><Relationship Id="rId285" Type="http://schemas.openxmlformats.org/officeDocument/2006/relationships/image" Target="../media/image1172.png"/><Relationship Id="rId38" Type="http://schemas.openxmlformats.org/officeDocument/2006/relationships/image" Target="../media/image1050.png"/><Relationship Id="rId103" Type="http://schemas.openxmlformats.org/officeDocument/2006/relationships/customXml" Target="../ink/ink154.xml"/><Relationship Id="rId310" Type="http://schemas.openxmlformats.org/officeDocument/2006/relationships/customXml" Target="../ink/ink258.xml"/><Relationship Id="rId91" Type="http://schemas.openxmlformats.org/officeDocument/2006/relationships/customXml" Target="../ink/ink148.xml"/><Relationship Id="rId145" Type="http://schemas.openxmlformats.org/officeDocument/2006/relationships/customXml" Target="../ink/ink175.xml"/><Relationship Id="rId187" Type="http://schemas.openxmlformats.org/officeDocument/2006/relationships/customXml" Target="../ink/ink196.xml"/><Relationship Id="rId352" Type="http://schemas.openxmlformats.org/officeDocument/2006/relationships/image" Target="../media/image1205.png"/><Relationship Id="rId394" Type="http://schemas.openxmlformats.org/officeDocument/2006/relationships/image" Target="../media/image1225.png"/><Relationship Id="rId408" Type="http://schemas.openxmlformats.org/officeDocument/2006/relationships/image" Target="../media/image1232.png"/><Relationship Id="rId212" Type="http://schemas.openxmlformats.org/officeDocument/2006/relationships/image" Target="../media/image1136.png"/><Relationship Id="rId254" Type="http://schemas.openxmlformats.org/officeDocument/2006/relationships/image" Target="../media/image1157.png"/><Relationship Id="rId49" Type="http://schemas.openxmlformats.org/officeDocument/2006/relationships/customXml" Target="../ink/ink127.xml"/><Relationship Id="rId114" Type="http://schemas.openxmlformats.org/officeDocument/2006/relationships/image" Target="../media/image1087.png"/><Relationship Id="rId296" Type="http://schemas.openxmlformats.org/officeDocument/2006/relationships/customXml" Target="../ink/ink251.xml"/><Relationship Id="rId60" Type="http://schemas.openxmlformats.org/officeDocument/2006/relationships/image" Target="../media/image1061.png"/><Relationship Id="rId156" Type="http://schemas.openxmlformats.org/officeDocument/2006/relationships/image" Target="../media/image1108.png"/><Relationship Id="rId198" Type="http://schemas.openxmlformats.org/officeDocument/2006/relationships/image" Target="../media/image1129.png"/><Relationship Id="rId321" Type="http://schemas.openxmlformats.org/officeDocument/2006/relationships/image" Target="../media/image1190.png"/><Relationship Id="rId363" Type="http://schemas.openxmlformats.org/officeDocument/2006/relationships/image" Target="../media/image1210.png"/><Relationship Id="rId419" Type="http://schemas.openxmlformats.org/officeDocument/2006/relationships/customXml" Target="../ink/ink314.xml"/><Relationship Id="rId223" Type="http://schemas.openxmlformats.org/officeDocument/2006/relationships/customXml" Target="../ink/ink214.xml"/><Relationship Id="rId430" Type="http://schemas.openxmlformats.org/officeDocument/2006/relationships/image" Target="../media/image1243.png"/><Relationship Id="rId18" Type="http://schemas.openxmlformats.org/officeDocument/2006/relationships/image" Target="../media/image1040.png"/><Relationship Id="rId39" Type="http://schemas.openxmlformats.org/officeDocument/2006/relationships/customXml" Target="../ink/ink122.xml"/><Relationship Id="rId265" Type="http://schemas.openxmlformats.org/officeDocument/2006/relationships/customXml" Target="../ink/ink235.xml"/><Relationship Id="rId286" Type="http://schemas.openxmlformats.org/officeDocument/2006/relationships/customXml" Target="../ink/ink246.xml"/><Relationship Id="rId50" Type="http://schemas.openxmlformats.org/officeDocument/2006/relationships/image" Target="../media/image1056.png"/><Relationship Id="rId104" Type="http://schemas.openxmlformats.org/officeDocument/2006/relationships/image" Target="../media/image1082.png"/><Relationship Id="rId125" Type="http://schemas.openxmlformats.org/officeDocument/2006/relationships/customXml" Target="../ink/ink165.xml"/><Relationship Id="rId146" Type="http://schemas.openxmlformats.org/officeDocument/2006/relationships/image" Target="../media/image1103.png"/><Relationship Id="rId167" Type="http://schemas.openxmlformats.org/officeDocument/2006/relationships/customXml" Target="../ink/ink186.xml"/><Relationship Id="rId188" Type="http://schemas.openxmlformats.org/officeDocument/2006/relationships/image" Target="../media/image1124.png"/><Relationship Id="rId311" Type="http://schemas.openxmlformats.org/officeDocument/2006/relationships/image" Target="../media/image1185.png"/><Relationship Id="rId332" Type="http://schemas.openxmlformats.org/officeDocument/2006/relationships/customXml" Target="../ink/ink269.xml"/><Relationship Id="rId353" Type="http://schemas.openxmlformats.org/officeDocument/2006/relationships/customXml" Target="../ink/ink280.xml"/><Relationship Id="rId374" Type="http://schemas.openxmlformats.org/officeDocument/2006/relationships/image" Target="../media/image1215.png"/><Relationship Id="rId395" Type="http://schemas.openxmlformats.org/officeDocument/2006/relationships/customXml" Target="../ink/ink302.xml"/><Relationship Id="rId409" Type="http://schemas.openxmlformats.org/officeDocument/2006/relationships/customXml" Target="../ink/ink309.xml"/><Relationship Id="rId71" Type="http://schemas.openxmlformats.org/officeDocument/2006/relationships/customXml" Target="../ink/ink138.xml"/><Relationship Id="rId92" Type="http://schemas.openxmlformats.org/officeDocument/2006/relationships/image" Target="../media/image1077.png"/><Relationship Id="rId213" Type="http://schemas.openxmlformats.org/officeDocument/2006/relationships/customXml" Target="../ink/ink209.xml"/><Relationship Id="rId234" Type="http://schemas.openxmlformats.org/officeDocument/2006/relationships/image" Target="../media/image1147.png"/><Relationship Id="rId420" Type="http://schemas.openxmlformats.org/officeDocument/2006/relationships/image" Target="../media/image1238.png"/><Relationship Id="rId2" Type="http://schemas.openxmlformats.org/officeDocument/2006/relationships/notesSlide" Target="../notesSlides/notesSlide4.xml"/><Relationship Id="rId29" Type="http://schemas.openxmlformats.org/officeDocument/2006/relationships/customXml" Target="../ink/ink117.xml"/><Relationship Id="rId255" Type="http://schemas.openxmlformats.org/officeDocument/2006/relationships/customXml" Target="../ink/ink230.xml"/><Relationship Id="rId276" Type="http://schemas.openxmlformats.org/officeDocument/2006/relationships/customXml" Target="../ink/ink241.xml"/><Relationship Id="rId297" Type="http://schemas.openxmlformats.org/officeDocument/2006/relationships/image" Target="../media/image1178.png"/><Relationship Id="rId441" Type="http://schemas.openxmlformats.org/officeDocument/2006/relationships/customXml" Target="../ink/ink325.xml"/><Relationship Id="rId40" Type="http://schemas.openxmlformats.org/officeDocument/2006/relationships/image" Target="../media/image1051.png"/><Relationship Id="rId115" Type="http://schemas.openxmlformats.org/officeDocument/2006/relationships/customXml" Target="../ink/ink160.xml"/><Relationship Id="rId136" Type="http://schemas.openxmlformats.org/officeDocument/2006/relationships/image" Target="../media/image1098.png"/><Relationship Id="rId157" Type="http://schemas.openxmlformats.org/officeDocument/2006/relationships/customXml" Target="../ink/ink181.xml"/><Relationship Id="rId178" Type="http://schemas.openxmlformats.org/officeDocument/2006/relationships/image" Target="../media/image1119.png"/><Relationship Id="rId301" Type="http://schemas.openxmlformats.org/officeDocument/2006/relationships/image" Target="../media/image1180.png"/><Relationship Id="rId322" Type="http://schemas.openxmlformats.org/officeDocument/2006/relationships/customXml" Target="../ink/ink264.xml"/><Relationship Id="rId343" Type="http://schemas.openxmlformats.org/officeDocument/2006/relationships/customXml" Target="../ink/ink275.xml"/><Relationship Id="rId364" Type="http://schemas.openxmlformats.org/officeDocument/2006/relationships/customXml" Target="../ink/ink286.xml"/><Relationship Id="rId61" Type="http://schemas.openxmlformats.org/officeDocument/2006/relationships/customXml" Target="../ink/ink133.xml"/><Relationship Id="rId82" Type="http://schemas.openxmlformats.org/officeDocument/2006/relationships/image" Target="../media/image1072.png"/><Relationship Id="rId199" Type="http://schemas.openxmlformats.org/officeDocument/2006/relationships/customXml" Target="../ink/ink202.xml"/><Relationship Id="rId203" Type="http://schemas.openxmlformats.org/officeDocument/2006/relationships/customXml" Target="../ink/ink204.xml"/><Relationship Id="rId385" Type="http://schemas.openxmlformats.org/officeDocument/2006/relationships/customXml" Target="../ink/ink297.xml"/><Relationship Id="rId19" Type="http://schemas.openxmlformats.org/officeDocument/2006/relationships/customXml" Target="../ink/ink112.xml"/><Relationship Id="rId224" Type="http://schemas.openxmlformats.org/officeDocument/2006/relationships/image" Target="../media/image1142.png"/><Relationship Id="rId245" Type="http://schemas.openxmlformats.org/officeDocument/2006/relationships/customXml" Target="../ink/ink225.xml"/><Relationship Id="rId266" Type="http://schemas.openxmlformats.org/officeDocument/2006/relationships/image" Target="../media/image1163.png"/><Relationship Id="rId287" Type="http://schemas.openxmlformats.org/officeDocument/2006/relationships/image" Target="../media/image1173.png"/><Relationship Id="rId410" Type="http://schemas.openxmlformats.org/officeDocument/2006/relationships/image" Target="../media/image1233.png"/><Relationship Id="rId431" Type="http://schemas.openxmlformats.org/officeDocument/2006/relationships/customXml" Target="../ink/ink320.xml"/><Relationship Id="rId30" Type="http://schemas.openxmlformats.org/officeDocument/2006/relationships/image" Target="../media/image1046.png"/><Relationship Id="rId105" Type="http://schemas.openxmlformats.org/officeDocument/2006/relationships/customXml" Target="../ink/ink155.xml"/><Relationship Id="rId126" Type="http://schemas.openxmlformats.org/officeDocument/2006/relationships/image" Target="../media/image1093.png"/><Relationship Id="rId147" Type="http://schemas.openxmlformats.org/officeDocument/2006/relationships/customXml" Target="../ink/ink176.xml"/><Relationship Id="rId168" Type="http://schemas.openxmlformats.org/officeDocument/2006/relationships/image" Target="../media/image1114.png"/><Relationship Id="rId312" Type="http://schemas.openxmlformats.org/officeDocument/2006/relationships/customXml" Target="../ink/ink259.xml"/><Relationship Id="rId333" Type="http://schemas.openxmlformats.org/officeDocument/2006/relationships/image" Target="../media/image1196.png"/><Relationship Id="rId354" Type="http://schemas.openxmlformats.org/officeDocument/2006/relationships/image" Target="../media/image1206.png"/><Relationship Id="rId51" Type="http://schemas.openxmlformats.org/officeDocument/2006/relationships/customXml" Target="../ink/ink128.xml"/><Relationship Id="rId72" Type="http://schemas.openxmlformats.org/officeDocument/2006/relationships/image" Target="../media/image1067.png"/><Relationship Id="rId93" Type="http://schemas.openxmlformats.org/officeDocument/2006/relationships/customXml" Target="../ink/ink149.xml"/><Relationship Id="rId189" Type="http://schemas.openxmlformats.org/officeDocument/2006/relationships/customXml" Target="../ink/ink197.xml"/><Relationship Id="rId375" Type="http://schemas.openxmlformats.org/officeDocument/2006/relationships/customXml" Target="../ink/ink292.xml"/><Relationship Id="rId396" Type="http://schemas.openxmlformats.org/officeDocument/2006/relationships/image" Target="../media/image1226.png"/><Relationship Id="rId214" Type="http://schemas.openxmlformats.org/officeDocument/2006/relationships/image" Target="../media/image1137.png"/><Relationship Id="rId235" Type="http://schemas.openxmlformats.org/officeDocument/2006/relationships/customXml" Target="../ink/ink220.xml"/><Relationship Id="rId256" Type="http://schemas.openxmlformats.org/officeDocument/2006/relationships/image" Target="../media/image1158.png"/><Relationship Id="rId277" Type="http://schemas.openxmlformats.org/officeDocument/2006/relationships/image" Target="../media/image1168.png"/><Relationship Id="rId298" Type="http://schemas.openxmlformats.org/officeDocument/2006/relationships/customXml" Target="../ink/ink252.xml"/><Relationship Id="rId400" Type="http://schemas.openxmlformats.org/officeDocument/2006/relationships/image" Target="../media/image1228.png"/><Relationship Id="rId421" Type="http://schemas.openxmlformats.org/officeDocument/2006/relationships/customXml" Target="../ink/ink315.xml"/><Relationship Id="rId442" Type="http://schemas.openxmlformats.org/officeDocument/2006/relationships/image" Target="../media/image1249.png"/><Relationship Id="rId116" Type="http://schemas.openxmlformats.org/officeDocument/2006/relationships/image" Target="../media/image1088.png"/><Relationship Id="rId137" Type="http://schemas.openxmlformats.org/officeDocument/2006/relationships/customXml" Target="../ink/ink171.xml"/><Relationship Id="rId158" Type="http://schemas.openxmlformats.org/officeDocument/2006/relationships/image" Target="../media/image1109.png"/><Relationship Id="rId302" Type="http://schemas.openxmlformats.org/officeDocument/2006/relationships/customXml" Target="../ink/ink254.xml"/><Relationship Id="rId323" Type="http://schemas.openxmlformats.org/officeDocument/2006/relationships/image" Target="../media/image1191.png"/><Relationship Id="rId344" Type="http://schemas.openxmlformats.org/officeDocument/2006/relationships/image" Target="../media/image1201.png"/><Relationship Id="rId20" Type="http://schemas.openxmlformats.org/officeDocument/2006/relationships/image" Target="../media/image1041.png"/><Relationship Id="rId41" Type="http://schemas.openxmlformats.org/officeDocument/2006/relationships/customXml" Target="../ink/ink123.xml"/><Relationship Id="rId62" Type="http://schemas.openxmlformats.org/officeDocument/2006/relationships/image" Target="../media/image1062.png"/><Relationship Id="rId83" Type="http://schemas.openxmlformats.org/officeDocument/2006/relationships/customXml" Target="../ink/ink144.xml"/><Relationship Id="rId179" Type="http://schemas.openxmlformats.org/officeDocument/2006/relationships/customXml" Target="../ink/ink192.xml"/><Relationship Id="rId365" Type="http://schemas.openxmlformats.org/officeDocument/2006/relationships/customXml" Target="../ink/ink287.xml"/><Relationship Id="rId386" Type="http://schemas.openxmlformats.org/officeDocument/2006/relationships/image" Target="../media/image1221.png"/><Relationship Id="rId190" Type="http://schemas.openxmlformats.org/officeDocument/2006/relationships/image" Target="../media/image1125.png"/><Relationship Id="rId204" Type="http://schemas.openxmlformats.org/officeDocument/2006/relationships/image" Target="../media/image1132.png"/><Relationship Id="rId225" Type="http://schemas.openxmlformats.org/officeDocument/2006/relationships/customXml" Target="../ink/ink215.xml"/><Relationship Id="rId246" Type="http://schemas.openxmlformats.org/officeDocument/2006/relationships/image" Target="../media/image1153.png"/><Relationship Id="rId267" Type="http://schemas.openxmlformats.org/officeDocument/2006/relationships/customXml" Target="../ink/ink236.xml"/><Relationship Id="rId288" Type="http://schemas.openxmlformats.org/officeDocument/2006/relationships/customXml" Target="../ink/ink247.xml"/><Relationship Id="rId411" Type="http://schemas.openxmlformats.org/officeDocument/2006/relationships/customXml" Target="../ink/ink310.xml"/><Relationship Id="rId432" Type="http://schemas.openxmlformats.org/officeDocument/2006/relationships/image" Target="../media/image1244.png"/><Relationship Id="rId106" Type="http://schemas.openxmlformats.org/officeDocument/2006/relationships/image" Target="../media/image1083.png"/><Relationship Id="rId127" Type="http://schemas.openxmlformats.org/officeDocument/2006/relationships/customXml" Target="../ink/ink166.xml"/><Relationship Id="rId313" Type="http://schemas.openxmlformats.org/officeDocument/2006/relationships/image" Target="../media/image1186.png"/><Relationship Id="rId10" Type="http://schemas.openxmlformats.org/officeDocument/2006/relationships/image" Target="../media/image1036.png"/><Relationship Id="rId31" Type="http://schemas.openxmlformats.org/officeDocument/2006/relationships/customXml" Target="../ink/ink118.xml"/><Relationship Id="rId52" Type="http://schemas.openxmlformats.org/officeDocument/2006/relationships/image" Target="../media/image1057.png"/><Relationship Id="rId73" Type="http://schemas.openxmlformats.org/officeDocument/2006/relationships/customXml" Target="../ink/ink139.xml"/><Relationship Id="rId94" Type="http://schemas.openxmlformats.org/officeDocument/2006/relationships/image" Target="../media/image1078.png"/><Relationship Id="rId148" Type="http://schemas.openxmlformats.org/officeDocument/2006/relationships/image" Target="../media/image1104.png"/><Relationship Id="rId169" Type="http://schemas.openxmlformats.org/officeDocument/2006/relationships/customXml" Target="../ink/ink187.xml"/><Relationship Id="rId334" Type="http://schemas.openxmlformats.org/officeDocument/2006/relationships/customXml" Target="../ink/ink270.xml"/><Relationship Id="rId355" Type="http://schemas.openxmlformats.org/officeDocument/2006/relationships/customXml" Target="../ink/ink281.xml"/><Relationship Id="rId376" Type="http://schemas.openxmlformats.org/officeDocument/2006/relationships/image" Target="../media/image1216.png"/><Relationship Id="rId397" Type="http://schemas.openxmlformats.org/officeDocument/2006/relationships/customXml" Target="../ink/ink303.xml"/><Relationship Id="rId4" Type="http://schemas.openxmlformats.org/officeDocument/2006/relationships/image" Target="NULL"/><Relationship Id="rId180" Type="http://schemas.openxmlformats.org/officeDocument/2006/relationships/image" Target="../media/image1120.png"/><Relationship Id="rId215" Type="http://schemas.openxmlformats.org/officeDocument/2006/relationships/customXml" Target="../ink/ink210.xml"/><Relationship Id="rId236" Type="http://schemas.openxmlformats.org/officeDocument/2006/relationships/image" Target="../media/image1148.png"/><Relationship Id="rId257" Type="http://schemas.openxmlformats.org/officeDocument/2006/relationships/customXml" Target="../ink/ink231.xml"/><Relationship Id="rId278" Type="http://schemas.openxmlformats.org/officeDocument/2006/relationships/customXml" Target="../ink/ink242.xml"/><Relationship Id="rId401" Type="http://schemas.openxmlformats.org/officeDocument/2006/relationships/customXml" Target="../ink/ink305.xml"/><Relationship Id="rId422" Type="http://schemas.openxmlformats.org/officeDocument/2006/relationships/image" Target="../media/image1239.png"/><Relationship Id="rId443" Type="http://schemas.openxmlformats.org/officeDocument/2006/relationships/customXml" Target="../ink/ink326.xml"/><Relationship Id="rId303" Type="http://schemas.openxmlformats.org/officeDocument/2006/relationships/image" Target="../media/image1181.png"/><Relationship Id="rId42" Type="http://schemas.openxmlformats.org/officeDocument/2006/relationships/image" Target="../media/image1052.png"/><Relationship Id="rId84" Type="http://schemas.openxmlformats.org/officeDocument/2006/relationships/image" Target="../media/image1073.png"/><Relationship Id="rId138" Type="http://schemas.openxmlformats.org/officeDocument/2006/relationships/image" Target="../media/image1099.png"/><Relationship Id="rId345" Type="http://schemas.openxmlformats.org/officeDocument/2006/relationships/customXml" Target="../ink/ink276.xml"/><Relationship Id="rId387" Type="http://schemas.openxmlformats.org/officeDocument/2006/relationships/customXml" Target="../ink/ink298.xml"/><Relationship Id="rId191" Type="http://schemas.openxmlformats.org/officeDocument/2006/relationships/customXml" Target="../ink/ink198.xml"/><Relationship Id="rId205" Type="http://schemas.openxmlformats.org/officeDocument/2006/relationships/customXml" Target="../ink/ink205.xml"/><Relationship Id="rId247" Type="http://schemas.openxmlformats.org/officeDocument/2006/relationships/customXml" Target="../ink/ink226.xml"/><Relationship Id="rId412" Type="http://schemas.openxmlformats.org/officeDocument/2006/relationships/image" Target="../media/image1234.png"/><Relationship Id="rId107" Type="http://schemas.openxmlformats.org/officeDocument/2006/relationships/customXml" Target="../ink/ink156.xml"/><Relationship Id="rId289" Type="http://schemas.openxmlformats.org/officeDocument/2006/relationships/image" Target="../media/image1174.png"/><Relationship Id="rId11" Type="http://schemas.openxmlformats.org/officeDocument/2006/relationships/customXml" Target="../ink/ink108.xml"/><Relationship Id="rId53" Type="http://schemas.openxmlformats.org/officeDocument/2006/relationships/customXml" Target="../ink/ink129.xml"/><Relationship Id="rId149" Type="http://schemas.openxmlformats.org/officeDocument/2006/relationships/customXml" Target="../ink/ink177.xml"/><Relationship Id="rId314" Type="http://schemas.openxmlformats.org/officeDocument/2006/relationships/customXml" Target="../ink/ink260.xml"/><Relationship Id="rId356" Type="http://schemas.openxmlformats.org/officeDocument/2006/relationships/image" Target="../media/image1207.png"/><Relationship Id="rId398" Type="http://schemas.openxmlformats.org/officeDocument/2006/relationships/image" Target="../media/image1227.png"/><Relationship Id="rId95" Type="http://schemas.openxmlformats.org/officeDocument/2006/relationships/customXml" Target="../ink/ink150.xml"/><Relationship Id="rId160" Type="http://schemas.openxmlformats.org/officeDocument/2006/relationships/image" Target="../media/image1110.png"/><Relationship Id="rId216" Type="http://schemas.openxmlformats.org/officeDocument/2006/relationships/image" Target="../media/image1138.png"/><Relationship Id="rId423" Type="http://schemas.openxmlformats.org/officeDocument/2006/relationships/customXml" Target="../ink/ink316.xml"/><Relationship Id="rId258" Type="http://schemas.openxmlformats.org/officeDocument/2006/relationships/image" Target="../media/image1159.png"/><Relationship Id="rId22" Type="http://schemas.openxmlformats.org/officeDocument/2006/relationships/image" Target="../media/image1042.png"/><Relationship Id="rId64" Type="http://schemas.openxmlformats.org/officeDocument/2006/relationships/image" Target="../media/image1063.png"/><Relationship Id="rId118" Type="http://schemas.openxmlformats.org/officeDocument/2006/relationships/image" Target="../media/image1089.png"/><Relationship Id="rId325" Type="http://schemas.openxmlformats.org/officeDocument/2006/relationships/image" Target="../media/image1192.png"/><Relationship Id="rId367" Type="http://schemas.openxmlformats.org/officeDocument/2006/relationships/customXml" Target="../ink/ink288.xml"/><Relationship Id="rId171" Type="http://schemas.openxmlformats.org/officeDocument/2006/relationships/customXml" Target="../ink/ink188.xml"/><Relationship Id="rId227" Type="http://schemas.openxmlformats.org/officeDocument/2006/relationships/customXml" Target="../ink/ink216.xml"/><Relationship Id="rId269" Type="http://schemas.openxmlformats.org/officeDocument/2006/relationships/customXml" Target="../ink/ink237.xml"/><Relationship Id="rId434" Type="http://schemas.openxmlformats.org/officeDocument/2006/relationships/image" Target="../media/image1245.png"/><Relationship Id="rId33" Type="http://schemas.openxmlformats.org/officeDocument/2006/relationships/customXml" Target="../ink/ink119.xml"/><Relationship Id="rId129" Type="http://schemas.openxmlformats.org/officeDocument/2006/relationships/customXml" Target="../ink/ink167.xml"/><Relationship Id="rId280" Type="http://schemas.openxmlformats.org/officeDocument/2006/relationships/customXml" Target="../ink/ink243.xml"/><Relationship Id="rId336" Type="http://schemas.openxmlformats.org/officeDocument/2006/relationships/customXml" Target="../ink/ink271.xml"/><Relationship Id="rId75" Type="http://schemas.openxmlformats.org/officeDocument/2006/relationships/customXml" Target="../ink/ink140.xml"/><Relationship Id="rId140" Type="http://schemas.openxmlformats.org/officeDocument/2006/relationships/image" Target="../media/image1100.png"/><Relationship Id="rId182" Type="http://schemas.openxmlformats.org/officeDocument/2006/relationships/image" Target="../media/image1121.png"/><Relationship Id="rId378" Type="http://schemas.openxmlformats.org/officeDocument/2006/relationships/image" Target="../media/image1217.png"/><Relationship Id="rId403" Type="http://schemas.openxmlformats.org/officeDocument/2006/relationships/customXml" Target="../ink/ink306.xml"/><Relationship Id="rId6" Type="http://schemas.openxmlformats.org/officeDocument/2006/relationships/image" Target="../media/image1034.png"/><Relationship Id="rId238" Type="http://schemas.openxmlformats.org/officeDocument/2006/relationships/image" Target="../media/image1149.png"/><Relationship Id="rId445" Type="http://schemas.openxmlformats.org/officeDocument/2006/relationships/customXml" Target="../ink/ink327.xml"/><Relationship Id="rId291" Type="http://schemas.openxmlformats.org/officeDocument/2006/relationships/image" Target="../media/image1175.png"/><Relationship Id="rId305" Type="http://schemas.openxmlformats.org/officeDocument/2006/relationships/image" Target="../media/image1182.png"/><Relationship Id="rId347" Type="http://schemas.openxmlformats.org/officeDocument/2006/relationships/customXml" Target="../ink/ink277.xml"/><Relationship Id="rId44" Type="http://schemas.openxmlformats.org/officeDocument/2006/relationships/image" Target="../media/image1053.png"/><Relationship Id="rId86" Type="http://schemas.openxmlformats.org/officeDocument/2006/relationships/image" Target="../media/image1074.png"/><Relationship Id="rId151" Type="http://schemas.openxmlformats.org/officeDocument/2006/relationships/customXml" Target="../ink/ink178.xml"/><Relationship Id="rId389" Type="http://schemas.openxmlformats.org/officeDocument/2006/relationships/customXml" Target="../ink/ink299.xml"/><Relationship Id="rId193" Type="http://schemas.openxmlformats.org/officeDocument/2006/relationships/customXml" Target="../ink/ink199.xml"/><Relationship Id="rId207" Type="http://schemas.openxmlformats.org/officeDocument/2006/relationships/customXml" Target="../ink/ink206.xml"/><Relationship Id="rId249" Type="http://schemas.openxmlformats.org/officeDocument/2006/relationships/customXml" Target="../ink/ink227.xml"/><Relationship Id="rId414" Type="http://schemas.openxmlformats.org/officeDocument/2006/relationships/image" Target="../media/image1235.png"/><Relationship Id="rId13" Type="http://schemas.openxmlformats.org/officeDocument/2006/relationships/customXml" Target="../ink/ink109.xml"/><Relationship Id="rId109" Type="http://schemas.openxmlformats.org/officeDocument/2006/relationships/customXml" Target="../ink/ink157.xml"/><Relationship Id="rId260" Type="http://schemas.openxmlformats.org/officeDocument/2006/relationships/image" Target="../media/image1160.png"/><Relationship Id="rId316" Type="http://schemas.openxmlformats.org/officeDocument/2006/relationships/customXml" Target="../ink/ink261.xml"/><Relationship Id="rId55" Type="http://schemas.openxmlformats.org/officeDocument/2006/relationships/customXml" Target="../ink/ink130.xml"/><Relationship Id="rId97" Type="http://schemas.openxmlformats.org/officeDocument/2006/relationships/customXml" Target="../ink/ink151.xml"/><Relationship Id="rId120" Type="http://schemas.openxmlformats.org/officeDocument/2006/relationships/image" Target="../media/image1090.png"/><Relationship Id="rId358" Type="http://schemas.openxmlformats.org/officeDocument/2006/relationships/image" Target="../media/image1208.png"/><Relationship Id="rId162" Type="http://schemas.openxmlformats.org/officeDocument/2006/relationships/image" Target="../media/image1111.png"/><Relationship Id="rId218" Type="http://schemas.openxmlformats.org/officeDocument/2006/relationships/image" Target="../media/image1139.png"/><Relationship Id="rId425" Type="http://schemas.openxmlformats.org/officeDocument/2006/relationships/customXml" Target="../ink/ink317.xml"/><Relationship Id="rId271" Type="http://schemas.openxmlformats.org/officeDocument/2006/relationships/image" Target="../media/image1165.png"/><Relationship Id="rId24" Type="http://schemas.openxmlformats.org/officeDocument/2006/relationships/image" Target="../media/image1043.png"/><Relationship Id="rId66" Type="http://schemas.openxmlformats.org/officeDocument/2006/relationships/image" Target="../media/image1064.png"/><Relationship Id="rId131" Type="http://schemas.openxmlformats.org/officeDocument/2006/relationships/customXml" Target="../ink/ink168.xml"/><Relationship Id="rId327" Type="http://schemas.openxmlformats.org/officeDocument/2006/relationships/image" Target="../media/image1193.png"/><Relationship Id="rId369" Type="http://schemas.openxmlformats.org/officeDocument/2006/relationships/customXml" Target="../ink/ink289.xml"/><Relationship Id="rId173" Type="http://schemas.openxmlformats.org/officeDocument/2006/relationships/customXml" Target="../ink/ink189.xml"/><Relationship Id="rId229" Type="http://schemas.openxmlformats.org/officeDocument/2006/relationships/customXml" Target="../ink/ink217.xml"/><Relationship Id="rId380" Type="http://schemas.openxmlformats.org/officeDocument/2006/relationships/image" Target="../media/image1218.png"/><Relationship Id="rId436" Type="http://schemas.openxmlformats.org/officeDocument/2006/relationships/image" Target="../media/image1246.png"/><Relationship Id="rId240" Type="http://schemas.openxmlformats.org/officeDocument/2006/relationships/image" Target="../media/image1150.png"/><Relationship Id="rId35" Type="http://schemas.openxmlformats.org/officeDocument/2006/relationships/customXml" Target="../ink/ink120.xml"/><Relationship Id="rId77" Type="http://schemas.openxmlformats.org/officeDocument/2006/relationships/customXml" Target="../ink/ink141.xml"/><Relationship Id="rId100" Type="http://schemas.openxmlformats.org/officeDocument/2006/relationships/image" Target="../media/image1080.png"/><Relationship Id="rId282" Type="http://schemas.openxmlformats.org/officeDocument/2006/relationships/customXml" Target="../ink/ink244.xml"/><Relationship Id="rId338" Type="http://schemas.openxmlformats.org/officeDocument/2006/relationships/customXml" Target="../ink/ink272.xml"/><Relationship Id="rId8" Type="http://schemas.openxmlformats.org/officeDocument/2006/relationships/image" Target="../media/image1035.png"/><Relationship Id="rId142" Type="http://schemas.openxmlformats.org/officeDocument/2006/relationships/image" Target="../media/image1101.png"/><Relationship Id="rId184" Type="http://schemas.openxmlformats.org/officeDocument/2006/relationships/image" Target="../media/image1122.png"/><Relationship Id="rId391" Type="http://schemas.openxmlformats.org/officeDocument/2006/relationships/customXml" Target="../ink/ink300.xml"/><Relationship Id="rId405" Type="http://schemas.openxmlformats.org/officeDocument/2006/relationships/customXml" Target="../ink/ink307.xml"/><Relationship Id="rId251" Type="http://schemas.openxmlformats.org/officeDocument/2006/relationships/customXml" Target="../ink/ink228.xml"/><Relationship Id="rId46" Type="http://schemas.openxmlformats.org/officeDocument/2006/relationships/image" Target="../media/image1054.png"/><Relationship Id="rId293" Type="http://schemas.openxmlformats.org/officeDocument/2006/relationships/image" Target="../media/image1176.png"/><Relationship Id="rId307" Type="http://schemas.openxmlformats.org/officeDocument/2006/relationships/image" Target="../media/image1183.png"/><Relationship Id="rId349" Type="http://schemas.openxmlformats.org/officeDocument/2006/relationships/customXml" Target="../ink/ink278.xml"/><Relationship Id="rId88" Type="http://schemas.openxmlformats.org/officeDocument/2006/relationships/image" Target="../media/image1075.png"/><Relationship Id="rId111" Type="http://schemas.openxmlformats.org/officeDocument/2006/relationships/customXml" Target="../ink/ink158.xml"/><Relationship Id="rId153" Type="http://schemas.openxmlformats.org/officeDocument/2006/relationships/customXml" Target="../ink/ink179.xml"/><Relationship Id="rId195" Type="http://schemas.openxmlformats.org/officeDocument/2006/relationships/customXml" Target="../ink/ink200.xml"/><Relationship Id="rId209" Type="http://schemas.openxmlformats.org/officeDocument/2006/relationships/customXml" Target="../ink/ink207.xml"/><Relationship Id="rId360" Type="http://schemas.openxmlformats.org/officeDocument/2006/relationships/customXml" Target="../ink/ink284.xml"/><Relationship Id="rId416" Type="http://schemas.openxmlformats.org/officeDocument/2006/relationships/image" Target="../media/image1236.png"/><Relationship Id="rId220" Type="http://schemas.openxmlformats.org/officeDocument/2006/relationships/image" Target="../media/image1140.png"/><Relationship Id="rId15" Type="http://schemas.openxmlformats.org/officeDocument/2006/relationships/customXml" Target="../ink/ink110.xml"/><Relationship Id="rId57" Type="http://schemas.openxmlformats.org/officeDocument/2006/relationships/customXml" Target="../ink/ink131.xml"/><Relationship Id="rId262" Type="http://schemas.openxmlformats.org/officeDocument/2006/relationships/image" Target="../media/image1161.png"/><Relationship Id="rId318" Type="http://schemas.openxmlformats.org/officeDocument/2006/relationships/customXml" Target="../ink/ink262.xml"/><Relationship Id="rId99" Type="http://schemas.openxmlformats.org/officeDocument/2006/relationships/customXml" Target="../ink/ink152.xml"/><Relationship Id="rId122" Type="http://schemas.openxmlformats.org/officeDocument/2006/relationships/image" Target="../media/image1091.png"/><Relationship Id="rId164" Type="http://schemas.openxmlformats.org/officeDocument/2006/relationships/image" Target="../media/image1112.png"/><Relationship Id="rId371" Type="http://schemas.openxmlformats.org/officeDocument/2006/relationships/customXml" Target="../ink/ink290.xml"/><Relationship Id="rId427" Type="http://schemas.openxmlformats.org/officeDocument/2006/relationships/customXml" Target="../ink/ink318.xml"/><Relationship Id="rId26" Type="http://schemas.openxmlformats.org/officeDocument/2006/relationships/image" Target="../media/image1044.png"/><Relationship Id="rId231" Type="http://schemas.openxmlformats.org/officeDocument/2006/relationships/customXml" Target="../ink/ink218.xml"/><Relationship Id="rId273" Type="http://schemas.openxmlformats.org/officeDocument/2006/relationships/image" Target="../media/image1166.png"/><Relationship Id="rId329" Type="http://schemas.openxmlformats.org/officeDocument/2006/relationships/image" Target="../media/image1194.png"/><Relationship Id="rId68" Type="http://schemas.openxmlformats.org/officeDocument/2006/relationships/image" Target="../media/image1065.png"/><Relationship Id="rId133" Type="http://schemas.openxmlformats.org/officeDocument/2006/relationships/customXml" Target="../ink/ink169.xml"/><Relationship Id="rId175" Type="http://schemas.openxmlformats.org/officeDocument/2006/relationships/customXml" Target="../ink/ink190.xml"/><Relationship Id="rId340" Type="http://schemas.openxmlformats.org/officeDocument/2006/relationships/image" Target="../media/image1199.png"/><Relationship Id="rId200" Type="http://schemas.openxmlformats.org/officeDocument/2006/relationships/image" Target="../media/image1130.png"/><Relationship Id="rId382" Type="http://schemas.openxmlformats.org/officeDocument/2006/relationships/image" Target="../media/image1219.png"/><Relationship Id="rId438" Type="http://schemas.openxmlformats.org/officeDocument/2006/relationships/image" Target="../media/image1247.png"/><Relationship Id="rId242" Type="http://schemas.openxmlformats.org/officeDocument/2006/relationships/image" Target="../media/image1151.png"/><Relationship Id="rId284" Type="http://schemas.openxmlformats.org/officeDocument/2006/relationships/customXml" Target="../ink/ink245.xml"/><Relationship Id="rId37" Type="http://schemas.openxmlformats.org/officeDocument/2006/relationships/customXml" Target="../ink/ink121.xml"/><Relationship Id="rId79" Type="http://schemas.openxmlformats.org/officeDocument/2006/relationships/customXml" Target="../ink/ink142.xml"/><Relationship Id="rId102" Type="http://schemas.openxmlformats.org/officeDocument/2006/relationships/image" Target="../media/image1081.png"/><Relationship Id="rId144" Type="http://schemas.openxmlformats.org/officeDocument/2006/relationships/image" Target="../media/image1102.png"/><Relationship Id="rId90" Type="http://schemas.openxmlformats.org/officeDocument/2006/relationships/image" Target="../media/image1076.png"/><Relationship Id="rId186" Type="http://schemas.openxmlformats.org/officeDocument/2006/relationships/image" Target="../media/image1123.png"/><Relationship Id="rId351" Type="http://schemas.openxmlformats.org/officeDocument/2006/relationships/customXml" Target="../ink/ink279.xml"/><Relationship Id="rId393" Type="http://schemas.openxmlformats.org/officeDocument/2006/relationships/customXml" Target="../ink/ink301.xml"/><Relationship Id="rId407" Type="http://schemas.openxmlformats.org/officeDocument/2006/relationships/customXml" Target="../ink/ink308.xml"/><Relationship Id="rId211" Type="http://schemas.openxmlformats.org/officeDocument/2006/relationships/customXml" Target="../ink/ink208.xml"/><Relationship Id="rId253" Type="http://schemas.openxmlformats.org/officeDocument/2006/relationships/customXml" Target="../ink/ink229.xml"/><Relationship Id="rId295" Type="http://schemas.openxmlformats.org/officeDocument/2006/relationships/image" Target="../media/image1177.png"/><Relationship Id="rId309" Type="http://schemas.openxmlformats.org/officeDocument/2006/relationships/image" Target="../media/image1184.png"/><Relationship Id="rId48" Type="http://schemas.openxmlformats.org/officeDocument/2006/relationships/image" Target="../media/image1055.png"/><Relationship Id="rId113" Type="http://schemas.openxmlformats.org/officeDocument/2006/relationships/customXml" Target="../ink/ink159.xml"/><Relationship Id="rId320" Type="http://schemas.openxmlformats.org/officeDocument/2006/relationships/customXml" Target="../ink/ink263.xml"/><Relationship Id="rId155" Type="http://schemas.openxmlformats.org/officeDocument/2006/relationships/customXml" Target="../ink/ink180.xml"/><Relationship Id="rId197" Type="http://schemas.openxmlformats.org/officeDocument/2006/relationships/customXml" Target="../ink/ink201.xml"/><Relationship Id="rId362" Type="http://schemas.openxmlformats.org/officeDocument/2006/relationships/customXml" Target="../ink/ink285.xml"/><Relationship Id="rId418" Type="http://schemas.openxmlformats.org/officeDocument/2006/relationships/image" Target="../media/image1237.png"/><Relationship Id="rId222" Type="http://schemas.openxmlformats.org/officeDocument/2006/relationships/image" Target="../media/image1141.png"/><Relationship Id="rId264" Type="http://schemas.openxmlformats.org/officeDocument/2006/relationships/image" Target="../media/image1162.png"/><Relationship Id="rId17" Type="http://schemas.openxmlformats.org/officeDocument/2006/relationships/customXml" Target="../ink/ink111.xml"/><Relationship Id="rId59" Type="http://schemas.openxmlformats.org/officeDocument/2006/relationships/customXml" Target="../ink/ink132.xml"/><Relationship Id="rId124" Type="http://schemas.openxmlformats.org/officeDocument/2006/relationships/image" Target="../media/image1092.png"/><Relationship Id="rId70" Type="http://schemas.openxmlformats.org/officeDocument/2006/relationships/image" Target="../media/image1066.png"/><Relationship Id="rId166" Type="http://schemas.openxmlformats.org/officeDocument/2006/relationships/image" Target="../media/image1113.png"/><Relationship Id="rId331" Type="http://schemas.openxmlformats.org/officeDocument/2006/relationships/image" Target="../media/image1195.png"/><Relationship Id="rId373" Type="http://schemas.openxmlformats.org/officeDocument/2006/relationships/customXml" Target="../ink/ink291.xml"/><Relationship Id="rId429" Type="http://schemas.openxmlformats.org/officeDocument/2006/relationships/customXml" Target="../ink/ink319.xml"/><Relationship Id="rId1" Type="http://schemas.openxmlformats.org/officeDocument/2006/relationships/slideLayout" Target="../slideLayouts/slideLayout7.xml"/><Relationship Id="rId233" Type="http://schemas.openxmlformats.org/officeDocument/2006/relationships/customXml" Target="../ink/ink219.xml"/><Relationship Id="rId440" Type="http://schemas.openxmlformats.org/officeDocument/2006/relationships/image" Target="../media/image1248.png"/><Relationship Id="rId28" Type="http://schemas.openxmlformats.org/officeDocument/2006/relationships/image" Target="../media/image1045.png"/><Relationship Id="rId275" Type="http://schemas.openxmlformats.org/officeDocument/2006/relationships/image" Target="../media/image1167.png"/><Relationship Id="rId300" Type="http://schemas.openxmlformats.org/officeDocument/2006/relationships/customXml" Target="../ink/ink253.xml"/><Relationship Id="rId81" Type="http://schemas.openxmlformats.org/officeDocument/2006/relationships/customXml" Target="../ink/ink143.xml"/><Relationship Id="rId135" Type="http://schemas.openxmlformats.org/officeDocument/2006/relationships/customXml" Target="../ink/ink170.xml"/><Relationship Id="rId177" Type="http://schemas.openxmlformats.org/officeDocument/2006/relationships/customXml" Target="../ink/ink191.xml"/><Relationship Id="rId342" Type="http://schemas.openxmlformats.org/officeDocument/2006/relationships/image" Target="../media/image1200.png"/><Relationship Id="rId384" Type="http://schemas.openxmlformats.org/officeDocument/2006/relationships/image" Target="../media/image1220.png"/><Relationship Id="rId202" Type="http://schemas.openxmlformats.org/officeDocument/2006/relationships/image" Target="../media/image1131.png"/><Relationship Id="rId244" Type="http://schemas.openxmlformats.org/officeDocument/2006/relationships/image" Target="../media/image1152.png"/></Relationships>
</file>

<file path=ppt/slides/_rels/slide5.xml.rels><?xml version="1.0" encoding="UTF-8" standalone="yes"?>
<Relationships xmlns="http://schemas.openxmlformats.org/package/2006/relationships"><Relationship Id="rId117" Type="http://schemas.openxmlformats.org/officeDocument/2006/relationships/customXml" Target="../ink/ink385.xml"/><Relationship Id="rId21" Type="http://schemas.openxmlformats.org/officeDocument/2006/relationships/customXml" Target="../ink/ink337.xml"/><Relationship Id="rId324" Type="http://schemas.openxmlformats.org/officeDocument/2006/relationships/image" Target="../media/image1411.png"/><Relationship Id="rId531" Type="http://schemas.openxmlformats.org/officeDocument/2006/relationships/image" Target="../media/image1514.png"/><Relationship Id="rId170" Type="http://schemas.openxmlformats.org/officeDocument/2006/relationships/image" Target="../media/image1334.png"/><Relationship Id="rId268" Type="http://schemas.openxmlformats.org/officeDocument/2006/relationships/image" Target="../media/image1383.png"/><Relationship Id="rId475" Type="http://schemas.openxmlformats.org/officeDocument/2006/relationships/image" Target="../media/image1486.png"/><Relationship Id="rId32" Type="http://schemas.openxmlformats.org/officeDocument/2006/relationships/image" Target="../media/image1266.png"/><Relationship Id="rId128" Type="http://schemas.openxmlformats.org/officeDocument/2006/relationships/image" Target="../media/image1313.png"/><Relationship Id="rId335" Type="http://schemas.openxmlformats.org/officeDocument/2006/relationships/customXml" Target="../ink/ink494.xml"/><Relationship Id="rId542" Type="http://schemas.openxmlformats.org/officeDocument/2006/relationships/customXml" Target="../ink/ink598.xml"/><Relationship Id="rId181" Type="http://schemas.openxmlformats.org/officeDocument/2006/relationships/customXml" Target="../ink/ink417.xml"/><Relationship Id="rId402" Type="http://schemas.openxmlformats.org/officeDocument/2006/relationships/image" Target="../media/image1450.png"/><Relationship Id="rId279" Type="http://schemas.openxmlformats.org/officeDocument/2006/relationships/customXml" Target="../ink/ink466.xml"/><Relationship Id="rId486" Type="http://schemas.openxmlformats.org/officeDocument/2006/relationships/customXml" Target="../ink/ink570.xml"/><Relationship Id="rId43" Type="http://schemas.openxmlformats.org/officeDocument/2006/relationships/customXml" Target="../ink/ink348.xml"/><Relationship Id="rId139" Type="http://schemas.openxmlformats.org/officeDocument/2006/relationships/customXml" Target="../ink/ink396.xml"/><Relationship Id="rId346" Type="http://schemas.openxmlformats.org/officeDocument/2006/relationships/image" Target="../media/image1422.png"/><Relationship Id="rId553" Type="http://schemas.openxmlformats.org/officeDocument/2006/relationships/image" Target="../media/image1525.png"/><Relationship Id="rId192" Type="http://schemas.openxmlformats.org/officeDocument/2006/relationships/image" Target="../media/image1345.png"/><Relationship Id="rId206" Type="http://schemas.openxmlformats.org/officeDocument/2006/relationships/image" Target="../media/image1352.png"/><Relationship Id="rId413" Type="http://schemas.openxmlformats.org/officeDocument/2006/relationships/customXml" Target="../ink/ink533.xml"/><Relationship Id="rId497" Type="http://schemas.openxmlformats.org/officeDocument/2006/relationships/image" Target="../media/image1497.png"/><Relationship Id="rId357" Type="http://schemas.openxmlformats.org/officeDocument/2006/relationships/customXml" Target="../ink/ink505.xml"/><Relationship Id="rId54" Type="http://schemas.openxmlformats.org/officeDocument/2006/relationships/image" Target="../media/image1277.png"/><Relationship Id="rId96" Type="http://schemas.openxmlformats.org/officeDocument/2006/relationships/image" Target="../media/image1297.png"/><Relationship Id="rId161" Type="http://schemas.openxmlformats.org/officeDocument/2006/relationships/customXml" Target="../ink/ink407.xml"/><Relationship Id="rId217" Type="http://schemas.openxmlformats.org/officeDocument/2006/relationships/customXml" Target="../ink/ink435.xml"/><Relationship Id="rId399" Type="http://schemas.openxmlformats.org/officeDocument/2006/relationships/customXml" Target="../ink/ink526.xml"/><Relationship Id="rId259" Type="http://schemas.openxmlformats.org/officeDocument/2006/relationships/customXml" Target="../ink/ink456.xml"/><Relationship Id="rId424" Type="http://schemas.openxmlformats.org/officeDocument/2006/relationships/image" Target="../media/image1461.png"/><Relationship Id="rId466" Type="http://schemas.openxmlformats.org/officeDocument/2006/relationships/image" Target="../media/image1482.png"/><Relationship Id="rId23" Type="http://schemas.openxmlformats.org/officeDocument/2006/relationships/customXml" Target="../ink/ink338.xml"/><Relationship Id="rId119" Type="http://schemas.openxmlformats.org/officeDocument/2006/relationships/customXml" Target="../ink/ink386.xml"/><Relationship Id="rId270" Type="http://schemas.openxmlformats.org/officeDocument/2006/relationships/image" Target="../media/image1384.png"/><Relationship Id="rId326" Type="http://schemas.openxmlformats.org/officeDocument/2006/relationships/image" Target="../media/image1412.png"/><Relationship Id="rId533" Type="http://schemas.openxmlformats.org/officeDocument/2006/relationships/image" Target="../media/image1515.png"/><Relationship Id="rId65" Type="http://schemas.openxmlformats.org/officeDocument/2006/relationships/customXml" Target="../ink/ink359.xml"/><Relationship Id="rId130" Type="http://schemas.openxmlformats.org/officeDocument/2006/relationships/image" Target="../media/image1314.png"/><Relationship Id="rId368" Type="http://schemas.openxmlformats.org/officeDocument/2006/relationships/image" Target="../media/image1433.png"/><Relationship Id="rId172" Type="http://schemas.openxmlformats.org/officeDocument/2006/relationships/image" Target="../media/image1335.png"/><Relationship Id="rId228" Type="http://schemas.openxmlformats.org/officeDocument/2006/relationships/image" Target="../media/image1363.png"/><Relationship Id="rId435" Type="http://schemas.openxmlformats.org/officeDocument/2006/relationships/customXml" Target="../ink/ink544.xml"/><Relationship Id="rId477" Type="http://schemas.openxmlformats.org/officeDocument/2006/relationships/image" Target="../media/image1487.png"/><Relationship Id="rId281" Type="http://schemas.openxmlformats.org/officeDocument/2006/relationships/customXml" Target="../ink/ink467.xml"/><Relationship Id="rId337" Type="http://schemas.openxmlformats.org/officeDocument/2006/relationships/customXml" Target="../ink/ink495.xml"/><Relationship Id="rId502" Type="http://schemas.openxmlformats.org/officeDocument/2006/relationships/customXml" Target="../ink/ink578.xml"/><Relationship Id="rId34" Type="http://schemas.openxmlformats.org/officeDocument/2006/relationships/image" Target="../media/image1267.png"/><Relationship Id="rId76" Type="http://schemas.openxmlformats.org/officeDocument/2006/relationships/image" Target="../media/image1287.png"/><Relationship Id="rId141" Type="http://schemas.openxmlformats.org/officeDocument/2006/relationships/customXml" Target="../ink/ink397.xml"/><Relationship Id="rId379" Type="http://schemas.openxmlformats.org/officeDocument/2006/relationships/customXml" Target="../ink/ink516.xml"/><Relationship Id="rId544" Type="http://schemas.openxmlformats.org/officeDocument/2006/relationships/customXml" Target="../ink/ink599.xml"/><Relationship Id="rId7" Type="http://schemas.openxmlformats.org/officeDocument/2006/relationships/customXml" Target="../ink/ink330.xml"/><Relationship Id="rId183" Type="http://schemas.openxmlformats.org/officeDocument/2006/relationships/customXml" Target="../ink/ink418.xml"/><Relationship Id="rId239" Type="http://schemas.openxmlformats.org/officeDocument/2006/relationships/customXml" Target="../ink/ink446.xml"/><Relationship Id="rId390" Type="http://schemas.openxmlformats.org/officeDocument/2006/relationships/image" Target="../media/image1444.png"/><Relationship Id="rId404" Type="http://schemas.openxmlformats.org/officeDocument/2006/relationships/image" Target="../media/image1451.png"/><Relationship Id="rId446" Type="http://schemas.openxmlformats.org/officeDocument/2006/relationships/image" Target="../media/image1472.png"/><Relationship Id="rId250" Type="http://schemas.openxmlformats.org/officeDocument/2006/relationships/image" Target="../media/image1374.png"/><Relationship Id="rId292" Type="http://schemas.openxmlformats.org/officeDocument/2006/relationships/image" Target="../media/image1395.png"/><Relationship Id="rId306" Type="http://schemas.openxmlformats.org/officeDocument/2006/relationships/image" Target="../media/image1402.png"/><Relationship Id="rId488" Type="http://schemas.openxmlformats.org/officeDocument/2006/relationships/customXml" Target="../ink/ink571.xml"/><Relationship Id="rId45" Type="http://schemas.openxmlformats.org/officeDocument/2006/relationships/customXml" Target="../ink/ink349.xml"/><Relationship Id="rId87" Type="http://schemas.openxmlformats.org/officeDocument/2006/relationships/customXml" Target="../ink/ink370.xml"/><Relationship Id="rId110" Type="http://schemas.openxmlformats.org/officeDocument/2006/relationships/image" Target="../media/image1304.png"/><Relationship Id="rId348" Type="http://schemas.openxmlformats.org/officeDocument/2006/relationships/image" Target="../media/image1423.png"/><Relationship Id="rId513" Type="http://schemas.openxmlformats.org/officeDocument/2006/relationships/image" Target="../media/image1505.png"/><Relationship Id="rId555" Type="http://schemas.openxmlformats.org/officeDocument/2006/relationships/image" Target="../media/image1526.png"/><Relationship Id="rId152" Type="http://schemas.openxmlformats.org/officeDocument/2006/relationships/image" Target="../media/image1325.png"/><Relationship Id="rId194" Type="http://schemas.openxmlformats.org/officeDocument/2006/relationships/image" Target="../media/image1346.png"/><Relationship Id="rId208" Type="http://schemas.openxmlformats.org/officeDocument/2006/relationships/image" Target="../media/image1353.png"/><Relationship Id="rId415" Type="http://schemas.openxmlformats.org/officeDocument/2006/relationships/customXml" Target="../ink/ink534.xml"/><Relationship Id="rId457" Type="http://schemas.openxmlformats.org/officeDocument/2006/relationships/customXml" Target="../ink/ink555.xml"/><Relationship Id="rId261" Type="http://schemas.openxmlformats.org/officeDocument/2006/relationships/customXml" Target="../ink/ink457.xml"/><Relationship Id="rId499" Type="http://schemas.openxmlformats.org/officeDocument/2006/relationships/image" Target="../media/image1498.png"/><Relationship Id="rId14" Type="http://schemas.openxmlformats.org/officeDocument/2006/relationships/image" Target="../media/image1257.png"/><Relationship Id="rId56" Type="http://schemas.openxmlformats.org/officeDocument/2006/relationships/image" Target="../media/image1278.png"/><Relationship Id="rId317" Type="http://schemas.openxmlformats.org/officeDocument/2006/relationships/customXml" Target="../ink/ink485.xml"/><Relationship Id="rId359" Type="http://schemas.openxmlformats.org/officeDocument/2006/relationships/customXml" Target="../ink/ink506.xml"/><Relationship Id="rId524" Type="http://schemas.openxmlformats.org/officeDocument/2006/relationships/customXml" Target="../ink/ink589.xml"/><Relationship Id="rId98" Type="http://schemas.openxmlformats.org/officeDocument/2006/relationships/image" Target="../media/image1298.png"/><Relationship Id="rId121" Type="http://schemas.openxmlformats.org/officeDocument/2006/relationships/customXml" Target="../ink/ink387.xml"/><Relationship Id="rId163" Type="http://schemas.openxmlformats.org/officeDocument/2006/relationships/customXml" Target="../ink/ink408.xml"/><Relationship Id="rId219" Type="http://schemas.openxmlformats.org/officeDocument/2006/relationships/customXml" Target="../ink/ink436.xml"/><Relationship Id="rId370" Type="http://schemas.openxmlformats.org/officeDocument/2006/relationships/image" Target="../media/image1434.png"/><Relationship Id="rId426" Type="http://schemas.openxmlformats.org/officeDocument/2006/relationships/image" Target="../media/image1462.png"/><Relationship Id="rId230" Type="http://schemas.openxmlformats.org/officeDocument/2006/relationships/image" Target="../media/image1364.png"/><Relationship Id="rId468" Type="http://schemas.openxmlformats.org/officeDocument/2006/relationships/image" Target="../media/image1483.png"/><Relationship Id="rId25" Type="http://schemas.openxmlformats.org/officeDocument/2006/relationships/customXml" Target="../ink/ink339.xml"/><Relationship Id="rId67" Type="http://schemas.openxmlformats.org/officeDocument/2006/relationships/customXml" Target="../ink/ink360.xml"/><Relationship Id="rId272" Type="http://schemas.openxmlformats.org/officeDocument/2006/relationships/image" Target="../media/image1385.png"/><Relationship Id="rId328" Type="http://schemas.openxmlformats.org/officeDocument/2006/relationships/image" Target="../media/image1413.png"/><Relationship Id="rId535" Type="http://schemas.openxmlformats.org/officeDocument/2006/relationships/image" Target="../media/image1516.png"/><Relationship Id="rId132" Type="http://schemas.openxmlformats.org/officeDocument/2006/relationships/image" Target="../media/image1315.png"/><Relationship Id="rId174" Type="http://schemas.openxmlformats.org/officeDocument/2006/relationships/image" Target="../media/image1336.png"/><Relationship Id="rId381" Type="http://schemas.openxmlformats.org/officeDocument/2006/relationships/customXml" Target="../ink/ink517.xml"/><Relationship Id="rId241" Type="http://schemas.openxmlformats.org/officeDocument/2006/relationships/customXml" Target="../ink/ink447.xml"/><Relationship Id="rId437" Type="http://schemas.openxmlformats.org/officeDocument/2006/relationships/customXml" Target="../ink/ink545.xml"/><Relationship Id="rId479" Type="http://schemas.openxmlformats.org/officeDocument/2006/relationships/image" Target="../media/image1488.png"/><Relationship Id="rId36" Type="http://schemas.openxmlformats.org/officeDocument/2006/relationships/image" Target="../media/image1268.png"/><Relationship Id="rId283" Type="http://schemas.openxmlformats.org/officeDocument/2006/relationships/customXml" Target="../ink/ink468.xml"/><Relationship Id="rId339" Type="http://schemas.openxmlformats.org/officeDocument/2006/relationships/customXml" Target="../ink/ink496.xml"/><Relationship Id="rId490" Type="http://schemas.openxmlformats.org/officeDocument/2006/relationships/customXml" Target="../ink/ink572.xml"/><Relationship Id="rId504" Type="http://schemas.openxmlformats.org/officeDocument/2006/relationships/customXml" Target="../ink/ink579.xml"/><Relationship Id="rId546" Type="http://schemas.openxmlformats.org/officeDocument/2006/relationships/customXml" Target="../ink/ink600.xml"/><Relationship Id="rId78" Type="http://schemas.openxmlformats.org/officeDocument/2006/relationships/image" Target="../media/image1288.png"/><Relationship Id="rId101" Type="http://schemas.openxmlformats.org/officeDocument/2006/relationships/customXml" Target="../ink/ink377.xml"/><Relationship Id="rId143" Type="http://schemas.openxmlformats.org/officeDocument/2006/relationships/customXml" Target="../ink/ink398.xml"/><Relationship Id="rId185" Type="http://schemas.openxmlformats.org/officeDocument/2006/relationships/customXml" Target="../ink/ink419.xml"/><Relationship Id="rId350" Type="http://schemas.openxmlformats.org/officeDocument/2006/relationships/image" Target="../media/image1424.png"/><Relationship Id="rId406" Type="http://schemas.openxmlformats.org/officeDocument/2006/relationships/image" Target="../media/image1452.png"/><Relationship Id="rId9" Type="http://schemas.openxmlformats.org/officeDocument/2006/relationships/customXml" Target="../ink/ink331.xml"/><Relationship Id="rId210" Type="http://schemas.openxmlformats.org/officeDocument/2006/relationships/image" Target="../media/image1354.png"/><Relationship Id="rId392" Type="http://schemas.openxmlformats.org/officeDocument/2006/relationships/image" Target="../media/image1445.png"/><Relationship Id="rId448" Type="http://schemas.openxmlformats.org/officeDocument/2006/relationships/image" Target="../media/image1473.png"/><Relationship Id="rId252" Type="http://schemas.openxmlformats.org/officeDocument/2006/relationships/image" Target="../media/image1375.png"/><Relationship Id="rId294" Type="http://schemas.openxmlformats.org/officeDocument/2006/relationships/image" Target="../media/image1396.png"/><Relationship Id="rId308" Type="http://schemas.openxmlformats.org/officeDocument/2006/relationships/image" Target="../media/image1403.png"/><Relationship Id="rId515" Type="http://schemas.openxmlformats.org/officeDocument/2006/relationships/image" Target="../media/image1506.png"/><Relationship Id="rId47" Type="http://schemas.openxmlformats.org/officeDocument/2006/relationships/customXml" Target="../ink/ink350.xml"/><Relationship Id="rId89" Type="http://schemas.openxmlformats.org/officeDocument/2006/relationships/customXml" Target="../ink/ink371.xml"/><Relationship Id="rId112" Type="http://schemas.openxmlformats.org/officeDocument/2006/relationships/image" Target="../media/image1305.png"/><Relationship Id="rId154" Type="http://schemas.openxmlformats.org/officeDocument/2006/relationships/image" Target="../media/image1326.png"/><Relationship Id="rId361" Type="http://schemas.openxmlformats.org/officeDocument/2006/relationships/customXml" Target="../ink/ink507.xml"/><Relationship Id="rId196" Type="http://schemas.openxmlformats.org/officeDocument/2006/relationships/image" Target="../media/image1347.png"/><Relationship Id="rId417" Type="http://schemas.openxmlformats.org/officeDocument/2006/relationships/customXml" Target="../ink/ink535.xml"/><Relationship Id="rId459" Type="http://schemas.openxmlformats.org/officeDocument/2006/relationships/customXml" Target="../ink/ink556.xml"/><Relationship Id="rId16" Type="http://schemas.openxmlformats.org/officeDocument/2006/relationships/image" Target="../media/image1258.png"/><Relationship Id="rId221" Type="http://schemas.openxmlformats.org/officeDocument/2006/relationships/customXml" Target="../ink/ink437.xml"/><Relationship Id="rId263" Type="http://schemas.openxmlformats.org/officeDocument/2006/relationships/customXml" Target="../ink/ink458.xml"/><Relationship Id="rId319" Type="http://schemas.openxmlformats.org/officeDocument/2006/relationships/customXml" Target="../ink/ink486.xml"/><Relationship Id="rId470" Type="http://schemas.openxmlformats.org/officeDocument/2006/relationships/image" Target="../media/image1484.png"/><Relationship Id="rId526" Type="http://schemas.openxmlformats.org/officeDocument/2006/relationships/customXml" Target="../ink/ink590.xml"/><Relationship Id="rId58" Type="http://schemas.openxmlformats.org/officeDocument/2006/relationships/image" Target="../media/image1279.png"/><Relationship Id="rId123" Type="http://schemas.openxmlformats.org/officeDocument/2006/relationships/customXml" Target="../ink/ink388.xml"/><Relationship Id="rId330" Type="http://schemas.openxmlformats.org/officeDocument/2006/relationships/image" Target="../media/image1414.png"/><Relationship Id="rId165" Type="http://schemas.openxmlformats.org/officeDocument/2006/relationships/customXml" Target="../ink/ink409.xml"/><Relationship Id="rId372" Type="http://schemas.openxmlformats.org/officeDocument/2006/relationships/image" Target="../media/image1435.png"/><Relationship Id="rId428" Type="http://schemas.openxmlformats.org/officeDocument/2006/relationships/image" Target="../media/image1463.png"/><Relationship Id="rId232" Type="http://schemas.openxmlformats.org/officeDocument/2006/relationships/image" Target="../media/image1365.png"/><Relationship Id="rId274" Type="http://schemas.openxmlformats.org/officeDocument/2006/relationships/image" Target="../media/image1386.png"/><Relationship Id="rId481" Type="http://schemas.openxmlformats.org/officeDocument/2006/relationships/image" Target="../media/image1489.png"/><Relationship Id="rId27" Type="http://schemas.openxmlformats.org/officeDocument/2006/relationships/customXml" Target="../ink/ink340.xml"/><Relationship Id="rId69" Type="http://schemas.openxmlformats.org/officeDocument/2006/relationships/customXml" Target="../ink/ink361.xml"/><Relationship Id="rId134" Type="http://schemas.openxmlformats.org/officeDocument/2006/relationships/image" Target="../media/image1316.png"/><Relationship Id="rId537" Type="http://schemas.openxmlformats.org/officeDocument/2006/relationships/image" Target="../media/image1517.png"/><Relationship Id="rId80" Type="http://schemas.openxmlformats.org/officeDocument/2006/relationships/image" Target="../media/image1289.png"/><Relationship Id="rId176" Type="http://schemas.openxmlformats.org/officeDocument/2006/relationships/image" Target="../media/image1337.png"/><Relationship Id="rId341" Type="http://schemas.openxmlformats.org/officeDocument/2006/relationships/customXml" Target="../ink/ink497.xml"/><Relationship Id="rId383" Type="http://schemas.openxmlformats.org/officeDocument/2006/relationships/customXml" Target="../ink/ink518.xml"/><Relationship Id="rId439" Type="http://schemas.openxmlformats.org/officeDocument/2006/relationships/customXml" Target="../ink/ink546.xml"/><Relationship Id="rId201" Type="http://schemas.openxmlformats.org/officeDocument/2006/relationships/customXml" Target="../ink/ink427.xml"/><Relationship Id="rId243" Type="http://schemas.openxmlformats.org/officeDocument/2006/relationships/customXml" Target="../ink/ink448.xml"/><Relationship Id="rId285" Type="http://schemas.openxmlformats.org/officeDocument/2006/relationships/customXml" Target="../ink/ink469.xml"/><Relationship Id="rId450" Type="http://schemas.openxmlformats.org/officeDocument/2006/relationships/image" Target="../media/image1474.png"/><Relationship Id="rId506" Type="http://schemas.openxmlformats.org/officeDocument/2006/relationships/customXml" Target="../ink/ink580.xml"/><Relationship Id="rId38" Type="http://schemas.openxmlformats.org/officeDocument/2006/relationships/image" Target="../media/image1269.png"/><Relationship Id="rId103" Type="http://schemas.openxmlformats.org/officeDocument/2006/relationships/customXml" Target="../ink/ink378.xml"/><Relationship Id="rId310" Type="http://schemas.openxmlformats.org/officeDocument/2006/relationships/image" Target="../media/image1404.png"/><Relationship Id="rId492" Type="http://schemas.openxmlformats.org/officeDocument/2006/relationships/customXml" Target="../ink/ink573.xml"/><Relationship Id="rId548" Type="http://schemas.openxmlformats.org/officeDocument/2006/relationships/customXml" Target="../ink/ink601.xml"/><Relationship Id="rId91" Type="http://schemas.openxmlformats.org/officeDocument/2006/relationships/customXml" Target="../ink/ink372.xml"/><Relationship Id="rId145" Type="http://schemas.openxmlformats.org/officeDocument/2006/relationships/customXml" Target="../ink/ink399.xml"/><Relationship Id="rId187" Type="http://schemas.openxmlformats.org/officeDocument/2006/relationships/customXml" Target="../ink/ink420.xml"/><Relationship Id="rId352" Type="http://schemas.openxmlformats.org/officeDocument/2006/relationships/image" Target="../media/image1425.png"/><Relationship Id="rId394" Type="http://schemas.openxmlformats.org/officeDocument/2006/relationships/image" Target="../media/image1446.png"/><Relationship Id="rId408" Type="http://schemas.openxmlformats.org/officeDocument/2006/relationships/image" Target="../media/image1453.png"/><Relationship Id="rId212" Type="http://schemas.openxmlformats.org/officeDocument/2006/relationships/image" Target="../media/image1355.png"/><Relationship Id="rId254" Type="http://schemas.openxmlformats.org/officeDocument/2006/relationships/image" Target="../media/image1376.png"/><Relationship Id="rId49" Type="http://schemas.openxmlformats.org/officeDocument/2006/relationships/customXml" Target="../ink/ink351.xml"/><Relationship Id="rId114" Type="http://schemas.openxmlformats.org/officeDocument/2006/relationships/image" Target="../media/image1306.png"/><Relationship Id="rId296" Type="http://schemas.openxmlformats.org/officeDocument/2006/relationships/image" Target="../media/image1397.png"/><Relationship Id="rId461" Type="http://schemas.openxmlformats.org/officeDocument/2006/relationships/customXml" Target="../ink/ink557.xml"/><Relationship Id="rId517" Type="http://schemas.openxmlformats.org/officeDocument/2006/relationships/image" Target="../media/image1507.png"/><Relationship Id="rId60" Type="http://schemas.openxmlformats.org/officeDocument/2006/relationships/image" Target="../media/image1280.png"/><Relationship Id="rId156" Type="http://schemas.openxmlformats.org/officeDocument/2006/relationships/image" Target="../media/image1327.png"/><Relationship Id="rId198" Type="http://schemas.openxmlformats.org/officeDocument/2006/relationships/image" Target="../media/image1348.png"/><Relationship Id="rId321" Type="http://schemas.openxmlformats.org/officeDocument/2006/relationships/customXml" Target="../ink/ink487.xml"/><Relationship Id="rId363" Type="http://schemas.openxmlformats.org/officeDocument/2006/relationships/customXml" Target="../ink/ink508.xml"/><Relationship Id="rId419" Type="http://schemas.openxmlformats.org/officeDocument/2006/relationships/customXml" Target="../ink/ink536.xml"/><Relationship Id="rId223" Type="http://schemas.openxmlformats.org/officeDocument/2006/relationships/customXml" Target="../ink/ink438.xml"/><Relationship Id="rId430" Type="http://schemas.openxmlformats.org/officeDocument/2006/relationships/image" Target="../media/image1464.png"/><Relationship Id="rId18" Type="http://schemas.openxmlformats.org/officeDocument/2006/relationships/image" Target="../media/image1259.png"/><Relationship Id="rId265" Type="http://schemas.openxmlformats.org/officeDocument/2006/relationships/customXml" Target="../ink/ink459.xml"/><Relationship Id="rId472" Type="http://schemas.openxmlformats.org/officeDocument/2006/relationships/image" Target="../media/image1485.png"/><Relationship Id="rId528" Type="http://schemas.openxmlformats.org/officeDocument/2006/relationships/customXml" Target="../ink/ink591.xml"/><Relationship Id="rId125" Type="http://schemas.openxmlformats.org/officeDocument/2006/relationships/customXml" Target="../ink/ink389.xml"/><Relationship Id="rId167" Type="http://schemas.openxmlformats.org/officeDocument/2006/relationships/customXml" Target="../ink/ink410.xml"/><Relationship Id="rId332" Type="http://schemas.openxmlformats.org/officeDocument/2006/relationships/image" Target="../media/image1415.png"/><Relationship Id="rId374" Type="http://schemas.openxmlformats.org/officeDocument/2006/relationships/image" Target="../media/image1436.png"/><Relationship Id="rId71" Type="http://schemas.openxmlformats.org/officeDocument/2006/relationships/customXml" Target="../ink/ink362.xml"/><Relationship Id="rId234" Type="http://schemas.openxmlformats.org/officeDocument/2006/relationships/image" Target="../media/image1366.png"/><Relationship Id="rId2" Type="http://schemas.openxmlformats.org/officeDocument/2006/relationships/notesSlide" Target="../notesSlides/notesSlide5.xml"/><Relationship Id="rId29" Type="http://schemas.openxmlformats.org/officeDocument/2006/relationships/customXml" Target="../ink/ink341.xml"/><Relationship Id="rId276" Type="http://schemas.openxmlformats.org/officeDocument/2006/relationships/image" Target="../media/image1387.png"/><Relationship Id="rId441" Type="http://schemas.openxmlformats.org/officeDocument/2006/relationships/customXml" Target="../ink/ink547.xml"/><Relationship Id="rId483" Type="http://schemas.openxmlformats.org/officeDocument/2006/relationships/image" Target="../media/image1490.png"/><Relationship Id="rId539" Type="http://schemas.openxmlformats.org/officeDocument/2006/relationships/image" Target="../media/image1518.png"/><Relationship Id="rId40" Type="http://schemas.openxmlformats.org/officeDocument/2006/relationships/image" Target="../media/image1270.png"/><Relationship Id="rId136" Type="http://schemas.openxmlformats.org/officeDocument/2006/relationships/image" Target="../media/image1317.png"/><Relationship Id="rId178" Type="http://schemas.openxmlformats.org/officeDocument/2006/relationships/image" Target="../media/image1338.png"/><Relationship Id="rId301" Type="http://schemas.openxmlformats.org/officeDocument/2006/relationships/customXml" Target="../ink/ink477.xml"/><Relationship Id="rId343" Type="http://schemas.openxmlformats.org/officeDocument/2006/relationships/customXml" Target="../ink/ink498.xml"/><Relationship Id="rId550" Type="http://schemas.openxmlformats.org/officeDocument/2006/relationships/customXml" Target="../ink/ink602.xml"/><Relationship Id="rId82" Type="http://schemas.openxmlformats.org/officeDocument/2006/relationships/image" Target="../media/image1290.png"/><Relationship Id="rId203" Type="http://schemas.openxmlformats.org/officeDocument/2006/relationships/customXml" Target="../ink/ink428.xml"/><Relationship Id="rId385" Type="http://schemas.openxmlformats.org/officeDocument/2006/relationships/customXml" Target="../ink/ink519.xml"/><Relationship Id="rId245" Type="http://schemas.openxmlformats.org/officeDocument/2006/relationships/customXml" Target="../ink/ink449.xml"/><Relationship Id="rId287" Type="http://schemas.openxmlformats.org/officeDocument/2006/relationships/customXml" Target="../ink/ink470.xml"/><Relationship Id="rId410" Type="http://schemas.openxmlformats.org/officeDocument/2006/relationships/image" Target="../media/image1454.png"/><Relationship Id="rId452" Type="http://schemas.openxmlformats.org/officeDocument/2006/relationships/image" Target="../media/image1475.png"/><Relationship Id="rId494" Type="http://schemas.openxmlformats.org/officeDocument/2006/relationships/customXml" Target="../ink/ink574.xml"/><Relationship Id="rId508" Type="http://schemas.openxmlformats.org/officeDocument/2006/relationships/customXml" Target="../ink/ink581.xml"/><Relationship Id="rId105" Type="http://schemas.openxmlformats.org/officeDocument/2006/relationships/customXml" Target="../ink/ink379.xml"/><Relationship Id="rId147" Type="http://schemas.openxmlformats.org/officeDocument/2006/relationships/customXml" Target="../ink/ink400.xml"/><Relationship Id="rId312" Type="http://schemas.openxmlformats.org/officeDocument/2006/relationships/image" Target="../media/image1405.png"/><Relationship Id="rId354" Type="http://schemas.openxmlformats.org/officeDocument/2006/relationships/image" Target="../media/image1426.png"/><Relationship Id="rId51" Type="http://schemas.openxmlformats.org/officeDocument/2006/relationships/customXml" Target="../ink/ink352.xml"/><Relationship Id="rId93" Type="http://schemas.openxmlformats.org/officeDocument/2006/relationships/customXml" Target="../ink/ink373.xml"/><Relationship Id="rId189" Type="http://schemas.openxmlformats.org/officeDocument/2006/relationships/customXml" Target="../ink/ink421.xml"/><Relationship Id="rId396" Type="http://schemas.openxmlformats.org/officeDocument/2006/relationships/image" Target="../media/image1447.png"/><Relationship Id="rId214" Type="http://schemas.openxmlformats.org/officeDocument/2006/relationships/image" Target="../media/image1356.png"/><Relationship Id="rId256" Type="http://schemas.openxmlformats.org/officeDocument/2006/relationships/image" Target="../media/image1377.png"/><Relationship Id="rId298" Type="http://schemas.openxmlformats.org/officeDocument/2006/relationships/image" Target="../media/image1398.png"/><Relationship Id="rId421" Type="http://schemas.openxmlformats.org/officeDocument/2006/relationships/customXml" Target="../ink/ink537.xml"/><Relationship Id="rId463" Type="http://schemas.openxmlformats.org/officeDocument/2006/relationships/customXml" Target="../ink/ink558.xml"/><Relationship Id="rId519" Type="http://schemas.openxmlformats.org/officeDocument/2006/relationships/image" Target="../media/image1508.png"/><Relationship Id="rId116" Type="http://schemas.openxmlformats.org/officeDocument/2006/relationships/image" Target="../media/image1307.png"/><Relationship Id="rId158" Type="http://schemas.openxmlformats.org/officeDocument/2006/relationships/image" Target="../media/image1328.png"/><Relationship Id="rId323" Type="http://schemas.openxmlformats.org/officeDocument/2006/relationships/customXml" Target="../ink/ink488.xml"/><Relationship Id="rId530" Type="http://schemas.openxmlformats.org/officeDocument/2006/relationships/customXml" Target="../ink/ink592.xml"/><Relationship Id="rId20" Type="http://schemas.openxmlformats.org/officeDocument/2006/relationships/image" Target="../media/image1260.png"/><Relationship Id="rId62" Type="http://schemas.openxmlformats.org/officeDocument/2006/relationships/image" Target="../media/image1281.png"/><Relationship Id="rId365" Type="http://schemas.openxmlformats.org/officeDocument/2006/relationships/customXml" Target="../ink/ink509.xml"/><Relationship Id="rId225" Type="http://schemas.openxmlformats.org/officeDocument/2006/relationships/customXml" Target="../ink/ink439.xml"/><Relationship Id="rId267" Type="http://schemas.openxmlformats.org/officeDocument/2006/relationships/customXml" Target="../ink/ink460.xml"/><Relationship Id="rId432" Type="http://schemas.openxmlformats.org/officeDocument/2006/relationships/image" Target="../media/image1465.png"/><Relationship Id="rId474" Type="http://schemas.openxmlformats.org/officeDocument/2006/relationships/customXml" Target="../ink/ink564.xml"/><Relationship Id="rId127" Type="http://schemas.openxmlformats.org/officeDocument/2006/relationships/customXml" Target="../ink/ink390.xml"/><Relationship Id="rId31" Type="http://schemas.openxmlformats.org/officeDocument/2006/relationships/customXml" Target="../ink/ink342.xml"/><Relationship Id="rId73" Type="http://schemas.openxmlformats.org/officeDocument/2006/relationships/customXml" Target="../ink/ink363.xml"/><Relationship Id="rId169" Type="http://schemas.openxmlformats.org/officeDocument/2006/relationships/customXml" Target="../ink/ink411.xml"/><Relationship Id="rId334" Type="http://schemas.openxmlformats.org/officeDocument/2006/relationships/image" Target="../media/image1416.png"/><Relationship Id="rId376" Type="http://schemas.openxmlformats.org/officeDocument/2006/relationships/image" Target="../media/image1437.png"/><Relationship Id="rId541" Type="http://schemas.openxmlformats.org/officeDocument/2006/relationships/image" Target="../media/image1519.png"/><Relationship Id="rId4" Type="http://schemas.openxmlformats.org/officeDocument/2006/relationships/image" Target="../media/image1252.png"/><Relationship Id="rId180" Type="http://schemas.openxmlformats.org/officeDocument/2006/relationships/image" Target="../media/image1339.png"/><Relationship Id="rId236" Type="http://schemas.openxmlformats.org/officeDocument/2006/relationships/image" Target="../media/image1367.png"/><Relationship Id="rId278" Type="http://schemas.openxmlformats.org/officeDocument/2006/relationships/image" Target="../media/image1388.png"/><Relationship Id="rId401" Type="http://schemas.openxmlformats.org/officeDocument/2006/relationships/customXml" Target="../ink/ink527.xml"/><Relationship Id="rId443" Type="http://schemas.openxmlformats.org/officeDocument/2006/relationships/customXml" Target="../ink/ink548.xml"/><Relationship Id="rId303" Type="http://schemas.openxmlformats.org/officeDocument/2006/relationships/customXml" Target="../ink/ink478.xml"/><Relationship Id="rId485" Type="http://schemas.openxmlformats.org/officeDocument/2006/relationships/image" Target="../media/image1491.png"/><Relationship Id="rId42" Type="http://schemas.openxmlformats.org/officeDocument/2006/relationships/image" Target="../media/image1271.png"/><Relationship Id="rId84" Type="http://schemas.openxmlformats.org/officeDocument/2006/relationships/image" Target="../media/image1291.png"/><Relationship Id="rId138" Type="http://schemas.openxmlformats.org/officeDocument/2006/relationships/image" Target="../media/image1318.png"/><Relationship Id="rId345" Type="http://schemas.openxmlformats.org/officeDocument/2006/relationships/customXml" Target="../ink/ink499.xml"/><Relationship Id="rId387" Type="http://schemas.openxmlformats.org/officeDocument/2006/relationships/customXml" Target="../ink/ink520.xml"/><Relationship Id="rId510" Type="http://schemas.openxmlformats.org/officeDocument/2006/relationships/customXml" Target="../ink/ink582.xml"/><Relationship Id="rId552" Type="http://schemas.openxmlformats.org/officeDocument/2006/relationships/customXml" Target="../ink/ink603.xml"/><Relationship Id="rId191" Type="http://schemas.openxmlformats.org/officeDocument/2006/relationships/customXml" Target="../ink/ink422.xml"/><Relationship Id="rId205" Type="http://schemas.openxmlformats.org/officeDocument/2006/relationships/customXml" Target="../ink/ink429.xml"/><Relationship Id="rId247" Type="http://schemas.openxmlformats.org/officeDocument/2006/relationships/customXml" Target="../ink/ink450.xml"/><Relationship Id="rId412" Type="http://schemas.openxmlformats.org/officeDocument/2006/relationships/image" Target="../media/image1455.png"/><Relationship Id="rId107" Type="http://schemas.openxmlformats.org/officeDocument/2006/relationships/customXml" Target="../ink/ink380.xml"/><Relationship Id="rId289" Type="http://schemas.openxmlformats.org/officeDocument/2006/relationships/customXml" Target="../ink/ink471.xml"/><Relationship Id="rId454" Type="http://schemas.openxmlformats.org/officeDocument/2006/relationships/image" Target="../media/image1476.png"/><Relationship Id="rId496" Type="http://schemas.openxmlformats.org/officeDocument/2006/relationships/customXml" Target="../ink/ink575.xml"/><Relationship Id="rId11" Type="http://schemas.openxmlformats.org/officeDocument/2006/relationships/customXml" Target="../ink/ink332.xml"/><Relationship Id="rId53" Type="http://schemas.openxmlformats.org/officeDocument/2006/relationships/customXml" Target="../ink/ink353.xml"/><Relationship Id="rId149" Type="http://schemas.openxmlformats.org/officeDocument/2006/relationships/customXml" Target="../ink/ink401.xml"/><Relationship Id="rId314" Type="http://schemas.openxmlformats.org/officeDocument/2006/relationships/image" Target="../media/image1406.png"/><Relationship Id="rId356" Type="http://schemas.openxmlformats.org/officeDocument/2006/relationships/image" Target="../media/image1427.png"/><Relationship Id="rId398" Type="http://schemas.openxmlformats.org/officeDocument/2006/relationships/image" Target="../media/image1448.png"/><Relationship Id="rId521" Type="http://schemas.openxmlformats.org/officeDocument/2006/relationships/image" Target="../media/image1509.png"/><Relationship Id="rId95" Type="http://schemas.openxmlformats.org/officeDocument/2006/relationships/customXml" Target="../ink/ink374.xml"/><Relationship Id="rId160" Type="http://schemas.openxmlformats.org/officeDocument/2006/relationships/image" Target="../media/image1329.png"/><Relationship Id="rId216" Type="http://schemas.openxmlformats.org/officeDocument/2006/relationships/image" Target="../media/image1357.png"/><Relationship Id="rId423" Type="http://schemas.openxmlformats.org/officeDocument/2006/relationships/customXml" Target="../ink/ink538.xml"/><Relationship Id="rId258" Type="http://schemas.openxmlformats.org/officeDocument/2006/relationships/image" Target="../media/image1378.png"/><Relationship Id="rId465" Type="http://schemas.openxmlformats.org/officeDocument/2006/relationships/customXml" Target="../ink/ink559.xml"/><Relationship Id="rId22" Type="http://schemas.openxmlformats.org/officeDocument/2006/relationships/image" Target="../media/image1261.png"/><Relationship Id="rId64" Type="http://schemas.openxmlformats.org/officeDocument/2006/relationships/image" Target="../media/image1282.png"/><Relationship Id="rId118" Type="http://schemas.openxmlformats.org/officeDocument/2006/relationships/image" Target="../media/image1308.png"/><Relationship Id="rId325" Type="http://schemas.openxmlformats.org/officeDocument/2006/relationships/customXml" Target="../ink/ink489.xml"/><Relationship Id="rId367" Type="http://schemas.openxmlformats.org/officeDocument/2006/relationships/customXml" Target="../ink/ink510.xml"/><Relationship Id="rId532" Type="http://schemas.openxmlformats.org/officeDocument/2006/relationships/customXml" Target="../ink/ink593.xml"/><Relationship Id="rId171" Type="http://schemas.openxmlformats.org/officeDocument/2006/relationships/customXml" Target="../ink/ink412.xml"/><Relationship Id="rId227" Type="http://schemas.openxmlformats.org/officeDocument/2006/relationships/customXml" Target="../ink/ink440.xml"/><Relationship Id="rId269" Type="http://schemas.openxmlformats.org/officeDocument/2006/relationships/customXml" Target="../ink/ink461.xml"/><Relationship Id="rId434" Type="http://schemas.openxmlformats.org/officeDocument/2006/relationships/image" Target="../media/image1466.png"/><Relationship Id="rId476" Type="http://schemas.openxmlformats.org/officeDocument/2006/relationships/customXml" Target="../ink/ink565.xml"/><Relationship Id="rId33" Type="http://schemas.openxmlformats.org/officeDocument/2006/relationships/customXml" Target="../ink/ink343.xml"/><Relationship Id="rId129" Type="http://schemas.openxmlformats.org/officeDocument/2006/relationships/customXml" Target="../ink/ink391.xml"/><Relationship Id="rId280" Type="http://schemas.openxmlformats.org/officeDocument/2006/relationships/image" Target="../media/image1389.png"/><Relationship Id="rId336" Type="http://schemas.openxmlformats.org/officeDocument/2006/relationships/image" Target="../media/image1417.png"/><Relationship Id="rId501" Type="http://schemas.openxmlformats.org/officeDocument/2006/relationships/image" Target="../media/image1499.png"/><Relationship Id="rId543" Type="http://schemas.openxmlformats.org/officeDocument/2006/relationships/image" Target="../media/image1520.png"/><Relationship Id="rId75" Type="http://schemas.openxmlformats.org/officeDocument/2006/relationships/customXml" Target="../ink/ink364.xml"/><Relationship Id="rId140" Type="http://schemas.openxmlformats.org/officeDocument/2006/relationships/image" Target="../media/image1319.png"/><Relationship Id="rId182" Type="http://schemas.openxmlformats.org/officeDocument/2006/relationships/image" Target="../media/image1340.png"/><Relationship Id="rId378" Type="http://schemas.openxmlformats.org/officeDocument/2006/relationships/image" Target="../media/image1438.png"/><Relationship Id="rId403" Type="http://schemas.openxmlformats.org/officeDocument/2006/relationships/customXml" Target="../ink/ink528.xml"/><Relationship Id="rId6" Type="http://schemas.openxmlformats.org/officeDocument/2006/relationships/image" Target="../media/image1253.png"/><Relationship Id="rId238" Type="http://schemas.openxmlformats.org/officeDocument/2006/relationships/image" Target="../media/image1368.png"/><Relationship Id="rId445" Type="http://schemas.openxmlformats.org/officeDocument/2006/relationships/customXml" Target="../ink/ink549.xml"/><Relationship Id="rId487" Type="http://schemas.openxmlformats.org/officeDocument/2006/relationships/image" Target="../media/image1492.png"/><Relationship Id="rId291" Type="http://schemas.openxmlformats.org/officeDocument/2006/relationships/customXml" Target="../ink/ink472.xml"/><Relationship Id="rId305" Type="http://schemas.openxmlformats.org/officeDocument/2006/relationships/customXml" Target="../ink/ink479.xml"/><Relationship Id="rId347" Type="http://schemas.openxmlformats.org/officeDocument/2006/relationships/customXml" Target="../ink/ink500.xml"/><Relationship Id="rId512" Type="http://schemas.openxmlformats.org/officeDocument/2006/relationships/customXml" Target="../ink/ink583.xml"/><Relationship Id="rId44" Type="http://schemas.openxmlformats.org/officeDocument/2006/relationships/image" Target="../media/image1272.png"/><Relationship Id="rId86" Type="http://schemas.openxmlformats.org/officeDocument/2006/relationships/image" Target="../media/image1292.png"/><Relationship Id="rId151" Type="http://schemas.openxmlformats.org/officeDocument/2006/relationships/customXml" Target="../ink/ink402.xml"/><Relationship Id="rId389" Type="http://schemas.openxmlformats.org/officeDocument/2006/relationships/customXml" Target="../ink/ink521.xml"/><Relationship Id="rId554" Type="http://schemas.openxmlformats.org/officeDocument/2006/relationships/customXml" Target="../ink/ink604.xml"/><Relationship Id="rId193" Type="http://schemas.openxmlformats.org/officeDocument/2006/relationships/customXml" Target="../ink/ink423.xml"/><Relationship Id="rId207" Type="http://schemas.openxmlformats.org/officeDocument/2006/relationships/customXml" Target="../ink/ink430.xml"/><Relationship Id="rId249" Type="http://schemas.openxmlformats.org/officeDocument/2006/relationships/customXml" Target="../ink/ink451.xml"/><Relationship Id="rId414" Type="http://schemas.openxmlformats.org/officeDocument/2006/relationships/image" Target="../media/image1456.png"/><Relationship Id="rId456" Type="http://schemas.openxmlformats.org/officeDocument/2006/relationships/image" Target="../media/image1477.png"/><Relationship Id="rId498" Type="http://schemas.openxmlformats.org/officeDocument/2006/relationships/customXml" Target="../ink/ink576.xml"/><Relationship Id="rId13" Type="http://schemas.openxmlformats.org/officeDocument/2006/relationships/customXml" Target="../ink/ink333.xml"/><Relationship Id="rId109" Type="http://schemas.openxmlformats.org/officeDocument/2006/relationships/customXml" Target="../ink/ink381.xml"/><Relationship Id="rId260" Type="http://schemas.openxmlformats.org/officeDocument/2006/relationships/image" Target="../media/image1379.png"/><Relationship Id="rId316" Type="http://schemas.openxmlformats.org/officeDocument/2006/relationships/image" Target="../media/image1407.png"/><Relationship Id="rId523" Type="http://schemas.openxmlformats.org/officeDocument/2006/relationships/image" Target="../media/image1510.png"/><Relationship Id="rId55" Type="http://schemas.openxmlformats.org/officeDocument/2006/relationships/customXml" Target="../ink/ink354.xml"/><Relationship Id="rId97" Type="http://schemas.openxmlformats.org/officeDocument/2006/relationships/customXml" Target="../ink/ink375.xml"/><Relationship Id="rId120" Type="http://schemas.openxmlformats.org/officeDocument/2006/relationships/image" Target="../media/image1309.png"/><Relationship Id="rId358" Type="http://schemas.openxmlformats.org/officeDocument/2006/relationships/image" Target="../media/image1428.png"/><Relationship Id="rId162" Type="http://schemas.openxmlformats.org/officeDocument/2006/relationships/image" Target="../media/image1330.png"/><Relationship Id="rId218" Type="http://schemas.openxmlformats.org/officeDocument/2006/relationships/image" Target="../media/image1358.png"/><Relationship Id="rId425" Type="http://schemas.openxmlformats.org/officeDocument/2006/relationships/customXml" Target="../ink/ink539.xml"/><Relationship Id="rId467" Type="http://schemas.openxmlformats.org/officeDocument/2006/relationships/customXml" Target="../ink/ink560.xml"/><Relationship Id="rId271" Type="http://schemas.openxmlformats.org/officeDocument/2006/relationships/customXml" Target="../ink/ink462.xml"/><Relationship Id="rId24" Type="http://schemas.openxmlformats.org/officeDocument/2006/relationships/image" Target="../media/image1262.png"/><Relationship Id="rId66" Type="http://schemas.openxmlformats.org/officeDocument/2006/relationships/image" Target="../media/image1283.png"/><Relationship Id="rId131" Type="http://schemas.openxmlformats.org/officeDocument/2006/relationships/customXml" Target="../ink/ink392.xml"/><Relationship Id="rId327" Type="http://schemas.openxmlformats.org/officeDocument/2006/relationships/customXml" Target="../ink/ink490.xml"/><Relationship Id="rId369" Type="http://schemas.openxmlformats.org/officeDocument/2006/relationships/customXml" Target="../ink/ink511.xml"/><Relationship Id="rId534" Type="http://schemas.openxmlformats.org/officeDocument/2006/relationships/customXml" Target="../ink/ink594.xml"/><Relationship Id="rId173" Type="http://schemas.openxmlformats.org/officeDocument/2006/relationships/customXml" Target="../ink/ink413.xml"/><Relationship Id="rId229" Type="http://schemas.openxmlformats.org/officeDocument/2006/relationships/customXml" Target="../ink/ink441.xml"/><Relationship Id="rId380" Type="http://schemas.openxmlformats.org/officeDocument/2006/relationships/image" Target="../media/image1439.png"/><Relationship Id="rId436" Type="http://schemas.openxmlformats.org/officeDocument/2006/relationships/image" Target="../media/image1467.png"/><Relationship Id="rId240" Type="http://schemas.openxmlformats.org/officeDocument/2006/relationships/image" Target="../media/image1369.png"/><Relationship Id="rId478" Type="http://schemas.openxmlformats.org/officeDocument/2006/relationships/customXml" Target="../ink/ink566.xml"/><Relationship Id="rId35" Type="http://schemas.openxmlformats.org/officeDocument/2006/relationships/customXml" Target="../ink/ink344.xml"/><Relationship Id="rId77" Type="http://schemas.openxmlformats.org/officeDocument/2006/relationships/customXml" Target="../ink/ink365.xml"/><Relationship Id="rId100" Type="http://schemas.openxmlformats.org/officeDocument/2006/relationships/image" Target="../media/image1299.png"/><Relationship Id="rId282" Type="http://schemas.openxmlformats.org/officeDocument/2006/relationships/image" Target="../media/image1390.png"/><Relationship Id="rId338" Type="http://schemas.openxmlformats.org/officeDocument/2006/relationships/image" Target="../media/image1418.png"/><Relationship Id="rId503" Type="http://schemas.openxmlformats.org/officeDocument/2006/relationships/image" Target="../media/image1500.png"/><Relationship Id="rId545" Type="http://schemas.openxmlformats.org/officeDocument/2006/relationships/image" Target="../media/image1521.png"/><Relationship Id="rId8" Type="http://schemas.openxmlformats.org/officeDocument/2006/relationships/image" Target="../media/image1254.png"/><Relationship Id="rId142" Type="http://schemas.openxmlformats.org/officeDocument/2006/relationships/image" Target="../media/image1320.png"/><Relationship Id="rId184" Type="http://schemas.openxmlformats.org/officeDocument/2006/relationships/image" Target="../media/image1341.png"/><Relationship Id="rId391" Type="http://schemas.openxmlformats.org/officeDocument/2006/relationships/customXml" Target="../ink/ink522.xml"/><Relationship Id="rId405" Type="http://schemas.openxmlformats.org/officeDocument/2006/relationships/customXml" Target="../ink/ink529.xml"/><Relationship Id="rId447" Type="http://schemas.openxmlformats.org/officeDocument/2006/relationships/customXml" Target="../ink/ink550.xml"/><Relationship Id="rId251" Type="http://schemas.openxmlformats.org/officeDocument/2006/relationships/customXml" Target="../ink/ink452.xml"/><Relationship Id="rId489" Type="http://schemas.openxmlformats.org/officeDocument/2006/relationships/image" Target="../media/image1493.png"/><Relationship Id="rId46" Type="http://schemas.openxmlformats.org/officeDocument/2006/relationships/image" Target="../media/image1273.png"/><Relationship Id="rId293" Type="http://schemas.openxmlformats.org/officeDocument/2006/relationships/customXml" Target="../ink/ink473.xml"/><Relationship Id="rId307" Type="http://schemas.openxmlformats.org/officeDocument/2006/relationships/customXml" Target="../ink/ink480.xml"/><Relationship Id="rId349" Type="http://schemas.openxmlformats.org/officeDocument/2006/relationships/customXml" Target="../ink/ink501.xml"/><Relationship Id="rId514" Type="http://schemas.openxmlformats.org/officeDocument/2006/relationships/customXml" Target="../ink/ink584.xml"/><Relationship Id="rId88" Type="http://schemas.openxmlformats.org/officeDocument/2006/relationships/image" Target="../media/image1293.png"/><Relationship Id="rId111" Type="http://schemas.openxmlformats.org/officeDocument/2006/relationships/customXml" Target="../ink/ink382.xml"/><Relationship Id="rId153" Type="http://schemas.openxmlformats.org/officeDocument/2006/relationships/customXml" Target="../ink/ink403.xml"/><Relationship Id="rId195" Type="http://schemas.openxmlformats.org/officeDocument/2006/relationships/customXml" Target="../ink/ink424.xml"/><Relationship Id="rId209" Type="http://schemas.openxmlformats.org/officeDocument/2006/relationships/customXml" Target="../ink/ink431.xml"/><Relationship Id="rId360" Type="http://schemas.openxmlformats.org/officeDocument/2006/relationships/image" Target="../media/image1429.png"/><Relationship Id="rId416" Type="http://schemas.openxmlformats.org/officeDocument/2006/relationships/image" Target="../media/image1457.png"/><Relationship Id="rId220" Type="http://schemas.openxmlformats.org/officeDocument/2006/relationships/image" Target="../media/image1359.png"/><Relationship Id="rId458" Type="http://schemas.openxmlformats.org/officeDocument/2006/relationships/image" Target="../media/image1478.png"/><Relationship Id="rId15" Type="http://schemas.openxmlformats.org/officeDocument/2006/relationships/customXml" Target="../ink/ink334.xml"/><Relationship Id="rId57" Type="http://schemas.openxmlformats.org/officeDocument/2006/relationships/customXml" Target="../ink/ink355.xml"/><Relationship Id="rId262" Type="http://schemas.openxmlformats.org/officeDocument/2006/relationships/image" Target="../media/image1380.png"/><Relationship Id="rId318" Type="http://schemas.openxmlformats.org/officeDocument/2006/relationships/image" Target="../media/image1408.png"/><Relationship Id="rId525" Type="http://schemas.openxmlformats.org/officeDocument/2006/relationships/image" Target="../media/image1511.png"/><Relationship Id="rId99" Type="http://schemas.openxmlformats.org/officeDocument/2006/relationships/customXml" Target="../ink/ink376.xml"/><Relationship Id="rId122" Type="http://schemas.openxmlformats.org/officeDocument/2006/relationships/image" Target="../media/image1310.png"/><Relationship Id="rId164" Type="http://schemas.openxmlformats.org/officeDocument/2006/relationships/image" Target="../media/image1331.png"/><Relationship Id="rId371" Type="http://schemas.openxmlformats.org/officeDocument/2006/relationships/customXml" Target="../ink/ink512.xml"/><Relationship Id="rId427" Type="http://schemas.openxmlformats.org/officeDocument/2006/relationships/customXml" Target="../ink/ink540.xml"/><Relationship Id="rId469" Type="http://schemas.openxmlformats.org/officeDocument/2006/relationships/customXml" Target="../ink/ink561.xml"/><Relationship Id="rId26" Type="http://schemas.openxmlformats.org/officeDocument/2006/relationships/image" Target="../media/image1263.png"/><Relationship Id="rId231" Type="http://schemas.openxmlformats.org/officeDocument/2006/relationships/customXml" Target="../ink/ink442.xml"/><Relationship Id="rId273" Type="http://schemas.openxmlformats.org/officeDocument/2006/relationships/customXml" Target="../ink/ink463.xml"/><Relationship Id="rId329" Type="http://schemas.openxmlformats.org/officeDocument/2006/relationships/customXml" Target="../ink/ink491.xml"/><Relationship Id="rId480" Type="http://schemas.openxmlformats.org/officeDocument/2006/relationships/customXml" Target="../ink/ink567.xml"/><Relationship Id="rId536" Type="http://schemas.openxmlformats.org/officeDocument/2006/relationships/customXml" Target="../ink/ink595.xml"/><Relationship Id="rId68" Type="http://schemas.openxmlformats.org/officeDocument/2006/relationships/image" Target="../media/image1284.png"/><Relationship Id="rId133" Type="http://schemas.openxmlformats.org/officeDocument/2006/relationships/customXml" Target="../ink/ink393.xml"/><Relationship Id="rId175" Type="http://schemas.openxmlformats.org/officeDocument/2006/relationships/customXml" Target="../ink/ink414.xml"/><Relationship Id="rId340" Type="http://schemas.openxmlformats.org/officeDocument/2006/relationships/image" Target="../media/image1419.png"/><Relationship Id="rId200" Type="http://schemas.openxmlformats.org/officeDocument/2006/relationships/image" Target="../media/image1349.png"/><Relationship Id="rId382" Type="http://schemas.openxmlformats.org/officeDocument/2006/relationships/image" Target="../media/image1440.png"/><Relationship Id="rId438" Type="http://schemas.openxmlformats.org/officeDocument/2006/relationships/image" Target="../media/image1468.png"/><Relationship Id="rId242" Type="http://schemas.openxmlformats.org/officeDocument/2006/relationships/image" Target="../media/image1370.png"/><Relationship Id="rId284" Type="http://schemas.openxmlformats.org/officeDocument/2006/relationships/image" Target="../media/image1391.png"/><Relationship Id="rId491" Type="http://schemas.openxmlformats.org/officeDocument/2006/relationships/image" Target="../media/image1494.png"/><Relationship Id="rId505" Type="http://schemas.openxmlformats.org/officeDocument/2006/relationships/image" Target="../media/image1501.png"/><Relationship Id="rId37" Type="http://schemas.openxmlformats.org/officeDocument/2006/relationships/customXml" Target="../ink/ink345.xml"/><Relationship Id="rId79" Type="http://schemas.openxmlformats.org/officeDocument/2006/relationships/customXml" Target="../ink/ink366.xml"/><Relationship Id="rId102" Type="http://schemas.openxmlformats.org/officeDocument/2006/relationships/image" Target="../media/image1300.png"/><Relationship Id="rId144" Type="http://schemas.openxmlformats.org/officeDocument/2006/relationships/image" Target="../media/image1321.png"/><Relationship Id="rId547" Type="http://schemas.openxmlformats.org/officeDocument/2006/relationships/image" Target="../media/image1522.png"/><Relationship Id="rId90" Type="http://schemas.openxmlformats.org/officeDocument/2006/relationships/image" Target="../media/image1294.png"/><Relationship Id="rId186" Type="http://schemas.openxmlformats.org/officeDocument/2006/relationships/image" Target="../media/image1342.png"/><Relationship Id="rId351" Type="http://schemas.openxmlformats.org/officeDocument/2006/relationships/customXml" Target="../ink/ink502.xml"/><Relationship Id="rId393" Type="http://schemas.openxmlformats.org/officeDocument/2006/relationships/customXml" Target="../ink/ink523.xml"/><Relationship Id="rId407" Type="http://schemas.openxmlformats.org/officeDocument/2006/relationships/customXml" Target="../ink/ink530.xml"/><Relationship Id="rId449" Type="http://schemas.openxmlformats.org/officeDocument/2006/relationships/customXml" Target="../ink/ink551.xml"/><Relationship Id="rId211" Type="http://schemas.openxmlformats.org/officeDocument/2006/relationships/customXml" Target="../ink/ink432.xml"/><Relationship Id="rId253" Type="http://schemas.openxmlformats.org/officeDocument/2006/relationships/customXml" Target="../ink/ink453.xml"/><Relationship Id="rId295" Type="http://schemas.openxmlformats.org/officeDocument/2006/relationships/customXml" Target="../ink/ink474.xml"/><Relationship Id="rId309" Type="http://schemas.openxmlformats.org/officeDocument/2006/relationships/customXml" Target="../ink/ink481.xml"/><Relationship Id="rId460" Type="http://schemas.openxmlformats.org/officeDocument/2006/relationships/image" Target="../media/image1479.png"/><Relationship Id="rId516" Type="http://schemas.openxmlformats.org/officeDocument/2006/relationships/customXml" Target="../ink/ink585.xml"/><Relationship Id="rId48" Type="http://schemas.openxmlformats.org/officeDocument/2006/relationships/image" Target="../media/image1274.png"/><Relationship Id="rId113" Type="http://schemas.openxmlformats.org/officeDocument/2006/relationships/customXml" Target="../ink/ink383.xml"/><Relationship Id="rId320" Type="http://schemas.openxmlformats.org/officeDocument/2006/relationships/image" Target="../media/image1409.png"/><Relationship Id="rId155" Type="http://schemas.openxmlformats.org/officeDocument/2006/relationships/customXml" Target="../ink/ink404.xml"/><Relationship Id="rId197" Type="http://schemas.openxmlformats.org/officeDocument/2006/relationships/customXml" Target="../ink/ink425.xml"/><Relationship Id="rId362" Type="http://schemas.openxmlformats.org/officeDocument/2006/relationships/image" Target="../media/image1430.png"/><Relationship Id="rId418" Type="http://schemas.openxmlformats.org/officeDocument/2006/relationships/image" Target="../media/image1458.png"/><Relationship Id="rId222" Type="http://schemas.openxmlformats.org/officeDocument/2006/relationships/image" Target="../media/image1360.png"/><Relationship Id="rId264" Type="http://schemas.openxmlformats.org/officeDocument/2006/relationships/image" Target="../media/image1381.png"/><Relationship Id="rId471" Type="http://schemas.openxmlformats.org/officeDocument/2006/relationships/customXml" Target="../ink/ink562.xml"/><Relationship Id="rId17" Type="http://schemas.openxmlformats.org/officeDocument/2006/relationships/customXml" Target="../ink/ink335.xml"/><Relationship Id="rId59" Type="http://schemas.openxmlformats.org/officeDocument/2006/relationships/customXml" Target="../ink/ink356.xml"/><Relationship Id="rId124" Type="http://schemas.openxmlformats.org/officeDocument/2006/relationships/image" Target="../media/image1311.png"/><Relationship Id="rId527" Type="http://schemas.openxmlformats.org/officeDocument/2006/relationships/image" Target="../media/image1512.png"/><Relationship Id="rId70" Type="http://schemas.openxmlformats.org/officeDocument/2006/relationships/image" Target="../media/image907.png"/><Relationship Id="rId166" Type="http://schemas.openxmlformats.org/officeDocument/2006/relationships/image" Target="../media/image1332.png"/><Relationship Id="rId331" Type="http://schemas.openxmlformats.org/officeDocument/2006/relationships/customXml" Target="../ink/ink492.xml"/><Relationship Id="rId373" Type="http://schemas.openxmlformats.org/officeDocument/2006/relationships/customXml" Target="../ink/ink513.xml"/><Relationship Id="rId429" Type="http://schemas.openxmlformats.org/officeDocument/2006/relationships/customXml" Target="../ink/ink541.xml"/><Relationship Id="rId1" Type="http://schemas.openxmlformats.org/officeDocument/2006/relationships/slideLayout" Target="../slideLayouts/slideLayout7.xml"/><Relationship Id="rId233" Type="http://schemas.openxmlformats.org/officeDocument/2006/relationships/customXml" Target="../ink/ink443.xml"/><Relationship Id="rId440" Type="http://schemas.openxmlformats.org/officeDocument/2006/relationships/image" Target="../media/image1469.png"/><Relationship Id="rId28" Type="http://schemas.openxmlformats.org/officeDocument/2006/relationships/image" Target="../media/image1264.png"/><Relationship Id="rId275" Type="http://schemas.openxmlformats.org/officeDocument/2006/relationships/customXml" Target="../ink/ink464.xml"/><Relationship Id="rId300" Type="http://schemas.openxmlformats.org/officeDocument/2006/relationships/image" Target="../media/image1399.png"/><Relationship Id="rId482" Type="http://schemas.openxmlformats.org/officeDocument/2006/relationships/customXml" Target="../ink/ink568.xml"/><Relationship Id="rId538" Type="http://schemas.openxmlformats.org/officeDocument/2006/relationships/customXml" Target="../ink/ink596.xml"/><Relationship Id="rId81" Type="http://schemas.openxmlformats.org/officeDocument/2006/relationships/customXml" Target="../ink/ink367.xml"/><Relationship Id="rId135" Type="http://schemas.openxmlformats.org/officeDocument/2006/relationships/customXml" Target="../ink/ink394.xml"/><Relationship Id="rId177" Type="http://schemas.openxmlformats.org/officeDocument/2006/relationships/customXml" Target="../ink/ink415.xml"/><Relationship Id="rId342" Type="http://schemas.openxmlformats.org/officeDocument/2006/relationships/image" Target="../media/image1420.png"/><Relationship Id="rId384" Type="http://schemas.openxmlformats.org/officeDocument/2006/relationships/image" Target="../media/image1441.png"/><Relationship Id="rId202" Type="http://schemas.openxmlformats.org/officeDocument/2006/relationships/image" Target="../media/image1350.png"/><Relationship Id="rId244" Type="http://schemas.openxmlformats.org/officeDocument/2006/relationships/image" Target="../media/image1371.png"/><Relationship Id="rId39" Type="http://schemas.openxmlformats.org/officeDocument/2006/relationships/customXml" Target="../ink/ink346.xml"/><Relationship Id="rId286" Type="http://schemas.openxmlformats.org/officeDocument/2006/relationships/image" Target="../media/image1392.png"/><Relationship Id="rId451" Type="http://schemas.openxmlformats.org/officeDocument/2006/relationships/customXml" Target="../ink/ink552.xml"/><Relationship Id="rId493" Type="http://schemas.openxmlformats.org/officeDocument/2006/relationships/image" Target="../media/image1495.png"/><Relationship Id="rId507" Type="http://schemas.openxmlformats.org/officeDocument/2006/relationships/image" Target="../media/image1502.png"/><Relationship Id="rId549" Type="http://schemas.openxmlformats.org/officeDocument/2006/relationships/image" Target="../media/image1523.png"/><Relationship Id="rId50" Type="http://schemas.openxmlformats.org/officeDocument/2006/relationships/image" Target="../media/image1275.png"/><Relationship Id="rId104" Type="http://schemas.openxmlformats.org/officeDocument/2006/relationships/image" Target="../media/image1301.png"/><Relationship Id="rId146" Type="http://schemas.openxmlformats.org/officeDocument/2006/relationships/image" Target="../media/image1322.png"/><Relationship Id="rId188" Type="http://schemas.openxmlformats.org/officeDocument/2006/relationships/image" Target="../media/image1343.png"/><Relationship Id="rId311" Type="http://schemas.openxmlformats.org/officeDocument/2006/relationships/customXml" Target="../ink/ink482.xml"/><Relationship Id="rId353" Type="http://schemas.openxmlformats.org/officeDocument/2006/relationships/customXml" Target="../ink/ink503.xml"/><Relationship Id="rId395" Type="http://schemas.openxmlformats.org/officeDocument/2006/relationships/customXml" Target="../ink/ink524.xml"/><Relationship Id="rId409" Type="http://schemas.openxmlformats.org/officeDocument/2006/relationships/customXml" Target="../ink/ink531.xml"/><Relationship Id="rId92" Type="http://schemas.openxmlformats.org/officeDocument/2006/relationships/image" Target="../media/image1295.png"/><Relationship Id="rId213" Type="http://schemas.openxmlformats.org/officeDocument/2006/relationships/customXml" Target="../ink/ink433.xml"/><Relationship Id="rId420" Type="http://schemas.openxmlformats.org/officeDocument/2006/relationships/image" Target="../media/image1459.png"/><Relationship Id="rId255" Type="http://schemas.openxmlformats.org/officeDocument/2006/relationships/customXml" Target="../ink/ink454.xml"/><Relationship Id="rId297" Type="http://schemas.openxmlformats.org/officeDocument/2006/relationships/customXml" Target="../ink/ink475.xml"/><Relationship Id="rId462" Type="http://schemas.openxmlformats.org/officeDocument/2006/relationships/image" Target="../media/image1480.png"/><Relationship Id="rId518" Type="http://schemas.openxmlformats.org/officeDocument/2006/relationships/customXml" Target="../ink/ink586.xml"/><Relationship Id="rId115" Type="http://schemas.openxmlformats.org/officeDocument/2006/relationships/customXml" Target="../ink/ink384.xml"/><Relationship Id="rId157" Type="http://schemas.openxmlformats.org/officeDocument/2006/relationships/customXml" Target="../ink/ink405.xml"/><Relationship Id="rId322" Type="http://schemas.openxmlformats.org/officeDocument/2006/relationships/image" Target="../media/image1410.png"/><Relationship Id="rId364" Type="http://schemas.openxmlformats.org/officeDocument/2006/relationships/image" Target="../media/image1431.png"/><Relationship Id="rId61" Type="http://schemas.openxmlformats.org/officeDocument/2006/relationships/customXml" Target="../ink/ink357.xml"/><Relationship Id="rId199" Type="http://schemas.openxmlformats.org/officeDocument/2006/relationships/customXml" Target="../ink/ink426.xml"/><Relationship Id="rId19" Type="http://schemas.openxmlformats.org/officeDocument/2006/relationships/customXml" Target="../ink/ink336.xml"/><Relationship Id="rId224" Type="http://schemas.openxmlformats.org/officeDocument/2006/relationships/image" Target="../media/image1361.png"/><Relationship Id="rId266" Type="http://schemas.openxmlformats.org/officeDocument/2006/relationships/image" Target="../media/image1382.png"/><Relationship Id="rId431" Type="http://schemas.openxmlformats.org/officeDocument/2006/relationships/customXml" Target="../ink/ink542.xml"/><Relationship Id="rId473" Type="http://schemas.openxmlformats.org/officeDocument/2006/relationships/customXml" Target="../ink/ink563.xml"/><Relationship Id="rId529" Type="http://schemas.openxmlformats.org/officeDocument/2006/relationships/image" Target="../media/image1513.png"/><Relationship Id="rId30" Type="http://schemas.openxmlformats.org/officeDocument/2006/relationships/image" Target="../media/image1265.png"/><Relationship Id="rId126" Type="http://schemas.openxmlformats.org/officeDocument/2006/relationships/image" Target="../media/image1312.png"/><Relationship Id="rId168" Type="http://schemas.openxmlformats.org/officeDocument/2006/relationships/image" Target="../media/image1333.png"/><Relationship Id="rId333" Type="http://schemas.openxmlformats.org/officeDocument/2006/relationships/customXml" Target="../ink/ink493.xml"/><Relationship Id="rId540" Type="http://schemas.openxmlformats.org/officeDocument/2006/relationships/customXml" Target="../ink/ink597.xml"/><Relationship Id="rId72" Type="http://schemas.openxmlformats.org/officeDocument/2006/relationships/image" Target="../media/image1285.png"/><Relationship Id="rId375" Type="http://schemas.openxmlformats.org/officeDocument/2006/relationships/customXml" Target="../ink/ink514.xml"/><Relationship Id="rId3" Type="http://schemas.openxmlformats.org/officeDocument/2006/relationships/customXml" Target="../ink/ink328.xml"/><Relationship Id="rId235" Type="http://schemas.openxmlformats.org/officeDocument/2006/relationships/customXml" Target="../ink/ink444.xml"/><Relationship Id="rId277" Type="http://schemas.openxmlformats.org/officeDocument/2006/relationships/customXml" Target="../ink/ink465.xml"/><Relationship Id="rId400" Type="http://schemas.openxmlformats.org/officeDocument/2006/relationships/image" Target="../media/image1449.png"/><Relationship Id="rId442" Type="http://schemas.openxmlformats.org/officeDocument/2006/relationships/image" Target="../media/image1470.png"/><Relationship Id="rId484" Type="http://schemas.openxmlformats.org/officeDocument/2006/relationships/customXml" Target="../ink/ink569.xml"/><Relationship Id="rId137" Type="http://schemas.openxmlformats.org/officeDocument/2006/relationships/customXml" Target="../ink/ink395.xml"/><Relationship Id="rId302" Type="http://schemas.openxmlformats.org/officeDocument/2006/relationships/image" Target="../media/image1400.png"/><Relationship Id="rId344" Type="http://schemas.openxmlformats.org/officeDocument/2006/relationships/image" Target="../media/image1421.png"/><Relationship Id="rId41" Type="http://schemas.openxmlformats.org/officeDocument/2006/relationships/customXml" Target="../ink/ink347.xml"/><Relationship Id="rId83" Type="http://schemas.openxmlformats.org/officeDocument/2006/relationships/customXml" Target="../ink/ink368.xml"/><Relationship Id="rId179" Type="http://schemas.openxmlformats.org/officeDocument/2006/relationships/customXml" Target="../ink/ink416.xml"/><Relationship Id="rId386" Type="http://schemas.openxmlformats.org/officeDocument/2006/relationships/image" Target="../media/image1442.png"/><Relationship Id="rId551" Type="http://schemas.openxmlformats.org/officeDocument/2006/relationships/image" Target="../media/image1524.png"/><Relationship Id="rId190" Type="http://schemas.openxmlformats.org/officeDocument/2006/relationships/image" Target="../media/image1344.png"/><Relationship Id="rId204" Type="http://schemas.openxmlformats.org/officeDocument/2006/relationships/image" Target="../media/image1351.png"/><Relationship Id="rId246" Type="http://schemas.openxmlformats.org/officeDocument/2006/relationships/image" Target="../media/image1372.png"/><Relationship Id="rId288" Type="http://schemas.openxmlformats.org/officeDocument/2006/relationships/image" Target="../media/image1393.png"/><Relationship Id="rId411" Type="http://schemas.openxmlformats.org/officeDocument/2006/relationships/customXml" Target="../ink/ink532.xml"/><Relationship Id="rId453" Type="http://schemas.openxmlformats.org/officeDocument/2006/relationships/customXml" Target="../ink/ink553.xml"/><Relationship Id="rId509" Type="http://schemas.openxmlformats.org/officeDocument/2006/relationships/image" Target="../media/image1503.png"/><Relationship Id="rId106" Type="http://schemas.openxmlformats.org/officeDocument/2006/relationships/image" Target="../media/image1302.png"/><Relationship Id="rId313" Type="http://schemas.openxmlformats.org/officeDocument/2006/relationships/customXml" Target="../ink/ink483.xml"/><Relationship Id="rId495" Type="http://schemas.openxmlformats.org/officeDocument/2006/relationships/image" Target="../media/image1496.png"/><Relationship Id="rId10" Type="http://schemas.openxmlformats.org/officeDocument/2006/relationships/image" Target="../media/image1255.png"/><Relationship Id="rId52" Type="http://schemas.openxmlformats.org/officeDocument/2006/relationships/image" Target="../media/image1276.png"/><Relationship Id="rId94" Type="http://schemas.openxmlformats.org/officeDocument/2006/relationships/image" Target="../media/image1296.png"/><Relationship Id="rId148" Type="http://schemas.openxmlformats.org/officeDocument/2006/relationships/image" Target="../media/image1323.png"/><Relationship Id="rId355" Type="http://schemas.openxmlformats.org/officeDocument/2006/relationships/customXml" Target="../ink/ink504.xml"/><Relationship Id="rId397" Type="http://schemas.openxmlformats.org/officeDocument/2006/relationships/customXml" Target="../ink/ink525.xml"/><Relationship Id="rId520" Type="http://schemas.openxmlformats.org/officeDocument/2006/relationships/customXml" Target="../ink/ink587.xml"/><Relationship Id="rId215" Type="http://schemas.openxmlformats.org/officeDocument/2006/relationships/customXml" Target="../ink/ink434.xml"/><Relationship Id="rId257" Type="http://schemas.openxmlformats.org/officeDocument/2006/relationships/customXml" Target="../ink/ink455.xml"/><Relationship Id="rId422" Type="http://schemas.openxmlformats.org/officeDocument/2006/relationships/image" Target="../media/image1460.png"/><Relationship Id="rId464" Type="http://schemas.openxmlformats.org/officeDocument/2006/relationships/image" Target="../media/image1481.png"/><Relationship Id="rId299" Type="http://schemas.openxmlformats.org/officeDocument/2006/relationships/customXml" Target="../ink/ink476.xml"/><Relationship Id="rId63" Type="http://schemas.openxmlformats.org/officeDocument/2006/relationships/customXml" Target="../ink/ink358.xml"/><Relationship Id="rId159" Type="http://schemas.openxmlformats.org/officeDocument/2006/relationships/customXml" Target="../ink/ink406.xml"/><Relationship Id="rId366" Type="http://schemas.openxmlformats.org/officeDocument/2006/relationships/image" Target="../media/image1432.png"/><Relationship Id="rId226" Type="http://schemas.openxmlformats.org/officeDocument/2006/relationships/image" Target="../media/image1362.png"/><Relationship Id="rId433" Type="http://schemas.openxmlformats.org/officeDocument/2006/relationships/customXml" Target="../ink/ink543.xml"/><Relationship Id="rId74" Type="http://schemas.openxmlformats.org/officeDocument/2006/relationships/image" Target="../media/image1286.png"/><Relationship Id="rId377" Type="http://schemas.openxmlformats.org/officeDocument/2006/relationships/customXml" Target="../ink/ink515.xml"/><Relationship Id="rId500" Type="http://schemas.openxmlformats.org/officeDocument/2006/relationships/customXml" Target="../ink/ink577.xml"/><Relationship Id="rId5" Type="http://schemas.openxmlformats.org/officeDocument/2006/relationships/customXml" Target="../ink/ink329.xml"/><Relationship Id="rId237" Type="http://schemas.openxmlformats.org/officeDocument/2006/relationships/customXml" Target="../ink/ink445.xml"/><Relationship Id="rId444" Type="http://schemas.openxmlformats.org/officeDocument/2006/relationships/image" Target="../media/image1471.png"/><Relationship Id="rId290" Type="http://schemas.openxmlformats.org/officeDocument/2006/relationships/image" Target="../media/image1394.png"/><Relationship Id="rId304" Type="http://schemas.openxmlformats.org/officeDocument/2006/relationships/image" Target="../media/image1401.png"/><Relationship Id="rId388" Type="http://schemas.openxmlformats.org/officeDocument/2006/relationships/image" Target="../media/image1443.png"/><Relationship Id="rId511" Type="http://schemas.openxmlformats.org/officeDocument/2006/relationships/image" Target="../media/image1504.png"/><Relationship Id="rId85" Type="http://schemas.openxmlformats.org/officeDocument/2006/relationships/customXml" Target="../ink/ink369.xml"/><Relationship Id="rId150" Type="http://schemas.openxmlformats.org/officeDocument/2006/relationships/image" Target="../media/image1324.png"/><Relationship Id="rId248" Type="http://schemas.openxmlformats.org/officeDocument/2006/relationships/image" Target="../media/image1373.png"/><Relationship Id="rId455" Type="http://schemas.openxmlformats.org/officeDocument/2006/relationships/customXml" Target="../ink/ink554.xml"/><Relationship Id="rId12" Type="http://schemas.openxmlformats.org/officeDocument/2006/relationships/image" Target="../media/image1256.png"/><Relationship Id="rId108" Type="http://schemas.openxmlformats.org/officeDocument/2006/relationships/image" Target="../media/image1303.png"/><Relationship Id="rId315" Type="http://schemas.openxmlformats.org/officeDocument/2006/relationships/customXml" Target="../ink/ink484.xml"/><Relationship Id="rId522" Type="http://schemas.openxmlformats.org/officeDocument/2006/relationships/customXml" Target="../ink/ink588.xml"/></Relationships>
</file>

<file path=ppt/slides/_rels/slide6.xml.rels><?xml version="1.0" encoding="UTF-8" standalone="yes"?>
<Relationships xmlns="http://schemas.openxmlformats.org/package/2006/relationships"><Relationship Id="rId117" Type="http://schemas.openxmlformats.org/officeDocument/2006/relationships/image" Target="../media/image1583.png"/><Relationship Id="rId21" Type="http://schemas.openxmlformats.org/officeDocument/2006/relationships/image" Target="../media/image1535.png"/><Relationship Id="rId42" Type="http://schemas.openxmlformats.org/officeDocument/2006/relationships/customXml" Target="../ink/ink624.xml"/><Relationship Id="rId63" Type="http://schemas.openxmlformats.org/officeDocument/2006/relationships/image" Target="../media/image1556.png"/><Relationship Id="rId84" Type="http://schemas.openxmlformats.org/officeDocument/2006/relationships/customXml" Target="../ink/ink645.xml"/><Relationship Id="rId138" Type="http://schemas.openxmlformats.org/officeDocument/2006/relationships/customXml" Target="../ink/ink672.xml"/><Relationship Id="rId159" Type="http://schemas.openxmlformats.org/officeDocument/2006/relationships/image" Target="../media/image1603.png"/><Relationship Id="rId170" Type="http://schemas.openxmlformats.org/officeDocument/2006/relationships/customXml" Target="../ink/ink688.xml"/><Relationship Id="rId191" Type="http://schemas.openxmlformats.org/officeDocument/2006/relationships/image" Target="../media/image1619.png"/><Relationship Id="rId205" Type="http://schemas.openxmlformats.org/officeDocument/2006/relationships/customXml" Target="../ink/ink706.xml"/><Relationship Id="rId107" Type="http://schemas.openxmlformats.org/officeDocument/2006/relationships/image" Target="../media/image1578.png"/><Relationship Id="rId11" Type="http://schemas.openxmlformats.org/officeDocument/2006/relationships/image" Target="../media/image1530.png"/><Relationship Id="rId32" Type="http://schemas.openxmlformats.org/officeDocument/2006/relationships/customXml" Target="../ink/ink619.xml"/><Relationship Id="rId53" Type="http://schemas.openxmlformats.org/officeDocument/2006/relationships/image" Target="../media/image1551.png"/><Relationship Id="rId74" Type="http://schemas.openxmlformats.org/officeDocument/2006/relationships/customXml" Target="../ink/ink640.xml"/><Relationship Id="rId128" Type="http://schemas.openxmlformats.org/officeDocument/2006/relationships/customXml" Target="../ink/ink667.xml"/><Relationship Id="rId149" Type="http://schemas.openxmlformats.org/officeDocument/2006/relationships/image" Target="../media/image1598.png"/><Relationship Id="rId5" Type="http://schemas.openxmlformats.org/officeDocument/2006/relationships/image" Target="../media/image1527.png"/><Relationship Id="rId95" Type="http://schemas.openxmlformats.org/officeDocument/2006/relationships/image" Target="../media/image1572.png"/><Relationship Id="rId160" Type="http://schemas.openxmlformats.org/officeDocument/2006/relationships/customXml" Target="../ink/ink683.xml"/><Relationship Id="rId181" Type="http://schemas.openxmlformats.org/officeDocument/2006/relationships/image" Target="../media/image1614.png"/><Relationship Id="rId22" Type="http://schemas.openxmlformats.org/officeDocument/2006/relationships/customXml" Target="../ink/ink614.xml"/><Relationship Id="rId43" Type="http://schemas.openxmlformats.org/officeDocument/2006/relationships/image" Target="../media/image1546.png"/><Relationship Id="rId64" Type="http://schemas.openxmlformats.org/officeDocument/2006/relationships/customXml" Target="../ink/ink635.xml"/><Relationship Id="rId118" Type="http://schemas.openxmlformats.org/officeDocument/2006/relationships/customXml" Target="../ink/ink662.xml"/><Relationship Id="rId139" Type="http://schemas.openxmlformats.org/officeDocument/2006/relationships/image" Target="../media/image1593.png"/><Relationship Id="rId85" Type="http://schemas.openxmlformats.org/officeDocument/2006/relationships/image" Target="../media/image1567.png"/><Relationship Id="rId150" Type="http://schemas.openxmlformats.org/officeDocument/2006/relationships/customXml" Target="../ink/ink678.xml"/><Relationship Id="rId171" Type="http://schemas.openxmlformats.org/officeDocument/2006/relationships/image" Target="../media/image1609.png"/><Relationship Id="rId192" Type="http://schemas.openxmlformats.org/officeDocument/2006/relationships/customXml" Target="../ink/ink699.xml"/><Relationship Id="rId206" Type="http://schemas.openxmlformats.org/officeDocument/2006/relationships/image" Target="../media/image1626.png"/><Relationship Id="rId12" Type="http://schemas.openxmlformats.org/officeDocument/2006/relationships/customXml" Target="../ink/ink609.xml"/><Relationship Id="rId33" Type="http://schemas.openxmlformats.org/officeDocument/2006/relationships/image" Target="../media/image1541.png"/><Relationship Id="rId108" Type="http://schemas.openxmlformats.org/officeDocument/2006/relationships/customXml" Target="../ink/ink657.xml"/><Relationship Id="rId129" Type="http://schemas.openxmlformats.org/officeDocument/2006/relationships/image" Target="../media/image1589.png"/><Relationship Id="rId54" Type="http://schemas.openxmlformats.org/officeDocument/2006/relationships/customXml" Target="../ink/ink630.xml"/><Relationship Id="rId75" Type="http://schemas.openxmlformats.org/officeDocument/2006/relationships/image" Target="../media/image1562.png"/><Relationship Id="rId96" Type="http://schemas.openxmlformats.org/officeDocument/2006/relationships/customXml" Target="../ink/ink651.xml"/><Relationship Id="rId140" Type="http://schemas.openxmlformats.org/officeDocument/2006/relationships/customXml" Target="../ink/ink673.xml"/><Relationship Id="rId161" Type="http://schemas.openxmlformats.org/officeDocument/2006/relationships/image" Target="../media/image1604.png"/><Relationship Id="rId182" Type="http://schemas.openxmlformats.org/officeDocument/2006/relationships/customXml" Target="../ink/ink694.xml"/><Relationship Id="rId6" Type="http://schemas.openxmlformats.org/officeDocument/2006/relationships/customXml" Target="../ink/ink606.xml"/><Relationship Id="rId23" Type="http://schemas.openxmlformats.org/officeDocument/2006/relationships/image" Target="../media/image1536.png"/><Relationship Id="rId119" Type="http://schemas.openxmlformats.org/officeDocument/2006/relationships/image" Target="../media/image1584.png"/><Relationship Id="rId44" Type="http://schemas.openxmlformats.org/officeDocument/2006/relationships/customXml" Target="../ink/ink625.xml"/><Relationship Id="rId65" Type="http://schemas.openxmlformats.org/officeDocument/2006/relationships/image" Target="../media/image1557.png"/><Relationship Id="rId86" Type="http://schemas.openxmlformats.org/officeDocument/2006/relationships/customXml" Target="../ink/ink646.xml"/><Relationship Id="rId130" Type="http://schemas.openxmlformats.org/officeDocument/2006/relationships/customXml" Target="../ink/ink668.xml"/><Relationship Id="rId151" Type="http://schemas.openxmlformats.org/officeDocument/2006/relationships/image" Target="../media/image1599.png"/><Relationship Id="rId172" Type="http://schemas.openxmlformats.org/officeDocument/2006/relationships/customXml" Target="../ink/ink689.xml"/><Relationship Id="rId193" Type="http://schemas.openxmlformats.org/officeDocument/2006/relationships/image" Target="../media/image1620.png"/><Relationship Id="rId207" Type="http://schemas.openxmlformats.org/officeDocument/2006/relationships/customXml" Target="../ink/ink707.xml"/><Relationship Id="rId13" Type="http://schemas.openxmlformats.org/officeDocument/2006/relationships/image" Target="../media/image1531.png"/><Relationship Id="rId109" Type="http://schemas.openxmlformats.org/officeDocument/2006/relationships/image" Target="../media/image1579.png"/><Relationship Id="rId34" Type="http://schemas.openxmlformats.org/officeDocument/2006/relationships/customXml" Target="../ink/ink620.xml"/><Relationship Id="rId55" Type="http://schemas.openxmlformats.org/officeDocument/2006/relationships/image" Target="../media/image1552.png"/><Relationship Id="rId76" Type="http://schemas.openxmlformats.org/officeDocument/2006/relationships/customXml" Target="../ink/ink641.xml"/><Relationship Id="rId97" Type="http://schemas.openxmlformats.org/officeDocument/2006/relationships/image" Target="../media/image1573.png"/><Relationship Id="rId120" Type="http://schemas.openxmlformats.org/officeDocument/2006/relationships/customXml" Target="../ink/ink663.xml"/><Relationship Id="rId141" Type="http://schemas.openxmlformats.org/officeDocument/2006/relationships/image" Target="../media/image1594.png"/><Relationship Id="rId7" Type="http://schemas.openxmlformats.org/officeDocument/2006/relationships/image" Target="../media/image1528.png"/><Relationship Id="rId162" Type="http://schemas.openxmlformats.org/officeDocument/2006/relationships/customXml" Target="../ink/ink684.xml"/><Relationship Id="rId183" Type="http://schemas.openxmlformats.org/officeDocument/2006/relationships/image" Target="../media/image1615.png"/><Relationship Id="rId24" Type="http://schemas.openxmlformats.org/officeDocument/2006/relationships/customXml" Target="../ink/ink615.xml"/><Relationship Id="rId40" Type="http://schemas.openxmlformats.org/officeDocument/2006/relationships/customXml" Target="../ink/ink623.xml"/><Relationship Id="rId45" Type="http://schemas.openxmlformats.org/officeDocument/2006/relationships/image" Target="../media/image1547.png"/><Relationship Id="rId66" Type="http://schemas.openxmlformats.org/officeDocument/2006/relationships/customXml" Target="../ink/ink636.xml"/><Relationship Id="rId87" Type="http://schemas.openxmlformats.org/officeDocument/2006/relationships/image" Target="../media/image1568.png"/><Relationship Id="rId110" Type="http://schemas.openxmlformats.org/officeDocument/2006/relationships/customXml" Target="../ink/ink658.xml"/><Relationship Id="rId115" Type="http://schemas.openxmlformats.org/officeDocument/2006/relationships/image" Target="../media/image1582.png"/><Relationship Id="rId131" Type="http://schemas.openxmlformats.org/officeDocument/2006/relationships/image" Target="../media/image1481.png"/><Relationship Id="rId136" Type="http://schemas.openxmlformats.org/officeDocument/2006/relationships/customXml" Target="../ink/ink671.xml"/><Relationship Id="rId157" Type="http://schemas.openxmlformats.org/officeDocument/2006/relationships/image" Target="../media/image1602.png"/><Relationship Id="rId178" Type="http://schemas.openxmlformats.org/officeDocument/2006/relationships/customXml" Target="../ink/ink692.xml"/><Relationship Id="rId61" Type="http://schemas.openxmlformats.org/officeDocument/2006/relationships/image" Target="../media/image1555.png"/><Relationship Id="rId82" Type="http://schemas.openxmlformats.org/officeDocument/2006/relationships/customXml" Target="../ink/ink644.xml"/><Relationship Id="rId152" Type="http://schemas.openxmlformats.org/officeDocument/2006/relationships/customXml" Target="../ink/ink679.xml"/><Relationship Id="rId173" Type="http://schemas.openxmlformats.org/officeDocument/2006/relationships/image" Target="../media/image1610.png"/><Relationship Id="rId194" Type="http://schemas.openxmlformats.org/officeDocument/2006/relationships/customXml" Target="../ink/ink700.xml"/><Relationship Id="rId199" Type="http://schemas.openxmlformats.org/officeDocument/2006/relationships/customXml" Target="../ink/ink703.xml"/><Relationship Id="rId203" Type="http://schemas.openxmlformats.org/officeDocument/2006/relationships/customXml" Target="../ink/ink705.xml"/><Relationship Id="rId208" Type="http://schemas.openxmlformats.org/officeDocument/2006/relationships/image" Target="../media/image1627.png"/><Relationship Id="rId19" Type="http://schemas.openxmlformats.org/officeDocument/2006/relationships/image" Target="../media/image1534.png"/><Relationship Id="rId14" Type="http://schemas.openxmlformats.org/officeDocument/2006/relationships/customXml" Target="../ink/ink610.xml"/><Relationship Id="rId30" Type="http://schemas.openxmlformats.org/officeDocument/2006/relationships/customXml" Target="../ink/ink618.xml"/><Relationship Id="rId35" Type="http://schemas.openxmlformats.org/officeDocument/2006/relationships/image" Target="../media/image1542.png"/><Relationship Id="rId56" Type="http://schemas.openxmlformats.org/officeDocument/2006/relationships/customXml" Target="../ink/ink631.xml"/><Relationship Id="rId77" Type="http://schemas.openxmlformats.org/officeDocument/2006/relationships/image" Target="../media/image1563.png"/><Relationship Id="rId100" Type="http://schemas.openxmlformats.org/officeDocument/2006/relationships/customXml" Target="../ink/ink653.xml"/><Relationship Id="rId105" Type="http://schemas.openxmlformats.org/officeDocument/2006/relationships/image" Target="../media/image1577.png"/><Relationship Id="rId126" Type="http://schemas.openxmlformats.org/officeDocument/2006/relationships/customXml" Target="../ink/ink666.xml"/><Relationship Id="rId147" Type="http://schemas.openxmlformats.org/officeDocument/2006/relationships/image" Target="../media/image1597.png"/><Relationship Id="rId168" Type="http://schemas.openxmlformats.org/officeDocument/2006/relationships/customXml" Target="../ink/ink687.xml"/><Relationship Id="rId8" Type="http://schemas.openxmlformats.org/officeDocument/2006/relationships/customXml" Target="../ink/ink607.xml"/><Relationship Id="rId51" Type="http://schemas.openxmlformats.org/officeDocument/2006/relationships/image" Target="../media/image1550.png"/><Relationship Id="rId72" Type="http://schemas.openxmlformats.org/officeDocument/2006/relationships/customXml" Target="../ink/ink639.xml"/><Relationship Id="rId93" Type="http://schemas.openxmlformats.org/officeDocument/2006/relationships/image" Target="../media/image1571.png"/><Relationship Id="rId98" Type="http://schemas.openxmlformats.org/officeDocument/2006/relationships/customXml" Target="../ink/ink652.xml"/><Relationship Id="rId121" Type="http://schemas.openxmlformats.org/officeDocument/2006/relationships/image" Target="../media/image1585.png"/><Relationship Id="rId142" Type="http://schemas.openxmlformats.org/officeDocument/2006/relationships/customXml" Target="../ink/ink674.xml"/><Relationship Id="rId163" Type="http://schemas.openxmlformats.org/officeDocument/2006/relationships/image" Target="../media/image1605.png"/><Relationship Id="rId184" Type="http://schemas.openxmlformats.org/officeDocument/2006/relationships/customXml" Target="../ink/ink695.xml"/><Relationship Id="rId189" Type="http://schemas.openxmlformats.org/officeDocument/2006/relationships/image" Target="../media/image1618.png"/><Relationship Id="rId3" Type="http://schemas.openxmlformats.org/officeDocument/2006/relationships/image" Target="NULL"/><Relationship Id="rId25" Type="http://schemas.openxmlformats.org/officeDocument/2006/relationships/image" Target="../media/image1537.png"/><Relationship Id="rId46" Type="http://schemas.openxmlformats.org/officeDocument/2006/relationships/customXml" Target="../ink/ink626.xml"/><Relationship Id="rId67" Type="http://schemas.openxmlformats.org/officeDocument/2006/relationships/image" Target="../media/image1558.png"/><Relationship Id="rId116" Type="http://schemas.openxmlformats.org/officeDocument/2006/relationships/customXml" Target="../ink/ink661.xml"/><Relationship Id="rId137" Type="http://schemas.openxmlformats.org/officeDocument/2006/relationships/image" Target="../media/image1592.png"/><Relationship Id="rId158" Type="http://schemas.openxmlformats.org/officeDocument/2006/relationships/customXml" Target="../ink/ink682.xml"/><Relationship Id="rId20" Type="http://schemas.openxmlformats.org/officeDocument/2006/relationships/customXml" Target="../ink/ink613.xml"/><Relationship Id="rId41" Type="http://schemas.openxmlformats.org/officeDocument/2006/relationships/image" Target="../media/image1545.png"/><Relationship Id="rId62" Type="http://schemas.openxmlformats.org/officeDocument/2006/relationships/customXml" Target="../ink/ink634.xml"/><Relationship Id="rId83" Type="http://schemas.openxmlformats.org/officeDocument/2006/relationships/image" Target="../media/image1566.png"/><Relationship Id="rId88" Type="http://schemas.openxmlformats.org/officeDocument/2006/relationships/customXml" Target="../ink/ink647.xml"/><Relationship Id="rId111" Type="http://schemas.openxmlformats.org/officeDocument/2006/relationships/image" Target="../media/image1580.png"/><Relationship Id="rId132" Type="http://schemas.openxmlformats.org/officeDocument/2006/relationships/customXml" Target="../ink/ink669.xml"/><Relationship Id="rId153" Type="http://schemas.openxmlformats.org/officeDocument/2006/relationships/image" Target="../media/image1600.png"/><Relationship Id="rId174" Type="http://schemas.openxmlformats.org/officeDocument/2006/relationships/customXml" Target="../ink/ink690.xml"/><Relationship Id="rId179" Type="http://schemas.openxmlformats.org/officeDocument/2006/relationships/image" Target="../media/image1613.png"/><Relationship Id="rId195" Type="http://schemas.openxmlformats.org/officeDocument/2006/relationships/image" Target="../media/image1621.png"/><Relationship Id="rId190" Type="http://schemas.openxmlformats.org/officeDocument/2006/relationships/customXml" Target="../ink/ink698.xml"/><Relationship Id="rId204" Type="http://schemas.openxmlformats.org/officeDocument/2006/relationships/image" Target="../media/image1625.png"/><Relationship Id="rId15" Type="http://schemas.openxmlformats.org/officeDocument/2006/relationships/image" Target="../media/image1532.png"/><Relationship Id="rId36" Type="http://schemas.openxmlformats.org/officeDocument/2006/relationships/customXml" Target="../ink/ink621.xml"/><Relationship Id="rId57" Type="http://schemas.openxmlformats.org/officeDocument/2006/relationships/image" Target="../media/image1553.png"/><Relationship Id="rId106" Type="http://schemas.openxmlformats.org/officeDocument/2006/relationships/customXml" Target="../ink/ink656.xml"/><Relationship Id="rId127" Type="http://schemas.openxmlformats.org/officeDocument/2006/relationships/image" Target="../media/image1588.png"/><Relationship Id="rId10" Type="http://schemas.openxmlformats.org/officeDocument/2006/relationships/customXml" Target="../ink/ink608.xml"/><Relationship Id="rId31" Type="http://schemas.openxmlformats.org/officeDocument/2006/relationships/image" Target="../media/image1540.png"/><Relationship Id="rId52" Type="http://schemas.openxmlformats.org/officeDocument/2006/relationships/customXml" Target="../ink/ink629.xml"/><Relationship Id="rId73" Type="http://schemas.openxmlformats.org/officeDocument/2006/relationships/image" Target="../media/image1561.png"/><Relationship Id="rId78" Type="http://schemas.openxmlformats.org/officeDocument/2006/relationships/customXml" Target="../ink/ink642.xml"/><Relationship Id="rId94" Type="http://schemas.openxmlformats.org/officeDocument/2006/relationships/customXml" Target="../ink/ink650.xml"/><Relationship Id="rId99" Type="http://schemas.openxmlformats.org/officeDocument/2006/relationships/image" Target="../media/image1574.png"/><Relationship Id="rId101" Type="http://schemas.openxmlformats.org/officeDocument/2006/relationships/image" Target="../media/image1575.png"/><Relationship Id="rId122" Type="http://schemas.openxmlformats.org/officeDocument/2006/relationships/customXml" Target="../ink/ink664.xml"/><Relationship Id="rId143" Type="http://schemas.openxmlformats.org/officeDocument/2006/relationships/image" Target="../media/image1595.png"/><Relationship Id="rId148" Type="http://schemas.openxmlformats.org/officeDocument/2006/relationships/customXml" Target="../ink/ink677.xml"/><Relationship Id="rId164" Type="http://schemas.openxmlformats.org/officeDocument/2006/relationships/customXml" Target="../ink/ink685.xml"/><Relationship Id="rId169" Type="http://schemas.openxmlformats.org/officeDocument/2006/relationships/image" Target="../media/image1608.png"/><Relationship Id="rId185" Type="http://schemas.openxmlformats.org/officeDocument/2006/relationships/image" Target="../media/image1616.png"/><Relationship Id="rId4" Type="http://schemas.openxmlformats.org/officeDocument/2006/relationships/customXml" Target="../ink/ink605.xml"/><Relationship Id="rId9" Type="http://schemas.openxmlformats.org/officeDocument/2006/relationships/image" Target="../media/image1529.png"/><Relationship Id="rId180" Type="http://schemas.openxmlformats.org/officeDocument/2006/relationships/customXml" Target="../ink/ink693.xml"/><Relationship Id="rId26" Type="http://schemas.openxmlformats.org/officeDocument/2006/relationships/customXml" Target="../ink/ink616.xml"/><Relationship Id="rId47" Type="http://schemas.openxmlformats.org/officeDocument/2006/relationships/image" Target="../media/image1548.png"/><Relationship Id="rId68" Type="http://schemas.openxmlformats.org/officeDocument/2006/relationships/customXml" Target="../ink/ink637.xml"/><Relationship Id="rId89" Type="http://schemas.openxmlformats.org/officeDocument/2006/relationships/image" Target="../media/image1569.png"/><Relationship Id="rId112" Type="http://schemas.openxmlformats.org/officeDocument/2006/relationships/customXml" Target="../ink/ink659.xml"/><Relationship Id="rId133" Type="http://schemas.openxmlformats.org/officeDocument/2006/relationships/image" Target="../media/image1590.png"/><Relationship Id="rId154" Type="http://schemas.openxmlformats.org/officeDocument/2006/relationships/customXml" Target="../ink/ink680.xml"/><Relationship Id="rId175" Type="http://schemas.openxmlformats.org/officeDocument/2006/relationships/image" Target="../media/image1611.png"/><Relationship Id="rId196" Type="http://schemas.openxmlformats.org/officeDocument/2006/relationships/customXml" Target="../ink/ink701.xml"/><Relationship Id="rId200" Type="http://schemas.openxmlformats.org/officeDocument/2006/relationships/image" Target="../media/image1623.png"/><Relationship Id="rId16" Type="http://schemas.openxmlformats.org/officeDocument/2006/relationships/customXml" Target="../ink/ink611.xml"/><Relationship Id="rId37" Type="http://schemas.openxmlformats.org/officeDocument/2006/relationships/image" Target="../media/image1543.png"/><Relationship Id="rId58" Type="http://schemas.openxmlformats.org/officeDocument/2006/relationships/customXml" Target="../ink/ink632.xml"/><Relationship Id="rId79" Type="http://schemas.openxmlformats.org/officeDocument/2006/relationships/image" Target="../media/image1564.png"/><Relationship Id="rId102" Type="http://schemas.openxmlformats.org/officeDocument/2006/relationships/customXml" Target="../ink/ink654.xml"/><Relationship Id="rId123" Type="http://schemas.openxmlformats.org/officeDocument/2006/relationships/image" Target="../media/image1586.png"/><Relationship Id="rId144" Type="http://schemas.openxmlformats.org/officeDocument/2006/relationships/customXml" Target="../ink/ink675.xml"/><Relationship Id="rId90" Type="http://schemas.openxmlformats.org/officeDocument/2006/relationships/customXml" Target="../ink/ink648.xml"/><Relationship Id="rId165" Type="http://schemas.openxmlformats.org/officeDocument/2006/relationships/image" Target="../media/image1606.png"/><Relationship Id="rId186" Type="http://schemas.openxmlformats.org/officeDocument/2006/relationships/customXml" Target="../ink/ink696.xml"/><Relationship Id="rId27" Type="http://schemas.openxmlformats.org/officeDocument/2006/relationships/image" Target="../media/image1538.png"/><Relationship Id="rId48" Type="http://schemas.openxmlformats.org/officeDocument/2006/relationships/customXml" Target="../ink/ink627.xml"/><Relationship Id="rId69" Type="http://schemas.openxmlformats.org/officeDocument/2006/relationships/image" Target="../media/image1559.png"/><Relationship Id="rId113" Type="http://schemas.openxmlformats.org/officeDocument/2006/relationships/image" Target="../media/image1581.png"/><Relationship Id="rId134" Type="http://schemas.openxmlformats.org/officeDocument/2006/relationships/customXml" Target="../ink/ink670.xml"/><Relationship Id="rId80" Type="http://schemas.openxmlformats.org/officeDocument/2006/relationships/customXml" Target="../ink/ink643.xml"/><Relationship Id="rId155" Type="http://schemas.openxmlformats.org/officeDocument/2006/relationships/image" Target="../media/image1601.png"/><Relationship Id="rId176" Type="http://schemas.openxmlformats.org/officeDocument/2006/relationships/customXml" Target="../ink/ink691.xml"/><Relationship Id="rId197" Type="http://schemas.openxmlformats.org/officeDocument/2006/relationships/image" Target="../media/image1622.png"/><Relationship Id="rId201" Type="http://schemas.openxmlformats.org/officeDocument/2006/relationships/customXml" Target="../ink/ink704.xml"/><Relationship Id="rId17" Type="http://schemas.openxmlformats.org/officeDocument/2006/relationships/image" Target="../media/image1533.png"/><Relationship Id="rId38" Type="http://schemas.openxmlformats.org/officeDocument/2006/relationships/customXml" Target="../ink/ink622.xml"/><Relationship Id="rId59" Type="http://schemas.openxmlformats.org/officeDocument/2006/relationships/image" Target="../media/image1554.png"/><Relationship Id="rId103" Type="http://schemas.openxmlformats.org/officeDocument/2006/relationships/image" Target="../media/image1576.png"/><Relationship Id="rId124" Type="http://schemas.openxmlformats.org/officeDocument/2006/relationships/customXml" Target="../ink/ink665.xml"/><Relationship Id="rId70" Type="http://schemas.openxmlformats.org/officeDocument/2006/relationships/customXml" Target="../ink/ink638.xml"/><Relationship Id="rId91" Type="http://schemas.openxmlformats.org/officeDocument/2006/relationships/image" Target="../media/image1570.png"/><Relationship Id="rId145" Type="http://schemas.openxmlformats.org/officeDocument/2006/relationships/image" Target="../media/image1596.png"/><Relationship Id="rId166" Type="http://schemas.openxmlformats.org/officeDocument/2006/relationships/customXml" Target="../ink/ink686.xml"/><Relationship Id="rId187" Type="http://schemas.openxmlformats.org/officeDocument/2006/relationships/image" Target="../media/image1617.png"/><Relationship Id="rId1" Type="http://schemas.openxmlformats.org/officeDocument/2006/relationships/slideLayout" Target="../slideLayouts/slideLayout7.xml"/><Relationship Id="rId28" Type="http://schemas.openxmlformats.org/officeDocument/2006/relationships/customXml" Target="../ink/ink617.xml"/><Relationship Id="rId49" Type="http://schemas.openxmlformats.org/officeDocument/2006/relationships/image" Target="../media/image1549.png"/><Relationship Id="rId114" Type="http://schemas.openxmlformats.org/officeDocument/2006/relationships/customXml" Target="../ink/ink660.xml"/><Relationship Id="rId60" Type="http://schemas.openxmlformats.org/officeDocument/2006/relationships/customXml" Target="../ink/ink633.xml"/><Relationship Id="rId81" Type="http://schemas.openxmlformats.org/officeDocument/2006/relationships/image" Target="../media/image1565.png"/><Relationship Id="rId135" Type="http://schemas.openxmlformats.org/officeDocument/2006/relationships/image" Target="../media/image1591.png"/><Relationship Id="rId156" Type="http://schemas.openxmlformats.org/officeDocument/2006/relationships/customXml" Target="../ink/ink681.xml"/><Relationship Id="rId177" Type="http://schemas.openxmlformats.org/officeDocument/2006/relationships/image" Target="../media/image1612.png"/><Relationship Id="rId198" Type="http://schemas.openxmlformats.org/officeDocument/2006/relationships/customXml" Target="../ink/ink702.xml"/><Relationship Id="rId202" Type="http://schemas.openxmlformats.org/officeDocument/2006/relationships/image" Target="../media/image1624.png"/><Relationship Id="rId18" Type="http://schemas.openxmlformats.org/officeDocument/2006/relationships/customXml" Target="../ink/ink612.xml"/><Relationship Id="rId39" Type="http://schemas.openxmlformats.org/officeDocument/2006/relationships/image" Target="../media/image1544.png"/><Relationship Id="rId50" Type="http://schemas.openxmlformats.org/officeDocument/2006/relationships/customXml" Target="../ink/ink628.xml"/><Relationship Id="rId104" Type="http://schemas.openxmlformats.org/officeDocument/2006/relationships/customXml" Target="../ink/ink655.xml"/><Relationship Id="rId125" Type="http://schemas.openxmlformats.org/officeDocument/2006/relationships/image" Target="../media/image1587.png"/><Relationship Id="rId146" Type="http://schemas.openxmlformats.org/officeDocument/2006/relationships/customXml" Target="../ink/ink676.xml"/><Relationship Id="rId167" Type="http://schemas.openxmlformats.org/officeDocument/2006/relationships/image" Target="../media/image1607.png"/><Relationship Id="rId188" Type="http://schemas.openxmlformats.org/officeDocument/2006/relationships/customXml" Target="../ink/ink697.xml"/><Relationship Id="rId71" Type="http://schemas.openxmlformats.org/officeDocument/2006/relationships/image" Target="../media/image1560.png"/><Relationship Id="rId92" Type="http://schemas.openxmlformats.org/officeDocument/2006/relationships/customXml" Target="../ink/ink649.xml"/><Relationship Id="rId2" Type="http://schemas.openxmlformats.org/officeDocument/2006/relationships/notesSlide" Target="../notesSlides/notesSlide6.xml"/><Relationship Id="rId29" Type="http://schemas.openxmlformats.org/officeDocument/2006/relationships/image" Target="../media/image1539.png"/></Relationships>
</file>

<file path=ppt/slides/_rels/slide7.xml.rels><?xml version="1.0" encoding="UTF-8" standalone="yes"?>
<Relationships xmlns="http://schemas.openxmlformats.org/package/2006/relationships"><Relationship Id="rId117" Type="http://schemas.openxmlformats.org/officeDocument/2006/relationships/image" Target="../media/image1683.png"/><Relationship Id="rId21" Type="http://schemas.openxmlformats.org/officeDocument/2006/relationships/customXml" Target="../ink/ink716.xml"/><Relationship Id="rId324" Type="http://schemas.openxmlformats.org/officeDocument/2006/relationships/customXml" Target="../ink/ink869.xml"/><Relationship Id="rId531" Type="http://schemas.openxmlformats.org/officeDocument/2006/relationships/customXml" Target="../ink/ink973.xml"/><Relationship Id="rId629" Type="http://schemas.openxmlformats.org/officeDocument/2006/relationships/image" Target="../media/image1937.png"/><Relationship Id="rId170" Type="http://schemas.openxmlformats.org/officeDocument/2006/relationships/customXml" Target="../ink/ink791.xml"/><Relationship Id="rId268" Type="http://schemas.openxmlformats.org/officeDocument/2006/relationships/image" Target="../media/image1758.png"/><Relationship Id="rId475" Type="http://schemas.openxmlformats.org/officeDocument/2006/relationships/customXml" Target="../ink/ink945.xml"/><Relationship Id="rId32" Type="http://schemas.openxmlformats.org/officeDocument/2006/relationships/image" Target="../media/image1641.png"/><Relationship Id="rId128" Type="http://schemas.openxmlformats.org/officeDocument/2006/relationships/customXml" Target="../ink/ink770.xml"/><Relationship Id="rId335" Type="http://schemas.openxmlformats.org/officeDocument/2006/relationships/customXml" Target="../ink/ink875.xml"/><Relationship Id="rId542" Type="http://schemas.openxmlformats.org/officeDocument/2006/relationships/image" Target="../media/image1894.png"/><Relationship Id="rId181" Type="http://schemas.openxmlformats.org/officeDocument/2006/relationships/image" Target="../media/image1715.png"/><Relationship Id="rId402" Type="http://schemas.openxmlformats.org/officeDocument/2006/relationships/image" Target="../media/image1824.png"/><Relationship Id="rId279" Type="http://schemas.openxmlformats.org/officeDocument/2006/relationships/customXml" Target="../ink/ink846.xml"/><Relationship Id="rId486" Type="http://schemas.openxmlformats.org/officeDocument/2006/relationships/image" Target="../media/image1867.png"/><Relationship Id="rId43" Type="http://schemas.openxmlformats.org/officeDocument/2006/relationships/customXml" Target="../ink/ink727.xml"/><Relationship Id="rId139" Type="http://schemas.openxmlformats.org/officeDocument/2006/relationships/image" Target="../media/image1694.png"/><Relationship Id="rId346" Type="http://schemas.openxmlformats.org/officeDocument/2006/relationships/image" Target="../media/image1796.png"/><Relationship Id="rId553" Type="http://schemas.openxmlformats.org/officeDocument/2006/relationships/customXml" Target="../ink/ink984.xml"/><Relationship Id="rId192" Type="http://schemas.openxmlformats.org/officeDocument/2006/relationships/customXml" Target="../ink/ink802.xml"/><Relationship Id="rId206" Type="http://schemas.openxmlformats.org/officeDocument/2006/relationships/customXml" Target="../ink/ink809.xml"/><Relationship Id="rId413" Type="http://schemas.openxmlformats.org/officeDocument/2006/relationships/customXml" Target="../ink/ink914.xml"/><Relationship Id="rId497" Type="http://schemas.openxmlformats.org/officeDocument/2006/relationships/customXml" Target="../ink/ink956.xml"/><Relationship Id="rId620" Type="http://schemas.openxmlformats.org/officeDocument/2006/relationships/customXml" Target="../ink/ink1018.xml"/><Relationship Id="rId357" Type="http://schemas.openxmlformats.org/officeDocument/2006/relationships/customXml" Target="../ink/ink886.xml"/><Relationship Id="rId54" Type="http://schemas.openxmlformats.org/officeDocument/2006/relationships/image" Target="../media/image1652.png"/><Relationship Id="rId217" Type="http://schemas.openxmlformats.org/officeDocument/2006/relationships/image" Target="../media/image1733.png"/><Relationship Id="rId564" Type="http://schemas.openxmlformats.org/officeDocument/2006/relationships/image" Target="../media/image1905.png"/><Relationship Id="rId424" Type="http://schemas.openxmlformats.org/officeDocument/2006/relationships/image" Target="../media/image1836.png"/><Relationship Id="rId631" Type="http://schemas.openxmlformats.org/officeDocument/2006/relationships/image" Target="../media/image1938.png"/><Relationship Id="rId270" Type="http://schemas.openxmlformats.org/officeDocument/2006/relationships/image" Target="../media/image1759.png"/><Relationship Id="rId65" Type="http://schemas.openxmlformats.org/officeDocument/2006/relationships/customXml" Target="../ink/ink738.xml"/><Relationship Id="rId130" Type="http://schemas.openxmlformats.org/officeDocument/2006/relationships/customXml" Target="../ink/ink771.xml"/><Relationship Id="rId368" Type="http://schemas.openxmlformats.org/officeDocument/2006/relationships/image" Target="../media/image1807.png"/><Relationship Id="rId575" Type="http://schemas.openxmlformats.org/officeDocument/2006/relationships/customXml" Target="../ink/ink995.xml"/><Relationship Id="rId228" Type="http://schemas.openxmlformats.org/officeDocument/2006/relationships/image" Target="../media/image1738.png"/><Relationship Id="rId435" Type="http://schemas.openxmlformats.org/officeDocument/2006/relationships/customXml" Target="../ink/ink925.xml"/><Relationship Id="rId642" Type="http://schemas.openxmlformats.org/officeDocument/2006/relationships/customXml" Target="../ink/ink1029.xml"/><Relationship Id="rId281" Type="http://schemas.openxmlformats.org/officeDocument/2006/relationships/customXml" Target="../ink/ink847.xml"/><Relationship Id="rId502" Type="http://schemas.openxmlformats.org/officeDocument/2006/relationships/image" Target="../media/image1875.png"/><Relationship Id="rId76" Type="http://schemas.openxmlformats.org/officeDocument/2006/relationships/image" Target="../media/image1663.png"/><Relationship Id="rId141" Type="http://schemas.openxmlformats.org/officeDocument/2006/relationships/image" Target="../media/image1695.png"/><Relationship Id="rId379" Type="http://schemas.openxmlformats.org/officeDocument/2006/relationships/customXml" Target="../ink/ink897.xml"/><Relationship Id="rId586" Type="http://schemas.openxmlformats.org/officeDocument/2006/relationships/image" Target="../media/image1916.png"/><Relationship Id="rId7" Type="http://schemas.openxmlformats.org/officeDocument/2006/relationships/customXml" Target="../ink/ink709.xml"/><Relationship Id="rId239" Type="http://schemas.openxmlformats.org/officeDocument/2006/relationships/customXml" Target="../ink/ink826.xml"/><Relationship Id="rId446" Type="http://schemas.openxmlformats.org/officeDocument/2006/relationships/image" Target="../media/image1847.png"/><Relationship Id="rId653" Type="http://schemas.openxmlformats.org/officeDocument/2006/relationships/image" Target="../media/image1949.png"/><Relationship Id="rId292" Type="http://schemas.openxmlformats.org/officeDocument/2006/relationships/image" Target="../media/image1770.png"/><Relationship Id="rId306" Type="http://schemas.openxmlformats.org/officeDocument/2006/relationships/image" Target="../media/image1777.png"/><Relationship Id="rId87" Type="http://schemas.openxmlformats.org/officeDocument/2006/relationships/customXml" Target="../ink/ink749.xml"/><Relationship Id="rId513" Type="http://schemas.openxmlformats.org/officeDocument/2006/relationships/customXml" Target="../ink/ink964.xml"/><Relationship Id="rId597" Type="http://schemas.openxmlformats.org/officeDocument/2006/relationships/customXml" Target="../ink/ink1006.xml"/><Relationship Id="rId152" Type="http://schemas.openxmlformats.org/officeDocument/2006/relationships/customXml" Target="../ink/ink782.xml"/><Relationship Id="rId457" Type="http://schemas.openxmlformats.org/officeDocument/2006/relationships/customXml" Target="../ink/ink936.xml"/><Relationship Id="rId14" Type="http://schemas.openxmlformats.org/officeDocument/2006/relationships/image" Target="../media/image1632.png"/><Relationship Id="rId317" Type="http://schemas.openxmlformats.org/officeDocument/2006/relationships/image" Target="../media/image1782.png"/><Relationship Id="rId524" Type="http://schemas.openxmlformats.org/officeDocument/2006/relationships/image" Target="../media/image1886.png"/><Relationship Id="rId98" Type="http://schemas.openxmlformats.org/officeDocument/2006/relationships/customXml" Target="../ink/ink755.xml"/><Relationship Id="rId163" Type="http://schemas.openxmlformats.org/officeDocument/2006/relationships/image" Target="../media/image1706.png"/><Relationship Id="rId370" Type="http://schemas.openxmlformats.org/officeDocument/2006/relationships/image" Target="../media/image1808.png"/><Relationship Id="rId230" Type="http://schemas.openxmlformats.org/officeDocument/2006/relationships/image" Target="../media/image1739.png"/><Relationship Id="rId468" Type="http://schemas.openxmlformats.org/officeDocument/2006/relationships/image" Target="../media/image1858.png"/><Relationship Id="rId25" Type="http://schemas.openxmlformats.org/officeDocument/2006/relationships/customXml" Target="../ink/ink718.xml"/><Relationship Id="rId328" Type="http://schemas.openxmlformats.org/officeDocument/2006/relationships/image" Target="../media/image1787.png"/><Relationship Id="rId535" Type="http://schemas.openxmlformats.org/officeDocument/2006/relationships/customXml" Target="../ink/ink975.xml"/><Relationship Id="rId174" Type="http://schemas.openxmlformats.org/officeDocument/2006/relationships/customXml" Target="../ink/ink793.xml"/><Relationship Id="rId381" Type="http://schemas.openxmlformats.org/officeDocument/2006/relationships/customXml" Target="../ink/ink898.xml"/><Relationship Id="rId602" Type="http://schemas.openxmlformats.org/officeDocument/2006/relationships/image" Target="../media/image1924.png"/><Relationship Id="rId241" Type="http://schemas.openxmlformats.org/officeDocument/2006/relationships/customXml" Target="../ink/ink827.xml"/><Relationship Id="rId479" Type="http://schemas.openxmlformats.org/officeDocument/2006/relationships/customXml" Target="../ink/ink947.xml"/><Relationship Id="rId36" Type="http://schemas.openxmlformats.org/officeDocument/2006/relationships/image" Target="../media/image1643.png"/><Relationship Id="rId339" Type="http://schemas.openxmlformats.org/officeDocument/2006/relationships/customXml" Target="../ink/ink877.xml"/><Relationship Id="rId546" Type="http://schemas.openxmlformats.org/officeDocument/2006/relationships/image" Target="../media/image1896.png"/><Relationship Id="rId101" Type="http://schemas.openxmlformats.org/officeDocument/2006/relationships/image" Target="../media/image1675.png"/><Relationship Id="rId185" Type="http://schemas.openxmlformats.org/officeDocument/2006/relationships/image" Target="../media/image1717.png"/><Relationship Id="rId406" Type="http://schemas.openxmlformats.org/officeDocument/2006/relationships/image" Target="../media/image1826.png"/><Relationship Id="rId392" Type="http://schemas.openxmlformats.org/officeDocument/2006/relationships/image" Target="../media/image1819.png"/><Relationship Id="rId613" Type="http://schemas.openxmlformats.org/officeDocument/2006/relationships/customXml" Target="../ink/ink1014.xml"/><Relationship Id="rId252" Type="http://schemas.openxmlformats.org/officeDocument/2006/relationships/image" Target="../media/image1750.png"/><Relationship Id="rId47" Type="http://schemas.openxmlformats.org/officeDocument/2006/relationships/customXml" Target="../ink/ink729.xml"/><Relationship Id="rId112" Type="http://schemas.openxmlformats.org/officeDocument/2006/relationships/customXml" Target="../ink/ink762.xml"/><Relationship Id="rId557" Type="http://schemas.openxmlformats.org/officeDocument/2006/relationships/customXml" Target="../ink/ink986.xml"/><Relationship Id="rId196" Type="http://schemas.openxmlformats.org/officeDocument/2006/relationships/customXml" Target="../ink/ink804.xml"/><Relationship Id="rId417" Type="http://schemas.openxmlformats.org/officeDocument/2006/relationships/customXml" Target="../ink/ink916.xml"/><Relationship Id="rId624" Type="http://schemas.openxmlformats.org/officeDocument/2006/relationships/customXml" Target="../ink/ink1020.xml"/><Relationship Id="rId263" Type="http://schemas.openxmlformats.org/officeDocument/2006/relationships/customXml" Target="../ink/ink838.xml"/><Relationship Id="rId470" Type="http://schemas.openxmlformats.org/officeDocument/2006/relationships/image" Target="../media/image1859.png"/><Relationship Id="rId58" Type="http://schemas.openxmlformats.org/officeDocument/2006/relationships/image" Target="../media/image1654.png"/><Relationship Id="rId123" Type="http://schemas.openxmlformats.org/officeDocument/2006/relationships/image" Target="../media/image1686.png"/><Relationship Id="rId330" Type="http://schemas.openxmlformats.org/officeDocument/2006/relationships/image" Target="../media/image1788.png"/><Relationship Id="rId568" Type="http://schemas.openxmlformats.org/officeDocument/2006/relationships/image" Target="../media/image1907.png"/><Relationship Id="rId428" Type="http://schemas.openxmlformats.org/officeDocument/2006/relationships/image" Target="../media/image1838.png"/><Relationship Id="rId635" Type="http://schemas.openxmlformats.org/officeDocument/2006/relationships/image" Target="../media/image1940.png"/><Relationship Id="rId232" Type="http://schemas.openxmlformats.org/officeDocument/2006/relationships/image" Target="../media/image1740.png"/><Relationship Id="rId274" Type="http://schemas.openxmlformats.org/officeDocument/2006/relationships/image" Target="../media/image1761.png"/><Relationship Id="rId481" Type="http://schemas.openxmlformats.org/officeDocument/2006/relationships/customXml" Target="../ink/ink948.xml"/><Relationship Id="rId27" Type="http://schemas.openxmlformats.org/officeDocument/2006/relationships/customXml" Target="../ink/ink719.xml"/><Relationship Id="rId69" Type="http://schemas.openxmlformats.org/officeDocument/2006/relationships/customXml" Target="../ink/ink740.xml"/><Relationship Id="rId134" Type="http://schemas.openxmlformats.org/officeDocument/2006/relationships/customXml" Target="../ink/ink773.xml"/><Relationship Id="rId537" Type="http://schemas.openxmlformats.org/officeDocument/2006/relationships/customXml" Target="../ink/ink976.xml"/><Relationship Id="rId579" Type="http://schemas.openxmlformats.org/officeDocument/2006/relationships/customXml" Target="../ink/ink997.xml"/><Relationship Id="rId80" Type="http://schemas.openxmlformats.org/officeDocument/2006/relationships/image" Target="../media/image1665.png"/><Relationship Id="rId176" Type="http://schemas.openxmlformats.org/officeDocument/2006/relationships/customXml" Target="../ink/ink794.xml"/><Relationship Id="rId341" Type="http://schemas.openxmlformats.org/officeDocument/2006/relationships/customXml" Target="../ink/ink878.xml"/><Relationship Id="rId383" Type="http://schemas.openxmlformats.org/officeDocument/2006/relationships/customXml" Target="../ink/ink899.xml"/><Relationship Id="rId439" Type="http://schemas.openxmlformats.org/officeDocument/2006/relationships/customXml" Target="../ink/ink927.xml"/><Relationship Id="rId590" Type="http://schemas.openxmlformats.org/officeDocument/2006/relationships/image" Target="../media/image1918.png"/><Relationship Id="rId604" Type="http://schemas.openxmlformats.org/officeDocument/2006/relationships/image" Target="../media/image1925.png"/><Relationship Id="rId646" Type="http://schemas.openxmlformats.org/officeDocument/2006/relationships/customXml" Target="../ink/ink1031.xml"/><Relationship Id="rId201" Type="http://schemas.openxmlformats.org/officeDocument/2006/relationships/image" Target="../media/image1725.png"/><Relationship Id="rId243" Type="http://schemas.openxmlformats.org/officeDocument/2006/relationships/customXml" Target="../ink/ink828.xml"/><Relationship Id="rId285" Type="http://schemas.openxmlformats.org/officeDocument/2006/relationships/customXml" Target="../ink/ink849.xml"/><Relationship Id="rId450" Type="http://schemas.openxmlformats.org/officeDocument/2006/relationships/image" Target="../media/image1849.png"/><Relationship Id="rId506" Type="http://schemas.openxmlformats.org/officeDocument/2006/relationships/image" Target="../media/image1877.png"/><Relationship Id="rId38" Type="http://schemas.openxmlformats.org/officeDocument/2006/relationships/image" Target="../media/image1644.png"/><Relationship Id="rId103" Type="http://schemas.openxmlformats.org/officeDocument/2006/relationships/image" Target="../media/image1676.png"/><Relationship Id="rId310" Type="http://schemas.openxmlformats.org/officeDocument/2006/relationships/image" Target="../media/image1779.png"/><Relationship Id="rId492" Type="http://schemas.openxmlformats.org/officeDocument/2006/relationships/image" Target="../media/image1870.png"/><Relationship Id="rId548" Type="http://schemas.openxmlformats.org/officeDocument/2006/relationships/image" Target="../media/image1897.png"/><Relationship Id="rId91" Type="http://schemas.openxmlformats.org/officeDocument/2006/relationships/customXml" Target="../ink/ink751.xml"/><Relationship Id="rId145" Type="http://schemas.openxmlformats.org/officeDocument/2006/relationships/image" Target="../media/image1697.png"/><Relationship Id="rId187" Type="http://schemas.openxmlformats.org/officeDocument/2006/relationships/image" Target="../media/image1718.png"/><Relationship Id="rId352" Type="http://schemas.openxmlformats.org/officeDocument/2006/relationships/image" Target="../media/image1799.png"/><Relationship Id="rId394" Type="http://schemas.openxmlformats.org/officeDocument/2006/relationships/image" Target="../media/image1820.png"/><Relationship Id="rId408" Type="http://schemas.openxmlformats.org/officeDocument/2006/relationships/image" Target="../media/image1827.png"/><Relationship Id="rId615" Type="http://schemas.openxmlformats.org/officeDocument/2006/relationships/image" Target="../media/image1930.png"/><Relationship Id="rId212" Type="http://schemas.openxmlformats.org/officeDocument/2006/relationships/customXml" Target="../ink/ink812.xml"/><Relationship Id="rId254" Type="http://schemas.openxmlformats.org/officeDocument/2006/relationships/image" Target="../media/image1751.png"/><Relationship Id="rId657" Type="http://schemas.openxmlformats.org/officeDocument/2006/relationships/image" Target="../media/image1951.png"/><Relationship Id="rId49" Type="http://schemas.openxmlformats.org/officeDocument/2006/relationships/customXml" Target="../ink/ink730.xml"/><Relationship Id="rId114" Type="http://schemas.openxmlformats.org/officeDocument/2006/relationships/customXml" Target="../ink/ink763.xml"/><Relationship Id="rId296" Type="http://schemas.openxmlformats.org/officeDocument/2006/relationships/image" Target="../media/image1772.png"/><Relationship Id="rId461" Type="http://schemas.openxmlformats.org/officeDocument/2006/relationships/customXml" Target="../ink/ink938.xml"/><Relationship Id="rId517" Type="http://schemas.openxmlformats.org/officeDocument/2006/relationships/customXml" Target="../ink/ink966.xml"/><Relationship Id="rId559" Type="http://schemas.openxmlformats.org/officeDocument/2006/relationships/customXml" Target="../ink/ink987.xml"/><Relationship Id="rId60" Type="http://schemas.openxmlformats.org/officeDocument/2006/relationships/image" Target="../media/image1655.png"/><Relationship Id="rId156" Type="http://schemas.openxmlformats.org/officeDocument/2006/relationships/customXml" Target="../ink/ink784.xml"/><Relationship Id="rId198" Type="http://schemas.openxmlformats.org/officeDocument/2006/relationships/customXml" Target="../ink/ink805.xml"/><Relationship Id="rId321" Type="http://schemas.openxmlformats.org/officeDocument/2006/relationships/image" Target="../media/image1784.png"/><Relationship Id="rId363" Type="http://schemas.openxmlformats.org/officeDocument/2006/relationships/customXml" Target="../ink/ink889.xml"/><Relationship Id="rId419" Type="http://schemas.openxmlformats.org/officeDocument/2006/relationships/customXml" Target="../ink/ink917.xml"/><Relationship Id="rId570" Type="http://schemas.openxmlformats.org/officeDocument/2006/relationships/image" Target="../media/image1908.png"/><Relationship Id="rId626" Type="http://schemas.openxmlformats.org/officeDocument/2006/relationships/customXml" Target="../ink/ink1021.xml"/><Relationship Id="rId223" Type="http://schemas.openxmlformats.org/officeDocument/2006/relationships/customXml" Target="../ink/ink818.xml"/><Relationship Id="rId430" Type="http://schemas.openxmlformats.org/officeDocument/2006/relationships/image" Target="../media/image1839.png"/><Relationship Id="rId18" Type="http://schemas.openxmlformats.org/officeDocument/2006/relationships/image" Target="../media/image1634.png"/><Relationship Id="rId265" Type="http://schemas.openxmlformats.org/officeDocument/2006/relationships/customXml" Target="../ink/ink839.xml"/><Relationship Id="rId472" Type="http://schemas.openxmlformats.org/officeDocument/2006/relationships/image" Target="../media/image1860.png"/><Relationship Id="rId528" Type="http://schemas.openxmlformats.org/officeDocument/2006/relationships/image" Target="../media/image1888.png"/><Relationship Id="rId125" Type="http://schemas.openxmlformats.org/officeDocument/2006/relationships/image" Target="../media/image1687.png"/><Relationship Id="rId167" Type="http://schemas.openxmlformats.org/officeDocument/2006/relationships/image" Target="../media/image1708.png"/><Relationship Id="rId332" Type="http://schemas.openxmlformats.org/officeDocument/2006/relationships/image" Target="../media/image1789.png"/><Relationship Id="rId374" Type="http://schemas.openxmlformats.org/officeDocument/2006/relationships/image" Target="../media/image1810.png"/><Relationship Id="rId581" Type="http://schemas.openxmlformats.org/officeDocument/2006/relationships/customXml" Target="../ink/ink998.xml"/><Relationship Id="rId71" Type="http://schemas.openxmlformats.org/officeDocument/2006/relationships/customXml" Target="../ink/ink741.xml"/><Relationship Id="rId234" Type="http://schemas.openxmlformats.org/officeDocument/2006/relationships/image" Target="../media/image1741.png"/><Relationship Id="rId637" Type="http://schemas.openxmlformats.org/officeDocument/2006/relationships/image" Target="../media/image1941.png"/><Relationship Id="rId2" Type="http://schemas.openxmlformats.org/officeDocument/2006/relationships/notesSlide" Target="../notesSlides/notesSlide7.xml"/><Relationship Id="rId29" Type="http://schemas.openxmlformats.org/officeDocument/2006/relationships/customXml" Target="../ink/ink720.xml"/><Relationship Id="rId276" Type="http://schemas.openxmlformats.org/officeDocument/2006/relationships/image" Target="../media/image1762.png"/><Relationship Id="rId441" Type="http://schemas.openxmlformats.org/officeDocument/2006/relationships/customXml" Target="../ink/ink928.xml"/><Relationship Id="rId483" Type="http://schemas.openxmlformats.org/officeDocument/2006/relationships/customXml" Target="../ink/ink949.xml"/><Relationship Id="rId539" Type="http://schemas.openxmlformats.org/officeDocument/2006/relationships/customXml" Target="../ink/ink977.xml"/><Relationship Id="rId40" Type="http://schemas.openxmlformats.org/officeDocument/2006/relationships/image" Target="../media/image1645.png"/><Relationship Id="rId136" Type="http://schemas.openxmlformats.org/officeDocument/2006/relationships/customXml" Target="../ink/ink774.xml"/><Relationship Id="rId178" Type="http://schemas.openxmlformats.org/officeDocument/2006/relationships/customXml" Target="../ink/ink795.xml"/><Relationship Id="rId301" Type="http://schemas.openxmlformats.org/officeDocument/2006/relationships/customXml" Target="../ink/ink857.xml"/><Relationship Id="rId343" Type="http://schemas.openxmlformats.org/officeDocument/2006/relationships/customXml" Target="../ink/ink879.xml"/><Relationship Id="rId550" Type="http://schemas.openxmlformats.org/officeDocument/2006/relationships/image" Target="../media/image1898.png"/><Relationship Id="rId82" Type="http://schemas.openxmlformats.org/officeDocument/2006/relationships/image" Target="../media/image1666.png"/><Relationship Id="rId203" Type="http://schemas.openxmlformats.org/officeDocument/2006/relationships/image" Target="../media/image1726.png"/><Relationship Id="rId385" Type="http://schemas.openxmlformats.org/officeDocument/2006/relationships/customXml" Target="../ink/ink900.xml"/><Relationship Id="rId592" Type="http://schemas.openxmlformats.org/officeDocument/2006/relationships/image" Target="../media/image1919.png"/><Relationship Id="rId606" Type="http://schemas.openxmlformats.org/officeDocument/2006/relationships/image" Target="../media/image1926.png"/><Relationship Id="rId648" Type="http://schemas.openxmlformats.org/officeDocument/2006/relationships/customXml" Target="../ink/ink1032.xml"/><Relationship Id="rId245" Type="http://schemas.openxmlformats.org/officeDocument/2006/relationships/customXml" Target="../ink/ink829.xml"/><Relationship Id="rId287" Type="http://schemas.openxmlformats.org/officeDocument/2006/relationships/customXml" Target="../ink/ink850.xml"/><Relationship Id="rId410" Type="http://schemas.openxmlformats.org/officeDocument/2006/relationships/image" Target="../media/image1828.png"/><Relationship Id="rId452" Type="http://schemas.openxmlformats.org/officeDocument/2006/relationships/image" Target="../media/image1850.png"/><Relationship Id="rId494" Type="http://schemas.openxmlformats.org/officeDocument/2006/relationships/image" Target="../media/image1871.png"/><Relationship Id="rId508" Type="http://schemas.openxmlformats.org/officeDocument/2006/relationships/image" Target="../media/image1878.png"/><Relationship Id="rId105" Type="http://schemas.openxmlformats.org/officeDocument/2006/relationships/image" Target="../media/image1677.png"/><Relationship Id="rId147" Type="http://schemas.openxmlformats.org/officeDocument/2006/relationships/image" Target="../media/image1698.png"/><Relationship Id="rId312" Type="http://schemas.openxmlformats.org/officeDocument/2006/relationships/image" Target="../media/image1780.png"/><Relationship Id="rId354" Type="http://schemas.openxmlformats.org/officeDocument/2006/relationships/image" Target="../media/image1800.png"/><Relationship Id="rId51" Type="http://schemas.openxmlformats.org/officeDocument/2006/relationships/customXml" Target="../ink/ink731.xml"/><Relationship Id="rId93" Type="http://schemas.openxmlformats.org/officeDocument/2006/relationships/customXml" Target="../ink/ink752.xml"/><Relationship Id="rId189" Type="http://schemas.openxmlformats.org/officeDocument/2006/relationships/image" Target="../media/image1719.png"/><Relationship Id="rId396" Type="http://schemas.openxmlformats.org/officeDocument/2006/relationships/image" Target="../media/image1821.png"/><Relationship Id="rId561" Type="http://schemas.openxmlformats.org/officeDocument/2006/relationships/customXml" Target="../ink/ink988.xml"/><Relationship Id="rId617" Type="http://schemas.openxmlformats.org/officeDocument/2006/relationships/image" Target="../media/image1931.png"/><Relationship Id="rId659" Type="http://schemas.openxmlformats.org/officeDocument/2006/relationships/image" Target="../media/image1952.png"/><Relationship Id="rId214" Type="http://schemas.openxmlformats.org/officeDocument/2006/relationships/customXml" Target="../ink/ink813.xml"/><Relationship Id="rId256" Type="http://schemas.openxmlformats.org/officeDocument/2006/relationships/image" Target="../media/image1752.png"/><Relationship Id="rId298" Type="http://schemas.openxmlformats.org/officeDocument/2006/relationships/image" Target="../media/image1773.png"/><Relationship Id="rId421" Type="http://schemas.openxmlformats.org/officeDocument/2006/relationships/customXml" Target="../ink/ink918.xml"/><Relationship Id="rId463" Type="http://schemas.openxmlformats.org/officeDocument/2006/relationships/customXml" Target="../ink/ink939.xml"/><Relationship Id="rId519" Type="http://schemas.openxmlformats.org/officeDocument/2006/relationships/customXml" Target="../ink/ink967.xml"/><Relationship Id="rId116" Type="http://schemas.openxmlformats.org/officeDocument/2006/relationships/customXml" Target="../ink/ink764.xml"/><Relationship Id="rId158" Type="http://schemas.openxmlformats.org/officeDocument/2006/relationships/customXml" Target="../ink/ink785.xml"/><Relationship Id="rId323" Type="http://schemas.openxmlformats.org/officeDocument/2006/relationships/image" Target="../media/image1785.png"/><Relationship Id="rId530" Type="http://schemas.openxmlformats.org/officeDocument/2006/relationships/image" Target="../media/image1481.png"/><Relationship Id="rId20" Type="http://schemas.openxmlformats.org/officeDocument/2006/relationships/image" Target="../media/image1635.png"/><Relationship Id="rId62" Type="http://schemas.openxmlformats.org/officeDocument/2006/relationships/image" Target="../media/image1656.png"/><Relationship Id="rId365" Type="http://schemas.openxmlformats.org/officeDocument/2006/relationships/customXml" Target="../ink/ink890.xml"/><Relationship Id="rId572" Type="http://schemas.openxmlformats.org/officeDocument/2006/relationships/image" Target="../media/image1909.png"/><Relationship Id="rId628" Type="http://schemas.openxmlformats.org/officeDocument/2006/relationships/customXml" Target="../ink/ink1022.xml"/><Relationship Id="rId225" Type="http://schemas.openxmlformats.org/officeDocument/2006/relationships/customXml" Target="../ink/ink819.xml"/><Relationship Id="rId267" Type="http://schemas.openxmlformats.org/officeDocument/2006/relationships/customXml" Target="../ink/ink840.xml"/><Relationship Id="rId432" Type="http://schemas.openxmlformats.org/officeDocument/2006/relationships/image" Target="../media/image1840.png"/><Relationship Id="rId474" Type="http://schemas.openxmlformats.org/officeDocument/2006/relationships/image" Target="../media/image1861.png"/><Relationship Id="rId127" Type="http://schemas.openxmlformats.org/officeDocument/2006/relationships/image" Target="../media/image1688.png"/><Relationship Id="rId31" Type="http://schemas.openxmlformats.org/officeDocument/2006/relationships/customXml" Target="../ink/ink721.xml"/><Relationship Id="rId73" Type="http://schemas.openxmlformats.org/officeDocument/2006/relationships/customXml" Target="../ink/ink742.xml"/><Relationship Id="rId169" Type="http://schemas.openxmlformats.org/officeDocument/2006/relationships/image" Target="../media/image1709.png"/><Relationship Id="rId334" Type="http://schemas.openxmlformats.org/officeDocument/2006/relationships/image" Target="../media/image1790.png"/><Relationship Id="rId376" Type="http://schemas.openxmlformats.org/officeDocument/2006/relationships/image" Target="../media/image1811.png"/><Relationship Id="rId541" Type="http://schemas.openxmlformats.org/officeDocument/2006/relationships/customXml" Target="../ink/ink978.xml"/><Relationship Id="rId583" Type="http://schemas.openxmlformats.org/officeDocument/2006/relationships/customXml" Target="../ink/ink999.xml"/><Relationship Id="rId639" Type="http://schemas.openxmlformats.org/officeDocument/2006/relationships/image" Target="../media/image1942.png"/><Relationship Id="rId4" Type="http://schemas.openxmlformats.org/officeDocument/2006/relationships/image" Target="NULL"/><Relationship Id="rId180" Type="http://schemas.openxmlformats.org/officeDocument/2006/relationships/customXml" Target="../ink/ink796.xml"/><Relationship Id="rId236" Type="http://schemas.openxmlformats.org/officeDocument/2006/relationships/image" Target="../media/image1742.png"/><Relationship Id="rId278" Type="http://schemas.openxmlformats.org/officeDocument/2006/relationships/image" Target="../media/image1763.png"/><Relationship Id="rId401" Type="http://schemas.openxmlformats.org/officeDocument/2006/relationships/customXml" Target="../ink/ink908.xml"/><Relationship Id="rId443" Type="http://schemas.openxmlformats.org/officeDocument/2006/relationships/customXml" Target="../ink/ink929.xml"/><Relationship Id="rId650" Type="http://schemas.openxmlformats.org/officeDocument/2006/relationships/customXml" Target="../ink/ink1033.xml"/><Relationship Id="rId303" Type="http://schemas.openxmlformats.org/officeDocument/2006/relationships/customXml" Target="../ink/ink858.xml"/><Relationship Id="rId485" Type="http://schemas.openxmlformats.org/officeDocument/2006/relationships/customXml" Target="../ink/ink950.xml"/><Relationship Id="rId42" Type="http://schemas.openxmlformats.org/officeDocument/2006/relationships/image" Target="../media/image1646.png"/><Relationship Id="rId84" Type="http://schemas.openxmlformats.org/officeDocument/2006/relationships/image" Target="../media/image1667.png"/><Relationship Id="rId138" Type="http://schemas.openxmlformats.org/officeDocument/2006/relationships/customXml" Target="../ink/ink775.xml"/><Relationship Id="rId345" Type="http://schemas.openxmlformats.org/officeDocument/2006/relationships/customXml" Target="../ink/ink880.xml"/><Relationship Id="rId387" Type="http://schemas.openxmlformats.org/officeDocument/2006/relationships/customXml" Target="../ink/ink901.xml"/><Relationship Id="rId510" Type="http://schemas.openxmlformats.org/officeDocument/2006/relationships/image" Target="../media/image1879.png"/><Relationship Id="rId552" Type="http://schemas.openxmlformats.org/officeDocument/2006/relationships/image" Target="../media/image1899.png"/><Relationship Id="rId594" Type="http://schemas.openxmlformats.org/officeDocument/2006/relationships/image" Target="../media/image1920.png"/><Relationship Id="rId608" Type="http://schemas.openxmlformats.org/officeDocument/2006/relationships/image" Target="../media/image1927.png"/><Relationship Id="rId191" Type="http://schemas.openxmlformats.org/officeDocument/2006/relationships/image" Target="../media/image1720.png"/><Relationship Id="rId205" Type="http://schemas.openxmlformats.org/officeDocument/2006/relationships/image" Target="../media/image1727.png"/><Relationship Id="rId247" Type="http://schemas.openxmlformats.org/officeDocument/2006/relationships/customXml" Target="../ink/ink830.xml"/><Relationship Id="rId412" Type="http://schemas.openxmlformats.org/officeDocument/2006/relationships/image" Target="../media/image1829.png"/><Relationship Id="rId107" Type="http://schemas.openxmlformats.org/officeDocument/2006/relationships/image" Target="../media/image1678.png"/><Relationship Id="rId289" Type="http://schemas.openxmlformats.org/officeDocument/2006/relationships/customXml" Target="../ink/ink851.xml"/><Relationship Id="rId454" Type="http://schemas.openxmlformats.org/officeDocument/2006/relationships/image" Target="../media/image1851.png"/><Relationship Id="rId496" Type="http://schemas.openxmlformats.org/officeDocument/2006/relationships/image" Target="../media/image1872.png"/><Relationship Id="rId661" Type="http://schemas.openxmlformats.org/officeDocument/2006/relationships/image" Target="../media/image1953.png"/><Relationship Id="rId11" Type="http://schemas.openxmlformats.org/officeDocument/2006/relationships/customXml" Target="../ink/ink711.xml"/><Relationship Id="rId53" Type="http://schemas.openxmlformats.org/officeDocument/2006/relationships/customXml" Target="../ink/ink732.xml"/><Relationship Id="rId149" Type="http://schemas.openxmlformats.org/officeDocument/2006/relationships/image" Target="../media/image1699.png"/><Relationship Id="rId314" Type="http://schemas.openxmlformats.org/officeDocument/2006/relationships/customXml" Target="../ink/ink864.xml"/><Relationship Id="rId356" Type="http://schemas.openxmlformats.org/officeDocument/2006/relationships/image" Target="../media/image1801.png"/><Relationship Id="rId398" Type="http://schemas.openxmlformats.org/officeDocument/2006/relationships/image" Target="../media/image1822.png"/><Relationship Id="rId521" Type="http://schemas.openxmlformats.org/officeDocument/2006/relationships/customXml" Target="../ink/ink968.xml"/><Relationship Id="rId563" Type="http://schemas.openxmlformats.org/officeDocument/2006/relationships/customXml" Target="../ink/ink989.xml"/><Relationship Id="rId619" Type="http://schemas.openxmlformats.org/officeDocument/2006/relationships/image" Target="../media/image1932.png"/><Relationship Id="rId95" Type="http://schemas.openxmlformats.org/officeDocument/2006/relationships/customXml" Target="../ink/ink753.xml"/><Relationship Id="rId160" Type="http://schemas.openxmlformats.org/officeDocument/2006/relationships/customXml" Target="../ink/ink786.xml"/><Relationship Id="rId216" Type="http://schemas.openxmlformats.org/officeDocument/2006/relationships/customXml" Target="../ink/ink814.xml"/><Relationship Id="rId423" Type="http://schemas.openxmlformats.org/officeDocument/2006/relationships/customXml" Target="../ink/ink919.xml"/><Relationship Id="rId258" Type="http://schemas.openxmlformats.org/officeDocument/2006/relationships/image" Target="../media/image1753.png"/><Relationship Id="rId465" Type="http://schemas.openxmlformats.org/officeDocument/2006/relationships/customXml" Target="../ink/ink940.xml"/><Relationship Id="rId630" Type="http://schemas.openxmlformats.org/officeDocument/2006/relationships/customXml" Target="../ink/ink1023.xml"/><Relationship Id="rId22" Type="http://schemas.openxmlformats.org/officeDocument/2006/relationships/image" Target="../media/image1636.png"/><Relationship Id="rId64" Type="http://schemas.openxmlformats.org/officeDocument/2006/relationships/image" Target="../media/image1657.png"/><Relationship Id="rId118" Type="http://schemas.openxmlformats.org/officeDocument/2006/relationships/customXml" Target="../ink/ink765.xml"/><Relationship Id="rId325" Type="http://schemas.openxmlformats.org/officeDocument/2006/relationships/image" Target="../media/image1786.png"/><Relationship Id="rId367" Type="http://schemas.openxmlformats.org/officeDocument/2006/relationships/customXml" Target="../ink/ink891.xml"/><Relationship Id="rId532" Type="http://schemas.openxmlformats.org/officeDocument/2006/relationships/image" Target="../media/image1889.png"/><Relationship Id="rId574" Type="http://schemas.openxmlformats.org/officeDocument/2006/relationships/image" Target="../media/image1910.png"/><Relationship Id="rId171" Type="http://schemas.openxmlformats.org/officeDocument/2006/relationships/image" Target="../media/image1710.png"/><Relationship Id="rId227" Type="http://schemas.openxmlformats.org/officeDocument/2006/relationships/customXml" Target="../ink/ink820.xml"/><Relationship Id="rId269" Type="http://schemas.openxmlformats.org/officeDocument/2006/relationships/customXml" Target="../ink/ink841.xml"/><Relationship Id="rId434" Type="http://schemas.openxmlformats.org/officeDocument/2006/relationships/image" Target="../media/image1841.png"/><Relationship Id="rId476" Type="http://schemas.openxmlformats.org/officeDocument/2006/relationships/image" Target="../media/image1862.png"/><Relationship Id="rId641" Type="http://schemas.openxmlformats.org/officeDocument/2006/relationships/image" Target="../media/image1943.png"/><Relationship Id="rId33" Type="http://schemas.openxmlformats.org/officeDocument/2006/relationships/customXml" Target="../ink/ink722.xml"/><Relationship Id="rId129" Type="http://schemas.openxmlformats.org/officeDocument/2006/relationships/image" Target="../media/image1689.png"/><Relationship Id="rId280" Type="http://schemas.openxmlformats.org/officeDocument/2006/relationships/image" Target="../media/image1764.png"/><Relationship Id="rId336" Type="http://schemas.openxmlformats.org/officeDocument/2006/relationships/image" Target="../media/image1791.png"/><Relationship Id="rId501" Type="http://schemas.openxmlformats.org/officeDocument/2006/relationships/customXml" Target="../ink/ink958.xml"/><Relationship Id="rId543" Type="http://schemas.openxmlformats.org/officeDocument/2006/relationships/customXml" Target="../ink/ink979.xml"/><Relationship Id="rId75" Type="http://schemas.openxmlformats.org/officeDocument/2006/relationships/customXml" Target="../ink/ink743.xml"/><Relationship Id="rId140" Type="http://schemas.openxmlformats.org/officeDocument/2006/relationships/customXml" Target="../ink/ink776.xml"/><Relationship Id="rId182" Type="http://schemas.openxmlformats.org/officeDocument/2006/relationships/customXml" Target="../ink/ink797.xml"/><Relationship Id="rId378" Type="http://schemas.openxmlformats.org/officeDocument/2006/relationships/image" Target="../media/image1812.png"/><Relationship Id="rId403" Type="http://schemas.openxmlformats.org/officeDocument/2006/relationships/customXml" Target="../ink/ink909.xml"/><Relationship Id="rId585" Type="http://schemas.openxmlformats.org/officeDocument/2006/relationships/customXml" Target="../ink/ink1000.xml"/><Relationship Id="rId6" Type="http://schemas.openxmlformats.org/officeDocument/2006/relationships/image" Target="../media/image1628.png"/><Relationship Id="rId238" Type="http://schemas.openxmlformats.org/officeDocument/2006/relationships/image" Target="../media/image1743.png"/><Relationship Id="rId445" Type="http://schemas.openxmlformats.org/officeDocument/2006/relationships/customXml" Target="../ink/ink930.xml"/><Relationship Id="rId487" Type="http://schemas.openxmlformats.org/officeDocument/2006/relationships/customXml" Target="../ink/ink951.xml"/><Relationship Id="rId610" Type="http://schemas.openxmlformats.org/officeDocument/2006/relationships/image" Target="../media/image1928.png"/><Relationship Id="rId652" Type="http://schemas.openxmlformats.org/officeDocument/2006/relationships/customXml" Target="../ink/ink1034.xml"/><Relationship Id="rId291" Type="http://schemas.openxmlformats.org/officeDocument/2006/relationships/customXml" Target="../ink/ink852.xml"/><Relationship Id="rId305" Type="http://schemas.openxmlformats.org/officeDocument/2006/relationships/customXml" Target="../ink/ink859.xml"/><Relationship Id="rId347" Type="http://schemas.openxmlformats.org/officeDocument/2006/relationships/customXml" Target="../ink/ink881.xml"/><Relationship Id="rId512" Type="http://schemas.openxmlformats.org/officeDocument/2006/relationships/image" Target="../media/image1880.png"/><Relationship Id="rId44" Type="http://schemas.openxmlformats.org/officeDocument/2006/relationships/image" Target="../media/image1647.png"/><Relationship Id="rId86" Type="http://schemas.openxmlformats.org/officeDocument/2006/relationships/image" Target="../media/image1668.png"/><Relationship Id="rId151" Type="http://schemas.openxmlformats.org/officeDocument/2006/relationships/image" Target="../media/image1700.png"/><Relationship Id="rId389" Type="http://schemas.openxmlformats.org/officeDocument/2006/relationships/customXml" Target="../ink/ink902.xml"/><Relationship Id="rId554" Type="http://schemas.openxmlformats.org/officeDocument/2006/relationships/image" Target="../media/image1900.png"/><Relationship Id="rId596" Type="http://schemas.openxmlformats.org/officeDocument/2006/relationships/image" Target="../media/image1921.png"/><Relationship Id="rId193" Type="http://schemas.openxmlformats.org/officeDocument/2006/relationships/image" Target="../media/image1721.png"/><Relationship Id="rId207" Type="http://schemas.openxmlformats.org/officeDocument/2006/relationships/image" Target="../media/image1728.png"/><Relationship Id="rId249" Type="http://schemas.openxmlformats.org/officeDocument/2006/relationships/customXml" Target="../ink/ink831.xml"/><Relationship Id="rId414" Type="http://schemas.openxmlformats.org/officeDocument/2006/relationships/image" Target="../media/image1830.png"/><Relationship Id="rId456" Type="http://schemas.openxmlformats.org/officeDocument/2006/relationships/image" Target="../media/image1852.png"/><Relationship Id="rId498" Type="http://schemas.openxmlformats.org/officeDocument/2006/relationships/image" Target="../media/image1873.png"/><Relationship Id="rId621" Type="http://schemas.openxmlformats.org/officeDocument/2006/relationships/image" Target="../media/image1933.png"/><Relationship Id="rId13" Type="http://schemas.openxmlformats.org/officeDocument/2006/relationships/customXml" Target="../ink/ink712.xml"/><Relationship Id="rId109" Type="http://schemas.openxmlformats.org/officeDocument/2006/relationships/image" Target="../media/image1679.png"/><Relationship Id="rId260" Type="http://schemas.openxmlformats.org/officeDocument/2006/relationships/image" Target="../media/image1754.png"/><Relationship Id="rId316" Type="http://schemas.openxmlformats.org/officeDocument/2006/relationships/customXml" Target="../ink/ink865.xml"/><Relationship Id="rId523" Type="http://schemas.openxmlformats.org/officeDocument/2006/relationships/customXml" Target="../ink/ink969.xml"/><Relationship Id="rId55" Type="http://schemas.openxmlformats.org/officeDocument/2006/relationships/customXml" Target="../ink/ink733.xml"/><Relationship Id="rId97" Type="http://schemas.openxmlformats.org/officeDocument/2006/relationships/customXml" Target="../ink/ink754.xml"/><Relationship Id="rId120" Type="http://schemas.openxmlformats.org/officeDocument/2006/relationships/customXml" Target="../ink/ink766.xml"/><Relationship Id="rId358" Type="http://schemas.openxmlformats.org/officeDocument/2006/relationships/image" Target="../media/image1802.png"/><Relationship Id="rId565" Type="http://schemas.openxmlformats.org/officeDocument/2006/relationships/customXml" Target="../ink/ink990.xml"/><Relationship Id="rId162" Type="http://schemas.openxmlformats.org/officeDocument/2006/relationships/customXml" Target="../ink/ink787.xml"/><Relationship Id="rId218" Type="http://schemas.openxmlformats.org/officeDocument/2006/relationships/customXml" Target="../ink/ink815.xml"/><Relationship Id="rId425" Type="http://schemas.openxmlformats.org/officeDocument/2006/relationships/customXml" Target="../ink/ink920.xml"/><Relationship Id="rId467" Type="http://schemas.openxmlformats.org/officeDocument/2006/relationships/customXml" Target="../ink/ink941.xml"/><Relationship Id="rId632" Type="http://schemas.openxmlformats.org/officeDocument/2006/relationships/customXml" Target="../ink/ink1024.xml"/><Relationship Id="rId271" Type="http://schemas.openxmlformats.org/officeDocument/2006/relationships/customXml" Target="../ink/ink842.xml"/><Relationship Id="rId24" Type="http://schemas.openxmlformats.org/officeDocument/2006/relationships/image" Target="../media/image1637.png"/><Relationship Id="rId66" Type="http://schemas.openxmlformats.org/officeDocument/2006/relationships/image" Target="../media/image1658.png"/><Relationship Id="rId131" Type="http://schemas.openxmlformats.org/officeDocument/2006/relationships/image" Target="../media/image1690.png"/><Relationship Id="rId327" Type="http://schemas.openxmlformats.org/officeDocument/2006/relationships/customXml" Target="../ink/ink871.xml"/><Relationship Id="rId369" Type="http://schemas.openxmlformats.org/officeDocument/2006/relationships/customXml" Target="../ink/ink892.xml"/><Relationship Id="rId534" Type="http://schemas.openxmlformats.org/officeDocument/2006/relationships/image" Target="../media/image1890.png"/><Relationship Id="rId576" Type="http://schemas.openxmlformats.org/officeDocument/2006/relationships/image" Target="../media/image1911.png"/><Relationship Id="rId173" Type="http://schemas.openxmlformats.org/officeDocument/2006/relationships/image" Target="../media/image1711.png"/><Relationship Id="rId229" Type="http://schemas.openxmlformats.org/officeDocument/2006/relationships/customXml" Target="../ink/ink821.xml"/><Relationship Id="rId380" Type="http://schemas.openxmlformats.org/officeDocument/2006/relationships/image" Target="../media/image1813.png"/><Relationship Id="rId436" Type="http://schemas.openxmlformats.org/officeDocument/2006/relationships/image" Target="../media/image1842.png"/><Relationship Id="rId601" Type="http://schemas.openxmlformats.org/officeDocument/2006/relationships/customXml" Target="../ink/ink1008.xml"/><Relationship Id="rId643" Type="http://schemas.openxmlformats.org/officeDocument/2006/relationships/image" Target="../media/image1944.png"/><Relationship Id="rId240" Type="http://schemas.openxmlformats.org/officeDocument/2006/relationships/image" Target="../media/image1744.png"/><Relationship Id="rId478" Type="http://schemas.openxmlformats.org/officeDocument/2006/relationships/image" Target="../media/image1863.png"/><Relationship Id="rId35" Type="http://schemas.openxmlformats.org/officeDocument/2006/relationships/customXml" Target="../ink/ink723.xml"/><Relationship Id="rId77" Type="http://schemas.openxmlformats.org/officeDocument/2006/relationships/customXml" Target="../ink/ink744.xml"/><Relationship Id="rId100" Type="http://schemas.openxmlformats.org/officeDocument/2006/relationships/customXml" Target="../ink/ink756.xml"/><Relationship Id="rId282" Type="http://schemas.openxmlformats.org/officeDocument/2006/relationships/image" Target="../media/image1765.png"/><Relationship Id="rId338" Type="http://schemas.openxmlformats.org/officeDocument/2006/relationships/image" Target="../media/image1792.png"/><Relationship Id="rId503" Type="http://schemas.openxmlformats.org/officeDocument/2006/relationships/customXml" Target="../ink/ink959.xml"/><Relationship Id="rId545" Type="http://schemas.openxmlformats.org/officeDocument/2006/relationships/customXml" Target="../ink/ink980.xml"/><Relationship Id="rId587" Type="http://schemas.openxmlformats.org/officeDocument/2006/relationships/customXml" Target="../ink/ink1001.xml"/><Relationship Id="rId8" Type="http://schemas.openxmlformats.org/officeDocument/2006/relationships/image" Target="../media/image1629.png"/><Relationship Id="rId142" Type="http://schemas.openxmlformats.org/officeDocument/2006/relationships/customXml" Target="../ink/ink777.xml"/><Relationship Id="rId184" Type="http://schemas.openxmlformats.org/officeDocument/2006/relationships/customXml" Target="../ink/ink798.xml"/><Relationship Id="rId391" Type="http://schemas.openxmlformats.org/officeDocument/2006/relationships/customXml" Target="../ink/ink903.xml"/><Relationship Id="rId405" Type="http://schemas.openxmlformats.org/officeDocument/2006/relationships/customXml" Target="../ink/ink910.xml"/><Relationship Id="rId447" Type="http://schemas.openxmlformats.org/officeDocument/2006/relationships/customXml" Target="../ink/ink931.xml"/><Relationship Id="rId612" Type="http://schemas.openxmlformats.org/officeDocument/2006/relationships/image" Target="../media/image1929.png"/><Relationship Id="rId251" Type="http://schemas.openxmlformats.org/officeDocument/2006/relationships/customXml" Target="../ink/ink832.xml"/><Relationship Id="rId489" Type="http://schemas.openxmlformats.org/officeDocument/2006/relationships/customXml" Target="../ink/ink952.xml"/><Relationship Id="rId654" Type="http://schemas.openxmlformats.org/officeDocument/2006/relationships/customXml" Target="../ink/ink1035.xml"/><Relationship Id="rId46" Type="http://schemas.openxmlformats.org/officeDocument/2006/relationships/image" Target="../media/image1648.png"/><Relationship Id="rId293" Type="http://schemas.openxmlformats.org/officeDocument/2006/relationships/customXml" Target="../ink/ink853.xml"/><Relationship Id="rId307" Type="http://schemas.openxmlformats.org/officeDocument/2006/relationships/customXml" Target="../ink/ink860.xml"/><Relationship Id="rId349" Type="http://schemas.openxmlformats.org/officeDocument/2006/relationships/customXml" Target="../ink/ink882.xml"/><Relationship Id="rId514" Type="http://schemas.openxmlformats.org/officeDocument/2006/relationships/image" Target="../media/image1881.png"/><Relationship Id="rId556" Type="http://schemas.openxmlformats.org/officeDocument/2006/relationships/image" Target="../media/image1901.png"/><Relationship Id="rId88" Type="http://schemas.openxmlformats.org/officeDocument/2006/relationships/image" Target="../media/image1669.png"/><Relationship Id="rId111" Type="http://schemas.openxmlformats.org/officeDocument/2006/relationships/image" Target="../media/image1680.png"/><Relationship Id="rId153" Type="http://schemas.openxmlformats.org/officeDocument/2006/relationships/image" Target="../media/image1701.png"/><Relationship Id="rId195" Type="http://schemas.openxmlformats.org/officeDocument/2006/relationships/image" Target="../media/image1722.png"/><Relationship Id="rId209" Type="http://schemas.openxmlformats.org/officeDocument/2006/relationships/image" Target="../media/image1729.png"/><Relationship Id="rId360" Type="http://schemas.openxmlformats.org/officeDocument/2006/relationships/image" Target="../media/image1803.png"/><Relationship Id="rId416" Type="http://schemas.openxmlformats.org/officeDocument/2006/relationships/image" Target="../media/image1831.png"/><Relationship Id="rId598" Type="http://schemas.openxmlformats.org/officeDocument/2006/relationships/image" Target="../media/image1922.png"/><Relationship Id="rId220" Type="http://schemas.openxmlformats.org/officeDocument/2006/relationships/image" Target="../media/image1734.png"/><Relationship Id="rId458" Type="http://schemas.openxmlformats.org/officeDocument/2006/relationships/image" Target="../media/image1853.png"/><Relationship Id="rId623" Type="http://schemas.openxmlformats.org/officeDocument/2006/relationships/image" Target="../media/image1934.png"/><Relationship Id="rId15" Type="http://schemas.openxmlformats.org/officeDocument/2006/relationships/customXml" Target="../ink/ink713.xml"/><Relationship Id="rId57" Type="http://schemas.openxmlformats.org/officeDocument/2006/relationships/customXml" Target="../ink/ink734.xml"/><Relationship Id="rId262" Type="http://schemas.openxmlformats.org/officeDocument/2006/relationships/image" Target="../media/image1755.png"/><Relationship Id="rId318" Type="http://schemas.openxmlformats.org/officeDocument/2006/relationships/customXml" Target="../ink/ink866.xml"/><Relationship Id="rId525" Type="http://schemas.openxmlformats.org/officeDocument/2006/relationships/customXml" Target="../ink/ink970.xml"/><Relationship Id="rId567" Type="http://schemas.openxmlformats.org/officeDocument/2006/relationships/customXml" Target="../ink/ink991.xml"/><Relationship Id="rId99" Type="http://schemas.openxmlformats.org/officeDocument/2006/relationships/image" Target="../media/image1674.png"/><Relationship Id="rId122" Type="http://schemas.openxmlformats.org/officeDocument/2006/relationships/customXml" Target="../ink/ink767.xml"/><Relationship Id="rId164" Type="http://schemas.openxmlformats.org/officeDocument/2006/relationships/customXml" Target="../ink/ink788.xml"/><Relationship Id="rId371" Type="http://schemas.openxmlformats.org/officeDocument/2006/relationships/customXml" Target="../ink/ink893.xml"/><Relationship Id="rId427" Type="http://schemas.openxmlformats.org/officeDocument/2006/relationships/customXml" Target="../ink/ink921.xml"/><Relationship Id="rId469" Type="http://schemas.openxmlformats.org/officeDocument/2006/relationships/customXml" Target="../ink/ink942.xml"/><Relationship Id="rId634" Type="http://schemas.openxmlformats.org/officeDocument/2006/relationships/customXml" Target="../ink/ink1025.xml"/><Relationship Id="rId26" Type="http://schemas.openxmlformats.org/officeDocument/2006/relationships/image" Target="../media/image1638.png"/><Relationship Id="rId231" Type="http://schemas.openxmlformats.org/officeDocument/2006/relationships/customXml" Target="../ink/ink822.xml"/><Relationship Id="rId273" Type="http://schemas.openxmlformats.org/officeDocument/2006/relationships/customXml" Target="../ink/ink843.xml"/><Relationship Id="rId329" Type="http://schemas.openxmlformats.org/officeDocument/2006/relationships/customXml" Target="../ink/ink872.xml"/><Relationship Id="rId480" Type="http://schemas.openxmlformats.org/officeDocument/2006/relationships/image" Target="../media/image1864.png"/><Relationship Id="rId536" Type="http://schemas.openxmlformats.org/officeDocument/2006/relationships/image" Target="../media/image1891.png"/><Relationship Id="rId68" Type="http://schemas.openxmlformats.org/officeDocument/2006/relationships/image" Target="../media/image1659.png"/><Relationship Id="rId133" Type="http://schemas.openxmlformats.org/officeDocument/2006/relationships/image" Target="../media/image1691.png"/><Relationship Id="rId175" Type="http://schemas.openxmlformats.org/officeDocument/2006/relationships/image" Target="../media/image1712.png"/><Relationship Id="rId340" Type="http://schemas.openxmlformats.org/officeDocument/2006/relationships/image" Target="../media/image1793.png"/><Relationship Id="rId578" Type="http://schemas.openxmlformats.org/officeDocument/2006/relationships/image" Target="../media/image1912.png"/><Relationship Id="rId200" Type="http://schemas.openxmlformats.org/officeDocument/2006/relationships/customXml" Target="../ink/ink806.xml"/><Relationship Id="rId382" Type="http://schemas.openxmlformats.org/officeDocument/2006/relationships/image" Target="../media/image1814.png"/><Relationship Id="rId438" Type="http://schemas.openxmlformats.org/officeDocument/2006/relationships/image" Target="../media/image1843.png"/><Relationship Id="rId603" Type="http://schemas.openxmlformats.org/officeDocument/2006/relationships/customXml" Target="../ink/ink1009.xml"/><Relationship Id="rId645" Type="http://schemas.openxmlformats.org/officeDocument/2006/relationships/image" Target="../media/image1945.png"/><Relationship Id="rId242" Type="http://schemas.openxmlformats.org/officeDocument/2006/relationships/image" Target="../media/image1745.png"/><Relationship Id="rId284" Type="http://schemas.openxmlformats.org/officeDocument/2006/relationships/image" Target="../media/image1766.png"/><Relationship Id="rId491" Type="http://schemas.openxmlformats.org/officeDocument/2006/relationships/customXml" Target="../ink/ink953.xml"/><Relationship Id="rId505" Type="http://schemas.openxmlformats.org/officeDocument/2006/relationships/customXml" Target="../ink/ink960.xml"/><Relationship Id="rId37" Type="http://schemas.openxmlformats.org/officeDocument/2006/relationships/customXml" Target="../ink/ink724.xml"/><Relationship Id="rId79" Type="http://schemas.openxmlformats.org/officeDocument/2006/relationships/customXml" Target="../ink/ink745.xml"/><Relationship Id="rId102" Type="http://schemas.openxmlformats.org/officeDocument/2006/relationships/customXml" Target="../ink/ink757.xml"/><Relationship Id="rId144" Type="http://schemas.openxmlformats.org/officeDocument/2006/relationships/customXml" Target="../ink/ink778.xml"/><Relationship Id="rId547" Type="http://schemas.openxmlformats.org/officeDocument/2006/relationships/customXml" Target="../ink/ink981.xml"/><Relationship Id="rId589" Type="http://schemas.openxmlformats.org/officeDocument/2006/relationships/customXml" Target="../ink/ink1002.xml"/><Relationship Id="rId90" Type="http://schemas.openxmlformats.org/officeDocument/2006/relationships/image" Target="../media/image1670.png"/><Relationship Id="rId186" Type="http://schemas.openxmlformats.org/officeDocument/2006/relationships/customXml" Target="../ink/ink799.xml"/><Relationship Id="rId351" Type="http://schemas.openxmlformats.org/officeDocument/2006/relationships/customXml" Target="../ink/ink883.xml"/><Relationship Id="rId393" Type="http://schemas.openxmlformats.org/officeDocument/2006/relationships/customXml" Target="../ink/ink904.xml"/><Relationship Id="rId407" Type="http://schemas.openxmlformats.org/officeDocument/2006/relationships/customXml" Target="../ink/ink911.xml"/><Relationship Id="rId449" Type="http://schemas.openxmlformats.org/officeDocument/2006/relationships/customXml" Target="../ink/ink932.xml"/><Relationship Id="rId614" Type="http://schemas.openxmlformats.org/officeDocument/2006/relationships/customXml" Target="../ink/ink1015.xml"/><Relationship Id="rId656" Type="http://schemas.openxmlformats.org/officeDocument/2006/relationships/customXml" Target="../ink/ink1036.xml"/><Relationship Id="rId211" Type="http://schemas.openxmlformats.org/officeDocument/2006/relationships/image" Target="../media/image1730.png"/><Relationship Id="rId253" Type="http://schemas.openxmlformats.org/officeDocument/2006/relationships/customXml" Target="../ink/ink833.xml"/><Relationship Id="rId295" Type="http://schemas.openxmlformats.org/officeDocument/2006/relationships/customXml" Target="../ink/ink854.xml"/><Relationship Id="rId309" Type="http://schemas.openxmlformats.org/officeDocument/2006/relationships/customXml" Target="../ink/ink861.xml"/><Relationship Id="rId460" Type="http://schemas.openxmlformats.org/officeDocument/2006/relationships/image" Target="../media/image1854.png"/><Relationship Id="rId516" Type="http://schemas.openxmlformats.org/officeDocument/2006/relationships/image" Target="../media/image1882.png"/><Relationship Id="rId48" Type="http://schemas.openxmlformats.org/officeDocument/2006/relationships/image" Target="../media/image1649.png"/><Relationship Id="rId113" Type="http://schemas.openxmlformats.org/officeDocument/2006/relationships/image" Target="../media/image1681.png"/><Relationship Id="rId320" Type="http://schemas.openxmlformats.org/officeDocument/2006/relationships/customXml" Target="../ink/ink867.xml"/><Relationship Id="rId558" Type="http://schemas.openxmlformats.org/officeDocument/2006/relationships/image" Target="../media/image1902.png"/><Relationship Id="rId155" Type="http://schemas.openxmlformats.org/officeDocument/2006/relationships/image" Target="../media/image1702.png"/><Relationship Id="rId197" Type="http://schemas.openxmlformats.org/officeDocument/2006/relationships/image" Target="../media/image1723.png"/><Relationship Id="rId362" Type="http://schemas.openxmlformats.org/officeDocument/2006/relationships/image" Target="../media/image1804.png"/><Relationship Id="rId418" Type="http://schemas.openxmlformats.org/officeDocument/2006/relationships/image" Target="../media/image1832.png"/><Relationship Id="rId625" Type="http://schemas.openxmlformats.org/officeDocument/2006/relationships/image" Target="../media/image1935.png"/><Relationship Id="rId222" Type="http://schemas.openxmlformats.org/officeDocument/2006/relationships/image" Target="../media/image1735.png"/><Relationship Id="rId264" Type="http://schemas.openxmlformats.org/officeDocument/2006/relationships/image" Target="../media/image1756.png"/><Relationship Id="rId471" Type="http://schemas.openxmlformats.org/officeDocument/2006/relationships/customXml" Target="../ink/ink943.xml"/><Relationship Id="rId17" Type="http://schemas.openxmlformats.org/officeDocument/2006/relationships/customXml" Target="../ink/ink714.xml"/><Relationship Id="rId59" Type="http://schemas.openxmlformats.org/officeDocument/2006/relationships/customXml" Target="../ink/ink735.xml"/><Relationship Id="rId124" Type="http://schemas.openxmlformats.org/officeDocument/2006/relationships/customXml" Target="../ink/ink768.xml"/><Relationship Id="rId527" Type="http://schemas.openxmlformats.org/officeDocument/2006/relationships/customXml" Target="../ink/ink971.xml"/><Relationship Id="rId569" Type="http://schemas.openxmlformats.org/officeDocument/2006/relationships/customXml" Target="../ink/ink992.xml"/><Relationship Id="rId70" Type="http://schemas.openxmlformats.org/officeDocument/2006/relationships/image" Target="../media/image1660.png"/><Relationship Id="rId166" Type="http://schemas.openxmlformats.org/officeDocument/2006/relationships/customXml" Target="../ink/ink789.xml"/><Relationship Id="rId331" Type="http://schemas.openxmlformats.org/officeDocument/2006/relationships/customXml" Target="../ink/ink873.xml"/><Relationship Id="rId373" Type="http://schemas.openxmlformats.org/officeDocument/2006/relationships/customXml" Target="../ink/ink894.xml"/><Relationship Id="rId429" Type="http://schemas.openxmlformats.org/officeDocument/2006/relationships/customXml" Target="../ink/ink922.xml"/><Relationship Id="rId580" Type="http://schemas.openxmlformats.org/officeDocument/2006/relationships/image" Target="../media/image1913.png"/><Relationship Id="rId636" Type="http://schemas.openxmlformats.org/officeDocument/2006/relationships/customXml" Target="../ink/ink1026.xml"/><Relationship Id="rId1" Type="http://schemas.openxmlformats.org/officeDocument/2006/relationships/slideLayout" Target="../slideLayouts/slideLayout7.xml"/><Relationship Id="rId233" Type="http://schemas.openxmlformats.org/officeDocument/2006/relationships/customXml" Target="../ink/ink823.xml"/><Relationship Id="rId440" Type="http://schemas.openxmlformats.org/officeDocument/2006/relationships/image" Target="../media/image1844.png"/><Relationship Id="rId28" Type="http://schemas.openxmlformats.org/officeDocument/2006/relationships/image" Target="../media/image1639.png"/><Relationship Id="rId275" Type="http://schemas.openxmlformats.org/officeDocument/2006/relationships/customXml" Target="../ink/ink844.xml"/><Relationship Id="rId300" Type="http://schemas.openxmlformats.org/officeDocument/2006/relationships/image" Target="../media/image1774.png"/><Relationship Id="rId482" Type="http://schemas.openxmlformats.org/officeDocument/2006/relationships/image" Target="../media/image1865.png"/><Relationship Id="rId538" Type="http://schemas.openxmlformats.org/officeDocument/2006/relationships/image" Target="../media/image1892.png"/><Relationship Id="rId81" Type="http://schemas.openxmlformats.org/officeDocument/2006/relationships/customXml" Target="../ink/ink746.xml"/><Relationship Id="rId135" Type="http://schemas.openxmlformats.org/officeDocument/2006/relationships/image" Target="../media/image1692.png"/><Relationship Id="rId177" Type="http://schemas.openxmlformats.org/officeDocument/2006/relationships/image" Target="../media/image1713.png"/><Relationship Id="rId342" Type="http://schemas.openxmlformats.org/officeDocument/2006/relationships/image" Target="../media/image1794.png"/><Relationship Id="rId384" Type="http://schemas.openxmlformats.org/officeDocument/2006/relationships/image" Target="../media/image1815.png"/><Relationship Id="rId591" Type="http://schemas.openxmlformats.org/officeDocument/2006/relationships/customXml" Target="../ink/ink1003.xml"/><Relationship Id="rId605" Type="http://schemas.openxmlformats.org/officeDocument/2006/relationships/customXml" Target="../ink/ink1010.xml"/><Relationship Id="rId202" Type="http://schemas.openxmlformats.org/officeDocument/2006/relationships/customXml" Target="../ink/ink807.xml"/><Relationship Id="rId244" Type="http://schemas.openxmlformats.org/officeDocument/2006/relationships/image" Target="../media/image1746.png"/><Relationship Id="rId647" Type="http://schemas.openxmlformats.org/officeDocument/2006/relationships/image" Target="../media/image1946.png"/><Relationship Id="rId39" Type="http://schemas.openxmlformats.org/officeDocument/2006/relationships/customXml" Target="../ink/ink725.xml"/><Relationship Id="rId286" Type="http://schemas.openxmlformats.org/officeDocument/2006/relationships/image" Target="../media/image1767.png"/><Relationship Id="rId451" Type="http://schemas.openxmlformats.org/officeDocument/2006/relationships/customXml" Target="../ink/ink933.xml"/><Relationship Id="rId493" Type="http://schemas.openxmlformats.org/officeDocument/2006/relationships/customXml" Target="../ink/ink954.xml"/><Relationship Id="rId507" Type="http://schemas.openxmlformats.org/officeDocument/2006/relationships/customXml" Target="../ink/ink961.xml"/><Relationship Id="rId549" Type="http://schemas.openxmlformats.org/officeDocument/2006/relationships/customXml" Target="../ink/ink982.xml"/><Relationship Id="rId50" Type="http://schemas.openxmlformats.org/officeDocument/2006/relationships/image" Target="../media/image1650.png"/><Relationship Id="rId104" Type="http://schemas.openxmlformats.org/officeDocument/2006/relationships/customXml" Target="../ink/ink758.xml"/><Relationship Id="rId146" Type="http://schemas.openxmlformats.org/officeDocument/2006/relationships/customXml" Target="../ink/ink779.xml"/><Relationship Id="rId188" Type="http://schemas.openxmlformats.org/officeDocument/2006/relationships/customXml" Target="../ink/ink800.xml"/><Relationship Id="rId311" Type="http://schemas.openxmlformats.org/officeDocument/2006/relationships/customXml" Target="../ink/ink862.xml"/><Relationship Id="rId353" Type="http://schemas.openxmlformats.org/officeDocument/2006/relationships/customXml" Target="../ink/ink884.xml"/><Relationship Id="rId395" Type="http://schemas.openxmlformats.org/officeDocument/2006/relationships/customXml" Target="../ink/ink905.xml"/><Relationship Id="rId409" Type="http://schemas.openxmlformats.org/officeDocument/2006/relationships/customXml" Target="../ink/ink912.xml"/><Relationship Id="rId560" Type="http://schemas.openxmlformats.org/officeDocument/2006/relationships/image" Target="../media/image1903.png"/><Relationship Id="rId92" Type="http://schemas.openxmlformats.org/officeDocument/2006/relationships/image" Target="../media/image1671.png"/><Relationship Id="rId213" Type="http://schemas.openxmlformats.org/officeDocument/2006/relationships/image" Target="../media/image1731.png"/><Relationship Id="rId420" Type="http://schemas.openxmlformats.org/officeDocument/2006/relationships/image" Target="../media/image1833.png"/><Relationship Id="rId616" Type="http://schemas.openxmlformats.org/officeDocument/2006/relationships/customXml" Target="../ink/ink1016.xml"/><Relationship Id="rId658" Type="http://schemas.openxmlformats.org/officeDocument/2006/relationships/customXml" Target="../ink/ink1037.xml"/><Relationship Id="rId255" Type="http://schemas.openxmlformats.org/officeDocument/2006/relationships/customXml" Target="../ink/ink834.xml"/><Relationship Id="rId297" Type="http://schemas.openxmlformats.org/officeDocument/2006/relationships/customXml" Target="../ink/ink855.xml"/><Relationship Id="rId462" Type="http://schemas.openxmlformats.org/officeDocument/2006/relationships/image" Target="../media/image1855.png"/><Relationship Id="rId518" Type="http://schemas.openxmlformats.org/officeDocument/2006/relationships/image" Target="../media/image1883.png"/><Relationship Id="rId115" Type="http://schemas.openxmlformats.org/officeDocument/2006/relationships/image" Target="../media/image1682.png"/><Relationship Id="rId157" Type="http://schemas.openxmlformats.org/officeDocument/2006/relationships/image" Target="../media/image1703.png"/><Relationship Id="rId322" Type="http://schemas.openxmlformats.org/officeDocument/2006/relationships/customXml" Target="../ink/ink868.xml"/><Relationship Id="rId364" Type="http://schemas.openxmlformats.org/officeDocument/2006/relationships/image" Target="../media/image1805.png"/><Relationship Id="rId61" Type="http://schemas.openxmlformats.org/officeDocument/2006/relationships/customXml" Target="../ink/ink736.xml"/><Relationship Id="rId199" Type="http://schemas.openxmlformats.org/officeDocument/2006/relationships/image" Target="../media/image1724.png"/><Relationship Id="rId571" Type="http://schemas.openxmlformats.org/officeDocument/2006/relationships/customXml" Target="../ink/ink993.xml"/><Relationship Id="rId627" Type="http://schemas.openxmlformats.org/officeDocument/2006/relationships/image" Target="../media/image1936.png"/><Relationship Id="rId19" Type="http://schemas.openxmlformats.org/officeDocument/2006/relationships/customXml" Target="../ink/ink715.xml"/><Relationship Id="rId224" Type="http://schemas.openxmlformats.org/officeDocument/2006/relationships/image" Target="../media/image1736.png"/><Relationship Id="rId266" Type="http://schemas.openxmlformats.org/officeDocument/2006/relationships/image" Target="../media/image1757.png"/><Relationship Id="rId431" Type="http://schemas.openxmlformats.org/officeDocument/2006/relationships/customXml" Target="../ink/ink923.xml"/><Relationship Id="rId473" Type="http://schemas.openxmlformats.org/officeDocument/2006/relationships/customXml" Target="../ink/ink944.xml"/><Relationship Id="rId529" Type="http://schemas.openxmlformats.org/officeDocument/2006/relationships/customXml" Target="../ink/ink972.xml"/><Relationship Id="rId30" Type="http://schemas.openxmlformats.org/officeDocument/2006/relationships/image" Target="../media/image1640.png"/><Relationship Id="rId126" Type="http://schemas.openxmlformats.org/officeDocument/2006/relationships/customXml" Target="../ink/ink769.xml"/><Relationship Id="rId168" Type="http://schemas.openxmlformats.org/officeDocument/2006/relationships/customXml" Target="../ink/ink790.xml"/><Relationship Id="rId333" Type="http://schemas.openxmlformats.org/officeDocument/2006/relationships/customXml" Target="../ink/ink874.xml"/><Relationship Id="rId540" Type="http://schemas.openxmlformats.org/officeDocument/2006/relationships/image" Target="../media/image1893.png"/><Relationship Id="rId72" Type="http://schemas.openxmlformats.org/officeDocument/2006/relationships/image" Target="../media/image1661.png"/><Relationship Id="rId375" Type="http://schemas.openxmlformats.org/officeDocument/2006/relationships/customXml" Target="../ink/ink895.xml"/><Relationship Id="rId582" Type="http://schemas.openxmlformats.org/officeDocument/2006/relationships/image" Target="../media/image1914.png"/><Relationship Id="rId638" Type="http://schemas.openxmlformats.org/officeDocument/2006/relationships/customXml" Target="../ink/ink1027.xml"/><Relationship Id="rId3" Type="http://schemas.openxmlformats.org/officeDocument/2006/relationships/image" Target="NULL"/><Relationship Id="rId235" Type="http://schemas.openxmlformats.org/officeDocument/2006/relationships/customXml" Target="../ink/ink824.xml"/><Relationship Id="rId277" Type="http://schemas.openxmlformats.org/officeDocument/2006/relationships/customXml" Target="../ink/ink845.xml"/><Relationship Id="rId400" Type="http://schemas.openxmlformats.org/officeDocument/2006/relationships/image" Target="../media/image1823.png"/><Relationship Id="rId442" Type="http://schemas.openxmlformats.org/officeDocument/2006/relationships/image" Target="../media/image1845.png"/><Relationship Id="rId484" Type="http://schemas.openxmlformats.org/officeDocument/2006/relationships/image" Target="../media/image1866.png"/><Relationship Id="rId137" Type="http://schemas.openxmlformats.org/officeDocument/2006/relationships/image" Target="../media/image1693.png"/><Relationship Id="rId302" Type="http://schemas.openxmlformats.org/officeDocument/2006/relationships/image" Target="../media/image1775.png"/><Relationship Id="rId344" Type="http://schemas.openxmlformats.org/officeDocument/2006/relationships/image" Target="../media/image1795.png"/><Relationship Id="rId41" Type="http://schemas.openxmlformats.org/officeDocument/2006/relationships/customXml" Target="../ink/ink726.xml"/><Relationship Id="rId83" Type="http://schemas.openxmlformats.org/officeDocument/2006/relationships/customXml" Target="../ink/ink747.xml"/><Relationship Id="rId179" Type="http://schemas.openxmlformats.org/officeDocument/2006/relationships/image" Target="../media/image1714.png"/><Relationship Id="rId386" Type="http://schemas.openxmlformats.org/officeDocument/2006/relationships/image" Target="../media/image1816.png"/><Relationship Id="rId551" Type="http://schemas.openxmlformats.org/officeDocument/2006/relationships/customXml" Target="../ink/ink983.xml"/><Relationship Id="rId593" Type="http://schemas.openxmlformats.org/officeDocument/2006/relationships/customXml" Target="../ink/ink1004.xml"/><Relationship Id="rId607" Type="http://schemas.openxmlformats.org/officeDocument/2006/relationships/customXml" Target="../ink/ink1011.xml"/><Relationship Id="rId649" Type="http://schemas.openxmlformats.org/officeDocument/2006/relationships/image" Target="../media/image1947.png"/><Relationship Id="rId190" Type="http://schemas.openxmlformats.org/officeDocument/2006/relationships/customXml" Target="../ink/ink801.xml"/><Relationship Id="rId204" Type="http://schemas.openxmlformats.org/officeDocument/2006/relationships/customXml" Target="../ink/ink808.xml"/><Relationship Id="rId246" Type="http://schemas.openxmlformats.org/officeDocument/2006/relationships/image" Target="../media/image1747.png"/><Relationship Id="rId288" Type="http://schemas.openxmlformats.org/officeDocument/2006/relationships/image" Target="../media/image1768.png"/><Relationship Id="rId411" Type="http://schemas.openxmlformats.org/officeDocument/2006/relationships/customXml" Target="../ink/ink913.xml"/><Relationship Id="rId453" Type="http://schemas.openxmlformats.org/officeDocument/2006/relationships/customXml" Target="../ink/ink934.xml"/><Relationship Id="rId509" Type="http://schemas.openxmlformats.org/officeDocument/2006/relationships/customXml" Target="../ink/ink962.xml"/><Relationship Id="rId660" Type="http://schemas.openxmlformats.org/officeDocument/2006/relationships/customXml" Target="../ink/ink1038.xml"/><Relationship Id="rId106" Type="http://schemas.openxmlformats.org/officeDocument/2006/relationships/customXml" Target="../ink/ink759.xml"/><Relationship Id="rId313" Type="http://schemas.openxmlformats.org/officeDocument/2006/relationships/customXml" Target="../ink/ink863.xml"/><Relationship Id="rId495" Type="http://schemas.openxmlformats.org/officeDocument/2006/relationships/customXml" Target="../ink/ink955.xml"/><Relationship Id="rId10" Type="http://schemas.openxmlformats.org/officeDocument/2006/relationships/image" Target="../media/image1630.png"/><Relationship Id="rId52" Type="http://schemas.openxmlformats.org/officeDocument/2006/relationships/image" Target="../media/image1651.png"/><Relationship Id="rId94" Type="http://schemas.openxmlformats.org/officeDocument/2006/relationships/image" Target="../media/image1672.png"/><Relationship Id="rId148" Type="http://schemas.openxmlformats.org/officeDocument/2006/relationships/customXml" Target="../ink/ink780.xml"/><Relationship Id="rId355" Type="http://schemas.openxmlformats.org/officeDocument/2006/relationships/customXml" Target="../ink/ink885.xml"/><Relationship Id="rId397" Type="http://schemas.openxmlformats.org/officeDocument/2006/relationships/customXml" Target="../ink/ink906.xml"/><Relationship Id="rId520" Type="http://schemas.openxmlformats.org/officeDocument/2006/relationships/image" Target="../media/image1884.png"/><Relationship Id="rId562" Type="http://schemas.openxmlformats.org/officeDocument/2006/relationships/image" Target="../media/image1904.png"/><Relationship Id="rId618" Type="http://schemas.openxmlformats.org/officeDocument/2006/relationships/customXml" Target="../ink/ink1017.xml"/><Relationship Id="rId215" Type="http://schemas.openxmlformats.org/officeDocument/2006/relationships/image" Target="../media/image1732.png"/><Relationship Id="rId257" Type="http://schemas.openxmlformats.org/officeDocument/2006/relationships/customXml" Target="../ink/ink835.xml"/><Relationship Id="rId422" Type="http://schemas.openxmlformats.org/officeDocument/2006/relationships/image" Target="../media/image1834.png"/><Relationship Id="rId464" Type="http://schemas.openxmlformats.org/officeDocument/2006/relationships/image" Target="../media/image1856.png"/><Relationship Id="rId299" Type="http://schemas.openxmlformats.org/officeDocument/2006/relationships/customXml" Target="../ink/ink856.xml"/><Relationship Id="rId63" Type="http://schemas.openxmlformats.org/officeDocument/2006/relationships/customXml" Target="../ink/ink737.xml"/><Relationship Id="rId159" Type="http://schemas.openxmlformats.org/officeDocument/2006/relationships/image" Target="../media/image1704.png"/><Relationship Id="rId366" Type="http://schemas.openxmlformats.org/officeDocument/2006/relationships/image" Target="../media/image1806.png"/><Relationship Id="rId573" Type="http://schemas.openxmlformats.org/officeDocument/2006/relationships/customXml" Target="../ink/ink994.xml"/><Relationship Id="rId226" Type="http://schemas.openxmlformats.org/officeDocument/2006/relationships/image" Target="../media/image1737.png"/><Relationship Id="rId433" Type="http://schemas.openxmlformats.org/officeDocument/2006/relationships/customXml" Target="../ink/ink924.xml"/><Relationship Id="rId640" Type="http://schemas.openxmlformats.org/officeDocument/2006/relationships/customXml" Target="../ink/ink1028.xml"/><Relationship Id="rId74" Type="http://schemas.openxmlformats.org/officeDocument/2006/relationships/image" Target="../media/image1662.png"/><Relationship Id="rId377" Type="http://schemas.openxmlformats.org/officeDocument/2006/relationships/customXml" Target="../ink/ink896.xml"/><Relationship Id="rId500" Type="http://schemas.openxmlformats.org/officeDocument/2006/relationships/image" Target="../media/image1874.png"/><Relationship Id="rId584" Type="http://schemas.openxmlformats.org/officeDocument/2006/relationships/image" Target="../media/image1915.png"/><Relationship Id="rId5" Type="http://schemas.openxmlformats.org/officeDocument/2006/relationships/customXml" Target="../ink/ink708.xml"/><Relationship Id="rId237" Type="http://schemas.openxmlformats.org/officeDocument/2006/relationships/customXml" Target="../ink/ink825.xml"/><Relationship Id="rId444" Type="http://schemas.openxmlformats.org/officeDocument/2006/relationships/image" Target="../media/image1846.png"/><Relationship Id="rId651" Type="http://schemas.openxmlformats.org/officeDocument/2006/relationships/image" Target="../media/image1948.png"/><Relationship Id="rId290" Type="http://schemas.openxmlformats.org/officeDocument/2006/relationships/image" Target="../media/image1769.png"/><Relationship Id="rId304" Type="http://schemas.openxmlformats.org/officeDocument/2006/relationships/image" Target="../media/image1776.png"/><Relationship Id="rId388" Type="http://schemas.openxmlformats.org/officeDocument/2006/relationships/image" Target="../media/image1817.png"/><Relationship Id="rId511" Type="http://schemas.openxmlformats.org/officeDocument/2006/relationships/customXml" Target="../ink/ink963.xml"/><Relationship Id="rId609" Type="http://schemas.openxmlformats.org/officeDocument/2006/relationships/customXml" Target="../ink/ink1012.xml"/><Relationship Id="rId85" Type="http://schemas.openxmlformats.org/officeDocument/2006/relationships/customXml" Target="../ink/ink748.xml"/><Relationship Id="rId150" Type="http://schemas.openxmlformats.org/officeDocument/2006/relationships/customXml" Target="../ink/ink781.xml"/><Relationship Id="rId595" Type="http://schemas.openxmlformats.org/officeDocument/2006/relationships/customXml" Target="../ink/ink1005.xml"/><Relationship Id="rId248" Type="http://schemas.openxmlformats.org/officeDocument/2006/relationships/image" Target="../media/image1748.png"/><Relationship Id="rId455" Type="http://schemas.openxmlformats.org/officeDocument/2006/relationships/customXml" Target="../ink/ink935.xml"/><Relationship Id="rId12" Type="http://schemas.openxmlformats.org/officeDocument/2006/relationships/image" Target="../media/image1631.png"/><Relationship Id="rId108" Type="http://schemas.openxmlformats.org/officeDocument/2006/relationships/customXml" Target="../ink/ink760.xml"/><Relationship Id="rId315" Type="http://schemas.openxmlformats.org/officeDocument/2006/relationships/image" Target="../media/image1781.png"/><Relationship Id="rId522" Type="http://schemas.openxmlformats.org/officeDocument/2006/relationships/image" Target="../media/image1885.png"/><Relationship Id="rId96" Type="http://schemas.openxmlformats.org/officeDocument/2006/relationships/image" Target="../media/image1673.png"/><Relationship Id="rId161" Type="http://schemas.openxmlformats.org/officeDocument/2006/relationships/image" Target="../media/image1705.png"/><Relationship Id="rId399" Type="http://schemas.openxmlformats.org/officeDocument/2006/relationships/customXml" Target="../ink/ink907.xml"/><Relationship Id="rId259" Type="http://schemas.openxmlformats.org/officeDocument/2006/relationships/customXml" Target="../ink/ink836.xml"/><Relationship Id="rId466" Type="http://schemas.openxmlformats.org/officeDocument/2006/relationships/image" Target="../media/image1857.png"/><Relationship Id="rId23" Type="http://schemas.openxmlformats.org/officeDocument/2006/relationships/customXml" Target="../ink/ink717.xml"/><Relationship Id="rId119" Type="http://schemas.openxmlformats.org/officeDocument/2006/relationships/image" Target="../media/image1684.png"/><Relationship Id="rId326" Type="http://schemas.openxmlformats.org/officeDocument/2006/relationships/customXml" Target="../ink/ink870.xml"/><Relationship Id="rId533" Type="http://schemas.openxmlformats.org/officeDocument/2006/relationships/customXml" Target="../ink/ink974.xml"/><Relationship Id="rId172" Type="http://schemas.openxmlformats.org/officeDocument/2006/relationships/customXml" Target="../ink/ink792.xml"/><Relationship Id="rId477" Type="http://schemas.openxmlformats.org/officeDocument/2006/relationships/customXml" Target="../ink/ink946.xml"/><Relationship Id="rId600" Type="http://schemas.openxmlformats.org/officeDocument/2006/relationships/image" Target="../media/image1923.png"/><Relationship Id="rId337" Type="http://schemas.openxmlformats.org/officeDocument/2006/relationships/customXml" Target="../ink/ink876.xml"/><Relationship Id="rId34" Type="http://schemas.openxmlformats.org/officeDocument/2006/relationships/image" Target="../media/image1642.png"/><Relationship Id="rId544" Type="http://schemas.openxmlformats.org/officeDocument/2006/relationships/image" Target="../media/image1895.png"/><Relationship Id="rId183" Type="http://schemas.openxmlformats.org/officeDocument/2006/relationships/image" Target="../media/image1716.png"/><Relationship Id="rId390" Type="http://schemas.openxmlformats.org/officeDocument/2006/relationships/image" Target="../media/image1818.png"/><Relationship Id="rId404" Type="http://schemas.openxmlformats.org/officeDocument/2006/relationships/image" Target="../media/image1825.png"/><Relationship Id="rId611" Type="http://schemas.openxmlformats.org/officeDocument/2006/relationships/customXml" Target="../ink/ink1013.xml"/><Relationship Id="rId250" Type="http://schemas.openxmlformats.org/officeDocument/2006/relationships/image" Target="../media/image1749.png"/><Relationship Id="rId488" Type="http://schemas.openxmlformats.org/officeDocument/2006/relationships/image" Target="../media/image1868.png"/><Relationship Id="rId45" Type="http://schemas.openxmlformats.org/officeDocument/2006/relationships/customXml" Target="../ink/ink728.xml"/><Relationship Id="rId110" Type="http://schemas.openxmlformats.org/officeDocument/2006/relationships/customXml" Target="../ink/ink761.xml"/><Relationship Id="rId348" Type="http://schemas.openxmlformats.org/officeDocument/2006/relationships/image" Target="../media/image1797.png"/><Relationship Id="rId555" Type="http://schemas.openxmlformats.org/officeDocument/2006/relationships/customXml" Target="../ink/ink985.xml"/><Relationship Id="rId194" Type="http://schemas.openxmlformats.org/officeDocument/2006/relationships/customXml" Target="../ink/ink803.xml"/><Relationship Id="rId208" Type="http://schemas.openxmlformats.org/officeDocument/2006/relationships/customXml" Target="../ink/ink810.xml"/><Relationship Id="rId415" Type="http://schemas.openxmlformats.org/officeDocument/2006/relationships/customXml" Target="../ink/ink915.xml"/><Relationship Id="rId622" Type="http://schemas.openxmlformats.org/officeDocument/2006/relationships/customXml" Target="../ink/ink1019.xml"/><Relationship Id="rId261" Type="http://schemas.openxmlformats.org/officeDocument/2006/relationships/customXml" Target="../ink/ink837.xml"/><Relationship Id="rId499" Type="http://schemas.openxmlformats.org/officeDocument/2006/relationships/customXml" Target="../ink/ink957.xml"/><Relationship Id="rId56" Type="http://schemas.openxmlformats.org/officeDocument/2006/relationships/image" Target="../media/image1653.png"/><Relationship Id="rId359" Type="http://schemas.openxmlformats.org/officeDocument/2006/relationships/customXml" Target="../ink/ink887.xml"/><Relationship Id="rId566" Type="http://schemas.openxmlformats.org/officeDocument/2006/relationships/image" Target="../media/image1906.png"/><Relationship Id="rId121" Type="http://schemas.openxmlformats.org/officeDocument/2006/relationships/image" Target="../media/image1685.png"/><Relationship Id="rId219" Type="http://schemas.openxmlformats.org/officeDocument/2006/relationships/customXml" Target="../ink/ink816.xml"/><Relationship Id="rId426" Type="http://schemas.openxmlformats.org/officeDocument/2006/relationships/image" Target="../media/image1837.png"/><Relationship Id="rId633" Type="http://schemas.openxmlformats.org/officeDocument/2006/relationships/image" Target="../media/image1939.png"/><Relationship Id="rId67" Type="http://schemas.openxmlformats.org/officeDocument/2006/relationships/customXml" Target="../ink/ink739.xml"/><Relationship Id="rId272" Type="http://schemas.openxmlformats.org/officeDocument/2006/relationships/image" Target="../media/image1760.png"/><Relationship Id="rId577" Type="http://schemas.openxmlformats.org/officeDocument/2006/relationships/customXml" Target="../ink/ink996.xml"/><Relationship Id="rId132" Type="http://schemas.openxmlformats.org/officeDocument/2006/relationships/customXml" Target="../ink/ink772.xml"/><Relationship Id="rId437" Type="http://schemas.openxmlformats.org/officeDocument/2006/relationships/customXml" Target="../ink/ink926.xml"/><Relationship Id="rId644" Type="http://schemas.openxmlformats.org/officeDocument/2006/relationships/customXml" Target="../ink/ink1030.xml"/><Relationship Id="rId283" Type="http://schemas.openxmlformats.org/officeDocument/2006/relationships/customXml" Target="../ink/ink848.xml"/><Relationship Id="rId490" Type="http://schemas.openxmlformats.org/officeDocument/2006/relationships/image" Target="../media/image1869.png"/><Relationship Id="rId504" Type="http://schemas.openxmlformats.org/officeDocument/2006/relationships/image" Target="../media/image1876.png"/><Relationship Id="rId78" Type="http://schemas.openxmlformats.org/officeDocument/2006/relationships/image" Target="../media/image1664.png"/><Relationship Id="rId143" Type="http://schemas.openxmlformats.org/officeDocument/2006/relationships/image" Target="../media/image1696.png"/><Relationship Id="rId350" Type="http://schemas.openxmlformats.org/officeDocument/2006/relationships/image" Target="../media/image1798.png"/><Relationship Id="rId588" Type="http://schemas.openxmlformats.org/officeDocument/2006/relationships/image" Target="../media/image1917.png"/><Relationship Id="rId9" Type="http://schemas.openxmlformats.org/officeDocument/2006/relationships/customXml" Target="../ink/ink710.xml"/><Relationship Id="rId210" Type="http://schemas.openxmlformats.org/officeDocument/2006/relationships/customXml" Target="../ink/ink811.xml"/><Relationship Id="rId448" Type="http://schemas.openxmlformats.org/officeDocument/2006/relationships/image" Target="../media/image1848.png"/><Relationship Id="rId655" Type="http://schemas.openxmlformats.org/officeDocument/2006/relationships/image" Target="../media/image1950.png"/><Relationship Id="rId294" Type="http://schemas.openxmlformats.org/officeDocument/2006/relationships/image" Target="../media/image1771.png"/><Relationship Id="rId308" Type="http://schemas.openxmlformats.org/officeDocument/2006/relationships/image" Target="../media/image1778.png"/><Relationship Id="rId515" Type="http://schemas.openxmlformats.org/officeDocument/2006/relationships/customXml" Target="../ink/ink965.xml"/><Relationship Id="rId89" Type="http://schemas.openxmlformats.org/officeDocument/2006/relationships/customXml" Target="../ink/ink750.xml"/><Relationship Id="rId154" Type="http://schemas.openxmlformats.org/officeDocument/2006/relationships/customXml" Target="../ink/ink783.xml"/><Relationship Id="rId361" Type="http://schemas.openxmlformats.org/officeDocument/2006/relationships/customXml" Target="../ink/ink888.xml"/><Relationship Id="rId599" Type="http://schemas.openxmlformats.org/officeDocument/2006/relationships/customXml" Target="../ink/ink1007.xml"/><Relationship Id="rId459" Type="http://schemas.openxmlformats.org/officeDocument/2006/relationships/customXml" Target="../ink/ink937.xml"/><Relationship Id="rId16" Type="http://schemas.openxmlformats.org/officeDocument/2006/relationships/image" Target="../media/image1633.png"/><Relationship Id="rId221" Type="http://schemas.openxmlformats.org/officeDocument/2006/relationships/customXml" Target="../ink/ink817.xml"/><Relationship Id="rId319" Type="http://schemas.openxmlformats.org/officeDocument/2006/relationships/image" Target="../media/image1783.png"/><Relationship Id="rId526" Type="http://schemas.openxmlformats.org/officeDocument/2006/relationships/image" Target="../media/image1887.png"/><Relationship Id="rId165" Type="http://schemas.openxmlformats.org/officeDocument/2006/relationships/image" Target="../media/image1707.png"/><Relationship Id="rId372" Type="http://schemas.openxmlformats.org/officeDocument/2006/relationships/image" Target="../media/image1809.png"/></Relationships>
</file>

<file path=ppt/slides/_rels/slide8.xml.rels><?xml version="1.0" encoding="UTF-8" standalone="yes"?>
<Relationships xmlns="http://schemas.openxmlformats.org/package/2006/relationships"><Relationship Id="rId8" Type="http://schemas.openxmlformats.org/officeDocument/2006/relationships/customXml" Target="../ink/ink1041.xml"/><Relationship Id="rId13" Type="http://schemas.openxmlformats.org/officeDocument/2006/relationships/image" Target="../media/image1958.png"/><Relationship Id="rId18" Type="http://schemas.openxmlformats.org/officeDocument/2006/relationships/customXml" Target="../ink/ink1046.xml"/><Relationship Id="rId3" Type="http://schemas.openxmlformats.org/officeDocument/2006/relationships/hyperlink" Target="https://www.youtube.com/watch?v=vDBmYhP91Vs&amp;feature=youtu.be" TargetMode="External"/><Relationship Id="rId21" Type="http://schemas.openxmlformats.org/officeDocument/2006/relationships/image" Target="../media/image24.png"/><Relationship Id="rId7" Type="http://schemas.openxmlformats.org/officeDocument/2006/relationships/image" Target="../media/image1955.png"/><Relationship Id="rId12" Type="http://schemas.openxmlformats.org/officeDocument/2006/relationships/customXml" Target="../ink/ink1043.xml"/><Relationship Id="rId17" Type="http://schemas.openxmlformats.org/officeDocument/2006/relationships/image" Target="../media/image1960.png"/><Relationship Id="rId25"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customXml" Target="../ink/ink1045.xml"/><Relationship Id="rId20" Type="http://schemas.openxmlformats.org/officeDocument/2006/relationships/customXml" Target="../ink/ink1047.xml"/><Relationship Id="rId1" Type="http://schemas.openxmlformats.org/officeDocument/2006/relationships/slideLayout" Target="../slideLayouts/slideLayout7.xml"/><Relationship Id="rId6" Type="http://schemas.openxmlformats.org/officeDocument/2006/relationships/customXml" Target="../ink/ink1040.xml"/><Relationship Id="rId11" Type="http://schemas.openxmlformats.org/officeDocument/2006/relationships/image" Target="../media/image1957.png"/><Relationship Id="rId24" Type="http://schemas.openxmlformats.org/officeDocument/2006/relationships/customXml" Target="../ink/ink1049.xml"/><Relationship Id="rId5" Type="http://schemas.openxmlformats.org/officeDocument/2006/relationships/image" Target="../media/image1954.png"/><Relationship Id="rId15" Type="http://schemas.openxmlformats.org/officeDocument/2006/relationships/image" Target="../media/image1959.png"/><Relationship Id="rId23" Type="http://schemas.openxmlformats.org/officeDocument/2006/relationships/image" Target="../media/image25.png"/><Relationship Id="rId10" Type="http://schemas.openxmlformats.org/officeDocument/2006/relationships/customXml" Target="../ink/ink1042.xml"/><Relationship Id="rId19" Type="http://schemas.openxmlformats.org/officeDocument/2006/relationships/image" Target="../media/image23.png"/><Relationship Id="rId4" Type="http://schemas.openxmlformats.org/officeDocument/2006/relationships/customXml" Target="../ink/ink1039.xml"/><Relationship Id="rId9" Type="http://schemas.openxmlformats.org/officeDocument/2006/relationships/image" Target="../media/image1956.png"/><Relationship Id="rId14" Type="http://schemas.openxmlformats.org/officeDocument/2006/relationships/customXml" Target="../ink/ink1044.xml"/><Relationship Id="rId22" Type="http://schemas.openxmlformats.org/officeDocument/2006/relationships/customXml" Target="../ink/ink1048.xml"/></Relationships>
</file>

<file path=ppt/slides/_rels/slide9.xml.rels><?xml version="1.0" encoding="UTF-8" standalone="yes"?>
<Relationships xmlns="http://schemas.openxmlformats.org/package/2006/relationships"><Relationship Id="rId21" Type="http://schemas.openxmlformats.org/officeDocument/2006/relationships/image" Target="../media/image1970.png"/><Relationship Id="rId170" Type="http://schemas.openxmlformats.org/officeDocument/2006/relationships/image" Target="../media/image2044.png"/><Relationship Id="rId268" Type="http://schemas.openxmlformats.org/officeDocument/2006/relationships/image" Target="../media/image2092.png"/><Relationship Id="rId475" Type="http://schemas.openxmlformats.org/officeDocument/2006/relationships/customXml" Target="../ink/ink1289.xml"/><Relationship Id="rId682" Type="http://schemas.openxmlformats.org/officeDocument/2006/relationships/image" Target="../media/image2298.png"/><Relationship Id="rId128" Type="http://schemas.openxmlformats.org/officeDocument/2006/relationships/image" Target="../media/image2023.png"/><Relationship Id="rId335" Type="http://schemas.openxmlformats.org/officeDocument/2006/relationships/image" Target="../media/image2125.png"/><Relationship Id="rId542" Type="http://schemas.openxmlformats.org/officeDocument/2006/relationships/image" Target="../media/image2227.png"/><Relationship Id="rId987" Type="http://schemas.openxmlformats.org/officeDocument/2006/relationships/customXml" Target="../ink/ink1546.xml"/><Relationship Id="rId1172" Type="http://schemas.openxmlformats.org/officeDocument/2006/relationships/image" Target="../media/image2544.png"/><Relationship Id="rId402" Type="http://schemas.openxmlformats.org/officeDocument/2006/relationships/image" Target="../media/image2158.png"/><Relationship Id="rId847" Type="http://schemas.openxmlformats.org/officeDocument/2006/relationships/customXml" Target="../ink/ink1476.xml"/><Relationship Id="rId1032" Type="http://schemas.openxmlformats.org/officeDocument/2006/relationships/image" Target="../media/image2474.png"/><Relationship Id="rId707" Type="http://schemas.openxmlformats.org/officeDocument/2006/relationships/customXml" Target="../ink/ink1406.xml"/><Relationship Id="rId914" Type="http://schemas.openxmlformats.org/officeDocument/2006/relationships/image" Target="../media/image2415.png"/><Relationship Id="rId43" Type="http://schemas.openxmlformats.org/officeDocument/2006/relationships/customXml" Target="../ink/ink1071.xml"/><Relationship Id="rId192" Type="http://schemas.openxmlformats.org/officeDocument/2006/relationships/image" Target="../media/image2055.png"/><Relationship Id="rId497" Type="http://schemas.openxmlformats.org/officeDocument/2006/relationships/customXml" Target="../ink/ink1301.xml"/><Relationship Id="rId357" Type="http://schemas.openxmlformats.org/officeDocument/2006/relationships/image" Target="../media/image2136.png"/><Relationship Id="rId217" Type="http://schemas.openxmlformats.org/officeDocument/2006/relationships/customXml" Target="../ink/ink1158.xml"/><Relationship Id="rId564" Type="http://schemas.openxmlformats.org/officeDocument/2006/relationships/image" Target="../media/image2238.png"/><Relationship Id="rId771" Type="http://schemas.openxmlformats.org/officeDocument/2006/relationships/customXml" Target="../ink/ink1438.xml"/><Relationship Id="rId869" Type="http://schemas.openxmlformats.org/officeDocument/2006/relationships/customXml" Target="../ink/ink1487.xml"/><Relationship Id="rId424" Type="http://schemas.openxmlformats.org/officeDocument/2006/relationships/image" Target="../media/image2169.png"/><Relationship Id="rId631" Type="http://schemas.openxmlformats.org/officeDocument/2006/relationships/customXml" Target="../ink/ink1368.xml"/><Relationship Id="rId729" Type="http://schemas.openxmlformats.org/officeDocument/2006/relationships/customXml" Target="../ink/ink1417.xml"/><Relationship Id="rId1054" Type="http://schemas.openxmlformats.org/officeDocument/2006/relationships/image" Target="../media/image2485.png"/><Relationship Id="rId936" Type="http://schemas.openxmlformats.org/officeDocument/2006/relationships/image" Target="../media/image2426.png"/><Relationship Id="rId1121" Type="http://schemas.openxmlformats.org/officeDocument/2006/relationships/customXml" Target="../ink/ink1613.xml"/><Relationship Id="rId65" Type="http://schemas.openxmlformats.org/officeDocument/2006/relationships/customXml" Target="../ink/ink1082.xml"/><Relationship Id="rId281" Type="http://schemas.openxmlformats.org/officeDocument/2006/relationships/image" Target="../media/image2098.png"/><Relationship Id="rId141" Type="http://schemas.openxmlformats.org/officeDocument/2006/relationships/customXml" Target="../ink/ink1120.xml"/><Relationship Id="rId379" Type="http://schemas.openxmlformats.org/officeDocument/2006/relationships/customXml" Target="../ink/ink1241.xml"/><Relationship Id="rId586" Type="http://schemas.openxmlformats.org/officeDocument/2006/relationships/image" Target="../media/image2248.png"/><Relationship Id="rId793" Type="http://schemas.openxmlformats.org/officeDocument/2006/relationships/customXml" Target="../ink/ink1449.xml"/><Relationship Id="rId7" Type="http://schemas.openxmlformats.org/officeDocument/2006/relationships/image" Target="../media/image1963.png"/><Relationship Id="rId239" Type="http://schemas.openxmlformats.org/officeDocument/2006/relationships/customXml" Target="../ink/ink1169.xml"/><Relationship Id="rId446" Type="http://schemas.openxmlformats.org/officeDocument/2006/relationships/image" Target="../media/image2180.png"/><Relationship Id="rId653" Type="http://schemas.openxmlformats.org/officeDocument/2006/relationships/customXml" Target="../ink/ink1379.xml"/><Relationship Id="rId1076" Type="http://schemas.openxmlformats.org/officeDocument/2006/relationships/image" Target="../media/image2496.png"/><Relationship Id="rId306" Type="http://schemas.openxmlformats.org/officeDocument/2006/relationships/customXml" Target="../ink/ink1204.xml"/><Relationship Id="rId860" Type="http://schemas.openxmlformats.org/officeDocument/2006/relationships/image" Target="../media/image2388.png"/><Relationship Id="rId958" Type="http://schemas.openxmlformats.org/officeDocument/2006/relationships/image" Target="../media/image2437.png"/><Relationship Id="rId1143" Type="http://schemas.openxmlformats.org/officeDocument/2006/relationships/customXml" Target="../ink/ink1624.xml"/><Relationship Id="rId87" Type="http://schemas.openxmlformats.org/officeDocument/2006/relationships/customXml" Target="../ink/ink1093.xml"/><Relationship Id="rId513" Type="http://schemas.openxmlformats.org/officeDocument/2006/relationships/customXml" Target="../ink/ink1309.xml"/><Relationship Id="rId720" Type="http://schemas.openxmlformats.org/officeDocument/2006/relationships/image" Target="../media/image2318.png"/><Relationship Id="rId818" Type="http://schemas.openxmlformats.org/officeDocument/2006/relationships/image" Target="../media/image2367.png"/><Relationship Id="rId1003" Type="http://schemas.openxmlformats.org/officeDocument/2006/relationships/customXml" Target="../ink/ink1554.xml"/><Relationship Id="rId14" Type="http://schemas.openxmlformats.org/officeDocument/2006/relationships/customXml" Target="../ink/ink1056.xml"/><Relationship Id="rId163" Type="http://schemas.openxmlformats.org/officeDocument/2006/relationships/customXml" Target="../ink/ink1131.xml"/><Relationship Id="rId370" Type="http://schemas.openxmlformats.org/officeDocument/2006/relationships/customXml" Target="../ink/ink1236.xml"/><Relationship Id="rId230" Type="http://schemas.openxmlformats.org/officeDocument/2006/relationships/image" Target="../media/image2074.png"/><Relationship Id="rId468" Type="http://schemas.openxmlformats.org/officeDocument/2006/relationships/image" Target="../media/image2191.png"/><Relationship Id="rId675" Type="http://schemas.openxmlformats.org/officeDocument/2006/relationships/customXml" Target="../ink/ink1390.xml"/><Relationship Id="rId882" Type="http://schemas.openxmlformats.org/officeDocument/2006/relationships/image" Target="../media/image2399.png"/><Relationship Id="rId1098" Type="http://schemas.openxmlformats.org/officeDocument/2006/relationships/image" Target="../media/image2507.png"/><Relationship Id="rId328" Type="http://schemas.openxmlformats.org/officeDocument/2006/relationships/customXml" Target="../ink/ink1215.xml"/><Relationship Id="rId535" Type="http://schemas.openxmlformats.org/officeDocument/2006/relationships/customXml" Target="../ink/ink1320.xml"/><Relationship Id="rId742" Type="http://schemas.openxmlformats.org/officeDocument/2006/relationships/image" Target="../media/image1481.png"/><Relationship Id="rId1165" Type="http://schemas.openxmlformats.org/officeDocument/2006/relationships/customXml" Target="../ink/ink1635.xml"/><Relationship Id="rId602" Type="http://schemas.openxmlformats.org/officeDocument/2006/relationships/image" Target="../media/image2256.png"/><Relationship Id="rId1025" Type="http://schemas.openxmlformats.org/officeDocument/2006/relationships/customXml" Target="../ink/ink1565.xml"/><Relationship Id="rId907" Type="http://schemas.openxmlformats.org/officeDocument/2006/relationships/customXml" Target="../ink/ink1506.xml"/><Relationship Id="rId36" Type="http://schemas.openxmlformats.org/officeDocument/2006/relationships/customXml" Target="../ink/ink1067.xml"/><Relationship Id="rId185" Type="http://schemas.openxmlformats.org/officeDocument/2006/relationships/customXml" Target="../ink/ink1142.xml"/><Relationship Id="rId392" Type="http://schemas.openxmlformats.org/officeDocument/2006/relationships/image" Target="../media/image2153.png"/><Relationship Id="rId697" Type="http://schemas.openxmlformats.org/officeDocument/2006/relationships/customXml" Target="../ink/ink1401.xml"/><Relationship Id="rId252" Type="http://schemas.openxmlformats.org/officeDocument/2006/relationships/image" Target="../media/image2084.png"/><Relationship Id="rId112" Type="http://schemas.openxmlformats.org/officeDocument/2006/relationships/image" Target="../media/image2015.png"/><Relationship Id="rId557" Type="http://schemas.openxmlformats.org/officeDocument/2006/relationships/customXml" Target="../ink/ink1331.xml"/><Relationship Id="rId764" Type="http://schemas.openxmlformats.org/officeDocument/2006/relationships/image" Target="../media/image2340.png"/><Relationship Id="rId971" Type="http://schemas.openxmlformats.org/officeDocument/2006/relationships/customXml" Target="../ink/ink1538.xml"/><Relationship Id="rId417" Type="http://schemas.openxmlformats.org/officeDocument/2006/relationships/customXml" Target="../ink/ink1260.xml"/><Relationship Id="rId624" Type="http://schemas.openxmlformats.org/officeDocument/2006/relationships/image" Target="../media/image2268.png"/><Relationship Id="rId831" Type="http://schemas.openxmlformats.org/officeDocument/2006/relationships/customXml" Target="../ink/ink1468.xml"/><Relationship Id="rId1047" Type="http://schemas.openxmlformats.org/officeDocument/2006/relationships/customXml" Target="../ink/ink1576.xml"/><Relationship Id="rId929" Type="http://schemas.openxmlformats.org/officeDocument/2006/relationships/customXml" Target="../ink/ink1517.xml"/><Relationship Id="rId1114" Type="http://schemas.openxmlformats.org/officeDocument/2006/relationships/image" Target="../media/image2515.png"/><Relationship Id="rId58" Type="http://schemas.openxmlformats.org/officeDocument/2006/relationships/image" Target="../media/image1988.png"/><Relationship Id="rId428" Type="http://schemas.openxmlformats.org/officeDocument/2006/relationships/image" Target="../media/image2171.png"/><Relationship Id="rId635" Type="http://schemas.openxmlformats.org/officeDocument/2006/relationships/customXml" Target="../ink/ink1370.xml"/><Relationship Id="rId842" Type="http://schemas.openxmlformats.org/officeDocument/2006/relationships/image" Target="../media/image2379.png"/><Relationship Id="rId1058" Type="http://schemas.openxmlformats.org/officeDocument/2006/relationships/image" Target="../media/image2487.png"/><Relationship Id="rId274" Type="http://schemas.openxmlformats.org/officeDocument/2006/relationships/customXml" Target="../ink/ink1187.xml"/><Relationship Id="rId481" Type="http://schemas.openxmlformats.org/officeDocument/2006/relationships/image" Target="../media/image2197.png"/><Relationship Id="rId702" Type="http://schemas.openxmlformats.org/officeDocument/2006/relationships/image" Target="../media/image2308.png"/><Relationship Id="rId1125" Type="http://schemas.openxmlformats.org/officeDocument/2006/relationships/customXml" Target="../ink/ink1615.xml"/><Relationship Id="rId69" Type="http://schemas.openxmlformats.org/officeDocument/2006/relationships/customXml" Target="../ink/ink1084.xml"/><Relationship Id="rId134" Type="http://schemas.openxmlformats.org/officeDocument/2006/relationships/image" Target="../media/image2026.png"/><Relationship Id="rId579" Type="http://schemas.openxmlformats.org/officeDocument/2006/relationships/customXml" Target="../ink/ink1342.xml"/><Relationship Id="rId786" Type="http://schemas.openxmlformats.org/officeDocument/2006/relationships/image" Target="../media/image2351.png"/><Relationship Id="rId993" Type="http://schemas.openxmlformats.org/officeDocument/2006/relationships/customXml" Target="../ink/ink1549.xml"/><Relationship Id="rId341" Type="http://schemas.openxmlformats.org/officeDocument/2006/relationships/image" Target="../media/image2128.png"/><Relationship Id="rId439" Type="http://schemas.openxmlformats.org/officeDocument/2006/relationships/customXml" Target="../ink/ink1271.xml"/><Relationship Id="rId646" Type="http://schemas.openxmlformats.org/officeDocument/2006/relationships/image" Target="../media/image2280.png"/><Relationship Id="rId1069" Type="http://schemas.openxmlformats.org/officeDocument/2006/relationships/customXml" Target="../ink/ink1587.xml"/><Relationship Id="rId201" Type="http://schemas.openxmlformats.org/officeDocument/2006/relationships/customXml" Target="../ink/ink1150.xml"/><Relationship Id="rId285" Type="http://schemas.openxmlformats.org/officeDocument/2006/relationships/image" Target="../media/image2100.png"/><Relationship Id="rId506" Type="http://schemas.openxmlformats.org/officeDocument/2006/relationships/image" Target="../media/image2209.png"/><Relationship Id="rId853" Type="http://schemas.openxmlformats.org/officeDocument/2006/relationships/customXml" Target="../ink/ink1479.xml"/><Relationship Id="rId1136" Type="http://schemas.openxmlformats.org/officeDocument/2006/relationships/image" Target="../media/image2526.png"/><Relationship Id="rId492" Type="http://schemas.openxmlformats.org/officeDocument/2006/relationships/image" Target="../media/image2202.png"/><Relationship Id="rId713" Type="http://schemas.openxmlformats.org/officeDocument/2006/relationships/customXml" Target="../ink/ink1409.xml"/><Relationship Id="rId797" Type="http://schemas.openxmlformats.org/officeDocument/2006/relationships/customXml" Target="../ink/ink1451.xml"/><Relationship Id="rId920" Type="http://schemas.openxmlformats.org/officeDocument/2006/relationships/image" Target="../media/image2418.png"/><Relationship Id="rId145" Type="http://schemas.openxmlformats.org/officeDocument/2006/relationships/customXml" Target="../ink/ink1122.xml"/><Relationship Id="rId352" Type="http://schemas.openxmlformats.org/officeDocument/2006/relationships/customXml" Target="../ink/ink1227.xml"/><Relationship Id="rId212" Type="http://schemas.openxmlformats.org/officeDocument/2006/relationships/image" Target="../media/image2065.png"/><Relationship Id="rId657" Type="http://schemas.openxmlformats.org/officeDocument/2006/relationships/customXml" Target="../ink/ink1381.xml"/><Relationship Id="rId864" Type="http://schemas.openxmlformats.org/officeDocument/2006/relationships/image" Target="../media/image2390.png"/><Relationship Id="rId296" Type="http://schemas.openxmlformats.org/officeDocument/2006/relationships/customXml" Target="../ink/ink1199.xml"/><Relationship Id="rId517" Type="http://schemas.openxmlformats.org/officeDocument/2006/relationships/customXml" Target="../ink/ink1311.xml"/><Relationship Id="rId724" Type="http://schemas.openxmlformats.org/officeDocument/2006/relationships/image" Target="../media/image2320.png"/><Relationship Id="rId931" Type="http://schemas.openxmlformats.org/officeDocument/2006/relationships/customXml" Target="../ink/ink1518.xml"/><Relationship Id="rId1147" Type="http://schemas.openxmlformats.org/officeDocument/2006/relationships/customXml" Target="../ink/ink1626.xml"/><Relationship Id="rId60" Type="http://schemas.openxmlformats.org/officeDocument/2006/relationships/image" Target="../media/image1989.png"/><Relationship Id="rId156" Type="http://schemas.openxmlformats.org/officeDocument/2006/relationships/image" Target="../media/image2037.png"/><Relationship Id="rId363" Type="http://schemas.openxmlformats.org/officeDocument/2006/relationships/image" Target="../media/image2139.png"/><Relationship Id="rId570" Type="http://schemas.openxmlformats.org/officeDocument/2006/relationships/image" Target="../media/image2240.png"/><Relationship Id="rId1007" Type="http://schemas.openxmlformats.org/officeDocument/2006/relationships/customXml" Target="../ink/ink1556.xml"/><Relationship Id="rId223" Type="http://schemas.openxmlformats.org/officeDocument/2006/relationships/customXml" Target="../ink/ink1161.xml"/><Relationship Id="rId430" Type="http://schemas.openxmlformats.org/officeDocument/2006/relationships/image" Target="../media/image2172.png"/><Relationship Id="rId668" Type="http://schemas.openxmlformats.org/officeDocument/2006/relationships/image" Target="../media/image2291.png"/><Relationship Id="rId875" Type="http://schemas.openxmlformats.org/officeDocument/2006/relationships/customXml" Target="../ink/ink1490.xml"/><Relationship Id="rId1060" Type="http://schemas.openxmlformats.org/officeDocument/2006/relationships/image" Target="../media/image2488.png"/><Relationship Id="rId18" Type="http://schemas.openxmlformats.org/officeDocument/2006/relationships/customXml" Target="../ink/ink1058.xml"/><Relationship Id="rId528" Type="http://schemas.openxmlformats.org/officeDocument/2006/relationships/image" Target="../media/image2220.png"/><Relationship Id="rId735" Type="http://schemas.openxmlformats.org/officeDocument/2006/relationships/customXml" Target="../ink/ink1420.xml"/><Relationship Id="rId942" Type="http://schemas.openxmlformats.org/officeDocument/2006/relationships/image" Target="../media/image2429.png"/><Relationship Id="rId1158" Type="http://schemas.openxmlformats.org/officeDocument/2006/relationships/image" Target="../media/image2537.png"/><Relationship Id="rId167" Type="http://schemas.openxmlformats.org/officeDocument/2006/relationships/customXml" Target="../ink/ink1133.xml"/><Relationship Id="rId374" Type="http://schemas.openxmlformats.org/officeDocument/2006/relationships/image" Target="../media/image2144.png"/><Relationship Id="rId581" Type="http://schemas.openxmlformats.org/officeDocument/2006/relationships/customXml" Target="../ink/ink1343.xml"/><Relationship Id="rId1018" Type="http://schemas.openxmlformats.org/officeDocument/2006/relationships/image" Target="../media/image2467.png"/><Relationship Id="rId71" Type="http://schemas.openxmlformats.org/officeDocument/2006/relationships/customXml" Target="../ink/ink1085.xml"/><Relationship Id="rId234" Type="http://schemas.openxmlformats.org/officeDocument/2006/relationships/image" Target="../media/image2076.png"/><Relationship Id="rId679" Type="http://schemas.openxmlformats.org/officeDocument/2006/relationships/customXml" Target="../ink/ink1392.xml"/><Relationship Id="rId802" Type="http://schemas.openxmlformats.org/officeDocument/2006/relationships/image" Target="../media/image2359.png"/><Relationship Id="rId886" Type="http://schemas.openxmlformats.org/officeDocument/2006/relationships/image" Target="../media/image2401.png"/><Relationship Id="rId2" Type="http://schemas.openxmlformats.org/officeDocument/2006/relationships/customXml" Target="../ink/ink1050.xml"/><Relationship Id="rId29" Type="http://schemas.openxmlformats.org/officeDocument/2006/relationships/image" Target="../media/image1974.png"/><Relationship Id="rId441" Type="http://schemas.openxmlformats.org/officeDocument/2006/relationships/customXml" Target="../ink/ink1272.xml"/><Relationship Id="rId539" Type="http://schemas.openxmlformats.org/officeDocument/2006/relationships/customXml" Target="../ink/ink1322.xml"/><Relationship Id="rId746" Type="http://schemas.openxmlformats.org/officeDocument/2006/relationships/image" Target="../media/image2330.png"/><Relationship Id="rId1071" Type="http://schemas.openxmlformats.org/officeDocument/2006/relationships/customXml" Target="../ink/ink1588.xml"/><Relationship Id="rId1169" Type="http://schemas.openxmlformats.org/officeDocument/2006/relationships/customXml" Target="../ink/ink1637.xml"/><Relationship Id="rId178" Type="http://schemas.openxmlformats.org/officeDocument/2006/relationships/image" Target="../media/image2048.png"/><Relationship Id="rId301" Type="http://schemas.openxmlformats.org/officeDocument/2006/relationships/image" Target="../media/image2107.png"/><Relationship Id="rId953" Type="http://schemas.openxmlformats.org/officeDocument/2006/relationships/customXml" Target="../ink/ink1529.xml"/><Relationship Id="rId1029" Type="http://schemas.openxmlformats.org/officeDocument/2006/relationships/customXml" Target="../ink/ink1567.xml"/><Relationship Id="rId82" Type="http://schemas.openxmlformats.org/officeDocument/2006/relationships/image" Target="../media/image2000.png"/><Relationship Id="rId385" Type="http://schemas.openxmlformats.org/officeDocument/2006/relationships/customXml" Target="../ink/ink1244.xml"/><Relationship Id="rId592" Type="http://schemas.openxmlformats.org/officeDocument/2006/relationships/image" Target="../media/image2251.png"/><Relationship Id="rId606" Type="http://schemas.openxmlformats.org/officeDocument/2006/relationships/image" Target="../media/image2258.png"/><Relationship Id="rId813" Type="http://schemas.openxmlformats.org/officeDocument/2006/relationships/customXml" Target="../ink/ink1459.xml"/><Relationship Id="rId245" Type="http://schemas.openxmlformats.org/officeDocument/2006/relationships/customXml" Target="../ink/ink1172.xml"/><Relationship Id="rId452" Type="http://schemas.openxmlformats.org/officeDocument/2006/relationships/image" Target="../media/image2183.png"/><Relationship Id="rId897" Type="http://schemas.openxmlformats.org/officeDocument/2006/relationships/customXml" Target="../ink/ink1501.xml"/><Relationship Id="rId1082" Type="http://schemas.openxmlformats.org/officeDocument/2006/relationships/image" Target="../media/image2499.png"/><Relationship Id="rId105" Type="http://schemas.openxmlformats.org/officeDocument/2006/relationships/customXml" Target="../ink/ink1102.xml"/><Relationship Id="rId312" Type="http://schemas.openxmlformats.org/officeDocument/2006/relationships/customXml" Target="../ink/ink1207.xml"/><Relationship Id="rId757" Type="http://schemas.openxmlformats.org/officeDocument/2006/relationships/customXml" Target="../ink/ink1431.xml"/><Relationship Id="rId964" Type="http://schemas.openxmlformats.org/officeDocument/2006/relationships/image" Target="../media/image2440.png"/><Relationship Id="rId93" Type="http://schemas.openxmlformats.org/officeDocument/2006/relationships/customXml" Target="../ink/ink1096.xml"/><Relationship Id="rId189" Type="http://schemas.openxmlformats.org/officeDocument/2006/relationships/customXml" Target="../ink/ink1144.xml"/><Relationship Id="rId396" Type="http://schemas.openxmlformats.org/officeDocument/2006/relationships/image" Target="../media/image2155.png"/><Relationship Id="rId617" Type="http://schemas.openxmlformats.org/officeDocument/2006/relationships/customXml" Target="../ink/ink1361.xml"/><Relationship Id="rId824" Type="http://schemas.openxmlformats.org/officeDocument/2006/relationships/image" Target="../media/image2370.png"/><Relationship Id="rId256" Type="http://schemas.openxmlformats.org/officeDocument/2006/relationships/image" Target="../media/image2086.png"/><Relationship Id="rId463" Type="http://schemas.openxmlformats.org/officeDocument/2006/relationships/customXml" Target="../ink/ink1283.xml"/><Relationship Id="rId670" Type="http://schemas.openxmlformats.org/officeDocument/2006/relationships/image" Target="../media/image2292.png"/><Relationship Id="rId1093" Type="http://schemas.openxmlformats.org/officeDocument/2006/relationships/customXml" Target="../ink/ink1599.xml"/><Relationship Id="rId1107" Type="http://schemas.openxmlformats.org/officeDocument/2006/relationships/customXml" Target="../ink/ink1606.xml"/><Relationship Id="rId116" Type="http://schemas.openxmlformats.org/officeDocument/2006/relationships/image" Target="../media/image2017.png"/><Relationship Id="rId323" Type="http://schemas.openxmlformats.org/officeDocument/2006/relationships/image" Target="../media/image2118.png"/><Relationship Id="rId530" Type="http://schemas.openxmlformats.org/officeDocument/2006/relationships/image" Target="../media/image2221.png"/><Relationship Id="rId768" Type="http://schemas.openxmlformats.org/officeDocument/2006/relationships/image" Target="../media/image2342.png"/><Relationship Id="rId975" Type="http://schemas.openxmlformats.org/officeDocument/2006/relationships/customXml" Target="../ink/ink1540.xml"/><Relationship Id="rId1160" Type="http://schemas.openxmlformats.org/officeDocument/2006/relationships/image" Target="../media/image2538.png"/><Relationship Id="rId20" Type="http://schemas.openxmlformats.org/officeDocument/2006/relationships/customXml" Target="../ink/ink1059.xml"/><Relationship Id="rId628" Type="http://schemas.openxmlformats.org/officeDocument/2006/relationships/image" Target="../media/image2271.png"/><Relationship Id="rId835" Type="http://schemas.openxmlformats.org/officeDocument/2006/relationships/customXml" Target="../ink/ink1470.xml"/><Relationship Id="rId267" Type="http://schemas.openxmlformats.org/officeDocument/2006/relationships/customXml" Target="../ink/ink1183.xml"/><Relationship Id="rId474" Type="http://schemas.openxmlformats.org/officeDocument/2006/relationships/image" Target="../media/image2194.png"/><Relationship Id="rId1020" Type="http://schemas.openxmlformats.org/officeDocument/2006/relationships/image" Target="../media/image2468.png"/><Relationship Id="rId1118" Type="http://schemas.openxmlformats.org/officeDocument/2006/relationships/image" Target="../media/image2517.png"/><Relationship Id="rId127" Type="http://schemas.openxmlformats.org/officeDocument/2006/relationships/customXml" Target="../ink/ink1113.xml"/><Relationship Id="rId681" Type="http://schemas.openxmlformats.org/officeDocument/2006/relationships/customXml" Target="../ink/ink1393.xml"/><Relationship Id="rId779" Type="http://schemas.openxmlformats.org/officeDocument/2006/relationships/customXml" Target="../ink/ink1442.xml"/><Relationship Id="rId902" Type="http://schemas.openxmlformats.org/officeDocument/2006/relationships/image" Target="../media/image2409.png"/><Relationship Id="rId986" Type="http://schemas.openxmlformats.org/officeDocument/2006/relationships/image" Target="../media/image2451.png"/><Relationship Id="rId31" Type="http://schemas.openxmlformats.org/officeDocument/2006/relationships/image" Target="../media/image1975.png"/><Relationship Id="rId334" Type="http://schemas.openxmlformats.org/officeDocument/2006/relationships/customXml" Target="../ink/ink1218.xml"/><Relationship Id="rId541" Type="http://schemas.openxmlformats.org/officeDocument/2006/relationships/customXml" Target="../ink/ink1323.xml"/><Relationship Id="rId639" Type="http://schemas.openxmlformats.org/officeDocument/2006/relationships/customXml" Target="../ink/ink1372.xml"/><Relationship Id="rId1171" Type="http://schemas.openxmlformats.org/officeDocument/2006/relationships/customXml" Target="../ink/ink1638.xml"/><Relationship Id="rId180" Type="http://schemas.openxmlformats.org/officeDocument/2006/relationships/image" Target="../media/image2049.png"/><Relationship Id="rId278" Type="http://schemas.openxmlformats.org/officeDocument/2006/relationships/customXml" Target="../ink/ink1189.xml"/><Relationship Id="rId401" Type="http://schemas.openxmlformats.org/officeDocument/2006/relationships/customXml" Target="../ink/ink1252.xml"/><Relationship Id="rId846" Type="http://schemas.openxmlformats.org/officeDocument/2006/relationships/image" Target="../media/image2381.png"/><Relationship Id="rId1031" Type="http://schemas.openxmlformats.org/officeDocument/2006/relationships/customXml" Target="../ink/ink1568.xml"/><Relationship Id="rId1129" Type="http://schemas.openxmlformats.org/officeDocument/2006/relationships/customXml" Target="../ink/ink1617.xml"/><Relationship Id="rId485" Type="http://schemas.openxmlformats.org/officeDocument/2006/relationships/image" Target="../media/image2199.png"/><Relationship Id="rId692" Type="http://schemas.openxmlformats.org/officeDocument/2006/relationships/image" Target="../media/image2303.png"/><Relationship Id="rId706" Type="http://schemas.openxmlformats.org/officeDocument/2006/relationships/image" Target="../media/image2310.png"/><Relationship Id="rId913" Type="http://schemas.openxmlformats.org/officeDocument/2006/relationships/customXml" Target="../ink/ink1509.xml"/><Relationship Id="rId42" Type="http://schemas.openxmlformats.org/officeDocument/2006/relationships/image" Target="../media/image1980.png"/><Relationship Id="rId138" Type="http://schemas.openxmlformats.org/officeDocument/2006/relationships/image" Target="../media/image2028.png"/><Relationship Id="rId345" Type="http://schemas.openxmlformats.org/officeDocument/2006/relationships/image" Target="../media/image2130.png"/><Relationship Id="rId552" Type="http://schemas.openxmlformats.org/officeDocument/2006/relationships/image" Target="../media/image2232.png"/><Relationship Id="rId997" Type="http://schemas.openxmlformats.org/officeDocument/2006/relationships/customXml" Target="../ink/ink1551.xml"/><Relationship Id="rId191" Type="http://schemas.openxmlformats.org/officeDocument/2006/relationships/customXml" Target="../ink/ink1145.xml"/><Relationship Id="rId205" Type="http://schemas.openxmlformats.org/officeDocument/2006/relationships/customXml" Target="../ink/ink1152.xml"/><Relationship Id="rId412" Type="http://schemas.openxmlformats.org/officeDocument/2006/relationships/image" Target="../media/image2163.png"/><Relationship Id="rId857" Type="http://schemas.openxmlformats.org/officeDocument/2006/relationships/customXml" Target="../ink/ink1481.xml"/><Relationship Id="rId1042" Type="http://schemas.openxmlformats.org/officeDocument/2006/relationships/image" Target="../media/image2479.png"/><Relationship Id="rId289" Type="http://schemas.openxmlformats.org/officeDocument/2006/relationships/image" Target="../media/image2101.png"/><Relationship Id="rId496" Type="http://schemas.openxmlformats.org/officeDocument/2006/relationships/image" Target="../media/image2204.png"/><Relationship Id="rId717" Type="http://schemas.openxmlformats.org/officeDocument/2006/relationships/customXml" Target="../ink/ink1411.xml"/><Relationship Id="rId924" Type="http://schemas.openxmlformats.org/officeDocument/2006/relationships/image" Target="../media/image2420.png"/><Relationship Id="rId53" Type="http://schemas.openxmlformats.org/officeDocument/2006/relationships/customXml" Target="../ink/ink1076.xml"/><Relationship Id="rId149" Type="http://schemas.openxmlformats.org/officeDocument/2006/relationships/customXml" Target="../ink/ink1124.xml"/><Relationship Id="rId356" Type="http://schemas.openxmlformats.org/officeDocument/2006/relationships/customXml" Target="../ink/ink1229.xml"/><Relationship Id="rId563" Type="http://schemas.openxmlformats.org/officeDocument/2006/relationships/customXml" Target="../ink/ink1334.xml"/><Relationship Id="rId770" Type="http://schemas.openxmlformats.org/officeDocument/2006/relationships/image" Target="../media/image2343.png"/><Relationship Id="rId216" Type="http://schemas.openxmlformats.org/officeDocument/2006/relationships/image" Target="../media/image2067.png"/><Relationship Id="rId423" Type="http://schemas.openxmlformats.org/officeDocument/2006/relationships/customXml" Target="../ink/ink1263.xml"/><Relationship Id="rId868" Type="http://schemas.openxmlformats.org/officeDocument/2006/relationships/image" Target="../media/image2392.png"/><Relationship Id="rId1053" Type="http://schemas.openxmlformats.org/officeDocument/2006/relationships/customXml" Target="../ink/ink1579.xml"/><Relationship Id="rId630" Type="http://schemas.openxmlformats.org/officeDocument/2006/relationships/image" Target="../media/image2272.png"/><Relationship Id="rId728" Type="http://schemas.openxmlformats.org/officeDocument/2006/relationships/image" Target="../media/image2322.png"/><Relationship Id="rId935" Type="http://schemas.openxmlformats.org/officeDocument/2006/relationships/customXml" Target="../ink/ink1520.xml"/><Relationship Id="rId64" Type="http://schemas.openxmlformats.org/officeDocument/2006/relationships/image" Target="../media/image1991.png"/><Relationship Id="rId367" Type="http://schemas.openxmlformats.org/officeDocument/2006/relationships/image" Target="../media/image2141.png"/><Relationship Id="rId574" Type="http://schemas.openxmlformats.org/officeDocument/2006/relationships/image" Target="../media/image2242.png"/><Relationship Id="rId1120" Type="http://schemas.openxmlformats.org/officeDocument/2006/relationships/image" Target="../media/image2518.png"/><Relationship Id="rId227" Type="http://schemas.openxmlformats.org/officeDocument/2006/relationships/customXml" Target="../ink/ink1163.xml"/><Relationship Id="rId781" Type="http://schemas.openxmlformats.org/officeDocument/2006/relationships/customXml" Target="../ink/ink1443.xml"/><Relationship Id="rId879" Type="http://schemas.openxmlformats.org/officeDocument/2006/relationships/customXml" Target="../ink/ink1492.xml"/><Relationship Id="rId434" Type="http://schemas.openxmlformats.org/officeDocument/2006/relationships/image" Target="../media/image2174.png"/><Relationship Id="rId641" Type="http://schemas.openxmlformats.org/officeDocument/2006/relationships/customXml" Target="../ink/ink1373.xml"/><Relationship Id="rId739" Type="http://schemas.openxmlformats.org/officeDocument/2006/relationships/customXml" Target="../ink/ink1422.xml"/><Relationship Id="rId1064" Type="http://schemas.openxmlformats.org/officeDocument/2006/relationships/image" Target="../media/image2490.png"/><Relationship Id="rId280" Type="http://schemas.openxmlformats.org/officeDocument/2006/relationships/customXml" Target="../ink/ink1190.xml"/><Relationship Id="rId501" Type="http://schemas.openxmlformats.org/officeDocument/2006/relationships/customXml" Target="../ink/ink1303.xml"/><Relationship Id="rId946" Type="http://schemas.openxmlformats.org/officeDocument/2006/relationships/image" Target="../media/image2431.png"/><Relationship Id="rId1131" Type="http://schemas.openxmlformats.org/officeDocument/2006/relationships/customXml" Target="../ink/ink1618.xml"/><Relationship Id="rId75" Type="http://schemas.openxmlformats.org/officeDocument/2006/relationships/customXml" Target="../ink/ink1087.xml"/><Relationship Id="rId140" Type="http://schemas.openxmlformats.org/officeDocument/2006/relationships/image" Target="../media/image2029.png"/><Relationship Id="rId378" Type="http://schemas.openxmlformats.org/officeDocument/2006/relationships/image" Target="../media/image2146.png"/><Relationship Id="rId585" Type="http://schemas.openxmlformats.org/officeDocument/2006/relationships/customXml" Target="../ink/ink1345.xml"/><Relationship Id="rId792" Type="http://schemas.openxmlformats.org/officeDocument/2006/relationships/image" Target="../media/image2354.png"/><Relationship Id="rId806" Type="http://schemas.openxmlformats.org/officeDocument/2006/relationships/image" Target="../media/image2361.png"/><Relationship Id="rId6" Type="http://schemas.openxmlformats.org/officeDocument/2006/relationships/customXml" Target="../ink/ink1052.xml"/><Relationship Id="rId238" Type="http://schemas.openxmlformats.org/officeDocument/2006/relationships/image" Target="../media/image2078.png"/><Relationship Id="rId445" Type="http://schemas.openxmlformats.org/officeDocument/2006/relationships/customXml" Target="../ink/ink1274.xml"/><Relationship Id="rId652" Type="http://schemas.openxmlformats.org/officeDocument/2006/relationships/image" Target="../media/image2283.png"/><Relationship Id="rId1075" Type="http://schemas.openxmlformats.org/officeDocument/2006/relationships/customXml" Target="../ink/ink1590.xml"/><Relationship Id="rId291" Type="http://schemas.openxmlformats.org/officeDocument/2006/relationships/image" Target="../media/image2102.png"/><Relationship Id="rId305" Type="http://schemas.openxmlformats.org/officeDocument/2006/relationships/image" Target="../media/image2109.png"/><Relationship Id="rId512" Type="http://schemas.openxmlformats.org/officeDocument/2006/relationships/image" Target="../media/image2212.png"/><Relationship Id="rId957" Type="http://schemas.openxmlformats.org/officeDocument/2006/relationships/customXml" Target="../ink/ink1531.xml"/><Relationship Id="rId1142" Type="http://schemas.openxmlformats.org/officeDocument/2006/relationships/image" Target="../media/image2529.png"/><Relationship Id="rId86" Type="http://schemas.openxmlformats.org/officeDocument/2006/relationships/image" Target="../media/image2002.png"/><Relationship Id="rId151" Type="http://schemas.openxmlformats.org/officeDocument/2006/relationships/customXml" Target="../ink/ink1125.xml"/><Relationship Id="rId389" Type="http://schemas.openxmlformats.org/officeDocument/2006/relationships/customXml" Target="../ink/ink1246.xml"/><Relationship Id="rId596" Type="http://schemas.openxmlformats.org/officeDocument/2006/relationships/image" Target="../media/image2253.png"/><Relationship Id="rId817" Type="http://schemas.openxmlformats.org/officeDocument/2006/relationships/customXml" Target="../ink/ink1461.xml"/><Relationship Id="rId1002" Type="http://schemas.openxmlformats.org/officeDocument/2006/relationships/image" Target="../media/image2459.png"/><Relationship Id="rId249" Type="http://schemas.openxmlformats.org/officeDocument/2006/relationships/customXml" Target="../ink/ink1174.xml"/><Relationship Id="rId456" Type="http://schemas.openxmlformats.org/officeDocument/2006/relationships/image" Target="../media/image2185.png"/><Relationship Id="rId663" Type="http://schemas.openxmlformats.org/officeDocument/2006/relationships/customXml" Target="../ink/ink1384.xml"/><Relationship Id="rId870" Type="http://schemas.openxmlformats.org/officeDocument/2006/relationships/image" Target="../media/image2393.png"/><Relationship Id="rId1086" Type="http://schemas.openxmlformats.org/officeDocument/2006/relationships/image" Target="../media/image2501.png"/><Relationship Id="rId13" Type="http://schemas.openxmlformats.org/officeDocument/2006/relationships/image" Target="../media/image1966.png"/><Relationship Id="rId109" Type="http://schemas.openxmlformats.org/officeDocument/2006/relationships/customXml" Target="../ink/ink1104.xml"/><Relationship Id="rId316" Type="http://schemas.openxmlformats.org/officeDocument/2006/relationships/customXml" Target="../ink/ink1209.xml"/><Relationship Id="rId523" Type="http://schemas.openxmlformats.org/officeDocument/2006/relationships/customXml" Target="../ink/ink1314.xml"/><Relationship Id="rId968" Type="http://schemas.openxmlformats.org/officeDocument/2006/relationships/image" Target="../media/image2442.png"/><Relationship Id="rId1153" Type="http://schemas.openxmlformats.org/officeDocument/2006/relationships/customXml" Target="../ink/ink1629.xml"/><Relationship Id="rId97" Type="http://schemas.openxmlformats.org/officeDocument/2006/relationships/customXml" Target="../ink/ink1098.xml"/><Relationship Id="rId730" Type="http://schemas.openxmlformats.org/officeDocument/2006/relationships/image" Target="../media/image2323.png"/><Relationship Id="rId828" Type="http://schemas.openxmlformats.org/officeDocument/2006/relationships/image" Target="../media/image2372.png"/><Relationship Id="rId1013" Type="http://schemas.openxmlformats.org/officeDocument/2006/relationships/customXml" Target="../ink/ink1559.xml"/><Relationship Id="rId162" Type="http://schemas.openxmlformats.org/officeDocument/2006/relationships/image" Target="../media/image2040.png"/><Relationship Id="rId467" Type="http://schemas.openxmlformats.org/officeDocument/2006/relationships/customXml" Target="../ink/ink1285.xml"/><Relationship Id="rId1097" Type="http://schemas.openxmlformats.org/officeDocument/2006/relationships/customXml" Target="../ink/ink1601.xml"/><Relationship Id="rId674" Type="http://schemas.openxmlformats.org/officeDocument/2006/relationships/image" Target="../media/image2294.png"/><Relationship Id="rId881" Type="http://schemas.openxmlformats.org/officeDocument/2006/relationships/customXml" Target="../ink/ink1493.xml"/><Relationship Id="rId979" Type="http://schemas.openxmlformats.org/officeDocument/2006/relationships/customXml" Target="../ink/ink1542.xml"/><Relationship Id="rId24" Type="http://schemas.openxmlformats.org/officeDocument/2006/relationships/customXml" Target="../ink/ink1061.xml"/><Relationship Id="rId327" Type="http://schemas.openxmlformats.org/officeDocument/2006/relationships/image" Target="../media/image2120.png"/><Relationship Id="rId534" Type="http://schemas.openxmlformats.org/officeDocument/2006/relationships/image" Target="../media/image2223.png"/><Relationship Id="rId741" Type="http://schemas.openxmlformats.org/officeDocument/2006/relationships/customXml" Target="../ink/ink1423.xml"/><Relationship Id="rId839" Type="http://schemas.openxmlformats.org/officeDocument/2006/relationships/customXml" Target="../ink/ink1472.xml"/><Relationship Id="rId1164" Type="http://schemas.openxmlformats.org/officeDocument/2006/relationships/image" Target="../media/image2540.png"/><Relationship Id="rId173" Type="http://schemas.openxmlformats.org/officeDocument/2006/relationships/customXml" Target="../ink/ink1136.xml"/><Relationship Id="rId380" Type="http://schemas.openxmlformats.org/officeDocument/2006/relationships/image" Target="../media/image2147.png"/><Relationship Id="rId601" Type="http://schemas.openxmlformats.org/officeDocument/2006/relationships/customXml" Target="../ink/ink1353.xml"/><Relationship Id="rId1024" Type="http://schemas.openxmlformats.org/officeDocument/2006/relationships/image" Target="../media/image2470.png"/><Relationship Id="rId240" Type="http://schemas.openxmlformats.org/officeDocument/2006/relationships/image" Target="../media/image2079.png"/><Relationship Id="rId478" Type="http://schemas.openxmlformats.org/officeDocument/2006/relationships/customXml" Target="../ink/ink1291.xml"/><Relationship Id="rId685" Type="http://schemas.openxmlformats.org/officeDocument/2006/relationships/customXml" Target="../ink/ink1395.xml"/><Relationship Id="rId892" Type="http://schemas.openxmlformats.org/officeDocument/2006/relationships/image" Target="../media/image2404.png"/><Relationship Id="rId906" Type="http://schemas.openxmlformats.org/officeDocument/2006/relationships/image" Target="../media/image2411.png"/><Relationship Id="rId35" Type="http://schemas.openxmlformats.org/officeDocument/2006/relationships/image" Target="../media/image1977.png"/><Relationship Id="rId100" Type="http://schemas.openxmlformats.org/officeDocument/2006/relationships/image" Target="../media/image2009.png"/><Relationship Id="rId338" Type="http://schemas.openxmlformats.org/officeDocument/2006/relationships/customXml" Target="../ink/ink1220.xml"/><Relationship Id="rId545" Type="http://schemas.openxmlformats.org/officeDocument/2006/relationships/customXml" Target="../ink/ink1325.xml"/><Relationship Id="rId752" Type="http://schemas.openxmlformats.org/officeDocument/2006/relationships/image" Target="../media/image2333.png"/><Relationship Id="rId184" Type="http://schemas.openxmlformats.org/officeDocument/2006/relationships/image" Target="../media/image2051.png"/><Relationship Id="rId391" Type="http://schemas.openxmlformats.org/officeDocument/2006/relationships/customXml" Target="../ink/ink1247.xml"/><Relationship Id="rId405" Type="http://schemas.openxmlformats.org/officeDocument/2006/relationships/customXml" Target="../ink/ink1254.xml"/><Relationship Id="rId612" Type="http://schemas.openxmlformats.org/officeDocument/2006/relationships/image" Target="../media/image2261.png"/><Relationship Id="rId1035" Type="http://schemas.openxmlformats.org/officeDocument/2006/relationships/customXml" Target="../ink/ink1570.xml"/><Relationship Id="rId251" Type="http://schemas.openxmlformats.org/officeDocument/2006/relationships/customXml" Target="../ink/ink1175.xml"/><Relationship Id="rId489" Type="http://schemas.openxmlformats.org/officeDocument/2006/relationships/customXml" Target="../ink/ink1297.xml"/><Relationship Id="rId696" Type="http://schemas.openxmlformats.org/officeDocument/2006/relationships/image" Target="../media/image2305.png"/><Relationship Id="rId917" Type="http://schemas.openxmlformats.org/officeDocument/2006/relationships/customXml" Target="../ink/ink1511.xml"/><Relationship Id="rId1102" Type="http://schemas.openxmlformats.org/officeDocument/2006/relationships/image" Target="../media/image2509.png"/><Relationship Id="rId46" Type="http://schemas.openxmlformats.org/officeDocument/2006/relationships/image" Target="../media/image1982.png"/><Relationship Id="rId349" Type="http://schemas.openxmlformats.org/officeDocument/2006/relationships/image" Target="../media/image2132.png"/><Relationship Id="rId556" Type="http://schemas.openxmlformats.org/officeDocument/2006/relationships/image" Target="../media/image2234.png"/><Relationship Id="rId763" Type="http://schemas.openxmlformats.org/officeDocument/2006/relationships/customXml" Target="../ink/ink1434.xml"/><Relationship Id="rId111" Type="http://schemas.openxmlformats.org/officeDocument/2006/relationships/customXml" Target="../ink/ink1105.xml"/><Relationship Id="rId195" Type="http://schemas.openxmlformats.org/officeDocument/2006/relationships/customXml" Target="../ink/ink1147.xml"/><Relationship Id="rId209" Type="http://schemas.openxmlformats.org/officeDocument/2006/relationships/customXml" Target="../ink/ink1154.xml"/><Relationship Id="rId416" Type="http://schemas.openxmlformats.org/officeDocument/2006/relationships/image" Target="../media/image2165.png"/><Relationship Id="rId970" Type="http://schemas.openxmlformats.org/officeDocument/2006/relationships/image" Target="../media/image2443.png"/><Relationship Id="rId1046" Type="http://schemas.openxmlformats.org/officeDocument/2006/relationships/image" Target="../media/image2481.png"/><Relationship Id="rId623" Type="http://schemas.openxmlformats.org/officeDocument/2006/relationships/customXml" Target="../ink/ink1364.xml"/><Relationship Id="rId830" Type="http://schemas.openxmlformats.org/officeDocument/2006/relationships/image" Target="../media/image2373.png"/><Relationship Id="rId928" Type="http://schemas.openxmlformats.org/officeDocument/2006/relationships/image" Target="../media/image2422.png"/><Relationship Id="rId57" Type="http://schemas.openxmlformats.org/officeDocument/2006/relationships/customXml" Target="../ink/ink1078.xml"/><Relationship Id="rId262" Type="http://schemas.openxmlformats.org/officeDocument/2006/relationships/image" Target="../media/image2089.png"/><Relationship Id="rId567" Type="http://schemas.openxmlformats.org/officeDocument/2006/relationships/customXml" Target="../ink/ink1336.xml"/><Relationship Id="rId1113" Type="http://schemas.openxmlformats.org/officeDocument/2006/relationships/customXml" Target="../ink/ink1609.xml"/><Relationship Id="rId122" Type="http://schemas.openxmlformats.org/officeDocument/2006/relationships/image" Target="../media/image2020.png"/><Relationship Id="rId774" Type="http://schemas.openxmlformats.org/officeDocument/2006/relationships/image" Target="../media/image2345.png"/><Relationship Id="rId981" Type="http://schemas.openxmlformats.org/officeDocument/2006/relationships/customXml" Target="../ink/ink1543.xml"/><Relationship Id="rId1057" Type="http://schemas.openxmlformats.org/officeDocument/2006/relationships/customXml" Target="../ink/ink1581.xml"/><Relationship Id="rId427" Type="http://schemas.openxmlformats.org/officeDocument/2006/relationships/customXml" Target="../ink/ink1265.xml"/><Relationship Id="rId634" Type="http://schemas.openxmlformats.org/officeDocument/2006/relationships/image" Target="../media/image2274.png"/><Relationship Id="rId841" Type="http://schemas.openxmlformats.org/officeDocument/2006/relationships/customXml" Target="../ink/ink1473.xml"/><Relationship Id="rId273" Type="http://schemas.openxmlformats.org/officeDocument/2006/relationships/customXml" Target="../ink/ink1186.xml"/><Relationship Id="rId480" Type="http://schemas.openxmlformats.org/officeDocument/2006/relationships/customXml" Target="../ink/ink1292.xml"/><Relationship Id="rId701" Type="http://schemas.openxmlformats.org/officeDocument/2006/relationships/customXml" Target="../ink/ink1403.xml"/><Relationship Id="rId939" Type="http://schemas.openxmlformats.org/officeDocument/2006/relationships/customXml" Target="../ink/ink1522.xml"/><Relationship Id="rId1124" Type="http://schemas.openxmlformats.org/officeDocument/2006/relationships/image" Target="../media/image2520.png"/><Relationship Id="rId68" Type="http://schemas.openxmlformats.org/officeDocument/2006/relationships/image" Target="../media/image1993.png"/><Relationship Id="rId133" Type="http://schemas.openxmlformats.org/officeDocument/2006/relationships/customXml" Target="../ink/ink1116.xml"/><Relationship Id="rId340" Type="http://schemas.openxmlformats.org/officeDocument/2006/relationships/customXml" Target="../ink/ink1221.xml"/><Relationship Id="rId578" Type="http://schemas.openxmlformats.org/officeDocument/2006/relationships/image" Target="../media/image2244.png"/><Relationship Id="rId785" Type="http://schemas.openxmlformats.org/officeDocument/2006/relationships/customXml" Target="../ink/ink1445.xml"/><Relationship Id="rId992" Type="http://schemas.openxmlformats.org/officeDocument/2006/relationships/image" Target="../media/image2454.png"/><Relationship Id="rId200" Type="http://schemas.openxmlformats.org/officeDocument/2006/relationships/image" Target="../media/image2059.png"/><Relationship Id="rId438" Type="http://schemas.openxmlformats.org/officeDocument/2006/relationships/image" Target="../media/image2176.png"/><Relationship Id="rId645" Type="http://schemas.openxmlformats.org/officeDocument/2006/relationships/customXml" Target="../ink/ink1375.xml"/><Relationship Id="rId852" Type="http://schemas.openxmlformats.org/officeDocument/2006/relationships/image" Target="../media/image2384.png"/><Relationship Id="rId1068" Type="http://schemas.openxmlformats.org/officeDocument/2006/relationships/image" Target="../media/image2492.png"/><Relationship Id="rId284" Type="http://schemas.openxmlformats.org/officeDocument/2006/relationships/customXml" Target="../ink/ink1192.xml"/><Relationship Id="rId491" Type="http://schemas.openxmlformats.org/officeDocument/2006/relationships/customXml" Target="../ink/ink1298.xml"/><Relationship Id="rId505" Type="http://schemas.openxmlformats.org/officeDocument/2006/relationships/customXml" Target="../ink/ink1305.xml"/><Relationship Id="rId712" Type="http://schemas.openxmlformats.org/officeDocument/2006/relationships/image" Target="../media/image2313.png"/><Relationship Id="rId1135" Type="http://schemas.openxmlformats.org/officeDocument/2006/relationships/customXml" Target="../ink/ink1620.xml"/><Relationship Id="rId79" Type="http://schemas.openxmlformats.org/officeDocument/2006/relationships/customXml" Target="../ink/ink1089.xml"/><Relationship Id="rId144" Type="http://schemas.openxmlformats.org/officeDocument/2006/relationships/image" Target="../media/image2031.png"/><Relationship Id="rId589" Type="http://schemas.openxmlformats.org/officeDocument/2006/relationships/customXml" Target="../ink/ink1347.xml"/><Relationship Id="rId796" Type="http://schemas.openxmlformats.org/officeDocument/2006/relationships/image" Target="../media/image2356.png"/><Relationship Id="rId351" Type="http://schemas.openxmlformats.org/officeDocument/2006/relationships/image" Target="../media/image2133.png"/><Relationship Id="rId449" Type="http://schemas.openxmlformats.org/officeDocument/2006/relationships/customXml" Target="../ink/ink1276.xml"/><Relationship Id="rId656" Type="http://schemas.openxmlformats.org/officeDocument/2006/relationships/image" Target="../media/image2285.png"/><Relationship Id="rId863" Type="http://schemas.openxmlformats.org/officeDocument/2006/relationships/customXml" Target="../ink/ink1484.xml"/><Relationship Id="rId1079" Type="http://schemas.openxmlformats.org/officeDocument/2006/relationships/customXml" Target="../ink/ink1592.xml"/><Relationship Id="rId211" Type="http://schemas.openxmlformats.org/officeDocument/2006/relationships/customXml" Target="../ink/ink1155.xml"/><Relationship Id="rId295" Type="http://schemas.openxmlformats.org/officeDocument/2006/relationships/image" Target="../media/image2104.png"/><Relationship Id="rId309" Type="http://schemas.openxmlformats.org/officeDocument/2006/relationships/image" Target="../media/image2111.png"/><Relationship Id="rId516" Type="http://schemas.openxmlformats.org/officeDocument/2006/relationships/image" Target="../media/image2214.png"/><Relationship Id="rId1146" Type="http://schemas.openxmlformats.org/officeDocument/2006/relationships/image" Target="../media/image2531.png"/><Relationship Id="rId723" Type="http://schemas.openxmlformats.org/officeDocument/2006/relationships/customXml" Target="../ink/ink1414.xml"/><Relationship Id="rId930" Type="http://schemas.openxmlformats.org/officeDocument/2006/relationships/image" Target="../media/image2423.png"/><Relationship Id="rId1006" Type="http://schemas.openxmlformats.org/officeDocument/2006/relationships/image" Target="../media/image2461.png"/><Relationship Id="rId155" Type="http://schemas.openxmlformats.org/officeDocument/2006/relationships/customXml" Target="../ink/ink1127.xml"/><Relationship Id="rId362" Type="http://schemas.openxmlformats.org/officeDocument/2006/relationships/customXml" Target="../ink/ink1232.xml"/><Relationship Id="rId222" Type="http://schemas.openxmlformats.org/officeDocument/2006/relationships/image" Target="../media/image2070.png"/><Relationship Id="rId667" Type="http://schemas.openxmlformats.org/officeDocument/2006/relationships/customXml" Target="../ink/ink1386.xml"/><Relationship Id="rId874" Type="http://schemas.openxmlformats.org/officeDocument/2006/relationships/image" Target="../media/image2395.png"/><Relationship Id="rId17" Type="http://schemas.openxmlformats.org/officeDocument/2006/relationships/image" Target="../media/image1968.png"/><Relationship Id="rId527" Type="http://schemas.openxmlformats.org/officeDocument/2006/relationships/customXml" Target="../ink/ink1316.xml"/><Relationship Id="rId734" Type="http://schemas.openxmlformats.org/officeDocument/2006/relationships/image" Target="../media/image2325.png"/><Relationship Id="rId941" Type="http://schemas.openxmlformats.org/officeDocument/2006/relationships/customXml" Target="../ink/ink1523.xml"/><Relationship Id="rId1157" Type="http://schemas.openxmlformats.org/officeDocument/2006/relationships/customXml" Target="../ink/ink1631.xml"/><Relationship Id="rId70" Type="http://schemas.openxmlformats.org/officeDocument/2006/relationships/image" Target="../media/image1994.png"/><Relationship Id="rId166" Type="http://schemas.openxmlformats.org/officeDocument/2006/relationships/image" Target="../media/image2042.png"/><Relationship Id="rId373" Type="http://schemas.openxmlformats.org/officeDocument/2006/relationships/customXml" Target="../ink/ink1238.xml"/><Relationship Id="rId580" Type="http://schemas.openxmlformats.org/officeDocument/2006/relationships/image" Target="../media/image2245.png"/><Relationship Id="rId801" Type="http://schemas.openxmlformats.org/officeDocument/2006/relationships/customXml" Target="../ink/ink1453.xml"/><Relationship Id="rId1017" Type="http://schemas.openxmlformats.org/officeDocument/2006/relationships/customXml" Target="../ink/ink1561.xml"/><Relationship Id="rId1" Type="http://schemas.openxmlformats.org/officeDocument/2006/relationships/slideLayout" Target="../slideLayouts/slideLayout7.xml"/><Relationship Id="rId233" Type="http://schemas.openxmlformats.org/officeDocument/2006/relationships/customXml" Target="../ink/ink1166.xml"/><Relationship Id="rId440" Type="http://schemas.openxmlformats.org/officeDocument/2006/relationships/image" Target="../media/image2177.png"/><Relationship Id="rId678" Type="http://schemas.openxmlformats.org/officeDocument/2006/relationships/image" Target="../media/image2296.png"/><Relationship Id="rId885" Type="http://schemas.openxmlformats.org/officeDocument/2006/relationships/customXml" Target="../ink/ink1495.xml"/><Relationship Id="rId1070" Type="http://schemas.openxmlformats.org/officeDocument/2006/relationships/image" Target="../media/image2493.png"/><Relationship Id="rId28" Type="http://schemas.openxmlformats.org/officeDocument/2006/relationships/customXml" Target="../ink/ink1063.xml"/><Relationship Id="rId300" Type="http://schemas.openxmlformats.org/officeDocument/2006/relationships/customXml" Target="../ink/ink1201.xml"/><Relationship Id="rId538" Type="http://schemas.openxmlformats.org/officeDocument/2006/relationships/image" Target="../media/image2225.png"/><Relationship Id="rId745" Type="http://schemas.openxmlformats.org/officeDocument/2006/relationships/customXml" Target="../ink/ink1425.xml"/><Relationship Id="rId952" Type="http://schemas.openxmlformats.org/officeDocument/2006/relationships/image" Target="../media/image2434.png"/><Relationship Id="rId1168" Type="http://schemas.openxmlformats.org/officeDocument/2006/relationships/image" Target="../media/image2542.png"/><Relationship Id="rId81" Type="http://schemas.openxmlformats.org/officeDocument/2006/relationships/customXml" Target="../ink/ink1090.xml"/><Relationship Id="rId177" Type="http://schemas.openxmlformats.org/officeDocument/2006/relationships/customXml" Target="../ink/ink1138.xml"/><Relationship Id="rId384" Type="http://schemas.openxmlformats.org/officeDocument/2006/relationships/image" Target="../media/image2149.png"/><Relationship Id="rId591" Type="http://schemas.openxmlformats.org/officeDocument/2006/relationships/customXml" Target="../ink/ink1348.xml"/><Relationship Id="rId605" Type="http://schemas.openxmlformats.org/officeDocument/2006/relationships/customXml" Target="../ink/ink1355.xml"/><Relationship Id="rId812" Type="http://schemas.openxmlformats.org/officeDocument/2006/relationships/image" Target="../media/image2364.png"/><Relationship Id="rId1028" Type="http://schemas.openxmlformats.org/officeDocument/2006/relationships/image" Target="../media/image2472.png"/><Relationship Id="rId244" Type="http://schemas.openxmlformats.org/officeDocument/2006/relationships/image" Target="../media/image2080.png"/><Relationship Id="rId689" Type="http://schemas.openxmlformats.org/officeDocument/2006/relationships/customXml" Target="../ink/ink1397.xml"/><Relationship Id="rId896" Type="http://schemas.openxmlformats.org/officeDocument/2006/relationships/image" Target="../media/image2406.png"/><Relationship Id="rId1081" Type="http://schemas.openxmlformats.org/officeDocument/2006/relationships/customXml" Target="../ink/ink1593.xml"/><Relationship Id="rId39" Type="http://schemas.openxmlformats.org/officeDocument/2006/relationships/customXml" Target="../ink/ink1069.xml"/><Relationship Id="rId451" Type="http://schemas.openxmlformats.org/officeDocument/2006/relationships/customXml" Target="../ink/ink1277.xml"/><Relationship Id="rId549" Type="http://schemas.openxmlformats.org/officeDocument/2006/relationships/customXml" Target="../ink/ink1327.xml"/><Relationship Id="rId756" Type="http://schemas.openxmlformats.org/officeDocument/2006/relationships/image" Target="../media/image2335.png"/><Relationship Id="rId104" Type="http://schemas.openxmlformats.org/officeDocument/2006/relationships/image" Target="../media/image2011.png"/><Relationship Id="rId188" Type="http://schemas.openxmlformats.org/officeDocument/2006/relationships/image" Target="../media/image2053.png"/><Relationship Id="rId311" Type="http://schemas.openxmlformats.org/officeDocument/2006/relationships/image" Target="../media/image2112.png"/><Relationship Id="rId395" Type="http://schemas.openxmlformats.org/officeDocument/2006/relationships/customXml" Target="../ink/ink1249.xml"/><Relationship Id="rId409" Type="http://schemas.openxmlformats.org/officeDocument/2006/relationships/customXml" Target="../ink/ink1256.xml"/><Relationship Id="rId963" Type="http://schemas.openxmlformats.org/officeDocument/2006/relationships/customXml" Target="../ink/ink1534.xml"/><Relationship Id="rId1039" Type="http://schemas.openxmlformats.org/officeDocument/2006/relationships/customXml" Target="../ink/ink1572.xml"/><Relationship Id="rId92" Type="http://schemas.openxmlformats.org/officeDocument/2006/relationships/image" Target="../media/image2005.png"/><Relationship Id="rId616" Type="http://schemas.openxmlformats.org/officeDocument/2006/relationships/image" Target="../media/image2263.png"/><Relationship Id="rId823" Type="http://schemas.openxmlformats.org/officeDocument/2006/relationships/customXml" Target="../ink/ink1464.xml"/><Relationship Id="rId255" Type="http://schemas.openxmlformats.org/officeDocument/2006/relationships/customXml" Target="../ink/ink1177.xml"/><Relationship Id="rId462" Type="http://schemas.openxmlformats.org/officeDocument/2006/relationships/image" Target="../media/image2188.png"/><Relationship Id="rId1092" Type="http://schemas.openxmlformats.org/officeDocument/2006/relationships/image" Target="../media/image2504.png"/><Relationship Id="rId1106" Type="http://schemas.openxmlformats.org/officeDocument/2006/relationships/image" Target="../media/image2511.png"/><Relationship Id="rId115" Type="http://schemas.openxmlformats.org/officeDocument/2006/relationships/customXml" Target="../ink/ink1107.xml"/><Relationship Id="rId322" Type="http://schemas.openxmlformats.org/officeDocument/2006/relationships/customXml" Target="../ink/ink1212.xml"/><Relationship Id="rId767" Type="http://schemas.openxmlformats.org/officeDocument/2006/relationships/customXml" Target="../ink/ink1436.xml"/><Relationship Id="rId974" Type="http://schemas.openxmlformats.org/officeDocument/2006/relationships/image" Target="../media/image2445.png"/><Relationship Id="rId199" Type="http://schemas.openxmlformats.org/officeDocument/2006/relationships/customXml" Target="../ink/ink1149.xml"/><Relationship Id="rId627" Type="http://schemas.openxmlformats.org/officeDocument/2006/relationships/customXml" Target="../ink/ink1366.xml"/><Relationship Id="rId834" Type="http://schemas.openxmlformats.org/officeDocument/2006/relationships/image" Target="../media/image2375.png"/><Relationship Id="rId266" Type="http://schemas.openxmlformats.org/officeDocument/2006/relationships/image" Target="../media/image2091.png"/><Relationship Id="rId473" Type="http://schemas.openxmlformats.org/officeDocument/2006/relationships/customXml" Target="../ink/ink1288.xml"/><Relationship Id="rId680" Type="http://schemas.openxmlformats.org/officeDocument/2006/relationships/image" Target="../media/image2297.png"/><Relationship Id="rId901" Type="http://schemas.openxmlformats.org/officeDocument/2006/relationships/customXml" Target="../ink/ink1503.xml"/><Relationship Id="rId1117" Type="http://schemas.openxmlformats.org/officeDocument/2006/relationships/customXml" Target="../ink/ink1611.xml"/><Relationship Id="rId30" Type="http://schemas.openxmlformats.org/officeDocument/2006/relationships/customXml" Target="../ink/ink1064.xml"/><Relationship Id="rId126" Type="http://schemas.openxmlformats.org/officeDocument/2006/relationships/image" Target="../media/image2022.png"/><Relationship Id="rId333" Type="http://schemas.openxmlformats.org/officeDocument/2006/relationships/image" Target="../media/image2123.png"/><Relationship Id="rId540" Type="http://schemas.openxmlformats.org/officeDocument/2006/relationships/image" Target="../media/image2226.png"/><Relationship Id="rId778" Type="http://schemas.openxmlformats.org/officeDocument/2006/relationships/image" Target="../media/image2347.png"/><Relationship Id="rId985" Type="http://schemas.openxmlformats.org/officeDocument/2006/relationships/customXml" Target="../ink/ink1545.xml"/><Relationship Id="rId1170" Type="http://schemas.openxmlformats.org/officeDocument/2006/relationships/image" Target="../media/image2543.png"/><Relationship Id="rId638" Type="http://schemas.openxmlformats.org/officeDocument/2006/relationships/image" Target="../media/image2276.png"/><Relationship Id="rId845" Type="http://schemas.openxmlformats.org/officeDocument/2006/relationships/customXml" Target="../ink/ink1475.xml"/><Relationship Id="rId1030" Type="http://schemas.openxmlformats.org/officeDocument/2006/relationships/image" Target="../media/image2473.png"/><Relationship Id="rId277" Type="http://schemas.openxmlformats.org/officeDocument/2006/relationships/image" Target="../media/image2096.png"/><Relationship Id="rId400" Type="http://schemas.openxmlformats.org/officeDocument/2006/relationships/image" Target="../media/image2157.png"/><Relationship Id="rId484" Type="http://schemas.openxmlformats.org/officeDocument/2006/relationships/customXml" Target="../ink/ink1294.xml"/><Relationship Id="rId705" Type="http://schemas.openxmlformats.org/officeDocument/2006/relationships/customXml" Target="../ink/ink1405.xml"/><Relationship Id="rId1128" Type="http://schemas.openxmlformats.org/officeDocument/2006/relationships/image" Target="../media/image2522.png"/><Relationship Id="rId137" Type="http://schemas.openxmlformats.org/officeDocument/2006/relationships/customXml" Target="../ink/ink1118.xml"/><Relationship Id="rId344" Type="http://schemas.openxmlformats.org/officeDocument/2006/relationships/customXml" Target="../ink/ink1223.xml"/><Relationship Id="rId691" Type="http://schemas.openxmlformats.org/officeDocument/2006/relationships/customXml" Target="../ink/ink1398.xml"/><Relationship Id="rId789" Type="http://schemas.openxmlformats.org/officeDocument/2006/relationships/customXml" Target="../ink/ink1447.xml"/><Relationship Id="rId912" Type="http://schemas.openxmlformats.org/officeDocument/2006/relationships/image" Target="../media/image2414.png"/><Relationship Id="rId996" Type="http://schemas.openxmlformats.org/officeDocument/2006/relationships/image" Target="../media/image2456.png"/><Relationship Id="rId41" Type="http://schemas.openxmlformats.org/officeDocument/2006/relationships/customXml" Target="../ink/ink1070.xml"/><Relationship Id="rId551" Type="http://schemas.openxmlformats.org/officeDocument/2006/relationships/customXml" Target="../ink/ink1328.xml"/><Relationship Id="rId649" Type="http://schemas.openxmlformats.org/officeDocument/2006/relationships/customXml" Target="../ink/ink1377.xml"/><Relationship Id="rId856" Type="http://schemas.openxmlformats.org/officeDocument/2006/relationships/image" Target="../media/image2386.png"/><Relationship Id="rId190" Type="http://schemas.openxmlformats.org/officeDocument/2006/relationships/image" Target="../media/image2054.png"/><Relationship Id="rId204" Type="http://schemas.openxmlformats.org/officeDocument/2006/relationships/image" Target="../media/image2061.png"/><Relationship Id="rId288" Type="http://schemas.openxmlformats.org/officeDocument/2006/relationships/customXml" Target="../ink/ink1195.xml"/><Relationship Id="rId411" Type="http://schemas.openxmlformats.org/officeDocument/2006/relationships/customXml" Target="../ink/ink1257.xml"/><Relationship Id="rId509" Type="http://schemas.openxmlformats.org/officeDocument/2006/relationships/customXml" Target="../ink/ink1307.xml"/><Relationship Id="rId1041" Type="http://schemas.openxmlformats.org/officeDocument/2006/relationships/customXml" Target="../ink/ink1573.xml"/><Relationship Id="rId1139" Type="http://schemas.openxmlformats.org/officeDocument/2006/relationships/customXml" Target="../ink/ink1622.xml"/><Relationship Id="rId495" Type="http://schemas.openxmlformats.org/officeDocument/2006/relationships/customXml" Target="../ink/ink1300.xml"/><Relationship Id="rId716" Type="http://schemas.openxmlformats.org/officeDocument/2006/relationships/image" Target="../media/image2315.png"/><Relationship Id="rId923" Type="http://schemas.openxmlformats.org/officeDocument/2006/relationships/customXml" Target="../ink/ink1514.xml"/><Relationship Id="rId52" Type="http://schemas.openxmlformats.org/officeDocument/2006/relationships/image" Target="../media/image1985.png"/><Relationship Id="rId148" Type="http://schemas.openxmlformats.org/officeDocument/2006/relationships/image" Target="../media/image2033.png"/><Relationship Id="rId355" Type="http://schemas.openxmlformats.org/officeDocument/2006/relationships/image" Target="../media/image2135.png"/><Relationship Id="rId562" Type="http://schemas.openxmlformats.org/officeDocument/2006/relationships/image" Target="../media/image2237.png"/><Relationship Id="rId215" Type="http://schemas.openxmlformats.org/officeDocument/2006/relationships/customXml" Target="../ink/ink1157.xml"/><Relationship Id="rId422" Type="http://schemas.openxmlformats.org/officeDocument/2006/relationships/image" Target="../media/image2168.png"/><Relationship Id="rId867" Type="http://schemas.openxmlformats.org/officeDocument/2006/relationships/customXml" Target="../ink/ink1486.xml"/><Relationship Id="rId1052" Type="http://schemas.openxmlformats.org/officeDocument/2006/relationships/image" Target="../media/image2484.png"/><Relationship Id="rId299" Type="http://schemas.openxmlformats.org/officeDocument/2006/relationships/image" Target="../media/image2106.png"/><Relationship Id="rId727" Type="http://schemas.openxmlformats.org/officeDocument/2006/relationships/customXml" Target="../ink/ink1416.xml"/><Relationship Id="rId934" Type="http://schemas.openxmlformats.org/officeDocument/2006/relationships/image" Target="../media/image2425.png"/><Relationship Id="rId63" Type="http://schemas.openxmlformats.org/officeDocument/2006/relationships/customXml" Target="../ink/ink1081.xml"/><Relationship Id="rId159" Type="http://schemas.openxmlformats.org/officeDocument/2006/relationships/customXml" Target="../ink/ink1129.xml"/><Relationship Id="rId366" Type="http://schemas.openxmlformats.org/officeDocument/2006/relationships/customXml" Target="../ink/ink1234.xml"/><Relationship Id="rId573" Type="http://schemas.openxmlformats.org/officeDocument/2006/relationships/customXml" Target="../ink/ink1339.xml"/><Relationship Id="rId780" Type="http://schemas.openxmlformats.org/officeDocument/2006/relationships/image" Target="../media/image2348.png"/><Relationship Id="rId226" Type="http://schemas.openxmlformats.org/officeDocument/2006/relationships/image" Target="../media/image2072.png"/><Relationship Id="rId433" Type="http://schemas.openxmlformats.org/officeDocument/2006/relationships/customXml" Target="../ink/ink1268.xml"/><Relationship Id="rId878" Type="http://schemas.openxmlformats.org/officeDocument/2006/relationships/image" Target="../media/image2397.png"/><Relationship Id="rId1063" Type="http://schemas.openxmlformats.org/officeDocument/2006/relationships/customXml" Target="../ink/ink1584.xml"/><Relationship Id="rId640" Type="http://schemas.openxmlformats.org/officeDocument/2006/relationships/image" Target="../media/image2277.png"/><Relationship Id="rId738" Type="http://schemas.openxmlformats.org/officeDocument/2006/relationships/image" Target="../media/image2327.png"/><Relationship Id="rId945" Type="http://schemas.openxmlformats.org/officeDocument/2006/relationships/customXml" Target="../ink/ink1525.xml"/><Relationship Id="rId74" Type="http://schemas.openxmlformats.org/officeDocument/2006/relationships/image" Target="../media/image1996.png"/><Relationship Id="rId377" Type="http://schemas.openxmlformats.org/officeDocument/2006/relationships/customXml" Target="../ink/ink1240.xml"/><Relationship Id="rId500" Type="http://schemas.openxmlformats.org/officeDocument/2006/relationships/image" Target="../media/image2206.png"/><Relationship Id="rId584" Type="http://schemas.openxmlformats.org/officeDocument/2006/relationships/image" Target="../media/image2247.png"/><Relationship Id="rId805" Type="http://schemas.openxmlformats.org/officeDocument/2006/relationships/customXml" Target="../ink/ink1455.xml"/><Relationship Id="rId1130" Type="http://schemas.openxmlformats.org/officeDocument/2006/relationships/image" Target="../media/image2523.png"/><Relationship Id="rId5" Type="http://schemas.openxmlformats.org/officeDocument/2006/relationships/image" Target="../media/image1962.png"/><Relationship Id="rId237" Type="http://schemas.openxmlformats.org/officeDocument/2006/relationships/customXml" Target="../ink/ink1168.xml"/><Relationship Id="rId791" Type="http://schemas.openxmlformats.org/officeDocument/2006/relationships/customXml" Target="../ink/ink1448.xml"/><Relationship Id="rId889" Type="http://schemas.openxmlformats.org/officeDocument/2006/relationships/customXml" Target="../ink/ink1497.xml"/><Relationship Id="rId1074" Type="http://schemas.openxmlformats.org/officeDocument/2006/relationships/image" Target="../media/image2495.png"/><Relationship Id="rId444" Type="http://schemas.openxmlformats.org/officeDocument/2006/relationships/image" Target="../media/image2179.png"/><Relationship Id="rId651" Type="http://schemas.openxmlformats.org/officeDocument/2006/relationships/customXml" Target="../ink/ink1378.xml"/><Relationship Id="rId749" Type="http://schemas.openxmlformats.org/officeDocument/2006/relationships/customXml" Target="../ink/ink1427.xml"/><Relationship Id="rId290" Type="http://schemas.openxmlformats.org/officeDocument/2006/relationships/customXml" Target="../ink/ink1196.xml"/><Relationship Id="rId304" Type="http://schemas.openxmlformats.org/officeDocument/2006/relationships/customXml" Target="../ink/ink1203.xml"/><Relationship Id="rId388" Type="http://schemas.openxmlformats.org/officeDocument/2006/relationships/image" Target="../media/image2151.png"/><Relationship Id="rId511" Type="http://schemas.openxmlformats.org/officeDocument/2006/relationships/customXml" Target="../ink/ink1308.xml"/><Relationship Id="rId609" Type="http://schemas.openxmlformats.org/officeDocument/2006/relationships/customXml" Target="../ink/ink1357.xml"/><Relationship Id="rId956" Type="http://schemas.openxmlformats.org/officeDocument/2006/relationships/image" Target="../media/image2436.png"/><Relationship Id="rId1141" Type="http://schemas.openxmlformats.org/officeDocument/2006/relationships/customXml" Target="../ink/ink1623.xml"/><Relationship Id="rId85" Type="http://schemas.openxmlformats.org/officeDocument/2006/relationships/customXml" Target="../ink/ink1092.xml"/><Relationship Id="rId150" Type="http://schemas.openxmlformats.org/officeDocument/2006/relationships/image" Target="../media/image2034.png"/><Relationship Id="rId595" Type="http://schemas.openxmlformats.org/officeDocument/2006/relationships/customXml" Target="../ink/ink1350.xml"/><Relationship Id="rId816" Type="http://schemas.openxmlformats.org/officeDocument/2006/relationships/image" Target="../media/image2366.png"/><Relationship Id="rId1001" Type="http://schemas.openxmlformats.org/officeDocument/2006/relationships/customXml" Target="../ink/ink1553.xml"/><Relationship Id="rId248" Type="http://schemas.openxmlformats.org/officeDocument/2006/relationships/image" Target="../media/image2082.png"/><Relationship Id="rId455" Type="http://schemas.openxmlformats.org/officeDocument/2006/relationships/customXml" Target="../ink/ink1279.xml"/><Relationship Id="rId662" Type="http://schemas.openxmlformats.org/officeDocument/2006/relationships/image" Target="../media/image2288.png"/><Relationship Id="rId1085" Type="http://schemas.openxmlformats.org/officeDocument/2006/relationships/customXml" Target="../ink/ink1595.xml"/><Relationship Id="rId12" Type="http://schemas.openxmlformats.org/officeDocument/2006/relationships/customXml" Target="../ink/ink1055.xml"/><Relationship Id="rId108" Type="http://schemas.openxmlformats.org/officeDocument/2006/relationships/image" Target="../media/image2013.png"/><Relationship Id="rId315" Type="http://schemas.openxmlformats.org/officeDocument/2006/relationships/image" Target="../media/image2114.png"/><Relationship Id="rId522" Type="http://schemas.openxmlformats.org/officeDocument/2006/relationships/image" Target="../media/image2217.png"/><Relationship Id="rId967" Type="http://schemas.openxmlformats.org/officeDocument/2006/relationships/customXml" Target="../ink/ink1536.xml"/><Relationship Id="rId1152" Type="http://schemas.openxmlformats.org/officeDocument/2006/relationships/image" Target="../media/image2534.png"/><Relationship Id="rId96" Type="http://schemas.openxmlformats.org/officeDocument/2006/relationships/image" Target="../media/image2007.png"/><Relationship Id="rId161" Type="http://schemas.openxmlformats.org/officeDocument/2006/relationships/customXml" Target="../ink/ink1130.xml"/><Relationship Id="rId399" Type="http://schemas.openxmlformats.org/officeDocument/2006/relationships/customXml" Target="../ink/ink1251.xml"/><Relationship Id="rId827" Type="http://schemas.openxmlformats.org/officeDocument/2006/relationships/customXml" Target="../ink/ink1466.xml"/><Relationship Id="rId1012" Type="http://schemas.openxmlformats.org/officeDocument/2006/relationships/image" Target="../media/image2464.png"/><Relationship Id="rId259" Type="http://schemas.openxmlformats.org/officeDocument/2006/relationships/customXml" Target="../ink/ink1179.xml"/><Relationship Id="rId466" Type="http://schemas.openxmlformats.org/officeDocument/2006/relationships/image" Target="../media/image2190.png"/><Relationship Id="rId673" Type="http://schemas.openxmlformats.org/officeDocument/2006/relationships/customXml" Target="../ink/ink1389.xml"/><Relationship Id="rId880" Type="http://schemas.openxmlformats.org/officeDocument/2006/relationships/image" Target="../media/image2398.png"/><Relationship Id="rId1096" Type="http://schemas.openxmlformats.org/officeDocument/2006/relationships/image" Target="../media/image2506.png"/><Relationship Id="rId23" Type="http://schemas.openxmlformats.org/officeDocument/2006/relationships/image" Target="../media/image1971.png"/><Relationship Id="rId119" Type="http://schemas.openxmlformats.org/officeDocument/2006/relationships/customXml" Target="../ink/ink1109.xml"/><Relationship Id="rId326" Type="http://schemas.openxmlformats.org/officeDocument/2006/relationships/customXml" Target="../ink/ink1214.xml"/><Relationship Id="rId533" Type="http://schemas.openxmlformats.org/officeDocument/2006/relationships/customXml" Target="../ink/ink1319.xml"/><Relationship Id="rId978" Type="http://schemas.openxmlformats.org/officeDocument/2006/relationships/image" Target="../media/image2447.png"/><Relationship Id="rId1163" Type="http://schemas.openxmlformats.org/officeDocument/2006/relationships/customXml" Target="../ink/ink1634.xml"/><Relationship Id="rId740" Type="http://schemas.openxmlformats.org/officeDocument/2006/relationships/image" Target="../media/image2328.png"/><Relationship Id="rId838" Type="http://schemas.openxmlformats.org/officeDocument/2006/relationships/image" Target="../media/image2377.png"/><Relationship Id="rId1023" Type="http://schemas.openxmlformats.org/officeDocument/2006/relationships/customXml" Target="../ink/ink1564.xml"/><Relationship Id="rId172" Type="http://schemas.openxmlformats.org/officeDocument/2006/relationships/image" Target="../media/image2045.png"/><Relationship Id="rId477" Type="http://schemas.openxmlformats.org/officeDocument/2006/relationships/image" Target="../media/image2195.png"/><Relationship Id="rId600" Type="http://schemas.openxmlformats.org/officeDocument/2006/relationships/image" Target="../media/image2255.png"/><Relationship Id="rId684" Type="http://schemas.openxmlformats.org/officeDocument/2006/relationships/image" Target="../media/image2299.png"/><Relationship Id="rId337" Type="http://schemas.openxmlformats.org/officeDocument/2006/relationships/image" Target="../media/image2126.png"/><Relationship Id="rId891" Type="http://schemas.openxmlformats.org/officeDocument/2006/relationships/customXml" Target="../ink/ink1498.xml"/><Relationship Id="rId905" Type="http://schemas.openxmlformats.org/officeDocument/2006/relationships/customXml" Target="../ink/ink1505.xml"/><Relationship Id="rId989" Type="http://schemas.openxmlformats.org/officeDocument/2006/relationships/customXml" Target="../ink/ink1547.xml"/><Relationship Id="rId34" Type="http://schemas.openxmlformats.org/officeDocument/2006/relationships/customXml" Target="../ink/ink1066.xml"/><Relationship Id="rId544" Type="http://schemas.openxmlformats.org/officeDocument/2006/relationships/image" Target="../media/image2228.png"/><Relationship Id="rId751" Type="http://schemas.openxmlformats.org/officeDocument/2006/relationships/customXml" Target="../ink/ink1428.xml"/><Relationship Id="rId849" Type="http://schemas.openxmlformats.org/officeDocument/2006/relationships/customXml" Target="../ink/ink1477.xml"/><Relationship Id="rId183" Type="http://schemas.openxmlformats.org/officeDocument/2006/relationships/customXml" Target="../ink/ink1141.xml"/><Relationship Id="rId390" Type="http://schemas.openxmlformats.org/officeDocument/2006/relationships/image" Target="../media/image2152.png"/><Relationship Id="rId404" Type="http://schemas.openxmlformats.org/officeDocument/2006/relationships/image" Target="../media/image2159.png"/><Relationship Id="rId611" Type="http://schemas.openxmlformats.org/officeDocument/2006/relationships/customXml" Target="../ink/ink1358.xml"/><Relationship Id="rId1034" Type="http://schemas.openxmlformats.org/officeDocument/2006/relationships/image" Target="../media/image2475.png"/><Relationship Id="rId250" Type="http://schemas.openxmlformats.org/officeDocument/2006/relationships/image" Target="../media/image2083.png"/><Relationship Id="rId488" Type="http://schemas.openxmlformats.org/officeDocument/2006/relationships/image" Target="../media/image2200.png"/><Relationship Id="rId695" Type="http://schemas.openxmlformats.org/officeDocument/2006/relationships/customXml" Target="../ink/ink1400.xml"/><Relationship Id="rId709" Type="http://schemas.openxmlformats.org/officeDocument/2006/relationships/customXml" Target="../ink/ink1407.xml"/><Relationship Id="rId916" Type="http://schemas.openxmlformats.org/officeDocument/2006/relationships/image" Target="../media/image2416.png"/><Relationship Id="rId1101" Type="http://schemas.openxmlformats.org/officeDocument/2006/relationships/customXml" Target="../ink/ink1603.xml"/><Relationship Id="rId45" Type="http://schemas.openxmlformats.org/officeDocument/2006/relationships/customXml" Target="../ink/ink1072.xml"/><Relationship Id="rId110" Type="http://schemas.openxmlformats.org/officeDocument/2006/relationships/image" Target="../media/image2014.png"/><Relationship Id="rId348" Type="http://schemas.openxmlformats.org/officeDocument/2006/relationships/customXml" Target="../ink/ink1225.xml"/><Relationship Id="rId555" Type="http://schemas.openxmlformats.org/officeDocument/2006/relationships/customXml" Target="../ink/ink1330.xml"/><Relationship Id="rId762" Type="http://schemas.openxmlformats.org/officeDocument/2006/relationships/image" Target="../media/image2339.png"/><Relationship Id="rId194" Type="http://schemas.openxmlformats.org/officeDocument/2006/relationships/image" Target="../media/image2056.png"/><Relationship Id="rId208" Type="http://schemas.openxmlformats.org/officeDocument/2006/relationships/image" Target="../media/image2063.png"/><Relationship Id="rId415" Type="http://schemas.openxmlformats.org/officeDocument/2006/relationships/customXml" Target="../ink/ink1259.xml"/><Relationship Id="rId622" Type="http://schemas.openxmlformats.org/officeDocument/2006/relationships/image" Target="../media/image2267.png"/><Relationship Id="rId1045" Type="http://schemas.openxmlformats.org/officeDocument/2006/relationships/customXml" Target="../ink/ink1575.xml"/><Relationship Id="rId261" Type="http://schemas.openxmlformats.org/officeDocument/2006/relationships/customXml" Target="../ink/ink1180.xml"/><Relationship Id="rId499" Type="http://schemas.openxmlformats.org/officeDocument/2006/relationships/customXml" Target="../ink/ink1302.xml"/><Relationship Id="rId927" Type="http://schemas.openxmlformats.org/officeDocument/2006/relationships/customXml" Target="../ink/ink1516.xml"/><Relationship Id="rId1112" Type="http://schemas.openxmlformats.org/officeDocument/2006/relationships/image" Target="../media/image2514.png"/><Relationship Id="rId56" Type="http://schemas.openxmlformats.org/officeDocument/2006/relationships/image" Target="../media/image1987.png"/><Relationship Id="rId359" Type="http://schemas.openxmlformats.org/officeDocument/2006/relationships/image" Target="../media/image2137.png"/><Relationship Id="rId566" Type="http://schemas.openxmlformats.org/officeDocument/2006/relationships/image" Target="../media/image1797.png"/><Relationship Id="rId773" Type="http://schemas.openxmlformats.org/officeDocument/2006/relationships/customXml" Target="../ink/ink1439.xml"/><Relationship Id="rId121" Type="http://schemas.openxmlformats.org/officeDocument/2006/relationships/customXml" Target="../ink/ink1110.xml"/><Relationship Id="rId219" Type="http://schemas.openxmlformats.org/officeDocument/2006/relationships/customXml" Target="../ink/ink1159.xml"/><Relationship Id="rId426" Type="http://schemas.openxmlformats.org/officeDocument/2006/relationships/image" Target="../media/image2170.png"/><Relationship Id="rId633" Type="http://schemas.openxmlformats.org/officeDocument/2006/relationships/customXml" Target="../ink/ink1369.xml"/><Relationship Id="rId980" Type="http://schemas.openxmlformats.org/officeDocument/2006/relationships/image" Target="../media/image2448.png"/><Relationship Id="rId1056" Type="http://schemas.openxmlformats.org/officeDocument/2006/relationships/image" Target="../media/image2486.png"/><Relationship Id="rId840" Type="http://schemas.openxmlformats.org/officeDocument/2006/relationships/image" Target="../media/image2378.png"/><Relationship Id="rId938" Type="http://schemas.openxmlformats.org/officeDocument/2006/relationships/image" Target="../media/image2427.png"/><Relationship Id="rId67" Type="http://schemas.openxmlformats.org/officeDocument/2006/relationships/customXml" Target="../ink/ink1083.xml"/><Relationship Id="rId272" Type="http://schemas.openxmlformats.org/officeDocument/2006/relationships/image" Target="../media/image2094.png"/><Relationship Id="rId577" Type="http://schemas.openxmlformats.org/officeDocument/2006/relationships/customXml" Target="../ink/ink1341.xml"/><Relationship Id="rId700" Type="http://schemas.openxmlformats.org/officeDocument/2006/relationships/image" Target="../media/image2307.png"/><Relationship Id="rId1123" Type="http://schemas.openxmlformats.org/officeDocument/2006/relationships/customXml" Target="../ink/ink1614.xml"/><Relationship Id="rId132" Type="http://schemas.openxmlformats.org/officeDocument/2006/relationships/image" Target="../media/image2025.png"/><Relationship Id="rId784" Type="http://schemas.openxmlformats.org/officeDocument/2006/relationships/image" Target="../media/image2350.png"/><Relationship Id="rId991" Type="http://schemas.openxmlformats.org/officeDocument/2006/relationships/customXml" Target="../ink/ink1548.xml"/><Relationship Id="rId1067" Type="http://schemas.openxmlformats.org/officeDocument/2006/relationships/customXml" Target="../ink/ink1586.xml"/><Relationship Id="rId437" Type="http://schemas.openxmlformats.org/officeDocument/2006/relationships/customXml" Target="../ink/ink1270.xml"/><Relationship Id="rId644" Type="http://schemas.openxmlformats.org/officeDocument/2006/relationships/image" Target="../media/image2279.png"/><Relationship Id="rId851" Type="http://schemas.openxmlformats.org/officeDocument/2006/relationships/customXml" Target="../ink/ink1478.xml"/><Relationship Id="rId283" Type="http://schemas.openxmlformats.org/officeDocument/2006/relationships/image" Target="../media/image2099.png"/><Relationship Id="rId490" Type="http://schemas.openxmlformats.org/officeDocument/2006/relationships/image" Target="../media/image2201.png"/><Relationship Id="rId504" Type="http://schemas.openxmlformats.org/officeDocument/2006/relationships/image" Target="../media/image2208.png"/><Relationship Id="rId711" Type="http://schemas.openxmlformats.org/officeDocument/2006/relationships/customXml" Target="../ink/ink1408.xml"/><Relationship Id="rId949" Type="http://schemas.openxmlformats.org/officeDocument/2006/relationships/customXml" Target="../ink/ink1527.xml"/><Relationship Id="rId1134" Type="http://schemas.openxmlformats.org/officeDocument/2006/relationships/image" Target="../media/image2525.png"/><Relationship Id="rId78" Type="http://schemas.openxmlformats.org/officeDocument/2006/relationships/image" Target="../media/image1998.png"/><Relationship Id="rId143" Type="http://schemas.openxmlformats.org/officeDocument/2006/relationships/customXml" Target="../ink/ink1121.xml"/><Relationship Id="rId350" Type="http://schemas.openxmlformats.org/officeDocument/2006/relationships/customXml" Target="../ink/ink1226.xml"/><Relationship Id="rId588" Type="http://schemas.openxmlformats.org/officeDocument/2006/relationships/image" Target="../media/image2249.png"/><Relationship Id="rId795" Type="http://schemas.openxmlformats.org/officeDocument/2006/relationships/customXml" Target="../ink/ink1450.xml"/><Relationship Id="rId809" Type="http://schemas.openxmlformats.org/officeDocument/2006/relationships/customXml" Target="../ink/ink1457.xml"/><Relationship Id="rId9" Type="http://schemas.openxmlformats.org/officeDocument/2006/relationships/image" Target="../media/image1964.png"/><Relationship Id="rId210" Type="http://schemas.openxmlformats.org/officeDocument/2006/relationships/image" Target="../media/image2064.png"/><Relationship Id="rId448" Type="http://schemas.openxmlformats.org/officeDocument/2006/relationships/image" Target="../media/image2181.png"/><Relationship Id="rId655" Type="http://schemas.openxmlformats.org/officeDocument/2006/relationships/customXml" Target="../ink/ink1380.xml"/><Relationship Id="rId862" Type="http://schemas.openxmlformats.org/officeDocument/2006/relationships/image" Target="../media/image2389.png"/><Relationship Id="rId1078" Type="http://schemas.openxmlformats.org/officeDocument/2006/relationships/image" Target="../media/image2497.png"/><Relationship Id="rId294" Type="http://schemas.openxmlformats.org/officeDocument/2006/relationships/customXml" Target="../ink/ink1198.xml"/><Relationship Id="rId308" Type="http://schemas.openxmlformats.org/officeDocument/2006/relationships/customXml" Target="../ink/ink1205.xml"/><Relationship Id="rId515" Type="http://schemas.openxmlformats.org/officeDocument/2006/relationships/customXml" Target="../ink/ink1310.xml"/><Relationship Id="rId722" Type="http://schemas.openxmlformats.org/officeDocument/2006/relationships/image" Target="../media/image2319.png"/><Relationship Id="rId1145" Type="http://schemas.openxmlformats.org/officeDocument/2006/relationships/customXml" Target="../ink/ink1625.xml"/><Relationship Id="rId89" Type="http://schemas.openxmlformats.org/officeDocument/2006/relationships/customXml" Target="../ink/ink1094.xml"/><Relationship Id="rId154" Type="http://schemas.openxmlformats.org/officeDocument/2006/relationships/image" Target="../media/image2036.png"/><Relationship Id="rId361" Type="http://schemas.openxmlformats.org/officeDocument/2006/relationships/image" Target="../media/image2138.png"/><Relationship Id="rId599" Type="http://schemas.openxmlformats.org/officeDocument/2006/relationships/customXml" Target="../ink/ink1352.xml"/><Relationship Id="rId1005" Type="http://schemas.openxmlformats.org/officeDocument/2006/relationships/customXml" Target="../ink/ink1555.xml"/><Relationship Id="rId459" Type="http://schemas.openxmlformats.org/officeDocument/2006/relationships/customXml" Target="../ink/ink1281.xml"/><Relationship Id="rId666" Type="http://schemas.openxmlformats.org/officeDocument/2006/relationships/image" Target="../media/image2290.png"/><Relationship Id="rId873" Type="http://schemas.openxmlformats.org/officeDocument/2006/relationships/customXml" Target="../ink/ink1489.xml"/><Relationship Id="rId1089" Type="http://schemas.openxmlformats.org/officeDocument/2006/relationships/customXml" Target="../ink/ink1597.xml"/><Relationship Id="rId16" Type="http://schemas.openxmlformats.org/officeDocument/2006/relationships/customXml" Target="../ink/ink1057.xml"/><Relationship Id="rId221" Type="http://schemas.openxmlformats.org/officeDocument/2006/relationships/customXml" Target="../ink/ink1160.xml"/><Relationship Id="rId319" Type="http://schemas.openxmlformats.org/officeDocument/2006/relationships/image" Target="../media/image2116.png"/><Relationship Id="rId526" Type="http://schemas.openxmlformats.org/officeDocument/2006/relationships/image" Target="../media/image2219.png"/><Relationship Id="rId1156" Type="http://schemas.openxmlformats.org/officeDocument/2006/relationships/image" Target="../media/image2536.png"/><Relationship Id="rId733" Type="http://schemas.openxmlformats.org/officeDocument/2006/relationships/customXml" Target="../ink/ink1419.xml"/><Relationship Id="rId940" Type="http://schemas.openxmlformats.org/officeDocument/2006/relationships/image" Target="../media/image2428.png"/><Relationship Id="rId1016" Type="http://schemas.openxmlformats.org/officeDocument/2006/relationships/image" Target="../media/image2466.png"/><Relationship Id="rId165" Type="http://schemas.openxmlformats.org/officeDocument/2006/relationships/customXml" Target="../ink/ink1132.xml"/><Relationship Id="rId372" Type="http://schemas.openxmlformats.org/officeDocument/2006/relationships/image" Target="../media/image2143.png"/><Relationship Id="rId677" Type="http://schemas.openxmlformats.org/officeDocument/2006/relationships/customXml" Target="../ink/ink1391.xml"/><Relationship Id="rId800" Type="http://schemas.openxmlformats.org/officeDocument/2006/relationships/image" Target="../media/image2358.png"/><Relationship Id="rId232" Type="http://schemas.openxmlformats.org/officeDocument/2006/relationships/image" Target="../media/image2075.png"/><Relationship Id="rId884" Type="http://schemas.openxmlformats.org/officeDocument/2006/relationships/image" Target="../media/image2400.png"/><Relationship Id="rId27" Type="http://schemas.openxmlformats.org/officeDocument/2006/relationships/image" Target="../media/image1973.png"/><Relationship Id="rId537" Type="http://schemas.openxmlformats.org/officeDocument/2006/relationships/customXml" Target="../ink/ink1321.xml"/><Relationship Id="rId744" Type="http://schemas.openxmlformats.org/officeDocument/2006/relationships/image" Target="../media/image2329.png"/><Relationship Id="rId951" Type="http://schemas.openxmlformats.org/officeDocument/2006/relationships/customXml" Target="../ink/ink1528.xml"/><Relationship Id="rId1167" Type="http://schemas.openxmlformats.org/officeDocument/2006/relationships/customXml" Target="../ink/ink1636.xml"/><Relationship Id="rId80" Type="http://schemas.openxmlformats.org/officeDocument/2006/relationships/image" Target="../media/image1999.png"/><Relationship Id="rId176" Type="http://schemas.openxmlformats.org/officeDocument/2006/relationships/image" Target="../media/image2047.png"/><Relationship Id="rId383" Type="http://schemas.openxmlformats.org/officeDocument/2006/relationships/customXml" Target="../ink/ink1243.xml"/><Relationship Id="rId590" Type="http://schemas.openxmlformats.org/officeDocument/2006/relationships/image" Target="../media/image2250.png"/><Relationship Id="rId604" Type="http://schemas.openxmlformats.org/officeDocument/2006/relationships/image" Target="../media/image2257.png"/><Relationship Id="rId811" Type="http://schemas.openxmlformats.org/officeDocument/2006/relationships/customXml" Target="../ink/ink1458.xml"/><Relationship Id="rId1027" Type="http://schemas.openxmlformats.org/officeDocument/2006/relationships/customXml" Target="../ink/ink1566.xml"/><Relationship Id="rId243" Type="http://schemas.openxmlformats.org/officeDocument/2006/relationships/customXml" Target="../ink/ink1171.xml"/><Relationship Id="rId450" Type="http://schemas.openxmlformats.org/officeDocument/2006/relationships/image" Target="../media/image2182.png"/><Relationship Id="rId688" Type="http://schemas.openxmlformats.org/officeDocument/2006/relationships/image" Target="../media/image2301.png"/><Relationship Id="rId895" Type="http://schemas.openxmlformats.org/officeDocument/2006/relationships/customXml" Target="../ink/ink1500.xml"/><Relationship Id="rId909" Type="http://schemas.openxmlformats.org/officeDocument/2006/relationships/customXml" Target="../ink/ink1507.xml"/><Relationship Id="rId1080" Type="http://schemas.openxmlformats.org/officeDocument/2006/relationships/image" Target="../media/image2498.png"/><Relationship Id="rId38" Type="http://schemas.openxmlformats.org/officeDocument/2006/relationships/customXml" Target="../ink/ink1068.xml"/><Relationship Id="rId103" Type="http://schemas.openxmlformats.org/officeDocument/2006/relationships/customXml" Target="../ink/ink1101.xml"/><Relationship Id="rId310" Type="http://schemas.openxmlformats.org/officeDocument/2006/relationships/customXml" Target="../ink/ink1206.xml"/><Relationship Id="rId548" Type="http://schemas.openxmlformats.org/officeDocument/2006/relationships/image" Target="../media/image2230.png"/><Relationship Id="rId755" Type="http://schemas.openxmlformats.org/officeDocument/2006/relationships/customXml" Target="../ink/ink1430.xml"/><Relationship Id="rId962" Type="http://schemas.openxmlformats.org/officeDocument/2006/relationships/image" Target="../media/image2439.png"/><Relationship Id="rId91" Type="http://schemas.openxmlformats.org/officeDocument/2006/relationships/customXml" Target="../ink/ink1095.xml"/><Relationship Id="rId187" Type="http://schemas.openxmlformats.org/officeDocument/2006/relationships/customXml" Target="../ink/ink1143.xml"/><Relationship Id="rId394" Type="http://schemas.openxmlformats.org/officeDocument/2006/relationships/image" Target="../media/image2154.png"/><Relationship Id="rId408" Type="http://schemas.openxmlformats.org/officeDocument/2006/relationships/image" Target="../media/image2161.png"/><Relationship Id="rId615" Type="http://schemas.openxmlformats.org/officeDocument/2006/relationships/customXml" Target="../ink/ink1360.xml"/><Relationship Id="rId822" Type="http://schemas.openxmlformats.org/officeDocument/2006/relationships/image" Target="../media/image2369.png"/><Relationship Id="rId1038" Type="http://schemas.openxmlformats.org/officeDocument/2006/relationships/image" Target="../media/image2477.png"/><Relationship Id="rId254" Type="http://schemas.openxmlformats.org/officeDocument/2006/relationships/image" Target="../media/image2085.png"/><Relationship Id="rId699" Type="http://schemas.openxmlformats.org/officeDocument/2006/relationships/customXml" Target="../ink/ink1402.xml"/><Relationship Id="rId1091" Type="http://schemas.openxmlformats.org/officeDocument/2006/relationships/customXml" Target="../ink/ink1598.xml"/><Relationship Id="rId1105" Type="http://schemas.openxmlformats.org/officeDocument/2006/relationships/customXml" Target="../ink/ink1605.xml"/><Relationship Id="rId49" Type="http://schemas.openxmlformats.org/officeDocument/2006/relationships/customXml" Target="../ink/ink1074.xml"/><Relationship Id="rId114" Type="http://schemas.openxmlformats.org/officeDocument/2006/relationships/image" Target="../media/image2016.png"/><Relationship Id="rId461" Type="http://schemas.openxmlformats.org/officeDocument/2006/relationships/customXml" Target="../ink/ink1282.xml"/><Relationship Id="rId559" Type="http://schemas.openxmlformats.org/officeDocument/2006/relationships/customXml" Target="../ink/ink1332.xml"/><Relationship Id="rId766" Type="http://schemas.openxmlformats.org/officeDocument/2006/relationships/image" Target="../media/image2341.png"/><Relationship Id="rId198" Type="http://schemas.openxmlformats.org/officeDocument/2006/relationships/image" Target="../media/image2058.png"/><Relationship Id="rId321" Type="http://schemas.openxmlformats.org/officeDocument/2006/relationships/image" Target="../media/image2117.png"/><Relationship Id="rId419" Type="http://schemas.openxmlformats.org/officeDocument/2006/relationships/customXml" Target="../ink/ink1261.xml"/><Relationship Id="rId626" Type="http://schemas.openxmlformats.org/officeDocument/2006/relationships/image" Target="../media/image2269.png"/><Relationship Id="rId973" Type="http://schemas.openxmlformats.org/officeDocument/2006/relationships/customXml" Target="../ink/ink1539.xml"/><Relationship Id="rId1049" Type="http://schemas.openxmlformats.org/officeDocument/2006/relationships/customXml" Target="../ink/ink1577.xml"/><Relationship Id="rId833" Type="http://schemas.openxmlformats.org/officeDocument/2006/relationships/customXml" Target="../ink/ink1469.xml"/><Relationship Id="rId1116" Type="http://schemas.openxmlformats.org/officeDocument/2006/relationships/image" Target="../media/image2516.png"/><Relationship Id="rId265" Type="http://schemas.openxmlformats.org/officeDocument/2006/relationships/customXml" Target="../ink/ink1182.xml"/><Relationship Id="rId472" Type="http://schemas.openxmlformats.org/officeDocument/2006/relationships/image" Target="../media/image2193.png"/><Relationship Id="rId900" Type="http://schemas.openxmlformats.org/officeDocument/2006/relationships/image" Target="../media/image2408.png"/><Relationship Id="rId125" Type="http://schemas.openxmlformats.org/officeDocument/2006/relationships/customXml" Target="../ink/ink1112.xml"/><Relationship Id="rId332" Type="http://schemas.openxmlformats.org/officeDocument/2006/relationships/customXml" Target="../ink/ink1217.xml"/><Relationship Id="rId777" Type="http://schemas.openxmlformats.org/officeDocument/2006/relationships/customXml" Target="../ink/ink1441.xml"/><Relationship Id="rId984" Type="http://schemas.openxmlformats.org/officeDocument/2006/relationships/image" Target="../media/image2450.png"/><Relationship Id="rId637" Type="http://schemas.openxmlformats.org/officeDocument/2006/relationships/customXml" Target="../ink/ink1371.xml"/><Relationship Id="rId844" Type="http://schemas.openxmlformats.org/officeDocument/2006/relationships/image" Target="../media/image2380.png"/><Relationship Id="rId276" Type="http://schemas.openxmlformats.org/officeDocument/2006/relationships/customXml" Target="../ink/ink1188.xml"/><Relationship Id="rId483" Type="http://schemas.openxmlformats.org/officeDocument/2006/relationships/image" Target="../media/image2198.png"/><Relationship Id="rId690" Type="http://schemas.openxmlformats.org/officeDocument/2006/relationships/image" Target="../media/image2302.png"/><Relationship Id="rId704" Type="http://schemas.openxmlformats.org/officeDocument/2006/relationships/image" Target="../media/image2309.png"/><Relationship Id="rId911" Type="http://schemas.openxmlformats.org/officeDocument/2006/relationships/customXml" Target="../ink/ink1508.xml"/><Relationship Id="rId1127" Type="http://schemas.openxmlformats.org/officeDocument/2006/relationships/customXml" Target="../ink/ink1616.xml"/><Relationship Id="rId40" Type="http://schemas.openxmlformats.org/officeDocument/2006/relationships/image" Target="../media/image1979.png"/><Relationship Id="rId136" Type="http://schemas.openxmlformats.org/officeDocument/2006/relationships/image" Target="../media/image2027.png"/><Relationship Id="rId343" Type="http://schemas.openxmlformats.org/officeDocument/2006/relationships/image" Target="../media/image2129.png"/><Relationship Id="rId550" Type="http://schemas.openxmlformats.org/officeDocument/2006/relationships/image" Target="../media/image2231.png"/><Relationship Id="rId788" Type="http://schemas.openxmlformats.org/officeDocument/2006/relationships/image" Target="../media/image2352.png"/><Relationship Id="rId995" Type="http://schemas.openxmlformats.org/officeDocument/2006/relationships/customXml" Target="../ink/ink1550.xml"/><Relationship Id="rId203" Type="http://schemas.openxmlformats.org/officeDocument/2006/relationships/customXml" Target="../ink/ink1151.xml"/><Relationship Id="rId648" Type="http://schemas.openxmlformats.org/officeDocument/2006/relationships/image" Target="../media/image2281.png"/><Relationship Id="rId855" Type="http://schemas.openxmlformats.org/officeDocument/2006/relationships/customXml" Target="../ink/ink1480.xml"/><Relationship Id="rId1040" Type="http://schemas.openxmlformats.org/officeDocument/2006/relationships/image" Target="../media/image2478.png"/><Relationship Id="rId287" Type="http://schemas.openxmlformats.org/officeDocument/2006/relationships/customXml" Target="../ink/ink1194.xml"/><Relationship Id="rId410" Type="http://schemas.openxmlformats.org/officeDocument/2006/relationships/image" Target="../media/image2162.png"/><Relationship Id="rId494" Type="http://schemas.openxmlformats.org/officeDocument/2006/relationships/image" Target="../media/image2203.png"/><Relationship Id="rId508" Type="http://schemas.openxmlformats.org/officeDocument/2006/relationships/image" Target="../media/image2210.png"/><Relationship Id="rId715" Type="http://schemas.openxmlformats.org/officeDocument/2006/relationships/customXml" Target="../ink/ink1410.xml"/><Relationship Id="rId922" Type="http://schemas.openxmlformats.org/officeDocument/2006/relationships/image" Target="../media/image2419.png"/><Relationship Id="rId1138" Type="http://schemas.openxmlformats.org/officeDocument/2006/relationships/image" Target="../media/image2527.png"/><Relationship Id="rId147" Type="http://schemas.openxmlformats.org/officeDocument/2006/relationships/customXml" Target="../ink/ink1123.xml"/><Relationship Id="rId354" Type="http://schemas.openxmlformats.org/officeDocument/2006/relationships/customXml" Target="../ink/ink1228.xml"/><Relationship Id="rId799" Type="http://schemas.openxmlformats.org/officeDocument/2006/relationships/customXml" Target="../ink/ink1452.xml"/><Relationship Id="rId51" Type="http://schemas.openxmlformats.org/officeDocument/2006/relationships/customXml" Target="../ink/ink1075.xml"/><Relationship Id="rId561" Type="http://schemas.openxmlformats.org/officeDocument/2006/relationships/customXml" Target="../ink/ink1333.xml"/><Relationship Id="rId659" Type="http://schemas.openxmlformats.org/officeDocument/2006/relationships/customXml" Target="../ink/ink1382.xml"/><Relationship Id="rId866" Type="http://schemas.openxmlformats.org/officeDocument/2006/relationships/image" Target="../media/image2391.png"/><Relationship Id="rId214" Type="http://schemas.openxmlformats.org/officeDocument/2006/relationships/image" Target="../media/image2066.png"/><Relationship Id="rId298" Type="http://schemas.openxmlformats.org/officeDocument/2006/relationships/customXml" Target="../ink/ink1200.xml"/><Relationship Id="rId421" Type="http://schemas.openxmlformats.org/officeDocument/2006/relationships/customXml" Target="../ink/ink1262.xml"/><Relationship Id="rId519" Type="http://schemas.openxmlformats.org/officeDocument/2006/relationships/customXml" Target="../ink/ink1312.xml"/><Relationship Id="rId1051" Type="http://schemas.openxmlformats.org/officeDocument/2006/relationships/customXml" Target="../ink/ink1578.xml"/><Relationship Id="rId1149" Type="http://schemas.openxmlformats.org/officeDocument/2006/relationships/customXml" Target="../ink/ink1627.xml"/><Relationship Id="rId158" Type="http://schemas.openxmlformats.org/officeDocument/2006/relationships/image" Target="../media/image2038.png"/><Relationship Id="rId726" Type="http://schemas.openxmlformats.org/officeDocument/2006/relationships/image" Target="../media/image2321.png"/><Relationship Id="rId933" Type="http://schemas.openxmlformats.org/officeDocument/2006/relationships/customXml" Target="../ink/ink1519.xml"/><Relationship Id="rId1009" Type="http://schemas.openxmlformats.org/officeDocument/2006/relationships/customXml" Target="../ink/ink1557.xml"/><Relationship Id="rId62" Type="http://schemas.openxmlformats.org/officeDocument/2006/relationships/image" Target="../media/image1990.png"/><Relationship Id="rId365" Type="http://schemas.openxmlformats.org/officeDocument/2006/relationships/image" Target="../media/image2140.png"/><Relationship Id="rId572" Type="http://schemas.openxmlformats.org/officeDocument/2006/relationships/image" Target="../media/image2241.png"/><Relationship Id="rId225" Type="http://schemas.openxmlformats.org/officeDocument/2006/relationships/customXml" Target="../ink/ink1162.xml"/><Relationship Id="rId432" Type="http://schemas.openxmlformats.org/officeDocument/2006/relationships/image" Target="../media/image2173.png"/><Relationship Id="rId877" Type="http://schemas.openxmlformats.org/officeDocument/2006/relationships/customXml" Target="../ink/ink1491.xml"/><Relationship Id="rId1062" Type="http://schemas.openxmlformats.org/officeDocument/2006/relationships/image" Target="../media/image2489.png"/><Relationship Id="rId737" Type="http://schemas.openxmlformats.org/officeDocument/2006/relationships/customXml" Target="../ink/ink1421.xml"/><Relationship Id="rId944" Type="http://schemas.openxmlformats.org/officeDocument/2006/relationships/image" Target="../media/image2430.png"/><Relationship Id="rId73" Type="http://schemas.openxmlformats.org/officeDocument/2006/relationships/customXml" Target="../ink/ink1086.xml"/><Relationship Id="rId169" Type="http://schemas.openxmlformats.org/officeDocument/2006/relationships/customXml" Target="../ink/ink1134.xml"/><Relationship Id="rId376" Type="http://schemas.openxmlformats.org/officeDocument/2006/relationships/image" Target="../media/image2145.png"/><Relationship Id="rId583" Type="http://schemas.openxmlformats.org/officeDocument/2006/relationships/customXml" Target="../ink/ink1344.xml"/><Relationship Id="rId790" Type="http://schemas.openxmlformats.org/officeDocument/2006/relationships/image" Target="../media/image2353.png"/><Relationship Id="rId804" Type="http://schemas.openxmlformats.org/officeDocument/2006/relationships/image" Target="../media/image2360.png"/><Relationship Id="rId4" Type="http://schemas.openxmlformats.org/officeDocument/2006/relationships/customXml" Target="../ink/ink1051.xml"/><Relationship Id="rId236" Type="http://schemas.openxmlformats.org/officeDocument/2006/relationships/image" Target="../media/image2077.png"/><Relationship Id="rId443" Type="http://schemas.openxmlformats.org/officeDocument/2006/relationships/customXml" Target="../ink/ink1273.xml"/><Relationship Id="rId650" Type="http://schemas.openxmlformats.org/officeDocument/2006/relationships/image" Target="../media/image2282.png"/><Relationship Id="rId888" Type="http://schemas.openxmlformats.org/officeDocument/2006/relationships/image" Target="../media/image2402.png"/><Relationship Id="rId1073" Type="http://schemas.openxmlformats.org/officeDocument/2006/relationships/customXml" Target="../ink/ink1589.xml"/><Relationship Id="rId303" Type="http://schemas.openxmlformats.org/officeDocument/2006/relationships/image" Target="../media/image2108.png"/><Relationship Id="rId748" Type="http://schemas.openxmlformats.org/officeDocument/2006/relationships/image" Target="../media/image2331.png"/><Relationship Id="rId955" Type="http://schemas.openxmlformats.org/officeDocument/2006/relationships/customXml" Target="../ink/ink1530.xml"/><Relationship Id="rId1140" Type="http://schemas.openxmlformats.org/officeDocument/2006/relationships/image" Target="../media/image2528.png"/><Relationship Id="rId84" Type="http://schemas.openxmlformats.org/officeDocument/2006/relationships/image" Target="../media/image2001.png"/><Relationship Id="rId387" Type="http://schemas.openxmlformats.org/officeDocument/2006/relationships/customXml" Target="../ink/ink1245.xml"/><Relationship Id="rId510" Type="http://schemas.openxmlformats.org/officeDocument/2006/relationships/image" Target="../media/image2211.png"/><Relationship Id="rId594" Type="http://schemas.openxmlformats.org/officeDocument/2006/relationships/image" Target="../media/image2252.png"/><Relationship Id="rId608" Type="http://schemas.openxmlformats.org/officeDocument/2006/relationships/image" Target="../media/image2259.png"/><Relationship Id="rId815" Type="http://schemas.openxmlformats.org/officeDocument/2006/relationships/customXml" Target="../ink/ink1460.xml"/><Relationship Id="rId247" Type="http://schemas.openxmlformats.org/officeDocument/2006/relationships/customXml" Target="../ink/ink1173.xml"/><Relationship Id="rId899" Type="http://schemas.openxmlformats.org/officeDocument/2006/relationships/customXml" Target="../ink/ink1502.xml"/><Relationship Id="rId1000" Type="http://schemas.openxmlformats.org/officeDocument/2006/relationships/image" Target="../media/image2458.png"/><Relationship Id="rId1084" Type="http://schemas.openxmlformats.org/officeDocument/2006/relationships/image" Target="../media/image2500.png"/><Relationship Id="rId107" Type="http://schemas.openxmlformats.org/officeDocument/2006/relationships/customXml" Target="../ink/ink1103.xml"/><Relationship Id="rId454" Type="http://schemas.openxmlformats.org/officeDocument/2006/relationships/image" Target="../media/image2184.png"/><Relationship Id="rId661" Type="http://schemas.openxmlformats.org/officeDocument/2006/relationships/customXml" Target="../ink/ink1383.xml"/><Relationship Id="rId759" Type="http://schemas.openxmlformats.org/officeDocument/2006/relationships/customXml" Target="../ink/ink1432.xml"/><Relationship Id="rId966" Type="http://schemas.openxmlformats.org/officeDocument/2006/relationships/image" Target="../media/image2441.png"/><Relationship Id="rId11" Type="http://schemas.openxmlformats.org/officeDocument/2006/relationships/image" Target="../media/image1965.png"/><Relationship Id="rId314" Type="http://schemas.openxmlformats.org/officeDocument/2006/relationships/customXml" Target="../ink/ink1208.xml"/><Relationship Id="rId398" Type="http://schemas.openxmlformats.org/officeDocument/2006/relationships/image" Target="../media/image2156.png"/><Relationship Id="rId521" Type="http://schemas.openxmlformats.org/officeDocument/2006/relationships/customXml" Target="../ink/ink1313.xml"/><Relationship Id="rId619" Type="http://schemas.openxmlformats.org/officeDocument/2006/relationships/customXml" Target="../ink/ink1362.xml"/><Relationship Id="rId1151" Type="http://schemas.openxmlformats.org/officeDocument/2006/relationships/customXml" Target="../ink/ink1628.xml"/><Relationship Id="rId95" Type="http://schemas.openxmlformats.org/officeDocument/2006/relationships/customXml" Target="../ink/ink1097.xml"/><Relationship Id="rId160" Type="http://schemas.openxmlformats.org/officeDocument/2006/relationships/image" Target="../media/image2039.png"/><Relationship Id="rId826" Type="http://schemas.openxmlformats.org/officeDocument/2006/relationships/image" Target="../media/image2371.png"/><Relationship Id="rId1011" Type="http://schemas.openxmlformats.org/officeDocument/2006/relationships/customXml" Target="../ink/ink1558.xml"/><Relationship Id="rId1109" Type="http://schemas.openxmlformats.org/officeDocument/2006/relationships/customXml" Target="../ink/ink1607.xml"/><Relationship Id="rId258" Type="http://schemas.openxmlformats.org/officeDocument/2006/relationships/image" Target="../media/image2087.png"/><Relationship Id="rId465" Type="http://schemas.openxmlformats.org/officeDocument/2006/relationships/customXml" Target="../ink/ink1284.xml"/><Relationship Id="rId672" Type="http://schemas.openxmlformats.org/officeDocument/2006/relationships/image" Target="../media/image2293.png"/><Relationship Id="rId1095" Type="http://schemas.openxmlformats.org/officeDocument/2006/relationships/customXml" Target="../ink/ink1600.xml"/><Relationship Id="rId22" Type="http://schemas.openxmlformats.org/officeDocument/2006/relationships/customXml" Target="../ink/ink1060.xml"/><Relationship Id="rId118" Type="http://schemas.openxmlformats.org/officeDocument/2006/relationships/image" Target="../media/image2018.png"/><Relationship Id="rId325" Type="http://schemas.openxmlformats.org/officeDocument/2006/relationships/image" Target="../media/image2119.png"/><Relationship Id="rId532" Type="http://schemas.openxmlformats.org/officeDocument/2006/relationships/image" Target="../media/image2222.png"/><Relationship Id="rId977" Type="http://schemas.openxmlformats.org/officeDocument/2006/relationships/customXml" Target="../ink/ink1541.xml"/><Relationship Id="rId1162" Type="http://schemas.openxmlformats.org/officeDocument/2006/relationships/image" Target="../media/image2539.png"/><Relationship Id="rId171" Type="http://schemas.openxmlformats.org/officeDocument/2006/relationships/customXml" Target="../ink/ink1135.xml"/><Relationship Id="rId837" Type="http://schemas.openxmlformats.org/officeDocument/2006/relationships/customXml" Target="../ink/ink1471.xml"/><Relationship Id="rId1022" Type="http://schemas.openxmlformats.org/officeDocument/2006/relationships/image" Target="../media/image2469.png"/><Relationship Id="rId269" Type="http://schemas.openxmlformats.org/officeDocument/2006/relationships/customXml" Target="../ink/ink1184.xml"/><Relationship Id="rId476" Type="http://schemas.openxmlformats.org/officeDocument/2006/relationships/customXml" Target="../ink/ink1290.xml"/><Relationship Id="rId683" Type="http://schemas.openxmlformats.org/officeDocument/2006/relationships/customXml" Target="../ink/ink1394.xml"/><Relationship Id="rId890" Type="http://schemas.openxmlformats.org/officeDocument/2006/relationships/image" Target="../media/image2403.png"/><Relationship Id="rId904" Type="http://schemas.openxmlformats.org/officeDocument/2006/relationships/image" Target="../media/image2410.png"/><Relationship Id="rId33" Type="http://schemas.openxmlformats.org/officeDocument/2006/relationships/image" Target="../media/image1976.png"/><Relationship Id="rId129" Type="http://schemas.openxmlformats.org/officeDocument/2006/relationships/customXml" Target="../ink/ink1114.xml"/><Relationship Id="rId336" Type="http://schemas.openxmlformats.org/officeDocument/2006/relationships/customXml" Target="../ink/ink1219.xml"/><Relationship Id="rId543" Type="http://schemas.openxmlformats.org/officeDocument/2006/relationships/customXml" Target="../ink/ink1324.xml"/><Relationship Id="rId988" Type="http://schemas.openxmlformats.org/officeDocument/2006/relationships/image" Target="../media/image2452.png"/><Relationship Id="rId182" Type="http://schemas.openxmlformats.org/officeDocument/2006/relationships/image" Target="../media/image2050.png"/><Relationship Id="rId403" Type="http://schemas.openxmlformats.org/officeDocument/2006/relationships/customXml" Target="../ink/ink1253.xml"/><Relationship Id="rId750" Type="http://schemas.openxmlformats.org/officeDocument/2006/relationships/image" Target="../media/image2332.png"/><Relationship Id="rId848" Type="http://schemas.openxmlformats.org/officeDocument/2006/relationships/image" Target="../media/image2382.png"/><Relationship Id="rId1033" Type="http://schemas.openxmlformats.org/officeDocument/2006/relationships/customXml" Target="../ink/ink1569.xml"/><Relationship Id="rId487" Type="http://schemas.openxmlformats.org/officeDocument/2006/relationships/customXml" Target="../ink/ink1296.xml"/><Relationship Id="rId610" Type="http://schemas.openxmlformats.org/officeDocument/2006/relationships/image" Target="../media/image2260.png"/><Relationship Id="rId694" Type="http://schemas.openxmlformats.org/officeDocument/2006/relationships/image" Target="../media/image2304.png"/><Relationship Id="rId708" Type="http://schemas.openxmlformats.org/officeDocument/2006/relationships/image" Target="../media/image2311.png"/><Relationship Id="rId915" Type="http://schemas.openxmlformats.org/officeDocument/2006/relationships/customXml" Target="../ink/ink1510.xml"/><Relationship Id="rId347" Type="http://schemas.openxmlformats.org/officeDocument/2006/relationships/image" Target="../media/image2131.png"/><Relationship Id="rId999" Type="http://schemas.openxmlformats.org/officeDocument/2006/relationships/customXml" Target="../ink/ink1552.xml"/><Relationship Id="rId1100" Type="http://schemas.openxmlformats.org/officeDocument/2006/relationships/image" Target="../media/image2508.png"/><Relationship Id="rId44" Type="http://schemas.openxmlformats.org/officeDocument/2006/relationships/image" Target="../media/image1981.png"/><Relationship Id="rId554" Type="http://schemas.openxmlformats.org/officeDocument/2006/relationships/image" Target="../media/image2233.png"/><Relationship Id="rId761" Type="http://schemas.openxmlformats.org/officeDocument/2006/relationships/customXml" Target="../ink/ink1433.xml"/><Relationship Id="rId859" Type="http://schemas.openxmlformats.org/officeDocument/2006/relationships/customXml" Target="../ink/ink1482.xml"/><Relationship Id="rId193" Type="http://schemas.openxmlformats.org/officeDocument/2006/relationships/customXml" Target="../ink/ink1146.xml"/><Relationship Id="rId207" Type="http://schemas.openxmlformats.org/officeDocument/2006/relationships/customXml" Target="../ink/ink1153.xml"/><Relationship Id="rId414" Type="http://schemas.openxmlformats.org/officeDocument/2006/relationships/image" Target="../media/image2164.png"/><Relationship Id="rId498" Type="http://schemas.openxmlformats.org/officeDocument/2006/relationships/image" Target="../media/image2205.png"/><Relationship Id="rId621" Type="http://schemas.openxmlformats.org/officeDocument/2006/relationships/customXml" Target="../ink/ink1363.xml"/><Relationship Id="rId1044" Type="http://schemas.openxmlformats.org/officeDocument/2006/relationships/image" Target="../media/image2480.png"/><Relationship Id="rId260" Type="http://schemas.openxmlformats.org/officeDocument/2006/relationships/image" Target="../media/image2088.png"/><Relationship Id="rId719" Type="http://schemas.openxmlformats.org/officeDocument/2006/relationships/customXml" Target="../ink/ink1412.xml"/><Relationship Id="rId926" Type="http://schemas.openxmlformats.org/officeDocument/2006/relationships/image" Target="../media/image2421.png"/><Relationship Id="rId1111" Type="http://schemas.openxmlformats.org/officeDocument/2006/relationships/customXml" Target="../ink/ink1608.xml"/><Relationship Id="rId55" Type="http://schemas.openxmlformats.org/officeDocument/2006/relationships/customXml" Target="../ink/ink1077.xml"/><Relationship Id="rId120" Type="http://schemas.openxmlformats.org/officeDocument/2006/relationships/image" Target="../media/image2019.png"/><Relationship Id="rId358" Type="http://schemas.openxmlformats.org/officeDocument/2006/relationships/customXml" Target="../ink/ink1230.xml"/><Relationship Id="rId565" Type="http://schemas.openxmlformats.org/officeDocument/2006/relationships/customXml" Target="../ink/ink1335.xml"/><Relationship Id="rId772" Type="http://schemas.openxmlformats.org/officeDocument/2006/relationships/image" Target="../media/image2344.png"/><Relationship Id="rId218" Type="http://schemas.openxmlformats.org/officeDocument/2006/relationships/image" Target="../media/image2068.png"/><Relationship Id="rId425" Type="http://schemas.openxmlformats.org/officeDocument/2006/relationships/customXml" Target="../ink/ink1264.xml"/><Relationship Id="rId632" Type="http://schemas.openxmlformats.org/officeDocument/2006/relationships/image" Target="../media/image2273.png"/><Relationship Id="rId1055" Type="http://schemas.openxmlformats.org/officeDocument/2006/relationships/customXml" Target="../ink/ink1580.xml"/><Relationship Id="rId271" Type="http://schemas.openxmlformats.org/officeDocument/2006/relationships/customXml" Target="../ink/ink1185.xml"/><Relationship Id="rId937" Type="http://schemas.openxmlformats.org/officeDocument/2006/relationships/customXml" Target="../ink/ink1521.xml"/><Relationship Id="rId1122" Type="http://schemas.openxmlformats.org/officeDocument/2006/relationships/image" Target="../media/image2519.png"/><Relationship Id="rId66" Type="http://schemas.openxmlformats.org/officeDocument/2006/relationships/image" Target="../media/image1992.png"/><Relationship Id="rId131" Type="http://schemas.openxmlformats.org/officeDocument/2006/relationships/customXml" Target="../ink/ink1115.xml"/><Relationship Id="rId369" Type="http://schemas.openxmlformats.org/officeDocument/2006/relationships/image" Target="../media/image2142.png"/><Relationship Id="rId576" Type="http://schemas.openxmlformats.org/officeDocument/2006/relationships/image" Target="../media/image2243.png"/><Relationship Id="rId783" Type="http://schemas.openxmlformats.org/officeDocument/2006/relationships/customXml" Target="../ink/ink1444.xml"/><Relationship Id="rId990" Type="http://schemas.openxmlformats.org/officeDocument/2006/relationships/image" Target="../media/image2453.png"/><Relationship Id="rId229" Type="http://schemas.openxmlformats.org/officeDocument/2006/relationships/customXml" Target="../ink/ink1164.xml"/><Relationship Id="rId436" Type="http://schemas.openxmlformats.org/officeDocument/2006/relationships/image" Target="../media/image2175.png"/><Relationship Id="rId643" Type="http://schemas.openxmlformats.org/officeDocument/2006/relationships/customXml" Target="../ink/ink1374.xml"/><Relationship Id="rId1066" Type="http://schemas.openxmlformats.org/officeDocument/2006/relationships/image" Target="../media/image2491.png"/><Relationship Id="rId850" Type="http://schemas.openxmlformats.org/officeDocument/2006/relationships/image" Target="../media/image2383.png"/><Relationship Id="rId948" Type="http://schemas.openxmlformats.org/officeDocument/2006/relationships/image" Target="../media/image2432.png"/><Relationship Id="rId1133" Type="http://schemas.openxmlformats.org/officeDocument/2006/relationships/customXml" Target="../ink/ink1619.xml"/><Relationship Id="rId77" Type="http://schemas.openxmlformats.org/officeDocument/2006/relationships/customXml" Target="../ink/ink1088.xml"/><Relationship Id="rId282" Type="http://schemas.openxmlformats.org/officeDocument/2006/relationships/customXml" Target="../ink/ink1191.xml"/><Relationship Id="rId503" Type="http://schemas.openxmlformats.org/officeDocument/2006/relationships/customXml" Target="../ink/ink1304.xml"/><Relationship Id="rId587" Type="http://schemas.openxmlformats.org/officeDocument/2006/relationships/customXml" Target="../ink/ink1346.xml"/><Relationship Id="rId710" Type="http://schemas.openxmlformats.org/officeDocument/2006/relationships/image" Target="../media/image2312.png"/><Relationship Id="rId808" Type="http://schemas.openxmlformats.org/officeDocument/2006/relationships/image" Target="../media/image2362.png"/><Relationship Id="rId8" Type="http://schemas.openxmlformats.org/officeDocument/2006/relationships/customXml" Target="../ink/ink1053.xml"/><Relationship Id="rId142" Type="http://schemas.openxmlformats.org/officeDocument/2006/relationships/image" Target="../media/image2030.png"/><Relationship Id="rId447" Type="http://schemas.openxmlformats.org/officeDocument/2006/relationships/customXml" Target="../ink/ink1275.xml"/><Relationship Id="rId794" Type="http://schemas.openxmlformats.org/officeDocument/2006/relationships/image" Target="../media/image2355.png"/><Relationship Id="rId1077" Type="http://schemas.openxmlformats.org/officeDocument/2006/relationships/customXml" Target="../ink/ink1591.xml"/><Relationship Id="rId654" Type="http://schemas.openxmlformats.org/officeDocument/2006/relationships/image" Target="../media/image2284.png"/><Relationship Id="rId861" Type="http://schemas.openxmlformats.org/officeDocument/2006/relationships/customXml" Target="../ink/ink1483.xml"/><Relationship Id="rId959" Type="http://schemas.openxmlformats.org/officeDocument/2006/relationships/customXml" Target="../ink/ink1532.xml"/><Relationship Id="rId293" Type="http://schemas.openxmlformats.org/officeDocument/2006/relationships/image" Target="../media/image2103.png"/><Relationship Id="rId307" Type="http://schemas.openxmlformats.org/officeDocument/2006/relationships/image" Target="../media/image2110.png"/><Relationship Id="rId514" Type="http://schemas.openxmlformats.org/officeDocument/2006/relationships/image" Target="../media/image2213.png"/><Relationship Id="rId721" Type="http://schemas.openxmlformats.org/officeDocument/2006/relationships/customXml" Target="../ink/ink1413.xml"/><Relationship Id="rId1144" Type="http://schemas.openxmlformats.org/officeDocument/2006/relationships/image" Target="../media/image2530.png"/><Relationship Id="rId88" Type="http://schemas.openxmlformats.org/officeDocument/2006/relationships/image" Target="../media/image2003.png"/><Relationship Id="rId153" Type="http://schemas.openxmlformats.org/officeDocument/2006/relationships/customXml" Target="../ink/ink1126.xml"/><Relationship Id="rId360" Type="http://schemas.openxmlformats.org/officeDocument/2006/relationships/customXml" Target="../ink/ink1231.xml"/><Relationship Id="rId598" Type="http://schemas.openxmlformats.org/officeDocument/2006/relationships/image" Target="../media/image2254.png"/><Relationship Id="rId819" Type="http://schemas.openxmlformats.org/officeDocument/2006/relationships/customXml" Target="../ink/ink1462.xml"/><Relationship Id="rId1004" Type="http://schemas.openxmlformats.org/officeDocument/2006/relationships/image" Target="../media/image2460.png"/><Relationship Id="rId220" Type="http://schemas.openxmlformats.org/officeDocument/2006/relationships/image" Target="../media/image2069.png"/><Relationship Id="rId458" Type="http://schemas.openxmlformats.org/officeDocument/2006/relationships/image" Target="../media/image2186.png"/><Relationship Id="rId665" Type="http://schemas.openxmlformats.org/officeDocument/2006/relationships/customXml" Target="../ink/ink1385.xml"/><Relationship Id="rId872" Type="http://schemas.openxmlformats.org/officeDocument/2006/relationships/image" Target="../media/image2394.png"/><Relationship Id="rId1088" Type="http://schemas.openxmlformats.org/officeDocument/2006/relationships/image" Target="../media/image2502.png"/><Relationship Id="rId15" Type="http://schemas.openxmlformats.org/officeDocument/2006/relationships/image" Target="../media/image1967.png"/><Relationship Id="rId318" Type="http://schemas.openxmlformats.org/officeDocument/2006/relationships/customXml" Target="../ink/ink1210.xml"/><Relationship Id="rId525" Type="http://schemas.openxmlformats.org/officeDocument/2006/relationships/customXml" Target="../ink/ink1315.xml"/><Relationship Id="rId732" Type="http://schemas.openxmlformats.org/officeDocument/2006/relationships/image" Target="../media/image2324.png"/><Relationship Id="rId1155" Type="http://schemas.openxmlformats.org/officeDocument/2006/relationships/customXml" Target="../ink/ink1630.xml"/><Relationship Id="rId99" Type="http://schemas.openxmlformats.org/officeDocument/2006/relationships/customXml" Target="../ink/ink1099.xml"/><Relationship Id="rId164" Type="http://schemas.openxmlformats.org/officeDocument/2006/relationships/image" Target="../media/image2041.png"/><Relationship Id="rId371" Type="http://schemas.openxmlformats.org/officeDocument/2006/relationships/customXml" Target="../ink/ink1237.xml"/><Relationship Id="rId1015" Type="http://schemas.openxmlformats.org/officeDocument/2006/relationships/customXml" Target="../ink/ink1560.xml"/><Relationship Id="rId469" Type="http://schemas.openxmlformats.org/officeDocument/2006/relationships/customXml" Target="../ink/ink1286.xml"/><Relationship Id="rId676" Type="http://schemas.openxmlformats.org/officeDocument/2006/relationships/image" Target="../media/image2295.png"/><Relationship Id="rId883" Type="http://schemas.openxmlformats.org/officeDocument/2006/relationships/customXml" Target="../ink/ink1494.xml"/><Relationship Id="rId1099" Type="http://schemas.openxmlformats.org/officeDocument/2006/relationships/customXml" Target="../ink/ink1602.xml"/><Relationship Id="rId26" Type="http://schemas.openxmlformats.org/officeDocument/2006/relationships/customXml" Target="../ink/ink1062.xml"/><Relationship Id="rId231" Type="http://schemas.openxmlformats.org/officeDocument/2006/relationships/customXml" Target="../ink/ink1165.xml"/><Relationship Id="rId329" Type="http://schemas.openxmlformats.org/officeDocument/2006/relationships/image" Target="../media/image2121.png"/><Relationship Id="rId536" Type="http://schemas.openxmlformats.org/officeDocument/2006/relationships/image" Target="../media/image2224.png"/><Relationship Id="rId1166" Type="http://schemas.openxmlformats.org/officeDocument/2006/relationships/image" Target="../media/image2541.png"/><Relationship Id="rId175" Type="http://schemas.openxmlformats.org/officeDocument/2006/relationships/customXml" Target="../ink/ink1137.xml"/><Relationship Id="rId743" Type="http://schemas.openxmlformats.org/officeDocument/2006/relationships/customXml" Target="../ink/ink1424.xml"/><Relationship Id="rId950" Type="http://schemas.openxmlformats.org/officeDocument/2006/relationships/image" Target="../media/image2433.png"/><Relationship Id="rId1026" Type="http://schemas.openxmlformats.org/officeDocument/2006/relationships/image" Target="../media/image2471.png"/><Relationship Id="rId382" Type="http://schemas.openxmlformats.org/officeDocument/2006/relationships/image" Target="../media/image2148.png"/><Relationship Id="rId603" Type="http://schemas.openxmlformats.org/officeDocument/2006/relationships/customXml" Target="../ink/ink1354.xml"/><Relationship Id="rId687" Type="http://schemas.openxmlformats.org/officeDocument/2006/relationships/customXml" Target="../ink/ink1396.xml"/><Relationship Id="rId810" Type="http://schemas.openxmlformats.org/officeDocument/2006/relationships/image" Target="../media/image2363.png"/><Relationship Id="rId908" Type="http://schemas.openxmlformats.org/officeDocument/2006/relationships/image" Target="../media/image2412.png"/><Relationship Id="rId242" Type="http://schemas.openxmlformats.org/officeDocument/2006/relationships/image" Target="../media/image1665.png"/><Relationship Id="rId894" Type="http://schemas.openxmlformats.org/officeDocument/2006/relationships/image" Target="../media/image2405.png"/><Relationship Id="rId37" Type="http://schemas.openxmlformats.org/officeDocument/2006/relationships/image" Target="../media/image1978.png"/><Relationship Id="rId102" Type="http://schemas.openxmlformats.org/officeDocument/2006/relationships/image" Target="../media/image2010.png"/><Relationship Id="rId547" Type="http://schemas.openxmlformats.org/officeDocument/2006/relationships/customXml" Target="../ink/ink1326.xml"/><Relationship Id="rId754" Type="http://schemas.openxmlformats.org/officeDocument/2006/relationships/image" Target="../media/image2334.png"/><Relationship Id="rId961" Type="http://schemas.openxmlformats.org/officeDocument/2006/relationships/customXml" Target="../ink/ink1533.xml"/><Relationship Id="rId90" Type="http://schemas.openxmlformats.org/officeDocument/2006/relationships/image" Target="../media/image2004.png"/><Relationship Id="rId186" Type="http://schemas.openxmlformats.org/officeDocument/2006/relationships/image" Target="../media/image2052.png"/><Relationship Id="rId393" Type="http://schemas.openxmlformats.org/officeDocument/2006/relationships/customXml" Target="../ink/ink1248.xml"/><Relationship Id="rId407" Type="http://schemas.openxmlformats.org/officeDocument/2006/relationships/customXml" Target="../ink/ink1255.xml"/><Relationship Id="rId614" Type="http://schemas.openxmlformats.org/officeDocument/2006/relationships/image" Target="../media/image2262.png"/><Relationship Id="rId821" Type="http://schemas.openxmlformats.org/officeDocument/2006/relationships/customXml" Target="../ink/ink1463.xml"/><Relationship Id="rId1037" Type="http://schemas.openxmlformats.org/officeDocument/2006/relationships/customXml" Target="../ink/ink1571.xml"/><Relationship Id="rId253" Type="http://schemas.openxmlformats.org/officeDocument/2006/relationships/customXml" Target="../ink/ink1176.xml"/><Relationship Id="rId460" Type="http://schemas.openxmlformats.org/officeDocument/2006/relationships/image" Target="../media/image2187.png"/><Relationship Id="rId698" Type="http://schemas.openxmlformats.org/officeDocument/2006/relationships/image" Target="../media/image2306.png"/><Relationship Id="rId919" Type="http://schemas.openxmlformats.org/officeDocument/2006/relationships/customXml" Target="../ink/ink1512.xml"/><Relationship Id="rId1090" Type="http://schemas.openxmlformats.org/officeDocument/2006/relationships/image" Target="../media/image2503.png"/><Relationship Id="rId1104" Type="http://schemas.openxmlformats.org/officeDocument/2006/relationships/image" Target="../media/image2510.png"/><Relationship Id="rId48" Type="http://schemas.openxmlformats.org/officeDocument/2006/relationships/image" Target="../media/image1983.png"/><Relationship Id="rId113" Type="http://schemas.openxmlformats.org/officeDocument/2006/relationships/customXml" Target="../ink/ink1106.xml"/><Relationship Id="rId320" Type="http://schemas.openxmlformats.org/officeDocument/2006/relationships/customXml" Target="../ink/ink1211.xml"/><Relationship Id="rId558" Type="http://schemas.openxmlformats.org/officeDocument/2006/relationships/image" Target="../media/image2235.png"/><Relationship Id="rId765" Type="http://schemas.openxmlformats.org/officeDocument/2006/relationships/customXml" Target="../ink/ink1435.xml"/><Relationship Id="rId972" Type="http://schemas.openxmlformats.org/officeDocument/2006/relationships/image" Target="../media/image2444.png"/><Relationship Id="rId197" Type="http://schemas.openxmlformats.org/officeDocument/2006/relationships/customXml" Target="../ink/ink1148.xml"/><Relationship Id="rId418" Type="http://schemas.openxmlformats.org/officeDocument/2006/relationships/image" Target="../media/image2166.png"/><Relationship Id="rId625" Type="http://schemas.openxmlformats.org/officeDocument/2006/relationships/customXml" Target="../ink/ink1365.xml"/><Relationship Id="rId832" Type="http://schemas.openxmlformats.org/officeDocument/2006/relationships/image" Target="../media/image2374.png"/><Relationship Id="rId1048" Type="http://schemas.openxmlformats.org/officeDocument/2006/relationships/image" Target="../media/image2482.png"/><Relationship Id="rId264" Type="http://schemas.openxmlformats.org/officeDocument/2006/relationships/image" Target="../media/image2090.png"/><Relationship Id="rId471" Type="http://schemas.openxmlformats.org/officeDocument/2006/relationships/customXml" Target="../ink/ink1287.xml"/><Relationship Id="rId1115" Type="http://schemas.openxmlformats.org/officeDocument/2006/relationships/customXml" Target="../ink/ink1610.xml"/><Relationship Id="rId59" Type="http://schemas.openxmlformats.org/officeDocument/2006/relationships/customXml" Target="../ink/ink1079.xml"/><Relationship Id="rId124" Type="http://schemas.openxmlformats.org/officeDocument/2006/relationships/image" Target="../media/image2021.png"/><Relationship Id="rId569" Type="http://schemas.openxmlformats.org/officeDocument/2006/relationships/customXml" Target="../ink/ink1337.xml"/><Relationship Id="rId776" Type="http://schemas.openxmlformats.org/officeDocument/2006/relationships/image" Target="../media/image2346.png"/><Relationship Id="rId983" Type="http://schemas.openxmlformats.org/officeDocument/2006/relationships/customXml" Target="../ink/ink1544.xml"/><Relationship Id="rId331" Type="http://schemas.openxmlformats.org/officeDocument/2006/relationships/image" Target="../media/image2122.png"/><Relationship Id="rId429" Type="http://schemas.openxmlformats.org/officeDocument/2006/relationships/customXml" Target="../ink/ink1266.xml"/><Relationship Id="rId636" Type="http://schemas.openxmlformats.org/officeDocument/2006/relationships/image" Target="../media/image2275.png"/><Relationship Id="rId1059" Type="http://schemas.openxmlformats.org/officeDocument/2006/relationships/customXml" Target="../ink/ink1582.xml"/><Relationship Id="rId843" Type="http://schemas.openxmlformats.org/officeDocument/2006/relationships/customXml" Target="../ink/ink1474.xml"/><Relationship Id="rId1126" Type="http://schemas.openxmlformats.org/officeDocument/2006/relationships/image" Target="../media/image2521.png"/><Relationship Id="rId275" Type="http://schemas.openxmlformats.org/officeDocument/2006/relationships/image" Target="../media/image2095.png"/><Relationship Id="rId482" Type="http://schemas.openxmlformats.org/officeDocument/2006/relationships/customXml" Target="../ink/ink1293.xml"/><Relationship Id="rId703" Type="http://schemas.openxmlformats.org/officeDocument/2006/relationships/customXml" Target="../ink/ink1404.xml"/><Relationship Id="rId910" Type="http://schemas.openxmlformats.org/officeDocument/2006/relationships/image" Target="../media/image2413.png"/><Relationship Id="rId135" Type="http://schemas.openxmlformats.org/officeDocument/2006/relationships/customXml" Target="../ink/ink1117.xml"/><Relationship Id="rId342" Type="http://schemas.openxmlformats.org/officeDocument/2006/relationships/customXml" Target="../ink/ink1222.xml"/><Relationship Id="rId787" Type="http://schemas.openxmlformats.org/officeDocument/2006/relationships/customXml" Target="../ink/ink1446.xml"/><Relationship Id="rId994" Type="http://schemas.openxmlformats.org/officeDocument/2006/relationships/image" Target="../media/image2455.png"/><Relationship Id="rId202" Type="http://schemas.openxmlformats.org/officeDocument/2006/relationships/image" Target="../media/image2060.png"/><Relationship Id="rId647" Type="http://schemas.openxmlformats.org/officeDocument/2006/relationships/customXml" Target="../ink/ink1376.xml"/><Relationship Id="rId854" Type="http://schemas.openxmlformats.org/officeDocument/2006/relationships/image" Target="../media/image2385.png"/><Relationship Id="rId286" Type="http://schemas.openxmlformats.org/officeDocument/2006/relationships/customXml" Target="../ink/ink1193.xml"/><Relationship Id="rId493" Type="http://schemas.openxmlformats.org/officeDocument/2006/relationships/customXml" Target="../ink/ink1299.xml"/><Relationship Id="rId507" Type="http://schemas.openxmlformats.org/officeDocument/2006/relationships/customXml" Target="../ink/ink1306.xml"/><Relationship Id="rId714" Type="http://schemas.openxmlformats.org/officeDocument/2006/relationships/image" Target="../media/image2314.png"/><Relationship Id="rId921" Type="http://schemas.openxmlformats.org/officeDocument/2006/relationships/customXml" Target="../ink/ink1513.xml"/><Relationship Id="rId1137" Type="http://schemas.openxmlformats.org/officeDocument/2006/relationships/customXml" Target="../ink/ink1621.xml"/><Relationship Id="rId50" Type="http://schemas.openxmlformats.org/officeDocument/2006/relationships/image" Target="../media/image1984.png"/><Relationship Id="rId146" Type="http://schemas.openxmlformats.org/officeDocument/2006/relationships/image" Target="../media/image2032.png"/><Relationship Id="rId353" Type="http://schemas.openxmlformats.org/officeDocument/2006/relationships/image" Target="../media/image2134.png"/><Relationship Id="rId560" Type="http://schemas.openxmlformats.org/officeDocument/2006/relationships/image" Target="../media/image2236.png"/><Relationship Id="rId798" Type="http://schemas.openxmlformats.org/officeDocument/2006/relationships/image" Target="../media/image2357.png"/><Relationship Id="rId213" Type="http://schemas.openxmlformats.org/officeDocument/2006/relationships/customXml" Target="../ink/ink1156.xml"/><Relationship Id="rId420" Type="http://schemas.openxmlformats.org/officeDocument/2006/relationships/image" Target="../media/image2167.png"/><Relationship Id="rId658" Type="http://schemas.openxmlformats.org/officeDocument/2006/relationships/image" Target="../media/image2286.png"/><Relationship Id="rId865" Type="http://schemas.openxmlformats.org/officeDocument/2006/relationships/customXml" Target="../ink/ink1485.xml"/><Relationship Id="rId1050" Type="http://schemas.openxmlformats.org/officeDocument/2006/relationships/image" Target="../media/image2483.png"/><Relationship Id="rId297" Type="http://schemas.openxmlformats.org/officeDocument/2006/relationships/image" Target="../media/image2105.png"/><Relationship Id="rId518" Type="http://schemas.openxmlformats.org/officeDocument/2006/relationships/image" Target="../media/image2215.png"/><Relationship Id="rId725" Type="http://schemas.openxmlformats.org/officeDocument/2006/relationships/customXml" Target="../ink/ink1415.xml"/><Relationship Id="rId932" Type="http://schemas.openxmlformats.org/officeDocument/2006/relationships/image" Target="../media/image2424.png"/><Relationship Id="rId1148" Type="http://schemas.openxmlformats.org/officeDocument/2006/relationships/image" Target="../media/image2532.png"/><Relationship Id="rId157" Type="http://schemas.openxmlformats.org/officeDocument/2006/relationships/customXml" Target="../ink/ink1128.xml"/><Relationship Id="rId364" Type="http://schemas.openxmlformats.org/officeDocument/2006/relationships/customXml" Target="../ink/ink1233.xml"/><Relationship Id="rId1008" Type="http://schemas.openxmlformats.org/officeDocument/2006/relationships/image" Target="../media/image2462.png"/><Relationship Id="rId61" Type="http://schemas.openxmlformats.org/officeDocument/2006/relationships/customXml" Target="../ink/ink1080.xml"/><Relationship Id="rId571" Type="http://schemas.openxmlformats.org/officeDocument/2006/relationships/customXml" Target="../ink/ink1338.xml"/><Relationship Id="rId669" Type="http://schemas.openxmlformats.org/officeDocument/2006/relationships/customXml" Target="../ink/ink1387.xml"/><Relationship Id="rId876" Type="http://schemas.openxmlformats.org/officeDocument/2006/relationships/image" Target="../media/image2396.png"/><Relationship Id="rId19" Type="http://schemas.openxmlformats.org/officeDocument/2006/relationships/image" Target="../media/image1969.png"/><Relationship Id="rId224" Type="http://schemas.openxmlformats.org/officeDocument/2006/relationships/image" Target="../media/image2071.png"/><Relationship Id="rId431" Type="http://schemas.openxmlformats.org/officeDocument/2006/relationships/customXml" Target="../ink/ink1267.xml"/><Relationship Id="rId529" Type="http://schemas.openxmlformats.org/officeDocument/2006/relationships/customXml" Target="../ink/ink1317.xml"/><Relationship Id="rId736" Type="http://schemas.openxmlformats.org/officeDocument/2006/relationships/image" Target="../media/image2326.png"/><Relationship Id="rId1061" Type="http://schemas.openxmlformats.org/officeDocument/2006/relationships/customXml" Target="../ink/ink1583.xml"/><Relationship Id="rId1159" Type="http://schemas.openxmlformats.org/officeDocument/2006/relationships/customXml" Target="../ink/ink1632.xml"/><Relationship Id="rId168" Type="http://schemas.openxmlformats.org/officeDocument/2006/relationships/image" Target="../media/image2043.png"/><Relationship Id="rId943" Type="http://schemas.openxmlformats.org/officeDocument/2006/relationships/customXml" Target="../ink/ink1524.xml"/><Relationship Id="rId1019" Type="http://schemas.openxmlformats.org/officeDocument/2006/relationships/customXml" Target="../ink/ink1562.xml"/><Relationship Id="rId72" Type="http://schemas.openxmlformats.org/officeDocument/2006/relationships/image" Target="../media/image1995.png"/><Relationship Id="rId375" Type="http://schemas.openxmlformats.org/officeDocument/2006/relationships/customXml" Target="../ink/ink1239.xml"/><Relationship Id="rId582" Type="http://schemas.openxmlformats.org/officeDocument/2006/relationships/image" Target="../media/image2246.png"/><Relationship Id="rId803" Type="http://schemas.openxmlformats.org/officeDocument/2006/relationships/customXml" Target="../ink/ink1454.xml"/><Relationship Id="rId3" Type="http://schemas.openxmlformats.org/officeDocument/2006/relationships/image" Target="../media/image1961.png"/><Relationship Id="rId235" Type="http://schemas.openxmlformats.org/officeDocument/2006/relationships/customXml" Target="../ink/ink1167.xml"/><Relationship Id="rId442" Type="http://schemas.openxmlformats.org/officeDocument/2006/relationships/image" Target="../media/image2178.png"/><Relationship Id="rId887" Type="http://schemas.openxmlformats.org/officeDocument/2006/relationships/customXml" Target="../ink/ink1496.xml"/><Relationship Id="rId1072" Type="http://schemas.openxmlformats.org/officeDocument/2006/relationships/image" Target="../media/image2494.png"/><Relationship Id="rId302" Type="http://schemas.openxmlformats.org/officeDocument/2006/relationships/customXml" Target="../ink/ink1202.xml"/><Relationship Id="rId747" Type="http://schemas.openxmlformats.org/officeDocument/2006/relationships/customXml" Target="../ink/ink1426.xml"/><Relationship Id="rId954" Type="http://schemas.openxmlformats.org/officeDocument/2006/relationships/image" Target="../media/image2435.png"/><Relationship Id="rId83" Type="http://schemas.openxmlformats.org/officeDocument/2006/relationships/customXml" Target="../ink/ink1091.xml"/><Relationship Id="rId179" Type="http://schemas.openxmlformats.org/officeDocument/2006/relationships/customXml" Target="../ink/ink1139.xml"/><Relationship Id="rId386" Type="http://schemas.openxmlformats.org/officeDocument/2006/relationships/image" Target="../media/image2150.png"/><Relationship Id="rId593" Type="http://schemas.openxmlformats.org/officeDocument/2006/relationships/customXml" Target="../ink/ink1349.xml"/><Relationship Id="rId607" Type="http://schemas.openxmlformats.org/officeDocument/2006/relationships/customXml" Target="../ink/ink1356.xml"/><Relationship Id="rId814" Type="http://schemas.openxmlformats.org/officeDocument/2006/relationships/image" Target="../media/image2365.png"/><Relationship Id="rId246" Type="http://schemas.openxmlformats.org/officeDocument/2006/relationships/image" Target="../media/image2081.png"/><Relationship Id="rId453" Type="http://schemas.openxmlformats.org/officeDocument/2006/relationships/customXml" Target="../ink/ink1278.xml"/><Relationship Id="rId660" Type="http://schemas.openxmlformats.org/officeDocument/2006/relationships/image" Target="../media/image2287.png"/><Relationship Id="rId898" Type="http://schemas.openxmlformats.org/officeDocument/2006/relationships/image" Target="../media/image2407.png"/><Relationship Id="rId1083" Type="http://schemas.openxmlformats.org/officeDocument/2006/relationships/customXml" Target="../ink/ink1594.xml"/><Relationship Id="rId106" Type="http://schemas.openxmlformats.org/officeDocument/2006/relationships/image" Target="../media/image2012.png"/><Relationship Id="rId313" Type="http://schemas.openxmlformats.org/officeDocument/2006/relationships/image" Target="../media/image2113.png"/><Relationship Id="rId758" Type="http://schemas.openxmlformats.org/officeDocument/2006/relationships/image" Target="../media/image2337.png"/><Relationship Id="rId965" Type="http://schemas.openxmlformats.org/officeDocument/2006/relationships/customXml" Target="../ink/ink1535.xml"/><Relationship Id="rId1150" Type="http://schemas.openxmlformats.org/officeDocument/2006/relationships/image" Target="../media/image2533.png"/><Relationship Id="rId10" Type="http://schemas.openxmlformats.org/officeDocument/2006/relationships/customXml" Target="../ink/ink1054.xml"/><Relationship Id="rId94" Type="http://schemas.openxmlformats.org/officeDocument/2006/relationships/image" Target="../media/image2006.png"/><Relationship Id="rId397" Type="http://schemas.openxmlformats.org/officeDocument/2006/relationships/customXml" Target="../ink/ink1250.xml"/><Relationship Id="rId520" Type="http://schemas.openxmlformats.org/officeDocument/2006/relationships/image" Target="../media/image2216.png"/><Relationship Id="rId618" Type="http://schemas.openxmlformats.org/officeDocument/2006/relationships/image" Target="../media/image2264.png"/><Relationship Id="rId825" Type="http://schemas.openxmlformats.org/officeDocument/2006/relationships/customXml" Target="../ink/ink1465.xml"/><Relationship Id="rId257" Type="http://schemas.openxmlformats.org/officeDocument/2006/relationships/customXml" Target="../ink/ink1178.xml"/><Relationship Id="rId464" Type="http://schemas.openxmlformats.org/officeDocument/2006/relationships/image" Target="../media/image2189.png"/><Relationship Id="rId1010" Type="http://schemas.openxmlformats.org/officeDocument/2006/relationships/image" Target="../media/image2463.png"/><Relationship Id="rId1094" Type="http://schemas.openxmlformats.org/officeDocument/2006/relationships/image" Target="../media/image2505.png"/><Relationship Id="rId1108" Type="http://schemas.openxmlformats.org/officeDocument/2006/relationships/image" Target="../media/image2512.png"/><Relationship Id="rId117" Type="http://schemas.openxmlformats.org/officeDocument/2006/relationships/customXml" Target="../ink/ink1108.xml"/><Relationship Id="rId671" Type="http://schemas.openxmlformats.org/officeDocument/2006/relationships/customXml" Target="../ink/ink1388.xml"/><Relationship Id="rId769" Type="http://schemas.openxmlformats.org/officeDocument/2006/relationships/customXml" Target="../ink/ink1437.xml"/><Relationship Id="rId976" Type="http://schemas.openxmlformats.org/officeDocument/2006/relationships/image" Target="../media/image2446.png"/><Relationship Id="rId324" Type="http://schemas.openxmlformats.org/officeDocument/2006/relationships/customXml" Target="../ink/ink1213.xml"/><Relationship Id="rId531" Type="http://schemas.openxmlformats.org/officeDocument/2006/relationships/customXml" Target="../ink/ink1318.xml"/><Relationship Id="rId629" Type="http://schemas.openxmlformats.org/officeDocument/2006/relationships/customXml" Target="../ink/ink1367.xml"/><Relationship Id="rId1161" Type="http://schemas.openxmlformats.org/officeDocument/2006/relationships/customXml" Target="../ink/ink1633.xml"/><Relationship Id="rId836" Type="http://schemas.openxmlformats.org/officeDocument/2006/relationships/image" Target="../media/image2376.png"/><Relationship Id="rId1021" Type="http://schemas.openxmlformats.org/officeDocument/2006/relationships/customXml" Target="../ink/ink1563.xml"/><Relationship Id="rId1119" Type="http://schemas.openxmlformats.org/officeDocument/2006/relationships/customXml" Target="../ink/ink1612.xml"/><Relationship Id="rId903" Type="http://schemas.openxmlformats.org/officeDocument/2006/relationships/customXml" Target="../ink/ink1504.xml"/><Relationship Id="rId32" Type="http://schemas.openxmlformats.org/officeDocument/2006/relationships/customXml" Target="../ink/ink1065.xml"/><Relationship Id="rId181" Type="http://schemas.openxmlformats.org/officeDocument/2006/relationships/customXml" Target="../ink/ink1140.xml"/><Relationship Id="rId279" Type="http://schemas.openxmlformats.org/officeDocument/2006/relationships/image" Target="../media/image2097.png"/><Relationship Id="rId486" Type="http://schemas.openxmlformats.org/officeDocument/2006/relationships/customXml" Target="../ink/ink1295.xml"/><Relationship Id="rId693" Type="http://schemas.openxmlformats.org/officeDocument/2006/relationships/customXml" Target="../ink/ink1399.xml"/><Relationship Id="rId139" Type="http://schemas.openxmlformats.org/officeDocument/2006/relationships/customXml" Target="../ink/ink1119.xml"/><Relationship Id="rId346" Type="http://schemas.openxmlformats.org/officeDocument/2006/relationships/customXml" Target="../ink/ink1224.xml"/><Relationship Id="rId553" Type="http://schemas.openxmlformats.org/officeDocument/2006/relationships/customXml" Target="../ink/ink1329.xml"/><Relationship Id="rId760" Type="http://schemas.openxmlformats.org/officeDocument/2006/relationships/image" Target="../media/image2338.png"/><Relationship Id="rId998" Type="http://schemas.openxmlformats.org/officeDocument/2006/relationships/image" Target="../media/image2457.png"/><Relationship Id="rId206" Type="http://schemas.openxmlformats.org/officeDocument/2006/relationships/image" Target="../media/image2062.png"/><Relationship Id="rId413" Type="http://schemas.openxmlformats.org/officeDocument/2006/relationships/customXml" Target="../ink/ink1258.xml"/><Relationship Id="rId858" Type="http://schemas.openxmlformats.org/officeDocument/2006/relationships/image" Target="../media/image2387.png"/><Relationship Id="rId1043" Type="http://schemas.openxmlformats.org/officeDocument/2006/relationships/customXml" Target="../ink/ink1574.xml"/><Relationship Id="rId620" Type="http://schemas.openxmlformats.org/officeDocument/2006/relationships/image" Target="../media/image2265.png"/><Relationship Id="rId718" Type="http://schemas.openxmlformats.org/officeDocument/2006/relationships/image" Target="../media/image2316.png"/><Relationship Id="rId925" Type="http://schemas.openxmlformats.org/officeDocument/2006/relationships/customXml" Target="../ink/ink1515.xml"/><Relationship Id="rId1110" Type="http://schemas.openxmlformats.org/officeDocument/2006/relationships/image" Target="../media/image2513.png"/><Relationship Id="rId54" Type="http://schemas.openxmlformats.org/officeDocument/2006/relationships/image" Target="../media/image1986.png"/><Relationship Id="rId270" Type="http://schemas.openxmlformats.org/officeDocument/2006/relationships/image" Target="../media/image2093.png"/><Relationship Id="rId130" Type="http://schemas.openxmlformats.org/officeDocument/2006/relationships/image" Target="../media/image2024.png"/><Relationship Id="rId368" Type="http://schemas.openxmlformats.org/officeDocument/2006/relationships/customXml" Target="../ink/ink1235.xml"/><Relationship Id="rId575" Type="http://schemas.openxmlformats.org/officeDocument/2006/relationships/customXml" Target="../ink/ink1340.xml"/><Relationship Id="rId782" Type="http://schemas.openxmlformats.org/officeDocument/2006/relationships/image" Target="../media/image2349.png"/><Relationship Id="rId228" Type="http://schemas.openxmlformats.org/officeDocument/2006/relationships/image" Target="../media/image2073.png"/><Relationship Id="rId435" Type="http://schemas.openxmlformats.org/officeDocument/2006/relationships/customXml" Target="../ink/ink1269.xml"/><Relationship Id="rId642" Type="http://schemas.openxmlformats.org/officeDocument/2006/relationships/image" Target="../media/image2278.png"/><Relationship Id="rId1065" Type="http://schemas.openxmlformats.org/officeDocument/2006/relationships/customXml" Target="../ink/ink1585.xml"/><Relationship Id="rId502" Type="http://schemas.openxmlformats.org/officeDocument/2006/relationships/image" Target="../media/image2207.png"/><Relationship Id="rId947" Type="http://schemas.openxmlformats.org/officeDocument/2006/relationships/customXml" Target="../ink/ink1526.xml"/><Relationship Id="rId1132" Type="http://schemas.openxmlformats.org/officeDocument/2006/relationships/image" Target="../media/image2524.png"/><Relationship Id="rId76" Type="http://schemas.openxmlformats.org/officeDocument/2006/relationships/image" Target="../media/image1997.png"/><Relationship Id="rId807" Type="http://schemas.openxmlformats.org/officeDocument/2006/relationships/customXml" Target="../ink/ink1456.xml"/><Relationship Id="rId292" Type="http://schemas.openxmlformats.org/officeDocument/2006/relationships/customXml" Target="../ink/ink1197.xml"/><Relationship Id="rId597" Type="http://schemas.openxmlformats.org/officeDocument/2006/relationships/customXml" Target="../ink/ink1351.xml"/><Relationship Id="rId152" Type="http://schemas.openxmlformats.org/officeDocument/2006/relationships/image" Target="../media/image2035.png"/><Relationship Id="rId457" Type="http://schemas.openxmlformats.org/officeDocument/2006/relationships/customXml" Target="../ink/ink1280.xml"/><Relationship Id="rId1087" Type="http://schemas.openxmlformats.org/officeDocument/2006/relationships/customXml" Target="../ink/ink1596.xml"/><Relationship Id="rId664" Type="http://schemas.openxmlformats.org/officeDocument/2006/relationships/image" Target="../media/image2289.png"/><Relationship Id="rId871" Type="http://schemas.openxmlformats.org/officeDocument/2006/relationships/customXml" Target="../ink/ink1488.xml"/><Relationship Id="rId969" Type="http://schemas.openxmlformats.org/officeDocument/2006/relationships/customXml" Target="../ink/ink1537.xml"/><Relationship Id="rId317" Type="http://schemas.openxmlformats.org/officeDocument/2006/relationships/image" Target="../media/image2115.png"/><Relationship Id="rId524" Type="http://schemas.openxmlformats.org/officeDocument/2006/relationships/image" Target="../media/image2218.png"/><Relationship Id="rId731" Type="http://schemas.openxmlformats.org/officeDocument/2006/relationships/customXml" Target="../ink/ink1418.xml"/><Relationship Id="rId1154" Type="http://schemas.openxmlformats.org/officeDocument/2006/relationships/image" Target="../media/image2535.png"/><Relationship Id="rId98" Type="http://schemas.openxmlformats.org/officeDocument/2006/relationships/image" Target="../media/image2008.png"/><Relationship Id="rId829" Type="http://schemas.openxmlformats.org/officeDocument/2006/relationships/customXml" Target="../ink/ink1467.xml"/><Relationship Id="rId1014" Type="http://schemas.openxmlformats.org/officeDocument/2006/relationships/image" Target="../media/image2465.png"/><Relationship Id="rId25" Type="http://schemas.openxmlformats.org/officeDocument/2006/relationships/image" Target="../media/image1972.png"/><Relationship Id="rId174" Type="http://schemas.openxmlformats.org/officeDocument/2006/relationships/image" Target="../media/image2046.png"/><Relationship Id="rId381" Type="http://schemas.openxmlformats.org/officeDocument/2006/relationships/customXml" Target="../ink/ink1242.xml"/><Relationship Id="rId241" Type="http://schemas.openxmlformats.org/officeDocument/2006/relationships/customXml" Target="../ink/ink1170.xml"/><Relationship Id="rId479" Type="http://schemas.openxmlformats.org/officeDocument/2006/relationships/image" Target="../media/image2196.png"/><Relationship Id="rId686" Type="http://schemas.openxmlformats.org/officeDocument/2006/relationships/image" Target="../media/image2300.png"/><Relationship Id="rId893" Type="http://schemas.openxmlformats.org/officeDocument/2006/relationships/customXml" Target="../ink/ink1499.xml"/><Relationship Id="rId339" Type="http://schemas.openxmlformats.org/officeDocument/2006/relationships/image" Target="../media/image2127.png"/><Relationship Id="rId546" Type="http://schemas.openxmlformats.org/officeDocument/2006/relationships/image" Target="../media/image2229.png"/><Relationship Id="rId753" Type="http://schemas.openxmlformats.org/officeDocument/2006/relationships/customXml" Target="../ink/ink1429.xml"/><Relationship Id="rId101" Type="http://schemas.openxmlformats.org/officeDocument/2006/relationships/customXml" Target="../ink/ink1100.xml"/><Relationship Id="rId406" Type="http://schemas.openxmlformats.org/officeDocument/2006/relationships/image" Target="../media/image2160.png"/><Relationship Id="rId960" Type="http://schemas.openxmlformats.org/officeDocument/2006/relationships/image" Target="../media/image2438.png"/><Relationship Id="rId1036" Type="http://schemas.openxmlformats.org/officeDocument/2006/relationships/image" Target="../media/image2476.png"/><Relationship Id="rId613" Type="http://schemas.openxmlformats.org/officeDocument/2006/relationships/customXml" Target="../ink/ink1359.xml"/><Relationship Id="rId820" Type="http://schemas.openxmlformats.org/officeDocument/2006/relationships/image" Target="../media/image2368.png"/><Relationship Id="rId918" Type="http://schemas.openxmlformats.org/officeDocument/2006/relationships/image" Target="../media/image2417.png"/><Relationship Id="rId1103" Type="http://schemas.openxmlformats.org/officeDocument/2006/relationships/customXml" Target="../ink/ink1604.xml"/><Relationship Id="rId47" Type="http://schemas.openxmlformats.org/officeDocument/2006/relationships/customXml" Target="../ink/ink1073.xml"/><Relationship Id="rId196" Type="http://schemas.openxmlformats.org/officeDocument/2006/relationships/image" Target="../media/image2057.png"/><Relationship Id="rId263" Type="http://schemas.openxmlformats.org/officeDocument/2006/relationships/customXml" Target="../ink/ink1181.xml"/><Relationship Id="rId470" Type="http://schemas.openxmlformats.org/officeDocument/2006/relationships/image" Target="../media/image2192.png"/><Relationship Id="rId123" Type="http://schemas.openxmlformats.org/officeDocument/2006/relationships/customXml" Target="../ink/ink1111.xml"/><Relationship Id="rId330" Type="http://schemas.openxmlformats.org/officeDocument/2006/relationships/customXml" Target="../ink/ink1216.xml"/><Relationship Id="rId568" Type="http://schemas.openxmlformats.org/officeDocument/2006/relationships/image" Target="../media/image2239.png"/><Relationship Id="rId775" Type="http://schemas.openxmlformats.org/officeDocument/2006/relationships/customXml" Target="../ink/ink1440.xml"/><Relationship Id="rId982" Type="http://schemas.openxmlformats.org/officeDocument/2006/relationships/image" Target="../media/image24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grpSp>
        <p:nvGrpSpPr>
          <p:cNvPr id="35" name="Gruppieren 34">
            <a:extLst>
              <a:ext uri="{FF2B5EF4-FFF2-40B4-BE49-F238E27FC236}">
                <a16:creationId xmlns:a16="http://schemas.microsoft.com/office/drawing/2014/main" id="{639008DE-9278-4B79-86A9-ABEA4FA6E7FE}"/>
              </a:ext>
            </a:extLst>
          </p:cNvPr>
          <p:cNvGrpSpPr/>
          <p:nvPr/>
        </p:nvGrpSpPr>
        <p:grpSpPr>
          <a:xfrm>
            <a:off x="1294294" y="670148"/>
            <a:ext cx="3763080" cy="2868480"/>
            <a:chOff x="1294294" y="670148"/>
            <a:chExt cx="3763080" cy="286848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3050498-9BCC-4D64-A1F9-6250F26CE376}"/>
                    </a:ext>
                  </a:extLst>
                </p14:cNvPr>
                <p14:cNvContentPartPr/>
                <p14:nvPr/>
              </p14:nvContentPartPr>
              <p14:xfrm>
                <a:off x="3223894" y="670148"/>
                <a:ext cx="1075320" cy="449280"/>
              </p14:xfrm>
            </p:contentPart>
          </mc:Choice>
          <mc:Fallback xmlns="">
            <p:pic>
              <p:nvPicPr>
                <p:cNvPr id="25" name="Freihand 24">
                  <a:extLst>
                    <a:ext uri="{FF2B5EF4-FFF2-40B4-BE49-F238E27FC236}">
                      <a16:creationId xmlns:a16="http://schemas.microsoft.com/office/drawing/2014/main" id="{23050498-9BCC-4D64-A1F9-6250F26CE376}"/>
                    </a:ext>
                  </a:extLst>
                </p:cNvPr>
                <p:cNvPicPr/>
                <p:nvPr/>
              </p:nvPicPr>
              <p:blipFill>
                <a:blip r:embed="rId28"/>
                <a:stretch>
                  <a:fillRect/>
                </a:stretch>
              </p:blipFill>
              <p:spPr>
                <a:xfrm>
                  <a:off x="3219574" y="665828"/>
                  <a:ext cx="10839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BCA9F6D7-AFA8-4F6B-8231-2F6CDBE748A6}"/>
                    </a:ext>
                  </a:extLst>
                </p14:cNvPr>
                <p14:cNvContentPartPr/>
                <p14:nvPr/>
              </p14:nvContentPartPr>
              <p14:xfrm>
                <a:off x="4017694" y="959948"/>
                <a:ext cx="979200" cy="304200"/>
              </p14:xfrm>
            </p:contentPart>
          </mc:Choice>
          <mc:Fallback xmlns="">
            <p:pic>
              <p:nvPicPr>
                <p:cNvPr id="26" name="Freihand 25">
                  <a:extLst>
                    <a:ext uri="{FF2B5EF4-FFF2-40B4-BE49-F238E27FC236}">
                      <a16:creationId xmlns:a16="http://schemas.microsoft.com/office/drawing/2014/main" id="{BCA9F6D7-AFA8-4F6B-8231-2F6CDBE748A6}"/>
                    </a:ext>
                  </a:extLst>
                </p:cNvPr>
                <p:cNvPicPr/>
                <p:nvPr/>
              </p:nvPicPr>
              <p:blipFill>
                <a:blip r:embed="rId30"/>
                <a:stretch>
                  <a:fillRect/>
                </a:stretch>
              </p:blipFill>
              <p:spPr>
                <a:xfrm>
                  <a:off x="4013374" y="955628"/>
                  <a:ext cx="987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2AAF9E01-CE4E-4BB6-8DAB-A15F8168CE56}"/>
                    </a:ext>
                  </a:extLst>
                </p14:cNvPr>
                <p14:cNvContentPartPr/>
                <p14:nvPr/>
              </p14:nvContentPartPr>
              <p14:xfrm>
                <a:off x="4104814" y="940148"/>
                <a:ext cx="952560" cy="283680"/>
              </p14:xfrm>
            </p:contentPart>
          </mc:Choice>
          <mc:Fallback xmlns="">
            <p:pic>
              <p:nvPicPr>
                <p:cNvPr id="27" name="Freihand 26">
                  <a:extLst>
                    <a:ext uri="{FF2B5EF4-FFF2-40B4-BE49-F238E27FC236}">
                      <a16:creationId xmlns:a16="http://schemas.microsoft.com/office/drawing/2014/main" id="{2AAF9E01-CE4E-4BB6-8DAB-A15F8168CE56}"/>
                    </a:ext>
                  </a:extLst>
                </p:cNvPr>
                <p:cNvPicPr/>
                <p:nvPr/>
              </p:nvPicPr>
              <p:blipFill>
                <a:blip r:embed="rId32"/>
                <a:stretch>
                  <a:fillRect/>
                </a:stretch>
              </p:blipFill>
              <p:spPr>
                <a:xfrm>
                  <a:off x="4100494" y="935828"/>
                  <a:ext cx="961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831D876D-2D11-4E6D-87B3-2A5356F7FA56}"/>
                    </a:ext>
                  </a:extLst>
                </p14:cNvPr>
                <p14:cNvContentPartPr/>
                <p14:nvPr/>
              </p14:nvContentPartPr>
              <p14:xfrm>
                <a:off x="3088894" y="1226348"/>
                <a:ext cx="1386720" cy="500040"/>
              </p14:xfrm>
            </p:contentPart>
          </mc:Choice>
          <mc:Fallback xmlns="">
            <p:pic>
              <p:nvPicPr>
                <p:cNvPr id="29" name="Freihand 28">
                  <a:extLst>
                    <a:ext uri="{FF2B5EF4-FFF2-40B4-BE49-F238E27FC236}">
                      <a16:creationId xmlns:a16="http://schemas.microsoft.com/office/drawing/2014/main" id="{831D876D-2D11-4E6D-87B3-2A5356F7FA56}"/>
                    </a:ext>
                  </a:extLst>
                </p:cNvPr>
                <p:cNvPicPr/>
                <p:nvPr/>
              </p:nvPicPr>
              <p:blipFill>
                <a:blip r:embed="rId34"/>
                <a:stretch>
                  <a:fillRect/>
                </a:stretch>
              </p:blipFill>
              <p:spPr>
                <a:xfrm>
                  <a:off x="3084574" y="1222028"/>
                  <a:ext cx="13953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3CEDBF38-6669-4E95-9F0C-84EA68D88418}"/>
                    </a:ext>
                  </a:extLst>
                </p14:cNvPr>
                <p14:cNvContentPartPr/>
                <p14:nvPr/>
              </p14:nvContentPartPr>
              <p14:xfrm>
                <a:off x="3681094" y="1263788"/>
                <a:ext cx="982440" cy="557640"/>
              </p14:xfrm>
            </p:contentPart>
          </mc:Choice>
          <mc:Fallback xmlns="">
            <p:pic>
              <p:nvPicPr>
                <p:cNvPr id="30" name="Freihand 29">
                  <a:extLst>
                    <a:ext uri="{FF2B5EF4-FFF2-40B4-BE49-F238E27FC236}">
                      <a16:creationId xmlns:a16="http://schemas.microsoft.com/office/drawing/2014/main" id="{3CEDBF38-6669-4E95-9F0C-84EA68D88418}"/>
                    </a:ext>
                  </a:extLst>
                </p:cNvPr>
                <p:cNvPicPr/>
                <p:nvPr/>
              </p:nvPicPr>
              <p:blipFill>
                <a:blip r:embed="rId36"/>
                <a:stretch>
                  <a:fillRect/>
                </a:stretch>
              </p:blipFill>
              <p:spPr>
                <a:xfrm>
                  <a:off x="3676774" y="1259468"/>
                  <a:ext cx="991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A8CCEC67-5F75-45AE-B26B-419975F08490}"/>
                    </a:ext>
                  </a:extLst>
                </p14:cNvPr>
                <p14:cNvContentPartPr/>
                <p14:nvPr/>
              </p14:nvContentPartPr>
              <p14:xfrm>
                <a:off x="4103014" y="1267748"/>
                <a:ext cx="236160" cy="276840"/>
              </p14:xfrm>
            </p:contentPart>
          </mc:Choice>
          <mc:Fallback xmlns="">
            <p:pic>
              <p:nvPicPr>
                <p:cNvPr id="31" name="Freihand 30">
                  <a:extLst>
                    <a:ext uri="{FF2B5EF4-FFF2-40B4-BE49-F238E27FC236}">
                      <a16:creationId xmlns:a16="http://schemas.microsoft.com/office/drawing/2014/main" id="{A8CCEC67-5F75-45AE-B26B-419975F08490}"/>
                    </a:ext>
                  </a:extLst>
                </p:cNvPr>
                <p:cNvPicPr/>
                <p:nvPr/>
              </p:nvPicPr>
              <p:blipFill>
                <a:blip r:embed="rId38"/>
                <a:stretch>
                  <a:fillRect/>
                </a:stretch>
              </p:blipFill>
              <p:spPr>
                <a:xfrm>
                  <a:off x="4098694" y="1263428"/>
                  <a:ext cx="244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BD18B67B-6439-497F-A33B-C6A615BEF0F3}"/>
                    </a:ext>
                  </a:extLst>
                </p14:cNvPr>
                <p14:cNvContentPartPr/>
                <p14:nvPr/>
              </p14:nvContentPartPr>
              <p14:xfrm>
                <a:off x="4128214" y="1344068"/>
                <a:ext cx="91800" cy="167760"/>
              </p14:xfrm>
            </p:contentPart>
          </mc:Choice>
          <mc:Fallback xmlns="">
            <p:pic>
              <p:nvPicPr>
                <p:cNvPr id="32" name="Freihand 31">
                  <a:extLst>
                    <a:ext uri="{FF2B5EF4-FFF2-40B4-BE49-F238E27FC236}">
                      <a16:creationId xmlns:a16="http://schemas.microsoft.com/office/drawing/2014/main" id="{BD18B67B-6439-497F-A33B-C6A615BEF0F3}"/>
                    </a:ext>
                  </a:extLst>
                </p:cNvPr>
                <p:cNvPicPr/>
                <p:nvPr/>
              </p:nvPicPr>
              <p:blipFill>
                <a:blip r:embed="rId40"/>
                <a:stretch>
                  <a:fillRect/>
                </a:stretch>
              </p:blipFill>
              <p:spPr>
                <a:xfrm>
                  <a:off x="4123894" y="1339748"/>
                  <a:ext cx="10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284EF6F5-5AFC-45AD-8231-2F4D2C608F6C}"/>
                    </a:ext>
                  </a:extLst>
                </p14:cNvPr>
                <p14:cNvContentPartPr/>
                <p14:nvPr/>
              </p14:nvContentPartPr>
              <p14:xfrm>
                <a:off x="1294294" y="1552508"/>
                <a:ext cx="1770840" cy="1986120"/>
              </p14:xfrm>
            </p:contentPart>
          </mc:Choice>
          <mc:Fallback xmlns="">
            <p:pic>
              <p:nvPicPr>
                <p:cNvPr id="34" name="Freihand 33">
                  <a:extLst>
                    <a:ext uri="{FF2B5EF4-FFF2-40B4-BE49-F238E27FC236}">
                      <a16:creationId xmlns:a16="http://schemas.microsoft.com/office/drawing/2014/main" id="{284EF6F5-5AFC-45AD-8231-2F4D2C608F6C}"/>
                    </a:ext>
                  </a:extLst>
                </p:cNvPr>
                <p:cNvPicPr/>
                <p:nvPr/>
              </p:nvPicPr>
              <p:blipFill>
                <a:blip r:embed="rId42"/>
                <a:stretch>
                  <a:fillRect/>
                </a:stretch>
              </p:blipFill>
              <p:spPr>
                <a:xfrm>
                  <a:off x="1289974" y="1548188"/>
                  <a:ext cx="1779480" cy="1994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1304799"/>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a:cxnSpLocks/>
          </p:cNvCxnSpPr>
          <p:nvPr/>
        </p:nvCxnSpPr>
        <p:spPr>
          <a:xfrm>
            <a:off x="2959779" y="1724297"/>
            <a:ext cx="0" cy="455193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120986"/>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1013265" y="494004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97013"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a:t>
            </a:r>
            <a:r>
              <a:rPr lang="de-DE">
                <a:solidFill>
                  <a:prstClr val="black"/>
                </a:solidFill>
                <a:latin typeface="Arial" panose="020B0604020202020204" pitchFamily="34" charset="0"/>
                <a:cs typeface="Arial" panose="020B0604020202020204" pitchFamily="34" charset="0"/>
              </a:rPr>
              <a:t>G </a:t>
            </a:r>
            <a:r>
              <a:rPr lang="de-DE" sz="1633" dirty="0">
                <a:solidFill>
                  <a:prstClr val="black"/>
                </a:solidFill>
                <a:latin typeface="Arial" panose="020B0604020202020204" pitchFamily="34" charset="0"/>
                <a:cs typeface="Arial" panose="020B0604020202020204" pitchFamily="34" charset="0"/>
              </a:rPr>
              <a:t>&lt;</a:t>
            </a:r>
            <a:r>
              <a:rPr lang="de-DE" sz="1633"/>
              <a:t>0</a:t>
            </a:r>
            <a:endParaRPr lang="de-DE" sz="1633" dirty="0"/>
          </a:p>
        </p:txBody>
      </p:sp>
      <p:cxnSp>
        <p:nvCxnSpPr>
          <p:cNvPr id="66" name="Gerade Verbindung 65"/>
          <p:cNvCxnSpPr>
            <a:cxnSpLocks/>
          </p:cNvCxnSpPr>
          <p:nvPr/>
        </p:nvCxnSpPr>
        <p:spPr>
          <a:xfrm flipH="1">
            <a:off x="1296343" y="5118604"/>
            <a:ext cx="167328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192341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2628923" y="6333124"/>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a:t>
            </a:r>
            <a:r>
              <a:rPr lang="de-DE" sz="2400" b="1"/>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1852530" y="3360323"/>
            <a:ext cx="1183337"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a:t>G -</a:t>
            </a:r>
            <a:r>
              <a:rPr lang="de-DE">
                <a:solidFill>
                  <a:prstClr val="black"/>
                </a:solidFill>
                <a:latin typeface="Arial" panose="020B0604020202020204" pitchFamily="34" charset="0"/>
                <a:cs typeface="Arial" panose="020B0604020202020204" pitchFamily="34" charset="0"/>
              </a:rPr>
              <a:t>∆</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2918910" y="334524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0F7CE051-2D89-7ED3-9711-256E0CB145A1}"/>
                  </a:ext>
                </a:extLst>
              </p14:cNvPr>
              <p14:cNvContentPartPr/>
              <p14:nvPr/>
            </p14:nvContentPartPr>
            <p14:xfrm>
              <a:off x="8232617" y="168583"/>
              <a:ext cx="163440" cy="18720"/>
            </p14:xfrm>
          </p:contentPart>
        </mc:Choice>
        <mc:Fallback>
          <p:pic>
            <p:nvPicPr>
              <p:cNvPr id="3" name="Freihand 2">
                <a:extLst>
                  <a:ext uri="{FF2B5EF4-FFF2-40B4-BE49-F238E27FC236}">
                    <a16:creationId xmlns:a16="http://schemas.microsoft.com/office/drawing/2014/main" id="{0F7CE051-2D89-7ED3-9711-256E0CB145A1}"/>
                  </a:ext>
                </a:extLst>
              </p:cNvPr>
              <p:cNvPicPr/>
              <p:nvPr/>
            </p:nvPicPr>
            <p:blipFill>
              <a:blip r:embed="rId4"/>
              <a:stretch>
                <a:fillRect/>
              </a:stretch>
            </p:blipFill>
            <p:spPr>
              <a:xfrm>
                <a:off x="8226497" y="162463"/>
                <a:ext cx="175680" cy="30960"/>
              </a:xfrm>
              <a:prstGeom prst="rect">
                <a:avLst/>
              </a:prstGeom>
            </p:spPr>
          </p:pic>
        </mc:Fallback>
      </mc:AlternateContent>
      <p:grpSp>
        <p:nvGrpSpPr>
          <p:cNvPr id="6" name="Gruppieren 5">
            <a:extLst>
              <a:ext uri="{FF2B5EF4-FFF2-40B4-BE49-F238E27FC236}">
                <a16:creationId xmlns:a16="http://schemas.microsoft.com/office/drawing/2014/main" id="{258B476B-B3E6-8E0B-6A64-3DC0966B9746}"/>
              </a:ext>
            </a:extLst>
          </p:cNvPr>
          <p:cNvGrpSpPr/>
          <p:nvPr/>
        </p:nvGrpSpPr>
        <p:grpSpPr>
          <a:xfrm>
            <a:off x="8584337" y="56983"/>
            <a:ext cx="325440" cy="243360"/>
            <a:chOff x="8584337" y="56983"/>
            <a:chExt cx="325440" cy="24336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9E461BB-BFAD-38BB-B280-17EB17ECB7BA}"/>
                    </a:ext>
                  </a:extLst>
                </p14:cNvPr>
                <p14:cNvContentPartPr/>
                <p14:nvPr/>
              </p14:nvContentPartPr>
              <p14:xfrm>
                <a:off x="8584337" y="56983"/>
                <a:ext cx="90720" cy="243360"/>
              </p14:xfrm>
            </p:contentPart>
          </mc:Choice>
          <mc:Fallback>
            <p:pic>
              <p:nvPicPr>
                <p:cNvPr id="4" name="Freihand 3">
                  <a:extLst>
                    <a:ext uri="{FF2B5EF4-FFF2-40B4-BE49-F238E27FC236}">
                      <a16:creationId xmlns:a16="http://schemas.microsoft.com/office/drawing/2014/main" id="{C9E461BB-BFAD-38BB-B280-17EB17ECB7BA}"/>
                    </a:ext>
                  </a:extLst>
                </p:cNvPr>
                <p:cNvPicPr/>
                <p:nvPr/>
              </p:nvPicPr>
              <p:blipFill>
                <a:blip r:embed="rId6"/>
                <a:stretch>
                  <a:fillRect/>
                </a:stretch>
              </p:blipFill>
              <p:spPr>
                <a:xfrm>
                  <a:off x="8578217" y="50863"/>
                  <a:ext cx="1029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E5D27B2-875C-995D-DA0B-5C9163402731}"/>
                    </a:ext>
                  </a:extLst>
                </p14:cNvPr>
                <p14:cNvContentPartPr/>
                <p14:nvPr/>
              </p14:nvContentPartPr>
              <p14:xfrm>
                <a:off x="8776577" y="88303"/>
                <a:ext cx="133200" cy="202320"/>
              </p14:xfrm>
            </p:contentPart>
          </mc:Choice>
          <mc:Fallback>
            <p:pic>
              <p:nvPicPr>
                <p:cNvPr id="5" name="Freihand 4">
                  <a:extLst>
                    <a:ext uri="{FF2B5EF4-FFF2-40B4-BE49-F238E27FC236}">
                      <a16:creationId xmlns:a16="http://schemas.microsoft.com/office/drawing/2014/main" id="{1E5D27B2-875C-995D-DA0B-5C9163402731}"/>
                    </a:ext>
                  </a:extLst>
                </p:cNvPr>
                <p:cNvPicPr/>
                <p:nvPr/>
              </p:nvPicPr>
              <p:blipFill>
                <a:blip r:embed="rId8"/>
                <a:stretch>
                  <a:fillRect/>
                </a:stretch>
              </p:blipFill>
              <p:spPr>
                <a:xfrm>
                  <a:off x="8770457" y="82183"/>
                  <a:ext cx="145440" cy="214560"/>
                </a:xfrm>
                <a:prstGeom prst="rect">
                  <a:avLst/>
                </a:prstGeom>
              </p:spPr>
            </p:pic>
          </mc:Fallback>
        </mc:AlternateContent>
      </p:grpSp>
      <p:cxnSp>
        <p:nvCxnSpPr>
          <p:cNvPr id="7" name="Gerade Verbindung 25">
            <a:extLst>
              <a:ext uri="{FF2B5EF4-FFF2-40B4-BE49-F238E27FC236}">
                <a16:creationId xmlns:a16="http://schemas.microsoft.com/office/drawing/2014/main" id="{194F3375-1CA3-703B-093E-82E6281CD751}"/>
              </a:ext>
            </a:extLst>
          </p:cNvPr>
          <p:cNvCxnSpPr/>
          <p:nvPr/>
        </p:nvCxnSpPr>
        <p:spPr>
          <a:xfrm flipV="1">
            <a:off x="1291983" y="1875213"/>
            <a:ext cx="3222735" cy="82217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B4428A58-A7D5-F276-5BBE-C73D852BCC68}"/>
              </a:ext>
            </a:extLst>
          </p:cNvPr>
          <p:cNvSpPr txBox="1"/>
          <p:nvPr/>
        </p:nvSpPr>
        <p:spPr>
          <a:xfrm>
            <a:off x="4469455" y="1631672"/>
            <a:ext cx="1183337"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a:t>G -</a:t>
            </a:r>
            <a:r>
              <a:rPr lang="de-DE">
                <a:solidFill>
                  <a:prstClr val="black"/>
                </a:solidFill>
                <a:latin typeface="Arial" panose="020B0604020202020204" pitchFamily="34" charset="0"/>
                <a:cs typeface="Arial" panose="020B0604020202020204" pitchFamily="34" charset="0"/>
              </a:rPr>
              <a:t>∆</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9" name="Textfeld 8">
            <a:extLst>
              <a:ext uri="{FF2B5EF4-FFF2-40B4-BE49-F238E27FC236}">
                <a16:creationId xmlns:a16="http://schemas.microsoft.com/office/drawing/2014/main" id="{7E24FA8E-BA23-903D-841D-917519F684E4}"/>
              </a:ext>
            </a:extLst>
          </p:cNvPr>
          <p:cNvSpPr txBox="1"/>
          <p:nvPr/>
        </p:nvSpPr>
        <p:spPr>
          <a:xfrm>
            <a:off x="78377" y="2337072"/>
            <a:ext cx="1262743"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a:solidFill>
                  <a:prstClr val="black"/>
                </a:solidFill>
                <a:latin typeface="Arial" panose="020B0604020202020204" pitchFamily="34" charset="0"/>
                <a:cs typeface="Arial" panose="020B0604020202020204" pitchFamily="34" charset="0"/>
              </a:rPr>
              <a:t>)+G-</a:t>
            </a:r>
            <a:r>
              <a:rPr lang="de-DE" sz="2000">
                <a:solidFill>
                  <a:prstClr val="black"/>
                </a:solidFill>
                <a:latin typeface="Arial" panose="020B0604020202020204" pitchFamily="34" charset="0"/>
                <a:cs typeface="Arial" panose="020B0604020202020204" pitchFamily="34" charset="0"/>
              </a:rPr>
              <a:t> </a:t>
            </a:r>
            <a:r>
              <a:rPr lang="de-DE" sz="1200">
                <a:solidFill>
                  <a:prstClr val="black"/>
                </a:solidFill>
                <a:latin typeface="Arial" panose="020B0604020202020204" pitchFamily="34" charset="0"/>
                <a:cs typeface="Arial" panose="020B0604020202020204" pitchFamily="34" charset="0"/>
              </a:rPr>
              <a:t>∆G</a:t>
            </a:r>
            <a:endParaRPr lang="en-US" sz="1200"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D2098346-CA5B-1808-B992-86EDCA802E99}"/>
                  </a:ext>
                </a:extLst>
              </p14:cNvPr>
              <p14:cNvContentPartPr/>
              <p14:nvPr/>
            </p14:nvContentPartPr>
            <p14:xfrm>
              <a:off x="467417" y="2825743"/>
              <a:ext cx="183600" cy="25560"/>
            </p14:xfrm>
          </p:contentPart>
        </mc:Choice>
        <mc:Fallback>
          <p:pic>
            <p:nvPicPr>
              <p:cNvPr id="10" name="Freihand 9">
                <a:extLst>
                  <a:ext uri="{FF2B5EF4-FFF2-40B4-BE49-F238E27FC236}">
                    <a16:creationId xmlns:a16="http://schemas.microsoft.com/office/drawing/2014/main" id="{D2098346-CA5B-1808-B992-86EDCA802E99}"/>
                  </a:ext>
                </a:extLst>
              </p:cNvPr>
              <p:cNvPicPr/>
              <p:nvPr/>
            </p:nvPicPr>
            <p:blipFill>
              <a:blip r:embed="rId10"/>
              <a:stretch>
                <a:fillRect/>
              </a:stretch>
            </p:blipFill>
            <p:spPr>
              <a:xfrm>
                <a:off x="461297" y="2819623"/>
                <a:ext cx="1958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21119673-E30D-BE8F-6D4F-55DA70D884F6}"/>
                  </a:ext>
                </a:extLst>
              </p14:cNvPr>
              <p14:cNvContentPartPr/>
              <p14:nvPr/>
            </p14:nvContentPartPr>
            <p14:xfrm>
              <a:off x="563537" y="2218423"/>
              <a:ext cx="78480" cy="38880"/>
            </p14:xfrm>
          </p:contentPart>
        </mc:Choice>
        <mc:Fallback>
          <p:pic>
            <p:nvPicPr>
              <p:cNvPr id="11" name="Freihand 10">
                <a:extLst>
                  <a:ext uri="{FF2B5EF4-FFF2-40B4-BE49-F238E27FC236}">
                    <a16:creationId xmlns:a16="http://schemas.microsoft.com/office/drawing/2014/main" id="{21119673-E30D-BE8F-6D4F-55DA70D884F6}"/>
                  </a:ext>
                </a:extLst>
              </p:cNvPr>
              <p:cNvPicPr/>
              <p:nvPr/>
            </p:nvPicPr>
            <p:blipFill>
              <a:blip r:embed="rId12"/>
              <a:stretch>
                <a:fillRect/>
              </a:stretch>
            </p:blipFill>
            <p:spPr>
              <a:xfrm>
                <a:off x="557417" y="2212303"/>
                <a:ext cx="90720" cy="51120"/>
              </a:xfrm>
              <a:prstGeom prst="rect">
                <a:avLst/>
              </a:prstGeom>
            </p:spPr>
          </p:pic>
        </mc:Fallback>
      </mc:AlternateContent>
      <p:cxnSp>
        <p:nvCxnSpPr>
          <p:cNvPr id="13" name="Gerade Verbindung 38">
            <a:extLst>
              <a:ext uri="{FF2B5EF4-FFF2-40B4-BE49-F238E27FC236}">
                <a16:creationId xmlns:a16="http://schemas.microsoft.com/office/drawing/2014/main" id="{8398DE06-3307-C1F0-88D0-782ABE635E86}"/>
              </a:ext>
            </a:extLst>
          </p:cNvPr>
          <p:cNvCxnSpPr>
            <a:cxnSpLocks/>
          </p:cNvCxnSpPr>
          <p:nvPr/>
        </p:nvCxnSpPr>
        <p:spPr>
          <a:xfrm>
            <a:off x="2093276" y="2481943"/>
            <a:ext cx="0" cy="390314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DE4320D0-2DED-F040-8649-803056F6DCB0}"/>
              </a:ext>
            </a:extLst>
          </p:cNvPr>
          <p:cNvGrpSpPr/>
          <p:nvPr/>
        </p:nvGrpSpPr>
        <p:grpSpPr>
          <a:xfrm>
            <a:off x="2304857" y="3673903"/>
            <a:ext cx="483120" cy="164880"/>
            <a:chOff x="2304857" y="3673903"/>
            <a:chExt cx="483120" cy="164880"/>
          </a:xfrm>
        </p:grpSpPr>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0079E1F8-FEF7-BBFC-D582-47B2EEDFE4CD}"/>
                    </a:ext>
                  </a:extLst>
                </p14:cNvPr>
                <p14:cNvContentPartPr/>
                <p14:nvPr/>
              </p14:nvContentPartPr>
              <p14:xfrm>
                <a:off x="2415017" y="3729703"/>
                <a:ext cx="372960" cy="62640"/>
              </p14:xfrm>
            </p:contentPart>
          </mc:Choice>
          <mc:Fallback>
            <p:pic>
              <p:nvPicPr>
                <p:cNvPr id="15" name="Freihand 14">
                  <a:extLst>
                    <a:ext uri="{FF2B5EF4-FFF2-40B4-BE49-F238E27FC236}">
                      <a16:creationId xmlns:a16="http://schemas.microsoft.com/office/drawing/2014/main" id="{0079E1F8-FEF7-BBFC-D582-47B2EEDFE4CD}"/>
                    </a:ext>
                  </a:extLst>
                </p:cNvPr>
                <p:cNvPicPr/>
                <p:nvPr/>
              </p:nvPicPr>
              <p:blipFill>
                <a:blip r:embed="rId14"/>
                <a:stretch>
                  <a:fillRect/>
                </a:stretch>
              </p:blipFill>
              <p:spPr>
                <a:xfrm>
                  <a:off x="2408897" y="3723583"/>
                  <a:ext cx="385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7FE07C4B-684A-4BD4-03C2-F85F88BACC9A}"/>
                    </a:ext>
                  </a:extLst>
                </p14:cNvPr>
                <p14:cNvContentPartPr/>
                <p14:nvPr/>
              </p14:nvContentPartPr>
              <p14:xfrm>
                <a:off x="2304857" y="3673903"/>
                <a:ext cx="151920" cy="164880"/>
              </p14:xfrm>
            </p:contentPart>
          </mc:Choice>
          <mc:Fallback>
            <p:pic>
              <p:nvPicPr>
                <p:cNvPr id="16" name="Freihand 15">
                  <a:extLst>
                    <a:ext uri="{FF2B5EF4-FFF2-40B4-BE49-F238E27FC236}">
                      <a16:creationId xmlns:a16="http://schemas.microsoft.com/office/drawing/2014/main" id="{7FE07C4B-684A-4BD4-03C2-F85F88BACC9A}"/>
                    </a:ext>
                  </a:extLst>
                </p:cNvPr>
                <p:cNvPicPr/>
                <p:nvPr/>
              </p:nvPicPr>
              <p:blipFill>
                <a:blip r:embed="rId16"/>
                <a:stretch>
                  <a:fillRect/>
                </a:stretch>
              </p:blipFill>
              <p:spPr>
                <a:xfrm>
                  <a:off x="2298737" y="3667783"/>
                  <a:ext cx="164160" cy="17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7CE88E1F-434B-B410-5227-0EC10E59732C}"/>
                  </a:ext>
                </a:extLst>
              </p14:cNvPr>
              <p14:cNvContentPartPr/>
              <p14:nvPr/>
            </p14:nvContentPartPr>
            <p14:xfrm>
              <a:off x="399737" y="2479063"/>
              <a:ext cx="321120" cy="456840"/>
            </p14:xfrm>
          </p:contentPart>
        </mc:Choice>
        <mc:Fallback>
          <p:pic>
            <p:nvPicPr>
              <p:cNvPr id="19" name="Freihand 18">
                <a:extLst>
                  <a:ext uri="{FF2B5EF4-FFF2-40B4-BE49-F238E27FC236}">
                    <a16:creationId xmlns:a16="http://schemas.microsoft.com/office/drawing/2014/main" id="{7CE88E1F-434B-B410-5227-0EC10E59732C}"/>
                  </a:ext>
                </a:extLst>
              </p:cNvPr>
              <p:cNvPicPr/>
              <p:nvPr/>
            </p:nvPicPr>
            <p:blipFill>
              <a:blip r:embed="rId18"/>
              <a:stretch>
                <a:fillRect/>
              </a:stretch>
            </p:blipFill>
            <p:spPr>
              <a:xfrm>
                <a:off x="393617" y="2472943"/>
                <a:ext cx="33336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2AFF1F29-22CA-6A0B-9AEB-D8F6E95D2DCC}"/>
                  </a:ext>
                </a:extLst>
              </p14:cNvPr>
              <p14:cNvContentPartPr/>
              <p14:nvPr/>
            </p14:nvContentPartPr>
            <p14:xfrm>
              <a:off x="2070137" y="5108503"/>
              <a:ext cx="36720" cy="73080"/>
            </p14:xfrm>
          </p:contentPart>
        </mc:Choice>
        <mc:Fallback>
          <p:pic>
            <p:nvPicPr>
              <p:cNvPr id="20" name="Freihand 19">
                <a:extLst>
                  <a:ext uri="{FF2B5EF4-FFF2-40B4-BE49-F238E27FC236}">
                    <a16:creationId xmlns:a16="http://schemas.microsoft.com/office/drawing/2014/main" id="{2AFF1F29-22CA-6A0B-9AEB-D8F6E95D2DCC}"/>
                  </a:ext>
                </a:extLst>
              </p:cNvPr>
              <p:cNvPicPr/>
              <p:nvPr/>
            </p:nvPicPr>
            <p:blipFill>
              <a:blip r:embed="rId20"/>
              <a:stretch>
                <a:fillRect/>
              </a:stretch>
            </p:blipFill>
            <p:spPr>
              <a:xfrm>
                <a:off x="2064017" y="5102383"/>
                <a:ext cx="48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49D9745D-B4A8-07D9-EEA0-2936823BC8DB}"/>
                  </a:ext>
                </a:extLst>
              </p14:cNvPr>
              <p14:cNvContentPartPr/>
              <p14:nvPr/>
            </p14:nvContentPartPr>
            <p14:xfrm>
              <a:off x="838937" y="2767063"/>
              <a:ext cx="272880" cy="60840"/>
            </p14:xfrm>
          </p:contentPart>
        </mc:Choice>
        <mc:Fallback>
          <p:pic>
            <p:nvPicPr>
              <p:cNvPr id="21" name="Freihand 20">
                <a:extLst>
                  <a:ext uri="{FF2B5EF4-FFF2-40B4-BE49-F238E27FC236}">
                    <a16:creationId xmlns:a16="http://schemas.microsoft.com/office/drawing/2014/main" id="{49D9745D-B4A8-07D9-EEA0-2936823BC8DB}"/>
                  </a:ext>
                </a:extLst>
              </p:cNvPr>
              <p:cNvPicPr/>
              <p:nvPr/>
            </p:nvPicPr>
            <p:blipFill>
              <a:blip r:embed="rId22"/>
              <a:stretch>
                <a:fillRect/>
              </a:stretch>
            </p:blipFill>
            <p:spPr>
              <a:xfrm>
                <a:off x="832817" y="2760943"/>
                <a:ext cx="285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Freihand 23">
                <a:extLst>
                  <a:ext uri="{FF2B5EF4-FFF2-40B4-BE49-F238E27FC236}">
                    <a16:creationId xmlns:a16="http://schemas.microsoft.com/office/drawing/2014/main" id="{43B27973-9B62-DDFA-F075-986179124308}"/>
                  </a:ext>
                </a:extLst>
              </p14:cNvPr>
              <p14:cNvContentPartPr/>
              <p14:nvPr/>
            </p14:nvContentPartPr>
            <p14:xfrm>
              <a:off x="5022137" y="2056423"/>
              <a:ext cx="364320" cy="42840"/>
            </p14:xfrm>
          </p:contentPart>
        </mc:Choice>
        <mc:Fallback>
          <p:pic>
            <p:nvPicPr>
              <p:cNvPr id="24" name="Freihand 23">
                <a:extLst>
                  <a:ext uri="{FF2B5EF4-FFF2-40B4-BE49-F238E27FC236}">
                    <a16:creationId xmlns:a16="http://schemas.microsoft.com/office/drawing/2014/main" id="{43B27973-9B62-DDFA-F075-986179124308}"/>
                  </a:ext>
                </a:extLst>
              </p:cNvPr>
              <p:cNvPicPr/>
              <p:nvPr/>
            </p:nvPicPr>
            <p:blipFill>
              <a:blip r:embed="rId24"/>
              <a:stretch>
                <a:fillRect/>
              </a:stretch>
            </p:blipFill>
            <p:spPr>
              <a:xfrm>
                <a:off x="5016017" y="2050303"/>
                <a:ext cx="376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BD505EBB-5E08-D202-BA88-BDA59728DA7E}"/>
                  </a:ext>
                </a:extLst>
              </p14:cNvPr>
              <p14:cNvContentPartPr/>
              <p14:nvPr/>
            </p14:nvContentPartPr>
            <p14:xfrm>
              <a:off x="2923337" y="5142343"/>
              <a:ext cx="28080" cy="62280"/>
            </p14:xfrm>
          </p:contentPart>
        </mc:Choice>
        <mc:Fallback>
          <p:pic>
            <p:nvPicPr>
              <p:cNvPr id="29" name="Freihand 28">
                <a:extLst>
                  <a:ext uri="{FF2B5EF4-FFF2-40B4-BE49-F238E27FC236}">
                    <a16:creationId xmlns:a16="http://schemas.microsoft.com/office/drawing/2014/main" id="{BD505EBB-5E08-D202-BA88-BDA59728DA7E}"/>
                  </a:ext>
                </a:extLst>
              </p:cNvPr>
              <p:cNvPicPr/>
              <p:nvPr/>
            </p:nvPicPr>
            <p:blipFill>
              <a:blip r:embed="rId26"/>
              <a:stretch>
                <a:fillRect/>
              </a:stretch>
            </p:blipFill>
            <p:spPr>
              <a:xfrm>
                <a:off x="2917217" y="5136223"/>
                <a:ext cx="40320" cy="74520"/>
              </a:xfrm>
              <a:prstGeom prst="rect">
                <a:avLst/>
              </a:prstGeom>
            </p:spPr>
          </p:pic>
        </mc:Fallback>
      </mc:AlternateContent>
      <p:grpSp>
        <p:nvGrpSpPr>
          <p:cNvPr id="42" name="Gruppieren 41">
            <a:extLst>
              <a:ext uri="{FF2B5EF4-FFF2-40B4-BE49-F238E27FC236}">
                <a16:creationId xmlns:a16="http://schemas.microsoft.com/office/drawing/2014/main" id="{F7E5D2F6-FF64-5210-CCDD-1C7E18EC96A2}"/>
              </a:ext>
            </a:extLst>
          </p:cNvPr>
          <p:cNvGrpSpPr/>
          <p:nvPr/>
        </p:nvGrpSpPr>
        <p:grpSpPr>
          <a:xfrm>
            <a:off x="2457857" y="5070703"/>
            <a:ext cx="223920" cy="122400"/>
            <a:chOff x="2457857" y="5070703"/>
            <a:chExt cx="223920" cy="122400"/>
          </a:xfrm>
        </p:grpSpPr>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58ECB725-108D-F7FB-7655-E7F452007D87}"/>
                    </a:ext>
                  </a:extLst>
                </p14:cNvPr>
                <p14:cNvContentPartPr/>
                <p14:nvPr/>
              </p14:nvContentPartPr>
              <p14:xfrm>
                <a:off x="2485217" y="5151703"/>
                <a:ext cx="196560" cy="18720"/>
              </p14:xfrm>
            </p:contentPart>
          </mc:Choice>
          <mc:Fallback>
            <p:pic>
              <p:nvPicPr>
                <p:cNvPr id="30" name="Freihand 29">
                  <a:extLst>
                    <a:ext uri="{FF2B5EF4-FFF2-40B4-BE49-F238E27FC236}">
                      <a16:creationId xmlns:a16="http://schemas.microsoft.com/office/drawing/2014/main" id="{58ECB725-108D-F7FB-7655-E7F452007D87}"/>
                    </a:ext>
                  </a:extLst>
                </p:cNvPr>
                <p:cNvPicPr/>
                <p:nvPr/>
              </p:nvPicPr>
              <p:blipFill>
                <a:blip r:embed="rId28"/>
                <a:stretch>
                  <a:fillRect/>
                </a:stretch>
              </p:blipFill>
              <p:spPr>
                <a:xfrm>
                  <a:off x="2479097" y="5145583"/>
                  <a:ext cx="208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5F3CC52F-7D80-05F1-24DE-D3362F42EB4B}"/>
                    </a:ext>
                  </a:extLst>
                </p14:cNvPr>
                <p14:cNvContentPartPr/>
                <p14:nvPr/>
              </p14:nvContentPartPr>
              <p14:xfrm>
                <a:off x="2457857" y="5070703"/>
                <a:ext cx="122400" cy="122400"/>
              </p14:xfrm>
            </p:contentPart>
          </mc:Choice>
          <mc:Fallback>
            <p:pic>
              <p:nvPicPr>
                <p:cNvPr id="31" name="Freihand 30">
                  <a:extLst>
                    <a:ext uri="{FF2B5EF4-FFF2-40B4-BE49-F238E27FC236}">
                      <a16:creationId xmlns:a16="http://schemas.microsoft.com/office/drawing/2014/main" id="{5F3CC52F-7D80-05F1-24DE-D3362F42EB4B}"/>
                    </a:ext>
                  </a:extLst>
                </p:cNvPr>
                <p:cNvPicPr/>
                <p:nvPr/>
              </p:nvPicPr>
              <p:blipFill>
                <a:blip r:embed="rId30"/>
                <a:stretch>
                  <a:fillRect/>
                </a:stretch>
              </p:blipFill>
              <p:spPr>
                <a:xfrm>
                  <a:off x="2451737" y="5064583"/>
                  <a:ext cx="134640" cy="134640"/>
                </a:xfrm>
                <a:prstGeom prst="rect">
                  <a:avLst/>
                </a:prstGeom>
              </p:spPr>
            </p:pic>
          </mc:Fallback>
        </mc:AlternateContent>
      </p:grpSp>
      <p:grpSp>
        <p:nvGrpSpPr>
          <p:cNvPr id="37" name="Gruppieren 36">
            <a:extLst>
              <a:ext uri="{FF2B5EF4-FFF2-40B4-BE49-F238E27FC236}">
                <a16:creationId xmlns:a16="http://schemas.microsoft.com/office/drawing/2014/main" id="{F9235A2C-5793-0D52-E6C7-A36A6D2BB08A}"/>
              </a:ext>
            </a:extLst>
          </p:cNvPr>
          <p:cNvGrpSpPr/>
          <p:nvPr/>
        </p:nvGrpSpPr>
        <p:grpSpPr>
          <a:xfrm>
            <a:off x="1980497" y="4672183"/>
            <a:ext cx="398160" cy="194040"/>
            <a:chOff x="1980497" y="4672183"/>
            <a:chExt cx="398160" cy="194040"/>
          </a:xfrm>
        </p:grpSpPr>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56010313-7C4A-460B-E763-89430E13BAEA}"/>
                    </a:ext>
                  </a:extLst>
                </p14:cNvPr>
                <p14:cNvContentPartPr/>
                <p14:nvPr/>
              </p14:nvContentPartPr>
              <p14:xfrm>
                <a:off x="2335817" y="4674703"/>
                <a:ext cx="42840" cy="37800"/>
              </p14:xfrm>
            </p:contentPart>
          </mc:Choice>
          <mc:Fallback>
            <p:pic>
              <p:nvPicPr>
                <p:cNvPr id="32" name="Freihand 31">
                  <a:extLst>
                    <a:ext uri="{FF2B5EF4-FFF2-40B4-BE49-F238E27FC236}">
                      <a16:creationId xmlns:a16="http://schemas.microsoft.com/office/drawing/2014/main" id="{56010313-7C4A-460B-E763-89430E13BAEA}"/>
                    </a:ext>
                  </a:extLst>
                </p:cNvPr>
                <p:cNvPicPr/>
                <p:nvPr/>
              </p:nvPicPr>
              <p:blipFill>
                <a:blip r:embed="rId32"/>
                <a:stretch>
                  <a:fillRect/>
                </a:stretch>
              </p:blipFill>
              <p:spPr>
                <a:xfrm>
                  <a:off x="2329697" y="4668583"/>
                  <a:ext cx="550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5A98F9F3-DA3F-E979-DC1E-D48887CD4A87}"/>
                    </a:ext>
                  </a:extLst>
                </p14:cNvPr>
                <p14:cNvContentPartPr/>
                <p14:nvPr/>
              </p14:nvContentPartPr>
              <p14:xfrm>
                <a:off x="2092817" y="4732303"/>
                <a:ext cx="121320" cy="39960"/>
              </p14:xfrm>
            </p:contentPart>
          </mc:Choice>
          <mc:Fallback>
            <p:pic>
              <p:nvPicPr>
                <p:cNvPr id="33" name="Freihand 32">
                  <a:extLst>
                    <a:ext uri="{FF2B5EF4-FFF2-40B4-BE49-F238E27FC236}">
                      <a16:creationId xmlns:a16="http://schemas.microsoft.com/office/drawing/2014/main" id="{5A98F9F3-DA3F-E979-DC1E-D48887CD4A87}"/>
                    </a:ext>
                  </a:extLst>
                </p:cNvPr>
                <p:cNvPicPr/>
                <p:nvPr/>
              </p:nvPicPr>
              <p:blipFill>
                <a:blip r:embed="rId34"/>
                <a:stretch>
                  <a:fillRect/>
                </a:stretch>
              </p:blipFill>
              <p:spPr>
                <a:xfrm>
                  <a:off x="2086697" y="4726183"/>
                  <a:ext cx="133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EF374512-983E-2500-AA5E-BECE925FF881}"/>
                    </a:ext>
                  </a:extLst>
                </p14:cNvPr>
                <p14:cNvContentPartPr/>
                <p14:nvPr/>
              </p14:nvContentPartPr>
              <p14:xfrm>
                <a:off x="1980497" y="4672183"/>
                <a:ext cx="126360" cy="194040"/>
              </p14:xfrm>
            </p:contentPart>
          </mc:Choice>
          <mc:Fallback>
            <p:pic>
              <p:nvPicPr>
                <p:cNvPr id="34" name="Freihand 33">
                  <a:extLst>
                    <a:ext uri="{FF2B5EF4-FFF2-40B4-BE49-F238E27FC236}">
                      <a16:creationId xmlns:a16="http://schemas.microsoft.com/office/drawing/2014/main" id="{EF374512-983E-2500-AA5E-BECE925FF881}"/>
                    </a:ext>
                  </a:extLst>
                </p:cNvPr>
                <p:cNvPicPr/>
                <p:nvPr/>
              </p:nvPicPr>
              <p:blipFill>
                <a:blip r:embed="rId36"/>
                <a:stretch>
                  <a:fillRect/>
                </a:stretch>
              </p:blipFill>
              <p:spPr>
                <a:xfrm>
                  <a:off x="1974377" y="4666063"/>
                  <a:ext cx="138600" cy="206280"/>
                </a:xfrm>
                <a:prstGeom prst="rect">
                  <a:avLst/>
                </a:prstGeom>
              </p:spPr>
            </p:pic>
          </mc:Fallback>
        </mc:AlternateContent>
      </p:grpSp>
      <p:grpSp>
        <p:nvGrpSpPr>
          <p:cNvPr id="57" name="Gruppieren 56">
            <a:extLst>
              <a:ext uri="{FF2B5EF4-FFF2-40B4-BE49-F238E27FC236}">
                <a16:creationId xmlns:a16="http://schemas.microsoft.com/office/drawing/2014/main" id="{2541F8CD-3855-1146-17A8-3204959A5372}"/>
              </a:ext>
            </a:extLst>
          </p:cNvPr>
          <p:cNvGrpSpPr/>
          <p:nvPr/>
        </p:nvGrpSpPr>
        <p:grpSpPr>
          <a:xfrm>
            <a:off x="1667657" y="4340263"/>
            <a:ext cx="232920" cy="159840"/>
            <a:chOff x="1667657" y="4340263"/>
            <a:chExt cx="232920" cy="159840"/>
          </a:xfrm>
        </p:grpSpPr>
        <mc:AlternateContent xmlns:mc="http://schemas.openxmlformats.org/markup-compatibility/2006">
          <mc:Choice xmlns:p14="http://schemas.microsoft.com/office/powerpoint/2010/main" Requires="p14">
            <p:contentPart p14:bwMode="auto" r:id="rId37">
              <p14:nvContentPartPr>
                <p14:cNvPr id="43" name="Freihand 42">
                  <a:extLst>
                    <a:ext uri="{FF2B5EF4-FFF2-40B4-BE49-F238E27FC236}">
                      <a16:creationId xmlns:a16="http://schemas.microsoft.com/office/drawing/2014/main" id="{E7F4767C-900E-C4EE-D853-911F342A33E0}"/>
                    </a:ext>
                  </a:extLst>
                </p14:cNvPr>
                <p14:cNvContentPartPr/>
                <p14:nvPr/>
              </p14:nvContentPartPr>
              <p14:xfrm>
                <a:off x="1871417" y="4340263"/>
                <a:ext cx="29160" cy="48600"/>
              </p14:xfrm>
            </p:contentPart>
          </mc:Choice>
          <mc:Fallback>
            <p:pic>
              <p:nvPicPr>
                <p:cNvPr id="43" name="Freihand 42">
                  <a:extLst>
                    <a:ext uri="{FF2B5EF4-FFF2-40B4-BE49-F238E27FC236}">
                      <a16:creationId xmlns:a16="http://schemas.microsoft.com/office/drawing/2014/main" id="{E7F4767C-900E-C4EE-D853-911F342A33E0}"/>
                    </a:ext>
                  </a:extLst>
                </p:cNvPr>
                <p:cNvPicPr/>
                <p:nvPr/>
              </p:nvPicPr>
              <p:blipFill>
                <a:blip r:embed="rId38"/>
                <a:stretch>
                  <a:fillRect/>
                </a:stretch>
              </p:blipFill>
              <p:spPr>
                <a:xfrm>
                  <a:off x="1865297" y="4334143"/>
                  <a:ext cx="41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4" name="Freihand 43">
                  <a:extLst>
                    <a:ext uri="{FF2B5EF4-FFF2-40B4-BE49-F238E27FC236}">
                      <a16:creationId xmlns:a16="http://schemas.microsoft.com/office/drawing/2014/main" id="{BB50FFE2-A1EC-6C92-F145-A2F255C9FB76}"/>
                    </a:ext>
                  </a:extLst>
                </p14:cNvPr>
                <p14:cNvContentPartPr/>
                <p14:nvPr/>
              </p14:nvContentPartPr>
              <p14:xfrm>
                <a:off x="1734617" y="4408303"/>
                <a:ext cx="114840" cy="33840"/>
              </p14:xfrm>
            </p:contentPart>
          </mc:Choice>
          <mc:Fallback>
            <p:pic>
              <p:nvPicPr>
                <p:cNvPr id="44" name="Freihand 43">
                  <a:extLst>
                    <a:ext uri="{FF2B5EF4-FFF2-40B4-BE49-F238E27FC236}">
                      <a16:creationId xmlns:a16="http://schemas.microsoft.com/office/drawing/2014/main" id="{BB50FFE2-A1EC-6C92-F145-A2F255C9FB76}"/>
                    </a:ext>
                  </a:extLst>
                </p:cNvPr>
                <p:cNvPicPr/>
                <p:nvPr/>
              </p:nvPicPr>
              <p:blipFill>
                <a:blip r:embed="rId40"/>
                <a:stretch>
                  <a:fillRect/>
                </a:stretch>
              </p:blipFill>
              <p:spPr>
                <a:xfrm>
                  <a:off x="1728497" y="4402183"/>
                  <a:ext cx="127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5" name="Freihand 44">
                  <a:extLst>
                    <a:ext uri="{FF2B5EF4-FFF2-40B4-BE49-F238E27FC236}">
                      <a16:creationId xmlns:a16="http://schemas.microsoft.com/office/drawing/2014/main" id="{6C30844B-C6C5-397A-5203-8DA19BF68239}"/>
                    </a:ext>
                  </a:extLst>
                </p14:cNvPr>
                <p14:cNvContentPartPr/>
                <p14:nvPr/>
              </p14:nvContentPartPr>
              <p14:xfrm>
                <a:off x="1667657" y="4385263"/>
                <a:ext cx="92520" cy="114840"/>
              </p14:xfrm>
            </p:contentPart>
          </mc:Choice>
          <mc:Fallback>
            <p:pic>
              <p:nvPicPr>
                <p:cNvPr id="45" name="Freihand 44">
                  <a:extLst>
                    <a:ext uri="{FF2B5EF4-FFF2-40B4-BE49-F238E27FC236}">
                      <a16:creationId xmlns:a16="http://schemas.microsoft.com/office/drawing/2014/main" id="{6C30844B-C6C5-397A-5203-8DA19BF68239}"/>
                    </a:ext>
                  </a:extLst>
                </p:cNvPr>
                <p:cNvPicPr/>
                <p:nvPr/>
              </p:nvPicPr>
              <p:blipFill>
                <a:blip r:embed="rId42"/>
                <a:stretch>
                  <a:fillRect/>
                </a:stretch>
              </p:blipFill>
              <p:spPr>
                <a:xfrm>
                  <a:off x="1661537" y="4379143"/>
                  <a:ext cx="104760" cy="127080"/>
                </a:xfrm>
                <a:prstGeom prst="rect">
                  <a:avLst/>
                </a:prstGeom>
              </p:spPr>
            </p:pic>
          </mc:Fallback>
        </mc:AlternateContent>
      </p:grpSp>
      <p:grpSp>
        <p:nvGrpSpPr>
          <p:cNvPr id="56" name="Gruppieren 55">
            <a:extLst>
              <a:ext uri="{FF2B5EF4-FFF2-40B4-BE49-F238E27FC236}">
                <a16:creationId xmlns:a16="http://schemas.microsoft.com/office/drawing/2014/main" id="{E4284E02-BA0D-2D68-AC56-340DBB487A81}"/>
              </a:ext>
            </a:extLst>
          </p:cNvPr>
          <p:cNvGrpSpPr/>
          <p:nvPr/>
        </p:nvGrpSpPr>
        <p:grpSpPr>
          <a:xfrm>
            <a:off x="2989577" y="5467423"/>
            <a:ext cx="443160" cy="223200"/>
            <a:chOff x="2989577" y="5467423"/>
            <a:chExt cx="443160" cy="223200"/>
          </a:xfrm>
        </p:grpSpPr>
        <mc:AlternateContent xmlns:mc="http://schemas.openxmlformats.org/markup-compatibility/2006">
          <mc:Choice xmlns:p14="http://schemas.microsoft.com/office/powerpoint/2010/main" Requires="p14">
            <p:contentPart p14:bwMode="auto" r:id="rId43">
              <p14:nvContentPartPr>
                <p14:cNvPr id="46" name="Freihand 45">
                  <a:extLst>
                    <a:ext uri="{FF2B5EF4-FFF2-40B4-BE49-F238E27FC236}">
                      <a16:creationId xmlns:a16="http://schemas.microsoft.com/office/drawing/2014/main" id="{20DE2490-CF5B-66D8-43C1-9DC4EEF124AB}"/>
                    </a:ext>
                  </a:extLst>
                </p14:cNvPr>
                <p14:cNvContentPartPr/>
                <p14:nvPr/>
              </p14:nvContentPartPr>
              <p14:xfrm>
                <a:off x="3370817" y="5467423"/>
                <a:ext cx="61920" cy="77040"/>
              </p14:xfrm>
            </p:contentPart>
          </mc:Choice>
          <mc:Fallback>
            <p:pic>
              <p:nvPicPr>
                <p:cNvPr id="46" name="Freihand 45">
                  <a:extLst>
                    <a:ext uri="{FF2B5EF4-FFF2-40B4-BE49-F238E27FC236}">
                      <a16:creationId xmlns:a16="http://schemas.microsoft.com/office/drawing/2014/main" id="{20DE2490-CF5B-66D8-43C1-9DC4EEF124AB}"/>
                    </a:ext>
                  </a:extLst>
                </p:cNvPr>
                <p:cNvPicPr/>
                <p:nvPr/>
              </p:nvPicPr>
              <p:blipFill>
                <a:blip r:embed="rId44"/>
                <a:stretch>
                  <a:fillRect/>
                </a:stretch>
              </p:blipFill>
              <p:spPr>
                <a:xfrm>
                  <a:off x="3364697" y="5461303"/>
                  <a:ext cx="74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9" name="Freihand 48">
                  <a:extLst>
                    <a:ext uri="{FF2B5EF4-FFF2-40B4-BE49-F238E27FC236}">
                      <a16:creationId xmlns:a16="http://schemas.microsoft.com/office/drawing/2014/main" id="{D4D9009F-6CFE-DC8C-7569-77C65B38821B}"/>
                    </a:ext>
                  </a:extLst>
                </p14:cNvPr>
                <p14:cNvContentPartPr/>
                <p14:nvPr/>
              </p14:nvContentPartPr>
              <p14:xfrm>
                <a:off x="3114137" y="5563543"/>
                <a:ext cx="151920" cy="45360"/>
              </p14:xfrm>
            </p:contentPart>
          </mc:Choice>
          <mc:Fallback>
            <p:pic>
              <p:nvPicPr>
                <p:cNvPr id="49" name="Freihand 48">
                  <a:extLst>
                    <a:ext uri="{FF2B5EF4-FFF2-40B4-BE49-F238E27FC236}">
                      <a16:creationId xmlns:a16="http://schemas.microsoft.com/office/drawing/2014/main" id="{D4D9009F-6CFE-DC8C-7569-77C65B38821B}"/>
                    </a:ext>
                  </a:extLst>
                </p:cNvPr>
                <p:cNvPicPr/>
                <p:nvPr/>
              </p:nvPicPr>
              <p:blipFill>
                <a:blip r:embed="rId46"/>
                <a:stretch>
                  <a:fillRect/>
                </a:stretch>
              </p:blipFill>
              <p:spPr>
                <a:xfrm>
                  <a:off x="3108017" y="5557423"/>
                  <a:ext cx="164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2" name="Freihand 51">
                  <a:extLst>
                    <a:ext uri="{FF2B5EF4-FFF2-40B4-BE49-F238E27FC236}">
                      <a16:creationId xmlns:a16="http://schemas.microsoft.com/office/drawing/2014/main" id="{53ED1B76-A729-4A96-1130-2B93DDA82FBB}"/>
                    </a:ext>
                  </a:extLst>
                </p14:cNvPr>
                <p14:cNvContentPartPr/>
                <p14:nvPr/>
              </p14:nvContentPartPr>
              <p14:xfrm>
                <a:off x="2989577" y="5549863"/>
                <a:ext cx="172800" cy="140760"/>
              </p14:xfrm>
            </p:contentPart>
          </mc:Choice>
          <mc:Fallback>
            <p:pic>
              <p:nvPicPr>
                <p:cNvPr id="52" name="Freihand 51">
                  <a:extLst>
                    <a:ext uri="{FF2B5EF4-FFF2-40B4-BE49-F238E27FC236}">
                      <a16:creationId xmlns:a16="http://schemas.microsoft.com/office/drawing/2014/main" id="{53ED1B76-A729-4A96-1130-2B93DDA82FBB}"/>
                    </a:ext>
                  </a:extLst>
                </p:cNvPr>
                <p:cNvPicPr/>
                <p:nvPr/>
              </p:nvPicPr>
              <p:blipFill>
                <a:blip r:embed="rId48"/>
                <a:stretch>
                  <a:fillRect/>
                </a:stretch>
              </p:blipFill>
              <p:spPr>
                <a:xfrm>
                  <a:off x="2983457" y="5543743"/>
                  <a:ext cx="185040" cy="15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54" name="Freihand 53">
                <a:extLst>
                  <a:ext uri="{FF2B5EF4-FFF2-40B4-BE49-F238E27FC236}">
                    <a16:creationId xmlns:a16="http://schemas.microsoft.com/office/drawing/2014/main" id="{19A8C225-D844-6619-C82D-07D258E518C9}"/>
                  </a:ext>
                </a:extLst>
              </p14:cNvPr>
              <p14:cNvContentPartPr/>
              <p14:nvPr/>
            </p14:nvContentPartPr>
            <p14:xfrm>
              <a:off x="4050857" y="5876023"/>
              <a:ext cx="284760" cy="474120"/>
            </p14:xfrm>
          </p:contentPart>
        </mc:Choice>
        <mc:Fallback>
          <p:pic>
            <p:nvPicPr>
              <p:cNvPr id="54" name="Freihand 53">
                <a:extLst>
                  <a:ext uri="{FF2B5EF4-FFF2-40B4-BE49-F238E27FC236}">
                    <a16:creationId xmlns:a16="http://schemas.microsoft.com/office/drawing/2014/main" id="{19A8C225-D844-6619-C82D-07D258E518C9}"/>
                  </a:ext>
                </a:extLst>
              </p:cNvPr>
              <p:cNvPicPr/>
              <p:nvPr/>
            </p:nvPicPr>
            <p:blipFill>
              <a:blip r:embed="rId50"/>
              <a:stretch>
                <a:fillRect/>
              </a:stretch>
            </p:blipFill>
            <p:spPr>
              <a:xfrm>
                <a:off x="4044737" y="5869903"/>
                <a:ext cx="297000" cy="486360"/>
              </a:xfrm>
              <a:prstGeom prst="rect">
                <a:avLst/>
              </a:prstGeom>
            </p:spPr>
          </p:pic>
        </mc:Fallback>
      </mc:AlternateContent>
      <p:cxnSp>
        <p:nvCxnSpPr>
          <p:cNvPr id="59" name="Gerade Verbindung 49">
            <a:extLst>
              <a:ext uri="{FF2B5EF4-FFF2-40B4-BE49-F238E27FC236}">
                <a16:creationId xmlns:a16="http://schemas.microsoft.com/office/drawing/2014/main" id="{5A61270B-F5E4-F446-6D6C-18CB6A08CC84}"/>
              </a:ext>
            </a:extLst>
          </p:cNvPr>
          <p:cNvCxnSpPr>
            <a:cxnSpLocks/>
          </p:cNvCxnSpPr>
          <p:nvPr/>
        </p:nvCxnSpPr>
        <p:spPr>
          <a:xfrm>
            <a:off x="1445623" y="4676503"/>
            <a:ext cx="1942011" cy="14891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C23A2617-759D-BE7C-8903-AAD4A6EDA741}"/>
              </a:ext>
            </a:extLst>
          </p:cNvPr>
          <p:cNvSpPr txBox="1"/>
          <p:nvPr/>
        </p:nvSpPr>
        <p:spPr>
          <a:xfrm>
            <a:off x="2522459" y="5746565"/>
            <a:ext cx="1337226" cy="461665"/>
          </a:xfrm>
          <a:prstGeom prst="rect">
            <a:avLst/>
          </a:prstGeom>
          <a:noFill/>
        </p:spPr>
        <p:txBody>
          <a:bodyPr wrap="none" rtlCol="0">
            <a:spAutoFit/>
          </a:bodyPr>
          <a:lstStyle/>
          <a:p>
            <a:r>
              <a:rPr lang="de-DE" sz="2177" b="1" dirty="0"/>
              <a:t>IS</a:t>
            </a:r>
            <a:r>
              <a:rPr lang="de-DE" sz="2177" b="1"/>
              <a:t>(G-</a:t>
            </a:r>
            <a:r>
              <a:rPr lang="de-DE" sz="2400">
                <a:solidFill>
                  <a:prstClr val="black"/>
                </a:solidFill>
                <a:latin typeface="Arial" panose="020B0604020202020204" pitchFamily="34" charset="0"/>
                <a:cs typeface="Arial" panose="020B0604020202020204" pitchFamily="34" charset="0"/>
              </a:rPr>
              <a:t> ∆G</a:t>
            </a:r>
            <a:r>
              <a:rPr lang="de-DE" sz="2177" b="1"/>
              <a:t>)</a:t>
            </a:r>
            <a:endParaRPr lang="de-DE" sz="2177" b="1" dirty="0"/>
          </a:p>
        </p:txBody>
      </p:sp>
      <p:sp>
        <p:nvSpPr>
          <p:cNvPr id="63" name="Textfeld 62">
            <a:extLst>
              <a:ext uri="{FF2B5EF4-FFF2-40B4-BE49-F238E27FC236}">
                <a16:creationId xmlns:a16="http://schemas.microsoft.com/office/drawing/2014/main" id="{829BFE58-3A98-DA42-668B-08BFD8D2ECD7}"/>
              </a:ext>
            </a:extLst>
          </p:cNvPr>
          <p:cNvSpPr txBox="1"/>
          <p:nvPr/>
        </p:nvSpPr>
        <p:spPr>
          <a:xfrm>
            <a:off x="1395330" y="6308175"/>
            <a:ext cx="1183337"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a:t>G -</a:t>
            </a:r>
            <a:r>
              <a:rPr lang="de-DE">
                <a:solidFill>
                  <a:prstClr val="black"/>
                </a:solidFill>
                <a:latin typeface="Arial" panose="020B0604020202020204" pitchFamily="34" charset="0"/>
                <a:cs typeface="Arial" panose="020B0604020202020204" pitchFamily="34" charset="0"/>
              </a:rPr>
              <a:t>∆</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grpSp>
        <p:nvGrpSpPr>
          <p:cNvPr id="84" name="Gruppieren 83">
            <a:extLst>
              <a:ext uri="{FF2B5EF4-FFF2-40B4-BE49-F238E27FC236}">
                <a16:creationId xmlns:a16="http://schemas.microsoft.com/office/drawing/2014/main" id="{FB9E3AD8-94CE-1AF9-4C08-E375E0D66306}"/>
              </a:ext>
            </a:extLst>
          </p:cNvPr>
          <p:cNvGrpSpPr/>
          <p:nvPr/>
        </p:nvGrpSpPr>
        <p:grpSpPr>
          <a:xfrm>
            <a:off x="7237937" y="625783"/>
            <a:ext cx="1873800" cy="516600"/>
            <a:chOff x="7237937" y="625783"/>
            <a:chExt cx="1873800" cy="516600"/>
          </a:xfrm>
        </p:grpSpPr>
        <mc:AlternateContent xmlns:mc="http://schemas.openxmlformats.org/markup-compatibility/2006">
          <mc:Choice xmlns:p14="http://schemas.microsoft.com/office/powerpoint/2010/main" Requires="p14">
            <p:contentPart p14:bwMode="auto" r:id="rId51">
              <p14:nvContentPartPr>
                <p14:cNvPr id="64" name="Freihand 63">
                  <a:extLst>
                    <a:ext uri="{FF2B5EF4-FFF2-40B4-BE49-F238E27FC236}">
                      <a16:creationId xmlns:a16="http://schemas.microsoft.com/office/drawing/2014/main" id="{84E4B07A-AA5E-AF76-A501-5F649390BE1F}"/>
                    </a:ext>
                  </a:extLst>
                </p14:cNvPr>
                <p14:cNvContentPartPr/>
                <p14:nvPr/>
              </p14:nvContentPartPr>
              <p14:xfrm>
                <a:off x="7336937" y="950503"/>
                <a:ext cx="24120" cy="191880"/>
              </p14:xfrm>
            </p:contentPart>
          </mc:Choice>
          <mc:Fallback>
            <p:pic>
              <p:nvPicPr>
                <p:cNvPr id="64" name="Freihand 63">
                  <a:extLst>
                    <a:ext uri="{FF2B5EF4-FFF2-40B4-BE49-F238E27FC236}">
                      <a16:creationId xmlns:a16="http://schemas.microsoft.com/office/drawing/2014/main" id="{84E4B07A-AA5E-AF76-A501-5F649390BE1F}"/>
                    </a:ext>
                  </a:extLst>
                </p:cNvPr>
                <p:cNvPicPr/>
                <p:nvPr/>
              </p:nvPicPr>
              <p:blipFill>
                <a:blip r:embed="rId52"/>
                <a:stretch>
                  <a:fillRect/>
                </a:stretch>
              </p:blipFill>
              <p:spPr>
                <a:xfrm>
                  <a:off x="7330817" y="944383"/>
                  <a:ext cx="36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7" name="Freihand 66">
                  <a:extLst>
                    <a:ext uri="{FF2B5EF4-FFF2-40B4-BE49-F238E27FC236}">
                      <a16:creationId xmlns:a16="http://schemas.microsoft.com/office/drawing/2014/main" id="{F53B299E-2960-0CBD-6D2E-DB1B2F02ADFC}"/>
                    </a:ext>
                  </a:extLst>
                </p14:cNvPr>
                <p14:cNvContentPartPr/>
                <p14:nvPr/>
              </p14:nvContentPartPr>
              <p14:xfrm>
                <a:off x="7237937" y="856903"/>
                <a:ext cx="240480" cy="208440"/>
              </p14:xfrm>
            </p:contentPart>
          </mc:Choice>
          <mc:Fallback>
            <p:pic>
              <p:nvPicPr>
                <p:cNvPr id="67" name="Freihand 66">
                  <a:extLst>
                    <a:ext uri="{FF2B5EF4-FFF2-40B4-BE49-F238E27FC236}">
                      <a16:creationId xmlns:a16="http://schemas.microsoft.com/office/drawing/2014/main" id="{F53B299E-2960-0CBD-6D2E-DB1B2F02ADFC}"/>
                    </a:ext>
                  </a:extLst>
                </p:cNvPr>
                <p:cNvPicPr/>
                <p:nvPr/>
              </p:nvPicPr>
              <p:blipFill>
                <a:blip r:embed="rId54"/>
                <a:stretch>
                  <a:fillRect/>
                </a:stretch>
              </p:blipFill>
              <p:spPr>
                <a:xfrm>
                  <a:off x="7231817" y="850783"/>
                  <a:ext cx="252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1" name="Freihand 70">
                  <a:extLst>
                    <a:ext uri="{FF2B5EF4-FFF2-40B4-BE49-F238E27FC236}">
                      <a16:creationId xmlns:a16="http://schemas.microsoft.com/office/drawing/2014/main" id="{96758274-4703-5F14-11F1-017128BBE4BA}"/>
                    </a:ext>
                  </a:extLst>
                </p14:cNvPr>
                <p14:cNvContentPartPr/>
                <p14:nvPr/>
              </p14:nvContentPartPr>
              <p14:xfrm>
                <a:off x="7519457" y="927463"/>
                <a:ext cx="92160" cy="126000"/>
              </p14:xfrm>
            </p:contentPart>
          </mc:Choice>
          <mc:Fallback>
            <p:pic>
              <p:nvPicPr>
                <p:cNvPr id="71" name="Freihand 70">
                  <a:extLst>
                    <a:ext uri="{FF2B5EF4-FFF2-40B4-BE49-F238E27FC236}">
                      <a16:creationId xmlns:a16="http://schemas.microsoft.com/office/drawing/2014/main" id="{96758274-4703-5F14-11F1-017128BBE4BA}"/>
                    </a:ext>
                  </a:extLst>
                </p:cNvPr>
                <p:cNvPicPr/>
                <p:nvPr/>
              </p:nvPicPr>
              <p:blipFill>
                <a:blip r:embed="rId56"/>
                <a:stretch>
                  <a:fillRect/>
                </a:stretch>
              </p:blipFill>
              <p:spPr>
                <a:xfrm>
                  <a:off x="7513337" y="921343"/>
                  <a:ext cx="104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2" name="Freihand 71">
                  <a:extLst>
                    <a:ext uri="{FF2B5EF4-FFF2-40B4-BE49-F238E27FC236}">
                      <a16:creationId xmlns:a16="http://schemas.microsoft.com/office/drawing/2014/main" id="{0685B881-8F68-C20E-84E2-237EF24D59BE}"/>
                    </a:ext>
                  </a:extLst>
                </p14:cNvPr>
                <p14:cNvContentPartPr/>
                <p14:nvPr/>
              </p14:nvContentPartPr>
              <p14:xfrm>
                <a:off x="7658777" y="802903"/>
                <a:ext cx="308160" cy="237600"/>
              </p14:xfrm>
            </p:contentPart>
          </mc:Choice>
          <mc:Fallback>
            <p:pic>
              <p:nvPicPr>
                <p:cNvPr id="72" name="Freihand 71">
                  <a:extLst>
                    <a:ext uri="{FF2B5EF4-FFF2-40B4-BE49-F238E27FC236}">
                      <a16:creationId xmlns:a16="http://schemas.microsoft.com/office/drawing/2014/main" id="{0685B881-8F68-C20E-84E2-237EF24D59BE}"/>
                    </a:ext>
                  </a:extLst>
                </p:cNvPr>
                <p:cNvPicPr/>
                <p:nvPr/>
              </p:nvPicPr>
              <p:blipFill>
                <a:blip r:embed="rId58"/>
                <a:stretch>
                  <a:fillRect/>
                </a:stretch>
              </p:blipFill>
              <p:spPr>
                <a:xfrm>
                  <a:off x="7652657" y="796783"/>
                  <a:ext cx="320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3" name="Freihand 72">
                  <a:extLst>
                    <a:ext uri="{FF2B5EF4-FFF2-40B4-BE49-F238E27FC236}">
                      <a16:creationId xmlns:a16="http://schemas.microsoft.com/office/drawing/2014/main" id="{83740A9D-89DC-FE2C-D60C-F5FADF8109AA}"/>
                    </a:ext>
                  </a:extLst>
                </p14:cNvPr>
                <p14:cNvContentPartPr/>
                <p14:nvPr/>
              </p14:nvContentPartPr>
              <p14:xfrm>
                <a:off x="8031377" y="820543"/>
                <a:ext cx="152640" cy="176040"/>
              </p14:xfrm>
            </p:contentPart>
          </mc:Choice>
          <mc:Fallback>
            <p:pic>
              <p:nvPicPr>
                <p:cNvPr id="73" name="Freihand 72">
                  <a:extLst>
                    <a:ext uri="{FF2B5EF4-FFF2-40B4-BE49-F238E27FC236}">
                      <a16:creationId xmlns:a16="http://schemas.microsoft.com/office/drawing/2014/main" id="{83740A9D-89DC-FE2C-D60C-F5FADF8109AA}"/>
                    </a:ext>
                  </a:extLst>
                </p:cNvPr>
                <p:cNvPicPr/>
                <p:nvPr/>
              </p:nvPicPr>
              <p:blipFill>
                <a:blip r:embed="rId60"/>
                <a:stretch>
                  <a:fillRect/>
                </a:stretch>
              </p:blipFill>
              <p:spPr>
                <a:xfrm>
                  <a:off x="8025257" y="814423"/>
                  <a:ext cx="164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4" name="Freihand 73">
                  <a:extLst>
                    <a:ext uri="{FF2B5EF4-FFF2-40B4-BE49-F238E27FC236}">
                      <a16:creationId xmlns:a16="http://schemas.microsoft.com/office/drawing/2014/main" id="{CF87170F-6847-5683-0FCE-1BCCEC925035}"/>
                    </a:ext>
                  </a:extLst>
                </p14:cNvPr>
                <p14:cNvContentPartPr/>
                <p14:nvPr/>
              </p14:nvContentPartPr>
              <p14:xfrm>
                <a:off x="8068097" y="842503"/>
                <a:ext cx="136440" cy="65160"/>
              </p14:xfrm>
            </p:contentPart>
          </mc:Choice>
          <mc:Fallback>
            <p:pic>
              <p:nvPicPr>
                <p:cNvPr id="74" name="Freihand 73">
                  <a:extLst>
                    <a:ext uri="{FF2B5EF4-FFF2-40B4-BE49-F238E27FC236}">
                      <a16:creationId xmlns:a16="http://schemas.microsoft.com/office/drawing/2014/main" id="{CF87170F-6847-5683-0FCE-1BCCEC925035}"/>
                    </a:ext>
                  </a:extLst>
                </p:cNvPr>
                <p:cNvPicPr/>
                <p:nvPr/>
              </p:nvPicPr>
              <p:blipFill>
                <a:blip r:embed="rId62"/>
                <a:stretch>
                  <a:fillRect/>
                </a:stretch>
              </p:blipFill>
              <p:spPr>
                <a:xfrm>
                  <a:off x="8061977" y="836383"/>
                  <a:ext cx="148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6" name="Freihand 75">
                  <a:extLst>
                    <a:ext uri="{FF2B5EF4-FFF2-40B4-BE49-F238E27FC236}">
                      <a16:creationId xmlns:a16="http://schemas.microsoft.com/office/drawing/2014/main" id="{F4EA8B65-E32D-8D38-9700-B243AB16056B}"/>
                    </a:ext>
                  </a:extLst>
                </p14:cNvPr>
                <p14:cNvContentPartPr/>
                <p14:nvPr/>
              </p14:nvContentPartPr>
              <p14:xfrm>
                <a:off x="8224337" y="809023"/>
                <a:ext cx="369000" cy="259920"/>
              </p14:xfrm>
            </p:contentPart>
          </mc:Choice>
          <mc:Fallback>
            <p:pic>
              <p:nvPicPr>
                <p:cNvPr id="76" name="Freihand 75">
                  <a:extLst>
                    <a:ext uri="{FF2B5EF4-FFF2-40B4-BE49-F238E27FC236}">
                      <a16:creationId xmlns:a16="http://schemas.microsoft.com/office/drawing/2014/main" id="{F4EA8B65-E32D-8D38-9700-B243AB16056B}"/>
                    </a:ext>
                  </a:extLst>
                </p:cNvPr>
                <p:cNvPicPr/>
                <p:nvPr/>
              </p:nvPicPr>
              <p:blipFill>
                <a:blip r:embed="rId64"/>
                <a:stretch>
                  <a:fillRect/>
                </a:stretch>
              </p:blipFill>
              <p:spPr>
                <a:xfrm>
                  <a:off x="8218217" y="802903"/>
                  <a:ext cx="3812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7" name="Freihand 76">
                  <a:extLst>
                    <a:ext uri="{FF2B5EF4-FFF2-40B4-BE49-F238E27FC236}">
                      <a16:creationId xmlns:a16="http://schemas.microsoft.com/office/drawing/2014/main" id="{780DDA38-6051-792B-A1FD-5AEF21DC15AC}"/>
                    </a:ext>
                  </a:extLst>
                </p14:cNvPr>
                <p14:cNvContentPartPr/>
                <p14:nvPr/>
              </p14:nvContentPartPr>
              <p14:xfrm>
                <a:off x="8347817" y="679783"/>
                <a:ext cx="33840" cy="31680"/>
              </p14:xfrm>
            </p:contentPart>
          </mc:Choice>
          <mc:Fallback>
            <p:pic>
              <p:nvPicPr>
                <p:cNvPr id="77" name="Freihand 76">
                  <a:extLst>
                    <a:ext uri="{FF2B5EF4-FFF2-40B4-BE49-F238E27FC236}">
                      <a16:creationId xmlns:a16="http://schemas.microsoft.com/office/drawing/2014/main" id="{780DDA38-6051-792B-A1FD-5AEF21DC15AC}"/>
                    </a:ext>
                  </a:extLst>
                </p:cNvPr>
                <p:cNvPicPr/>
                <p:nvPr/>
              </p:nvPicPr>
              <p:blipFill>
                <a:blip r:embed="rId66"/>
                <a:stretch>
                  <a:fillRect/>
                </a:stretch>
              </p:blipFill>
              <p:spPr>
                <a:xfrm>
                  <a:off x="8341697" y="673663"/>
                  <a:ext cx="46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8" name="Freihand 77">
                  <a:extLst>
                    <a:ext uri="{FF2B5EF4-FFF2-40B4-BE49-F238E27FC236}">
                      <a16:creationId xmlns:a16="http://schemas.microsoft.com/office/drawing/2014/main" id="{F09E5DDE-DB29-7345-20F3-62AF3D256487}"/>
                    </a:ext>
                  </a:extLst>
                </p14:cNvPr>
                <p14:cNvContentPartPr/>
                <p14:nvPr/>
              </p14:nvContentPartPr>
              <p14:xfrm>
                <a:off x="8768297" y="625783"/>
                <a:ext cx="343440" cy="194040"/>
              </p14:xfrm>
            </p:contentPart>
          </mc:Choice>
          <mc:Fallback>
            <p:pic>
              <p:nvPicPr>
                <p:cNvPr id="78" name="Freihand 77">
                  <a:extLst>
                    <a:ext uri="{FF2B5EF4-FFF2-40B4-BE49-F238E27FC236}">
                      <a16:creationId xmlns:a16="http://schemas.microsoft.com/office/drawing/2014/main" id="{F09E5DDE-DB29-7345-20F3-62AF3D256487}"/>
                    </a:ext>
                  </a:extLst>
                </p:cNvPr>
                <p:cNvPicPr/>
                <p:nvPr/>
              </p:nvPicPr>
              <p:blipFill>
                <a:blip r:embed="rId68"/>
                <a:stretch>
                  <a:fillRect/>
                </a:stretch>
              </p:blipFill>
              <p:spPr>
                <a:xfrm>
                  <a:off x="8762177" y="619663"/>
                  <a:ext cx="355680" cy="206280"/>
                </a:xfrm>
                <a:prstGeom prst="rect">
                  <a:avLst/>
                </a:prstGeom>
              </p:spPr>
            </p:pic>
          </mc:Fallback>
        </mc:AlternateContent>
      </p:grpSp>
      <p:grpSp>
        <p:nvGrpSpPr>
          <p:cNvPr id="101" name="Gruppieren 100">
            <a:extLst>
              <a:ext uri="{FF2B5EF4-FFF2-40B4-BE49-F238E27FC236}">
                <a16:creationId xmlns:a16="http://schemas.microsoft.com/office/drawing/2014/main" id="{EC75C268-864F-E4CC-C9FD-2DC62348F363}"/>
              </a:ext>
            </a:extLst>
          </p:cNvPr>
          <p:cNvGrpSpPr/>
          <p:nvPr/>
        </p:nvGrpSpPr>
        <p:grpSpPr>
          <a:xfrm>
            <a:off x="9327377" y="387463"/>
            <a:ext cx="2250360" cy="530640"/>
            <a:chOff x="9327377" y="387463"/>
            <a:chExt cx="2250360" cy="530640"/>
          </a:xfrm>
        </p:grpSpPr>
        <mc:AlternateContent xmlns:mc="http://schemas.openxmlformats.org/markup-compatibility/2006">
          <mc:Choice xmlns:p14="http://schemas.microsoft.com/office/powerpoint/2010/main" Requires="p14">
            <p:contentPart p14:bwMode="auto" r:id="rId69">
              <p14:nvContentPartPr>
                <p14:cNvPr id="79" name="Freihand 78">
                  <a:extLst>
                    <a:ext uri="{FF2B5EF4-FFF2-40B4-BE49-F238E27FC236}">
                      <a16:creationId xmlns:a16="http://schemas.microsoft.com/office/drawing/2014/main" id="{5C585A1B-D3CE-C9BC-33A7-05625A14C2D1}"/>
                    </a:ext>
                  </a:extLst>
                </p14:cNvPr>
                <p14:cNvContentPartPr/>
                <p14:nvPr/>
              </p14:nvContentPartPr>
              <p14:xfrm>
                <a:off x="9327377" y="594823"/>
                <a:ext cx="106200" cy="298080"/>
              </p14:xfrm>
            </p:contentPart>
          </mc:Choice>
          <mc:Fallback>
            <p:pic>
              <p:nvPicPr>
                <p:cNvPr id="79" name="Freihand 78">
                  <a:extLst>
                    <a:ext uri="{FF2B5EF4-FFF2-40B4-BE49-F238E27FC236}">
                      <a16:creationId xmlns:a16="http://schemas.microsoft.com/office/drawing/2014/main" id="{5C585A1B-D3CE-C9BC-33A7-05625A14C2D1}"/>
                    </a:ext>
                  </a:extLst>
                </p:cNvPr>
                <p:cNvPicPr/>
                <p:nvPr/>
              </p:nvPicPr>
              <p:blipFill>
                <a:blip r:embed="rId70"/>
                <a:stretch>
                  <a:fillRect/>
                </a:stretch>
              </p:blipFill>
              <p:spPr>
                <a:xfrm>
                  <a:off x="9321257" y="588703"/>
                  <a:ext cx="1184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0" name="Freihand 79">
                  <a:extLst>
                    <a:ext uri="{FF2B5EF4-FFF2-40B4-BE49-F238E27FC236}">
                      <a16:creationId xmlns:a16="http://schemas.microsoft.com/office/drawing/2014/main" id="{0A6C26DD-35C8-4BB5-D3F9-09100426D913}"/>
                    </a:ext>
                  </a:extLst>
                </p14:cNvPr>
                <p14:cNvContentPartPr/>
                <p14:nvPr/>
              </p14:nvContentPartPr>
              <p14:xfrm>
                <a:off x="9475337" y="578263"/>
                <a:ext cx="239760" cy="264240"/>
              </p14:xfrm>
            </p:contentPart>
          </mc:Choice>
          <mc:Fallback>
            <p:pic>
              <p:nvPicPr>
                <p:cNvPr id="80" name="Freihand 79">
                  <a:extLst>
                    <a:ext uri="{FF2B5EF4-FFF2-40B4-BE49-F238E27FC236}">
                      <a16:creationId xmlns:a16="http://schemas.microsoft.com/office/drawing/2014/main" id="{0A6C26DD-35C8-4BB5-D3F9-09100426D913}"/>
                    </a:ext>
                  </a:extLst>
                </p:cNvPr>
                <p:cNvPicPr/>
                <p:nvPr/>
              </p:nvPicPr>
              <p:blipFill>
                <a:blip r:embed="rId72"/>
                <a:stretch>
                  <a:fillRect/>
                </a:stretch>
              </p:blipFill>
              <p:spPr>
                <a:xfrm>
                  <a:off x="9469217" y="572143"/>
                  <a:ext cx="2520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1" name="Freihand 80">
                  <a:extLst>
                    <a:ext uri="{FF2B5EF4-FFF2-40B4-BE49-F238E27FC236}">
                      <a16:creationId xmlns:a16="http://schemas.microsoft.com/office/drawing/2014/main" id="{3A28E2E5-FFE1-BB2D-3653-D1B693F403C8}"/>
                    </a:ext>
                  </a:extLst>
                </p14:cNvPr>
                <p14:cNvContentPartPr/>
                <p14:nvPr/>
              </p14:nvContentPartPr>
              <p14:xfrm>
                <a:off x="9779897" y="485743"/>
                <a:ext cx="309960" cy="295200"/>
              </p14:xfrm>
            </p:contentPart>
          </mc:Choice>
          <mc:Fallback>
            <p:pic>
              <p:nvPicPr>
                <p:cNvPr id="81" name="Freihand 80">
                  <a:extLst>
                    <a:ext uri="{FF2B5EF4-FFF2-40B4-BE49-F238E27FC236}">
                      <a16:creationId xmlns:a16="http://schemas.microsoft.com/office/drawing/2014/main" id="{3A28E2E5-FFE1-BB2D-3653-D1B693F403C8}"/>
                    </a:ext>
                  </a:extLst>
                </p:cNvPr>
                <p:cNvPicPr/>
                <p:nvPr/>
              </p:nvPicPr>
              <p:blipFill>
                <a:blip r:embed="rId74"/>
                <a:stretch>
                  <a:fillRect/>
                </a:stretch>
              </p:blipFill>
              <p:spPr>
                <a:xfrm>
                  <a:off x="9773777" y="479623"/>
                  <a:ext cx="3222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2" name="Freihand 81">
                  <a:extLst>
                    <a:ext uri="{FF2B5EF4-FFF2-40B4-BE49-F238E27FC236}">
                      <a16:creationId xmlns:a16="http://schemas.microsoft.com/office/drawing/2014/main" id="{3D784A1F-5F95-AE09-F701-B84B7FA1100F}"/>
                    </a:ext>
                  </a:extLst>
                </p14:cNvPr>
                <p14:cNvContentPartPr/>
                <p14:nvPr/>
              </p14:nvContentPartPr>
              <p14:xfrm>
                <a:off x="10098497" y="580783"/>
                <a:ext cx="63360" cy="111240"/>
              </p14:xfrm>
            </p:contentPart>
          </mc:Choice>
          <mc:Fallback>
            <p:pic>
              <p:nvPicPr>
                <p:cNvPr id="82" name="Freihand 81">
                  <a:extLst>
                    <a:ext uri="{FF2B5EF4-FFF2-40B4-BE49-F238E27FC236}">
                      <a16:creationId xmlns:a16="http://schemas.microsoft.com/office/drawing/2014/main" id="{3D784A1F-5F95-AE09-F701-B84B7FA1100F}"/>
                    </a:ext>
                  </a:extLst>
                </p:cNvPr>
                <p:cNvPicPr/>
                <p:nvPr/>
              </p:nvPicPr>
              <p:blipFill>
                <a:blip r:embed="rId76"/>
                <a:stretch>
                  <a:fillRect/>
                </a:stretch>
              </p:blipFill>
              <p:spPr>
                <a:xfrm>
                  <a:off x="10092377" y="574663"/>
                  <a:ext cx="75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5" name="Freihand 84">
                  <a:extLst>
                    <a:ext uri="{FF2B5EF4-FFF2-40B4-BE49-F238E27FC236}">
                      <a16:creationId xmlns:a16="http://schemas.microsoft.com/office/drawing/2014/main" id="{8A74C33A-3289-C130-D5BD-02EC728D2F27}"/>
                    </a:ext>
                  </a:extLst>
                </p14:cNvPr>
                <p14:cNvContentPartPr/>
                <p14:nvPr/>
              </p14:nvContentPartPr>
              <p14:xfrm>
                <a:off x="10246457" y="590143"/>
                <a:ext cx="228960" cy="116640"/>
              </p14:xfrm>
            </p:contentPart>
          </mc:Choice>
          <mc:Fallback>
            <p:pic>
              <p:nvPicPr>
                <p:cNvPr id="85" name="Freihand 84">
                  <a:extLst>
                    <a:ext uri="{FF2B5EF4-FFF2-40B4-BE49-F238E27FC236}">
                      <a16:creationId xmlns:a16="http://schemas.microsoft.com/office/drawing/2014/main" id="{8A74C33A-3289-C130-D5BD-02EC728D2F27}"/>
                    </a:ext>
                  </a:extLst>
                </p:cNvPr>
                <p:cNvPicPr/>
                <p:nvPr/>
              </p:nvPicPr>
              <p:blipFill>
                <a:blip r:embed="rId78"/>
                <a:stretch>
                  <a:fillRect/>
                </a:stretch>
              </p:blipFill>
              <p:spPr>
                <a:xfrm>
                  <a:off x="10240337" y="584023"/>
                  <a:ext cx="241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6" name="Freihand 85">
                  <a:extLst>
                    <a:ext uri="{FF2B5EF4-FFF2-40B4-BE49-F238E27FC236}">
                      <a16:creationId xmlns:a16="http://schemas.microsoft.com/office/drawing/2014/main" id="{7FC9767E-6062-A291-6A32-282236121490}"/>
                    </a:ext>
                  </a:extLst>
                </p14:cNvPr>
                <p14:cNvContentPartPr/>
                <p14:nvPr/>
              </p14:nvContentPartPr>
              <p14:xfrm>
                <a:off x="10519697" y="569623"/>
                <a:ext cx="106920" cy="128160"/>
              </p14:xfrm>
            </p:contentPart>
          </mc:Choice>
          <mc:Fallback>
            <p:pic>
              <p:nvPicPr>
                <p:cNvPr id="86" name="Freihand 85">
                  <a:extLst>
                    <a:ext uri="{FF2B5EF4-FFF2-40B4-BE49-F238E27FC236}">
                      <a16:creationId xmlns:a16="http://schemas.microsoft.com/office/drawing/2014/main" id="{7FC9767E-6062-A291-6A32-282236121490}"/>
                    </a:ext>
                  </a:extLst>
                </p:cNvPr>
                <p:cNvPicPr/>
                <p:nvPr/>
              </p:nvPicPr>
              <p:blipFill>
                <a:blip r:embed="rId80"/>
                <a:stretch>
                  <a:fillRect/>
                </a:stretch>
              </p:blipFill>
              <p:spPr>
                <a:xfrm>
                  <a:off x="10513577" y="563503"/>
                  <a:ext cx="119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7" name="Freihand 86">
                  <a:extLst>
                    <a:ext uri="{FF2B5EF4-FFF2-40B4-BE49-F238E27FC236}">
                      <a16:creationId xmlns:a16="http://schemas.microsoft.com/office/drawing/2014/main" id="{2C2CA18E-6890-438A-8885-9610A1CE3509}"/>
                    </a:ext>
                  </a:extLst>
                </p14:cNvPr>
                <p14:cNvContentPartPr/>
                <p14:nvPr/>
              </p14:nvContentPartPr>
              <p14:xfrm>
                <a:off x="10698257" y="572863"/>
                <a:ext cx="140400" cy="345240"/>
              </p14:xfrm>
            </p:contentPart>
          </mc:Choice>
          <mc:Fallback>
            <p:pic>
              <p:nvPicPr>
                <p:cNvPr id="87" name="Freihand 86">
                  <a:extLst>
                    <a:ext uri="{FF2B5EF4-FFF2-40B4-BE49-F238E27FC236}">
                      <a16:creationId xmlns:a16="http://schemas.microsoft.com/office/drawing/2014/main" id="{2C2CA18E-6890-438A-8885-9610A1CE3509}"/>
                    </a:ext>
                  </a:extLst>
                </p:cNvPr>
                <p:cNvPicPr/>
                <p:nvPr/>
              </p:nvPicPr>
              <p:blipFill>
                <a:blip r:embed="rId82"/>
                <a:stretch>
                  <a:fillRect/>
                </a:stretch>
              </p:blipFill>
              <p:spPr>
                <a:xfrm>
                  <a:off x="10692137" y="566743"/>
                  <a:ext cx="1526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8" name="Freihand 87">
                  <a:extLst>
                    <a:ext uri="{FF2B5EF4-FFF2-40B4-BE49-F238E27FC236}">
                      <a16:creationId xmlns:a16="http://schemas.microsoft.com/office/drawing/2014/main" id="{2A1861DA-AE27-27BC-C0F6-C92C52243FEF}"/>
                    </a:ext>
                  </a:extLst>
                </p14:cNvPr>
                <p14:cNvContentPartPr/>
                <p14:nvPr/>
              </p14:nvContentPartPr>
              <p14:xfrm>
                <a:off x="10891217" y="522463"/>
                <a:ext cx="179640" cy="121680"/>
              </p14:xfrm>
            </p:contentPart>
          </mc:Choice>
          <mc:Fallback>
            <p:pic>
              <p:nvPicPr>
                <p:cNvPr id="88" name="Freihand 87">
                  <a:extLst>
                    <a:ext uri="{FF2B5EF4-FFF2-40B4-BE49-F238E27FC236}">
                      <a16:creationId xmlns:a16="http://schemas.microsoft.com/office/drawing/2014/main" id="{2A1861DA-AE27-27BC-C0F6-C92C52243FEF}"/>
                    </a:ext>
                  </a:extLst>
                </p:cNvPr>
                <p:cNvPicPr/>
                <p:nvPr/>
              </p:nvPicPr>
              <p:blipFill>
                <a:blip r:embed="rId84"/>
                <a:stretch>
                  <a:fillRect/>
                </a:stretch>
              </p:blipFill>
              <p:spPr>
                <a:xfrm>
                  <a:off x="10885097" y="516343"/>
                  <a:ext cx="191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9" name="Freihand 88">
                  <a:extLst>
                    <a:ext uri="{FF2B5EF4-FFF2-40B4-BE49-F238E27FC236}">
                      <a16:creationId xmlns:a16="http://schemas.microsoft.com/office/drawing/2014/main" id="{A3FF97B7-F228-F45D-B434-7D73481AE959}"/>
                    </a:ext>
                  </a:extLst>
                </p14:cNvPr>
                <p14:cNvContentPartPr/>
                <p14:nvPr/>
              </p14:nvContentPartPr>
              <p14:xfrm>
                <a:off x="11096417" y="387463"/>
                <a:ext cx="158760" cy="226800"/>
              </p14:xfrm>
            </p:contentPart>
          </mc:Choice>
          <mc:Fallback>
            <p:pic>
              <p:nvPicPr>
                <p:cNvPr id="89" name="Freihand 88">
                  <a:extLst>
                    <a:ext uri="{FF2B5EF4-FFF2-40B4-BE49-F238E27FC236}">
                      <a16:creationId xmlns:a16="http://schemas.microsoft.com/office/drawing/2014/main" id="{A3FF97B7-F228-F45D-B434-7D73481AE959}"/>
                    </a:ext>
                  </a:extLst>
                </p:cNvPr>
                <p:cNvPicPr/>
                <p:nvPr/>
              </p:nvPicPr>
              <p:blipFill>
                <a:blip r:embed="rId86"/>
                <a:stretch>
                  <a:fillRect/>
                </a:stretch>
              </p:blipFill>
              <p:spPr>
                <a:xfrm>
                  <a:off x="11090297" y="381343"/>
                  <a:ext cx="1710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0" name="Freihand 89">
                  <a:extLst>
                    <a:ext uri="{FF2B5EF4-FFF2-40B4-BE49-F238E27FC236}">
                      <a16:creationId xmlns:a16="http://schemas.microsoft.com/office/drawing/2014/main" id="{33D45FEE-021C-50EB-9776-CC939274A788}"/>
                    </a:ext>
                  </a:extLst>
                </p14:cNvPr>
                <p14:cNvContentPartPr/>
                <p14:nvPr/>
              </p14:nvContentPartPr>
              <p14:xfrm>
                <a:off x="11280017" y="494383"/>
                <a:ext cx="297720" cy="118440"/>
              </p14:xfrm>
            </p:contentPart>
          </mc:Choice>
          <mc:Fallback>
            <p:pic>
              <p:nvPicPr>
                <p:cNvPr id="90" name="Freihand 89">
                  <a:extLst>
                    <a:ext uri="{FF2B5EF4-FFF2-40B4-BE49-F238E27FC236}">
                      <a16:creationId xmlns:a16="http://schemas.microsoft.com/office/drawing/2014/main" id="{33D45FEE-021C-50EB-9776-CC939274A788}"/>
                    </a:ext>
                  </a:extLst>
                </p:cNvPr>
                <p:cNvPicPr/>
                <p:nvPr/>
              </p:nvPicPr>
              <p:blipFill>
                <a:blip r:embed="rId88"/>
                <a:stretch>
                  <a:fillRect/>
                </a:stretch>
              </p:blipFill>
              <p:spPr>
                <a:xfrm>
                  <a:off x="11273897" y="488263"/>
                  <a:ext cx="309960" cy="130680"/>
                </a:xfrm>
                <a:prstGeom prst="rect">
                  <a:avLst/>
                </a:prstGeom>
              </p:spPr>
            </p:pic>
          </mc:Fallback>
        </mc:AlternateContent>
      </p:grpSp>
      <p:grpSp>
        <p:nvGrpSpPr>
          <p:cNvPr id="121" name="Gruppieren 120">
            <a:extLst>
              <a:ext uri="{FF2B5EF4-FFF2-40B4-BE49-F238E27FC236}">
                <a16:creationId xmlns:a16="http://schemas.microsoft.com/office/drawing/2014/main" id="{4531BB82-AD32-EC6A-2774-AEE485F2CE47}"/>
              </a:ext>
            </a:extLst>
          </p:cNvPr>
          <p:cNvGrpSpPr/>
          <p:nvPr/>
        </p:nvGrpSpPr>
        <p:grpSpPr>
          <a:xfrm>
            <a:off x="7373657" y="1233463"/>
            <a:ext cx="2790360" cy="1064160"/>
            <a:chOff x="7373657" y="1233463"/>
            <a:chExt cx="2790360" cy="1064160"/>
          </a:xfrm>
        </p:grpSpPr>
        <mc:AlternateContent xmlns:mc="http://schemas.openxmlformats.org/markup-compatibility/2006">
          <mc:Choice xmlns:p14="http://schemas.microsoft.com/office/powerpoint/2010/main" Requires="p14">
            <p:contentPart p14:bwMode="auto" r:id="rId89">
              <p14:nvContentPartPr>
                <p14:cNvPr id="91" name="Freihand 90">
                  <a:extLst>
                    <a:ext uri="{FF2B5EF4-FFF2-40B4-BE49-F238E27FC236}">
                      <a16:creationId xmlns:a16="http://schemas.microsoft.com/office/drawing/2014/main" id="{4A1B1F55-EF25-A678-743F-82777FAA1560}"/>
                    </a:ext>
                  </a:extLst>
                </p14:cNvPr>
                <p14:cNvContentPartPr/>
                <p14:nvPr/>
              </p14:nvContentPartPr>
              <p14:xfrm>
                <a:off x="7373657" y="1307623"/>
                <a:ext cx="218880" cy="558000"/>
              </p14:xfrm>
            </p:contentPart>
          </mc:Choice>
          <mc:Fallback>
            <p:pic>
              <p:nvPicPr>
                <p:cNvPr id="91" name="Freihand 90">
                  <a:extLst>
                    <a:ext uri="{FF2B5EF4-FFF2-40B4-BE49-F238E27FC236}">
                      <a16:creationId xmlns:a16="http://schemas.microsoft.com/office/drawing/2014/main" id="{4A1B1F55-EF25-A678-743F-82777FAA1560}"/>
                    </a:ext>
                  </a:extLst>
                </p:cNvPr>
                <p:cNvPicPr/>
                <p:nvPr/>
              </p:nvPicPr>
              <p:blipFill>
                <a:blip r:embed="rId90"/>
                <a:stretch>
                  <a:fillRect/>
                </a:stretch>
              </p:blipFill>
              <p:spPr>
                <a:xfrm>
                  <a:off x="7367537" y="1301503"/>
                  <a:ext cx="23112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2" name="Freihand 91">
                  <a:extLst>
                    <a:ext uri="{FF2B5EF4-FFF2-40B4-BE49-F238E27FC236}">
                      <a16:creationId xmlns:a16="http://schemas.microsoft.com/office/drawing/2014/main" id="{7AD0215C-B158-F12B-C919-AA80EB61D88A}"/>
                    </a:ext>
                  </a:extLst>
                </p14:cNvPr>
                <p14:cNvContentPartPr/>
                <p14:nvPr/>
              </p14:nvContentPartPr>
              <p14:xfrm>
                <a:off x="7597217" y="1523623"/>
                <a:ext cx="225360" cy="198720"/>
              </p14:xfrm>
            </p:contentPart>
          </mc:Choice>
          <mc:Fallback>
            <p:pic>
              <p:nvPicPr>
                <p:cNvPr id="92" name="Freihand 91">
                  <a:extLst>
                    <a:ext uri="{FF2B5EF4-FFF2-40B4-BE49-F238E27FC236}">
                      <a16:creationId xmlns:a16="http://schemas.microsoft.com/office/drawing/2014/main" id="{7AD0215C-B158-F12B-C919-AA80EB61D88A}"/>
                    </a:ext>
                  </a:extLst>
                </p:cNvPr>
                <p:cNvPicPr/>
                <p:nvPr/>
              </p:nvPicPr>
              <p:blipFill>
                <a:blip r:embed="rId92"/>
                <a:stretch>
                  <a:fillRect/>
                </a:stretch>
              </p:blipFill>
              <p:spPr>
                <a:xfrm>
                  <a:off x="7591097" y="1517503"/>
                  <a:ext cx="237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3" name="Freihand 92">
                  <a:extLst>
                    <a:ext uri="{FF2B5EF4-FFF2-40B4-BE49-F238E27FC236}">
                      <a16:creationId xmlns:a16="http://schemas.microsoft.com/office/drawing/2014/main" id="{FC7552E5-589F-7EB5-5FC0-20800FADDF8E}"/>
                    </a:ext>
                  </a:extLst>
                </p14:cNvPr>
                <p14:cNvContentPartPr/>
                <p14:nvPr/>
              </p14:nvContentPartPr>
              <p14:xfrm>
                <a:off x="7853537" y="1425343"/>
                <a:ext cx="214200" cy="215280"/>
              </p14:xfrm>
            </p:contentPart>
          </mc:Choice>
          <mc:Fallback>
            <p:pic>
              <p:nvPicPr>
                <p:cNvPr id="93" name="Freihand 92">
                  <a:extLst>
                    <a:ext uri="{FF2B5EF4-FFF2-40B4-BE49-F238E27FC236}">
                      <a16:creationId xmlns:a16="http://schemas.microsoft.com/office/drawing/2014/main" id="{FC7552E5-589F-7EB5-5FC0-20800FADDF8E}"/>
                    </a:ext>
                  </a:extLst>
                </p:cNvPr>
                <p:cNvPicPr/>
                <p:nvPr/>
              </p:nvPicPr>
              <p:blipFill>
                <a:blip r:embed="rId94"/>
                <a:stretch>
                  <a:fillRect/>
                </a:stretch>
              </p:blipFill>
              <p:spPr>
                <a:xfrm>
                  <a:off x="7847417" y="1419223"/>
                  <a:ext cx="2264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4" name="Freihand 93">
                  <a:extLst>
                    <a:ext uri="{FF2B5EF4-FFF2-40B4-BE49-F238E27FC236}">
                      <a16:creationId xmlns:a16="http://schemas.microsoft.com/office/drawing/2014/main" id="{3CC5C54B-326F-C06D-7B3A-41E3E9518CD8}"/>
                    </a:ext>
                  </a:extLst>
                </p14:cNvPr>
                <p14:cNvContentPartPr/>
                <p14:nvPr/>
              </p14:nvContentPartPr>
              <p14:xfrm>
                <a:off x="7722857" y="1302583"/>
                <a:ext cx="425160" cy="280080"/>
              </p14:xfrm>
            </p:contentPart>
          </mc:Choice>
          <mc:Fallback>
            <p:pic>
              <p:nvPicPr>
                <p:cNvPr id="94" name="Freihand 93">
                  <a:extLst>
                    <a:ext uri="{FF2B5EF4-FFF2-40B4-BE49-F238E27FC236}">
                      <a16:creationId xmlns:a16="http://schemas.microsoft.com/office/drawing/2014/main" id="{3CC5C54B-326F-C06D-7B3A-41E3E9518CD8}"/>
                    </a:ext>
                  </a:extLst>
                </p:cNvPr>
                <p:cNvPicPr/>
                <p:nvPr/>
              </p:nvPicPr>
              <p:blipFill>
                <a:blip r:embed="rId96"/>
                <a:stretch>
                  <a:fillRect/>
                </a:stretch>
              </p:blipFill>
              <p:spPr>
                <a:xfrm>
                  <a:off x="7716737" y="1296463"/>
                  <a:ext cx="4374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5" name="Freihand 94">
                  <a:extLst>
                    <a:ext uri="{FF2B5EF4-FFF2-40B4-BE49-F238E27FC236}">
                      <a16:creationId xmlns:a16="http://schemas.microsoft.com/office/drawing/2014/main" id="{1750880D-6AF3-2977-97C1-184BD7A56860}"/>
                    </a:ext>
                  </a:extLst>
                </p14:cNvPr>
                <p14:cNvContentPartPr/>
                <p14:nvPr/>
              </p14:nvContentPartPr>
              <p14:xfrm>
                <a:off x="8401817" y="1387903"/>
                <a:ext cx="325440" cy="207000"/>
              </p14:xfrm>
            </p:contentPart>
          </mc:Choice>
          <mc:Fallback>
            <p:pic>
              <p:nvPicPr>
                <p:cNvPr id="95" name="Freihand 94">
                  <a:extLst>
                    <a:ext uri="{FF2B5EF4-FFF2-40B4-BE49-F238E27FC236}">
                      <a16:creationId xmlns:a16="http://schemas.microsoft.com/office/drawing/2014/main" id="{1750880D-6AF3-2977-97C1-184BD7A56860}"/>
                    </a:ext>
                  </a:extLst>
                </p:cNvPr>
                <p:cNvPicPr/>
                <p:nvPr/>
              </p:nvPicPr>
              <p:blipFill>
                <a:blip r:embed="rId98"/>
                <a:stretch>
                  <a:fillRect/>
                </a:stretch>
              </p:blipFill>
              <p:spPr>
                <a:xfrm>
                  <a:off x="8395697" y="1381783"/>
                  <a:ext cx="3376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6" name="Freihand 95">
                  <a:extLst>
                    <a:ext uri="{FF2B5EF4-FFF2-40B4-BE49-F238E27FC236}">
                      <a16:creationId xmlns:a16="http://schemas.microsoft.com/office/drawing/2014/main" id="{A21E484E-1B3F-730B-29B6-E63595402E23}"/>
                    </a:ext>
                  </a:extLst>
                </p14:cNvPr>
                <p14:cNvContentPartPr/>
                <p14:nvPr/>
              </p14:nvContentPartPr>
              <p14:xfrm>
                <a:off x="8909777" y="1341463"/>
                <a:ext cx="514800" cy="221400"/>
              </p14:xfrm>
            </p:contentPart>
          </mc:Choice>
          <mc:Fallback>
            <p:pic>
              <p:nvPicPr>
                <p:cNvPr id="96" name="Freihand 95">
                  <a:extLst>
                    <a:ext uri="{FF2B5EF4-FFF2-40B4-BE49-F238E27FC236}">
                      <a16:creationId xmlns:a16="http://schemas.microsoft.com/office/drawing/2014/main" id="{A21E484E-1B3F-730B-29B6-E63595402E23}"/>
                    </a:ext>
                  </a:extLst>
                </p:cNvPr>
                <p:cNvPicPr/>
                <p:nvPr/>
              </p:nvPicPr>
              <p:blipFill>
                <a:blip r:embed="rId100"/>
                <a:stretch>
                  <a:fillRect/>
                </a:stretch>
              </p:blipFill>
              <p:spPr>
                <a:xfrm>
                  <a:off x="8903657" y="1335343"/>
                  <a:ext cx="527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7" name="Freihand 96">
                  <a:extLst>
                    <a:ext uri="{FF2B5EF4-FFF2-40B4-BE49-F238E27FC236}">
                      <a16:creationId xmlns:a16="http://schemas.microsoft.com/office/drawing/2014/main" id="{A170CAD0-2A6C-693F-297C-48F7BA026424}"/>
                    </a:ext>
                  </a:extLst>
                </p14:cNvPr>
                <p14:cNvContentPartPr/>
                <p14:nvPr/>
              </p14:nvContentPartPr>
              <p14:xfrm>
                <a:off x="9346097" y="1233463"/>
                <a:ext cx="111600" cy="127800"/>
              </p14:xfrm>
            </p:contentPart>
          </mc:Choice>
          <mc:Fallback>
            <p:pic>
              <p:nvPicPr>
                <p:cNvPr id="97" name="Freihand 96">
                  <a:extLst>
                    <a:ext uri="{FF2B5EF4-FFF2-40B4-BE49-F238E27FC236}">
                      <a16:creationId xmlns:a16="http://schemas.microsoft.com/office/drawing/2014/main" id="{A170CAD0-2A6C-693F-297C-48F7BA026424}"/>
                    </a:ext>
                  </a:extLst>
                </p:cNvPr>
                <p:cNvPicPr/>
                <p:nvPr/>
              </p:nvPicPr>
              <p:blipFill>
                <a:blip r:embed="rId102"/>
                <a:stretch>
                  <a:fillRect/>
                </a:stretch>
              </p:blipFill>
              <p:spPr>
                <a:xfrm>
                  <a:off x="9339977" y="1227343"/>
                  <a:ext cx="123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8" name="Freihand 97">
                  <a:extLst>
                    <a:ext uri="{FF2B5EF4-FFF2-40B4-BE49-F238E27FC236}">
                      <a16:creationId xmlns:a16="http://schemas.microsoft.com/office/drawing/2014/main" id="{DFC7A471-73A2-4565-123C-B198A0AB7A83}"/>
                    </a:ext>
                  </a:extLst>
                </p14:cNvPr>
                <p14:cNvContentPartPr/>
                <p14:nvPr/>
              </p14:nvContentPartPr>
              <p14:xfrm>
                <a:off x="9532217" y="1305103"/>
                <a:ext cx="290160" cy="191880"/>
              </p14:xfrm>
            </p:contentPart>
          </mc:Choice>
          <mc:Fallback>
            <p:pic>
              <p:nvPicPr>
                <p:cNvPr id="98" name="Freihand 97">
                  <a:extLst>
                    <a:ext uri="{FF2B5EF4-FFF2-40B4-BE49-F238E27FC236}">
                      <a16:creationId xmlns:a16="http://schemas.microsoft.com/office/drawing/2014/main" id="{DFC7A471-73A2-4565-123C-B198A0AB7A83}"/>
                    </a:ext>
                  </a:extLst>
                </p:cNvPr>
                <p:cNvPicPr/>
                <p:nvPr/>
              </p:nvPicPr>
              <p:blipFill>
                <a:blip r:embed="rId104"/>
                <a:stretch>
                  <a:fillRect/>
                </a:stretch>
              </p:blipFill>
              <p:spPr>
                <a:xfrm>
                  <a:off x="9526097" y="1298983"/>
                  <a:ext cx="3024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2" name="Freihand 101">
                  <a:extLst>
                    <a:ext uri="{FF2B5EF4-FFF2-40B4-BE49-F238E27FC236}">
                      <a16:creationId xmlns:a16="http://schemas.microsoft.com/office/drawing/2014/main" id="{42BB333D-C17B-0B2E-63D5-6942407FA3E8}"/>
                    </a:ext>
                  </a:extLst>
                </p14:cNvPr>
                <p14:cNvContentPartPr/>
                <p14:nvPr/>
              </p14:nvContentPartPr>
              <p14:xfrm>
                <a:off x="7539257" y="1997743"/>
                <a:ext cx="401760" cy="299880"/>
              </p14:xfrm>
            </p:contentPart>
          </mc:Choice>
          <mc:Fallback>
            <p:pic>
              <p:nvPicPr>
                <p:cNvPr id="102" name="Freihand 101">
                  <a:extLst>
                    <a:ext uri="{FF2B5EF4-FFF2-40B4-BE49-F238E27FC236}">
                      <a16:creationId xmlns:a16="http://schemas.microsoft.com/office/drawing/2014/main" id="{42BB333D-C17B-0B2E-63D5-6942407FA3E8}"/>
                    </a:ext>
                  </a:extLst>
                </p:cNvPr>
                <p:cNvPicPr/>
                <p:nvPr/>
              </p:nvPicPr>
              <p:blipFill>
                <a:blip r:embed="rId106"/>
                <a:stretch>
                  <a:fillRect/>
                </a:stretch>
              </p:blipFill>
              <p:spPr>
                <a:xfrm>
                  <a:off x="7533137" y="1991623"/>
                  <a:ext cx="4140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3" name="Freihand 102">
                  <a:extLst>
                    <a:ext uri="{FF2B5EF4-FFF2-40B4-BE49-F238E27FC236}">
                      <a16:creationId xmlns:a16="http://schemas.microsoft.com/office/drawing/2014/main" id="{DF653180-3D52-37DE-DCDD-781A5D7D65F1}"/>
                    </a:ext>
                  </a:extLst>
                </p14:cNvPr>
                <p14:cNvContentPartPr/>
                <p14:nvPr/>
              </p14:nvContentPartPr>
              <p14:xfrm>
                <a:off x="7826177" y="1894423"/>
                <a:ext cx="378000" cy="294120"/>
              </p14:xfrm>
            </p:contentPart>
          </mc:Choice>
          <mc:Fallback>
            <p:pic>
              <p:nvPicPr>
                <p:cNvPr id="103" name="Freihand 102">
                  <a:extLst>
                    <a:ext uri="{FF2B5EF4-FFF2-40B4-BE49-F238E27FC236}">
                      <a16:creationId xmlns:a16="http://schemas.microsoft.com/office/drawing/2014/main" id="{DF653180-3D52-37DE-DCDD-781A5D7D65F1}"/>
                    </a:ext>
                  </a:extLst>
                </p:cNvPr>
                <p:cNvPicPr/>
                <p:nvPr/>
              </p:nvPicPr>
              <p:blipFill>
                <a:blip r:embed="rId108"/>
                <a:stretch>
                  <a:fillRect/>
                </a:stretch>
              </p:blipFill>
              <p:spPr>
                <a:xfrm>
                  <a:off x="7820057" y="1888303"/>
                  <a:ext cx="3902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4" name="Freihand 103">
                  <a:extLst>
                    <a:ext uri="{FF2B5EF4-FFF2-40B4-BE49-F238E27FC236}">
                      <a16:creationId xmlns:a16="http://schemas.microsoft.com/office/drawing/2014/main" id="{4CF38304-9F8E-5D01-FE88-73B12EA378D5}"/>
                    </a:ext>
                  </a:extLst>
                </p14:cNvPr>
                <p14:cNvContentPartPr/>
                <p14:nvPr/>
              </p14:nvContentPartPr>
              <p14:xfrm>
                <a:off x="8132177" y="2096383"/>
                <a:ext cx="74520" cy="61920"/>
              </p14:xfrm>
            </p:contentPart>
          </mc:Choice>
          <mc:Fallback>
            <p:pic>
              <p:nvPicPr>
                <p:cNvPr id="104" name="Freihand 103">
                  <a:extLst>
                    <a:ext uri="{FF2B5EF4-FFF2-40B4-BE49-F238E27FC236}">
                      <a16:creationId xmlns:a16="http://schemas.microsoft.com/office/drawing/2014/main" id="{4CF38304-9F8E-5D01-FE88-73B12EA378D5}"/>
                    </a:ext>
                  </a:extLst>
                </p:cNvPr>
                <p:cNvPicPr/>
                <p:nvPr/>
              </p:nvPicPr>
              <p:blipFill>
                <a:blip r:embed="rId110"/>
                <a:stretch>
                  <a:fillRect/>
                </a:stretch>
              </p:blipFill>
              <p:spPr>
                <a:xfrm>
                  <a:off x="8126057" y="2090263"/>
                  <a:ext cx="86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5" name="Freihand 104">
                  <a:extLst>
                    <a:ext uri="{FF2B5EF4-FFF2-40B4-BE49-F238E27FC236}">
                      <a16:creationId xmlns:a16="http://schemas.microsoft.com/office/drawing/2014/main" id="{85C89312-B970-94AC-E059-69C2F0DD7F0B}"/>
                    </a:ext>
                  </a:extLst>
                </p14:cNvPr>
                <p14:cNvContentPartPr/>
                <p14:nvPr/>
              </p14:nvContentPartPr>
              <p14:xfrm>
                <a:off x="8280497" y="1996663"/>
                <a:ext cx="138600" cy="169200"/>
              </p14:xfrm>
            </p:contentPart>
          </mc:Choice>
          <mc:Fallback>
            <p:pic>
              <p:nvPicPr>
                <p:cNvPr id="105" name="Freihand 104">
                  <a:extLst>
                    <a:ext uri="{FF2B5EF4-FFF2-40B4-BE49-F238E27FC236}">
                      <a16:creationId xmlns:a16="http://schemas.microsoft.com/office/drawing/2014/main" id="{85C89312-B970-94AC-E059-69C2F0DD7F0B}"/>
                    </a:ext>
                  </a:extLst>
                </p:cNvPr>
                <p:cNvPicPr/>
                <p:nvPr/>
              </p:nvPicPr>
              <p:blipFill>
                <a:blip r:embed="rId112"/>
                <a:stretch>
                  <a:fillRect/>
                </a:stretch>
              </p:blipFill>
              <p:spPr>
                <a:xfrm>
                  <a:off x="8274377" y="1990543"/>
                  <a:ext cx="150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7" name="Freihand 106">
                  <a:extLst>
                    <a:ext uri="{FF2B5EF4-FFF2-40B4-BE49-F238E27FC236}">
                      <a16:creationId xmlns:a16="http://schemas.microsoft.com/office/drawing/2014/main" id="{82663E2F-9C30-FF15-4D00-7CE447AD2F58}"/>
                    </a:ext>
                  </a:extLst>
                </p14:cNvPr>
                <p14:cNvContentPartPr/>
                <p14:nvPr/>
              </p14:nvContentPartPr>
              <p14:xfrm>
                <a:off x="8480297" y="1950943"/>
                <a:ext cx="328680" cy="174240"/>
              </p14:xfrm>
            </p:contentPart>
          </mc:Choice>
          <mc:Fallback>
            <p:pic>
              <p:nvPicPr>
                <p:cNvPr id="107" name="Freihand 106">
                  <a:extLst>
                    <a:ext uri="{FF2B5EF4-FFF2-40B4-BE49-F238E27FC236}">
                      <a16:creationId xmlns:a16="http://schemas.microsoft.com/office/drawing/2014/main" id="{82663E2F-9C30-FF15-4D00-7CE447AD2F58}"/>
                    </a:ext>
                  </a:extLst>
                </p:cNvPr>
                <p:cNvPicPr/>
                <p:nvPr/>
              </p:nvPicPr>
              <p:blipFill>
                <a:blip r:embed="rId114"/>
                <a:stretch>
                  <a:fillRect/>
                </a:stretch>
              </p:blipFill>
              <p:spPr>
                <a:xfrm>
                  <a:off x="8474177" y="1944823"/>
                  <a:ext cx="340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8" name="Freihand 107">
                  <a:extLst>
                    <a:ext uri="{FF2B5EF4-FFF2-40B4-BE49-F238E27FC236}">
                      <a16:creationId xmlns:a16="http://schemas.microsoft.com/office/drawing/2014/main" id="{916ED93D-798A-639B-17F1-8349B9764571}"/>
                    </a:ext>
                  </a:extLst>
                </p14:cNvPr>
                <p14:cNvContentPartPr/>
                <p14:nvPr/>
              </p14:nvContentPartPr>
              <p14:xfrm>
                <a:off x="8868737" y="1903063"/>
                <a:ext cx="141480" cy="144000"/>
              </p14:xfrm>
            </p:contentPart>
          </mc:Choice>
          <mc:Fallback>
            <p:pic>
              <p:nvPicPr>
                <p:cNvPr id="108" name="Freihand 107">
                  <a:extLst>
                    <a:ext uri="{FF2B5EF4-FFF2-40B4-BE49-F238E27FC236}">
                      <a16:creationId xmlns:a16="http://schemas.microsoft.com/office/drawing/2014/main" id="{916ED93D-798A-639B-17F1-8349B9764571}"/>
                    </a:ext>
                  </a:extLst>
                </p:cNvPr>
                <p:cNvPicPr/>
                <p:nvPr/>
              </p:nvPicPr>
              <p:blipFill>
                <a:blip r:embed="rId116"/>
                <a:stretch>
                  <a:fillRect/>
                </a:stretch>
              </p:blipFill>
              <p:spPr>
                <a:xfrm>
                  <a:off x="8862617" y="1896943"/>
                  <a:ext cx="153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9" name="Freihand 108">
                  <a:extLst>
                    <a:ext uri="{FF2B5EF4-FFF2-40B4-BE49-F238E27FC236}">
                      <a16:creationId xmlns:a16="http://schemas.microsoft.com/office/drawing/2014/main" id="{2F0B0E01-E728-2157-9DDA-6BE3A38B48BE}"/>
                    </a:ext>
                  </a:extLst>
                </p14:cNvPr>
                <p14:cNvContentPartPr/>
                <p14:nvPr/>
              </p14:nvContentPartPr>
              <p14:xfrm>
                <a:off x="9090137" y="1745743"/>
                <a:ext cx="185760" cy="298080"/>
              </p14:xfrm>
            </p:contentPart>
          </mc:Choice>
          <mc:Fallback>
            <p:pic>
              <p:nvPicPr>
                <p:cNvPr id="109" name="Freihand 108">
                  <a:extLst>
                    <a:ext uri="{FF2B5EF4-FFF2-40B4-BE49-F238E27FC236}">
                      <a16:creationId xmlns:a16="http://schemas.microsoft.com/office/drawing/2014/main" id="{2F0B0E01-E728-2157-9DDA-6BE3A38B48BE}"/>
                    </a:ext>
                  </a:extLst>
                </p:cNvPr>
                <p:cNvPicPr/>
                <p:nvPr/>
              </p:nvPicPr>
              <p:blipFill>
                <a:blip r:embed="rId118"/>
                <a:stretch>
                  <a:fillRect/>
                </a:stretch>
              </p:blipFill>
              <p:spPr>
                <a:xfrm>
                  <a:off x="9084017" y="1739623"/>
                  <a:ext cx="1980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0" name="Freihand 109">
                  <a:extLst>
                    <a:ext uri="{FF2B5EF4-FFF2-40B4-BE49-F238E27FC236}">
                      <a16:creationId xmlns:a16="http://schemas.microsoft.com/office/drawing/2014/main" id="{8BF4FC39-CE52-EB49-BF55-04680D104498}"/>
                    </a:ext>
                  </a:extLst>
                </p14:cNvPr>
                <p14:cNvContentPartPr/>
                <p14:nvPr/>
              </p14:nvContentPartPr>
              <p14:xfrm>
                <a:off x="9326657" y="1800823"/>
                <a:ext cx="234360" cy="186480"/>
              </p14:xfrm>
            </p:contentPart>
          </mc:Choice>
          <mc:Fallback>
            <p:pic>
              <p:nvPicPr>
                <p:cNvPr id="110" name="Freihand 109">
                  <a:extLst>
                    <a:ext uri="{FF2B5EF4-FFF2-40B4-BE49-F238E27FC236}">
                      <a16:creationId xmlns:a16="http://schemas.microsoft.com/office/drawing/2014/main" id="{8BF4FC39-CE52-EB49-BF55-04680D104498}"/>
                    </a:ext>
                  </a:extLst>
                </p:cNvPr>
                <p:cNvPicPr/>
                <p:nvPr/>
              </p:nvPicPr>
              <p:blipFill>
                <a:blip r:embed="rId120"/>
                <a:stretch>
                  <a:fillRect/>
                </a:stretch>
              </p:blipFill>
              <p:spPr>
                <a:xfrm>
                  <a:off x="9320537" y="1794703"/>
                  <a:ext cx="246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1" name="Freihand 110">
                  <a:extLst>
                    <a:ext uri="{FF2B5EF4-FFF2-40B4-BE49-F238E27FC236}">
                      <a16:creationId xmlns:a16="http://schemas.microsoft.com/office/drawing/2014/main" id="{FE272671-D7FE-3C24-C54D-6397DD3D7F17}"/>
                    </a:ext>
                  </a:extLst>
                </p14:cNvPr>
                <p14:cNvContentPartPr/>
                <p14:nvPr/>
              </p14:nvContentPartPr>
              <p14:xfrm>
                <a:off x="9419177" y="1675543"/>
                <a:ext cx="14040" cy="20520"/>
              </p14:xfrm>
            </p:contentPart>
          </mc:Choice>
          <mc:Fallback>
            <p:pic>
              <p:nvPicPr>
                <p:cNvPr id="111" name="Freihand 110">
                  <a:extLst>
                    <a:ext uri="{FF2B5EF4-FFF2-40B4-BE49-F238E27FC236}">
                      <a16:creationId xmlns:a16="http://schemas.microsoft.com/office/drawing/2014/main" id="{FE272671-D7FE-3C24-C54D-6397DD3D7F17}"/>
                    </a:ext>
                  </a:extLst>
                </p:cNvPr>
                <p:cNvPicPr/>
                <p:nvPr/>
              </p:nvPicPr>
              <p:blipFill>
                <a:blip r:embed="rId122"/>
                <a:stretch>
                  <a:fillRect/>
                </a:stretch>
              </p:blipFill>
              <p:spPr>
                <a:xfrm>
                  <a:off x="9413057" y="1669423"/>
                  <a:ext cx="26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2" name="Freihand 111">
                  <a:extLst>
                    <a:ext uri="{FF2B5EF4-FFF2-40B4-BE49-F238E27FC236}">
                      <a16:creationId xmlns:a16="http://schemas.microsoft.com/office/drawing/2014/main" id="{3FF62BB0-C608-A4FC-EF57-C003BE8B84BD}"/>
                    </a:ext>
                  </a:extLst>
                </p14:cNvPr>
                <p14:cNvContentPartPr/>
                <p14:nvPr/>
              </p14:nvContentPartPr>
              <p14:xfrm>
                <a:off x="9588377" y="1656103"/>
                <a:ext cx="125640" cy="288360"/>
              </p14:xfrm>
            </p:contentPart>
          </mc:Choice>
          <mc:Fallback>
            <p:pic>
              <p:nvPicPr>
                <p:cNvPr id="112" name="Freihand 111">
                  <a:extLst>
                    <a:ext uri="{FF2B5EF4-FFF2-40B4-BE49-F238E27FC236}">
                      <a16:creationId xmlns:a16="http://schemas.microsoft.com/office/drawing/2014/main" id="{3FF62BB0-C608-A4FC-EF57-C003BE8B84BD}"/>
                    </a:ext>
                  </a:extLst>
                </p:cNvPr>
                <p:cNvPicPr/>
                <p:nvPr/>
              </p:nvPicPr>
              <p:blipFill>
                <a:blip r:embed="rId124"/>
                <a:stretch>
                  <a:fillRect/>
                </a:stretch>
              </p:blipFill>
              <p:spPr>
                <a:xfrm>
                  <a:off x="9582257" y="1649983"/>
                  <a:ext cx="1378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3" name="Freihand 112">
                  <a:extLst>
                    <a:ext uri="{FF2B5EF4-FFF2-40B4-BE49-F238E27FC236}">
                      <a16:creationId xmlns:a16="http://schemas.microsoft.com/office/drawing/2014/main" id="{76A1E7A2-34B5-25EA-7609-9C6CE8E05BB3}"/>
                    </a:ext>
                  </a:extLst>
                </p14:cNvPr>
                <p14:cNvContentPartPr/>
                <p14:nvPr/>
              </p14:nvContentPartPr>
              <p14:xfrm>
                <a:off x="9782057" y="1761943"/>
                <a:ext cx="381960" cy="327960"/>
              </p14:xfrm>
            </p:contentPart>
          </mc:Choice>
          <mc:Fallback>
            <p:pic>
              <p:nvPicPr>
                <p:cNvPr id="113" name="Freihand 112">
                  <a:extLst>
                    <a:ext uri="{FF2B5EF4-FFF2-40B4-BE49-F238E27FC236}">
                      <a16:creationId xmlns:a16="http://schemas.microsoft.com/office/drawing/2014/main" id="{76A1E7A2-34B5-25EA-7609-9C6CE8E05BB3}"/>
                    </a:ext>
                  </a:extLst>
                </p:cNvPr>
                <p:cNvPicPr/>
                <p:nvPr/>
              </p:nvPicPr>
              <p:blipFill>
                <a:blip r:embed="rId126"/>
                <a:stretch>
                  <a:fillRect/>
                </a:stretch>
              </p:blipFill>
              <p:spPr>
                <a:xfrm>
                  <a:off x="9775937" y="1755823"/>
                  <a:ext cx="394200" cy="34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114" name="Freihand 113">
                <a:extLst>
                  <a:ext uri="{FF2B5EF4-FFF2-40B4-BE49-F238E27FC236}">
                    <a16:creationId xmlns:a16="http://schemas.microsoft.com/office/drawing/2014/main" id="{A783FBC3-61C5-EA0A-C9A0-BBFBE4330720}"/>
                  </a:ext>
                </a:extLst>
              </p14:cNvPr>
              <p14:cNvContentPartPr/>
              <p14:nvPr/>
            </p14:nvContentPartPr>
            <p14:xfrm>
              <a:off x="10526897" y="1549903"/>
              <a:ext cx="411120" cy="219600"/>
            </p14:xfrm>
          </p:contentPart>
        </mc:Choice>
        <mc:Fallback>
          <p:pic>
            <p:nvPicPr>
              <p:cNvPr id="114" name="Freihand 113">
                <a:extLst>
                  <a:ext uri="{FF2B5EF4-FFF2-40B4-BE49-F238E27FC236}">
                    <a16:creationId xmlns:a16="http://schemas.microsoft.com/office/drawing/2014/main" id="{A783FBC3-61C5-EA0A-C9A0-BBFBE4330720}"/>
                  </a:ext>
                </a:extLst>
              </p:cNvPr>
              <p:cNvPicPr/>
              <p:nvPr/>
            </p:nvPicPr>
            <p:blipFill>
              <a:blip r:embed="rId128"/>
              <a:stretch>
                <a:fillRect/>
              </a:stretch>
            </p:blipFill>
            <p:spPr>
              <a:xfrm>
                <a:off x="10520777" y="1543783"/>
                <a:ext cx="423360" cy="231840"/>
              </a:xfrm>
              <a:prstGeom prst="rect">
                <a:avLst/>
              </a:prstGeom>
            </p:spPr>
          </p:pic>
        </mc:Fallback>
      </mc:AlternateContent>
      <p:grpSp>
        <p:nvGrpSpPr>
          <p:cNvPr id="124" name="Gruppieren 123">
            <a:extLst>
              <a:ext uri="{FF2B5EF4-FFF2-40B4-BE49-F238E27FC236}">
                <a16:creationId xmlns:a16="http://schemas.microsoft.com/office/drawing/2014/main" id="{4D4FFBCE-30A0-7E46-6E85-216B7B58C625}"/>
              </a:ext>
            </a:extLst>
          </p:cNvPr>
          <p:cNvGrpSpPr/>
          <p:nvPr/>
        </p:nvGrpSpPr>
        <p:grpSpPr>
          <a:xfrm>
            <a:off x="7887017" y="2326423"/>
            <a:ext cx="2116800" cy="853560"/>
            <a:chOff x="7887017" y="2326423"/>
            <a:chExt cx="2116800" cy="853560"/>
          </a:xfrm>
        </p:grpSpPr>
        <mc:AlternateContent xmlns:mc="http://schemas.openxmlformats.org/markup-compatibility/2006">
          <mc:Choice xmlns:p14="http://schemas.microsoft.com/office/powerpoint/2010/main" Requires="p14">
            <p:contentPart p14:bwMode="auto" r:id="rId129">
              <p14:nvContentPartPr>
                <p14:cNvPr id="115" name="Freihand 114">
                  <a:extLst>
                    <a:ext uri="{FF2B5EF4-FFF2-40B4-BE49-F238E27FC236}">
                      <a16:creationId xmlns:a16="http://schemas.microsoft.com/office/drawing/2014/main" id="{EC093ADB-B943-640F-FA5A-5491C17CE7D5}"/>
                    </a:ext>
                  </a:extLst>
                </p14:cNvPr>
                <p14:cNvContentPartPr/>
                <p14:nvPr/>
              </p14:nvContentPartPr>
              <p14:xfrm>
                <a:off x="7982417" y="2565823"/>
                <a:ext cx="64800" cy="343080"/>
              </p14:xfrm>
            </p:contentPart>
          </mc:Choice>
          <mc:Fallback>
            <p:pic>
              <p:nvPicPr>
                <p:cNvPr id="115" name="Freihand 114">
                  <a:extLst>
                    <a:ext uri="{FF2B5EF4-FFF2-40B4-BE49-F238E27FC236}">
                      <a16:creationId xmlns:a16="http://schemas.microsoft.com/office/drawing/2014/main" id="{EC093ADB-B943-640F-FA5A-5491C17CE7D5}"/>
                    </a:ext>
                  </a:extLst>
                </p:cNvPr>
                <p:cNvPicPr/>
                <p:nvPr/>
              </p:nvPicPr>
              <p:blipFill>
                <a:blip r:embed="rId130"/>
                <a:stretch>
                  <a:fillRect/>
                </a:stretch>
              </p:blipFill>
              <p:spPr>
                <a:xfrm>
                  <a:off x="7976297" y="2559703"/>
                  <a:ext cx="7704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6" name="Freihand 115">
                  <a:extLst>
                    <a:ext uri="{FF2B5EF4-FFF2-40B4-BE49-F238E27FC236}">
                      <a16:creationId xmlns:a16="http://schemas.microsoft.com/office/drawing/2014/main" id="{DA87F27A-A2F9-A57B-4133-B4150B510D19}"/>
                    </a:ext>
                  </a:extLst>
                </p14:cNvPr>
                <p14:cNvContentPartPr/>
                <p14:nvPr/>
              </p14:nvContentPartPr>
              <p14:xfrm>
                <a:off x="7887017" y="2513263"/>
                <a:ext cx="346320" cy="446760"/>
              </p14:xfrm>
            </p:contentPart>
          </mc:Choice>
          <mc:Fallback>
            <p:pic>
              <p:nvPicPr>
                <p:cNvPr id="116" name="Freihand 115">
                  <a:extLst>
                    <a:ext uri="{FF2B5EF4-FFF2-40B4-BE49-F238E27FC236}">
                      <a16:creationId xmlns:a16="http://schemas.microsoft.com/office/drawing/2014/main" id="{DA87F27A-A2F9-A57B-4133-B4150B510D19}"/>
                    </a:ext>
                  </a:extLst>
                </p:cNvPr>
                <p:cNvPicPr/>
                <p:nvPr/>
              </p:nvPicPr>
              <p:blipFill>
                <a:blip r:embed="rId132"/>
                <a:stretch>
                  <a:fillRect/>
                </a:stretch>
              </p:blipFill>
              <p:spPr>
                <a:xfrm>
                  <a:off x="7880897" y="2507143"/>
                  <a:ext cx="35856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7" name="Freihand 116">
                  <a:extLst>
                    <a:ext uri="{FF2B5EF4-FFF2-40B4-BE49-F238E27FC236}">
                      <a16:creationId xmlns:a16="http://schemas.microsoft.com/office/drawing/2014/main" id="{F98376D8-7DAF-C753-A6AD-CF0CECB76CC6}"/>
                    </a:ext>
                  </a:extLst>
                </p14:cNvPr>
                <p14:cNvContentPartPr/>
                <p14:nvPr/>
              </p14:nvContentPartPr>
              <p14:xfrm>
                <a:off x="8214977" y="2480143"/>
                <a:ext cx="216720" cy="331560"/>
              </p14:xfrm>
            </p:contentPart>
          </mc:Choice>
          <mc:Fallback>
            <p:pic>
              <p:nvPicPr>
                <p:cNvPr id="117" name="Freihand 116">
                  <a:extLst>
                    <a:ext uri="{FF2B5EF4-FFF2-40B4-BE49-F238E27FC236}">
                      <a16:creationId xmlns:a16="http://schemas.microsoft.com/office/drawing/2014/main" id="{F98376D8-7DAF-C753-A6AD-CF0CECB76CC6}"/>
                    </a:ext>
                  </a:extLst>
                </p:cNvPr>
                <p:cNvPicPr/>
                <p:nvPr/>
              </p:nvPicPr>
              <p:blipFill>
                <a:blip r:embed="rId134"/>
                <a:stretch>
                  <a:fillRect/>
                </a:stretch>
              </p:blipFill>
              <p:spPr>
                <a:xfrm>
                  <a:off x="8208857" y="2474023"/>
                  <a:ext cx="2289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8" name="Freihand 117">
                  <a:extLst>
                    <a:ext uri="{FF2B5EF4-FFF2-40B4-BE49-F238E27FC236}">
                      <a16:creationId xmlns:a16="http://schemas.microsoft.com/office/drawing/2014/main" id="{3D0C9381-1BB4-5274-38D1-7EBFA747B5BF}"/>
                    </a:ext>
                  </a:extLst>
                </p14:cNvPr>
                <p14:cNvContentPartPr/>
                <p14:nvPr/>
              </p14:nvContentPartPr>
              <p14:xfrm>
                <a:off x="8558417" y="2574463"/>
                <a:ext cx="108000" cy="25920"/>
              </p14:xfrm>
            </p:contentPart>
          </mc:Choice>
          <mc:Fallback>
            <p:pic>
              <p:nvPicPr>
                <p:cNvPr id="118" name="Freihand 117">
                  <a:extLst>
                    <a:ext uri="{FF2B5EF4-FFF2-40B4-BE49-F238E27FC236}">
                      <a16:creationId xmlns:a16="http://schemas.microsoft.com/office/drawing/2014/main" id="{3D0C9381-1BB4-5274-38D1-7EBFA747B5BF}"/>
                    </a:ext>
                  </a:extLst>
                </p:cNvPr>
                <p:cNvPicPr/>
                <p:nvPr/>
              </p:nvPicPr>
              <p:blipFill>
                <a:blip r:embed="rId136"/>
                <a:stretch>
                  <a:fillRect/>
                </a:stretch>
              </p:blipFill>
              <p:spPr>
                <a:xfrm>
                  <a:off x="8552297" y="2568343"/>
                  <a:ext cx="120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9" name="Freihand 118">
                  <a:extLst>
                    <a:ext uri="{FF2B5EF4-FFF2-40B4-BE49-F238E27FC236}">
                      <a16:creationId xmlns:a16="http://schemas.microsoft.com/office/drawing/2014/main" id="{7A9DEF7E-9A33-3C84-956D-E6040F4923D4}"/>
                    </a:ext>
                  </a:extLst>
                </p14:cNvPr>
                <p14:cNvContentPartPr/>
                <p14:nvPr/>
              </p14:nvContentPartPr>
              <p14:xfrm>
                <a:off x="8789177" y="2326423"/>
                <a:ext cx="290520" cy="398880"/>
              </p14:xfrm>
            </p:contentPart>
          </mc:Choice>
          <mc:Fallback>
            <p:pic>
              <p:nvPicPr>
                <p:cNvPr id="119" name="Freihand 118">
                  <a:extLst>
                    <a:ext uri="{FF2B5EF4-FFF2-40B4-BE49-F238E27FC236}">
                      <a16:creationId xmlns:a16="http://schemas.microsoft.com/office/drawing/2014/main" id="{7A9DEF7E-9A33-3C84-956D-E6040F4923D4}"/>
                    </a:ext>
                  </a:extLst>
                </p:cNvPr>
                <p:cNvPicPr/>
                <p:nvPr/>
              </p:nvPicPr>
              <p:blipFill>
                <a:blip r:embed="rId138"/>
                <a:stretch>
                  <a:fillRect/>
                </a:stretch>
              </p:blipFill>
              <p:spPr>
                <a:xfrm>
                  <a:off x="8783057" y="2320303"/>
                  <a:ext cx="30276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2" name="Freihand 121">
                  <a:extLst>
                    <a:ext uri="{FF2B5EF4-FFF2-40B4-BE49-F238E27FC236}">
                      <a16:creationId xmlns:a16="http://schemas.microsoft.com/office/drawing/2014/main" id="{FF01D053-48BE-674D-0874-CFF9E001E217}"/>
                    </a:ext>
                  </a:extLst>
                </p14:cNvPr>
                <p14:cNvContentPartPr/>
                <p14:nvPr/>
              </p14:nvContentPartPr>
              <p14:xfrm>
                <a:off x="9083657" y="2345863"/>
                <a:ext cx="718560" cy="299520"/>
              </p14:xfrm>
            </p:contentPart>
          </mc:Choice>
          <mc:Fallback>
            <p:pic>
              <p:nvPicPr>
                <p:cNvPr id="122" name="Freihand 121">
                  <a:extLst>
                    <a:ext uri="{FF2B5EF4-FFF2-40B4-BE49-F238E27FC236}">
                      <a16:creationId xmlns:a16="http://schemas.microsoft.com/office/drawing/2014/main" id="{FF01D053-48BE-674D-0874-CFF9E001E217}"/>
                    </a:ext>
                  </a:extLst>
                </p:cNvPr>
                <p:cNvPicPr/>
                <p:nvPr/>
              </p:nvPicPr>
              <p:blipFill>
                <a:blip r:embed="rId140"/>
                <a:stretch>
                  <a:fillRect/>
                </a:stretch>
              </p:blipFill>
              <p:spPr>
                <a:xfrm>
                  <a:off x="9077537" y="2339743"/>
                  <a:ext cx="7308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3" name="Freihand 122">
                  <a:extLst>
                    <a:ext uri="{FF2B5EF4-FFF2-40B4-BE49-F238E27FC236}">
                      <a16:creationId xmlns:a16="http://schemas.microsoft.com/office/drawing/2014/main" id="{2B1A260E-47EC-56C0-EFD9-E9D6FEF3F1CF}"/>
                    </a:ext>
                  </a:extLst>
                </p14:cNvPr>
                <p14:cNvContentPartPr/>
                <p14:nvPr/>
              </p14:nvContentPartPr>
              <p14:xfrm>
                <a:off x="8110937" y="2647183"/>
                <a:ext cx="1892880" cy="532800"/>
              </p14:xfrm>
            </p:contentPart>
          </mc:Choice>
          <mc:Fallback>
            <p:pic>
              <p:nvPicPr>
                <p:cNvPr id="123" name="Freihand 122">
                  <a:extLst>
                    <a:ext uri="{FF2B5EF4-FFF2-40B4-BE49-F238E27FC236}">
                      <a16:creationId xmlns:a16="http://schemas.microsoft.com/office/drawing/2014/main" id="{2B1A260E-47EC-56C0-EFD9-E9D6FEF3F1CF}"/>
                    </a:ext>
                  </a:extLst>
                </p:cNvPr>
                <p:cNvPicPr/>
                <p:nvPr/>
              </p:nvPicPr>
              <p:blipFill>
                <a:blip r:embed="rId142"/>
                <a:stretch>
                  <a:fillRect/>
                </a:stretch>
              </p:blipFill>
              <p:spPr>
                <a:xfrm>
                  <a:off x="8104817" y="2641063"/>
                  <a:ext cx="1905120" cy="54504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P spid="8" grpId="0"/>
      <p:bldP spid="62"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a:t>G</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3B537C0E-9847-7E3C-6564-123C8AD44699}"/>
              </a:ext>
            </a:extLst>
          </p:cNvPr>
          <p:cNvGrpSpPr/>
          <p:nvPr/>
        </p:nvGrpSpPr>
        <p:grpSpPr>
          <a:xfrm>
            <a:off x="1132337" y="1216543"/>
            <a:ext cx="2557440" cy="2209320"/>
            <a:chOff x="1132337" y="1216543"/>
            <a:chExt cx="2557440" cy="2209320"/>
          </a:xfrm>
        </p:grpSpPr>
        <mc:AlternateContent xmlns:mc="http://schemas.openxmlformats.org/markup-compatibility/2006">
          <mc:Choice xmlns:p14="http://schemas.microsoft.com/office/powerpoint/2010/main" Requires="p14">
            <p:contentPart p14:bwMode="auto" r:id="rId3">
              <p14:nvContentPartPr>
                <p14:cNvPr id="26" name="Freihand 25">
                  <a:extLst>
                    <a:ext uri="{FF2B5EF4-FFF2-40B4-BE49-F238E27FC236}">
                      <a16:creationId xmlns:a16="http://schemas.microsoft.com/office/drawing/2014/main" id="{10C41F05-1165-699D-A2B5-F6930243E464}"/>
                    </a:ext>
                  </a:extLst>
                </p14:cNvPr>
                <p14:cNvContentPartPr/>
                <p14:nvPr/>
              </p14:nvContentPartPr>
              <p14:xfrm>
                <a:off x="1622657" y="1602823"/>
                <a:ext cx="2067120" cy="1823040"/>
              </p14:xfrm>
            </p:contentPart>
          </mc:Choice>
          <mc:Fallback>
            <p:pic>
              <p:nvPicPr>
                <p:cNvPr id="26" name="Freihand 25">
                  <a:extLst>
                    <a:ext uri="{FF2B5EF4-FFF2-40B4-BE49-F238E27FC236}">
                      <a16:creationId xmlns:a16="http://schemas.microsoft.com/office/drawing/2014/main" id="{10C41F05-1165-699D-A2B5-F6930243E464}"/>
                    </a:ext>
                  </a:extLst>
                </p:cNvPr>
                <p:cNvPicPr/>
                <p:nvPr/>
              </p:nvPicPr>
              <p:blipFill>
                <a:blip r:embed="rId4"/>
                <a:stretch>
                  <a:fillRect/>
                </a:stretch>
              </p:blipFill>
              <p:spPr>
                <a:xfrm>
                  <a:off x="1616537" y="1596703"/>
                  <a:ext cx="2079360" cy="1835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Freihand 26">
                  <a:extLst>
                    <a:ext uri="{FF2B5EF4-FFF2-40B4-BE49-F238E27FC236}">
                      <a16:creationId xmlns:a16="http://schemas.microsoft.com/office/drawing/2014/main" id="{1079DF10-4599-13B6-2D89-AC04B3482038}"/>
                    </a:ext>
                  </a:extLst>
                </p14:cNvPr>
                <p14:cNvContentPartPr/>
                <p14:nvPr/>
              </p14:nvContentPartPr>
              <p14:xfrm>
                <a:off x="1132337" y="1538023"/>
                <a:ext cx="71280" cy="178200"/>
              </p14:xfrm>
            </p:contentPart>
          </mc:Choice>
          <mc:Fallback>
            <p:pic>
              <p:nvPicPr>
                <p:cNvPr id="27" name="Freihand 26">
                  <a:extLst>
                    <a:ext uri="{FF2B5EF4-FFF2-40B4-BE49-F238E27FC236}">
                      <a16:creationId xmlns:a16="http://schemas.microsoft.com/office/drawing/2014/main" id="{1079DF10-4599-13B6-2D89-AC04B3482038}"/>
                    </a:ext>
                  </a:extLst>
                </p:cNvPr>
                <p:cNvPicPr/>
                <p:nvPr/>
              </p:nvPicPr>
              <p:blipFill>
                <a:blip r:embed="rId6"/>
                <a:stretch>
                  <a:fillRect/>
                </a:stretch>
              </p:blipFill>
              <p:spPr>
                <a:xfrm>
                  <a:off x="1126217" y="1531903"/>
                  <a:ext cx="83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8" name="Freihand 27">
                  <a:extLst>
                    <a:ext uri="{FF2B5EF4-FFF2-40B4-BE49-F238E27FC236}">
                      <a16:creationId xmlns:a16="http://schemas.microsoft.com/office/drawing/2014/main" id="{A5201E19-0B2C-478E-9D81-672C81F73639}"/>
                    </a:ext>
                  </a:extLst>
                </p14:cNvPr>
                <p14:cNvContentPartPr/>
                <p14:nvPr/>
              </p14:nvContentPartPr>
              <p14:xfrm>
                <a:off x="1220537" y="1460263"/>
                <a:ext cx="87840" cy="203040"/>
              </p14:xfrm>
            </p:contentPart>
          </mc:Choice>
          <mc:Fallback>
            <p:pic>
              <p:nvPicPr>
                <p:cNvPr id="28" name="Freihand 27">
                  <a:extLst>
                    <a:ext uri="{FF2B5EF4-FFF2-40B4-BE49-F238E27FC236}">
                      <a16:creationId xmlns:a16="http://schemas.microsoft.com/office/drawing/2014/main" id="{A5201E19-0B2C-478E-9D81-672C81F73639}"/>
                    </a:ext>
                  </a:extLst>
                </p:cNvPr>
                <p:cNvPicPr/>
                <p:nvPr/>
              </p:nvPicPr>
              <p:blipFill>
                <a:blip r:embed="rId8"/>
                <a:stretch>
                  <a:fillRect/>
                </a:stretch>
              </p:blipFill>
              <p:spPr>
                <a:xfrm>
                  <a:off x="1214417" y="1454143"/>
                  <a:ext cx="100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 name="Freihand 28">
                  <a:extLst>
                    <a:ext uri="{FF2B5EF4-FFF2-40B4-BE49-F238E27FC236}">
                      <a16:creationId xmlns:a16="http://schemas.microsoft.com/office/drawing/2014/main" id="{28912979-4B46-53F9-541E-B5E05D946A02}"/>
                    </a:ext>
                  </a:extLst>
                </p14:cNvPr>
                <p14:cNvContentPartPr/>
                <p14:nvPr/>
              </p14:nvContentPartPr>
              <p14:xfrm>
                <a:off x="1309457" y="1318783"/>
                <a:ext cx="85320" cy="330480"/>
              </p14:xfrm>
            </p:contentPart>
          </mc:Choice>
          <mc:Fallback>
            <p:pic>
              <p:nvPicPr>
                <p:cNvPr id="29" name="Freihand 28">
                  <a:extLst>
                    <a:ext uri="{FF2B5EF4-FFF2-40B4-BE49-F238E27FC236}">
                      <a16:creationId xmlns:a16="http://schemas.microsoft.com/office/drawing/2014/main" id="{28912979-4B46-53F9-541E-B5E05D946A02}"/>
                    </a:ext>
                  </a:extLst>
                </p:cNvPr>
                <p:cNvPicPr/>
                <p:nvPr/>
              </p:nvPicPr>
              <p:blipFill>
                <a:blip r:embed="rId10"/>
                <a:stretch>
                  <a:fillRect/>
                </a:stretch>
              </p:blipFill>
              <p:spPr>
                <a:xfrm>
                  <a:off x="1303337" y="1312663"/>
                  <a:ext cx="9756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 name="Freihand 29">
                  <a:extLst>
                    <a:ext uri="{FF2B5EF4-FFF2-40B4-BE49-F238E27FC236}">
                      <a16:creationId xmlns:a16="http://schemas.microsoft.com/office/drawing/2014/main" id="{56A4460E-DDE6-2ED3-444B-C0AAC48F643F}"/>
                    </a:ext>
                  </a:extLst>
                </p14:cNvPr>
                <p14:cNvContentPartPr/>
                <p14:nvPr/>
              </p14:nvContentPartPr>
              <p14:xfrm>
                <a:off x="1384337" y="1361983"/>
                <a:ext cx="135360" cy="201600"/>
              </p14:xfrm>
            </p:contentPart>
          </mc:Choice>
          <mc:Fallback>
            <p:pic>
              <p:nvPicPr>
                <p:cNvPr id="30" name="Freihand 29">
                  <a:extLst>
                    <a:ext uri="{FF2B5EF4-FFF2-40B4-BE49-F238E27FC236}">
                      <a16:creationId xmlns:a16="http://schemas.microsoft.com/office/drawing/2014/main" id="{56A4460E-DDE6-2ED3-444B-C0AAC48F643F}"/>
                    </a:ext>
                  </a:extLst>
                </p:cNvPr>
                <p:cNvPicPr/>
                <p:nvPr/>
              </p:nvPicPr>
              <p:blipFill>
                <a:blip r:embed="rId12"/>
                <a:stretch>
                  <a:fillRect/>
                </a:stretch>
              </p:blipFill>
              <p:spPr>
                <a:xfrm>
                  <a:off x="1378217" y="1355863"/>
                  <a:ext cx="147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Freihand 30">
                  <a:extLst>
                    <a:ext uri="{FF2B5EF4-FFF2-40B4-BE49-F238E27FC236}">
                      <a16:creationId xmlns:a16="http://schemas.microsoft.com/office/drawing/2014/main" id="{4A4C2737-22FC-FDC5-446E-28D31093F704}"/>
                    </a:ext>
                  </a:extLst>
                </p14:cNvPr>
                <p14:cNvContentPartPr/>
                <p14:nvPr/>
              </p14:nvContentPartPr>
              <p14:xfrm>
                <a:off x="1533737" y="1460263"/>
                <a:ext cx="68040" cy="113040"/>
              </p14:xfrm>
            </p:contentPart>
          </mc:Choice>
          <mc:Fallback>
            <p:pic>
              <p:nvPicPr>
                <p:cNvPr id="31" name="Freihand 30">
                  <a:extLst>
                    <a:ext uri="{FF2B5EF4-FFF2-40B4-BE49-F238E27FC236}">
                      <a16:creationId xmlns:a16="http://schemas.microsoft.com/office/drawing/2014/main" id="{4A4C2737-22FC-FDC5-446E-28D31093F704}"/>
                    </a:ext>
                  </a:extLst>
                </p:cNvPr>
                <p:cNvPicPr/>
                <p:nvPr/>
              </p:nvPicPr>
              <p:blipFill>
                <a:blip r:embed="rId14"/>
                <a:stretch>
                  <a:fillRect/>
                </a:stretch>
              </p:blipFill>
              <p:spPr>
                <a:xfrm>
                  <a:off x="1527617" y="1454143"/>
                  <a:ext cx="80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2" name="Freihand 31">
                  <a:extLst>
                    <a:ext uri="{FF2B5EF4-FFF2-40B4-BE49-F238E27FC236}">
                      <a16:creationId xmlns:a16="http://schemas.microsoft.com/office/drawing/2014/main" id="{F0EBB435-284D-09DB-0A36-AA55C129871F}"/>
                    </a:ext>
                  </a:extLst>
                </p14:cNvPr>
                <p14:cNvContentPartPr/>
                <p14:nvPr/>
              </p14:nvContentPartPr>
              <p14:xfrm>
                <a:off x="1525097" y="1216543"/>
                <a:ext cx="158040" cy="371520"/>
              </p14:xfrm>
            </p:contentPart>
          </mc:Choice>
          <mc:Fallback>
            <p:pic>
              <p:nvPicPr>
                <p:cNvPr id="32" name="Freihand 31">
                  <a:extLst>
                    <a:ext uri="{FF2B5EF4-FFF2-40B4-BE49-F238E27FC236}">
                      <a16:creationId xmlns:a16="http://schemas.microsoft.com/office/drawing/2014/main" id="{F0EBB435-284D-09DB-0A36-AA55C129871F}"/>
                    </a:ext>
                  </a:extLst>
                </p:cNvPr>
                <p:cNvPicPr/>
                <p:nvPr/>
              </p:nvPicPr>
              <p:blipFill>
                <a:blip r:embed="rId16"/>
                <a:stretch>
                  <a:fillRect/>
                </a:stretch>
              </p:blipFill>
              <p:spPr>
                <a:xfrm>
                  <a:off x="1518977" y="1210423"/>
                  <a:ext cx="170280" cy="38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34" name="Freihand 33">
                <a:extLst>
                  <a:ext uri="{FF2B5EF4-FFF2-40B4-BE49-F238E27FC236}">
                    <a16:creationId xmlns:a16="http://schemas.microsoft.com/office/drawing/2014/main" id="{80DF1052-16B7-B27C-AC04-A020FE5F1DE0}"/>
                  </a:ext>
                </a:extLst>
              </p14:cNvPr>
              <p14:cNvContentPartPr/>
              <p14:nvPr/>
            </p14:nvContentPartPr>
            <p14:xfrm>
              <a:off x="802217" y="2712703"/>
              <a:ext cx="113400" cy="16560"/>
            </p14:xfrm>
          </p:contentPart>
        </mc:Choice>
        <mc:Fallback>
          <p:pic>
            <p:nvPicPr>
              <p:cNvPr id="34" name="Freihand 33">
                <a:extLst>
                  <a:ext uri="{FF2B5EF4-FFF2-40B4-BE49-F238E27FC236}">
                    <a16:creationId xmlns:a16="http://schemas.microsoft.com/office/drawing/2014/main" id="{80DF1052-16B7-B27C-AC04-A020FE5F1DE0}"/>
                  </a:ext>
                </a:extLst>
              </p:cNvPr>
              <p:cNvPicPr/>
              <p:nvPr/>
            </p:nvPicPr>
            <p:blipFill>
              <a:blip r:embed="rId18"/>
              <a:stretch>
                <a:fillRect/>
              </a:stretch>
            </p:blipFill>
            <p:spPr>
              <a:xfrm>
                <a:off x="796097" y="2706583"/>
                <a:ext cx="125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 name="Freihand 34">
                <a:extLst>
                  <a:ext uri="{FF2B5EF4-FFF2-40B4-BE49-F238E27FC236}">
                    <a16:creationId xmlns:a16="http://schemas.microsoft.com/office/drawing/2014/main" id="{32427DE3-4DD4-3140-13AF-5B7E1801F3E3}"/>
                  </a:ext>
                </a:extLst>
              </p14:cNvPr>
              <p14:cNvContentPartPr/>
              <p14:nvPr/>
            </p14:nvContentPartPr>
            <p14:xfrm>
              <a:off x="1101377" y="2695783"/>
              <a:ext cx="653760" cy="53640"/>
            </p14:xfrm>
          </p:contentPart>
        </mc:Choice>
        <mc:Fallback>
          <p:pic>
            <p:nvPicPr>
              <p:cNvPr id="35" name="Freihand 34">
                <a:extLst>
                  <a:ext uri="{FF2B5EF4-FFF2-40B4-BE49-F238E27FC236}">
                    <a16:creationId xmlns:a16="http://schemas.microsoft.com/office/drawing/2014/main" id="{32427DE3-4DD4-3140-13AF-5B7E1801F3E3}"/>
                  </a:ext>
                </a:extLst>
              </p:cNvPr>
              <p:cNvPicPr/>
              <p:nvPr/>
            </p:nvPicPr>
            <p:blipFill>
              <a:blip r:embed="rId20"/>
              <a:stretch>
                <a:fillRect/>
              </a:stretch>
            </p:blipFill>
            <p:spPr>
              <a:xfrm>
                <a:off x="1095257" y="2689663"/>
                <a:ext cx="666000" cy="65880"/>
              </a:xfrm>
              <a:prstGeom prst="rect">
                <a:avLst/>
              </a:prstGeom>
            </p:spPr>
          </p:pic>
        </mc:Fallback>
      </mc:AlternateContent>
      <p:grpSp>
        <p:nvGrpSpPr>
          <p:cNvPr id="59" name="Gruppieren 58">
            <a:extLst>
              <a:ext uri="{FF2B5EF4-FFF2-40B4-BE49-F238E27FC236}">
                <a16:creationId xmlns:a16="http://schemas.microsoft.com/office/drawing/2014/main" id="{9DDBA978-4DAD-964A-287D-0C67BBCE67A5}"/>
              </a:ext>
            </a:extLst>
          </p:cNvPr>
          <p:cNvGrpSpPr/>
          <p:nvPr/>
        </p:nvGrpSpPr>
        <p:grpSpPr>
          <a:xfrm>
            <a:off x="131177" y="2515783"/>
            <a:ext cx="535320" cy="417960"/>
            <a:chOff x="131177" y="2515783"/>
            <a:chExt cx="535320" cy="417960"/>
          </a:xfrm>
        </p:grpSpPr>
        <mc:AlternateContent xmlns:mc="http://schemas.openxmlformats.org/markup-compatibility/2006">
          <mc:Choice xmlns:p14="http://schemas.microsoft.com/office/powerpoint/2010/main" Requires="p14">
            <p:contentPart p14:bwMode="auto" r:id="rId21">
              <p14:nvContentPartPr>
                <p14:cNvPr id="52" name="Freihand 51">
                  <a:extLst>
                    <a:ext uri="{FF2B5EF4-FFF2-40B4-BE49-F238E27FC236}">
                      <a16:creationId xmlns:a16="http://schemas.microsoft.com/office/drawing/2014/main" id="{88631D66-DF3D-2161-2DAC-A616D52CCC88}"/>
                    </a:ext>
                  </a:extLst>
                </p14:cNvPr>
                <p14:cNvContentPartPr/>
                <p14:nvPr/>
              </p14:nvContentPartPr>
              <p14:xfrm>
                <a:off x="135137" y="2716663"/>
                <a:ext cx="55440" cy="143280"/>
              </p14:xfrm>
            </p:contentPart>
          </mc:Choice>
          <mc:Fallback>
            <p:pic>
              <p:nvPicPr>
                <p:cNvPr id="52" name="Freihand 51">
                  <a:extLst>
                    <a:ext uri="{FF2B5EF4-FFF2-40B4-BE49-F238E27FC236}">
                      <a16:creationId xmlns:a16="http://schemas.microsoft.com/office/drawing/2014/main" id="{88631D66-DF3D-2161-2DAC-A616D52CCC88}"/>
                    </a:ext>
                  </a:extLst>
                </p:cNvPr>
                <p:cNvPicPr/>
                <p:nvPr/>
              </p:nvPicPr>
              <p:blipFill>
                <a:blip r:embed="rId22"/>
                <a:stretch>
                  <a:fillRect/>
                </a:stretch>
              </p:blipFill>
              <p:spPr>
                <a:xfrm>
                  <a:off x="129017" y="2710543"/>
                  <a:ext cx="67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3" name="Freihand 52">
                  <a:extLst>
                    <a:ext uri="{FF2B5EF4-FFF2-40B4-BE49-F238E27FC236}">
                      <a16:creationId xmlns:a16="http://schemas.microsoft.com/office/drawing/2014/main" id="{63C11677-261F-BBBA-9427-52F0123138BA}"/>
                    </a:ext>
                  </a:extLst>
                </p14:cNvPr>
                <p14:cNvContentPartPr/>
                <p14:nvPr/>
              </p14:nvContentPartPr>
              <p14:xfrm>
                <a:off x="131177" y="2627743"/>
                <a:ext cx="14040" cy="9720"/>
              </p14:xfrm>
            </p:contentPart>
          </mc:Choice>
          <mc:Fallback>
            <p:pic>
              <p:nvPicPr>
                <p:cNvPr id="53" name="Freihand 52">
                  <a:extLst>
                    <a:ext uri="{FF2B5EF4-FFF2-40B4-BE49-F238E27FC236}">
                      <a16:creationId xmlns:a16="http://schemas.microsoft.com/office/drawing/2014/main" id="{63C11677-261F-BBBA-9427-52F0123138BA}"/>
                    </a:ext>
                  </a:extLst>
                </p:cNvPr>
                <p:cNvPicPr/>
                <p:nvPr/>
              </p:nvPicPr>
              <p:blipFill>
                <a:blip r:embed="rId24"/>
                <a:stretch>
                  <a:fillRect/>
                </a:stretch>
              </p:blipFill>
              <p:spPr>
                <a:xfrm>
                  <a:off x="125057" y="2621623"/>
                  <a:ext cx="26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4" name="Freihand 53">
                  <a:extLst>
                    <a:ext uri="{FF2B5EF4-FFF2-40B4-BE49-F238E27FC236}">
                      <a16:creationId xmlns:a16="http://schemas.microsoft.com/office/drawing/2014/main" id="{5133A4E7-2780-D8B1-2F91-EECA43BD088E}"/>
                    </a:ext>
                  </a:extLst>
                </p14:cNvPr>
                <p14:cNvContentPartPr/>
                <p14:nvPr/>
              </p14:nvContentPartPr>
              <p14:xfrm>
                <a:off x="190577" y="2600023"/>
                <a:ext cx="103320" cy="182160"/>
              </p14:xfrm>
            </p:contentPart>
          </mc:Choice>
          <mc:Fallback>
            <p:pic>
              <p:nvPicPr>
                <p:cNvPr id="54" name="Freihand 53">
                  <a:extLst>
                    <a:ext uri="{FF2B5EF4-FFF2-40B4-BE49-F238E27FC236}">
                      <a16:creationId xmlns:a16="http://schemas.microsoft.com/office/drawing/2014/main" id="{5133A4E7-2780-D8B1-2F91-EECA43BD088E}"/>
                    </a:ext>
                  </a:extLst>
                </p:cNvPr>
                <p:cNvPicPr/>
                <p:nvPr/>
              </p:nvPicPr>
              <p:blipFill>
                <a:blip r:embed="rId26"/>
                <a:stretch>
                  <a:fillRect/>
                </a:stretch>
              </p:blipFill>
              <p:spPr>
                <a:xfrm>
                  <a:off x="184457" y="2593903"/>
                  <a:ext cx="115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5" name="Freihand 54">
                  <a:extLst>
                    <a:ext uri="{FF2B5EF4-FFF2-40B4-BE49-F238E27FC236}">
                      <a16:creationId xmlns:a16="http://schemas.microsoft.com/office/drawing/2014/main" id="{C753CC2C-F132-7EAC-17FF-AFFB3DE830E6}"/>
                    </a:ext>
                  </a:extLst>
                </p14:cNvPr>
                <p14:cNvContentPartPr/>
                <p14:nvPr/>
              </p14:nvContentPartPr>
              <p14:xfrm>
                <a:off x="347537" y="2515783"/>
                <a:ext cx="80280" cy="335880"/>
              </p14:xfrm>
            </p:contentPart>
          </mc:Choice>
          <mc:Fallback>
            <p:pic>
              <p:nvPicPr>
                <p:cNvPr id="55" name="Freihand 54">
                  <a:extLst>
                    <a:ext uri="{FF2B5EF4-FFF2-40B4-BE49-F238E27FC236}">
                      <a16:creationId xmlns:a16="http://schemas.microsoft.com/office/drawing/2014/main" id="{C753CC2C-F132-7EAC-17FF-AFFB3DE830E6}"/>
                    </a:ext>
                  </a:extLst>
                </p:cNvPr>
                <p:cNvPicPr/>
                <p:nvPr/>
              </p:nvPicPr>
              <p:blipFill>
                <a:blip r:embed="rId28"/>
                <a:stretch>
                  <a:fillRect/>
                </a:stretch>
              </p:blipFill>
              <p:spPr>
                <a:xfrm>
                  <a:off x="341417" y="2509663"/>
                  <a:ext cx="9252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6" name="Freihand 55">
                  <a:extLst>
                    <a:ext uri="{FF2B5EF4-FFF2-40B4-BE49-F238E27FC236}">
                      <a16:creationId xmlns:a16="http://schemas.microsoft.com/office/drawing/2014/main" id="{63BB96D7-2417-D631-F112-47157CB25B1B}"/>
                    </a:ext>
                  </a:extLst>
                </p14:cNvPr>
                <p14:cNvContentPartPr/>
                <p14:nvPr/>
              </p14:nvContentPartPr>
              <p14:xfrm>
                <a:off x="432857" y="2542063"/>
                <a:ext cx="134640" cy="302400"/>
              </p14:xfrm>
            </p:contentPart>
          </mc:Choice>
          <mc:Fallback>
            <p:pic>
              <p:nvPicPr>
                <p:cNvPr id="56" name="Freihand 55">
                  <a:extLst>
                    <a:ext uri="{FF2B5EF4-FFF2-40B4-BE49-F238E27FC236}">
                      <a16:creationId xmlns:a16="http://schemas.microsoft.com/office/drawing/2014/main" id="{63BB96D7-2417-D631-F112-47157CB25B1B}"/>
                    </a:ext>
                  </a:extLst>
                </p:cNvPr>
                <p:cNvPicPr/>
                <p:nvPr/>
              </p:nvPicPr>
              <p:blipFill>
                <a:blip r:embed="rId30"/>
                <a:stretch>
                  <a:fillRect/>
                </a:stretch>
              </p:blipFill>
              <p:spPr>
                <a:xfrm>
                  <a:off x="426737" y="2535943"/>
                  <a:ext cx="1468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7" name="Freihand 56">
                  <a:extLst>
                    <a:ext uri="{FF2B5EF4-FFF2-40B4-BE49-F238E27FC236}">
                      <a16:creationId xmlns:a16="http://schemas.microsoft.com/office/drawing/2014/main" id="{A21DD021-C97B-4B17-2BEF-A161B4ED8F2C}"/>
                    </a:ext>
                  </a:extLst>
                </p14:cNvPr>
                <p14:cNvContentPartPr/>
                <p14:nvPr/>
              </p14:nvContentPartPr>
              <p14:xfrm>
                <a:off x="579377" y="2777503"/>
                <a:ext cx="46800" cy="118080"/>
              </p14:xfrm>
            </p:contentPart>
          </mc:Choice>
          <mc:Fallback>
            <p:pic>
              <p:nvPicPr>
                <p:cNvPr id="57" name="Freihand 56">
                  <a:extLst>
                    <a:ext uri="{FF2B5EF4-FFF2-40B4-BE49-F238E27FC236}">
                      <a16:creationId xmlns:a16="http://schemas.microsoft.com/office/drawing/2014/main" id="{A21DD021-C97B-4B17-2BEF-A161B4ED8F2C}"/>
                    </a:ext>
                  </a:extLst>
                </p:cNvPr>
                <p:cNvPicPr/>
                <p:nvPr/>
              </p:nvPicPr>
              <p:blipFill>
                <a:blip r:embed="rId32"/>
                <a:stretch>
                  <a:fillRect/>
                </a:stretch>
              </p:blipFill>
              <p:spPr>
                <a:xfrm>
                  <a:off x="573257" y="2771383"/>
                  <a:ext cx="59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8" name="Freihand 57">
                  <a:extLst>
                    <a:ext uri="{FF2B5EF4-FFF2-40B4-BE49-F238E27FC236}">
                      <a16:creationId xmlns:a16="http://schemas.microsoft.com/office/drawing/2014/main" id="{E722EFDD-C455-A0AA-EAC0-BAF196772D57}"/>
                    </a:ext>
                  </a:extLst>
                </p14:cNvPr>
                <p14:cNvContentPartPr/>
                <p14:nvPr/>
              </p14:nvContentPartPr>
              <p14:xfrm>
                <a:off x="597377" y="2540263"/>
                <a:ext cx="69120" cy="393480"/>
              </p14:xfrm>
            </p:contentPart>
          </mc:Choice>
          <mc:Fallback>
            <p:pic>
              <p:nvPicPr>
                <p:cNvPr id="58" name="Freihand 57">
                  <a:extLst>
                    <a:ext uri="{FF2B5EF4-FFF2-40B4-BE49-F238E27FC236}">
                      <a16:creationId xmlns:a16="http://schemas.microsoft.com/office/drawing/2014/main" id="{E722EFDD-C455-A0AA-EAC0-BAF196772D57}"/>
                    </a:ext>
                  </a:extLst>
                </p:cNvPr>
                <p:cNvPicPr/>
                <p:nvPr/>
              </p:nvPicPr>
              <p:blipFill>
                <a:blip r:embed="rId34"/>
                <a:stretch>
                  <a:fillRect/>
                </a:stretch>
              </p:blipFill>
              <p:spPr>
                <a:xfrm>
                  <a:off x="591257" y="2534143"/>
                  <a:ext cx="81360" cy="405720"/>
                </a:xfrm>
                <a:prstGeom prst="rect">
                  <a:avLst/>
                </a:prstGeom>
              </p:spPr>
            </p:pic>
          </mc:Fallback>
        </mc:AlternateContent>
      </p:grpSp>
      <p:grpSp>
        <p:nvGrpSpPr>
          <p:cNvPr id="125" name="Gruppieren 124">
            <a:extLst>
              <a:ext uri="{FF2B5EF4-FFF2-40B4-BE49-F238E27FC236}">
                <a16:creationId xmlns:a16="http://schemas.microsoft.com/office/drawing/2014/main" id="{FCC5503C-B3F3-DE86-1896-B0E4F14C1035}"/>
              </a:ext>
            </a:extLst>
          </p:cNvPr>
          <p:cNvGrpSpPr/>
          <p:nvPr/>
        </p:nvGrpSpPr>
        <p:grpSpPr>
          <a:xfrm>
            <a:off x="356537" y="4591183"/>
            <a:ext cx="1784160" cy="659520"/>
            <a:chOff x="356537" y="4591183"/>
            <a:chExt cx="1784160" cy="659520"/>
          </a:xfrm>
        </p:grpSpPr>
        <mc:AlternateContent xmlns:mc="http://schemas.openxmlformats.org/markup-compatibility/2006">
          <mc:Choice xmlns:p14="http://schemas.microsoft.com/office/powerpoint/2010/main" Requires="p14">
            <p:contentPart p14:bwMode="auto" r:id="rId35">
              <p14:nvContentPartPr>
                <p14:cNvPr id="114" name="Freihand 113">
                  <a:extLst>
                    <a:ext uri="{FF2B5EF4-FFF2-40B4-BE49-F238E27FC236}">
                      <a16:creationId xmlns:a16="http://schemas.microsoft.com/office/drawing/2014/main" id="{93DB9BBD-2A26-9667-B3AA-73FD4B358393}"/>
                    </a:ext>
                  </a:extLst>
                </p14:cNvPr>
                <p14:cNvContentPartPr/>
                <p14:nvPr/>
              </p14:nvContentPartPr>
              <p14:xfrm>
                <a:off x="356537" y="4816903"/>
                <a:ext cx="199440" cy="433800"/>
              </p14:xfrm>
            </p:contentPart>
          </mc:Choice>
          <mc:Fallback>
            <p:pic>
              <p:nvPicPr>
                <p:cNvPr id="114" name="Freihand 113">
                  <a:extLst>
                    <a:ext uri="{FF2B5EF4-FFF2-40B4-BE49-F238E27FC236}">
                      <a16:creationId xmlns:a16="http://schemas.microsoft.com/office/drawing/2014/main" id="{93DB9BBD-2A26-9667-B3AA-73FD4B358393}"/>
                    </a:ext>
                  </a:extLst>
                </p:cNvPr>
                <p:cNvPicPr/>
                <p:nvPr/>
              </p:nvPicPr>
              <p:blipFill>
                <a:blip r:embed="rId36"/>
                <a:stretch>
                  <a:fillRect/>
                </a:stretch>
              </p:blipFill>
              <p:spPr>
                <a:xfrm>
                  <a:off x="350417" y="4810783"/>
                  <a:ext cx="21168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5" name="Freihand 114">
                  <a:extLst>
                    <a:ext uri="{FF2B5EF4-FFF2-40B4-BE49-F238E27FC236}">
                      <a16:creationId xmlns:a16="http://schemas.microsoft.com/office/drawing/2014/main" id="{FB65D79C-8058-5F55-90AE-CC9AF7F43F6F}"/>
                    </a:ext>
                  </a:extLst>
                </p14:cNvPr>
                <p14:cNvContentPartPr/>
                <p14:nvPr/>
              </p14:nvContentPartPr>
              <p14:xfrm>
                <a:off x="695657" y="4744903"/>
                <a:ext cx="46080" cy="337320"/>
              </p14:xfrm>
            </p:contentPart>
          </mc:Choice>
          <mc:Fallback>
            <p:pic>
              <p:nvPicPr>
                <p:cNvPr id="115" name="Freihand 114">
                  <a:extLst>
                    <a:ext uri="{FF2B5EF4-FFF2-40B4-BE49-F238E27FC236}">
                      <a16:creationId xmlns:a16="http://schemas.microsoft.com/office/drawing/2014/main" id="{FB65D79C-8058-5F55-90AE-CC9AF7F43F6F}"/>
                    </a:ext>
                  </a:extLst>
                </p:cNvPr>
                <p:cNvPicPr/>
                <p:nvPr/>
              </p:nvPicPr>
              <p:blipFill>
                <a:blip r:embed="rId38"/>
                <a:stretch>
                  <a:fillRect/>
                </a:stretch>
              </p:blipFill>
              <p:spPr>
                <a:xfrm>
                  <a:off x="689537" y="4738783"/>
                  <a:ext cx="583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6" name="Freihand 115">
                  <a:extLst>
                    <a:ext uri="{FF2B5EF4-FFF2-40B4-BE49-F238E27FC236}">
                      <a16:creationId xmlns:a16="http://schemas.microsoft.com/office/drawing/2014/main" id="{807689EF-A442-D616-78E4-5439014C8E79}"/>
                    </a:ext>
                  </a:extLst>
                </p14:cNvPr>
                <p14:cNvContentPartPr/>
                <p14:nvPr/>
              </p14:nvContentPartPr>
              <p14:xfrm>
                <a:off x="624737" y="4916983"/>
                <a:ext cx="212400" cy="250560"/>
              </p14:xfrm>
            </p:contentPart>
          </mc:Choice>
          <mc:Fallback>
            <p:pic>
              <p:nvPicPr>
                <p:cNvPr id="116" name="Freihand 115">
                  <a:extLst>
                    <a:ext uri="{FF2B5EF4-FFF2-40B4-BE49-F238E27FC236}">
                      <a16:creationId xmlns:a16="http://schemas.microsoft.com/office/drawing/2014/main" id="{807689EF-A442-D616-78E4-5439014C8E79}"/>
                    </a:ext>
                  </a:extLst>
                </p:cNvPr>
                <p:cNvPicPr/>
                <p:nvPr/>
              </p:nvPicPr>
              <p:blipFill>
                <a:blip r:embed="rId40"/>
                <a:stretch>
                  <a:fillRect/>
                </a:stretch>
              </p:blipFill>
              <p:spPr>
                <a:xfrm>
                  <a:off x="618617" y="4910863"/>
                  <a:ext cx="2246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8" name="Freihand 117">
                  <a:extLst>
                    <a:ext uri="{FF2B5EF4-FFF2-40B4-BE49-F238E27FC236}">
                      <a16:creationId xmlns:a16="http://schemas.microsoft.com/office/drawing/2014/main" id="{5F5458A4-4920-1A92-DBE6-4985EDE6CB68}"/>
                    </a:ext>
                  </a:extLst>
                </p14:cNvPr>
                <p14:cNvContentPartPr/>
                <p14:nvPr/>
              </p14:nvContentPartPr>
              <p14:xfrm>
                <a:off x="1032617" y="4939303"/>
                <a:ext cx="221760" cy="4680"/>
              </p14:xfrm>
            </p:contentPart>
          </mc:Choice>
          <mc:Fallback>
            <p:pic>
              <p:nvPicPr>
                <p:cNvPr id="118" name="Freihand 117">
                  <a:extLst>
                    <a:ext uri="{FF2B5EF4-FFF2-40B4-BE49-F238E27FC236}">
                      <a16:creationId xmlns:a16="http://schemas.microsoft.com/office/drawing/2014/main" id="{5F5458A4-4920-1A92-DBE6-4985EDE6CB68}"/>
                    </a:ext>
                  </a:extLst>
                </p:cNvPr>
                <p:cNvPicPr/>
                <p:nvPr/>
              </p:nvPicPr>
              <p:blipFill>
                <a:blip r:embed="rId42"/>
                <a:stretch>
                  <a:fillRect/>
                </a:stretch>
              </p:blipFill>
              <p:spPr>
                <a:xfrm>
                  <a:off x="1026497" y="4933183"/>
                  <a:ext cx="234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9" name="Freihand 118">
                  <a:extLst>
                    <a:ext uri="{FF2B5EF4-FFF2-40B4-BE49-F238E27FC236}">
                      <a16:creationId xmlns:a16="http://schemas.microsoft.com/office/drawing/2014/main" id="{170FCAB5-63EB-E326-E3D3-E4314198CF19}"/>
                    </a:ext>
                  </a:extLst>
                </p14:cNvPr>
                <p14:cNvContentPartPr/>
                <p14:nvPr/>
              </p14:nvContentPartPr>
              <p14:xfrm>
                <a:off x="1212257" y="4848223"/>
                <a:ext cx="129960" cy="288720"/>
              </p14:xfrm>
            </p:contentPart>
          </mc:Choice>
          <mc:Fallback>
            <p:pic>
              <p:nvPicPr>
                <p:cNvPr id="119" name="Freihand 118">
                  <a:extLst>
                    <a:ext uri="{FF2B5EF4-FFF2-40B4-BE49-F238E27FC236}">
                      <a16:creationId xmlns:a16="http://schemas.microsoft.com/office/drawing/2014/main" id="{170FCAB5-63EB-E326-E3D3-E4314198CF19}"/>
                    </a:ext>
                  </a:extLst>
                </p:cNvPr>
                <p:cNvPicPr/>
                <p:nvPr/>
              </p:nvPicPr>
              <p:blipFill>
                <a:blip r:embed="rId44"/>
                <a:stretch>
                  <a:fillRect/>
                </a:stretch>
              </p:blipFill>
              <p:spPr>
                <a:xfrm>
                  <a:off x="1206137" y="4842103"/>
                  <a:ext cx="1422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1" name="Freihand 120">
                  <a:extLst>
                    <a:ext uri="{FF2B5EF4-FFF2-40B4-BE49-F238E27FC236}">
                      <a16:creationId xmlns:a16="http://schemas.microsoft.com/office/drawing/2014/main" id="{976EFFD1-E414-8788-F816-D907AEF5DF7E}"/>
                    </a:ext>
                  </a:extLst>
                </p14:cNvPr>
                <p14:cNvContentPartPr/>
                <p14:nvPr/>
              </p14:nvContentPartPr>
              <p14:xfrm>
                <a:off x="1543457" y="4747063"/>
                <a:ext cx="187560" cy="375120"/>
              </p14:xfrm>
            </p:contentPart>
          </mc:Choice>
          <mc:Fallback>
            <p:pic>
              <p:nvPicPr>
                <p:cNvPr id="121" name="Freihand 120">
                  <a:extLst>
                    <a:ext uri="{FF2B5EF4-FFF2-40B4-BE49-F238E27FC236}">
                      <a16:creationId xmlns:a16="http://schemas.microsoft.com/office/drawing/2014/main" id="{976EFFD1-E414-8788-F816-D907AEF5DF7E}"/>
                    </a:ext>
                  </a:extLst>
                </p:cNvPr>
                <p:cNvPicPr/>
                <p:nvPr/>
              </p:nvPicPr>
              <p:blipFill>
                <a:blip r:embed="rId46"/>
                <a:stretch>
                  <a:fillRect/>
                </a:stretch>
              </p:blipFill>
              <p:spPr>
                <a:xfrm>
                  <a:off x="1537337" y="4740943"/>
                  <a:ext cx="19980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2" name="Freihand 121">
                  <a:extLst>
                    <a:ext uri="{FF2B5EF4-FFF2-40B4-BE49-F238E27FC236}">
                      <a16:creationId xmlns:a16="http://schemas.microsoft.com/office/drawing/2014/main" id="{F1747C93-6CC1-5CC1-EF22-B1346EC37180}"/>
                    </a:ext>
                  </a:extLst>
                </p14:cNvPr>
                <p14:cNvContentPartPr/>
                <p14:nvPr/>
              </p14:nvContentPartPr>
              <p14:xfrm>
                <a:off x="1809137" y="4619623"/>
                <a:ext cx="25920" cy="167400"/>
              </p14:xfrm>
            </p:contentPart>
          </mc:Choice>
          <mc:Fallback>
            <p:pic>
              <p:nvPicPr>
                <p:cNvPr id="122" name="Freihand 121">
                  <a:extLst>
                    <a:ext uri="{FF2B5EF4-FFF2-40B4-BE49-F238E27FC236}">
                      <a16:creationId xmlns:a16="http://schemas.microsoft.com/office/drawing/2014/main" id="{F1747C93-6CC1-5CC1-EF22-B1346EC37180}"/>
                    </a:ext>
                  </a:extLst>
                </p:cNvPr>
                <p:cNvPicPr/>
                <p:nvPr/>
              </p:nvPicPr>
              <p:blipFill>
                <a:blip r:embed="rId48"/>
                <a:stretch>
                  <a:fillRect/>
                </a:stretch>
              </p:blipFill>
              <p:spPr>
                <a:xfrm>
                  <a:off x="1803017" y="4613503"/>
                  <a:ext cx="38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3" name="Freihand 122">
                  <a:extLst>
                    <a:ext uri="{FF2B5EF4-FFF2-40B4-BE49-F238E27FC236}">
                      <a16:creationId xmlns:a16="http://schemas.microsoft.com/office/drawing/2014/main" id="{FD9D9A25-2DDB-0EAC-C321-5E4FC480CBDF}"/>
                    </a:ext>
                  </a:extLst>
                </p14:cNvPr>
                <p14:cNvContentPartPr/>
                <p14:nvPr/>
              </p14:nvContentPartPr>
              <p14:xfrm>
                <a:off x="1746497" y="4591183"/>
                <a:ext cx="185400" cy="243360"/>
              </p14:xfrm>
            </p:contentPart>
          </mc:Choice>
          <mc:Fallback>
            <p:pic>
              <p:nvPicPr>
                <p:cNvPr id="123" name="Freihand 122">
                  <a:extLst>
                    <a:ext uri="{FF2B5EF4-FFF2-40B4-BE49-F238E27FC236}">
                      <a16:creationId xmlns:a16="http://schemas.microsoft.com/office/drawing/2014/main" id="{FD9D9A25-2DDB-0EAC-C321-5E4FC480CBDF}"/>
                    </a:ext>
                  </a:extLst>
                </p:cNvPr>
                <p:cNvPicPr/>
                <p:nvPr/>
              </p:nvPicPr>
              <p:blipFill>
                <a:blip r:embed="rId50"/>
                <a:stretch>
                  <a:fillRect/>
                </a:stretch>
              </p:blipFill>
              <p:spPr>
                <a:xfrm>
                  <a:off x="1740377" y="4585063"/>
                  <a:ext cx="1976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4" name="Freihand 123">
                  <a:extLst>
                    <a:ext uri="{FF2B5EF4-FFF2-40B4-BE49-F238E27FC236}">
                      <a16:creationId xmlns:a16="http://schemas.microsoft.com/office/drawing/2014/main" id="{CC5944B2-530F-A536-9954-316E5980ED85}"/>
                    </a:ext>
                  </a:extLst>
                </p14:cNvPr>
                <p14:cNvContentPartPr/>
                <p14:nvPr/>
              </p14:nvContentPartPr>
              <p14:xfrm>
                <a:off x="1950617" y="4671103"/>
                <a:ext cx="190080" cy="435240"/>
              </p14:xfrm>
            </p:contentPart>
          </mc:Choice>
          <mc:Fallback>
            <p:pic>
              <p:nvPicPr>
                <p:cNvPr id="124" name="Freihand 123">
                  <a:extLst>
                    <a:ext uri="{FF2B5EF4-FFF2-40B4-BE49-F238E27FC236}">
                      <a16:creationId xmlns:a16="http://schemas.microsoft.com/office/drawing/2014/main" id="{CC5944B2-530F-A536-9954-316E5980ED85}"/>
                    </a:ext>
                  </a:extLst>
                </p:cNvPr>
                <p:cNvPicPr/>
                <p:nvPr/>
              </p:nvPicPr>
              <p:blipFill>
                <a:blip r:embed="rId52"/>
                <a:stretch>
                  <a:fillRect/>
                </a:stretch>
              </p:blipFill>
              <p:spPr>
                <a:xfrm>
                  <a:off x="1944497" y="4664983"/>
                  <a:ext cx="202320" cy="447480"/>
                </a:xfrm>
                <a:prstGeom prst="rect">
                  <a:avLst/>
                </a:prstGeom>
              </p:spPr>
            </p:pic>
          </mc:Fallback>
        </mc:AlternateContent>
      </p:grpSp>
      <p:grpSp>
        <p:nvGrpSpPr>
          <p:cNvPr id="227" name="Gruppieren 226">
            <a:extLst>
              <a:ext uri="{FF2B5EF4-FFF2-40B4-BE49-F238E27FC236}">
                <a16:creationId xmlns:a16="http://schemas.microsoft.com/office/drawing/2014/main" id="{7A4EE712-FAE1-AF32-CDD2-E3FAC964CAB5}"/>
              </a:ext>
            </a:extLst>
          </p:cNvPr>
          <p:cNvGrpSpPr/>
          <p:nvPr/>
        </p:nvGrpSpPr>
        <p:grpSpPr>
          <a:xfrm>
            <a:off x="2298377" y="4207423"/>
            <a:ext cx="5541120" cy="1738080"/>
            <a:chOff x="2298377" y="4207423"/>
            <a:chExt cx="5541120" cy="1738080"/>
          </a:xfrm>
        </p:grpSpPr>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2C2E1C62-FA85-C5CE-3415-BC55500C35B2}"/>
                    </a:ext>
                  </a:extLst>
                </p14:cNvPr>
                <p14:cNvContentPartPr/>
                <p14:nvPr/>
              </p14:nvContentPartPr>
              <p14:xfrm>
                <a:off x="2501777" y="4365463"/>
                <a:ext cx="102960" cy="250920"/>
              </p14:xfrm>
            </p:contentPart>
          </mc:Choice>
          <mc:Fallback>
            <p:pic>
              <p:nvPicPr>
                <p:cNvPr id="40" name="Freihand 39">
                  <a:extLst>
                    <a:ext uri="{FF2B5EF4-FFF2-40B4-BE49-F238E27FC236}">
                      <a16:creationId xmlns:a16="http://schemas.microsoft.com/office/drawing/2014/main" id="{2C2E1C62-FA85-C5CE-3415-BC55500C35B2}"/>
                    </a:ext>
                  </a:extLst>
                </p:cNvPr>
                <p:cNvPicPr/>
                <p:nvPr/>
              </p:nvPicPr>
              <p:blipFill>
                <a:blip r:embed="rId54"/>
                <a:stretch>
                  <a:fillRect/>
                </a:stretch>
              </p:blipFill>
              <p:spPr>
                <a:xfrm>
                  <a:off x="2495657" y="4359343"/>
                  <a:ext cx="1152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9B567CD9-705C-EAE7-07D2-51845D49D097}"/>
                    </a:ext>
                  </a:extLst>
                </p14:cNvPr>
                <p14:cNvContentPartPr/>
                <p14:nvPr/>
              </p14:nvContentPartPr>
              <p14:xfrm>
                <a:off x="2621297" y="4211383"/>
                <a:ext cx="87120" cy="189000"/>
              </p14:xfrm>
            </p:contentPart>
          </mc:Choice>
          <mc:Fallback>
            <p:pic>
              <p:nvPicPr>
                <p:cNvPr id="41" name="Freihand 40">
                  <a:extLst>
                    <a:ext uri="{FF2B5EF4-FFF2-40B4-BE49-F238E27FC236}">
                      <a16:creationId xmlns:a16="http://schemas.microsoft.com/office/drawing/2014/main" id="{9B567CD9-705C-EAE7-07D2-51845D49D097}"/>
                    </a:ext>
                  </a:extLst>
                </p:cNvPr>
                <p:cNvPicPr/>
                <p:nvPr/>
              </p:nvPicPr>
              <p:blipFill>
                <a:blip r:embed="rId56"/>
                <a:stretch>
                  <a:fillRect/>
                </a:stretch>
              </p:blipFill>
              <p:spPr>
                <a:xfrm>
                  <a:off x="2615177" y="4205263"/>
                  <a:ext cx="993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98A666A2-8342-CF90-35BC-E5C73BEAB437}"/>
                    </a:ext>
                  </a:extLst>
                </p14:cNvPr>
                <p14:cNvContentPartPr/>
                <p14:nvPr/>
              </p14:nvContentPartPr>
              <p14:xfrm>
                <a:off x="2724617" y="4214263"/>
                <a:ext cx="59400" cy="317160"/>
              </p14:xfrm>
            </p:contentPart>
          </mc:Choice>
          <mc:Fallback>
            <p:pic>
              <p:nvPicPr>
                <p:cNvPr id="43" name="Freihand 42">
                  <a:extLst>
                    <a:ext uri="{FF2B5EF4-FFF2-40B4-BE49-F238E27FC236}">
                      <a16:creationId xmlns:a16="http://schemas.microsoft.com/office/drawing/2014/main" id="{98A666A2-8342-CF90-35BC-E5C73BEAB437}"/>
                    </a:ext>
                  </a:extLst>
                </p:cNvPr>
                <p:cNvPicPr/>
                <p:nvPr/>
              </p:nvPicPr>
              <p:blipFill>
                <a:blip r:embed="rId58"/>
                <a:stretch>
                  <a:fillRect/>
                </a:stretch>
              </p:blipFill>
              <p:spPr>
                <a:xfrm>
                  <a:off x="2718497" y="4208143"/>
                  <a:ext cx="7164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740D96FA-1A77-1991-4A8B-8F5F11C0A0B6}"/>
                    </a:ext>
                  </a:extLst>
                </p14:cNvPr>
                <p14:cNvContentPartPr/>
                <p14:nvPr/>
              </p14:nvContentPartPr>
              <p14:xfrm>
                <a:off x="2794817" y="4252783"/>
                <a:ext cx="132480" cy="246600"/>
              </p14:xfrm>
            </p:contentPart>
          </mc:Choice>
          <mc:Fallback>
            <p:pic>
              <p:nvPicPr>
                <p:cNvPr id="44" name="Freihand 43">
                  <a:extLst>
                    <a:ext uri="{FF2B5EF4-FFF2-40B4-BE49-F238E27FC236}">
                      <a16:creationId xmlns:a16="http://schemas.microsoft.com/office/drawing/2014/main" id="{740D96FA-1A77-1991-4A8B-8F5F11C0A0B6}"/>
                    </a:ext>
                  </a:extLst>
                </p:cNvPr>
                <p:cNvPicPr/>
                <p:nvPr/>
              </p:nvPicPr>
              <p:blipFill>
                <a:blip r:embed="rId60"/>
                <a:stretch>
                  <a:fillRect/>
                </a:stretch>
              </p:blipFill>
              <p:spPr>
                <a:xfrm>
                  <a:off x="2788697" y="4246663"/>
                  <a:ext cx="144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486D5F09-0CC2-DA90-994B-4C2138B613B2}"/>
                    </a:ext>
                  </a:extLst>
                </p14:cNvPr>
                <p14:cNvContentPartPr/>
                <p14:nvPr/>
              </p14:nvContentPartPr>
              <p14:xfrm>
                <a:off x="2944217" y="4393543"/>
                <a:ext cx="56520" cy="128520"/>
              </p14:xfrm>
            </p:contentPart>
          </mc:Choice>
          <mc:Fallback>
            <p:pic>
              <p:nvPicPr>
                <p:cNvPr id="45" name="Freihand 44">
                  <a:extLst>
                    <a:ext uri="{FF2B5EF4-FFF2-40B4-BE49-F238E27FC236}">
                      <a16:creationId xmlns:a16="http://schemas.microsoft.com/office/drawing/2014/main" id="{486D5F09-0CC2-DA90-994B-4C2138B613B2}"/>
                    </a:ext>
                  </a:extLst>
                </p:cNvPr>
                <p:cNvPicPr/>
                <p:nvPr/>
              </p:nvPicPr>
              <p:blipFill>
                <a:blip r:embed="rId62"/>
                <a:stretch>
                  <a:fillRect/>
                </a:stretch>
              </p:blipFill>
              <p:spPr>
                <a:xfrm>
                  <a:off x="2938097" y="4387423"/>
                  <a:ext cx="68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ED5F85B7-3F60-5992-A502-DE0204057482}"/>
                    </a:ext>
                  </a:extLst>
                </p14:cNvPr>
                <p14:cNvContentPartPr/>
                <p14:nvPr/>
              </p14:nvContentPartPr>
              <p14:xfrm>
                <a:off x="2981657" y="4207423"/>
                <a:ext cx="57600" cy="357120"/>
              </p14:xfrm>
            </p:contentPart>
          </mc:Choice>
          <mc:Fallback>
            <p:pic>
              <p:nvPicPr>
                <p:cNvPr id="46" name="Freihand 45">
                  <a:extLst>
                    <a:ext uri="{FF2B5EF4-FFF2-40B4-BE49-F238E27FC236}">
                      <a16:creationId xmlns:a16="http://schemas.microsoft.com/office/drawing/2014/main" id="{ED5F85B7-3F60-5992-A502-DE0204057482}"/>
                    </a:ext>
                  </a:extLst>
                </p:cNvPr>
                <p:cNvPicPr/>
                <p:nvPr/>
              </p:nvPicPr>
              <p:blipFill>
                <a:blip r:embed="rId64"/>
                <a:stretch>
                  <a:fillRect/>
                </a:stretch>
              </p:blipFill>
              <p:spPr>
                <a:xfrm>
                  <a:off x="2975537" y="4201303"/>
                  <a:ext cx="6984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D2BE864B-3495-CDAD-7845-68F69FD4559A}"/>
                    </a:ext>
                  </a:extLst>
                </p14:cNvPr>
                <p14:cNvContentPartPr/>
                <p14:nvPr/>
              </p14:nvContentPartPr>
              <p14:xfrm>
                <a:off x="2994617" y="4595503"/>
                <a:ext cx="349920" cy="31320"/>
              </p14:xfrm>
            </p:contentPart>
          </mc:Choice>
          <mc:Fallback>
            <p:pic>
              <p:nvPicPr>
                <p:cNvPr id="47" name="Freihand 46">
                  <a:extLst>
                    <a:ext uri="{FF2B5EF4-FFF2-40B4-BE49-F238E27FC236}">
                      <a16:creationId xmlns:a16="http://schemas.microsoft.com/office/drawing/2014/main" id="{D2BE864B-3495-CDAD-7845-68F69FD4559A}"/>
                    </a:ext>
                  </a:extLst>
                </p:cNvPr>
                <p:cNvPicPr/>
                <p:nvPr/>
              </p:nvPicPr>
              <p:blipFill>
                <a:blip r:embed="rId66"/>
                <a:stretch>
                  <a:fillRect/>
                </a:stretch>
              </p:blipFill>
              <p:spPr>
                <a:xfrm>
                  <a:off x="2988497" y="4589383"/>
                  <a:ext cx="3621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86B841EB-C859-CF37-59D0-62553D18147E}"/>
                    </a:ext>
                  </a:extLst>
                </p14:cNvPr>
                <p14:cNvContentPartPr/>
                <p14:nvPr/>
              </p14:nvContentPartPr>
              <p14:xfrm>
                <a:off x="2931257" y="4561303"/>
                <a:ext cx="135360" cy="175680"/>
              </p14:xfrm>
            </p:contentPart>
          </mc:Choice>
          <mc:Fallback>
            <p:pic>
              <p:nvPicPr>
                <p:cNvPr id="48" name="Freihand 47">
                  <a:extLst>
                    <a:ext uri="{FF2B5EF4-FFF2-40B4-BE49-F238E27FC236}">
                      <a16:creationId xmlns:a16="http://schemas.microsoft.com/office/drawing/2014/main" id="{86B841EB-C859-CF37-59D0-62553D18147E}"/>
                    </a:ext>
                  </a:extLst>
                </p:cNvPr>
                <p:cNvPicPr/>
                <p:nvPr/>
              </p:nvPicPr>
              <p:blipFill>
                <a:blip r:embed="rId68"/>
                <a:stretch>
                  <a:fillRect/>
                </a:stretch>
              </p:blipFill>
              <p:spPr>
                <a:xfrm>
                  <a:off x="2925137" y="4555183"/>
                  <a:ext cx="147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43498E1F-B2A7-6A2F-2E36-0A83B4BAC223}"/>
                    </a:ext>
                  </a:extLst>
                </p14:cNvPr>
                <p14:cNvContentPartPr/>
                <p14:nvPr/>
              </p14:nvContentPartPr>
              <p14:xfrm>
                <a:off x="2928377" y="4534663"/>
                <a:ext cx="198000" cy="205560"/>
              </p14:xfrm>
            </p:contentPart>
          </mc:Choice>
          <mc:Fallback>
            <p:pic>
              <p:nvPicPr>
                <p:cNvPr id="50" name="Freihand 49">
                  <a:extLst>
                    <a:ext uri="{FF2B5EF4-FFF2-40B4-BE49-F238E27FC236}">
                      <a16:creationId xmlns:a16="http://schemas.microsoft.com/office/drawing/2014/main" id="{43498E1F-B2A7-6A2F-2E36-0A83B4BAC223}"/>
                    </a:ext>
                  </a:extLst>
                </p:cNvPr>
                <p:cNvPicPr/>
                <p:nvPr/>
              </p:nvPicPr>
              <p:blipFill>
                <a:blip r:embed="rId70"/>
                <a:stretch>
                  <a:fillRect/>
                </a:stretch>
              </p:blipFill>
              <p:spPr>
                <a:xfrm>
                  <a:off x="2922257" y="4528543"/>
                  <a:ext cx="210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6" name="Freihand 125">
                  <a:extLst>
                    <a:ext uri="{FF2B5EF4-FFF2-40B4-BE49-F238E27FC236}">
                      <a16:creationId xmlns:a16="http://schemas.microsoft.com/office/drawing/2014/main" id="{500D845B-F462-D09D-1643-A47FDCF9F148}"/>
                    </a:ext>
                  </a:extLst>
                </p14:cNvPr>
                <p14:cNvContentPartPr/>
                <p14:nvPr/>
              </p14:nvContentPartPr>
              <p14:xfrm>
                <a:off x="2298377" y="4872703"/>
                <a:ext cx="150480" cy="17640"/>
              </p14:xfrm>
            </p:contentPart>
          </mc:Choice>
          <mc:Fallback>
            <p:pic>
              <p:nvPicPr>
                <p:cNvPr id="126" name="Freihand 125">
                  <a:extLst>
                    <a:ext uri="{FF2B5EF4-FFF2-40B4-BE49-F238E27FC236}">
                      <a16:creationId xmlns:a16="http://schemas.microsoft.com/office/drawing/2014/main" id="{500D845B-F462-D09D-1643-A47FDCF9F148}"/>
                    </a:ext>
                  </a:extLst>
                </p:cNvPr>
                <p:cNvPicPr/>
                <p:nvPr/>
              </p:nvPicPr>
              <p:blipFill>
                <a:blip r:embed="rId72"/>
                <a:stretch>
                  <a:fillRect/>
                </a:stretch>
              </p:blipFill>
              <p:spPr>
                <a:xfrm>
                  <a:off x="2292257" y="4866583"/>
                  <a:ext cx="162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7" name="Freihand 126">
                  <a:extLst>
                    <a:ext uri="{FF2B5EF4-FFF2-40B4-BE49-F238E27FC236}">
                      <a16:creationId xmlns:a16="http://schemas.microsoft.com/office/drawing/2014/main" id="{E0467F8D-04EE-9A90-D201-4DA5626ADD21}"/>
                    </a:ext>
                  </a:extLst>
                </p14:cNvPr>
                <p14:cNvContentPartPr/>
                <p14:nvPr/>
              </p14:nvContentPartPr>
              <p14:xfrm>
                <a:off x="2445257" y="4797463"/>
                <a:ext cx="71280" cy="164160"/>
              </p14:xfrm>
            </p:contentPart>
          </mc:Choice>
          <mc:Fallback>
            <p:pic>
              <p:nvPicPr>
                <p:cNvPr id="127" name="Freihand 126">
                  <a:extLst>
                    <a:ext uri="{FF2B5EF4-FFF2-40B4-BE49-F238E27FC236}">
                      <a16:creationId xmlns:a16="http://schemas.microsoft.com/office/drawing/2014/main" id="{E0467F8D-04EE-9A90-D201-4DA5626ADD21}"/>
                    </a:ext>
                  </a:extLst>
                </p:cNvPr>
                <p:cNvPicPr/>
                <p:nvPr/>
              </p:nvPicPr>
              <p:blipFill>
                <a:blip r:embed="rId74"/>
                <a:stretch>
                  <a:fillRect/>
                </a:stretch>
              </p:blipFill>
              <p:spPr>
                <a:xfrm>
                  <a:off x="2439137" y="4791343"/>
                  <a:ext cx="83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29" name="Freihand 128">
                  <a:extLst>
                    <a:ext uri="{FF2B5EF4-FFF2-40B4-BE49-F238E27FC236}">
                      <a16:creationId xmlns:a16="http://schemas.microsoft.com/office/drawing/2014/main" id="{793A78C8-CED6-C6E7-2994-487C3A600E91}"/>
                    </a:ext>
                  </a:extLst>
                </p14:cNvPr>
                <p14:cNvContentPartPr/>
                <p14:nvPr/>
              </p14:nvContentPartPr>
              <p14:xfrm>
                <a:off x="2637137" y="4736983"/>
                <a:ext cx="170640" cy="297000"/>
              </p14:xfrm>
            </p:contentPart>
          </mc:Choice>
          <mc:Fallback>
            <p:pic>
              <p:nvPicPr>
                <p:cNvPr id="129" name="Freihand 128">
                  <a:extLst>
                    <a:ext uri="{FF2B5EF4-FFF2-40B4-BE49-F238E27FC236}">
                      <a16:creationId xmlns:a16="http://schemas.microsoft.com/office/drawing/2014/main" id="{793A78C8-CED6-C6E7-2994-487C3A600E91}"/>
                    </a:ext>
                  </a:extLst>
                </p:cNvPr>
                <p:cNvPicPr/>
                <p:nvPr/>
              </p:nvPicPr>
              <p:blipFill>
                <a:blip r:embed="rId76"/>
                <a:stretch>
                  <a:fillRect/>
                </a:stretch>
              </p:blipFill>
              <p:spPr>
                <a:xfrm>
                  <a:off x="2631017" y="4730863"/>
                  <a:ext cx="1828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0" name="Freihand 129">
                  <a:extLst>
                    <a:ext uri="{FF2B5EF4-FFF2-40B4-BE49-F238E27FC236}">
                      <a16:creationId xmlns:a16="http://schemas.microsoft.com/office/drawing/2014/main" id="{4B6A92F2-2883-EAD0-F082-E1294341E0FE}"/>
                    </a:ext>
                  </a:extLst>
                </p14:cNvPr>
                <p14:cNvContentPartPr/>
                <p14:nvPr/>
              </p14:nvContentPartPr>
              <p14:xfrm>
                <a:off x="2822537" y="4687303"/>
                <a:ext cx="183240" cy="210240"/>
              </p14:xfrm>
            </p:contentPart>
          </mc:Choice>
          <mc:Fallback>
            <p:pic>
              <p:nvPicPr>
                <p:cNvPr id="130" name="Freihand 129">
                  <a:extLst>
                    <a:ext uri="{FF2B5EF4-FFF2-40B4-BE49-F238E27FC236}">
                      <a16:creationId xmlns:a16="http://schemas.microsoft.com/office/drawing/2014/main" id="{4B6A92F2-2883-EAD0-F082-E1294341E0FE}"/>
                    </a:ext>
                  </a:extLst>
                </p:cNvPr>
                <p:cNvPicPr/>
                <p:nvPr/>
              </p:nvPicPr>
              <p:blipFill>
                <a:blip r:embed="rId78"/>
                <a:stretch>
                  <a:fillRect/>
                </a:stretch>
              </p:blipFill>
              <p:spPr>
                <a:xfrm>
                  <a:off x="2816417" y="4681183"/>
                  <a:ext cx="195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1" name="Freihand 130">
                  <a:extLst>
                    <a:ext uri="{FF2B5EF4-FFF2-40B4-BE49-F238E27FC236}">
                      <a16:creationId xmlns:a16="http://schemas.microsoft.com/office/drawing/2014/main" id="{44E14985-85DE-3A91-8D40-B73FF85A424B}"/>
                    </a:ext>
                  </a:extLst>
                </p14:cNvPr>
                <p14:cNvContentPartPr/>
                <p14:nvPr/>
              </p14:nvContentPartPr>
              <p14:xfrm>
                <a:off x="2713097" y="4742023"/>
                <a:ext cx="61920" cy="54360"/>
              </p14:xfrm>
            </p:contentPart>
          </mc:Choice>
          <mc:Fallback>
            <p:pic>
              <p:nvPicPr>
                <p:cNvPr id="131" name="Freihand 130">
                  <a:extLst>
                    <a:ext uri="{FF2B5EF4-FFF2-40B4-BE49-F238E27FC236}">
                      <a16:creationId xmlns:a16="http://schemas.microsoft.com/office/drawing/2014/main" id="{44E14985-85DE-3A91-8D40-B73FF85A424B}"/>
                    </a:ext>
                  </a:extLst>
                </p:cNvPr>
                <p:cNvPicPr/>
                <p:nvPr/>
              </p:nvPicPr>
              <p:blipFill>
                <a:blip r:embed="rId80"/>
                <a:stretch>
                  <a:fillRect/>
                </a:stretch>
              </p:blipFill>
              <p:spPr>
                <a:xfrm>
                  <a:off x="2706977" y="4735903"/>
                  <a:ext cx="74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33" name="Freihand 132">
                  <a:extLst>
                    <a:ext uri="{FF2B5EF4-FFF2-40B4-BE49-F238E27FC236}">
                      <a16:creationId xmlns:a16="http://schemas.microsoft.com/office/drawing/2014/main" id="{4828898A-096C-F783-E74F-5985BC021B55}"/>
                    </a:ext>
                  </a:extLst>
                </p14:cNvPr>
                <p14:cNvContentPartPr/>
                <p14:nvPr/>
              </p14:nvContentPartPr>
              <p14:xfrm>
                <a:off x="3154457" y="4769023"/>
                <a:ext cx="214200" cy="143280"/>
              </p14:xfrm>
            </p:contentPart>
          </mc:Choice>
          <mc:Fallback>
            <p:pic>
              <p:nvPicPr>
                <p:cNvPr id="133" name="Freihand 132">
                  <a:extLst>
                    <a:ext uri="{FF2B5EF4-FFF2-40B4-BE49-F238E27FC236}">
                      <a16:creationId xmlns:a16="http://schemas.microsoft.com/office/drawing/2014/main" id="{4828898A-096C-F783-E74F-5985BC021B55}"/>
                    </a:ext>
                  </a:extLst>
                </p:cNvPr>
                <p:cNvPicPr/>
                <p:nvPr/>
              </p:nvPicPr>
              <p:blipFill>
                <a:blip r:embed="rId82"/>
                <a:stretch>
                  <a:fillRect/>
                </a:stretch>
              </p:blipFill>
              <p:spPr>
                <a:xfrm>
                  <a:off x="3148337" y="4762903"/>
                  <a:ext cx="226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4" name="Freihand 133">
                  <a:extLst>
                    <a:ext uri="{FF2B5EF4-FFF2-40B4-BE49-F238E27FC236}">
                      <a16:creationId xmlns:a16="http://schemas.microsoft.com/office/drawing/2014/main" id="{5C68BC94-2997-2952-4E25-60095CA7A279}"/>
                    </a:ext>
                  </a:extLst>
                </p14:cNvPr>
                <p14:cNvContentPartPr/>
                <p14:nvPr/>
              </p14:nvContentPartPr>
              <p14:xfrm>
                <a:off x="3442817" y="4741663"/>
                <a:ext cx="92160" cy="157320"/>
              </p14:xfrm>
            </p:contentPart>
          </mc:Choice>
          <mc:Fallback>
            <p:pic>
              <p:nvPicPr>
                <p:cNvPr id="134" name="Freihand 133">
                  <a:extLst>
                    <a:ext uri="{FF2B5EF4-FFF2-40B4-BE49-F238E27FC236}">
                      <a16:creationId xmlns:a16="http://schemas.microsoft.com/office/drawing/2014/main" id="{5C68BC94-2997-2952-4E25-60095CA7A279}"/>
                    </a:ext>
                  </a:extLst>
                </p:cNvPr>
                <p:cNvPicPr/>
                <p:nvPr/>
              </p:nvPicPr>
              <p:blipFill>
                <a:blip r:embed="rId84"/>
                <a:stretch>
                  <a:fillRect/>
                </a:stretch>
              </p:blipFill>
              <p:spPr>
                <a:xfrm>
                  <a:off x="3436697" y="4735543"/>
                  <a:ext cx="104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35" name="Freihand 134">
                  <a:extLst>
                    <a:ext uri="{FF2B5EF4-FFF2-40B4-BE49-F238E27FC236}">
                      <a16:creationId xmlns:a16="http://schemas.microsoft.com/office/drawing/2014/main" id="{AA7F28E1-4D8A-6D1A-F170-123E95605DE3}"/>
                    </a:ext>
                  </a:extLst>
                </p14:cNvPr>
                <p14:cNvContentPartPr/>
                <p14:nvPr/>
              </p14:nvContentPartPr>
              <p14:xfrm>
                <a:off x="3584297" y="4650943"/>
                <a:ext cx="179640" cy="191520"/>
              </p14:xfrm>
            </p:contentPart>
          </mc:Choice>
          <mc:Fallback>
            <p:pic>
              <p:nvPicPr>
                <p:cNvPr id="135" name="Freihand 134">
                  <a:extLst>
                    <a:ext uri="{FF2B5EF4-FFF2-40B4-BE49-F238E27FC236}">
                      <a16:creationId xmlns:a16="http://schemas.microsoft.com/office/drawing/2014/main" id="{AA7F28E1-4D8A-6D1A-F170-123E95605DE3}"/>
                    </a:ext>
                  </a:extLst>
                </p:cNvPr>
                <p:cNvPicPr/>
                <p:nvPr/>
              </p:nvPicPr>
              <p:blipFill>
                <a:blip r:embed="rId86"/>
                <a:stretch>
                  <a:fillRect/>
                </a:stretch>
              </p:blipFill>
              <p:spPr>
                <a:xfrm>
                  <a:off x="3578177" y="4644823"/>
                  <a:ext cx="191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6" name="Freihand 135">
                  <a:extLst>
                    <a:ext uri="{FF2B5EF4-FFF2-40B4-BE49-F238E27FC236}">
                      <a16:creationId xmlns:a16="http://schemas.microsoft.com/office/drawing/2014/main" id="{40CEF18E-5EEC-A232-2098-17EE79277834}"/>
                    </a:ext>
                  </a:extLst>
                </p14:cNvPr>
                <p14:cNvContentPartPr/>
                <p14:nvPr/>
              </p14:nvContentPartPr>
              <p14:xfrm>
                <a:off x="3810377" y="4599463"/>
                <a:ext cx="97200" cy="275760"/>
              </p14:xfrm>
            </p:contentPart>
          </mc:Choice>
          <mc:Fallback>
            <p:pic>
              <p:nvPicPr>
                <p:cNvPr id="136" name="Freihand 135">
                  <a:extLst>
                    <a:ext uri="{FF2B5EF4-FFF2-40B4-BE49-F238E27FC236}">
                      <a16:creationId xmlns:a16="http://schemas.microsoft.com/office/drawing/2014/main" id="{40CEF18E-5EEC-A232-2098-17EE79277834}"/>
                    </a:ext>
                  </a:extLst>
                </p:cNvPr>
                <p:cNvPicPr/>
                <p:nvPr/>
              </p:nvPicPr>
              <p:blipFill>
                <a:blip r:embed="rId88"/>
                <a:stretch>
                  <a:fillRect/>
                </a:stretch>
              </p:blipFill>
              <p:spPr>
                <a:xfrm>
                  <a:off x="3804257" y="4593343"/>
                  <a:ext cx="1094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7" name="Freihand 136">
                  <a:extLst>
                    <a:ext uri="{FF2B5EF4-FFF2-40B4-BE49-F238E27FC236}">
                      <a16:creationId xmlns:a16="http://schemas.microsoft.com/office/drawing/2014/main" id="{21312513-761A-AD05-A905-57775425125C}"/>
                    </a:ext>
                  </a:extLst>
                </p14:cNvPr>
                <p14:cNvContentPartPr/>
                <p14:nvPr/>
              </p14:nvContentPartPr>
              <p14:xfrm>
                <a:off x="3886337" y="4781983"/>
                <a:ext cx="56160" cy="55440"/>
              </p14:xfrm>
            </p:contentPart>
          </mc:Choice>
          <mc:Fallback>
            <p:pic>
              <p:nvPicPr>
                <p:cNvPr id="137" name="Freihand 136">
                  <a:extLst>
                    <a:ext uri="{FF2B5EF4-FFF2-40B4-BE49-F238E27FC236}">
                      <a16:creationId xmlns:a16="http://schemas.microsoft.com/office/drawing/2014/main" id="{21312513-761A-AD05-A905-57775425125C}"/>
                    </a:ext>
                  </a:extLst>
                </p:cNvPr>
                <p:cNvPicPr/>
                <p:nvPr/>
              </p:nvPicPr>
              <p:blipFill>
                <a:blip r:embed="rId90"/>
                <a:stretch>
                  <a:fillRect/>
                </a:stretch>
              </p:blipFill>
              <p:spPr>
                <a:xfrm>
                  <a:off x="3880217" y="4775863"/>
                  <a:ext cx="68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8" name="Freihand 137">
                  <a:extLst>
                    <a:ext uri="{FF2B5EF4-FFF2-40B4-BE49-F238E27FC236}">
                      <a16:creationId xmlns:a16="http://schemas.microsoft.com/office/drawing/2014/main" id="{8AA743B5-9470-1DF2-6B7F-6E78A0DFC589}"/>
                    </a:ext>
                  </a:extLst>
                </p14:cNvPr>
                <p14:cNvContentPartPr/>
                <p14:nvPr/>
              </p14:nvContentPartPr>
              <p14:xfrm>
                <a:off x="3933497" y="4725103"/>
                <a:ext cx="180720" cy="89640"/>
              </p14:xfrm>
            </p:contentPart>
          </mc:Choice>
          <mc:Fallback>
            <p:pic>
              <p:nvPicPr>
                <p:cNvPr id="138" name="Freihand 137">
                  <a:extLst>
                    <a:ext uri="{FF2B5EF4-FFF2-40B4-BE49-F238E27FC236}">
                      <a16:creationId xmlns:a16="http://schemas.microsoft.com/office/drawing/2014/main" id="{8AA743B5-9470-1DF2-6B7F-6E78A0DFC589}"/>
                    </a:ext>
                  </a:extLst>
                </p:cNvPr>
                <p:cNvPicPr/>
                <p:nvPr/>
              </p:nvPicPr>
              <p:blipFill>
                <a:blip r:embed="rId92"/>
                <a:stretch>
                  <a:fillRect/>
                </a:stretch>
              </p:blipFill>
              <p:spPr>
                <a:xfrm>
                  <a:off x="3927377" y="4718983"/>
                  <a:ext cx="192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9" name="Freihand 138">
                  <a:extLst>
                    <a:ext uri="{FF2B5EF4-FFF2-40B4-BE49-F238E27FC236}">
                      <a16:creationId xmlns:a16="http://schemas.microsoft.com/office/drawing/2014/main" id="{770DD944-1938-FA00-2699-5FC856E5495C}"/>
                    </a:ext>
                  </a:extLst>
                </p14:cNvPr>
                <p14:cNvContentPartPr/>
                <p14:nvPr/>
              </p14:nvContentPartPr>
              <p14:xfrm>
                <a:off x="4165337" y="4601263"/>
                <a:ext cx="313200" cy="200160"/>
              </p14:xfrm>
            </p:contentPart>
          </mc:Choice>
          <mc:Fallback>
            <p:pic>
              <p:nvPicPr>
                <p:cNvPr id="139" name="Freihand 138">
                  <a:extLst>
                    <a:ext uri="{FF2B5EF4-FFF2-40B4-BE49-F238E27FC236}">
                      <a16:creationId xmlns:a16="http://schemas.microsoft.com/office/drawing/2014/main" id="{770DD944-1938-FA00-2699-5FC856E5495C}"/>
                    </a:ext>
                  </a:extLst>
                </p:cNvPr>
                <p:cNvPicPr/>
                <p:nvPr/>
              </p:nvPicPr>
              <p:blipFill>
                <a:blip r:embed="rId94"/>
                <a:stretch>
                  <a:fillRect/>
                </a:stretch>
              </p:blipFill>
              <p:spPr>
                <a:xfrm>
                  <a:off x="4159217" y="4595143"/>
                  <a:ext cx="325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1" name="Freihand 140">
                  <a:extLst>
                    <a:ext uri="{FF2B5EF4-FFF2-40B4-BE49-F238E27FC236}">
                      <a16:creationId xmlns:a16="http://schemas.microsoft.com/office/drawing/2014/main" id="{BBF72907-972F-D865-345F-32F2849A15E5}"/>
                    </a:ext>
                  </a:extLst>
                </p14:cNvPr>
                <p14:cNvContentPartPr/>
                <p14:nvPr/>
              </p14:nvContentPartPr>
              <p14:xfrm>
                <a:off x="4646297" y="4558783"/>
                <a:ext cx="127440" cy="224280"/>
              </p14:xfrm>
            </p:contentPart>
          </mc:Choice>
          <mc:Fallback>
            <p:pic>
              <p:nvPicPr>
                <p:cNvPr id="141" name="Freihand 140">
                  <a:extLst>
                    <a:ext uri="{FF2B5EF4-FFF2-40B4-BE49-F238E27FC236}">
                      <a16:creationId xmlns:a16="http://schemas.microsoft.com/office/drawing/2014/main" id="{BBF72907-972F-D865-345F-32F2849A15E5}"/>
                    </a:ext>
                  </a:extLst>
                </p:cNvPr>
                <p:cNvPicPr/>
                <p:nvPr/>
              </p:nvPicPr>
              <p:blipFill>
                <a:blip r:embed="rId96"/>
                <a:stretch>
                  <a:fillRect/>
                </a:stretch>
              </p:blipFill>
              <p:spPr>
                <a:xfrm>
                  <a:off x="4640177" y="4552663"/>
                  <a:ext cx="1396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2" name="Freihand 141">
                  <a:extLst>
                    <a:ext uri="{FF2B5EF4-FFF2-40B4-BE49-F238E27FC236}">
                      <a16:creationId xmlns:a16="http://schemas.microsoft.com/office/drawing/2014/main" id="{F098D4E8-EA3C-D64B-188A-0ABF2B906A5B}"/>
                    </a:ext>
                  </a:extLst>
                </p14:cNvPr>
                <p14:cNvContentPartPr/>
                <p14:nvPr/>
              </p14:nvContentPartPr>
              <p14:xfrm>
                <a:off x="4652417" y="4640863"/>
                <a:ext cx="115920" cy="37800"/>
              </p14:xfrm>
            </p:contentPart>
          </mc:Choice>
          <mc:Fallback>
            <p:pic>
              <p:nvPicPr>
                <p:cNvPr id="142" name="Freihand 141">
                  <a:extLst>
                    <a:ext uri="{FF2B5EF4-FFF2-40B4-BE49-F238E27FC236}">
                      <a16:creationId xmlns:a16="http://schemas.microsoft.com/office/drawing/2014/main" id="{F098D4E8-EA3C-D64B-188A-0ABF2B906A5B}"/>
                    </a:ext>
                  </a:extLst>
                </p:cNvPr>
                <p:cNvPicPr/>
                <p:nvPr/>
              </p:nvPicPr>
              <p:blipFill>
                <a:blip r:embed="rId98"/>
                <a:stretch>
                  <a:fillRect/>
                </a:stretch>
              </p:blipFill>
              <p:spPr>
                <a:xfrm>
                  <a:off x="4646297" y="4634743"/>
                  <a:ext cx="128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3" name="Freihand 142">
                  <a:extLst>
                    <a:ext uri="{FF2B5EF4-FFF2-40B4-BE49-F238E27FC236}">
                      <a16:creationId xmlns:a16="http://schemas.microsoft.com/office/drawing/2014/main" id="{D559E2B7-DAF3-2F86-7E71-10C0F4167B1B}"/>
                    </a:ext>
                  </a:extLst>
                </p14:cNvPr>
                <p14:cNvContentPartPr/>
                <p14:nvPr/>
              </p14:nvContentPartPr>
              <p14:xfrm>
                <a:off x="4690217" y="4540783"/>
                <a:ext cx="224640" cy="273240"/>
              </p14:xfrm>
            </p:contentPart>
          </mc:Choice>
          <mc:Fallback>
            <p:pic>
              <p:nvPicPr>
                <p:cNvPr id="143" name="Freihand 142">
                  <a:extLst>
                    <a:ext uri="{FF2B5EF4-FFF2-40B4-BE49-F238E27FC236}">
                      <a16:creationId xmlns:a16="http://schemas.microsoft.com/office/drawing/2014/main" id="{D559E2B7-DAF3-2F86-7E71-10C0F4167B1B}"/>
                    </a:ext>
                  </a:extLst>
                </p:cNvPr>
                <p:cNvPicPr/>
                <p:nvPr/>
              </p:nvPicPr>
              <p:blipFill>
                <a:blip r:embed="rId100"/>
                <a:stretch>
                  <a:fillRect/>
                </a:stretch>
              </p:blipFill>
              <p:spPr>
                <a:xfrm>
                  <a:off x="4684097" y="4534663"/>
                  <a:ext cx="2368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4" name="Freihand 143">
                  <a:extLst>
                    <a:ext uri="{FF2B5EF4-FFF2-40B4-BE49-F238E27FC236}">
                      <a16:creationId xmlns:a16="http://schemas.microsoft.com/office/drawing/2014/main" id="{359A7C55-A5AD-7174-8D1D-39B789105030}"/>
                    </a:ext>
                  </a:extLst>
                </p14:cNvPr>
                <p14:cNvContentPartPr/>
                <p14:nvPr/>
              </p14:nvContentPartPr>
              <p14:xfrm>
                <a:off x="4950857" y="4506943"/>
                <a:ext cx="164160" cy="244440"/>
              </p14:xfrm>
            </p:contentPart>
          </mc:Choice>
          <mc:Fallback>
            <p:pic>
              <p:nvPicPr>
                <p:cNvPr id="144" name="Freihand 143">
                  <a:extLst>
                    <a:ext uri="{FF2B5EF4-FFF2-40B4-BE49-F238E27FC236}">
                      <a16:creationId xmlns:a16="http://schemas.microsoft.com/office/drawing/2014/main" id="{359A7C55-A5AD-7174-8D1D-39B789105030}"/>
                    </a:ext>
                  </a:extLst>
                </p:cNvPr>
                <p:cNvPicPr/>
                <p:nvPr/>
              </p:nvPicPr>
              <p:blipFill>
                <a:blip r:embed="rId102"/>
                <a:stretch>
                  <a:fillRect/>
                </a:stretch>
              </p:blipFill>
              <p:spPr>
                <a:xfrm>
                  <a:off x="4944737" y="4500823"/>
                  <a:ext cx="1764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5" name="Freihand 144">
                  <a:extLst>
                    <a:ext uri="{FF2B5EF4-FFF2-40B4-BE49-F238E27FC236}">
                      <a16:creationId xmlns:a16="http://schemas.microsoft.com/office/drawing/2014/main" id="{4AA40C07-BFC0-A39D-E294-84BE631C728F}"/>
                    </a:ext>
                  </a:extLst>
                </p14:cNvPr>
                <p14:cNvContentPartPr/>
                <p14:nvPr/>
              </p14:nvContentPartPr>
              <p14:xfrm>
                <a:off x="5099537" y="4635823"/>
                <a:ext cx="247680" cy="97560"/>
              </p14:xfrm>
            </p:contentPart>
          </mc:Choice>
          <mc:Fallback>
            <p:pic>
              <p:nvPicPr>
                <p:cNvPr id="145" name="Freihand 144">
                  <a:extLst>
                    <a:ext uri="{FF2B5EF4-FFF2-40B4-BE49-F238E27FC236}">
                      <a16:creationId xmlns:a16="http://schemas.microsoft.com/office/drawing/2014/main" id="{4AA40C07-BFC0-A39D-E294-84BE631C728F}"/>
                    </a:ext>
                  </a:extLst>
                </p:cNvPr>
                <p:cNvPicPr/>
                <p:nvPr/>
              </p:nvPicPr>
              <p:blipFill>
                <a:blip r:embed="rId104"/>
                <a:stretch>
                  <a:fillRect/>
                </a:stretch>
              </p:blipFill>
              <p:spPr>
                <a:xfrm>
                  <a:off x="5093417" y="4629703"/>
                  <a:ext cx="259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6" name="Freihand 145">
                  <a:extLst>
                    <a:ext uri="{FF2B5EF4-FFF2-40B4-BE49-F238E27FC236}">
                      <a16:creationId xmlns:a16="http://schemas.microsoft.com/office/drawing/2014/main" id="{980E3747-7FFB-390D-7B35-4649C39E0D89}"/>
                    </a:ext>
                  </a:extLst>
                </p14:cNvPr>
                <p14:cNvContentPartPr/>
                <p14:nvPr/>
              </p14:nvContentPartPr>
              <p14:xfrm>
                <a:off x="5362697" y="4608823"/>
                <a:ext cx="132120" cy="96120"/>
              </p14:xfrm>
            </p:contentPart>
          </mc:Choice>
          <mc:Fallback>
            <p:pic>
              <p:nvPicPr>
                <p:cNvPr id="146" name="Freihand 145">
                  <a:extLst>
                    <a:ext uri="{FF2B5EF4-FFF2-40B4-BE49-F238E27FC236}">
                      <a16:creationId xmlns:a16="http://schemas.microsoft.com/office/drawing/2014/main" id="{980E3747-7FFB-390D-7B35-4649C39E0D89}"/>
                    </a:ext>
                  </a:extLst>
                </p:cNvPr>
                <p:cNvPicPr/>
                <p:nvPr/>
              </p:nvPicPr>
              <p:blipFill>
                <a:blip r:embed="rId106"/>
                <a:stretch>
                  <a:fillRect/>
                </a:stretch>
              </p:blipFill>
              <p:spPr>
                <a:xfrm>
                  <a:off x="5356577" y="4602703"/>
                  <a:ext cx="144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7" name="Freihand 146">
                  <a:extLst>
                    <a:ext uri="{FF2B5EF4-FFF2-40B4-BE49-F238E27FC236}">
                      <a16:creationId xmlns:a16="http://schemas.microsoft.com/office/drawing/2014/main" id="{C80D4434-EB23-A6AE-4DBB-B2C8DDB2E9BC}"/>
                    </a:ext>
                  </a:extLst>
                </p14:cNvPr>
                <p14:cNvContentPartPr/>
                <p14:nvPr/>
              </p14:nvContentPartPr>
              <p14:xfrm>
                <a:off x="5543417" y="4604863"/>
                <a:ext cx="225360" cy="84960"/>
              </p14:xfrm>
            </p:contentPart>
          </mc:Choice>
          <mc:Fallback>
            <p:pic>
              <p:nvPicPr>
                <p:cNvPr id="147" name="Freihand 146">
                  <a:extLst>
                    <a:ext uri="{FF2B5EF4-FFF2-40B4-BE49-F238E27FC236}">
                      <a16:creationId xmlns:a16="http://schemas.microsoft.com/office/drawing/2014/main" id="{C80D4434-EB23-A6AE-4DBB-B2C8DDB2E9BC}"/>
                    </a:ext>
                  </a:extLst>
                </p:cNvPr>
                <p:cNvPicPr/>
                <p:nvPr/>
              </p:nvPicPr>
              <p:blipFill>
                <a:blip r:embed="rId108"/>
                <a:stretch>
                  <a:fillRect/>
                </a:stretch>
              </p:blipFill>
              <p:spPr>
                <a:xfrm>
                  <a:off x="5537297" y="4598743"/>
                  <a:ext cx="237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9" name="Freihand 148">
                  <a:extLst>
                    <a:ext uri="{FF2B5EF4-FFF2-40B4-BE49-F238E27FC236}">
                      <a16:creationId xmlns:a16="http://schemas.microsoft.com/office/drawing/2014/main" id="{1611CF25-1F49-1BBF-E886-76D7D1596184}"/>
                    </a:ext>
                  </a:extLst>
                </p14:cNvPr>
                <p14:cNvContentPartPr/>
                <p14:nvPr/>
              </p14:nvContentPartPr>
              <p14:xfrm>
                <a:off x="5905937" y="4608823"/>
                <a:ext cx="163080" cy="75600"/>
              </p14:xfrm>
            </p:contentPart>
          </mc:Choice>
          <mc:Fallback>
            <p:pic>
              <p:nvPicPr>
                <p:cNvPr id="149" name="Freihand 148">
                  <a:extLst>
                    <a:ext uri="{FF2B5EF4-FFF2-40B4-BE49-F238E27FC236}">
                      <a16:creationId xmlns:a16="http://schemas.microsoft.com/office/drawing/2014/main" id="{1611CF25-1F49-1BBF-E886-76D7D1596184}"/>
                    </a:ext>
                  </a:extLst>
                </p:cNvPr>
                <p:cNvPicPr/>
                <p:nvPr/>
              </p:nvPicPr>
              <p:blipFill>
                <a:blip r:embed="rId110"/>
                <a:stretch>
                  <a:fillRect/>
                </a:stretch>
              </p:blipFill>
              <p:spPr>
                <a:xfrm>
                  <a:off x="5899817" y="4602703"/>
                  <a:ext cx="175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50" name="Freihand 149">
                  <a:extLst>
                    <a:ext uri="{FF2B5EF4-FFF2-40B4-BE49-F238E27FC236}">
                      <a16:creationId xmlns:a16="http://schemas.microsoft.com/office/drawing/2014/main" id="{B26E0B9D-A76B-A4AE-4257-DEF6F08F80E0}"/>
                    </a:ext>
                  </a:extLst>
                </p14:cNvPr>
                <p14:cNvContentPartPr/>
                <p14:nvPr/>
              </p14:nvContentPartPr>
              <p14:xfrm>
                <a:off x="6056777" y="4544023"/>
                <a:ext cx="43200" cy="148320"/>
              </p14:xfrm>
            </p:contentPart>
          </mc:Choice>
          <mc:Fallback>
            <p:pic>
              <p:nvPicPr>
                <p:cNvPr id="150" name="Freihand 149">
                  <a:extLst>
                    <a:ext uri="{FF2B5EF4-FFF2-40B4-BE49-F238E27FC236}">
                      <a16:creationId xmlns:a16="http://schemas.microsoft.com/office/drawing/2014/main" id="{B26E0B9D-A76B-A4AE-4257-DEF6F08F80E0}"/>
                    </a:ext>
                  </a:extLst>
                </p:cNvPr>
                <p:cNvPicPr/>
                <p:nvPr/>
              </p:nvPicPr>
              <p:blipFill>
                <a:blip r:embed="rId112"/>
                <a:stretch>
                  <a:fillRect/>
                </a:stretch>
              </p:blipFill>
              <p:spPr>
                <a:xfrm>
                  <a:off x="6050657" y="4537903"/>
                  <a:ext cx="55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1" name="Freihand 150">
                  <a:extLst>
                    <a:ext uri="{FF2B5EF4-FFF2-40B4-BE49-F238E27FC236}">
                      <a16:creationId xmlns:a16="http://schemas.microsoft.com/office/drawing/2014/main" id="{B0F2DCF1-6C65-8401-EBE8-AA57E17F625B}"/>
                    </a:ext>
                  </a:extLst>
                </p14:cNvPr>
                <p14:cNvContentPartPr/>
                <p14:nvPr/>
              </p14:nvContentPartPr>
              <p14:xfrm>
                <a:off x="6234617" y="4389583"/>
                <a:ext cx="429480" cy="374400"/>
              </p14:xfrm>
            </p:contentPart>
          </mc:Choice>
          <mc:Fallback>
            <p:pic>
              <p:nvPicPr>
                <p:cNvPr id="151" name="Freihand 150">
                  <a:extLst>
                    <a:ext uri="{FF2B5EF4-FFF2-40B4-BE49-F238E27FC236}">
                      <a16:creationId xmlns:a16="http://schemas.microsoft.com/office/drawing/2014/main" id="{B0F2DCF1-6C65-8401-EBE8-AA57E17F625B}"/>
                    </a:ext>
                  </a:extLst>
                </p:cNvPr>
                <p:cNvPicPr/>
                <p:nvPr/>
              </p:nvPicPr>
              <p:blipFill>
                <a:blip r:embed="rId114"/>
                <a:stretch>
                  <a:fillRect/>
                </a:stretch>
              </p:blipFill>
              <p:spPr>
                <a:xfrm>
                  <a:off x="6228497" y="4383463"/>
                  <a:ext cx="44172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52" name="Freihand 151">
                  <a:extLst>
                    <a:ext uri="{FF2B5EF4-FFF2-40B4-BE49-F238E27FC236}">
                      <a16:creationId xmlns:a16="http://schemas.microsoft.com/office/drawing/2014/main" id="{03D44813-2B98-EB5A-9B5E-EAA580252923}"/>
                    </a:ext>
                  </a:extLst>
                </p14:cNvPr>
                <p14:cNvContentPartPr/>
                <p14:nvPr/>
              </p14:nvContentPartPr>
              <p14:xfrm>
                <a:off x="6345857" y="4400383"/>
                <a:ext cx="61920" cy="50760"/>
              </p14:xfrm>
            </p:contentPart>
          </mc:Choice>
          <mc:Fallback>
            <p:pic>
              <p:nvPicPr>
                <p:cNvPr id="152" name="Freihand 151">
                  <a:extLst>
                    <a:ext uri="{FF2B5EF4-FFF2-40B4-BE49-F238E27FC236}">
                      <a16:creationId xmlns:a16="http://schemas.microsoft.com/office/drawing/2014/main" id="{03D44813-2B98-EB5A-9B5E-EAA580252923}"/>
                    </a:ext>
                  </a:extLst>
                </p:cNvPr>
                <p:cNvPicPr/>
                <p:nvPr/>
              </p:nvPicPr>
              <p:blipFill>
                <a:blip r:embed="rId116"/>
                <a:stretch>
                  <a:fillRect/>
                </a:stretch>
              </p:blipFill>
              <p:spPr>
                <a:xfrm>
                  <a:off x="6339737" y="4394263"/>
                  <a:ext cx="74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53" name="Freihand 152">
                  <a:extLst>
                    <a:ext uri="{FF2B5EF4-FFF2-40B4-BE49-F238E27FC236}">
                      <a16:creationId xmlns:a16="http://schemas.microsoft.com/office/drawing/2014/main" id="{88C43E9C-7A04-45E1-D8B3-CB7F0F7EEE4A}"/>
                    </a:ext>
                  </a:extLst>
                </p14:cNvPr>
                <p14:cNvContentPartPr/>
                <p14:nvPr/>
              </p14:nvContentPartPr>
              <p14:xfrm>
                <a:off x="6741497" y="4372663"/>
                <a:ext cx="312480" cy="350280"/>
              </p14:xfrm>
            </p:contentPart>
          </mc:Choice>
          <mc:Fallback>
            <p:pic>
              <p:nvPicPr>
                <p:cNvPr id="153" name="Freihand 152">
                  <a:extLst>
                    <a:ext uri="{FF2B5EF4-FFF2-40B4-BE49-F238E27FC236}">
                      <a16:creationId xmlns:a16="http://schemas.microsoft.com/office/drawing/2014/main" id="{88C43E9C-7A04-45E1-D8B3-CB7F0F7EEE4A}"/>
                    </a:ext>
                  </a:extLst>
                </p:cNvPr>
                <p:cNvPicPr/>
                <p:nvPr/>
              </p:nvPicPr>
              <p:blipFill>
                <a:blip r:embed="rId118"/>
                <a:stretch>
                  <a:fillRect/>
                </a:stretch>
              </p:blipFill>
              <p:spPr>
                <a:xfrm>
                  <a:off x="6735377" y="4366543"/>
                  <a:ext cx="32472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54" name="Freihand 153">
                  <a:extLst>
                    <a:ext uri="{FF2B5EF4-FFF2-40B4-BE49-F238E27FC236}">
                      <a16:creationId xmlns:a16="http://schemas.microsoft.com/office/drawing/2014/main" id="{B99C4250-583E-EFF5-5CF0-9E3D1BEF2DCD}"/>
                    </a:ext>
                  </a:extLst>
                </p14:cNvPr>
                <p14:cNvContentPartPr/>
                <p14:nvPr/>
              </p14:nvContentPartPr>
              <p14:xfrm>
                <a:off x="7136057" y="4321183"/>
                <a:ext cx="441360" cy="226080"/>
              </p14:xfrm>
            </p:contentPart>
          </mc:Choice>
          <mc:Fallback>
            <p:pic>
              <p:nvPicPr>
                <p:cNvPr id="154" name="Freihand 153">
                  <a:extLst>
                    <a:ext uri="{FF2B5EF4-FFF2-40B4-BE49-F238E27FC236}">
                      <a16:creationId xmlns:a16="http://schemas.microsoft.com/office/drawing/2014/main" id="{B99C4250-583E-EFF5-5CF0-9E3D1BEF2DCD}"/>
                    </a:ext>
                  </a:extLst>
                </p:cNvPr>
                <p:cNvPicPr/>
                <p:nvPr/>
              </p:nvPicPr>
              <p:blipFill>
                <a:blip r:embed="rId120"/>
                <a:stretch>
                  <a:fillRect/>
                </a:stretch>
              </p:blipFill>
              <p:spPr>
                <a:xfrm>
                  <a:off x="7129937" y="4315063"/>
                  <a:ext cx="4536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55" name="Freihand 154">
                  <a:extLst>
                    <a:ext uri="{FF2B5EF4-FFF2-40B4-BE49-F238E27FC236}">
                      <a16:creationId xmlns:a16="http://schemas.microsoft.com/office/drawing/2014/main" id="{BBAA0627-9479-4BAB-BD98-35A9D604BAFA}"/>
                    </a:ext>
                  </a:extLst>
                </p14:cNvPr>
                <p14:cNvContentPartPr/>
                <p14:nvPr/>
              </p14:nvContentPartPr>
              <p14:xfrm>
                <a:off x="2727137" y="5046943"/>
                <a:ext cx="210960" cy="248040"/>
              </p14:xfrm>
            </p:contentPart>
          </mc:Choice>
          <mc:Fallback>
            <p:pic>
              <p:nvPicPr>
                <p:cNvPr id="155" name="Freihand 154">
                  <a:extLst>
                    <a:ext uri="{FF2B5EF4-FFF2-40B4-BE49-F238E27FC236}">
                      <a16:creationId xmlns:a16="http://schemas.microsoft.com/office/drawing/2014/main" id="{BBAA0627-9479-4BAB-BD98-35A9D604BAFA}"/>
                    </a:ext>
                  </a:extLst>
                </p:cNvPr>
                <p:cNvPicPr/>
                <p:nvPr/>
              </p:nvPicPr>
              <p:blipFill>
                <a:blip r:embed="rId122"/>
                <a:stretch>
                  <a:fillRect/>
                </a:stretch>
              </p:blipFill>
              <p:spPr>
                <a:xfrm>
                  <a:off x="2721017" y="5040823"/>
                  <a:ext cx="223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6" name="Freihand 155">
                  <a:extLst>
                    <a:ext uri="{FF2B5EF4-FFF2-40B4-BE49-F238E27FC236}">
                      <a16:creationId xmlns:a16="http://schemas.microsoft.com/office/drawing/2014/main" id="{48BB36F5-1035-3CFD-F64E-D8ECCF507155}"/>
                    </a:ext>
                  </a:extLst>
                </p14:cNvPr>
                <p14:cNvContentPartPr/>
                <p14:nvPr/>
              </p14:nvContentPartPr>
              <p14:xfrm>
                <a:off x="2955737" y="4966303"/>
                <a:ext cx="185400" cy="257400"/>
              </p14:xfrm>
            </p:contentPart>
          </mc:Choice>
          <mc:Fallback>
            <p:pic>
              <p:nvPicPr>
                <p:cNvPr id="156" name="Freihand 155">
                  <a:extLst>
                    <a:ext uri="{FF2B5EF4-FFF2-40B4-BE49-F238E27FC236}">
                      <a16:creationId xmlns:a16="http://schemas.microsoft.com/office/drawing/2014/main" id="{48BB36F5-1035-3CFD-F64E-D8ECCF507155}"/>
                    </a:ext>
                  </a:extLst>
                </p:cNvPr>
                <p:cNvPicPr/>
                <p:nvPr/>
              </p:nvPicPr>
              <p:blipFill>
                <a:blip r:embed="rId124"/>
                <a:stretch>
                  <a:fillRect/>
                </a:stretch>
              </p:blipFill>
              <p:spPr>
                <a:xfrm>
                  <a:off x="2949617" y="4960183"/>
                  <a:ext cx="1976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7" name="Freihand 156">
                  <a:extLst>
                    <a:ext uri="{FF2B5EF4-FFF2-40B4-BE49-F238E27FC236}">
                      <a16:creationId xmlns:a16="http://schemas.microsoft.com/office/drawing/2014/main" id="{B5863724-306C-A6B2-8D2F-27933368C904}"/>
                    </a:ext>
                  </a:extLst>
                </p14:cNvPr>
                <p14:cNvContentPartPr/>
                <p14:nvPr/>
              </p14:nvContentPartPr>
              <p14:xfrm>
                <a:off x="3167057" y="5004463"/>
                <a:ext cx="407520" cy="203400"/>
              </p14:xfrm>
            </p:contentPart>
          </mc:Choice>
          <mc:Fallback>
            <p:pic>
              <p:nvPicPr>
                <p:cNvPr id="157" name="Freihand 156">
                  <a:extLst>
                    <a:ext uri="{FF2B5EF4-FFF2-40B4-BE49-F238E27FC236}">
                      <a16:creationId xmlns:a16="http://schemas.microsoft.com/office/drawing/2014/main" id="{B5863724-306C-A6B2-8D2F-27933368C904}"/>
                    </a:ext>
                  </a:extLst>
                </p:cNvPr>
                <p:cNvPicPr/>
                <p:nvPr/>
              </p:nvPicPr>
              <p:blipFill>
                <a:blip r:embed="rId126"/>
                <a:stretch>
                  <a:fillRect/>
                </a:stretch>
              </p:blipFill>
              <p:spPr>
                <a:xfrm>
                  <a:off x="3160937" y="4998343"/>
                  <a:ext cx="4197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8" name="Freihand 157">
                  <a:extLst>
                    <a:ext uri="{FF2B5EF4-FFF2-40B4-BE49-F238E27FC236}">
                      <a16:creationId xmlns:a16="http://schemas.microsoft.com/office/drawing/2014/main" id="{1AEFA8B7-9B0A-8931-5DBF-843152A69B25}"/>
                    </a:ext>
                  </a:extLst>
                </p14:cNvPr>
                <p14:cNvContentPartPr/>
                <p14:nvPr/>
              </p14:nvContentPartPr>
              <p14:xfrm>
                <a:off x="3605177" y="4896463"/>
                <a:ext cx="293760" cy="286560"/>
              </p14:xfrm>
            </p:contentPart>
          </mc:Choice>
          <mc:Fallback>
            <p:pic>
              <p:nvPicPr>
                <p:cNvPr id="158" name="Freihand 157">
                  <a:extLst>
                    <a:ext uri="{FF2B5EF4-FFF2-40B4-BE49-F238E27FC236}">
                      <a16:creationId xmlns:a16="http://schemas.microsoft.com/office/drawing/2014/main" id="{1AEFA8B7-9B0A-8931-5DBF-843152A69B25}"/>
                    </a:ext>
                  </a:extLst>
                </p:cNvPr>
                <p:cNvPicPr/>
                <p:nvPr/>
              </p:nvPicPr>
              <p:blipFill>
                <a:blip r:embed="rId128"/>
                <a:stretch>
                  <a:fillRect/>
                </a:stretch>
              </p:blipFill>
              <p:spPr>
                <a:xfrm>
                  <a:off x="3599057" y="4890343"/>
                  <a:ext cx="3060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9" name="Freihand 158">
                  <a:extLst>
                    <a:ext uri="{FF2B5EF4-FFF2-40B4-BE49-F238E27FC236}">
                      <a16:creationId xmlns:a16="http://schemas.microsoft.com/office/drawing/2014/main" id="{BEFE9FBB-997D-D7A5-6A6A-984E68D584C2}"/>
                    </a:ext>
                  </a:extLst>
                </p14:cNvPr>
                <p14:cNvContentPartPr/>
                <p14:nvPr/>
              </p14:nvContentPartPr>
              <p14:xfrm>
                <a:off x="3865817" y="5035783"/>
                <a:ext cx="64800" cy="71640"/>
              </p14:xfrm>
            </p:contentPart>
          </mc:Choice>
          <mc:Fallback>
            <p:pic>
              <p:nvPicPr>
                <p:cNvPr id="159" name="Freihand 158">
                  <a:extLst>
                    <a:ext uri="{FF2B5EF4-FFF2-40B4-BE49-F238E27FC236}">
                      <a16:creationId xmlns:a16="http://schemas.microsoft.com/office/drawing/2014/main" id="{BEFE9FBB-997D-D7A5-6A6A-984E68D584C2}"/>
                    </a:ext>
                  </a:extLst>
                </p:cNvPr>
                <p:cNvPicPr/>
                <p:nvPr/>
              </p:nvPicPr>
              <p:blipFill>
                <a:blip r:embed="rId130"/>
                <a:stretch>
                  <a:fillRect/>
                </a:stretch>
              </p:blipFill>
              <p:spPr>
                <a:xfrm>
                  <a:off x="3859697" y="5029663"/>
                  <a:ext cx="77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0" name="Freihand 159">
                  <a:extLst>
                    <a:ext uri="{FF2B5EF4-FFF2-40B4-BE49-F238E27FC236}">
                      <a16:creationId xmlns:a16="http://schemas.microsoft.com/office/drawing/2014/main" id="{071C86E3-E800-0BB0-ADD8-3C266E09BE83}"/>
                    </a:ext>
                  </a:extLst>
                </p14:cNvPr>
                <p14:cNvContentPartPr/>
                <p14:nvPr/>
              </p14:nvContentPartPr>
              <p14:xfrm>
                <a:off x="3923777" y="4915543"/>
                <a:ext cx="120240" cy="190080"/>
              </p14:xfrm>
            </p:contentPart>
          </mc:Choice>
          <mc:Fallback>
            <p:pic>
              <p:nvPicPr>
                <p:cNvPr id="160" name="Freihand 159">
                  <a:extLst>
                    <a:ext uri="{FF2B5EF4-FFF2-40B4-BE49-F238E27FC236}">
                      <a16:creationId xmlns:a16="http://schemas.microsoft.com/office/drawing/2014/main" id="{071C86E3-E800-0BB0-ADD8-3C266E09BE83}"/>
                    </a:ext>
                  </a:extLst>
                </p:cNvPr>
                <p:cNvPicPr/>
                <p:nvPr/>
              </p:nvPicPr>
              <p:blipFill>
                <a:blip r:embed="rId132"/>
                <a:stretch>
                  <a:fillRect/>
                </a:stretch>
              </p:blipFill>
              <p:spPr>
                <a:xfrm>
                  <a:off x="3917657" y="4909423"/>
                  <a:ext cx="132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1" name="Freihand 160">
                  <a:extLst>
                    <a:ext uri="{FF2B5EF4-FFF2-40B4-BE49-F238E27FC236}">
                      <a16:creationId xmlns:a16="http://schemas.microsoft.com/office/drawing/2014/main" id="{01D4E05D-0BF7-7D42-5C7A-D41099D0DC83}"/>
                    </a:ext>
                  </a:extLst>
                </p14:cNvPr>
                <p14:cNvContentPartPr/>
                <p14:nvPr/>
              </p14:nvContentPartPr>
              <p14:xfrm>
                <a:off x="4138697" y="4922383"/>
                <a:ext cx="245520" cy="128520"/>
              </p14:xfrm>
            </p:contentPart>
          </mc:Choice>
          <mc:Fallback>
            <p:pic>
              <p:nvPicPr>
                <p:cNvPr id="161" name="Freihand 160">
                  <a:extLst>
                    <a:ext uri="{FF2B5EF4-FFF2-40B4-BE49-F238E27FC236}">
                      <a16:creationId xmlns:a16="http://schemas.microsoft.com/office/drawing/2014/main" id="{01D4E05D-0BF7-7D42-5C7A-D41099D0DC83}"/>
                    </a:ext>
                  </a:extLst>
                </p:cNvPr>
                <p:cNvPicPr/>
                <p:nvPr/>
              </p:nvPicPr>
              <p:blipFill>
                <a:blip r:embed="rId134"/>
                <a:stretch>
                  <a:fillRect/>
                </a:stretch>
              </p:blipFill>
              <p:spPr>
                <a:xfrm>
                  <a:off x="4132577" y="4916263"/>
                  <a:ext cx="257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2" name="Freihand 161">
                  <a:extLst>
                    <a:ext uri="{FF2B5EF4-FFF2-40B4-BE49-F238E27FC236}">
                      <a16:creationId xmlns:a16="http://schemas.microsoft.com/office/drawing/2014/main" id="{712B5924-0F1A-7E2C-357E-64B9E59012AF}"/>
                    </a:ext>
                  </a:extLst>
                </p14:cNvPr>
                <p14:cNvContentPartPr/>
                <p14:nvPr/>
              </p14:nvContentPartPr>
              <p14:xfrm>
                <a:off x="4496537" y="4948663"/>
                <a:ext cx="82440" cy="150120"/>
              </p14:xfrm>
            </p:contentPart>
          </mc:Choice>
          <mc:Fallback>
            <p:pic>
              <p:nvPicPr>
                <p:cNvPr id="162" name="Freihand 161">
                  <a:extLst>
                    <a:ext uri="{FF2B5EF4-FFF2-40B4-BE49-F238E27FC236}">
                      <a16:creationId xmlns:a16="http://schemas.microsoft.com/office/drawing/2014/main" id="{712B5924-0F1A-7E2C-357E-64B9E59012AF}"/>
                    </a:ext>
                  </a:extLst>
                </p:cNvPr>
                <p:cNvPicPr/>
                <p:nvPr/>
              </p:nvPicPr>
              <p:blipFill>
                <a:blip r:embed="rId136"/>
                <a:stretch>
                  <a:fillRect/>
                </a:stretch>
              </p:blipFill>
              <p:spPr>
                <a:xfrm>
                  <a:off x="4490417" y="4942543"/>
                  <a:ext cx="94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3" name="Freihand 162">
                  <a:extLst>
                    <a:ext uri="{FF2B5EF4-FFF2-40B4-BE49-F238E27FC236}">
                      <a16:creationId xmlns:a16="http://schemas.microsoft.com/office/drawing/2014/main" id="{9B6B79B2-1297-BCD4-6DF9-D0EFC39B7584}"/>
                    </a:ext>
                  </a:extLst>
                </p14:cNvPr>
                <p14:cNvContentPartPr/>
                <p14:nvPr/>
              </p14:nvContentPartPr>
              <p14:xfrm>
                <a:off x="4642697" y="4970983"/>
                <a:ext cx="182160" cy="99360"/>
              </p14:xfrm>
            </p:contentPart>
          </mc:Choice>
          <mc:Fallback>
            <p:pic>
              <p:nvPicPr>
                <p:cNvPr id="163" name="Freihand 162">
                  <a:extLst>
                    <a:ext uri="{FF2B5EF4-FFF2-40B4-BE49-F238E27FC236}">
                      <a16:creationId xmlns:a16="http://schemas.microsoft.com/office/drawing/2014/main" id="{9B6B79B2-1297-BCD4-6DF9-D0EFC39B7584}"/>
                    </a:ext>
                  </a:extLst>
                </p:cNvPr>
                <p:cNvPicPr/>
                <p:nvPr/>
              </p:nvPicPr>
              <p:blipFill>
                <a:blip r:embed="rId138"/>
                <a:stretch>
                  <a:fillRect/>
                </a:stretch>
              </p:blipFill>
              <p:spPr>
                <a:xfrm>
                  <a:off x="4636577" y="4964863"/>
                  <a:ext cx="194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4" name="Freihand 163">
                  <a:extLst>
                    <a:ext uri="{FF2B5EF4-FFF2-40B4-BE49-F238E27FC236}">
                      <a16:creationId xmlns:a16="http://schemas.microsoft.com/office/drawing/2014/main" id="{D51A1642-FBB4-4127-6823-A1C0180F1136}"/>
                    </a:ext>
                  </a:extLst>
                </p14:cNvPr>
                <p14:cNvContentPartPr/>
                <p14:nvPr/>
              </p14:nvContentPartPr>
              <p14:xfrm>
                <a:off x="4743857" y="4865863"/>
                <a:ext cx="211320" cy="198000"/>
              </p14:xfrm>
            </p:contentPart>
          </mc:Choice>
          <mc:Fallback>
            <p:pic>
              <p:nvPicPr>
                <p:cNvPr id="164" name="Freihand 163">
                  <a:extLst>
                    <a:ext uri="{FF2B5EF4-FFF2-40B4-BE49-F238E27FC236}">
                      <a16:creationId xmlns:a16="http://schemas.microsoft.com/office/drawing/2014/main" id="{D51A1642-FBB4-4127-6823-A1C0180F1136}"/>
                    </a:ext>
                  </a:extLst>
                </p:cNvPr>
                <p:cNvPicPr/>
                <p:nvPr/>
              </p:nvPicPr>
              <p:blipFill>
                <a:blip r:embed="rId140"/>
                <a:stretch>
                  <a:fillRect/>
                </a:stretch>
              </p:blipFill>
              <p:spPr>
                <a:xfrm>
                  <a:off x="4737737" y="4859743"/>
                  <a:ext cx="223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5" name="Freihand 164">
                  <a:extLst>
                    <a:ext uri="{FF2B5EF4-FFF2-40B4-BE49-F238E27FC236}">
                      <a16:creationId xmlns:a16="http://schemas.microsoft.com/office/drawing/2014/main" id="{28C84240-263A-5F14-9032-CFA499002B35}"/>
                    </a:ext>
                  </a:extLst>
                </p14:cNvPr>
                <p14:cNvContentPartPr/>
                <p14:nvPr/>
              </p14:nvContentPartPr>
              <p14:xfrm>
                <a:off x="4960937" y="4943263"/>
                <a:ext cx="254160" cy="112680"/>
              </p14:xfrm>
            </p:contentPart>
          </mc:Choice>
          <mc:Fallback>
            <p:pic>
              <p:nvPicPr>
                <p:cNvPr id="165" name="Freihand 164">
                  <a:extLst>
                    <a:ext uri="{FF2B5EF4-FFF2-40B4-BE49-F238E27FC236}">
                      <a16:creationId xmlns:a16="http://schemas.microsoft.com/office/drawing/2014/main" id="{28C84240-263A-5F14-9032-CFA499002B35}"/>
                    </a:ext>
                  </a:extLst>
                </p:cNvPr>
                <p:cNvPicPr/>
                <p:nvPr/>
              </p:nvPicPr>
              <p:blipFill>
                <a:blip r:embed="rId142"/>
                <a:stretch>
                  <a:fillRect/>
                </a:stretch>
              </p:blipFill>
              <p:spPr>
                <a:xfrm>
                  <a:off x="4954817" y="4937143"/>
                  <a:ext cx="266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6" name="Freihand 165">
                  <a:extLst>
                    <a:ext uri="{FF2B5EF4-FFF2-40B4-BE49-F238E27FC236}">
                      <a16:creationId xmlns:a16="http://schemas.microsoft.com/office/drawing/2014/main" id="{E31367EA-ED54-70F9-C520-A9F9813A9D87}"/>
                    </a:ext>
                  </a:extLst>
                </p14:cNvPr>
                <p14:cNvContentPartPr/>
                <p14:nvPr/>
              </p14:nvContentPartPr>
              <p14:xfrm>
                <a:off x="5290337" y="4797823"/>
                <a:ext cx="262800" cy="203040"/>
              </p14:xfrm>
            </p:contentPart>
          </mc:Choice>
          <mc:Fallback>
            <p:pic>
              <p:nvPicPr>
                <p:cNvPr id="166" name="Freihand 165">
                  <a:extLst>
                    <a:ext uri="{FF2B5EF4-FFF2-40B4-BE49-F238E27FC236}">
                      <a16:creationId xmlns:a16="http://schemas.microsoft.com/office/drawing/2014/main" id="{E31367EA-ED54-70F9-C520-A9F9813A9D87}"/>
                    </a:ext>
                  </a:extLst>
                </p:cNvPr>
                <p:cNvPicPr/>
                <p:nvPr/>
              </p:nvPicPr>
              <p:blipFill>
                <a:blip r:embed="rId144"/>
                <a:stretch>
                  <a:fillRect/>
                </a:stretch>
              </p:blipFill>
              <p:spPr>
                <a:xfrm>
                  <a:off x="5284217" y="4791703"/>
                  <a:ext cx="275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7" name="Freihand 166">
                  <a:extLst>
                    <a:ext uri="{FF2B5EF4-FFF2-40B4-BE49-F238E27FC236}">
                      <a16:creationId xmlns:a16="http://schemas.microsoft.com/office/drawing/2014/main" id="{ED335159-AA14-585A-0E24-B71662850156}"/>
                    </a:ext>
                  </a:extLst>
                </p14:cNvPr>
                <p14:cNvContentPartPr/>
                <p14:nvPr/>
              </p14:nvContentPartPr>
              <p14:xfrm>
                <a:off x="5705057" y="4783783"/>
                <a:ext cx="124560" cy="235800"/>
              </p14:xfrm>
            </p:contentPart>
          </mc:Choice>
          <mc:Fallback>
            <p:pic>
              <p:nvPicPr>
                <p:cNvPr id="167" name="Freihand 166">
                  <a:extLst>
                    <a:ext uri="{FF2B5EF4-FFF2-40B4-BE49-F238E27FC236}">
                      <a16:creationId xmlns:a16="http://schemas.microsoft.com/office/drawing/2014/main" id="{ED335159-AA14-585A-0E24-B71662850156}"/>
                    </a:ext>
                  </a:extLst>
                </p:cNvPr>
                <p:cNvPicPr/>
                <p:nvPr/>
              </p:nvPicPr>
              <p:blipFill>
                <a:blip r:embed="rId146"/>
                <a:stretch>
                  <a:fillRect/>
                </a:stretch>
              </p:blipFill>
              <p:spPr>
                <a:xfrm>
                  <a:off x="5698937" y="4777663"/>
                  <a:ext cx="1368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8" name="Freihand 167">
                  <a:extLst>
                    <a:ext uri="{FF2B5EF4-FFF2-40B4-BE49-F238E27FC236}">
                      <a16:creationId xmlns:a16="http://schemas.microsoft.com/office/drawing/2014/main" id="{648F1B29-5B8D-23D8-325E-97DD805953DB}"/>
                    </a:ext>
                  </a:extLst>
                </p14:cNvPr>
                <p14:cNvContentPartPr/>
                <p14:nvPr/>
              </p14:nvContentPartPr>
              <p14:xfrm>
                <a:off x="5860217" y="4794943"/>
                <a:ext cx="220320" cy="175320"/>
              </p14:xfrm>
            </p:contentPart>
          </mc:Choice>
          <mc:Fallback>
            <p:pic>
              <p:nvPicPr>
                <p:cNvPr id="168" name="Freihand 167">
                  <a:extLst>
                    <a:ext uri="{FF2B5EF4-FFF2-40B4-BE49-F238E27FC236}">
                      <a16:creationId xmlns:a16="http://schemas.microsoft.com/office/drawing/2014/main" id="{648F1B29-5B8D-23D8-325E-97DD805953DB}"/>
                    </a:ext>
                  </a:extLst>
                </p:cNvPr>
                <p:cNvPicPr/>
                <p:nvPr/>
              </p:nvPicPr>
              <p:blipFill>
                <a:blip r:embed="rId148"/>
                <a:stretch>
                  <a:fillRect/>
                </a:stretch>
              </p:blipFill>
              <p:spPr>
                <a:xfrm>
                  <a:off x="5854097" y="4788823"/>
                  <a:ext cx="232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9" name="Freihand 168">
                  <a:extLst>
                    <a:ext uri="{FF2B5EF4-FFF2-40B4-BE49-F238E27FC236}">
                      <a16:creationId xmlns:a16="http://schemas.microsoft.com/office/drawing/2014/main" id="{8B8FA437-B50A-03D7-1FE3-803FE6CEF7B9}"/>
                    </a:ext>
                  </a:extLst>
                </p14:cNvPr>
                <p14:cNvContentPartPr/>
                <p14:nvPr/>
              </p14:nvContentPartPr>
              <p14:xfrm>
                <a:off x="6122657" y="4751743"/>
                <a:ext cx="204120" cy="295560"/>
              </p14:xfrm>
            </p:contentPart>
          </mc:Choice>
          <mc:Fallback>
            <p:pic>
              <p:nvPicPr>
                <p:cNvPr id="169" name="Freihand 168">
                  <a:extLst>
                    <a:ext uri="{FF2B5EF4-FFF2-40B4-BE49-F238E27FC236}">
                      <a16:creationId xmlns:a16="http://schemas.microsoft.com/office/drawing/2014/main" id="{8B8FA437-B50A-03D7-1FE3-803FE6CEF7B9}"/>
                    </a:ext>
                  </a:extLst>
                </p:cNvPr>
                <p:cNvPicPr/>
                <p:nvPr/>
              </p:nvPicPr>
              <p:blipFill>
                <a:blip r:embed="rId150"/>
                <a:stretch>
                  <a:fillRect/>
                </a:stretch>
              </p:blipFill>
              <p:spPr>
                <a:xfrm>
                  <a:off x="6116537" y="4745623"/>
                  <a:ext cx="2163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0" name="Freihand 169">
                  <a:extLst>
                    <a:ext uri="{FF2B5EF4-FFF2-40B4-BE49-F238E27FC236}">
                      <a16:creationId xmlns:a16="http://schemas.microsoft.com/office/drawing/2014/main" id="{47FCF0A1-C8DA-A53F-7422-45652248FEEF}"/>
                    </a:ext>
                  </a:extLst>
                </p14:cNvPr>
                <p14:cNvContentPartPr/>
                <p14:nvPr/>
              </p14:nvContentPartPr>
              <p14:xfrm>
                <a:off x="6295817" y="4724743"/>
                <a:ext cx="266760" cy="383760"/>
              </p14:xfrm>
            </p:contentPart>
          </mc:Choice>
          <mc:Fallback>
            <p:pic>
              <p:nvPicPr>
                <p:cNvPr id="170" name="Freihand 169">
                  <a:extLst>
                    <a:ext uri="{FF2B5EF4-FFF2-40B4-BE49-F238E27FC236}">
                      <a16:creationId xmlns:a16="http://schemas.microsoft.com/office/drawing/2014/main" id="{47FCF0A1-C8DA-A53F-7422-45652248FEEF}"/>
                    </a:ext>
                  </a:extLst>
                </p:cNvPr>
                <p:cNvPicPr/>
                <p:nvPr/>
              </p:nvPicPr>
              <p:blipFill>
                <a:blip r:embed="rId152"/>
                <a:stretch>
                  <a:fillRect/>
                </a:stretch>
              </p:blipFill>
              <p:spPr>
                <a:xfrm>
                  <a:off x="6289697" y="4718623"/>
                  <a:ext cx="27900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2" name="Freihand 171">
                  <a:extLst>
                    <a:ext uri="{FF2B5EF4-FFF2-40B4-BE49-F238E27FC236}">
                      <a16:creationId xmlns:a16="http://schemas.microsoft.com/office/drawing/2014/main" id="{C56F9B03-1AA6-AA8D-5795-7BF2CABB927D}"/>
                    </a:ext>
                  </a:extLst>
                </p14:cNvPr>
                <p14:cNvContentPartPr/>
                <p14:nvPr/>
              </p14:nvContentPartPr>
              <p14:xfrm>
                <a:off x="6718457" y="4772983"/>
                <a:ext cx="242640" cy="134640"/>
              </p14:xfrm>
            </p:contentPart>
          </mc:Choice>
          <mc:Fallback>
            <p:pic>
              <p:nvPicPr>
                <p:cNvPr id="172" name="Freihand 171">
                  <a:extLst>
                    <a:ext uri="{FF2B5EF4-FFF2-40B4-BE49-F238E27FC236}">
                      <a16:creationId xmlns:a16="http://schemas.microsoft.com/office/drawing/2014/main" id="{C56F9B03-1AA6-AA8D-5795-7BF2CABB927D}"/>
                    </a:ext>
                  </a:extLst>
                </p:cNvPr>
                <p:cNvPicPr/>
                <p:nvPr/>
              </p:nvPicPr>
              <p:blipFill>
                <a:blip r:embed="rId154"/>
                <a:stretch>
                  <a:fillRect/>
                </a:stretch>
              </p:blipFill>
              <p:spPr>
                <a:xfrm>
                  <a:off x="6712337" y="4766863"/>
                  <a:ext cx="254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3" name="Freihand 172">
                  <a:extLst>
                    <a:ext uri="{FF2B5EF4-FFF2-40B4-BE49-F238E27FC236}">
                      <a16:creationId xmlns:a16="http://schemas.microsoft.com/office/drawing/2014/main" id="{10DD40D8-D4E3-B10E-FC85-843EE1F509CE}"/>
                    </a:ext>
                  </a:extLst>
                </p14:cNvPr>
                <p14:cNvContentPartPr/>
                <p14:nvPr/>
              </p14:nvContentPartPr>
              <p14:xfrm>
                <a:off x="6991337" y="4680823"/>
                <a:ext cx="139320" cy="192240"/>
              </p14:xfrm>
            </p:contentPart>
          </mc:Choice>
          <mc:Fallback>
            <p:pic>
              <p:nvPicPr>
                <p:cNvPr id="173" name="Freihand 172">
                  <a:extLst>
                    <a:ext uri="{FF2B5EF4-FFF2-40B4-BE49-F238E27FC236}">
                      <a16:creationId xmlns:a16="http://schemas.microsoft.com/office/drawing/2014/main" id="{10DD40D8-D4E3-B10E-FC85-843EE1F509CE}"/>
                    </a:ext>
                  </a:extLst>
                </p:cNvPr>
                <p:cNvPicPr/>
                <p:nvPr/>
              </p:nvPicPr>
              <p:blipFill>
                <a:blip r:embed="rId156"/>
                <a:stretch>
                  <a:fillRect/>
                </a:stretch>
              </p:blipFill>
              <p:spPr>
                <a:xfrm>
                  <a:off x="6985217" y="4674703"/>
                  <a:ext cx="151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4" name="Freihand 173">
                  <a:extLst>
                    <a:ext uri="{FF2B5EF4-FFF2-40B4-BE49-F238E27FC236}">
                      <a16:creationId xmlns:a16="http://schemas.microsoft.com/office/drawing/2014/main" id="{65352C67-FF6B-D3BE-BEB5-E18B8CA997E1}"/>
                    </a:ext>
                  </a:extLst>
                </p14:cNvPr>
                <p14:cNvContentPartPr/>
                <p14:nvPr/>
              </p14:nvContentPartPr>
              <p14:xfrm>
                <a:off x="7278257" y="4627903"/>
                <a:ext cx="561240" cy="237960"/>
              </p14:xfrm>
            </p:contentPart>
          </mc:Choice>
          <mc:Fallback>
            <p:pic>
              <p:nvPicPr>
                <p:cNvPr id="174" name="Freihand 173">
                  <a:extLst>
                    <a:ext uri="{FF2B5EF4-FFF2-40B4-BE49-F238E27FC236}">
                      <a16:creationId xmlns:a16="http://schemas.microsoft.com/office/drawing/2014/main" id="{65352C67-FF6B-D3BE-BEB5-E18B8CA997E1}"/>
                    </a:ext>
                  </a:extLst>
                </p:cNvPr>
                <p:cNvPicPr/>
                <p:nvPr/>
              </p:nvPicPr>
              <p:blipFill>
                <a:blip r:embed="rId158"/>
                <a:stretch>
                  <a:fillRect/>
                </a:stretch>
              </p:blipFill>
              <p:spPr>
                <a:xfrm>
                  <a:off x="7272137" y="4621783"/>
                  <a:ext cx="5734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5" name="Freihand 174">
                  <a:extLst>
                    <a:ext uri="{FF2B5EF4-FFF2-40B4-BE49-F238E27FC236}">
                      <a16:creationId xmlns:a16="http://schemas.microsoft.com/office/drawing/2014/main" id="{1EE4B51A-3A72-C5C5-734F-EA2C63FF8507}"/>
                    </a:ext>
                  </a:extLst>
                </p14:cNvPr>
                <p14:cNvContentPartPr/>
                <p14:nvPr/>
              </p14:nvContentPartPr>
              <p14:xfrm>
                <a:off x="7699097" y="4636543"/>
                <a:ext cx="27000" cy="6480"/>
              </p14:xfrm>
            </p:contentPart>
          </mc:Choice>
          <mc:Fallback>
            <p:pic>
              <p:nvPicPr>
                <p:cNvPr id="175" name="Freihand 174">
                  <a:extLst>
                    <a:ext uri="{FF2B5EF4-FFF2-40B4-BE49-F238E27FC236}">
                      <a16:creationId xmlns:a16="http://schemas.microsoft.com/office/drawing/2014/main" id="{1EE4B51A-3A72-C5C5-734F-EA2C63FF8507}"/>
                    </a:ext>
                  </a:extLst>
                </p:cNvPr>
                <p:cNvPicPr/>
                <p:nvPr/>
              </p:nvPicPr>
              <p:blipFill>
                <a:blip r:embed="rId160"/>
                <a:stretch>
                  <a:fillRect/>
                </a:stretch>
              </p:blipFill>
              <p:spPr>
                <a:xfrm>
                  <a:off x="7692977" y="4630423"/>
                  <a:ext cx="39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6" name="Freihand 175">
                  <a:extLst>
                    <a:ext uri="{FF2B5EF4-FFF2-40B4-BE49-F238E27FC236}">
                      <a16:creationId xmlns:a16="http://schemas.microsoft.com/office/drawing/2014/main" id="{17141BCD-B52D-B216-132F-8C4DB61B901A}"/>
                    </a:ext>
                  </a:extLst>
                </p14:cNvPr>
                <p14:cNvContentPartPr/>
                <p14:nvPr/>
              </p14:nvContentPartPr>
              <p14:xfrm>
                <a:off x="2863217" y="5378863"/>
                <a:ext cx="91080" cy="244440"/>
              </p14:xfrm>
            </p:contentPart>
          </mc:Choice>
          <mc:Fallback>
            <p:pic>
              <p:nvPicPr>
                <p:cNvPr id="176" name="Freihand 175">
                  <a:extLst>
                    <a:ext uri="{FF2B5EF4-FFF2-40B4-BE49-F238E27FC236}">
                      <a16:creationId xmlns:a16="http://schemas.microsoft.com/office/drawing/2014/main" id="{17141BCD-B52D-B216-132F-8C4DB61B901A}"/>
                    </a:ext>
                  </a:extLst>
                </p:cNvPr>
                <p:cNvPicPr/>
                <p:nvPr/>
              </p:nvPicPr>
              <p:blipFill>
                <a:blip r:embed="rId162"/>
                <a:stretch>
                  <a:fillRect/>
                </a:stretch>
              </p:blipFill>
              <p:spPr>
                <a:xfrm>
                  <a:off x="2857097" y="5372743"/>
                  <a:ext cx="1033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7" name="Freihand 176">
                  <a:extLst>
                    <a:ext uri="{FF2B5EF4-FFF2-40B4-BE49-F238E27FC236}">
                      <a16:creationId xmlns:a16="http://schemas.microsoft.com/office/drawing/2014/main" id="{6B269F63-96F7-1095-DD2F-55312CE4D07B}"/>
                    </a:ext>
                  </a:extLst>
                </p14:cNvPr>
                <p14:cNvContentPartPr/>
                <p14:nvPr/>
              </p14:nvContentPartPr>
              <p14:xfrm>
                <a:off x="2972297" y="5442943"/>
                <a:ext cx="198720" cy="90720"/>
              </p14:xfrm>
            </p:contentPart>
          </mc:Choice>
          <mc:Fallback>
            <p:pic>
              <p:nvPicPr>
                <p:cNvPr id="177" name="Freihand 176">
                  <a:extLst>
                    <a:ext uri="{FF2B5EF4-FFF2-40B4-BE49-F238E27FC236}">
                      <a16:creationId xmlns:a16="http://schemas.microsoft.com/office/drawing/2014/main" id="{6B269F63-96F7-1095-DD2F-55312CE4D07B}"/>
                    </a:ext>
                  </a:extLst>
                </p:cNvPr>
                <p:cNvPicPr/>
                <p:nvPr/>
              </p:nvPicPr>
              <p:blipFill>
                <a:blip r:embed="rId164"/>
                <a:stretch>
                  <a:fillRect/>
                </a:stretch>
              </p:blipFill>
              <p:spPr>
                <a:xfrm>
                  <a:off x="2966177" y="5436823"/>
                  <a:ext cx="210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8" name="Freihand 177">
                  <a:extLst>
                    <a:ext uri="{FF2B5EF4-FFF2-40B4-BE49-F238E27FC236}">
                      <a16:creationId xmlns:a16="http://schemas.microsoft.com/office/drawing/2014/main" id="{9E2EAB2C-F0A7-87EE-C647-C8E1E0EB7622}"/>
                    </a:ext>
                  </a:extLst>
                </p14:cNvPr>
                <p14:cNvContentPartPr/>
                <p14:nvPr/>
              </p14:nvContentPartPr>
              <p14:xfrm>
                <a:off x="3138977" y="5274463"/>
                <a:ext cx="253440" cy="217080"/>
              </p14:xfrm>
            </p:contentPart>
          </mc:Choice>
          <mc:Fallback>
            <p:pic>
              <p:nvPicPr>
                <p:cNvPr id="178" name="Freihand 177">
                  <a:extLst>
                    <a:ext uri="{FF2B5EF4-FFF2-40B4-BE49-F238E27FC236}">
                      <a16:creationId xmlns:a16="http://schemas.microsoft.com/office/drawing/2014/main" id="{9E2EAB2C-F0A7-87EE-C647-C8E1E0EB7622}"/>
                    </a:ext>
                  </a:extLst>
                </p:cNvPr>
                <p:cNvPicPr/>
                <p:nvPr/>
              </p:nvPicPr>
              <p:blipFill>
                <a:blip r:embed="rId166"/>
                <a:stretch>
                  <a:fillRect/>
                </a:stretch>
              </p:blipFill>
              <p:spPr>
                <a:xfrm>
                  <a:off x="3132857" y="5268343"/>
                  <a:ext cx="2656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9" name="Freihand 178">
                  <a:extLst>
                    <a:ext uri="{FF2B5EF4-FFF2-40B4-BE49-F238E27FC236}">
                      <a16:creationId xmlns:a16="http://schemas.microsoft.com/office/drawing/2014/main" id="{B72673FB-5255-2880-1CC1-A0CFFD1959EB}"/>
                    </a:ext>
                  </a:extLst>
                </p14:cNvPr>
                <p14:cNvContentPartPr/>
                <p14:nvPr/>
              </p14:nvContentPartPr>
              <p14:xfrm>
                <a:off x="3385937" y="5383903"/>
                <a:ext cx="241560" cy="77040"/>
              </p14:xfrm>
            </p:contentPart>
          </mc:Choice>
          <mc:Fallback>
            <p:pic>
              <p:nvPicPr>
                <p:cNvPr id="179" name="Freihand 178">
                  <a:extLst>
                    <a:ext uri="{FF2B5EF4-FFF2-40B4-BE49-F238E27FC236}">
                      <a16:creationId xmlns:a16="http://schemas.microsoft.com/office/drawing/2014/main" id="{B72673FB-5255-2880-1CC1-A0CFFD1959EB}"/>
                    </a:ext>
                  </a:extLst>
                </p:cNvPr>
                <p:cNvPicPr/>
                <p:nvPr/>
              </p:nvPicPr>
              <p:blipFill>
                <a:blip r:embed="rId168"/>
                <a:stretch>
                  <a:fillRect/>
                </a:stretch>
              </p:blipFill>
              <p:spPr>
                <a:xfrm>
                  <a:off x="3379817" y="5377783"/>
                  <a:ext cx="253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80" name="Freihand 179">
                  <a:extLst>
                    <a:ext uri="{FF2B5EF4-FFF2-40B4-BE49-F238E27FC236}">
                      <a16:creationId xmlns:a16="http://schemas.microsoft.com/office/drawing/2014/main" id="{CF57C079-7F02-71A1-1DBB-8D03AE3F3DE2}"/>
                    </a:ext>
                  </a:extLst>
                </p14:cNvPr>
                <p14:cNvContentPartPr/>
                <p14:nvPr/>
              </p14:nvContentPartPr>
              <p14:xfrm>
                <a:off x="3669617" y="5216143"/>
                <a:ext cx="111240" cy="203760"/>
              </p14:xfrm>
            </p:contentPart>
          </mc:Choice>
          <mc:Fallback>
            <p:pic>
              <p:nvPicPr>
                <p:cNvPr id="180" name="Freihand 179">
                  <a:extLst>
                    <a:ext uri="{FF2B5EF4-FFF2-40B4-BE49-F238E27FC236}">
                      <a16:creationId xmlns:a16="http://schemas.microsoft.com/office/drawing/2014/main" id="{CF57C079-7F02-71A1-1DBB-8D03AE3F3DE2}"/>
                    </a:ext>
                  </a:extLst>
                </p:cNvPr>
                <p:cNvPicPr/>
                <p:nvPr/>
              </p:nvPicPr>
              <p:blipFill>
                <a:blip r:embed="rId170"/>
                <a:stretch>
                  <a:fillRect/>
                </a:stretch>
              </p:blipFill>
              <p:spPr>
                <a:xfrm>
                  <a:off x="3663497" y="5210023"/>
                  <a:ext cx="123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81" name="Freihand 180">
                  <a:extLst>
                    <a:ext uri="{FF2B5EF4-FFF2-40B4-BE49-F238E27FC236}">
                      <a16:creationId xmlns:a16="http://schemas.microsoft.com/office/drawing/2014/main" id="{A2F3916A-38B9-9A5D-726F-0A0F592B3D25}"/>
                    </a:ext>
                  </a:extLst>
                </p14:cNvPr>
                <p14:cNvContentPartPr/>
                <p14:nvPr/>
              </p14:nvContentPartPr>
              <p14:xfrm>
                <a:off x="3875177" y="5254663"/>
                <a:ext cx="251640" cy="153360"/>
              </p14:xfrm>
            </p:contentPart>
          </mc:Choice>
          <mc:Fallback>
            <p:pic>
              <p:nvPicPr>
                <p:cNvPr id="181" name="Freihand 180">
                  <a:extLst>
                    <a:ext uri="{FF2B5EF4-FFF2-40B4-BE49-F238E27FC236}">
                      <a16:creationId xmlns:a16="http://schemas.microsoft.com/office/drawing/2014/main" id="{A2F3916A-38B9-9A5D-726F-0A0F592B3D25}"/>
                    </a:ext>
                  </a:extLst>
                </p:cNvPr>
                <p:cNvPicPr/>
                <p:nvPr/>
              </p:nvPicPr>
              <p:blipFill>
                <a:blip r:embed="rId172"/>
                <a:stretch>
                  <a:fillRect/>
                </a:stretch>
              </p:blipFill>
              <p:spPr>
                <a:xfrm>
                  <a:off x="3869057" y="5248543"/>
                  <a:ext cx="263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82" name="Freihand 181">
                  <a:extLst>
                    <a:ext uri="{FF2B5EF4-FFF2-40B4-BE49-F238E27FC236}">
                      <a16:creationId xmlns:a16="http://schemas.microsoft.com/office/drawing/2014/main" id="{B37F4EC7-7796-A57D-A2D3-FD7D14588DEE}"/>
                    </a:ext>
                  </a:extLst>
                </p14:cNvPr>
                <p14:cNvContentPartPr/>
                <p14:nvPr/>
              </p14:nvContentPartPr>
              <p14:xfrm>
                <a:off x="4321577" y="5181583"/>
                <a:ext cx="87480" cy="214560"/>
              </p14:xfrm>
            </p:contentPart>
          </mc:Choice>
          <mc:Fallback>
            <p:pic>
              <p:nvPicPr>
                <p:cNvPr id="182" name="Freihand 181">
                  <a:extLst>
                    <a:ext uri="{FF2B5EF4-FFF2-40B4-BE49-F238E27FC236}">
                      <a16:creationId xmlns:a16="http://schemas.microsoft.com/office/drawing/2014/main" id="{B37F4EC7-7796-A57D-A2D3-FD7D14588DEE}"/>
                    </a:ext>
                  </a:extLst>
                </p:cNvPr>
                <p:cNvPicPr/>
                <p:nvPr/>
              </p:nvPicPr>
              <p:blipFill>
                <a:blip r:embed="rId174"/>
                <a:stretch>
                  <a:fillRect/>
                </a:stretch>
              </p:blipFill>
              <p:spPr>
                <a:xfrm>
                  <a:off x="4315457" y="5175463"/>
                  <a:ext cx="997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83" name="Freihand 182">
                  <a:extLst>
                    <a:ext uri="{FF2B5EF4-FFF2-40B4-BE49-F238E27FC236}">
                      <a16:creationId xmlns:a16="http://schemas.microsoft.com/office/drawing/2014/main" id="{21AC4471-0AC6-4B00-C43F-15D331A562D9}"/>
                    </a:ext>
                  </a:extLst>
                </p14:cNvPr>
                <p14:cNvContentPartPr/>
                <p14:nvPr/>
              </p14:nvContentPartPr>
              <p14:xfrm>
                <a:off x="4287017" y="5264023"/>
                <a:ext cx="96480" cy="19800"/>
              </p14:xfrm>
            </p:contentPart>
          </mc:Choice>
          <mc:Fallback>
            <p:pic>
              <p:nvPicPr>
                <p:cNvPr id="183" name="Freihand 182">
                  <a:extLst>
                    <a:ext uri="{FF2B5EF4-FFF2-40B4-BE49-F238E27FC236}">
                      <a16:creationId xmlns:a16="http://schemas.microsoft.com/office/drawing/2014/main" id="{21AC4471-0AC6-4B00-C43F-15D331A562D9}"/>
                    </a:ext>
                  </a:extLst>
                </p:cNvPr>
                <p:cNvPicPr/>
                <p:nvPr/>
              </p:nvPicPr>
              <p:blipFill>
                <a:blip r:embed="rId176"/>
                <a:stretch>
                  <a:fillRect/>
                </a:stretch>
              </p:blipFill>
              <p:spPr>
                <a:xfrm>
                  <a:off x="4280897" y="5257903"/>
                  <a:ext cx="108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84" name="Freihand 183">
                  <a:extLst>
                    <a:ext uri="{FF2B5EF4-FFF2-40B4-BE49-F238E27FC236}">
                      <a16:creationId xmlns:a16="http://schemas.microsoft.com/office/drawing/2014/main" id="{D140CE5C-3149-A01A-19A7-390316518763}"/>
                    </a:ext>
                  </a:extLst>
                </p14:cNvPr>
                <p14:cNvContentPartPr/>
                <p14:nvPr/>
              </p14:nvContentPartPr>
              <p14:xfrm>
                <a:off x="4430297" y="5189503"/>
                <a:ext cx="255960" cy="190800"/>
              </p14:xfrm>
            </p:contentPart>
          </mc:Choice>
          <mc:Fallback>
            <p:pic>
              <p:nvPicPr>
                <p:cNvPr id="184" name="Freihand 183">
                  <a:extLst>
                    <a:ext uri="{FF2B5EF4-FFF2-40B4-BE49-F238E27FC236}">
                      <a16:creationId xmlns:a16="http://schemas.microsoft.com/office/drawing/2014/main" id="{D140CE5C-3149-A01A-19A7-390316518763}"/>
                    </a:ext>
                  </a:extLst>
                </p:cNvPr>
                <p:cNvPicPr/>
                <p:nvPr/>
              </p:nvPicPr>
              <p:blipFill>
                <a:blip r:embed="rId178"/>
                <a:stretch>
                  <a:fillRect/>
                </a:stretch>
              </p:blipFill>
              <p:spPr>
                <a:xfrm>
                  <a:off x="4424177" y="5183383"/>
                  <a:ext cx="2682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85" name="Freihand 184">
                  <a:extLst>
                    <a:ext uri="{FF2B5EF4-FFF2-40B4-BE49-F238E27FC236}">
                      <a16:creationId xmlns:a16="http://schemas.microsoft.com/office/drawing/2014/main" id="{A4A532DC-EEAF-11C1-138C-F3285ECD6043}"/>
                    </a:ext>
                  </a:extLst>
                </p14:cNvPr>
                <p14:cNvContentPartPr/>
                <p14:nvPr/>
              </p14:nvContentPartPr>
              <p14:xfrm>
                <a:off x="4704977" y="5215423"/>
                <a:ext cx="120960" cy="172080"/>
              </p14:xfrm>
            </p:contentPart>
          </mc:Choice>
          <mc:Fallback>
            <p:pic>
              <p:nvPicPr>
                <p:cNvPr id="185" name="Freihand 184">
                  <a:extLst>
                    <a:ext uri="{FF2B5EF4-FFF2-40B4-BE49-F238E27FC236}">
                      <a16:creationId xmlns:a16="http://schemas.microsoft.com/office/drawing/2014/main" id="{A4A532DC-EEAF-11C1-138C-F3285ECD6043}"/>
                    </a:ext>
                  </a:extLst>
                </p:cNvPr>
                <p:cNvPicPr/>
                <p:nvPr/>
              </p:nvPicPr>
              <p:blipFill>
                <a:blip r:embed="rId180"/>
                <a:stretch>
                  <a:fillRect/>
                </a:stretch>
              </p:blipFill>
              <p:spPr>
                <a:xfrm>
                  <a:off x="4698857" y="5209303"/>
                  <a:ext cx="1332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86" name="Freihand 185">
                  <a:extLst>
                    <a:ext uri="{FF2B5EF4-FFF2-40B4-BE49-F238E27FC236}">
                      <a16:creationId xmlns:a16="http://schemas.microsoft.com/office/drawing/2014/main" id="{B92539CC-7361-C1D5-3745-FD42E591DD1B}"/>
                    </a:ext>
                  </a:extLst>
                </p14:cNvPr>
                <p14:cNvContentPartPr/>
                <p14:nvPr/>
              </p14:nvContentPartPr>
              <p14:xfrm>
                <a:off x="4811537" y="5245663"/>
                <a:ext cx="277200" cy="97200"/>
              </p14:xfrm>
            </p:contentPart>
          </mc:Choice>
          <mc:Fallback>
            <p:pic>
              <p:nvPicPr>
                <p:cNvPr id="186" name="Freihand 185">
                  <a:extLst>
                    <a:ext uri="{FF2B5EF4-FFF2-40B4-BE49-F238E27FC236}">
                      <a16:creationId xmlns:a16="http://schemas.microsoft.com/office/drawing/2014/main" id="{B92539CC-7361-C1D5-3745-FD42E591DD1B}"/>
                    </a:ext>
                  </a:extLst>
                </p:cNvPr>
                <p:cNvPicPr/>
                <p:nvPr/>
              </p:nvPicPr>
              <p:blipFill>
                <a:blip r:embed="rId182"/>
                <a:stretch>
                  <a:fillRect/>
                </a:stretch>
              </p:blipFill>
              <p:spPr>
                <a:xfrm>
                  <a:off x="4805417" y="5239543"/>
                  <a:ext cx="289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88" name="Freihand 187">
                  <a:extLst>
                    <a:ext uri="{FF2B5EF4-FFF2-40B4-BE49-F238E27FC236}">
                      <a16:creationId xmlns:a16="http://schemas.microsoft.com/office/drawing/2014/main" id="{1E921390-9F7B-5A3B-ADE2-47FB80A4ACD4}"/>
                    </a:ext>
                  </a:extLst>
                </p14:cNvPr>
                <p14:cNvContentPartPr/>
                <p14:nvPr/>
              </p14:nvContentPartPr>
              <p14:xfrm>
                <a:off x="5303297" y="5163223"/>
                <a:ext cx="58680" cy="145800"/>
              </p14:xfrm>
            </p:contentPart>
          </mc:Choice>
          <mc:Fallback>
            <p:pic>
              <p:nvPicPr>
                <p:cNvPr id="188" name="Freihand 187">
                  <a:extLst>
                    <a:ext uri="{FF2B5EF4-FFF2-40B4-BE49-F238E27FC236}">
                      <a16:creationId xmlns:a16="http://schemas.microsoft.com/office/drawing/2014/main" id="{1E921390-9F7B-5A3B-ADE2-47FB80A4ACD4}"/>
                    </a:ext>
                  </a:extLst>
                </p:cNvPr>
                <p:cNvPicPr/>
                <p:nvPr/>
              </p:nvPicPr>
              <p:blipFill>
                <a:blip r:embed="rId184"/>
                <a:stretch>
                  <a:fillRect/>
                </a:stretch>
              </p:blipFill>
              <p:spPr>
                <a:xfrm>
                  <a:off x="5297177" y="5157103"/>
                  <a:ext cx="70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89" name="Freihand 188">
                  <a:extLst>
                    <a:ext uri="{FF2B5EF4-FFF2-40B4-BE49-F238E27FC236}">
                      <a16:creationId xmlns:a16="http://schemas.microsoft.com/office/drawing/2014/main" id="{4AF6BF6B-5087-E9B1-5F50-5F23E28A4254}"/>
                    </a:ext>
                  </a:extLst>
                </p14:cNvPr>
                <p14:cNvContentPartPr/>
                <p14:nvPr/>
              </p14:nvContentPartPr>
              <p14:xfrm>
                <a:off x="5287457" y="5032183"/>
                <a:ext cx="18720" cy="40320"/>
              </p14:xfrm>
            </p:contentPart>
          </mc:Choice>
          <mc:Fallback>
            <p:pic>
              <p:nvPicPr>
                <p:cNvPr id="189" name="Freihand 188">
                  <a:extLst>
                    <a:ext uri="{FF2B5EF4-FFF2-40B4-BE49-F238E27FC236}">
                      <a16:creationId xmlns:a16="http://schemas.microsoft.com/office/drawing/2014/main" id="{4AF6BF6B-5087-E9B1-5F50-5F23E28A4254}"/>
                    </a:ext>
                  </a:extLst>
                </p:cNvPr>
                <p:cNvPicPr/>
                <p:nvPr/>
              </p:nvPicPr>
              <p:blipFill>
                <a:blip r:embed="rId186"/>
                <a:stretch>
                  <a:fillRect/>
                </a:stretch>
              </p:blipFill>
              <p:spPr>
                <a:xfrm>
                  <a:off x="5281337" y="5026063"/>
                  <a:ext cx="30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91" name="Freihand 190">
                  <a:extLst>
                    <a:ext uri="{FF2B5EF4-FFF2-40B4-BE49-F238E27FC236}">
                      <a16:creationId xmlns:a16="http://schemas.microsoft.com/office/drawing/2014/main" id="{72A8AE5D-7B15-B9AE-D7DE-FA1CAC4BDDB3}"/>
                    </a:ext>
                  </a:extLst>
                </p14:cNvPr>
                <p14:cNvContentPartPr/>
                <p14:nvPr/>
              </p14:nvContentPartPr>
              <p14:xfrm>
                <a:off x="2762057" y="5089783"/>
                <a:ext cx="1415520" cy="274320"/>
              </p14:xfrm>
            </p:contentPart>
          </mc:Choice>
          <mc:Fallback>
            <p:pic>
              <p:nvPicPr>
                <p:cNvPr id="191" name="Freihand 190">
                  <a:extLst>
                    <a:ext uri="{FF2B5EF4-FFF2-40B4-BE49-F238E27FC236}">
                      <a16:creationId xmlns:a16="http://schemas.microsoft.com/office/drawing/2014/main" id="{72A8AE5D-7B15-B9AE-D7DE-FA1CAC4BDDB3}"/>
                    </a:ext>
                  </a:extLst>
                </p:cNvPr>
                <p:cNvPicPr/>
                <p:nvPr/>
              </p:nvPicPr>
              <p:blipFill>
                <a:blip r:embed="rId188"/>
                <a:stretch>
                  <a:fillRect/>
                </a:stretch>
              </p:blipFill>
              <p:spPr>
                <a:xfrm>
                  <a:off x="2755937" y="5083663"/>
                  <a:ext cx="14277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92" name="Freihand 191">
                  <a:extLst>
                    <a:ext uri="{FF2B5EF4-FFF2-40B4-BE49-F238E27FC236}">
                      <a16:creationId xmlns:a16="http://schemas.microsoft.com/office/drawing/2014/main" id="{22E4D852-72EB-DF88-5D8B-2479F13B8594}"/>
                    </a:ext>
                  </a:extLst>
                </p14:cNvPr>
                <p14:cNvContentPartPr/>
                <p14:nvPr/>
              </p14:nvContentPartPr>
              <p14:xfrm>
                <a:off x="5518577" y="5055223"/>
                <a:ext cx="23400" cy="254520"/>
              </p14:xfrm>
            </p:contentPart>
          </mc:Choice>
          <mc:Fallback>
            <p:pic>
              <p:nvPicPr>
                <p:cNvPr id="192" name="Freihand 191">
                  <a:extLst>
                    <a:ext uri="{FF2B5EF4-FFF2-40B4-BE49-F238E27FC236}">
                      <a16:creationId xmlns:a16="http://schemas.microsoft.com/office/drawing/2014/main" id="{22E4D852-72EB-DF88-5D8B-2479F13B8594}"/>
                    </a:ext>
                  </a:extLst>
                </p:cNvPr>
                <p:cNvPicPr/>
                <p:nvPr/>
              </p:nvPicPr>
              <p:blipFill>
                <a:blip r:embed="rId190"/>
                <a:stretch>
                  <a:fillRect/>
                </a:stretch>
              </p:blipFill>
              <p:spPr>
                <a:xfrm>
                  <a:off x="5512457" y="5049103"/>
                  <a:ext cx="356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93" name="Freihand 192">
                  <a:extLst>
                    <a:ext uri="{FF2B5EF4-FFF2-40B4-BE49-F238E27FC236}">
                      <a16:creationId xmlns:a16="http://schemas.microsoft.com/office/drawing/2014/main" id="{49A2D797-366A-4EDB-0E3E-1485D9C677D4}"/>
                    </a:ext>
                  </a:extLst>
                </p14:cNvPr>
                <p14:cNvContentPartPr/>
                <p14:nvPr/>
              </p14:nvContentPartPr>
              <p14:xfrm>
                <a:off x="5430737" y="5191663"/>
                <a:ext cx="178200" cy="214200"/>
              </p14:xfrm>
            </p:contentPart>
          </mc:Choice>
          <mc:Fallback>
            <p:pic>
              <p:nvPicPr>
                <p:cNvPr id="193" name="Freihand 192">
                  <a:extLst>
                    <a:ext uri="{FF2B5EF4-FFF2-40B4-BE49-F238E27FC236}">
                      <a16:creationId xmlns:a16="http://schemas.microsoft.com/office/drawing/2014/main" id="{49A2D797-366A-4EDB-0E3E-1485D9C677D4}"/>
                    </a:ext>
                  </a:extLst>
                </p:cNvPr>
                <p:cNvPicPr/>
                <p:nvPr/>
              </p:nvPicPr>
              <p:blipFill>
                <a:blip r:embed="rId192"/>
                <a:stretch>
                  <a:fillRect/>
                </a:stretch>
              </p:blipFill>
              <p:spPr>
                <a:xfrm>
                  <a:off x="5424617" y="5185543"/>
                  <a:ext cx="190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95" name="Freihand 194">
                  <a:extLst>
                    <a:ext uri="{FF2B5EF4-FFF2-40B4-BE49-F238E27FC236}">
                      <a16:creationId xmlns:a16="http://schemas.microsoft.com/office/drawing/2014/main" id="{86F97D04-C0F0-81EC-E8D2-B7F0D9CD80D3}"/>
                    </a:ext>
                  </a:extLst>
                </p14:cNvPr>
                <p14:cNvContentPartPr/>
                <p14:nvPr/>
              </p14:nvContentPartPr>
              <p14:xfrm>
                <a:off x="5849777" y="5231263"/>
                <a:ext cx="218880" cy="36360"/>
              </p14:xfrm>
            </p:contentPart>
          </mc:Choice>
          <mc:Fallback>
            <p:pic>
              <p:nvPicPr>
                <p:cNvPr id="195" name="Freihand 194">
                  <a:extLst>
                    <a:ext uri="{FF2B5EF4-FFF2-40B4-BE49-F238E27FC236}">
                      <a16:creationId xmlns:a16="http://schemas.microsoft.com/office/drawing/2014/main" id="{86F97D04-C0F0-81EC-E8D2-B7F0D9CD80D3}"/>
                    </a:ext>
                  </a:extLst>
                </p:cNvPr>
                <p:cNvPicPr/>
                <p:nvPr/>
              </p:nvPicPr>
              <p:blipFill>
                <a:blip r:embed="rId194"/>
                <a:stretch>
                  <a:fillRect/>
                </a:stretch>
              </p:blipFill>
              <p:spPr>
                <a:xfrm>
                  <a:off x="5843657" y="5225143"/>
                  <a:ext cx="231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96" name="Freihand 195">
                  <a:extLst>
                    <a:ext uri="{FF2B5EF4-FFF2-40B4-BE49-F238E27FC236}">
                      <a16:creationId xmlns:a16="http://schemas.microsoft.com/office/drawing/2014/main" id="{4ECE51AA-F530-92C5-42A6-CB0B94A5A898}"/>
                    </a:ext>
                  </a:extLst>
                </p14:cNvPr>
                <p14:cNvContentPartPr/>
                <p14:nvPr/>
              </p14:nvContentPartPr>
              <p14:xfrm>
                <a:off x="6035177" y="5177983"/>
                <a:ext cx="150840" cy="236520"/>
              </p14:xfrm>
            </p:contentPart>
          </mc:Choice>
          <mc:Fallback>
            <p:pic>
              <p:nvPicPr>
                <p:cNvPr id="196" name="Freihand 195">
                  <a:extLst>
                    <a:ext uri="{FF2B5EF4-FFF2-40B4-BE49-F238E27FC236}">
                      <a16:creationId xmlns:a16="http://schemas.microsoft.com/office/drawing/2014/main" id="{4ECE51AA-F530-92C5-42A6-CB0B94A5A898}"/>
                    </a:ext>
                  </a:extLst>
                </p:cNvPr>
                <p:cNvPicPr/>
                <p:nvPr/>
              </p:nvPicPr>
              <p:blipFill>
                <a:blip r:embed="rId196"/>
                <a:stretch>
                  <a:fillRect/>
                </a:stretch>
              </p:blipFill>
              <p:spPr>
                <a:xfrm>
                  <a:off x="6029057" y="5171863"/>
                  <a:ext cx="163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98" name="Freihand 197">
                  <a:extLst>
                    <a:ext uri="{FF2B5EF4-FFF2-40B4-BE49-F238E27FC236}">
                      <a16:creationId xmlns:a16="http://schemas.microsoft.com/office/drawing/2014/main" id="{6B760C6A-9DCD-6872-6B4F-9E734BE70C90}"/>
                    </a:ext>
                  </a:extLst>
                </p14:cNvPr>
                <p14:cNvContentPartPr/>
                <p14:nvPr/>
              </p14:nvContentPartPr>
              <p14:xfrm>
                <a:off x="6420737" y="5147743"/>
                <a:ext cx="29520" cy="293040"/>
              </p14:xfrm>
            </p:contentPart>
          </mc:Choice>
          <mc:Fallback>
            <p:pic>
              <p:nvPicPr>
                <p:cNvPr id="198" name="Freihand 197">
                  <a:extLst>
                    <a:ext uri="{FF2B5EF4-FFF2-40B4-BE49-F238E27FC236}">
                      <a16:creationId xmlns:a16="http://schemas.microsoft.com/office/drawing/2014/main" id="{6B760C6A-9DCD-6872-6B4F-9E734BE70C90}"/>
                    </a:ext>
                  </a:extLst>
                </p:cNvPr>
                <p:cNvPicPr/>
                <p:nvPr/>
              </p:nvPicPr>
              <p:blipFill>
                <a:blip r:embed="rId198"/>
                <a:stretch>
                  <a:fillRect/>
                </a:stretch>
              </p:blipFill>
              <p:spPr>
                <a:xfrm>
                  <a:off x="6414617" y="5141623"/>
                  <a:ext cx="417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9" name="Freihand 198">
                  <a:extLst>
                    <a:ext uri="{FF2B5EF4-FFF2-40B4-BE49-F238E27FC236}">
                      <a16:creationId xmlns:a16="http://schemas.microsoft.com/office/drawing/2014/main" id="{5D93458A-E344-057F-76D8-5D536ED8EFA1}"/>
                    </a:ext>
                  </a:extLst>
                </p14:cNvPr>
                <p14:cNvContentPartPr/>
                <p14:nvPr/>
              </p14:nvContentPartPr>
              <p14:xfrm>
                <a:off x="6294017" y="5098063"/>
                <a:ext cx="249480" cy="298080"/>
              </p14:xfrm>
            </p:contentPart>
          </mc:Choice>
          <mc:Fallback>
            <p:pic>
              <p:nvPicPr>
                <p:cNvPr id="199" name="Freihand 198">
                  <a:extLst>
                    <a:ext uri="{FF2B5EF4-FFF2-40B4-BE49-F238E27FC236}">
                      <a16:creationId xmlns:a16="http://schemas.microsoft.com/office/drawing/2014/main" id="{5D93458A-E344-057F-76D8-5D536ED8EFA1}"/>
                    </a:ext>
                  </a:extLst>
                </p:cNvPr>
                <p:cNvPicPr/>
                <p:nvPr/>
              </p:nvPicPr>
              <p:blipFill>
                <a:blip r:embed="rId200"/>
                <a:stretch>
                  <a:fillRect/>
                </a:stretch>
              </p:blipFill>
              <p:spPr>
                <a:xfrm>
                  <a:off x="6287897" y="5091943"/>
                  <a:ext cx="2617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01" name="Freihand 200">
                  <a:extLst>
                    <a:ext uri="{FF2B5EF4-FFF2-40B4-BE49-F238E27FC236}">
                      <a16:creationId xmlns:a16="http://schemas.microsoft.com/office/drawing/2014/main" id="{499A6DFE-2577-0BC8-8FD9-A593BDC621F5}"/>
                    </a:ext>
                  </a:extLst>
                </p14:cNvPr>
                <p14:cNvContentPartPr/>
                <p14:nvPr/>
              </p14:nvContentPartPr>
              <p14:xfrm>
                <a:off x="6791897" y="5159623"/>
                <a:ext cx="21960" cy="257040"/>
              </p14:xfrm>
            </p:contentPart>
          </mc:Choice>
          <mc:Fallback>
            <p:pic>
              <p:nvPicPr>
                <p:cNvPr id="201" name="Freihand 200">
                  <a:extLst>
                    <a:ext uri="{FF2B5EF4-FFF2-40B4-BE49-F238E27FC236}">
                      <a16:creationId xmlns:a16="http://schemas.microsoft.com/office/drawing/2014/main" id="{499A6DFE-2577-0BC8-8FD9-A593BDC621F5}"/>
                    </a:ext>
                  </a:extLst>
                </p:cNvPr>
                <p:cNvPicPr/>
                <p:nvPr/>
              </p:nvPicPr>
              <p:blipFill>
                <a:blip r:embed="rId202"/>
                <a:stretch>
                  <a:fillRect/>
                </a:stretch>
              </p:blipFill>
              <p:spPr>
                <a:xfrm>
                  <a:off x="6785777" y="5153503"/>
                  <a:ext cx="342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02" name="Freihand 201">
                  <a:extLst>
                    <a:ext uri="{FF2B5EF4-FFF2-40B4-BE49-F238E27FC236}">
                      <a16:creationId xmlns:a16="http://schemas.microsoft.com/office/drawing/2014/main" id="{50C7367E-6010-6138-2BC4-F45A09B102F3}"/>
                    </a:ext>
                  </a:extLst>
                </p14:cNvPr>
                <p14:cNvContentPartPr/>
                <p14:nvPr/>
              </p14:nvContentPartPr>
              <p14:xfrm>
                <a:off x="6694697" y="5014903"/>
                <a:ext cx="189000" cy="186840"/>
              </p14:xfrm>
            </p:contentPart>
          </mc:Choice>
          <mc:Fallback>
            <p:pic>
              <p:nvPicPr>
                <p:cNvPr id="202" name="Freihand 201">
                  <a:extLst>
                    <a:ext uri="{FF2B5EF4-FFF2-40B4-BE49-F238E27FC236}">
                      <a16:creationId xmlns:a16="http://schemas.microsoft.com/office/drawing/2014/main" id="{50C7367E-6010-6138-2BC4-F45A09B102F3}"/>
                    </a:ext>
                  </a:extLst>
                </p:cNvPr>
                <p:cNvPicPr/>
                <p:nvPr/>
              </p:nvPicPr>
              <p:blipFill>
                <a:blip r:embed="rId204"/>
                <a:stretch>
                  <a:fillRect/>
                </a:stretch>
              </p:blipFill>
              <p:spPr>
                <a:xfrm>
                  <a:off x="6688577" y="5008783"/>
                  <a:ext cx="201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04" name="Freihand 203">
                  <a:extLst>
                    <a:ext uri="{FF2B5EF4-FFF2-40B4-BE49-F238E27FC236}">
                      <a16:creationId xmlns:a16="http://schemas.microsoft.com/office/drawing/2014/main" id="{353E21FF-EF75-E048-46E5-59342DDB98A8}"/>
                    </a:ext>
                  </a:extLst>
                </p14:cNvPr>
                <p14:cNvContentPartPr/>
                <p14:nvPr/>
              </p14:nvContentPartPr>
              <p14:xfrm>
                <a:off x="7000697" y="5260783"/>
                <a:ext cx="178920" cy="23760"/>
              </p14:xfrm>
            </p:contentPart>
          </mc:Choice>
          <mc:Fallback>
            <p:pic>
              <p:nvPicPr>
                <p:cNvPr id="204" name="Freihand 203">
                  <a:extLst>
                    <a:ext uri="{FF2B5EF4-FFF2-40B4-BE49-F238E27FC236}">
                      <a16:creationId xmlns:a16="http://schemas.microsoft.com/office/drawing/2014/main" id="{353E21FF-EF75-E048-46E5-59342DDB98A8}"/>
                    </a:ext>
                  </a:extLst>
                </p:cNvPr>
                <p:cNvPicPr/>
                <p:nvPr/>
              </p:nvPicPr>
              <p:blipFill>
                <a:blip r:embed="rId206"/>
                <a:stretch>
                  <a:fillRect/>
                </a:stretch>
              </p:blipFill>
              <p:spPr>
                <a:xfrm>
                  <a:off x="6994577" y="5254663"/>
                  <a:ext cx="191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05" name="Freihand 204">
                  <a:extLst>
                    <a:ext uri="{FF2B5EF4-FFF2-40B4-BE49-F238E27FC236}">
                      <a16:creationId xmlns:a16="http://schemas.microsoft.com/office/drawing/2014/main" id="{CF9E6864-F50C-A585-40DE-FBCF18E72E9A}"/>
                    </a:ext>
                  </a:extLst>
                </p14:cNvPr>
                <p14:cNvContentPartPr/>
                <p14:nvPr/>
              </p14:nvContentPartPr>
              <p14:xfrm>
                <a:off x="7133177" y="5185183"/>
                <a:ext cx="114120" cy="210240"/>
              </p14:xfrm>
            </p:contentPart>
          </mc:Choice>
          <mc:Fallback>
            <p:pic>
              <p:nvPicPr>
                <p:cNvPr id="205" name="Freihand 204">
                  <a:extLst>
                    <a:ext uri="{FF2B5EF4-FFF2-40B4-BE49-F238E27FC236}">
                      <a16:creationId xmlns:a16="http://schemas.microsoft.com/office/drawing/2014/main" id="{CF9E6864-F50C-A585-40DE-FBCF18E72E9A}"/>
                    </a:ext>
                  </a:extLst>
                </p:cNvPr>
                <p:cNvPicPr/>
                <p:nvPr/>
              </p:nvPicPr>
              <p:blipFill>
                <a:blip r:embed="rId208"/>
                <a:stretch>
                  <a:fillRect/>
                </a:stretch>
              </p:blipFill>
              <p:spPr>
                <a:xfrm>
                  <a:off x="7127057" y="5179063"/>
                  <a:ext cx="126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07" name="Freihand 206">
                  <a:extLst>
                    <a:ext uri="{FF2B5EF4-FFF2-40B4-BE49-F238E27FC236}">
                      <a16:creationId xmlns:a16="http://schemas.microsoft.com/office/drawing/2014/main" id="{77C357D5-F53B-9B09-C876-655DDA58CBCB}"/>
                    </a:ext>
                  </a:extLst>
                </p14:cNvPr>
                <p14:cNvContentPartPr/>
                <p14:nvPr/>
              </p14:nvContentPartPr>
              <p14:xfrm>
                <a:off x="2939177" y="5739943"/>
                <a:ext cx="348120" cy="164160"/>
              </p14:xfrm>
            </p:contentPart>
          </mc:Choice>
          <mc:Fallback>
            <p:pic>
              <p:nvPicPr>
                <p:cNvPr id="207" name="Freihand 206">
                  <a:extLst>
                    <a:ext uri="{FF2B5EF4-FFF2-40B4-BE49-F238E27FC236}">
                      <a16:creationId xmlns:a16="http://schemas.microsoft.com/office/drawing/2014/main" id="{77C357D5-F53B-9B09-C876-655DDA58CBCB}"/>
                    </a:ext>
                  </a:extLst>
                </p:cNvPr>
                <p:cNvPicPr/>
                <p:nvPr/>
              </p:nvPicPr>
              <p:blipFill>
                <a:blip r:embed="rId210"/>
                <a:stretch>
                  <a:fillRect/>
                </a:stretch>
              </p:blipFill>
              <p:spPr>
                <a:xfrm>
                  <a:off x="2933057" y="5733823"/>
                  <a:ext cx="360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08" name="Freihand 207">
                  <a:extLst>
                    <a:ext uri="{FF2B5EF4-FFF2-40B4-BE49-F238E27FC236}">
                      <a16:creationId xmlns:a16="http://schemas.microsoft.com/office/drawing/2014/main" id="{F6912C1C-D1DF-02C9-EBA4-4F3B0823FADF}"/>
                    </a:ext>
                  </a:extLst>
                </p14:cNvPr>
                <p14:cNvContentPartPr/>
                <p14:nvPr/>
              </p14:nvContentPartPr>
              <p14:xfrm>
                <a:off x="3196217" y="5702503"/>
                <a:ext cx="12240" cy="3600"/>
              </p14:xfrm>
            </p:contentPart>
          </mc:Choice>
          <mc:Fallback>
            <p:pic>
              <p:nvPicPr>
                <p:cNvPr id="208" name="Freihand 207">
                  <a:extLst>
                    <a:ext uri="{FF2B5EF4-FFF2-40B4-BE49-F238E27FC236}">
                      <a16:creationId xmlns:a16="http://schemas.microsoft.com/office/drawing/2014/main" id="{F6912C1C-D1DF-02C9-EBA4-4F3B0823FADF}"/>
                    </a:ext>
                  </a:extLst>
                </p:cNvPr>
                <p:cNvPicPr/>
                <p:nvPr/>
              </p:nvPicPr>
              <p:blipFill>
                <a:blip r:embed="rId212"/>
                <a:stretch>
                  <a:fillRect/>
                </a:stretch>
              </p:blipFill>
              <p:spPr>
                <a:xfrm>
                  <a:off x="3190097" y="5696383"/>
                  <a:ext cx="24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09" name="Freihand 208">
                  <a:extLst>
                    <a:ext uri="{FF2B5EF4-FFF2-40B4-BE49-F238E27FC236}">
                      <a16:creationId xmlns:a16="http://schemas.microsoft.com/office/drawing/2014/main" id="{A68445D0-7CAA-DBFD-5C32-BF6BFF1ADEA0}"/>
                    </a:ext>
                  </a:extLst>
                </p14:cNvPr>
                <p14:cNvContentPartPr/>
                <p14:nvPr/>
              </p14:nvContentPartPr>
              <p14:xfrm>
                <a:off x="3391697" y="5706823"/>
                <a:ext cx="246240" cy="148680"/>
              </p14:xfrm>
            </p:contentPart>
          </mc:Choice>
          <mc:Fallback>
            <p:pic>
              <p:nvPicPr>
                <p:cNvPr id="209" name="Freihand 208">
                  <a:extLst>
                    <a:ext uri="{FF2B5EF4-FFF2-40B4-BE49-F238E27FC236}">
                      <a16:creationId xmlns:a16="http://schemas.microsoft.com/office/drawing/2014/main" id="{A68445D0-7CAA-DBFD-5C32-BF6BFF1ADEA0}"/>
                    </a:ext>
                  </a:extLst>
                </p:cNvPr>
                <p:cNvPicPr/>
                <p:nvPr/>
              </p:nvPicPr>
              <p:blipFill>
                <a:blip r:embed="rId214"/>
                <a:stretch>
                  <a:fillRect/>
                </a:stretch>
              </p:blipFill>
              <p:spPr>
                <a:xfrm>
                  <a:off x="3385577" y="5700703"/>
                  <a:ext cx="258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0" name="Freihand 209">
                  <a:extLst>
                    <a:ext uri="{FF2B5EF4-FFF2-40B4-BE49-F238E27FC236}">
                      <a16:creationId xmlns:a16="http://schemas.microsoft.com/office/drawing/2014/main" id="{F5A2623E-0B2F-BC44-9C3F-3A7141D94C68}"/>
                    </a:ext>
                  </a:extLst>
                </p14:cNvPr>
                <p14:cNvContentPartPr/>
                <p14:nvPr/>
              </p14:nvContentPartPr>
              <p14:xfrm>
                <a:off x="3840617" y="5582983"/>
                <a:ext cx="107280" cy="225720"/>
              </p14:xfrm>
            </p:contentPart>
          </mc:Choice>
          <mc:Fallback>
            <p:pic>
              <p:nvPicPr>
                <p:cNvPr id="210" name="Freihand 209">
                  <a:extLst>
                    <a:ext uri="{FF2B5EF4-FFF2-40B4-BE49-F238E27FC236}">
                      <a16:creationId xmlns:a16="http://schemas.microsoft.com/office/drawing/2014/main" id="{F5A2623E-0B2F-BC44-9C3F-3A7141D94C68}"/>
                    </a:ext>
                  </a:extLst>
                </p:cNvPr>
                <p:cNvPicPr/>
                <p:nvPr/>
              </p:nvPicPr>
              <p:blipFill>
                <a:blip r:embed="rId216"/>
                <a:stretch>
                  <a:fillRect/>
                </a:stretch>
              </p:blipFill>
              <p:spPr>
                <a:xfrm>
                  <a:off x="3834497" y="5576863"/>
                  <a:ext cx="1195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1" name="Freihand 210">
                  <a:extLst>
                    <a:ext uri="{FF2B5EF4-FFF2-40B4-BE49-F238E27FC236}">
                      <a16:creationId xmlns:a16="http://schemas.microsoft.com/office/drawing/2014/main" id="{48E45FD4-D3DD-5B70-5E01-A0821127AD46}"/>
                    </a:ext>
                  </a:extLst>
                </p14:cNvPr>
                <p14:cNvContentPartPr/>
                <p14:nvPr/>
              </p14:nvContentPartPr>
              <p14:xfrm>
                <a:off x="3930257" y="5567863"/>
                <a:ext cx="145800" cy="248400"/>
              </p14:xfrm>
            </p:contentPart>
          </mc:Choice>
          <mc:Fallback>
            <p:pic>
              <p:nvPicPr>
                <p:cNvPr id="211" name="Freihand 210">
                  <a:extLst>
                    <a:ext uri="{FF2B5EF4-FFF2-40B4-BE49-F238E27FC236}">
                      <a16:creationId xmlns:a16="http://schemas.microsoft.com/office/drawing/2014/main" id="{48E45FD4-D3DD-5B70-5E01-A0821127AD46}"/>
                    </a:ext>
                  </a:extLst>
                </p:cNvPr>
                <p:cNvPicPr/>
                <p:nvPr/>
              </p:nvPicPr>
              <p:blipFill>
                <a:blip r:embed="rId218"/>
                <a:stretch>
                  <a:fillRect/>
                </a:stretch>
              </p:blipFill>
              <p:spPr>
                <a:xfrm>
                  <a:off x="3924137" y="5561743"/>
                  <a:ext cx="1580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2" name="Freihand 211">
                  <a:extLst>
                    <a:ext uri="{FF2B5EF4-FFF2-40B4-BE49-F238E27FC236}">
                      <a16:creationId xmlns:a16="http://schemas.microsoft.com/office/drawing/2014/main" id="{2474F3D6-4B4F-3313-B133-B424656F8E82}"/>
                    </a:ext>
                  </a:extLst>
                </p14:cNvPr>
                <p14:cNvContentPartPr/>
                <p14:nvPr/>
              </p14:nvContentPartPr>
              <p14:xfrm>
                <a:off x="4076057" y="5641303"/>
                <a:ext cx="309240" cy="117360"/>
              </p14:xfrm>
            </p:contentPart>
          </mc:Choice>
          <mc:Fallback>
            <p:pic>
              <p:nvPicPr>
                <p:cNvPr id="212" name="Freihand 211">
                  <a:extLst>
                    <a:ext uri="{FF2B5EF4-FFF2-40B4-BE49-F238E27FC236}">
                      <a16:creationId xmlns:a16="http://schemas.microsoft.com/office/drawing/2014/main" id="{2474F3D6-4B4F-3313-B133-B424656F8E82}"/>
                    </a:ext>
                  </a:extLst>
                </p:cNvPr>
                <p:cNvPicPr/>
                <p:nvPr/>
              </p:nvPicPr>
              <p:blipFill>
                <a:blip r:embed="rId220"/>
                <a:stretch>
                  <a:fillRect/>
                </a:stretch>
              </p:blipFill>
              <p:spPr>
                <a:xfrm>
                  <a:off x="4069937" y="5635183"/>
                  <a:ext cx="321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3" name="Freihand 212">
                  <a:extLst>
                    <a:ext uri="{FF2B5EF4-FFF2-40B4-BE49-F238E27FC236}">
                      <a16:creationId xmlns:a16="http://schemas.microsoft.com/office/drawing/2014/main" id="{7FB33C08-1339-101B-121B-EDDD9CAE12D4}"/>
                    </a:ext>
                  </a:extLst>
                </p14:cNvPr>
                <p14:cNvContentPartPr/>
                <p14:nvPr/>
              </p14:nvContentPartPr>
              <p14:xfrm>
                <a:off x="4296377" y="5603503"/>
                <a:ext cx="42480" cy="25200"/>
              </p14:xfrm>
            </p:contentPart>
          </mc:Choice>
          <mc:Fallback>
            <p:pic>
              <p:nvPicPr>
                <p:cNvPr id="213" name="Freihand 212">
                  <a:extLst>
                    <a:ext uri="{FF2B5EF4-FFF2-40B4-BE49-F238E27FC236}">
                      <a16:creationId xmlns:a16="http://schemas.microsoft.com/office/drawing/2014/main" id="{7FB33C08-1339-101B-121B-EDDD9CAE12D4}"/>
                    </a:ext>
                  </a:extLst>
                </p:cNvPr>
                <p:cNvPicPr/>
                <p:nvPr/>
              </p:nvPicPr>
              <p:blipFill>
                <a:blip r:embed="rId222"/>
                <a:stretch>
                  <a:fillRect/>
                </a:stretch>
              </p:blipFill>
              <p:spPr>
                <a:xfrm>
                  <a:off x="4290257" y="5597383"/>
                  <a:ext cx="54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4" name="Freihand 213">
                  <a:extLst>
                    <a:ext uri="{FF2B5EF4-FFF2-40B4-BE49-F238E27FC236}">
                      <a16:creationId xmlns:a16="http://schemas.microsoft.com/office/drawing/2014/main" id="{DD731A5D-A568-4712-6941-D22FECD582F9}"/>
                    </a:ext>
                  </a:extLst>
                </p14:cNvPr>
                <p14:cNvContentPartPr/>
                <p14:nvPr/>
              </p14:nvContentPartPr>
              <p14:xfrm>
                <a:off x="4409057" y="5637703"/>
                <a:ext cx="220680" cy="92520"/>
              </p14:xfrm>
            </p:contentPart>
          </mc:Choice>
          <mc:Fallback>
            <p:pic>
              <p:nvPicPr>
                <p:cNvPr id="214" name="Freihand 213">
                  <a:extLst>
                    <a:ext uri="{FF2B5EF4-FFF2-40B4-BE49-F238E27FC236}">
                      <a16:creationId xmlns:a16="http://schemas.microsoft.com/office/drawing/2014/main" id="{DD731A5D-A568-4712-6941-D22FECD582F9}"/>
                    </a:ext>
                  </a:extLst>
                </p:cNvPr>
                <p:cNvPicPr/>
                <p:nvPr/>
              </p:nvPicPr>
              <p:blipFill>
                <a:blip r:embed="rId224"/>
                <a:stretch>
                  <a:fillRect/>
                </a:stretch>
              </p:blipFill>
              <p:spPr>
                <a:xfrm>
                  <a:off x="4402937" y="5631583"/>
                  <a:ext cx="232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5" name="Freihand 214">
                  <a:extLst>
                    <a:ext uri="{FF2B5EF4-FFF2-40B4-BE49-F238E27FC236}">
                      <a16:creationId xmlns:a16="http://schemas.microsoft.com/office/drawing/2014/main" id="{70E04D2C-999E-8407-FD45-81FC8CDB00AA}"/>
                    </a:ext>
                  </a:extLst>
                </p14:cNvPr>
                <p14:cNvContentPartPr/>
                <p14:nvPr/>
              </p14:nvContentPartPr>
              <p14:xfrm>
                <a:off x="3762137" y="5852623"/>
                <a:ext cx="145080" cy="92880"/>
              </p14:xfrm>
            </p:contentPart>
          </mc:Choice>
          <mc:Fallback>
            <p:pic>
              <p:nvPicPr>
                <p:cNvPr id="215" name="Freihand 214">
                  <a:extLst>
                    <a:ext uri="{FF2B5EF4-FFF2-40B4-BE49-F238E27FC236}">
                      <a16:creationId xmlns:a16="http://schemas.microsoft.com/office/drawing/2014/main" id="{70E04D2C-999E-8407-FD45-81FC8CDB00AA}"/>
                    </a:ext>
                  </a:extLst>
                </p:cNvPr>
                <p:cNvPicPr/>
                <p:nvPr/>
              </p:nvPicPr>
              <p:blipFill>
                <a:blip r:embed="rId226"/>
                <a:stretch>
                  <a:fillRect/>
                </a:stretch>
              </p:blipFill>
              <p:spPr>
                <a:xfrm>
                  <a:off x="3756017" y="5846503"/>
                  <a:ext cx="157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6" name="Freihand 215">
                  <a:extLst>
                    <a:ext uri="{FF2B5EF4-FFF2-40B4-BE49-F238E27FC236}">
                      <a16:creationId xmlns:a16="http://schemas.microsoft.com/office/drawing/2014/main" id="{2D7817E9-3125-3B8A-41B5-8039FC489379}"/>
                    </a:ext>
                  </a:extLst>
                </p14:cNvPr>
                <p14:cNvContentPartPr/>
                <p14:nvPr/>
              </p14:nvContentPartPr>
              <p14:xfrm>
                <a:off x="4598417" y="5437903"/>
                <a:ext cx="106200" cy="118800"/>
              </p14:xfrm>
            </p:contentPart>
          </mc:Choice>
          <mc:Fallback>
            <p:pic>
              <p:nvPicPr>
                <p:cNvPr id="216" name="Freihand 215">
                  <a:extLst>
                    <a:ext uri="{FF2B5EF4-FFF2-40B4-BE49-F238E27FC236}">
                      <a16:creationId xmlns:a16="http://schemas.microsoft.com/office/drawing/2014/main" id="{2D7817E9-3125-3B8A-41B5-8039FC489379}"/>
                    </a:ext>
                  </a:extLst>
                </p:cNvPr>
                <p:cNvPicPr/>
                <p:nvPr/>
              </p:nvPicPr>
              <p:blipFill>
                <a:blip r:embed="rId228"/>
                <a:stretch>
                  <a:fillRect/>
                </a:stretch>
              </p:blipFill>
              <p:spPr>
                <a:xfrm>
                  <a:off x="4592297" y="5431783"/>
                  <a:ext cx="118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8" name="Freihand 217">
                  <a:extLst>
                    <a:ext uri="{FF2B5EF4-FFF2-40B4-BE49-F238E27FC236}">
                      <a16:creationId xmlns:a16="http://schemas.microsoft.com/office/drawing/2014/main" id="{FAF23334-F670-DD3A-C2C5-F13EDC06F009}"/>
                    </a:ext>
                  </a:extLst>
                </p14:cNvPr>
                <p14:cNvContentPartPr/>
                <p14:nvPr/>
              </p14:nvContentPartPr>
              <p14:xfrm>
                <a:off x="4853657" y="5558143"/>
                <a:ext cx="278280" cy="250560"/>
              </p14:xfrm>
            </p:contentPart>
          </mc:Choice>
          <mc:Fallback>
            <p:pic>
              <p:nvPicPr>
                <p:cNvPr id="218" name="Freihand 217">
                  <a:extLst>
                    <a:ext uri="{FF2B5EF4-FFF2-40B4-BE49-F238E27FC236}">
                      <a16:creationId xmlns:a16="http://schemas.microsoft.com/office/drawing/2014/main" id="{FAF23334-F670-DD3A-C2C5-F13EDC06F009}"/>
                    </a:ext>
                  </a:extLst>
                </p:cNvPr>
                <p:cNvPicPr/>
                <p:nvPr/>
              </p:nvPicPr>
              <p:blipFill>
                <a:blip r:embed="rId230"/>
                <a:stretch>
                  <a:fillRect/>
                </a:stretch>
              </p:blipFill>
              <p:spPr>
                <a:xfrm>
                  <a:off x="4847537" y="5552023"/>
                  <a:ext cx="2905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9" name="Freihand 218">
                  <a:extLst>
                    <a:ext uri="{FF2B5EF4-FFF2-40B4-BE49-F238E27FC236}">
                      <a16:creationId xmlns:a16="http://schemas.microsoft.com/office/drawing/2014/main" id="{1DD36D44-7FE5-CE49-CA85-AE65D0630045}"/>
                    </a:ext>
                  </a:extLst>
                </p14:cNvPr>
                <p14:cNvContentPartPr/>
                <p14:nvPr/>
              </p14:nvContentPartPr>
              <p14:xfrm>
                <a:off x="5139137" y="5523583"/>
                <a:ext cx="167400" cy="187560"/>
              </p14:xfrm>
            </p:contentPart>
          </mc:Choice>
          <mc:Fallback>
            <p:pic>
              <p:nvPicPr>
                <p:cNvPr id="219" name="Freihand 218">
                  <a:extLst>
                    <a:ext uri="{FF2B5EF4-FFF2-40B4-BE49-F238E27FC236}">
                      <a16:creationId xmlns:a16="http://schemas.microsoft.com/office/drawing/2014/main" id="{1DD36D44-7FE5-CE49-CA85-AE65D0630045}"/>
                    </a:ext>
                  </a:extLst>
                </p:cNvPr>
                <p:cNvPicPr/>
                <p:nvPr/>
              </p:nvPicPr>
              <p:blipFill>
                <a:blip r:embed="rId232"/>
                <a:stretch>
                  <a:fillRect/>
                </a:stretch>
              </p:blipFill>
              <p:spPr>
                <a:xfrm>
                  <a:off x="5133017" y="5517463"/>
                  <a:ext cx="179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20" name="Freihand 219">
                  <a:extLst>
                    <a:ext uri="{FF2B5EF4-FFF2-40B4-BE49-F238E27FC236}">
                      <a16:creationId xmlns:a16="http://schemas.microsoft.com/office/drawing/2014/main" id="{5DB022AA-7D6E-EC1C-E77E-0078C9ED7B65}"/>
                    </a:ext>
                  </a:extLst>
                </p14:cNvPr>
                <p14:cNvContentPartPr/>
                <p14:nvPr/>
              </p14:nvContentPartPr>
              <p14:xfrm>
                <a:off x="5053097" y="5486143"/>
                <a:ext cx="91800" cy="6480"/>
              </p14:xfrm>
            </p:contentPart>
          </mc:Choice>
          <mc:Fallback>
            <p:pic>
              <p:nvPicPr>
                <p:cNvPr id="220" name="Freihand 219">
                  <a:extLst>
                    <a:ext uri="{FF2B5EF4-FFF2-40B4-BE49-F238E27FC236}">
                      <a16:creationId xmlns:a16="http://schemas.microsoft.com/office/drawing/2014/main" id="{5DB022AA-7D6E-EC1C-E77E-0078C9ED7B65}"/>
                    </a:ext>
                  </a:extLst>
                </p:cNvPr>
                <p:cNvPicPr/>
                <p:nvPr/>
              </p:nvPicPr>
              <p:blipFill>
                <a:blip r:embed="rId234"/>
                <a:stretch>
                  <a:fillRect/>
                </a:stretch>
              </p:blipFill>
              <p:spPr>
                <a:xfrm>
                  <a:off x="5046977" y="5480023"/>
                  <a:ext cx="104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21" name="Freihand 220">
                  <a:extLst>
                    <a:ext uri="{FF2B5EF4-FFF2-40B4-BE49-F238E27FC236}">
                      <a16:creationId xmlns:a16="http://schemas.microsoft.com/office/drawing/2014/main" id="{30E37744-664A-0404-966E-45CFBF38C61C}"/>
                    </a:ext>
                  </a:extLst>
                </p14:cNvPr>
                <p14:cNvContentPartPr/>
                <p14:nvPr/>
              </p14:nvContentPartPr>
              <p14:xfrm>
                <a:off x="5380337" y="5573983"/>
                <a:ext cx="126360" cy="179280"/>
              </p14:xfrm>
            </p:contentPart>
          </mc:Choice>
          <mc:Fallback>
            <p:pic>
              <p:nvPicPr>
                <p:cNvPr id="221" name="Freihand 220">
                  <a:extLst>
                    <a:ext uri="{FF2B5EF4-FFF2-40B4-BE49-F238E27FC236}">
                      <a16:creationId xmlns:a16="http://schemas.microsoft.com/office/drawing/2014/main" id="{30E37744-664A-0404-966E-45CFBF38C61C}"/>
                    </a:ext>
                  </a:extLst>
                </p:cNvPr>
                <p:cNvPicPr/>
                <p:nvPr/>
              </p:nvPicPr>
              <p:blipFill>
                <a:blip r:embed="rId236"/>
                <a:stretch>
                  <a:fillRect/>
                </a:stretch>
              </p:blipFill>
              <p:spPr>
                <a:xfrm>
                  <a:off x="5374217" y="5567863"/>
                  <a:ext cx="1386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22" name="Freihand 221">
                  <a:extLst>
                    <a:ext uri="{FF2B5EF4-FFF2-40B4-BE49-F238E27FC236}">
                      <a16:creationId xmlns:a16="http://schemas.microsoft.com/office/drawing/2014/main" id="{6BD9E313-54CF-61D4-99C9-DF454E7849F5}"/>
                    </a:ext>
                  </a:extLst>
                </p14:cNvPr>
                <p14:cNvContentPartPr/>
                <p14:nvPr/>
              </p14:nvContentPartPr>
              <p14:xfrm>
                <a:off x="5514617" y="5444383"/>
                <a:ext cx="347400" cy="316440"/>
              </p14:xfrm>
            </p:contentPart>
          </mc:Choice>
          <mc:Fallback>
            <p:pic>
              <p:nvPicPr>
                <p:cNvPr id="222" name="Freihand 221">
                  <a:extLst>
                    <a:ext uri="{FF2B5EF4-FFF2-40B4-BE49-F238E27FC236}">
                      <a16:creationId xmlns:a16="http://schemas.microsoft.com/office/drawing/2014/main" id="{6BD9E313-54CF-61D4-99C9-DF454E7849F5}"/>
                    </a:ext>
                  </a:extLst>
                </p:cNvPr>
                <p:cNvPicPr/>
                <p:nvPr/>
              </p:nvPicPr>
              <p:blipFill>
                <a:blip r:embed="rId238"/>
                <a:stretch>
                  <a:fillRect/>
                </a:stretch>
              </p:blipFill>
              <p:spPr>
                <a:xfrm>
                  <a:off x="5508497" y="5438263"/>
                  <a:ext cx="3596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23" name="Freihand 222">
                  <a:extLst>
                    <a:ext uri="{FF2B5EF4-FFF2-40B4-BE49-F238E27FC236}">
                      <a16:creationId xmlns:a16="http://schemas.microsoft.com/office/drawing/2014/main" id="{57E85B93-4B78-FF15-57AE-06A5CA946F8A}"/>
                    </a:ext>
                  </a:extLst>
                </p14:cNvPr>
                <p14:cNvContentPartPr/>
                <p14:nvPr/>
              </p14:nvContentPartPr>
              <p14:xfrm>
                <a:off x="6013577" y="5494783"/>
                <a:ext cx="354960" cy="378000"/>
              </p14:xfrm>
            </p:contentPart>
          </mc:Choice>
          <mc:Fallback>
            <p:pic>
              <p:nvPicPr>
                <p:cNvPr id="223" name="Freihand 222">
                  <a:extLst>
                    <a:ext uri="{FF2B5EF4-FFF2-40B4-BE49-F238E27FC236}">
                      <a16:creationId xmlns:a16="http://schemas.microsoft.com/office/drawing/2014/main" id="{57E85B93-4B78-FF15-57AE-06A5CA946F8A}"/>
                    </a:ext>
                  </a:extLst>
                </p:cNvPr>
                <p:cNvPicPr/>
                <p:nvPr/>
              </p:nvPicPr>
              <p:blipFill>
                <a:blip r:embed="rId240"/>
                <a:stretch>
                  <a:fillRect/>
                </a:stretch>
              </p:blipFill>
              <p:spPr>
                <a:xfrm>
                  <a:off x="6007457" y="5488663"/>
                  <a:ext cx="36720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24" name="Freihand 223">
                  <a:extLst>
                    <a:ext uri="{FF2B5EF4-FFF2-40B4-BE49-F238E27FC236}">
                      <a16:creationId xmlns:a16="http://schemas.microsoft.com/office/drawing/2014/main" id="{925239E4-7D50-8DF2-0A99-223D7B919B08}"/>
                    </a:ext>
                  </a:extLst>
                </p14:cNvPr>
                <p14:cNvContentPartPr/>
                <p14:nvPr/>
              </p14:nvContentPartPr>
              <p14:xfrm>
                <a:off x="6550337" y="5512063"/>
                <a:ext cx="134280" cy="322920"/>
              </p14:xfrm>
            </p:contentPart>
          </mc:Choice>
          <mc:Fallback>
            <p:pic>
              <p:nvPicPr>
                <p:cNvPr id="224" name="Freihand 223">
                  <a:extLst>
                    <a:ext uri="{FF2B5EF4-FFF2-40B4-BE49-F238E27FC236}">
                      <a16:creationId xmlns:a16="http://schemas.microsoft.com/office/drawing/2014/main" id="{925239E4-7D50-8DF2-0A99-223D7B919B08}"/>
                    </a:ext>
                  </a:extLst>
                </p:cNvPr>
                <p:cNvPicPr/>
                <p:nvPr/>
              </p:nvPicPr>
              <p:blipFill>
                <a:blip r:embed="rId242"/>
                <a:stretch>
                  <a:fillRect/>
                </a:stretch>
              </p:blipFill>
              <p:spPr>
                <a:xfrm>
                  <a:off x="6544217" y="5505943"/>
                  <a:ext cx="14652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26" name="Freihand 225">
                  <a:extLst>
                    <a:ext uri="{FF2B5EF4-FFF2-40B4-BE49-F238E27FC236}">
                      <a16:creationId xmlns:a16="http://schemas.microsoft.com/office/drawing/2014/main" id="{BF4C4D8F-9438-CA70-3875-9CDF865ABD47}"/>
                    </a:ext>
                  </a:extLst>
                </p14:cNvPr>
                <p14:cNvContentPartPr/>
                <p14:nvPr/>
              </p14:nvContentPartPr>
              <p14:xfrm>
                <a:off x="4648097" y="4673623"/>
                <a:ext cx="1163160" cy="166320"/>
              </p14:xfrm>
            </p:contentPart>
          </mc:Choice>
          <mc:Fallback>
            <p:pic>
              <p:nvPicPr>
                <p:cNvPr id="226" name="Freihand 225">
                  <a:extLst>
                    <a:ext uri="{FF2B5EF4-FFF2-40B4-BE49-F238E27FC236}">
                      <a16:creationId xmlns:a16="http://schemas.microsoft.com/office/drawing/2014/main" id="{BF4C4D8F-9438-CA70-3875-9CDF865ABD47}"/>
                    </a:ext>
                  </a:extLst>
                </p:cNvPr>
                <p:cNvPicPr/>
                <p:nvPr/>
              </p:nvPicPr>
              <p:blipFill>
                <a:blip r:embed="rId244"/>
                <a:stretch>
                  <a:fillRect/>
                </a:stretch>
              </p:blipFill>
              <p:spPr>
                <a:xfrm>
                  <a:off x="4641977" y="4667503"/>
                  <a:ext cx="1175400" cy="178560"/>
                </a:xfrm>
                <a:prstGeom prst="rect">
                  <a:avLst/>
                </a:prstGeom>
              </p:spPr>
            </p:pic>
          </mc:Fallback>
        </mc:AlternateContent>
      </p:grpSp>
      <p:grpSp>
        <p:nvGrpSpPr>
          <p:cNvPr id="419" name="Gruppieren 418">
            <a:extLst>
              <a:ext uri="{FF2B5EF4-FFF2-40B4-BE49-F238E27FC236}">
                <a16:creationId xmlns:a16="http://schemas.microsoft.com/office/drawing/2014/main" id="{FE2E6F15-092F-C08F-1BC9-8FF99243F1B3}"/>
              </a:ext>
            </a:extLst>
          </p:cNvPr>
          <p:cNvGrpSpPr/>
          <p:nvPr/>
        </p:nvGrpSpPr>
        <p:grpSpPr>
          <a:xfrm>
            <a:off x="2017217" y="56623"/>
            <a:ext cx="9993960" cy="3995640"/>
            <a:chOff x="2017217" y="56623"/>
            <a:chExt cx="9993960" cy="3995640"/>
          </a:xfrm>
        </p:grpSpPr>
        <mc:AlternateContent xmlns:mc="http://schemas.openxmlformats.org/markup-compatibility/2006">
          <mc:Choice xmlns:p14="http://schemas.microsoft.com/office/powerpoint/2010/main" Requires="p14">
            <p:contentPart p14:bwMode="auto" r:id="rId245">
              <p14:nvContentPartPr>
                <p14:cNvPr id="60" name="Freihand 59">
                  <a:extLst>
                    <a:ext uri="{FF2B5EF4-FFF2-40B4-BE49-F238E27FC236}">
                      <a16:creationId xmlns:a16="http://schemas.microsoft.com/office/drawing/2014/main" id="{E4D89E03-3B22-FF97-6C27-D9926186B2DA}"/>
                    </a:ext>
                  </a:extLst>
                </p14:cNvPr>
                <p14:cNvContentPartPr/>
                <p14:nvPr/>
              </p14:nvContentPartPr>
              <p14:xfrm>
                <a:off x="7624577" y="191263"/>
                <a:ext cx="201960" cy="50040"/>
              </p14:xfrm>
            </p:contentPart>
          </mc:Choice>
          <mc:Fallback>
            <p:pic>
              <p:nvPicPr>
                <p:cNvPr id="60" name="Freihand 59">
                  <a:extLst>
                    <a:ext uri="{FF2B5EF4-FFF2-40B4-BE49-F238E27FC236}">
                      <a16:creationId xmlns:a16="http://schemas.microsoft.com/office/drawing/2014/main" id="{E4D89E03-3B22-FF97-6C27-D9926186B2DA}"/>
                    </a:ext>
                  </a:extLst>
                </p:cNvPr>
                <p:cNvPicPr/>
                <p:nvPr/>
              </p:nvPicPr>
              <p:blipFill>
                <a:blip r:embed="rId246"/>
                <a:stretch>
                  <a:fillRect/>
                </a:stretch>
              </p:blipFill>
              <p:spPr>
                <a:xfrm>
                  <a:off x="7618457" y="185143"/>
                  <a:ext cx="214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61" name="Freihand 60">
                  <a:extLst>
                    <a:ext uri="{FF2B5EF4-FFF2-40B4-BE49-F238E27FC236}">
                      <a16:creationId xmlns:a16="http://schemas.microsoft.com/office/drawing/2014/main" id="{E228F622-A167-7FA7-EF53-FEEDCB4DCE8C}"/>
                    </a:ext>
                  </a:extLst>
                </p14:cNvPr>
                <p14:cNvContentPartPr/>
                <p14:nvPr/>
              </p14:nvContentPartPr>
              <p14:xfrm>
                <a:off x="7660217" y="301423"/>
                <a:ext cx="169560" cy="24120"/>
              </p14:xfrm>
            </p:contentPart>
          </mc:Choice>
          <mc:Fallback>
            <p:pic>
              <p:nvPicPr>
                <p:cNvPr id="61" name="Freihand 60">
                  <a:extLst>
                    <a:ext uri="{FF2B5EF4-FFF2-40B4-BE49-F238E27FC236}">
                      <a16:creationId xmlns:a16="http://schemas.microsoft.com/office/drawing/2014/main" id="{E228F622-A167-7FA7-EF53-FEEDCB4DCE8C}"/>
                    </a:ext>
                  </a:extLst>
                </p:cNvPr>
                <p:cNvPicPr/>
                <p:nvPr/>
              </p:nvPicPr>
              <p:blipFill>
                <a:blip r:embed="rId248"/>
                <a:stretch>
                  <a:fillRect/>
                </a:stretch>
              </p:blipFill>
              <p:spPr>
                <a:xfrm>
                  <a:off x="7654097" y="295303"/>
                  <a:ext cx="181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62" name="Freihand 61">
                  <a:extLst>
                    <a:ext uri="{FF2B5EF4-FFF2-40B4-BE49-F238E27FC236}">
                      <a16:creationId xmlns:a16="http://schemas.microsoft.com/office/drawing/2014/main" id="{7F3809BC-4260-CB38-C8B2-B1CFEFEE649E}"/>
                    </a:ext>
                  </a:extLst>
                </p14:cNvPr>
                <p14:cNvContentPartPr/>
                <p14:nvPr/>
              </p14:nvContentPartPr>
              <p14:xfrm>
                <a:off x="7914737" y="109543"/>
                <a:ext cx="88560" cy="255600"/>
              </p14:xfrm>
            </p:contentPart>
          </mc:Choice>
          <mc:Fallback>
            <p:pic>
              <p:nvPicPr>
                <p:cNvPr id="62" name="Freihand 61">
                  <a:extLst>
                    <a:ext uri="{FF2B5EF4-FFF2-40B4-BE49-F238E27FC236}">
                      <a16:creationId xmlns:a16="http://schemas.microsoft.com/office/drawing/2014/main" id="{7F3809BC-4260-CB38-C8B2-B1CFEFEE649E}"/>
                    </a:ext>
                  </a:extLst>
                </p:cNvPr>
                <p:cNvPicPr/>
                <p:nvPr/>
              </p:nvPicPr>
              <p:blipFill>
                <a:blip r:embed="rId250"/>
                <a:stretch>
                  <a:fillRect/>
                </a:stretch>
              </p:blipFill>
              <p:spPr>
                <a:xfrm>
                  <a:off x="7908617" y="103423"/>
                  <a:ext cx="1008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3" name="Freihand 62">
                  <a:extLst>
                    <a:ext uri="{FF2B5EF4-FFF2-40B4-BE49-F238E27FC236}">
                      <a16:creationId xmlns:a16="http://schemas.microsoft.com/office/drawing/2014/main" id="{7412348F-626B-F7BA-1E4B-D628FF4245AE}"/>
                    </a:ext>
                  </a:extLst>
                </p14:cNvPr>
                <p14:cNvContentPartPr/>
                <p14:nvPr/>
              </p14:nvContentPartPr>
              <p14:xfrm>
                <a:off x="8365097" y="96583"/>
                <a:ext cx="80640" cy="273960"/>
              </p14:xfrm>
            </p:contentPart>
          </mc:Choice>
          <mc:Fallback>
            <p:pic>
              <p:nvPicPr>
                <p:cNvPr id="63" name="Freihand 62">
                  <a:extLst>
                    <a:ext uri="{FF2B5EF4-FFF2-40B4-BE49-F238E27FC236}">
                      <a16:creationId xmlns:a16="http://schemas.microsoft.com/office/drawing/2014/main" id="{7412348F-626B-F7BA-1E4B-D628FF4245AE}"/>
                    </a:ext>
                  </a:extLst>
                </p:cNvPr>
                <p:cNvPicPr/>
                <p:nvPr/>
              </p:nvPicPr>
              <p:blipFill>
                <a:blip r:embed="rId252"/>
                <a:stretch>
                  <a:fillRect/>
                </a:stretch>
              </p:blipFill>
              <p:spPr>
                <a:xfrm>
                  <a:off x="8358977" y="90463"/>
                  <a:ext cx="928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64" name="Freihand 63">
                  <a:extLst>
                    <a:ext uri="{FF2B5EF4-FFF2-40B4-BE49-F238E27FC236}">
                      <a16:creationId xmlns:a16="http://schemas.microsoft.com/office/drawing/2014/main" id="{596A4404-D8B4-2751-0DD8-C5051CF8C5B3}"/>
                    </a:ext>
                  </a:extLst>
                </p14:cNvPr>
                <p14:cNvContentPartPr/>
                <p14:nvPr/>
              </p14:nvContentPartPr>
              <p14:xfrm>
                <a:off x="8478137" y="199183"/>
                <a:ext cx="142560" cy="163080"/>
              </p14:xfrm>
            </p:contentPart>
          </mc:Choice>
          <mc:Fallback>
            <p:pic>
              <p:nvPicPr>
                <p:cNvPr id="64" name="Freihand 63">
                  <a:extLst>
                    <a:ext uri="{FF2B5EF4-FFF2-40B4-BE49-F238E27FC236}">
                      <a16:creationId xmlns:a16="http://schemas.microsoft.com/office/drawing/2014/main" id="{596A4404-D8B4-2751-0DD8-C5051CF8C5B3}"/>
                    </a:ext>
                  </a:extLst>
                </p:cNvPr>
                <p:cNvPicPr/>
                <p:nvPr/>
              </p:nvPicPr>
              <p:blipFill>
                <a:blip r:embed="rId254"/>
                <a:stretch>
                  <a:fillRect/>
                </a:stretch>
              </p:blipFill>
              <p:spPr>
                <a:xfrm>
                  <a:off x="8472017" y="193063"/>
                  <a:ext cx="154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65" name="Freihand 64">
                  <a:extLst>
                    <a:ext uri="{FF2B5EF4-FFF2-40B4-BE49-F238E27FC236}">
                      <a16:creationId xmlns:a16="http://schemas.microsoft.com/office/drawing/2014/main" id="{DE9BDEEA-F3B1-C38E-3E39-C72DF2129C59}"/>
                    </a:ext>
                  </a:extLst>
                </p14:cNvPr>
                <p14:cNvContentPartPr/>
                <p14:nvPr/>
              </p14:nvContentPartPr>
              <p14:xfrm>
                <a:off x="8641937" y="174343"/>
                <a:ext cx="122040" cy="192240"/>
              </p14:xfrm>
            </p:contentPart>
          </mc:Choice>
          <mc:Fallback>
            <p:pic>
              <p:nvPicPr>
                <p:cNvPr id="65" name="Freihand 64">
                  <a:extLst>
                    <a:ext uri="{FF2B5EF4-FFF2-40B4-BE49-F238E27FC236}">
                      <a16:creationId xmlns:a16="http://schemas.microsoft.com/office/drawing/2014/main" id="{DE9BDEEA-F3B1-C38E-3E39-C72DF2129C59}"/>
                    </a:ext>
                  </a:extLst>
                </p:cNvPr>
                <p:cNvPicPr/>
                <p:nvPr/>
              </p:nvPicPr>
              <p:blipFill>
                <a:blip r:embed="rId256"/>
                <a:stretch>
                  <a:fillRect/>
                </a:stretch>
              </p:blipFill>
              <p:spPr>
                <a:xfrm>
                  <a:off x="8635817" y="168223"/>
                  <a:ext cx="134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66" name="Freihand 65">
                  <a:extLst>
                    <a:ext uri="{FF2B5EF4-FFF2-40B4-BE49-F238E27FC236}">
                      <a16:creationId xmlns:a16="http://schemas.microsoft.com/office/drawing/2014/main" id="{86E40196-77F5-43DA-A181-EBAA9D3F2CF0}"/>
                    </a:ext>
                  </a:extLst>
                </p14:cNvPr>
                <p14:cNvContentPartPr/>
                <p14:nvPr/>
              </p14:nvContentPartPr>
              <p14:xfrm>
                <a:off x="8722577" y="94423"/>
                <a:ext cx="128160" cy="252720"/>
              </p14:xfrm>
            </p:contentPart>
          </mc:Choice>
          <mc:Fallback>
            <p:pic>
              <p:nvPicPr>
                <p:cNvPr id="66" name="Freihand 65">
                  <a:extLst>
                    <a:ext uri="{FF2B5EF4-FFF2-40B4-BE49-F238E27FC236}">
                      <a16:creationId xmlns:a16="http://schemas.microsoft.com/office/drawing/2014/main" id="{86E40196-77F5-43DA-A181-EBAA9D3F2CF0}"/>
                    </a:ext>
                  </a:extLst>
                </p:cNvPr>
                <p:cNvPicPr/>
                <p:nvPr/>
              </p:nvPicPr>
              <p:blipFill>
                <a:blip r:embed="rId258"/>
                <a:stretch>
                  <a:fillRect/>
                </a:stretch>
              </p:blipFill>
              <p:spPr>
                <a:xfrm>
                  <a:off x="8716457" y="88303"/>
                  <a:ext cx="1404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67" name="Freihand 66">
                  <a:extLst>
                    <a:ext uri="{FF2B5EF4-FFF2-40B4-BE49-F238E27FC236}">
                      <a16:creationId xmlns:a16="http://schemas.microsoft.com/office/drawing/2014/main" id="{7E921D70-3E02-1DF9-01D2-3289F8409935}"/>
                    </a:ext>
                  </a:extLst>
                </p14:cNvPr>
                <p14:cNvContentPartPr/>
                <p14:nvPr/>
              </p14:nvContentPartPr>
              <p14:xfrm>
                <a:off x="8537897" y="93343"/>
                <a:ext cx="105840" cy="20520"/>
              </p14:xfrm>
            </p:contentPart>
          </mc:Choice>
          <mc:Fallback>
            <p:pic>
              <p:nvPicPr>
                <p:cNvPr id="67" name="Freihand 66">
                  <a:extLst>
                    <a:ext uri="{FF2B5EF4-FFF2-40B4-BE49-F238E27FC236}">
                      <a16:creationId xmlns:a16="http://schemas.microsoft.com/office/drawing/2014/main" id="{7E921D70-3E02-1DF9-01D2-3289F8409935}"/>
                    </a:ext>
                  </a:extLst>
                </p:cNvPr>
                <p:cNvPicPr/>
                <p:nvPr/>
              </p:nvPicPr>
              <p:blipFill>
                <a:blip r:embed="rId260"/>
                <a:stretch>
                  <a:fillRect/>
                </a:stretch>
              </p:blipFill>
              <p:spPr>
                <a:xfrm>
                  <a:off x="8531777" y="87223"/>
                  <a:ext cx="118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68" name="Freihand 67">
                  <a:extLst>
                    <a:ext uri="{FF2B5EF4-FFF2-40B4-BE49-F238E27FC236}">
                      <a16:creationId xmlns:a16="http://schemas.microsoft.com/office/drawing/2014/main" id="{B398350A-FBE6-202B-7E2E-F3E1AAF95152}"/>
                    </a:ext>
                  </a:extLst>
                </p14:cNvPr>
                <p14:cNvContentPartPr/>
                <p14:nvPr/>
              </p14:nvContentPartPr>
              <p14:xfrm>
                <a:off x="9085457" y="192343"/>
                <a:ext cx="416880" cy="128880"/>
              </p14:xfrm>
            </p:contentPart>
          </mc:Choice>
          <mc:Fallback>
            <p:pic>
              <p:nvPicPr>
                <p:cNvPr id="68" name="Freihand 67">
                  <a:extLst>
                    <a:ext uri="{FF2B5EF4-FFF2-40B4-BE49-F238E27FC236}">
                      <a16:creationId xmlns:a16="http://schemas.microsoft.com/office/drawing/2014/main" id="{B398350A-FBE6-202B-7E2E-F3E1AAF95152}"/>
                    </a:ext>
                  </a:extLst>
                </p:cNvPr>
                <p:cNvPicPr/>
                <p:nvPr/>
              </p:nvPicPr>
              <p:blipFill>
                <a:blip r:embed="rId262"/>
                <a:stretch>
                  <a:fillRect/>
                </a:stretch>
              </p:blipFill>
              <p:spPr>
                <a:xfrm>
                  <a:off x="9079337" y="186223"/>
                  <a:ext cx="429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69" name="Freihand 68">
                  <a:extLst>
                    <a:ext uri="{FF2B5EF4-FFF2-40B4-BE49-F238E27FC236}">
                      <a16:creationId xmlns:a16="http://schemas.microsoft.com/office/drawing/2014/main" id="{E187B6F6-8484-B9F3-9667-76AC517158A4}"/>
                    </a:ext>
                  </a:extLst>
                </p14:cNvPr>
                <p14:cNvContentPartPr/>
                <p14:nvPr/>
              </p14:nvContentPartPr>
              <p14:xfrm>
                <a:off x="9381377" y="78223"/>
                <a:ext cx="8640" cy="6480"/>
              </p14:xfrm>
            </p:contentPart>
          </mc:Choice>
          <mc:Fallback>
            <p:pic>
              <p:nvPicPr>
                <p:cNvPr id="69" name="Freihand 68">
                  <a:extLst>
                    <a:ext uri="{FF2B5EF4-FFF2-40B4-BE49-F238E27FC236}">
                      <a16:creationId xmlns:a16="http://schemas.microsoft.com/office/drawing/2014/main" id="{E187B6F6-8484-B9F3-9667-76AC517158A4}"/>
                    </a:ext>
                  </a:extLst>
                </p:cNvPr>
                <p:cNvPicPr/>
                <p:nvPr/>
              </p:nvPicPr>
              <p:blipFill>
                <a:blip r:embed="rId264"/>
                <a:stretch>
                  <a:fillRect/>
                </a:stretch>
              </p:blipFill>
              <p:spPr>
                <a:xfrm>
                  <a:off x="9375257" y="72103"/>
                  <a:ext cx="208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70" name="Freihand 69">
                  <a:extLst>
                    <a:ext uri="{FF2B5EF4-FFF2-40B4-BE49-F238E27FC236}">
                      <a16:creationId xmlns:a16="http://schemas.microsoft.com/office/drawing/2014/main" id="{7D360497-9AC4-83DC-5D2D-757C794432A8}"/>
                    </a:ext>
                  </a:extLst>
                </p14:cNvPr>
                <p14:cNvContentPartPr/>
                <p14:nvPr/>
              </p14:nvContentPartPr>
              <p14:xfrm>
                <a:off x="9767297" y="212143"/>
                <a:ext cx="78840" cy="157320"/>
              </p14:xfrm>
            </p:contentPart>
          </mc:Choice>
          <mc:Fallback>
            <p:pic>
              <p:nvPicPr>
                <p:cNvPr id="70" name="Freihand 69">
                  <a:extLst>
                    <a:ext uri="{FF2B5EF4-FFF2-40B4-BE49-F238E27FC236}">
                      <a16:creationId xmlns:a16="http://schemas.microsoft.com/office/drawing/2014/main" id="{7D360497-9AC4-83DC-5D2D-757C794432A8}"/>
                    </a:ext>
                  </a:extLst>
                </p:cNvPr>
                <p:cNvPicPr/>
                <p:nvPr/>
              </p:nvPicPr>
              <p:blipFill>
                <a:blip r:embed="rId266"/>
                <a:stretch>
                  <a:fillRect/>
                </a:stretch>
              </p:blipFill>
              <p:spPr>
                <a:xfrm>
                  <a:off x="9761177" y="206023"/>
                  <a:ext cx="91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71" name="Freihand 70">
                  <a:extLst>
                    <a:ext uri="{FF2B5EF4-FFF2-40B4-BE49-F238E27FC236}">
                      <a16:creationId xmlns:a16="http://schemas.microsoft.com/office/drawing/2014/main" id="{9AB1855C-EA65-474C-A595-AA1B37E787D8}"/>
                    </a:ext>
                  </a:extLst>
                </p14:cNvPr>
                <p14:cNvContentPartPr/>
                <p14:nvPr/>
              </p14:nvContentPartPr>
              <p14:xfrm>
                <a:off x="9966377" y="204223"/>
                <a:ext cx="207720" cy="128160"/>
              </p14:xfrm>
            </p:contentPart>
          </mc:Choice>
          <mc:Fallback>
            <p:pic>
              <p:nvPicPr>
                <p:cNvPr id="71" name="Freihand 70">
                  <a:extLst>
                    <a:ext uri="{FF2B5EF4-FFF2-40B4-BE49-F238E27FC236}">
                      <a16:creationId xmlns:a16="http://schemas.microsoft.com/office/drawing/2014/main" id="{9AB1855C-EA65-474C-A595-AA1B37E787D8}"/>
                    </a:ext>
                  </a:extLst>
                </p:cNvPr>
                <p:cNvPicPr/>
                <p:nvPr/>
              </p:nvPicPr>
              <p:blipFill>
                <a:blip r:embed="rId268"/>
                <a:stretch>
                  <a:fillRect/>
                </a:stretch>
              </p:blipFill>
              <p:spPr>
                <a:xfrm>
                  <a:off x="9960257" y="198103"/>
                  <a:ext cx="219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72" name="Freihand 71">
                  <a:extLst>
                    <a:ext uri="{FF2B5EF4-FFF2-40B4-BE49-F238E27FC236}">
                      <a16:creationId xmlns:a16="http://schemas.microsoft.com/office/drawing/2014/main" id="{9F151B12-6B2C-B79C-E669-2755DFDB9662}"/>
                    </a:ext>
                  </a:extLst>
                </p14:cNvPr>
                <p14:cNvContentPartPr/>
                <p14:nvPr/>
              </p14:nvContentPartPr>
              <p14:xfrm>
                <a:off x="10154297" y="106303"/>
                <a:ext cx="235440" cy="224640"/>
              </p14:xfrm>
            </p:contentPart>
          </mc:Choice>
          <mc:Fallback>
            <p:pic>
              <p:nvPicPr>
                <p:cNvPr id="72" name="Freihand 71">
                  <a:extLst>
                    <a:ext uri="{FF2B5EF4-FFF2-40B4-BE49-F238E27FC236}">
                      <a16:creationId xmlns:a16="http://schemas.microsoft.com/office/drawing/2014/main" id="{9F151B12-6B2C-B79C-E669-2755DFDB9662}"/>
                    </a:ext>
                  </a:extLst>
                </p:cNvPr>
                <p:cNvPicPr/>
                <p:nvPr/>
              </p:nvPicPr>
              <p:blipFill>
                <a:blip r:embed="rId270"/>
                <a:stretch>
                  <a:fillRect/>
                </a:stretch>
              </p:blipFill>
              <p:spPr>
                <a:xfrm>
                  <a:off x="10148177" y="100183"/>
                  <a:ext cx="2476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73" name="Freihand 72">
                  <a:extLst>
                    <a:ext uri="{FF2B5EF4-FFF2-40B4-BE49-F238E27FC236}">
                      <a16:creationId xmlns:a16="http://schemas.microsoft.com/office/drawing/2014/main" id="{CDCEB6BF-81F5-9F55-CBB7-45D80B7D8B63}"/>
                    </a:ext>
                  </a:extLst>
                </p14:cNvPr>
                <p14:cNvContentPartPr/>
                <p14:nvPr/>
              </p14:nvContentPartPr>
              <p14:xfrm>
                <a:off x="10313777" y="285223"/>
                <a:ext cx="44280" cy="36720"/>
              </p14:xfrm>
            </p:contentPart>
          </mc:Choice>
          <mc:Fallback>
            <p:pic>
              <p:nvPicPr>
                <p:cNvPr id="73" name="Freihand 72">
                  <a:extLst>
                    <a:ext uri="{FF2B5EF4-FFF2-40B4-BE49-F238E27FC236}">
                      <a16:creationId xmlns:a16="http://schemas.microsoft.com/office/drawing/2014/main" id="{CDCEB6BF-81F5-9F55-CBB7-45D80B7D8B63}"/>
                    </a:ext>
                  </a:extLst>
                </p:cNvPr>
                <p:cNvPicPr/>
                <p:nvPr/>
              </p:nvPicPr>
              <p:blipFill>
                <a:blip r:embed="rId272"/>
                <a:stretch>
                  <a:fillRect/>
                </a:stretch>
              </p:blipFill>
              <p:spPr>
                <a:xfrm>
                  <a:off x="10307657" y="279103"/>
                  <a:ext cx="56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74" name="Freihand 73">
                  <a:extLst>
                    <a:ext uri="{FF2B5EF4-FFF2-40B4-BE49-F238E27FC236}">
                      <a16:creationId xmlns:a16="http://schemas.microsoft.com/office/drawing/2014/main" id="{4A07B1A6-03F0-B26A-4B2B-0BA70548BE8E}"/>
                    </a:ext>
                  </a:extLst>
                </p14:cNvPr>
                <p14:cNvContentPartPr/>
                <p14:nvPr/>
              </p14:nvContentPartPr>
              <p14:xfrm>
                <a:off x="10396937" y="231943"/>
                <a:ext cx="300960" cy="95040"/>
              </p14:xfrm>
            </p:contentPart>
          </mc:Choice>
          <mc:Fallback>
            <p:pic>
              <p:nvPicPr>
                <p:cNvPr id="74" name="Freihand 73">
                  <a:extLst>
                    <a:ext uri="{FF2B5EF4-FFF2-40B4-BE49-F238E27FC236}">
                      <a16:creationId xmlns:a16="http://schemas.microsoft.com/office/drawing/2014/main" id="{4A07B1A6-03F0-B26A-4B2B-0BA70548BE8E}"/>
                    </a:ext>
                  </a:extLst>
                </p:cNvPr>
                <p:cNvPicPr/>
                <p:nvPr/>
              </p:nvPicPr>
              <p:blipFill>
                <a:blip r:embed="rId274"/>
                <a:stretch>
                  <a:fillRect/>
                </a:stretch>
              </p:blipFill>
              <p:spPr>
                <a:xfrm>
                  <a:off x="10390817" y="225823"/>
                  <a:ext cx="313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75" name="Freihand 74">
                  <a:extLst>
                    <a:ext uri="{FF2B5EF4-FFF2-40B4-BE49-F238E27FC236}">
                      <a16:creationId xmlns:a16="http://schemas.microsoft.com/office/drawing/2014/main" id="{B757803D-778D-F658-FFFB-0A44FCBBE4A2}"/>
                    </a:ext>
                  </a:extLst>
                </p14:cNvPr>
                <p14:cNvContentPartPr/>
                <p14:nvPr/>
              </p14:nvContentPartPr>
              <p14:xfrm>
                <a:off x="7719257" y="576463"/>
                <a:ext cx="198720" cy="249120"/>
              </p14:xfrm>
            </p:contentPart>
          </mc:Choice>
          <mc:Fallback>
            <p:pic>
              <p:nvPicPr>
                <p:cNvPr id="75" name="Freihand 74">
                  <a:extLst>
                    <a:ext uri="{FF2B5EF4-FFF2-40B4-BE49-F238E27FC236}">
                      <a16:creationId xmlns:a16="http://schemas.microsoft.com/office/drawing/2014/main" id="{B757803D-778D-F658-FFFB-0A44FCBBE4A2}"/>
                    </a:ext>
                  </a:extLst>
                </p:cNvPr>
                <p:cNvPicPr/>
                <p:nvPr/>
              </p:nvPicPr>
              <p:blipFill>
                <a:blip r:embed="rId276"/>
                <a:stretch>
                  <a:fillRect/>
                </a:stretch>
              </p:blipFill>
              <p:spPr>
                <a:xfrm>
                  <a:off x="7713137" y="570343"/>
                  <a:ext cx="210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76" name="Freihand 75">
                  <a:extLst>
                    <a:ext uri="{FF2B5EF4-FFF2-40B4-BE49-F238E27FC236}">
                      <a16:creationId xmlns:a16="http://schemas.microsoft.com/office/drawing/2014/main" id="{70217D4D-9DBD-2F8E-964C-2AB8C38C7730}"/>
                    </a:ext>
                  </a:extLst>
                </p14:cNvPr>
                <p14:cNvContentPartPr/>
                <p14:nvPr/>
              </p14:nvContentPartPr>
              <p14:xfrm>
                <a:off x="7977377" y="644143"/>
                <a:ext cx="79920" cy="163800"/>
              </p14:xfrm>
            </p:contentPart>
          </mc:Choice>
          <mc:Fallback>
            <p:pic>
              <p:nvPicPr>
                <p:cNvPr id="76" name="Freihand 75">
                  <a:extLst>
                    <a:ext uri="{FF2B5EF4-FFF2-40B4-BE49-F238E27FC236}">
                      <a16:creationId xmlns:a16="http://schemas.microsoft.com/office/drawing/2014/main" id="{70217D4D-9DBD-2F8E-964C-2AB8C38C7730}"/>
                    </a:ext>
                  </a:extLst>
                </p:cNvPr>
                <p:cNvPicPr/>
                <p:nvPr/>
              </p:nvPicPr>
              <p:blipFill>
                <a:blip r:embed="rId278"/>
                <a:stretch>
                  <a:fillRect/>
                </a:stretch>
              </p:blipFill>
              <p:spPr>
                <a:xfrm>
                  <a:off x="7971257" y="638023"/>
                  <a:ext cx="92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77" name="Freihand 76">
                  <a:extLst>
                    <a:ext uri="{FF2B5EF4-FFF2-40B4-BE49-F238E27FC236}">
                      <a16:creationId xmlns:a16="http://schemas.microsoft.com/office/drawing/2014/main" id="{1AF2C1EA-4B0D-BAA8-8B3A-A597A3A15543}"/>
                    </a:ext>
                  </a:extLst>
                </p14:cNvPr>
                <p14:cNvContentPartPr/>
                <p14:nvPr/>
              </p14:nvContentPartPr>
              <p14:xfrm>
                <a:off x="8120657" y="610663"/>
                <a:ext cx="127800" cy="230040"/>
              </p14:xfrm>
            </p:contentPart>
          </mc:Choice>
          <mc:Fallback>
            <p:pic>
              <p:nvPicPr>
                <p:cNvPr id="77" name="Freihand 76">
                  <a:extLst>
                    <a:ext uri="{FF2B5EF4-FFF2-40B4-BE49-F238E27FC236}">
                      <a16:creationId xmlns:a16="http://schemas.microsoft.com/office/drawing/2014/main" id="{1AF2C1EA-4B0D-BAA8-8B3A-A597A3A15543}"/>
                    </a:ext>
                  </a:extLst>
                </p:cNvPr>
                <p:cNvPicPr/>
                <p:nvPr/>
              </p:nvPicPr>
              <p:blipFill>
                <a:blip r:embed="rId280"/>
                <a:stretch>
                  <a:fillRect/>
                </a:stretch>
              </p:blipFill>
              <p:spPr>
                <a:xfrm>
                  <a:off x="8114537" y="604543"/>
                  <a:ext cx="1400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78" name="Freihand 77">
                  <a:extLst>
                    <a:ext uri="{FF2B5EF4-FFF2-40B4-BE49-F238E27FC236}">
                      <a16:creationId xmlns:a16="http://schemas.microsoft.com/office/drawing/2014/main" id="{34D2450F-2307-F884-46B4-76D91C5189A9}"/>
                    </a:ext>
                  </a:extLst>
                </p14:cNvPr>
                <p14:cNvContentPartPr/>
                <p14:nvPr/>
              </p14:nvContentPartPr>
              <p14:xfrm>
                <a:off x="8466617" y="545863"/>
                <a:ext cx="204120" cy="263880"/>
              </p14:xfrm>
            </p:contentPart>
          </mc:Choice>
          <mc:Fallback>
            <p:pic>
              <p:nvPicPr>
                <p:cNvPr id="78" name="Freihand 77">
                  <a:extLst>
                    <a:ext uri="{FF2B5EF4-FFF2-40B4-BE49-F238E27FC236}">
                      <a16:creationId xmlns:a16="http://schemas.microsoft.com/office/drawing/2014/main" id="{34D2450F-2307-F884-46B4-76D91C5189A9}"/>
                    </a:ext>
                  </a:extLst>
                </p:cNvPr>
                <p:cNvPicPr/>
                <p:nvPr/>
              </p:nvPicPr>
              <p:blipFill>
                <a:blip r:embed="rId282"/>
                <a:stretch>
                  <a:fillRect/>
                </a:stretch>
              </p:blipFill>
              <p:spPr>
                <a:xfrm>
                  <a:off x="8460497" y="539743"/>
                  <a:ext cx="2163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79" name="Freihand 78">
                  <a:extLst>
                    <a:ext uri="{FF2B5EF4-FFF2-40B4-BE49-F238E27FC236}">
                      <a16:creationId xmlns:a16="http://schemas.microsoft.com/office/drawing/2014/main" id="{D1178A39-8105-0BEF-70F4-8E3175503FCF}"/>
                    </a:ext>
                  </a:extLst>
                </p14:cNvPr>
                <p14:cNvContentPartPr/>
                <p14:nvPr/>
              </p14:nvContentPartPr>
              <p14:xfrm>
                <a:off x="8715737" y="569623"/>
                <a:ext cx="226440" cy="234360"/>
              </p14:xfrm>
            </p:contentPart>
          </mc:Choice>
          <mc:Fallback>
            <p:pic>
              <p:nvPicPr>
                <p:cNvPr id="79" name="Freihand 78">
                  <a:extLst>
                    <a:ext uri="{FF2B5EF4-FFF2-40B4-BE49-F238E27FC236}">
                      <a16:creationId xmlns:a16="http://schemas.microsoft.com/office/drawing/2014/main" id="{D1178A39-8105-0BEF-70F4-8E3175503FCF}"/>
                    </a:ext>
                  </a:extLst>
                </p:cNvPr>
                <p:cNvPicPr/>
                <p:nvPr/>
              </p:nvPicPr>
              <p:blipFill>
                <a:blip r:embed="rId284"/>
                <a:stretch>
                  <a:fillRect/>
                </a:stretch>
              </p:blipFill>
              <p:spPr>
                <a:xfrm>
                  <a:off x="8709617" y="563503"/>
                  <a:ext cx="2386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80" name="Freihand 79">
                  <a:extLst>
                    <a:ext uri="{FF2B5EF4-FFF2-40B4-BE49-F238E27FC236}">
                      <a16:creationId xmlns:a16="http://schemas.microsoft.com/office/drawing/2014/main" id="{A64F51D8-9841-5A6A-9835-DA86373AF4AE}"/>
                    </a:ext>
                  </a:extLst>
                </p14:cNvPr>
                <p14:cNvContentPartPr/>
                <p14:nvPr/>
              </p14:nvContentPartPr>
              <p14:xfrm>
                <a:off x="9035777" y="668983"/>
                <a:ext cx="95400" cy="42480"/>
              </p14:xfrm>
            </p:contentPart>
          </mc:Choice>
          <mc:Fallback>
            <p:pic>
              <p:nvPicPr>
                <p:cNvPr id="80" name="Freihand 79">
                  <a:extLst>
                    <a:ext uri="{FF2B5EF4-FFF2-40B4-BE49-F238E27FC236}">
                      <a16:creationId xmlns:a16="http://schemas.microsoft.com/office/drawing/2014/main" id="{A64F51D8-9841-5A6A-9835-DA86373AF4AE}"/>
                    </a:ext>
                  </a:extLst>
                </p:cNvPr>
                <p:cNvPicPr/>
                <p:nvPr/>
              </p:nvPicPr>
              <p:blipFill>
                <a:blip r:embed="rId286"/>
                <a:stretch>
                  <a:fillRect/>
                </a:stretch>
              </p:blipFill>
              <p:spPr>
                <a:xfrm>
                  <a:off x="9029657" y="662863"/>
                  <a:ext cx="107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81" name="Freihand 80">
                  <a:extLst>
                    <a:ext uri="{FF2B5EF4-FFF2-40B4-BE49-F238E27FC236}">
                      <a16:creationId xmlns:a16="http://schemas.microsoft.com/office/drawing/2014/main" id="{E4B7BBC4-5615-70A5-EDD2-508AA3C607CB}"/>
                    </a:ext>
                  </a:extLst>
                </p14:cNvPr>
                <p14:cNvContentPartPr/>
                <p14:nvPr/>
              </p14:nvContentPartPr>
              <p14:xfrm>
                <a:off x="9378137" y="517783"/>
                <a:ext cx="102960" cy="229680"/>
              </p14:xfrm>
            </p:contentPart>
          </mc:Choice>
          <mc:Fallback>
            <p:pic>
              <p:nvPicPr>
                <p:cNvPr id="81" name="Freihand 80">
                  <a:extLst>
                    <a:ext uri="{FF2B5EF4-FFF2-40B4-BE49-F238E27FC236}">
                      <a16:creationId xmlns:a16="http://schemas.microsoft.com/office/drawing/2014/main" id="{E4B7BBC4-5615-70A5-EDD2-508AA3C607CB}"/>
                    </a:ext>
                  </a:extLst>
                </p:cNvPr>
                <p:cNvPicPr/>
                <p:nvPr/>
              </p:nvPicPr>
              <p:blipFill>
                <a:blip r:embed="rId288"/>
                <a:stretch>
                  <a:fillRect/>
                </a:stretch>
              </p:blipFill>
              <p:spPr>
                <a:xfrm>
                  <a:off x="9372017" y="511663"/>
                  <a:ext cx="1152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82" name="Freihand 81">
                  <a:extLst>
                    <a:ext uri="{FF2B5EF4-FFF2-40B4-BE49-F238E27FC236}">
                      <a16:creationId xmlns:a16="http://schemas.microsoft.com/office/drawing/2014/main" id="{65345298-84A7-F530-D8B7-2232CE58EA22}"/>
                    </a:ext>
                  </a:extLst>
                </p14:cNvPr>
                <p14:cNvContentPartPr/>
                <p14:nvPr/>
              </p14:nvContentPartPr>
              <p14:xfrm>
                <a:off x="9400817" y="613903"/>
                <a:ext cx="371520" cy="149040"/>
              </p14:xfrm>
            </p:contentPart>
          </mc:Choice>
          <mc:Fallback>
            <p:pic>
              <p:nvPicPr>
                <p:cNvPr id="82" name="Freihand 81">
                  <a:extLst>
                    <a:ext uri="{FF2B5EF4-FFF2-40B4-BE49-F238E27FC236}">
                      <a16:creationId xmlns:a16="http://schemas.microsoft.com/office/drawing/2014/main" id="{65345298-84A7-F530-D8B7-2232CE58EA22}"/>
                    </a:ext>
                  </a:extLst>
                </p:cNvPr>
                <p:cNvPicPr/>
                <p:nvPr/>
              </p:nvPicPr>
              <p:blipFill>
                <a:blip r:embed="rId290"/>
                <a:stretch>
                  <a:fillRect/>
                </a:stretch>
              </p:blipFill>
              <p:spPr>
                <a:xfrm>
                  <a:off x="9394697" y="607783"/>
                  <a:ext cx="383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83" name="Freihand 82">
                  <a:extLst>
                    <a:ext uri="{FF2B5EF4-FFF2-40B4-BE49-F238E27FC236}">
                      <a16:creationId xmlns:a16="http://schemas.microsoft.com/office/drawing/2014/main" id="{FA280FF8-BBEB-EEAA-36AD-74C12C44AC75}"/>
                    </a:ext>
                  </a:extLst>
                </p14:cNvPr>
                <p14:cNvContentPartPr/>
                <p14:nvPr/>
              </p14:nvContentPartPr>
              <p14:xfrm>
                <a:off x="9647777" y="536503"/>
                <a:ext cx="271800" cy="228240"/>
              </p14:xfrm>
            </p:contentPart>
          </mc:Choice>
          <mc:Fallback>
            <p:pic>
              <p:nvPicPr>
                <p:cNvPr id="83" name="Freihand 82">
                  <a:extLst>
                    <a:ext uri="{FF2B5EF4-FFF2-40B4-BE49-F238E27FC236}">
                      <a16:creationId xmlns:a16="http://schemas.microsoft.com/office/drawing/2014/main" id="{FA280FF8-BBEB-EEAA-36AD-74C12C44AC75}"/>
                    </a:ext>
                  </a:extLst>
                </p:cNvPr>
                <p:cNvPicPr/>
                <p:nvPr/>
              </p:nvPicPr>
              <p:blipFill>
                <a:blip r:embed="rId292"/>
                <a:stretch>
                  <a:fillRect/>
                </a:stretch>
              </p:blipFill>
              <p:spPr>
                <a:xfrm>
                  <a:off x="9641657" y="530383"/>
                  <a:ext cx="2840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84" name="Freihand 83">
                  <a:extLst>
                    <a:ext uri="{FF2B5EF4-FFF2-40B4-BE49-F238E27FC236}">
                      <a16:creationId xmlns:a16="http://schemas.microsoft.com/office/drawing/2014/main" id="{C3804060-6D41-1910-3E23-CC708F24C8CD}"/>
                    </a:ext>
                  </a:extLst>
                </p14:cNvPr>
                <p14:cNvContentPartPr/>
                <p14:nvPr/>
              </p14:nvContentPartPr>
              <p14:xfrm>
                <a:off x="9934697" y="575743"/>
                <a:ext cx="143280" cy="186840"/>
              </p14:xfrm>
            </p:contentPart>
          </mc:Choice>
          <mc:Fallback>
            <p:pic>
              <p:nvPicPr>
                <p:cNvPr id="84" name="Freihand 83">
                  <a:extLst>
                    <a:ext uri="{FF2B5EF4-FFF2-40B4-BE49-F238E27FC236}">
                      <a16:creationId xmlns:a16="http://schemas.microsoft.com/office/drawing/2014/main" id="{C3804060-6D41-1910-3E23-CC708F24C8CD}"/>
                    </a:ext>
                  </a:extLst>
                </p:cNvPr>
                <p:cNvPicPr/>
                <p:nvPr/>
              </p:nvPicPr>
              <p:blipFill>
                <a:blip r:embed="rId294"/>
                <a:stretch>
                  <a:fillRect/>
                </a:stretch>
              </p:blipFill>
              <p:spPr>
                <a:xfrm>
                  <a:off x="9928577" y="569623"/>
                  <a:ext cx="1555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85" name="Freihand 84">
                  <a:extLst>
                    <a:ext uri="{FF2B5EF4-FFF2-40B4-BE49-F238E27FC236}">
                      <a16:creationId xmlns:a16="http://schemas.microsoft.com/office/drawing/2014/main" id="{02ED1675-7605-5E06-DA09-5B20A08D577E}"/>
                    </a:ext>
                  </a:extLst>
                </p14:cNvPr>
                <p14:cNvContentPartPr/>
                <p14:nvPr/>
              </p14:nvContentPartPr>
              <p14:xfrm>
                <a:off x="10085537" y="585463"/>
                <a:ext cx="188280" cy="159120"/>
              </p14:xfrm>
            </p:contentPart>
          </mc:Choice>
          <mc:Fallback>
            <p:pic>
              <p:nvPicPr>
                <p:cNvPr id="85" name="Freihand 84">
                  <a:extLst>
                    <a:ext uri="{FF2B5EF4-FFF2-40B4-BE49-F238E27FC236}">
                      <a16:creationId xmlns:a16="http://schemas.microsoft.com/office/drawing/2014/main" id="{02ED1675-7605-5E06-DA09-5B20A08D577E}"/>
                    </a:ext>
                  </a:extLst>
                </p:cNvPr>
                <p:cNvPicPr/>
                <p:nvPr/>
              </p:nvPicPr>
              <p:blipFill>
                <a:blip r:embed="rId296"/>
                <a:stretch>
                  <a:fillRect/>
                </a:stretch>
              </p:blipFill>
              <p:spPr>
                <a:xfrm>
                  <a:off x="10079417" y="579343"/>
                  <a:ext cx="200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86" name="Freihand 85">
                  <a:extLst>
                    <a:ext uri="{FF2B5EF4-FFF2-40B4-BE49-F238E27FC236}">
                      <a16:creationId xmlns:a16="http://schemas.microsoft.com/office/drawing/2014/main" id="{16BA2314-E66C-66D0-77BC-477EC7C4C318}"/>
                    </a:ext>
                  </a:extLst>
                </p14:cNvPr>
                <p14:cNvContentPartPr/>
                <p14:nvPr/>
              </p14:nvContentPartPr>
              <p14:xfrm>
                <a:off x="10243937" y="499423"/>
                <a:ext cx="174240" cy="223920"/>
              </p14:xfrm>
            </p:contentPart>
          </mc:Choice>
          <mc:Fallback>
            <p:pic>
              <p:nvPicPr>
                <p:cNvPr id="86" name="Freihand 85">
                  <a:extLst>
                    <a:ext uri="{FF2B5EF4-FFF2-40B4-BE49-F238E27FC236}">
                      <a16:creationId xmlns:a16="http://schemas.microsoft.com/office/drawing/2014/main" id="{16BA2314-E66C-66D0-77BC-477EC7C4C318}"/>
                    </a:ext>
                  </a:extLst>
                </p:cNvPr>
                <p:cNvPicPr/>
                <p:nvPr/>
              </p:nvPicPr>
              <p:blipFill>
                <a:blip r:embed="rId298"/>
                <a:stretch>
                  <a:fillRect/>
                </a:stretch>
              </p:blipFill>
              <p:spPr>
                <a:xfrm>
                  <a:off x="10237817" y="493303"/>
                  <a:ext cx="186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87" name="Freihand 86">
                  <a:extLst>
                    <a:ext uri="{FF2B5EF4-FFF2-40B4-BE49-F238E27FC236}">
                      <a16:creationId xmlns:a16="http://schemas.microsoft.com/office/drawing/2014/main" id="{E973D268-2CF2-0225-C5FA-FA333856EDFF}"/>
                    </a:ext>
                  </a:extLst>
                </p14:cNvPr>
                <p14:cNvContentPartPr/>
                <p14:nvPr/>
              </p14:nvContentPartPr>
              <p14:xfrm>
                <a:off x="10475777" y="534343"/>
                <a:ext cx="286920" cy="184320"/>
              </p14:xfrm>
            </p:contentPart>
          </mc:Choice>
          <mc:Fallback>
            <p:pic>
              <p:nvPicPr>
                <p:cNvPr id="87" name="Freihand 86">
                  <a:extLst>
                    <a:ext uri="{FF2B5EF4-FFF2-40B4-BE49-F238E27FC236}">
                      <a16:creationId xmlns:a16="http://schemas.microsoft.com/office/drawing/2014/main" id="{E973D268-2CF2-0225-C5FA-FA333856EDFF}"/>
                    </a:ext>
                  </a:extLst>
                </p:cNvPr>
                <p:cNvPicPr/>
                <p:nvPr/>
              </p:nvPicPr>
              <p:blipFill>
                <a:blip r:embed="rId300"/>
                <a:stretch>
                  <a:fillRect/>
                </a:stretch>
              </p:blipFill>
              <p:spPr>
                <a:xfrm>
                  <a:off x="10469657" y="528223"/>
                  <a:ext cx="299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94" name="Freihand 93">
                  <a:extLst>
                    <a:ext uri="{FF2B5EF4-FFF2-40B4-BE49-F238E27FC236}">
                      <a16:creationId xmlns:a16="http://schemas.microsoft.com/office/drawing/2014/main" id="{63299FA0-CC4A-FFDC-4497-8A955FF0614D}"/>
                    </a:ext>
                  </a:extLst>
                </p14:cNvPr>
                <p14:cNvContentPartPr/>
                <p14:nvPr/>
              </p14:nvContentPartPr>
              <p14:xfrm>
                <a:off x="7874057" y="1121503"/>
                <a:ext cx="315000" cy="130320"/>
              </p14:xfrm>
            </p:contentPart>
          </mc:Choice>
          <mc:Fallback>
            <p:pic>
              <p:nvPicPr>
                <p:cNvPr id="94" name="Freihand 93">
                  <a:extLst>
                    <a:ext uri="{FF2B5EF4-FFF2-40B4-BE49-F238E27FC236}">
                      <a16:creationId xmlns:a16="http://schemas.microsoft.com/office/drawing/2014/main" id="{63299FA0-CC4A-FFDC-4497-8A955FF0614D}"/>
                    </a:ext>
                  </a:extLst>
                </p:cNvPr>
                <p:cNvPicPr/>
                <p:nvPr/>
              </p:nvPicPr>
              <p:blipFill>
                <a:blip r:embed="rId302"/>
                <a:stretch>
                  <a:fillRect/>
                </a:stretch>
              </p:blipFill>
              <p:spPr>
                <a:xfrm>
                  <a:off x="7867937" y="1115383"/>
                  <a:ext cx="327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95" name="Freihand 94">
                  <a:extLst>
                    <a:ext uri="{FF2B5EF4-FFF2-40B4-BE49-F238E27FC236}">
                      <a16:creationId xmlns:a16="http://schemas.microsoft.com/office/drawing/2014/main" id="{C317E686-4F2A-5AEE-3C7C-F88177FAFA64}"/>
                    </a:ext>
                  </a:extLst>
                </p14:cNvPr>
                <p14:cNvContentPartPr/>
                <p14:nvPr/>
              </p14:nvContentPartPr>
              <p14:xfrm>
                <a:off x="8235857" y="1008823"/>
                <a:ext cx="220320" cy="248760"/>
              </p14:xfrm>
            </p:contentPart>
          </mc:Choice>
          <mc:Fallback>
            <p:pic>
              <p:nvPicPr>
                <p:cNvPr id="95" name="Freihand 94">
                  <a:extLst>
                    <a:ext uri="{FF2B5EF4-FFF2-40B4-BE49-F238E27FC236}">
                      <a16:creationId xmlns:a16="http://schemas.microsoft.com/office/drawing/2014/main" id="{C317E686-4F2A-5AEE-3C7C-F88177FAFA64}"/>
                    </a:ext>
                  </a:extLst>
                </p:cNvPr>
                <p:cNvPicPr/>
                <p:nvPr/>
              </p:nvPicPr>
              <p:blipFill>
                <a:blip r:embed="rId304"/>
                <a:stretch>
                  <a:fillRect/>
                </a:stretch>
              </p:blipFill>
              <p:spPr>
                <a:xfrm>
                  <a:off x="8229737" y="1002703"/>
                  <a:ext cx="2325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97" name="Freihand 96">
                  <a:extLst>
                    <a:ext uri="{FF2B5EF4-FFF2-40B4-BE49-F238E27FC236}">
                      <a16:creationId xmlns:a16="http://schemas.microsoft.com/office/drawing/2014/main" id="{3F767AA6-6075-CB14-DF33-AE6D1DBB24C3}"/>
                    </a:ext>
                  </a:extLst>
                </p14:cNvPr>
                <p14:cNvContentPartPr/>
                <p14:nvPr/>
              </p14:nvContentPartPr>
              <p14:xfrm>
                <a:off x="8690897" y="1003783"/>
                <a:ext cx="287640" cy="222480"/>
              </p14:xfrm>
            </p:contentPart>
          </mc:Choice>
          <mc:Fallback>
            <p:pic>
              <p:nvPicPr>
                <p:cNvPr id="97" name="Freihand 96">
                  <a:extLst>
                    <a:ext uri="{FF2B5EF4-FFF2-40B4-BE49-F238E27FC236}">
                      <a16:creationId xmlns:a16="http://schemas.microsoft.com/office/drawing/2014/main" id="{3F767AA6-6075-CB14-DF33-AE6D1DBB24C3}"/>
                    </a:ext>
                  </a:extLst>
                </p:cNvPr>
                <p:cNvPicPr/>
                <p:nvPr/>
              </p:nvPicPr>
              <p:blipFill>
                <a:blip r:embed="rId306"/>
                <a:stretch>
                  <a:fillRect/>
                </a:stretch>
              </p:blipFill>
              <p:spPr>
                <a:xfrm>
                  <a:off x="8684777" y="997663"/>
                  <a:ext cx="2998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98" name="Freihand 97">
                  <a:extLst>
                    <a:ext uri="{FF2B5EF4-FFF2-40B4-BE49-F238E27FC236}">
                      <a16:creationId xmlns:a16="http://schemas.microsoft.com/office/drawing/2014/main" id="{D2F94DDD-0D11-32E7-855F-3BC967747343}"/>
                    </a:ext>
                  </a:extLst>
                </p14:cNvPr>
                <p14:cNvContentPartPr/>
                <p14:nvPr/>
              </p14:nvContentPartPr>
              <p14:xfrm>
                <a:off x="8987537" y="1043743"/>
                <a:ext cx="150120" cy="186840"/>
              </p14:xfrm>
            </p:contentPart>
          </mc:Choice>
          <mc:Fallback>
            <p:pic>
              <p:nvPicPr>
                <p:cNvPr id="98" name="Freihand 97">
                  <a:extLst>
                    <a:ext uri="{FF2B5EF4-FFF2-40B4-BE49-F238E27FC236}">
                      <a16:creationId xmlns:a16="http://schemas.microsoft.com/office/drawing/2014/main" id="{D2F94DDD-0D11-32E7-855F-3BC967747343}"/>
                    </a:ext>
                  </a:extLst>
                </p:cNvPr>
                <p:cNvPicPr/>
                <p:nvPr/>
              </p:nvPicPr>
              <p:blipFill>
                <a:blip r:embed="rId308"/>
                <a:stretch>
                  <a:fillRect/>
                </a:stretch>
              </p:blipFill>
              <p:spPr>
                <a:xfrm>
                  <a:off x="8981417" y="1037623"/>
                  <a:ext cx="1623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99" name="Freihand 98">
                  <a:extLst>
                    <a:ext uri="{FF2B5EF4-FFF2-40B4-BE49-F238E27FC236}">
                      <a16:creationId xmlns:a16="http://schemas.microsoft.com/office/drawing/2014/main" id="{DE140AB3-4491-EC1E-785E-338067500BAE}"/>
                    </a:ext>
                  </a:extLst>
                </p14:cNvPr>
                <p14:cNvContentPartPr/>
                <p14:nvPr/>
              </p14:nvContentPartPr>
              <p14:xfrm>
                <a:off x="9320897" y="953383"/>
                <a:ext cx="234000" cy="300960"/>
              </p14:xfrm>
            </p:contentPart>
          </mc:Choice>
          <mc:Fallback>
            <p:pic>
              <p:nvPicPr>
                <p:cNvPr id="99" name="Freihand 98">
                  <a:extLst>
                    <a:ext uri="{FF2B5EF4-FFF2-40B4-BE49-F238E27FC236}">
                      <a16:creationId xmlns:a16="http://schemas.microsoft.com/office/drawing/2014/main" id="{DE140AB3-4491-EC1E-785E-338067500BAE}"/>
                    </a:ext>
                  </a:extLst>
                </p:cNvPr>
                <p:cNvPicPr/>
                <p:nvPr/>
              </p:nvPicPr>
              <p:blipFill>
                <a:blip r:embed="rId310"/>
                <a:stretch>
                  <a:fillRect/>
                </a:stretch>
              </p:blipFill>
              <p:spPr>
                <a:xfrm>
                  <a:off x="9314777" y="947263"/>
                  <a:ext cx="2462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00" name="Freihand 99">
                  <a:extLst>
                    <a:ext uri="{FF2B5EF4-FFF2-40B4-BE49-F238E27FC236}">
                      <a16:creationId xmlns:a16="http://schemas.microsoft.com/office/drawing/2014/main" id="{82891288-9963-5041-FCE1-C51E20E843CD}"/>
                    </a:ext>
                  </a:extLst>
                </p14:cNvPr>
                <p14:cNvContentPartPr/>
                <p14:nvPr/>
              </p14:nvContentPartPr>
              <p14:xfrm>
                <a:off x="9589097" y="957343"/>
                <a:ext cx="184320" cy="279360"/>
              </p14:xfrm>
            </p:contentPart>
          </mc:Choice>
          <mc:Fallback>
            <p:pic>
              <p:nvPicPr>
                <p:cNvPr id="100" name="Freihand 99">
                  <a:extLst>
                    <a:ext uri="{FF2B5EF4-FFF2-40B4-BE49-F238E27FC236}">
                      <a16:creationId xmlns:a16="http://schemas.microsoft.com/office/drawing/2014/main" id="{82891288-9963-5041-FCE1-C51E20E843CD}"/>
                    </a:ext>
                  </a:extLst>
                </p:cNvPr>
                <p:cNvPicPr/>
                <p:nvPr/>
              </p:nvPicPr>
              <p:blipFill>
                <a:blip r:embed="rId312"/>
                <a:stretch>
                  <a:fillRect/>
                </a:stretch>
              </p:blipFill>
              <p:spPr>
                <a:xfrm>
                  <a:off x="9582977" y="951223"/>
                  <a:ext cx="1965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01" name="Freihand 100">
                  <a:extLst>
                    <a:ext uri="{FF2B5EF4-FFF2-40B4-BE49-F238E27FC236}">
                      <a16:creationId xmlns:a16="http://schemas.microsoft.com/office/drawing/2014/main" id="{077804A4-1D12-518A-05B0-4277894163DD}"/>
                    </a:ext>
                  </a:extLst>
                </p14:cNvPr>
                <p14:cNvContentPartPr/>
                <p14:nvPr/>
              </p14:nvContentPartPr>
              <p14:xfrm>
                <a:off x="9859097" y="1079743"/>
                <a:ext cx="109440" cy="19800"/>
              </p14:xfrm>
            </p:contentPart>
          </mc:Choice>
          <mc:Fallback>
            <p:pic>
              <p:nvPicPr>
                <p:cNvPr id="101" name="Freihand 100">
                  <a:extLst>
                    <a:ext uri="{FF2B5EF4-FFF2-40B4-BE49-F238E27FC236}">
                      <a16:creationId xmlns:a16="http://schemas.microsoft.com/office/drawing/2014/main" id="{077804A4-1D12-518A-05B0-4277894163DD}"/>
                    </a:ext>
                  </a:extLst>
                </p:cNvPr>
                <p:cNvPicPr/>
                <p:nvPr/>
              </p:nvPicPr>
              <p:blipFill>
                <a:blip r:embed="rId314"/>
                <a:stretch>
                  <a:fillRect/>
                </a:stretch>
              </p:blipFill>
              <p:spPr>
                <a:xfrm>
                  <a:off x="9852977" y="1073623"/>
                  <a:ext cx="121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02" name="Freihand 101">
                  <a:extLst>
                    <a:ext uri="{FF2B5EF4-FFF2-40B4-BE49-F238E27FC236}">
                      <a16:creationId xmlns:a16="http://schemas.microsoft.com/office/drawing/2014/main" id="{5682F8D1-CE38-4443-329B-3A0ECE015E4E}"/>
                    </a:ext>
                  </a:extLst>
                </p14:cNvPr>
                <p14:cNvContentPartPr/>
                <p14:nvPr/>
              </p14:nvContentPartPr>
              <p14:xfrm>
                <a:off x="10128377" y="964183"/>
                <a:ext cx="166680" cy="181080"/>
              </p14:xfrm>
            </p:contentPart>
          </mc:Choice>
          <mc:Fallback>
            <p:pic>
              <p:nvPicPr>
                <p:cNvPr id="102" name="Freihand 101">
                  <a:extLst>
                    <a:ext uri="{FF2B5EF4-FFF2-40B4-BE49-F238E27FC236}">
                      <a16:creationId xmlns:a16="http://schemas.microsoft.com/office/drawing/2014/main" id="{5682F8D1-CE38-4443-329B-3A0ECE015E4E}"/>
                    </a:ext>
                  </a:extLst>
                </p:cNvPr>
                <p:cNvPicPr/>
                <p:nvPr/>
              </p:nvPicPr>
              <p:blipFill>
                <a:blip r:embed="rId316"/>
                <a:stretch>
                  <a:fillRect/>
                </a:stretch>
              </p:blipFill>
              <p:spPr>
                <a:xfrm>
                  <a:off x="10122257" y="958063"/>
                  <a:ext cx="178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03" name="Freihand 102">
                  <a:extLst>
                    <a:ext uri="{FF2B5EF4-FFF2-40B4-BE49-F238E27FC236}">
                      <a16:creationId xmlns:a16="http://schemas.microsoft.com/office/drawing/2014/main" id="{9E8D7218-ADEC-EDB1-925D-6509C211485C}"/>
                    </a:ext>
                  </a:extLst>
                </p14:cNvPr>
                <p14:cNvContentPartPr/>
                <p14:nvPr/>
              </p14:nvContentPartPr>
              <p14:xfrm>
                <a:off x="10122977" y="1021423"/>
                <a:ext cx="186840" cy="145080"/>
              </p14:xfrm>
            </p:contentPart>
          </mc:Choice>
          <mc:Fallback>
            <p:pic>
              <p:nvPicPr>
                <p:cNvPr id="103" name="Freihand 102">
                  <a:extLst>
                    <a:ext uri="{FF2B5EF4-FFF2-40B4-BE49-F238E27FC236}">
                      <a16:creationId xmlns:a16="http://schemas.microsoft.com/office/drawing/2014/main" id="{9E8D7218-ADEC-EDB1-925D-6509C211485C}"/>
                    </a:ext>
                  </a:extLst>
                </p:cNvPr>
                <p:cNvPicPr/>
                <p:nvPr/>
              </p:nvPicPr>
              <p:blipFill>
                <a:blip r:embed="rId318"/>
                <a:stretch>
                  <a:fillRect/>
                </a:stretch>
              </p:blipFill>
              <p:spPr>
                <a:xfrm>
                  <a:off x="10116857" y="1015303"/>
                  <a:ext cx="199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04" name="Freihand 103">
                  <a:extLst>
                    <a:ext uri="{FF2B5EF4-FFF2-40B4-BE49-F238E27FC236}">
                      <a16:creationId xmlns:a16="http://schemas.microsoft.com/office/drawing/2014/main" id="{1A428909-177D-AF13-BF98-37BF507ACD28}"/>
                    </a:ext>
                  </a:extLst>
                </p14:cNvPr>
                <p14:cNvContentPartPr/>
                <p14:nvPr/>
              </p14:nvContentPartPr>
              <p14:xfrm>
                <a:off x="10290017" y="968863"/>
                <a:ext cx="232560" cy="194040"/>
              </p14:xfrm>
            </p:contentPart>
          </mc:Choice>
          <mc:Fallback>
            <p:pic>
              <p:nvPicPr>
                <p:cNvPr id="104" name="Freihand 103">
                  <a:extLst>
                    <a:ext uri="{FF2B5EF4-FFF2-40B4-BE49-F238E27FC236}">
                      <a16:creationId xmlns:a16="http://schemas.microsoft.com/office/drawing/2014/main" id="{1A428909-177D-AF13-BF98-37BF507ACD28}"/>
                    </a:ext>
                  </a:extLst>
                </p:cNvPr>
                <p:cNvPicPr/>
                <p:nvPr/>
              </p:nvPicPr>
              <p:blipFill>
                <a:blip r:embed="rId320"/>
                <a:stretch>
                  <a:fillRect/>
                </a:stretch>
              </p:blipFill>
              <p:spPr>
                <a:xfrm>
                  <a:off x="10283897" y="962743"/>
                  <a:ext cx="244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05" name="Freihand 104">
                  <a:extLst>
                    <a:ext uri="{FF2B5EF4-FFF2-40B4-BE49-F238E27FC236}">
                      <a16:creationId xmlns:a16="http://schemas.microsoft.com/office/drawing/2014/main" id="{B4384330-1E22-C887-7527-DC194AED69A0}"/>
                    </a:ext>
                  </a:extLst>
                </p14:cNvPr>
                <p14:cNvContentPartPr/>
                <p14:nvPr/>
              </p14:nvContentPartPr>
              <p14:xfrm>
                <a:off x="10578017" y="916663"/>
                <a:ext cx="167760" cy="201600"/>
              </p14:xfrm>
            </p:contentPart>
          </mc:Choice>
          <mc:Fallback>
            <p:pic>
              <p:nvPicPr>
                <p:cNvPr id="105" name="Freihand 104">
                  <a:extLst>
                    <a:ext uri="{FF2B5EF4-FFF2-40B4-BE49-F238E27FC236}">
                      <a16:creationId xmlns:a16="http://schemas.microsoft.com/office/drawing/2014/main" id="{B4384330-1E22-C887-7527-DC194AED69A0}"/>
                    </a:ext>
                  </a:extLst>
                </p:cNvPr>
                <p:cNvPicPr/>
                <p:nvPr/>
              </p:nvPicPr>
              <p:blipFill>
                <a:blip r:embed="rId322"/>
                <a:stretch>
                  <a:fillRect/>
                </a:stretch>
              </p:blipFill>
              <p:spPr>
                <a:xfrm>
                  <a:off x="10571897" y="910543"/>
                  <a:ext cx="180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06" name="Freihand 105">
                  <a:extLst>
                    <a:ext uri="{FF2B5EF4-FFF2-40B4-BE49-F238E27FC236}">
                      <a16:creationId xmlns:a16="http://schemas.microsoft.com/office/drawing/2014/main" id="{2B6F240C-DB61-895F-DE15-0974AD6CFD40}"/>
                    </a:ext>
                  </a:extLst>
                </p14:cNvPr>
                <p14:cNvContentPartPr/>
                <p14:nvPr/>
              </p14:nvContentPartPr>
              <p14:xfrm>
                <a:off x="10664057" y="1077583"/>
                <a:ext cx="92880" cy="27360"/>
              </p14:xfrm>
            </p:contentPart>
          </mc:Choice>
          <mc:Fallback>
            <p:pic>
              <p:nvPicPr>
                <p:cNvPr id="106" name="Freihand 105">
                  <a:extLst>
                    <a:ext uri="{FF2B5EF4-FFF2-40B4-BE49-F238E27FC236}">
                      <a16:creationId xmlns:a16="http://schemas.microsoft.com/office/drawing/2014/main" id="{2B6F240C-DB61-895F-DE15-0974AD6CFD40}"/>
                    </a:ext>
                  </a:extLst>
                </p:cNvPr>
                <p:cNvPicPr/>
                <p:nvPr/>
              </p:nvPicPr>
              <p:blipFill>
                <a:blip r:embed="rId324"/>
                <a:stretch>
                  <a:fillRect/>
                </a:stretch>
              </p:blipFill>
              <p:spPr>
                <a:xfrm>
                  <a:off x="10657937" y="1071463"/>
                  <a:ext cx="105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07" name="Freihand 106">
                  <a:extLst>
                    <a:ext uri="{FF2B5EF4-FFF2-40B4-BE49-F238E27FC236}">
                      <a16:creationId xmlns:a16="http://schemas.microsoft.com/office/drawing/2014/main" id="{C36F27D4-3651-A324-EC24-964C197265BB}"/>
                    </a:ext>
                  </a:extLst>
                </p14:cNvPr>
                <p14:cNvContentPartPr/>
                <p14:nvPr/>
              </p14:nvContentPartPr>
              <p14:xfrm>
                <a:off x="10780697" y="1030423"/>
                <a:ext cx="353880" cy="70200"/>
              </p14:xfrm>
            </p:contentPart>
          </mc:Choice>
          <mc:Fallback>
            <p:pic>
              <p:nvPicPr>
                <p:cNvPr id="107" name="Freihand 106">
                  <a:extLst>
                    <a:ext uri="{FF2B5EF4-FFF2-40B4-BE49-F238E27FC236}">
                      <a16:creationId xmlns:a16="http://schemas.microsoft.com/office/drawing/2014/main" id="{C36F27D4-3651-A324-EC24-964C197265BB}"/>
                    </a:ext>
                  </a:extLst>
                </p:cNvPr>
                <p:cNvPicPr/>
                <p:nvPr/>
              </p:nvPicPr>
              <p:blipFill>
                <a:blip r:embed="rId326"/>
                <a:stretch>
                  <a:fillRect/>
                </a:stretch>
              </p:blipFill>
              <p:spPr>
                <a:xfrm>
                  <a:off x="10774577" y="1024303"/>
                  <a:ext cx="366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08" name="Freihand 107">
                  <a:extLst>
                    <a:ext uri="{FF2B5EF4-FFF2-40B4-BE49-F238E27FC236}">
                      <a16:creationId xmlns:a16="http://schemas.microsoft.com/office/drawing/2014/main" id="{3B810B83-0076-C40B-2D74-62A20C86E7C1}"/>
                    </a:ext>
                  </a:extLst>
                </p14:cNvPr>
                <p14:cNvContentPartPr/>
                <p14:nvPr/>
              </p14:nvContentPartPr>
              <p14:xfrm>
                <a:off x="11207297" y="1004503"/>
                <a:ext cx="153000" cy="83520"/>
              </p14:xfrm>
            </p:contentPart>
          </mc:Choice>
          <mc:Fallback>
            <p:pic>
              <p:nvPicPr>
                <p:cNvPr id="108" name="Freihand 107">
                  <a:extLst>
                    <a:ext uri="{FF2B5EF4-FFF2-40B4-BE49-F238E27FC236}">
                      <a16:creationId xmlns:a16="http://schemas.microsoft.com/office/drawing/2014/main" id="{3B810B83-0076-C40B-2D74-62A20C86E7C1}"/>
                    </a:ext>
                  </a:extLst>
                </p:cNvPr>
                <p:cNvPicPr/>
                <p:nvPr/>
              </p:nvPicPr>
              <p:blipFill>
                <a:blip r:embed="rId328"/>
                <a:stretch>
                  <a:fillRect/>
                </a:stretch>
              </p:blipFill>
              <p:spPr>
                <a:xfrm>
                  <a:off x="11201177" y="998383"/>
                  <a:ext cx="165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09" name="Freihand 108">
                  <a:extLst>
                    <a:ext uri="{FF2B5EF4-FFF2-40B4-BE49-F238E27FC236}">
                      <a16:creationId xmlns:a16="http://schemas.microsoft.com/office/drawing/2014/main" id="{4C093A09-C8D2-9327-493F-A6A915F22E02}"/>
                    </a:ext>
                  </a:extLst>
                </p14:cNvPr>
                <p14:cNvContentPartPr/>
                <p14:nvPr/>
              </p14:nvContentPartPr>
              <p14:xfrm>
                <a:off x="11429777" y="939703"/>
                <a:ext cx="317160" cy="152280"/>
              </p14:xfrm>
            </p:contentPart>
          </mc:Choice>
          <mc:Fallback>
            <p:pic>
              <p:nvPicPr>
                <p:cNvPr id="109" name="Freihand 108">
                  <a:extLst>
                    <a:ext uri="{FF2B5EF4-FFF2-40B4-BE49-F238E27FC236}">
                      <a16:creationId xmlns:a16="http://schemas.microsoft.com/office/drawing/2014/main" id="{4C093A09-C8D2-9327-493F-A6A915F22E02}"/>
                    </a:ext>
                  </a:extLst>
                </p:cNvPr>
                <p:cNvPicPr/>
                <p:nvPr/>
              </p:nvPicPr>
              <p:blipFill>
                <a:blip r:embed="rId330"/>
                <a:stretch>
                  <a:fillRect/>
                </a:stretch>
              </p:blipFill>
              <p:spPr>
                <a:xfrm>
                  <a:off x="11423657" y="933583"/>
                  <a:ext cx="329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11" name="Freihand 110">
                  <a:extLst>
                    <a:ext uri="{FF2B5EF4-FFF2-40B4-BE49-F238E27FC236}">
                      <a16:creationId xmlns:a16="http://schemas.microsoft.com/office/drawing/2014/main" id="{C8B84727-34FD-C723-3503-F275D8AF821C}"/>
                    </a:ext>
                  </a:extLst>
                </p14:cNvPr>
                <p14:cNvContentPartPr/>
                <p14:nvPr/>
              </p14:nvContentPartPr>
              <p14:xfrm>
                <a:off x="7962617" y="1510303"/>
                <a:ext cx="419400" cy="194400"/>
              </p14:xfrm>
            </p:contentPart>
          </mc:Choice>
          <mc:Fallback>
            <p:pic>
              <p:nvPicPr>
                <p:cNvPr id="111" name="Freihand 110">
                  <a:extLst>
                    <a:ext uri="{FF2B5EF4-FFF2-40B4-BE49-F238E27FC236}">
                      <a16:creationId xmlns:a16="http://schemas.microsoft.com/office/drawing/2014/main" id="{C8B84727-34FD-C723-3503-F275D8AF821C}"/>
                    </a:ext>
                  </a:extLst>
                </p:cNvPr>
                <p:cNvPicPr/>
                <p:nvPr/>
              </p:nvPicPr>
              <p:blipFill>
                <a:blip r:embed="rId332"/>
                <a:stretch>
                  <a:fillRect/>
                </a:stretch>
              </p:blipFill>
              <p:spPr>
                <a:xfrm>
                  <a:off x="7956497" y="1504183"/>
                  <a:ext cx="4316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12" name="Freihand 111">
                  <a:extLst>
                    <a:ext uri="{FF2B5EF4-FFF2-40B4-BE49-F238E27FC236}">
                      <a16:creationId xmlns:a16="http://schemas.microsoft.com/office/drawing/2014/main" id="{592B36EA-C88C-43E5-9924-BE6094CE63DE}"/>
                    </a:ext>
                  </a:extLst>
                </p14:cNvPr>
                <p14:cNvContentPartPr/>
                <p14:nvPr/>
              </p14:nvContentPartPr>
              <p14:xfrm>
                <a:off x="8380217" y="1520743"/>
                <a:ext cx="177480" cy="205560"/>
              </p14:xfrm>
            </p:contentPart>
          </mc:Choice>
          <mc:Fallback>
            <p:pic>
              <p:nvPicPr>
                <p:cNvPr id="112" name="Freihand 111">
                  <a:extLst>
                    <a:ext uri="{FF2B5EF4-FFF2-40B4-BE49-F238E27FC236}">
                      <a16:creationId xmlns:a16="http://schemas.microsoft.com/office/drawing/2014/main" id="{592B36EA-C88C-43E5-9924-BE6094CE63DE}"/>
                    </a:ext>
                  </a:extLst>
                </p:cNvPr>
                <p:cNvPicPr/>
                <p:nvPr/>
              </p:nvPicPr>
              <p:blipFill>
                <a:blip r:embed="rId334"/>
                <a:stretch>
                  <a:fillRect/>
                </a:stretch>
              </p:blipFill>
              <p:spPr>
                <a:xfrm>
                  <a:off x="8374097" y="1514623"/>
                  <a:ext cx="189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 name="Freihand 2">
                  <a:extLst>
                    <a:ext uri="{FF2B5EF4-FFF2-40B4-BE49-F238E27FC236}">
                      <a16:creationId xmlns:a16="http://schemas.microsoft.com/office/drawing/2014/main" id="{23ED666D-41D9-883F-776C-F528C71DBD5E}"/>
                    </a:ext>
                  </a:extLst>
                </p14:cNvPr>
                <p14:cNvContentPartPr/>
                <p14:nvPr/>
              </p14:nvContentPartPr>
              <p14:xfrm>
                <a:off x="6389777" y="384223"/>
                <a:ext cx="16560" cy="6480"/>
              </p14:xfrm>
            </p:contentPart>
          </mc:Choice>
          <mc:Fallback>
            <p:pic>
              <p:nvPicPr>
                <p:cNvPr id="3" name="Freihand 2">
                  <a:extLst>
                    <a:ext uri="{FF2B5EF4-FFF2-40B4-BE49-F238E27FC236}">
                      <a16:creationId xmlns:a16="http://schemas.microsoft.com/office/drawing/2014/main" id="{23ED666D-41D9-883F-776C-F528C71DBD5E}"/>
                    </a:ext>
                  </a:extLst>
                </p:cNvPr>
                <p:cNvPicPr/>
                <p:nvPr/>
              </p:nvPicPr>
              <p:blipFill>
                <a:blip r:embed="rId336"/>
                <a:stretch>
                  <a:fillRect/>
                </a:stretch>
              </p:blipFill>
              <p:spPr>
                <a:xfrm>
                  <a:off x="6383657" y="378103"/>
                  <a:ext cx="28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 name="Freihand 16">
                  <a:extLst>
                    <a:ext uri="{FF2B5EF4-FFF2-40B4-BE49-F238E27FC236}">
                      <a16:creationId xmlns:a16="http://schemas.microsoft.com/office/drawing/2014/main" id="{2CA88762-53BC-3810-1192-F7EC9B7424B0}"/>
                    </a:ext>
                  </a:extLst>
                </p14:cNvPr>
                <p14:cNvContentPartPr/>
                <p14:nvPr/>
              </p14:nvContentPartPr>
              <p14:xfrm>
                <a:off x="6334697" y="125743"/>
                <a:ext cx="171000" cy="279720"/>
              </p14:xfrm>
            </p:contentPart>
          </mc:Choice>
          <mc:Fallback>
            <p:pic>
              <p:nvPicPr>
                <p:cNvPr id="17" name="Freihand 16">
                  <a:extLst>
                    <a:ext uri="{FF2B5EF4-FFF2-40B4-BE49-F238E27FC236}">
                      <a16:creationId xmlns:a16="http://schemas.microsoft.com/office/drawing/2014/main" id="{2CA88762-53BC-3810-1192-F7EC9B7424B0}"/>
                    </a:ext>
                  </a:extLst>
                </p:cNvPr>
                <p:cNvPicPr/>
                <p:nvPr/>
              </p:nvPicPr>
              <p:blipFill>
                <a:blip r:embed="rId338"/>
                <a:stretch>
                  <a:fillRect/>
                </a:stretch>
              </p:blipFill>
              <p:spPr>
                <a:xfrm>
                  <a:off x="6328577" y="119623"/>
                  <a:ext cx="1832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 name="Freihand 17">
                  <a:extLst>
                    <a:ext uri="{FF2B5EF4-FFF2-40B4-BE49-F238E27FC236}">
                      <a16:creationId xmlns:a16="http://schemas.microsoft.com/office/drawing/2014/main" id="{4F3EC203-D223-09A8-17B7-3CF30807A3D4}"/>
                    </a:ext>
                  </a:extLst>
                </p14:cNvPr>
                <p14:cNvContentPartPr/>
                <p14:nvPr/>
              </p14:nvContentPartPr>
              <p14:xfrm>
                <a:off x="6550337" y="336343"/>
                <a:ext cx="159840" cy="230040"/>
              </p14:xfrm>
            </p:contentPart>
          </mc:Choice>
          <mc:Fallback>
            <p:pic>
              <p:nvPicPr>
                <p:cNvPr id="18" name="Freihand 17">
                  <a:extLst>
                    <a:ext uri="{FF2B5EF4-FFF2-40B4-BE49-F238E27FC236}">
                      <a16:creationId xmlns:a16="http://schemas.microsoft.com/office/drawing/2014/main" id="{4F3EC203-D223-09A8-17B7-3CF30807A3D4}"/>
                    </a:ext>
                  </a:extLst>
                </p:cNvPr>
                <p:cNvPicPr/>
                <p:nvPr/>
              </p:nvPicPr>
              <p:blipFill>
                <a:blip r:embed="rId340"/>
                <a:stretch>
                  <a:fillRect/>
                </a:stretch>
              </p:blipFill>
              <p:spPr>
                <a:xfrm>
                  <a:off x="6544217" y="330223"/>
                  <a:ext cx="172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 name="Freihand 19">
                  <a:extLst>
                    <a:ext uri="{FF2B5EF4-FFF2-40B4-BE49-F238E27FC236}">
                      <a16:creationId xmlns:a16="http://schemas.microsoft.com/office/drawing/2014/main" id="{FD30A9EF-F4C4-DD6C-FF66-7A9B3EA4E6BD}"/>
                    </a:ext>
                  </a:extLst>
                </p14:cNvPr>
                <p14:cNvContentPartPr/>
                <p14:nvPr/>
              </p14:nvContentPartPr>
              <p14:xfrm>
                <a:off x="6771737" y="62383"/>
                <a:ext cx="162000" cy="227880"/>
              </p14:xfrm>
            </p:contentPart>
          </mc:Choice>
          <mc:Fallback>
            <p:pic>
              <p:nvPicPr>
                <p:cNvPr id="20" name="Freihand 19">
                  <a:extLst>
                    <a:ext uri="{FF2B5EF4-FFF2-40B4-BE49-F238E27FC236}">
                      <a16:creationId xmlns:a16="http://schemas.microsoft.com/office/drawing/2014/main" id="{FD30A9EF-F4C4-DD6C-FF66-7A9B3EA4E6BD}"/>
                    </a:ext>
                  </a:extLst>
                </p:cNvPr>
                <p:cNvPicPr/>
                <p:nvPr/>
              </p:nvPicPr>
              <p:blipFill>
                <a:blip r:embed="rId342"/>
                <a:stretch>
                  <a:fillRect/>
                </a:stretch>
              </p:blipFill>
              <p:spPr>
                <a:xfrm>
                  <a:off x="6765617" y="56263"/>
                  <a:ext cx="174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 name="Freihand 22">
                  <a:extLst>
                    <a:ext uri="{FF2B5EF4-FFF2-40B4-BE49-F238E27FC236}">
                      <a16:creationId xmlns:a16="http://schemas.microsoft.com/office/drawing/2014/main" id="{4BB33ADF-AFB1-F481-3C48-639690C681E2}"/>
                    </a:ext>
                  </a:extLst>
                </p14:cNvPr>
                <p14:cNvContentPartPr/>
                <p14:nvPr/>
              </p14:nvContentPartPr>
              <p14:xfrm>
                <a:off x="7015457" y="56983"/>
                <a:ext cx="188640" cy="320400"/>
              </p14:xfrm>
            </p:contentPart>
          </mc:Choice>
          <mc:Fallback>
            <p:pic>
              <p:nvPicPr>
                <p:cNvPr id="23" name="Freihand 22">
                  <a:extLst>
                    <a:ext uri="{FF2B5EF4-FFF2-40B4-BE49-F238E27FC236}">
                      <a16:creationId xmlns:a16="http://schemas.microsoft.com/office/drawing/2014/main" id="{4BB33ADF-AFB1-F481-3C48-639690C681E2}"/>
                    </a:ext>
                  </a:extLst>
                </p:cNvPr>
                <p:cNvPicPr/>
                <p:nvPr/>
              </p:nvPicPr>
              <p:blipFill>
                <a:blip r:embed="rId344"/>
                <a:stretch>
                  <a:fillRect/>
                </a:stretch>
              </p:blipFill>
              <p:spPr>
                <a:xfrm>
                  <a:off x="7009337" y="50863"/>
                  <a:ext cx="2008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 name="Freihand 23">
                  <a:extLst>
                    <a:ext uri="{FF2B5EF4-FFF2-40B4-BE49-F238E27FC236}">
                      <a16:creationId xmlns:a16="http://schemas.microsoft.com/office/drawing/2014/main" id="{BDA32479-98A8-0B99-4E66-7D418A4BD057}"/>
                    </a:ext>
                  </a:extLst>
                </p14:cNvPr>
                <p14:cNvContentPartPr/>
                <p14:nvPr/>
              </p14:nvContentPartPr>
              <p14:xfrm>
                <a:off x="7243337" y="317263"/>
                <a:ext cx="54000" cy="119160"/>
              </p14:xfrm>
            </p:contentPart>
          </mc:Choice>
          <mc:Fallback>
            <p:pic>
              <p:nvPicPr>
                <p:cNvPr id="24" name="Freihand 23">
                  <a:extLst>
                    <a:ext uri="{FF2B5EF4-FFF2-40B4-BE49-F238E27FC236}">
                      <a16:creationId xmlns:a16="http://schemas.microsoft.com/office/drawing/2014/main" id="{BDA32479-98A8-0B99-4E66-7D418A4BD057}"/>
                    </a:ext>
                  </a:extLst>
                </p:cNvPr>
                <p:cNvPicPr/>
                <p:nvPr/>
              </p:nvPicPr>
              <p:blipFill>
                <a:blip r:embed="rId346"/>
                <a:stretch>
                  <a:fillRect/>
                </a:stretch>
              </p:blipFill>
              <p:spPr>
                <a:xfrm>
                  <a:off x="7237217" y="311143"/>
                  <a:ext cx="66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6" name="Freihand 35">
                  <a:extLst>
                    <a:ext uri="{FF2B5EF4-FFF2-40B4-BE49-F238E27FC236}">
                      <a16:creationId xmlns:a16="http://schemas.microsoft.com/office/drawing/2014/main" id="{2E7A7645-5417-4933-DE01-D64AC9ED3E9A}"/>
                    </a:ext>
                  </a:extLst>
                </p14:cNvPr>
                <p14:cNvContentPartPr/>
                <p14:nvPr/>
              </p14:nvContentPartPr>
              <p14:xfrm>
                <a:off x="2017217" y="2664103"/>
                <a:ext cx="705960" cy="71280"/>
              </p14:xfrm>
            </p:contentPart>
          </mc:Choice>
          <mc:Fallback>
            <p:pic>
              <p:nvPicPr>
                <p:cNvPr id="36" name="Freihand 35">
                  <a:extLst>
                    <a:ext uri="{FF2B5EF4-FFF2-40B4-BE49-F238E27FC236}">
                      <a16:creationId xmlns:a16="http://schemas.microsoft.com/office/drawing/2014/main" id="{2E7A7645-5417-4933-DE01-D64AC9ED3E9A}"/>
                    </a:ext>
                  </a:extLst>
                </p:cNvPr>
                <p:cNvPicPr/>
                <p:nvPr/>
              </p:nvPicPr>
              <p:blipFill>
                <a:blip r:embed="rId348"/>
                <a:stretch>
                  <a:fillRect/>
                </a:stretch>
              </p:blipFill>
              <p:spPr>
                <a:xfrm>
                  <a:off x="2011097" y="2657983"/>
                  <a:ext cx="718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7" name="Freihand 36">
                  <a:extLst>
                    <a:ext uri="{FF2B5EF4-FFF2-40B4-BE49-F238E27FC236}">
                      <a16:creationId xmlns:a16="http://schemas.microsoft.com/office/drawing/2014/main" id="{2E000A78-9D4B-936A-B7BA-AE1313D759FE}"/>
                    </a:ext>
                  </a:extLst>
                </p14:cNvPr>
                <p14:cNvContentPartPr/>
                <p14:nvPr/>
              </p14:nvContentPartPr>
              <p14:xfrm>
                <a:off x="2749817" y="2712343"/>
                <a:ext cx="17640" cy="332640"/>
              </p14:xfrm>
            </p:contentPart>
          </mc:Choice>
          <mc:Fallback>
            <p:pic>
              <p:nvPicPr>
                <p:cNvPr id="37" name="Freihand 36">
                  <a:extLst>
                    <a:ext uri="{FF2B5EF4-FFF2-40B4-BE49-F238E27FC236}">
                      <a16:creationId xmlns:a16="http://schemas.microsoft.com/office/drawing/2014/main" id="{2E000A78-9D4B-936A-B7BA-AE1313D759FE}"/>
                    </a:ext>
                  </a:extLst>
                </p:cNvPr>
                <p:cNvPicPr/>
                <p:nvPr/>
              </p:nvPicPr>
              <p:blipFill>
                <a:blip r:embed="rId350"/>
                <a:stretch>
                  <a:fillRect/>
                </a:stretch>
              </p:blipFill>
              <p:spPr>
                <a:xfrm>
                  <a:off x="2743697" y="2706223"/>
                  <a:ext cx="298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8" name="Freihand 37">
                  <a:extLst>
                    <a:ext uri="{FF2B5EF4-FFF2-40B4-BE49-F238E27FC236}">
                      <a16:creationId xmlns:a16="http://schemas.microsoft.com/office/drawing/2014/main" id="{B1EC817F-39BF-C20A-989B-A0B3B4269BDC}"/>
                    </a:ext>
                  </a:extLst>
                </p14:cNvPr>
                <p14:cNvContentPartPr/>
                <p14:nvPr/>
              </p14:nvContentPartPr>
              <p14:xfrm>
                <a:off x="2757377" y="3193303"/>
                <a:ext cx="41040" cy="779400"/>
              </p14:xfrm>
            </p:contentPart>
          </mc:Choice>
          <mc:Fallback>
            <p:pic>
              <p:nvPicPr>
                <p:cNvPr id="38" name="Freihand 37">
                  <a:extLst>
                    <a:ext uri="{FF2B5EF4-FFF2-40B4-BE49-F238E27FC236}">
                      <a16:creationId xmlns:a16="http://schemas.microsoft.com/office/drawing/2014/main" id="{B1EC817F-39BF-C20A-989B-A0B3B4269BDC}"/>
                    </a:ext>
                  </a:extLst>
                </p:cNvPr>
                <p:cNvPicPr/>
                <p:nvPr/>
              </p:nvPicPr>
              <p:blipFill>
                <a:blip r:embed="rId352"/>
                <a:stretch>
                  <a:fillRect/>
                </a:stretch>
              </p:blipFill>
              <p:spPr>
                <a:xfrm>
                  <a:off x="2751257" y="3187183"/>
                  <a:ext cx="53280" cy="791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5" name="Freihand 4">
                  <a:extLst>
                    <a:ext uri="{FF2B5EF4-FFF2-40B4-BE49-F238E27FC236}">
                      <a16:creationId xmlns:a16="http://schemas.microsoft.com/office/drawing/2014/main" id="{5A45B6F0-2939-D9B3-8C96-4D356C973DAA}"/>
                    </a:ext>
                  </a:extLst>
                </p14:cNvPr>
                <p14:cNvContentPartPr/>
                <p14:nvPr/>
              </p14:nvContentPartPr>
              <p14:xfrm>
                <a:off x="5876777" y="56623"/>
                <a:ext cx="24840" cy="240840"/>
              </p14:xfrm>
            </p:contentPart>
          </mc:Choice>
          <mc:Fallback>
            <p:pic>
              <p:nvPicPr>
                <p:cNvPr id="5" name="Freihand 4">
                  <a:extLst>
                    <a:ext uri="{FF2B5EF4-FFF2-40B4-BE49-F238E27FC236}">
                      <a16:creationId xmlns:a16="http://schemas.microsoft.com/office/drawing/2014/main" id="{5A45B6F0-2939-D9B3-8C96-4D356C973DAA}"/>
                    </a:ext>
                  </a:extLst>
                </p:cNvPr>
                <p:cNvPicPr/>
                <p:nvPr/>
              </p:nvPicPr>
              <p:blipFill>
                <a:blip r:embed="rId354"/>
                <a:stretch>
                  <a:fillRect/>
                </a:stretch>
              </p:blipFill>
              <p:spPr>
                <a:xfrm>
                  <a:off x="5870657" y="50503"/>
                  <a:ext cx="370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7" name="Freihand 6">
                  <a:extLst>
                    <a:ext uri="{FF2B5EF4-FFF2-40B4-BE49-F238E27FC236}">
                      <a16:creationId xmlns:a16="http://schemas.microsoft.com/office/drawing/2014/main" id="{F5EEC9B3-4C36-F3A3-FE9A-25E4630EE6E2}"/>
                    </a:ext>
                  </a:extLst>
                </p14:cNvPr>
                <p14:cNvContentPartPr/>
                <p14:nvPr/>
              </p14:nvContentPartPr>
              <p14:xfrm>
                <a:off x="5821697" y="217543"/>
                <a:ext cx="117000" cy="203040"/>
              </p14:xfrm>
            </p:contentPart>
          </mc:Choice>
          <mc:Fallback>
            <p:pic>
              <p:nvPicPr>
                <p:cNvPr id="7" name="Freihand 6">
                  <a:extLst>
                    <a:ext uri="{FF2B5EF4-FFF2-40B4-BE49-F238E27FC236}">
                      <a16:creationId xmlns:a16="http://schemas.microsoft.com/office/drawing/2014/main" id="{F5EEC9B3-4C36-F3A3-FE9A-25E4630EE6E2}"/>
                    </a:ext>
                  </a:extLst>
                </p:cNvPr>
                <p:cNvPicPr/>
                <p:nvPr/>
              </p:nvPicPr>
              <p:blipFill>
                <a:blip r:embed="rId356"/>
                <a:stretch>
                  <a:fillRect/>
                </a:stretch>
              </p:blipFill>
              <p:spPr>
                <a:xfrm>
                  <a:off x="5815577" y="211423"/>
                  <a:ext cx="129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8" name="Freihand 227">
                  <a:extLst>
                    <a:ext uri="{FF2B5EF4-FFF2-40B4-BE49-F238E27FC236}">
                      <a16:creationId xmlns:a16="http://schemas.microsoft.com/office/drawing/2014/main" id="{234DA7FA-9710-15DF-D84A-16B8A00F10BA}"/>
                    </a:ext>
                  </a:extLst>
                </p14:cNvPr>
                <p14:cNvContentPartPr/>
                <p14:nvPr/>
              </p14:nvContentPartPr>
              <p14:xfrm>
                <a:off x="2241857" y="2191783"/>
                <a:ext cx="1112400" cy="67680"/>
              </p14:xfrm>
            </p:contentPart>
          </mc:Choice>
          <mc:Fallback>
            <p:pic>
              <p:nvPicPr>
                <p:cNvPr id="228" name="Freihand 227">
                  <a:extLst>
                    <a:ext uri="{FF2B5EF4-FFF2-40B4-BE49-F238E27FC236}">
                      <a16:creationId xmlns:a16="http://schemas.microsoft.com/office/drawing/2014/main" id="{234DA7FA-9710-15DF-D84A-16B8A00F10BA}"/>
                    </a:ext>
                  </a:extLst>
                </p:cNvPr>
                <p:cNvPicPr/>
                <p:nvPr/>
              </p:nvPicPr>
              <p:blipFill>
                <a:blip r:embed="rId358"/>
                <a:stretch>
                  <a:fillRect/>
                </a:stretch>
              </p:blipFill>
              <p:spPr>
                <a:xfrm>
                  <a:off x="2235737" y="2185663"/>
                  <a:ext cx="1124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9" name="Freihand 228">
                  <a:extLst>
                    <a:ext uri="{FF2B5EF4-FFF2-40B4-BE49-F238E27FC236}">
                      <a16:creationId xmlns:a16="http://schemas.microsoft.com/office/drawing/2014/main" id="{DF91AC0F-6F07-5953-758A-51FB65D54091}"/>
                    </a:ext>
                  </a:extLst>
                </p14:cNvPr>
                <p14:cNvContentPartPr/>
                <p14:nvPr/>
              </p14:nvContentPartPr>
              <p14:xfrm>
                <a:off x="2245457" y="2048863"/>
                <a:ext cx="49320" cy="348120"/>
              </p14:xfrm>
            </p:contentPart>
          </mc:Choice>
          <mc:Fallback>
            <p:pic>
              <p:nvPicPr>
                <p:cNvPr id="229" name="Freihand 228">
                  <a:extLst>
                    <a:ext uri="{FF2B5EF4-FFF2-40B4-BE49-F238E27FC236}">
                      <a16:creationId xmlns:a16="http://schemas.microsoft.com/office/drawing/2014/main" id="{DF91AC0F-6F07-5953-758A-51FB65D54091}"/>
                    </a:ext>
                  </a:extLst>
                </p:cNvPr>
                <p:cNvPicPr/>
                <p:nvPr/>
              </p:nvPicPr>
              <p:blipFill>
                <a:blip r:embed="rId360"/>
                <a:stretch>
                  <a:fillRect/>
                </a:stretch>
              </p:blipFill>
              <p:spPr>
                <a:xfrm>
                  <a:off x="2239337" y="2042743"/>
                  <a:ext cx="6156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0" name="Freihand 229">
                  <a:extLst>
                    <a:ext uri="{FF2B5EF4-FFF2-40B4-BE49-F238E27FC236}">
                      <a16:creationId xmlns:a16="http://schemas.microsoft.com/office/drawing/2014/main" id="{4DA5C3A4-38D7-24C4-A92D-6F83FDE31A9D}"/>
                    </a:ext>
                  </a:extLst>
                </p14:cNvPr>
                <p14:cNvContentPartPr/>
                <p14:nvPr/>
              </p14:nvContentPartPr>
              <p14:xfrm>
                <a:off x="3343097" y="1986223"/>
                <a:ext cx="63720" cy="448560"/>
              </p14:xfrm>
            </p:contentPart>
          </mc:Choice>
          <mc:Fallback>
            <p:pic>
              <p:nvPicPr>
                <p:cNvPr id="230" name="Freihand 229">
                  <a:extLst>
                    <a:ext uri="{FF2B5EF4-FFF2-40B4-BE49-F238E27FC236}">
                      <a16:creationId xmlns:a16="http://schemas.microsoft.com/office/drawing/2014/main" id="{4DA5C3A4-38D7-24C4-A92D-6F83FDE31A9D}"/>
                    </a:ext>
                  </a:extLst>
                </p:cNvPr>
                <p:cNvPicPr/>
                <p:nvPr/>
              </p:nvPicPr>
              <p:blipFill>
                <a:blip r:embed="rId362"/>
                <a:stretch>
                  <a:fillRect/>
                </a:stretch>
              </p:blipFill>
              <p:spPr>
                <a:xfrm>
                  <a:off x="3336977" y="1980103"/>
                  <a:ext cx="7596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1" name="Freihand 230">
                  <a:extLst>
                    <a:ext uri="{FF2B5EF4-FFF2-40B4-BE49-F238E27FC236}">
                      <a16:creationId xmlns:a16="http://schemas.microsoft.com/office/drawing/2014/main" id="{121D5CD5-F654-9DFF-0737-D6FA61387A87}"/>
                    </a:ext>
                  </a:extLst>
                </p14:cNvPr>
                <p14:cNvContentPartPr/>
                <p14:nvPr/>
              </p14:nvContentPartPr>
              <p14:xfrm>
                <a:off x="2375417" y="2008543"/>
                <a:ext cx="365040" cy="153000"/>
              </p14:xfrm>
            </p:contentPart>
          </mc:Choice>
          <mc:Fallback>
            <p:pic>
              <p:nvPicPr>
                <p:cNvPr id="231" name="Freihand 230">
                  <a:extLst>
                    <a:ext uri="{FF2B5EF4-FFF2-40B4-BE49-F238E27FC236}">
                      <a16:creationId xmlns:a16="http://schemas.microsoft.com/office/drawing/2014/main" id="{121D5CD5-F654-9DFF-0737-D6FA61387A87}"/>
                    </a:ext>
                  </a:extLst>
                </p:cNvPr>
                <p:cNvPicPr/>
                <p:nvPr/>
              </p:nvPicPr>
              <p:blipFill>
                <a:blip r:embed="rId364"/>
                <a:stretch>
                  <a:fillRect/>
                </a:stretch>
              </p:blipFill>
              <p:spPr>
                <a:xfrm>
                  <a:off x="2369297" y="2002423"/>
                  <a:ext cx="377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2" name="Freihand 231">
                  <a:extLst>
                    <a:ext uri="{FF2B5EF4-FFF2-40B4-BE49-F238E27FC236}">
                      <a16:creationId xmlns:a16="http://schemas.microsoft.com/office/drawing/2014/main" id="{84AAD8A5-77AE-AB47-B207-39E07DD88A1A}"/>
                    </a:ext>
                  </a:extLst>
                </p14:cNvPr>
                <p14:cNvContentPartPr/>
                <p14:nvPr/>
              </p14:nvContentPartPr>
              <p14:xfrm>
                <a:off x="2710217" y="2027623"/>
                <a:ext cx="457200" cy="142560"/>
              </p14:xfrm>
            </p:contentPart>
          </mc:Choice>
          <mc:Fallback>
            <p:pic>
              <p:nvPicPr>
                <p:cNvPr id="232" name="Freihand 231">
                  <a:extLst>
                    <a:ext uri="{FF2B5EF4-FFF2-40B4-BE49-F238E27FC236}">
                      <a16:creationId xmlns:a16="http://schemas.microsoft.com/office/drawing/2014/main" id="{84AAD8A5-77AE-AB47-B207-39E07DD88A1A}"/>
                    </a:ext>
                  </a:extLst>
                </p:cNvPr>
                <p:cNvPicPr/>
                <p:nvPr/>
              </p:nvPicPr>
              <p:blipFill>
                <a:blip r:embed="rId366"/>
                <a:stretch>
                  <a:fillRect/>
                </a:stretch>
              </p:blipFill>
              <p:spPr>
                <a:xfrm>
                  <a:off x="2704097" y="2021503"/>
                  <a:ext cx="469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3" name="Freihand 232">
                  <a:extLst>
                    <a:ext uri="{FF2B5EF4-FFF2-40B4-BE49-F238E27FC236}">
                      <a16:creationId xmlns:a16="http://schemas.microsoft.com/office/drawing/2014/main" id="{41933FCC-3F08-61D9-C99E-F771575C639B}"/>
                    </a:ext>
                  </a:extLst>
                </p14:cNvPr>
                <p14:cNvContentPartPr/>
                <p14:nvPr/>
              </p14:nvContentPartPr>
              <p14:xfrm>
                <a:off x="2749817" y="1067503"/>
                <a:ext cx="326520" cy="844200"/>
              </p14:xfrm>
            </p:contentPart>
          </mc:Choice>
          <mc:Fallback>
            <p:pic>
              <p:nvPicPr>
                <p:cNvPr id="233" name="Freihand 232">
                  <a:extLst>
                    <a:ext uri="{FF2B5EF4-FFF2-40B4-BE49-F238E27FC236}">
                      <a16:creationId xmlns:a16="http://schemas.microsoft.com/office/drawing/2014/main" id="{41933FCC-3F08-61D9-C99E-F771575C639B}"/>
                    </a:ext>
                  </a:extLst>
                </p:cNvPr>
                <p:cNvPicPr/>
                <p:nvPr/>
              </p:nvPicPr>
              <p:blipFill>
                <a:blip r:embed="rId368"/>
                <a:stretch>
                  <a:fillRect/>
                </a:stretch>
              </p:blipFill>
              <p:spPr>
                <a:xfrm>
                  <a:off x="2743697" y="1061383"/>
                  <a:ext cx="338760" cy="856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4" name="Freihand 233">
                  <a:extLst>
                    <a:ext uri="{FF2B5EF4-FFF2-40B4-BE49-F238E27FC236}">
                      <a16:creationId xmlns:a16="http://schemas.microsoft.com/office/drawing/2014/main" id="{E1CC8D53-8C6B-29BF-615F-72755321789B}"/>
                    </a:ext>
                  </a:extLst>
                </p14:cNvPr>
                <p14:cNvContentPartPr/>
                <p14:nvPr/>
              </p14:nvContentPartPr>
              <p14:xfrm>
                <a:off x="2694737" y="1632343"/>
                <a:ext cx="213480" cy="363600"/>
              </p14:xfrm>
            </p:contentPart>
          </mc:Choice>
          <mc:Fallback>
            <p:pic>
              <p:nvPicPr>
                <p:cNvPr id="234" name="Freihand 233">
                  <a:extLst>
                    <a:ext uri="{FF2B5EF4-FFF2-40B4-BE49-F238E27FC236}">
                      <a16:creationId xmlns:a16="http://schemas.microsoft.com/office/drawing/2014/main" id="{E1CC8D53-8C6B-29BF-615F-72755321789B}"/>
                    </a:ext>
                  </a:extLst>
                </p:cNvPr>
                <p:cNvPicPr/>
                <p:nvPr/>
              </p:nvPicPr>
              <p:blipFill>
                <a:blip r:embed="rId370"/>
                <a:stretch>
                  <a:fillRect/>
                </a:stretch>
              </p:blipFill>
              <p:spPr>
                <a:xfrm>
                  <a:off x="2688617" y="1626223"/>
                  <a:ext cx="2257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5" name="Freihand 234">
                  <a:extLst>
                    <a:ext uri="{FF2B5EF4-FFF2-40B4-BE49-F238E27FC236}">
                      <a16:creationId xmlns:a16="http://schemas.microsoft.com/office/drawing/2014/main" id="{B57D3C83-96E9-3010-8B5E-780838AC2FCB}"/>
                    </a:ext>
                  </a:extLst>
                </p14:cNvPr>
                <p14:cNvContentPartPr/>
                <p14:nvPr/>
              </p14:nvContentPartPr>
              <p14:xfrm>
                <a:off x="2969057" y="723703"/>
                <a:ext cx="27360" cy="250560"/>
              </p14:xfrm>
            </p:contentPart>
          </mc:Choice>
          <mc:Fallback>
            <p:pic>
              <p:nvPicPr>
                <p:cNvPr id="235" name="Freihand 234">
                  <a:extLst>
                    <a:ext uri="{FF2B5EF4-FFF2-40B4-BE49-F238E27FC236}">
                      <a16:creationId xmlns:a16="http://schemas.microsoft.com/office/drawing/2014/main" id="{B57D3C83-96E9-3010-8B5E-780838AC2FCB}"/>
                    </a:ext>
                  </a:extLst>
                </p:cNvPr>
                <p:cNvPicPr/>
                <p:nvPr/>
              </p:nvPicPr>
              <p:blipFill>
                <a:blip r:embed="rId372"/>
                <a:stretch>
                  <a:fillRect/>
                </a:stretch>
              </p:blipFill>
              <p:spPr>
                <a:xfrm>
                  <a:off x="2962937" y="717583"/>
                  <a:ext cx="396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6" name="Freihand 235">
                  <a:extLst>
                    <a:ext uri="{FF2B5EF4-FFF2-40B4-BE49-F238E27FC236}">
                      <a16:creationId xmlns:a16="http://schemas.microsoft.com/office/drawing/2014/main" id="{48B71196-FB20-0F7B-34DF-FE4185E64695}"/>
                    </a:ext>
                  </a:extLst>
                </p14:cNvPr>
                <p14:cNvContentPartPr/>
                <p14:nvPr/>
              </p14:nvContentPartPr>
              <p14:xfrm>
                <a:off x="2924417" y="555583"/>
                <a:ext cx="554040" cy="311760"/>
              </p14:xfrm>
            </p:contentPart>
          </mc:Choice>
          <mc:Fallback>
            <p:pic>
              <p:nvPicPr>
                <p:cNvPr id="236" name="Freihand 235">
                  <a:extLst>
                    <a:ext uri="{FF2B5EF4-FFF2-40B4-BE49-F238E27FC236}">
                      <a16:creationId xmlns:a16="http://schemas.microsoft.com/office/drawing/2014/main" id="{48B71196-FB20-0F7B-34DF-FE4185E64695}"/>
                    </a:ext>
                  </a:extLst>
                </p:cNvPr>
                <p:cNvPicPr/>
                <p:nvPr/>
              </p:nvPicPr>
              <p:blipFill>
                <a:blip r:embed="rId374"/>
                <a:stretch>
                  <a:fillRect/>
                </a:stretch>
              </p:blipFill>
              <p:spPr>
                <a:xfrm>
                  <a:off x="2918297" y="549463"/>
                  <a:ext cx="5662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7" name="Freihand 236">
                  <a:extLst>
                    <a:ext uri="{FF2B5EF4-FFF2-40B4-BE49-F238E27FC236}">
                      <a16:creationId xmlns:a16="http://schemas.microsoft.com/office/drawing/2014/main" id="{6EDD53CE-D7C2-FD8F-6B2B-8F3CC21B1E7E}"/>
                    </a:ext>
                  </a:extLst>
                </p14:cNvPr>
                <p14:cNvContentPartPr/>
                <p14:nvPr/>
              </p14:nvContentPartPr>
              <p14:xfrm>
                <a:off x="3166337" y="565663"/>
                <a:ext cx="91800" cy="43200"/>
              </p14:xfrm>
            </p:contentPart>
          </mc:Choice>
          <mc:Fallback>
            <p:pic>
              <p:nvPicPr>
                <p:cNvPr id="237" name="Freihand 236">
                  <a:extLst>
                    <a:ext uri="{FF2B5EF4-FFF2-40B4-BE49-F238E27FC236}">
                      <a16:creationId xmlns:a16="http://schemas.microsoft.com/office/drawing/2014/main" id="{6EDD53CE-D7C2-FD8F-6B2B-8F3CC21B1E7E}"/>
                    </a:ext>
                  </a:extLst>
                </p:cNvPr>
                <p:cNvPicPr/>
                <p:nvPr/>
              </p:nvPicPr>
              <p:blipFill>
                <a:blip r:embed="rId376"/>
                <a:stretch>
                  <a:fillRect/>
                </a:stretch>
              </p:blipFill>
              <p:spPr>
                <a:xfrm>
                  <a:off x="3160217" y="559543"/>
                  <a:ext cx="104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8" name="Freihand 237">
                  <a:extLst>
                    <a:ext uri="{FF2B5EF4-FFF2-40B4-BE49-F238E27FC236}">
                      <a16:creationId xmlns:a16="http://schemas.microsoft.com/office/drawing/2014/main" id="{EBC83CD0-050F-6E70-6238-D3CC24AB7034}"/>
                    </a:ext>
                  </a:extLst>
                </p14:cNvPr>
                <p14:cNvContentPartPr/>
                <p14:nvPr/>
              </p14:nvContentPartPr>
              <p14:xfrm>
                <a:off x="3492137" y="596263"/>
                <a:ext cx="146160" cy="342360"/>
              </p14:xfrm>
            </p:contentPart>
          </mc:Choice>
          <mc:Fallback>
            <p:pic>
              <p:nvPicPr>
                <p:cNvPr id="238" name="Freihand 237">
                  <a:extLst>
                    <a:ext uri="{FF2B5EF4-FFF2-40B4-BE49-F238E27FC236}">
                      <a16:creationId xmlns:a16="http://schemas.microsoft.com/office/drawing/2014/main" id="{EBC83CD0-050F-6E70-6238-D3CC24AB7034}"/>
                    </a:ext>
                  </a:extLst>
                </p:cNvPr>
                <p:cNvPicPr/>
                <p:nvPr/>
              </p:nvPicPr>
              <p:blipFill>
                <a:blip r:embed="rId378"/>
                <a:stretch>
                  <a:fillRect/>
                </a:stretch>
              </p:blipFill>
              <p:spPr>
                <a:xfrm>
                  <a:off x="3486017" y="590143"/>
                  <a:ext cx="15840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9" name="Freihand 238">
                  <a:extLst>
                    <a:ext uri="{FF2B5EF4-FFF2-40B4-BE49-F238E27FC236}">
                      <a16:creationId xmlns:a16="http://schemas.microsoft.com/office/drawing/2014/main" id="{3B6416F3-26E0-C7DA-729E-2E79BDFA5E42}"/>
                    </a:ext>
                  </a:extLst>
                </p14:cNvPr>
                <p14:cNvContentPartPr/>
                <p14:nvPr/>
              </p14:nvContentPartPr>
              <p14:xfrm>
                <a:off x="3667097" y="490783"/>
                <a:ext cx="401400" cy="284760"/>
              </p14:xfrm>
            </p:contentPart>
          </mc:Choice>
          <mc:Fallback>
            <p:pic>
              <p:nvPicPr>
                <p:cNvPr id="239" name="Freihand 238">
                  <a:extLst>
                    <a:ext uri="{FF2B5EF4-FFF2-40B4-BE49-F238E27FC236}">
                      <a16:creationId xmlns:a16="http://schemas.microsoft.com/office/drawing/2014/main" id="{3B6416F3-26E0-C7DA-729E-2E79BDFA5E42}"/>
                    </a:ext>
                  </a:extLst>
                </p:cNvPr>
                <p:cNvPicPr/>
                <p:nvPr/>
              </p:nvPicPr>
              <p:blipFill>
                <a:blip r:embed="rId380"/>
                <a:stretch>
                  <a:fillRect/>
                </a:stretch>
              </p:blipFill>
              <p:spPr>
                <a:xfrm>
                  <a:off x="3660977" y="484663"/>
                  <a:ext cx="4136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1" name="Freihand 240">
                  <a:extLst>
                    <a:ext uri="{FF2B5EF4-FFF2-40B4-BE49-F238E27FC236}">
                      <a16:creationId xmlns:a16="http://schemas.microsoft.com/office/drawing/2014/main" id="{2BB030D8-AC45-71C4-3273-E555C8654842}"/>
                    </a:ext>
                  </a:extLst>
                </p14:cNvPr>
                <p14:cNvContentPartPr/>
                <p14:nvPr/>
              </p14:nvContentPartPr>
              <p14:xfrm>
                <a:off x="3583937" y="965263"/>
                <a:ext cx="249120" cy="141120"/>
              </p14:xfrm>
            </p:contentPart>
          </mc:Choice>
          <mc:Fallback>
            <p:pic>
              <p:nvPicPr>
                <p:cNvPr id="241" name="Freihand 240">
                  <a:extLst>
                    <a:ext uri="{FF2B5EF4-FFF2-40B4-BE49-F238E27FC236}">
                      <a16:creationId xmlns:a16="http://schemas.microsoft.com/office/drawing/2014/main" id="{2BB030D8-AC45-71C4-3273-E555C8654842}"/>
                    </a:ext>
                  </a:extLst>
                </p:cNvPr>
                <p:cNvPicPr/>
                <p:nvPr/>
              </p:nvPicPr>
              <p:blipFill>
                <a:blip r:embed="rId382"/>
                <a:stretch>
                  <a:fillRect/>
                </a:stretch>
              </p:blipFill>
              <p:spPr>
                <a:xfrm>
                  <a:off x="3577817" y="959143"/>
                  <a:ext cx="261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2" name="Freihand 241">
                  <a:extLst>
                    <a:ext uri="{FF2B5EF4-FFF2-40B4-BE49-F238E27FC236}">
                      <a16:creationId xmlns:a16="http://schemas.microsoft.com/office/drawing/2014/main" id="{E59E1CCD-019F-22D1-F8A8-0B6588F57745}"/>
                    </a:ext>
                  </a:extLst>
                </p14:cNvPr>
                <p14:cNvContentPartPr/>
                <p14:nvPr/>
              </p14:nvContentPartPr>
              <p14:xfrm>
                <a:off x="4195217" y="350023"/>
                <a:ext cx="162000" cy="278640"/>
              </p14:xfrm>
            </p:contentPart>
          </mc:Choice>
          <mc:Fallback>
            <p:pic>
              <p:nvPicPr>
                <p:cNvPr id="242" name="Freihand 241">
                  <a:extLst>
                    <a:ext uri="{FF2B5EF4-FFF2-40B4-BE49-F238E27FC236}">
                      <a16:creationId xmlns:a16="http://schemas.microsoft.com/office/drawing/2014/main" id="{E59E1CCD-019F-22D1-F8A8-0B6588F57745}"/>
                    </a:ext>
                  </a:extLst>
                </p:cNvPr>
                <p:cNvPicPr/>
                <p:nvPr/>
              </p:nvPicPr>
              <p:blipFill>
                <a:blip r:embed="rId384"/>
                <a:stretch>
                  <a:fillRect/>
                </a:stretch>
              </p:blipFill>
              <p:spPr>
                <a:xfrm>
                  <a:off x="4189097" y="343903"/>
                  <a:ext cx="1742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3" name="Freihand 242">
                  <a:extLst>
                    <a:ext uri="{FF2B5EF4-FFF2-40B4-BE49-F238E27FC236}">
                      <a16:creationId xmlns:a16="http://schemas.microsoft.com/office/drawing/2014/main" id="{A06F2C05-988D-2D20-58C4-78023C5CDDED}"/>
                    </a:ext>
                  </a:extLst>
                </p14:cNvPr>
                <p14:cNvContentPartPr/>
                <p14:nvPr/>
              </p14:nvContentPartPr>
              <p14:xfrm>
                <a:off x="3976697" y="805423"/>
                <a:ext cx="349560" cy="270360"/>
              </p14:xfrm>
            </p:contentPart>
          </mc:Choice>
          <mc:Fallback>
            <p:pic>
              <p:nvPicPr>
                <p:cNvPr id="243" name="Freihand 242">
                  <a:extLst>
                    <a:ext uri="{FF2B5EF4-FFF2-40B4-BE49-F238E27FC236}">
                      <a16:creationId xmlns:a16="http://schemas.microsoft.com/office/drawing/2014/main" id="{A06F2C05-988D-2D20-58C4-78023C5CDDED}"/>
                    </a:ext>
                  </a:extLst>
                </p:cNvPr>
                <p:cNvPicPr/>
                <p:nvPr/>
              </p:nvPicPr>
              <p:blipFill>
                <a:blip r:embed="rId386"/>
                <a:stretch>
                  <a:fillRect/>
                </a:stretch>
              </p:blipFill>
              <p:spPr>
                <a:xfrm>
                  <a:off x="3970577" y="799303"/>
                  <a:ext cx="3618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5" name="Freihand 244">
                  <a:extLst>
                    <a:ext uri="{FF2B5EF4-FFF2-40B4-BE49-F238E27FC236}">
                      <a16:creationId xmlns:a16="http://schemas.microsoft.com/office/drawing/2014/main" id="{709DBD81-FEA2-3B4E-C955-D869E0520610}"/>
                    </a:ext>
                  </a:extLst>
                </p14:cNvPr>
                <p14:cNvContentPartPr/>
                <p14:nvPr/>
              </p14:nvContentPartPr>
              <p14:xfrm>
                <a:off x="4351097" y="785623"/>
                <a:ext cx="242640" cy="109800"/>
              </p14:xfrm>
            </p:contentPart>
          </mc:Choice>
          <mc:Fallback>
            <p:pic>
              <p:nvPicPr>
                <p:cNvPr id="245" name="Freihand 244">
                  <a:extLst>
                    <a:ext uri="{FF2B5EF4-FFF2-40B4-BE49-F238E27FC236}">
                      <a16:creationId xmlns:a16="http://schemas.microsoft.com/office/drawing/2014/main" id="{709DBD81-FEA2-3B4E-C955-D869E0520610}"/>
                    </a:ext>
                  </a:extLst>
                </p:cNvPr>
                <p:cNvPicPr/>
                <p:nvPr/>
              </p:nvPicPr>
              <p:blipFill>
                <a:blip r:embed="rId388"/>
                <a:stretch>
                  <a:fillRect/>
                </a:stretch>
              </p:blipFill>
              <p:spPr>
                <a:xfrm>
                  <a:off x="4344977" y="779503"/>
                  <a:ext cx="254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6" name="Freihand 245">
                  <a:extLst>
                    <a:ext uri="{FF2B5EF4-FFF2-40B4-BE49-F238E27FC236}">
                      <a16:creationId xmlns:a16="http://schemas.microsoft.com/office/drawing/2014/main" id="{9A990815-5601-4FCD-487E-F720330A0A51}"/>
                    </a:ext>
                  </a:extLst>
                </p14:cNvPr>
                <p14:cNvContentPartPr/>
                <p14:nvPr/>
              </p14:nvContentPartPr>
              <p14:xfrm>
                <a:off x="3624257" y="1293943"/>
                <a:ext cx="159840" cy="213120"/>
              </p14:xfrm>
            </p:contentPart>
          </mc:Choice>
          <mc:Fallback>
            <p:pic>
              <p:nvPicPr>
                <p:cNvPr id="246" name="Freihand 245">
                  <a:extLst>
                    <a:ext uri="{FF2B5EF4-FFF2-40B4-BE49-F238E27FC236}">
                      <a16:creationId xmlns:a16="http://schemas.microsoft.com/office/drawing/2014/main" id="{9A990815-5601-4FCD-487E-F720330A0A51}"/>
                    </a:ext>
                  </a:extLst>
                </p:cNvPr>
                <p:cNvPicPr/>
                <p:nvPr/>
              </p:nvPicPr>
              <p:blipFill>
                <a:blip r:embed="rId390"/>
                <a:stretch>
                  <a:fillRect/>
                </a:stretch>
              </p:blipFill>
              <p:spPr>
                <a:xfrm>
                  <a:off x="3618137" y="1287823"/>
                  <a:ext cx="1720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7" name="Freihand 246">
                  <a:extLst>
                    <a:ext uri="{FF2B5EF4-FFF2-40B4-BE49-F238E27FC236}">
                      <a16:creationId xmlns:a16="http://schemas.microsoft.com/office/drawing/2014/main" id="{D9E90514-8CA8-F833-69B9-D794CD083FE8}"/>
                    </a:ext>
                  </a:extLst>
                </p14:cNvPr>
                <p14:cNvContentPartPr/>
                <p14:nvPr/>
              </p14:nvContentPartPr>
              <p14:xfrm>
                <a:off x="3804257" y="1121143"/>
                <a:ext cx="316080" cy="328320"/>
              </p14:xfrm>
            </p:contentPart>
          </mc:Choice>
          <mc:Fallback>
            <p:pic>
              <p:nvPicPr>
                <p:cNvPr id="247" name="Freihand 246">
                  <a:extLst>
                    <a:ext uri="{FF2B5EF4-FFF2-40B4-BE49-F238E27FC236}">
                      <a16:creationId xmlns:a16="http://schemas.microsoft.com/office/drawing/2014/main" id="{D9E90514-8CA8-F833-69B9-D794CD083FE8}"/>
                    </a:ext>
                  </a:extLst>
                </p:cNvPr>
                <p:cNvPicPr/>
                <p:nvPr/>
              </p:nvPicPr>
              <p:blipFill>
                <a:blip r:embed="rId392"/>
                <a:stretch>
                  <a:fillRect/>
                </a:stretch>
              </p:blipFill>
              <p:spPr>
                <a:xfrm>
                  <a:off x="3798137" y="1115023"/>
                  <a:ext cx="32832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8" name="Freihand 247">
                  <a:extLst>
                    <a:ext uri="{FF2B5EF4-FFF2-40B4-BE49-F238E27FC236}">
                      <a16:creationId xmlns:a16="http://schemas.microsoft.com/office/drawing/2014/main" id="{53B89EA7-11D8-EA4D-1D49-B79D4AE8B1D9}"/>
                    </a:ext>
                  </a:extLst>
                </p14:cNvPr>
                <p14:cNvContentPartPr/>
                <p14:nvPr/>
              </p14:nvContentPartPr>
              <p14:xfrm>
                <a:off x="3807497" y="1134463"/>
                <a:ext cx="90720" cy="60480"/>
              </p14:xfrm>
            </p:contentPart>
          </mc:Choice>
          <mc:Fallback>
            <p:pic>
              <p:nvPicPr>
                <p:cNvPr id="248" name="Freihand 247">
                  <a:extLst>
                    <a:ext uri="{FF2B5EF4-FFF2-40B4-BE49-F238E27FC236}">
                      <a16:creationId xmlns:a16="http://schemas.microsoft.com/office/drawing/2014/main" id="{53B89EA7-11D8-EA4D-1D49-B79D4AE8B1D9}"/>
                    </a:ext>
                  </a:extLst>
                </p:cNvPr>
                <p:cNvPicPr/>
                <p:nvPr/>
              </p:nvPicPr>
              <p:blipFill>
                <a:blip r:embed="rId394"/>
                <a:stretch>
                  <a:fillRect/>
                </a:stretch>
              </p:blipFill>
              <p:spPr>
                <a:xfrm>
                  <a:off x="3801377" y="1128343"/>
                  <a:ext cx="102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1" name="Freihand 250">
                  <a:extLst>
                    <a:ext uri="{FF2B5EF4-FFF2-40B4-BE49-F238E27FC236}">
                      <a16:creationId xmlns:a16="http://schemas.microsoft.com/office/drawing/2014/main" id="{82F9C0E4-8329-0359-9E19-5AB911ABD89D}"/>
                    </a:ext>
                  </a:extLst>
                </p14:cNvPr>
                <p14:cNvContentPartPr/>
                <p14:nvPr/>
              </p14:nvContentPartPr>
              <p14:xfrm>
                <a:off x="4166057" y="1110343"/>
                <a:ext cx="240840" cy="177840"/>
              </p14:xfrm>
            </p:contentPart>
          </mc:Choice>
          <mc:Fallback>
            <p:pic>
              <p:nvPicPr>
                <p:cNvPr id="251" name="Freihand 250">
                  <a:extLst>
                    <a:ext uri="{FF2B5EF4-FFF2-40B4-BE49-F238E27FC236}">
                      <a16:creationId xmlns:a16="http://schemas.microsoft.com/office/drawing/2014/main" id="{82F9C0E4-8329-0359-9E19-5AB911ABD89D}"/>
                    </a:ext>
                  </a:extLst>
                </p:cNvPr>
                <p:cNvPicPr/>
                <p:nvPr/>
              </p:nvPicPr>
              <p:blipFill>
                <a:blip r:embed="rId396"/>
                <a:stretch>
                  <a:fillRect/>
                </a:stretch>
              </p:blipFill>
              <p:spPr>
                <a:xfrm>
                  <a:off x="4159937" y="1104223"/>
                  <a:ext cx="253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2" name="Freihand 251">
                  <a:extLst>
                    <a:ext uri="{FF2B5EF4-FFF2-40B4-BE49-F238E27FC236}">
                      <a16:creationId xmlns:a16="http://schemas.microsoft.com/office/drawing/2014/main" id="{201499D6-9201-54BD-5DB0-A07EC2FEDF16}"/>
                    </a:ext>
                  </a:extLst>
                </p14:cNvPr>
                <p14:cNvContentPartPr/>
                <p14:nvPr/>
              </p14:nvContentPartPr>
              <p14:xfrm>
                <a:off x="4439297" y="1068583"/>
                <a:ext cx="167040" cy="160560"/>
              </p14:xfrm>
            </p:contentPart>
          </mc:Choice>
          <mc:Fallback>
            <p:pic>
              <p:nvPicPr>
                <p:cNvPr id="252" name="Freihand 251">
                  <a:extLst>
                    <a:ext uri="{FF2B5EF4-FFF2-40B4-BE49-F238E27FC236}">
                      <a16:creationId xmlns:a16="http://schemas.microsoft.com/office/drawing/2014/main" id="{201499D6-9201-54BD-5DB0-A07EC2FEDF16}"/>
                    </a:ext>
                  </a:extLst>
                </p:cNvPr>
                <p:cNvPicPr/>
                <p:nvPr/>
              </p:nvPicPr>
              <p:blipFill>
                <a:blip r:embed="rId398"/>
                <a:stretch>
                  <a:fillRect/>
                </a:stretch>
              </p:blipFill>
              <p:spPr>
                <a:xfrm>
                  <a:off x="4433177" y="1062463"/>
                  <a:ext cx="179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3" name="Freihand 252">
                  <a:extLst>
                    <a:ext uri="{FF2B5EF4-FFF2-40B4-BE49-F238E27FC236}">
                      <a16:creationId xmlns:a16="http://schemas.microsoft.com/office/drawing/2014/main" id="{3733E621-F1F1-3975-8BAA-6C7A988510E9}"/>
                    </a:ext>
                  </a:extLst>
                </p14:cNvPr>
                <p14:cNvContentPartPr/>
                <p14:nvPr/>
              </p14:nvContentPartPr>
              <p14:xfrm>
                <a:off x="4627577" y="945463"/>
                <a:ext cx="159840" cy="228600"/>
              </p14:xfrm>
            </p:contentPart>
          </mc:Choice>
          <mc:Fallback>
            <p:pic>
              <p:nvPicPr>
                <p:cNvPr id="253" name="Freihand 252">
                  <a:extLst>
                    <a:ext uri="{FF2B5EF4-FFF2-40B4-BE49-F238E27FC236}">
                      <a16:creationId xmlns:a16="http://schemas.microsoft.com/office/drawing/2014/main" id="{3733E621-F1F1-3975-8BAA-6C7A988510E9}"/>
                    </a:ext>
                  </a:extLst>
                </p:cNvPr>
                <p:cNvPicPr/>
                <p:nvPr/>
              </p:nvPicPr>
              <p:blipFill>
                <a:blip r:embed="rId400"/>
                <a:stretch>
                  <a:fillRect/>
                </a:stretch>
              </p:blipFill>
              <p:spPr>
                <a:xfrm>
                  <a:off x="4621457" y="939343"/>
                  <a:ext cx="1720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4" name="Freihand 253">
                  <a:extLst>
                    <a:ext uri="{FF2B5EF4-FFF2-40B4-BE49-F238E27FC236}">
                      <a16:creationId xmlns:a16="http://schemas.microsoft.com/office/drawing/2014/main" id="{4CC9D946-C276-4234-1A69-C71BBF7B42B9}"/>
                    </a:ext>
                  </a:extLst>
                </p14:cNvPr>
                <p14:cNvContentPartPr/>
                <p14:nvPr/>
              </p14:nvContentPartPr>
              <p14:xfrm>
                <a:off x="4744217" y="874543"/>
                <a:ext cx="109080" cy="255960"/>
              </p14:xfrm>
            </p:contentPart>
          </mc:Choice>
          <mc:Fallback>
            <p:pic>
              <p:nvPicPr>
                <p:cNvPr id="254" name="Freihand 253">
                  <a:extLst>
                    <a:ext uri="{FF2B5EF4-FFF2-40B4-BE49-F238E27FC236}">
                      <a16:creationId xmlns:a16="http://schemas.microsoft.com/office/drawing/2014/main" id="{4CC9D946-C276-4234-1A69-C71BBF7B42B9}"/>
                    </a:ext>
                  </a:extLst>
                </p:cNvPr>
                <p:cNvPicPr/>
                <p:nvPr/>
              </p:nvPicPr>
              <p:blipFill>
                <a:blip r:embed="rId402"/>
                <a:stretch>
                  <a:fillRect/>
                </a:stretch>
              </p:blipFill>
              <p:spPr>
                <a:xfrm>
                  <a:off x="4738097" y="868423"/>
                  <a:ext cx="1213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5" name="Freihand 254">
                  <a:extLst>
                    <a:ext uri="{FF2B5EF4-FFF2-40B4-BE49-F238E27FC236}">
                      <a16:creationId xmlns:a16="http://schemas.microsoft.com/office/drawing/2014/main" id="{3DC16501-4B85-A697-2B5B-7B8192EADFA0}"/>
                    </a:ext>
                  </a:extLst>
                </p14:cNvPr>
                <p14:cNvContentPartPr/>
                <p14:nvPr/>
              </p14:nvContentPartPr>
              <p14:xfrm>
                <a:off x="4996217" y="915223"/>
                <a:ext cx="218880" cy="135000"/>
              </p14:xfrm>
            </p:contentPart>
          </mc:Choice>
          <mc:Fallback>
            <p:pic>
              <p:nvPicPr>
                <p:cNvPr id="255" name="Freihand 254">
                  <a:extLst>
                    <a:ext uri="{FF2B5EF4-FFF2-40B4-BE49-F238E27FC236}">
                      <a16:creationId xmlns:a16="http://schemas.microsoft.com/office/drawing/2014/main" id="{3DC16501-4B85-A697-2B5B-7B8192EADFA0}"/>
                    </a:ext>
                  </a:extLst>
                </p:cNvPr>
                <p:cNvPicPr/>
                <p:nvPr/>
              </p:nvPicPr>
              <p:blipFill>
                <a:blip r:embed="rId404"/>
                <a:stretch>
                  <a:fillRect/>
                </a:stretch>
              </p:blipFill>
              <p:spPr>
                <a:xfrm>
                  <a:off x="4990097" y="909103"/>
                  <a:ext cx="231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6" name="Freihand 255">
                  <a:extLst>
                    <a:ext uri="{FF2B5EF4-FFF2-40B4-BE49-F238E27FC236}">
                      <a16:creationId xmlns:a16="http://schemas.microsoft.com/office/drawing/2014/main" id="{DC61D134-DB09-4400-DE26-AF3800E0CD11}"/>
                    </a:ext>
                  </a:extLst>
                </p14:cNvPr>
                <p14:cNvContentPartPr/>
                <p14:nvPr/>
              </p14:nvContentPartPr>
              <p14:xfrm>
                <a:off x="5252897" y="859783"/>
                <a:ext cx="63360" cy="129240"/>
              </p14:xfrm>
            </p:contentPart>
          </mc:Choice>
          <mc:Fallback>
            <p:pic>
              <p:nvPicPr>
                <p:cNvPr id="256" name="Freihand 255">
                  <a:extLst>
                    <a:ext uri="{FF2B5EF4-FFF2-40B4-BE49-F238E27FC236}">
                      <a16:creationId xmlns:a16="http://schemas.microsoft.com/office/drawing/2014/main" id="{DC61D134-DB09-4400-DE26-AF3800E0CD11}"/>
                    </a:ext>
                  </a:extLst>
                </p:cNvPr>
                <p:cNvPicPr/>
                <p:nvPr/>
              </p:nvPicPr>
              <p:blipFill>
                <a:blip r:embed="rId406"/>
                <a:stretch>
                  <a:fillRect/>
                </a:stretch>
              </p:blipFill>
              <p:spPr>
                <a:xfrm>
                  <a:off x="5246777" y="853663"/>
                  <a:ext cx="75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7" name="Freihand 256">
                  <a:extLst>
                    <a:ext uri="{FF2B5EF4-FFF2-40B4-BE49-F238E27FC236}">
                      <a16:creationId xmlns:a16="http://schemas.microsoft.com/office/drawing/2014/main" id="{4F4B28DE-49CF-DD66-EF9B-9EA5F129A6F4}"/>
                    </a:ext>
                  </a:extLst>
                </p14:cNvPr>
                <p14:cNvContentPartPr/>
                <p14:nvPr/>
              </p14:nvContentPartPr>
              <p14:xfrm>
                <a:off x="5350817" y="721183"/>
                <a:ext cx="141480" cy="230760"/>
              </p14:xfrm>
            </p:contentPart>
          </mc:Choice>
          <mc:Fallback>
            <p:pic>
              <p:nvPicPr>
                <p:cNvPr id="257" name="Freihand 256">
                  <a:extLst>
                    <a:ext uri="{FF2B5EF4-FFF2-40B4-BE49-F238E27FC236}">
                      <a16:creationId xmlns:a16="http://schemas.microsoft.com/office/drawing/2014/main" id="{4F4B28DE-49CF-DD66-EF9B-9EA5F129A6F4}"/>
                    </a:ext>
                  </a:extLst>
                </p:cNvPr>
                <p:cNvPicPr/>
                <p:nvPr/>
              </p:nvPicPr>
              <p:blipFill>
                <a:blip r:embed="rId408"/>
                <a:stretch>
                  <a:fillRect/>
                </a:stretch>
              </p:blipFill>
              <p:spPr>
                <a:xfrm>
                  <a:off x="5344697" y="715063"/>
                  <a:ext cx="1537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8" name="Freihand 257">
                  <a:extLst>
                    <a:ext uri="{FF2B5EF4-FFF2-40B4-BE49-F238E27FC236}">
                      <a16:creationId xmlns:a16="http://schemas.microsoft.com/office/drawing/2014/main" id="{806725CE-023F-910F-6021-5C46EEAD2B88}"/>
                    </a:ext>
                  </a:extLst>
                </p14:cNvPr>
                <p14:cNvContentPartPr/>
                <p14:nvPr/>
              </p14:nvContentPartPr>
              <p14:xfrm>
                <a:off x="5502737" y="640543"/>
                <a:ext cx="302040" cy="291240"/>
              </p14:xfrm>
            </p:contentPart>
          </mc:Choice>
          <mc:Fallback>
            <p:pic>
              <p:nvPicPr>
                <p:cNvPr id="258" name="Freihand 257">
                  <a:extLst>
                    <a:ext uri="{FF2B5EF4-FFF2-40B4-BE49-F238E27FC236}">
                      <a16:creationId xmlns:a16="http://schemas.microsoft.com/office/drawing/2014/main" id="{806725CE-023F-910F-6021-5C46EEAD2B88}"/>
                    </a:ext>
                  </a:extLst>
                </p:cNvPr>
                <p:cNvPicPr/>
                <p:nvPr/>
              </p:nvPicPr>
              <p:blipFill>
                <a:blip r:embed="rId410"/>
                <a:stretch>
                  <a:fillRect/>
                </a:stretch>
              </p:blipFill>
              <p:spPr>
                <a:xfrm>
                  <a:off x="5496617" y="634423"/>
                  <a:ext cx="3142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0" name="Freihand 259">
                  <a:extLst>
                    <a:ext uri="{FF2B5EF4-FFF2-40B4-BE49-F238E27FC236}">
                      <a16:creationId xmlns:a16="http://schemas.microsoft.com/office/drawing/2014/main" id="{BA9D71E9-0D95-BB90-7E36-BFAD36B4FF12}"/>
                    </a:ext>
                  </a:extLst>
                </p14:cNvPr>
                <p14:cNvContentPartPr/>
                <p14:nvPr/>
              </p14:nvContentPartPr>
              <p14:xfrm>
                <a:off x="2260937" y="2292583"/>
                <a:ext cx="11880" cy="163080"/>
              </p14:xfrm>
            </p:contentPart>
          </mc:Choice>
          <mc:Fallback>
            <p:pic>
              <p:nvPicPr>
                <p:cNvPr id="260" name="Freihand 259">
                  <a:extLst>
                    <a:ext uri="{FF2B5EF4-FFF2-40B4-BE49-F238E27FC236}">
                      <a16:creationId xmlns:a16="http://schemas.microsoft.com/office/drawing/2014/main" id="{BA9D71E9-0D95-BB90-7E36-BFAD36B4FF12}"/>
                    </a:ext>
                  </a:extLst>
                </p:cNvPr>
                <p:cNvPicPr/>
                <p:nvPr/>
              </p:nvPicPr>
              <p:blipFill>
                <a:blip r:embed="rId412"/>
                <a:stretch>
                  <a:fillRect/>
                </a:stretch>
              </p:blipFill>
              <p:spPr>
                <a:xfrm>
                  <a:off x="2254817" y="2286463"/>
                  <a:ext cx="24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1" name="Freihand 260">
                  <a:extLst>
                    <a:ext uri="{FF2B5EF4-FFF2-40B4-BE49-F238E27FC236}">
                      <a16:creationId xmlns:a16="http://schemas.microsoft.com/office/drawing/2014/main" id="{517F0EA5-1A52-8F42-5C30-D9676C0B7E1B}"/>
                    </a:ext>
                  </a:extLst>
                </p14:cNvPr>
                <p14:cNvContentPartPr/>
                <p14:nvPr/>
              </p14:nvContentPartPr>
              <p14:xfrm>
                <a:off x="2229617" y="2570143"/>
                <a:ext cx="43560" cy="695880"/>
              </p14:xfrm>
            </p:contentPart>
          </mc:Choice>
          <mc:Fallback>
            <p:pic>
              <p:nvPicPr>
                <p:cNvPr id="261" name="Freihand 260">
                  <a:extLst>
                    <a:ext uri="{FF2B5EF4-FFF2-40B4-BE49-F238E27FC236}">
                      <a16:creationId xmlns:a16="http://schemas.microsoft.com/office/drawing/2014/main" id="{517F0EA5-1A52-8F42-5C30-D9676C0B7E1B}"/>
                    </a:ext>
                  </a:extLst>
                </p:cNvPr>
                <p:cNvPicPr/>
                <p:nvPr/>
              </p:nvPicPr>
              <p:blipFill>
                <a:blip r:embed="rId414"/>
                <a:stretch>
                  <a:fillRect/>
                </a:stretch>
              </p:blipFill>
              <p:spPr>
                <a:xfrm>
                  <a:off x="2223497" y="2564023"/>
                  <a:ext cx="55800" cy="7081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2" name="Freihand 261">
                  <a:extLst>
                    <a:ext uri="{FF2B5EF4-FFF2-40B4-BE49-F238E27FC236}">
                      <a16:creationId xmlns:a16="http://schemas.microsoft.com/office/drawing/2014/main" id="{DC667E80-D569-53A9-0720-C49638C7CDE0}"/>
                    </a:ext>
                  </a:extLst>
                </p14:cNvPr>
                <p14:cNvContentPartPr/>
                <p14:nvPr/>
              </p14:nvContentPartPr>
              <p14:xfrm>
                <a:off x="2151857" y="3418663"/>
                <a:ext cx="73800" cy="633600"/>
              </p14:xfrm>
            </p:contentPart>
          </mc:Choice>
          <mc:Fallback>
            <p:pic>
              <p:nvPicPr>
                <p:cNvPr id="262" name="Freihand 261">
                  <a:extLst>
                    <a:ext uri="{FF2B5EF4-FFF2-40B4-BE49-F238E27FC236}">
                      <a16:creationId xmlns:a16="http://schemas.microsoft.com/office/drawing/2014/main" id="{DC667E80-D569-53A9-0720-C49638C7CDE0}"/>
                    </a:ext>
                  </a:extLst>
                </p:cNvPr>
                <p:cNvPicPr/>
                <p:nvPr/>
              </p:nvPicPr>
              <p:blipFill>
                <a:blip r:embed="rId416"/>
                <a:stretch>
                  <a:fillRect/>
                </a:stretch>
              </p:blipFill>
              <p:spPr>
                <a:xfrm>
                  <a:off x="2145737" y="3412543"/>
                  <a:ext cx="8604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3" name="Freihand 262">
                  <a:extLst>
                    <a:ext uri="{FF2B5EF4-FFF2-40B4-BE49-F238E27FC236}">
                      <a16:creationId xmlns:a16="http://schemas.microsoft.com/office/drawing/2014/main" id="{E5232EE8-A3DD-6500-B56D-95B80FB5A9DA}"/>
                    </a:ext>
                  </a:extLst>
                </p14:cNvPr>
                <p14:cNvContentPartPr/>
                <p14:nvPr/>
              </p14:nvContentPartPr>
              <p14:xfrm>
                <a:off x="2347697" y="2612983"/>
                <a:ext cx="191160" cy="100440"/>
              </p14:xfrm>
            </p:contentPart>
          </mc:Choice>
          <mc:Fallback>
            <p:pic>
              <p:nvPicPr>
                <p:cNvPr id="263" name="Freihand 262">
                  <a:extLst>
                    <a:ext uri="{FF2B5EF4-FFF2-40B4-BE49-F238E27FC236}">
                      <a16:creationId xmlns:a16="http://schemas.microsoft.com/office/drawing/2014/main" id="{E5232EE8-A3DD-6500-B56D-95B80FB5A9DA}"/>
                    </a:ext>
                  </a:extLst>
                </p:cNvPr>
                <p:cNvPicPr/>
                <p:nvPr/>
              </p:nvPicPr>
              <p:blipFill>
                <a:blip r:embed="rId418"/>
                <a:stretch>
                  <a:fillRect/>
                </a:stretch>
              </p:blipFill>
              <p:spPr>
                <a:xfrm>
                  <a:off x="2341577" y="2606863"/>
                  <a:ext cx="203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4" name="Freihand 263">
                  <a:extLst>
                    <a:ext uri="{FF2B5EF4-FFF2-40B4-BE49-F238E27FC236}">
                      <a16:creationId xmlns:a16="http://schemas.microsoft.com/office/drawing/2014/main" id="{8FABD8F7-0E3C-70E3-88DE-663B9247FFAF}"/>
                    </a:ext>
                  </a:extLst>
                </p14:cNvPr>
                <p14:cNvContentPartPr/>
                <p14:nvPr/>
              </p14:nvContentPartPr>
              <p14:xfrm>
                <a:off x="2497097" y="2546743"/>
                <a:ext cx="105120" cy="208800"/>
              </p14:xfrm>
            </p:contentPart>
          </mc:Choice>
          <mc:Fallback>
            <p:pic>
              <p:nvPicPr>
                <p:cNvPr id="264" name="Freihand 263">
                  <a:extLst>
                    <a:ext uri="{FF2B5EF4-FFF2-40B4-BE49-F238E27FC236}">
                      <a16:creationId xmlns:a16="http://schemas.microsoft.com/office/drawing/2014/main" id="{8FABD8F7-0E3C-70E3-88DE-663B9247FFAF}"/>
                    </a:ext>
                  </a:extLst>
                </p:cNvPr>
                <p:cNvPicPr/>
                <p:nvPr/>
              </p:nvPicPr>
              <p:blipFill>
                <a:blip r:embed="rId420"/>
                <a:stretch>
                  <a:fillRect/>
                </a:stretch>
              </p:blipFill>
              <p:spPr>
                <a:xfrm>
                  <a:off x="2490977" y="2540623"/>
                  <a:ext cx="1173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6" name="Freihand 265">
                  <a:extLst>
                    <a:ext uri="{FF2B5EF4-FFF2-40B4-BE49-F238E27FC236}">
                      <a16:creationId xmlns:a16="http://schemas.microsoft.com/office/drawing/2014/main" id="{CAFA9230-A88C-1D58-8BA2-CD48A1B1059D}"/>
                    </a:ext>
                  </a:extLst>
                </p14:cNvPr>
                <p14:cNvContentPartPr/>
                <p14:nvPr/>
              </p14:nvContentPartPr>
              <p14:xfrm>
                <a:off x="2286497" y="2534503"/>
                <a:ext cx="33480" cy="283320"/>
              </p14:xfrm>
            </p:contentPart>
          </mc:Choice>
          <mc:Fallback>
            <p:pic>
              <p:nvPicPr>
                <p:cNvPr id="266" name="Freihand 265">
                  <a:extLst>
                    <a:ext uri="{FF2B5EF4-FFF2-40B4-BE49-F238E27FC236}">
                      <a16:creationId xmlns:a16="http://schemas.microsoft.com/office/drawing/2014/main" id="{CAFA9230-A88C-1D58-8BA2-CD48A1B1059D}"/>
                    </a:ext>
                  </a:extLst>
                </p:cNvPr>
                <p:cNvPicPr/>
                <p:nvPr/>
              </p:nvPicPr>
              <p:blipFill>
                <a:blip r:embed="rId422"/>
                <a:stretch>
                  <a:fillRect/>
                </a:stretch>
              </p:blipFill>
              <p:spPr>
                <a:xfrm>
                  <a:off x="2280377" y="2528383"/>
                  <a:ext cx="457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7" name="Freihand 266">
                  <a:extLst>
                    <a:ext uri="{FF2B5EF4-FFF2-40B4-BE49-F238E27FC236}">
                      <a16:creationId xmlns:a16="http://schemas.microsoft.com/office/drawing/2014/main" id="{5565AAA3-E543-EBCC-7EB6-EA395F2DCA83}"/>
                    </a:ext>
                  </a:extLst>
                </p14:cNvPr>
                <p14:cNvContentPartPr/>
                <p14:nvPr/>
              </p14:nvContentPartPr>
              <p14:xfrm>
                <a:off x="2720657" y="2528383"/>
                <a:ext cx="27360" cy="284040"/>
              </p14:xfrm>
            </p:contentPart>
          </mc:Choice>
          <mc:Fallback>
            <p:pic>
              <p:nvPicPr>
                <p:cNvPr id="267" name="Freihand 266">
                  <a:extLst>
                    <a:ext uri="{FF2B5EF4-FFF2-40B4-BE49-F238E27FC236}">
                      <a16:creationId xmlns:a16="http://schemas.microsoft.com/office/drawing/2014/main" id="{5565AAA3-E543-EBCC-7EB6-EA395F2DCA83}"/>
                    </a:ext>
                  </a:extLst>
                </p:cNvPr>
                <p:cNvPicPr/>
                <p:nvPr/>
              </p:nvPicPr>
              <p:blipFill>
                <a:blip r:embed="rId424"/>
                <a:stretch>
                  <a:fillRect/>
                </a:stretch>
              </p:blipFill>
              <p:spPr>
                <a:xfrm>
                  <a:off x="2714537" y="2522263"/>
                  <a:ext cx="396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9" name="Freihand 268">
                  <a:extLst>
                    <a:ext uri="{FF2B5EF4-FFF2-40B4-BE49-F238E27FC236}">
                      <a16:creationId xmlns:a16="http://schemas.microsoft.com/office/drawing/2014/main" id="{FD825D35-3771-3812-5F84-A3028DFF5D0F}"/>
                    </a:ext>
                  </a:extLst>
                </p14:cNvPr>
                <p14:cNvContentPartPr/>
                <p14:nvPr/>
              </p14:nvContentPartPr>
              <p14:xfrm>
                <a:off x="2530937" y="2540263"/>
                <a:ext cx="2149200" cy="563760"/>
              </p14:xfrm>
            </p:contentPart>
          </mc:Choice>
          <mc:Fallback>
            <p:pic>
              <p:nvPicPr>
                <p:cNvPr id="269" name="Freihand 268">
                  <a:extLst>
                    <a:ext uri="{FF2B5EF4-FFF2-40B4-BE49-F238E27FC236}">
                      <a16:creationId xmlns:a16="http://schemas.microsoft.com/office/drawing/2014/main" id="{FD825D35-3771-3812-5F84-A3028DFF5D0F}"/>
                    </a:ext>
                  </a:extLst>
                </p:cNvPr>
                <p:cNvPicPr/>
                <p:nvPr/>
              </p:nvPicPr>
              <p:blipFill>
                <a:blip r:embed="rId426"/>
                <a:stretch>
                  <a:fillRect/>
                </a:stretch>
              </p:blipFill>
              <p:spPr>
                <a:xfrm>
                  <a:off x="2524817" y="2534143"/>
                  <a:ext cx="216144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0" name="Freihand 269">
                  <a:extLst>
                    <a:ext uri="{FF2B5EF4-FFF2-40B4-BE49-F238E27FC236}">
                      <a16:creationId xmlns:a16="http://schemas.microsoft.com/office/drawing/2014/main" id="{312D51F1-F0BB-EB9A-F430-53D1743D1BA4}"/>
                    </a:ext>
                  </a:extLst>
                </p14:cNvPr>
                <p14:cNvContentPartPr/>
                <p14:nvPr/>
              </p14:nvContentPartPr>
              <p14:xfrm>
                <a:off x="2452817" y="2760583"/>
                <a:ext cx="225360" cy="226080"/>
              </p14:xfrm>
            </p:contentPart>
          </mc:Choice>
          <mc:Fallback>
            <p:pic>
              <p:nvPicPr>
                <p:cNvPr id="270" name="Freihand 269">
                  <a:extLst>
                    <a:ext uri="{FF2B5EF4-FFF2-40B4-BE49-F238E27FC236}">
                      <a16:creationId xmlns:a16="http://schemas.microsoft.com/office/drawing/2014/main" id="{312D51F1-F0BB-EB9A-F430-53D1743D1BA4}"/>
                    </a:ext>
                  </a:extLst>
                </p:cNvPr>
                <p:cNvPicPr/>
                <p:nvPr/>
              </p:nvPicPr>
              <p:blipFill>
                <a:blip r:embed="rId428"/>
                <a:stretch>
                  <a:fillRect/>
                </a:stretch>
              </p:blipFill>
              <p:spPr>
                <a:xfrm>
                  <a:off x="2446697" y="2754463"/>
                  <a:ext cx="2376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2" name="Freihand 271">
                  <a:extLst>
                    <a:ext uri="{FF2B5EF4-FFF2-40B4-BE49-F238E27FC236}">
                      <a16:creationId xmlns:a16="http://schemas.microsoft.com/office/drawing/2014/main" id="{D490666C-BC3A-9A22-E058-39CB16F301C7}"/>
                    </a:ext>
                  </a:extLst>
                </p14:cNvPr>
                <p14:cNvContentPartPr/>
                <p14:nvPr/>
              </p14:nvContentPartPr>
              <p14:xfrm>
                <a:off x="2362097" y="3076663"/>
                <a:ext cx="50040" cy="215280"/>
              </p14:xfrm>
            </p:contentPart>
          </mc:Choice>
          <mc:Fallback>
            <p:pic>
              <p:nvPicPr>
                <p:cNvPr id="272" name="Freihand 271">
                  <a:extLst>
                    <a:ext uri="{FF2B5EF4-FFF2-40B4-BE49-F238E27FC236}">
                      <a16:creationId xmlns:a16="http://schemas.microsoft.com/office/drawing/2014/main" id="{D490666C-BC3A-9A22-E058-39CB16F301C7}"/>
                    </a:ext>
                  </a:extLst>
                </p:cNvPr>
                <p:cNvPicPr/>
                <p:nvPr/>
              </p:nvPicPr>
              <p:blipFill>
                <a:blip r:embed="rId430"/>
                <a:stretch>
                  <a:fillRect/>
                </a:stretch>
              </p:blipFill>
              <p:spPr>
                <a:xfrm>
                  <a:off x="2355977" y="3070543"/>
                  <a:ext cx="62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3" name="Freihand 272">
                  <a:extLst>
                    <a:ext uri="{FF2B5EF4-FFF2-40B4-BE49-F238E27FC236}">
                      <a16:creationId xmlns:a16="http://schemas.microsoft.com/office/drawing/2014/main" id="{C51B7B3A-297D-6E1B-77B1-5BCE3762E175}"/>
                    </a:ext>
                  </a:extLst>
                </p14:cNvPr>
                <p14:cNvContentPartPr/>
                <p14:nvPr/>
              </p14:nvContentPartPr>
              <p14:xfrm>
                <a:off x="2414657" y="3075943"/>
                <a:ext cx="79920" cy="226440"/>
              </p14:xfrm>
            </p:contentPart>
          </mc:Choice>
          <mc:Fallback>
            <p:pic>
              <p:nvPicPr>
                <p:cNvPr id="273" name="Freihand 272">
                  <a:extLst>
                    <a:ext uri="{FF2B5EF4-FFF2-40B4-BE49-F238E27FC236}">
                      <a16:creationId xmlns:a16="http://schemas.microsoft.com/office/drawing/2014/main" id="{C51B7B3A-297D-6E1B-77B1-5BCE3762E175}"/>
                    </a:ext>
                  </a:extLst>
                </p:cNvPr>
                <p:cNvPicPr/>
                <p:nvPr/>
              </p:nvPicPr>
              <p:blipFill>
                <a:blip r:embed="rId432"/>
                <a:stretch>
                  <a:fillRect/>
                </a:stretch>
              </p:blipFill>
              <p:spPr>
                <a:xfrm>
                  <a:off x="2408537" y="3069823"/>
                  <a:ext cx="92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4" name="Freihand 273">
                  <a:extLst>
                    <a:ext uri="{FF2B5EF4-FFF2-40B4-BE49-F238E27FC236}">
                      <a16:creationId xmlns:a16="http://schemas.microsoft.com/office/drawing/2014/main" id="{EAB3B267-DC07-677A-E69D-302FEDF7D485}"/>
                    </a:ext>
                  </a:extLst>
                </p14:cNvPr>
                <p14:cNvContentPartPr/>
                <p14:nvPr/>
              </p14:nvContentPartPr>
              <p14:xfrm>
                <a:off x="2484857" y="3046423"/>
                <a:ext cx="141480" cy="230040"/>
              </p14:xfrm>
            </p:contentPart>
          </mc:Choice>
          <mc:Fallback>
            <p:pic>
              <p:nvPicPr>
                <p:cNvPr id="274" name="Freihand 273">
                  <a:extLst>
                    <a:ext uri="{FF2B5EF4-FFF2-40B4-BE49-F238E27FC236}">
                      <a16:creationId xmlns:a16="http://schemas.microsoft.com/office/drawing/2014/main" id="{EAB3B267-DC07-677A-E69D-302FEDF7D485}"/>
                    </a:ext>
                  </a:extLst>
                </p:cNvPr>
                <p:cNvPicPr/>
                <p:nvPr/>
              </p:nvPicPr>
              <p:blipFill>
                <a:blip r:embed="rId434"/>
                <a:stretch>
                  <a:fillRect/>
                </a:stretch>
              </p:blipFill>
              <p:spPr>
                <a:xfrm>
                  <a:off x="2478737" y="3040303"/>
                  <a:ext cx="1537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5" name="Freihand 274">
                  <a:extLst>
                    <a:ext uri="{FF2B5EF4-FFF2-40B4-BE49-F238E27FC236}">
                      <a16:creationId xmlns:a16="http://schemas.microsoft.com/office/drawing/2014/main" id="{E5E2F79C-DECF-A7B5-0E59-19C216A045BA}"/>
                    </a:ext>
                  </a:extLst>
                </p14:cNvPr>
                <p14:cNvContentPartPr/>
                <p14:nvPr/>
              </p14:nvContentPartPr>
              <p14:xfrm>
                <a:off x="4645577" y="2215543"/>
                <a:ext cx="297720" cy="206640"/>
              </p14:xfrm>
            </p:contentPart>
          </mc:Choice>
          <mc:Fallback>
            <p:pic>
              <p:nvPicPr>
                <p:cNvPr id="275" name="Freihand 274">
                  <a:extLst>
                    <a:ext uri="{FF2B5EF4-FFF2-40B4-BE49-F238E27FC236}">
                      <a16:creationId xmlns:a16="http://schemas.microsoft.com/office/drawing/2014/main" id="{E5E2F79C-DECF-A7B5-0E59-19C216A045BA}"/>
                    </a:ext>
                  </a:extLst>
                </p:cNvPr>
                <p:cNvPicPr/>
                <p:nvPr/>
              </p:nvPicPr>
              <p:blipFill>
                <a:blip r:embed="rId436"/>
                <a:stretch>
                  <a:fillRect/>
                </a:stretch>
              </p:blipFill>
              <p:spPr>
                <a:xfrm>
                  <a:off x="4639457" y="2209423"/>
                  <a:ext cx="309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6" name="Freihand 275">
                  <a:extLst>
                    <a:ext uri="{FF2B5EF4-FFF2-40B4-BE49-F238E27FC236}">
                      <a16:creationId xmlns:a16="http://schemas.microsoft.com/office/drawing/2014/main" id="{9E4E2F81-80FF-1B09-DCB9-725E5944D4C4}"/>
                    </a:ext>
                  </a:extLst>
                </p14:cNvPr>
                <p14:cNvContentPartPr/>
                <p14:nvPr/>
              </p14:nvContentPartPr>
              <p14:xfrm>
                <a:off x="5057417" y="1841503"/>
                <a:ext cx="287280" cy="310320"/>
              </p14:xfrm>
            </p:contentPart>
          </mc:Choice>
          <mc:Fallback>
            <p:pic>
              <p:nvPicPr>
                <p:cNvPr id="276" name="Freihand 275">
                  <a:extLst>
                    <a:ext uri="{FF2B5EF4-FFF2-40B4-BE49-F238E27FC236}">
                      <a16:creationId xmlns:a16="http://schemas.microsoft.com/office/drawing/2014/main" id="{9E4E2F81-80FF-1B09-DCB9-725E5944D4C4}"/>
                    </a:ext>
                  </a:extLst>
                </p:cNvPr>
                <p:cNvPicPr/>
                <p:nvPr/>
              </p:nvPicPr>
              <p:blipFill>
                <a:blip r:embed="rId438"/>
                <a:stretch>
                  <a:fillRect/>
                </a:stretch>
              </p:blipFill>
              <p:spPr>
                <a:xfrm>
                  <a:off x="5051297" y="1835383"/>
                  <a:ext cx="2995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7" name="Freihand 276">
                  <a:extLst>
                    <a:ext uri="{FF2B5EF4-FFF2-40B4-BE49-F238E27FC236}">
                      <a16:creationId xmlns:a16="http://schemas.microsoft.com/office/drawing/2014/main" id="{361701D6-C1EA-64CE-7330-EB67A9186CD3}"/>
                    </a:ext>
                  </a:extLst>
                </p14:cNvPr>
                <p14:cNvContentPartPr/>
                <p14:nvPr/>
              </p14:nvContentPartPr>
              <p14:xfrm>
                <a:off x="5260457" y="1787863"/>
                <a:ext cx="171720" cy="184680"/>
              </p14:xfrm>
            </p:contentPart>
          </mc:Choice>
          <mc:Fallback>
            <p:pic>
              <p:nvPicPr>
                <p:cNvPr id="277" name="Freihand 276">
                  <a:extLst>
                    <a:ext uri="{FF2B5EF4-FFF2-40B4-BE49-F238E27FC236}">
                      <a16:creationId xmlns:a16="http://schemas.microsoft.com/office/drawing/2014/main" id="{361701D6-C1EA-64CE-7330-EB67A9186CD3}"/>
                    </a:ext>
                  </a:extLst>
                </p:cNvPr>
                <p:cNvPicPr/>
                <p:nvPr/>
              </p:nvPicPr>
              <p:blipFill>
                <a:blip r:embed="rId440"/>
                <a:stretch>
                  <a:fillRect/>
                </a:stretch>
              </p:blipFill>
              <p:spPr>
                <a:xfrm>
                  <a:off x="5254337" y="1781743"/>
                  <a:ext cx="183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8" name="Freihand 277">
                  <a:extLst>
                    <a:ext uri="{FF2B5EF4-FFF2-40B4-BE49-F238E27FC236}">
                      <a16:creationId xmlns:a16="http://schemas.microsoft.com/office/drawing/2014/main" id="{FA69C5AE-B9EA-3FFE-F138-50BCC43B6491}"/>
                    </a:ext>
                  </a:extLst>
                </p14:cNvPr>
                <p14:cNvContentPartPr/>
                <p14:nvPr/>
              </p14:nvContentPartPr>
              <p14:xfrm>
                <a:off x="5417777" y="1764823"/>
                <a:ext cx="140760" cy="121680"/>
              </p14:xfrm>
            </p:contentPart>
          </mc:Choice>
          <mc:Fallback>
            <p:pic>
              <p:nvPicPr>
                <p:cNvPr id="278" name="Freihand 277">
                  <a:extLst>
                    <a:ext uri="{FF2B5EF4-FFF2-40B4-BE49-F238E27FC236}">
                      <a16:creationId xmlns:a16="http://schemas.microsoft.com/office/drawing/2014/main" id="{FA69C5AE-B9EA-3FFE-F138-50BCC43B6491}"/>
                    </a:ext>
                  </a:extLst>
                </p:cNvPr>
                <p:cNvPicPr/>
                <p:nvPr/>
              </p:nvPicPr>
              <p:blipFill>
                <a:blip r:embed="rId442"/>
                <a:stretch>
                  <a:fillRect/>
                </a:stretch>
              </p:blipFill>
              <p:spPr>
                <a:xfrm>
                  <a:off x="5411657" y="1758703"/>
                  <a:ext cx="153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9" name="Freihand 278">
                  <a:extLst>
                    <a:ext uri="{FF2B5EF4-FFF2-40B4-BE49-F238E27FC236}">
                      <a16:creationId xmlns:a16="http://schemas.microsoft.com/office/drawing/2014/main" id="{2992A097-910D-29BC-25DB-039572C5EC4E}"/>
                    </a:ext>
                  </a:extLst>
                </p14:cNvPr>
                <p14:cNvContentPartPr/>
                <p14:nvPr/>
              </p14:nvContentPartPr>
              <p14:xfrm>
                <a:off x="5544497" y="1678063"/>
                <a:ext cx="82440" cy="173520"/>
              </p14:xfrm>
            </p:contentPart>
          </mc:Choice>
          <mc:Fallback>
            <p:pic>
              <p:nvPicPr>
                <p:cNvPr id="279" name="Freihand 278">
                  <a:extLst>
                    <a:ext uri="{FF2B5EF4-FFF2-40B4-BE49-F238E27FC236}">
                      <a16:creationId xmlns:a16="http://schemas.microsoft.com/office/drawing/2014/main" id="{2992A097-910D-29BC-25DB-039572C5EC4E}"/>
                    </a:ext>
                  </a:extLst>
                </p:cNvPr>
                <p:cNvPicPr/>
                <p:nvPr/>
              </p:nvPicPr>
              <p:blipFill>
                <a:blip r:embed="rId444"/>
                <a:stretch>
                  <a:fillRect/>
                </a:stretch>
              </p:blipFill>
              <p:spPr>
                <a:xfrm>
                  <a:off x="5538377" y="1671943"/>
                  <a:ext cx="94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0" name="Freihand 279">
                  <a:extLst>
                    <a:ext uri="{FF2B5EF4-FFF2-40B4-BE49-F238E27FC236}">
                      <a16:creationId xmlns:a16="http://schemas.microsoft.com/office/drawing/2014/main" id="{0D112F44-3FB3-81AB-1709-F339F3AD93DA}"/>
                    </a:ext>
                  </a:extLst>
                </p14:cNvPr>
                <p14:cNvContentPartPr/>
                <p14:nvPr/>
              </p14:nvContentPartPr>
              <p14:xfrm>
                <a:off x="5754017" y="1468903"/>
                <a:ext cx="92880" cy="239400"/>
              </p14:xfrm>
            </p:contentPart>
          </mc:Choice>
          <mc:Fallback>
            <p:pic>
              <p:nvPicPr>
                <p:cNvPr id="280" name="Freihand 279">
                  <a:extLst>
                    <a:ext uri="{FF2B5EF4-FFF2-40B4-BE49-F238E27FC236}">
                      <a16:creationId xmlns:a16="http://schemas.microsoft.com/office/drawing/2014/main" id="{0D112F44-3FB3-81AB-1709-F339F3AD93DA}"/>
                    </a:ext>
                  </a:extLst>
                </p:cNvPr>
                <p:cNvPicPr/>
                <p:nvPr/>
              </p:nvPicPr>
              <p:blipFill>
                <a:blip r:embed="rId446"/>
                <a:stretch>
                  <a:fillRect/>
                </a:stretch>
              </p:blipFill>
              <p:spPr>
                <a:xfrm>
                  <a:off x="5747897" y="1462783"/>
                  <a:ext cx="1051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1" name="Freihand 280">
                  <a:extLst>
                    <a:ext uri="{FF2B5EF4-FFF2-40B4-BE49-F238E27FC236}">
                      <a16:creationId xmlns:a16="http://schemas.microsoft.com/office/drawing/2014/main" id="{26A28E9D-A36C-3FF9-5F54-06135503416C}"/>
                    </a:ext>
                  </a:extLst>
                </p14:cNvPr>
                <p14:cNvContentPartPr/>
                <p14:nvPr/>
              </p14:nvContentPartPr>
              <p14:xfrm>
                <a:off x="5774537" y="1379623"/>
                <a:ext cx="277560" cy="323640"/>
              </p14:xfrm>
            </p:contentPart>
          </mc:Choice>
          <mc:Fallback>
            <p:pic>
              <p:nvPicPr>
                <p:cNvPr id="281" name="Freihand 280">
                  <a:extLst>
                    <a:ext uri="{FF2B5EF4-FFF2-40B4-BE49-F238E27FC236}">
                      <a16:creationId xmlns:a16="http://schemas.microsoft.com/office/drawing/2014/main" id="{26A28E9D-A36C-3FF9-5F54-06135503416C}"/>
                    </a:ext>
                  </a:extLst>
                </p:cNvPr>
                <p:cNvPicPr/>
                <p:nvPr/>
              </p:nvPicPr>
              <p:blipFill>
                <a:blip r:embed="rId448"/>
                <a:stretch>
                  <a:fillRect/>
                </a:stretch>
              </p:blipFill>
              <p:spPr>
                <a:xfrm>
                  <a:off x="5768417" y="1373503"/>
                  <a:ext cx="2898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4" name="Freihand 283">
                  <a:extLst>
                    <a:ext uri="{FF2B5EF4-FFF2-40B4-BE49-F238E27FC236}">
                      <a16:creationId xmlns:a16="http://schemas.microsoft.com/office/drawing/2014/main" id="{120E3A0F-6AF1-85D8-33C7-AEE48A6380EC}"/>
                    </a:ext>
                  </a:extLst>
                </p14:cNvPr>
                <p14:cNvContentPartPr/>
                <p14:nvPr/>
              </p14:nvContentPartPr>
              <p14:xfrm>
                <a:off x="6176297" y="1306903"/>
                <a:ext cx="59760" cy="135360"/>
              </p14:xfrm>
            </p:contentPart>
          </mc:Choice>
          <mc:Fallback>
            <p:pic>
              <p:nvPicPr>
                <p:cNvPr id="284" name="Freihand 283">
                  <a:extLst>
                    <a:ext uri="{FF2B5EF4-FFF2-40B4-BE49-F238E27FC236}">
                      <a16:creationId xmlns:a16="http://schemas.microsoft.com/office/drawing/2014/main" id="{120E3A0F-6AF1-85D8-33C7-AEE48A6380EC}"/>
                    </a:ext>
                  </a:extLst>
                </p:cNvPr>
                <p:cNvPicPr/>
                <p:nvPr/>
              </p:nvPicPr>
              <p:blipFill>
                <a:blip r:embed="rId450"/>
                <a:stretch>
                  <a:fillRect/>
                </a:stretch>
              </p:blipFill>
              <p:spPr>
                <a:xfrm>
                  <a:off x="6170177" y="1300783"/>
                  <a:ext cx="72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5" name="Freihand 284">
                  <a:extLst>
                    <a:ext uri="{FF2B5EF4-FFF2-40B4-BE49-F238E27FC236}">
                      <a16:creationId xmlns:a16="http://schemas.microsoft.com/office/drawing/2014/main" id="{EB029759-6050-BF97-EB52-CB3D2470B649}"/>
                    </a:ext>
                  </a:extLst>
                </p14:cNvPr>
                <p14:cNvContentPartPr/>
                <p14:nvPr/>
              </p14:nvContentPartPr>
              <p14:xfrm>
                <a:off x="6128777" y="1181983"/>
                <a:ext cx="225720" cy="228960"/>
              </p14:xfrm>
            </p:contentPart>
          </mc:Choice>
          <mc:Fallback>
            <p:pic>
              <p:nvPicPr>
                <p:cNvPr id="285" name="Freihand 284">
                  <a:extLst>
                    <a:ext uri="{FF2B5EF4-FFF2-40B4-BE49-F238E27FC236}">
                      <a16:creationId xmlns:a16="http://schemas.microsoft.com/office/drawing/2014/main" id="{EB029759-6050-BF97-EB52-CB3D2470B649}"/>
                    </a:ext>
                  </a:extLst>
                </p:cNvPr>
                <p:cNvPicPr/>
                <p:nvPr/>
              </p:nvPicPr>
              <p:blipFill>
                <a:blip r:embed="rId452"/>
                <a:stretch>
                  <a:fillRect/>
                </a:stretch>
              </p:blipFill>
              <p:spPr>
                <a:xfrm>
                  <a:off x="6122657" y="1175863"/>
                  <a:ext cx="2379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6" name="Freihand 285">
                  <a:extLst>
                    <a:ext uri="{FF2B5EF4-FFF2-40B4-BE49-F238E27FC236}">
                      <a16:creationId xmlns:a16="http://schemas.microsoft.com/office/drawing/2014/main" id="{F2837481-D736-248F-48BA-5963B0FE8D36}"/>
                    </a:ext>
                  </a:extLst>
                </p14:cNvPr>
                <p14:cNvContentPartPr/>
                <p14:nvPr/>
              </p14:nvContentPartPr>
              <p14:xfrm>
                <a:off x="6292577" y="1020343"/>
                <a:ext cx="112680" cy="240120"/>
              </p14:xfrm>
            </p:contentPart>
          </mc:Choice>
          <mc:Fallback>
            <p:pic>
              <p:nvPicPr>
                <p:cNvPr id="286" name="Freihand 285">
                  <a:extLst>
                    <a:ext uri="{FF2B5EF4-FFF2-40B4-BE49-F238E27FC236}">
                      <a16:creationId xmlns:a16="http://schemas.microsoft.com/office/drawing/2014/main" id="{F2837481-D736-248F-48BA-5963B0FE8D36}"/>
                    </a:ext>
                  </a:extLst>
                </p:cNvPr>
                <p:cNvPicPr/>
                <p:nvPr/>
              </p:nvPicPr>
              <p:blipFill>
                <a:blip r:embed="rId454"/>
                <a:stretch>
                  <a:fillRect/>
                </a:stretch>
              </p:blipFill>
              <p:spPr>
                <a:xfrm>
                  <a:off x="6286457" y="1014223"/>
                  <a:ext cx="1249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7" name="Freihand 286">
                  <a:extLst>
                    <a:ext uri="{FF2B5EF4-FFF2-40B4-BE49-F238E27FC236}">
                      <a16:creationId xmlns:a16="http://schemas.microsoft.com/office/drawing/2014/main" id="{F35A62F5-291C-B7DC-B08B-45E5BC093595}"/>
                    </a:ext>
                  </a:extLst>
                </p14:cNvPr>
                <p14:cNvContentPartPr/>
                <p14:nvPr/>
              </p14:nvContentPartPr>
              <p14:xfrm>
                <a:off x="4855097" y="2605783"/>
                <a:ext cx="219600" cy="245880"/>
              </p14:xfrm>
            </p:contentPart>
          </mc:Choice>
          <mc:Fallback>
            <p:pic>
              <p:nvPicPr>
                <p:cNvPr id="287" name="Freihand 286">
                  <a:extLst>
                    <a:ext uri="{FF2B5EF4-FFF2-40B4-BE49-F238E27FC236}">
                      <a16:creationId xmlns:a16="http://schemas.microsoft.com/office/drawing/2014/main" id="{F35A62F5-291C-B7DC-B08B-45E5BC093595}"/>
                    </a:ext>
                  </a:extLst>
                </p:cNvPr>
                <p:cNvPicPr/>
                <p:nvPr/>
              </p:nvPicPr>
              <p:blipFill>
                <a:blip r:embed="rId456"/>
                <a:stretch>
                  <a:fillRect/>
                </a:stretch>
              </p:blipFill>
              <p:spPr>
                <a:xfrm>
                  <a:off x="4848977" y="2599663"/>
                  <a:ext cx="2318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8" name="Freihand 287">
                  <a:extLst>
                    <a:ext uri="{FF2B5EF4-FFF2-40B4-BE49-F238E27FC236}">
                      <a16:creationId xmlns:a16="http://schemas.microsoft.com/office/drawing/2014/main" id="{D02666D5-384F-E41E-829C-093034628EFB}"/>
                    </a:ext>
                  </a:extLst>
                </p14:cNvPr>
                <p14:cNvContentPartPr/>
                <p14:nvPr/>
              </p14:nvContentPartPr>
              <p14:xfrm>
                <a:off x="5127617" y="2402383"/>
                <a:ext cx="283680" cy="277920"/>
              </p14:xfrm>
            </p:contentPart>
          </mc:Choice>
          <mc:Fallback>
            <p:pic>
              <p:nvPicPr>
                <p:cNvPr id="288" name="Freihand 287">
                  <a:extLst>
                    <a:ext uri="{FF2B5EF4-FFF2-40B4-BE49-F238E27FC236}">
                      <a16:creationId xmlns:a16="http://schemas.microsoft.com/office/drawing/2014/main" id="{D02666D5-384F-E41E-829C-093034628EFB}"/>
                    </a:ext>
                  </a:extLst>
                </p:cNvPr>
                <p:cNvPicPr/>
                <p:nvPr/>
              </p:nvPicPr>
              <p:blipFill>
                <a:blip r:embed="rId458"/>
                <a:stretch>
                  <a:fillRect/>
                </a:stretch>
              </p:blipFill>
              <p:spPr>
                <a:xfrm>
                  <a:off x="5121497" y="2396263"/>
                  <a:ext cx="2959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9" name="Freihand 288">
                  <a:extLst>
                    <a:ext uri="{FF2B5EF4-FFF2-40B4-BE49-F238E27FC236}">
                      <a16:creationId xmlns:a16="http://schemas.microsoft.com/office/drawing/2014/main" id="{6A8CE03F-DE23-905A-51F8-610BEFCAEADF}"/>
                    </a:ext>
                  </a:extLst>
                </p14:cNvPr>
                <p14:cNvContentPartPr/>
                <p14:nvPr/>
              </p14:nvContentPartPr>
              <p14:xfrm>
                <a:off x="5437217" y="2206183"/>
                <a:ext cx="147960" cy="289440"/>
              </p14:xfrm>
            </p:contentPart>
          </mc:Choice>
          <mc:Fallback>
            <p:pic>
              <p:nvPicPr>
                <p:cNvPr id="289" name="Freihand 288">
                  <a:extLst>
                    <a:ext uri="{FF2B5EF4-FFF2-40B4-BE49-F238E27FC236}">
                      <a16:creationId xmlns:a16="http://schemas.microsoft.com/office/drawing/2014/main" id="{6A8CE03F-DE23-905A-51F8-610BEFCAEADF}"/>
                    </a:ext>
                  </a:extLst>
                </p:cNvPr>
                <p:cNvPicPr/>
                <p:nvPr/>
              </p:nvPicPr>
              <p:blipFill>
                <a:blip r:embed="rId460"/>
                <a:stretch>
                  <a:fillRect/>
                </a:stretch>
              </p:blipFill>
              <p:spPr>
                <a:xfrm>
                  <a:off x="5431097" y="2200063"/>
                  <a:ext cx="1602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0" name="Freihand 289">
                  <a:extLst>
                    <a:ext uri="{FF2B5EF4-FFF2-40B4-BE49-F238E27FC236}">
                      <a16:creationId xmlns:a16="http://schemas.microsoft.com/office/drawing/2014/main" id="{8AD831FD-002E-5C05-449C-5C5FEB4E9687}"/>
                    </a:ext>
                  </a:extLst>
                </p14:cNvPr>
                <p14:cNvContentPartPr/>
                <p14:nvPr/>
              </p14:nvContentPartPr>
              <p14:xfrm>
                <a:off x="5318057" y="2280703"/>
                <a:ext cx="79200" cy="21960"/>
              </p14:xfrm>
            </p:contentPart>
          </mc:Choice>
          <mc:Fallback>
            <p:pic>
              <p:nvPicPr>
                <p:cNvPr id="290" name="Freihand 289">
                  <a:extLst>
                    <a:ext uri="{FF2B5EF4-FFF2-40B4-BE49-F238E27FC236}">
                      <a16:creationId xmlns:a16="http://schemas.microsoft.com/office/drawing/2014/main" id="{8AD831FD-002E-5C05-449C-5C5FEB4E9687}"/>
                    </a:ext>
                  </a:extLst>
                </p:cNvPr>
                <p:cNvPicPr/>
                <p:nvPr/>
              </p:nvPicPr>
              <p:blipFill>
                <a:blip r:embed="rId462"/>
                <a:stretch>
                  <a:fillRect/>
                </a:stretch>
              </p:blipFill>
              <p:spPr>
                <a:xfrm>
                  <a:off x="5311937" y="2274583"/>
                  <a:ext cx="91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1" name="Freihand 290">
                  <a:extLst>
                    <a:ext uri="{FF2B5EF4-FFF2-40B4-BE49-F238E27FC236}">
                      <a16:creationId xmlns:a16="http://schemas.microsoft.com/office/drawing/2014/main" id="{DA350B67-79A7-0CF2-7904-A0B5ABFB0956}"/>
                    </a:ext>
                  </a:extLst>
                </p14:cNvPr>
                <p14:cNvContentPartPr/>
                <p14:nvPr/>
              </p14:nvContentPartPr>
              <p14:xfrm>
                <a:off x="5727377" y="2208343"/>
                <a:ext cx="114480" cy="347760"/>
              </p14:xfrm>
            </p:contentPart>
          </mc:Choice>
          <mc:Fallback>
            <p:pic>
              <p:nvPicPr>
                <p:cNvPr id="291" name="Freihand 290">
                  <a:extLst>
                    <a:ext uri="{FF2B5EF4-FFF2-40B4-BE49-F238E27FC236}">
                      <a16:creationId xmlns:a16="http://schemas.microsoft.com/office/drawing/2014/main" id="{DA350B67-79A7-0CF2-7904-A0B5ABFB0956}"/>
                    </a:ext>
                  </a:extLst>
                </p:cNvPr>
                <p:cNvPicPr/>
                <p:nvPr/>
              </p:nvPicPr>
              <p:blipFill>
                <a:blip r:embed="rId464"/>
                <a:stretch>
                  <a:fillRect/>
                </a:stretch>
              </p:blipFill>
              <p:spPr>
                <a:xfrm>
                  <a:off x="5721257" y="2202223"/>
                  <a:ext cx="1267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2" name="Freihand 291">
                  <a:extLst>
                    <a:ext uri="{FF2B5EF4-FFF2-40B4-BE49-F238E27FC236}">
                      <a16:creationId xmlns:a16="http://schemas.microsoft.com/office/drawing/2014/main" id="{A46CF7E0-DF3F-ED2B-5F3D-95FAD00509E9}"/>
                    </a:ext>
                  </a:extLst>
                </p14:cNvPr>
                <p14:cNvContentPartPr/>
                <p14:nvPr/>
              </p14:nvContentPartPr>
              <p14:xfrm>
                <a:off x="5827097" y="2069383"/>
                <a:ext cx="211320" cy="159840"/>
              </p14:xfrm>
            </p:contentPart>
          </mc:Choice>
          <mc:Fallback>
            <p:pic>
              <p:nvPicPr>
                <p:cNvPr id="292" name="Freihand 291">
                  <a:extLst>
                    <a:ext uri="{FF2B5EF4-FFF2-40B4-BE49-F238E27FC236}">
                      <a16:creationId xmlns:a16="http://schemas.microsoft.com/office/drawing/2014/main" id="{A46CF7E0-DF3F-ED2B-5F3D-95FAD00509E9}"/>
                    </a:ext>
                  </a:extLst>
                </p:cNvPr>
                <p:cNvPicPr/>
                <p:nvPr/>
              </p:nvPicPr>
              <p:blipFill>
                <a:blip r:embed="rId466"/>
                <a:stretch>
                  <a:fillRect/>
                </a:stretch>
              </p:blipFill>
              <p:spPr>
                <a:xfrm>
                  <a:off x="5820977" y="2063263"/>
                  <a:ext cx="223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3" name="Freihand 292">
                  <a:extLst>
                    <a:ext uri="{FF2B5EF4-FFF2-40B4-BE49-F238E27FC236}">
                      <a16:creationId xmlns:a16="http://schemas.microsoft.com/office/drawing/2014/main" id="{02612D6B-A14E-C958-85A8-1A19D4FF94CD}"/>
                    </a:ext>
                  </a:extLst>
                </p14:cNvPr>
                <p14:cNvContentPartPr/>
                <p14:nvPr/>
              </p14:nvContentPartPr>
              <p14:xfrm>
                <a:off x="6058577" y="1958503"/>
                <a:ext cx="193320" cy="478440"/>
              </p14:xfrm>
            </p:contentPart>
          </mc:Choice>
          <mc:Fallback>
            <p:pic>
              <p:nvPicPr>
                <p:cNvPr id="293" name="Freihand 292">
                  <a:extLst>
                    <a:ext uri="{FF2B5EF4-FFF2-40B4-BE49-F238E27FC236}">
                      <a16:creationId xmlns:a16="http://schemas.microsoft.com/office/drawing/2014/main" id="{02612D6B-A14E-C958-85A8-1A19D4FF94CD}"/>
                    </a:ext>
                  </a:extLst>
                </p:cNvPr>
                <p:cNvPicPr/>
                <p:nvPr/>
              </p:nvPicPr>
              <p:blipFill>
                <a:blip r:embed="rId468"/>
                <a:stretch>
                  <a:fillRect/>
                </a:stretch>
              </p:blipFill>
              <p:spPr>
                <a:xfrm>
                  <a:off x="6052457" y="1952383"/>
                  <a:ext cx="20556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4" name="Freihand 293">
                  <a:extLst>
                    <a:ext uri="{FF2B5EF4-FFF2-40B4-BE49-F238E27FC236}">
                      <a16:creationId xmlns:a16="http://schemas.microsoft.com/office/drawing/2014/main" id="{77D4D8AA-196D-96E2-A65D-41F35EDC9B70}"/>
                    </a:ext>
                  </a:extLst>
                </p14:cNvPr>
                <p14:cNvContentPartPr/>
                <p14:nvPr/>
              </p14:nvContentPartPr>
              <p14:xfrm>
                <a:off x="6263777" y="1718383"/>
                <a:ext cx="330120" cy="224640"/>
              </p14:xfrm>
            </p:contentPart>
          </mc:Choice>
          <mc:Fallback>
            <p:pic>
              <p:nvPicPr>
                <p:cNvPr id="294" name="Freihand 293">
                  <a:extLst>
                    <a:ext uri="{FF2B5EF4-FFF2-40B4-BE49-F238E27FC236}">
                      <a16:creationId xmlns:a16="http://schemas.microsoft.com/office/drawing/2014/main" id="{77D4D8AA-196D-96E2-A65D-41F35EDC9B70}"/>
                    </a:ext>
                  </a:extLst>
                </p:cNvPr>
                <p:cNvPicPr/>
                <p:nvPr/>
              </p:nvPicPr>
              <p:blipFill>
                <a:blip r:embed="rId470"/>
                <a:stretch>
                  <a:fillRect/>
                </a:stretch>
              </p:blipFill>
              <p:spPr>
                <a:xfrm>
                  <a:off x="6257657" y="1712263"/>
                  <a:ext cx="3423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6" name="Freihand 295">
                  <a:extLst>
                    <a:ext uri="{FF2B5EF4-FFF2-40B4-BE49-F238E27FC236}">
                      <a16:creationId xmlns:a16="http://schemas.microsoft.com/office/drawing/2014/main" id="{BFEAEF12-442F-52C9-E8B3-B0B6C925193A}"/>
                    </a:ext>
                  </a:extLst>
                </p14:cNvPr>
                <p14:cNvContentPartPr/>
                <p14:nvPr/>
              </p14:nvContentPartPr>
              <p14:xfrm>
                <a:off x="6277457" y="1720183"/>
                <a:ext cx="164520" cy="194040"/>
              </p14:xfrm>
            </p:contentPart>
          </mc:Choice>
          <mc:Fallback>
            <p:pic>
              <p:nvPicPr>
                <p:cNvPr id="296" name="Freihand 295">
                  <a:extLst>
                    <a:ext uri="{FF2B5EF4-FFF2-40B4-BE49-F238E27FC236}">
                      <a16:creationId xmlns:a16="http://schemas.microsoft.com/office/drawing/2014/main" id="{BFEAEF12-442F-52C9-E8B3-B0B6C925193A}"/>
                    </a:ext>
                  </a:extLst>
                </p:cNvPr>
                <p:cNvPicPr/>
                <p:nvPr/>
              </p:nvPicPr>
              <p:blipFill>
                <a:blip r:embed="rId472"/>
                <a:stretch>
                  <a:fillRect/>
                </a:stretch>
              </p:blipFill>
              <p:spPr>
                <a:xfrm>
                  <a:off x="6271337" y="1714063"/>
                  <a:ext cx="176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7" name="Freihand 296">
                  <a:extLst>
                    <a:ext uri="{FF2B5EF4-FFF2-40B4-BE49-F238E27FC236}">
                      <a16:creationId xmlns:a16="http://schemas.microsoft.com/office/drawing/2014/main" id="{69D27087-7020-F1F5-9B06-52A005D9E96D}"/>
                    </a:ext>
                  </a:extLst>
                </p14:cNvPr>
                <p14:cNvContentPartPr/>
                <p14:nvPr/>
              </p14:nvContentPartPr>
              <p14:xfrm>
                <a:off x="6471497" y="1636303"/>
                <a:ext cx="247680" cy="185040"/>
              </p14:xfrm>
            </p:contentPart>
          </mc:Choice>
          <mc:Fallback>
            <p:pic>
              <p:nvPicPr>
                <p:cNvPr id="297" name="Freihand 296">
                  <a:extLst>
                    <a:ext uri="{FF2B5EF4-FFF2-40B4-BE49-F238E27FC236}">
                      <a16:creationId xmlns:a16="http://schemas.microsoft.com/office/drawing/2014/main" id="{69D27087-7020-F1F5-9B06-52A005D9E96D}"/>
                    </a:ext>
                  </a:extLst>
                </p:cNvPr>
                <p:cNvPicPr/>
                <p:nvPr/>
              </p:nvPicPr>
              <p:blipFill>
                <a:blip r:embed="rId474"/>
                <a:stretch>
                  <a:fillRect/>
                </a:stretch>
              </p:blipFill>
              <p:spPr>
                <a:xfrm>
                  <a:off x="6465377" y="1630183"/>
                  <a:ext cx="2599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8" name="Freihand 297">
                  <a:extLst>
                    <a:ext uri="{FF2B5EF4-FFF2-40B4-BE49-F238E27FC236}">
                      <a16:creationId xmlns:a16="http://schemas.microsoft.com/office/drawing/2014/main" id="{858315D1-7FF8-585D-F866-760C1571A4CF}"/>
                    </a:ext>
                  </a:extLst>
                </p14:cNvPr>
                <p14:cNvContentPartPr/>
                <p14:nvPr/>
              </p14:nvContentPartPr>
              <p14:xfrm>
                <a:off x="4964537" y="2965423"/>
                <a:ext cx="247320" cy="394560"/>
              </p14:xfrm>
            </p:contentPart>
          </mc:Choice>
          <mc:Fallback>
            <p:pic>
              <p:nvPicPr>
                <p:cNvPr id="298" name="Freihand 297">
                  <a:extLst>
                    <a:ext uri="{FF2B5EF4-FFF2-40B4-BE49-F238E27FC236}">
                      <a16:creationId xmlns:a16="http://schemas.microsoft.com/office/drawing/2014/main" id="{858315D1-7FF8-585D-F866-760C1571A4CF}"/>
                    </a:ext>
                  </a:extLst>
                </p:cNvPr>
                <p:cNvPicPr/>
                <p:nvPr/>
              </p:nvPicPr>
              <p:blipFill>
                <a:blip r:embed="rId476"/>
                <a:stretch>
                  <a:fillRect/>
                </a:stretch>
              </p:blipFill>
              <p:spPr>
                <a:xfrm>
                  <a:off x="4958417" y="2959303"/>
                  <a:ext cx="25956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9" name="Freihand 298">
                  <a:extLst>
                    <a:ext uri="{FF2B5EF4-FFF2-40B4-BE49-F238E27FC236}">
                      <a16:creationId xmlns:a16="http://schemas.microsoft.com/office/drawing/2014/main" id="{FCAA51B8-B026-B4F3-4B50-0768439FFE8F}"/>
                    </a:ext>
                  </a:extLst>
                </p14:cNvPr>
                <p14:cNvContentPartPr/>
                <p14:nvPr/>
              </p14:nvContentPartPr>
              <p14:xfrm>
                <a:off x="5331017" y="2836543"/>
                <a:ext cx="411120" cy="453240"/>
              </p14:xfrm>
            </p:contentPart>
          </mc:Choice>
          <mc:Fallback>
            <p:pic>
              <p:nvPicPr>
                <p:cNvPr id="299" name="Freihand 298">
                  <a:extLst>
                    <a:ext uri="{FF2B5EF4-FFF2-40B4-BE49-F238E27FC236}">
                      <a16:creationId xmlns:a16="http://schemas.microsoft.com/office/drawing/2014/main" id="{FCAA51B8-B026-B4F3-4B50-0768439FFE8F}"/>
                    </a:ext>
                  </a:extLst>
                </p:cNvPr>
                <p:cNvPicPr/>
                <p:nvPr/>
              </p:nvPicPr>
              <p:blipFill>
                <a:blip r:embed="rId478"/>
                <a:stretch>
                  <a:fillRect/>
                </a:stretch>
              </p:blipFill>
              <p:spPr>
                <a:xfrm>
                  <a:off x="5324897" y="2830423"/>
                  <a:ext cx="42336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0" name="Freihand 299">
                  <a:extLst>
                    <a:ext uri="{FF2B5EF4-FFF2-40B4-BE49-F238E27FC236}">
                      <a16:creationId xmlns:a16="http://schemas.microsoft.com/office/drawing/2014/main" id="{E0980114-D23C-108F-E806-BA030CA49E50}"/>
                    </a:ext>
                  </a:extLst>
                </p14:cNvPr>
                <p14:cNvContentPartPr/>
                <p14:nvPr/>
              </p14:nvContentPartPr>
              <p14:xfrm>
                <a:off x="5652497" y="2765263"/>
                <a:ext cx="87840" cy="25200"/>
              </p14:xfrm>
            </p:contentPart>
          </mc:Choice>
          <mc:Fallback>
            <p:pic>
              <p:nvPicPr>
                <p:cNvPr id="300" name="Freihand 299">
                  <a:extLst>
                    <a:ext uri="{FF2B5EF4-FFF2-40B4-BE49-F238E27FC236}">
                      <a16:creationId xmlns:a16="http://schemas.microsoft.com/office/drawing/2014/main" id="{E0980114-D23C-108F-E806-BA030CA49E50}"/>
                    </a:ext>
                  </a:extLst>
                </p:cNvPr>
                <p:cNvPicPr/>
                <p:nvPr/>
              </p:nvPicPr>
              <p:blipFill>
                <a:blip r:embed="rId480"/>
                <a:stretch>
                  <a:fillRect/>
                </a:stretch>
              </p:blipFill>
              <p:spPr>
                <a:xfrm>
                  <a:off x="5646377" y="2759143"/>
                  <a:ext cx="100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1" name="Freihand 300">
                  <a:extLst>
                    <a:ext uri="{FF2B5EF4-FFF2-40B4-BE49-F238E27FC236}">
                      <a16:creationId xmlns:a16="http://schemas.microsoft.com/office/drawing/2014/main" id="{14D1EFB4-736E-162E-F399-DD5D99EC5DD4}"/>
                    </a:ext>
                  </a:extLst>
                </p14:cNvPr>
                <p14:cNvContentPartPr/>
                <p14:nvPr/>
              </p14:nvContentPartPr>
              <p14:xfrm>
                <a:off x="5778497" y="2624503"/>
                <a:ext cx="171360" cy="420480"/>
              </p14:xfrm>
            </p:contentPart>
          </mc:Choice>
          <mc:Fallback>
            <p:pic>
              <p:nvPicPr>
                <p:cNvPr id="301" name="Freihand 300">
                  <a:extLst>
                    <a:ext uri="{FF2B5EF4-FFF2-40B4-BE49-F238E27FC236}">
                      <a16:creationId xmlns:a16="http://schemas.microsoft.com/office/drawing/2014/main" id="{14D1EFB4-736E-162E-F399-DD5D99EC5DD4}"/>
                    </a:ext>
                  </a:extLst>
                </p:cNvPr>
                <p:cNvPicPr/>
                <p:nvPr/>
              </p:nvPicPr>
              <p:blipFill>
                <a:blip r:embed="rId482"/>
                <a:stretch>
                  <a:fillRect/>
                </a:stretch>
              </p:blipFill>
              <p:spPr>
                <a:xfrm>
                  <a:off x="5772377" y="2618383"/>
                  <a:ext cx="1836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2" name="Freihand 301">
                  <a:extLst>
                    <a:ext uri="{FF2B5EF4-FFF2-40B4-BE49-F238E27FC236}">
                      <a16:creationId xmlns:a16="http://schemas.microsoft.com/office/drawing/2014/main" id="{608ACFC4-8357-CFDD-E698-5A2A644B81E0}"/>
                    </a:ext>
                  </a:extLst>
                </p14:cNvPr>
                <p14:cNvContentPartPr/>
                <p14:nvPr/>
              </p14:nvContentPartPr>
              <p14:xfrm>
                <a:off x="6074777" y="2337943"/>
                <a:ext cx="230040" cy="318960"/>
              </p14:xfrm>
            </p:contentPart>
          </mc:Choice>
          <mc:Fallback>
            <p:pic>
              <p:nvPicPr>
                <p:cNvPr id="302" name="Freihand 301">
                  <a:extLst>
                    <a:ext uri="{FF2B5EF4-FFF2-40B4-BE49-F238E27FC236}">
                      <a16:creationId xmlns:a16="http://schemas.microsoft.com/office/drawing/2014/main" id="{608ACFC4-8357-CFDD-E698-5A2A644B81E0}"/>
                    </a:ext>
                  </a:extLst>
                </p:cNvPr>
                <p:cNvPicPr/>
                <p:nvPr/>
              </p:nvPicPr>
              <p:blipFill>
                <a:blip r:embed="rId484"/>
                <a:stretch>
                  <a:fillRect/>
                </a:stretch>
              </p:blipFill>
              <p:spPr>
                <a:xfrm>
                  <a:off x="6068657" y="2331823"/>
                  <a:ext cx="24228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3" name="Freihand 302">
                  <a:extLst>
                    <a:ext uri="{FF2B5EF4-FFF2-40B4-BE49-F238E27FC236}">
                      <a16:creationId xmlns:a16="http://schemas.microsoft.com/office/drawing/2014/main" id="{0D7380A7-273B-538E-8958-82584C021E23}"/>
                    </a:ext>
                  </a:extLst>
                </p14:cNvPr>
                <p14:cNvContentPartPr/>
                <p14:nvPr/>
              </p14:nvContentPartPr>
              <p14:xfrm>
                <a:off x="6346937" y="2295463"/>
                <a:ext cx="118080" cy="227880"/>
              </p14:xfrm>
            </p:contentPart>
          </mc:Choice>
          <mc:Fallback>
            <p:pic>
              <p:nvPicPr>
                <p:cNvPr id="303" name="Freihand 302">
                  <a:extLst>
                    <a:ext uri="{FF2B5EF4-FFF2-40B4-BE49-F238E27FC236}">
                      <a16:creationId xmlns:a16="http://schemas.microsoft.com/office/drawing/2014/main" id="{0D7380A7-273B-538E-8958-82584C021E23}"/>
                    </a:ext>
                  </a:extLst>
                </p:cNvPr>
                <p:cNvPicPr/>
                <p:nvPr/>
              </p:nvPicPr>
              <p:blipFill>
                <a:blip r:embed="rId486"/>
                <a:stretch>
                  <a:fillRect/>
                </a:stretch>
              </p:blipFill>
              <p:spPr>
                <a:xfrm>
                  <a:off x="6340817" y="2289343"/>
                  <a:ext cx="130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4" name="Freihand 303">
                  <a:extLst>
                    <a:ext uri="{FF2B5EF4-FFF2-40B4-BE49-F238E27FC236}">
                      <a16:creationId xmlns:a16="http://schemas.microsoft.com/office/drawing/2014/main" id="{BD0B33DD-5E2E-8027-A7E6-7F101350F726}"/>
                    </a:ext>
                  </a:extLst>
                </p14:cNvPr>
                <p14:cNvContentPartPr/>
                <p14:nvPr/>
              </p14:nvContentPartPr>
              <p14:xfrm>
                <a:off x="5463497" y="3336943"/>
                <a:ext cx="354240" cy="179640"/>
              </p14:xfrm>
            </p:contentPart>
          </mc:Choice>
          <mc:Fallback>
            <p:pic>
              <p:nvPicPr>
                <p:cNvPr id="304" name="Freihand 303">
                  <a:extLst>
                    <a:ext uri="{FF2B5EF4-FFF2-40B4-BE49-F238E27FC236}">
                      <a16:creationId xmlns:a16="http://schemas.microsoft.com/office/drawing/2014/main" id="{BD0B33DD-5E2E-8027-A7E6-7F101350F726}"/>
                    </a:ext>
                  </a:extLst>
                </p:cNvPr>
                <p:cNvPicPr/>
                <p:nvPr/>
              </p:nvPicPr>
              <p:blipFill>
                <a:blip r:embed="rId488"/>
                <a:stretch>
                  <a:fillRect/>
                </a:stretch>
              </p:blipFill>
              <p:spPr>
                <a:xfrm>
                  <a:off x="5457377" y="3330823"/>
                  <a:ext cx="3664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5" name="Freihand 304">
                  <a:extLst>
                    <a:ext uri="{FF2B5EF4-FFF2-40B4-BE49-F238E27FC236}">
                      <a16:creationId xmlns:a16="http://schemas.microsoft.com/office/drawing/2014/main" id="{CAE53079-B78F-3A1A-DE50-25335EB7D887}"/>
                    </a:ext>
                  </a:extLst>
                </p14:cNvPr>
                <p14:cNvContentPartPr/>
                <p14:nvPr/>
              </p14:nvContentPartPr>
              <p14:xfrm>
                <a:off x="5617937" y="3186823"/>
                <a:ext cx="16560" cy="21960"/>
              </p14:xfrm>
            </p:contentPart>
          </mc:Choice>
          <mc:Fallback>
            <p:pic>
              <p:nvPicPr>
                <p:cNvPr id="305" name="Freihand 304">
                  <a:extLst>
                    <a:ext uri="{FF2B5EF4-FFF2-40B4-BE49-F238E27FC236}">
                      <a16:creationId xmlns:a16="http://schemas.microsoft.com/office/drawing/2014/main" id="{CAE53079-B78F-3A1A-DE50-25335EB7D887}"/>
                    </a:ext>
                  </a:extLst>
                </p:cNvPr>
                <p:cNvPicPr/>
                <p:nvPr/>
              </p:nvPicPr>
              <p:blipFill>
                <a:blip r:embed="rId490"/>
                <a:stretch>
                  <a:fillRect/>
                </a:stretch>
              </p:blipFill>
              <p:spPr>
                <a:xfrm>
                  <a:off x="5611817" y="3180703"/>
                  <a:ext cx="28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6" name="Freihand 305">
                  <a:extLst>
                    <a:ext uri="{FF2B5EF4-FFF2-40B4-BE49-F238E27FC236}">
                      <a16:creationId xmlns:a16="http://schemas.microsoft.com/office/drawing/2014/main" id="{1BF63475-F293-B39E-5D18-C05CCCCA7C60}"/>
                    </a:ext>
                  </a:extLst>
                </p14:cNvPr>
                <p14:cNvContentPartPr/>
                <p14:nvPr/>
              </p14:nvContentPartPr>
              <p14:xfrm>
                <a:off x="5925737" y="2985223"/>
                <a:ext cx="177120" cy="331560"/>
              </p14:xfrm>
            </p:contentPart>
          </mc:Choice>
          <mc:Fallback>
            <p:pic>
              <p:nvPicPr>
                <p:cNvPr id="306" name="Freihand 305">
                  <a:extLst>
                    <a:ext uri="{FF2B5EF4-FFF2-40B4-BE49-F238E27FC236}">
                      <a16:creationId xmlns:a16="http://schemas.microsoft.com/office/drawing/2014/main" id="{1BF63475-F293-B39E-5D18-C05CCCCA7C60}"/>
                    </a:ext>
                  </a:extLst>
                </p:cNvPr>
                <p:cNvPicPr/>
                <p:nvPr/>
              </p:nvPicPr>
              <p:blipFill>
                <a:blip r:embed="rId492"/>
                <a:stretch>
                  <a:fillRect/>
                </a:stretch>
              </p:blipFill>
              <p:spPr>
                <a:xfrm>
                  <a:off x="5919617" y="2979103"/>
                  <a:ext cx="1893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7" name="Freihand 306">
                  <a:extLst>
                    <a:ext uri="{FF2B5EF4-FFF2-40B4-BE49-F238E27FC236}">
                      <a16:creationId xmlns:a16="http://schemas.microsoft.com/office/drawing/2014/main" id="{AD5597EB-DB27-C08B-C522-E86382B5F9CB}"/>
                    </a:ext>
                  </a:extLst>
                </p14:cNvPr>
                <p14:cNvContentPartPr/>
                <p14:nvPr/>
              </p14:nvContentPartPr>
              <p14:xfrm>
                <a:off x="6097457" y="2854903"/>
                <a:ext cx="441360" cy="306720"/>
              </p14:xfrm>
            </p:contentPart>
          </mc:Choice>
          <mc:Fallback>
            <p:pic>
              <p:nvPicPr>
                <p:cNvPr id="307" name="Freihand 306">
                  <a:extLst>
                    <a:ext uri="{FF2B5EF4-FFF2-40B4-BE49-F238E27FC236}">
                      <a16:creationId xmlns:a16="http://schemas.microsoft.com/office/drawing/2014/main" id="{AD5597EB-DB27-C08B-C522-E86382B5F9CB}"/>
                    </a:ext>
                  </a:extLst>
                </p:cNvPr>
                <p:cNvPicPr/>
                <p:nvPr/>
              </p:nvPicPr>
              <p:blipFill>
                <a:blip r:embed="rId494"/>
                <a:stretch>
                  <a:fillRect/>
                </a:stretch>
              </p:blipFill>
              <p:spPr>
                <a:xfrm>
                  <a:off x="6091337" y="2848783"/>
                  <a:ext cx="4536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8" name="Freihand 307">
                  <a:extLst>
                    <a:ext uri="{FF2B5EF4-FFF2-40B4-BE49-F238E27FC236}">
                      <a16:creationId xmlns:a16="http://schemas.microsoft.com/office/drawing/2014/main" id="{0C782741-AA22-AA1F-C692-E78B116B8C3F}"/>
                    </a:ext>
                  </a:extLst>
                </p14:cNvPr>
                <p14:cNvContentPartPr/>
                <p14:nvPr/>
              </p14:nvContentPartPr>
              <p14:xfrm>
                <a:off x="6127697" y="2832223"/>
                <a:ext cx="6480" cy="32760"/>
              </p14:xfrm>
            </p:contentPart>
          </mc:Choice>
          <mc:Fallback>
            <p:pic>
              <p:nvPicPr>
                <p:cNvPr id="308" name="Freihand 307">
                  <a:extLst>
                    <a:ext uri="{FF2B5EF4-FFF2-40B4-BE49-F238E27FC236}">
                      <a16:creationId xmlns:a16="http://schemas.microsoft.com/office/drawing/2014/main" id="{0C782741-AA22-AA1F-C692-E78B116B8C3F}"/>
                    </a:ext>
                  </a:extLst>
                </p:cNvPr>
                <p:cNvPicPr/>
                <p:nvPr/>
              </p:nvPicPr>
              <p:blipFill>
                <a:blip r:embed="rId496"/>
                <a:stretch>
                  <a:fillRect/>
                </a:stretch>
              </p:blipFill>
              <p:spPr>
                <a:xfrm>
                  <a:off x="6121577" y="2826103"/>
                  <a:ext cx="187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9" name="Freihand 308">
                  <a:extLst>
                    <a:ext uri="{FF2B5EF4-FFF2-40B4-BE49-F238E27FC236}">
                      <a16:creationId xmlns:a16="http://schemas.microsoft.com/office/drawing/2014/main" id="{ABCFC213-A208-1FE0-37A5-1A31675F2650}"/>
                    </a:ext>
                  </a:extLst>
                </p14:cNvPr>
                <p14:cNvContentPartPr/>
                <p14:nvPr/>
              </p14:nvContentPartPr>
              <p14:xfrm>
                <a:off x="6547457" y="2690743"/>
                <a:ext cx="184680" cy="220680"/>
              </p14:xfrm>
            </p:contentPart>
          </mc:Choice>
          <mc:Fallback>
            <p:pic>
              <p:nvPicPr>
                <p:cNvPr id="309" name="Freihand 308">
                  <a:extLst>
                    <a:ext uri="{FF2B5EF4-FFF2-40B4-BE49-F238E27FC236}">
                      <a16:creationId xmlns:a16="http://schemas.microsoft.com/office/drawing/2014/main" id="{ABCFC213-A208-1FE0-37A5-1A31675F2650}"/>
                    </a:ext>
                  </a:extLst>
                </p:cNvPr>
                <p:cNvPicPr/>
                <p:nvPr/>
              </p:nvPicPr>
              <p:blipFill>
                <a:blip r:embed="rId498"/>
                <a:stretch>
                  <a:fillRect/>
                </a:stretch>
              </p:blipFill>
              <p:spPr>
                <a:xfrm>
                  <a:off x="6541337" y="2684623"/>
                  <a:ext cx="196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0" name="Freihand 309">
                  <a:extLst>
                    <a:ext uri="{FF2B5EF4-FFF2-40B4-BE49-F238E27FC236}">
                      <a16:creationId xmlns:a16="http://schemas.microsoft.com/office/drawing/2014/main" id="{8233633B-3251-0DF5-5D2C-9327742806DC}"/>
                    </a:ext>
                  </a:extLst>
                </p14:cNvPr>
                <p14:cNvContentPartPr/>
                <p14:nvPr/>
              </p14:nvContentPartPr>
              <p14:xfrm>
                <a:off x="6682817" y="2439463"/>
                <a:ext cx="207000" cy="343800"/>
              </p14:xfrm>
            </p:contentPart>
          </mc:Choice>
          <mc:Fallback>
            <p:pic>
              <p:nvPicPr>
                <p:cNvPr id="310" name="Freihand 309">
                  <a:extLst>
                    <a:ext uri="{FF2B5EF4-FFF2-40B4-BE49-F238E27FC236}">
                      <a16:creationId xmlns:a16="http://schemas.microsoft.com/office/drawing/2014/main" id="{8233633B-3251-0DF5-5D2C-9327742806DC}"/>
                    </a:ext>
                  </a:extLst>
                </p:cNvPr>
                <p:cNvPicPr/>
                <p:nvPr/>
              </p:nvPicPr>
              <p:blipFill>
                <a:blip r:embed="rId500"/>
                <a:stretch>
                  <a:fillRect/>
                </a:stretch>
              </p:blipFill>
              <p:spPr>
                <a:xfrm>
                  <a:off x="6676697" y="2433343"/>
                  <a:ext cx="21924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1" name="Freihand 310">
                  <a:extLst>
                    <a:ext uri="{FF2B5EF4-FFF2-40B4-BE49-F238E27FC236}">
                      <a16:creationId xmlns:a16="http://schemas.microsoft.com/office/drawing/2014/main" id="{BEC877FD-E061-EC0B-F06A-AB22E9DDBFBD}"/>
                    </a:ext>
                  </a:extLst>
                </p14:cNvPr>
                <p14:cNvContentPartPr/>
                <p14:nvPr/>
              </p14:nvContentPartPr>
              <p14:xfrm>
                <a:off x="6922937" y="2427223"/>
                <a:ext cx="176040" cy="178920"/>
              </p14:xfrm>
            </p:contentPart>
          </mc:Choice>
          <mc:Fallback>
            <p:pic>
              <p:nvPicPr>
                <p:cNvPr id="311" name="Freihand 310">
                  <a:extLst>
                    <a:ext uri="{FF2B5EF4-FFF2-40B4-BE49-F238E27FC236}">
                      <a16:creationId xmlns:a16="http://schemas.microsoft.com/office/drawing/2014/main" id="{BEC877FD-E061-EC0B-F06A-AB22E9DDBFBD}"/>
                    </a:ext>
                  </a:extLst>
                </p:cNvPr>
                <p:cNvPicPr/>
                <p:nvPr/>
              </p:nvPicPr>
              <p:blipFill>
                <a:blip r:embed="rId502"/>
                <a:stretch>
                  <a:fillRect/>
                </a:stretch>
              </p:blipFill>
              <p:spPr>
                <a:xfrm>
                  <a:off x="6916817" y="2421103"/>
                  <a:ext cx="188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2" name="Freihand 311">
                  <a:extLst>
                    <a:ext uri="{FF2B5EF4-FFF2-40B4-BE49-F238E27FC236}">
                      <a16:creationId xmlns:a16="http://schemas.microsoft.com/office/drawing/2014/main" id="{1DA9D298-38C3-BE41-FC7C-2F80B3565E81}"/>
                    </a:ext>
                  </a:extLst>
                </p14:cNvPr>
                <p14:cNvContentPartPr/>
                <p14:nvPr/>
              </p14:nvContentPartPr>
              <p14:xfrm>
                <a:off x="7103297" y="2336863"/>
                <a:ext cx="58320" cy="145080"/>
              </p14:xfrm>
            </p:contentPart>
          </mc:Choice>
          <mc:Fallback>
            <p:pic>
              <p:nvPicPr>
                <p:cNvPr id="312" name="Freihand 311">
                  <a:extLst>
                    <a:ext uri="{FF2B5EF4-FFF2-40B4-BE49-F238E27FC236}">
                      <a16:creationId xmlns:a16="http://schemas.microsoft.com/office/drawing/2014/main" id="{1DA9D298-38C3-BE41-FC7C-2F80B3565E81}"/>
                    </a:ext>
                  </a:extLst>
                </p:cNvPr>
                <p:cNvPicPr/>
                <p:nvPr/>
              </p:nvPicPr>
              <p:blipFill>
                <a:blip r:embed="rId504"/>
                <a:stretch>
                  <a:fillRect/>
                </a:stretch>
              </p:blipFill>
              <p:spPr>
                <a:xfrm>
                  <a:off x="7097177" y="2330743"/>
                  <a:ext cx="70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3" name="Freihand 312">
                  <a:extLst>
                    <a:ext uri="{FF2B5EF4-FFF2-40B4-BE49-F238E27FC236}">
                      <a16:creationId xmlns:a16="http://schemas.microsoft.com/office/drawing/2014/main" id="{9BAA584A-042F-D7A5-B4A0-7C8420C2B8C8}"/>
                    </a:ext>
                  </a:extLst>
                </p14:cNvPr>
                <p14:cNvContentPartPr/>
                <p14:nvPr/>
              </p14:nvContentPartPr>
              <p14:xfrm>
                <a:off x="7199417" y="2136343"/>
                <a:ext cx="88560" cy="286920"/>
              </p14:xfrm>
            </p:contentPart>
          </mc:Choice>
          <mc:Fallback>
            <p:pic>
              <p:nvPicPr>
                <p:cNvPr id="313" name="Freihand 312">
                  <a:extLst>
                    <a:ext uri="{FF2B5EF4-FFF2-40B4-BE49-F238E27FC236}">
                      <a16:creationId xmlns:a16="http://schemas.microsoft.com/office/drawing/2014/main" id="{9BAA584A-042F-D7A5-B4A0-7C8420C2B8C8}"/>
                    </a:ext>
                  </a:extLst>
                </p:cNvPr>
                <p:cNvPicPr/>
                <p:nvPr/>
              </p:nvPicPr>
              <p:blipFill>
                <a:blip r:embed="rId506"/>
                <a:stretch>
                  <a:fillRect/>
                </a:stretch>
              </p:blipFill>
              <p:spPr>
                <a:xfrm>
                  <a:off x="7193297" y="2130223"/>
                  <a:ext cx="100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4" name="Freihand 313">
                  <a:extLst>
                    <a:ext uri="{FF2B5EF4-FFF2-40B4-BE49-F238E27FC236}">
                      <a16:creationId xmlns:a16="http://schemas.microsoft.com/office/drawing/2014/main" id="{2ED8EBA2-8B6E-2132-62B8-EEB55FA06BC2}"/>
                    </a:ext>
                  </a:extLst>
                </p14:cNvPr>
                <p14:cNvContentPartPr/>
                <p14:nvPr/>
              </p14:nvContentPartPr>
              <p14:xfrm>
                <a:off x="7286537" y="1975423"/>
                <a:ext cx="217440" cy="366840"/>
              </p14:xfrm>
            </p:contentPart>
          </mc:Choice>
          <mc:Fallback>
            <p:pic>
              <p:nvPicPr>
                <p:cNvPr id="314" name="Freihand 313">
                  <a:extLst>
                    <a:ext uri="{FF2B5EF4-FFF2-40B4-BE49-F238E27FC236}">
                      <a16:creationId xmlns:a16="http://schemas.microsoft.com/office/drawing/2014/main" id="{2ED8EBA2-8B6E-2132-62B8-EEB55FA06BC2}"/>
                    </a:ext>
                  </a:extLst>
                </p:cNvPr>
                <p:cNvPicPr/>
                <p:nvPr/>
              </p:nvPicPr>
              <p:blipFill>
                <a:blip r:embed="rId508"/>
                <a:stretch>
                  <a:fillRect/>
                </a:stretch>
              </p:blipFill>
              <p:spPr>
                <a:xfrm>
                  <a:off x="7280417" y="1969303"/>
                  <a:ext cx="22968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6" name="Freihand 315">
                  <a:extLst>
                    <a:ext uri="{FF2B5EF4-FFF2-40B4-BE49-F238E27FC236}">
                      <a16:creationId xmlns:a16="http://schemas.microsoft.com/office/drawing/2014/main" id="{C67F444A-285F-DD6A-1740-5EE198E0386B}"/>
                    </a:ext>
                  </a:extLst>
                </p14:cNvPr>
                <p14:cNvContentPartPr/>
                <p14:nvPr/>
              </p14:nvContentPartPr>
              <p14:xfrm>
                <a:off x="7155137" y="2076223"/>
                <a:ext cx="1304640" cy="710640"/>
              </p14:xfrm>
            </p:contentPart>
          </mc:Choice>
          <mc:Fallback>
            <p:pic>
              <p:nvPicPr>
                <p:cNvPr id="316" name="Freihand 315">
                  <a:extLst>
                    <a:ext uri="{FF2B5EF4-FFF2-40B4-BE49-F238E27FC236}">
                      <a16:creationId xmlns:a16="http://schemas.microsoft.com/office/drawing/2014/main" id="{C67F444A-285F-DD6A-1740-5EE198E0386B}"/>
                    </a:ext>
                  </a:extLst>
                </p:cNvPr>
                <p:cNvPicPr/>
                <p:nvPr/>
              </p:nvPicPr>
              <p:blipFill>
                <a:blip r:embed="rId510"/>
                <a:stretch>
                  <a:fillRect/>
                </a:stretch>
              </p:blipFill>
              <p:spPr>
                <a:xfrm>
                  <a:off x="7149017" y="2070103"/>
                  <a:ext cx="1316880" cy="7228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7" name="Freihand 316">
                  <a:extLst>
                    <a:ext uri="{FF2B5EF4-FFF2-40B4-BE49-F238E27FC236}">
                      <a16:creationId xmlns:a16="http://schemas.microsoft.com/office/drawing/2014/main" id="{499DED27-96CC-64F7-B460-C95BF285DD32}"/>
                    </a:ext>
                  </a:extLst>
                </p14:cNvPr>
                <p14:cNvContentPartPr/>
                <p14:nvPr/>
              </p14:nvContentPartPr>
              <p14:xfrm>
                <a:off x="8416577" y="1949863"/>
                <a:ext cx="180360" cy="248760"/>
              </p14:xfrm>
            </p:contentPart>
          </mc:Choice>
          <mc:Fallback>
            <p:pic>
              <p:nvPicPr>
                <p:cNvPr id="317" name="Freihand 316">
                  <a:extLst>
                    <a:ext uri="{FF2B5EF4-FFF2-40B4-BE49-F238E27FC236}">
                      <a16:creationId xmlns:a16="http://schemas.microsoft.com/office/drawing/2014/main" id="{499DED27-96CC-64F7-B460-C95BF285DD32}"/>
                    </a:ext>
                  </a:extLst>
                </p:cNvPr>
                <p:cNvPicPr/>
                <p:nvPr/>
              </p:nvPicPr>
              <p:blipFill>
                <a:blip r:embed="rId512"/>
                <a:stretch>
                  <a:fillRect/>
                </a:stretch>
              </p:blipFill>
              <p:spPr>
                <a:xfrm>
                  <a:off x="8410457" y="1943743"/>
                  <a:ext cx="1926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8" name="Freihand 317">
                  <a:extLst>
                    <a:ext uri="{FF2B5EF4-FFF2-40B4-BE49-F238E27FC236}">
                      <a16:creationId xmlns:a16="http://schemas.microsoft.com/office/drawing/2014/main" id="{BC120533-E34B-2BFB-9C0A-591D6B1C180A}"/>
                    </a:ext>
                  </a:extLst>
                </p14:cNvPr>
                <p14:cNvContentPartPr/>
                <p14:nvPr/>
              </p14:nvContentPartPr>
              <p14:xfrm>
                <a:off x="8783777" y="1661863"/>
                <a:ext cx="306720" cy="345960"/>
              </p14:xfrm>
            </p:contentPart>
          </mc:Choice>
          <mc:Fallback>
            <p:pic>
              <p:nvPicPr>
                <p:cNvPr id="318" name="Freihand 317">
                  <a:extLst>
                    <a:ext uri="{FF2B5EF4-FFF2-40B4-BE49-F238E27FC236}">
                      <a16:creationId xmlns:a16="http://schemas.microsoft.com/office/drawing/2014/main" id="{BC120533-E34B-2BFB-9C0A-591D6B1C180A}"/>
                    </a:ext>
                  </a:extLst>
                </p:cNvPr>
                <p:cNvPicPr/>
                <p:nvPr/>
              </p:nvPicPr>
              <p:blipFill>
                <a:blip r:embed="rId514"/>
                <a:stretch>
                  <a:fillRect/>
                </a:stretch>
              </p:blipFill>
              <p:spPr>
                <a:xfrm>
                  <a:off x="8777657" y="1655743"/>
                  <a:ext cx="31896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9" name="Freihand 318">
                  <a:extLst>
                    <a:ext uri="{FF2B5EF4-FFF2-40B4-BE49-F238E27FC236}">
                      <a16:creationId xmlns:a16="http://schemas.microsoft.com/office/drawing/2014/main" id="{ADD7B1B3-A2F8-1F7E-4845-25299D181030}"/>
                    </a:ext>
                  </a:extLst>
                </p14:cNvPr>
                <p14:cNvContentPartPr/>
                <p14:nvPr/>
              </p14:nvContentPartPr>
              <p14:xfrm>
                <a:off x="9154937" y="1727743"/>
                <a:ext cx="601920" cy="172440"/>
              </p14:xfrm>
            </p:contentPart>
          </mc:Choice>
          <mc:Fallback>
            <p:pic>
              <p:nvPicPr>
                <p:cNvPr id="319" name="Freihand 318">
                  <a:extLst>
                    <a:ext uri="{FF2B5EF4-FFF2-40B4-BE49-F238E27FC236}">
                      <a16:creationId xmlns:a16="http://schemas.microsoft.com/office/drawing/2014/main" id="{ADD7B1B3-A2F8-1F7E-4845-25299D181030}"/>
                    </a:ext>
                  </a:extLst>
                </p:cNvPr>
                <p:cNvPicPr/>
                <p:nvPr/>
              </p:nvPicPr>
              <p:blipFill>
                <a:blip r:embed="rId516"/>
                <a:stretch>
                  <a:fillRect/>
                </a:stretch>
              </p:blipFill>
              <p:spPr>
                <a:xfrm>
                  <a:off x="9148817" y="1721623"/>
                  <a:ext cx="614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1" name="Freihand 320">
                  <a:extLst>
                    <a:ext uri="{FF2B5EF4-FFF2-40B4-BE49-F238E27FC236}">
                      <a16:creationId xmlns:a16="http://schemas.microsoft.com/office/drawing/2014/main" id="{2A68026E-617C-8959-ED92-AB298BB837BB}"/>
                    </a:ext>
                  </a:extLst>
                </p14:cNvPr>
                <p14:cNvContentPartPr/>
                <p14:nvPr/>
              </p14:nvContentPartPr>
              <p14:xfrm>
                <a:off x="9836057" y="1604623"/>
                <a:ext cx="321120" cy="144360"/>
              </p14:xfrm>
            </p:contentPart>
          </mc:Choice>
          <mc:Fallback>
            <p:pic>
              <p:nvPicPr>
                <p:cNvPr id="321" name="Freihand 320">
                  <a:extLst>
                    <a:ext uri="{FF2B5EF4-FFF2-40B4-BE49-F238E27FC236}">
                      <a16:creationId xmlns:a16="http://schemas.microsoft.com/office/drawing/2014/main" id="{2A68026E-617C-8959-ED92-AB298BB837BB}"/>
                    </a:ext>
                  </a:extLst>
                </p:cNvPr>
                <p:cNvPicPr/>
                <p:nvPr/>
              </p:nvPicPr>
              <p:blipFill>
                <a:blip r:embed="rId518"/>
                <a:stretch>
                  <a:fillRect/>
                </a:stretch>
              </p:blipFill>
              <p:spPr>
                <a:xfrm>
                  <a:off x="9829937" y="1598503"/>
                  <a:ext cx="333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3" name="Freihand 322">
                  <a:extLst>
                    <a:ext uri="{FF2B5EF4-FFF2-40B4-BE49-F238E27FC236}">
                      <a16:creationId xmlns:a16="http://schemas.microsoft.com/office/drawing/2014/main" id="{6DBE38F3-381F-CA1E-FF8A-1290357B39F6}"/>
                    </a:ext>
                  </a:extLst>
                </p14:cNvPr>
                <p14:cNvContentPartPr/>
                <p14:nvPr/>
              </p14:nvContentPartPr>
              <p14:xfrm>
                <a:off x="10324577" y="1445503"/>
                <a:ext cx="180360" cy="276840"/>
              </p14:xfrm>
            </p:contentPart>
          </mc:Choice>
          <mc:Fallback>
            <p:pic>
              <p:nvPicPr>
                <p:cNvPr id="323" name="Freihand 322">
                  <a:extLst>
                    <a:ext uri="{FF2B5EF4-FFF2-40B4-BE49-F238E27FC236}">
                      <a16:creationId xmlns:a16="http://schemas.microsoft.com/office/drawing/2014/main" id="{6DBE38F3-381F-CA1E-FF8A-1290357B39F6}"/>
                    </a:ext>
                  </a:extLst>
                </p:cNvPr>
                <p:cNvPicPr/>
                <p:nvPr/>
              </p:nvPicPr>
              <p:blipFill>
                <a:blip r:embed="rId520"/>
                <a:stretch>
                  <a:fillRect/>
                </a:stretch>
              </p:blipFill>
              <p:spPr>
                <a:xfrm>
                  <a:off x="10318457" y="1439383"/>
                  <a:ext cx="1926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4" name="Freihand 323">
                  <a:extLst>
                    <a:ext uri="{FF2B5EF4-FFF2-40B4-BE49-F238E27FC236}">
                      <a16:creationId xmlns:a16="http://schemas.microsoft.com/office/drawing/2014/main" id="{2E3440A8-9B4C-18FD-8941-727E5E3DFAE9}"/>
                    </a:ext>
                  </a:extLst>
                </p14:cNvPr>
                <p14:cNvContentPartPr/>
                <p14:nvPr/>
              </p14:nvContentPartPr>
              <p14:xfrm>
                <a:off x="10570457" y="1422103"/>
                <a:ext cx="8280" cy="153360"/>
              </p14:xfrm>
            </p:contentPart>
          </mc:Choice>
          <mc:Fallback>
            <p:pic>
              <p:nvPicPr>
                <p:cNvPr id="324" name="Freihand 323">
                  <a:extLst>
                    <a:ext uri="{FF2B5EF4-FFF2-40B4-BE49-F238E27FC236}">
                      <a16:creationId xmlns:a16="http://schemas.microsoft.com/office/drawing/2014/main" id="{2E3440A8-9B4C-18FD-8941-727E5E3DFAE9}"/>
                    </a:ext>
                  </a:extLst>
                </p:cNvPr>
                <p:cNvPicPr/>
                <p:nvPr/>
              </p:nvPicPr>
              <p:blipFill>
                <a:blip r:embed="rId522"/>
                <a:stretch>
                  <a:fillRect/>
                </a:stretch>
              </p:blipFill>
              <p:spPr>
                <a:xfrm>
                  <a:off x="10564337" y="1415983"/>
                  <a:ext cx="20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5" name="Freihand 324">
                  <a:extLst>
                    <a:ext uri="{FF2B5EF4-FFF2-40B4-BE49-F238E27FC236}">
                      <a16:creationId xmlns:a16="http://schemas.microsoft.com/office/drawing/2014/main" id="{C2A517C0-E40D-30C6-487F-8DB880355CB3}"/>
                    </a:ext>
                  </a:extLst>
                </p14:cNvPr>
                <p14:cNvContentPartPr/>
                <p14:nvPr/>
              </p14:nvContentPartPr>
              <p14:xfrm>
                <a:off x="10514657" y="1500943"/>
                <a:ext cx="144360" cy="202680"/>
              </p14:xfrm>
            </p:contentPart>
          </mc:Choice>
          <mc:Fallback>
            <p:pic>
              <p:nvPicPr>
                <p:cNvPr id="325" name="Freihand 324">
                  <a:extLst>
                    <a:ext uri="{FF2B5EF4-FFF2-40B4-BE49-F238E27FC236}">
                      <a16:creationId xmlns:a16="http://schemas.microsoft.com/office/drawing/2014/main" id="{C2A517C0-E40D-30C6-487F-8DB880355CB3}"/>
                    </a:ext>
                  </a:extLst>
                </p:cNvPr>
                <p:cNvPicPr/>
                <p:nvPr/>
              </p:nvPicPr>
              <p:blipFill>
                <a:blip r:embed="rId524"/>
                <a:stretch>
                  <a:fillRect/>
                </a:stretch>
              </p:blipFill>
              <p:spPr>
                <a:xfrm>
                  <a:off x="10508537" y="1494823"/>
                  <a:ext cx="156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6" name="Freihand 325">
                  <a:extLst>
                    <a:ext uri="{FF2B5EF4-FFF2-40B4-BE49-F238E27FC236}">
                      <a16:creationId xmlns:a16="http://schemas.microsoft.com/office/drawing/2014/main" id="{22534917-DA08-BB93-7CAA-ECF1F58031E9}"/>
                    </a:ext>
                  </a:extLst>
                </p14:cNvPr>
                <p14:cNvContentPartPr/>
                <p14:nvPr/>
              </p14:nvContentPartPr>
              <p14:xfrm>
                <a:off x="10811657" y="1347943"/>
                <a:ext cx="158760" cy="216000"/>
              </p14:xfrm>
            </p:contentPart>
          </mc:Choice>
          <mc:Fallback>
            <p:pic>
              <p:nvPicPr>
                <p:cNvPr id="326" name="Freihand 325">
                  <a:extLst>
                    <a:ext uri="{FF2B5EF4-FFF2-40B4-BE49-F238E27FC236}">
                      <a16:creationId xmlns:a16="http://schemas.microsoft.com/office/drawing/2014/main" id="{22534917-DA08-BB93-7CAA-ECF1F58031E9}"/>
                    </a:ext>
                  </a:extLst>
                </p:cNvPr>
                <p:cNvPicPr/>
                <p:nvPr/>
              </p:nvPicPr>
              <p:blipFill>
                <a:blip r:embed="rId526"/>
                <a:stretch>
                  <a:fillRect/>
                </a:stretch>
              </p:blipFill>
              <p:spPr>
                <a:xfrm>
                  <a:off x="10805537" y="1341823"/>
                  <a:ext cx="171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7" name="Freihand 326">
                  <a:extLst>
                    <a:ext uri="{FF2B5EF4-FFF2-40B4-BE49-F238E27FC236}">
                      <a16:creationId xmlns:a16="http://schemas.microsoft.com/office/drawing/2014/main" id="{03F08884-99DF-2969-18FF-D704DC05089E}"/>
                    </a:ext>
                  </a:extLst>
                </p14:cNvPr>
                <p14:cNvContentPartPr/>
                <p14:nvPr/>
              </p14:nvContentPartPr>
              <p14:xfrm>
                <a:off x="10902377" y="1492663"/>
                <a:ext cx="75960" cy="70560"/>
              </p14:xfrm>
            </p:contentPart>
          </mc:Choice>
          <mc:Fallback>
            <p:pic>
              <p:nvPicPr>
                <p:cNvPr id="327" name="Freihand 326">
                  <a:extLst>
                    <a:ext uri="{FF2B5EF4-FFF2-40B4-BE49-F238E27FC236}">
                      <a16:creationId xmlns:a16="http://schemas.microsoft.com/office/drawing/2014/main" id="{03F08884-99DF-2969-18FF-D704DC05089E}"/>
                    </a:ext>
                  </a:extLst>
                </p:cNvPr>
                <p:cNvPicPr/>
                <p:nvPr/>
              </p:nvPicPr>
              <p:blipFill>
                <a:blip r:embed="rId528"/>
                <a:stretch>
                  <a:fillRect/>
                </a:stretch>
              </p:blipFill>
              <p:spPr>
                <a:xfrm>
                  <a:off x="10896257" y="1486543"/>
                  <a:ext cx="88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8" name="Freihand 327">
                  <a:extLst>
                    <a:ext uri="{FF2B5EF4-FFF2-40B4-BE49-F238E27FC236}">
                      <a16:creationId xmlns:a16="http://schemas.microsoft.com/office/drawing/2014/main" id="{CD7B9FE5-F38F-232D-DDBB-1CDABAD5052A}"/>
                    </a:ext>
                  </a:extLst>
                </p14:cNvPr>
                <p14:cNvContentPartPr/>
                <p14:nvPr/>
              </p14:nvContentPartPr>
              <p14:xfrm>
                <a:off x="10974017" y="1424983"/>
                <a:ext cx="293040" cy="134280"/>
              </p14:xfrm>
            </p:contentPart>
          </mc:Choice>
          <mc:Fallback>
            <p:pic>
              <p:nvPicPr>
                <p:cNvPr id="328" name="Freihand 327">
                  <a:extLst>
                    <a:ext uri="{FF2B5EF4-FFF2-40B4-BE49-F238E27FC236}">
                      <a16:creationId xmlns:a16="http://schemas.microsoft.com/office/drawing/2014/main" id="{CD7B9FE5-F38F-232D-DDBB-1CDABAD5052A}"/>
                    </a:ext>
                  </a:extLst>
                </p:cNvPr>
                <p:cNvPicPr/>
                <p:nvPr/>
              </p:nvPicPr>
              <p:blipFill>
                <a:blip r:embed="rId530"/>
                <a:stretch>
                  <a:fillRect/>
                </a:stretch>
              </p:blipFill>
              <p:spPr>
                <a:xfrm>
                  <a:off x="10967897" y="1418863"/>
                  <a:ext cx="305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9" name="Freihand 328">
                  <a:extLst>
                    <a:ext uri="{FF2B5EF4-FFF2-40B4-BE49-F238E27FC236}">
                      <a16:creationId xmlns:a16="http://schemas.microsoft.com/office/drawing/2014/main" id="{D9D8F5AE-CF51-C264-C776-C7AF2D77BD39}"/>
                    </a:ext>
                  </a:extLst>
                </p14:cNvPr>
                <p14:cNvContentPartPr/>
                <p14:nvPr/>
              </p14:nvContentPartPr>
              <p14:xfrm>
                <a:off x="11300537" y="1383943"/>
                <a:ext cx="144360" cy="122040"/>
              </p14:xfrm>
            </p:contentPart>
          </mc:Choice>
          <mc:Fallback>
            <p:pic>
              <p:nvPicPr>
                <p:cNvPr id="329" name="Freihand 328">
                  <a:extLst>
                    <a:ext uri="{FF2B5EF4-FFF2-40B4-BE49-F238E27FC236}">
                      <a16:creationId xmlns:a16="http://schemas.microsoft.com/office/drawing/2014/main" id="{D9D8F5AE-CF51-C264-C776-C7AF2D77BD39}"/>
                    </a:ext>
                  </a:extLst>
                </p:cNvPr>
                <p:cNvPicPr/>
                <p:nvPr/>
              </p:nvPicPr>
              <p:blipFill>
                <a:blip r:embed="rId532"/>
                <a:stretch>
                  <a:fillRect/>
                </a:stretch>
              </p:blipFill>
              <p:spPr>
                <a:xfrm>
                  <a:off x="11294417" y="1377823"/>
                  <a:ext cx="156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0" name="Freihand 329">
                  <a:extLst>
                    <a:ext uri="{FF2B5EF4-FFF2-40B4-BE49-F238E27FC236}">
                      <a16:creationId xmlns:a16="http://schemas.microsoft.com/office/drawing/2014/main" id="{BBB8F825-C424-B250-3F01-76DDB30D1DF4}"/>
                    </a:ext>
                  </a:extLst>
                </p14:cNvPr>
                <p14:cNvContentPartPr/>
                <p14:nvPr/>
              </p14:nvContentPartPr>
              <p14:xfrm>
                <a:off x="8742017" y="2180263"/>
                <a:ext cx="194040" cy="179640"/>
              </p14:xfrm>
            </p:contentPart>
          </mc:Choice>
          <mc:Fallback>
            <p:pic>
              <p:nvPicPr>
                <p:cNvPr id="330" name="Freihand 329">
                  <a:extLst>
                    <a:ext uri="{FF2B5EF4-FFF2-40B4-BE49-F238E27FC236}">
                      <a16:creationId xmlns:a16="http://schemas.microsoft.com/office/drawing/2014/main" id="{BBB8F825-C424-B250-3F01-76DDB30D1DF4}"/>
                    </a:ext>
                  </a:extLst>
                </p:cNvPr>
                <p:cNvPicPr/>
                <p:nvPr/>
              </p:nvPicPr>
              <p:blipFill>
                <a:blip r:embed="rId534"/>
                <a:stretch>
                  <a:fillRect/>
                </a:stretch>
              </p:blipFill>
              <p:spPr>
                <a:xfrm>
                  <a:off x="8735897" y="2174143"/>
                  <a:ext cx="206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1" name="Freihand 330">
                  <a:extLst>
                    <a:ext uri="{FF2B5EF4-FFF2-40B4-BE49-F238E27FC236}">
                      <a16:creationId xmlns:a16="http://schemas.microsoft.com/office/drawing/2014/main" id="{B0A4EAA2-D812-762F-B6F3-1D952B84989A}"/>
                    </a:ext>
                  </a:extLst>
                </p14:cNvPr>
                <p14:cNvContentPartPr/>
                <p14:nvPr/>
              </p14:nvContentPartPr>
              <p14:xfrm>
                <a:off x="8972057" y="2043463"/>
                <a:ext cx="28440" cy="41400"/>
              </p14:xfrm>
            </p:contentPart>
          </mc:Choice>
          <mc:Fallback>
            <p:pic>
              <p:nvPicPr>
                <p:cNvPr id="331" name="Freihand 330">
                  <a:extLst>
                    <a:ext uri="{FF2B5EF4-FFF2-40B4-BE49-F238E27FC236}">
                      <a16:creationId xmlns:a16="http://schemas.microsoft.com/office/drawing/2014/main" id="{B0A4EAA2-D812-762F-B6F3-1D952B84989A}"/>
                    </a:ext>
                  </a:extLst>
                </p:cNvPr>
                <p:cNvPicPr/>
                <p:nvPr/>
              </p:nvPicPr>
              <p:blipFill>
                <a:blip r:embed="rId536"/>
                <a:stretch>
                  <a:fillRect/>
                </a:stretch>
              </p:blipFill>
              <p:spPr>
                <a:xfrm>
                  <a:off x="8965937" y="2037343"/>
                  <a:ext cx="40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2" name="Freihand 331">
                  <a:extLst>
                    <a:ext uri="{FF2B5EF4-FFF2-40B4-BE49-F238E27FC236}">
                      <a16:creationId xmlns:a16="http://schemas.microsoft.com/office/drawing/2014/main" id="{99CAEDC7-B721-A9DE-A631-1EF27E7C7EB9}"/>
                    </a:ext>
                  </a:extLst>
                </p14:cNvPr>
                <p14:cNvContentPartPr/>
                <p14:nvPr/>
              </p14:nvContentPartPr>
              <p14:xfrm>
                <a:off x="8926337" y="2045263"/>
                <a:ext cx="94320" cy="195480"/>
              </p14:xfrm>
            </p:contentPart>
          </mc:Choice>
          <mc:Fallback>
            <p:pic>
              <p:nvPicPr>
                <p:cNvPr id="332" name="Freihand 331">
                  <a:extLst>
                    <a:ext uri="{FF2B5EF4-FFF2-40B4-BE49-F238E27FC236}">
                      <a16:creationId xmlns:a16="http://schemas.microsoft.com/office/drawing/2014/main" id="{99CAEDC7-B721-A9DE-A631-1EF27E7C7EB9}"/>
                    </a:ext>
                  </a:extLst>
                </p:cNvPr>
                <p:cNvPicPr/>
                <p:nvPr/>
              </p:nvPicPr>
              <p:blipFill>
                <a:blip r:embed="rId538"/>
                <a:stretch>
                  <a:fillRect/>
                </a:stretch>
              </p:blipFill>
              <p:spPr>
                <a:xfrm>
                  <a:off x="8920217" y="2039143"/>
                  <a:ext cx="106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3" name="Freihand 332">
                  <a:extLst>
                    <a:ext uri="{FF2B5EF4-FFF2-40B4-BE49-F238E27FC236}">
                      <a16:creationId xmlns:a16="http://schemas.microsoft.com/office/drawing/2014/main" id="{52288F5A-40E5-B345-2549-EB710095D2AC}"/>
                    </a:ext>
                  </a:extLst>
                </p14:cNvPr>
                <p14:cNvContentPartPr/>
                <p14:nvPr/>
              </p14:nvContentPartPr>
              <p14:xfrm>
                <a:off x="8959817" y="2046343"/>
                <a:ext cx="37080" cy="257760"/>
              </p14:xfrm>
            </p:contentPart>
          </mc:Choice>
          <mc:Fallback>
            <p:pic>
              <p:nvPicPr>
                <p:cNvPr id="333" name="Freihand 332">
                  <a:extLst>
                    <a:ext uri="{FF2B5EF4-FFF2-40B4-BE49-F238E27FC236}">
                      <a16:creationId xmlns:a16="http://schemas.microsoft.com/office/drawing/2014/main" id="{52288F5A-40E5-B345-2549-EB710095D2AC}"/>
                    </a:ext>
                  </a:extLst>
                </p:cNvPr>
                <p:cNvPicPr/>
                <p:nvPr/>
              </p:nvPicPr>
              <p:blipFill>
                <a:blip r:embed="rId540"/>
                <a:stretch>
                  <a:fillRect/>
                </a:stretch>
              </p:blipFill>
              <p:spPr>
                <a:xfrm>
                  <a:off x="8953697" y="2040223"/>
                  <a:ext cx="493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4" name="Freihand 333">
                  <a:extLst>
                    <a:ext uri="{FF2B5EF4-FFF2-40B4-BE49-F238E27FC236}">
                      <a16:creationId xmlns:a16="http://schemas.microsoft.com/office/drawing/2014/main" id="{97B8E3F7-C88F-63F1-388E-2C77E02C0B17}"/>
                    </a:ext>
                  </a:extLst>
                </p14:cNvPr>
                <p14:cNvContentPartPr/>
                <p14:nvPr/>
              </p14:nvContentPartPr>
              <p14:xfrm>
                <a:off x="9059177" y="2124463"/>
                <a:ext cx="129600" cy="145440"/>
              </p14:xfrm>
            </p:contentPart>
          </mc:Choice>
          <mc:Fallback>
            <p:pic>
              <p:nvPicPr>
                <p:cNvPr id="334" name="Freihand 333">
                  <a:extLst>
                    <a:ext uri="{FF2B5EF4-FFF2-40B4-BE49-F238E27FC236}">
                      <a16:creationId xmlns:a16="http://schemas.microsoft.com/office/drawing/2014/main" id="{97B8E3F7-C88F-63F1-388E-2C77E02C0B17}"/>
                    </a:ext>
                  </a:extLst>
                </p:cNvPr>
                <p:cNvPicPr/>
                <p:nvPr/>
              </p:nvPicPr>
              <p:blipFill>
                <a:blip r:embed="rId542"/>
                <a:stretch>
                  <a:fillRect/>
                </a:stretch>
              </p:blipFill>
              <p:spPr>
                <a:xfrm>
                  <a:off x="9053057" y="2118343"/>
                  <a:ext cx="141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6" name="Freihand 335">
                  <a:extLst>
                    <a:ext uri="{FF2B5EF4-FFF2-40B4-BE49-F238E27FC236}">
                      <a16:creationId xmlns:a16="http://schemas.microsoft.com/office/drawing/2014/main" id="{50A4D7D4-389E-F3E0-332A-9EBF0F7AFCA2}"/>
                    </a:ext>
                  </a:extLst>
                </p14:cNvPr>
                <p14:cNvContentPartPr/>
                <p14:nvPr/>
              </p14:nvContentPartPr>
              <p14:xfrm>
                <a:off x="9358697" y="2026183"/>
                <a:ext cx="306720" cy="223920"/>
              </p14:xfrm>
            </p:contentPart>
          </mc:Choice>
          <mc:Fallback>
            <p:pic>
              <p:nvPicPr>
                <p:cNvPr id="336" name="Freihand 335">
                  <a:extLst>
                    <a:ext uri="{FF2B5EF4-FFF2-40B4-BE49-F238E27FC236}">
                      <a16:creationId xmlns:a16="http://schemas.microsoft.com/office/drawing/2014/main" id="{50A4D7D4-389E-F3E0-332A-9EBF0F7AFCA2}"/>
                    </a:ext>
                  </a:extLst>
                </p:cNvPr>
                <p:cNvPicPr/>
                <p:nvPr/>
              </p:nvPicPr>
              <p:blipFill>
                <a:blip r:embed="rId544"/>
                <a:stretch>
                  <a:fillRect/>
                </a:stretch>
              </p:blipFill>
              <p:spPr>
                <a:xfrm>
                  <a:off x="9352577" y="2020063"/>
                  <a:ext cx="3189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7" name="Freihand 336">
                  <a:extLst>
                    <a:ext uri="{FF2B5EF4-FFF2-40B4-BE49-F238E27FC236}">
                      <a16:creationId xmlns:a16="http://schemas.microsoft.com/office/drawing/2014/main" id="{2E8F65B1-53CA-3D31-4287-51E315C7E384}"/>
                    </a:ext>
                  </a:extLst>
                </p14:cNvPr>
                <p14:cNvContentPartPr/>
                <p14:nvPr/>
              </p14:nvContentPartPr>
              <p14:xfrm>
                <a:off x="9680537" y="1881823"/>
                <a:ext cx="182880" cy="212040"/>
              </p14:xfrm>
            </p:contentPart>
          </mc:Choice>
          <mc:Fallback>
            <p:pic>
              <p:nvPicPr>
                <p:cNvPr id="337" name="Freihand 336">
                  <a:extLst>
                    <a:ext uri="{FF2B5EF4-FFF2-40B4-BE49-F238E27FC236}">
                      <a16:creationId xmlns:a16="http://schemas.microsoft.com/office/drawing/2014/main" id="{2E8F65B1-53CA-3D31-4287-51E315C7E384}"/>
                    </a:ext>
                  </a:extLst>
                </p:cNvPr>
                <p:cNvPicPr/>
                <p:nvPr/>
              </p:nvPicPr>
              <p:blipFill>
                <a:blip r:embed="rId546"/>
                <a:stretch>
                  <a:fillRect/>
                </a:stretch>
              </p:blipFill>
              <p:spPr>
                <a:xfrm>
                  <a:off x="9674417" y="1875703"/>
                  <a:ext cx="195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8" name="Freihand 337">
                  <a:extLst>
                    <a:ext uri="{FF2B5EF4-FFF2-40B4-BE49-F238E27FC236}">
                      <a16:creationId xmlns:a16="http://schemas.microsoft.com/office/drawing/2014/main" id="{00EBC790-0DEA-5805-BED1-1076F4483207}"/>
                    </a:ext>
                  </a:extLst>
                </p14:cNvPr>
                <p14:cNvContentPartPr/>
                <p14:nvPr/>
              </p14:nvContentPartPr>
              <p14:xfrm>
                <a:off x="9579017" y="1939423"/>
                <a:ext cx="63720" cy="17280"/>
              </p14:xfrm>
            </p:contentPart>
          </mc:Choice>
          <mc:Fallback>
            <p:pic>
              <p:nvPicPr>
                <p:cNvPr id="338" name="Freihand 337">
                  <a:extLst>
                    <a:ext uri="{FF2B5EF4-FFF2-40B4-BE49-F238E27FC236}">
                      <a16:creationId xmlns:a16="http://schemas.microsoft.com/office/drawing/2014/main" id="{00EBC790-0DEA-5805-BED1-1076F4483207}"/>
                    </a:ext>
                  </a:extLst>
                </p:cNvPr>
                <p:cNvPicPr/>
                <p:nvPr/>
              </p:nvPicPr>
              <p:blipFill>
                <a:blip r:embed="rId548"/>
                <a:stretch>
                  <a:fillRect/>
                </a:stretch>
              </p:blipFill>
              <p:spPr>
                <a:xfrm>
                  <a:off x="9572897" y="1933303"/>
                  <a:ext cx="75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9" name="Freihand 338">
                  <a:extLst>
                    <a:ext uri="{FF2B5EF4-FFF2-40B4-BE49-F238E27FC236}">
                      <a16:creationId xmlns:a16="http://schemas.microsoft.com/office/drawing/2014/main" id="{8DCAC23A-12B8-C632-3947-4AC1FB2F18D6}"/>
                    </a:ext>
                  </a:extLst>
                </p14:cNvPr>
                <p14:cNvContentPartPr/>
                <p14:nvPr/>
              </p14:nvContentPartPr>
              <p14:xfrm>
                <a:off x="9910577" y="1965703"/>
                <a:ext cx="132840" cy="259920"/>
              </p14:xfrm>
            </p:contentPart>
          </mc:Choice>
          <mc:Fallback>
            <p:pic>
              <p:nvPicPr>
                <p:cNvPr id="339" name="Freihand 338">
                  <a:extLst>
                    <a:ext uri="{FF2B5EF4-FFF2-40B4-BE49-F238E27FC236}">
                      <a16:creationId xmlns:a16="http://schemas.microsoft.com/office/drawing/2014/main" id="{8DCAC23A-12B8-C632-3947-4AC1FB2F18D6}"/>
                    </a:ext>
                  </a:extLst>
                </p:cNvPr>
                <p:cNvPicPr/>
                <p:nvPr/>
              </p:nvPicPr>
              <p:blipFill>
                <a:blip r:embed="rId550"/>
                <a:stretch>
                  <a:fillRect/>
                </a:stretch>
              </p:blipFill>
              <p:spPr>
                <a:xfrm>
                  <a:off x="9904457" y="1959583"/>
                  <a:ext cx="1450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0" name="Freihand 339">
                  <a:extLst>
                    <a:ext uri="{FF2B5EF4-FFF2-40B4-BE49-F238E27FC236}">
                      <a16:creationId xmlns:a16="http://schemas.microsoft.com/office/drawing/2014/main" id="{F7D61B0B-C6EB-0E69-5362-50737F5EABD0}"/>
                    </a:ext>
                  </a:extLst>
                </p14:cNvPr>
                <p14:cNvContentPartPr/>
                <p14:nvPr/>
              </p14:nvContentPartPr>
              <p14:xfrm>
                <a:off x="10062137" y="1914583"/>
                <a:ext cx="276840" cy="230040"/>
              </p14:xfrm>
            </p:contentPart>
          </mc:Choice>
          <mc:Fallback>
            <p:pic>
              <p:nvPicPr>
                <p:cNvPr id="340" name="Freihand 339">
                  <a:extLst>
                    <a:ext uri="{FF2B5EF4-FFF2-40B4-BE49-F238E27FC236}">
                      <a16:creationId xmlns:a16="http://schemas.microsoft.com/office/drawing/2014/main" id="{F7D61B0B-C6EB-0E69-5362-50737F5EABD0}"/>
                    </a:ext>
                  </a:extLst>
                </p:cNvPr>
                <p:cNvPicPr/>
                <p:nvPr/>
              </p:nvPicPr>
              <p:blipFill>
                <a:blip r:embed="rId552"/>
                <a:stretch>
                  <a:fillRect/>
                </a:stretch>
              </p:blipFill>
              <p:spPr>
                <a:xfrm>
                  <a:off x="10056017" y="1908463"/>
                  <a:ext cx="289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1" name="Freihand 340">
                  <a:extLst>
                    <a:ext uri="{FF2B5EF4-FFF2-40B4-BE49-F238E27FC236}">
                      <a16:creationId xmlns:a16="http://schemas.microsoft.com/office/drawing/2014/main" id="{2FA35499-40A4-19C2-4791-DF46BDE97CB1}"/>
                    </a:ext>
                  </a:extLst>
                </p14:cNvPr>
                <p14:cNvContentPartPr/>
                <p14:nvPr/>
              </p14:nvContentPartPr>
              <p14:xfrm>
                <a:off x="10511057" y="1641343"/>
                <a:ext cx="476280" cy="366120"/>
              </p14:xfrm>
            </p:contentPart>
          </mc:Choice>
          <mc:Fallback>
            <p:pic>
              <p:nvPicPr>
                <p:cNvPr id="341" name="Freihand 340">
                  <a:extLst>
                    <a:ext uri="{FF2B5EF4-FFF2-40B4-BE49-F238E27FC236}">
                      <a16:creationId xmlns:a16="http://schemas.microsoft.com/office/drawing/2014/main" id="{2FA35499-40A4-19C2-4791-DF46BDE97CB1}"/>
                    </a:ext>
                  </a:extLst>
                </p:cNvPr>
                <p:cNvPicPr/>
                <p:nvPr/>
              </p:nvPicPr>
              <p:blipFill>
                <a:blip r:embed="rId554"/>
                <a:stretch>
                  <a:fillRect/>
                </a:stretch>
              </p:blipFill>
              <p:spPr>
                <a:xfrm>
                  <a:off x="10504937" y="1635223"/>
                  <a:ext cx="48852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2" name="Freihand 341">
                  <a:extLst>
                    <a:ext uri="{FF2B5EF4-FFF2-40B4-BE49-F238E27FC236}">
                      <a16:creationId xmlns:a16="http://schemas.microsoft.com/office/drawing/2014/main" id="{375A6FCB-3C17-6791-CA67-9B0F8E02CC66}"/>
                    </a:ext>
                  </a:extLst>
                </p14:cNvPr>
                <p14:cNvContentPartPr/>
                <p14:nvPr/>
              </p14:nvContentPartPr>
              <p14:xfrm>
                <a:off x="11012897" y="1619743"/>
                <a:ext cx="251280" cy="214920"/>
              </p14:xfrm>
            </p:contentPart>
          </mc:Choice>
          <mc:Fallback>
            <p:pic>
              <p:nvPicPr>
                <p:cNvPr id="342" name="Freihand 341">
                  <a:extLst>
                    <a:ext uri="{FF2B5EF4-FFF2-40B4-BE49-F238E27FC236}">
                      <a16:creationId xmlns:a16="http://schemas.microsoft.com/office/drawing/2014/main" id="{375A6FCB-3C17-6791-CA67-9B0F8E02CC66}"/>
                    </a:ext>
                  </a:extLst>
                </p:cNvPr>
                <p:cNvPicPr/>
                <p:nvPr/>
              </p:nvPicPr>
              <p:blipFill>
                <a:blip r:embed="rId556"/>
                <a:stretch>
                  <a:fillRect/>
                </a:stretch>
              </p:blipFill>
              <p:spPr>
                <a:xfrm>
                  <a:off x="11006777" y="1613623"/>
                  <a:ext cx="2635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3" name="Freihand 342">
                  <a:extLst>
                    <a:ext uri="{FF2B5EF4-FFF2-40B4-BE49-F238E27FC236}">
                      <a16:creationId xmlns:a16="http://schemas.microsoft.com/office/drawing/2014/main" id="{A5D83698-718F-3397-F734-B0CF566BEFAB}"/>
                    </a:ext>
                  </a:extLst>
                </p14:cNvPr>
                <p14:cNvContentPartPr/>
                <p14:nvPr/>
              </p14:nvContentPartPr>
              <p14:xfrm>
                <a:off x="11222417" y="1639903"/>
                <a:ext cx="17280" cy="29520"/>
              </p14:xfrm>
            </p:contentPart>
          </mc:Choice>
          <mc:Fallback>
            <p:pic>
              <p:nvPicPr>
                <p:cNvPr id="343" name="Freihand 342">
                  <a:extLst>
                    <a:ext uri="{FF2B5EF4-FFF2-40B4-BE49-F238E27FC236}">
                      <a16:creationId xmlns:a16="http://schemas.microsoft.com/office/drawing/2014/main" id="{A5D83698-718F-3397-F734-B0CF566BEFAB}"/>
                    </a:ext>
                  </a:extLst>
                </p:cNvPr>
                <p:cNvPicPr/>
                <p:nvPr/>
              </p:nvPicPr>
              <p:blipFill>
                <a:blip r:embed="rId558"/>
                <a:stretch>
                  <a:fillRect/>
                </a:stretch>
              </p:blipFill>
              <p:spPr>
                <a:xfrm>
                  <a:off x="11216297" y="1633783"/>
                  <a:ext cx="29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4" name="Freihand 343">
                  <a:extLst>
                    <a:ext uri="{FF2B5EF4-FFF2-40B4-BE49-F238E27FC236}">
                      <a16:creationId xmlns:a16="http://schemas.microsoft.com/office/drawing/2014/main" id="{D9DA5F3A-5CB1-930C-134A-0E2B0967E0E4}"/>
                    </a:ext>
                  </a:extLst>
                </p14:cNvPr>
                <p14:cNvContentPartPr/>
                <p14:nvPr/>
              </p14:nvContentPartPr>
              <p14:xfrm>
                <a:off x="11308457" y="1552063"/>
                <a:ext cx="340200" cy="254880"/>
              </p14:xfrm>
            </p:contentPart>
          </mc:Choice>
          <mc:Fallback>
            <p:pic>
              <p:nvPicPr>
                <p:cNvPr id="344" name="Freihand 343">
                  <a:extLst>
                    <a:ext uri="{FF2B5EF4-FFF2-40B4-BE49-F238E27FC236}">
                      <a16:creationId xmlns:a16="http://schemas.microsoft.com/office/drawing/2014/main" id="{D9DA5F3A-5CB1-930C-134A-0E2B0967E0E4}"/>
                    </a:ext>
                  </a:extLst>
                </p:cNvPr>
                <p:cNvPicPr/>
                <p:nvPr/>
              </p:nvPicPr>
              <p:blipFill>
                <a:blip r:embed="rId560"/>
                <a:stretch>
                  <a:fillRect/>
                </a:stretch>
              </p:blipFill>
              <p:spPr>
                <a:xfrm>
                  <a:off x="11302337" y="1545943"/>
                  <a:ext cx="3524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5" name="Freihand 344">
                  <a:extLst>
                    <a:ext uri="{FF2B5EF4-FFF2-40B4-BE49-F238E27FC236}">
                      <a16:creationId xmlns:a16="http://schemas.microsoft.com/office/drawing/2014/main" id="{3F42EE05-9399-D49A-4BA7-4DB7F1BB50B2}"/>
                    </a:ext>
                  </a:extLst>
                </p14:cNvPr>
                <p14:cNvContentPartPr/>
                <p14:nvPr/>
              </p14:nvContentPartPr>
              <p14:xfrm>
                <a:off x="8883857" y="2509663"/>
                <a:ext cx="40320" cy="219240"/>
              </p14:xfrm>
            </p:contentPart>
          </mc:Choice>
          <mc:Fallback>
            <p:pic>
              <p:nvPicPr>
                <p:cNvPr id="345" name="Freihand 344">
                  <a:extLst>
                    <a:ext uri="{FF2B5EF4-FFF2-40B4-BE49-F238E27FC236}">
                      <a16:creationId xmlns:a16="http://schemas.microsoft.com/office/drawing/2014/main" id="{3F42EE05-9399-D49A-4BA7-4DB7F1BB50B2}"/>
                    </a:ext>
                  </a:extLst>
                </p:cNvPr>
                <p:cNvPicPr/>
                <p:nvPr/>
              </p:nvPicPr>
              <p:blipFill>
                <a:blip r:embed="rId562"/>
                <a:stretch>
                  <a:fillRect/>
                </a:stretch>
              </p:blipFill>
              <p:spPr>
                <a:xfrm>
                  <a:off x="8877737" y="2503543"/>
                  <a:ext cx="525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6" name="Freihand 345">
                  <a:extLst>
                    <a:ext uri="{FF2B5EF4-FFF2-40B4-BE49-F238E27FC236}">
                      <a16:creationId xmlns:a16="http://schemas.microsoft.com/office/drawing/2014/main" id="{6D7A3E2E-F7FA-5461-057C-01F32F815462}"/>
                    </a:ext>
                  </a:extLst>
                </p14:cNvPr>
                <p14:cNvContentPartPr/>
                <p14:nvPr/>
              </p14:nvContentPartPr>
              <p14:xfrm>
                <a:off x="8812937" y="2426863"/>
                <a:ext cx="254880" cy="305640"/>
              </p14:xfrm>
            </p:contentPart>
          </mc:Choice>
          <mc:Fallback>
            <p:pic>
              <p:nvPicPr>
                <p:cNvPr id="346" name="Freihand 345">
                  <a:extLst>
                    <a:ext uri="{FF2B5EF4-FFF2-40B4-BE49-F238E27FC236}">
                      <a16:creationId xmlns:a16="http://schemas.microsoft.com/office/drawing/2014/main" id="{6D7A3E2E-F7FA-5461-057C-01F32F815462}"/>
                    </a:ext>
                  </a:extLst>
                </p:cNvPr>
                <p:cNvPicPr/>
                <p:nvPr/>
              </p:nvPicPr>
              <p:blipFill>
                <a:blip r:embed="rId564"/>
                <a:stretch>
                  <a:fillRect/>
                </a:stretch>
              </p:blipFill>
              <p:spPr>
                <a:xfrm>
                  <a:off x="8806817" y="2420743"/>
                  <a:ext cx="2671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7" name="Freihand 346">
                  <a:extLst>
                    <a:ext uri="{FF2B5EF4-FFF2-40B4-BE49-F238E27FC236}">
                      <a16:creationId xmlns:a16="http://schemas.microsoft.com/office/drawing/2014/main" id="{FE898053-094C-102F-F386-3AB6DC58CD43}"/>
                    </a:ext>
                  </a:extLst>
                </p14:cNvPr>
                <p14:cNvContentPartPr/>
                <p14:nvPr/>
              </p14:nvContentPartPr>
              <p14:xfrm>
                <a:off x="9014897" y="2492743"/>
                <a:ext cx="156600" cy="119520"/>
              </p14:xfrm>
            </p:contentPart>
          </mc:Choice>
          <mc:Fallback>
            <p:pic>
              <p:nvPicPr>
                <p:cNvPr id="347" name="Freihand 346">
                  <a:extLst>
                    <a:ext uri="{FF2B5EF4-FFF2-40B4-BE49-F238E27FC236}">
                      <a16:creationId xmlns:a16="http://schemas.microsoft.com/office/drawing/2014/main" id="{FE898053-094C-102F-F386-3AB6DC58CD43}"/>
                    </a:ext>
                  </a:extLst>
                </p:cNvPr>
                <p:cNvPicPr/>
                <p:nvPr/>
              </p:nvPicPr>
              <p:blipFill>
                <a:blip r:embed="rId566"/>
                <a:stretch>
                  <a:fillRect/>
                </a:stretch>
              </p:blipFill>
              <p:spPr>
                <a:xfrm>
                  <a:off x="9008777" y="2486623"/>
                  <a:ext cx="168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48" name="Freihand 347">
                  <a:extLst>
                    <a:ext uri="{FF2B5EF4-FFF2-40B4-BE49-F238E27FC236}">
                      <a16:creationId xmlns:a16="http://schemas.microsoft.com/office/drawing/2014/main" id="{6C1A16E5-C0A2-226F-C8F9-670A3262C044}"/>
                    </a:ext>
                  </a:extLst>
                </p14:cNvPr>
                <p14:cNvContentPartPr/>
                <p14:nvPr/>
              </p14:nvContentPartPr>
              <p14:xfrm>
                <a:off x="9252137" y="2369983"/>
                <a:ext cx="280440" cy="210600"/>
              </p14:xfrm>
            </p:contentPart>
          </mc:Choice>
          <mc:Fallback>
            <p:pic>
              <p:nvPicPr>
                <p:cNvPr id="348" name="Freihand 347">
                  <a:extLst>
                    <a:ext uri="{FF2B5EF4-FFF2-40B4-BE49-F238E27FC236}">
                      <a16:creationId xmlns:a16="http://schemas.microsoft.com/office/drawing/2014/main" id="{6C1A16E5-C0A2-226F-C8F9-670A3262C044}"/>
                    </a:ext>
                  </a:extLst>
                </p:cNvPr>
                <p:cNvPicPr/>
                <p:nvPr/>
              </p:nvPicPr>
              <p:blipFill>
                <a:blip r:embed="rId568"/>
                <a:stretch>
                  <a:fillRect/>
                </a:stretch>
              </p:blipFill>
              <p:spPr>
                <a:xfrm>
                  <a:off x="9246017" y="2363863"/>
                  <a:ext cx="292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9" name="Freihand 348">
                  <a:extLst>
                    <a:ext uri="{FF2B5EF4-FFF2-40B4-BE49-F238E27FC236}">
                      <a16:creationId xmlns:a16="http://schemas.microsoft.com/office/drawing/2014/main" id="{8F858C66-2FC0-AD31-DDAA-A2EA2AD27760}"/>
                    </a:ext>
                  </a:extLst>
                </p14:cNvPr>
                <p14:cNvContentPartPr/>
                <p14:nvPr/>
              </p14:nvContentPartPr>
              <p14:xfrm>
                <a:off x="9507017" y="2353783"/>
                <a:ext cx="150480" cy="182520"/>
              </p14:xfrm>
            </p:contentPart>
          </mc:Choice>
          <mc:Fallback>
            <p:pic>
              <p:nvPicPr>
                <p:cNvPr id="349" name="Freihand 348">
                  <a:extLst>
                    <a:ext uri="{FF2B5EF4-FFF2-40B4-BE49-F238E27FC236}">
                      <a16:creationId xmlns:a16="http://schemas.microsoft.com/office/drawing/2014/main" id="{8F858C66-2FC0-AD31-DDAA-A2EA2AD27760}"/>
                    </a:ext>
                  </a:extLst>
                </p:cNvPr>
                <p:cNvPicPr/>
                <p:nvPr/>
              </p:nvPicPr>
              <p:blipFill>
                <a:blip r:embed="rId570"/>
                <a:stretch>
                  <a:fillRect/>
                </a:stretch>
              </p:blipFill>
              <p:spPr>
                <a:xfrm>
                  <a:off x="9500897" y="2347663"/>
                  <a:ext cx="162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0" name="Freihand 349">
                  <a:extLst>
                    <a:ext uri="{FF2B5EF4-FFF2-40B4-BE49-F238E27FC236}">
                      <a16:creationId xmlns:a16="http://schemas.microsoft.com/office/drawing/2014/main" id="{087EE5C0-F70F-8B9A-CA98-919A9B0DAF89}"/>
                    </a:ext>
                  </a:extLst>
                </p14:cNvPr>
                <p14:cNvContentPartPr/>
                <p14:nvPr/>
              </p14:nvContentPartPr>
              <p14:xfrm>
                <a:off x="9668657" y="2243983"/>
                <a:ext cx="279000" cy="224280"/>
              </p14:xfrm>
            </p:contentPart>
          </mc:Choice>
          <mc:Fallback>
            <p:pic>
              <p:nvPicPr>
                <p:cNvPr id="350" name="Freihand 349">
                  <a:extLst>
                    <a:ext uri="{FF2B5EF4-FFF2-40B4-BE49-F238E27FC236}">
                      <a16:creationId xmlns:a16="http://schemas.microsoft.com/office/drawing/2014/main" id="{087EE5C0-F70F-8B9A-CA98-919A9B0DAF89}"/>
                    </a:ext>
                  </a:extLst>
                </p:cNvPr>
                <p:cNvPicPr/>
                <p:nvPr/>
              </p:nvPicPr>
              <p:blipFill>
                <a:blip r:embed="rId572"/>
                <a:stretch>
                  <a:fillRect/>
                </a:stretch>
              </p:blipFill>
              <p:spPr>
                <a:xfrm>
                  <a:off x="9662537" y="2237863"/>
                  <a:ext cx="2912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1" name="Freihand 350">
                  <a:extLst>
                    <a:ext uri="{FF2B5EF4-FFF2-40B4-BE49-F238E27FC236}">
                      <a16:creationId xmlns:a16="http://schemas.microsoft.com/office/drawing/2014/main" id="{EBD3693E-BAC3-196D-1A25-974B2241416B}"/>
                    </a:ext>
                  </a:extLst>
                </p14:cNvPr>
                <p14:cNvContentPartPr/>
                <p14:nvPr/>
              </p14:nvContentPartPr>
              <p14:xfrm>
                <a:off x="9925337" y="2195383"/>
                <a:ext cx="240120" cy="218880"/>
              </p14:xfrm>
            </p:contentPart>
          </mc:Choice>
          <mc:Fallback>
            <p:pic>
              <p:nvPicPr>
                <p:cNvPr id="351" name="Freihand 350">
                  <a:extLst>
                    <a:ext uri="{FF2B5EF4-FFF2-40B4-BE49-F238E27FC236}">
                      <a16:creationId xmlns:a16="http://schemas.microsoft.com/office/drawing/2014/main" id="{EBD3693E-BAC3-196D-1A25-974B2241416B}"/>
                    </a:ext>
                  </a:extLst>
                </p:cNvPr>
                <p:cNvPicPr/>
                <p:nvPr/>
              </p:nvPicPr>
              <p:blipFill>
                <a:blip r:embed="rId574"/>
                <a:stretch>
                  <a:fillRect/>
                </a:stretch>
              </p:blipFill>
              <p:spPr>
                <a:xfrm>
                  <a:off x="9919217" y="2189263"/>
                  <a:ext cx="252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2" name="Freihand 351">
                  <a:extLst>
                    <a:ext uri="{FF2B5EF4-FFF2-40B4-BE49-F238E27FC236}">
                      <a16:creationId xmlns:a16="http://schemas.microsoft.com/office/drawing/2014/main" id="{EFCA86AE-3A2E-1F2A-E956-D4C71B09636E}"/>
                    </a:ext>
                  </a:extLst>
                </p14:cNvPr>
                <p14:cNvContentPartPr/>
                <p14:nvPr/>
              </p14:nvContentPartPr>
              <p14:xfrm>
                <a:off x="10080857" y="2210143"/>
                <a:ext cx="389880" cy="148680"/>
              </p14:xfrm>
            </p:contentPart>
          </mc:Choice>
          <mc:Fallback>
            <p:pic>
              <p:nvPicPr>
                <p:cNvPr id="352" name="Freihand 351">
                  <a:extLst>
                    <a:ext uri="{FF2B5EF4-FFF2-40B4-BE49-F238E27FC236}">
                      <a16:creationId xmlns:a16="http://schemas.microsoft.com/office/drawing/2014/main" id="{EFCA86AE-3A2E-1F2A-E956-D4C71B09636E}"/>
                    </a:ext>
                  </a:extLst>
                </p:cNvPr>
                <p:cNvPicPr/>
                <p:nvPr/>
              </p:nvPicPr>
              <p:blipFill>
                <a:blip r:embed="rId576"/>
                <a:stretch>
                  <a:fillRect/>
                </a:stretch>
              </p:blipFill>
              <p:spPr>
                <a:xfrm>
                  <a:off x="10074737" y="2204023"/>
                  <a:ext cx="402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3" name="Freihand 352">
                  <a:extLst>
                    <a:ext uri="{FF2B5EF4-FFF2-40B4-BE49-F238E27FC236}">
                      <a16:creationId xmlns:a16="http://schemas.microsoft.com/office/drawing/2014/main" id="{A9C68FE2-47D7-5DD6-F289-F225AE6A0D19}"/>
                    </a:ext>
                  </a:extLst>
                </p14:cNvPr>
                <p14:cNvContentPartPr/>
                <p14:nvPr/>
              </p14:nvContentPartPr>
              <p14:xfrm>
                <a:off x="10499537" y="2177383"/>
                <a:ext cx="316440" cy="156600"/>
              </p14:xfrm>
            </p:contentPart>
          </mc:Choice>
          <mc:Fallback>
            <p:pic>
              <p:nvPicPr>
                <p:cNvPr id="353" name="Freihand 352">
                  <a:extLst>
                    <a:ext uri="{FF2B5EF4-FFF2-40B4-BE49-F238E27FC236}">
                      <a16:creationId xmlns:a16="http://schemas.microsoft.com/office/drawing/2014/main" id="{A9C68FE2-47D7-5DD6-F289-F225AE6A0D19}"/>
                    </a:ext>
                  </a:extLst>
                </p:cNvPr>
                <p:cNvPicPr/>
                <p:nvPr/>
              </p:nvPicPr>
              <p:blipFill>
                <a:blip r:embed="rId578"/>
                <a:stretch>
                  <a:fillRect/>
                </a:stretch>
              </p:blipFill>
              <p:spPr>
                <a:xfrm>
                  <a:off x="10493417" y="2171263"/>
                  <a:ext cx="328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5" name="Freihand 354">
                  <a:extLst>
                    <a:ext uri="{FF2B5EF4-FFF2-40B4-BE49-F238E27FC236}">
                      <a16:creationId xmlns:a16="http://schemas.microsoft.com/office/drawing/2014/main" id="{F5A23DCC-8DFA-0C47-960F-BF09AB272514}"/>
                    </a:ext>
                  </a:extLst>
                </p14:cNvPr>
                <p14:cNvContentPartPr/>
                <p14:nvPr/>
              </p14:nvContentPartPr>
              <p14:xfrm>
                <a:off x="11010017" y="1946623"/>
                <a:ext cx="505080" cy="260640"/>
              </p14:xfrm>
            </p:contentPart>
          </mc:Choice>
          <mc:Fallback>
            <p:pic>
              <p:nvPicPr>
                <p:cNvPr id="355" name="Freihand 354">
                  <a:extLst>
                    <a:ext uri="{FF2B5EF4-FFF2-40B4-BE49-F238E27FC236}">
                      <a16:creationId xmlns:a16="http://schemas.microsoft.com/office/drawing/2014/main" id="{F5A23DCC-8DFA-0C47-960F-BF09AB272514}"/>
                    </a:ext>
                  </a:extLst>
                </p:cNvPr>
                <p:cNvPicPr/>
                <p:nvPr/>
              </p:nvPicPr>
              <p:blipFill>
                <a:blip r:embed="rId580"/>
                <a:stretch>
                  <a:fillRect/>
                </a:stretch>
              </p:blipFill>
              <p:spPr>
                <a:xfrm>
                  <a:off x="11003897" y="1940503"/>
                  <a:ext cx="5173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6" name="Freihand 355">
                  <a:extLst>
                    <a:ext uri="{FF2B5EF4-FFF2-40B4-BE49-F238E27FC236}">
                      <a16:creationId xmlns:a16="http://schemas.microsoft.com/office/drawing/2014/main" id="{84FFAC63-7164-9CA0-02FD-7B006B40AFA9}"/>
                    </a:ext>
                  </a:extLst>
                </p14:cNvPr>
                <p14:cNvContentPartPr/>
                <p14:nvPr/>
              </p14:nvContentPartPr>
              <p14:xfrm>
                <a:off x="11129537" y="1871023"/>
                <a:ext cx="59400" cy="18720"/>
              </p14:xfrm>
            </p:contentPart>
          </mc:Choice>
          <mc:Fallback>
            <p:pic>
              <p:nvPicPr>
                <p:cNvPr id="356" name="Freihand 355">
                  <a:extLst>
                    <a:ext uri="{FF2B5EF4-FFF2-40B4-BE49-F238E27FC236}">
                      <a16:creationId xmlns:a16="http://schemas.microsoft.com/office/drawing/2014/main" id="{84FFAC63-7164-9CA0-02FD-7B006B40AFA9}"/>
                    </a:ext>
                  </a:extLst>
                </p:cNvPr>
                <p:cNvPicPr/>
                <p:nvPr/>
              </p:nvPicPr>
              <p:blipFill>
                <a:blip r:embed="rId582"/>
                <a:stretch>
                  <a:fillRect/>
                </a:stretch>
              </p:blipFill>
              <p:spPr>
                <a:xfrm>
                  <a:off x="11123417" y="1864903"/>
                  <a:ext cx="71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7" name="Freihand 356">
                  <a:extLst>
                    <a:ext uri="{FF2B5EF4-FFF2-40B4-BE49-F238E27FC236}">
                      <a16:creationId xmlns:a16="http://schemas.microsoft.com/office/drawing/2014/main" id="{C4DDAA0F-86B3-DBC0-7563-9962DB7CD139}"/>
                    </a:ext>
                  </a:extLst>
                </p14:cNvPr>
                <p14:cNvContentPartPr/>
                <p14:nvPr/>
              </p14:nvContentPartPr>
              <p14:xfrm>
                <a:off x="11544617" y="1880383"/>
                <a:ext cx="162360" cy="394200"/>
              </p14:xfrm>
            </p:contentPart>
          </mc:Choice>
          <mc:Fallback>
            <p:pic>
              <p:nvPicPr>
                <p:cNvPr id="357" name="Freihand 356">
                  <a:extLst>
                    <a:ext uri="{FF2B5EF4-FFF2-40B4-BE49-F238E27FC236}">
                      <a16:creationId xmlns:a16="http://schemas.microsoft.com/office/drawing/2014/main" id="{C4DDAA0F-86B3-DBC0-7563-9962DB7CD139}"/>
                    </a:ext>
                  </a:extLst>
                </p:cNvPr>
                <p:cNvPicPr/>
                <p:nvPr/>
              </p:nvPicPr>
              <p:blipFill>
                <a:blip r:embed="rId584"/>
                <a:stretch>
                  <a:fillRect/>
                </a:stretch>
              </p:blipFill>
              <p:spPr>
                <a:xfrm>
                  <a:off x="11538497" y="1874263"/>
                  <a:ext cx="17460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8" name="Freihand 357">
                  <a:extLst>
                    <a:ext uri="{FF2B5EF4-FFF2-40B4-BE49-F238E27FC236}">
                      <a16:creationId xmlns:a16="http://schemas.microsoft.com/office/drawing/2014/main" id="{30FBBB98-21BB-A9D0-F0AC-328080185D1E}"/>
                    </a:ext>
                  </a:extLst>
                </p14:cNvPr>
                <p14:cNvContentPartPr/>
                <p14:nvPr/>
              </p14:nvContentPartPr>
              <p14:xfrm>
                <a:off x="11728937" y="1788223"/>
                <a:ext cx="205200" cy="261720"/>
              </p14:xfrm>
            </p:contentPart>
          </mc:Choice>
          <mc:Fallback>
            <p:pic>
              <p:nvPicPr>
                <p:cNvPr id="358" name="Freihand 357">
                  <a:extLst>
                    <a:ext uri="{FF2B5EF4-FFF2-40B4-BE49-F238E27FC236}">
                      <a16:creationId xmlns:a16="http://schemas.microsoft.com/office/drawing/2014/main" id="{30FBBB98-21BB-A9D0-F0AC-328080185D1E}"/>
                    </a:ext>
                  </a:extLst>
                </p:cNvPr>
                <p:cNvPicPr/>
                <p:nvPr/>
              </p:nvPicPr>
              <p:blipFill>
                <a:blip r:embed="rId586"/>
                <a:stretch>
                  <a:fillRect/>
                </a:stretch>
              </p:blipFill>
              <p:spPr>
                <a:xfrm>
                  <a:off x="11722817" y="1782103"/>
                  <a:ext cx="2174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59" name="Freihand 358">
                  <a:extLst>
                    <a:ext uri="{FF2B5EF4-FFF2-40B4-BE49-F238E27FC236}">
                      <a16:creationId xmlns:a16="http://schemas.microsoft.com/office/drawing/2014/main" id="{12029737-0B36-6C16-7205-12AB8917C190}"/>
                    </a:ext>
                  </a:extLst>
                </p14:cNvPr>
                <p14:cNvContentPartPr/>
                <p14:nvPr/>
              </p14:nvContentPartPr>
              <p14:xfrm>
                <a:off x="11967617" y="1856983"/>
                <a:ext cx="43560" cy="41400"/>
              </p14:xfrm>
            </p:contentPart>
          </mc:Choice>
          <mc:Fallback>
            <p:pic>
              <p:nvPicPr>
                <p:cNvPr id="359" name="Freihand 358">
                  <a:extLst>
                    <a:ext uri="{FF2B5EF4-FFF2-40B4-BE49-F238E27FC236}">
                      <a16:creationId xmlns:a16="http://schemas.microsoft.com/office/drawing/2014/main" id="{12029737-0B36-6C16-7205-12AB8917C190}"/>
                    </a:ext>
                  </a:extLst>
                </p:cNvPr>
                <p:cNvPicPr/>
                <p:nvPr/>
              </p:nvPicPr>
              <p:blipFill>
                <a:blip r:embed="rId588"/>
                <a:stretch>
                  <a:fillRect/>
                </a:stretch>
              </p:blipFill>
              <p:spPr>
                <a:xfrm>
                  <a:off x="11961497" y="1850863"/>
                  <a:ext cx="55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0" name="Freihand 359">
                  <a:extLst>
                    <a:ext uri="{FF2B5EF4-FFF2-40B4-BE49-F238E27FC236}">
                      <a16:creationId xmlns:a16="http://schemas.microsoft.com/office/drawing/2014/main" id="{68B48AD1-E112-FC5A-CED2-EBAC72E6DA5D}"/>
                    </a:ext>
                  </a:extLst>
                </p14:cNvPr>
                <p14:cNvContentPartPr/>
                <p14:nvPr/>
              </p14:nvContentPartPr>
              <p14:xfrm>
                <a:off x="8989337" y="2708743"/>
                <a:ext cx="171360" cy="344520"/>
              </p14:xfrm>
            </p:contentPart>
          </mc:Choice>
          <mc:Fallback>
            <p:pic>
              <p:nvPicPr>
                <p:cNvPr id="360" name="Freihand 359">
                  <a:extLst>
                    <a:ext uri="{FF2B5EF4-FFF2-40B4-BE49-F238E27FC236}">
                      <a16:creationId xmlns:a16="http://schemas.microsoft.com/office/drawing/2014/main" id="{68B48AD1-E112-FC5A-CED2-EBAC72E6DA5D}"/>
                    </a:ext>
                  </a:extLst>
                </p:cNvPr>
                <p:cNvPicPr/>
                <p:nvPr/>
              </p:nvPicPr>
              <p:blipFill>
                <a:blip r:embed="rId590"/>
                <a:stretch>
                  <a:fillRect/>
                </a:stretch>
              </p:blipFill>
              <p:spPr>
                <a:xfrm>
                  <a:off x="8983217" y="2702623"/>
                  <a:ext cx="18360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1" name="Freihand 360">
                  <a:extLst>
                    <a:ext uri="{FF2B5EF4-FFF2-40B4-BE49-F238E27FC236}">
                      <a16:creationId xmlns:a16="http://schemas.microsoft.com/office/drawing/2014/main" id="{E04DBBCC-4CF4-000F-809B-CC6A9F7F8671}"/>
                    </a:ext>
                  </a:extLst>
                </p14:cNvPr>
                <p14:cNvContentPartPr/>
                <p14:nvPr/>
              </p14:nvContentPartPr>
              <p14:xfrm>
                <a:off x="9145937" y="2676343"/>
                <a:ext cx="322200" cy="253080"/>
              </p14:xfrm>
            </p:contentPart>
          </mc:Choice>
          <mc:Fallback>
            <p:pic>
              <p:nvPicPr>
                <p:cNvPr id="361" name="Freihand 360">
                  <a:extLst>
                    <a:ext uri="{FF2B5EF4-FFF2-40B4-BE49-F238E27FC236}">
                      <a16:creationId xmlns:a16="http://schemas.microsoft.com/office/drawing/2014/main" id="{E04DBBCC-4CF4-000F-809B-CC6A9F7F8671}"/>
                    </a:ext>
                  </a:extLst>
                </p:cNvPr>
                <p:cNvPicPr/>
                <p:nvPr/>
              </p:nvPicPr>
              <p:blipFill>
                <a:blip r:embed="rId592"/>
                <a:stretch>
                  <a:fillRect/>
                </a:stretch>
              </p:blipFill>
              <p:spPr>
                <a:xfrm>
                  <a:off x="9139817" y="2670223"/>
                  <a:ext cx="3344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2" name="Freihand 361">
                  <a:extLst>
                    <a:ext uri="{FF2B5EF4-FFF2-40B4-BE49-F238E27FC236}">
                      <a16:creationId xmlns:a16="http://schemas.microsoft.com/office/drawing/2014/main" id="{349ADFEB-0179-1446-A153-A14EE7C19089}"/>
                    </a:ext>
                  </a:extLst>
                </p14:cNvPr>
                <p14:cNvContentPartPr/>
                <p14:nvPr/>
              </p14:nvContentPartPr>
              <p14:xfrm>
                <a:off x="9229817" y="2687503"/>
                <a:ext cx="22680" cy="12240"/>
              </p14:xfrm>
            </p:contentPart>
          </mc:Choice>
          <mc:Fallback>
            <p:pic>
              <p:nvPicPr>
                <p:cNvPr id="362" name="Freihand 361">
                  <a:extLst>
                    <a:ext uri="{FF2B5EF4-FFF2-40B4-BE49-F238E27FC236}">
                      <a16:creationId xmlns:a16="http://schemas.microsoft.com/office/drawing/2014/main" id="{349ADFEB-0179-1446-A153-A14EE7C19089}"/>
                    </a:ext>
                  </a:extLst>
                </p:cNvPr>
                <p:cNvPicPr/>
                <p:nvPr/>
              </p:nvPicPr>
              <p:blipFill>
                <a:blip r:embed="rId594"/>
                <a:stretch>
                  <a:fillRect/>
                </a:stretch>
              </p:blipFill>
              <p:spPr>
                <a:xfrm>
                  <a:off x="9223697" y="2681383"/>
                  <a:ext cx="34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3" name="Freihand 362">
                  <a:extLst>
                    <a:ext uri="{FF2B5EF4-FFF2-40B4-BE49-F238E27FC236}">
                      <a16:creationId xmlns:a16="http://schemas.microsoft.com/office/drawing/2014/main" id="{911C0D9E-CEB9-2A67-5104-8D96CA2C0520}"/>
                    </a:ext>
                  </a:extLst>
                </p14:cNvPr>
                <p14:cNvContentPartPr/>
                <p14:nvPr/>
              </p14:nvContentPartPr>
              <p14:xfrm>
                <a:off x="9651737" y="2636383"/>
                <a:ext cx="375480" cy="190800"/>
              </p14:xfrm>
            </p:contentPart>
          </mc:Choice>
          <mc:Fallback>
            <p:pic>
              <p:nvPicPr>
                <p:cNvPr id="363" name="Freihand 362">
                  <a:extLst>
                    <a:ext uri="{FF2B5EF4-FFF2-40B4-BE49-F238E27FC236}">
                      <a16:creationId xmlns:a16="http://schemas.microsoft.com/office/drawing/2014/main" id="{911C0D9E-CEB9-2A67-5104-8D96CA2C0520}"/>
                    </a:ext>
                  </a:extLst>
                </p:cNvPr>
                <p:cNvPicPr/>
                <p:nvPr/>
              </p:nvPicPr>
              <p:blipFill>
                <a:blip r:embed="rId596"/>
                <a:stretch>
                  <a:fillRect/>
                </a:stretch>
              </p:blipFill>
              <p:spPr>
                <a:xfrm>
                  <a:off x="9645617" y="2630263"/>
                  <a:ext cx="387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4" name="Freihand 363">
                  <a:extLst>
                    <a:ext uri="{FF2B5EF4-FFF2-40B4-BE49-F238E27FC236}">
                      <a16:creationId xmlns:a16="http://schemas.microsoft.com/office/drawing/2014/main" id="{5719FACD-8366-641A-8642-3FCE363B51FC}"/>
                    </a:ext>
                  </a:extLst>
                </p14:cNvPr>
                <p14:cNvContentPartPr/>
                <p14:nvPr/>
              </p14:nvContentPartPr>
              <p14:xfrm>
                <a:off x="10084817" y="2500303"/>
                <a:ext cx="133560" cy="194040"/>
              </p14:xfrm>
            </p:contentPart>
          </mc:Choice>
          <mc:Fallback>
            <p:pic>
              <p:nvPicPr>
                <p:cNvPr id="364" name="Freihand 363">
                  <a:extLst>
                    <a:ext uri="{FF2B5EF4-FFF2-40B4-BE49-F238E27FC236}">
                      <a16:creationId xmlns:a16="http://schemas.microsoft.com/office/drawing/2014/main" id="{5719FACD-8366-641A-8642-3FCE363B51FC}"/>
                    </a:ext>
                  </a:extLst>
                </p:cNvPr>
                <p:cNvPicPr/>
                <p:nvPr/>
              </p:nvPicPr>
              <p:blipFill>
                <a:blip r:embed="rId598"/>
                <a:stretch>
                  <a:fillRect/>
                </a:stretch>
              </p:blipFill>
              <p:spPr>
                <a:xfrm>
                  <a:off x="10078697" y="2494183"/>
                  <a:ext cx="145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5" name="Freihand 364">
                  <a:extLst>
                    <a:ext uri="{FF2B5EF4-FFF2-40B4-BE49-F238E27FC236}">
                      <a16:creationId xmlns:a16="http://schemas.microsoft.com/office/drawing/2014/main" id="{2B5499A7-2C2B-54A3-3D7C-1F27D583C72C}"/>
                    </a:ext>
                  </a:extLst>
                </p14:cNvPr>
                <p14:cNvContentPartPr/>
                <p14:nvPr/>
              </p14:nvContentPartPr>
              <p14:xfrm>
                <a:off x="10265537" y="2529463"/>
                <a:ext cx="271440" cy="161280"/>
              </p14:xfrm>
            </p:contentPart>
          </mc:Choice>
          <mc:Fallback>
            <p:pic>
              <p:nvPicPr>
                <p:cNvPr id="365" name="Freihand 364">
                  <a:extLst>
                    <a:ext uri="{FF2B5EF4-FFF2-40B4-BE49-F238E27FC236}">
                      <a16:creationId xmlns:a16="http://schemas.microsoft.com/office/drawing/2014/main" id="{2B5499A7-2C2B-54A3-3D7C-1F27D583C72C}"/>
                    </a:ext>
                  </a:extLst>
                </p:cNvPr>
                <p:cNvPicPr/>
                <p:nvPr/>
              </p:nvPicPr>
              <p:blipFill>
                <a:blip r:embed="rId600"/>
                <a:stretch>
                  <a:fillRect/>
                </a:stretch>
              </p:blipFill>
              <p:spPr>
                <a:xfrm>
                  <a:off x="10259417" y="2523343"/>
                  <a:ext cx="283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7" name="Freihand 366">
                  <a:extLst>
                    <a:ext uri="{FF2B5EF4-FFF2-40B4-BE49-F238E27FC236}">
                      <a16:creationId xmlns:a16="http://schemas.microsoft.com/office/drawing/2014/main" id="{A1EDDCCB-CE96-C944-EC12-68770BA64165}"/>
                    </a:ext>
                  </a:extLst>
                </p14:cNvPr>
                <p14:cNvContentPartPr/>
                <p14:nvPr/>
              </p14:nvContentPartPr>
              <p14:xfrm>
                <a:off x="10695017" y="2470783"/>
                <a:ext cx="245520" cy="118800"/>
              </p14:xfrm>
            </p:contentPart>
          </mc:Choice>
          <mc:Fallback>
            <p:pic>
              <p:nvPicPr>
                <p:cNvPr id="367" name="Freihand 366">
                  <a:extLst>
                    <a:ext uri="{FF2B5EF4-FFF2-40B4-BE49-F238E27FC236}">
                      <a16:creationId xmlns:a16="http://schemas.microsoft.com/office/drawing/2014/main" id="{A1EDDCCB-CE96-C944-EC12-68770BA64165}"/>
                    </a:ext>
                  </a:extLst>
                </p:cNvPr>
                <p:cNvPicPr/>
                <p:nvPr/>
              </p:nvPicPr>
              <p:blipFill>
                <a:blip r:embed="rId602"/>
                <a:stretch>
                  <a:fillRect/>
                </a:stretch>
              </p:blipFill>
              <p:spPr>
                <a:xfrm>
                  <a:off x="10688897" y="2464663"/>
                  <a:ext cx="257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8" name="Freihand 367">
                  <a:extLst>
                    <a:ext uri="{FF2B5EF4-FFF2-40B4-BE49-F238E27FC236}">
                      <a16:creationId xmlns:a16="http://schemas.microsoft.com/office/drawing/2014/main" id="{A610A5C5-CD0C-F00A-9BC0-553B99D8C13A}"/>
                    </a:ext>
                  </a:extLst>
                </p14:cNvPr>
                <p14:cNvContentPartPr/>
                <p14:nvPr/>
              </p14:nvContentPartPr>
              <p14:xfrm>
                <a:off x="10977977" y="2294383"/>
                <a:ext cx="162360" cy="231480"/>
              </p14:xfrm>
            </p:contentPart>
          </mc:Choice>
          <mc:Fallback>
            <p:pic>
              <p:nvPicPr>
                <p:cNvPr id="368" name="Freihand 367">
                  <a:extLst>
                    <a:ext uri="{FF2B5EF4-FFF2-40B4-BE49-F238E27FC236}">
                      <a16:creationId xmlns:a16="http://schemas.microsoft.com/office/drawing/2014/main" id="{A610A5C5-CD0C-F00A-9BC0-553B99D8C13A}"/>
                    </a:ext>
                  </a:extLst>
                </p:cNvPr>
                <p:cNvPicPr/>
                <p:nvPr/>
              </p:nvPicPr>
              <p:blipFill>
                <a:blip r:embed="rId604"/>
                <a:stretch>
                  <a:fillRect/>
                </a:stretch>
              </p:blipFill>
              <p:spPr>
                <a:xfrm>
                  <a:off x="10971857" y="2288263"/>
                  <a:ext cx="1746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9" name="Freihand 368">
                  <a:extLst>
                    <a:ext uri="{FF2B5EF4-FFF2-40B4-BE49-F238E27FC236}">
                      <a16:creationId xmlns:a16="http://schemas.microsoft.com/office/drawing/2014/main" id="{D3B77F72-495E-1B00-08C4-97B8D2C48E9B}"/>
                    </a:ext>
                  </a:extLst>
                </p14:cNvPr>
                <p14:cNvContentPartPr/>
                <p14:nvPr/>
              </p14:nvContentPartPr>
              <p14:xfrm>
                <a:off x="11321777" y="2233543"/>
                <a:ext cx="311040" cy="197640"/>
              </p14:xfrm>
            </p:contentPart>
          </mc:Choice>
          <mc:Fallback>
            <p:pic>
              <p:nvPicPr>
                <p:cNvPr id="369" name="Freihand 368">
                  <a:extLst>
                    <a:ext uri="{FF2B5EF4-FFF2-40B4-BE49-F238E27FC236}">
                      <a16:creationId xmlns:a16="http://schemas.microsoft.com/office/drawing/2014/main" id="{D3B77F72-495E-1B00-08C4-97B8D2C48E9B}"/>
                    </a:ext>
                  </a:extLst>
                </p:cNvPr>
                <p:cNvPicPr/>
                <p:nvPr/>
              </p:nvPicPr>
              <p:blipFill>
                <a:blip r:embed="rId606"/>
                <a:stretch>
                  <a:fillRect/>
                </a:stretch>
              </p:blipFill>
              <p:spPr>
                <a:xfrm>
                  <a:off x="11315657" y="2227423"/>
                  <a:ext cx="323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0" name="Freihand 369">
                  <a:extLst>
                    <a:ext uri="{FF2B5EF4-FFF2-40B4-BE49-F238E27FC236}">
                      <a16:creationId xmlns:a16="http://schemas.microsoft.com/office/drawing/2014/main" id="{6E9EA32C-085C-58F1-A0B7-D2FEE3826847}"/>
                    </a:ext>
                  </a:extLst>
                </p14:cNvPr>
                <p14:cNvContentPartPr/>
                <p14:nvPr/>
              </p14:nvContentPartPr>
              <p14:xfrm>
                <a:off x="11659817" y="2123383"/>
                <a:ext cx="120960" cy="228600"/>
              </p14:xfrm>
            </p:contentPart>
          </mc:Choice>
          <mc:Fallback>
            <p:pic>
              <p:nvPicPr>
                <p:cNvPr id="370" name="Freihand 369">
                  <a:extLst>
                    <a:ext uri="{FF2B5EF4-FFF2-40B4-BE49-F238E27FC236}">
                      <a16:creationId xmlns:a16="http://schemas.microsoft.com/office/drawing/2014/main" id="{6E9EA32C-085C-58F1-A0B7-D2FEE3826847}"/>
                    </a:ext>
                  </a:extLst>
                </p:cNvPr>
                <p:cNvPicPr/>
                <p:nvPr/>
              </p:nvPicPr>
              <p:blipFill>
                <a:blip r:embed="rId608"/>
                <a:stretch>
                  <a:fillRect/>
                </a:stretch>
              </p:blipFill>
              <p:spPr>
                <a:xfrm>
                  <a:off x="11653697" y="2117263"/>
                  <a:ext cx="1332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2" name="Freihand 371">
                  <a:extLst>
                    <a:ext uri="{FF2B5EF4-FFF2-40B4-BE49-F238E27FC236}">
                      <a16:creationId xmlns:a16="http://schemas.microsoft.com/office/drawing/2014/main" id="{737D4635-F90F-18DD-E7F3-8F75D7EC03B4}"/>
                    </a:ext>
                  </a:extLst>
                </p14:cNvPr>
                <p14:cNvContentPartPr/>
                <p14:nvPr/>
              </p14:nvContentPartPr>
              <p14:xfrm>
                <a:off x="8097257" y="3166663"/>
                <a:ext cx="339480" cy="225000"/>
              </p14:xfrm>
            </p:contentPart>
          </mc:Choice>
          <mc:Fallback>
            <p:pic>
              <p:nvPicPr>
                <p:cNvPr id="372" name="Freihand 371">
                  <a:extLst>
                    <a:ext uri="{FF2B5EF4-FFF2-40B4-BE49-F238E27FC236}">
                      <a16:creationId xmlns:a16="http://schemas.microsoft.com/office/drawing/2014/main" id="{737D4635-F90F-18DD-E7F3-8F75D7EC03B4}"/>
                    </a:ext>
                  </a:extLst>
                </p:cNvPr>
                <p:cNvPicPr/>
                <p:nvPr/>
              </p:nvPicPr>
              <p:blipFill>
                <a:blip r:embed="rId610"/>
                <a:stretch>
                  <a:fillRect/>
                </a:stretch>
              </p:blipFill>
              <p:spPr>
                <a:xfrm>
                  <a:off x="8091137" y="3160543"/>
                  <a:ext cx="3517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3" name="Freihand 372">
                  <a:extLst>
                    <a:ext uri="{FF2B5EF4-FFF2-40B4-BE49-F238E27FC236}">
                      <a16:creationId xmlns:a16="http://schemas.microsoft.com/office/drawing/2014/main" id="{EFC8ECCE-55B4-E56E-6007-6386FEE0A0E7}"/>
                    </a:ext>
                  </a:extLst>
                </p14:cNvPr>
                <p14:cNvContentPartPr/>
                <p14:nvPr/>
              </p14:nvContentPartPr>
              <p14:xfrm>
                <a:off x="8349257" y="3147943"/>
                <a:ext cx="21600" cy="17280"/>
              </p14:xfrm>
            </p:contentPart>
          </mc:Choice>
          <mc:Fallback>
            <p:pic>
              <p:nvPicPr>
                <p:cNvPr id="373" name="Freihand 372">
                  <a:extLst>
                    <a:ext uri="{FF2B5EF4-FFF2-40B4-BE49-F238E27FC236}">
                      <a16:creationId xmlns:a16="http://schemas.microsoft.com/office/drawing/2014/main" id="{EFC8ECCE-55B4-E56E-6007-6386FEE0A0E7}"/>
                    </a:ext>
                  </a:extLst>
                </p:cNvPr>
                <p:cNvPicPr/>
                <p:nvPr/>
              </p:nvPicPr>
              <p:blipFill>
                <a:blip r:embed="rId612"/>
                <a:stretch>
                  <a:fillRect/>
                </a:stretch>
              </p:blipFill>
              <p:spPr>
                <a:xfrm>
                  <a:off x="8343137" y="3141823"/>
                  <a:ext cx="33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5" name="Freihand 374">
                  <a:extLst>
                    <a:ext uri="{FF2B5EF4-FFF2-40B4-BE49-F238E27FC236}">
                      <a16:creationId xmlns:a16="http://schemas.microsoft.com/office/drawing/2014/main" id="{5E4AF692-9E9A-F5F9-84DD-43EBA2E5CBE9}"/>
                    </a:ext>
                  </a:extLst>
                </p14:cNvPr>
                <p14:cNvContentPartPr/>
                <p14:nvPr/>
              </p14:nvContentPartPr>
              <p14:xfrm>
                <a:off x="8587577" y="3133183"/>
                <a:ext cx="156600" cy="338400"/>
              </p14:xfrm>
            </p:contentPart>
          </mc:Choice>
          <mc:Fallback>
            <p:pic>
              <p:nvPicPr>
                <p:cNvPr id="375" name="Freihand 374">
                  <a:extLst>
                    <a:ext uri="{FF2B5EF4-FFF2-40B4-BE49-F238E27FC236}">
                      <a16:creationId xmlns:a16="http://schemas.microsoft.com/office/drawing/2014/main" id="{5E4AF692-9E9A-F5F9-84DD-43EBA2E5CBE9}"/>
                    </a:ext>
                  </a:extLst>
                </p:cNvPr>
                <p:cNvPicPr/>
                <p:nvPr/>
              </p:nvPicPr>
              <p:blipFill>
                <a:blip r:embed="rId614"/>
                <a:stretch>
                  <a:fillRect/>
                </a:stretch>
              </p:blipFill>
              <p:spPr>
                <a:xfrm>
                  <a:off x="8581457" y="3127063"/>
                  <a:ext cx="1688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6" name="Freihand 375">
                  <a:extLst>
                    <a:ext uri="{FF2B5EF4-FFF2-40B4-BE49-F238E27FC236}">
                      <a16:creationId xmlns:a16="http://schemas.microsoft.com/office/drawing/2014/main" id="{8470D087-B70E-A4A8-130B-194B40733FE6}"/>
                    </a:ext>
                  </a:extLst>
                </p14:cNvPr>
                <p14:cNvContentPartPr/>
                <p14:nvPr/>
              </p14:nvContentPartPr>
              <p14:xfrm>
                <a:off x="8784857" y="3156943"/>
                <a:ext cx="93600" cy="163800"/>
              </p14:xfrm>
            </p:contentPart>
          </mc:Choice>
          <mc:Fallback>
            <p:pic>
              <p:nvPicPr>
                <p:cNvPr id="376" name="Freihand 375">
                  <a:extLst>
                    <a:ext uri="{FF2B5EF4-FFF2-40B4-BE49-F238E27FC236}">
                      <a16:creationId xmlns:a16="http://schemas.microsoft.com/office/drawing/2014/main" id="{8470D087-B70E-A4A8-130B-194B40733FE6}"/>
                    </a:ext>
                  </a:extLst>
                </p:cNvPr>
                <p:cNvPicPr/>
                <p:nvPr/>
              </p:nvPicPr>
              <p:blipFill>
                <a:blip r:embed="rId616"/>
                <a:stretch>
                  <a:fillRect/>
                </a:stretch>
              </p:blipFill>
              <p:spPr>
                <a:xfrm>
                  <a:off x="8778737" y="3150823"/>
                  <a:ext cx="105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7" name="Freihand 376">
                  <a:extLst>
                    <a:ext uri="{FF2B5EF4-FFF2-40B4-BE49-F238E27FC236}">
                      <a16:creationId xmlns:a16="http://schemas.microsoft.com/office/drawing/2014/main" id="{8EDCF901-A643-DEDF-D71B-7DD2A84753BB}"/>
                    </a:ext>
                  </a:extLst>
                </p14:cNvPr>
                <p14:cNvContentPartPr/>
                <p14:nvPr/>
              </p14:nvContentPartPr>
              <p14:xfrm>
                <a:off x="8901137" y="3015823"/>
                <a:ext cx="439200" cy="259560"/>
              </p14:xfrm>
            </p:contentPart>
          </mc:Choice>
          <mc:Fallback>
            <p:pic>
              <p:nvPicPr>
                <p:cNvPr id="377" name="Freihand 376">
                  <a:extLst>
                    <a:ext uri="{FF2B5EF4-FFF2-40B4-BE49-F238E27FC236}">
                      <a16:creationId xmlns:a16="http://schemas.microsoft.com/office/drawing/2014/main" id="{8EDCF901-A643-DEDF-D71B-7DD2A84753BB}"/>
                    </a:ext>
                  </a:extLst>
                </p:cNvPr>
                <p:cNvPicPr/>
                <p:nvPr/>
              </p:nvPicPr>
              <p:blipFill>
                <a:blip r:embed="rId618"/>
                <a:stretch>
                  <a:fillRect/>
                </a:stretch>
              </p:blipFill>
              <p:spPr>
                <a:xfrm>
                  <a:off x="8895017" y="3009703"/>
                  <a:ext cx="4514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8" name="Freihand 377">
                  <a:extLst>
                    <a:ext uri="{FF2B5EF4-FFF2-40B4-BE49-F238E27FC236}">
                      <a16:creationId xmlns:a16="http://schemas.microsoft.com/office/drawing/2014/main" id="{25D505DC-0D7E-045A-54CB-498804EAE4C7}"/>
                    </a:ext>
                  </a:extLst>
                </p14:cNvPr>
                <p14:cNvContentPartPr/>
                <p14:nvPr/>
              </p14:nvContentPartPr>
              <p14:xfrm>
                <a:off x="9283457" y="3163423"/>
                <a:ext cx="63720" cy="63720"/>
              </p14:xfrm>
            </p:contentPart>
          </mc:Choice>
          <mc:Fallback>
            <p:pic>
              <p:nvPicPr>
                <p:cNvPr id="378" name="Freihand 377">
                  <a:extLst>
                    <a:ext uri="{FF2B5EF4-FFF2-40B4-BE49-F238E27FC236}">
                      <a16:creationId xmlns:a16="http://schemas.microsoft.com/office/drawing/2014/main" id="{25D505DC-0D7E-045A-54CB-498804EAE4C7}"/>
                    </a:ext>
                  </a:extLst>
                </p:cNvPr>
                <p:cNvPicPr/>
                <p:nvPr/>
              </p:nvPicPr>
              <p:blipFill>
                <a:blip r:embed="rId620"/>
                <a:stretch>
                  <a:fillRect/>
                </a:stretch>
              </p:blipFill>
              <p:spPr>
                <a:xfrm>
                  <a:off x="9277337" y="3157303"/>
                  <a:ext cx="75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9" name="Freihand 378">
                  <a:extLst>
                    <a:ext uri="{FF2B5EF4-FFF2-40B4-BE49-F238E27FC236}">
                      <a16:creationId xmlns:a16="http://schemas.microsoft.com/office/drawing/2014/main" id="{5B179D58-EB7E-F3AF-73C9-4B2726DBD9F7}"/>
                    </a:ext>
                  </a:extLst>
                </p14:cNvPr>
                <p14:cNvContentPartPr/>
                <p14:nvPr/>
              </p14:nvContentPartPr>
              <p14:xfrm>
                <a:off x="9381737" y="3113023"/>
                <a:ext cx="243000" cy="96840"/>
              </p14:xfrm>
            </p:contentPart>
          </mc:Choice>
          <mc:Fallback>
            <p:pic>
              <p:nvPicPr>
                <p:cNvPr id="379" name="Freihand 378">
                  <a:extLst>
                    <a:ext uri="{FF2B5EF4-FFF2-40B4-BE49-F238E27FC236}">
                      <a16:creationId xmlns:a16="http://schemas.microsoft.com/office/drawing/2014/main" id="{5B179D58-EB7E-F3AF-73C9-4B2726DBD9F7}"/>
                    </a:ext>
                  </a:extLst>
                </p:cNvPr>
                <p:cNvPicPr/>
                <p:nvPr/>
              </p:nvPicPr>
              <p:blipFill>
                <a:blip r:embed="rId622"/>
                <a:stretch>
                  <a:fillRect/>
                </a:stretch>
              </p:blipFill>
              <p:spPr>
                <a:xfrm>
                  <a:off x="9375617" y="3106903"/>
                  <a:ext cx="255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0" name="Freihand 379">
                  <a:extLst>
                    <a:ext uri="{FF2B5EF4-FFF2-40B4-BE49-F238E27FC236}">
                      <a16:creationId xmlns:a16="http://schemas.microsoft.com/office/drawing/2014/main" id="{7147017C-6D18-F3EE-68BD-A2D944799E6F}"/>
                    </a:ext>
                  </a:extLst>
                </p14:cNvPr>
                <p14:cNvContentPartPr/>
                <p14:nvPr/>
              </p14:nvContentPartPr>
              <p14:xfrm>
                <a:off x="9684497" y="3046423"/>
                <a:ext cx="276480" cy="117720"/>
              </p14:xfrm>
            </p:contentPart>
          </mc:Choice>
          <mc:Fallback>
            <p:pic>
              <p:nvPicPr>
                <p:cNvPr id="380" name="Freihand 379">
                  <a:extLst>
                    <a:ext uri="{FF2B5EF4-FFF2-40B4-BE49-F238E27FC236}">
                      <a16:creationId xmlns:a16="http://schemas.microsoft.com/office/drawing/2014/main" id="{7147017C-6D18-F3EE-68BD-A2D944799E6F}"/>
                    </a:ext>
                  </a:extLst>
                </p:cNvPr>
                <p:cNvPicPr/>
                <p:nvPr/>
              </p:nvPicPr>
              <p:blipFill>
                <a:blip r:embed="rId624"/>
                <a:stretch>
                  <a:fillRect/>
                </a:stretch>
              </p:blipFill>
              <p:spPr>
                <a:xfrm>
                  <a:off x="9678377" y="3040303"/>
                  <a:ext cx="288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1" name="Freihand 380">
                  <a:extLst>
                    <a:ext uri="{FF2B5EF4-FFF2-40B4-BE49-F238E27FC236}">
                      <a16:creationId xmlns:a16="http://schemas.microsoft.com/office/drawing/2014/main" id="{D8ED20E2-F2C2-85FB-023A-BE9E8E31747D}"/>
                    </a:ext>
                  </a:extLst>
                </p14:cNvPr>
                <p14:cNvContentPartPr/>
                <p14:nvPr/>
              </p14:nvContentPartPr>
              <p14:xfrm>
                <a:off x="10106777" y="2888023"/>
                <a:ext cx="184680" cy="212400"/>
              </p14:xfrm>
            </p:contentPart>
          </mc:Choice>
          <mc:Fallback>
            <p:pic>
              <p:nvPicPr>
                <p:cNvPr id="381" name="Freihand 380">
                  <a:extLst>
                    <a:ext uri="{FF2B5EF4-FFF2-40B4-BE49-F238E27FC236}">
                      <a16:creationId xmlns:a16="http://schemas.microsoft.com/office/drawing/2014/main" id="{D8ED20E2-F2C2-85FB-023A-BE9E8E31747D}"/>
                    </a:ext>
                  </a:extLst>
                </p:cNvPr>
                <p:cNvPicPr/>
                <p:nvPr/>
              </p:nvPicPr>
              <p:blipFill>
                <a:blip r:embed="rId626"/>
                <a:stretch>
                  <a:fillRect/>
                </a:stretch>
              </p:blipFill>
              <p:spPr>
                <a:xfrm>
                  <a:off x="10100657" y="2881903"/>
                  <a:ext cx="1969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2" name="Freihand 381">
                  <a:extLst>
                    <a:ext uri="{FF2B5EF4-FFF2-40B4-BE49-F238E27FC236}">
                      <a16:creationId xmlns:a16="http://schemas.microsoft.com/office/drawing/2014/main" id="{396B3C8A-B07F-932A-0EFA-52DEDD8E9004}"/>
                    </a:ext>
                  </a:extLst>
                </p14:cNvPr>
                <p14:cNvContentPartPr/>
                <p14:nvPr/>
              </p14:nvContentPartPr>
              <p14:xfrm>
                <a:off x="10309097" y="2925103"/>
                <a:ext cx="206280" cy="55080"/>
              </p14:xfrm>
            </p:contentPart>
          </mc:Choice>
          <mc:Fallback>
            <p:pic>
              <p:nvPicPr>
                <p:cNvPr id="382" name="Freihand 381">
                  <a:extLst>
                    <a:ext uri="{FF2B5EF4-FFF2-40B4-BE49-F238E27FC236}">
                      <a16:creationId xmlns:a16="http://schemas.microsoft.com/office/drawing/2014/main" id="{396B3C8A-B07F-932A-0EFA-52DEDD8E9004}"/>
                    </a:ext>
                  </a:extLst>
                </p:cNvPr>
                <p:cNvPicPr/>
                <p:nvPr/>
              </p:nvPicPr>
              <p:blipFill>
                <a:blip r:embed="rId628"/>
                <a:stretch>
                  <a:fillRect/>
                </a:stretch>
              </p:blipFill>
              <p:spPr>
                <a:xfrm>
                  <a:off x="10302977" y="2918983"/>
                  <a:ext cx="218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3" name="Freihand 382">
                  <a:extLst>
                    <a:ext uri="{FF2B5EF4-FFF2-40B4-BE49-F238E27FC236}">
                      <a16:creationId xmlns:a16="http://schemas.microsoft.com/office/drawing/2014/main" id="{280C09CA-8371-4397-706B-3A597E19887F}"/>
                    </a:ext>
                  </a:extLst>
                </p14:cNvPr>
                <p14:cNvContentPartPr/>
                <p14:nvPr/>
              </p14:nvContentPartPr>
              <p14:xfrm>
                <a:off x="10482977" y="2805223"/>
                <a:ext cx="126000" cy="212760"/>
              </p14:xfrm>
            </p:contentPart>
          </mc:Choice>
          <mc:Fallback>
            <p:pic>
              <p:nvPicPr>
                <p:cNvPr id="383" name="Freihand 382">
                  <a:extLst>
                    <a:ext uri="{FF2B5EF4-FFF2-40B4-BE49-F238E27FC236}">
                      <a16:creationId xmlns:a16="http://schemas.microsoft.com/office/drawing/2014/main" id="{280C09CA-8371-4397-706B-3A597E19887F}"/>
                    </a:ext>
                  </a:extLst>
                </p:cNvPr>
                <p:cNvPicPr/>
                <p:nvPr/>
              </p:nvPicPr>
              <p:blipFill>
                <a:blip r:embed="rId630"/>
                <a:stretch>
                  <a:fillRect/>
                </a:stretch>
              </p:blipFill>
              <p:spPr>
                <a:xfrm>
                  <a:off x="10476857" y="2799103"/>
                  <a:ext cx="1382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4" name="Freihand 383">
                  <a:extLst>
                    <a:ext uri="{FF2B5EF4-FFF2-40B4-BE49-F238E27FC236}">
                      <a16:creationId xmlns:a16="http://schemas.microsoft.com/office/drawing/2014/main" id="{05327BD6-45A1-6CD5-22D1-CB3D61741C9F}"/>
                    </a:ext>
                  </a:extLst>
                </p14:cNvPr>
                <p14:cNvContentPartPr/>
                <p14:nvPr/>
              </p14:nvContentPartPr>
              <p14:xfrm>
                <a:off x="10652177" y="2812063"/>
                <a:ext cx="329040" cy="160560"/>
              </p14:xfrm>
            </p:contentPart>
          </mc:Choice>
          <mc:Fallback>
            <p:pic>
              <p:nvPicPr>
                <p:cNvPr id="384" name="Freihand 383">
                  <a:extLst>
                    <a:ext uri="{FF2B5EF4-FFF2-40B4-BE49-F238E27FC236}">
                      <a16:creationId xmlns:a16="http://schemas.microsoft.com/office/drawing/2014/main" id="{05327BD6-45A1-6CD5-22D1-CB3D61741C9F}"/>
                    </a:ext>
                  </a:extLst>
                </p:cNvPr>
                <p:cNvPicPr/>
                <p:nvPr/>
              </p:nvPicPr>
              <p:blipFill>
                <a:blip r:embed="rId632"/>
                <a:stretch>
                  <a:fillRect/>
                </a:stretch>
              </p:blipFill>
              <p:spPr>
                <a:xfrm>
                  <a:off x="10646057" y="2805943"/>
                  <a:ext cx="341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5" name="Freihand 384">
                  <a:extLst>
                    <a:ext uri="{FF2B5EF4-FFF2-40B4-BE49-F238E27FC236}">
                      <a16:creationId xmlns:a16="http://schemas.microsoft.com/office/drawing/2014/main" id="{738FBAE8-1760-E8CC-9E81-DBD6C9177898}"/>
                    </a:ext>
                  </a:extLst>
                </p14:cNvPr>
                <p14:cNvContentPartPr/>
                <p14:nvPr/>
              </p14:nvContentPartPr>
              <p14:xfrm>
                <a:off x="11151137" y="2682103"/>
                <a:ext cx="414000" cy="185040"/>
              </p14:xfrm>
            </p:contentPart>
          </mc:Choice>
          <mc:Fallback>
            <p:pic>
              <p:nvPicPr>
                <p:cNvPr id="385" name="Freihand 384">
                  <a:extLst>
                    <a:ext uri="{FF2B5EF4-FFF2-40B4-BE49-F238E27FC236}">
                      <a16:creationId xmlns:a16="http://schemas.microsoft.com/office/drawing/2014/main" id="{738FBAE8-1760-E8CC-9E81-DBD6C9177898}"/>
                    </a:ext>
                  </a:extLst>
                </p:cNvPr>
                <p:cNvPicPr/>
                <p:nvPr/>
              </p:nvPicPr>
              <p:blipFill>
                <a:blip r:embed="rId634"/>
                <a:stretch>
                  <a:fillRect/>
                </a:stretch>
              </p:blipFill>
              <p:spPr>
                <a:xfrm>
                  <a:off x="11145017" y="2675983"/>
                  <a:ext cx="426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87" name="Freihand 386">
                  <a:extLst>
                    <a:ext uri="{FF2B5EF4-FFF2-40B4-BE49-F238E27FC236}">
                      <a16:creationId xmlns:a16="http://schemas.microsoft.com/office/drawing/2014/main" id="{50715F98-10B8-776A-9D4A-31384F77DE4E}"/>
                    </a:ext>
                  </a:extLst>
                </p14:cNvPr>
                <p14:cNvContentPartPr/>
                <p14:nvPr/>
              </p14:nvContentPartPr>
              <p14:xfrm>
                <a:off x="8141897" y="3587503"/>
                <a:ext cx="116280" cy="208440"/>
              </p14:xfrm>
            </p:contentPart>
          </mc:Choice>
          <mc:Fallback>
            <p:pic>
              <p:nvPicPr>
                <p:cNvPr id="387" name="Freihand 386">
                  <a:extLst>
                    <a:ext uri="{FF2B5EF4-FFF2-40B4-BE49-F238E27FC236}">
                      <a16:creationId xmlns:a16="http://schemas.microsoft.com/office/drawing/2014/main" id="{50715F98-10B8-776A-9D4A-31384F77DE4E}"/>
                    </a:ext>
                  </a:extLst>
                </p:cNvPr>
                <p:cNvPicPr/>
                <p:nvPr/>
              </p:nvPicPr>
              <p:blipFill>
                <a:blip r:embed="rId636"/>
                <a:stretch>
                  <a:fillRect/>
                </a:stretch>
              </p:blipFill>
              <p:spPr>
                <a:xfrm>
                  <a:off x="8135777" y="3581383"/>
                  <a:ext cx="128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88" name="Freihand 387">
                  <a:extLst>
                    <a:ext uri="{FF2B5EF4-FFF2-40B4-BE49-F238E27FC236}">
                      <a16:creationId xmlns:a16="http://schemas.microsoft.com/office/drawing/2014/main" id="{7FDD671F-6580-56CC-0F89-D2C813543183}"/>
                    </a:ext>
                  </a:extLst>
                </p14:cNvPr>
                <p14:cNvContentPartPr/>
                <p14:nvPr/>
              </p14:nvContentPartPr>
              <p14:xfrm>
                <a:off x="8377337" y="3460423"/>
                <a:ext cx="185040" cy="319680"/>
              </p14:xfrm>
            </p:contentPart>
          </mc:Choice>
          <mc:Fallback>
            <p:pic>
              <p:nvPicPr>
                <p:cNvPr id="388" name="Freihand 387">
                  <a:extLst>
                    <a:ext uri="{FF2B5EF4-FFF2-40B4-BE49-F238E27FC236}">
                      <a16:creationId xmlns:a16="http://schemas.microsoft.com/office/drawing/2014/main" id="{7FDD671F-6580-56CC-0F89-D2C813543183}"/>
                    </a:ext>
                  </a:extLst>
                </p:cNvPr>
                <p:cNvPicPr/>
                <p:nvPr/>
              </p:nvPicPr>
              <p:blipFill>
                <a:blip r:embed="rId638"/>
                <a:stretch>
                  <a:fillRect/>
                </a:stretch>
              </p:blipFill>
              <p:spPr>
                <a:xfrm>
                  <a:off x="8371217" y="3454303"/>
                  <a:ext cx="1972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9" name="Freihand 388">
                  <a:extLst>
                    <a:ext uri="{FF2B5EF4-FFF2-40B4-BE49-F238E27FC236}">
                      <a16:creationId xmlns:a16="http://schemas.microsoft.com/office/drawing/2014/main" id="{8FE3E3D6-F67F-71B0-DA45-949E172E12C1}"/>
                    </a:ext>
                  </a:extLst>
                </p14:cNvPr>
                <p14:cNvContentPartPr/>
                <p14:nvPr/>
              </p14:nvContentPartPr>
              <p14:xfrm>
                <a:off x="8604497" y="3465463"/>
                <a:ext cx="139680" cy="256320"/>
              </p14:xfrm>
            </p:contentPart>
          </mc:Choice>
          <mc:Fallback>
            <p:pic>
              <p:nvPicPr>
                <p:cNvPr id="389" name="Freihand 388">
                  <a:extLst>
                    <a:ext uri="{FF2B5EF4-FFF2-40B4-BE49-F238E27FC236}">
                      <a16:creationId xmlns:a16="http://schemas.microsoft.com/office/drawing/2014/main" id="{8FE3E3D6-F67F-71B0-DA45-949E172E12C1}"/>
                    </a:ext>
                  </a:extLst>
                </p:cNvPr>
                <p:cNvPicPr/>
                <p:nvPr/>
              </p:nvPicPr>
              <p:blipFill>
                <a:blip r:embed="rId640"/>
                <a:stretch>
                  <a:fillRect/>
                </a:stretch>
              </p:blipFill>
              <p:spPr>
                <a:xfrm>
                  <a:off x="8598377" y="3459343"/>
                  <a:ext cx="151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0" name="Freihand 389">
                  <a:extLst>
                    <a:ext uri="{FF2B5EF4-FFF2-40B4-BE49-F238E27FC236}">
                      <a16:creationId xmlns:a16="http://schemas.microsoft.com/office/drawing/2014/main" id="{DDDFAEBE-54DF-0B0D-AC30-53AC9B24B747}"/>
                    </a:ext>
                  </a:extLst>
                </p14:cNvPr>
                <p14:cNvContentPartPr/>
                <p14:nvPr/>
              </p14:nvContentPartPr>
              <p14:xfrm>
                <a:off x="8763617" y="3560143"/>
                <a:ext cx="316080" cy="130320"/>
              </p14:xfrm>
            </p:contentPart>
          </mc:Choice>
          <mc:Fallback>
            <p:pic>
              <p:nvPicPr>
                <p:cNvPr id="390" name="Freihand 389">
                  <a:extLst>
                    <a:ext uri="{FF2B5EF4-FFF2-40B4-BE49-F238E27FC236}">
                      <a16:creationId xmlns:a16="http://schemas.microsoft.com/office/drawing/2014/main" id="{DDDFAEBE-54DF-0B0D-AC30-53AC9B24B747}"/>
                    </a:ext>
                  </a:extLst>
                </p:cNvPr>
                <p:cNvPicPr/>
                <p:nvPr/>
              </p:nvPicPr>
              <p:blipFill>
                <a:blip r:embed="rId642"/>
                <a:stretch>
                  <a:fillRect/>
                </a:stretch>
              </p:blipFill>
              <p:spPr>
                <a:xfrm>
                  <a:off x="8757497" y="3554023"/>
                  <a:ext cx="328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1" name="Freihand 390">
                  <a:extLst>
                    <a:ext uri="{FF2B5EF4-FFF2-40B4-BE49-F238E27FC236}">
                      <a16:creationId xmlns:a16="http://schemas.microsoft.com/office/drawing/2014/main" id="{FD6B20A5-D871-DDC6-3463-56B8C6EF1A03}"/>
                    </a:ext>
                  </a:extLst>
                </p14:cNvPr>
                <p14:cNvContentPartPr/>
                <p14:nvPr/>
              </p14:nvContentPartPr>
              <p14:xfrm>
                <a:off x="9098417" y="3398143"/>
                <a:ext cx="264600" cy="227880"/>
              </p14:xfrm>
            </p:contentPart>
          </mc:Choice>
          <mc:Fallback>
            <p:pic>
              <p:nvPicPr>
                <p:cNvPr id="391" name="Freihand 390">
                  <a:extLst>
                    <a:ext uri="{FF2B5EF4-FFF2-40B4-BE49-F238E27FC236}">
                      <a16:creationId xmlns:a16="http://schemas.microsoft.com/office/drawing/2014/main" id="{FD6B20A5-D871-DDC6-3463-56B8C6EF1A03}"/>
                    </a:ext>
                  </a:extLst>
                </p:cNvPr>
                <p:cNvPicPr/>
                <p:nvPr/>
              </p:nvPicPr>
              <p:blipFill>
                <a:blip r:embed="rId644"/>
                <a:stretch>
                  <a:fillRect/>
                </a:stretch>
              </p:blipFill>
              <p:spPr>
                <a:xfrm>
                  <a:off x="9092297" y="3392023"/>
                  <a:ext cx="276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2" name="Freihand 391">
                  <a:extLst>
                    <a:ext uri="{FF2B5EF4-FFF2-40B4-BE49-F238E27FC236}">
                      <a16:creationId xmlns:a16="http://schemas.microsoft.com/office/drawing/2014/main" id="{D0AA1321-5AD3-1D59-2D76-BC455ACF5509}"/>
                    </a:ext>
                  </a:extLst>
                </p14:cNvPr>
                <p14:cNvContentPartPr/>
                <p14:nvPr/>
              </p14:nvContentPartPr>
              <p14:xfrm>
                <a:off x="9329177" y="3538183"/>
                <a:ext cx="59760" cy="54360"/>
              </p14:xfrm>
            </p:contentPart>
          </mc:Choice>
          <mc:Fallback>
            <p:pic>
              <p:nvPicPr>
                <p:cNvPr id="392" name="Freihand 391">
                  <a:extLst>
                    <a:ext uri="{FF2B5EF4-FFF2-40B4-BE49-F238E27FC236}">
                      <a16:creationId xmlns:a16="http://schemas.microsoft.com/office/drawing/2014/main" id="{D0AA1321-5AD3-1D59-2D76-BC455ACF5509}"/>
                    </a:ext>
                  </a:extLst>
                </p:cNvPr>
                <p:cNvPicPr/>
                <p:nvPr/>
              </p:nvPicPr>
              <p:blipFill>
                <a:blip r:embed="rId646"/>
                <a:stretch>
                  <a:fillRect/>
                </a:stretch>
              </p:blipFill>
              <p:spPr>
                <a:xfrm>
                  <a:off x="9323057" y="3532063"/>
                  <a:ext cx="720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3" name="Freihand 392">
                  <a:extLst>
                    <a:ext uri="{FF2B5EF4-FFF2-40B4-BE49-F238E27FC236}">
                      <a16:creationId xmlns:a16="http://schemas.microsoft.com/office/drawing/2014/main" id="{14E17F2D-CBC2-3170-916B-5B10E562E117}"/>
                    </a:ext>
                  </a:extLst>
                </p14:cNvPr>
                <p14:cNvContentPartPr/>
                <p14:nvPr/>
              </p14:nvContentPartPr>
              <p14:xfrm>
                <a:off x="9379937" y="3389863"/>
                <a:ext cx="81720" cy="226440"/>
              </p14:xfrm>
            </p:contentPart>
          </mc:Choice>
          <mc:Fallback>
            <p:pic>
              <p:nvPicPr>
                <p:cNvPr id="393" name="Freihand 392">
                  <a:extLst>
                    <a:ext uri="{FF2B5EF4-FFF2-40B4-BE49-F238E27FC236}">
                      <a16:creationId xmlns:a16="http://schemas.microsoft.com/office/drawing/2014/main" id="{14E17F2D-CBC2-3170-916B-5B10E562E117}"/>
                    </a:ext>
                  </a:extLst>
                </p:cNvPr>
                <p:cNvPicPr/>
                <p:nvPr/>
              </p:nvPicPr>
              <p:blipFill>
                <a:blip r:embed="rId648"/>
                <a:stretch>
                  <a:fillRect/>
                </a:stretch>
              </p:blipFill>
              <p:spPr>
                <a:xfrm>
                  <a:off x="9373817" y="3383743"/>
                  <a:ext cx="939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5" name="Freihand 394">
                  <a:extLst>
                    <a:ext uri="{FF2B5EF4-FFF2-40B4-BE49-F238E27FC236}">
                      <a16:creationId xmlns:a16="http://schemas.microsoft.com/office/drawing/2014/main" id="{B6B6E68B-DDA2-0240-869F-2EBD80DE2E57}"/>
                    </a:ext>
                  </a:extLst>
                </p14:cNvPr>
                <p14:cNvContentPartPr/>
                <p14:nvPr/>
              </p14:nvContentPartPr>
              <p14:xfrm>
                <a:off x="9596297" y="3282583"/>
                <a:ext cx="330120" cy="277560"/>
              </p14:xfrm>
            </p:contentPart>
          </mc:Choice>
          <mc:Fallback>
            <p:pic>
              <p:nvPicPr>
                <p:cNvPr id="395" name="Freihand 394">
                  <a:extLst>
                    <a:ext uri="{FF2B5EF4-FFF2-40B4-BE49-F238E27FC236}">
                      <a16:creationId xmlns:a16="http://schemas.microsoft.com/office/drawing/2014/main" id="{B6B6E68B-DDA2-0240-869F-2EBD80DE2E57}"/>
                    </a:ext>
                  </a:extLst>
                </p:cNvPr>
                <p:cNvPicPr/>
                <p:nvPr/>
              </p:nvPicPr>
              <p:blipFill>
                <a:blip r:embed="rId650"/>
                <a:stretch>
                  <a:fillRect/>
                </a:stretch>
              </p:blipFill>
              <p:spPr>
                <a:xfrm>
                  <a:off x="9590177" y="3276463"/>
                  <a:ext cx="3423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6" name="Freihand 395">
                  <a:extLst>
                    <a:ext uri="{FF2B5EF4-FFF2-40B4-BE49-F238E27FC236}">
                      <a16:creationId xmlns:a16="http://schemas.microsoft.com/office/drawing/2014/main" id="{38FF1A8E-5A99-0EF2-F39A-16849B22CE79}"/>
                    </a:ext>
                  </a:extLst>
                </p14:cNvPr>
                <p14:cNvContentPartPr/>
                <p14:nvPr/>
              </p14:nvContentPartPr>
              <p14:xfrm>
                <a:off x="9945137" y="3203743"/>
                <a:ext cx="399960" cy="291960"/>
              </p14:xfrm>
            </p:contentPart>
          </mc:Choice>
          <mc:Fallback>
            <p:pic>
              <p:nvPicPr>
                <p:cNvPr id="396" name="Freihand 395">
                  <a:extLst>
                    <a:ext uri="{FF2B5EF4-FFF2-40B4-BE49-F238E27FC236}">
                      <a16:creationId xmlns:a16="http://schemas.microsoft.com/office/drawing/2014/main" id="{38FF1A8E-5A99-0EF2-F39A-16849B22CE79}"/>
                    </a:ext>
                  </a:extLst>
                </p:cNvPr>
                <p:cNvPicPr/>
                <p:nvPr/>
              </p:nvPicPr>
              <p:blipFill>
                <a:blip r:embed="rId652"/>
                <a:stretch>
                  <a:fillRect/>
                </a:stretch>
              </p:blipFill>
              <p:spPr>
                <a:xfrm>
                  <a:off x="9939017" y="3197623"/>
                  <a:ext cx="4122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7" name="Freihand 396">
                  <a:extLst>
                    <a:ext uri="{FF2B5EF4-FFF2-40B4-BE49-F238E27FC236}">
                      <a16:creationId xmlns:a16="http://schemas.microsoft.com/office/drawing/2014/main" id="{6D2CC693-5EC1-E414-C6C6-7879425A48A7}"/>
                    </a:ext>
                  </a:extLst>
                </p14:cNvPr>
                <p14:cNvContentPartPr/>
                <p14:nvPr/>
              </p14:nvContentPartPr>
              <p14:xfrm>
                <a:off x="9951977" y="3254503"/>
                <a:ext cx="85320" cy="14040"/>
              </p14:xfrm>
            </p:contentPart>
          </mc:Choice>
          <mc:Fallback>
            <p:pic>
              <p:nvPicPr>
                <p:cNvPr id="397" name="Freihand 396">
                  <a:extLst>
                    <a:ext uri="{FF2B5EF4-FFF2-40B4-BE49-F238E27FC236}">
                      <a16:creationId xmlns:a16="http://schemas.microsoft.com/office/drawing/2014/main" id="{6D2CC693-5EC1-E414-C6C6-7879425A48A7}"/>
                    </a:ext>
                  </a:extLst>
                </p:cNvPr>
                <p:cNvPicPr/>
                <p:nvPr/>
              </p:nvPicPr>
              <p:blipFill>
                <a:blip r:embed="rId654"/>
                <a:stretch>
                  <a:fillRect/>
                </a:stretch>
              </p:blipFill>
              <p:spPr>
                <a:xfrm>
                  <a:off x="9945857" y="3248383"/>
                  <a:ext cx="97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8" name="Freihand 397">
                  <a:extLst>
                    <a:ext uri="{FF2B5EF4-FFF2-40B4-BE49-F238E27FC236}">
                      <a16:creationId xmlns:a16="http://schemas.microsoft.com/office/drawing/2014/main" id="{B8C024E8-2239-40A2-B9DD-C334F0B4E50E}"/>
                    </a:ext>
                  </a:extLst>
                </p14:cNvPr>
                <p14:cNvContentPartPr/>
                <p14:nvPr/>
              </p14:nvContentPartPr>
              <p14:xfrm>
                <a:off x="10441937" y="3227143"/>
                <a:ext cx="114120" cy="201960"/>
              </p14:xfrm>
            </p:contentPart>
          </mc:Choice>
          <mc:Fallback>
            <p:pic>
              <p:nvPicPr>
                <p:cNvPr id="398" name="Freihand 397">
                  <a:extLst>
                    <a:ext uri="{FF2B5EF4-FFF2-40B4-BE49-F238E27FC236}">
                      <a16:creationId xmlns:a16="http://schemas.microsoft.com/office/drawing/2014/main" id="{B8C024E8-2239-40A2-B9DD-C334F0B4E50E}"/>
                    </a:ext>
                  </a:extLst>
                </p:cNvPr>
                <p:cNvPicPr/>
                <p:nvPr/>
              </p:nvPicPr>
              <p:blipFill>
                <a:blip r:embed="rId656"/>
                <a:stretch>
                  <a:fillRect/>
                </a:stretch>
              </p:blipFill>
              <p:spPr>
                <a:xfrm>
                  <a:off x="10435817" y="3221023"/>
                  <a:ext cx="126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9" name="Freihand 398">
                  <a:extLst>
                    <a:ext uri="{FF2B5EF4-FFF2-40B4-BE49-F238E27FC236}">
                      <a16:creationId xmlns:a16="http://schemas.microsoft.com/office/drawing/2014/main" id="{A528EF95-EA38-1D9E-52E2-8BCC35D74280}"/>
                    </a:ext>
                  </a:extLst>
                </p14:cNvPr>
                <p14:cNvContentPartPr/>
                <p14:nvPr/>
              </p14:nvContentPartPr>
              <p14:xfrm>
                <a:off x="10621217" y="3131023"/>
                <a:ext cx="33840" cy="225360"/>
              </p14:xfrm>
            </p:contentPart>
          </mc:Choice>
          <mc:Fallback>
            <p:pic>
              <p:nvPicPr>
                <p:cNvPr id="399" name="Freihand 398">
                  <a:extLst>
                    <a:ext uri="{FF2B5EF4-FFF2-40B4-BE49-F238E27FC236}">
                      <a16:creationId xmlns:a16="http://schemas.microsoft.com/office/drawing/2014/main" id="{A528EF95-EA38-1D9E-52E2-8BCC35D74280}"/>
                    </a:ext>
                  </a:extLst>
                </p:cNvPr>
                <p:cNvPicPr/>
                <p:nvPr/>
              </p:nvPicPr>
              <p:blipFill>
                <a:blip r:embed="rId658"/>
                <a:stretch>
                  <a:fillRect/>
                </a:stretch>
              </p:blipFill>
              <p:spPr>
                <a:xfrm>
                  <a:off x="10615097" y="3124903"/>
                  <a:ext cx="460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0" name="Freihand 399">
                  <a:extLst>
                    <a:ext uri="{FF2B5EF4-FFF2-40B4-BE49-F238E27FC236}">
                      <a16:creationId xmlns:a16="http://schemas.microsoft.com/office/drawing/2014/main" id="{914C8412-5430-ABBC-81D9-0A23ACC677B7}"/>
                    </a:ext>
                  </a:extLst>
                </p14:cNvPr>
                <p14:cNvContentPartPr/>
                <p14:nvPr/>
              </p14:nvContentPartPr>
              <p14:xfrm>
                <a:off x="10748297" y="3047863"/>
                <a:ext cx="199440" cy="322200"/>
              </p14:xfrm>
            </p:contentPart>
          </mc:Choice>
          <mc:Fallback>
            <p:pic>
              <p:nvPicPr>
                <p:cNvPr id="400" name="Freihand 399">
                  <a:extLst>
                    <a:ext uri="{FF2B5EF4-FFF2-40B4-BE49-F238E27FC236}">
                      <a16:creationId xmlns:a16="http://schemas.microsoft.com/office/drawing/2014/main" id="{914C8412-5430-ABBC-81D9-0A23ACC677B7}"/>
                    </a:ext>
                  </a:extLst>
                </p:cNvPr>
                <p:cNvPicPr/>
                <p:nvPr/>
              </p:nvPicPr>
              <p:blipFill>
                <a:blip r:embed="rId660"/>
                <a:stretch>
                  <a:fillRect/>
                </a:stretch>
              </p:blipFill>
              <p:spPr>
                <a:xfrm>
                  <a:off x="10742177" y="3041743"/>
                  <a:ext cx="2116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1" name="Freihand 400">
                  <a:extLst>
                    <a:ext uri="{FF2B5EF4-FFF2-40B4-BE49-F238E27FC236}">
                      <a16:creationId xmlns:a16="http://schemas.microsoft.com/office/drawing/2014/main" id="{2BAC2818-6122-22D0-CE40-7EE36EC07C77}"/>
                    </a:ext>
                  </a:extLst>
                </p14:cNvPr>
                <p14:cNvContentPartPr/>
                <p14:nvPr/>
              </p14:nvContentPartPr>
              <p14:xfrm>
                <a:off x="11093177" y="2999623"/>
                <a:ext cx="431640" cy="243720"/>
              </p14:xfrm>
            </p:contentPart>
          </mc:Choice>
          <mc:Fallback>
            <p:pic>
              <p:nvPicPr>
                <p:cNvPr id="401" name="Freihand 400">
                  <a:extLst>
                    <a:ext uri="{FF2B5EF4-FFF2-40B4-BE49-F238E27FC236}">
                      <a16:creationId xmlns:a16="http://schemas.microsoft.com/office/drawing/2014/main" id="{2BAC2818-6122-22D0-CE40-7EE36EC07C77}"/>
                    </a:ext>
                  </a:extLst>
                </p:cNvPr>
                <p:cNvPicPr/>
                <p:nvPr/>
              </p:nvPicPr>
              <p:blipFill>
                <a:blip r:embed="rId662"/>
                <a:stretch>
                  <a:fillRect/>
                </a:stretch>
              </p:blipFill>
              <p:spPr>
                <a:xfrm>
                  <a:off x="11087057" y="2993503"/>
                  <a:ext cx="4438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2" name="Freihand 401">
                  <a:extLst>
                    <a:ext uri="{FF2B5EF4-FFF2-40B4-BE49-F238E27FC236}">
                      <a16:creationId xmlns:a16="http://schemas.microsoft.com/office/drawing/2014/main" id="{17256187-7273-AFD5-E690-3411276C1310}"/>
                    </a:ext>
                  </a:extLst>
                </p14:cNvPr>
                <p14:cNvContentPartPr/>
                <p14:nvPr/>
              </p14:nvContentPartPr>
              <p14:xfrm>
                <a:off x="11400617" y="2918623"/>
                <a:ext cx="17280" cy="36000"/>
              </p14:xfrm>
            </p:contentPart>
          </mc:Choice>
          <mc:Fallback>
            <p:pic>
              <p:nvPicPr>
                <p:cNvPr id="402" name="Freihand 401">
                  <a:extLst>
                    <a:ext uri="{FF2B5EF4-FFF2-40B4-BE49-F238E27FC236}">
                      <a16:creationId xmlns:a16="http://schemas.microsoft.com/office/drawing/2014/main" id="{17256187-7273-AFD5-E690-3411276C1310}"/>
                    </a:ext>
                  </a:extLst>
                </p:cNvPr>
                <p:cNvPicPr/>
                <p:nvPr/>
              </p:nvPicPr>
              <p:blipFill>
                <a:blip r:embed="rId664"/>
                <a:stretch>
                  <a:fillRect/>
                </a:stretch>
              </p:blipFill>
              <p:spPr>
                <a:xfrm>
                  <a:off x="11394497" y="2912503"/>
                  <a:ext cx="29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3" name="Freihand 402">
                  <a:extLst>
                    <a:ext uri="{FF2B5EF4-FFF2-40B4-BE49-F238E27FC236}">
                      <a16:creationId xmlns:a16="http://schemas.microsoft.com/office/drawing/2014/main" id="{78CCA489-4D72-0D73-8E9C-027D1FD7EAAB}"/>
                    </a:ext>
                  </a:extLst>
                </p14:cNvPr>
                <p14:cNvContentPartPr/>
                <p14:nvPr/>
              </p14:nvContentPartPr>
              <p14:xfrm>
                <a:off x="9212537" y="3777223"/>
                <a:ext cx="111600" cy="272160"/>
              </p14:xfrm>
            </p:contentPart>
          </mc:Choice>
          <mc:Fallback>
            <p:pic>
              <p:nvPicPr>
                <p:cNvPr id="403" name="Freihand 402">
                  <a:extLst>
                    <a:ext uri="{FF2B5EF4-FFF2-40B4-BE49-F238E27FC236}">
                      <a16:creationId xmlns:a16="http://schemas.microsoft.com/office/drawing/2014/main" id="{78CCA489-4D72-0D73-8E9C-027D1FD7EAAB}"/>
                    </a:ext>
                  </a:extLst>
                </p:cNvPr>
                <p:cNvPicPr/>
                <p:nvPr/>
              </p:nvPicPr>
              <p:blipFill>
                <a:blip r:embed="rId666"/>
                <a:stretch>
                  <a:fillRect/>
                </a:stretch>
              </p:blipFill>
              <p:spPr>
                <a:xfrm>
                  <a:off x="9206417" y="3771103"/>
                  <a:ext cx="1238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04" name="Freihand 403">
                  <a:extLst>
                    <a:ext uri="{FF2B5EF4-FFF2-40B4-BE49-F238E27FC236}">
                      <a16:creationId xmlns:a16="http://schemas.microsoft.com/office/drawing/2014/main" id="{E3156F46-1950-3125-5B58-6A556BAA450D}"/>
                    </a:ext>
                  </a:extLst>
                </p14:cNvPr>
                <p14:cNvContentPartPr/>
                <p14:nvPr/>
              </p14:nvContentPartPr>
              <p14:xfrm>
                <a:off x="9387137" y="3735103"/>
                <a:ext cx="282240" cy="194760"/>
              </p14:xfrm>
            </p:contentPart>
          </mc:Choice>
          <mc:Fallback>
            <p:pic>
              <p:nvPicPr>
                <p:cNvPr id="404" name="Freihand 403">
                  <a:extLst>
                    <a:ext uri="{FF2B5EF4-FFF2-40B4-BE49-F238E27FC236}">
                      <a16:creationId xmlns:a16="http://schemas.microsoft.com/office/drawing/2014/main" id="{E3156F46-1950-3125-5B58-6A556BAA450D}"/>
                    </a:ext>
                  </a:extLst>
                </p:cNvPr>
                <p:cNvPicPr/>
                <p:nvPr/>
              </p:nvPicPr>
              <p:blipFill>
                <a:blip r:embed="rId668"/>
                <a:stretch>
                  <a:fillRect/>
                </a:stretch>
              </p:blipFill>
              <p:spPr>
                <a:xfrm>
                  <a:off x="9381017" y="3728983"/>
                  <a:ext cx="294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05" name="Freihand 404">
                  <a:extLst>
                    <a:ext uri="{FF2B5EF4-FFF2-40B4-BE49-F238E27FC236}">
                      <a16:creationId xmlns:a16="http://schemas.microsoft.com/office/drawing/2014/main" id="{12541A18-C44D-FDE6-2CCE-C31BC49DA7F1}"/>
                    </a:ext>
                  </a:extLst>
                </p14:cNvPr>
                <p14:cNvContentPartPr/>
                <p14:nvPr/>
              </p14:nvContentPartPr>
              <p14:xfrm>
                <a:off x="9576497" y="3689023"/>
                <a:ext cx="19440" cy="16200"/>
              </p14:xfrm>
            </p:contentPart>
          </mc:Choice>
          <mc:Fallback>
            <p:pic>
              <p:nvPicPr>
                <p:cNvPr id="405" name="Freihand 404">
                  <a:extLst>
                    <a:ext uri="{FF2B5EF4-FFF2-40B4-BE49-F238E27FC236}">
                      <a16:creationId xmlns:a16="http://schemas.microsoft.com/office/drawing/2014/main" id="{12541A18-C44D-FDE6-2CCE-C31BC49DA7F1}"/>
                    </a:ext>
                  </a:extLst>
                </p:cNvPr>
                <p:cNvPicPr/>
                <p:nvPr/>
              </p:nvPicPr>
              <p:blipFill>
                <a:blip r:embed="rId670"/>
                <a:stretch>
                  <a:fillRect/>
                </a:stretch>
              </p:blipFill>
              <p:spPr>
                <a:xfrm>
                  <a:off x="9570377" y="3682903"/>
                  <a:ext cx="31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6" name="Freihand 405">
                  <a:extLst>
                    <a:ext uri="{FF2B5EF4-FFF2-40B4-BE49-F238E27FC236}">
                      <a16:creationId xmlns:a16="http://schemas.microsoft.com/office/drawing/2014/main" id="{C864A300-C054-47C0-193A-D8804756926E}"/>
                    </a:ext>
                  </a:extLst>
                </p14:cNvPr>
                <p14:cNvContentPartPr/>
                <p14:nvPr/>
              </p14:nvContentPartPr>
              <p14:xfrm>
                <a:off x="9721217" y="3634303"/>
                <a:ext cx="392760" cy="225360"/>
              </p14:xfrm>
            </p:contentPart>
          </mc:Choice>
          <mc:Fallback>
            <p:pic>
              <p:nvPicPr>
                <p:cNvPr id="406" name="Freihand 405">
                  <a:extLst>
                    <a:ext uri="{FF2B5EF4-FFF2-40B4-BE49-F238E27FC236}">
                      <a16:creationId xmlns:a16="http://schemas.microsoft.com/office/drawing/2014/main" id="{C864A300-C054-47C0-193A-D8804756926E}"/>
                    </a:ext>
                  </a:extLst>
                </p:cNvPr>
                <p:cNvPicPr/>
                <p:nvPr/>
              </p:nvPicPr>
              <p:blipFill>
                <a:blip r:embed="rId672"/>
                <a:stretch>
                  <a:fillRect/>
                </a:stretch>
              </p:blipFill>
              <p:spPr>
                <a:xfrm>
                  <a:off x="9715097" y="3628183"/>
                  <a:ext cx="405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7" name="Freihand 406">
                  <a:extLst>
                    <a:ext uri="{FF2B5EF4-FFF2-40B4-BE49-F238E27FC236}">
                      <a16:creationId xmlns:a16="http://schemas.microsoft.com/office/drawing/2014/main" id="{B9E83EF9-80CB-1DE9-9210-FD32092BF84B}"/>
                    </a:ext>
                  </a:extLst>
                </p14:cNvPr>
                <p14:cNvContentPartPr/>
                <p14:nvPr/>
              </p14:nvContentPartPr>
              <p14:xfrm>
                <a:off x="10296497" y="3649063"/>
                <a:ext cx="42120" cy="223200"/>
              </p14:xfrm>
            </p:contentPart>
          </mc:Choice>
          <mc:Fallback>
            <p:pic>
              <p:nvPicPr>
                <p:cNvPr id="407" name="Freihand 406">
                  <a:extLst>
                    <a:ext uri="{FF2B5EF4-FFF2-40B4-BE49-F238E27FC236}">
                      <a16:creationId xmlns:a16="http://schemas.microsoft.com/office/drawing/2014/main" id="{B9E83EF9-80CB-1DE9-9210-FD32092BF84B}"/>
                    </a:ext>
                  </a:extLst>
                </p:cNvPr>
                <p:cNvPicPr/>
                <p:nvPr/>
              </p:nvPicPr>
              <p:blipFill>
                <a:blip r:embed="rId674"/>
                <a:stretch>
                  <a:fillRect/>
                </a:stretch>
              </p:blipFill>
              <p:spPr>
                <a:xfrm>
                  <a:off x="10290377" y="3642943"/>
                  <a:ext cx="543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8" name="Freihand 407">
                  <a:extLst>
                    <a:ext uri="{FF2B5EF4-FFF2-40B4-BE49-F238E27FC236}">
                      <a16:creationId xmlns:a16="http://schemas.microsoft.com/office/drawing/2014/main" id="{44DD4F6D-F5AB-5479-7214-EB094D569D3C}"/>
                    </a:ext>
                  </a:extLst>
                </p14:cNvPr>
                <p14:cNvContentPartPr/>
                <p14:nvPr/>
              </p14:nvContentPartPr>
              <p14:xfrm>
                <a:off x="10200737" y="3578863"/>
                <a:ext cx="196560" cy="257760"/>
              </p14:xfrm>
            </p:contentPart>
          </mc:Choice>
          <mc:Fallback>
            <p:pic>
              <p:nvPicPr>
                <p:cNvPr id="408" name="Freihand 407">
                  <a:extLst>
                    <a:ext uri="{FF2B5EF4-FFF2-40B4-BE49-F238E27FC236}">
                      <a16:creationId xmlns:a16="http://schemas.microsoft.com/office/drawing/2014/main" id="{44DD4F6D-F5AB-5479-7214-EB094D569D3C}"/>
                    </a:ext>
                  </a:extLst>
                </p:cNvPr>
                <p:cNvPicPr/>
                <p:nvPr/>
              </p:nvPicPr>
              <p:blipFill>
                <a:blip r:embed="rId676"/>
                <a:stretch>
                  <a:fillRect/>
                </a:stretch>
              </p:blipFill>
              <p:spPr>
                <a:xfrm>
                  <a:off x="10194617" y="3572743"/>
                  <a:ext cx="2088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9" name="Freihand 408">
                  <a:extLst>
                    <a:ext uri="{FF2B5EF4-FFF2-40B4-BE49-F238E27FC236}">
                      <a16:creationId xmlns:a16="http://schemas.microsoft.com/office/drawing/2014/main" id="{75DC33C2-6E76-827A-5186-995B8B8A7B42}"/>
                    </a:ext>
                  </a:extLst>
                </p14:cNvPr>
                <p14:cNvContentPartPr/>
                <p14:nvPr/>
              </p14:nvContentPartPr>
              <p14:xfrm>
                <a:off x="10463897" y="3652663"/>
                <a:ext cx="114120" cy="128880"/>
              </p14:xfrm>
            </p:contentPart>
          </mc:Choice>
          <mc:Fallback>
            <p:pic>
              <p:nvPicPr>
                <p:cNvPr id="409" name="Freihand 408">
                  <a:extLst>
                    <a:ext uri="{FF2B5EF4-FFF2-40B4-BE49-F238E27FC236}">
                      <a16:creationId xmlns:a16="http://schemas.microsoft.com/office/drawing/2014/main" id="{75DC33C2-6E76-827A-5186-995B8B8A7B42}"/>
                    </a:ext>
                  </a:extLst>
                </p:cNvPr>
                <p:cNvPicPr/>
                <p:nvPr/>
              </p:nvPicPr>
              <p:blipFill>
                <a:blip r:embed="rId678"/>
                <a:stretch>
                  <a:fillRect/>
                </a:stretch>
              </p:blipFill>
              <p:spPr>
                <a:xfrm>
                  <a:off x="10457777" y="3646543"/>
                  <a:ext cx="126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0" name="Freihand 409">
                  <a:extLst>
                    <a:ext uri="{FF2B5EF4-FFF2-40B4-BE49-F238E27FC236}">
                      <a16:creationId xmlns:a16="http://schemas.microsoft.com/office/drawing/2014/main" id="{BE378BE0-0DFD-423A-64DA-AE7C0E9F728F}"/>
                    </a:ext>
                  </a:extLst>
                </p14:cNvPr>
                <p14:cNvContentPartPr/>
                <p14:nvPr/>
              </p14:nvContentPartPr>
              <p14:xfrm>
                <a:off x="10605737" y="3566623"/>
                <a:ext cx="231120" cy="203040"/>
              </p14:xfrm>
            </p:contentPart>
          </mc:Choice>
          <mc:Fallback>
            <p:pic>
              <p:nvPicPr>
                <p:cNvPr id="410" name="Freihand 409">
                  <a:extLst>
                    <a:ext uri="{FF2B5EF4-FFF2-40B4-BE49-F238E27FC236}">
                      <a16:creationId xmlns:a16="http://schemas.microsoft.com/office/drawing/2014/main" id="{BE378BE0-0DFD-423A-64DA-AE7C0E9F728F}"/>
                    </a:ext>
                  </a:extLst>
                </p:cNvPr>
                <p:cNvPicPr/>
                <p:nvPr/>
              </p:nvPicPr>
              <p:blipFill>
                <a:blip r:embed="rId680"/>
                <a:stretch>
                  <a:fillRect/>
                </a:stretch>
              </p:blipFill>
              <p:spPr>
                <a:xfrm>
                  <a:off x="10599617" y="3560503"/>
                  <a:ext cx="2433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1" name="Freihand 410">
                  <a:extLst>
                    <a:ext uri="{FF2B5EF4-FFF2-40B4-BE49-F238E27FC236}">
                      <a16:creationId xmlns:a16="http://schemas.microsoft.com/office/drawing/2014/main" id="{6E4C893A-EE7E-1AB9-2BD1-6F4A7B1F4EDF}"/>
                    </a:ext>
                  </a:extLst>
                </p14:cNvPr>
                <p14:cNvContentPartPr/>
                <p14:nvPr/>
              </p14:nvContentPartPr>
              <p14:xfrm>
                <a:off x="10850537" y="3569503"/>
                <a:ext cx="91800" cy="190440"/>
              </p14:xfrm>
            </p:contentPart>
          </mc:Choice>
          <mc:Fallback>
            <p:pic>
              <p:nvPicPr>
                <p:cNvPr id="411" name="Freihand 410">
                  <a:extLst>
                    <a:ext uri="{FF2B5EF4-FFF2-40B4-BE49-F238E27FC236}">
                      <a16:creationId xmlns:a16="http://schemas.microsoft.com/office/drawing/2014/main" id="{6E4C893A-EE7E-1AB9-2BD1-6F4A7B1F4EDF}"/>
                    </a:ext>
                  </a:extLst>
                </p:cNvPr>
                <p:cNvPicPr/>
                <p:nvPr/>
              </p:nvPicPr>
              <p:blipFill>
                <a:blip r:embed="rId682"/>
                <a:stretch>
                  <a:fillRect/>
                </a:stretch>
              </p:blipFill>
              <p:spPr>
                <a:xfrm>
                  <a:off x="10844417" y="3563383"/>
                  <a:ext cx="104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2" name="Freihand 411">
                  <a:extLst>
                    <a:ext uri="{FF2B5EF4-FFF2-40B4-BE49-F238E27FC236}">
                      <a16:creationId xmlns:a16="http://schemas.microsoft.com/office/drawing/2014/main" id="{F27E3091-E754-DCBC-63EA-5CAC63975CF0}"/>
                    </a:ext>
                  </a:extLst>
                </p14:cNvPr>
                <p14:cNvContentPartPr/>
                <p14:nvPr/>
              </p14:nvContentPartPr>
              <p14:xfrm>
                <a:off x="11017217" y="3444583"/>
                <a:ext cx="192960" cy="299880"/>
              </p14:xfrm>
            </p:contentPart>
          </mc:Choice>
          <mc:Fallback>
            <p:pic>
              <p:nvPicPr>
                <p:cNvPr id="412" name="Freihand 411">
                  <a:extLst>
                    <a:ext uri="{FF2B5EF4-FFF2-40B4-BE49-F238E27FC236}">
                      <a16:creationId xmlns:a16="http://schemas.microsoft.com/office/drawing/2014/main" id="{F27E3091-E754-DCBC-63EA-5CAC63975CF0}"/>
                    </a:ext>
                  </a:extLst>
                </p:cNvPr>
                <p:cNvPicPr/>
                <p:nvPr/>
              </p:nvPicPr>
              <p:blipFill>
                <a:blip r:embed="rId684"/>
                <a:stretch>
                  <a:fillRect/>
                </a:stretch>
              </p:blipFill>
              <p:spPr>
                <a:xfrm>
                  <a:off x="11011097" y="3438463"/>
                  <a:ext cx="2052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13" name="Freihand 412">
                  <a:extLst>
                    <a:ext uri="{FF2B5EF4-FFF2-40B4-BE49-F238E27FC236}">
                      <a16:creationId xmlns:a16="http://schemas.microsoft.com/office/drawing/2014/main" id="{BD9C5A11-DC7C-D676-071E-29DFD4B511B1}"/>
                    </a:ext>
                  </a:extLst>
                </p14:cNvPr>
                <p14:cNvContentPartPr/>
                <p14:nvPr/>
              </p14:nvContentPartPr>
              <p14:xfrm>
                <a:off x="11234657" y="3374383"/>
                <a:ext cx="136800" cy="317880"/>
              </p14:xfrm>
            </p:contentPart>
          </mc:Choice>
          <mc:Fallback>
            <p:pic>
              <p:nvPicPr>
                <p:cNvPr id="413" name="Freihand 412">
                  <a:extLst>
                    <a:ext uri="{FF2B5EF4-FFF2-40B4-BE49-F238E27FC236}">
                      <a16:creationId xmlns:a16="http://schemas.microsoft.com/office/drawing/2014/main" id="{BD9C5A11-DC7C-D676-071E-29DFD4B511B1}"/>
                    </a:ext>
                  </a:extLst>
                </p:cNvPr>
                <p:cNvPicPr/>
                <p:nvPr/>
              </p:nvPicPr>
              <p:blipFill>
                <a:blip r:embed="rId686"/>
                <a:stretch>
                  <a:fillRect/>
                </a:stretch>
              </p:blipFill>
              <p:spPr>
                <a:xfrm>
                  <a:off x="11228537" y="3368263"/>
                  <a:ext cx="14904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4" name="Freihand 413">
                  <a:extLst>
                    <a:ext uri="{FF2B5EF4-FFF2-40B4-BE49-F238E27FC236}">
                      <a16:creationId xmlns:a16="http://schemas.microsoft.com/office/drawing/2014/main" id="{6521E7FE-7398-27BF-48F7-D6E2E62B3E3A}"/>
                    </a:ext>
                  </a:extLst>
                </p14:cNvPr>
                <p14:cNvContentPartPr/>
                <p14:nvPr/>
              </p14:nvContentPartPr>
              <p14:xfrm>
                <a:off x="11367857" y="3353143"/>
                <a:ext cx="118800" cy="128880"/>
              </p14:xfrm>
            </p:contentPart>
          </mc:Choice>
          <mc:Fallback>
            <p:pic>
              <p:nvPicPr>
                <p:cNvPr id="414" name="Freihand 413">
                  <a:extLst>
                    <a:ext uri="{FF2B5EF4-FFF2-40B4-BE49-F238E27FC236}">
                      <a16:creationId xmlns:a16="http://schemas.microsoft.com/office/drawing/2014/main" id="{6521E7FE-7398-27BF-48F7-D6E2E62B3E3A}"/>
                    </a:ext>
                  </a:extLst>
                </p:cNvPr>
                <p:cNvPicPr/>
                <p:nvPr/>
              </p:nvPicPr>
              <p:blipFill>
                <a:blip r:embed="rId688"/>
                <a:stretch>
                  <a:fillRect/>
                </a:stretch>
              </p:blipFill>
              <p:spPr>
                <a:xfrm>
                  <a:off x="11361737" y="3347023"/>
                  <a:ext cx="131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15" name="Freihand 414">
                  <a:extLst>
                    <a:ext uri="{FF2B5EF4-FFF2-40B4-BE49-F238E27FC236}">
                      <a16:creationId xmlns:a16="http://schemas.microsoft.com/office/drawing/2014/main" id="{6F5C787E-F121-9560-27A9-2B7A1A065EAB}"/>
                    </a:ext>
                  </a:extLst>
                </p14:cNvPr>
                <p14:cNvContentPartPr/>
                <p14:nvPr/>
              </p14:nvContentPartPr>
              <p14:xfrm>
                <a:off x="11439137" y="3458983"/>
                <a:ext cx="19080" cy="210960"/>
              </p14:xfrm>
            </p:contentPart>
          </mc:Choice>
          <mc:Fallback>
            <p:pic>
              <p:nvPicPr>
                <p:cNvPr id="415" name="Freihand 414">
                  <a:extLst>
                    <a:ext uri="{FF2B5EF4-FFF2-40B4-BE49-F238E27FC236}">
                      <a16:creationId xmlns:a16="http://schemas.microsoft.com/office/drawing/2014/main" id="{6F5C787E-F121-9560-27A9-2B7A1A065EAB}"/>
                    </a:ext>
                  </a:extLst>
                </p:cNvPr>
                <p:cNvPicPr/>
                <p:nvPr/>
              </p:nvPicPr>
              <p:blipFill>
                <a:blip r:embed="rId690"/>
                <a:stretch>
                  <a:fillRect/>
                </a:stretch>
              </p:blipFill>
              <p:spPr>
                <a:xfrm>
                  <a:off x="11433017" y="3452863"/>
                  <a:ext cx="313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16" name="Freihand 415">
                  <a:extLst>
                    <a:ext uri="{FF2B5EF4-FFF2-40B4-BE49-F238E27FC236}">
                      <a16:creationId xmlns:a16="http://schemas.microsoft.com/office/drawing/2014/main" id="{44C94CE7-F178-FB45-9A0D-1A0692B7AB78}"/>
                    </a:ext>
                  </a:extLst>
                </p14:cNvPr>
                <p14:cNvContentPartPr/>
                <p14:nvPr/>
              </p14:nvContentPartPr>
              <p14:xfrm>
                <a:off x="11444537" y="3363943"/>
                <a:ext cx="19800" cy="42480"/>
              </p14:xfrm>
            </p:contentPart>
          </mc:Choice>
          <mc:Fallback>
            <p:pic>
              <p:nvPicPr>
                <p:cNvPr id="416" name="Freihand 415">
                  <a:extLst>
                    <a:ext uri="{FF2B5EF4-FFF2-40B4-BE49-F238E27FC236}">
                      <a16:creationId xmlns:a16="http://schemas.microsoft.com/office/drawing/2014/main" id="{44C94CE7-F178-FB45-9A0D-1A0692B7AB78}"/>
                    </a:ext>
                  </a:extLst>
                </p:cNvPr>
                <p:cNvPicPr/>
                <p:nvPr/>
              </p:nvPicPr>
              <p:blipFill>
                <a:blip r:embed="rId692"/>
                <a:stretch>
                  <a:fillRect/>
                </a:stretch>
              </p:blipFill>
              <p:spPr>
                <a:xfrm>
                  <a:off x="11438417" y="3357823"/>
                  <a:ext cx="320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17" name="Freihand 416">
                  <a:extLst>
                    <a:ext uri="{FF2B5EF4-FFF2-40B4-BE49-F238E27FC236}">
                      <a16:creationId xmlns:a16="http://schemas.microsoft.com/office/drawing/2014/main" id="{6E2B9079-27D2-05D4-9424-9E4D4335A17C}"/>
                    </a:ext>
                  </a:extLst>
                </p14:cNvPr>
                <p14:cNvContentPartPr/>
                <p14:nvPr/>
              </p14:nvContentPartPr>
              <p14:xfrm>
                <a:off x="11531657" y="3492103"/>
                <a:ext cx="287280" cy="121680"/>
              </p14:xfrm>
            </p:contentPart>
          </mc:Choice>
          <mc:Fallback>
            <p:pic>
              <p:nvPicPr>
                <p:cNvPr id="417" name="Freihand 416">
                  <a:extLst>
                    <a:ext uri="{FF2B5EF4-FFF2-40B4-BE49-F238E27FC236}">
                      <a16:creationId xmlns:a16="http://schemas.microsoft.com/office/drawing/2014/main" id="{6E2B9079-27D2-05D4-9424-9E4D4335A17C}"/>
                    </a:ext>
                  </a:extLst>
                </p:cNvPr>
                <p:cNvPicPr/>
                <p:nvPr/>
              </p:nvPicPr>
              <p:blipFill>
                <a:blip r:embed="rId694"/>
                <a:stretch>
                  <a:fillRect/>
                </a:stretch>
              </p:blipFill>
              <p:spPr>
                <a:xfrm>
                  <a:off x="11525537" y="3485983"/>
                  <a:ext cx="299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18" name="Freihand 417">
                  <a:extLst>
                    <a:ext uri="{FF2B5EF4-FFF2-40B4-BE49-F238E27FC236}">
                      <a16:creationId xmlns:a16="http://schemas.microsoft.com/office/drawing/2014/main" id="{ECE7C26D-1E4E-9B91-0640-43653025271A}"/>
                    </a:ext>
                  </a:extLst>
                </p14:cNvPr>
                <p14:cNvContentPartPr/>
                <p14:nvPr/>
              </p14:nvContentPartPr>
              <p14:xfrm>
                <a:off x="10014617" y="3629983"/>
                <a:ext cx="1868760" cy="404280"/>
              </p14:xfrm>
            </p:contentPart>
          </mc:Choice>
          <mc:Fallback>
            <p:pic>
              <p:nvPicPr>
                <p:cNvPr id="418" name="Freihand 417">
                  <a:extLst>
                    <a:ext uri="{FF2B5EF4-FFF2-40B4-BE49-F238E27FC236}">
                      <a16:creationId xmlns:a16="http://schemas.microsoft.com/office/drawing/2014/main" id="{ECE7C26D-1E4E-9B91-0640-43653025271A}"/>
                    </a:ext>
                  </a:extLst>
                </p:cNvPr>
                <p:cNvPicPr/>
                <p:nvPr/>
              </p:nvPicPr>
              <p:blipFill>
                <a:blip r:embed="rId696"/>
                <a:stretch>
                  <a:fillRect/>
                </a:stretch>
              </p:blipFill>
              <p:spPr>
                <a:xfrm>
                  <a:off x="10008497" y="3623863"/>
                  <a:ext cx="1881000" cy="41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7">
            <p14:nvContentPartPr>
              <p14:cNvPr id="515" name="Freihand 514">
                <a:extLst>
                  <a:ext uri="{FF2B5EF4-FFF2-40B4-BE49-F238E27FC236}">
                    <a16:creationId xmlns:a16="http://schemas.microsoft.com/office/drawing/2014/main" id="{32CF1013-CC18-236B-6393-EF1C57284B02}"/>
                  </a:ext>
                </a:extLst>
              </p14:cNvPr>
              <p14:cNvContentPartPr/>
              <p14:nvPr/>
            </p14:nvContentPartPr>
            <p14:xfrm>
              <a:off x="2101817" y="2368183"/>
              <a:ext cx="718920" cy="600840"/>
            </p14:xfrm>
          </p:contentPart>
        </mc:Choice>
        <mc:Fallback>
          <p:pic>
            <p:nvPicPr>
              <p:cNvPr id="515" name="Freihand 514">
                <a:extLst>
                  <a:ext uri="{FF2B5EF4-FFF2-40B4-BE49-F238E27FC236}">
                    <a16:creationId xmlns:a16="http://schemas.microsoft.com/office/drawing/2014/main" id="{32CF1013-CC18-236B-6393-EF1C57284B02}"/>
                  </a:ext>
                </a:extLst>
              </p:cNvPr>
              <p:cNvPicPr/>
              <p:nvPr/>
            </p:nvPicPr>
            <p:blipFill>
              <a:blip r:embed="rId698"/>
              <a:stretch>
                <a:fillRect/>
              </a:stretch>
            </p:blipFill>
            <p:spPr>
              <a:xfrm>
                <a:off x="2095697" y="2362063"/>
                <a:ext cx="731160" cy="613080"/>
              </a:xfrm>
              <a:prstGeom prst="rect">
                <a:avLst/>
              </a:prstGeom>
            </p:spPr>
          </p:pic>
        </mc:Fallback>
      </mc:AlternateContent>
      <p:grpSp>
        <p:nvGrpSpPr>
          <p:cNvPr id="531" name="Gruppieren 530">
            <a:extLst>
              <a:ext uri="{FF2B5EF4-FFF2-40B4-BE49-F238E27FC236}">
                <a16:creationId xmlns:a16="http://schemas.microsoft.com/office/drawing/2014/main" id="{81286BDA-00D4-C1B8-E363-EF649482C97F}"/>
              </a:ext>
            </a:extLst>
          </p:cNvPr>
          <p:cNvGrpSpPr/>
          <p:nvPr/>
        </p:nvGrpSpPr>
        <p:grpSpPr>
          <a:xfrm>
            <a:off x="463817" y="1277743"/>
            <a:ext cx="11306520" cy="5709891"/>
            <a:chOff x="463817" y="1277743"/>
            <a:chExt cx="11306520" cy="5709891"/>
          </a:xfrm>
        </p:grpSpPr>
        <mc:AlternateContent xmlns:mc="http://schemas.openxmlformats.org/markup-compatibility/2006">
          <mc:Choice xmlns:p14="http://schemas.microsoft.com/office/powerpoint/2010/main" Requires="p14">
            <p:contentPart p14:bwMode="auto" r:id="rId699">
              <p14:nvContentPartPr>
                <p14:cNvPr id="420" name="Freihand 419">
                  <a:extLst>
                    <a:ext uri="{FF2B5EF4-FFF2-40B4-BE49-F238E27FC236}">
                      <a16:creationId xmlns:a16="http://schemas.microsoft.com/office/drawing/2014/main" id="{A2A792B3-3E7E-E093-1C56-FAB4FFC3BB5C}"/>
                    </a:ext>
                  </a:extLst>
                </p14:cNvPr>
                <p14:cNvContentPartPr/>
                <p14:nvPr/>
              </p14:nvContentPartPr>
              <p14:xfrm>
                <a:off x="8474177" y="1277743"/>
                <a:ext cx="3296160" cy="2787480"/>
              </p14:xfrm>
            </p:contentPart>
          </mc:Choice>
          <mc:Fallback>
            <p:pic>
              <p:nvPicPr>
                <p:cNvPr id="420" name="Freihand 419">
                  <a:extLst>
                    <a:ext uri="{FF2B5EF4-FFF2-40B4-BE49-F238E27FC236}">
                      <a16:creationId xmlns:a16="http://schemas.microsoft.com/office/drawing/2014/main" id="{A2A792B3-3E7E-E093-1C56-FAB4FFC3BB5C}"/>
                    </a:ext>
                  </a:extLst>
                </p:cNvPr>
                <p:cNvPicPr/>
                <p:nvPr/>
              </p:nvPicPr>
              <p:blipFill>
                <a:blip r:embed="rId700"/>
                <a:stretch>
                  <a:fillRect/>
                </a:stretch>
              </p:blipFill>
              <p:spPr>
                <a:xfrm>
                  <a:off x="8468057" y="1271623"/>
                  <a:ext cx="3308400" cy="27997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21" name="Freihand 420">
                  <a:extLst>
                    <a:ext uri="{FF2B5EF4-FFF2-40B4-BE49-F238E27FC236}">
                      <a16:creationId xmlns:a16="http://schemas.microsoft.com/office/drawing/2014/main" id="{F2E2B4CF-180A-71BE-EEE6-5CD9FADCEB9D}"/>
                    </a:ext>
                  </a:extLst>
                </p14:cNvPr>
                <p14:cNvContentPartPr/>
                <p14:nvPr/>
              </p14:nvContentPartPr>
              <p14:xfrm>
                <a:off x="1313777" y="3827983"/>
                <a:ext cx="7430760" cy="2541240"/>
              </p14:xfrm>
            </p:contentPart>
          </mc:Choice>
          <mc:Fallback>
            <p:pic>
              <p:nvPicPr>
                <p:cNvPr id="421" name="Freihand 420">
                  <a:extLst>
                    <a:ext uri="{FF2B5EF4-FFF2-40B4-BE49-F238E27FC236}">
                      <a16:creationId xmlns:a16="http://schemas.microsoft.com/office/drawing/2014/main" id="{F2E2B4CF-180A-71BE-EEE6-5CD9FADCEB9D}"/>
                    </a:ext>
                  </a:extLst>
                </p:cNvPr>
                <p:cNvPicPr/>
                <p:nvPr/>
              </p:nvPicPr>
              <p:blipFill>
                <a:blip r:embed="rId702"/>
                <a:stretch>
                  <a:fillRect/>
                </a:stretch>
              </p:blipFill>
              <p:spPr>
                <a:xfrm>
                  <a:off x="1307657" y="3821863"/>
                  <a:ext cx="7443000" cy="25534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22" name="Freihand 421">
                  <a:extLst>
                    <a:ext uri="{FF2B5EF4-FFF2-40B4-BE49-F238E27FC236}">
                      <a16:creationId xmlns:a16="http://schemas.microsoft.com/office/drawing/2014/main" id="{21BC9077-1C1C-1274-055F-E1E77CB63B02}"/>
                    </a:ext>
                  </a:extLst>
                </p14:cNvPr>
                <p14:cNvContentPartPr/>
                <p14:nvPr/>
              </p14:nvContentPartPr>
              <p14:xfrm>
                <a:off x="1763057" y="6273103"/>
                <a:ext cx="78840" cy="200520"/>
              </p14:xfrm>
            </p:contentPart>
          </mc:Choice>
          <mc:Fallback>
            <p:pic>
              <p:nvPicPr>
                <p:cNvPr id="422" name="Freihand 421">
                  <a:extLst>
                    <a:ext uri="{FF2B5EF4-FFF2-40B4-BE49-F238E27FC236}">
                      <a16:creationId xmlns:a16="http://schemas.microsoft.com/office/drawing/2014/main" id="{21BC9077-1C1C-1274-055F-E1E77CB63B02}"/>
                    </a:ext>
                  </a:extLst>
                </p:cNvPr>
                <p:cNvPicPr/>
                <p:nvPr/>
              </p:nvPicPr>
              <p:blipFill>
                <a:blip r:embed="rId704"/>
                <a:stretch>
                  <a:fillRect/>
                </a:stretch>
              </p:blipFill>
              <p:spPr>
                <a:xfrm>
                  <a:off x="1756937" y="6266983"/>
                  <a:ext cx="910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24" name="Freihand 423">
                  <a:extLst>
                    <a:ext uri="{FF2B5EF4-FFF2-40B4-BE49-F238E27FC236}">
                      <a16:creationId xmlns:a16="http://schemas.microsoft.com/office/drawing/2014/main" id="{DC9893E5-1BD9-63D8-D73C-34D23FCBB974}"/>
                    </a:ext>
                  </a:extLst>
                </p14:cNvPr>
                <p14:cNvContentPartPr/>
                <p14:nvPr/>
              </p14:nvContentPartPr>
              <p14:xfrm>
                <a:off x="1973297" y="6303343"/>
                <a:ext cx="281880" cy="100080"/>
              </p14:xfrm>
            </p:contentPart>
          </mc:Choice>
          <mc:Fallback>
            <p:pic>
              <p:nvPicPr>
                <p:cNvPr id="424" name="Freihand 423">
                  <a:extLst>
                    <a:ext uri="{FF2B5EF4-FFF2-40B4-BE49-F238E27FC236}">
                      <a16:creationId xmlns:a16="http://schemas.microsoft.com/office/drawing/2014/main" id="{DC9893E5-1BD9-63D8-D73C-34D23FCBB974}"/>
                    </a:ext>
                  </a:extLst>
                </p:cNvPr>
                <p:cNvPicPr/>
                <p:nvPr/>
              </p:nvPicPr>
              <p:blipFill>
                <a:blip r:embed="rId706"/>
                <a:stretch>
                  <a:fillRect/>
                </a:stretch>
              </p:blipFill>
              <p:spPr>
                <a:xfrm>
                  <a:off x="1967177" y="6297223"/>
                  <a:ext cx="294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25" name="Freihand 424">
                  <a:extLst>
                    <a:ext uri="{FF2B5EF4-FFF2-40B4-BE49-F238E27FC236}">
                      <a16:creationId xmlns:a16="http://schemas.microsoft.com/office/drawing/2014/main" id="{0470559C-5302-8C10-02D9-3AA9BF3843D8}"/>
                    </a:ext>
                  </a:extLst>
                </p14:cNvPr>
                <p14:cNvContentPartPr/>
                <p14:nvPr/>
              </p14:nvContentPartPr>
              <p14:xfrm>
                <a:off x="2311337" y="6309463"/>
                <a:ext cx="206640" cy="274680"/>
              </p14:xfrm>
            </p:contentPart>
          </mc:Choice>
          <mc:Fallback>
            <p:pic>
              <p:nvPicPr>
                <p:cNvPr id="425" name="Freihand 424">
                  <a:extLst>
                    <a:ext uri="{FF2B5EF4-FFF2-40B4-BE49-F238E27FC236}">
                      <a16:creationId xmlns:a16="http://schemas.microsoft.com/office/drawing/2014/main" id="{0470559C-5302-8C10-02D9-3AA9BF3843D8}"/>
                    </a:ext>
                  </a:extLst>
                </p:cNvPr>
                <p:cNvPicPr/>
                <p:nvPr/>
              </p:nvPicPr>
              <p:blipFill>
                <a:blip r:embed="rId708"/>
                <a:stretch>
                  <a:fillRect/>
                </a:stretch>
              </p:blipFill>
              <p:spPr>
                <a:xfrm>
                  <a:off x="2305217" y="6303343"/>
                  <a:ext cx="2188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26" name="Freihand 425">
                  <a:extLst>
                    <a:ext uri="{FF2B5EF4-FFF2-40B4-BE49-F238E27FC236}">
                      <a16:creationId xmlns:a16="http://schemas.microsoft.com/office/drawing/2014/main" id="{D32AC347-A7B6-97AE-AD7D-BC3A34A8A99B}"/>
                    </a:ext>
                  </a:extLst>
                </p14:cNvPr>
                <p14:cNvContentPartPr/>
                <p14:nvPr/>
              </p14:nvContentPartPr>
              <p14:xfrm>
                <a:off x="2571257" y="6186343"/>
                <a:ext cx="124200" cy="188280"/>
              </p14:xfrm>
            </p:contentPart>
          </mc:Choice>
          <mc:Fallback>
            <p:pic>
              <p:nvPicPr>
                <p:cNvPr id="426" name="Freihand 425">
                  <a:extLst>
                    <a:ext uri="{FF2B5EF4-FFF2-40B4-BE49-F238E27FC236}">
                      <a16:creationId xmlns:a16="http://schemas.microsoft.com/office/drawing/2014/main" id="{D32AC347-A7B6-97AE-AD7D-BC3A34A8A99B}"/>
                    </a:ext>
                  </a:extLst>
                </p:cNvPr>
                <p:cNvPicPr/>
                <p:nvPr/>
              </p:nvPicPr>
              <p:blipFill>
                <a:blip r:embed="rId710"/>
                <a:stretch>
                  <a:fillRect/>
                </a:stretch>
              </p:blipFill>
              <p:spPr>
                <a:xfrm>
                  <a:off x="2565137" y="6180223"/>
                  <a:ext cx="136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27" name="Freihand 426">
                  <a:extLst>
                    <a:ext uri="{FF2B5EF4-FFF2-40B4-BE49-F238E27FC236}">
                      <a16:creationId xmlns:a16="http://schemas.microsoft.com/office/drawing/2014/main" id="{BEBACAD0-2281-77FC-ED8E-AD10A879B553}"/>
                    </a:ext>
                  </a:extLst>
                </p14:cNvPr>
                <p14:cNvContentPartPr/>
                <p14:nvPr/>
              </p14:nvContentPartPr>
              <p14:xfrm>
                <a:off x="2677817" y="6285703"/>
                <a:ext cx="55080" cy="94320"/>
              </p14:xfrm>
            </p:contentPart>
          </mc:Choice>
          <mc:Fallback>
            <p:pic>
              <p:nvPicPr>
                <p:cNvPr id="427" name="Freihand 426">
                  <a:extLst>
                    <a:ext uri="{FF2B5EF4-FFF2-40B4-BE49-F238E27FC236}">
                      <a16:creationId xmlns:a16="http://schemas.microsoft.com/office/drawing/2014/main" id="{BEBACAD0-2281-77FC-ED8E-AD10A879B553}"/>
                    </a:ext>
                  </a:extLst>
                </p:cNvPr>
                <p:cNvPicPr/>
                <p:nvPr/>
              </p:nvPicPr>
              <p:blipFill>
                <a:blip r:embed="rId712"/>
                <a:stretch>
                  <a:fillRect/>
                </a:stretch>
              </p:blipFill>
              <p:spPr>
                <a:xfrm>
                  <a:off x="2671697" y="6279583"/>
                  <a:ext cx="67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29" name="Freihand 428">
                  <a:extLst>
                    <a:ext uri="{FF2B5EF4-FFF2-40B4-BE49-F238E27FC236}">
                      <a16:creationId xmlns:a16="http://schemas.microsoft.com/office/drawing/2014/main" id="{4BD4EEC2-2B42-F15E-5A8F-ED7CBFEC4CE3}"/>
                    </a:ext>
                  </a:extLst>
                </p14:cNvPr>
                <p14:cNvContentPartPr/>
                <p14:nvPr/>
              </p14:nvContentPartPr>
              <p14:xfrm>
                <a:off x="2742617" y="6149623"/>
                <a:ext cx="325440" cy="242640"/>
              </p14:xfrm>
            </p:contentPart>
          </mc:Choice>
          <mc:Fallback>
            <p:pic>
              <p:nvPicPr>
                <p:cNvPr id="429" name="Freihand 428">
                  <a:extLst>
                    <a:ext uri="{FF2B5EF4-FFF2-40B4-BE49-F238E27FC236}">
                      <a16:creationId xmlns:a16="http://schemas.microsoft.com/office/drawing/2014/main" id="{4BD4EEC2-2B42-F15E-5A8F-ED7CBFEC4CE3}"/>
                    </a:ext>
                  </a:extLst>
                </p:cNvPr>
                <p:cNvPicPr/>
                <p:nvPr/>
              </p:nvPicPr>
              <p:blipFill>
                <a:blip r:embed="rId714"/>
                <a:stretch>
                  <a:fillRect/>
                </a:stretch>
              </p:blipFill>
              <p:spPr>
                <a:xfrm>
                  <a:off x="2736497" y="6143503"/>
                  <a:ext cx="3376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30" name="Freihand 429">
                  <a:extLst>
                    <a:ext uri="{FF2B5EF4-FFF2-40B4-BE49-F238E27FC236}">
                      <a16:creationId xmlns:a16="http://schemas.microsoft.com/office/drawing/2014/main" id="{ECFC67B1-FABE-9A95-766E-155229C6E100}"/>
                    </a:ext>
                  </a:extLst>
                </p14:cNvPr>
                <p14:cNvContentPartPr/>
                <p14:nvPr/>
              </p14:nvContentPartPr>
              <p14:xfrm>
                <a:off x="3188657" y="6113263"/>
                <a:ext cx="117000" cy="285840"/>
              </p14:xfrm>
            </p:contentPart>
          </mc:Choice>
          <mc:Fallback>
            <p:pic>
              <p:nvPicPr>
                <p:cNvPr id="430" name="Freihand 429">
                  <a:extLst>
                    <a:ext uri="{FF2B5EF4-FFF2-40B4-BE49-F238E27FC236}">
                      <a16:creationId xmlns:a16="http://schemas.microsoft.com/office/drawing/2014/main" id="{ECFC67B1-FABE-9A95-766E-155229C6E100}"/>
                    </a:ext>
                  </a:extLst>
                </p:cNvPr>
                <p:cNvPicPr/>
                <p:nvPr/>
              </p:nvPicPr>
              <p:blipFill>
                <a:blip r:embed="rId716"/>
                <a:stretch>
                  <a:fillRect/>
                </a:stretch>
              </p:blipFill>
              <p:spPr>
                <a:xfrm>
                  <a:off x="3182537" y="6107143"/>
                  <a:ext cx="1292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31" name="Freihand 430">
                  <a:extLst>
                    <a:ext uri="{FF2B5EF4-FFF2-40B4-BE49-F238E27FC236}">
                      <a16:creationId xmlns:a16="http://schemas.microsoft.com/office/drawing/2014/main" id="{FA4E84B7-F6B5-3B59-15A0-43AA61423F30}"/>
                    </a:ext>
                  </a:extLst>
                </p14:cNvPr>
                <p14:cNvContentPartPr/>
                <p14:nvPr/>
              </p14:nvContentPartPr>
              <p14:xfrm>
                <a:off x="3351017" y="6225943"/>
                <a:ext cx="125640" cy="152640"/>
              </p14:xfrm>
            </p:contentPart>
          </mc:Choice>
          <mc:Fallback>
            <p:pic>
              <p:nvPicPr>
                <p:cNvPr id="431" name="Freihand 430">
                  <a:extLst>
                    <a:ext uri="{FF2B5EF4-FFF2-40B4-BE49-F238E27FC236}">
                      <a16:creationId xmlns:a16="http://schemas.microsoft.com/office/drawing/2014/main" id="{FA4E84B7-F6B5-3B59-15A0-43AA61423F30}"/>
                    </a:ext>
                  </a:extLst>
                </p:cNvPr>
                <p:cNvPicPr/>
                <p:nvPr/>
              </p:nvPicPr>
              <p:blipFill>
                <a:blip r:embed="rId718"/>
                <a:stretch>
                  <a:fillRect/>
                </a:stretch>
              </p:blipFill>
              <p:spPr>
                <a:xfrm>
                  <a:off x="3344897" y="6219823"/>
                  <a:ext cx="137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32" name="Freihand 431">
                  <a:extLst>
                    <a:ext uri="{FF2B5EF4-FFF2-40B4-BE49-F238E27FC236}">
                      <a16:creationId xmlns:a16="http://schemas.microsoft.com/office/drawing/2014/main" id="{E283A7E8-0702-4FB1-B726-EC62EBD62AD5}"/>
                    </a:ext>
                  </a:extLst>
                </p14:cNvPr>
                <p14:cNvContentPartPr/>
                <p14:nvPr/>
              </p14:nvContentPartPr>
              <p14:xfrm>
                <a:off x="3449297" y="6111463"/>
                <a:ext cx="163080" cy="231480"/>
              </p14:xfrm>
            </p:contentPart>
          </mc:Choice>
          <mc:Fallback>
            <p:pic>
              <p:nvPicPr>
                <p:cNvPr id="432" name="Freihand 431">
                  <a:extLst>
                    <a:ext uri="{FF2B5EF4-FFF2-40B4-BE49-F238E27FC236}">
                      <a16:creationId xmlns:a16="http://schemas.microsoft.com/office/drawing/2014/main" id="{E283A7E8-0702-4FB1-B726-EC62EBD62AD5}"/>
                    </a:ext>
                  </a:extLst>
                </p:cNvPr>
                <p:cNvPicPr/>
                <p:nvPr/>
              </p:nvPicPr>
              <p:blipFill>
                <a:blip r:embed="rId720"/>
                <a:stretch>
                  <a:fillRect/>
                </a:stretch>
              </p:blipFill>
              <p:spPr>
                <a:xfrm>
                  <a:off x="3443177" y="6105343"/>
                  <a:ext cx="1753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33" name="Freihand 432">
                  <a:extLst>
                    <a:ext uri="{FF2B5EF4-FFF2-40B4-BE49-F238E27FC236}">
                      <a16:creationId xmlns:a16="http://schemas.microsoft.com/office/drawing/2014/main" id="{CCA5916A-8D84-104A-0E7B-D49088017145}"/>
                    </a:ext>
                  </a:extLst>
                </p14:cNvPr>
                <p14:cNvContentPartPr/>
                <p14:nvPr/>
              </p14:nvContentPartPr>
              <p14:xfrm>
                <a:off x="3631817" y="6091303"/>
                <a:ext cx="375840" cy="250560"/>
              </p14:xfrm>
            </p:contentPart>
          </mc:Choice>
          <mc:Fallback>
            <p:pic>
              <p:nvPicPr>
                <p:cNvPr id="433" name="Freihand 432">
                  <a:extLst>
                    <a:ext uri="{FF2B5EF4-FFF2-40B4-BE49-F238E27FC236}">
                      <a16:creationId xmlns:a16="http://schemas.microsoft.com/office/drawing/2014/main" id="{CCA5916A-8D84-104A-0E7B-D49088017145}"/>
                    </a:ext>
                  </a:extLst>
                </p:cNvPr>
                <p:cNvPicPr/>
                <p:nvPr/>
              </p:nvPicPr>
              <p:blipFill>
                <a:blip r:embed="rId722"/>
                <a:stretch>
                  <a:fillRect/>
                </a:stretch>
              </p:blipFill>
              <p:spPr>
                <a:xfrm>
                  <a:off x="3625697" y="6085183"/>
                  <a:ext cx="3880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34" name="Freihand 433">
                  <a:extLst>
                    <a:ext uri="{FF2B5EF4-FFF2-40B4-BE49-F238E27FC236}">
                      <a16:creationId xmlns:a16="http://schemas.microsoft.com/office/drawing/2014/main" id="{9F52F0DE-9FA5-0B44-6F6D-CB167B652E6A}"/>
                    </a:ext>
                  </a:extLst>
                </p14:cNvPr>
                <p14:cNvContentPartPr/>
                <p14:nvPr/>
              </p14:nvContentPartPr>
              <p14:xfrm>
                <a:off x="3987497" y="6052423"/>
                <a:ext cx="137520" cy="266760"/>
              </p14:xfrm>
            </p:contentPart>
          </mc:Choice>
          <mc:Fallback>
            <p:pic>
              <p:nvPicPr>
                <p:cNvPr id="434" name="Freihand 433">
                  <a:extLst>
                    <a:ext uri="{FF2B5EF4-FFF2-40B4-BE49-F238E27FC236}">
                      <a16:creationId xmlns:a16="http://schemas.microsoft.com/office/drawing/2014/main" id="{9F52F0DE-9FA5-0B44-6F6D-CB167B652E6A}"/>
                    </a:ext>
                  </a:extLst>
                </p:cNvPr>
                <p:cNvPicPr/>
                <p:nvPr/>
              </p:nvPicPr>
              <p:blipFill>
                <a:blip r:embed="rId724"/>
                <a:stretch>
                  <a:fillRect/>
                </a:stretch>
              </p:blipFill>
              <p:spPr>
                <a:xfrm>
                  <a:off x="3981377" y="6046303"/>
                  <a:ext cx="1497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35" name="Freihand 434">
                  <a:extLst>
                    <a:ext uri="{FF2B5EF4-FFF2-40B4-BE49-F238E27FC236}">
                      <a16:creationId xmlns:a16="http://schemas.microsoft.com/office/drawing/2014/main" id="{ADD7D515-46BA-4E0E-D7B1-5DBF4F032ED5}"/>
                    </a:ext>
                  </a:extLst>
                </p14:cNvPr>
                <p14:cNvContentPartPr/>
                <p14:nvPr/>
              </p14:nvContentPartPr>
              <p14:xfrm>
                <a:off x="4285217" y="6054583"/>
                <a:ext cx="339120" cy="276480"/>
              </p14:xfrm>
            </p:contentPart>
          </mc:Choice>
          <mc:Fallback>
            <p:pic>
              <p:nvPicPr>
                <p:cNvPr id="435" name="Freihand 434">
                  <a:extLst>
                    <a:ext uri="{FF2B5EF4-FFF2-40B4-BE49-F238E27FC236}">
                      <a16:creationId xmlns:a16="http://schemas.microsoft.com/office/drawing/2014/main" id="{ADD7D515-46BA-4E0E-D7B1-5DBF4F032ED5}"/>
                    </a:ext>
                  </a:extLst>
                </p:cNvPr>
                <p:cNvPicPr/>
                <p:nvPr/>
              </p:nvPicPr>
              <p:blipFill>
                <a:blip r:embed="rId726"/>
                <a:stretch>
                  <a:fillRect/>
                </a:stretch>
              </p:blipFill>
              <p:spPr>
                <a:xfrm>
                  <a:off x="4279097" y="6048463"/>
                  <a:ext cx="3513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36" name="Freihand 435">
                  <a:extLst>
                    <a:ext uri="{FF2B5EF4-FFF2-40B4-BE49-F238E27FC236}">
                      <a16:creationId xmlns:a16="http://schemas.microsoft.com/office/drawing/2014/main" id="{1B860567-1A4E-25D3-568B-5D95347BBB90}"/>
                    </a:ext>
                  </a:extLst>
                </p14:cNvPr>
                <p14:cNvContentPartPr/>
                <p14:nvPr/>
              </p14:nvContentPartPr>
              <p14:xfrm>
                <a:off x="4481057" y="6043063"/>
                <a:ext cx="48960" cy="17280"/>
              </p14:xfrm>
            </p:contentPart>
          </mc:Choice>
          <mc:Fallback>
            <p:pic>
              <p:nvPicPr>
                <p:cNvPr id="436" name="Freihand 435">
                  <a:extLst>
                    <a:ext uri="{FF2B5EF4-FFF2-40B4-BE49-F238E27FC236}">
                      <a16:creationId xmlns:a16="http://schemas.microsoft.com/office/drawing/2014/main" id="{1B860567-1A4E-25D3-568B-5D95347BBB90}"/>
                    </a:ext>
                  </a:extLst>
                </p:cNvPr>
                <p:cNvPicPr/>
                <p:nvPr/>
              </p:nvPicPr>
              <p:blipFill>
                <a:blip r:embed="rId728"/>
                <a:stretch>
                  <a:fillRect/>
                </a:stretch>
              </p:blipFill>
              <p:spPr>
                <a:xfrm>
                  <a:off x="4474937" y="6036943"/>
                  <a:ext cx="61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37" name="Freihand 436">
                  <a:extLst>
                    <a:ext uri="{FF2B5EF4-FFF2-40B4-BE49-F238E27FC236}">
                      <a16:creationId xmlns:a16="http://schemas.microsoft.com/office/drawing/2014/main" id="{70DEAA4A-7173-EB41-D26C-EF315DC38139}"/>
                    </a:ext>
                  </a:extLst>
                </p14:cNvPr>
                <p14:cNvContentPartPr/>
                <p14:nvPr/>
              </p14:nvContentPartPr>
              <p14:xfrm>
                <a:off x="4662137" y="6112543"/>
                <a:ext cx="120960" cy="160200"/>
              </p14:xfrm>
            </p:contentPart>
          </mc:Choice>
          <mc:Fallback>
            <p:pic>
              <p:nvPicPr>
                <p:cNvPr id="437" name="Freihand 436">
                  <a:extLst>
                    <a:ext uri="{FF2B5EF4-FFF2-40B4-BE49-F238E27FC236}">
                      <a16:creationId xmlns:a16="http://schemas.microsoft.com/office/drawing/2014/main" id="{70DEAA4A-7173-EB41-D26C-EF315DC38139}"/>
                    </a:ext>
                  </a:extLst>
                </p:cNvPr>
                <p:cNvPicPr/>
                <p:nvPr/>
              </p:nvPicPr>
              <p:blipFill>
                <a:blip r:embed="rId730"/>
                <a:stretch>
                  <a:fillRect/>
                </a:stretch>
              </p:blipFill>
              <p:spPr>
                <a:xfrm>
                  <a:off x="4656017" y="6106423"/>
                  <a:ext cx="133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38" name="Freihand 437">
                  <a:extLst>
                    <a:ext uri="{FF2B5EF4-FFF2-40B4-BE49-F238E27FC236}">
                      <a16:creationId xmlns:a16="http://schemas.microsoft.com/office/drawing/2014/main" id="{03DF5951-518D-1E8B-EA90-890D8A79193A}"/>
                    </a:ext>
                  </a:extLst>
                </p14:cNvPr>
                <p14:cNvContentPartPr/>
                <p14:nvPr/>
              </p14:nvContentPartPr>
              <p14:xfrm>
                <a:off x="4848257" y="6032263"/>
                <a:ext cx="164520" cy="263880"/>
              </p14:xfrm>
            </p:contentPart>
          </mc:Choice>
          <mc:Fallback>
            <p:pic>
              <p:nvPicPr>
                <p:cNvPr id="438" name="Freihand 437">
                  <a:extLst>
                    <a:ext uri="{FF2B5EF4-FFF2-40B4-BE49-F238E27FC236}">
                      <a16:creationId xmlns:a16="http://schemas.microsoft.com/office/drawing/2014/main" id="{03DF5951-518D-1E8B-EA90-890D8A79193A}"/>
                    </a:ext>
                  </a:extLst>
                </p:cNvPr>
                <p:cNvPicPr/>
                <p:nvPr/>
              </p:nvPicPr>
              <p:blipFill>
                <a:blip r:embed="rId732"/>
                <a:stretch>
                  <a:fillRect/>
                </a:stretch>
              </p:blipFill>
              <p:spPr>
                <a:xfrm>
                  <a:off x="4842137" y="6026143"/>
                  <a:ext cx="1767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39" name="Freihand 438">
                  <a:extLst>
                    <a:ext uri="{FF2B5EF4-FFF2-40B4-BE49-F238E27FC236}">
                      <a16:creationId xmlns:a16="http://schemas.microsoft.com/office/drawing/2014/main" id="{CB03782A-4639-B9B5-A452-F830BFF22A48}"/>
                    </a:ext>
                  </a:extLst>
                </p14:cNvPr>
                <p14:cNvContentPartPr/>
                <p14:nvPr/>
              </p14:nvContentPartPr>
              <p14:xfrm>
                <a:off x="5063177" y="6094183"/>
                <a:ext cx="242640" cy="151920"/>
              </p14:xfrm>
            </p:contentPart>
          </mc:Choice>
          <mc:Fallback>
            <p:pic>
              <p:nvPicPr>
                <p:cNvPr id="439" name="Freihand 438">
                  <a:extLst>
                    <a:ext uri="{FF2B5EF4-FFF2-40B4-BE49-F238E27FC236}">
                      <a16:creationId xmlns:a16="http://schemas.microsoft.com/office/drawing/2014/main" id="{CB03782A-4639-B9B5-A452-F830BFF22A48}"/>
                    </a:ext>
                  </a:extLst>
                </p:cNvPr>
                <p:cNvPicPr/>
                <p:nvPr/>
              </p:nvPicPr>
              <p:blipFill>
                <a:blip r:embed="rId734"/>
                <a:stretch>
                  <a:fillRect/>
                </a:stretch>
              </p:blipFill>
              <p:spPr>
                <a:xfrm>
                  <a:off x="5057057" y="6088063"/>
                  <a:ext cx="254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40" name="Freihand 439">
                  <a:extLst>
                    <a:ext uri="{FF2B5EF4-FFF2-40B4-BE49-F238E27FC236}">
                      <a16:creationId xmlns:a16="http://schemas.microsoft.com/office/drawing/2014/main" id="{B7EE42E6-419C-ED37-16EB-EE3FE4A3479C}"/>
                    </a:ext>
                  </a:extLst>
                </p14:cNvPr>
                <p14:cNvContentPartPr/>
                <p14:nvPr/>
              </p14:nvContentPartPr>
              <p14:xfrm>
                <a:off x="5167577" y="5970703"/>
                <a:ext cx="9720" cy="23760"/>
              </p14:xfrm>
            </p:contentPart>
          </mc:Choice>
          <mc:Fallback>
            <p:pic>
              <p:nvPicPr>
                <p:cNvPr id="440" name="Freihand 439">
                  <a:extLst>
                    <a:ext uri="{FF2B5EF4-FFF2-40B4-BE49-F238E27FC236}">
                      <a16:creationId xmlns:a16="http://schemas.microsoft.com/office/drawing/2014/main" id="{B7EE42E6-419C-ED37-16EB-EE3FE4A3479C}"/>
                    </a:ext>
                  </a:extLst>
                </p:cNvPr>
                <p:cNvPicPr/>
                <p:nvPr/>
              </p:nvPicPr>
              <p:blipFill>
                <a:blip r:embed="rId736"/>
                <a:stretch>
                  <a:fillRect/>
                </a:stretch>
              </p:blipFill>
              <p:spPr>
                <a:xfrm>
                  <a:off x="5161457" y="5964583"/>
                  <a:ext cx="21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41" name="Freihand 440">
                  <a:extLst>
                    <a:ext uri="{FF2B5EF4-FFF2-40B4-BE49-F238E27FC236}">
                      <a16:creationId xmlns:a16="http://schemas.microsoft.com/office/drawing/2014/main" id="{E68B097C-5BBE-D678-7576-FBEE111DABF1}"/>
                    </a:ext>
                  </a:extLst>
                </p14:cNvPr>
                <p14:cNvContentPartPr/>
                <p14:nvPr/>
              </p14:nvContentPartPr>
              <p14:xfrm>
                <a:off x="5431097" y="5900143"/>
                <a:ext cx="194400" cy="349560"/>
              </p14:xfrm>
            </p:contentPart>
          </mc:Choice>
          <mc:Fallback>
            <p:pic>
              <p:nvPicPr>
                <p:cNvPr id="441" name="Freihand 440">
                  <a:extLst>
                    <a:ext uri="{FF2B5EF4-FFF2-40B4-BE49-F238E27FC236}">
                      <a16:creationId xmlns:a16="http://schemas.microsoft.com/office/drawing/2014/main" id="{E68B097C-5BBE-D678-7576-FBEE111DABF1}"/>
                    </a:ext>
                  </a:extLst>
                </p:cNvPr>
                <p:cNvPicPr/>
                <p:nvPr/>
              </p:nvPicPr>
              <p:blipFill>
                <a:blip r:embed="rId738"/>
                <a:stretch>
                  <a:fillRect/>
                </a:stretch>
              </p:blipFill>
              <p:spPr>
                <a:xfrm>
                  <a:off x="5424977" y="5894023"/>
                  <a:ext cx="20664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42" name="Freihand 441">
                  <a:extLst>
                    <a:ext uri="{FF2B5EF4-FFF2-40B4-BE49-F238E27FC236}">
                      <a16:creationId xmlns:a16="http://schemas.microsoft.com/office/drawing/2014/main" id="{784693BF-AA0E-8B93-668C-0CE71D821EE7}"/>
                    </a:ext>
                  </a:extLst>
                </p14:cNvPr>
                <p14:cNvContentPartPr/>
                <p14:nvPr/>
              </p14:nvContentPartPr>
              <p14:xfrm>
                <a:off x="5786417" y="5999863"/>
                <a:ext cx="29160" cy="218520"/>
              </p14:xfrm>
            </p:contentPart>
          </mc:Choice>
          <mc:Fallback>
            <p:pic>
              <p:nvPicPr>
                <p:cNvPr id="442" name="Freihand 441">
                  <a:extLst>
                    <a:ext uri="{FF2B5EF4-FFF2-40B4-BE49-F238E27FC236}">
                      <a16:creationId xmlns:a16="http://schemas.microsoft.com/office/drawing/2014/main" id="{784693BF-AA0E-8B93-668C-0CE71D821EE7}"/>
                    </a:ext>
                  </a:extLst>
                </p:cNvPr>
                <p:cNvPicPr/>
                <p:nvPr/>
              </p:nvPicPr>
              <p:blipFill>
                <a:blip r:embed="rId740"/>
                <a:stretch>
                  <a:fillRect/>
                </a:stretch>
              </p:blipFill>
              <p:spPr>
                <a:xfrm>
                  <a:off x="5780297" y="5993743"/>
                  <a:ext cx="414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43" name="Freihand 442">
                  <a:extLst>
                    <a:ext uri="{FF2B5EF4-FFF2-40B4-BE49-F238E27FC236}">
                      <a16:creationId xmlns:a16="http://schemas.microsoft.com/office/drawing/2014/main" id="{90275F94-0A50-2040-7F2E-977F5A4BB031}"/>
                    </a:ext>
                  </a:extLst>
                </p14:cNvPr>
                <p14:cNvContentPartPr/>
                <p14:nvPr/>
              </p14:nvContentPartPr>
              <p14:xfrm>
                <a:off x="5691737" y="5850823"/>
                <a:ext cx="157320" cy="198000"/>
              </p14:xfrm>
            </p:contentPart>
          </mc:Choice>
          <mc:Fallback>
            <p:pic>
              <p:nvPicPr>
                <p:cNvPr id="443" name="Freihand 442">
                  <a:extLst>
                    <a:ext uri="{FF2B5EF4-FFF2-40B4-BE49-F238E27FC236}">
                      <a16:creationId xmlns:a16="http://schemas.microsoft.com/office/drawing/2014/main" id="{90275F94-0A50-2040-7F2E-977F5A4BB031}"/>
                    </a:ext>
                  </a:extLst>
                </p:cNvPr>
                <p:cNvPicPr/>
                <p:nvPr/>
              </p:nvPicPr>
              <p:blipFill>
                <a:blip r:embed="rId742"/>
                <a:stretch>
                  <a:fillRect/>
                </a:stretch>
              </p:blipFill>
              <p:spPr>
                <a:xfrm>
                  <a:off x="5685617" y="5844703"/>
                  <a:ext cx="169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45" name="Freihand 444">
                  <a:extLst>
                    <a:ext uri="{FF2B5EF4-FFF2-40B4-BE49-F238E27FC236}">
                      <a16:creationId xmlns:a16="http://schemas.microsoft.com/office/drawing/2014/main" id="{7585A207-F14C-B494-FFB7-3797BEC43484}"/>
                    </a:ext>
                  </a:extLst>
                </p14:cNvPr>
                <p14:cNvContentPartPr/>
                <p14:nvPr/>
              </p14:nvContentPartPr>
              <p14:xfrm>
                <a:off x="5957417" y="6118663"/>
                <a:ext cx="18360" cy="139680"/>
              </p14:xfrm>
            </p:contentPart>
          </mc:Choice>
          <mc:Fallback>
            <p:pic>
              <p:nvPicPr>
                <p:cNvPr id="445" name="Freihand 444">
                  <a:extLst>
                    <a:ext uri="{FF2B5EF4-FFF2-40B4-BE49-F238E27FC236}">
                      <a16:creationId xmlns:a16="http://schemas.microsoft.com/office/drawing/2014/main" id="{7585A207-F14C-B494-FFB7-3797BEC43484}"/>
                    </a:ext>
                  </a:extLst>
                </p:cNvPr>
                <p:cNvPicPr/>
                <p:nvPr/>
              </p:nvPicPr>
              <p:blipFill>
                <a:blip r:embed="rId744"/>
                <a:stretch>
                  <a:fillRect/>
                </a:stretch>
              </p:blipFill>
              <p:spPr>
                <a:xfrm>
                  <a:off x="5951297" y="6112543"/>
                  <a:ext cx="30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46" name="Freihand 445">
                  <a:extLst>
                    <a:ext uri="{FF2B5EF4-FFF2-40B4-BE49-F238E27FC236}">
                      <a16:creationId xmlns:a16="http://schemas.microsoft.com/office/drawing/2014/main" id="{02B892F0-1A0D-808F-1FA7-B5FF8C6CC163}"/>
                    </a:ext>
                  </a:extLst>
                </p14:cNvPr>
                <p14:cNvContentPartPr/>
                <p14:nvPr/>
              </p14:nvContentPartPr>
              <p14:xfrm>
                <a:off x="6080177" y="5908423"/>
                <a:ext cx="157320" cy="217440"/>
              </p14:xfrm>
            </p:contentPart>
          </mc:Choice>
          <mc:Fallback>
            <p:pic>
              <p:nvPicPr>
                <p:cNvPr id="446" name="Freihand 445">
                  <a:extLst>
                    <a:ext uri="{FF2B5EF4-FFF2-40B4-BE49-F238E27FC236}">
                      <a16:creationId xmlns:a16="http://schemas.microsoft.com/office/drawing/2014/main" id="{02B892F0-1A0D-808F-1FA7-B5FF8C6CC163}"/>
                    </a:ext>
                  </a:extLst>
                </p:cNvPr>
                <p:cNvPicPr/>
                <p:nvPr/>
              </p:nvPicPr>
              <p:blipFill>
                <a:blip r:embed="rId746"/>
                <a:stretch>
                  <a:fillRect/>
                </a:stretch>
              </p:blipFill>
              <p:spPr>
                <a:xfrm>
                  <a:off x="6074057" y="5902303"/>
                  <a:ext cx="1695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47" name="Freihand 446">
                  <a:extLst>
                    <a:ext uri="{FF2B5EF4-FFF2-40B4-BE49-F238E27FC236}">
                      <a16:creationId xmlns:a16="http://schemas.microsoft.com/office/drawing/2014/main" id="{5FFE0341-F836-DB49-B0AC-C55E59AF2D4C}"/>
                    </a:ext>
                  </a:extLst>
                </p14:cNvPr>
                <p14:cNvContentPartPr/>
                <p14:nvPr/>
              </p14:nvContentPartPr>
              <p14:xfrm>
                <a:off x="6244697" y="5864503"/>
                <a:ext cx="302760" cy="371880"/>
              </p14:xfrm>
            </p:contentPart>
          </mc:Choice>
          <mc:Fallback>
            <p:pic>
              <p:nvPicPr>
                <p:cNvPr id="447" name="Freihand 446">
                  <a:extLst>
                    <a:ext uri="{FF2B5EF4-FFF2-40B4-BE49-F238E27FC236}">
                      <a16:creationId xmlns:a16="http://schemas.microsoft.com/office/drawing/2014/main" id="{5FFE0341-F836-DB49-B0AC-C55E59AF2D4C}"/>
                    </a:ext>
                  </a:extLst>
                </p:cNvPr>
                <p:cNvPicPr/>
                <p:nvPr/>
              </p:nvPicPr>
              <p:blipFill>
                <a:blip r:embed="rId748"/>
                <a:stretch>
                  <a:fillRect/>
                </a:stretch>
              </p:blipFill>
              <p:spPr>
                <a:xfrm>
                  <a:off x="6238577" y="5858383"/>
                  <a:ext cx="31500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49" name="Freihand 448">
                  <a:extLst>
                    <a:ext uri="{FF2B5EF4-FFF2-40B4-BE49-F238E27FC236}">
                      <a16:creationId xmlns:a16="http://schemas.microsoft.com/office/drawing/2014/main" id="{06272CAE-FB78-2826-A5FC-2C057648FD39}"/>
                    </a:ext>
                  </a:extLst>
                </p14:cNvPr>
                <p14:cNvContentPartPr/>
                <p14:nvPr/>
              </p14:nvContentPartPr>
              <p14:xfrm>
                <a:off x="6786137" y="5902663"/>
                <a:ext cx="96120" cy="149400"/>
              </p14:xfrm>
            </p:contentPart>
          </mc:Choice>
          <mc:Fallback>
            <p:pic>
              <p:nvPicPr>
                <p:cNvPr id="449" name="Freihand 448">
                  <a:extLst>
                    <a:ext uri="{FF2B5EF4-FFF2-40B4-BE49-F238E27FC236}">
                      <a16:creationId xmlns:a16="http://schemas.microsoft.com/office/drawing/2014/main" id="{06272CAE-FB78-2826-A5FC-2C057648FD39}"/>
                    </a:ext>
                  </a:extLst>
                </p:cNvPr>
                <p:cNvPicPr/>
                <p:nvPr/>
              </p:nvPicPr>
              <p:blipFill>
                <a:blip r:embed="rId750"/>
                <a:stretch>
                  <a:fillRect/>
                </a:stretch>
              </p:blipFill>
              <p:spPr>
                <a:xfrm>
                  <a:off x="6780017" y="5896543"/>
                  <a:ext cx="108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50" name="Freihand 449">
                  <a:extLst>
                    <a:ext uri="{FF2B5EF4-FFF2-40B4-BE49-F238E27FC236}">
                      <a16:creationId xmlns:a16="http://schemas.microsoft.com/office/drawing/2014/main" id="{6C5D7AC4-08C2-F173-8978-1CB42C92D710}"/>
                    </a:ext>
                  </a:extLst>
                </p14:cNvPr>
                <p14:cNvContentPartPr/>
                <p14:nvPr/>
              </p14:nvContentPartPr>
              <p14:xfrm>
                <a:off x="6917897" y="5780983"/>
                <a:ext cx="244080" cy="239400"/>
              </p14:xfrm>
            </p:contentPart>
          </mc:Choice>
          <mc:Fallback>
            <p:pic>
              <p:nvPicPr>
                <p:cNvPr id="450" name="Freihand 449">
                  <a:extLst>
                    <a:ext uri="{FF2B5EF4-FFF2-40B4-BE49-F238E27FC236}">
                      <a16:creationId xmlns:a16="http://schemas.microsoft.com/office/drawing/2014/main" id="{6C5D7AC4-08C2-F173-8978-1CB42C92D710}"/>
                    </a:ext>
                  </a:extLst>
                </p:cNvPr>
                <p:cNvPicPr/>
                <p:nvPr/>
              </p:nvPicPr>
              <p:blipFill>
                <a:blip r:embed="rId752"/>
                <a:stretch>
                  <a:fillRect/>
                </a:stretch>
              </p:blipFill>
              <p:spPr>
                <a:xfrm>
                  <a:off x="6911777" y="5774863"/>
                  <a:ext cx="2563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51" name="Freihand 450">
                  <a:extLst>
                    <a:ext uri="{FF2B5EF4-FFF2-40B4-BE49-F238E27FC236}">
                      <a16:creationId xmlns:a16="http://schemas.microsoft.com/office/drawing/2014/main" id="{F0AD8A09-C9D7-9DD4-4312-99A59CF2DD56}"/>
                    </a:ext>
                  </a:extLst>
                </p14:cNvPr>
                <p14:cNvContentPartPr/>
                <p14:nvPr/>
              </p14:nvContentPartPr>
              <p14:xfrm>
                <a:off x="6834737" y="5732023"/>
                <a:ext cx="60480" cy="62640"/>
              </p14:xfrm>
            </p:contentPart>
          </mc:Choice>
          <mc:Fallback>
            <p:pic>
              <p:nvPicPr>
                <p:cNvPr id="451" name="Freihand 450">
                  <a:extLst>
                    <a:ext uri="{FF2B5EF4-FFF2-40B4-BE49-F238E27FC236}">
                      <a16:creationId xmlns:a16="http://schemas.microsoft.com/office/drawing/2014/main" id="{F0AD8A09-C9D7-9DD4-4312-99A59CF2DD56}"/>
                    </a:ext>
                  </a:extLst>
                </p:cNvPr>
                <p:cNvPicPr/>
                <p:nvPr/>
              </p:nvPicPr>
              <p:blipFill>
                <a:blip r:embed="rId754"/>
                <a:stretch>
                  <a:fillRect/>
                </a:stretch>
              </p:blipFill>
              <p:spPr>
                <a:xfrm>
                  <a:off x="6828617" y="5725903"/>
                  <a:ext cx="72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52" name="Freihand 451">
                  <a:extLst>
                    <a:ext uri="{FF2B5EF4-FFF2-40B4-BE49-F238E27FC236}">
                      <a16:creationId xmlns:a16="http://schemas.microsoft.com/office/drawing/2014/main" id="{2AE74C1E-83A7-2F9F-717B-F762EC3482B1}"/>
                    </a:ext>
                  </a:extLst>
                </p14:cNvPr>
                <p14:cNvContentPartPr/>
                <p14:nvPr/>
              </p14:nvContentPartPr>
              <p14:xfrm>
                <a:off x="7350617" y="5633743"/>
                <a:ext cx="171360" cy="272880"/>
              </p14:xfrm>
            </p:contentPart>
          </mc:Choice>
          <mc:Fallback>
            <p:pic>
              <p:nvPicPr>
                <p:cNvPr id="452" name="Freihand 451">
                  <a:extLst>
                    <a:ext uri="{FF2B5EF4-FFF2-40B4-BE49-F238E27FC236}">
                      <a16:creationId xmlns:a16="http://schemas.microsoft.com/office/drawing/2014/main" id="{2AE74C1E-83A7-2F9F-717B-F762EC3482B1}"/>
                    </a:ext>
                  </a:extLst>
                </p:cNvPr>
                <p:cNvPicPr/>
                <p:nvPr/>
              </p:nvPicPr>
              <p:blipFill>
                <a:blip r:embed="rId756"/>
                <a:stretch>
                  <a:fillRect/>
                </a:stretch>
              </p:blipFill>
              <p:spPr>
                <a:xfrm>
                  <a:off x="7344497" y="5627623"/>
                  <a:ext cx="1836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53" name="Freihand 452">
                  <a:extLst>
                    <a:ext uri="{FF2B5EF4-FFF2-40B4-BE49-F238E27FC236}">
                      <a16:creationId xmlns:a16="http://schemas.microsoft.com/office/drawing/2014/main" id="{325027DA-C4F6-97E8-DB32-D504A295BF02}"/>
                    </a:ext>
                  </a:extLst>
                </p14:cNvPr>
                <p14:cNvContentPartPr/>
                <p14:nvPr/>
              </p14:nvContentPartPr>
              <p14:xfrm>
                <a:off x="7511897" y="5691703"/>
                <a:ext cx="270000" cy="181800"/>
              </p14:xfrm>
            </p:contentPart>
          </mc:Choice>
          <mc:Fallback>
            <p:pic>
              <p:nvPicPr>
                <p:cNvPr id="453" name="Freihand 452">
                  <a:extLst>
                    <a:ext uri="{FF2B5EF4-FFF2-40B4-BE49-F238E27FC236}">
                      <a16:creationId xmlns:a16="http://schemas.microsoft.com/office/drawing/2014/main" id="{325027DA-C4F6-97E8-DB32-D504A295BF02}"/>
                    </a:ext>
                  </a:extLst>
                </p:cNvPr>
                <p:cNvPicPr/>
                <p:nvPr/>
              </p:nvPicPr>
              <p:blipFill>
                <a:blip r:embed="rId758"/>
                <a:stretch>
                  <a:fillRect/>
                </a:stretch>
              </p:blipFill>
              <p:spPr>
                <a:xfrm>
                  <a:off x="7505777" y="5685583"/>
                  <a:ext cx="282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54" name="Freihand 453">
                  <a:extLst>
                    <a:ext uri="{FF2B5EF4-FFF2-40B4-BE49-F238E27FC236}">
                      <a16:creationId xmlns:a16="http://schemas.microsoft.com/office/drawing/2014/main" id="{B0F513E3-096D-A897-3C12-5CD6721C7C2E}"/>
                    </a:ext>
                  </a:extLst>
                </p14:cNvPr>
                <p14:cNvContentPartPr/>
                <p14:nvPr/>
              </p14:nvContentPartPr>
              <p14:xfrm>
                <a:off x="7817897" y="5683783"/>
                <a:ext cx="131760" cy="161640"/>
              </p14:xfrm>
            </p:contentPart>
          </mc:Choice>
          <mc:Fallback>
            <p:pic>
              <p:nvPicPr>
                <p:cNvPr id="454" name="Freihand 453">
                  <a:extLst>
                    <a:ext uri="{FF2B5EF4-FFF2-40B4-BE49-F238E27FC236}">
                      <a16:creationId xmlns:a16="http://schemas.microsoft.com/office/drawing/2014/main" id="{B0F513E3-096D-A897-3C12-5CD6721C7C2E}"/>
                    </a:ext>
                  </a:extLst>
                </p:cNvPr>
                <p:cNvPicPr/>
                <p:nvPr/>
              </p:nvPicPr>
              <p:blipFill>
                <a:blip r:embed="rId760"/>
                <a:stretch>
                  <a:fillRect/>
                </a:stretch>
              </p:blipFill>
              <p:spPr>
                <a:xfrm>
                  <a:off x="7811777" y="5677663"/>
                  <a:ext cx="144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56" name="Freihand 455">
                  <a:extLst>
                    <a:ext uri="{FF2B5EF4-FFF2-40B4-BE49-F238E27FC236}">
                      <a16:creationId xmlns:a16="http://schemas.microsoft.com/office/drawing/2014/main" id="{93513DE2-FFA2-60F3-3050-42AE8057D907}"/>
                    </a:ext>
                  </a:extLst>
                </p14:cNvPr>
                <p14:cNvContentPartPr/>
                <p14:nvPr/>
              </p14:nvContentPartPr>
              <p14:xfrm>
                <a:off x="463817" y="6556783"/>
                <a:ext cx="125280" cy="219240"/>
              </p14:xfrm>
            </p:contentPart>
          </mc:Choice>
          <mc:Fallback>
            <p:pic>
              <p:nvPicPr>
                <p:cNvPr id="456" name="Freihand 455">
                  <a:extLst>
                    <a:ext uri="{FF2B5EF4-FFF2-40B4-BE49-F238E27FC236}">
                      <a16:creationId xmlns:a16="http://schemas.microsoft.com/office/drawing/2014/main" id="{93513DE2-FFA2-60F3-3050-42AE8057D907}"/>
                    </a:ext>
                  </a:extLst>
                </p:cNvPr>
                <p:cNvPicPr/>
                <p:nvPr/>
              </p:nvPicPr>
              <p:blipFill>
                <a:blip r:embed="rId762"/>
                <a:stretch>
                  <a:fillRect/>
                </a:stretch>
              </p:blipFill>
              <p:spPr>
                <a:xfrm>
                  <a:off x="457697" y="6550663"/>
                  <a:ext cx="137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57" name="Freihand 456">
                  <a:extLst>
                    <a:ext uri="{FF2B5EF4-FFF2-40B4-BE49-F238E27FC236}">
                      <a16:creationId xmlns:a16="http://schemas.microsoft.com/office/drawing/2014/main" id="{C23D2824-E04F-08EE-417B-70A23DAACCA3}"/>
                    </a:ext>
                  </a:extLst>
                </p14:cNvPr>
                <p14:cNvContentPartPr/>
                <p14:nvPr/>
              </p14:nvContentPartPr>
              <p14:xfrm>
                <a:off x="618977" y="6507823"/>
                <a:ext cx="383040" cy="249480"/>
              </p14:xfrm>
            </p:contentPart>
          </mc:Choice>
          <mc:Fallback>
            <p:pic>
              <p:nvPicPr>
                <p:cNvPr id="457" name="Freihand 456">
                  <a:extLst>
                    <a:ext uri="{FF2B5EF4-FFF2-40B4-BE49-F238E27FC236}">
                      <a16:creationId xmlns:a16="http://schemas.microsoft.com/office/drawing/2014/main" id="{C23D2824-E04F-08EE-417B-70A23DAACCA3}"/>
                    </a:ext>
                  </a:extLst>
                </p:cNvPr>
                <p:cNvPicPr/>
                <p:nvPr/>
              </p:nvPicPr>
              <p:blipFill>
                <a:blip r:embed="rId764"/>
                <a:stretch>
                  <a:fillRect/>
                </a:stretch>
              </p:blipFill>
              <p:spPr>
                <a:xfrm>
                  <a:off x="612857" y="6501703"/>
                  <a:ext cx="3952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58" name="Freihand 457">
                  <a:extLst>
                    <a:ext uri="{FF2B5EF4-FFF2-40B4-BE49-F238E27FC236}">
                      <a16:creationId xmlns:a16="http://schemas.microsoft.com/office/drawing/2014/main" id="{CACD8E42-FF63-83A4-1EA4-424B0025CB32}"/>
                    </a:ext>
                  </a:extLst>
                </p14:cNvPr>
                <p14:cNvContentPartPr/>
                <p14:nvPr/>
              </p14:nvContentPartPr>
              <p14:xfrm>
                <a:off x="873857" y="6535903"/>
                <a:ext cx="19800" cy="19440"/>
              </p14:xfrm>
            </p:contentPart>
          </mc:Choice>
          <mc:Fallback>
            <p:pic>
              <p:nvPicPr>
                <p:cNvPr id="458" name="Freihand 457">
                  <a:extLst>
                    <a:ext uri="{FF2B5EF4-FFF2-40B4-BE49-F238E27FC236}">
                      <a16:creationId xmlns:a16="http://schemas.microsoft.com/office/drawing/2014/main" id="{CACD8E42-FF63-83A4-1EA4-424B0025CB32}"/>
                    </a:ext>
                  </a:extLst>
                </p:cNvPr>
                <p:cNvPicPr/>
                <p:nvPr/>
              </p:nvPicPr>
              <p:blipFill>
                <a:blip r:embed="rId766"/>
                <a:stretch>
                  <a:fillRect/>
                </a:stretch>
              </p:blipFill>
              <p:spPr>
                <a:xfrm>
                  <a:off x="867737" y="6529783"/>
                  <a:ext cx="32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59" name="Freihand 458">
                  <a:extLst>
                    <a:ext uri="{FF2B5EF4-FFF2-40B4-BE49-F238E27FC236}">
                      <a16:creationId xmlns:a16="http://schemas.microsoft.com/office/drawing/2014/main" id="{BC57071A-9A6A-717A-F08B-FC73EFA4BD48}"/>
                    </a:ext>
                  </a:extLst>
                </p14:cNvPr>
                <p14:cNvContentPartPr/>
                <p14:nvPr/>
              </p14:nvContentPartPr>
              <p14:xfrm>
                <a:off x="1065737" y="6590623"/>
                <a:ext cx="461520" cy="354240"/>
              </p14:xfrm>
            </p:contentPart>
          </mc:Choice>
          <mc:Fallback>
            <p:pic>
              <p:nvPicPr>
                <p:cNvPr id="459" name="Freihand 458">
                  <a:extLst>
                    <a:ext uri="{FF2B5EF4-FFF2-40B4-BE49-F238E27FC236}">
                      <a16:creationId xmlns:a16="http://schemas.microsoft.com/office/drawing/2014/main" id="{BC57071A-9A6A-717A-F08B-FC73EFA4BD48}"/>
                    </a:ext>
                  </a:extLst>
                </p:cNvPr>
                <p:cNvPicPr/>
                <p:nvPr/>
              </p:nvPicPr>
              <p:blipFill>
                <a:blip r:embed="rId768"/>
                <a:stretch>
                  <a:fillRect/>
                </a:stretch>
              </p:blipFill>
              <p:spPr>
                <a:xfrm>
                  <a:off x="1059617" y="6584503"/>
                  <a:ext cx="47376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60" name="Freihand 459">
                  <a:extLst>
                    <a:ext uri="{FF2B5EF4-FFF2-40B4-BE49-F238E27FC236}">
                      <a16:creationId xmlns:a16="http://schemas.microsoft.com/office/drawing/2014/main" id="{331BF702-8C7B-B03D-B0DD-AE117E8DE8A9}"/>
                    </a:ext>
                  </a:extLst>
                </p14:cNvPr>
                <p14:cNvContentPartPr/>
                <p14:nvPr/>
              </p14:nvContentPartPr>
              <p14:xfrm>
                <a:off x="1542017" y="6512503"/>
                <a:ext cx="286200" cy="264960"/>
              </p14:xfrm>
            </p:contentPart>
          </mc:Choice>
          <mc:Fallback>
            <p:pic>
              <p:nvPicPr>
                <p:cNvPr id="460" name="Freihand 459">
                  <a:extLst>
                    <a:ext uri="{FF2B5EF4-FFF2-40B4-BE49-F238E27FC236}">
                      <a16:creationId xmlns:a16="http://schemas.microsoft.com/office/drawing/2014/main" id="{331BF702-8C7B-B03D-B0DD-AE117E8DE8A9}"/>
                    </a:ext>
                  </a:extLst>
                </p:cNvPr>
                <p:cNvPicPr/>
                <p:nvPr/>
              </p:nvPicPr>
              <p:blipFill>
                <a:blip r:embed="rId770"/>
                <a:stretch>
                  <a:fillRect/>
                </a:stretch>
              </p:blipFill>
              <p:spPr>
                <a:xfrm>
                  <a:off x="1535897" y="6506383"/>
                  <a:ext cx="2984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61" name="Freihand 460">
                  <a:extLst>
                    <a:ext uri="{FF2B5EF4-FFF2-40B4-BE49-F238E27FC236}">
                      <a16:creationId xmlns:a16="http://schemas.microsoft.com/office/drawing/2014/main" id="{D927DFE8-17CA-7C11-ADB8-C5C0CCE65DD2}"/>
                    </a:ext>
                  </a:extLst>
                </p14:cNvPr>
                <p14:cNvContentPartPr/>
                <p14:nvPr/>
              </p14:nvContentPartPr>
              <p14:xfrm>
                <a:off x="1993817" y="6541303"/>
                <a:ext cx="185400" cy="254520"/>
              </p14:xfrm>
            </p:contentPart>
          </mc:Choice>
          <mc:Fallback>
            <p:pic>
              <p:nvPicPr>
                <p:cNvPr id="461" name="Freihand 460">
                  <a:extLst>
                    <a:ext uri="{FF2B5EF4-FFF2-40B4-BE49-F238E27FC236}">
                      <a16:creationId xmlns:a16="http://schemas.microsoft.com/office/drawing/2014/main" id="{D927DFE8-17CA-7C11-ADB8-C5C0CCE65DD2}"/>
                    </a:ext>
                  </a:extLst>
                </p:cNvPr>
                <p:cNvPicPr/>
                <p:nvPr/>
              </p:nvPicPr>
              <p:blipFill>
                <a:blip r:embed="rId772"/>
                <a:stretch>
                  <a:fillRect/>
                </a:stretch>
              </p:blipFill>
              <p:spPr>
                <a:xfrm>
                  <a:off x="1987697" y="6535183"/>
                  <a:ext cx="1976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62" name="Freihand 461">
                  <a:extLst>
                    <a:ext uri="{FF2B5EF4-FFF2-40B4-BE49-F238E27FC236}">
                      <a16:creationId xmlns:a16="http://schemas.microsoft.com/office/drawing/2014/main" id="{68680AB2-370D-AC3C-465B-167245D655DC}"/>
                    </a:ext>
                  </a:extLst>
                </p14:cNvPr>
                <p14:cNvContentPartPr/>
                <p14:nvPr/>
              </p14:nvContentPartPr>
              <p14:xfrm>
                <a:off x="2049257" y="6672703"/>
                <a:ext cx="112680" cy="5760"/>
              </p14:xfrm>
            </p:contentPart>
          </mc:Choice>
          <mc:Fallback>
            <p:pic>
              <p:nvPicPr>
                <p:cNvPr id="462" name="Freihand 461">
                  <a:extLst>
                    <a:ext uri="{FF2B5EF4-FFF2-40B4-BE49-F238E27FC236}">
                      <a16:creationId xmlns:a16="http://schemas.microsoft.com/office/drawing/2014/main" id="{68680AB2-370D-AC3C-465B-167245D655DC}"/>
                    </a:ext>
                  </a:extLst>
                </p:cNvPr>
                <p:cNvPicPr/>
                <p:nvPr/>
              </p:nvPicPr>
              <p:blipFill>
                <a:blip r:embed="rId774"/>
                <a:stretch>
                  <a:fillRect/>
                </a:stretch>
              </p:blipFill>
              <p:spPr>
                <a:xfrm>
                  <a:off x="2043137" y="6666583"/>
                  <a:ext cx="124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63" name="Freihand 462">
                  <a:extLst>
                    <a:ext uri="{FF2B5EF4-FFF2-40B4-BE49-F238E27FC236}">
                      <a16:creationId xmlns:a16="http://schemas.microsoft.com/office/drawing/2014/main" id="{41B10E0F-782E-B953-8278-F536D1A4DB33}"/>
                    </a:ext>
                  </a:extLst>
                </p14:cNvPr>
                <p14:cNvContentPartPr/>
                <p14:nvPr/>
              </p14:nvContentPartPr>
              <p14:xfrm>
                <a:off x="2243657" y="6574783"/>
                <a:ext cx="233280" cy="169560"/>
              </p14:xfrm>
            </p:contentPart>
          </mc:Choice>
          <mc:Fallback>
            <p:pic>
              <p:nvPicPr>
                <p:cNvPr id="463" name="Freihand 462">
                  <a:extLst>
                    <a:ext uri="{FF2B5EF4-FFF2-40B4-BE49-F238E27FC236}">
                      <a16:creationId xmlns:a16="http://schemas.microsoft.com/office/drawing/2014/main" id="{41B10E0F-782E-B953-8278-F536D1A4DB33}"/>
                    </a:ext>
                  </a:extLst>
                </p:cNvPr>
                <p:cNvPicPr/>
                <p:nvPr/>
              </p:nvPicPr>
              <p:blipFill>
                <a:blip r:embed="rId776"/>
                <a:stretch>
                  <a:fillRect/>
                </a:stretch>
              </p:blipFill>
              <p:spPr>
                <a:xfrm>
                  <a:off x="2237537" y="6568663"/>
                  <a:ext cx="245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64" name="Freihand 463">
                  <a:extLst>
                    <a:ext uri="{FF2B5EF4-FFF2-40B4-BE49-F238E27FC236}">
                      <a16:creationId xmlns:a16="http://schemas.microsoft.com/office/drawing/2014/main" id="{361B8457-A8D1-DC95-AE2F-E1856E529A22}"/>
                    </a:ext>
                  </a:extLst>
                </p14:cNvPr>
                <p14:cNvContentPartPr/>
                <p14:nvPr/>
              </p14:nvContentPartPr>
              <p14:xfrm>
                <a:off x="2581697" y="6616543"/>
                <a:ext cx="126720" cy="148680"/>
              </p14:xfrm>
            </p:contentPart>
          </mc:Choice>
          <mc:Fallback>
            <p:pic>
              <p:nvPicPr>
                <p:cNvPr id="464" name="Freihand 463">
                  <a:extLst>
                    <a:ext uri="{FF2B5EF4-FFF2-40B4-BE49-F238E27FC236}">
                      <a16:creationId xmlns:a16="http://schemas.microsoft.com/office/drawing/2014/main" id="{361B8457-A8D1-DC95-AE2F-E1856E529A22}"/>
                    </a:ext>
                  </a:extLst>
                </p:cNvPr>
                <p:cNvPicPr/>
                <p:nvPr/>
              </p:nvPicPr>
              <p:blipFill>
                <a:blip r:embed="rId778"/>
                <a:stretch>
                  <a:fillRect/>
                </a:stretch>
              </p:blipFill>
              <p:spPr>
                <a:xfrm>
                  <a:off x="2575577" y="6610423"/>
                  <a:ext cx="138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65" name="Freihand 464">
                  <a:extLst>
                    <a:ext uri="{FF2B5EF4-FFF2-40B4-BE49-F238E27FC236}">
                      <a16:creationId xmlns:a16="http://schemas.microsoft.com/office/drawing/2014/main" id="{91FD59E9-E14C-BF8E-FF09-851F2E447759}"/>
                    </a:ext>
                  </a:extLst>
                </p14:cNvPr>
                <p14:cNvContentPartPr/>
                <p14:nvPr/>
              </p14:nvContentPartPr>
              <p14:xfrm>
                <a:off x="2741177" y="6591703"/>
                <a:ext cx="377280" cy="116640"/>
              </p14:xfrm>
            </p:contentPart>
          </mc:Choice>
          <mc:Fallback>
            <p:pic>
              <p:nvPicPr>
                <p:cNvPr id="465" name="Freihand 464">
                  <a:extLst>
                    <a:ext uri="{FF2B5EF4-FFF2-40B4-BE49-F238E27FC236}">
                      <a16:creationId xmlns:a16="http://schemas.microsoft.com/office/drawing/2014/main" id="{91FD59E9-E14C-BF8E-FF09-851F2E447759}"/>
                    </a:ext>
                  </a:extLst>
                </p:cNvPr>
                <p:cNvPicPr/>
                <p:nvPr/>
              </p:nvPicPr>
              <p:blipFill>
                <a:blip r:embed="rId780"/>
                <a:stretch>
                  <a:fillRect/>
                </a:stretch>
              </p:blipFill>
              <p:spPr>
                <a:xfrm>
                  <a:off x="2735057" y="6585583"/>
                  <a:ext cx="389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67" name="Freihand 466">
                  <a:extLst>
                    <a:ext uri="{FF2B5EF4-FFF2-40B4-BE49-F238E27FC236}">
                      <a16:creationId xmlns:a16="http://schemas.microsoft.com/office/drawing/2014/main" id="{A055BEEE-DBE3-3003-F767-E78E4AE2A6E4}"/>
                    </a:ext>
                  </a:extLst>
                </p14:cNvPr>
                <p14:cNvContentPartPr/>
                <p14:nvPr/>
              </p14:nvContentPartPr>
              <p14:xfrm>
                <a:off x="3359297" y="6510343"/>
                <a:ext cx="57240" cy="212040"/>
              </p14:xfrm>
            </p:contentPart>
          </mc:Choice>
          <mc:Fallback>
            <p:pic>
              <p:nvPicPr>
                <p:cNvPr id="467" name="Freihand 466">
                  <a:extLst>
                    <a:ext uri="{FF2B5EF4-FFF2-40B4-BE49-F238E27FC236}">
                      <a16:creationId xmlns:a16="http://schemas.microsoft.com/office/drawing/2014/main" id="{A055BEEE-DBE3-3003-F767-E78E4AE2A6E4}"/>
                    </a:ext>
                  </a:extLst>
                </p:cNvPr>
                <p:cNvPicPr/>
                <p:nvPr/>
              </p:nvPicPr>
              <p:blipFill>
                <a:blip r:embed="rId782"/>
                <a:stretch>
                  <a:fillRect/>
                </a:stretch>
              </p:blipFill>
              <p:spPr>
                <a:xfrm>
                  <a:off x="3353177" y="6504223"/>
                  <a:ext cx="69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68" name="Freihand 467">
                  <a:extLst>
                    <a:ext uri="{FF2B5EF4-FFF2-40B4-BE49-F238E27FC236}">
                      <a16:creationId xmlns:a16="http://schemas.microsoft.com/office/drawing/2014/main" id="{54DC3F1D-924F-741C-0C77-F26368F3CFEE}"/>
                    </a:ext>
                  </a:extLst>
                </p14:cNvPr>
                <p14:cNvContentPartPr/>
                <p14:nvPr/>
              </p14:nvContentPartPr>
              <p14:xfrm>
                <a:off x="3344897" y="6686743"/>
                <a:ext cx="131760" cy="57600"/>
              </p14:xfrm>
            </p:contentPart>
          </mc:Choice>
          <mc:Fallback>
            <p:pic>
              <p:nvPicPr>
                <p:cNvPr id="468" name="Freihand 467">
                  <a:extLst>
                    <a:ext uri="{FF2B5EF4-FFF2-40B4-BE49-F238E27FC236}">
                      <a16:creationId xmlns:a16="http://schemas.microsoft.com/office/drawing/2014/main" id="{54DC3F1D-924F-741C-0C77-F26368F3CFEE}"/>
                    </a:ext>
                  </a:extLst>
                </p:cNvPr>
                <p:cNvPicPr/>
                <p:nvPr/>
              </p:nvPicPr>
              <p:blipFill>
                <a:blip r:embed="rId784"/>
                <a:stretch>
                  <a:fillRect/>
                </a:stretch>
              </p:blipFill>
              <p:spPr>
                <a:xfrm>
                  <a:off x="3338777" y="6680623"/>
                  <a:ext cx="144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69" name="Freihand 468">
                  <a:extLst>
                    <a:ext uri="{FF2B5EF4-FFF2-40B4-BE49-F238E27FC236}">
                      <a16:creationId xmlns:a16="http://schemas.microsoft.com/office/drawing/2014/main" id="{9FE864BD-14F1-A91E-8E3D-7A9FB29DF345}"/>
                    </a:ext>
                  </a:extLst>
                </p14:cNvPr>
                <p14:cNvContentPartPr/>
                <p14:nvPr/>
              </p14:nvContentPartPr>
              <p14:xfrm>
                <a:off x="3236897" y="6426823"/>
                <a:ext cx="194400" cy="96120"/>
              </p14:xfrm>
            </p:contentPart>
          </mc:Choice>
          <mc:Fallback>
            <p:pic>
              <p:nvPicPr>
                <p:cNvPr id="469" name="Freihand 468">
                  <a:extLst>
                    <a:ext uri="{FF2B5EF4-FFF2-40B4-BE49-F238E27FC236}">
                      <a16:creationId xmlns:a16="http://schemas.microsoft.com/office/drawing/2014/main" id="{9FE864BD-14F1-A91E-8E3D-7A9FB29DF345}"/>
                    </a:ext>
                  </a:extLst>
                </p:cNvPr>
                <p:cNvPicPr/>
                <p:nvPr/>
              </p:nvPicPr>
              <p:blipFill>
                <a:blip r:embed="rId786"/>
                <a:stretch>
                  <a:fillRect/>
                </a:stretch>
              </p:blipFill>
              <p:spPr>
                <a:xfrm>
                  <a:off x="3230777" y="6420703"/>
                  <a:ext cx="206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70" name="Freihand 469">
                  <a:extLst>
                    <a:ext uri="{FF2B5EF4-FFF2-40B4-BE49-F238E27FC236}">
                      <a16:creationId xmlns:a16="http://schemas.microsoft.com/office/drawing/2014/main" id="{BB82CE7E-D86B-3444-6E44-743DF2568816}"/>
                    </a:ext>
                  </a:extLst>
                </p14:cNvPr>
                <p14:cNvContentPartPr/>
                <p14:nvPr/>
              </p14:nvContentPartPr>
              <p14:xfrm>
                <a:off x="3507977" y="6441943"/>
                <a:ext cx="176040" cy="278280"/>
              </p14:xfrm>
            </p:contentPart>
          </mc:Choice>
          <mc:Fallback>
            <p:pic>
              <p:nvPicPr>
                <p:cNvPr id="470" name="Freihand 469">
                  <a:extLst>
                    <a:ext uri="{FF2B5EF4-FFF2-40B4-BE49-F238E27FC236}">
                      <a16:creationId xmlns:a16="http://schemas.microsoft.com/office/drawing/2014/main" id="{BB82CE7E-D86B-3444-6E44-743DF2568816}"/>
                    </a:ext>
                  </a:extLst>
                </p:cNvPr>
                <p:cNvPicPr/>
                <p:nvPr/>
              </p:nvPicPr>
              <p:blipFill>
                <a:blip r:embed="rId788"/>
                <a:stretch>
                  <a:fillRect/>
                </a:stretch>
              </p:blipFill>
              <p:spPr>
                <a:xfrm>
                  <a:off x="3501857" y="6435823"/>
                  <a:ext cx="1882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71" name="Freihand 470">
                  <a:extLst>
                    <a:ext uri="{FF2B5EF4-FFF2-40B4-BE49-F238E27FC236}">
                      <a16:creationId xmlns:a16="http://schemas.microsoft.com/office/drawing/2014/main" id="{40844B31-708B-5496-DEBE-84A75584B00A}"/>
                    </a:ext>
                  </a:extLst>
                </p14:cNvPr>
                <p14:cNvContentPartPr/>
                <p14:nvPr/>
              </p14:nvContentPartPr>
              <p14:xfrm>
                <a:off x="3841337" y="6530143"/>
                <a:ext cx="107640" cy="177120"/>
              </p14:xfrm>
            </p:contentPart>
          </mc:Choice>
          <mc:Fallback>
            <p:pic>
              <p:nvPicPr>
                <p:cNvPr id="471" name="Freihand 470">
                  <a:extLst>
                    <a:ext uri="{FF2B5EF4-FFF2-40B4-BE49-F238E27FC236}">
                      <a16:creationId xmlns:a16="http://schemas.microsoft.com/office/drawing/2014/main" id="{40844B31-708B-5496-DEBE-84A75584B00A}"/>
                    </a:ext>
                  </a:extLst>
                </p:cNvPr>
                <p:cNvPicPr/>
                <p:nvPr/>
              </p:nvPicPr>
              <p:blipFill>
                <a:blip r:embed="rId790"/>
                <a:stretch>
                  <a:fillRect/>
                </a:stretch>
              </p:blipFill>
              <p:spPr>
                <a:xfrm>
                  <a:off x="3835217" y="6524023"/>
                  <a:ext cx="119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72" name="Freihand 471">
                  <a:extLst>
                    <a:ext uri="{FF2B5EF4-FFF2-40B4-BE49-F238E27FC236}">
                      <a16:creationId xmlns:a16="http://schemas.microsoft.com/office/drawing/2014/main" id="{1D7AFB7D-BED4-B2AE-5243-7D6F6A691829}"/>
                    </a:ext>
                  </a:extLst>
                </p14:cNvPr>
                <p14:cNvContentPartPr/>
                <p14:nvPr/>
              </p14:nvContentPartPr>
              <p14:xfrm>
                <a:off x="3946457" y="6430423"/>
                <a:ext cx="65160" cy="222840"/>
              </p14:xfrm>
            </p:contentPart>
          </mc:Choice>
          <mc:Fallback>
            <p:pic>
              <p:nvPicPr>
                <p:cNvPr id="472" name="Freihand 471">
                  <a:extLst>
                    <a:ext uri="{FF2B5EF4-FFF2-40B4-BE49-F238E27FC236}">
                      <a16:creationId xmlns:a16="http://schemas.microsoft.com/office/drawing/2014/main" id="{1D7AFB7D-BED4-B2AE-5243-7D6F6A691829}"/>
                    </a:ext>
                  </a:extLst>
                </p:cNvPr>
                <p:cNvPicPr/>
                <p:nvPr/>
              </p:nvPicPr>
              <p:blipFill>
                <a:blip r:embed="rId792"/>
                <a:stretch>
                  <a:fillRect/>
                </a:stretch>
              </p:blipFill>
              <p:spPr>
                <a:xfrm>
                  <a:off x="3940337" y="6424303"/>
                  <a:ext cx="774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73" name="Freihand 472">
                  <a:extLst>
                    <a:ext uri="{FF2B5EF4-FFF2-40B4-BE49-F238E27FC236}">
                      <a16:creationId xmlns:a16="http://schemas.microsoft.com/office/drawing/2014/main" id="{42170229-F84E-7A63-B683-ED55302ACC10}"/>
                    </a:ext>
                  </a:extLst>
                </p14:cNvPr>
                <p14:cNvContentPartPr/>
                <p14:nvPr/>
              </p14:nvContentPartPr>
              <p14:xfrm>
                <a:off x="4031057" y="6508183"/>
                <a:ext cx="101880" cy="162360"/>
              </p14:xfrm>
            </p:contentPart>
          </mc:Choice>
          <mc:Fallback>
            <p:pic>
              <p:nvPicPr>
                <p:cNvPr id="473" name="Freihand 472">
                  <a:extLst>
                    <a:ext uri="{FF2B5EF4-FFF2-40B4-BE49-F238E27FC236}">
                      <a16:creationId xmlns:a16="http://schemas.microsoft.com/office/drawing/2014/main" id="{42170229-F84E-7A63-B683-ED55302ACC10}"/>
                    </a:ext>
                  </a:extLst>
                </p:cNvPr>
                <p:cNvPicPr/>
                <p:nvPr/>
              </p:nvPicPr>
              <p:blipFill>
                <a:blip r:embed="rId794"/>
                <a:stretch>
                  <a:fillRect/>
                </a:stretch>
              </p:blipFill>
              <p:spPr>
                <a:xfrm>
                  <a:off x="4024937" y="6502063"/>
                  <a:ext cx="114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74" name="Freihand 473">
                  <a:extLst>
                    <a:ext uri="{FF2B5EF4-FFF2-40B4-BE49-F238E27FC236}">
                      <a16:creationId xmlns:a16="http://schemas.microsoft.com/office/drawing/2014/main" id="{FA0BEC96-FA73-306D-3EA3-6B3196EFEF61}"/>
                    </a:ext>
                  </a:extLst>
                </p14:cNvPr>
                <p14:cNvContentPartPr/>
                <p14:nvPr/>
              </p14:nvContentPartPr>
              <p14:xfrm>
                <a:off x="4145537" y="6547063"/>
                <a:ext cx="79920" cy="108360"/>
              </p14:xfrm>
            </p:contentPart>
          </mc:Choice>
          <mc:Fallback>
            <p:pic>
              <p:nvPicPr>
                <p:cNvPr id="474" name="Freihand 473">
                  <a:extLst>
                    <a:ext uri="{FF2B5EF4-FFF2-40B4-BE49-F238E27FC236}">
                      <a16:creationId xmlns:a16="http://schemas.microsoft.com/office/drawing/2014/main" id="{FA0BEC96-FA73-306D-3EA3-6B3196EFEF61}"/>
                    </a:ext>
                  </a:extLst>
                </p:cNvPr>
                <p:cNvPicPr/>
                <p:nvPr/>
              </p:nvPicPr>
              <p:blipFill>
                <a:blip r:embed="rId796"/>
                <a:stretch>
                  <a:fillRect/>
                </a:stretch>
              </p:blipFill>
              <p:spPr>
                <a:xfrm>
                  <a:off x="4139417" y="6540943"/>
                  <a:ext cx="92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76" name="Freihand 475">
                  <a:extLst>
                    <a:ext uri="{FF2B5EF4-FFF2-40B4-BE49-F238E27FC236}">
                      <a16:creationId xmlns:a16="http://schemas.microsoft.com/office/drawing/2014/main" id="{24D4D4B1-36ED-46AC-D21D-FAE5232250DE}"/>
                    </a:ext>
                  </a:extLst>
                </p14:cNvPr>
                <p14:cNvContentPartPr/>
                <p14:nvPr/>
              </p14:nvContentPartPr>
              <p14:xfrm>
                <a:off x="4315817" y="6525103"/>
                <a:ext cx="99000" cy="177840"/>
              </p14:xfrm>
            </p:contentPart>
          </mc:Choice>
          <mc:Fallback>
            <p:pic>
              <p:nvPicPr>
                <p:cNvPr id="476" name="Freihand 475">
                  <a:extLst>
                    <a:ext uri="{FF2B5EF4-FFF2-40B4-BE49-F238E27FC236}">
                      <a16:creationId xmlns:a16="http://schemas.microsoft.com/office/drawing/2014/main" id="{24D4D4B1-36ED-46AC-D21D-FAE5232250DE}"/>
                    </a:ext>
                  </a:extLst>
                </p:cNvPr>
                <p:cNvPicPr/>
                <p:nvPr/>
              </p:nvPicPr>
              <p:blipFill>
                <a:blip r:embed="rId798"/>
                <a:stretch>
                  <a:fillRect/>
                </a:stretch>
              </p:blipFill>
              <p:spPr>
                <a:xfrm>
                  <a:off x="4309697" y="6518983"/>
                  <a:ext cx="111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77" name="Freihand 476">
                  <a:extLst>
                    <a:ext uri="{FF2B5EF4-FFF2-40B4-BE49-F238E27FC236}">
                      <a16:creationId xmlns:a16="http://schemas.microsoft.com/office/drawing/2014/main" id="{2ED280F1-4DC5-67C1-4DD2-90EE9BB290F2}"/>
                    </a:ext>
                  </a:extLst>
                </p14:cNvPr>
                <p14:cNvContentPartPr/>
                <p14:nvPr/>
              </p14:nvContentPartPr>
              <p14:xfrm>
                <a:off x="4401497" y="6385423"/>
                <a:ext cx="379800" cy="256680"/>
              </p14:xfrm>
            </p:contentPart>
          </mc:Choice>
          <mc:Fallback>
            <p:pic>
              <p:nvPicPr>
                <p:cNvPr id="477" name="Freihand 476">
                  <a:extLst>
                    <a:ext uri="{FF2B5EF4-FFF2-40B4-BE49-F238E27FC236}">
                      <a16:creationId xmlns:a16="http://schemas.microsoft.com/office/drawing/2014/main" id="{2ED280F1-4DC5-67C1-4DD2-90EE9BB290F2}"/>
                    </a:ext>
                  </a:extLst>
                </p:cNvPr>
                <p:cNvPicPr/>
                <p:nvPr/>
              </p:nvPicPr>
              <p:blipFill>
                <a:blip r:embed="rId800"/>
                <a:stretch>
                  <a:fillRect/>
                </a:stretch>
              </p:blipFill>
              <p:spPr>
                <a:xfrm>
                  <a:off x="4395377" y="6379303"/>
                  <a:ext cx="3920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78" name="Freihand 477">
                  <a:extLst>
                    <a:ext uri="{FF2B5EF4-FFF2-40B4-BE49-F238E27FC236}">
                      <a16:creationId xmlns:a16="http://schemas.microsoft.com/office/drawing/2014/main" id="{21930528-8C11-5EAB-6724-1DA94F0FEF4D}"/>
                    </a:ext>
                  </a:extLst>
                </p14:cNvPr>
                <p14:cNvContentPartPr/>
                <p14:nvPr/>
              </p14:nvContentPartPr>
              <p14:xfrm>
                <a:off x="4841777" y="6373543"/>
                <a:ext cx="74520" cy="252000"/>
              </p14:xfrm>
            </p:contentPart>
          </mc:Choice>
          <mc:Fallback>
            <p:pic>
              <p:nvPicPr>
                <p:cNvPr id="478" name="Freihand 477">
                  <a:extLst>
                    <a:ext uri="{FF2B5EF4-FFF2-40B4-BE49-F238E27FC236}">
                      <a16:creationId xmlns:a16="http://schemas.microsoft.com/office/drawing/2014/main" id="{21930528-8C11-5EAB-6724-1DA94F0FEF4D}"/>
                    </a:ext>
                  </a:extLst>
                </p:cNvPr>
                <p:cNvPicPr/>
                <p:nvPr/>
              </p:nvPicPr>
              <p:blipFill>
                <a:blip r:embed="rId802"/>
                <a:stretch>
                  <a:fillRect/>
                </a:stretch>
              </p:blipFill>
              <p:spPr>
                <a:xfrm>
                  <a:off x="4835657" y="6367423"/>
                  <a:ext cx="867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79" name="Freihand 478">
                  <a:extLst>
                    <a:ext uri="{FF2B5EF4-FFF2-40B4-BE49-F238E27FC236}">
                      <a16:creationId xmlns:a16="http://schemas.microsoft.com/office/drawing/2014/main" id="{E75FA2FF-FE31-3967-B5E6-D78E2BBA7723}"/>
                    </a:ext>
                  </a:extLst>
                </p14:cNvPr>
                <p14:cNvContentPartPr/>
                <p14:nvPr/>
              </p14:nvContentPartPr>
              <p14:xfrm>
                <a:off x="4993697" y="6574423"/>
                <a:ext cx="13320" cy="41400"/>
              </p14:xfrm>
            </p:contentPart>
          </mc:Choice>
          <mc:Fallback>
            <p:pic>
              <p:nvPicPr>
                <p:cNvPr id="479" name="Freihand 478">
                  <a:extLst>
                    <a:ext uri="{FF2B5EF4-FFF2-40B4-BE49-F238E27FC236}">
                      <a16:creationId xmlns:a16="http://schemas.microsoft.com/office/drawing/2014/main" id="{E75FA2FF-FE31-3967-B5E6-D78E2BBA7723}"/>
                    </a:ext>
                  </a:extLst>
                </p:cNvPr>
                <p:cNvPicPr/>
                <p:nvPr/>
              </p:nvPicPr>
              <p:blipFill>
                <a:blip r:embed="rId804"/>
                <a:stretch>
                  <a:fillRect/>
                </a:stretch>
              </p:blipFill>
              <p:spPr>
                <a:xfrm>
                  <a:off x="4987577" y="6568303"/>
                  <a:ext cx="25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80" name="Freihand 479">
                  <a:extLst>
                    <a:ext uri="{FF2B5EF4-FFF2-40B4-BE49-F238E27FC236}">
                      <a16:creationId xmlns:a16="http://schemas.microsoft.com/office/drawing/2014/main" id="{18478ED3-D900-79D7-FD74-DDEDFF346A4C}"/>
                    </a:ext>
                  </a:extLst>
                </p14:cNvPr>
                <p14:cNvContentPartPr/>
                <p14:nvPr/>
              </p14:nvContentPartPr>
              <p14:xfrm>
                <a:off x="5116817" y="6399823"/>
                <a:ext cx="132840" cy="241560"/>
              </p14:xfrm>
            </p:contentPart>
          </mc:Choice>
          <mc:Fallback>
            <p:pic>
              <p:nvPicPr>
                <p:cNvPr id="480" name="Freihand 479">
                  <a:extLst>
                    <a:ext uri="{FF2B5EF4-FFF2-40B4-BE49-F238E27FC236}">
                      <a16:creationId xmlns:a16="http://schemas.microsoft.com/office/drawing/2014/main" id="{18478ED3-D900-79D7-FD74-DDEDFF346A4C}"/>
                    </a:ext>
                  </a:extLst>
                </p:cNvPr>
                <p:cNvPicPr/>
                <p:nvPr/>
              </p:nvPicPr>
              <p:blipFill>
                <a:blip r:embed="rId806"/>
                <a:stretch>
                  <a:fillRect/>
                </a:stretch>
              </p:blipFill>
              <p:spPr>
                <a:xfrm>
                  <a:off x="5110697" y="6393703"/>
                  <a:ext cx="1450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1" name="Freihand 480">
                  <a:extLst>
                    <a:ext uri="{FF2B5EF4-FFF2-40B4-BE49-F238E27FC236}">
                      <a16:creationId xmlns:a16="http://schemas.microsoft.com/office/drawing/2014/main" id="{83F2836E-086D-209C-8668-7E44752EAAB0}"/>
                    </a:ext>
                  </a:extLst>
                </p14:cNvPr>
                <p14:cNvContentPartPr/>
                <p14:nvPr/>
              </p14:nvContentPartPr>
              <p14:xfrm>
                <a:off x="5048057" y="6347263"/>
                <a:ext cx="102960" cy="118800"/>
              </p14:xfrm>
            </p:contentPart>
          </mc:Choice>
          <mc:Fallback>
            <p:pic>
              <p:nvPicPr>
                <p:cNvPr id="481" name="Freihand 480">
                  <a:extLst>
                    <a:ext uri="{FF2B5EF4-FFF2-40B4-BE49-F238E27FC236}">
                      <a16:creationId xmlns:a16="http://schemas.microsoft.com/office/drawing/2014/main" id="{83F2836E-086D-209C-8668-7E44752EAAB0}"/>
                    </a:ext>
                  </a:extLst>
                </p:cNvPr>
                <p:cNvPicPr/>
                <p:nvPr/>
              </p:nvPicPr>
              <p:blipFill>
                <a:blip r:embed="rId808"/>
                <a:stretch>
                  <a:fillRect/>
                </a:stretch>
              </p:blipFill>
              <p:spPr>
                <a:xfrm>
                  <a:off x="5041937" y="6341143"/>
                  <a:ext cx="115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82" name="Freihand 481">
                  <a:extLst>
                    <a:ext uri="{FF2B5EF4-FFF2-40B4-BE49-F238E27FC236}">
                      <a16:creationId xmlns:a16="http://schemas.microsoft.com/office/drawing/2014/main" id="{7A0AF9E8-C0DD-93E9-2839-0A8DE73CB666}"/>
                    </a:ext>
                  </a:extLst>
                </p14:cNvPr>
                <p14:cNvContentPartPr/>
                <p14:nvPr/>
              </p14:nvContentPartPr>
              <p14:xfrm>
                <a:off x="5215817" y="6423583"/>
                <a:ext cx="128160" cy="124560"/>
              </p14:xfrm>
            </p:contentPart>
          </mc:Choice>
          <mc:Fallback>
            <p:pic>
              <p:nvPicPr>
                <p:cNvPr id="482" name="Freihand 481">
                  <a:extLst>
                    <a:ext uri="{FF2B5EF4-FFF2-40B4-BE49-F238E27FC236}">
                      <a16:creationId xmlns:a16="http://schemas.microsoft.com/office/drawing/2014/main" id="{7A0AF9E8-C0DD-93E9-2839-0A8DE73CB666}"/>
                    </a:ext>
                  </a:extLst>
                </p:cNvPr>
                <p:cNvPicPr/>
                <p:nvPr/>
              </p:nvPicPr>
              <p:blipFill>
                <a:blip r:embed="rId810"/>
                <a:stretch>
                  <a:fillRect/>
                </a:stretch>
              </p:blipFill>
              <p:spPr>
                <a:xfrm>
                  <a:off x="5209697" y="6417463"/>
                  <a:ext cx="140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83" name="Freihand 482">
                  <a:extLst>
                    <a:ext uri="{FF2B5EF4-FFF2-40B4-BE49-F238E27FC236}">
                      <a16:creationId xmlns:a16="http://schemas.microsoft.com/office/drawing/2014/main" id="{4465EDC5-53F9-A774-231D-BBFB880E4A59}"/>
                    </a:ext>
                  </a:extLst>
                </p14:cNvPr>
                <p14:cNvContentPartPr/>
                <p14:nvPr/>
              </p14:nvContentPartPr>
              <p14:xfrm>
                <a:off x="5404817" y="6355903"/>
                <a:ext cx="200880" cy="189720"/>
              </p14:xfrm>
            </p:contentPart>
          </mc:Choice>
          <mc:Fallback>
            <p:pic>
              <p:nvPicPr>
                <p:cNvPr id="483" name="Freihand 482">
                  <a:extLst>
                    <a:ext uri="{FF2B5EF4-FFF2-40B4-BE49-F238E27FC236}">
                      <a16:creationId xmlns:a16="http://schemas.microsoft.com/office/drawing/2014/main" id="{4465EDC5-53F9-A774-231D-BBFB880E4A59}"/>
                    </a:ext>
                  </a:extLst>
                </p:cNvPr>
                <p:cNvPicPr/>
                <p:nvPr/>
              </p:nvPicPr>
              <p:blipFill>
                <a:blip r:embed="rId812"/>
                <a:stretch>
                  <a:fillRect/>
                </a:stretch>
              </p:blipFill>
              <p:spPr>
                <a:xfrm>
                  <a:off x="5398697" y="6349783"/>
                  <a:ext cx="213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84" name="Freihand 483">
                  <a:extLst>
                    <a:ext uri="{FF2B5EF4-FFF2-40B4-BE49-F238E27FC236}">
                      <a16:creationId xmlns:a16="http://schemas.microsoft.com/office/drawing/2014/main" id="{DF61D979-7DFC-6372-0B0A-BAEB84A650DF}"/>
                    </a:ext>
                  </a:extLst>
                </p14:cNvPr>
                <p14:cNvContentPartPr/>
                <p14:nvPr/>
              </p14:nvContentPartPr>
              <p14:xfrm>
                <a:off x="5614697" y="6340423"/>
                <a:ext cx="121680" cy="169920"/>
              </p14:xfrm>
            </p:contentPart>
          </mc:Choice>
          <mc:Fallback>
            <p:pic>
              <p:nvPicPr>
                <p:cNvPr id="484" name="Freihand 483">
                  <a:extLst>
                    <a:ext uri="{FF2B5EF4-FFF2-40B4-BE49-F238E27FC236}">
                      <a16:creationId xmlns:a16="http://schemas.microsoft.com/office/drawing/2014/main" id="{DF61D979-7DFC-6372-0B0A-BAEB84A650DF}"/>
                    </a:ext>
                  </a:extLst>
                </p:cNvPr>
                <p:cNvPicPr/>
                <p:nvPr/>
              </p:nvPicPr>
              <p:blipFill>
                <a:blip r:embed="rId814"/>
                <a:stretch>
                  <a:fillRect/>
                </a:stretch>
              </p:blipFill>
              <p:spPr>
                <a:xfrm>
                  <a:off x="5608577" y="6334303"/>
                  <a:ext cx="133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85" name="Freihand 484">
                  <a:extLst>
                    <a:ext uri="{FF2B5EF4-FFF2-40B4-BE49-F238E27FC236}">
                      <a16:creationId xmlns:a16="http://schemas.microsoft.com/office/drawing/2014/main" id="{BA7D0B5E-53C3-29BF-E5EA-EEB01396ADA9}"/>
                    </a:ext>
                  </a:extLst>
                </p14:cNvPr>
                <p14:cNvContentPartPr/>
                <p14:nvPr/>
              </p14:nvContentPartPr>
              <p14:xfrm>
                <a:off x="5764817" y="6234223"/>
                <a:ext cx="132120" cy="219960"/>
              </p14:xfrm>
            </p:contentPart>
          </mc:Choice>
          <mc:Fallback>
            <p:pic>
              <p:nvPicPr>
                <p:cNvPr id="485" name="Freihand 484">
                  <a:extLst>
                    <a:ext uri="{FF2B5EF4-FFF2-40B4-BE49-F238E27FC236}">
                      <a16:creationId xmlns:a16="http://schemas.microsoft.com/office/drawing/2014/main" id="{BA7D0B5E-53C3-29BF-E5EA-EEB01396ADA9}"/>
                    </a:ext>
                  </a:extLst>
                </p:cNvPr>
                <p:cNvPicPr/>
                <p:nvPr/>
              </p:nvPicPr>
              <p:blipFill>
                <a:blip r:embed="rId816"/>
                <a:stretch>
                  <a:fillRect/>
                </a:stretch>
              </p:blipFill>
              <p:spPr>
                <a:xfrm>
                  <a:off x="5758697" y="6228103"/>
                  <a:ext cx="1443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86" name="Freihand 485">
                  <a:extLst>
                    <a:ext uri="{FF2B5EF4-FFF2-40B4-BE49-F238E27FC236}">
                      <a16:creationId xmlns:a16="http://schemas.microsoft.com/office/drawing/2014/main" id="{E36593AE-FCDB-EB5C-8546-F28C9EC2EFD9}"/>
                    </a:ext>
                  </a:extLst>
                </p14:cNvPr>
                <p14:cNvContentPartPr/>
                <p14:nvPr/>
              </p14:nvContentPartPr>
              <p14:xfrm>
                <a:off x="5912417" y="6184543"/>
                <a:ext cx="183600" cy="239760"/>
              </p14:xfrm>
            </p:contentPart>
          </mc:Choice>
          <mc:Fallback>
            <p:pic>
              <p:nvPicPr>
                <p:cNvPr id="486" name="Freihand 485">
                  <a:extLst>
                    <a:ext uri="{FF2B5EF4-FFF2-40B4-BE49-F238E27FC236}">
                      <a16:creationId xmlns:a16="http://schemas.microsoft.com/office/drawing/2014/main" id="{E36593AE-FCDB-EB5C-8546-F28C9EC2EFD9}"/>
                    </a:ext>
                  </a:extLst>
                </p:cNvPr>
                <p:cNvPicPr/>
                <p:nvPr/>
              </p:nvPicPr>
              <p:blipFill>
                <a:blip r:embed="rId818"/>
                <a:stretch>
                  <a:fillRect/>
                </a:stretch>
              </p:blipFill>
              <p:spPr>
                <a:xfrm>
                  <a:off x="5906297" y="6178423"/>
                  <a:ext cx="1958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87" name="Freihand 486">
                  <a:extLst>
                    <a:ext uri="{FF2B5EF4-FFF2-40B4-BE49-F238E27FC236}">
                      <a16:creationId xmlns:a16="http://schemas.microsoft.com/office/drawing/2014/main" id="{B521C6C2-2F9F-5E13-4C9C-2384E6112070}"/>
                    </a:ext>
                  </a:extLst>
                </p14:cNvPr>
                <p14:cNvContentPartPr/>
                <p14:nvPr/>
              </p14:nvContentPartPr>
              <p14:xfrm>
                <a:off x="6040217" y="6215503"/>
                <a:ext cx="22680" cy="30240"/>
              </p14:xfrm>
            </p:contentPart>
          </mc:Choice>
          <mc:Fallback>
            <p:pic>
              <p:nvPicPr>
                <p:cNvPr id="487" name="Freihand 486">
                  <a:extLst>
                    <a:ext uri="{FF2B5EF4-FFF2-40B4-BE49-F238E27FC236}">
                      <a16:creationId xmlns:a16="http://schemas.microsoft.com/office/drawing/2014/main" id="{B521C6C2-2F9F-5E13-4C9C-2384E6112070}"/>
                    </a:ext>
                  </a:extLst>
                </p:cNvPr>
                <p:cNvPicPr/>
                <p:nvPr/>
              </p:nvPicPr>
              <p:blipFill>
                <a:blip r:embed="rId820"/>
                <a:stretch>
                  <a:fillRect/>
                </a:stretch>
              </p:blipFill>
              <p:spPr>
                <a:xfrm>
                  <a:off x="6034097" y="6209383"/>
                  <a:ext cx="34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88" name="Freihand 487">
                  <a:extLst>
                    <a:ext uri="{FF2B5EF4-FFF2-40B4-BE49-F238E27FC236}">
                      <a16:creationId xmlns:a16="http://schemas.microsoft.com/office/drawing/2014/main" id="{40BEC07E-3A2D-A3F1-9D4B-4498A98A1D7D}"/>
                    </a:ext>
                  </a:extLst>
                </p14:cNvPr>
                <p14:cNvContentPartPr/>
                <p14:nvPr/>
              </p14:nvContentPartPr>
              <p14:xfrm>
                <a:off x="6121937" y="6258343"/>
                <a:ext cx="201600" cy="107280"/>
              </p14:xfrm>
            </p:contentPart>
          </mc:Choice>
          <mc:Fallback>
            <p:pic>
              <p:nvPicPr>
                <p:cNvPr id="488" name="Freihand 487">
                  <a:extLst>
                    <a:ext uri="{FF2B5EF4-FFF2-40B4-BE49-F238E27FC236}">
                      <a16:creationId xmlns:a16="http://schemas.microsoft.com/office/drawing/2014/main" id="{40BEC07E-3A2D-A3F1-9D4B-4498A98A1D7D}"/>
                    </a:ext>
                  </a:extLst>
                </p:cNvPr>
                <p:cNvPicPr/>
                <p:nvPr/>
              </p:nvPicPr>
              <p:blipFill>
                <a:blip r:embed="rId822"/>
                <a:stretch>
                  <a:fillRect/>
                </a:stretch>
              </p:blipFill>
              <p:spPr>
                <a:xfrm>
                  <a:off x="6115817" y="6252223"/>
                  <a:ext cx="213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89" name="Freihand 488">
                  <a:extLst>
                    <a:ext uri="{FF2B5EF4-FFF2-40B4-BE49-F238E27FC236}">
                      <a16:creationId xmlns:a16="http://schemas.microsoft.com/office/drawing/2014/main" id="{36607FA8-258F-9F62-0ABB-2FC695DEA097}"/>
                    </a:ext>
                  </a:extLst>
                </p14:cNvPr>
                <p14:cNvContentPartPr/>
                <p14:nvPr/>
              </p14:nvContentPartPr>
              <p14:xfrm>
                <a:off x="6350897" y="6225583"/>
                <a:ext cx="187920" cy="112320"/>
              </p14:xfrm>
            </p:contentPart>
          </mc:Choice>
          <mc:Fallback>
            <p:pic>
              <p:nvPicPr>
                <p:cNvPr id="489" name="Freihand 488">
                  <a:extLst>
                    <a:ext uri="{FF2B5EF4-FFF2-40B4-BE49-F238E27FC236}">
                      <a16:creationId xmlns:a16="http://schemas.microsoft.com/office/drawing/2014/main" id="{36607FA8-258F-9F62-0ABB-2FC695DEA097}"/>
                    </a:ext>
                  </a:extLst>
                </p:cNvPr>
                <p:cNvPicPr/>
                <p:nvPr/>
              </p:nvPicPr>
              <p:blipFill>
                <a:blip r:embed="rId824"/>
                <a:stretch>
                  <a:fillRect/>
                </a:stretch>
              </p:blipFill>
              <p:spPr>
                <a:xfrm>
                  <a:off x="6344777" y="6219463"/>
                  <a:ext cx="200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90" name="Freihand 489">
                  <a:extLst>
                    <a:ext uri="{FF2B5EF4-FFF2-40B4-BE49-F238E27FC236}">
                      <a16:creationId xmlns:a16="http://schemas.microsoft.com/office/drawing/2014/main" id="{BBCCA7EB-142D-FEE5-F876-9A539A9E64B0}"/>
                    </a:ext>
                  </a:extLst>
                </p14:cNvPr>
                <p14:cNvContentPartPr/>
                <p14:nvPr/>
              </p14:nvContentPartPr>
              <p14:xfrm>
                <a:off x="5815577" y="6257623"/>
                <a:ext cx="23760" cy="6840"/>
              </p14:xfrm>
            </p:contentPart>
          </mc:Choice>
          <mc:Fallback>
            <p:pic>
              <p:nvPicPr>
                <p:cNvPr id="490" name="Freihand 489">
                  <a:extLst>
                    <a:ext uri="{FF2B5EF4-FFF2-40B4-BE49-F238E27FC236}">
                      <a16:creationId xmlns:a16="http://schemas.microsoft.com/office/drawing/2014/main" id="{BBCCA7EB-142D-FEE5-F876-9A539A9E64B0}"/>
                    </a:ext>
                  </a:extLst>
                </p:cNvPr>
                <p:cNvPicPr/>
                <p:nvPr/>
              </p:nvPicPr>
              <p:blipFill>
                <a:blip r:embed="rId826"/>
                <a:stretch>
                  <a:fillRect/>
                </a:stretch>
              </p:blipFill>
              <p:spPr>
                <a:xfrm>
                  <a:off x="5809457" y="6251503"/>
                  <a:ext cx="36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92" name="Freihand 491">
                  <a:extLst>
                    <a:ext uri="{FF2B5EF4-FFF2-40B4-BE49-F238E27FC236}">
                      <a16:creationId xmlns:a16="http://schemas.microsoft.com/office/drawing/2014/main" id="{7C3C1C7F-2ED1-E8DE-5377-2A4F4BB50964}"/>
                    </a:ext>
                  </a:extLst>
                </p14:cNvPr>
                <p14:cNvContentPartPr/>
                <p14:nvPr/>
              </p14:nvContentPartPr>
              <p14:xfrm>
                <a:off x="6719177" y="6178063"/>
                <a:ext cx="86400" cy="216720"/>
              </p14:xfrm>
            </p:contentPart>
          </mc:Choice>
          <mc:Fallback>
            <p:pic>
              <p:nvPicPr>
                <p:cNvPr id="492" name="Freihand 491">
                  <a:extLst>
                    <a:ext uri="{FF2B5EF4-FFF2-40B4-BE49-F238E27FC236}">
                      <a16:creationId xmlns:a16="http://schemas.microsoft.com/office/drawing/2014/main" id="{7C3C1C7F-2ED1-E8DE-5377-2A4F4BB50964}"/>
                    </a:ext>
                  </a:extLst>
                </p:cNvPr>
                <p:cNvPicPr/>
                <p:nvPr/>
              </p:nvPicPr>
              <p:blipFill>
                <a:blip r:embed="rId828"/>
                <a:stretch>
                  <a:fillRect/>
                </a:stretch>
              </p:blipFill>
              <p:spPr>
                <a:xfrm>
                  <a:off x="6713057" y="6171943"/>
                  <a:ext cx="986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93" name="Freihand 492">
                  <a:extLst>
                    <a:ext uri="{FF2B5EF4-FFF2-40B4-BE49-F238E27FC236}">
                      <a16:creationId xmlns:a16="http://schemas.microsoft.com/office/drawing/2014/main" id="{49952E75-707C-E1A6-B54D-32066E89A5E6}"/>
                    </a:ext>
                  </a:extLst>
                </p14:cNvPr>
                <p14:cNvContentPartPr/>
                <p14:nvPr/>
              </p14:nvContentPartPr>
              <p14:xfrm>
                <a:off x="6889097" y="6115423"/>
                <a:ext cx="286200" cy="171720"/>
              </p14:xfrm>
            </p:contentPart>
          </mc:Choice>
          <mc:Fallback>
            <p:pic>
              <p:nvPicPr>
                <p:cNvPr id="493" name="Freihand 492">
                  <a:extLst>
                    <a:ext uri="{FF2B5EF4-FFF2-40B4-BE49-F238E27FC236}">
                      <a16:creationId xmlns:a16="http://schemas.microsoft.com/office/drawing/2014/main" id="{49952E75-707C-E1A6-B54D-32066E89A5E6}"/>
                    </a:ext>
                  </a:extLst>
                </p:cNvPr>
                <p:cNvPicPr/>
                <p:nvPr/>
              </p:nvPicPr>
              <p:blipFill>
                <a:blip r:embed="rId830"/>
                <a:stretch>
                  <a:fillRect/>
                </a:stretch>
              </p:blipFill>
              <p:spPr>
                <a:xfrm>
                  <a:off x="6882977" y="6109303"/>
                  <a:ext cx="298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94" name="Freihand 493">
                  <a:extLst>
                    <a:ext uri="{FF2B5EF4-FFF2-40B4-BE49-F238E27FC236}">
                      <a16:creationId xmlns:a16="http://schemas.microsoft.com/office/drawing/2014/main" id="{18B84C7C-83DB-313B-8BB4-C1F6A8A9C67D}"/>
                    </a:ext>
                  </a:extLst>
                </p14:cNvPr>
                <p14:cNvContentPartPr/>
                <p14:nvPr/>
              </p14:nvContentPartPr>
              <p14:xfrm>
                <a:off x="7043177" y="6059623"/>
                <a:ext cx="4320" cy="9720"/>
              </p14:xfrm>
            </p:contentPart>
          </mc:Choice>
          <mc:Fallback>
            <p:pic>
              <p:nvPicPr>
                <p:cNvPr id="494" name="Freihand 493">
                  <a:extLst>
                    <a:ext uri="{FF2B5EF4-FFF2-40B4-BE49-F238E27FC236}">
                      <a16:creationId xmlns:a16="http://schemas.microsoft.com/office/drawing/2014/main" id="{18B84C7C-83DB-313B-8BB4-C1F6A8A9C67D}"/>
                    </a:ext>
                  </a:extLst>
                </p:cNvPr>
                <p:cNvPicPr/>
                <p:nvPr/>
              </p:nvPicPr>
              <p:blipFill>
                <a:blip r:embed="rId832"/>
                <a:stretch>
                  <a:fillRect/>
                </a:stretch>
              </p:blipFill>
              <p:spPr>
                <a:xfrm>
                  <a:off x="7037057" y="6053503"/>
                  <a:ext cx="16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96" name="Freihand 495">
                  <a:extLst>
                    <a:ext uri="{FF2B5EF4-FFF2-40B4-BE49-F238E27FC236}">
                      <a16:creationId xmlns:a16="http://schemas.microsoft.com/office/drawing/2014/main" id="{A2024B90-7E02-0678-4E8D-96BBB87C877B}"/>
                    </a:ext>
                  </a:extLst>
                </p14:cNvPr>
                <p14:cNvContentPartPr/>
                <p14:nvPr/>
              </p14:nvContentPartPr>
              <p14:xfrm>
                <a:off x="7216697" y="5952703"/>
                <a:ext cx="161280" cy="277560"/>
              </p14:xfrm>
            </p:contentPart>
          </mc:Choice>
          <mc:Fallback>
            <p:pic>
              <p:nvPicPr>
                <p:cNvPr id="496" name="Freihand 495">
                  <a:extLst>
                    <a:ext uri="{FF2B5EF4-FFF2-40B4-BE49-F238E27FC236}">
                      <a16:creationId xmlns:a16="http://schemas.microsoft.com/office/drawing/2014/main" id="{A2024B90-7E02-0678-4E8D-96BBB87C877B}"/>
                    </a:ext>
                  </a:extLst>
                </p:cNvPr>
                <p:cNvPicPr/>
                <p:nvPr/>
              </p:nvPicPr>
              <p:blipFill>
                <a:blip r:embed="rId834"/>
                <a:stretch>
                  <a:fillRect/>
                </a:stretch>
              </p:blipFill>
              <p:spPr>
                <a:xfrm>
                  <a:off x="7210577" y="5946583"/>
                  <a:ext cx="1735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97" name="Freihand 496">
                  <a:extLst>
                    <a:ext uri="{FF2B5EF4-FFF2-40B4-BE49-F238E27FC236}">
                      <a16:creationId xmlns:a16="http://schemas.microsoft.com/office/drawing/2014/main" id="{2BDA3EBF-0137-2430-D494-142335A69C55}"/>
                    </a:ext>
                  </a:extLst>
                </p14:cNvPr>
                <p14:cNvContentPartPr/>
                <p14:nvPr/>
              </p14:nvContentPartPr>
              <p14:xfrm>
                <a:off x="7481297" y="5987263"/>
                <a:ext cx="39240" cy="208440"/>
              </p14:xfrm>
            </p:contentPart>
          </mc:Choice>
          <mc:Fallback>
            <p:pic>
              <p:nvPicPr>
                <p:cNvPr id="497" name="Freihand 496">
                  <a:extLst>
                    <a:ext uri="{FF2B5EF4-FFF2-40B4-BE49-F238E27FC236}">
                      <a16:creationId xmlns:a16="http://schemas.microsoft.com/office/drawing/2014/main" id="{2BDA3EBF-0137-2430-D494-142335A69C55}"/>
                    </a:ext>
                  </a:extLst>
                </p:cNvPr>
                <p:cNvPicPr/>
                <p:nvPr/>
              </p:nvPicPr>
              <p:blipFill>
                <a:blip r:embed="rId836"/>
                <a:stretch>
                  <a:fillRect/>
                </a:stretch>
              </p:blipFill>
              <p:spPr>
                <a:xfrm>
                  <a:off x="7475177" y="5981143"/>
                  <a:ext cx="514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98" name="Freihand 497">
                  <a:extLst>
                    <a:ext uri="{FF2B5EF4-FFF2-40B4-BE49-F238E27FC236}">
                      <a16:creationId xmlns:a16="http://schemas.microsoft.com/office/drawing/2014/main" id="{DD727C14-9E49-031B-5A9B-195EF0FD5205}"/>
                    </a:ext>
                  </a:extLst>
                </p14:cNvPr>
                <p14:cNvContentPartPr/>
                <p14:nvPr/>
              </p14:nvContentPartPr>
              <p14:xfrm>
                <a:off x="7415057" y="5942263"/>
                <a:ext cx="192960" cy="261000"/>
              </p14:xfrm>
            </p:contentPart>
          </mc:Choice>
          <mc:Fallback>
            <p:pic>
              <p:nvPicPr>
                <p:cNvPr id="498" name="Freihand 497">
                  <a:extLst>
                    <a:ext uri="{FF2B5EF4-FFF2-40B4-BE49-F238E27FC236}">
                      <a16:creationId xmlns:a16="http://schemas.microsoft.com/office/drawing/2014/main" id="{DD727C14-9E49-031B-5A9B-195EF0FD5205}"/>
                    </a:ext>
                  </a:extLst>
                </p:cNvPr>
                <p:cNvPicPr/>
                <p:nvPr/>
              </p:nvPicPr>
              <p:blipFill>
                <a:blip r:embed="rId838"/>
                <a:stretch>
                  <a:fillRect/>
                </a:stretch>
              </p:blipFill>
              <p:spPr>
                <a:xfrm>
                  <a:off x="7408937" y="5936143"/>
                  <a:ext cx="2052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99" name="Freihand 498">
                  <a:extLst>
                    <a:ext uri="{FF2B5EF4-FFF2-40B4-BE49-F238E27FC236}">
                      <a16:creationId xmlns:a16="http://schemas.microsoft.com/office/drawing/2014/main" id="{1AB545C9-563C-DCD8-6887-DDA85F67AF63}"/>
                    </a:ext>
                  </a:extLst>
                </p14:cNvPr>
                <p14:cNvContentPartPr/>
                <p14:nvPr/>
              </p14:nvContentPartPr>
              <p14:xfrm>
                <a:off x="7556177" y="6008143"/>
                <a:ext cx="133920" cy="122400"/>
              </p14:xfrm>
            </p:contentPart>
          </mc:Choice>
          <mc:Fallback>
            <p:pic>
              <p:nvPicPr>
                <p:cNvPr id="499" name="Freihand 498">
                  <a:extLst>
                    <a:ext uri="{FF2B5EF4-FFF2-40B4-BE49-F238E27FC236}">
                      <a16:creationId xmlns:a16="http://schemas.microsoft.com/office/drawing/2014/main" id="{1AB545C9-563C-DCD8-6887-DDA85F67AF63}"/>
                    </a:ext>
                  </a:extLst>
                </p:cNvPr>
                <p:cNvPicPr/>
                <p:nvPr/>
              </p:nvPicPr>
              <p:blipFill>
                <a:blip r:embed="rId840"/>
                <a:stretch>
                  <a:fillRect/>
                </a:stretch>
              </p:blipFill>
              <p:spPr>
                <a:xfrm>
                  <a:off x="7550057" y="6002023"/>
                  <a:ext cx="146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00" name="Freihand 499">
                  <a:extLst>
                    <a:ext uri="{FF2B5EF4-FFF2-40B4-BE49-F238E27FC236}">
                      <a16:creationId xmlns:a16="http://schemas.microsoft.com/office/drawing/2014/main" id="{5A5427CF-EC61-0C9C-ABF5-3D83ECA13A8D}"/>
                    </a:ext>
                  </a:extLst>
                </p14:cNvPr>
                <p14:cNvContentPartPr/>
                <p14:nvPr/>
              </p14:nvContentPartPr>
              <p14:xfrm>
                <a:off x="7701617" y="5964223"/>
                <a:ext cx="178200" cy="158760"/>
              </p14:xfrm>
            </p:contentPart>
          </mc:Choice>
          <mc:Fallback>
            <p:pic>
              <p:nvPicPr>
                <p:cNvPr id="500" name="Freihand 499">
                  <a:extLst>
                    <a:ext uri="{FF2B5EF4-FFF2-40B4-BE49-F238E27FC236}">
                      <a16:creationId xmlns:a16="http://schemas.microsoft.com/office/drawing/2014/main" id="{5A5427CF-EC61-0C9C-ABF5-3D83ECA13A8D}"/>
                    </a:ext>
                  </a:extLst>
                </p:cNvPr>
                <p:cNvPicPr/>
                <p:nvPr/>
              </p:nvPicPr>
              <p:blipFill>
                <a:blip r:embed="rId842"/>
                <a:stretch>
                  <a:fillRect/>
                </a:stretch>
              </p:blipFill>
              <p:spPr>
                <a:xfrm>
                  <a:off x="7695497" y="5958103"/>
                  <a:ext cx="190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01" name="Freihand 500">
                  <a:extLst>
                    <a:ext uri="{FF2B5EF4-FFF2-40B4-BE49-F238E27FC236}">
                      <a16:creationId xmlns:a16="http://schemas.microsoft.com/office/drawing/2014/main" id="{DD06EC44-239E-DD1C-D5E5-86F756F99C7E}"/>
                    </a:ext>
                  </a:extLst>
                </p14:cNvPr>
                <p14:cNvContentPartPr/>
                <p14:nvPr/>
              </p14:nvContentPartPr>
              <p14:xfrm>
                <a:off x="7895657" y="5951623"/>
                <a:ext cx="65160" cy="148320"/>
              </p14:xfrm>
            </p:contentPart>
          </mc:Choice>
          <mc:Fallback>
            <p:pic>
              <p:nvPicPr>
                <p:cNvPr id="501" name="Freihand 500">
                  <a:extLst>
                    <a:ext uri="{FF2B5EF4-FFF2-40B4-BE49-F238E27FC236}">
                      <a16:creationId xmlns:a16="http://schemas.microsoft.com/office/drawing/2014/main" id="{DD06EC44-239E-DD1C-D5E5-86F756F99C7E}"/>
                    </a:ext>
                  </a:extLst>
                </p:cNvPr>
                <p:cNvPicPr/>
                <p:nvPr/>
              </p:nvPicPr>
              <p:blipFill>
                <a:blip r:embed="rId844"/>
                <a:stretch>
                  <a:fillRect/>
                </a:stretch>
              </p:blipFill>
              <p:spPr>
                <a:xfrm>
                  <a:off x="7889537" y="5945503"/>
                  <a:ext cx="77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02" name="Freihand 501">
                  <a:extLst>
                    <a:ext uri="{FF2B5EF4-FFF2-40B4-BE49-F238E27FC236}">
                      <a16:creationId xmlns:a16="http://schemas.microsoft.com/office/drawing/2014/main" id="{69A56970-8F67-72AC-9025-729C52BDB951}"/>
                    </a:ext>
                  </a:extLst>
                </p14:cNvPr>
                <p14:cNvContentPartPr/>
                <p14:nvPr/>
              </p14:nvContentPartPr>
              <p14:xfrm>
                <a:off x="7982057" y="5814823"/>
                <a:ext cx="129240" cy="225000"/>
              </p14:xfrm>
            </p:contentPart>
          </mc:Choice>
          <mc:Fallback>
            <p:pic>
              <p:nvPicPr>
                <p:cNvPr id="502" name="Freihand 501">
                  <a:extLst>
                    <a:ext uri="{FF2B5EF4-FFF2-40B4-BE49-F238E27FC236}">
                      <a16:creationId xmlns:a16="http://schemas.microsoft.com/office/drawing/2014/main" id="{69A56970-8F67-72AC-9025-729C52BDB951}"/>
                    </a:ext>
                  </a:extLst>
                </p:cNvPr>
                <p:cNvPicPr/>
                <p:nvPr/>
              </p:nvPicPr>
              <p:blipFill>
                <a:blip r:embed="rId846"/>
                <a:stretch>
                  <a:fillRect/>
                </a:stretch>
              </p:blipFill>
              <p:spPr>
                <a:xfrm>
                  <a:off x="7975937" y="5808703"/>
                  <a:ext cx="1414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03" name="Freihand 502">
                  <a:extLst>
                    <a:ext uri="{FF2B5EF4-FFF2-40B4-BE49-F238E27FC236}">
                      <a16:creationId xmlns:a16="http://schemas.microsoft.com/office/drawing/2014/main" id="{297F46E4-0639-DB41-793E-8EA82BF9E0FF}"/>
                    </a:ext>
                  </a:extLst>
                </p14:cNvPr>
                <p14:cNvContentPartPr/>
                <p14:nvPr/>
              </p14:nvContentPartPr>
              <p14:xfrm>
                <a:off x="8151257" y="5707903"/>
                <a:ext cx="102960" cy="291960"/>
              </p14:xfrm>
            </p:contentPart>
          </mc:Choice>
          <mc:Fallback>
            <p:pic>
              <p:nvPicPr>
                <p:cNvPr id="503" name="Freihand 502">
                  <a:extLst>
                    <a:ext uri="{FF2B5EF4-FFF2-40B4-BE49-F238E27FC236}">
                      <a16:creationId xmlns:a16="http://schemas.microsoft.com/office/drawing/2014/main" id="{297F46E4-0639-DB41-793E-8EA82BF9E0FF}"/>
                    </a:ext>
                  </a:extLst>
                </p:cNvPr>
                <p:cNvPicPr/>
                <p:nvPr/>
              </p:nvPicPr>
              <p:blipFill>
                <a:blip r:embed="rId848"/>
                <a:stretch>
                  <a:fillRect/>
                </a:stretch>
              </p:blipFill>
              <p:spPr>
                <a:xfrm>
                  <a:off x="8145137" y="5701783"/>
                  <a:ext cx="1152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04" name="Freihand 503">
                  <a:extLst>
                    <a:ext uri="{FF2B5EF4-FFF2-40B4-BE49-F238E27FC236}">
                      <a16:creationId xmlns:a16="http://schemas.microsoft.com/office/drawing/2014/main" id="{7F678EA8-F525-5A1A-22BC-8E8A89BF1BAB}"/>
                    </a:ext>
                  </a:extLst>
                </p14:cNvPr>
                <p14:cNvContentPartPr/>
                <p14:nvPr/>
              </p14:nvContentPartPr>
              <p14:xfrm>
                <a:off x="8245577" y="5756863"/>
                <a:ext cx="5400" cy="59760"/>
              </p14:xfrm>
            </p:contentPart>
          </mc:Choice>
          <mc:Fallback>
            <p:pic>
              <p:nvPicPr>
                <p:cNvPr id="504" name="Freihand 503">
                  <a:extLst>
                    <a:ext uri="{FF2B5EF4-FFF2-40B4-BE49-F238E27FC236}">
                      <a16:creationId xmlns:a16="http://schemas.microsoft.com/office/drawing/2014/main" id="{7F678EA8-F525-5A1A-22BC-8E8A89BF1BAB}"/>
                    </a:ext>
                  </a:extLst>
                </p:cNvPr>
                <p:cNvPicPr/>
                <p:nvPr/>
              </p:nvPicPr>
              <p:blipFill>
                <a:blip r:embed="rId850"/>
                <a:stretch>
                  <a:fillRect/>
                </a:stretch>
              </p:blipFill>
              <p:spPr>
                <a:xfrm>
                  <a:off x="8239457" y="5750743"/>
                  <a:ext cx="17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05" name="Freihand 504">
                  <a:extLst>
                    <a:ext uri="{FF2B5EF4-FFF2-40B4-BE49-F238E27FC236}">
                      <a16:creationId xmlns:a16="http://schemas.microsoft.com/office/drawing/2014/main" id="{90BF8C23-C0BE-CC4A-7148-79BE15E97DE5}"/>
                    </a:ext>
                  </a:extLst>
                </p14:cNvPr>
                <p14:cNvContentPartPr/>
                <p14:nvPr/>
              </p14:nvContentPartPr>
              <p14:xfrm>
                <a:off x="8288417" y="5831383"/>
                <a:ext cx="138240" cy="109440"/>
              </p14:xfrm>
            </p:contentPart>
          </mc:Choice>
          <mc:Fallback>
            <p:pic>
              <p:nvPicPr>
                <p:cNvPr id="505" name="Freihand 504">
                  <a:extLst>
                    <a:ext uri="{FF2B5EF4-FFF2-40B4-BE49-F238E27FC236}">
                      <a16:creationId xmlns:a16="http://schemas.microsoft.com/office/drawing/2014/main" id="{90BF8C23-C0BE-CC4A-7148-79BE15E97DE5}"/>
                    </a:ext>
                  </a:extLst>
                </p:cNvPr>
                <p:cNvPicPr/>
                <p:nvPr/>
              </p:nvPicPr>
              <p:blipFill>
                <a:blip r:embed="rId852"/>
                <a:stretch>
                  <a:fillRect/>
                </a:stretch>
              </p:blipFill>
              <p:spPr>
                <a:xfrm>
                  <a:off x="8282297" y="5825263"/>
                  <a:ext cx="150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06" name="Freihand 505">
                  <a:extLst>
                    <a:ext uri="{FF2B5EF4-FFF2-40B4-BE49-F238E27FC236}">
                      <a16:creationId xmlns:a16="http://schemas.microsoft.com/office/drawing/2014/main" id="{43F667B9-1307-2398-84F8-87D604FDAFD1}"/>
                    </a:ext>
                  </a:extLst>
                </p14:cNvPr>
                <p14:cNvContentPartPr/>
                <p14:nvPr/>
              </p14:nvContentPartPr>
              <p14:xfrm>
                <a:off x="8443217" y="5794303"/>
                <a:ext cx="159480" cy="99360"/>
              </p14:xfrm>
            </p:contentPart>
          </mc:Choice>
          <mc:Fallback>
            <p:pic>
              <p:nvPicPr>
                <p:cNvPr id="506" name="Freihand 505">
                  <a:extLst>
                    <a:ext uri="{FF2B5EF4-FFF2-40B4-BE49-F238E27FC236}">
                      <a16:creationId xmlns:a16="http://schemas.microsoft.com/office/drawing/2014/main" id="{43F667B9-1307-2398-84F8-87D604FDAFD1}"/>
                    </a:ext>
                  </a:extLst>
                </p:cNvPr>
                <p:cNvPicPr/>
                <p:nvPr/>
              </p:nvPicPr>
              <p:blipFill>
                <a:blip r:embed="rId854"/>
                <a:stretch>
                  <a:fillRect/>
                </a:stretch>
              </p:blipFill>
              <p:spPr>
                <a:xfrm>
                  <a:off x="8437097" y="5788183"/>
                  <a:ext cx="171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07" name="Freihand 506">
                  <a:extLst>
                    <a:ext uri="{FF2B5EF4-FFF2-40B4-BE49-F238E27FC236}">
                      <a16:creationId xmlns:a16="http://schemas.microsoft.com/office/drawing/2014/main" id="{8CB30657-F945-99A5-2033-9A183F52394E}"/>
                    </a:ext>
                  </a:extLst>
                </p14:cNvPr>
                <p14:cNvContentPartPr/>
                <p14:nvPr/>
              </p14:nvContentPartPr>
              <p14:xfrm>
                <a:off x="5263697" y="6613303"/>
                <a:ext cx="245520" cy="162720"/>
              </p14:xfrm>
            </p:contentPart>
          </mc:Choice>
          <mc:Fallback>
            <p:pic>
              <p:nvPicPr>
                <p:cNvPr id="507" name="Freihand 506">
                  <a:extLst>
                    <a:ext uri="{FF2B5EF4-FFF2-40B4-BE49-F238E27FC236}">
                      <a16:creationId xmlns:a16="http://schemas.microsoft.com/office/drawing/2014/main" id="{8CB30657-F945-99A5-2033-9A183F52394E}"/>
                    </a:ext>
                  </a:extLst>
                </p:cNvPr>
                <p:cNvPicPr/>
                <p:nvPr/>
              </p:nvPicPr>
              <p:blipFill>
                <a:blip r:embed="rId856"/>
                <a:stretch>
                  <a:fillRect/>
                </a:stretch>
              </p:blipFill>
              <p:spPr>
                <a:xfrm>
                  <a:off x="5257577" y="6607183"/>
                  <a:ext cx="257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08" name="Freihand 507">
                  <a:extLst>
                    <a:ext uri="{FF2B5EF4-FFF2-40B4-BE49-F238E27FC236}">
                      <a16:creationId xmlns:a16="http://schemas.microsoft.com/office/drawing/2014/main" id="{26CD3873-654D-E609-D817-6164EB6EDCE6}"/>
                    </a:ext>
                  </a:extLst>
                </p14:cNvPr>
                <p14:cNvContentPartPr/>
                <p14:nvPr/>
              </p14:nvContentPartPr>
              <p14:xfrm>
                <a:off x="5589857" y="6556063"/>
                <a:ext cx="251280" cy="213840"/>
              </p14:xfrm>
            </p:contentPart>
          </mc:Choice>
          <mc:Fallback>
            <p:pic>
              <p:nvPicPr>
                <p:cNvPr id="508" name="Freihand 507">
                  <a:extLst>
                    <a:ext uri="{FF2B5EF4-FFF2-40B4-BE49-F238E27FC236}">
                      <a16:creationId xmlns:a16="http://schemas.microsoft.com/office/drawing/2014/main" id="{26CD3873-654D-E609-D817-6164EB6EDCE6}"/>
                    </a:ext>
                  </a:extLst>
                </p:cNvPr>
                <p:cNvPicPr/>
                <p:nvPr/>
              </p:nvPicPr>
              <p:blipFill>
                <a:blip r:embed="rId858"/>
                <a:stretch>
                  <a:fillRect/>
                </a:stretch>
              </p:blipFill>
              <p:spPr>
                <a:xfrm>
                  <a:off x="5583737" y="6549943"/>
                  <a:ext cx="2635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09" name="Freihand 508">
                  <a:extLst>
                    <a:ext uri="{FF2B5EF4-FFF2-40B4-BE49-F238E27FC236}">
                      <a16:creationId xmlns:a16="http://schemas.microsoft.com/office/drawing/2014/main" id="{A387386C-0890-5D5E-2F4F-83C68E2F92F0}"/>
                    </a:ext>
                  </a:extLst>
                </p14:cNvPr>
                <p14:cNvContentPartPr/>
                <p14:nvPr/>
              </p14:nvContentPartPr>
              <p14:xfrm>
                <a:off x="5890817" y="6632383"/>
                <a:ext cx="236160" cy="132480"/>
              </p14:xfrm>
            </p:contentPart>
          </mc:Choice>
          <mc:Fallback>
            <p:pic>
              <p:nvPicPr>
                <p:cNvPr id="509" name="Freihand 508">
                  <a:extLst>
                    <a:ext uri="{FF2B5EF4-FFF2-40B4-BE49-F238E27FC236}">
                      <a16:creationId xmlns:a16="http://schemas.microsoft.com/office/drawing/2014/main" id="{A387386C-0890-5D5E-2F4F-83C68E2F92F0}"/>
                    </a:ext>
                  </a:extLst>
                </p:cNvPr>
                <p:cNvPicPr/>
                <p:nvPr/>
              </p:nvPicPr>
              <p:blipFill>
                <a:blip r:embed="rId860"/>
                <a:stretch>
                  <a:fillRect/>
                </a:stretch>
              </p:blipFill>
              <p:spPr>
                <a:xfrm>
                  <a:off x="5884697" y="6626263"/>
                  <a:ext cx="248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10" name="Freihand 509">
                  <a:extLst>
                    <a:ext uri="{FF2B5EF4-FFF2-40B4-BE49-F238E27FC236}">
                      <a16:creationId xmlns:a16="http://schemas.microsoft.com/office/drawing/2014/main" id="{4218D21A-35EA-1069-71EC-F6F5EB3C4710}"/>
                    </a:ext>
                  </a:extLst>
                </p14:cNvPr>
                <p14:cNvContentPartPr/>
                <p14:nvPr/>
              </p14:nvContentPartPr>
              <p14:xfrm>
                <a:off x="6153617" y="6592783"/>
                <a:ext cx="303480" cy="292680"/>
              </p14:xfrm>
            </p:contentPart>
          </mc:Choice>
          <mc:Fallback>
            <p:pic>
              <p:nvPicPr>
                <p:cNvPr id="510" name="Freihand 509">
                  <a:extLst>
                    <a:ext uri="{FF2B5EF4-FFF2-40B4-BE49-F238E27FC236}">
                      <a16:creationId xmlns:a16="http://schemas.microsoft.com/office/drawing/2014/main" id="{4218D21A-35EA-1069-71EC-F6F5EB3C4710}"/>
                    </a:ext>
                  </a:extLst>
                </p:cNvPr>
                <p:cNvPicPr/>
                <p:nvPr/>
              </p:nvPicPr>
              <p:blipFill>
                <a:blip r:embed="rId862"/>
                <a:stretch>
                  <a:fillRect/>
                </a:stretch>
              </p:blipFill>
              <p:spPr>
                <a:xfrm>
                  <a:off x="6147497" y="6586663"/>
                  <a:ext cx="3157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11" name="Freihand 510">
                  <a:extLst>
                    <a:ext uri="{FF2B5EF4-FFF2-40B4-BE49-F238E27FC236}">
                      <a16:creationId xmlns:a16="http://schemas.microsoft.com/office/drawing/2014/main" id="{6CC87B12-AB97-2AA2-5D48-5B06B9C1CA3D}"/>
                    </a:ext>
                  </a:extLst>
                </p14:cNvPr>
                <p14:cNvContentPartPr/>
                <p14:nvPr/>
              </p14:nvContentPartPr>
              <p14:xfrm>
                <a:off x="5871017" y="6549943"/>
                <a:ext cx="144720" cy="50760"/>
              </p14:xfrm>
            </p:contentPart>
          </mc:Choice>
          <mc:Fallback>
            <p:pic>
              <p:nvPicPr>
                <p:cNvPr id="511" name="Freihand 510">
                  <a:extLst>
                    <a:ext uri="{FF2B5EF4-FFF2-40B4-BE49-F238E27FC236}">
                      <a16:creationId xmlns:a16="http://schemas.microsoft.com/office/drawing/2014/main" id="{6CC87B12-AB97-2AA2-5D48-5B06B9C1CA3D}"/>
                    </a:ext>
                  </a:extLst>
                </p:cNvPr>
                <p:cNvPicPr/>
                <p:nvPr/>
              </p:nvPicPr>
              <p:blipFill>
                <a:blip r:embed="rId864"/>
                <a:stretch>
                  <a:fillRect/>
                </a:stretch>
              </p:blipFill>
              <p:spPr>
                <a:xfrm>
                  <a:off x="5864897" y="6543823"/>
                  <a:ext cx="156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12" name="Freihand 511">
                  <a:extLst>
                    <a:ext uri="{FF2B5EF4-FFF2-40B4-BE49-F238E27FC236}">
                      <a16:creationId xmlns:a16="http://schemas.microsoft.com/office/drawing/2014/main" id="{77E457A2-C100-0D5C-097B-D2BB599A8BBF}"/>
                    </a:ext>
                  </a:extLst>
                </p14:cNvPr>
                <p14:cNvContentPartPr/>
                <p14:nvPr/>
              </p14:nvContentPartPr>
              <p14:xfrm>
                <a:off x="6476177" y="6383983"/>
                <a:ext cx="43560" cy="175320"/>
              </p14:xfrm>
            </p:contentPart>
          </mc:Choice>
          <mc:Fallback>
            <p:pic>
              <p:nvPicPr>
                <p:cNvPr id="512" name="Freihand 511">
                  <a:extLst>
                    <a:ext uri="{FF2B5EF4-FFF2-40B4-BE49-F238E27FC236}">
                      <a16:creationId xmlns:a16="http://schemas.microsoft.com/office/drawing/2014/main" id="{77E457A2-C100-0D5C-097B-D2BB599A8BBF}"/>
                    </a:ext>
                  </a:extLst>
                </p:cNvPr>
                <p:cNvPicPr/>
                <p:nvPr/>
              </p:nvPicPr>
              <p:blipFill>
                <a:blip r:embed="rId866"/>
                <a:stretch>
                  <a:fillRect/>
                </a:stretch>
              </p:blipFill>
              <p:spPr>
                <a:xfrm>
                  <a:off x="6470057" y="6377863"/>
                  <a:ext cx="55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13" name="Freihand 512">
                  <a:extLst>
                    <a:ext uri="{FF2B5EF4-FFF2-40B4-BE49-F238E27FC236}">
                      <a16:creationId xmlns:a16="http://schemas.microsoft.com/office/drawing/2014/main" id="{C2CA664A-216A-7722-D513-5B58E9A50D9B}"/>
                    </a:ext>
                  </a:extLst>
                </p14:cNvPr>
                <p14:cNvContentPartPr/>
                <p14:nvPr/>
              </p14:nvContentPartPr>
              <p14:xfrm>
                <a:off x="6558977" y="6663343"/>
                <a:ext cx="9720" cy="23760"/>
              </p14:xfrm>
            </p:contentPart>
          </mc:Choice>
          <mc:Fallback>
            <p:pic>
              <p:nvPicPr>
                <p:cNvPr id="513" name="Freihand 512">
                  <a:extLst>
                    <a:ext uri="{FF2B5EF4-FFF2-40B4-BE49-F238E27FC236}">
                      <a16:creationId xmlns:a16="http://schemas.microsoft.com/office/drawing/2014/main" id="{C2CA664A-216A-7722-D513-5B58E9A50D9B}"/>
                    </a:ext>
                  </a:extLst>
                </p:cNvPr>
                <p:cNvPicPr/>
                <p:nvPr/>
              </p:nvPicPr>
              <p:blipFill>
                <a:blip r:embed="rId868"/>
                <a:stretch>
                  <a:fillRect/>
                </a:stretch>
              </p:blipFill>
              <p:spPr>
                <a:xfrm>
                  <a:off x="6552857" y="6657223"/>
                  <a:ext cx="21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16" name="Freihand 515">
                  <a:extLst>
                    <a:ext uri="{FF2B5EF4-FFF2-40B4-BE49-F238E27FC236}">
                      <a16:creationId xmlns:a16="http://schemas.microsoft.com/office/drawing/2014/main" id="{093CB19C-5E0A-9924-7244-0B4F03C2C5CF}"/>
                    </a:ext>
                  </a:extLst>
                </p14:cNvPr>
                <p14:cNvContentPartPr/>
                <p14:nvPr/>
              </p14:nvContentPartPr>
              <p14:xfrm>
                <a:off x="6866057" y="6410194"/>
                <a:ext cx="146880" cy="262440"/>
              </p14:xfrm>
            </p:contentPart>
          </mc:Choice>
          <mc:Fallback>
            <p:pic>
              <p:nvPicPr>
                <p:cNvPr id="516" name="Freihand 515">
                  <a:extLst>
                    <a:ext uri="{FF2B5EF4-FFF2-40B4-BE49-F238E27FC236}">
                      <a16:creationId xmlns:a16="http://schemas.microsoft.com/office/drawing/2014/main" id="{093CB19C-5E0A-9924-7244-0B4F03C2C5CF}"/>
                    </a:ext>
                  </a:extLst>
                </p:cNvPr>
                <p:cNvPicPr/>
                <p:nvPr/>
              </p:nvPicPr>
              <p:blipFill>
                <a:blip r:embed="rId870"/>
                <a:stretch>
                  <a:fillRect/>
                </a:stretch>
              </p:blipFill>
              <p:spPr>
                <a:xfrm>
                  <a:off x="6859937" y="6404074"/>
                  <a:ext cx="15912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17" name="Freihand 516">
                  <a:extLst>
                    <a:ext uri="{FF2B5EF4-FFF2-40B4-BE49-F238E27FC236}">
                      <a16:creationId xmlns:a16="http://schemas.microsoft.com/office/drawing/2014/main" id="{6CA84B74-2713-1C39-6D88-B3E7DCA0DC47}"/>
                    </a:ext>
                  </a:extLst>
                </p14:cNvPr>
                <p14:cNvContentPartPr/>
                <p14:nvPr/>
              </p14:nvContentPartPr>
              <p14:xfrm>
                <a:off x="7043897" y="6481834"/>
                <a:ext cx="130680" cy="112680"/>
              </p14:xfrm>
            </p:contentPart>
          </mc:Choice>
          <mc:Fallback>
            <p:pic>
              <p:nvPicPr>
                <p:cNvPr id="517" name="Freihand 516">
                  <a:extLst>
                    <a:ext uri="{FF2B5EF4-FFF2-40B4-BE49-F238E27FC236}">
                      <a16:creationId xmlns:a16="http://schemas.microsoft.com/office/drawing/2014/main" id="{6CA84B74-2713-1C39-6D88-B3E7DCA0DC47}"/>
                    </a:ext>
                  </a:extLst>
                </p:cNvPr>
                <p:cNvPicPr/>
                <p:nvPr/>
              </p:nvPicPr>
              <p:blipFill>
                <a:blip r:embed="rId872"/>
                <a:stretch>
                  <a:fillRect/>
                </a:stretch>
              </p:blipFill>
              <p:spPr>
                <a:xfrm>
                  <a:off x="7037777" y="6475714"/>
                  <a:ext cx="142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18" name="Freihand 517">
                  <a:extLst>
                    <a:ext uri="{FF2B5EF4-FFF2-40B4-BE49-F238E27FC236}">
                      <a16:creationId xmlns:a16="http://schemas.microsoft.com/office/drawing/2014/main" id="{134ACA3C-541E-2E9A-D597-2F1298219A04}"/>
                    </a:ext>
                  </a:extLst>
                </p14:cNvPr>
                <p14:cNvContentPartPr/>
                <p14:nvPr/>
              </p14:nvContentPartPr>
              <p14:xfrm>
                <a:off x="7189337" y="6410554"/>
                <a:ext cx="266760" cy="175680"/>
              </p14:xfrm>
            </p:contentPart>
          </mc:Choice>
          <mc:Fallback>
            <p:pic>
              <p:nvPicPr>
                <p:cNvPr id="518" name="Freihand 517">
                  <a:extLst>
                    <a:ext uri="{FF2B5EF4-FFF2-40B4-BE49-F238E27FC236}">
                      <a16:creationId xmlns:a16="http://schemas.microsoft.com/office/drawing/2014/main" id="{134ACA3C-541E-2E9A-D597-2F1298219A04}"/>
                    </a:ext>
                  </a:extLst>
                </p:cNvPr>
                <p:cNvPicPr/>
                <p:nvPr/>
              </p:nvPicPr>
              <p:blipFill>
                <a:blip r:embed="rId874"/>
                <a:stretch>
                  <a:fillRect/>
                </a:stretch>
              </p:blipFill>
              <p:spPr>
                <a:xfrm>
                  <a:off x="7183217" y="6404434"/>
                  <a:ext cx="279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19" name="Freihand 518">
                  <a:extLst>
                    <a:ext uri="{FF2B5EF4-FFF2-40B4-BE49-F238E27FC236}">
                      <a16:creationId xmlns:a16="http://schemas.microsoft.com/office/drawing/2014/main" id="{81A4945A-4146-F87D-40EA-6F9FD4D5A872}"/>
                    </a:ext>
                  </a:extLst>
                </p14:cNvPr>
                <p14:cNvContentPartPr/>
                <p14:nvPr/>
              </p14:nvContentPartPr>
              <p14:xfrm>
                <a:off x="7539977" y="6293194"/>
                <a:ext cx="289080" cy="191880"/>
              </p14:xfrm>
            </p:contentPart>
          </mc:Choice>
          <mc:Fallback>
            <p:pic>
              <p:nvPicPr>
                <p:cNvPr id="519" name="Freihand 518">
                  <a:extLst>
                    <a:ext uri="{FF2B5EF4-FFF2-40B4-BE49-F238E27FC236}">
                      <a16:creationId xmlns:a16="http://schemas.microsoft.com/office/drawing/2014/main" id="{81A4945A-4146-F87D-40EA-6F9FD4D5A872}"/>
                    </a:ext>
                  </a:extLst>
                </p:cNvPr>
                <p:cNvPicPr/>
                <p:nvPr/>
              </p:nvPicPr>
              <p:blipFill>
                <a:blip r:embed="rId876"/>
                <a:stretch>
                  <a:fillRect/>
                </a:stretch>
              </p:blipFill>
              <p:spPr>
                <a:xfrm>
                  <a:off x="7533857" y="6287074"/>
                  <a:ext cx="301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20" name="Freihand 519">
                  <a:extLst>
                    <a:ext uri="{FF2B5EF4-FFF2-40B4-BE49-F238E27FC236}">
                      <a16:creationId xmlns:a16="http://schemas.microsoft.com/office/drawing/2014/main" id="{5302F89B-4103-0299-EC1B-3752E5B2CCA3}"/>
                    </a:ext>
                  </a:extLst>
                </p14:cNvPr>
                <p14:cNvContentPartPr/>
                <p14:nvPr/>
              </p14:nvContentPartPr>
              <p14:xfrm>
                <a:off x="7732577" y="6255394"/>
                <a:ext cx="37080" cy="58680"/>
              </p14:xfrm>
            </p:contentPart>
          </mc:Choice>
          <mc:Fallback>
            <p:pic>
              <p:nvPicPr>
                <p:cNvPr id="520" name="Freihand 519">
                  <a:extLst>
                    <a:ext uri="{FF2B5EF4-FFF2-40B4-BE49-F238E27FC236}">
                      <a16:creationId xmlns:a16="http://schemas.microsoft.com/office/drawing/2014/main" id="{5302F89B-4103-0299-EC1B-3752E5B2CCA3}"/>
                    </a:ext>
                  </a:extLst>
                </p:cNvPr>
                <p:cNvPicPr/>
                <p:nvPr/>
              </p:nvPicPr>
              <p:blipFill>
                <a:blip r:embed="rId878"/>
                <a:stretch>
                  <a:fillRect/>
                </a:stretch>
              </p:blipFill>
              <p:spPr>
                <a:xfrm>
                  <a:off x="7726457" y="6249274"/>
                  <a:ext cx="49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21" name="Freihand 520">
                  <a:extLst>
                    <a:ext uri="{FF2B5EF4-FFF2-40B4-BE49-F238E27FC236}">
                      <a16:creationId xmlns:a16="http://schemas.microsoft.com/office/drawing/2014/main" id="{FA740274-19D0-9544-1AF7-90266C19C3FD}"/>
                    </a:ext>
                  </a:extLst>
                </p14:cNvPr>
                <p14:cNvContentPartPr/>
                <p14:nvPr/>
              </p14:nvContentPartPr>
              <p14:xfrm>
                <a:off x="7862897" y="6314794"/>
                <a:ext cx="155880" cy="193680"/>
              </p14:xfrm>
            </p:contentPart>
          </mc:Choice>
          <mc:Fallback>
            <p:pic>
              <p:nvPicPr>
                <p:cNvPr id="521" name="Freihand 520">
                  <a:extLst>
                    <a:ext uri="{FF2B5EF4-FFF2-40B4-BE49-F238E27FC236}">
                      <a16:creationId xmlns:a16="http://schemas.microsoft.com/office/drawing/2014/main" id="{FA740274-19D0-9544-1AF7-90266C19C3FD}"/>
                    </a:ext>
                  </a:extLst>
                </p:cNvPr>
                <p:cNvPicPr/>
                <p:nvPr/>
              </p:nvPicPr>
              <p:blipFill>
                <a:blip r:embed="rId880"/>
                <a:stretch>
                  <a:fillRect/>
                </a:stretch>
              </p:blipFill>
              <p:spPr>
                <a:xfrm>
                  <a:off x="7856777" y="6308674"/>
                  <a:ext cx="1681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22" name="Freihand 521">
                  <a:extLst>
                    <a:ext uri="{FF2B5EF4-FFF2-40B4-BE49-F238E27FC236}">
                      <a16:creationId xmlns:a16="http://schemas.microsoft.com/office/drawing/2014/main" id="{F9DC606C-50C8-7F9A-AEC5-B40FF596BE69}"/>
                    </a:ext>
                  </a:extLst>
                </p14:cNvPr>
                <p14:cNvContentPartPr/>
                <p14:nvPr/>
              </p14:nvContentPartPr>
              <p14:xfrm>
                <a:off x="7742297" y="6535114"/>
                <a:ext cx="178200" cy="230760"/>
              </p14:xfrm>
            </p:contentPart>
          </mc:Choice>
          <mc:Fallback>
            <p:pic>
              <p:nvPicPr>
                <p:cNvPr id="522" name="Freihand 521">
                  <a:extLst>
                    <a:ext uri="{FF2B5EF4-FFF2-40B4-BE49-F238E27FC236}">
                      <a16:creationId xmlns:a16="http://schemas.microsoft.com/office/drawing/2014/main" id="{F9DC606C-50C8-7F9A-AEC5-B40FF596BE69}"/>
                    </a:ext>
                  </a:extLst>
                </p:cNvPr>
                <p:cNvPicPr/>
                <p:nvPr/>
              </p:nvPicPr>
              <p:blipFill>
                <a:blip r:embed="rId882"/>
                <a:stretch>
                  <a:fillRect/>
                </a:stretch>
              </p:blipFill>
              <p:spPr>
                <a:xfrm>
                  <a:off x="7736177" y="6528994"/>
                  <a:ext cx="1904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23" name="Freihand 522">
                  <a:extLst>
                    <a:ext uri="{FF2B5EF4-FFF2-40B4-BE49-F238E27FC236}">
                      <a16:creationId xmlns:a16="http://schemas.microsoft.com/office/drawing/2014/main" id="{C6B307D1-0407-EB07-89E7-CD7F0A6A14DF}"/>
                    </a:ext>
                  </a:extLst>
                </p14:cNvPr>
                <p14:cNvContentPartPr/>
                <p14:nvPr/>
              </p14:nvContentPartPr>
              <p14:xfrm>
                <a:off x="7984937" y="6378154"/>
                <a:ext cx="272880" cy="325440"/>
              </p14:xfrm>
            </p:contentPart>
          </mc:Choice>
          <mc:Fallback>
            <p:pic>
              <p:nvPicPr>
                <p:cNvPr id="523" name="Freihand 522">
                  <a:extLst>
                    <a:ext uri="{FF2B5EF4-FFF2-40B4-BE49-F238E27FC236}">
                      <a16:creationId xmlns:a16="http://schemas.microsoft.com/office/drawing/2014/main" id="{C6B307D1-0407-EB07-89E7-CD7F0A6A14DF}"/>
                    </a:ext>
                  </a:extLst>
                </p:cNvPr>
                <p:cNvPicPr/>
                <p:nvPr/>
              </p:nvPicPr>
              <p:blipFill>
                <a:blip r:embed="rId884"/>
                <a:stretch>
                  <a:fillRect/>
                </a:stretch>
              </p:blipFill>
              <p:spPr>
                <a:xfrm>
                  <a:off x="7978817" y="6372034"/>
                  <a:ext cx="28512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24" name="Freihand 523">
                  <a:extLst>
                    <a:ext uri="{FF2B5EF4-FFF2-40B4-BE49-F238E27FC236}">
                      <a16:creationId xmlns:a16="http://schemas.microsoft.com/office/drawing/2014/main" id="{D4AD4CC3-8831-62D5-D5B7-2C1614FE6586}"/>
                    </a:ext>
                  </a:extLst>
                </p14:cNvPr>
                <p14:cNvContentPartPr/>
                <p14:nvPr/>
              </p14:nvContentPartPr>
              <p14:xfrm>
                <a:off x="8165657" y="6163594"/>
                <a:ext cx="272520" cy="465840"/>
              </p14:xfrm>
            </p:contentPart>
          </mc:Choice>
          <mc:Fallback>
            <p:pic>
              <p:nvPicPr>
                <p:cNvPr id="524" name="Freihand 523">
                  <a:extLst>
                    <a:ext uri="{FF2B5EF4-FFF2-40B4-BE49-F238E27FC236}">
                      <a16:creationId xmlns:a16="http://schemas.microsoft.com/office/drawing/2014/main" id="{D4AD4CC3-8831-62D5-D5B7-2C1614FE6586}"/>
                    </a:ext>
                  </a:extLst>
                </p:cNvPr>
                <p:cNvPicPr/>
                <p:nvPr/>
              </p:nvPicPr>
              <p:blipFill>
                <a:blip r:embed="rId886"/>
                <a:stretch>
                  <a:fillRect/>
                </a:stretch>
              </p:blipFill>
              <p:spPr>
                <a:xfrm>
                  <a:off x="8159537" y="6157474"/>
                  <a:ext cx="28476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25" name="Freihand 524">
                  <a:extLst>
                    <a:ext uri="{FF2B5EF4-FFF2-40B4-BE49-F238E27FC236}">
                      <a16:creationId xmlns:a16="http://schemas.microsoft.com/office/drawing/2014/main" id="{52600458-3435-C696-C79D-ECFC8CE1B039}"/>
                    </a:ext>
                  </a:extLst>
                </p14:cNvPr>
                <p14:cNvContentPartPr/>
                <p14:nvPr/>
              </p14:nvContentPartPr>
              <p14:xfrm>
                <a:off x="6809537" y="5951194"/>
                <a:ext cx="1291320" cy="509400"/>
              </p14:xfrm>
            </p:contentPart>
          </mc:Choice>
          <mc:Fallback>
            <p:pic>
              <p:nvPicPr>
                <p:cNvPr id="525" name="Freihand 524">
                  <a:extLst>
                    <a:ext uri="{FF2B5EF4-FFF2-40B4-BE49-F238E27FC236}">
                      <a16:creationId xmlns:a16="http://schemas.microsoft.com/office/drawing/2014/main" id="{52600458-3435-C696-C79D-ECFC8CE1B039}"/>
                    </a:ext>
                  </a:extLst>
                </p:cNvPr>
                <p:cNvPicPr/>
                <p:nvPr/>
              </p:nvPicPr>
              <p:blipFill>
                <a:blip r:embed="rId888"/>
                <a:stretch>
                  <a:fillRect/>
                </a:stretch>
              </p:blipFill>
              <p:spPr>
                <a:xfrm>
                  <a:off x="6803417" y="5945074"/>
                  <a:ext cx="130356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26" name="Freihand 525">
                  <a:extLst>
                    <a:ext uri="{FF2B5EF4-FFF2-40B4-BE49-F238E27FC236}">
                      <a16:creationId xmlns:a16="http://schemas.microsoft.com/office/drawing/2014/main" id="{87D4B2B7-AD0C-8620-0793-D8BB95E59BFC}"/>
                    </a:ext>
                  </a:extLst>
                </p14:cNvPr>
                <p14:cNvContentPartPr/>
                <p14:nvPr/>
              </p14:nvContentPartPr>
              <p14:xfrm>
                <a:off x="6788657" y="6443314"/>
                <a:ext cx="1621080" cy="374400"/>
              </p14:xfrm>
            </p:contentPart>
          </mc:Choice>
          <mc:Fallback>
            <p:pic>
              <p:nvPicPr>
                <p:cNvPr id="526" name="Freihand 525">
                  <a:extLst>
                    <a:ext uri="{FF2B5EF4-FFF2-40B4-BE49-F238E27FC236}">
                      <a16:creationId xmlns:a16="http://schemas.microsoft.com/office/drawing/2014/main" id="{87D4B2B7-AD0C-8620-0793-D8BB95E59BFC}"/>
                    </a:ext>
                  </a:extLst>
                </p:cNvPr>
                <p:cNvPicPr/>
                <p:nvPr/>
              </p:nvPicPr>
              <p:blipFill>
                <a:blip r:embed="rId890"/>
                <a:stretch>
                  <a:fillRect/>
                </a:stretch>
              </p:blipFill>
              <p:spPr>
                <a:xfrm>
                  <a:off x="6782537" y="6437194"/>
                  <a:ext cx="163332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28" name="Freihand 527">
                  <a:extLst>
                    <a:ext uri="{FF2B5EF4-FFF2-40B4-BE49-F238E27FC236}">
                      <a16:creationId xmlns:a16="http://schemas.microsoft.com/office/drawing/2014/main" id="{383FF73B-F916-0652-1D0B-881055B0DCDC}"/>
                    </a:ext>
                  </a:extLst>
                </p14:cNvPr>
                <p14:cNvContentPartPr/>
                <p14:nvPr/>
              </p14:nvContentPartPr>
              <p14:xfrm>
                <a:off x="7173137" y="6140194"/>
                <a:ext cx="1036440" cy="210240"/>
              </p14:xfrm>
            </p:contentPart>
          </mc:Choice>
          <mc:Fallback>
            <p:pic>
              <p:nvPicPr>
                <p:cNvPr id="528" name="Freihand 527">
                  <a:extLst>
                    <a:ext uri="{FF2B5EF4-FFF2-40B4-BE49-F238E27FC236}">
                      <a16:creationId xmlns:a16="http://schemas.microsoft.com/office/drawing/2014/main" id="{383FF73B-F916-0652-1D0B-881055B0DCDC}"/>
                    </a:ext>
                  </a:extLst>
                </p:cNvPr>
                <p:cNvPicPr/>
                <p:nvPr/>
              </p:nvPicPr>
              <p:blipFill>
                <a:blip r:embed="rId892"/>
                <a:stretch>
                  <a:fillRect/>
                </a:stretch>
              </p:blipFill>
              <p:spPr>
                <a:xfrm>
                  <a:off x="7167017" y="6134074"/>
                  <a:ext cx="10486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30" name="Freihand 529">
                  <a:extLst>
                    <a:ext uri="{FF2B5EF4-FFF2-40B4-BE49-F238E27FC236}">
                      <a16:creationId xmlns:a16="http://schemas.microsoft.com/office/drawing/2014/main" id="{CF024A1B-F0B4-21D1-044E-28DEC8F5858B}"/>
                    </a:ext>
                  </a:extLst>
                </p14:cNvPr>
                <p14:cNvContentPartPr/>
                <p14:nvPr/>
              </p14:nvContentPartPr>
              <p14:xfrm>
                <a:off x="6675617" y="5979274"/>
                <a:ext cx="1905840" cy="1008360"/>
              </p14:xfrm>
            </p:contentPart>
          </mc:Choice>
          <mc:Fallback>
            <p:pic>
              <p:nvPicPr>
                <p:cNvPr id="530" name="Freihand 529">
                  <a:extLst>
                    <a:ext uri="{FF2B5EF4-FFF2-40B4-BE49-F238E27FC236}">
                      <a16:creationId xmlns:a16="http://schemas.microsoft.com/office/drawing/2014/main" id="{CF024A1B-F0B4-21D1-044E-28DEC8F5858B}"/>
                    </a:ext>
                  </a:extLst>
                </p:cNvPr>
                <p:cNvPicPr/>
                <p:nvPr/>
              </p:nvPicPr>
              <p:blipFill>
                <a:blip r:embed="rId894"/>
                <a:stretch>
                  <a:fillRect/>
                </a:stretch>
              </p:blipFill>
              <p:spPr>
                <a:xfrm>
                  <a:off x="6669497" y="5973154"/>
                  <a:ext cx="1918080" cy="102060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6A426D20-3E9C-6F1A-F4F2-C17FA5B78A78}"/>
                  </a:ext>
                </a:extLst>
              </p14:cNvPr>
              <p14:cNvContentPartPr/>
              <p14:nvPr/>
            </p14:nvContentPartPr>
            <p14:xfrm>
              <a:off x="6363857" y="1847914"/>
              <a:ext cx="19440" cy="53280"/>
            </p14:xfrm>
          </p:contentPart>
        </mc:Choice>
        <mc:Fallback>
          <p:pic>
            <p:nvPicPr>
              <p:cNvPr id="2" name="Freihand 1">
                <a:extLst>
                  <a:ext uri="{FF2B5EF4-FFF2-40B4-BE49-F238E27FC236}">
                    <a16:creationId xmlns:a16="http://schemas.microsoft.com/office/drawing/2014/main" id="{6A426D20-3E9C-6F1A-F4F2-C17FA5B78A78}"/>
                  </a:ext>
                </a:extLst>
              </p:cNvPr>
              <p:cNvPicPr/>
              <p:nvPr/>
            </p:nvPicPr>
            <p:blipFill>
              <a:blip r:embed="rId10"/>
              <a:stretch>
                <a:fillRect/>
              </a:stretch>
            </p:blipFill>
            <p:spPr>
              <a:xfrm>
                <a:off x="6357737" y="1841794"/>
                <a:ext cx="31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96F09CBA-B37F-9503-EBC4-7FEE83F02510}"/>
                  </a:ext>
                </a:extLst>
              </p14:cNvPr>
              <p14:cNvContentPartPr/>
              <p14:nvPr/>
            </p14:nvContentPartPr>
            <p14:xfrm>
              <a:off x="8035697" y="381274"/>
              <a:ext cx="865440" cy="193680"/>
            </p14:xfrm>
          </p:contentPart>
        </mc:Choice>
        <mc:Fallback>
          <p:pic>
            <p:nvPicPr>
              <p:cNvPr id="3" name="Freihand 2">
                <a:extLst>
                  <a:ext uri="{FF2B5EF4-FFF2-40B4-BE49-F238E27FC236}">
                    <a16:creationId xmlns:a16="http://schemas.microsoft.com/office/drawing/2014/main" id="{96F09CBA-B37F-9503-EBC4-7FEE83F02510}"/>
                  </a:ext>
                </a:extLst>
              </p:cNvPr>
              <p:cNvPicPr/>
              <p:nvPr/>
            </p:nvPicPr>
            <p:blipFill>
              <a:blip r:embed="rId12"/>
              <a:stretch>
                <a:fillRect/>
              </a:stretch>
            </p:blipFill>
            <p:spPr>
              <a:xfrm>
                <a:off x="8029577" y="375154"/>
                <a:ext cx="8776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5" name="Freihand 34">
                <a:extLst>
                  <a:ext uri="{FF2B5EF4-FFF2-40B4-BE49-F238E27FC236}">
                    <a16:creationId xmlns:a16="http://schemas.microsoft.com/office/drawing/2014/main" id="{37499A2B-469D-5F36-EFD9-96AB6424C0E4}"/>
                  </a:ext>
                </a:extLst>
              </p14:cNvPr>
              <p14:cNvContentPartPr/>
              <p14:nvPr/>
            </p14:nvContentPartPr>
            <p14:xfrm>
              <a:off x="1940897" y="1919554"/>
              <a:ext cx="40680" cy="89640"/>
            </p14:xfrm>
          </p:contentPart>
        </mc:Choice>
        <mc:Fallback>
          <p:pic>
            <p:nvPicPr>
              <p:cNvPr id="35" name="Freihand 34">
                <a:extLst>
                  <a:ext uri="{FF2B5EF4-FFF2-40B4-BE49-F238E27FC236}">
                    <a16:creationId xmlns:a16="http://schemas.microsoft.com/office/drawing/2014/main" id="{37499A2B-469D-5F36-EFD9-96AB6424C0E4}"/>
                  </a:ext>
                </a:extLst>
              </p:cNvPr>
              <p:cNvPicPr/>
              <p:nvPr/>
            </p:nvPicPr>
            <p:blipFill>
              <a:blip r:embed="rId14"/>
              <a:stretch>
                <a:fillRect/>
              </a:stretch>
            </p:blipFill>
            <p:spPr>
              <a:xfrm>
                <a:off x="1934777" y="1913434"/>
                <a:ext cx="52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6" name="Freihand 35">
                <a:extLst>
                  <a:ext uri="{FF2B5EF4-FFF2-40B4-BE49-F238E27FC236}">
                    <a16:creationId xmlns:a16="http://schemas.microsoft.com/office/drawing/2014/main" id="{92159BBC-8C20-9EA6-8A2B-7AF5173B70C6}"/>
                  </a:ext>
                </a:extLst>
              </p14:cNvPr>
              <p14:cNvContentPartPr/>
              <p14:nvPr/>
            </p14:nvContentPartPr>
            <p14:xfrm>
              <a:off x="4521737" y="3455314"/>
              <a:ext cx="180000" cy="399960"/>
            </p14:xfrm>
          </p:contentPart>
        </mc:Choice>
        <mc:Fallback>
          <p:pic>
            <p:nvPicPr>
              <p:cNvPr id="36" name="Freihand 35">
                <a:extLst>
                  <a:ext uri="{FF2B5EF4-FFF2-40B4-BE49-F238E27FC236}">
                    <a16:creationId xmlns:a16="http://schemas.microsoft.com/office/drawing/2014/main" id="{92159BBC-8C20-9EA6-8A2B-7AF5173B70C6}"/>
                  </a:ext>
                </a:extLst>
              </p:cNvPr>
              <p:cNvPicPr/>
              <p:nvPr/>
            </p:nvPicPr>
            <p:blipFill>
              <a:blip r:embed="rId16"/>
              <a:stretch>
                <a:fillRect/>
              </a:stretch>
            </p:blipFill>
            <p:spPr>
              <a:xfrm>
                <a:off x="4515617" y="3449194"/>
                <a:ext cx="19224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7" name="Freihand 46">
                <a:extLst>
                  <a:ext uri="{FF2B5EF4-FFF2-40B4-BE49-F238E27FC236}">
                    <a16:creationId xmlns:a16="http://schemas.microsoft.com/office/drawing/2014/main" id="{6EF73470-13B4-1572-87C8-A34101833A3A}"/>
                  </a:ext>
                </a:extLst>
              </p14:cNvPr>
              <p14:cNvContentPartPr/>
              <p14:nvPr/>
            </p14:nvContentPartPr>
            <p14:xfrm>
              <a:off x="7293737" y="1958074"/>
              <a:ext cx="91440" cy="95400"/>
            </p14:xfrm>
          </p:contentPart>
        </mc:Choice>
        <mc:Fallback>
          <p:pic>
            <p:nvPicPr>
              <p:cNvPr id="47" name="Freihand 46">
                <a:extLst>
                  <a:ext uri="{FF2B5EF4-FFF2-40B4-BE49-F238E27FC236}">
                    <a16:creationId xmlns:a16="http://schemas.microsoft.com/office/drawing/2014/main" id="{6EF73470-13B4-1572-87C8-A34101833A3A}"/>
                  </a:ext>
                </a:extLst>
              </p:cNvPr>
              <p:cNvPicPr/>
              <p:nvPr/>
            </p:nvPicPr>
            <p:blipFill>
              <a:blip r:embed="rId18"/>
              <a:stretch>
                <a:fillRect/>
              </a:stretch>
            </p:blipFill>
            <p:spPr>
              <a:xfrm>
                <a:off x="7287617" y="1951954"/>
                <a:ext cx="103680" cy="107640"/>
              </a:xfrm>
              <a:prstGeom prst="rect">
                <a:avLst/>
              </a:prstGeom>
            </p:spPr>
          </p:pic>
        </mc:Fallback>
      </mc:AlternateContent>
      <p:grpSp>
        <p:nvGrpSpPr>
          <p:cNvPr id="52" name="Gruppieren 51">
            <a:extLst>
              <a:ext uri="{FF2B5EF4-FFF2-40B4-BE49-F238E27FC236}">
                <a16:creationId xmlns:a16="http://schemas.microsoft.com/office/drawing/2014/main" id="{E4B5C4DD-9B29-D482-E64D-88A8EEFFCD82}"/>
              </a:ext>
            </a:extLst>
          </p:cNvPr>
          <p:cNvGrpSpPr/>
          <p:nvPr/>
        </p:nvGrpSpPr>
        <p:grpSpPr>
          <a:xfrm>
            <a:off x="1699697" y="135034"/>
            <a:ext cx="1664640" cy="3666240"/>
            <a:chOff x="1699697" y="135034"/>
            <a:chExt cx="1664640" cy="3666240"/>
          </a:xfrm>
        </p:grpSpPr>
        <mc:AlternateContent xmlns:mc="http://schemas.openxmlformats.org/markup-compatibility/2006">
          <mc:Choice xmlns:p14="http://schemas.microsoft.com/office/powerpoint/2010/main" Requires="p14">
            <p:contentPart p14:bwMode="auto" r:id="rId19">
              <p14:nvContentPartPr>
                <p14:cNvPr id="4" name="Freihand 3">
                  <a:extLst>
                    <a:ext uri="{FF2B5EF4-FFF2-40B4-BE49-F238E27FC236}">
                      <a16:creationId xmlns:a16="http://schemas.microsoft.com/office/drawing/2014/main" id="{9E748280-EA8D-5CC0-61A1-5C3BDEF71138}"/>
                    </a:ext>
                  </a:extLst>
                </p14:cNvPr>
                <p14:cNvContentPartPr/>
                <p14:nvPr/>
              </p14:nvContentPartPr>
              <p14:xfrm>
                <a:off x="1699697" y="559834"/>
                <a:ext cx="237240" cy="422640"/>
              </p14:xfrm>
            </p:contentPart>
          </mc:Choice>
          <mc:Fallback>
            <p:pic>
              <p:nvPicPr>
                <p:cNvPr id="4" name="Freihand 3">
                  <a:extLst>
                    <a:ext uri="{FF2B5EF4-FFF2-40B4-BE49-F238E27FC236}">
                      <a16:creationId xmlns:a16="http://schemas.microsoft.com/office/drawing/2014/main" id="{9E748280-EA8D-5CC0-61A1-5C3BDEF71138}"/>
                    </a:ext>
                  </a:extLst>
                </p:cNvPr>
                <p:cNvPicPr/>
                <p:nvPr/>
              </p:nvPicPr>
              <p:blipFill>
                <a:blip r:embed="rId20"/>
                <a:stretch>
                  <a:fillRect/>
                </a:stretch>
              </p:blipFill>
              <p:spPr>
                <a:xfrm>
                  <a:off x="1693577" y="553714"/>
                  <a:ext cx="24948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 name="Freihand 4">
                  <a:extLst>
                    <a:ext uri="{FF2B5EF4-FFF2-40B4-BE49-F238E27FC236}">
                      <a16:creationId xmlns:a16="http://schemas.microsoft.com/office/drawing/2014/main" id="{D019D879-2AC1-5D5F-C74C-CC0260C5A77B}"/>
                    </a:ext>
                  </a:extLst>
                </p14:cNvPr>
                <p14:cNvContentPartPr/>
                <p14:nvPr/>
              </p14:nvContentPartPr>
              <p14:xfrm>
                <a:off x="1829297" y="338794"/>
                <a:ext cx="10080" cy="222480"/>
              </p14:xfrm>
            </p:contentPart>
          </mc:Choice>
          <mc:Fallback>
            <p:pic>
              <p:nvPicPr>
                <p:cNvPr id="5" name="Freihand 4">
                  <a:extLst>
                    <a:ext uri="{FF2B5EF4-FFF2-40B4-BE49-F238E27FC236}">
                      <a16:creationId xmlns:a16="http://schemas.microsoft.com/office/drawing/2014/main" id="{D019D879-2AC1-5D5F-C74C-CC0260C5A77B}"/>
                    </a:ext>
                  </a:extLst>
                </p:cNvPr>
                <p:cNvPicPr/>
                <p:nvPr/>
              </p:nvPicPr>
              <p:blipFill>
                <a:blip r:embed="rId22"/>
                <a:stretch>
                  <a:fillRect/>
                </a:stretch>
              </p:blipFill>
              <p:spPr>
                <a:xfrm>
                  <a:off x="1823177" y="332674"/>
                  <a:ext cx="223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1248DB74-9BFB-A29E-A33F-6952E375538F}"/>
                    </a:ext>
                  </a:extLst>
                </p14:cNvPr>
                <p14:cNvContentPartPr/>
                <p14:nvPr/>
              </p14:nvContentPartPr>
              <p14:xfrm>
                <a:off x="1743617" y="186874"/>
                <a:ext cx="232920" cy="254520"/>
              </p14:xfrm>
            </p:contentPart>
          </mc:Choice>
          <mc:Fallback>
            <p:pic>
              <p:nvPicPr>
                <p:cNvPr id="10" name="Freihand 9">
                  <a:extLst>
                    <a:ext uri="{FF2B5EF4-FFF2-40B4-BE49-F238E27FC236}">
                      <a16:creationId xmlns:a16="http://schemas.microsoft.com/office/drawing/2014/main" id="{1248DB74-9BFB-A29E-A33F-6952E375538F}"/>
                    </a:ext>
                  </a:extLst>
                </p:cNvPr>
                <p:cNvPicPr/>
                <p:nvPr/>
              </p:nvPicPr>
              <p:blipFill>
                <a:blip r:embed="rId24"/>
                <a:stretch>
                  <a:fillRect/>
                </a:stretch>
              </p:blipFill>
              <p:spPr>
                <a:xfrm>
                  <a:off x="1737497" y="180754"/>
                  <a:ext cx="2451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750755A1-B42D-D370-9BEC-5B923B2F3802}"/>
                    </a:ext>
                  </a:extLst>
                </p14:cNvPr>
                <p14:cNvContentPartPr/>
                <p14:nvPr/>
              </p14:nvContentPartPr>
              <p14:xfrm>
                <a:off x="2077697" y="457954"/>
                <a:ext cx="17280" cy="191160"/>
              </p14:xfrm>
            </p:contentPart>
          </mc:Choice>
          <mc:Fallback>
            <p:pic>
              <p:nvPicPr>
                <p:cNvPr id="14" name="Freihand 13">
                  <a:extLst>
                    <a:ext uri="{FF2B5EF4-FFF2-40B4-BE49-F238E27FC236}">
                      <a16:creationId xmlns:a16="http://schemas.microsoft.com/office/drawing/2014/main" id="{750755A1-B42D-D370-9BEC-5B923B2F3802}"/>
                    </a:ext>
                  </a:extLst>
                </p:cNvPr>
                <p:cNvPicPr/>
                <p:nvPr/>
              </p:nvPicPr>
              <p:blipFill>
                <a:blip r:embed="rId26"/>
                <a:stretch>
                  <a:fillRect/>
                </a:stretch>
              </p:blipFill>
              <p:spPr>
                <a:xfrm>
                  <a:off x="2071577" y="451834"/>
                  <a:ext cx="29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2EB61AFF-D89F-12CD-A74B-8A431D08F21E}"/>
                    </a:ext>
                  </a:extLst>
                </p14:cNvPr>
                <p14:cNvContentPartPr/>
                <p14:nvPr/>
              </p14:nvContentPartPr>
              <p14:xfrm>
                <a:off x="2020457" y="550114"/>
                <a:ext cx="152280" cy="187920"/>
              </p14:xfrm>
            </p:contentPart>
          </mc:Choice>
          <mc:Fallback>
            <p:pic>
              <p:nvPicPr>
                <p:cNvPr id="15" name="Freihand 14">
                  <a:extLst>
                    <a:ext uri="{FF2B5EF4-FFF2-40B4-BE49-F238E27FC236}">
                      <a16:creationId xmlns:a16="http://schemas.microsoft.com/office/drawing/2014/main" id="{2EB61AFF-D89F-12CD-A74B-8A431D08F21E}"/>
                    </a:ext>
                  </a:extLst>
                </p:cNvPr>
                <p:cNvPicPr/>
                <p:nvPr/>
              </p:nvPicPr>
              <p:blipFill>
                <a:blip r:embed="rId28"/>
                <a:stretch>
                  <a:fillRect/>
                </a:stretch>
              </p:blipFill>
              <p:spPr>
                <a:xfrm>
                  <a:off x="2014337" y="543994"/>
                  <a:ext cx="1645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58DD81C3-9E64-7D6D-212A-9C0A339D0A13}"/>
                    </a:ext>
                  </a:extLst>
                </p14:cNvPr>
                <p14:cNvContentPartPr/>
                <p14:nvPr/>
              </p14:nvContentPartPr>
              <p14:xfrm>
                <a:off x="2147897" y="212074"/>
                <a:ext cx="185040" cy="225720"/>
              </p14:xfrm>
            </p:contentPart>
          </mc:Choice>
          <mc:Fallback>
            <p:pic>
              <p:nvPicPr>
                <p:cNvPr id="18" name="Freihand 17">
                  <a:extLst>
                    <a:ext uri="{FF2B5EF4-FFF2-40B4-BE49-F238E27FC236}">
                      <a16:creationId xmlns:a16="http://schemas.microsoft.com/office/drawing/2014/main" id="{58DD81C3-9E64-7D6D-212A-9C0A339D0A13}"/>
                    </a:ext>
                  </a:extLst>
                </p:cNvPr>
                <p:cNvPicPr/>
                <p:nvPr/>
              </p:nvPicPr>
              <p:blipFill>
                <a:blip r:embed="rId30"/>
                <a:stretch>
                  <a:fillRect/>
                </a:stretch>
              </p:blipFill>
              <p:spPr>
                <a:xfrm>
                  <a:off x="2141777" y="205954"/>
                  <a:ext cx="1972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5324EDE2-286F-F9E1-6063-2F544BAF82B4}"/>
                    </a:ext>
                  </a:extLst>
                </p14:cNvPr>
                <p14:cNvContentPartPr/>
                <p14:nvPr/>
              </p14:nvContentPartPr>
              <p14:xfrm>
                <a:off x="2261657" y="135034"/>
                <a:ext cx="252720" cy="197280"/>
              </p14:xfrm>
            </p:contentPart>
          </mc:Choice>
          <mc:Fallback>
            <p:pic>
              <p:nvPicPr>
                <p:cNvPr id="19" name="Freihand 18">
                  <a:extLst>
                    <a:ext uri="{FF2B5EF4-FFF2-40B4-BE49-F238E27FC236}">
                      <a16:creationId xmlns:a16="http://schemas.microsoft.com/office/drawing/2014/main" id="{5324EDE2-286F-F9E1-6063-2F544BAF82B4}"/>
                    </a:ext>
                  </a:extLst>
                </p:cNvPr>
                <p:cNvPicPr/>
                <p:nvPr/>
              </p:nvPicPr>
              <p:blipFill>
                <a:blip r:embed="rId32"/>
                <a:stretch>
                  <a:fillRect/>
                </a:stretch>
              </p:blipFill>
              <p:spPr>
                <a:xfrm>
                  <a:off x="2255537" y="128914"/>
                  <a:ext cx="264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6AB9E375-247F-F840-2D56-3C1C9F5061C7}"/>
                    </a:ext>
                  </a:extLst>
                </p14:cNvPr>
                <p14:cNvContentPartPr/>
                <p14:nvPr/>
              </p14:nvContentPartPr>
              <p14:xfrm>
                <a:off x="2573777" y="829834"/>
                <a:ext cx="51120" cy="2971440"/>
              </p14:xfrm>
            </p:contentPart>
          </mc:Choice>
          <mc:Fallback>
            <p:pic>
              <p:nvPicPr>
                <p:cNvPr id="21" name="Freihand 20">
                  <a:extLst>
                    <a:ext uri="{FF2B5EF4-FFF2-40B4-BE49-F238E27FC236}">
                      <a16:creationId xmlns:a16="http://schemas.microsoft.com/office/drawing/2014/main" id="{6AB9E375-247F-F840-2D56-3C1C9F5061C7}"/>
                    </a:ext>
                  </a:extLst>
                </p:cNvPr>
                <p:cNvPicPr/>
                <p:nvPr/>
              </p:nvPicPr>
              <p:blipFill>
                <a:blip r:embed="rId34"/>
                <a:stretch>
                  <a:fillRect/>
                </a:stretch>
              </p:blipFill>
              <p:spPr>
                <a:xfrm>
                  <a:off x="2567657" y="823714"/>
                  <a:ext cx="63360" cy="2983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CE883656-93FA-D1E2-DF4A-D62A42D003E6}"/>
                    </a:ext>
                  </a:extLst>
                </p14:cNvPr>
                <p14:cNvContentPartPr/>
                <p14:nvPr/>
              </p14:nvContentPartPr>
              <p14:xfrm>
                <a:off x="2662337" y="591874"/>
                <a:ext cx="124920" cy="200520"/>
              </p14:xfrm>
            </p:contentPart>
          </mc:Choice>
          <mc:Fallback>
            <p:pic>
              <p:nvPicPr>
                <p:cNvPr id="22" name="Freihand 21">
                  <a:extLst>
                    <a:ext uri="{FF2B5EF4-FFF2-40B4-BE49-F238E27FC236}">
                      <a16:creationId xmlns:a16="http://schemas.microsoft.com/office/drawing/2014/main" id="{CE883656-93FA-D1E2-DF4A-D62A42D003E6}"/>
                    </a:ext>
                  </a:extLst>
                </p:cNvPr>
                <p:cNvPicPr/>
                <p:nvPr/>
              </p:nvPicPr>
              <p:blipFill>
                <a:blip r:embed="rId36"/>
                <a:stretch>
                  <a:fillRect/>
                </a:stretch>
              </p:blipFill>
              <p:spPr>
                <a:xfrm>
                  <a:off x="2656217" y="585754"/>
                  <a:ext cx="1371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4CBC85E-036F-8483-4562-B34E794ABDB2}"/>
                    </a:ext>
                  </a:extLst>
                </p14:cNvPr>
                <p14:cNvContentPartPr/>
                <p14:nvPr/>
              </p14:nvContentPartPr>
              <p14:xfrm>
                <a:off x="2868617" y="603394"/>
                <a:ext cx="96840" cy="84960"/>
              </p14:xfrm>
            </p:contentPart>
          </mc:Choice>
          <mc:Fallback>
            <p:pic>
              <p:nvPicPr>
                <p:cNvPr id="23" name="Freihand 22">
                  <a:extLst>
                    <a:ext uri="{FF2B5EF4-FFF2-40B4-BE49-F238E27FC236}">
                      <a16:creationId xmlns:a16="http://schemas.microsoft.com/office/drawing/2014/main" id="{B4CBC85E-036F-8483-4562-B34E794ABDB2}"/>
                    </a:ext>
                  </a:extLst>
                </p:cNvPr>
                <p:cNvPicPr/>
                <p:nvPr/>
              </p:nvPicPr>
              <p:blipFill>
                <a:blip r:embed="rId38"/>
                <a:stretch>
                  <a:fillRect/>
                </a:stretch>
              </p:blipFill>
              <p:spPr>
                <a:xfrm>
                  <a:off x="2862497" y="597274"/>
                  <a:ext cx="109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A8C0B991-7AE8-9D58-B85A-D66795482BF2}"/>
                    </a:ext>
                  </a:extLst>
                </p14:cNvPr>
                <p14:cNvContentPartPr/>
                <p14:nvPr/>
              </p14:nvContentPartPr>
              <p14:xfrm>
                <a:off x="3006857" y="511234"/>
                <a:ext cx="84960" cy="167760"/>
              </p14:xfrm>
            </p:contentPart>
          </mc:Choice>
          <mc:Fallback>
            <p:pic>
              <p:nvPicPr>
                <p:cNvPr id="27" name="Freihand 26">
                  <a:extLst>
                    <a:ext uri="{FF2B5EF4-FFF2-40B4-BE49-F238E27FC236}">
                      <a16:creationId xmlns:a16="http://schemas.microsoft.com/office/drawing/2014/main" id="{A8C0B991-7AE8-9D58-B85A-D66795482BF2}"/>
                    </a:ext>
                  </a:extLst>
                </p:cNvPr>
                <p:cNvPicPr/>
                <p:nvPr/>
              </p:nvPicPr>
              <p:blipFill>
                <a:blip r:embed="rId40"/>
                <a:stretch>
                  <a:fillRect/>
                </a:stretch>
              </p:blipFill>
              <p:spPr>
                <a:xfrm>
                  <a:off x="3000737" y="505114"/>
                  <a:ext cx="97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5042C09A-92AE-76AC-D224-9843E63F6D94}"/>
                    </a:ext>
                  </a:extLst>
                </p14:cNvPr>
                <p14:cNvContentPartPr/>
                <p14:nvPr/>
              </p14:nvContentPartPr>
              <p14:xfrm>
                <a:off x="3001097" y="607714"/>
                <a:ext cx="115560" cy="61560"/>
              </p14:xfrm>
            </p:contentPart>
          </mc:Choice>
          <mc:Fallback>
            <p:pic>
              <p:nvPicPr>
                <p:cNvPr id="29" name="Freihand 28">
                  <a:extLst>
                    <a:ext uri="{FF2B5EF4-FFF2-40B4-BE49-F238E27FC236}">
                      <a16:creationId xmlns:a16="http://schemas.microsoft.com/office/drawing/2014/main" id="{5042C09A-92AE-76AC-D224-9843E63F6D94}"/>
                    </a:ext>
                  </a:extLst>
                </p:cNvPr>
                <p:cNvPicPr/>
                <p:nvPr/>
              </p:nvPicPr>
              <p:blipFill>
                <a:blip r:embed="rId42"/>
                <a:stretch>
                  <a:fillRect/>
                </a:stretch>
              </p:blipFill>
              <p:spPr>
                <a:xfrm>
                  <a:off x="2994977" y="601594"/>
                  <a:ext cx="127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68A51208-5BB6-EB37-99DC-16DE0DF3AB85}"/>
                    </a:ext>
                  </a:extLst>
                </p14:cNvPr>
                <p14:cNvContentPartPr/>
                <p14:nvPr/>
              </p14:nvContentPartPr>
              <p14:xfrm>
                <a:off x="3149057" y="469834"/>
                <a:ext cx="132840" cy="107280"/>
              </p14:xfrm>
            </p:contentPart>
          </mc:Choice>
          <mc:Fallback>
            <p:pic>
              <p:nvPicPr>
                <p:cNvPr id="30" name="Freihand 29">
                  <a:extLst>
                    <a:ext uri="{FF2B5EF4-FFF2-40B4-BE49-F238E27FC236}">
                      <a16:creationId xmlns:a16="http://schemas.microsoft.com/office/drawing/2014/main" id="{68A51208-5BB6-EB37-99DC-16DE0DF3AB85}"/>
                    </a:ext>
                  </a:extLst>
                </p:cNvPr>
                <p:cNvPicPr/>
                <p:nvPr/>
              </p:nvPicPr>
              <p:blipFill>
                <a:blip r:embed="rId44"/>
                <a:stretch>
                  <a:fillRect/>
                </a:stretch>
              </p:blipFill>
              <p:spPr>
                <a:xfrm>
                  <a:off x="3142937" y="463714"/>
                  <a:ext cx="145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B7143EF9-BA82-83F0-728A-FCE899055F42}"/>
                    </a:ext>
                  </a:extLst>
                </p14:cNvPr>
                <p14:cNvContentPartPr/>
                <p14:nvPr/>
              </p14:nvContentPartPr>
              <p14:xfrm>
                <a:off x="2773577" y="615274"/>
                <a:ext cx="590760" cy="303840"/>
              </p14:xfrm>
            </p:contentPart>
          </mc:Choice>
          <mc:Fallback>
            <p:pic>
              <p:nvPicPr>
                <p:cNvPr id="31" name="Freihand 30">
                  <a:extLst>
                    <a:ext uri="{FF2B5EF4-FFF2-40B4-BE49-F238E27FC236}">
                      <a16:creationId xmlns:a16="http://schemas.microsoft.com/office/drawing/2014/main" id="{B7143EF9-BA82-83F0-728A-FCE899055F42}"/>
                    </a:ext>
                  </a:extLst>
                </p:cNvPr>
                <p:cNvPicPr/>
                <p:nvPr/>
              </p:nvPicPr>
              <p:blipFill>
                <a:blip r:embed="rId46"/>
                <a:stretch>
                  <a:fillRect/>
                </a:stretch>
              </p:blipFill>
              <p:spPr>
                <a:xfrm>
                  <a:off x="2767457" y="609154"/>
                  <a:ext cx="6030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FFCFEE8-2381-693B-F256-9D86EDC0F6B5}"/>
                    </a:ext>
                  </a:extLst>
                </p14:cNvPr>
                <p14:cNvContentPartPr/>
                <p14:nvPr/>
              </p14:nvContentPartPr>
              <p14:xfrm>
                <a:off x="3071297" y="850354"/>
                <a:ext cx="146160" cy="268560"/>
              </p14:xfrm>
            </p:contentPart>
          </mc:Choice>
          <mc:Fallback>
            <p:pic>
              <p:nvPicPr>
                <p:cNvPr id="32" name="Freihand 31">
                  <a:extLst>
                    <a:ext uri="{FF2B5EF4-FFF2-40B4-BE49-F238E27FC236}">
                      <a16:creationId xmlns:a16="http://schemas.microsoft.com/office/drawing/2014/main" id="{5FFCFEE8-2381-693B-F256-9D86EDC0F6B5}"/>
                    </a:ext>
                  </a:extLst>
                </p:cNvPr>
                <p:cNvPicPr/>
                <p:nvPr/>
              </p:nvPicPr>
              <p:blipFill>
                <a:blip r:embed="rId48"/>
                <a:stretch>
                  <a:fillRect/>
                </a:stretch>
              </p:blipFill>
              <p:spPr>
                <a:xfrm>
                  <a:off x="3065177" y="844234"/>
                  <a:ext cx="1584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1" name="Freihand 50">
                  <a:extLst>
                    <a:ext uri="{FF2B5EF4-FFF2-40B4-BE49-F238E27FC236}">
                      <a16:creationId xmlns:a16="http://schemas.microsoft.com/office/drawing/2014/main" id="{EABD07D9-BE60-423D-7707-FA5297EC8E96}"/>
                    </a:ext>
                  </a:extLst>
                </p14:cNvPr>
                <p14:cNvContentPartPr/>
                <p14:nvPr/>
              </p14:nvContentPartPr>
              <p14:xfrm>
                <a:off x="2603297" y="391714"/>
                <a:ext cx="731160" cy="456120"/>
              </p14:xfrm>
            </p:contentPart>
          </mc:Choice>
          <mc:Fallback>
            <p:pic>
              <p:nvPicPr>
                <p:cNvPr id="51" name="Freihand 50">
                  <a:extLst>
                    <a:ext uri="{FF2B5EF4-FFF2-40B4-BE49-F238E27FC236}">
                      <a16:creationId xmlns:a16="http://schemas.microsoft.com/office/drawing/2014/main" id="{EABD07D9-BE60-423D-7707-FA5297EC8E96}"/>
                    </a:ext>
                  </a:extLst>
                </p:cNvPr>
                <p:cNvPicPr/>
                <p:nvPr/>
              </p:nvPicPr>
              <p:blipFill>
                <a:blip r:embed="rId50"/>
                <a:stretch>
                  <a:fillRect/>
                </a:stretch>
              </p:blipFill>
              <p:spPr>
                <a:xfrm>
                  <a:off x="2597177" y="385594"/>
                  <a:ext cx="743400" cy="46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53" name="Freihand 52">
                <a:extLst>
                  <a:ext uri="{FF2B5EF4-FFF2-40B4-BE49-F238E27FC236}">
                    <a16:creationId xmlns:a16="http://schemas.microsoft.com/office/drawing/2014/main" id="{CD5D1F9B-92C8-79F2-38DC-44DCA7AF7A1A}"/>
                  </a:ext>
                </a:extLst>
              </p14:cNvPr>
              <p14:cNvContentPartPr/>
              <p14:nvPr/>
            </p14:nvContentPartPr>
            <p14:xfrm>
              <a:off x="4166777" y="3332554"/>
              <a:ext cx="725400" cy="632160"/>
            </p14:xfrm>
          </p:contentPart>
        </mc:Choice>
        <mc:Fallback>
          <p:pic>
            <p:nvPicPr>
              <p:cNvPr id="53" name="Freihand 52">
                <a:extLst>
                  <a:ext uri="{FF2B5EF4-FFF2-40B4-BE49-F238E27FC236}">
                    <a16:creationId xmlns:a16="http://schemas.microsoft.com/office/drawing/2014/main" id="{CD5D1F9B-92C8-79F2-38DC-44DCA7AF7A1A}"/>
                  </a:ext>
                </a:extLst>
              </p:cNvPr>
              <p:cNvPicPr/>
              <p:nvPr/>
            </p:nvPicPr>
            <p:blipFill>
              <a:blip r:embed="rId52"/>
              <a:stretch>
                <a:fillRect/>
              </a:stretch>
            </p:blipFill>
            <p:spPr>
              <a:xfrm>
                <a:off x="4160657" y="3326434"/>
                <a:ext cx="737640" cy="644400"/>
              </a:xfrm>
              <a:prstGeom prst="rect">
                <a:avLst/>
              </a:prstGeom>
            </p:spPr>
          </p:pic>
        </mc:Fallback>
      </mc:AlternateContent>
      <p:grpSp>
        <p:nvGrpSpPr>
          <p:cNvPr id="58" name="Gruppieren 57">
            <a:extLst>
              <a:ext uri="{FF2B5EF4-FFF2-40B4-BE49-F238E27FC236}">
                <a16:creationId xmlns:a16="http://schemas.microsoft.com/office/drawing/2014/main" id="{84882B36-BDBB-55A2-9782-B21BCA18F23F}"/>
              </a:ext>
            </a:extLst>
          </p:cNvPr>
          <p:cNvGrpSpPr/>
          <p:nvPr/>
        </p:nvGrpSpPr>
        <p:grpSpPr>
          <a:xfrm>
            <a:off x="1257617" y="2344354"/>
            <a:ext cx="1316880" cy="60840"/>
            <a:chOff x="1257617" y="2344354"/>
            <a:chExt cx="1316880" cy="60840"/>
          </a:xfrm>
        </p:grpSpPr>
        <mc:AlternateContent xmlns:mc="http://schemas.openxmlformats.org/markup-compatibility/2006">
          <mc:Choice xmlns:p14="http://schemas.microsoft.com/office/powerpoint/2010/main" Requires="p14">
            <p:contentPart p14:bwMode="auto" r:id="rId53">
              <p14:nvContentPartPr>
                <p14:cNvPr id="55" name="Freihand 54">
                  <a:extLst>
                    <a:ext uri="{FF2B5EF4-FFF2-40B4-BE49-F238E27FC236}">
                      <a16:creationId xmlns:a16="http://schemas.microsoft.com/office/drawing/2014/main" id="{3C7F6591-0548-592C-53C9-B0DD535FC9C0}"/>
                    </a:ext>
                  </a:extLst>
                </p14:cNvPr>
                <p14:cNvContentPartPr/>
                <p14:nvPr/>
              </p14:nvContentPartPr>
              <p14:xfrm>
                <a:off x="1257617" y="2367754"/>
                <a:ext cx="145080" cy="32400"/>
              </p14:xfrm>
            </p:contentPart>
          </mc:Choice>
          <mc:Fallback>
            <p:pic>
              <p:nvPicPr>
                <p:cNvPr id="55" name="Freihand 54">
                  <a:extLst>
                    <a:ext uri="{FF2B5EF4-FFF2-40B4-BE49-F238E27FC236}">
                      <a16:creationId xmlns:a16="http://schemas.microsoft.com/office/drawing/2014/main" id="{3C7F6591-0548-592C-53C9-B0DD535FC9C0}"/>
                    </a:ext>
                  </a:extLst>
                </p:cNvPr>
                <p:cNvPicPr/>
                <p:nvPr/>
              </p:nvPicPr>
              <p:blipFill>
                <a:blip r:embed="rId54"/>
                <a:stretch>
                  <a:fillRect/>
                </a:stretch>
              </p:blipFill>
              <p:spPr>
                <a:xfrm>
                  <a:off x="1251497" y="2361634"/>
                  <a:ext cx="157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6" name="Freihand 55">
                  <a:extLst>
                    <a:ext uri="{FF2B5EF4-FFF2-40B4-BE49-F238E27FC236}">
                      <a16:creationId xmlns:a16="http://schemas.microsoft.com/office/drawing/2014/main" id="{015746D6-1ABD-9D7A-A469-D26095031697}"/>
                    </a:ext>
                  </a:extLst>
                </p14:cNvPr>
                <p14:cNvContentPartPr/>
                <p14:nvPr/>
              </p14:nvContentPartPr>
              <p14:xfrm>
                <a:off x="1538417" y="2345794"/>
                <a:ext cx="475560" cy="59400"/>
              </p14:xfrm>
            </p:contentPart>
          </mc:Choice>
          <mc:Fallback>
            <p:pic>
              <p:nvPicPr>
                <p:cNvPr id="56" name="Freihand 55">
                  <a:extLst>
                    <a:ext uri="{FF2B5EF4-FFF2-40B4-BE49-F238E27FC236}">
                      <a16:creationId xmlns:a16="http://schemas.microsoft.com/office/drawing/2014/main" id="{015746D6-1ABD-9D7A-A469-D26095031697}"/>
                    </a:ext>
                  </a:extLst>
                </p:cNvPr>
                <p:cNvPicPr/>
                <p:nvPr/>
              </p:nvPicPr>
              <p:blipFill>
                <a:blip r:embed="rId56"/>
                <a:stretch>
                  <a:fillRect/>
                </a:stretch>
              </p:blipFill>
              <p:spPr>
                <a:xfrm>
                  <a:off x="1532297" y="2339674"/>
                  <a:ext cx="487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7" name="Freihand 56">
                  <a:extLst>
                    <a:ext uri="{FF2B5EF4-FFF2-40B4-BE49-F238E27FC236}">
                      <a16:creationId xmlns:a16="http://schemas.microsoft.com/office/drawing/2014/main" id="{1AB25BC8-1483-44C3-2FBC-87018EB68948}"/>
                    </a:ext>
                  </a:extLst>
                </p14:cNvPr>
                <p14:cNvContentPartPr/>
                <p14:nvPr/>
              </p14:nvContentPartPr>
              <p14:xfrm>
                <a:off x="2131337" y="2344354"/>
                <a:ext cx="443160" cy="27360"/>
              </p14:xfrm>
            </p:contentPart>
          </mc:Choice>
          <mc:Fallback>
            <p:pic>
              <p:nvPicPr>
                <p:cNvPr id="57" name="Freihand 56">
                  <a:extLst>
                    <a:ext uri="{FF2B5EF4-FFF2-40B4-BE49-F238E27FC236}">
                      <a16:creationId xmlns:a16="http://schemas.microsoft.com/office/drawing/2014/main" id="{1AB25BC8-1483-44C3-2FBC-87018EB68948}"/>
                    </a:ext>
                  </a:extLst>
                </p:cNvPr>
                <p:cNvPicPr/>
                <p:nvPr/>
              </p:nvPicPr>
              <p:blipFill>
                <a:blip r:embed="rId58"/>
                <a:stretch>
                  <a:fillRect/>
                </a:stretch>
              </p:blipFill>
              <p:spPr>
                <a:xfrm>
                  <a:off x="2125217" y="2338234"/>
                  <a:ext cx="455400" cy="39600"/>
                </a:xfrm>
                <a:prstGeom prst="rect">
                  <a:avLst/>
                </a:prstGeom>
              </p:spPr>
            </p:pic>
          </mc:Fallback>
        </mc:AlternateContent>
      </p:grpSp>
      <p:grpSp>
        <p:nvGrpSpPr>
          <p:cNvPr id="69" name="Gruppieren 68">
            <a:extLst>
              <a:ext uri="{FF2B5EF4-FFF2-40B4-BE49-F238E27FC236}">
                <a16:creationId xmlns:a16="http://schemas.microsoft.com/office/drawing/2014/main" id="{C3387D89-7F14-3804-0958-A6E2474A8C25}"/>
              </a:ext>
            </a:extLst>
          </p:cNvPr>
          <p:cNvGrpSpPr/>
          <p:nvPr/>
        </p:nvGrpSpPr>
        <p:grpSpPr>
          <a:xfrm>
            <a:off x="600977" y="2286394"/>
            <a:ext cx="581760" cy="702360"/>
            <a:chOff x="600977" y="2286394"/>
            <a:chExt cx="581760" cy="702360"/>
          </a:xfrm>
        </p:grpSpPr>
        <mc:AlternateContent xmlns:mc="http://schemas.openxmlformats.org/markup-compatibility/2006">
          <mc:Choice xmlns:p14="http://schemas.microsoft.com/office/powerpoint/2010/main" Requires="p14">
            <p:contentPart p14:bwMode="auto" r:id="rId59">
              <p14:nvContentPartPr>
                <p14:cNvPr id="59" name="Freihand 58">
                  <a:extLst>
                    <a:ext uri="{FF2B5EF4-FFF2-40B4-BE49-F238E27FC236}">
                      <a16:creationId xmlns:a16="http://schemas.microsoft.com/office/drawing/2014/main" id="{4F31A9DC-D91A-15EC-949D-35856B088664}"/>
                    </a:ext>
                  </a:extLst>
                </p14:cNvPr>
                <p14:cNvContentPartPr/>
                <p14:nvPr/>
              </p14:nvContentPartPr>
              <p14:xfrm>
                <a:off x="600977" y="2468194"/>
                <a:ext cx="78840" cy="116280"/>
              </p14:xfrm>
            </p:contentPart>
          </mc:Choice>
          <mc:Fallback>
            <p:pic>
              <p:nvPicPr>
                <p:cNvPr id="59" name="Freihand 58">
                  <a:extLst>
                    <a:ext uri="{FF2B5EF4-FFF2-40B4-BE49-F238E27FC236}">
                      <a16:creationId xmlns:a16="http://schemas.microsoft.com/office/drawing/2014/main" id="{4F31A9DC-D91A-15EC-949D-35856B088664}"/>
                    </a:ext>
                  </a:extLst>
                </p:cNvPr>
                <p:cNvPicPr/>
                <p:nvPr/>
              </p:nvPicPr>
              <p:blipFill>
                <a:blip r:embed="rId60"/>
                <a:stretch>
                  <a:fillRect/>
                </a:stretch>
              </p:blipFill>
              <p:spPr>
                <a:xfrm>
                  <a:off x="594857" y="2462074"/>
                  <a:ext cx="91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0" name="Freihand 59">
                  <a:extLst>
                    <a:ext uri="{FF2B5EF4-FFF2-40B4-BE49-F238E27FC236}">
                      <a16:creationId xmlns:a16="http://schemas.microsoft.com/office/drawing/2014/main" id="{75542CDF-2DD9-A521-5BA6-559934CF08B4}"/>
                    </a:ext>
                  </a:extLst>
                </p14:cNvPr>
                <p14:cNvContentPartPr/>
                <p14:nvPr/>
              </p14:nvContentPartPr>
              <p14:xfrm>
                <a:off x="602057" y="2323114"/>
                <a:ext cx="20520" cy="8640"/>
              </p14:xfrm>
            </p:contentPart>
          </mc:Choice>
          <mc:Fallback>
            <p:pic>
              <p:nvPicPr>
                <p:cNvPr id="60" name="Freihand 59">
                  <a:extLst>
                    <a:ext uri="{FF2B5EF4-FFF2-40B4-BE49-F238E27FC236}">
                      <a16:creationId xmlns:a16="http://schemas.microsoft.com/office/drawing/2014/main" id="{75542CDF-2DD9-A521-5BA6-559934CF08B4}"/>
                    </a:ext>
                  </a:extLst>
                </p:cNvPr>
                <p:cNvPicPr/>
                <p:nvPr/>
              </p:nvPicPr>
              <p:blipFill>
                <a:blip r:embed="rId62"/>
                <a:stretch>
                  <a:fillRect/>
                </a:stretch>
              </p:blipFill>
              <p:spPr>
                <a:xfrm>
                  <a:off x="595937" y="2316994"/>
                  <a:ext cx="32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1" name="Freihand 60">
                  <a:extLst>
                    <a:ext uri="{FF2B5EF4-FFF2-40B4-BE49-F238E27FC236}">
                      <a16:creationId xmlns:a16="http://schemas.microsoft.com/office/drawing/2014/main" id="{476C3C09-451A-DD8F-D6DC-0FE74138CEFF}"/>
                    </a:ext>
                  </a:extLst>
                </p14:cNvPr>
                <p14:cNvContentPartPr/>
                <p14:nvPr/>
              </p14:nvContentPartPr>
              <p14:xfrm>
                <a:off x="763337" y="2336074"/>
                <a:ext cx="138240" cy="336960"/>
              </p14:xfrm>
            </p:contentPart>
          </mc:Choice>
          <mc:Fallback>
            <p:pic>
              <p:nvPicPr>
                <p:cNvPr id="61" name="Freihand 60">
                  <a:extLst>
                    <a:ext uri="{FF2B5EF4-FFF2-40B4-BE49-F238E27FC236}">
                      <a16:creationId xmlns:a16="http://schemas.microsoft.com/office/drawing/2014/main" id="{476C3C09-451A-DD8F-D6DC-0FE74138CEFF}"/>
                    </a:ext>
                  </a:extLst>
                </p:cNvPr>
                <p:cNvPicPr/>
                <p:nvPr/>
              </p:nvPicPr>
              <p:blipFill>
                <a:blip r:embed="rId64"/>
                <a:stretch>
                  <a:fillRect/>
                </a:stretch>
              </p:blipFill>
              <p:spPr>
                <a:xfrm>
                  <a:off x="757217" y="2329954"/>
                  <a:ext cx="15048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3" name="Freihand 62">
                  <a:extLst>
                    <a:ext uri="{FF2B5EF4-FFF2-40B4-BE49-F238E27FC236}">
                      <a16:creationId xmlns:a16="http://schemas.microsoft.com/office/drawing/2014/main" id="{18FD359F-702C-1609-F88E-3C0122A3D671}"/>
                    </a:ext>
                  </a:extLst>
                </p14:cNvPr>
                <p14:cNvContentPartPr/>
                <p14:nvPr/>
              </p14:nvContentPartPr>
              <p14:xfrm>
                <a:off x="904817" y="2286394"/>
                <a:ext cx="166680" cy="231480"/>
              </p14:xfrm>
            </p:contentPart>
          </mc:Choice>
          <mc:Fallback>
            <p:pic>
              <p:nvPicPr>
                <p:cNvPr id="63" name="Freihand 62">
                  <a:extLst>
                    <a:ext uri="{FF2B5EF4-FFF2-40B4-BE49-F238E27FC236}">
                      <a16:creationId xmlns:a16="http://schemas.microsoft.com/office/drawing/2014/main" id="{18FD359F-702C-1609-F88E-3C0122A3D671}"/>
                    </a:ext>
                  </a:extLst>
                </p:cNvPr>
                <p:cNvPicPr/>
                <p:nvPr/>
              </p:nvPicPr>
              <p:blipFill>
                <a:blip r:embed="rId66"/>
                <a:stretch>
                  <a:fillRect/>
                </a:stretch>
              </p:blipFill>
              <p:spPr>
                <a:xfrm>
                  <a:off x="898697" y="2280274"/>
                  <a:ext cx="1789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4" name="Freihand 63">
                  <a:extLst>
                    <a:ext uri="{FF2B5EF4-FFF2-40B4-BE49-F238E27FC236}">
                      <a16:creationId xmlns:a16="http://schemas.microsoft.com/office/drawing/2014/main" id="{A26F1F7C-3B6A-D0CC-D641-BC36E44AF5F3}"/>
                    </a:ext>
                  </a:extLst>
                </p14:cNvPr>
                <p14:cNvContentPartPr/>
                <p14:nvPr/>
              </p14:nvContentPartPr>
              <p14:xfrm>
                <a:off x="785297" y="2793634"/>
                <a:ext cx="109440" cy="195120"/>
              </p14:xfrm>
            </p:contentPart>
          </mc:Choice>
          <mc:Fallback>
            <p:pic>
              <p:nvPicPr>
                <p:cNvPr id="64" name="Freihand 63">
                  <a:extLst>
                    <a:ext uri="{FF2B5EF4-FFF2-40B4-BE49-F238E27FC236}">
                      <a16:creationId xmlns:a16="http://schemas.microsoft.com/office/drawing/2014/main" id="{A26F1F7C-3B6A-D0CC-D641-BC36E44AF5F3}"/>
                    </a:ext>
                  </a:extLst>
                </p:cNvPr>
                <p:cNvPicPr/>
                <p:nvPr/>
              </p:nvPicPr>
              <p:blipFill>
                <a:blip r:embed="rId68"/>
                <a:stretch>
                  <a:fillRect/>
                </a:stretch>
              </p:blipFill>
              <p:spPr>
                <a:xfrm>
                  <a:off x="779177" y="2787514"/>
                  <a:ext cx="121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5" name="Freihand 64">
                  <a:extLst>
                    <a:ext uri="{FF2B5EF4-FFF2-40B4-BE49-F238E27FC236}">
                      <a16:creationId xmlns:a16="http://schemas.microsoft.com/office/drawing/2014/main" id="{D405858B-80B9-BAD0-55A7-FC79C79EF9CB}"/>
                    </a:ext>
                  </a:extLst>
                </p14:cNvPr>
                <p14:cNvContentPartPr/>
                <p14:nvPr/>
              </p14:nvContentPartPr>
              <p14:xfrm>
                <a:off x="908417" y="2753674"/>
                <a:ext cx="18720" cy="177480"/>
              </p14:xfrm>
            </p:contentPart>
          </mc:Choice>
          <mc:Fallback>
            <p:pic>
              <p:nvPicPr>
                <p:cNvPr id="65" name="Freihand 64">
                  <a:extLst>
                    <a:ext uri="{FF2B5EF4-FFF2-40B4-BE49-F238E27FC236}">
                      <a16:creationId xmlns:a16="http://schemas.microsoft.com/office/drawing/2014/main" id="{D405858B-80B9-BAD0-55A7-FC79C79EF9CB}"/>
                    </a:ext>
                  </a:extLst>
                </p:cNvPr>
                <p:cNvPicPr/>
                <p:nvPr/>
              </p:nvPicPr>
              <p:blipFill>
                <a:blip r:embed="rId70"/>
                <a:stretch>
                  <a:fillRect/>
                </a:stretch>
              </p:blipFill>
              <p:spPr>
                <a:xfrm>
                  <a:off x="902297" y="2747554"/>
                  <a:ext cx="30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6" name="Freihand 65">
                  <a:extLst>
                    <a:ext uri="{FF2B5EF4-FFF2-40B4-BE49-F238E27FC236}">
                      <a16:creationId xmlns:a16="http://schemas.microsoft.com/office/drawing/2014/main" id="{3636BDC8-DBED-B8A9-F859-5167F05C8574}"/>
                    </a:ext>
                  </a:extLst>
                </p14:cNvPr>
                <p14:cNvContentPartPr/>
                <p14:nvPr/>
              </p14:nvContentPartPr>
              <p14:xfrm>
                <a:off x="881417" y="2743954"/>
                <a:ext cx="147240" cy="211680"/>
              </p14:xfrm>
            </p:contentPart>
          </mc:Choice>
          <mc:Fallback>
            <p:pic>
              <p:nvPicPr>
                <p:cNvPr id="66" name="Freihand 65">
                  <a:extLst>
                    <a:ext uri="{FF2B5EF4-FFF2-40B4-BE49-F238E27FC236}">
                      <a16:creationId xmlns:a16="http://schemas.microsoft.com/office/drawing/2014/main" id="{3636BDC8-DBED-B8A9-F859-5167F05C8574}"/>
                    </a:ext>
                  </a:extLst>
                </p:cNvPr>
                <p:cNvPicPr/>
                <p:nvPr/>
              </p:nvPicPr>
              <p:blipFill>
                <a:blip r:embed="rId72"/>
                <a:stretch>
                  <a:fillRect/>
                </a:stretch>
              </p:blipFill>
              <p:spPr>
                <a:xfrm>
                  <a:off x="875297" y="2737834"/>
                  <a:ext cx="1594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7" name="Freihand 66">
                  <a:extLst>
                    <a:ext uri="{FF2B5EF4-FFF2-40B4-BE49-F238E27FC236}">
                      <a16:creationId xmlns:a16="http://schemas.microsoft.com/office/drawing/2014/main" id="{B08E39F8-3AF2-6220-91CF-8433F02F822F}"/>
                    </a:ext>
                  </a:extLst>
                </p14:cNvPr>
                <p14:cNvContentPartPr/>
                <p14:nvPr/>
              </p14:nvContentPartPr>
              <p14:xfrm>
                <a:off x="965657" y="2694634"/>
                <a:ext cx="137520" cy="173520"/>
              </p14:xfrm>
            </p:contentPart>
          </mc:Choice>
          <mc:Fallback>
            <p:pic>
              <p:nvPicPr>
                <p:cNvPr id="67" name="Freihand 66">
                  <a:extLst>
                    <a:ext uri="{FF2B5EF4-FFF2-40B4-BE49-F238E27FC236}">
                      <a16:creationId xmlns:a16="http://schemas.microsoft.com/office/drawing/2014/main" id="{B08E39F8-3AF2-6220-91CF-8433F02F822F}"/>
                    </a:ext>
                  </a:extLst>
                </p:cNvPr>
                <p:cNvPicPr/>
                <p:nvPr/>
              </p:nvPicPr>
              <p:blipFill>
                <a:blip r:embed="rId74"/>
                <a:stretch>
                  <a:fillRect/>
                </a:stretch>
              </p:blipFill>
              <p:spPr>
                <a:xfrm>
                  <a:off x="959537" y="2688514"/>
                  <a:ext cx="149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8" name="Freihand 67">
                  <a:extLst>
                    <a:ext uri="{FF2B5EF4-FFF2-40B4-BE49-F238E27FC236}">
                      <a16:creationId xmlns:a16="http://schemas.microsoft.com/office/drawing/2014/main" id="{7525F34C-1606-D0D3-EED1-359336632B1A}"/>
                    </a:ext>
                  </a:extLst>
                </p14:cNvPr>
                <p14:cNvContentPartPr/>
                <p14:nvPr/>
              </p14:nvContentPartPr>
              <p14:xfrm>
                <a:off x="1054937" y="2558194"/>
                <a:ext cx="127800" cy="357480"/>
              </p14:xfrm>
            </p:contentPart>
          </mc:Choice>
          <mc:Fallback>
            <p:pic>
              <p:nvPicPr>
                <p:cNvPr id="68" name="Freihand 67">
                  <a:extLst>
                    <a:ext uri="{FF2B5EF4-FFF2-40B4-BE49-F238E27FC236}">
                      <a16:creationId xmlns:a16="http://schemas.microsoft.com/office/drawing/2014/main" id="{7525F34C-1606-D0D3-EED1-359336632B1A}"/>
                    </a:ext>
                  </a:extLst>
                </p:cNvPr>
                <p:cNvPicPr/>
                <p:nvPr/>
              </p:nvPicPr>
              <p:blipFill>
                <a:blip r:embed="rId76"/>
                <a:stretch>
                  <a:fillRect/>
                </a:stretch>
              </p:blipFill>
              <p:spPr>
                <a:xfrm>
                  <a:off x="1048817" y="2552074"/>
                  <a:ext cx="140040" cy="369720"/>
                </a:xfrm>
                <a:prstGeom prst="rect">
                  <a:avLst/>
                </a:prstGeom>
              </p:spPr>
            </p:pic>
          </mc:Fallback>
        </mc:AlternateContent>
      </p:grpSp>
      <p:grpSp>
        <p:nvGrpSpPr>
          <p:cNvPr id="84" name="Gruppieren 83">
            <a:extLst>
              <a:ext uri="{FF2B5EF4-FFF2-40B4-BE49-F238E27FC236}">
                <a16:creationId xmlns:a16="http://schemas.microsoft.com/office/drawing/2014/main" id="{5DB0B151-BD79-6888-4C9E-79D5B76505FB}"/>
              </a:ext>
            </a:extLst>
          </p:cNvPr>
          <p:cNvGrpSpPr/>
          <p:nvPr/>
        </p:nvGrpSpPr>
        <p:grpSpPr>
          <a:xfrm>
            <a:off x="2596817" y="2337154"/>
            <a:ext cx="613440" cy="67320"/>
            <a:chOff x="2596817" y="2337154"/>
            <a:chExt cx="613440" cy="67320"/>
          </a:xfrm>
        </p:grpSpPr>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2843D9C7-8E96-A7E3-9BD1-A2B54D657A7E}"/>
                    </a:ext>
                  </a:extLst>
                </p14:cNvPr>
                <p14:cNvContentPartPr/>
                <p14:nvPr/>
              </p14:nvContentPartPr>
              <p14:xfrm>
                <a:off x="2596817" y="2337154"/>
                <a:ext cx="141840" cy="28440"/>
              </p14:xfrm>
            </p:contentPart>
          </mc:Choice>
          <mc:Fallback>
            <p:pic>
              <p:nvPicPr>
                <p:cNvPr id="70" name="Freihand 69">
                  <a:extLst>
                    <a:ext uri="{FF2B5EF4-FFF2-40B4-BE49-F238E27FC236}">
                      <a16:creationId xmlns:a16="http://schemas.microsoft.com/office/drawing/2014/main" id="{2843D9C7-8E96-A7E3-9BD1-A2B54D657A7E}"/>
                    </a:ext>
                  </a:extLst>
                </p:cNvPr>
                <p:cNvPicPr/>
                <p:nvPr/>
              </p:nvPicPr>
              <p:blipFill>
                <a:blip r:embed="rId78"/>
                <a:stretch>
                  <a:fillRect/>
                </a:stretch>
              </p:blipFill>
              <p:spPr>
                <a:xfrm>
                  <a:off x="2590697" y="2331034"/>
                  <a:ext cx="154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1" name="Freihand 70">
                  <a:extLst>
                    <a:ext uri="{FF2B5EF4-FFF2-40B4-BE49-F238E27FC236}">
                      <a16:creationId xmlns:a16="http://schemas.microsoft.com/office/drawing/2014/main" id="{25DD37E9-88B4-91F6-AA00-D8109911A2BC}"/>
                    </a:ext>
                  </a:extLst>
                </p14:cNvPr>
                <p14:cNvContentPartPr/>
                <p14:nvPr/>
              </p14:nvContentPartPr>
              <p14:xfrm>
                <a:off x="2867177" y="2357674"/>
                <a:ext cx="343080" cy="46800"/>
              </p14:xfrm>
            </p:contentPart>
          </mc:Choice>
          <mc:Fallback>
            <p:pic>
              <p:nvPicPr>
                <p:cNvPr id="71" name="Freihand 70">
                  <a:extLst>
                    <a:ext uri="{FF2B5EF4-FFF2-40B4-BE49-F238E27FC236}">
                      <a16:creationId xmlns:a16="http://schemas.microsoft.com/office/drawing/2014/main" id="{25DD37E9-88B4-91F6-AA00-D8109911A2BC}"/>
                    </a:ext>
                  </a:extLst>
                </p:cNvPr>
                <p:cNvPicPr/>
                <p:nvPr/>
              </p:nvPicPr>
              <p:blipFill>
                <a:blip r:embed="rId80"/>
                <a:stretch>
                  <a:fillRect/>
                </a:stretch>
              </p:blipFill>
              <p:spPr>
                <a:xfrm>
                  <a:off x="2861057" y="2351554"/>
                  <a:ext cx="3553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72" name="Freihand 71">
                <a:extLst>
                  <a:ext uri="{FF2B5EF4-FFF2-40B4-BE49-F238E27FC236}">
                    <a16:creationId xmlns:a16="http://schemas.microsoft.com/office/drawing/2014/main" id="{DD757ED2-2547-05BA-9FE1-F3B31E23B28D}"/>
                  </a:ext>
                </a:extLst>
              </p14:cNvPr>
              <p14:cNvContentPartPr/>
              <p14:nvPr/>
            </p14:nvContentPartPr>
            <p14:xfrm>
              <a:off x="3499337" y="2295394"/>
              <a:ext cx="1086480" cy="113760"/>
            </p14:xfrm>
          </p:contentPart>
        </mc:Choice>
        <mc:Fallback>
          <p:pic>
            <p:nvPicPr>
              <p:cNvPr id="72" name="Freihand 71">
                <a:extLst>
                  <a:ext uri="{FF2B5EF4-FFF2-40B4-BE49-F238E27FC236}">
                    <a16:creationId xmlns:a16="http://schemas.microsoft.com/office/drawing/2014/main" id="{DD757ED2-2547-05BA-9FE1-F3B31E23B28D}"/>
                  </a:ext>
                </a:extLst>
              </p:cNvPr>
              <p:cNvPicPr/>
              <p:nvPr/>
            </p:nvPicPr>
            <p:blipFill>
              <a:blip r:embed="rId82"/>
              <a:stretch>
                <a:fillRect/>
              </a:stretch>
            </p:blipFill>
            <p:spPr>
              <a:xfrm>
                <a:off x="3493217" y="2289274"/>
                <a:ext cx="1098720" cy="126000"/>
              </a:xfrm>
              <a:prstGeom prst="rect">
                <a:avLst/>
              </a:prstGeom>
            </p:spPr>
          </p:pic>
        </mc:Fallback>
      </mc:AlternateContent>
      <p:grpSp>
        <p:nvGrpSpPr>
          <p:cNvPr id="83" name="Gruppieren 82">
            <a:extLst>
              <a:ext uri="{FF2B5EF4-FFF2-40B4-BE49-F238E27FC236}">
                <a16:creationId xmlns:a16="http://schemas.microsoft.com/office/drawing/2014/main" id="{C11DEB43-5E86-3FA2-78A4-C4657331317A}"/>
              </a:ext>
            </a:extLst>
          </p:cNvPr>
          <p:cNvGrpSpPr/>
          <p:nvPr/>
        </p:nvGrpSpPr>
        <p:grpSpPr>
          <a:xfrm>
            <a:off x="5417417" y="1765114"/>
            <a:ext cx="253440" cy="298440"/>
            <a:chOff x="5417417" y="1765114"/>
            <a:chExt cx="253440" cy="298440"/>
          </a:xfrm>
        </p:grpSpPr>
        <mc:AlternateContent xmlns:mc="http://schemas.openxmlformats.org/markup-compatibility/2006">
          <mc:Choice xmlns:p14="http://schemas.microsoft.com/office/powerpoint/2010/main" Requires="p14">
            <p:contentPart p14:bwMode="auto" r:id="rId83">
              <p14:nvContentPartPr>
                <p14:cNvPr id="77" name="Freihand 76">
                  <a:extLst>
                    <a:ext uri="{FF2B5EF4-FFF2-40B4-BE49-F238E27FC236}">
                      <a16:creationId xmlns:a16="http://schemas.microsoft.com/office/drawing/2014/main" id="{595D8830-3B11-ECEB-2A9C-C395BB27F235}"/>
                    </a:ext>
                  </a:extLst>
                </p14:cNvPr>
                <p14:cNvContentPartPr/>
                <p14:nvPr/>
              </p14:nvContentPartPr>
              <p14:xfrm>
                <a:off x="5462057" y="1770154"/>
                <a:ext cx="86760" cy="235800"/>
              </p14:xfrm>
            </p:contentPart>
          </mc:Choice>
          <mc:Fallback>
            <p:pic>
              <p:nvPicPr>
                <p:cNvPr id="77" name="Freihand 76">
                  <a:extLst>
                    <a:ext uri="{FF2B5EF4-FFF2-40B4-BE49-F238E27FC236}">
                      <a16:creationId xmlns:a16="http://schemas.microsoft.com/office/drawing/2014/main" id="{595D8830-3B11-ECEB-2A9C-C395BB27F235}"/>
                    </a:ext>
                  </a:extLst>
                </p:cNvPr>
                <p:cNvPicPr/>
                <p:nvPr/>
              </p:nvPicPr>
              <p:blipFill>
                <a:blip r:embed="rId84"/>
                <a:stretch>
                  <a:fillRect/>
                </a:stretch>
              </p:blipFill>
              <p:spPr>
                <a:xfrm>
                  <a:off x="5455937" y="1764034"/>
                  <a:ext cx="990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8" name="Freihand 77">
                  <a:extLst>
                    <a:ext uri="{FF2B5EF4-FFF2-40B4-BE49-F238E27FC236}">
                      <a16:creationId xmlns:a16="http://schemas.microsoft.com/office/drawing/2014/main" id="{C700D0D7-39CA-ECE0-C1A1-5EDA3AD4DFC9}"/>
                    </a:ext>
                  </a:extLst>
                </p14:cNvPr>
                <p14:cNvContentPartPr/>
                <p14:nvPr/>
              </p14:nvContentPartPr>
              <p14:xfrm>
                <a:off x="5417417" y="1765114"/>
                <a:ext cx="27000" cy="25200"/>
              </p14:xfrm>
            </p:contentPart>
          </mc:Choice>
          <mc:Fallback>
            <p:pic>
              <p:nvPicPr>
                <p:cNvPr id="78" name="Freihand 77">
                  <a:extLst>
                    <a:ext uri="{FF2B5EF4-FFF2-40B4-BE49-F238E27FC236}">
                      <a16:creationId xmlns:a16="http://schemas.microsoft.com/office/drawing/2014/main" id="{C700D0D7-39CA-ECE0-C1A1-5EDA3AD4DFC9}"/>
                    </a:ext>
                  </a:extLst>
                </p:cNvPr>
                <p:cNvPicPr/>
                <p:nvPr/>
              </p:nvPicPr>
              <p:blipFill>
                <a:blip r:embed="rId86"/>
                <a:stretch>
                  <a:fillRect/>
                </a:stretch>
              </p:blipFill>
              <p:spPr>
                <a:xfrm>
                  <a:off x="5411297" y="1758994"/>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9" name="Freihand 78">
                  <a:extLst>
                    <a:ext uri="{FF2B5EF4-FFF2-40B4-BE49-F238E27FC236}">
                      <a16:creationId xmlns:a16="http://schemas.microsoft.com/office/drawing/2014/main" id="{1258C2DA-91C5-6B85-BD94-98D4D0E2BDFC}"/>
                    </a:ext>
                  </a:extLst>
                </p14:cNvPr>
                <p14:cNvContentPartPr/>
                <p14:nvPr/>
              </p14:nvContentPartPr>
              <p14:xfrm>
                <a:off x="5584097" y="1927474"/>
                <a:ext cx="86760" cy="136080"/>
              </p14:xfrm>
            </p:contentPart>
          </mc:Choice>
          <mc:Fallback>
            <p:pic>
              <p:nvPicPr>
                <p:cNvPr id="79" name="Freihand 78">
                  <a:extLst>
                    <a:ext uri="{FF2B5EF4-FFF2-40B4-BE49-F238E27FC236}">
                      <a16:creationId xmlns:a16="http://schemas.microsoft.com/office/drawing/2014/main" id="{1258C2DA-91C5-6B85-BD94-98D4D0E2BDFC}"/>
                    </a:ext>
                  </a:extLst>
                </p:cNvPr>
                <p:cNvPicPr/>
                <p:nvPr/>
              </p:nvPicPr>
              <p:blipFill>
                <a:blip r:embed="rId88"/>
                <a:stretch>
                  <a:fillRect/>
                </a:stretch>
              </p:blipFill>
              <p:spPr>
                <a:xfrm>
                  <a:off x="5577977" y="1921354"/>
                  <a:ext cx="99000" cy="148320"/>
                </a:xfrm>
                <a:prstGeom prst="rect">
                  <a:avLst/>
                </a:prstGeom>
              </p:spPr>
            </p:pic>
          </mc:Fallback>
        </mc:AlternateContent>
      </p:grpSp>
      <p:grpSp>
        <p:nvGrpSpPr>
          <p:cNvPr id="82" name="Gruppieren 81">
            <a:extLst>
              <a:ext uri="{FF2B5EF4-FFF2-40B4-BE49-F238E27FC236}">
                <a16:creationId xmlns:a16="http://schemas.microsoft.com/office/drawing/2014/main" id="{5CA75EE9-CC90-6717-EA0D-808704839CEE}"/>
              </a:ext>
            </a:extLst>
          </p:cNvPr>
          <p:cNvGrpSpPr/>
          <p:nvPr/>
        </p:nvGrpSpPr>
        <p:grpSpPr>
          <a:xfrm>
            <a:off x="4875257" y="2196394"/>
            <a:ext cx="1954080" cy="394200"/>
            <a:chOff x="4875257" y="2196394"/>
            <a:chExt cx="1954080" cy="394200"/>
          </a:xfrm>
        </p:grpSpPr>
        <mc:AlternateContent xmlns:mc="http://schemas.openxmlformats.org/markup-compatibility/2006">
          <mc:Choice xmlns:p14="http://schemas.microsoft.com/office/powerpoint/2010/main" Requires="p14">
            <p:contentPart p14:bwMode="auto" r:id="rId89">
              <p14:nvContentPartPr>
                <p14:cNvPr id="73" name="Freihand 72">
                  <a:extLst>
                    <a:ext uri="{FF2B5EF4-FFF2-40B4-BE49-F238E27FC236}">
                      <a16:creationId xmlns:a16="http://schemas.microsoft.com/office/drawing/2014/main" id="{C149DBCA-A3F9-CA3D-1B31-267E83D4B503}"/>
                    </a:ext>
                  </a:extLst>
                </p14:cNvPr>
                <p14:cNvContentPartPr/>
                <p14:nvPr/>
              </p14:nvContentPartPr>
              <p14:xfrm>
                <a:off x="4875257" y="2346514"/>
                <a:ext cx="672840" cy="56880"/>
              </p14:xfrm>
            </p:contentPart>
          </mc:Choice>
          <mc:Fallback>
            <p:pic>
              <p:nvPicPr>
                <p:cNvPr id="73" name="Freihand 72">
                  <a:extLst>
                    <a:ext uri="{FF2B5EF4-FFF2-40B4-BE49-F238E27FC236}">
                      <a16:creationId xmlns:a16="http://schemas.microsoft.com/office/drawing/2014/main" id="{C149DBCA-A3F9-CA3D-1B31-267E83D4B503}"/>
                    </a:ext>
                  </a:extLst>
                </p:cNvPr>
                <p:cNvPicPr/>
                <p:nvPr/>
              </p:nvPicPr>
              <p:blipFill>
                <a:blip r:embed="rId90"/>
                <a:stretch>
                  <a:fillRect/>
                </a:stretch>
              </p:blipFill>
              <p:spPr>
                <a:xfrm>
                  <a:off x="4869137" y="2340394"/>
                  <a:ext cx="685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4" name="Freihand 73">
                  <a:extLst>
                    <a:ext uri="{FF2B5EF4-FFF2-40B4-BE49-F238E27FC236}">
                      <a16:creationId xmlns:a16="http://schemas.microsoft.com/office/drawing/2014/main" id="{D5399BB8-36F7-8093-8F56-3C53BA12505C}"/>
                    </a:ext>
                  </a:extLst>
                </p14:cNvPr>
                <p14:cNvContentPartPr/>
                <p14:nvPr/>
              </p14:nvContentPartPr>
              <p14:xfrm>
                <a:off x="5823137" y="2378554"/>
                <a:ext cx="486360" cy="31320"/>
              </p14:xfrm>
            </p:contentPart>
          </mc:Choice>
          <mc:Fallback>
            <p:pic>
              <p:nvPicPr>
                <p:cNvPr id="74" name="Freihand 73">
                  <a:extLst>
                    <a:ext uri="{FF2B5EF4-FFF2-40B4-BE49-F238E27FC236}">
                      <a16:creationId xmlns:a16="http://schemas.microsoft.com/office/drawing/2014/main" id="{D5399BB8-36F7-8093-8F56-3C53BA12505C}"/>
                    </a:ext>
                  </a:extLst>
                </p:cNvPr>
                <p:cNvPicPr/>
                <p:nvPr/>
              </p:nvPicPr>
              <p:blipFill>
                <a:blip r:embed="rId92"/>
                <a:stretch>
                  <a:fillRect/>
                </a:stretch>
              </p:blipFill>
              <p:spPr>
                <a:xfrm>
                  <a:off x="5817017" y="2372434"/>
                  <a:ext cx="498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5" name="Freihand 74">
                  <a:extLst>
                    <a:ext uri="{FF2B5EF4-FFF2-40B4-BE49-F238E27FC236}">
                      <a16:creationId xmlns:a16="http://schemas.microsoft.com/office/drawing/2014/main" id="{69565332-5BE1-1CDD-C41C-72968F00DC30}"/>
                    </a:ext>
                  </a:extLst>
                </p14:cNvPr>
                <p14:cNvContentPartPr/>
                <p14:nvPr/>
              </p14:nvContentPartPr>
              <p14:xfrm>
                <a:off x="6414617" y="2341834"/>
                <a:ext cx="414720" cy="63720"/>
              </p14:xfrm>
            </p:contentPart>
          </mc:Choice>
          <mc:Fallback>
            <p:pic>
              <p:nvPicPr>
                <p:cNvPr id="75" name="Freihand 74">
                  <a:extLst>
                    <a:ext uri="{FF2B5EF4-FFF2-40B4-BE49-F238E27FC236}">
                      <a16:creationId xmlns:a16="http://schemas.microsoft.com/office/drawing/2014/main" id="{69565332-5BE1-1CDD-C41C-72968F00DC30}"/>
                    </a:ext>
                  </a:extLst>
                </p:cNvPr>
                <p:cNvPicPr/>
                <p:nvPr/>
              </p:nvPicPr>
              <p:blipFill>
                <a:blip r:embed="rId94"/>
                <a:stretch>
                  <a:fillRect/>
                </a:stretch>
              </p:blipFill>
              <p:spPr>
                <a:xfrm>
                  <a:off x="6408497" y="2335714"/>
                  <a:ext cx="426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6" name="Freihand 75">
                  <a:extLst>
                    <a:ext uri="{FF2B5EF4-FFF2-40B4-BE49-F238E27FC236}">
                      <a16:creationId xmlns:a16="http://schemas.microsoft.com/office/drawing/2014/main" id="{C06E8B3E-6162-D332-8C04-0F6690BA51A8}"/>
                    </a:ext>
                  </a:extLst>
                </p14:cNvPr>
                <p14:cNvContentPartPr/>
                <p14:nvPr/>
              </p14:nvContentPartPr>
              <p14:xfrm>
                <a:off x="5649257" y="2423554"/>
                <a:ext cx="232920" cy="46440"/>
              </p14:xfrm>
            </p:contentPart>
          </mc:Choice>
          <mc:Fallback>
            <p:pic>
              <p:nvPicPr>
                <p:cNvPr id="76" name="Freihand 75">
                  <a:extLst>
                    <a:ext uri="{FF2B5EF4-FFF2-40B4-BE49-F238E27FC236}">
                      <a16:creationId xmlns:a16="http://schemas.microsoft.com/office/drawing/2014/main" id="{C06E8B3E-6162-D332-8C04-0F6690BA51A8}"/>
                    </a:ext>
                  </a:extLst>
                </p:cNvPr>
                <p:cNvPicPr/>
                <p:nvPr/>
              </p:nvPicPr>
              <p:blipFill>
                <a:blip r:embed="rId96"/>
                <a:stretch>
                  <a:fillRect/>
                </a:stretch>
              </p:blipFill>
              <p:spPr>
                <a:xfrm>
                  <a:off x="5643137" y="2417434"/>
                  <a:ext cx="245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0" name="Freihand 79">
                  <a:extLst>
                    <a:ext uri="{FF2B5EF4-FFF2-40B4-BE49-F238E27FC236}">
                      <a16:creationId xmlns:a16="http://schemas.microsoft.com/office/drawing/2014/main" id="{3A97B2A3-C3B2-9BBA-BA54-F9D7312DDC3B}"/>
                    </a:ext>
                  </a:extLst>
                </p14:cNvPr>
                <p14:cNvContentPartPr/>
                <p14:nvPr/>
              </p14:nvContentPartPr>
              <p14:xfrm>
                <a:off x="5403377" y="2196394"/>
                <a:ext cx="128880" cy="324720"/>
              </p14:xfrm>
            </p:contentPart>
          </mc:Choice>
          <mc:Fallback>
            <p:pic>
              <p:nvPicPr>
                <p:cNvPr id="80" name="Freihand 79">
                  <a:extLst>
                    <a:ext uri="{FF2B5EF4-FFF2-40B4-BE49-F238E27FC236}">
                      <a16:creationId xmlns:a16="http://schemas.microsoft.com/office/drawing/2014/main" id="{3A97B2A3-C3B2-9BBA-BA54-F9D7312DDC3B}"/>
                    </a:ext>
                  </a:extLst>
                </p:cNvPr>
                <p:cNvPicPr/>
                <p:nvPr/>
              </p:nvPicPr>
              <p:blipFill>
                <a:blip r:embed="rId98"/>
                <a:stretch>
                  <a:fillRect/>
                </a:stretch>
              </p:blipFill>
              <p:spPr>
                <a:xfrm>
                  <a:off x="5397257" y="2190274"/>
                  <a:ext cx="14112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1" name="Freihand 80">
                  <a:extLst>
                    <a:ext uri="{FF2B5EF4-FFF2-40B4-BE49-F238E27FC236}">
                      <a16:creationId xmlns:a16="http://schemas.microsoft.com/office/drawing/2014/main" id="{E9EF0CB3-6854-9FF6-69B6-B237EB5399A9}"/>
                    </a:ext>
                  </a:extLst>
                </p14:cNvPr>
                <p14:cNvContentPartPr/>
                <p14:nvPr/>
              </p14:nvContentPartPr>
              <p14:xfrm>
                <a:off x="5563937" y="2451274"/>
                <a:ext cx="64080" cy="139320"/>
              </p14:xfrm>
            </p:contentPart>
          </mc:Choice>
          <mc:Fallback>
            <p:pic>
              <p:nvPicPr>
                <p:cNvPr id="81" name="Freihand 80">
                  <a:extLst>
                    <a:ext uri="{FF2B5EF4-FFF2-40B4-BE49-F238E27FC236}">
                      <a16:creationId xmlns:a16="http://schemas.microsoft.com/office/drawing/2014/main" id="{E9EF0CB3-6854-9FF6-69B6-B237EB5399A9}"/>
                    </a:ext>
                  </a:extLst>
                </p:cNvPr>
                <p:cNvPicPr/>
                <p:nvPr/>
              </p:nvPicPr>
              <p:blipFill>
                <a:blip r:embed="rId100"/>
                <a:stretch>
                  <a:fillRect/>
                </a:stretch>
              </p:blipFill>
              <p:spPr>
                <a:xfrm>
                  <a:off x="5557817" y="2445154"/>
                  <a:ext cx="76320" cy="151560"/>
                </a:xfrm>
                <a:prstGeom prst="rect">
                  <a:avLst/>
                </a:prstGeom>
              </p:spPr>
            </p:pic>
          </mc:Fallback>
        </mc:AlternateContent>
      </p:grpSp>
      <p:grpSp>
        <p:nvGrpSpPr>
          <p:cNvPr id="86" name="Gruppieren 85">
            <a:extLst>
              <a:ext uri="{FF2B5EF4-FFF2-40B4-BE49-F238E27FC236}">
                <a16:creationId xmlns:a16="http://schemas.microsoft.com/office/drawing/2014/main" id="{3357337C-0330-0A18-91E1-413AE2B634B5}"/>
              </a:ext>
            </a:extLst>
          </p:cNvPr>
          <p:cNvGrpSpPr/>
          <p:nvPr/>
        </p:nvGrpSpPr>
        <p:grpSpPr>
          <a:xfrm>
            <a:off x="7260977" y="3255874"/>
            <a:ext cx="270720" cy="923400"/>
            <a:chOff x="7260977" y="3255874"/>
            <a:chExt cx="270720" cy="923400"/>
          </a:xfrm>
        </p:grpSpPr>
        <mc:AlternateContent xmlns:mc="http://schemas.openxmlformats.org/markup-compatibility/2006">
          <mc:Choice xmlns:p14="http://schemas.microsoft.com/office/powerpoint/2010/main" Requires="p14">
            <p:contentPart p14:bwMode="auto" r:id="rId101">
              <p14:nvContentPartPr>
                <p14:cNvPr id="39" name="Freihand 38">
                  <a:extLst>
                    <a:ext uri="{FF2B5EF4-FFF2-40B4-BE49-F238E27FC236}">
                      <a16:creationId xmlns:a16="http://schemas.microsoft.com/office/drawing/2014/main" id="{737F9903-A217-E12D-E543-42D200C2E648}"/>
                    </a:ext>
                  </a:extLst>
                </p14:cNvPr>
                <p14:cNvContentPartPr/>
                <p14:nvPr/>
              </p14:nvContentPartPr>
              <p14:xfrm>
                <a:off x="7260977" y="3774274"/>
                <a:ext cx="246240" cy="405000"/>
              </p14:xfrm>
            </p:contentPart>
          </mc:Choice>
          <mc:Fallback>
            <p:pic>
              <p:nvPicPr>
                <p:cNvPr id="39" name="Freihand 38">
                  <a:extLst>
                    <a:ext uri="{FF2B5EF4-FFF2-40B4-BE49-F238E27FC236}">
                      <a16:creationId xmlns:a16="http://schemas.microsoft.com/office/drawing/2014/main" id="{737F9903-A217-E12D-E543-42D200C2E648}"/>
                    </a:ext>
                  </a:extLst>
                </p:cNvPr>
                <p:cNvPicPr/>
                <p:nvPr/>
              </p:nvPicPr>
              <p:blipFill>
                <a:blip r:embed="rId102"/>
                <a:stretch>
                  <a:fillRect/>
                </a:stretch>
              </p:blipFill>
              <p:spPr>
                <a:xfrm>
                  <a:off x="7254857" y="3768154"/>
                  <a:ext cx="25848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5" name="Freihand 44">
                  <a:extLst>
                    <a:ext uri="{FF2B5EF4-FFF2-40B4-BE49-F238E27FC236}">
                      <a16:creationId xmlns:a16="http://schemas.microsoft.com/office/drawing/2014/main" id="{2AF6FB0D-14B3-E1C6-1704-046420B1F296}"/>
                    </a:ext>
                  </a:extLst>
                </p14:cNvPr>
                <p14:cNvContentPartPr/>
                <p14:nvPr/>
              </p14:nvContentPartPr>
              <p14:xfrm>
                <a:off x="7273217" y="3255874"/>
                <a:ext cx="23760" cy="480960"/>
              </p14:xfrm>
            </p:contentPart>
          </mc:Choice>
          <mc:Fallback>
            <p:pic>
              <p:nvPicPr>
                <p:cNvPr id="45" name="Freihand 44">
                  <a:extLst>
                    <a:ext uri="{FF2B5EF4-FFF2-40B4-BE49-F238E27FC236}">
                      <a16:creationId xmlns:a16="http://schemas.microsoft.com/office/drawing/2014/main" id="{2AF6FB0D-14B3-E1C6-1704-046420B1F296}"/>
                    </a:ext>
                  </a:extLst>
                </p:cNvPr>
                <p:cNvPicPr/>
                <p:nvPr/>
              </p:nvPicPr>
              <p:blipFill>
                <a:blip r:embed="rId104"/>
                <a:stretch>
                  <a:fillRect/>
                </a:stretch>
              </p:blipFill>
              <p:spPr>
                <a:xfrm>
                  <a:off x="7267097" y="3249754"/>
                  <a:ext cx="3600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5" name="Freihand 84">
                  <a:extLst>
                    <a:ext uri="{FF2B5EF4-FFF2-40B4-BE49-F238E27FC236}">
                      <a16:creationId xmlns:a16="http://schemas.microsoft.com/office/drawing/2014/main" id="{5E8F0170-B14F-03C2-F57D-6D81382A88A2}"/>
                    </a:ext>
                  </a:extLst>
                </p14:cNvPr>
                <p14:cNvContentPartPr/>
                <p14:nvPr/>
              </p14:nvContentPartPr>
              <p14:xfrm>
                <a:off x="7264937" y="3801994"/>
                <a:ext cx="266760" cy="371520"/>
              </p14:xfrm>
            </p:contentPart>
          </mc:Choice>
          <mc:Fallback>
            <p:pic>
              <p:nvPicPr>
                <p:cNvPr id="85" name="Freihand 84">
                  <a:extLst>
                    <a:ext uri="{FF2B5EF4-FFF2-40B4-BE49-F238E27FC236}">
                      <a16:creationId xmlns:a16="http://schemas.microsoft.com/office/drawing/2014/main" id="{5E8F0170-B14F-03C2-F57D-6D81382A88A2}"/>
                    </a:ext>
                  </a:extLst>
                </p:cNvPr>
                <p:cNvPicPr/>
                <p:nvPr/>
              </p:nvPicPr>
              <p:blipFill>
                <a:blip r:embed="rId106"/>
                <a:stretch>
                  <a:fillRect/>
                </a:stretch>
              </p:blipFill>
              <p:spPr>
                <a:xfrm>
                  <a:off x="7258817" y="3795874"/>
                  <a:ext cx="279000" cy="383760"/>
                </a:xfrm>
                <a:prstGeom prst="rect">
                  <a:avLst/>
                </a:prstGeom>
              </p:spPr>
            </p:pic>
          </mc:Fallback>
        </mc:AlternateContent>
      </p:grpSp>
      <p:grpSp>
        <p:nvGrpSpPr>
          <p:cNvPr id="122" name="Gruppieren 121">
            <a:extLst>
              <a:ext uri="{FF2B5EF4-FFF2-40B4-BE49-F238E27FC236}">
                <a16:creationId xmlns:a16="http://schemas.microsoft.com/office/drawing/2014/main" id="{4D1B78B7-EC09-E549-4186-B8617543FC6F}"/>
              </a:ext>
            </a:extLst>
          </p:cNvPr>
          <p:cNvGrpSpPr/>
          <p:nvPr/>
        </p:nvGrpSpPr>
        <p:grpSpPr>
          <a:xfrm>
            <a:off x="6689657" y="523834"/>
            <a:ext cx="3232440" cy="2544840"/>
            <a:chOff x="6689657" y="523834"/>
            <a:chExt cx="3232440" cy="2544840"/>
          </a:xfrm>
        </p:grpSpPr>
        <mc:AlternateContent xmlns:mc="http://schemas.openxmlformats.org/markup-compatibility/2006">
          <mc:Choice xmlns:p14="http://schemas.microsoft.com/office/powerpoint/2010/main" Requires="p14">
            <p:contentPart p14:bwMode="auto" r:id="rId107">
              <p14:nvContentPartPr>
                <p14:cNvPr id="48" name="Freihand 47">
                  <a:extLst>
                    <a:ext uri="{FF2B5EF4-FFF2-40B4-BE49-F238E27FC236}">
                      <a16:creationId xmlns:a16="http://schemas.microsoft.com/office/drawing/2014/main" id="{90280383-67D6-9128-DFAC-7D721ACBDDCB}"/>
                    </a:ext>
                  </a:extLst>
                </p14:cNvPr>
                <p14:cNvContentPartPr/>
                <p14:nvPr/>
              </p14:nvContentPartPr>
              <p14:xfrm>
                <a:off x="8282657" y="921634"/>
                <a:ext cx="817200" cy="43200"/>
              </p14:xfrm>
            </p:contentPart>
          </mc:Choice>
          <mc:Fallback>
            <p:pic>
              <p:nvPicPr>
                <p:cNvPr id="48" name="Freihand 47">
                  <a:extLst>
                    <a:ext uri="{FF2B5EF4-FFF2-40B4-BE49-F238E27FC236}">
                      <a16:creationId xmlns:a16="http://schemas.microsoft.com/office/drawing/2014/main" id="{90280383-67D6-9128-DFAC-7D721ACBDDCB}"/>
                    </a:ext>
                  </a:extLst>
                </p:cNvPr>
                <p:cNvPicPr/>
                <p:nvPr/>
              </p:nvPicPr>
              <p:blipFill>
                <a:blip r:embed="rId108"/>
                <a:stretch>
                  <a:fillRect/>
                </a:stretch>
              </p:blipFill>
              <p:spPr>
                <a:xfrm>
                  <a:off x="8276537" y="915514"/>
                  <a:ext cx="829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9" name="Freihand 48">
                  <a:extLst>
                    <a:ext uri="{FF2B5EF4-FFF2-40B4-BE49-F238E27FC236}">
                      <a16:creationId xmlns:a16="http://schemas.microsoft.com/office/drawing/2014/main" id="{476FB041-9FA3-9462-3B07-C63BEB570877}"/>
                    </a:ext>
                  </a:extLst>
                </p14:cNvPr>
                <p14:cNvContentPartPr/>
                <p14:nvPr/>
              </p14:nvContentPartPr>
              <p14:xfrm>
                <a:off x="8790977" y="560554"/>
                <a:ext cx="300960" cy="448560"/>
              </p14:xfrm>
            </p:contentPart>
          </mc:Choice>
          <mc:Fallback>
            <p:pic>
              <p:nvPicPr>
                <p:cNvPr id="49" name="Freihand 48">
                  <a:extLst>
                    <a:ext uri="{FF2B5EF4-FFF2-40B4-BE49-F238E27FC236}">
                      <a16:creationId xmlns:a16="http://schemas.microsoft.com/office/drawing/2014/main" id="{476FB041-9FA3-9462-3B07-C63BEB570877}"/>
                    </a:ext>
                  </a:extLst>
                </p:cNvPr>
                <p:cNvPicPr/>
                <p:nvPr/>
              </p:nvPicPr>
              <p:blipFill>
                <a:blip r:embed="rId110"/>
                <a:stretch>
                  <a:fillRect/>
                </a:stretch>
              </p:blipFill>
              <p:spPr>
                <a:xfrm>
                  <a:off x="8784857" y="554434"/>
                  <a:ext cx="31320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9" name="Freihand 98">
                  <a:extLst>
                    <a:ext uri="{FF2B5EF4-FFF2-40B4-BE49-F238E27FC236}">
                      <a16:creationId xmlns:a16="http://schemas.microsoft.com/office/drawing/2014/main" id="{C67B3B96-73F4-0F0A-28F6-DD9FBDD654BB}"/>
                    </a:ext>
                  </a:extLst>
                </p14:cNvPr>
                <p14:cNvContentPartPr/>
                <p14:nvPr/>
              </p14:nvContentPartPr>
              <p14:xfrm>
                <a:off x="8725457" y="523834"/>
                <a:ext cx="397440" cy="516960"/>
              </p14:xfrm>
            </p:contentPart>
          </mc:Choice>
          <mc:Fallback>
            <p:pic>
              <p:nvPicPr>
                <p:cNvPr id="99" name="Freihand 98">
                  <a:extLst>
                    <a:ext uri="{FF2B5EF4-FFF2-40B4-BE49-F238E27FC236}">
                      <a16:creationId xmlns:a16="http://schemas.microsoft.com/office/drawing/2014/main" id="{C67B3B96-73F4-0F0A-28F6-DD9FBDD654BB}"/>
                    </a:ext>
                  </a:extLst>
                </p:cNvPr>
                <p:cNvPicPr/>
                <p:nvPr/>
              </p:nvPicPr>
              <p:blipFill>
                <a:blip r:embed="rId112"/>
                <a:stretch>
                  <a:fillRect/>
                </a:stretch>
              </p:blipFill>
              <p:spPr>
                <a:xfrm>
                  <a:off x="8719337" y="517714"/>
                  <a:ext cx="40968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2" name="Freihand 41">
                  <a:extLst>
                    <a:ext uri="{FF2B5EF4-FFF2-40B4-BE49-F238E27FC236}">
                      <a16:creationId xmlns:a16="http://schemas.microsoft.com/office/drawing/2014/main" id="{252DFC26-B7B0-2BA2-A056-C15CB43595A1}"/>
                    </a:ext>
                  </a:extLst>
                </p14:cNvPr>
                <p14:cNvContentPartPr/>
                <p14:nvPr/>
              </p14:nvContentPartPr>
              <p14:xfrm>
                <a:off x="7355657" y="2035474"/>
                <a:ext cx="9720" cy="145080"/>
              </p14:xfrm>
            </p:contentPart>
          </mc:Choice>
          <mc:Fallback>
            <p:pic>
              <p:nvPicPr>
                <p:cNvPr id="42" name="Freihand 41">
                  <a:extLst>
                    <a:ext uri="{FF2B5EF4-FFF2-40B4-BE49-F238E27FC236}">
                      <a16:creationId xmlns:a16="http://schemas.microsoft.com/office/drawing/2014/main" id="{252DFC26-B7B0-2BA2-A056-C15CB43595A1}"/>
                    </a:ext>
                  </a:extLst>
                </p:cNvPr>
                <p:cNvPicPr/>
                <p:nvPr/>
              </p:nvPicPr>
              <p:blipFill>
                <a:blip r:embed="rId114"/>
                <a:stretch>
                  <a:fillRect/>
                </a:stretch>
              </p:blipFill>
              <p:spPr>
                <a:xfrm>
                  <a:off x="7349537" y="2029354"/>
                  <a:ext cx="21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4" name="Freihand 43">
                  <a:extLst>
                    <a:ext uri="{FF2B5EF4-FFF2-40B4-BE49-F238E27FC236}">
                      <a16:creationId xmlns:a16="http://schemas.microsoft.com/office/drawing/2014/main" id="{A915CA55-22CC-0322-4C27-483BA46B3D80}"/>
                    </a:ext>
                  </a:extLst>
                </p14:cNvPr>
                <p14:cNvContentPartPr/>
                <p14:nvPr/>
              </p14:nvContentPartPr>
              <p14:xfrm>
                <a:off x="7320737" y="2393674"/>
                <a:ext cx="19440" cy="414000"/>
              </p14:xfrm>
            </p:contentPart>
          </mc:Choice>
          <mc:Fallback>
            <p:pic>
              <p:nvPicPr>
                <p:cNvPr id="44" name="Freihand 43">
                  <a:extLst>
                    <a:ext uri="{FF2B5EF4-FFF2-40B4-BE49-F238E27FC236}">
                      <a16:creationId xmlns:a16="http://schemas.microsoft.com/office/drawing/2014/main" id="{A915CA55-22CC-0322-4C27-483BA46B3D80}"/>
                    </a:ext>
                  </a:extLst>
                </p:cNvPr>
                <p:cNvPicPr/>
                <p:nvPr/>
              </p:nvPicPr>
              <p:blipFill>
                <a:blip r:embed="rId116"/>
                <a:stretch>
                  <a:fillRect/>
                </a:stretch>
              </p:blipFill>
              <p:spPr>
                <a:xfrm>
                  <a:off x="7314617" y="2387554"/>
                  <a:ext cx="3168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7" name="Freihand 86">
                  <a:extLst>
                    <a:ext uri="{FF2B5EF4-FFF2-40B4-BE49-F238E27FC236}">
                      <a16:creationId xmlns:a16="http://schemas.microsoft.com/office/drawing/2014/main" id="{FFD69851-3C73-2736-B9F2-202D50814CED}"/>
                    </a:ext>
                  </a:extLst>
                </p14:cNvPr>
                <p14:cNvContentPartPr/>
                <p14:nvPr/>
              </p14:nvContentPartPr>
              <p14:xfrm>
                <a:off x="7321097" y="2309434"/>
                <a:ext cx="61920" cy="121320"/>
              </p14:xfrm>
            </p:contentPart>
          </mc:Choice>
          <mc:Fallback>
            <p:pic>
              <p:nvPicPr>
                <p:cNvPr id="87" name="Freihand 86">
                  <a:extLst>
                    <a:ext uri="{FF2B5EF4-FFF2-40B4-BE49-F238E27FC236}">
                      <a16:creationId xmlns:a16="http://schemas.microsoft.com/office/drawing/2014/main" id="{FFD69851-3C73-2736-B9F2-202D50814CED}"/>
                    </a:ext>
                  </a:extLst>
                </p:cNvPr>
                <p:cNvPicPr/>
                <p:nvPr/>
              </p:nvPicPr>
              <p:blipFill>
                <a:blip r:embed="rId118"/>
                <a:stretch>
                  <a:fillRect/>
                </a:stretch>
              </p:blipFill>
              <p:spPr>
                <a:xfrm>
                  <a:off x="7314977" y="2303314"/>
                  <a:ext cx="74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8" name="Freihand 87">
                  <a:extLst>
                    <a:ext uri="{FF2B5EF4-FFF2-40B4-BE49-F238E27FC236}">
                      <a16:creationId xmlns:a16="http://schemas.microsoft.com/office/drawing/2014/main" id="{56F8EB82-5E2E-90C2-9249-BC6204E4445D}"/>
                    </a:ext>
                  </a:extLst>
                </p14:cNvPr>
                <p14:cNvContentPartPr/>
                <p14:nvPr/>
              </p14:nvContentPartPr>
              <p14:xfrm>
                <a:off x="7393457" y="2089474"/>
                <a:ext cx="24120" cy="156240"/>
              </p14:xfrm>
            </p:contentPart>
          </mc:Choice>
          <mc:Fallback>
            <p:pic>
              <p:nvPicPr>
                <p:cNvPr id="88" name="Freihand 87">
                  <a:extLst>
                    <a:ext uri="{FF2B5EF4-FFF2-40B4-BE49-F238E27FC236}">
                      <a16:creationId xmlns:a16="http://schemas.microsoft.com/office/drawing/2014/main" id="{56F8EB82-5E2E-90C2-9249-BC6204E4445D}"/>
                    </a:ext>
                  </a:extLst>
                </p:cNvPr>
                <p:cNvPicPr/>
                <p:nvPr/>
              </p:nvPicPr>
              <p:blipFill>
                <a:blip r:embed="rId120"/>
                <a:stretch>
                  <a:fillRect/>
                </a:stretch>
              </p:blipFill>
              <p:spPr>
                <a:xfrm>
                  <a:off x="7387337" y="2083354"/>
                  <a:ext cx="36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9" name="Freihand 88">
                  <a:extLst>
                    <a:ext uri="{FF2B5EF4-FFF2-40B4-BE49-F238E27FC236}">
                      <a16:creationId xmlns:a16="http://schemas.microsoft.com/office/drawing/2014/main" id="{392ACCC1-9AFF-E5EC-385B-0CC1496FE5EA}"/>
                    </a:ext>
                  </a:extLst>
                </p14:cNvPr>
                <p14:cNvContentPartPr/>
                <p14:nvPr/>
              </p14:nvContentPartPr>
              <p14:xfrm>
                <a:off x="7334417" y="2118274"/>
                <a:ext cx="165240" cy="164880"/>
              </p14:xfrm>
            </p:contentPart>
          </mc:Choice>
          <mc:Fallback>
            <p:pic>
              <p:nvPicPr>
                <p:cNvPr id="89" name="Freihand 88">
                  <a:extLst>
                    <a:ext uri="{FF2B5EF4-FFF2-40B4-BE49-F238E27FC236}">
                      <a16:creationId xmlns:a16="http://schemas.microsoft.com/office/drawing/2014/main" id="{392ACCC1-9AFF-E5EC-385B-0CC1496FE5EA}"/>
                    </a:ext>
                  </a:extLst>
                </p:cNvPr>
                <p:cNvPicPr/>
                <p:nvPr/>
              </p:nvPicPr>
              <p:blipFill>
                <a:blip r:embed="rId122"/>
                <a:stretch>
                  <a:fillRect/>
                </a:stretch>
              </p:blipFill>
              <p:spPr>
                <a:xfrm>
                  <a:off x="7328297" y="2112154"/>
                  <a:ext cx="177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1" name="Freihand 90">
                  <a:extLst>
                    <a:ext uri="{FF2B5EF4-FFF2-40B4-BE49-F238E27FC236}">
                      <a16:creationId xmlns:a16="http://schemas.microsoft.com/office/drawing/2014/main" id="{47E6AF31-22A8-6C54-F485-6C167478BCDA}"/>
                    </a:ext>
                  </a:extLst>
                </p14:cNvPr>
                <p14:cNvContentPartPr/>
                <p14:nvPr/>
              </p14:nvContentPartPr>
              <p14:xfrm>
                <a:off x="7623137" y="1730194"/>
                <a:ext cx="61200" cy="74880"/>
              </p14:xfrm>
            </p:contentPart>
          </mc:Choice>
          <mc:Fallback>
            <p:pic>
              <p:nvPicPr>
                <p:cNvPr id="91" name="Freihand 90">
                  <a:extLst>
                    <a:ext uri="{FF2B5EF4-FFF2-40B4-BE49-F238E27FC236}">
                      <a16:creationId xmlns:a16="http://schemas.microsoft.com/office/drawing/2014/main" id="{47E6AF31-22A8-6C54-F485-6C167478BCDA}"/>
                    </a:ext>
                  </a:extLst>
                </p:cNvPr>
                <p:cNvPicPr/>
                <p:nvPr/>
              </p:nvPicPr>
              <p:blipFill>
                <a:blip r:embed="rId124"/>
                <a:stretch>
                  <a:fillRect/>
                </a:stretch>
              </p:blipFill>
              <p:spPr>
                <a:xfrm>
                  <a:off x="7617017" y="1724074"/>
                  <a:ext cx="73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2" name="Freihand 91">
                  <a:extLst>
                    <a:ext uri="{FF2B5EF4-FFF2-40B4-BE49-F238E27FC236}">
                      <a16:creationId xmlns:a16="http://schemas.microsoft.com/office/drawing/2014/main" id="{7AC03CD4-FB39-2CBF-2578-C4549D6FA2CE}"/>
                    </a:ext>
                  </a:extLst>
                </p14:cNvPr>
                <p14:cNvContentPartPr/>
                <p14:nvPr/>
              </p14:nvContentPartPr>
              <p14:xfrm>
                <a:off x="7663457" y="1806154"/>
                <a:ext cx="8640" cy="163440"/>
              </p14:xfrm>
            </p:contentPart>
          </mc:Choice>
          <mc:Fallback>
            <p:pic>
              <p:nvPicPr>
                <p:cNvPr id="92" name="Freihand 91">
                  <a:extLst>
                    <a:ext uri="{FF2B5EF4-FFF2-40B4-BE49-F238E27FC236}">
                      <a16:creationId xmlns:a16="http://schemas.microsoft.com/office/drawing/2014/main" id="{7AC03CD4-FB39-2CBF-2578-C4549D6FA2CE}"/>
                    </a:ext>
                  </a:extLst>
                </p:cNvPr>
                <p:cNvPicPr/>
                <p:nvPr/>
              </p:nvPicPr>
              <p:blipFill>
                <a:blip r:embed="rId126"/>
                <a:stretch>
                  <a:fillRect/>
                </a:stretch>
              </p:blipFill>
              <p:spPr>
                <a:xfrm>
                  <a:off x="7657337" y="1800034"/>
                  <a:ext cx="20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3" name="Freihand 92">
                  <a:extLst>
                    <a:ext uri="{FF2B5EF4-FFF2-40B4-BE49-F238E27FC236}">
                      <a16:creationId xmlns:a16="http://schemas.microsoft.com/office/drawing/2014/main" id="{6E3B17CC-7D5C-389E-94F1-359A136FBB27}"/>
                    </a:ext>
                  </a:extLst>
                </p14:cNvPr>
                <p14:cNvContentPartPr/>
                <p14:nvPr/>
              </p14:nvContentPartPr>
              <p14:xfrm>
                <a:off x="7628897" y="1912714"/>
                <a:ext cx="89640" cy="199080"/>
              </p14:xfrm>
            </p:contentPart>
          </mc:Choice>
          <mc:Fallback>
            <p:pic>
              <p:nvPicPr>
                <p:cNvPr id="93" name="Freihand 92">
                  <a:extLst>
                    <a:ext uri="{FF2B5EF4-FFF2-40B4-BE49-F238E27FC236}">
                      <a16:creationId xmlns:a16="http://schemas.microsoft.com/office/drawing/2014/main" id="{6E3B17CC-7D5C-389E-94F1-359A136FBB27}"/>
                    </a:ext>
                  </a:extLst>
                </p:cNvPr>
                <p:cNvPicPr/>
                <p:nvPr/>
              </p:nvPicPr>
              <p:blipFill>
                <a:blip r:embed="rId128"/>
                <a:stretch>
                  <a:fillRect/>
                </a:stretch>
              </p:blipFill>
              <p:spPr>
                <a:xfrm>
                  <a:off x="7622777" y="1906594"/>
                  <a:ext cx="101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4" name="Freihand 93">
                  <a:extLst>
                    <a:ext uri="{FF2B5EF4-FFF2-40B4-BE49-F238E27FC236}">
                      <a16:creationId xmlns:a16="http://schemas.microsoft.com/office/drawing/2014/main" id="{0D2537D4-4C90-2782-BFE9-5E9D2A46644C}"/>
                    </a:ext>
                  </a:extLst>
                </p14:cNvPr>
                <p14:cNvContentPartPr/>
                <p14:nvPr/>
              </p14:nvContentPartPr>
              <p14:xfrm>
                <a:off x="7926257" y="1481794"/>
                <a:ext cx="48240" cy="75960"/>
              </p14:xfrm>
            </p:contentPart>
          </mc:Choice>
          <mc:Fallback>
            <p:pic>
              <p:nvPicPr>
                <p:cNvPr id="94" name="Freihand 93">
                  <a:extLst>
                    <a:ext uri="{FF2B5EF4-FFF2-40B4-BE49-F238E27FC236}">
                      <a16:creationId xmlns:a16="http://schemas.microsoft.com/office/drawing/2014/main" id="{0D2537D4-4C90-2782-BFE9-5E9D2A46644C}"/>
                    </a:ext>
                  </a:extLst>
                </p:cNvPr>
                <p:cNvPicPr/>
                <p:nvPr/>
              </p:nvPicPr>
              <p:blipFill>
                <a:blip r:embed="rId130"/>
                <a:stretch>
                  <a:fillRect/>
                </a:stretch>
              </p:blipFill>
              <p:spPr>
                <a:xfrm>
                  <a:off x="7920137" y="1475674"/>
                  <a:ext cx="60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5" name="Freihand 94">
                  <a:extLst>
                    <a:ext uri="{FF2B5EF4-FFF2-40B4-BE49-F238E27FC236}">
                      <a16:creationId xmlns:a16="http://schemas.microsoft.com/office/drawing/2014/main" id="{1BCE9593-6321-741B-BB4D-1E95EF812ED8}"/>
                    </a:ext>
                  </a:extLst>
                </p14:cNvPr>
                <p14:cNvContentPartPr/>
                <p14:nvPr/>
              </p14:nvContentPartPr>
              <p14:xfrm>
                <a:off x="7922297" y="1571794"/>
                <a:ext cx="25560" cy="204120"/>
              </p14:xfrm>
            </p:contentPart>
          </mc:Choice>
          <mc:Fallback>
            <p:pic>
              <p:nvPicPr>
                <p:cNvPr id="95" name="Freihand 94">
                  <a:extLst>
                    <a:ext uri="{FF2B5EF4-FFF2-40B4-BE49-F238E27FC236}">
                      <a16:creationId xmlns:a16="http://schemas.microsoft.com/office/drawing/2014/main" id="{1BCE9593-6321-741B-BB4D-1E95EF812ED8}"/>
                    </a:ext>
                  </a:extLst>
                </p:cNvPr>
                <p:cNvPicPr/>
                <p:nvPr/>
              </p:nvPicPr>
              <p:blipFill>
                <a:blip r:embed="rId132"/>
                <a:stretch>
                  <a:fillRect/>
                </a:stretch>
              </p:blipFill>
              <p:spPr>
                <a:xfrm>
                  <a:off x="7916177" y="1565674"/>
                  <a:ext cx="378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8" name="Freihand 97">
                  <a:extLst>
                    <a:ext uri="{FF2B5EF4-FFF2-40B4-BE49-F238E27FC236}">
                      <a16:creationId xmlns:a16="http://schemas.microsoft.com/office/drawing/2014/main" id="{F1803942-25E4-6E0D-3E66-CCFC2639EC06}"/>
                    </a:ext>
                  </a:extLst>
                </p14:cNvPr>
                <p14:cNvContentPartPr/>
                <p14:nvPr/>
              </p14:nvContentPartPr>
              <p14:xfrm>
                <a:off x="7900697" y="1657474"/>
                <a:ext cx="149400" cy="164880"/>
              </p14:xfrm>
            </p:contentPart>
          </mc:Choice>
          <mc:Fallback>
            <p:pic>
              <p:nvPicPr>
                <p:cNvPr id="98" name="Freihand 97">
                  <a:extLst>
                    <a:ext uri="{FF2B5EF4-FFF2-40B4-BE49-F238E27FC236}">
                      <a16:creationId xmlns:a16="http://schemas.microsoft.com/office/drawing/2014/main" id="{F1803942-25E4-6E0D-3E66-CCFC2639EC06}"/>
                    </a:ext>
                  </a:extLst>
                </p:cNvPr>
                <p:cNvPicPr/>
                <p:nvPr/>
              </p:nvPicPr>
              <p:blipFill>
                <a:blip r:embed="rId134"/>
                <a:stretch>
                  <a:fillRect/>
                </a:stretch>
              </p:blipFill>
              <p:spPr>
                <a:xfrm>
                  <a:off x="7894577" y="1651354"/>
                  <a:ext cx="161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2" name="Freihand 101">
                  <a:extLst>
                    <a:ext uri="{FF2B5EF4-FFF2-40B4-BE49-F238E27FC236}">
                      <a16:creationId xmlns:a16="http://schemas.microsoft.com/office/drawing/2014/main" id="{3BEFDF62-403B-002A-CAC9-7C1CC9C563D0}"/>
                    </a:ext>
                  </a:extLst>
                </p14:cNvPr>
                <p14:cNvContentPartPr/>
                <p14:nvPr/>
              </p14:nvContentPartPr>
              <p14:xfrm>
                <a:off x="8293097" y="1202794"/>
                <a:ext cx="21240" cy="169200"/>
              </p14:xfrm>
            </p:contentPart>
          </mc:Choice>
          <mc:Fallback>
            <p:pic>
              <p:nvPicPr>
                <p:cNvPr id="102" name="Freihand 101">
                  <a:extLst>
                    <a:ext uri="{FF2B5EF4-FFF2-40B4-BE49-F238E27FC236}">
                      <a16:creationId xmlns:a16="http://schemas.microsoft.com/office/drawing/2014/main" id="{3BEFDF62-403B-002A-CAC9-7C1CC9C563D0}"/>
                    </a:ext>
                  </a:extLst>
                </p:cNvPr>
                <p:cNvPicPr/>
                <p:nvPr/>
              </p:nvPicPr>
              <p:blipFill>
                <a:blip r:embed="rId136"/>
                <a:stretch>
                  <a:fillRect/>
                </a:stretch>
              </p:blipFill>
              <p:spPr>
                <a:xfrm>
                  <a:off x="8286977" y="1196674"/>
                  <a:ext cx="33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3" name="Freihand 102">
                  <a:extLst>
                    <a:ext uri="{FF2B5EF4-FFF2-40B4-BE49-F238E27FC236}">
                      <a16:creationId xmlns:a16="http://schemas.microsoft.com/office/drawing/2014/main" id="{4AA8DC90-750B-7A35-6FD6-1E923D4BDF31}"/>
                    </a:ext>
                  </a:extLst>
                </p14:cNvPr>
                <p14:cNvContentPartPr/>
                <p14:nvPr/>
              </p14:nvContentPartPr>
              <p14:xfrm>
                <a:off x="8228297" y="1333834"/>
                <a:ext cx="160920" cy="204480"/>
              </p14:xfrm>
            </p:contentPart>
          </mc:Choice>
          <mc:Fallback>
            <p:pic>
              <p:nvPicPr>
                <p:cNvPr id="103" name="Freihand 102">
                  <a:extLst>
                    <a:ext uri="{FF2B5EF4-FFF2-40B4-BE49-F238E27FC236}">
                      <a16:creationId xmlns:a16="http://schemas.microsoft.com/office/drawing/2014/main" id="{4AA8DC90-750B-7A35-6FD6-1E923D4BDF31}"/>
                    </a:ext>
                  </a:extLst>
                </p:cNvPr>
                <p:cNvPicPr/>
                <p:nvPr/>
              </p:nvPicPr>
              <p:blipFill>
                <a:blip r:embed="rId138"/>
                <a:stretch>
                  <a:fillRect/>
                </a:stretch>
              </p:blipFill>
              <p:spPr>
                <a:xfrm>
                  <a:off x="8222177" y="1327714"/>
                  <a:ext cx="173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4" name="Freihand 103">
                  <a:extLst>
                    <a:ext uri="{FF2B5EF4-FFF2-40B4-BE49-F238E27FC236}">
                      <a16:creationId xmlns:a16="http://schemas.microsoft.com/office/drawing/2014/main" id="{45C55AEF-8890-973F-D0B6-32EEC30E4498}"/>
                    </a:ext>
                  </a:extLst>
                </p14:cNvPr>
                <p14:cNvContentPartPr/>
                <p14:nvPr/>
              </p14:nvContentPartPr>
              <p14:xfrm>
                <a:off x="6953897" y="2313754"/>
                <a:ext cx="33120" cy="84960"/>
              </p14:xfrm>
            </p:contentPart>
          </mc:Choice>
          <mc:Fallback>
            <p:pic>
              <p:nvPicPr>
                <p:cNvPr id="104" name="Freihand 103">
                  <a:extLst>
                    <a:ext uri="{FF2B5EF4-FFF2-40B4-BE49-F238E27FC236}">
                      <a16:creationId xmlns:a16="http://schemas.microsoft.com/office/drawing/2014/main" id="{45C55AEF-8890-973F-D0B6-32EEC30E4498}"/>
                    </a:ext>
                  </a:extLst>
                </p:cNvPr>
                <p:cNvPicPr/>
                <p:nvPr/>
              </p:nvPicPr>
              <p:blipFill>
                <a:blip r:embed="rId140"/>
                <a:stretch>
                  <a:fillRect/>
                </a:stretch>
              </p:blipFill>
              <p:spPr>
                <a:xfrm>
                  <a:off x="6947777" y="2307634"/>
                  <a:ext cx="45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5" name="Freihand 104">
                  <a:extLst>
                    <a:ext uri="{FF2B5EF4-FFF2-40B4-BE49-F238E27FC236}">
                      <a16:creationId xmlns:a16="http://schemas.microsoft.com/office/drawing/2014/main" id="{BCC2C392-7E9F-5CD3-9003-314623F0CA77}"/>
                    </a:ext>
                  </a:extLst>
                </p14:cNvPr>
                <p14:cNvContentPartPr/>
                <p14:nvPr/>
              </p14:nvContentPartPr>
              <p14:xfrm>
                <a:off x="6906737" y="2450914"/>
                <a:ext cx="24120" cy="47520"/>
              </p14:xfrm>
            </p:contentPart>
          </mc:Choice>
          <mc:Fallback>
            <p:pic>
              <p:nvPicPr>
                <p:cNvPr id="105" name="Freihand 104">
                  <a:extLst>
                    <a:ext uri="{FF2B5EF4-FFF2-40B4-BE49-F238E27FC236}">
                      <a16:creationId xmlns:a16="http://schemas.microsoft.com/office/drawing/2014/main" id="{BCC2C392-7E9F-5CD3-9003-314623F0CA77}"/>
                    </a:ext>
                  </a:extLst>
                </p:cNvPr>
                <p:cNvPicPr/>
                <p:nvPr/>
              </p:nvPicPr>
              <p:blipFill>
                <a:blip r:embed="rId142"/>
                <a:stretch>
                  <a:fillRect/>
                </a:stretch>
              </p:blipFill>
              <p:spPr>
                <a:xfrm>
                  <a:off x="6900617" y="2444794"/>
                  <a:ext cx="36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6" name="Freihand 105">
                  <a:extLst>
                    <a:ext uri="{FF2B5EF4-FFF2-40B4-BE49-F238E27FC236}">
                      <a16:creationId xmlns:a16="http://schemas.microsoft.com/office/drawing/2014/main" id="{7830A119-64A2-4EDE-BD8C-3542415B02EC}"/>
                    </a:ext>
                  </a:extLst>
                </p14:cNvPr>
                <p14:cNvContentPartPr/>
                <p14:nvPr/>
              </p14:nvContentPartPr>
              <p14:xfrm>
                <a:off x="6952097" y="2371354"/>
                <a:ext cx="26280" cy="190800"/>
              </p14:xfrm>
            </p:contentPart>
          </mc:Choice>
          <mc:Fallback>
            <p:pic>
              <p:nvPicPr>
                <p:cNvPr id="106" name="Freihand 105">
                  <a:extLst>
                    <a:ext uri="{FF2B5EF4-FFF2-40B4-BE49-F238E27FC236}">
                      <a16:creationId xmlns:a16="http://schemas.microsoft.com/office/drawing/2014/main" id="{7830A119-64A2-4EDE-BD8C-3542415B02EC}"/>
                    </a:ext>
                  </a:extLst>
                </p:cNvPr>
                <p:cNvPicPr/>
                <p:nvPr/>
              </p:nvPicPr>
              <p:blipFill>
                <a:blip r:embed="rId144"/>
                <a:stretch>
                  <a:fillRect/>
                </a:stretch>
              </p:blipFill>
              <p:spPr>
                <a:xfrm>
                  <a:off x="6945977" y="2365234"/>
                  <a:ext cx="38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7" name="Freihand 106">
                  <a:extLst>
                    <a:ext uri="{FF2B5EF4-FFF2-40B4-BE49-F238E27FC236}">
                      <a16:creationId xmlns:a16="http://schemas.microsoft.com/office/drawing/2014/main" id="{C4EED27F-0FBD-D844-F00D-DF9E9FD03A9D}"/>
                    </a:ext>
                  </a:extLst>
                </p14:cNvPr>
                <p14:cNvContentPartPr/>
                <p14:nvPr/>
              </p14:nvContentPartPr>
              <p14:xfrm>
                <a:off x="6912137" y="2476474"/>
                <a:ext cx="146160" cy="221040"/>
              </p14:xfrm>
            </p:contentPart>
          </mc:Choice>
          <mc:Fallback>
            <p:pic>
              <p:nvPicPr>
                <p:cNvPr id="107" name="Freihand 106">
                  <a:extLst>
                    <a:ext uri="{FF2B5EF4-FFF2-40B4-BE49-F238E27FC236}">
                      <a16:creationId xmlns:a16="http://schemas.microsoft.com/office/drawing/2014/main" id="{C4EED27F-0FBD-D844-F00D-DF9E9FD03A9D}"/>
                    </a:ext>
                  </a:extLst>
                </p:cNvPr>
                <p:cNvPicPr/>
                <p:nvPr/>
              </p:nvPicPr>
              <p:blipFill>
                <a:blip r:embed="rId146"/>
                <a:stretch>
                  <a:fillRect/>
                </a:stretch>
              </p:blipFill>
              <p:spPr>
                <a:xfrm>
                  <a:off x="6906017" y="2470354"/>
                  <a:ext cx="158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0" name="Freihand 109">
                  <a:extLst>
                    <a:ext uri="{FF2B5EF4-FFF2-40B4-BE49-F238E27FC236}">
                      <a16:creationId xmlns:a16="http://schemas.microsoft.com/office/drawing/2014/main" id="{99DC9EF0-1D14-C94B-1206-97EA986B71A4}"/>
                    </a:ext>
                  </a:extLst>
                </p14:cNvPr>
                <p14:cNvContentPartPr/>
                <p14:nvPr/>
              </p14:nvContentPartPr>
              <p14:xfrm>
                <a:off x="6689657" y="1255354"/>
                <a:ext cx="2025000" cy="1813320"/>
              </p14:xfrm>
            </p:contentPart>
          </mc:Choice>
          <mc:Fallback>
            <p:pic>
              <p:nvPicPr>
                <p:cNvPr id="110" name="Freihand 109">
                  <a:extLst>
                    <a:ext uri="{FF2B5EF4-FFF2-40B4-BE49-F238E27FC236}">
                      <a16:creationId xmlns:a16="http://schemas.microsoft.com/office/drawing/2014/main" id="{99DC9EF0-1D14-C94B-1206-97EA986B71A4}"/>
                    </a:ext>
                  </a:extLst>
                </p:cNvPr>
                <p:cNvPicPr/>
                <p:nvPr/>
              </p:nvPicPr>
              <p:blipFill>
                <a:blip r:embed="rId148"/>
                <a:stretch>
                  <a:fillRect/>
                </a:stretch>
              </p:blipFill>
              <p:spPr>
                <a:xfrm>
                  <a:off x="6683537" y="1249234"/>
                  <a:ext cx="2037240" cy="1825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2" name="Freihand 111">
                  <a:extLst>
                    <a:ext uri="{FF2B5EF4-FFF2-40B4-BE49-F238E27FC236}">
                      <a16:creationId xmlns:a16="http://schemas.microsoft.com/office/drawing/2014/main" id="{471BD28C-188B-002D-895A-B71A9A611431}"/>
                    </a:ext>
                  </a:extLst>
                </p14:cNvPr>
                <p14:cNvContentPartPr/>
                <p14:nvPr/>
              </p14:nvContentPartPr>
              <p14:xfrm>
                <a:off x="8447897" y="1533634"/>
                <a:ext cx="173160" cy="338400"/>
              </p14:xfrm>
            </p:contentPart>
          </mc:Choice>
          <mc:Fallback>
            <p:pic>
              <p:nvPicPr>
                <p:cNvPr id="112" name="Freihand 111">
                  <a:extLst>
                    <a:ext uri="{FF2B5EF4-FFF2-40B4-BE49-F238E27FC236}">
                      <a16:creationId xmlns:a16="http://schemas.microsoft.com/office/drawing/2014/main" id="{471BD28C-188B-002D-895A-B71A9A611431}"/>
                    </a:ext>
                  </a:extLst>
                </p:cNvPr>
                <p:cNvPicPr/>
                <p:nvPr/>
              </p:nvPicPr>
              <p:blipFill>
                <a:blip r:embed="rId150"/>
                <a:stretch>
                  <a:fillRect/>
                </a:stretch>
              </p:blipFill>
              <p:spPr>
                <a:xfrm>
                  <a:off x="8441777" y="1527514"/>
                  <a:ext cx="1854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3" name="Freihand 112">
                  <a:extLst>
                    <a:ext uri="{FF2B5EF4-FFF2-40B4-BE49-F238E27FC236}">
                      <a16:creationId xmlns:a16="http://schemas.microsoft.com/office/drawing/2014/main" id="{C42E65E9-9A7E-3F8A-8FF5-9BA785EC972C}"/>
                    </a:ext>
                  </a:extLst>
                </p14:cNvPr>
                <p14:cNvContentPartPr/>
                <p14:nvPr/>
              </p14:nvContentPartPr>
              <p14:xfrm>
                <a:off x="8654537" y="1497994"/>
                <a:ext cx="200160" cy="254160"/>
              </p14:xfrm>
            </p:contentPart>
          </mc:Choice>
          <mc:Fallback>
            <p:pic>
              <p:nvPicPr>
                <p:cNvPr id="113" name="Freihand 112">
                  <a:extLst>
                    <a:ext uri="{FF2B5EF4-FFF2-40B4-BE49-F238E27FC236}">
                      <a16:creationId xmlns:a16="http://schemas.microsoft.com/office/drawing/2014/main" id="{C42E65E9-9A7E-3F8A-8FF5-9BA785EC972C}"/>
                    </a:ext>
                  </a:extLst>
                </p:cNvPr>
                <p:cNvPicPr/>
                <p:nvPr/>
              </p:nvPicPr>
              <p:blipFill>
                <a:blip r:embed="rId152"/>
                <a:stretch>
                  <a:fillRect/>
                </a:stretch>
              </p:blipFill>
              <p:spPr>
                <a:xfrm>
                  <a:off x="8648417" y="1491874"/>
                  <a:ext cx="2124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4" name="Freihand 113">
                  <a:extLst>
                    <a:ext uri="{FF2B5EF4-FFF2-40B4-BE49-F238E27FC236}">
                      <a16:creationId xmlns:a16="http://schemas.microsoft.com/office/drawing/2014/main" id="{10A731AC-CEDE-5F78-2D90-9FE9E4810B57}"/>
                    </a:ext>
                  </a:extLst>
                </p14:cNvPr>
                <p14:cNvContentPartPr/>
                <p14:nvPr/>
              </p14:nvContentPartPr>
              <p14:xfrm>
                <a:off x="8919137" y="1335274"/>
                <a:ext cx="102600" cy="400680"/>
              </p14:xfrm>
            </p:contentPart>
          </mc:Choice>
          <mc:Fallback>
            <p:pic>
              <p:nvPicPr>
                <p:cNvPr id="114" name="Freihand 113">
                  <a:extLst>
                    <a:ext uri="{FF2B5EF4-FFF2-40B4-BE49-F238E27FC236}">
                      <a16:creationId xmlns:a16="http://schemas.microsoft.com/office/drawing/2014/main" id="{10A731AC-CEDE-5F78-2D90-9FE9E4810B57}"/>
                    </a:ext>
                  </a:extLst>
                </p:cNvPr>
                <p:cNvPicPr/>
                <p:nvPr/>
              </p:nvPicPr>
              <p:blipFill>
                <a:blip r:embed="rId154"/>
                <a:stretch>
                  <a:fillRect/>
                </a:stretch>
              </p:blipFill>
              <p:spPr>
                <a:xfrm>
                  <a:off x="8913017" y="1329154"/>
                  <a:ext cx="11484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5" name="Freihand 114">
                  <a:extLst>
                    <a:ext uri="{FF2B5EF4-FFF2-40B4-BE49-F238E27FC236}">
                      <a16:creationId xmlns:a16="http://schemas.microsoft.com/office/drawing/2014/main" id="{212C35C2-4894-9BA0-5B23-8CE768078F44}"/>
                    </a:ext>
                  </a:extLst>
                </p14:cNvPr>
                <p14:cNvContentPartPr/>
                <p14:nvPr/>
              </p14:nvContentPartPr>
              <p14:xfrm>
                <a:off x="9014897" y="1427434"/>
                <a:ext cx="105120" cy="231840"/>
              </p14:xfrm>
            </p:contentPart>
          </mc:Choice>
          <mc:Fallback>
            <p:pic>
              <p:nvPicPr>
                <p:cNvPr id="115" name="Freihand 114">
                  <a:extLst>
                    <a:ext uri="{FF2B5EF4-FFF2-40B4-BE49-F238E27FC236}">
                      <a16:creationId xmlns:a16="http://schemas.microsoft.com/office/drawing/2014/main" id="{212C35C2-4894-9BA0-5B23-8CE768078F44}"/>
                    </a:ext>
                  </a:extLst>
                </p:cNvPr>
                <p:cNvPicPr/>
                <p:nvPr/>
              </p:nvPicPr>
              <p:blipFill>
                <a:blip r:embed="rId156"/>
                <a:stretch>
                  <a:fillRect/>
                </a:stretch>
              </p:blipFill>
              <p:spPr>
                <a:xfrm>
                  <a:off x="9008777" y="1421314"/>
                  <a:ext cx="1173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6" name="Freihand 115">
                  <a:extLst>
                    <a:ext uri="{FF2B5EF4-FFF2-40B4-BE49-F238E27FC236}">
                      <a16:creationId xmlns:a16="http://schemas.microsoft.com/office/drawing/2014/main" id="{38C8FE08-906F-324C-9FC3-ABC8B6CE38C7}"/>
                    </a:ext>
                  </a:extLst>
                </p14:cNvPr>
                <p14:cNvContentPartPr/>
                <p14:nvPr/>
              </p14:nvContentPartPr>
              <p14:xfrm>
                <a:off x="9125777" y="1360834"/>
                <a:ext cx="108000" cy="253800"/>
              </p14:xfrm>
            </p:contentPart>
          </mc:Choice>
          <mc:Fallback>
            <p:pic>
              <p:nvPicPr>
                <p:cNvPr id="116" name="Freihand 115">
                  <a:extLst>
                    <a:ext uri="{FF2B5EF4-FFF2-40B4-BE49-F238E27FC236}">
                      <a16:creationId xmlns:a16="http://schemas.microsoft.com/office/drawing/2014/main" id="{38C8FE08-906F-324C-9FC3-ABC8B6CE38C7}"/>
                    </a:ext>
                  </a:extLst>
                </p:cNvPr>
                <p:cNvPicPr/>
                <p:nvPr/>
              </p:nvPicPr>
              <p:blipFill>
                <a:blip r:embed="rId158"/>
                <a:stretch>
                  <a:fillRect/>
                </a:stretch>
              </p:blipFill>
              <p:spPr>
                <a:xfrm>
                  <a:off x="9119657" y="1354714"/>
                  <a:ext cx="1202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7" name="Freihand 116">
                  <a:extLst>
                    <a:ext uri="{FF2B5EF4-FFF2-40B4-BE49-F238E27FC236}">
                      <a16:creationId xmlns:a16="http://schemas.microsoft.com/office/drawing/2014/main" id="{55E8B87B-22FC-DEB6-A5C3-30CF32ADE146}"/>
                    </a:ext>
                  </a:extLst>
                </p14:cNvPr>
                <p14:cNvContentPartPr/>
                <p14:nvPr/>
              </p14:nvContentPartPr>
              <p14:xfrm>
                <a:off x="9285617" y="1421314"/>
                <a:ext cx="106920" cy="167760"/>
              </p14:xfrm>
            </p:contentPart>
          </mc:Choice>
          <mc:Fallback>
            <p:pic>
              <p:nvPicPr>
                <p:cNvPr id="117" name="Freihand 116">
                  <a:extLst>
                    <a:ext uri="{FF2B5EF4-FFF2-40B4-BE49-F238E27FC236}">
                      <a16:creationId xmlns:a16="http://schemas.microsoft.com/office/drawing/2014/main" id="{55E8B87B-22FC-DEB6-A5C3-30CF32ADE146}"/>
                    </a:ext>
                  </a:extLst>
                </p:cNvPr>
                <p:cNvPicPr/>
                <p:nvPr/>
              </p:nvPicPr>
              <p:blipFill>
                <a:blip r:embed="rId160"/>
                <a:stretch>
                  <a:fillRect/>
                </a:stretch>
              </p:blipFill>
              <p:spPr>
                <a:xfrm>
                  <a:off x="9279497" y="1415194"/>
                  <a:ext cx="119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8" name="Freihand 117">
                  <a:extLst>
                    <a:ext uri="{FF2B5EF4-FFF2-40B4-BE49-F238E27FC236}">
                      <a16:creationId xmlns:a16="http://schemas.microsoft.com/office/drawing/2014/main" id="{900E9A23-D6F5-AE7F-47C7-4F1F2794D888}"/>
                    </a:ext>
                  </a:extLst>
                </p14:cNvPr>
                <p14:cNvContentPartPr/>
                <p14:nvPr/>
              </p14:nvContentPartPr>
              <p14:xfrm>
                <a:off x="9422777" y="1323034"/>
                <a:ext cx="113040" cy="230400"/>
              </p14:xfrm>
            </p:contentPart>
          </mc:Choice>
          <mc:Fallback>
            <p:pic>
              <p:nvPicPr>
                <p:cNvPr id="118" name="Freihand 117">
                  <a:extLst>
                    <a:ext uri="{FF2B5EF4-FFF2-40B4-BE49-F238E27FC236}">
                      <a16:creationId xmlns:a16="http://schemas.microsoft.com/office/drawing/2014/main" id="{900E9A23-D6F5-AE7F-47C7-4F1F2794D888}"/>
                    </a:ext>
                  </a:extLst>
                </p:cNvPr>
                <p:cNvPicPr/>
                <p:nvPr/>
              </p:nvPicPr>
              <p:blipFill>
                <a:blip r:embed="rId162"/>
                <a:stretch>
                  <a:fillRect/>
                </a:stretch>
              </p:blipFill>
              <p:spPr>
                <a:xfrm>
                  <a:off x="9416657" y="1316914"/>
                  <a:ext cx="125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9" name="Freihand 118">
                  <a:extLst>
                    <a:ext uri="{FF2B5EF4-FFF2-40B4-BE49-F238E27FC236}">
                      <a16:creationId xmlns:a16="http://schemas.microsoft.com/office/drawing/2014/main" id="{1A8D9AA0-56B7-8676-127B-27959E6CC58B}"/>
                    </a:ext>
                  </a:extLst>
                </p14:cNvPr>
                <p14:cNvContentPartPr/>
                <p14:nvPr/>
              </p14:nvContentPartPr>
              <p14:xfrm>
                <a:off x="9447257" y="1507354"/>
                <a:ext cx="130680" cy="27360"/>
              </p14:xfrm>
            </p:contentPart>
          </mc:Choice>
          <mc:Fallback>
            <p:pic>
              <p:nvPicPr>
                <p:cNvPr id="119" name="Freihand 118">
                  <a:extLst>
                    <a:ext uri="{FF2B5EF4-FFF2-40B4-BE49-F238E27FC236}">
                      <a16:creationId xmlns:a16="http://schemas.microsoft.com/office/drawing/2014/main" id="{1A8D9AA0-56B7-8676-127B-27959E6CC58B}"/>
                    </a:ext>
                  </a:extLst>
                </p:cNvPr>
                <p:cNvPicPr/>
                <p:nvPr/>
              </p:nvPicPr>
              <p:blipFill>
                <a:blip r:embed="rId164"/>
                <a:stretch>
                  <a:fillRect/>
                </a:stretch>
              </p:blipFill>
              <p:spPr>
                <a:xfrm>
                  <a:off x="9441137" y="1501234"/>
                  <a:ext cx="142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0" name="Freihand 119">
                  <a:extLst>
                    <a:ext uri="{FF2B5EF4-FFF2-40B4-BE49-F238E27FC236}">
                      <a16:creationId xmlns:a16="http://schemas.microsoft.com/office/drawing/2014/main" id="{354C6CA4-B681-62DE-F3EE-C62DF04E4595}"/>
                    </a:ext>
                  </a:extLst>
                </p14:cNvPr>
                <p14:cNvContentPartPr/>
                <p14:nvPr/>
              </p14:nvContentPartPr>
              <p14:xfrm>
                <a:off x="9642017" y="1285234"/>
                <a:ext cx="166680" cy="203400"/>
              </p14:xfrm>
            </p:contentPart>
          </mc:Choice>
          <mc:Fallback>
            <p:pic>
              <p:nvPicPr>
                <p:cNvPr id="120" name="Freihand 119">
                  <a:extLst>
                    <a:ext uri="{FF2B5EF4-FFF2-40B4-BE49-F238E27FC236}">
                      <a16:creationId xmlns:a16="http://schemas.microsoft.com/office/drawing/2014/main" id="{354C6CA4-B681-62DE-F3EE-C62DF04E4595}"/>
                    </a:ext>
                  </a:extLst>
                </p:cNvPr>
                <p:cNvPicPr/>
                <p:nvPr/>
              </p:nvPicPr>
              <p:blipFill>
                <a:blip r:embed="rId166"/>
                <a:stretch>
                  <a:fillRect/>
                </a:stretch>
              </p:blipFill>
              <p:spPr>
                <a:xfrm>
                  <a:off x="9635897" y="1279114"/>
                  <a:ext cx="178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1" name="Freihand 120">
                  <a:extLst>
                    <a:ext uri="{FF2B5EF4-FFF2-40B4-BE49-F238E27FC236}">
                      <a16:creationId xmlns:a16="http://schemas.microsoft.com/office/drawing/2014/main" id="{5E3C90CC-C4EE-24BA-D38F-C78FB54BB5DA}"/>
                    </a:ext>
                  </a:extLst>
                </p14:cNvPr>
                <p14:cNvContentPartPr/>
                <p14:nvPr/>
              </p14:nvContentPartPr>
              <p14:xfrm>
                <a:off x="9807257" y="1158154"/>
                <a:ext cx="114840" cy="453960"/>
              </p14:xfrm>
            </p:contentPart>
          </mc:Choice>
          <mc:Fallback>
            <p:pic>
              <p:nvPicPr>
                <p:cNvPr id="121" name="Freihand 120">
                  <a:extLst>
                    <a:ext uri="{FF2B5EF4-FFF2-40B4-BE49-F238E27FC236}">
                      <a16:creationId xmlns:a16="http://schemas.microsoft.com/office/drawing/2014/main" id="{5E3C90CC-C4EE-24BA-D38F-C78FB54BB5DA}"/>
                    </a:ext>
                  </a:extLst>
                </p:cNvPr>
                <p:cNvPicPr/>
                <p:nvPr/>
              </p:nvPicPr>
              <p:blipFill>
                <a:blip r:embed="rId168"/>
                <a:stretch>
                  <a:fillRect/>
                </a:stretch>
              </p:blipFill>
              <p:spPr>
                <a:xfrm>
                  <a:off x="9801137" y="1152034"/>
                  <a:ext cx="127080" cy="466200"/>
                </a:xfrm>
                <a:prstGeom prst="rect">
                  <a:avLst/>
                </a:prstGeom>
              </p:spPr>
            </p:pic>
          </mc:Fallback>
        </mc:AlternateContent>
      </p:grpSp>
      <p:grpSp>
        <p:nvGrpSpPr>
          <p:cNvPr id="126" name="Gruppieren 125">
            <a:extLst>
              <a:ext uri="{FF2B5EF4-FFF2-40B4-BE49-F238E27FC236}">
                <a16:creationId xmlns:a16="http://schemas.microsoft.com/office/drawing/2014/main" id="{CB08088F-761E-1B04-C594-F0DE490A8B32}"/>
              </a:ext>
            </a:extLst>
          </p:cNvPr>
          <p:cNvGrpSpPr/>
          <p:nvPr/>
        </p:nvGrpSpPr>
        <p:grpSpPr>
          <a:xfrm>
            <a:off x="1234217" y="4289074"/>
            <a:ext cx="543960" cy="430920"/>
            <a:chOff x="1234217" y="4289074"/>
            <a:chExt cx="543960" cy="430920"/>
          </a:xfrm>
        </p:grpSpPr>
        <mc:AlternateContent xmlns:mc="http://schemas.openxmlformats.org/markup-compatibility/2006">
          <mc:Choice xmlns:p14="http://schemas.microsoft.com/office/powerpoint/2010/main" Requires="p14">
            <p:contentPart p14:bwMode="auto" r:id="rId169">
              <p14:nvContentPartPr>
                <p14:cNvPr id="123" name="Freihand 122">
                  <a:extLst>
                    <a:ext uri="{FF2B5EF4-FFF2-40B4-BE49-F238E27FC236}">
                      <a16:creationId xmlns:a16="http://schemas.microsoft.com/office/drawing/2014/main" id="{DF9D6D8C-C496-BE08-D65C-4206A3B3A8E4}"/>
                    </a:ext>
                  </a:extLst>
                </p14:cNvPr>
                <p14:cNvContentPartPr/>
                <p14:nvPr/>
              </p14:nvContentPartPr>
              <p14:xfrm>
                <a:off x="1234217" y="4443154"/>
                <a:ext cx="207720" cy="276840"/>
              </p14:xfrm>
            </p:contentPart>
          </mc:Choice>
          <mc:Fallback>
            <p:pic>
              <p:nvPicPr>
                <p:cNvPr id="123" name="Freihand 122">
                  <a:extLst>
                    <a:ext uri="{FF2B5EF4-FFF2-40B4-BE49-F238E27FC236}">
                      <a16:creationId xmlns:a16="http://schemas.microsoft.com/office/drawing/2014/main" id="{DF9D6D8C-C496-BE08-D65C-4206A3B3A8E4}"/>
                    </a:ext>
                  </a:extLst>
                </p:cNvPr>
                <p:cNvPicPr/>
                <p:nvPr/>
              </p:nvPicPr>
              <p:blipFill>
                <a:blip r:embed="rId170"/>
                <a:stretch>
                  <a:fillRect/>
                </a:stretch>
              </p:blipFill>
              <p:spPr>
                <a:xfrm>
                  <a:off x="1228097" y="4437034"/>
                  <a:ext cx="2199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4" name="Freihand 123">
                  <a:extLst>
                    <a:ext uri="{FF2B5EF4-FFF2-40B4-BE49-F238E27FC236}">
                      <a16:creationId xmlns:a16="http://schemas.microsoft.com/office/drawing/2014/main" id="{3301ED72-AF7D-7C17-41CA-BE353BE55646}"/>
                    </a:ext>
                  </a:extLst>
                </p14:cNvPr>
                <p14:cNvContentPartPr/>
                <p14:nvPr/>
              </p14:nvContentPartPr>
              <p14:xfrm>
                <a:off x="1653617" y="4470874"/>
                <a:ext cx="55440" cy="235080"/>
              </p14:xfrm>
            </p:contentPart>
          </mc:Choice>
          <mc:Fallback>
            <p:pic>
              <p:nvPicPr>
                <p:cNvPr id="124" name="Freihand 123">
                  <a:extLst>
                    <a:ext uri="{FF2B5EF4-FFF2-40B4-BE49-F238E27FC236}">
                      <a16:creationId xmlns:a16="http://schemas.microsoft.com/office/drawing/2014/main" id="{3301ED72-AF7D-7C17-41CA-BE353BE55646}"/>
                    </a:ext>
                  </a:extLst>
                </p:cNvPr>
                <p:cNvPicPr/>
                <p:nvPr/>
              </p:nvPicPr>
              <p:blipFill>
                <a:blip r:embed="rId172"/>
                <a:stretch>
                  <a:fillRect/>
                </a:stretch>
              </p:blipFill>
              <p:spPr>
                <a:xfrm>
                  <a:off x="1647497" y="4464754"/>
                  <a:ext cx="67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5" name="Freihand 124">
                  <a:extLst>
                    <a:ext uri="{FF2B5EF4-FFF2-40B4-BE49-F238E27FC236}">
                      <a16:creationId xmlns:a16="http://schemas.microsoft.com/office/drawing/2014/main" id="{A45E1E17-98DF-E931-6C91-74F8E99A1947}"/>
                    </a:ext>
                  </a:extLst>
                </p14:cNvPr>
                <p14:cNvContentPartPr/>
                <p14:nvPr/>
              </p14:nvContentPartPr>
              <p14:xfrm>
                <a:off x="1558217" y="4289074"/>
                <a:ext cx="219960" cy="199080"/>
              </p14:xfrm>
            </p:contentPart>
          </mc:Choice>
          <mc:Fallback>
            <p:pic>
              <p:nvPicPr>
                <p:cNvPr id="125" name="Freihand 124">
                  <a:extLst>
                    <a:ext uri="{FF2B5EF4-FFF2-40B4-BE49-F238E27FC236}">
                      <a16:creationId xmlns:a16="http://schemas.microsoft.com/office/drawing/2014/main" id="{A45E1E17-98DF-E931-6C91-74F8E99A1947}"/>
                    </a:ext>
                  </a:extLst>
                </p:cNvPr>
                <p:cNvPicPr/>
                <p:nvPr/>
              </p:nvPicPr>
              <p:blipFill>
                <a:blip r:embed="rId174"/>
                <a:stretch>
                  <a:fillRect/>
                </a:stretch>
              </p:blipFill>
              <p:spPr>
                <a:xfrm>
                  <a:off x="1552097" y="4282954"/>
                  <a:ext cx="232200" cy="211320"/>
                </a:xfrm>
                <a:prstGeom prst="rect">
                  <a:avLst/>
                </a:prstGeom>
              </p:spPr>
            </p:pic>
          </mc:Fallback>
        </mc:AlternateContent>
      </p:grpSp>
      <p:grpSp>
        <p:nvGrpSpPr>
          <p:cNvPr id="146" name="Gruppieren 145">
            <a:extLst>
              <a:ext uri="{FF2B5EF4-FFF2-40B4-BE49-F238E27FC236}">
                <a16:creationId xmlns:a16="http://schemas.microsoft.com/office/drawing/2014/main" id="{0738B5C2-5EE3-2891-77A7-2116A925892C}"/>
              </a:ext>
            </a:extLst>
          </p:cNvPr>
          <p:cNvGrpSpPr/>
          <p:nvPr/>
        </p:nvGrpSpPr>
        <p:grpSpPr>
          <a:xfrm>
            <a:off x="2093177" y="4226074"/>
            <a:ext cx="1134720" cy="489600"/>
            <a:chOff x="2093177" y="4226074"/>
            <a:chExt cx="1134720" cy="489600"/>
          </a:xfrm>
        </p:grpSpPr>
        <mc:AlternateContent xmlns:mc="http://schemas.openxmlformats.org/markup-compatibility/2006">
          <mc:Choice xmlns:p14="http://schemas.microsoft.com/office/powerpoint/2010/main" Requires="p14">
            <p:contentPart p14:bwMode="auto" r:id="rId175">
              <p14:nvContentPartPr>
                <p14:cNvPr id="127" name="Freihand 126">
                  <a:extLst>
                    <a:ext uri="{FF2B5EF4-FFF2-40B4-BE49-F238E27FC236}">
                      <a16:creationId xmlns:a16="http://schemas.microsoft.com/office/drawing/2014/main" id="{899FDC57-E3E3-80BB-322A-701518EA6AC7}"/>
                    </a:ext>
                  </a:extLst>
                </p14:cNvPr>
                <p14:cNvContentPartPr/>
                <p14:nvPr/>
              </p14:nvContentPartPr>
              <p14:xfrm>
                <a:off x="2093177" y="4430914"/>
                <a:ext cx="280080" cy="153000"/>
              </p14:xfrm>
            </p:contentPart>
          </mc:Choice>
          <mc:Fallback>
            <p:pic>
              <p:nvPicPr>
                <p:cNvPr id="127" name="Freihand 126">
                  <a:extLst>
                    <a:ext uri="{FF2B5EF4-FFF2-40B4-BE49-F238E27FC236}">
                      <a16:creationId xmlns:a16="http://schemas.microsoft.com/office/drawing/2014/main" id="{899FDC57-E3E3-80BB-322A-701518EA6AC7}"/>
                    </a:ext>
                  </a:extLst>
                </p:cNvPr>
                <p:cNvPicPr/>
                <p:nvPr/>
              </p:nvPicPr>
              <p:blipFill>
                <a:blip r:embed="rId176"/>
                <a:stretch>
                  <a:fillRect/>
                </a:stretch>
              </p:blipFill>
              <p:spPr>
                <a:xfrm>
                  <a:off x="2087057" y="4424794"/>
                  <a:ext cx="292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8" name="Freihand 127">
                  <a:extLst>
                    <a:ext uri="{FF2B5EF4-FFF2-40B4-BE49-F238E27FC236}">
                      <a16:creationId xmlns:a16="http://schemas.microsoft.com/office/drawing/2014/main" id="{0CE08EAB-E419-571A-B5B6-118F110E83DA}"/>
                    </a:ext>
                  </a:extLst>
                </p14:cNvPr>
                <p14:cNvContentPartPr/>
                <p14:nvPr/>
              </p14:nvContentPartPr>
              <p14:xfrm>
                <a:off x="2270297" y="4350634"/>
                <a:ext cx="40320" cy="27000"/>
              </p14:xfrm>
            </p:contentPart>
          </mc:Choice>
          <mc:Fallback>
            <p:pic>
              <p:nvPicPr>
                <p:cNvPr id="128" name="Freihand 127">
                  <a:extLst>
                    <a:ext uri="{FF2B5EF4-FFF2-40B4-BE49-F238E27FC236}">
                      <a16:creationId xmlns:a16="http://schemas.microsoft.com/office/drawing/2014/main" id="{0CE08EAB-E419-571A-B5B6-118F110E83DA}"/>
                    </a:ext>
                  </a:extLst>
                </p:cNvPr>
                <p:cNvPicPr/>
                <p:nvPr/>
              </p:nvPicPr>
              <p:blipFill>
                <a:blip r:embed="rId178"/>
                <a:stretch>
                  <a:fillRect/>
                </a:stretch>
              </p:blipFill>
              <p:spPr>
                <a:xfrm>
                  <a:off x="2264177" y="4344514"/>
                  <a:ext cx="52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9" name="Freihand 128">
                  <a:extLst>
                    <a:ext uri="{FF2B5EF4-FFF2-40B4-BE49-F238E27FC236}">
                      <a16:creationId xmlns:a16="http://schemas.microsoft.com/office/drawing/2014/main" id="{6ECF4230-868F-1884-8B2F-E636B41558F1}"/>
                    </a:ext>
                  </a:extLst>
                </p14:cNvPr>
                <p14:cNvContentPartPr/>
                <p14:nvPr/>
              </p14:nvContentPartPr>
              <p14:xfrm>
                <a:off x="2417177" y="4443874"/>
                <a:ext cx="92520" cy="271800"/>
              </p14:xfrm>
            </p:contentPart>
          </mc:Choice>
          <mc:Fallback>
            <p:pic>
              <p:nvPicPr>
                <p:cNvPr id="129" name="Freihand 128">
                  <a:extLst>
                    <a:ext uri="{FF2B5EF4-FFF2-40B4-BE49-F238E27FC236}">
                      <a16:creationId xmlns:a16="http://schemas.microsoft.com/office/drawing/2014/main" id="{6ECF4230-868F-1884-8B2F-E636B41558F1}"/>
                    </a:ext>
                  </a:extLst>
                </p:cNvPr>
                <p:cNvPicPr/>
                <p:nvPr/>
              </p:nvPicPr>
              <p:blipFill>
                <a:blip r:embed="rId180"/>
                <a:stretch>
                  <a:fillRect/>
                </a:stretch>
              </p:blipFill>
              <p:spPr>
                <a:xfrm>
                  <a:off x="2411057" y="4437754"/>
                  <a:ext cx="1047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0" name="Freihand 129">
                  <a:extLst>
                    <a:ext uri="{FF2B5EF4-FFF2-40B4-BE49-F238E27FC236}">
                      <a16:creationId xmlns:a16="http://schemas.microsoft.com/office/drawing/2014/main" id="{1216D5B4-8B62-7134-424A-0F5F5F309235}"/>
                    </a:ext>
                  </a:extLst>
                </p14:cNvPr>
                <p14:cNvContentPartPr/>
                <p14:nvPr/>
              </p14:nvContentPartPr>
              <p14:xfrm>
                <a:off x="2542817" y="4294834"/>
                <a:ext cx="172080" cy="253800"/>
              </p14:xfrm>
            </p:contentPart>
          </mc:Choice>
          <mc:Fallback>
            <p:pic>
              <p:nvPicPr>
                <p:cNvPr id="130" name="Freihand 129">
                  <a:extLst>
                    <a:ext uri="{FF2B5EF4-FFF2-40B4-BE49-F238E27FC236}">
                      <a16:creationId xmlns:a16="http://schemas.microsoft.com/office/drawing/2014/main" id="{1216D5B4-8B62-7134-424A-0F5F5F309235}"/>
                    </a:ext>
                  </a:extLst>
                </p:cNvPr>
                <p:cNvPicPr/>
                <p:nvPr/>
              </p:nvPicPr>
              <p:blipFill>
                <a:blip r:embed="rId182"/>
                <a:stretch>
                  <a:fillRect/>
                </a:stretch>
              </p:blipFill>
              <p:spPr>
                <a:xfrm>
                  <a:off x="2536697" y="4288714"/>
                  <a:ext cx="1843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1" name="Freihand 130">
                  <a:extLst>
                    <a:ext uri="{FF2B5EF4-FFF2-40B4-BE49-F238E27FC236}">
                      <a16:creationId xmlns:a16="http://schemas.microsoft.com/office/drawing/2014/main" id="{BA5276D2-5419-D73C-5295-11FC7169890E}"/>
                    </a:ext>
                  </a:extLst>
                </p14:cNvPr>
                <p14:cNvContentPartPr/>
                <p14:nvPr/>
              </p14:nvContentPartPr>
              <p14:xfrm>
                <a:off x="2726417" y="4345234"/>
                <a:ext cx="147960" cy="220680"/>
              </p14:xfrm>
            </p:contentPart>
          </mc:Choice>
          <mc:Fallback>
            <p:pic>
              <p:nvPicPr>
                <p:cNvPr id="131" name="Freihand 130">
                  <a:extLst>
                    <a:ext uri="{FF2B5EF4-FFF2-40B4-BE49-F238E27FC236}">
                      <a16:creationId xmlns:a16="http://schemas.microsoft.com/office/drawing/2014/main" id="{BA5276D2-5419-D73C-5295-11FC7169890E}"/>
                    </a:ext>
                  </a:extLst>
                </p:cNvPr>
                <p:cNvPicPr/>
                <p:nvPr/>
              </p:nvPicPr>
              <p:blipFill>
                <a:blip r:embed="rId184"/>
                <a:stretch>
                  <a:fillRect/>
                </a:stretch>
              </p:blipFill>
              <p:spPr>
                <a:xfrm>
                  <a:off x="2720297" y="4339114"/>
                  <a:ext cx="1602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2" name="Freihand 131">
                  <a:extLst>
                    <a:ext uri="{FF2B5EF4-FFF2-40B4-BE49-F238E27FC236}">
                      <a16:creationId xmlns:a16="http://schemas.microsoft.com/office/drawing/2014/main" id="{7FA2B7A0-257A-CF95-B245-5C0B63D6A76E}"/>
                    </a:ext>
                  </a:extLst>
                </p14:cNvPr>
                <p14:cNvContentPartPr/>
                <p14:nvPr/>
              </p14:nvContentPartPr>
              <p14:xfrm>
                <a:off x="2922617" y="4363594"/>
                <a:ext cx="25560" cy="192600"/>
              </p14:xfrm>
            </p:contentPart>
          </mc:Choice>
          <mc:Fallback>
            <p:pic>
              <p:nvPicPr>
                <p:cNvPr id="132" name="Freihand 131">
                  <a:extLst>
                    <a:ext uri="{FF2B5EF4-FFF2-40B4-BE49-F238E27FC236}">
                      <a16:creationId xmlns:a16="http://schemas.microsoft.com/office/drawing/2014/main" id="{7FA2B7A0-257A-CF95-B245-5C0B63D6A76E}"/>
                    </a:ext>
                  </a:extLst>
                </p:cNvPr>
                <p:cNvPicPr/>
                <p:nvPr/>
              </p:nvPicPr>
              <p:blipFill>
                <a:blip r:embed="rId186"/>
                <a:stretch>
                  <a:fillRect/>
                </a:stretch>
              </p:blipFill>
              <p:spPr>
                <a:xfrm>
                  <a:off x="2916497" y="4357474"/>
                  <a:ext cx="37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3" name="Freihand 132">
                  <a:extLst>
                    <a:ext uri="{FF2B5EF4-FFF2-40B4-BE49-F238E27FC236}">
                      <a16:creationId xmlns:a16="http://schemas.microsoft.com/office/drawing/2014/main" id="{DF15EF6C-70FC-4F79-9E6E-E6909555CDC0}"/>
                    </a:ext>
                  </a:extLst>
                </p14:cNvPr>
                <p14:cNvContentPartPr/>
                <p14:nvPr/>
              </p14:nvContentPartPr>
              <p14:xfrm>
                <a:off x="2998937" y="4261714"/>
                <a:ext cx="228960" cy="261000"/>
              </p14:xfrm>
            </p:contentPart>
          </mc:Choice>
          <mc:Fallback>
            <p:pic>
              <p:nvPicPr>
                <p:cNvPr id="133" name="Freihand 132">
                  <a:extLst>
                    <a:ext uri="{FF2B5EF4-FFF2-40B4-BE49-F238E27FC236}">
                      <a16:creationId xmlns:a16="http://schemas.microsoft.com/office/drawing/2014/main" id="{DF15EF6C-70FC-4F79-9E6E-E6909555CDC0}"/>
                    </a:ext>
                  </a:extLst>
                </p:cNvPr>
                <p:cNvPicPr/>
                <p:nvPr/>
              </p:nvPicPr>
              <p:blipFill>
                <a:blip r:embed="rId188"/>
                <a:stretch>
                  <a:fillRect/>
                </a:stretch>
              </p:blipFill>
              <p:spPr>
                <a:xfrm>
                  <a:off x="2992817" y="4255594"/>
                  <a:ext cx="2412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4" name="Freihand 133">
                  <a:extLst>
                    <a:ext uri="{FF2B5EF4-FFF2-40B4-BE49-F238E27FC236}">
                      <a16:creationId xmlns:a16="http://schemas.microsoft.com/office/drawing/2014/main" id="{F090A54F-544A-3812-F096-1BA5A8500D8A}"/>
                    </a:ext>
                  </a:extLst>
                </p14:cNvPr>
                <p14:cNvContentPartPr/>
                <p14:nvPr/>
              </p14:nvContentPartPr>
              <p14:xfrm>
                <a:off x="2976617" y="4226074"/>
                <a:ext cx="30240" cy="24840"/>
              </p14:xfrm>
            </p:contentPart>
          </mc:Choice>
          <mc:Fallback>
            <p:pic>
              <p:nvPicPr>
                <p:cNvPr id="134" name="Freihand 133">
                  <a:extLst>
                    <a:ext uri="{FF2B5EF4-FFF2-40B4-BE49-F238E27FC236}">
                      <a16:creationId xmlns:a16="http://schemas.microsoft.com/office/drawing/2014/main" id="{F090A54F-544A-3812-F096-1BA5A8500D8A}"/>
                    </a:ext>
                  </a:extLst>
                </p:cNvPr>
                <p:cNvPicPr/>
                <p:nvPr/>
              </p:nvPicPr>
              <p:blipFill>
                <a:blip r:embed="rId190"/>
                <a:stretch>
                  <a:fillRect/>
                </a:stretch>
              </p:blipFill>
              <p:spPr>
                <a:xfrm>
                  <a:off x="2970497" y="4219954"/>
                  <a:ext cx="42480" cy="37080"/>
                </a:xfrm>
                <a:prstGeom prst="rect">
                  <a:avLst/>
                </a:prstGeom>
              </p:spPr>
            </p:pic>
          </mc:Fallback>
        </mc:AlternateContent>
      </p:grpSp>
      <p:grpSp>
        <p:nvGrpSpPr>
          <p:cNvPr id="166" name="Gruppieren 165">
            <a:extLst>
              <a:ext uri="{FF2B5EF4-FFF2-40B4-BE49-F238E27FC236}">
                <a16:creationId xmlns:a16="http://schemas.microsoft.com/office/drawing/2014/main" id="{55CEE870-B42F-CC9E-EB19-99772A359F00}"/>
              </a:ext>
            </a:extLst>
          </p:cNvPr>
          <p:cNvGrpSpPr/>
          <p:nvPr/>
        </p:nvGrpSpPr>
        <p:grpSpPr>
          <a:xfrm>
            <a:off x="3465137" y="4126714"/>
            <a:ext cx="3773160" cy="517680"/>
            <a:chOff x="3465137" y="4126714"/>
            <a:chExt cx="3773160" cy="517680"/>
          </a:xfrm>
        </p:grpSpPr>
        <mc:AlternateContent xmlns:mc="http://schemas.openxmlformats.org/markup-compatibility/2006">
          <mc:Choice xmlns:p14="http://schemas.microsoft.com/office/powerpoint/2010/main" Requires="p14">
            <p:contentPart p14:bwMode="auto" r:id="rId191">
              <p14:nvContentPartPr>
                <p14:cNvPr id="135" name="Freihand 134">
                  <a:extLst>
                    <a:ext uri="{FF2B5EF4-FFF2-40B4-BE49-F238E27FC236}">
                      <a16:creationId xmlns:a16="http://schemas.microsoft.com/office/drawing/2014/main" id="{7D22AECE-E60C-D93B-90C1-EC376D1BD9C1}"/>
                    </a:ext>
                  </a:extLst>
                </p14:cNvPr>
                <p14:cNvContentPartPr/>
                <p14:nvPr/>
              </p14:nvContentPartPr>
              <p14:xfrm>
                <a:off x="3465137" y="4336594"/>
                <a:ext cx="403560" cy="159120"/>
              </p14:xfrm>
            </p:contentPart>
          </mc:Choice>
          <mc:Fallback>
            <p:pic>
              <p:nvPicPr>
                <p:cNvPr id="135" name="Freihand 134">
                  <a:extLst>
                    <a:ext uri="{FF2B5EF4-FFF2-40B4-BE49-F238E27FC236}">
                      <a16:creationId xmlns:a16="http://schemas.microsoft.com/office/drawing/2014/main" id="{7D22AECE-E60C-D93B-90C1-EC376D1BD9C1}"/>
                    </a:ext>
                  </a:extLst>
                </p:cNvPr>
                <p:cNvPicPr/>
                <p:nvPr/>
              </p:nvPicPr>
              <p:blipFill>
                <a:blip r:embed="rId192"/>
                <a:stretch>
                  <a:fillRect/>
                </a:stretch>
              </p:blipFill>
              <p:spPr>
                <a:xfrm>
                  <a:off x="3459017" y="4330474"/>
                  <a:ext cx="415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6" name="Freihand 135">
                  <a:extLst>
                    <a:ext uri="{FF2B5EF4-FFF2-40B4-BE49-F238E27FC236}">
                      <a16:creationId xmlns:a16="http://schemas.microsoft.com/office/drawing/2014/main" id="{590B1249-4525-6DD9-8759-34AFCFD26F5A}"/>
                    </a:ext>
                  </a:extLst>
                </p14:cNvPr>
                <p14:cNvContentPartPr/>
                <p14:nvPr/>
              </p14:nvContentPartPr>
              <p14:xfrm>
                <a:off x="3729737" y="4233634"/>
                <a:ext cx="2160" cy="3600"/>
              </p14:xfrm>
            </p:contentPart>
          </mc:Choice>
          <mc:Fallback>
            <p:pic>
              <p:nvPicPr>
                <p:cNvPr id="136" name="Freihand 135">
                  <a:extLst>
                    <a:ext uri="{FF2B5EF4-FFF2-40B4-BE49-F238E27FC236}">
                      <a16:creationId xmlns:a16="http://schemas.microsoft.com/office/drawing/2014/main" id="{590B1249-4525-6DD9-8759-34AFCFD26F5A}"/>
                    </a:ext>
                  </a:extLst>
                </p:cNvPr>
                <p:cNvPicPr/>
                <p:nvPr/>
              </p:nvPicPr>
              <p:blipFill>
                <a:blip r:embed="rId194"/>
                <a:stretch>
                  <a:fillRect/>
                </a:stretch>
              </p:blipFill>
              <p:spPr>
                <a:xfrm>
                  <a:off x="3723617" y="4227514"/>
                  <a:ext cx="14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7" name="Freihand 136">
                  <a:extLst>
                    <a:ext uri="{FF2B5EF4-FFF2-40B4-BE49-F238E27FC236}">
                      <a16:creationId xmlns:a16="http://schemas.microsoft.com/office/drawing/2014/main" id="{373770C0-91B2-4646-5792-9C64574413F0}"/>
                    </a:ext>
                  </a:extLst>
                </p14:cNvPr>
                <p14:cNvContentPartPr/>
                <p14:nvPr/>
              </p14:nvContentPartPr>
              <p14:xfrm>
                <a:off x="4211777" y="4374754"/>
                <a:ext cx="181440" cy="144720"/>
              </p14:xfrm>
            </p:contentPart>
          </mc:Choice>
          <mc:Fallback>
            <p:pic>
              <p:nvPicPr>
                <p:cNvPr id="137" name="Freihand 136">
                  <a:extLst>
                    <a:ext uri="{FF2B5EF4-FFF2-40B4-BE49-F238E27FC236}">
                      <a16:creationId xmlns:a16="http://schemas.microsoft.com/office/drawing/2014/main" id="{373770C0-91B2-4646-5792-9C64574413F0}"/>
                    </a:ext>
                  </a:extLst>
                </p:cNvPr>
                <p:cNvPicPr/>
                <p:nvPr/>
              </p:nvPicPr>
              <p:blipFill>
                <a:blip r:embed="rId196"/>
                <a:stretch>
                  <a:fillRect/>
                </a:stretch>
              </p:blipFill>
              <p:spPr>
                <a:xfrm>
                  <a:off x="4205657" y="4368634"/>
                  <a:ext cx="193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8" name="Freihand 137">
                  <a:extLst>
                    <a:ext uri="{FF2B5EF4-FFF2-40B4-BE49-F238E27FC236}">
                      <a16:creationId xmlns:a16="http://schemas.microsoft.com/office/drawing/2014/main" id="{9DB908E0-7FA5-C31B-2E31-17B1181E6F4E}"/>
                    </a:ext>
                  </a:extLst>
                </p14:cNvPr>
                <p14:cNvContentPartPr/>
                <p14:nvPr/>
              </p14:nvContentPartPr>
              <p14:xfrm>
                <a:off x="4423457" y="4388794"/>
                <a:ext cx="143640" cy="114840"/>
              </p14:xfrm>
            </p:contentPart>
          </mc:Choice>
          <mc:Fallback>
            <p:pic>
              <p:nvPicPr>
                <p:cNvPr id="138" name="Freihand 137">
                  <a:extLst>
                    <a:ext uri="{FF2B5EF4-FFF2-40B4-BE49-F238E27FC236}">
                      <a16:creationId xmlns:a16="http://schemas.microsoft.com/office/drawing/2014/main" id="{9DB908E0-7FA5-C31B-2E31-17B1181E6F4E}"/>
                    </a:ext>
                  </a:extLst>
                </p:cNvPr>
                <p:cNvPicPr/>
                <p:nvPr/>
              </p:nvPicPr>
              <p:blipFill>
                <a:blip r:embed="rId198"/>
                <a:stretch>
                  <a:fillRect/>
                </a:stretch>
              </p:blipFill>
              <p:spPr>
                <a:xfrm>
                  <a:off x="4417337" y="4382674"/>
                  <a:ext cx="155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9" name="Freihand 138">
                  <a:extLst>
                    <a:ext uri="{FF2B5EF4-FFF2-40B4-BE49-F238E27FC236}">
                      <a16:creationId xmlns:a16="http://schemas.microsoft.com/office/drawing/2014/main" id="{BB16B066-204C-8ACF-88BB-5B051F8B08DF}"/>
                    </a:ext>
                  </a:extLst>
                </p14:cNvPr>
                <p14:cNvContentPartPr/>
                <p14:nvPr/>
              </p14:nvContentPartPr>
              <p14:xfrm>
                <a:off x="4596617" y="4269634"/>
                <a:ext cx="117000" cy="225360"/>
              </p14:xfrm>
            </p:contentPart>
          </mc:Choice>
          <mc:Fallback>
            <p:pic>
              <p:nvPicPr>
                <p:cNvPr id="139" name="Freihand 138">
                  <a:extLst>
                    <a:ext uri="{FF2B5EF4-FFF2-40B4-BE49-F238E27FC236}">
                      <a16:creationId xmlns:a16="http://schemas.microsoft.com/office/drawing/2014/main" id="{BB16B066-204C-8ACF-88BB-5B051F8B08DF}"/>
                    </a:ext>
                  </a:extLst>
                </p:cNvPr>
                <p:cNvPicPr/>
                <p:nvPr/>
              </p:nvPicPr>
              <p:blipFill>
                <a:blip r:embed="rId200"/>
                <a:stretch>
                  <a:fillRect/>
                </a:stretch>
              </p:blipFill>
              <p:spPr>
                <a:xfrm>
                  <a:off x="4590497" y="4263514"/>
                  <a:ext cx="1292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0" name="Freihand 139">
                  <a:extLst>
                    <a:ext uri="{FF2B5EF4-FFF2-40B4-BE49-F238E27FC236}">
                      <a16:creationId xmlns:a16="http://schemas.microsoft.com/office/drawing/2014/main" id="{B8FF4C8D-B96A-3C67-D7F8-3E48076D1E9F}"/>
                    </a:ext>
                  </a:extLst>
                </p14:cNvPr>
                <p14:cNvContentPartPr/>
                <p14:nvPr/>
              </p14:nvContentPartPr>
              <p14:xfrm>
                <a:off x="4059857" y="4575994"/>
                <a:ext cx="100440" cy="68400"/>
              </p14:xfrm>
            </p:contentPart>
          </mc:Choice>
          <mc:Fallback>
            <p:pic>
              <p:nvPicPr>
                <p:cNvPr id="140" name="Freihand 139">
                  <a:extLst>
                    <a:ext uri="{FF2B5EF4-FFF2-40B4-BE49-F238E27FC236}">
                      <a16:creationId xmlns:a16="http://schemas.microsoft.com/office/drawing/2014/main" id="{B8FF4C8D-B96A-3C67-D7F8-3E48076D1E9F}"/>
                    </a:ext>
                  </a:extLst>
                </p:cNvPr>
                <p:cNvPicPr/>
                <p:nvPr/>
              </p:nvPicPr>
              <p:blipFill>
                <a:blip r:embed="rId202"/>
                <a:stretch>
                  <a:fillRect/>
                </a:stretch>
              </p:blipFill>
              <p:spPr>
                <a:xfrm>
                  <a:off x="4053737" y="4569874"/>
                  <a:ext cx="112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1" name="Freihand 140">
                  <a:extLst>
                    <a:ext uri="{FF2B5EF4-FFF2-40B4-BE49-F238E27FC236}">
                      <a16:creationId xmlns:a16="http://schemas.microsoft.com/office/drawing/2014/main" id="{4D1AD316-93CD-293B-8FE3-7F17BA5A6CAE}"/>
                    </a:ext>
                  </a:extLst>
                </p14:cNvPr>
                <p14:cNvContentPartPr/>
                <p14:nvPr/>
              </p14:nvContentPartPr>
              <p14:xfrm>
                <a:off x="4985777" y="4360714"/>
                <a:ext cx="302040" cy="122040"/>
              </p14:xfrm>
            </p:contentPart>
          </mc:Choice>
          <mc:Fallback>
            <p:pic>
              <p:nvPicPr>
                <p:cNvPr id="141" name="Freihand 140">
                  <a:extLst>
                    <a:ext uri="{FF2B5EF4-FFF2-40B4-BE49-F238E27FC236}">
                      <a16:creationId xmlns:a16="http://schemas.microsoft.com/office/drawing/2014/main" id="{4D1AD316-93CD-293B-8FE3-7F17BA5A6CAE}"/>
                    </a:ext>
                  </a:extLst>
                </p:cNvPr>
                <p:cNvPicPr/>
                <p:nvPr/>
              </p:nvPicPr>
              <p:blipFill>
                <a:blip r:embed="rId204"/>
                <a:stretch>
                  <a:fillRect/>
                </a:stretch>
              </p:blipFill>
              <p:spPr>
                <a:xfrm>
                  <a:off x="4979657" y="4354594"/>
                  <a:ext cx="314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2" name="Freihand 141">
                  <a:extLst>
                    <a:ext uri="{FF2B5EF4-FFF2-40B4-BE49-F238E27FC236}">
                      <a16:creationId xmlns:a16="http://schemas.microsoft.com/office/drawing/2014/main" id="{C053436A-A218-A66E-E91E-028EDAED632E}"/>
                    </a:ext>
                  </a:extLst>
                </p14:cNvPr>
                <p14:cNvContentPartPr/>
                <p14:nvPr/>
              </p14:nvContentPartPr>
              <p14:xfrm>
                <a:off x="5310857" y="4255594"/>
                <a:ext cx="118440" cy="214560"/>
              </p14:xfrm>
            </p:contentPart>
          </mc:Choice>
          <mc:Fallback>
            <p:pic>
              <p:nvPicPr>
                <p:cNvPr id="142" name="Freihand 141">
                  <a:extLst>
                    <a:ext uri="{FF2B5EF4-FFF2-40B4-BE49-F238E27FC236}">
                      <a16:creationId xmlns:a16="http://schemas.microsoft.com/office/drawing/2014/main" id="{C053436A-A218-A66E-E91E-028EDAED632E}"/>
                    </a:ext>
                  </a:extLst>
                </p:cNvPr>
                <p:cNvPicPr/>
                <p:nvPr/>
              </p:nvPicPr>
              <p:blipFill>
                <a:blip r:embed="rId206"/>
                <a:stretch>
                  <a:fillRect/>
                </a:stretch>
              </p:blipFill>
              <p:spPr>
                <a:xfrm>
                  <a:off x="5304737" y="4249474"/>
                  <a:ext cx="130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7" name="Freihand 146">
                  <a:extLst>
                    <a:ext uri="{FF2B5EF4-FFF2-40B4-BE49-F238E27FC236}">
                      <a16:creationId xmlns:a16="http://schemas.microsoft.com/office/drawing/2014/main" id="{B69925D5-7EEF-2FEE-59EC-3990416F7839}"/>
                    </a:ext>
                  </a:extLst>
                </p14:cNvPr>
                <p14:cNvContentPartPr/>
                <p14:nvPr/>
              </p14:nvContentPartPr>
              <p14:xfrm>
                <a:off x="5371337" y="4333714"/>
                <a:ext cx="254880" cy="114120"/>
              </p14:xfrm>
            </p:contentPart>
          </mc:Choice>
          <mc:Fallback>
            <p:pic>
              <p:nvPicPr>
                <p:cNvPr id="147" name="Freihand 146">
                  <a:extLst>
                    <a:ext uri="{FF2B5EF4-FFF2-40B4-BE49-F238E27FC236}">
                      <a16:creationId xmlns:a16="http://schemas.microsoft.com/office/drawing/2014/main" id="{B69925D5-7EEF-2FEE-59EC-3990416F7839}"/>
                    </a:ext>
                  </a:extLst>
                </p:cNvPr>
                <p:cNvPicPr/>
                <p:nvPr/>
              </p:nvPicPr>
              <p:blipFill>
                <a:blip r:embed="rId208"/>
                <a:stretch>
                  <a:fillRect/>
                </a:stretch>
              </p:blipFill>
              <p:spPr>
                <a:xfrm>
                  <a:off x="5365217" y="4327594"/>
                  <a:ext cx="267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8" name="Freihand 147">
                  <a:extLst>
                    <a:ext uri="{FF2B5EF4-FFF2-40B4-BE49-F238E27FC236}">
                      <a16:creationId xmlns:a16="http://schemas.microsoft.com/office/drawing/2014/main" id="{6208ADB8-5065-E3C8-D9A7-D8F2B72CB11C}"/>
                    </a:ext>
                  </a:extLst>
                </p14:cNvPr>
                <p14:cNvContentPartPr/>
                <p14:nvPr/>
              </p14:nvContentPartPr>
              <p14:xfrm>
                <a:off x="4830257" y="4415794"/>
                <a:ext cx="101520" cy="9000"/>
              </p14:xfrm>
            </p:contentPart>
          </mc:Choice>
          <mc:Fallback>
            <p:pic>
              <p:nvPicPr>
                <p:cNvPr id="148" name="Freihand 147">
                  <a:extLst>
                    <a:ext uri="{FF2B5EF4-FFF2-40B4-BE49-F238E27FC236}">
                      <a16:creationId xmlns:a16="http://schemas.microsoft.com/office/drawing/2014/main" id="{6208ADB8-5065-E3C8-D9A7-D8F2B72CB11C}"/>
                    </a:ext>
                  </a:extLst>
                </p:cNvPr>
                <p:cNvPicPr/>
                <p:nvPr/>
              </p:nvPicPr>
              <p:blipFill>
                <a:blip r:embed="rId210"/>
                <a:stretch>
                  <a:fillRect/>
                </a:stretch>
              </p:blipFill>
              <p:spPr>
                <a:xfrm>
                  <a:off x="4824137" y="4409674"/>
                  <a:ext cx="113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9" name="Freihand 148">
                  <a:extLst>
                    <a:ext uri="{FF2B5EF4-FFF2-40B4-BE49-F238E27FC236}">
                      <a16:creationId xmlns:a16="http://schemas.microsoft.com/office/drawing/2014/main" id="{81CF3514-34A4-D7AE-3395-679469760F68}"/>
                    </a:ext>
                  </a:extLst>
                </p14:cNvPr>
                <p14:cNvContentPartPr/>
                <p14:nvPr/>
              </p14:nvContentPartPr>
              <p14:xfrm>
                <a:off x="5761217" y="4309954"/>
                <a:ext cx="78840" cy="32400"/>
              </p14:xfrm>
            </p:contentPart>
          </mc:Choice>
          <mc:Fallback>
            <p:pic>
              <p:nvPicPr>
                <p:cNvPr id="149" name="Freihand 148">
                  <a:extLst>
                    <a:ext uri="{FF2B5EF4-FFF2-40B4-BE49-F238E27FC236}">
                      <a16:creationId xmlns:a16="http://schemas.microsoft.com/office/drawing/2014/main" id="{81CF3514-34A4-D7AE-3395-679469760F68}"/>
                    </a:ext>
                  </a:extLst>
                </p:cNvPr>
                <p:cNvPicPr/>
                <p:nvPr/>
              </p:nvPicPr>
              <p:blipFill>
                <a:blip r:embed="rId212"/>
                <a:stretch>
                  <a:fillRect/>
                </a:stretch>
              </p:blipFill>
              <p:spPr>
                <a:xfrm>
                  <a:off x="5755097" y="4303834"/>
                  <a:ext cx="91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0" name="Freihand 149">
                  <a:extLst>
                    <a:ext uri="{FF2B5EF4-FFF2-40B4-BE49-F238E27FC236}">
                      <a16:creationId xmlns:a16="http://schemas.microsoft.com/office/drawing/2014/main" id="{B0C9EC18-0903-9B1F-EE2D-017DDBDF0B2E}"/>
                    </a:ext>
                  </a:extLst>
                </p14:cNvPr>
                <p14:cNvContentPartPr/>
                <p14:nvPr/>
              </p14:nvContentPartPr>
              <p14:xfrm>
                <a:off x="5949857" y="4185754"/>
                <a:ext cx="152280" cy="241200"/>
              </p14:xfrm>
            </p:contentPart>
          </mc:Choice>
          <mc:Fallback>
            <p:pic>
              <p:nvPicPr>
                <p:cNvPr id="150" name="Freihand 149">
                  <a:extLst>
                    <a:ext uri="{FF2B5EF4-FFF2-40B4-BE49-F238E27FC236}">
                      <a16:creationId xmlns:a16="http://schemas.microsoft.com/office/drawing/2014/main" id="{B0C9EC18-0903-9B1F-EE2D-017DDBDF0B2E}"/>
                    </a:ext>
                  </a:extLst>
                </p:cNvPr>
                <p:cNvPicPr/>
                <p:nvPr/>
              </p:nvPicPr>
              <p:blipFill>
                <a:blip r:embed="rId214"/>
                <a:stretch>
                  <a:fillRect/>
                </a:stretch>
              </p:blipFill>
              <p:spPr>
                <a:xfrm>
                  <a:off x="5943737" y="4179634"/>
                  <a:ext cx="1645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1" name="Freihand 150">
                  <a:extLst>
                    <a:ext uri="{FF2B5EF4-FFF2-40B4-BE49-F238E27FC236}">
                      <a16:creationId xmlns:a16="http://schemas.microsoft.com/office/drawing/2014/main" id="{AE6B4494-B5FE-F690-40C7-D4A22E6FD0F8}"/>
                    </a:ext>
                  </a:extLst>
                </p14:cNvPr>
                <p14:cNvContentPartPr/>
                <p14:nvPr/>
              </p14:nvContentPartPr>
              <p14:xfrm>
                <a:off x="6094937" y="4321474"/>
                <a:ext cx="180000" cy="107640"/>
              </p14:xfrm>
            </p:contentPart>
          </mc:Choice>
          <mc:Fallback>
            <p:pic>
              <p:nvPicPr>
                <p:cNvPr id="151" name="Freihand 150">
                  <a:extLst>
                    <a:ext uri="{FF2B5EF4-FFF2-40B4-BE49-F238E27FC236}">
                      <a16:creationId xmlns:a16="http://schemas.microsoft.com/office/drawing/2014/main" id="{AE6B4494-B5FE-F690-40C7-D4A22E6FD0F8}"/>
                    </a:ext>
                  </a:extLst>
                </p:cNvPr>
                <p:cNvPicPr/>
                <p:nvPr/>
              </p:nvPicPr>
              <p:blipFill>
                <a:blip r:embed="rId216"/>
                <a:stretch>
                  <a:fillRect/>
                </a:stretch>
              </p:blipFill>
              <p:spPr>
                <a:xfrm>
                  <a:off x="6088817" y="4315354"/>
                  <a:ext cx="192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2" name="Freihand 151">
                  <a:extLst>
                    <a:ext uri="{FF2B5EF4-FFF2-40B4-BE49-F238E27FC236}">
                      <a16:creationId xmlns:a16="http://schemas.microsoft.com/office/drawing/2014/main" id="{F4C2B06D-171E-4AD1-15A1-3818CA785179}"/>
                    </a:ext>
                  </a:extLst>
                </p14:cNvPr>
                <p14:cNvContentPartPr/>
                <p14:nvPr/>
              </p14:nvContentPartPr>
              <p14:xfrm>
                <a:off x="6305537" y="4291954"/>
                <a:ext cx="129600" cy="144000"/>
              </p14:xfrm>
            </p:contentPart>
          </mc:Choice>
          <mc:Fallback>
            <p:pic>
              <p:nvPicPr>
                <p:cNvPr id="152" name="Freihand 151">
                  <a:extLst>
                    <a:ext uri="{FF2B5EF4-FFF2-40B4-BE49-F238E27FC236}">
                      <a16:creationId xmlns:a16="http://schemas.microsoft.com/office/drawing/2014/main" id="{F4C2B06D-171E-4AD1-15A1-3818CA785179}"/>
                    </a:ext>
                  </a:extLst>
                </p:cNvPr>
                <p:cNvPicPr/>
                <p:nvPr/>
              </p:nvPicPr>
              <p:blipFill>
                <a:blip r:embed="rId218"/>
                <a:stretch>
                  <a:fillRect/>
                </a:stretch>
              </p:blipFill>
              <p:spPr>
                <a:xfrm>
                  <a:off x="6299417" y="4285834"/>
                  <a:ext cx="141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3" name="Freihand 152">
                  <a:extLst>
                    <a:ext uri="{FF2B5EF4-FFF2-40B4-BE49-F238E27FC236}">
                      <a16:creationId xmlns:a16="http://schemas.microsoft.com/office/drawing/2014/main" id="{221C0617-356F-0FE6-F1E3-27F3A8988A52}"/>
                    </a:ext>
                  </a:extLst>
                </p14:cNvPr>
                <p14:cNvContentPartPr/>
                <p14:nvPr/>
              </p14:nvContentPartPr>
              <p14:xfrm>
                <a:off x="6459617" y="4185754"/>
                <a:ext cx="134280" cy="245880"/>
              </p14:xfrm>
            </p:contentPart>
          </mc:Choice>
          <mc:Fallback>
            <p:pic>
              <p:nvPicPr>
                <p:cNvPr id="153" name="Freihand 152">
                  <a:extLst>
                    <a:ext uri="{FF2B5EF4-FFF2-40B4-BE49-F238E27FC236}">
                      <a16:creationId xmlns:a16="http://schemas.microsoft.com/office/drawing/2014/main" id="{221C0617-356F-0FE6-F1E3-27F3A8988A52}"/>
                    </a:ext>
                  </a:extLst>
                </p:cNvPr>
                <p:cNvPicPr/>
                <p:nvPr/>
              </p:nvPicPr>
              <p:blipFill>
                <a:blip r:embed="rId220"/>
                <a:stretch>
                  <a:fillRect/>
                </a:stretch>
              </p:blipFill>
              <p:spPr>
                <a:xfrm>
                  <a:off x="6453497" y="4179634"/>
                  <a:ext cx="1465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4" name="Freihand 153">
                  <a:extLst>
                    <a:ext uri="{FF2B5EF4-FFF2-40B4-BE49-F238E27FC236}">
                      <a16:creationId xmlns:a16="http://schemas.microsoft.com/office/drawing/2014/main" id="{2249518C-7178-D87B-1BC3-1FF6ADC4FC1E}"/>
                    </a:ext>
                  </a:extLst>
                </p14:cNvPr>
                <p14:cNvContentPartPr/>
                <p14:nvPr/>
              </p14:nvContentPartPr>
              <p14:xfrm>
                <a:off x="6656177" y="4305274"/>
                <a:ext cx="25200" cy="123120"/>
              </p14:xfrm>
            </p:contentPart>
          </mc:Choice>
          <mc:Fallback>
            <p:pic>
              <p:nvPicPr>
                <p:cNvPr id="154" name="Freihand 153">
                  <a:extLst>
                    <a:ext uri="{FF2B5EF4-FFF2-40B4-BE49-F238E27FC236}">
                      <a16:creationId xmlns:a16="http://schemas.microsoft.com/office/drawing/2014/main" id="{2249518C-7178-D87B-1BC3-1FF6ADC4FC1E}"/>
                    </a:ext>
                  </a:extLst>
                </p:cNvPr>
                <p:cNvPicPr/>
                <p:nvPr/>
              </p:nvPicPr>
              <p:blipFill>
                <a:blip r:embed="rId222"/>
                <a:stretch>
                  <a:fillRect/>
                </a:stretch>
              </p:blipFill>
              <p:spPr>
                <a:xfrm>
                  <a:off x="6650057" y="4299154"/>
                  <a:ext cx="3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5" name="Freihand 154">
                  <a:extLst>
                    <a:ext uri="{FF2B5EF4-FFF2-40B4-BE49-F238E27FC236}">
                      <a16:creationId xmlns:a16="http://schemas.microsoft.com/office/drawing/2014/main" id="{3ED7F9D6-A1A8-7B1C-F7A0-85E33A89C660}"/>
                    </a:ext>
                  </a:extLst>
                </p14:cNvPr>
                <p14:cNvContentPartPr/>
                <p14:nvPr/>
              </p14:nvContentPartPr>
              <p14:xfrm>
                <a:off x="6727097" y="4313914"/>
                <a:ext cx="75960" cy="108720"/>
              </p14:xfrm>
            </p:contentPart>
          </mc:Choice>
          <mc:Fallback>
            <p:pic>
              <p:nvPicPr>
                <p:cNvPr id="155" name="Freihand 154">
                  <a:extLst>
                    <a:ext uri="{FF2B5EF4-FFF2-40B4-BE49-F238E27FC236}">
                      <a16:creationId xmlns:a16="http://schemas.microsoft.com/office/drawing/2014/main" id="{3ED7F9D6-A1A8-7B1C-F7A0-85E33A89C660}"/>
                    </a:ext>
                  </a:extLst>
                </p:cNvPr>
                <p:cNvPicPr/>
                <p:nvPr/>
              </p:nvPicPr>
              <p:blipFill>
                <a:blip r:embed="rId224"/>
                <a:stretch>
                  <a:fillRect/>
                </a:stretch>
              </p:blipFill>
              <p:spPr>
                <a:xfrm>
                  <a:off x="6720977" y="4307794"/>
                  <a:ext cx="88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6" name="Freihand 155">
                  <a:extLst>
                    <a:ext uri="{FF2B5EF4-FFF2-40B4-BE49-F238E27FC236}">
                      <a16:creationId xmlns:a16="http://schemas.microsoft.com/office/drawing/2014/main" id="{F8BAE573-3F5D-54D2-5A82-99496BB50188}"/>
                    </a:ext>
                  </a:extLst>
                </p14:cNvPr>
                <p14:cNvContentPartPr/>
                <p14:nvPr/>
              </p14:nvContentPartPr>
              <p14:xfrm>
                <a:off x="6790457" y="4164514"/>
                <a:ext cx="112680" cy="266760"/>
              </p14:xfrm>
            </p:contentPart>
          </mc:Choice>
          <mc:Fallback>
            <p:pic>
              <p:nvPicPr>
                <p:cNvPr id="156" name="Freihand 155">
                  <a:extLst>
                    <a:ext uri="{FF2B5EF4-FFF2-40B4-BE49-F238E27FC236}">
                      <a16:creationId xmlns:a16="http://schemas.microsoft.com/office/drawing/2014/main" id="{F8BAE573-3F5D-54D2-5A82-99496BB50188}"/>
                    </a:ext>
                  </a:extLst>
                </p:cNvPr>
                <p:cNvPicPr/>
                <p:nvPr/>
              </p:nvPicPr>
              <p:blipFill>
                <a:blip r:embed="rId226"/>
                <a:stretch>
                  <a:fillRect/>
                </a:stretch>
              </p:blipFill>
              <p:spPr>
                <a:xfrm>
                  <a:off x="6784337" y="4158394"/>
                  <a:ext cx="1249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7" name="Freihand 156">
                  <a:extLst>
                    <a:ext uri="{FF2B5EF4-FFF2-40B4-BE49-F238E27FC236}">
                      <a16:creationId xmlns:a16="http://schemas.microsoft.com/office/drawing/2014/main" id="{E92762DD-D64B-4111-906A-B376B25114E4}"/>
                    </a:ext>
                  </a:extLst>
                </p14:cNvPr>
                <p14:cNvContentPartPr/>
                <p14:nvPr/>
              </p14:nvContentPartPr>
              <p14:xfrm>
                <a:off x="6976937" y="4314994"/>
                <a:ext cx="193680" cy="298440"/>
              </p14:xfrm>
            </p:contentPart>
          </mc:Choice>
          <mc:Fallback>
            <p:pic>
              <p:nvPicPr>
                <p:cNvPr id="157" name="Freihand 156">
                  <a:extLst>
                    <a:ext uri="{FF2B5EF4-FFF2-40B4-BE49-F238E27FC236}">
                      <a16:creationId xmlns:a16="http://schemas.microsoft.com/office/drawing/2014/main" id="{E92762DD-D64B-4111-906A-B376B25114E4}"/>
                    </a:ext>
                  </a:extLst>
                </p:cNvPr>
                <p:cNvPicPr/>
                <p:nvPr/>
              </p:nvPicPr>
              <p:blipFill>
                <a:blip r:embed="rId228"/>
                <a:stretch>
                  <a:fillRect/>
                </a:stretch>
              </p:blipFill>
              <p:spPr>
                <a:xfrm>
                  <a:off x="6970817" y="4308874"/>
                  <a:ext cx="20592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8" name="Freihand 157">
                  <a:extLst>
                    <a:ext uri="{FF2B5EF4-FFF2-40B4-BE49-F238E27FC236}">
                      <a16:creationId xmlns:a16="http://schemas.microsoft.com/office/drawing/2014/main" id="{7EF38B55-B2E7-8F3A-E036-44F068314E49}"/>
                    </a:ext>
                  </a:extLst>
                </p14:cNvPr>
                <p14:cNvContentPartPr/>
                <p14:nvPr/>
              </p14:nvContentPartPr>
              <p14:xfrm>
                <a:off x="7155137" y="4126714"/>
                <a:ext cx="83160" cy="163080"/>
              </p14:xfrm>
            </p:contentPart>
          </mc:Choice>
          <mc:Fallback>
            <p:pic>
              <p:nvPicPr>
                <p:cNvPr id="158" name="Freihand 157">
                  <a:extLst>
                    <a:ext uri="{FF2B5EF4-FFF2-40B4-BE49-F238E27FC236}">
                      <a16:creationId xmlns:a16="http://schemas.microsoft.com/office/drawing/2014/main" id="{7EF38B55-B2E7-8F3A-E036-44F068314E49}"/>
                    </a:ext>
                  </a:extLst>
                </p:cNvPr>
                <p:cNvPicPr/>
                <p:nvPr/>
              </p:nvPicPr>
              <p:blipFill>
                <a:blip r:embed="rId230"/>
                <a:stretch>
                  <a:fillRect/>
                </a:stretch>
              </p:blipFill>
              <p:spPr>
                <a:xfrm>
                  <a:off x="7149017" y="4120594"/>
                  <a:ext cx="95400" cy="17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1">
            <p14:nvContentPartPr>
              <p14:cNvPr id="159" name="Freihand 158">
                <a:extLst>
                  <a:ext uri="{FF2B5EF4-FFF2-40B4-BE49-F238E27FC236}">
                    <a16:creationId xmlns:a16="http://schemas.microsoft.com/office/drawing/2014/main" id="{1F4EFE06-C7A9-BEA0-C101-8AF8428D3C3A}"/>
                  </a:ext>
                </a:extLst>
              </p14:cNvPr>
              <p14:cNvContentPartPr/>
              <p14:nvPr/>
            </p14:nvContentPartPr>
            <p14:xfrm>
              <a:off x="1757297" y="4917274"/>
              <a:ext cx="352800" cy="252000"/>
            </p14:xfrm>
          </p:contentPart>
        </mc:Choice>
        <mc:Fallback>
          <p:pic>
            <p:nvPicPr>
              <p:cNvPr id="159" name="Freihand 158">
                <a:extLst>
                  <a:ext uri="{FF2B5EF4-FFF2-40B4-BE49-F238E27FC236}">
                    <a16:creationId xmlns:a16="http://schemas.microsoft.com/office/drawing/2014/main" id="{1F4EFE06-C7A9-BEA0-C101-8AF8428D3C3A}"/>
                  </a:ext>
                </a:extLst>
              </p:cNvPr>
              <p:cNvPicPr/>
              <p:nvPr/>
            </p:nvPicPr>
            <p:blipFill>
              <a:blip r:embed="rId232"/>
              <a:stretch>
                <a:fillRect/>
              </a:stretch>
            </p:blipFill>
            <p:spPr>
              <a:xfrm>
                <a:off x="1751177" y="4911154"/>
                <a:ext cx="365040" cy="264240"/>
              </a:xfrm>
              <a:prstGeom prst="rect">
                <a:avLst/>
              </a:prstGeom>
            </p:spPr>
          </p:pic>
        </mc:Fallback>
      </mc:AlternateContent>
      <p:grpSp>
        <p:nvGrpSpPr>
          <p:cNvPr id="169" name="Gruppieren 168">
            <a:extLst>
              <a:ext uri="{FF2B5EF4-FFF2-40B4-BE49-F238E27FC236}">
                <a16:creationId xmlns:a16="http://schemas.microsoft.com/office/drawing/2014/main" id="{1FF273EE-3194-0790-80BE-2AA8A4FADF81}"/>
              </a:ext>
            </a:extLst>
          </p:cNvPr>
          <p:cNvGrpSpPr/>
          <p:nvPr/>
        </p:nvGrpSpPr>
        <p:grpSpPr>
          <a:xfrm>
            <a:off x="2430857" y="4796314"/>
            <a:ext cx="1808280" cy="604800"/>
            <a:chOff x="2430857" y="4796314"/>
            <a:chExt cx="1808280" cy="604800"/>
          </a:xfrm>
        </p:grpSpPr>
        <mc:AlternateContent xmlns:mc="http://schemas.openxmlformats.org/markup-compatibility/2006">
          <mc:Choice xmlns:p14="http://schemas.microsoft.com/office/powerpoint/2010/main" Requires="p14">
            <p:contentPart p14:bwMode="auto" r:id="rId233">
              <p14:nvContentPartPr>
                <p14:cNvPr id="160" name="Freihand 159">
                  <a:extLst>
                    <a:ext uri="{FF2B5EF4-FFF2-40B4-BE49-F238E27FC236}">
                      <a16:creationId xmlns:a16="http://schemas.microsoft.com/office/drawing/2014/main" id="{E40C7AC5-2FE1-162C-A43F-CC494A6BFFE5}"/>
                    </a:ext>
                  </a:extLst>
                </p14:cNvPr>
                <p14:cNvContentPartPr/>
                <p14:nvPr/>
              </p14:nvContentPartPr>
              <p14:xfrm>
                <a:off x="2430857" y="4903234"/>
                <a:ext cx="188280" cy="311400"/>
              </p14:xfrm>
            </p:contentPart>
          </mc:Choice>
          <mc:Fallback>
            <p:pic>
              <p:nvPicPr>
                <p:cNvPr id="160" name="Freihand 159">
                  <a:extLst>
                    <a:ext uri="{FF2B5EF4-FFF2-40B4-BE49-F238E27FC236}">
                      <a16:creationId xmlns:a16="http://schemas.microsoft.com/office/drawing/2014/main" id="{E40C7AC5-2FE1-162C-A43F-CC494A6BFFE5}"/>
                    </a:ext>
                  </a:extLst>
                </p:cNvPr>
                <p:cNvPicPr/>
                <p:nvPr/>
              </p:nvPicPr>
              <p:blipFill>
                <a:blip r:embed="rId234"/>
                <a:stretch>
                  <a:fillRect/>
                </a:stretch>
              </p:blipFill>
              <p:spPr>
                <a:xfrm>
                  <a:off x="2424737" y="4897114"/>
                  <a:ext cx="20052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1" name="Freihand 160">
                  <a:extLst>
                    <a:ext uri="{FF2B5EF4-FFF2-40B4-BE49-F238E27FC236}">
                      <a16:creationId xmlns:a16="http://schemas.microsoft.com/office/drawing/2014/main" id="{403CC1B6-4D2D-E305-D01F-70DECE2A8554}"/>
                    </a:ext>
                  </a:extLst>
                </p14:cNvPr>
                <p14:cNvContentPartPr/>
                <p14:nvPr/>
              </p14:nvContentPartPr>
              <p14:xfrm>
                <a:off x="2633177" y="4886674"/>
                <a:ext cx="157320" cy="235080"/>
              </p14:xfrm>
            </p:contentPart>
          </mc:Choice>
          <mc:Fallback>
            <p:pic>
              <p:nvPicPr>
                <p:cNvPr id="161" name="Freihand 160">
                  <a:extLst>
                    <a:ext uri="{FF2B5EF4-FFF2-40B4-BE49-F238E27FC236}">
                      <a16:creationId xmlns:a16="http://schemas.microsoft.com/office/drawing/2014/main" id="{403CC1B6-4D2D-E305-D01F-70DECE2A8554}"/>
                    </a:ext>
                  </a:extLst>
                </p:cNvPr>
                <p:cNvPicPr/>
                <p:nvPr/>
              </p:nvPicPr>
              <p:blipFill>
                <a:blip r:embed="rId236"/>
                <a:stretch>
                  <a:fillRect/>
                </a:stretch>
              </p:blipFill>
              <p:spPr>
                <a:xfrm>
                  <a:off x="2627057" y="4880554"/>
                  <a:ext cx="1695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2" name="Freihand 161">
                  <a:extLst>
                    <a:ext uri="{FF2B5EF4-FFF2-40B4-BE49-F238E27FC236}">
                      <a16:creationId xmlns:a16="http://schemas.microsoft.com/office/drawing/2014/main" id="{2EBA9457-EFF0-A2C0-8144-994FE074A959}"/>
                    </a:ext>
                  </a:extLst>
                </p14:cNvPr>
                <p14:cNvContentPartPr/>
                <p14:nvPr/>
              </p14:nvContentPartPr>
              <p14:xfrm>
                <a:off x="2965457" y="4998634"/>
                <a:ext cx="143640" cy="19440"/>
              </p14:xfrm>
            </p:contentPart>
          </mc:Choice>
          <mc:Fallback>
            <p:pic>
              <p:nvPicPr>
                <p:cNvPr id="162" name="Freihand 161">
                  <a:extLst>
                    <a:ext uri="{FF2B5EF4-FFF2-40B4-BE49-F238E27FC236}">
                      <a16:creationId xmlns:a16="http://schemas.microsoft.com/office/drawing/2014/main" id="{2EBA9457-EFF0-A2C0-8144-994FE074A959}"/>
                    </a:ext>
                  </a:extLst>
                </p:cNvPr>
                <p:cNvPicPr/>
                <p:nvPr/>
              </p:nvPicPr>
              <p:blipFill>
                <a:blip r:embed="rId238"/>
                <a:stretch>
                  <a:fillRect/>
                </a:stretch>
              </p:blipFill>
              <p:spPr>
                <a:xfrm>
                  <a:off x="2959337" y="4992514"/>
                  <a:ext cx="155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3" name="Freihand 162">
                  <a:extLst>
                    <a:ext uri="{FF2B5EF4-FFF2-40B4-BE49-F238E27FC236}">
                      <a16:creationId xmlns:a16="http://schemas.microsoft.com/office/drawing/2014/main" id="{F1812999-5BAA-56A7-BD8C-4A5D420390D4}"/>
                    </a:ext>
                  </a:extLst>
                </p14:cNvPr>
                <p14:cNvContentPartPr/>
                <p14:nvPr/>
              </p14:nvContentPartPr>
              <p14:xfrm>
                <a:off x="3207737" y="4796314"/>
                <a:ext cx="190440" cy="325800"/>
              </p14:xfrm>
            </p:contentPart>
          </mc:Choice>
          <mc:Fallback>
            <p:pic>
              <p:nvPicPr>
                <p:cNvPr id="163" name="Freihand 162">
                  <a:extLst>
                    <a:ext uri="{FF2B5EF4-FFF2-40B4-BE49-F238E27FC236}">
                      <a16:creationId xmlns:a16="http://schemas.microsoft.com/office/drawing/2014/main" id="{F1812999-5BAA-56A7-BD8C-4A5D420390D4}"/>
                    </a:ext>
                  </a:extLst>
                </p:cNvPr>
                <p:cNvPicPr/>
                <p:nvPr/>
              </p:nvPicPr>
              <p:blipFill>
                <a:blip r:embed="rId240"/>
                <a:stretch>
                  <a:fillRect/>
                </a:stretch>
              </p:blipFill>
              <p:spPr>
                <a:xfrm>
                  <a:off x="3201617" y="4790194"/>
                  <a:ext cx="2026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7" name="Freihand 166">
                  <a:extLst>
                    <a:ext uri="{FF2B5EF4-FFF2-40B4-BE49-F238E27FC236}">
                      <a16:creationId xmlns:a16="http://schemas.microsoft.com/office/drawing/2014/main" id="{EB658F13-8C3D-360B-1DC1-656BCD01B5CB}"/>
                    </a:ext>
                  </a:extLst>
                </p14:cNvPr>
                <p14:cNvContentPartPr/>
                <p14:nvPr/>
              </p14:nvContentPartPr>
              <p14:xfrm>
                <a:off x="3348497" y="4892434"/>
                <a:ext cx="617760" cy="229680"/>
              </p14:xfrm>
            </p:contentPart>
          </mc:Choice>
          <mc:Fallback>
            <p:pic>
              <p:nvPicPr>
                <p:cNvPr id="167" name="Freihand 166">
                  <a:extLst>
                    <a:ext uri="{FF2B5EF4-FFF2-40B4-BE49-F238E27FC236}">
                      <a16:creationId xmlns:a16="http://schemas.microsoft.com/office/drawing/2014/main" id="{EB658F13-8C3D-360B-1DC1-656BCD01B5CB}"/>
                    </a:ext>
                  </a:extLst>
                </p:cNvPr>
                <p:cNvPicPr/>
                <p:nvPr/>
              </p:nvPicPr>
              <p:blipFill>
                <a:blip r:embed="rId242"/>
                <a:stretch>
                  <a:fillRect/>
                </a:stretch>
              </p:blipFill>
              <p:spPr>
                <a:xfrm>
                  <a:off x="3342377" y="4886314"/>
                  <a:ext cx="6300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8" name="Freihand 167">
                  <a:extLst>
                    <a:ext uri="{FF2B5EF4-FFF2-40B4-BE49-F238E27FC236}">
                      <a16:creationId xmlns:a16="http://schemas.microsoft.com/office/drawing/2014/main" id="{B1FBCB70-144B-AC36-0EF1-43F6931A644B}"/>
                    </a:ext>
                  </a:extLst>
                </p14:cNvPr>
                <p14:cNvContentPartPr/>
                <p14:nvPr/>
              </p14:nvContentPartPr>
              <p14:xfrm>
                <a:off x="2484497" y="5177554"/>
                <a:ext cx="1754640" cy="223560"/>
              </p14:xfrm>
            </p:contentPart>
          </mc:Choice>
          <mc:Fallback>
            <p:pic>
              <p:nvPicPr>
                <p:cNvPr id="168" name="Freihand 167">
                  <a:extLst>
                    <a:ext uri="{FF2B5EF4-FFF2-40B4-BE49-F238E27FC236}">
                      <a16:creationId xmlns:a16="http://schemas.microsoft.com/office/drawing/2014/main" id="{B1FBCB70-144B-AC36-0EF1-43F6931A644B}"/>
                    </a:ext>
                  </a:extLst>
                </p:cNvPr>
                <p:cNvPicPr/>
                <p:nvPr/>
              </p:nvPicPr>
              <p:blipFill>
                <a:blip r:embed="rId244"/>
                <a:stretch>
                  <a:fillRect/>
                </a:stretch>
              </p:blipFill>
              <p:spPr>
                <a:xfrm>
                  <a:off x="2478377" y="5171434"/>
                  <a:ext cx="1766880" cy="23580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B74E9BCB-8B43-D2D1-213C-C0F09B235220}"/>
              </a:ext>
            </a:extLst>
          </p:cNvPr>
          <p:cNvGrpSpPr/>
          <p:nvPr/>
        </p:nvGrpSpPr>
        <p:grpSpPr>
          <a:xfrm>
            <a:off x="7253057" y="98383"/>
            <a:ext cx="1603440" cy="1210680"/>
            <a:chOff x="7253057" y="98383"/>
            <a:chExt cx="1603440" cy="121068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26CCC652-9E96-DA3A-3566-3664C84DD4FE}"/>
                    </a:ext>
                  </a:extLst>
                </p14:cNvPr>
                <p14:cNvContentPartPr/>
                <p14:nvPr/>
              </p14:nvContentPartPr>
              <p14:xfrm>
                <a:off x="8276177" y="98383"/>
                <a:ext cx="580320" cy="601920"/>
              </p14:xfrm>
            </p:contentPart>
          </mc:Choice>
          <mc:Fallback>
            <p:pic>
              <p:nvPicPr>
                <p:cNvPr id="3" name="Freihand 2">
                  <a:extLst>
                    <a:ext uri="{FF2B5EF4-FFF2-40B4-BE49-F238E27FC236}">
                      <a16:creationId xmlns:a16="http://schemas.microsoft.com/office/drawing/2014/main" id="{26CCC652-9E96-DA3A-3566-3664C84DD4FE}"/>
                    </a:ext>
                  </a:extLst>
                </p:cNvPr>
                <p:cNvPicPr/>
                <p:nvPr/>
              </p:nvPicPr>
              <p:blipFill>
                <a:blip r:embed="rId4"/>
                <a:stretch>
                  <a:fillRect/>
                </a:stretch>
              </p:blipFill>
              <p:spPr>
                <a:xfrm>
                  <a:off x="8270057" y="92263"/>
                  <a:ext cx="59256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6A3F79D6-9F86-8755-B8FE-1FF9647CE254}"/>
                    </a:ext>
                  </a:extLst>
                </p14:cNvPr>
                <p14:cNvContentPartPr/>
                <p14:nvPr/>
              </p14:nvContentPartPr>
              <p14:xfrm>
                <a:off x="7253057" y="924583"/>
                <a:ext cx="143280" cy="311040"/>
              </p14:xfrm>
            </p:contentPart>
          </mc:Choice>
          <mc:Fallback>
            <p:pic>
              <p:nvPicPr>
                <p:cNvPr id="5" name="Freihand 4">
                  <a:extLst>
                    <a:ext uri="{FF2B5EF4-FFF2-40B4-BE49-F238E27FC236}">
                      <a16:creationId xmlns:a16="http://schemas.microsoft.com/office/drawing/2014/main" id="{6A3F79D6-9F86-8755-B8FE-1FF9647CE254}"/>
                    </a:ext>
                  </a:extLst>
                </p:cNvPr>
                <p:cNvPicPr/>
                <p:nvPr/>
              </p:nvPicPr>
              <p:blipFill>
                <a:blip r:embed="rId6"/>
                <a:stretch>
                  <a:fillRect/>
                </a:stretch>
              </p:blipFill>
              <p:spPr>
                <a:xfrm>
                  <a:off x="7246937" y="918463"/>
                  <a:ext cx="1555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73FD5C2-2928-FC8C-1823-167CFD7F23D6}"/>
                    </a:ext>
                  </a:extLst>
                </p14:cNvPr>
                <p14:cNvContentPartPr/>
                <p14:nvPr/>
              </p14:nvContentPartPr>
              <p14:xfrm>
                <a:off x="7465457" y="1085503"/>
                <a:ext cx="82080" cy="223560"/>
              </p14:xfrm>
            </p:contentPart>
          </mc:Choice>
          <mc:Fallback>
            <p:pic>
              <p:nvPicPr>
                <p:cNvPr id="7" name="Freihand 6">
                  <a:extLst>
                    <a:ext uri="{FF2B5EF4-FFF2-40B4-BE49-F238E27FC236}">
                      <a16:creationId xmlns:a16="http://schemas.microsoft.com/office/drawing/2014/main" id="{873FD5C2-2928-FC8C-1823-167CFD7F23D6}"/>
                    </a:ext>
                  </a:extLst>
                </p:cNvPr>
                <p:cNvPicPr/>
                <p:nvPr/>
              </p:nvPicPr>
              <p:blipFill>
                <a:blip r:embed="rId8"/>
                <a:stretch>
                  <a:fillRect/>
                </a:stretch>
              </p:blipFill>
              <p:spPr>
                <a:xfrm>
                  <a:off x="7459337" y="1079383"/>
                  <a:ext cx="943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B62DA975-3936-4D95-65C7-010405FBD900}"/>
                    </a:ext>
                  </a:extLst>
                </p14:cNvPr>
                <p14:cNvContentPartPr/>
                <p14:nvPr/>
              </p14:nvContentPartPr>
              <p14:xfrm>
                <a:off x="7573097" y="917743"/>
                <a:ext cx="222480" cy="192240"/>
              </p14:xfrm>
            </p:contentPart>
          </mc:Choice>
          <mc:Fallback>
            <p:pic>
              <p:nvPicPr>
                <p:cNvPr id="15" name="Freihand 14">
                  <a:extLst>
                    <a:ext uri="{FF2B5EF4-FFF2-40B4-BE49-F238E27FC236}">
                      <a16:creationId xmlns:a16="http://schemas.microsoft.com/office/drawing/2014/main" id="{B62DA975-3936-4D95-65C7-010405FBD900}"/>
                    </a:ext>
                  </a:extLst>
                </p:cNvPr>
                <p:cNvPicPr/>
                <p:nvPr/>
              </p:nvPicPr>
              <p:blipFill>
                <a:blip r:embed="rId10"/>
                <a:stretch>
                  <a:fillRect/>
                </a:stretch>
              </p:blipFill>
              <p:spPr>
                <a:xfrm>
                  <a:off x="7566977" y="911623"/>
                  <a:ext cx="234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681BA7C8-87A5-40A8-8F16-DE7FF8EB4E28}"/>
                    </a:ext>
                  </a:extLst>
                </p14:cNvPr>
                <p14:cNvContentPartPr/>
                <p14:nvPr/>
              </p14:nvContentPartPr>
              <p14:xfrm>
                <a:off x="7891337" y="725143"/>
                <a:ext cx="139680" cy="351720"/>
              </p14:xfrm>
            </p:contentPart>
          </mc:Choice>
          <mc:Fallback>
            <p:pic>
              <p:nvPicPr>
                <p:cNvPr id="17" name="Freihand 16">
                  <a:extLst>
                    <a:ext uri="{FF2B5EF4-FFF2-40B4-BE49-F238E27FC236}">
                      <a16:creationId xmlns:a16="http://schemas.microsoft.com/office/drawing/2014/main" id="{681BA7C8-87A5-40A8-8F16-DE7FF8EB4E28}"/>
                    </a:ext>
                  </a:extLst>
                </p:cNvPr>
                <p:cNvPicPr/>
                <p:nvPr/>
              </p:nvPicPr>
              <p:blipFill>
                <a:blip r:embed="rId12"/>
                <a:stretch>
                  <a:fillRect/>
                </a:stretch>
              </p:blipFill>
              <p:spPr>
                <a:xfrm>
                  <a:off x="7885217" y="719023"/>
                  <a:ext cx="15192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E5B16C1D-E777-7F8C-E42E-4AF9FC62521C}"/>
                    </a:ext>
                  </a:extLst>
                </p14:cNvPr>
                <p14:cNvContentPartPr/>
                <p14:nvPr/>
              </p14:nvContentPartPr>
              <p14:xfrm>
                <a:off x="8110937" y="941143"/>
                <a:ext cx="102960" cy="191520"/>
              </p14:xfrm>
            </p:contentPart>
          </mc:Choice>
          <mc:Fallback>
            <p:pic>
              <p:nvPicPr>
                <p:cNvPr id="18" name="Freihand 17">
                  <a:extLst>
                    <a:ext uri="{FF2B5EF4-FFF2-40B4-BE49-F238E27FC236}">
                      <a16:creationId xmlns:a16="http://schemas.microsoft.com/office/drawing/2014/main" id="{E5B16C1D-E777-7F8C-E42E-4AF9FC62521C}"/>
                    </a:ext>
                  </a:extLst>
                </p:cNvPr>
                <p:cNvPicPr/>
                <p:nvPr/>
              </p:nvPicPr>
              <p:blipFill>
                <a:blip r:embed="rId14"/>
                <a:stretch>
                  <a:fillRect/>
                </a:stretch>
              </p:blipFill>
              <p:spPr>
                <a:xfrm>
                  <a:off x="8104817" y="935023"/>
                  <a:ext cx="115200" cy="20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D71565D4-AE73-4F3B-32A3-24843F774255}"/>
                  </a:ext>
                </a:extLst>
              </p14:cNvPr>
              <p14:cNvContentPartPr/>
              <p14:nvPr/>
            </p14:nvContentPartPr>
            <p14:xfrm>
              <a:off x="5018897" y="897583"/>
              <a:ext cx="356400" cy="565200"/>
            </p14:xfrm>
          </p:contentPart>
        </mc:Choice>
        <mc:Fallback>
          <p:pic>
            <p:nvPicPr>
              <p:cNvPr id="23" name="Freihand 22">
                <a:extLst>
                  <a:ext uri="{FF2B5EF4-FFF2-40B4-BE49-F238E27FC236}">
                    <a16:creationId xmlns:a16="http://schemas.microsoft.com/office/drawing/2014/main" id="{D71565D4-AE73-4F3B-32A3-24843F774255}"/>
                  </a:ext>
                </a:extLst>
              </p:cNvPr>
              <p:cNvPicPr/>
              <p:nvPr/>
            </p:nvPicPr>
            <p:blipFill>
              <a:blip r:embed="rId16"/>
              <a:stretch>
                <a:fillRect/>
              </a:stretch>
            </p:blipFill>
            <p:spPr>
              <a:xfrm>
                <a:off x="5012777" y="891463"/>
                <a:ext cx="368640" cy="577440"/>
              </a:xfrm>
              <a:prstGeom prst="rect">
                <a:avLst/>
              </a:prstGeom>
            </p:spPr>
          </p:pic>
        </mc:Fallback>
      </mc:AlternateContent>
      <p:grpSp>
        <p:nvGrpSpPr>
          <p:cNvPr id="34" name="Gruppieren 33">
            <a:extLst>
              <a:ext uri="{FF2B5EF4-FFF2-40B4-BE49-F238E27FC236}">
                <a16:creationId xmlns:a16="http://schemas.microsoft.com/office/drawing/2014/main" id="{6725E344-0754-6E38-7562-2F88154D3B4A}"/>
              </a:ext>
            </a:extLst>
          </p:cNvPr>
          <p:cNvGrpSpPr/>
          <p:nvPr/>
        </p:nvGrpSpPr>
        <p:grpSpPr>
          <a:xfrm>
            <a:off x="2740097" y="1468903"/>
            <a:ext cx="4302720" cy="2682720"/>
            <a:chOff x="2740097" y="1468903"/>
            <a:chExt cx="4302720" cy="2682720"/>
          </a:xfrm>
        </p:grpSpPr>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F3AB8FA9-F8D9-4D7D-4165-9D988AD90D44}"/>
                    </a:ext>
                  </a:extLst>
                </p14:cNvPr>
                <p14:cNvContentPartPr/>
                <p14:nvPr/>
              </p14:nvContentPartPr>
              <p14:xfrm>
                <a:off x="2740097" y="1643143"/>
                <a:ext cx="3368880" cy="2508480"/>
              </p14:xfrm>
            </p:contentPart>
          </mc:Choice>
          <mc:Fallback>
            <p:pic>
              <p:nvPicPr>
                <p:cNvPr id="24" name="Freihand 23">
                  <a:extLst>
                    <a:ext uri="{FF2B5EF4-FFF2-40B4-BE49-F238E27FC236}">
                      <a16:creationId xmlns:a16="http://schemas.microsoft.com/office/drawing/2014/main" id="{F3AB8FA9-F8D9-4D7D-4165-9D988AD90D44}"/>
                    </a:ext>
                  </a:extLst>
                </p:cNvPr>
                <p:cNvPicPr/>
                <p:nvPr/>
              </p:nvPicPr>
              <p:blipFill>
                <a:blip r:embed="rId18"/>
                <a:stretch>
                  <a:fillRect/>
                </a:stretch>
              </p:blipFill>
              <p:spPr>
                <a:xfrm>
                  <a:off x="2733977" y="1637023"/>
                  <a:ext cx="3381120" cy="2520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595706A6-8D47-5691-059F-71EE249FB2F7}"/>
                    </a:ext>
                  </a:extLst>
                </p14:cNvPr>
                <p14:cNvContentPartPr/>
                <p14:nvPr/>
              </p14:nvContentPartPr>
              <p14:xfrm>
                <a:off x="5165417" y="1824583"/>
                <a:ext cx="84600" cy="245160"/>
              </p14:xfrm>
            </p:contentPart>
          </mc:Choice>
          <mc:Fallback>
            <p:pic>
              <p:nvPicPr>
                <p:cNvPr id="25" name="Freihand 24">
                  <a:extLst>
                    <a:ext uri="{FF2B5EF4-FFF2-40B4-BE49-F238E27FC236}">
                      <a16:creationId xmlns:a16="http://schemas.microsoft.com/office/drawing/2014/main" id="{595706A6-8D47-5691-059F-71EE249FB2F7}"/>
                    </a:ext>
                  </a:extLst>
                </p:cNvPr>
                <p:cNvPicPr/>
                <p:nvPr/>
              </p:nvPicPr>
              <p:blipFill>
                <a:blip r:embed="rId20"/>
                <a:stretch>
                  <a:fillRect/>
                </a:stretch>
              </p:blipFill>
              <p:spPr>
                <a:xfrm>
                  <a:off x="5159297" y="1818463"/>
                  <a:ext cx="968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a:extLst>
                    <a:ext uri="{FF2B5EF4-FFF2-40B4-BE49-F238E27FC236}">
                      <a16:creationId xmlns:a16="http://schemas.microsoft.com/office/drawing/2014/main" id="{4AFF2FAC-14BD-0FC4-87BF-275329EA1433}"/>
                    </a:ext>
                  </a:extLst>
                </p14:cNvPr>
                <p14:cNvContentPartPr/>
                <p14:nvPr/>
              </p14:nvContentPartPr>
              <p14:xfrm>
                <a:off x="5142377" y="1939423"/>
                <a:ext cx="192960" cy="203760"/>
              </p14:xfrm>
            </p:contentPart>
          </mc:Choice>
          <mc:Fallback>
            <p:pic>
              <p:nvPicPr>
                <p:cNvPr id="26" name="Freihand 25">
                  <a:extLst>
                    <a:ext uri="{FF2B5EF4-FFF2-40B4-BE49-F238E27FC236}">
                      <a16:creationId xmlns:a16="http://schemas.microsoft.com/office/drawing/2014/main" id="{4AFF2FAC-14BD-0FC4-87BF-275329EA1433}"/>
                    </a:ext>
                  </a:extLst>
                </p:cNvPr>
                <p:cNvPicPr/>
                <p:nvPr/>
              </p:nvPicPr>
              <p:blipFill>
                <a:blip r:embed="rId22"/>
                <a:stretch>
                  <a:fillRect/>
                </a:stretch>
              </p:blipFill>
              <p:spPr>
                <a:xfrm>
                  <a:off x="5136257" y="1933303"/>
                  <a:ext cx="205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F1C14184-0303-D75B-8675-6965346CCF4A}"/>
                    </a:ext>
                  </a:extLst>
                </p14:cNvPr>
                <p14:cNvContentPartPr/>
                <p14:nvPr/>
              </p14:nvContentPartPr>
              <p14:xfrm>
                <a:off x="6134537" y="1598143"/>
                <a:ext cx="163800" cy="351000"/>
              </p14:xfrm>
            </p:contentPart>
          </mc:Choice>
          <mc:Fallback>
            <p:pic>
              <p:nvPicPr>
                <p:cNvPr id="27" name="Freihand 26">
                  <a:extLst>
                    <a:ext uri="{FF2B5EF4-FFF2-40B4-BE49-F238E27FC236}">
                      <a16:creationId xmlns:a16="http://schemas.microsoft.com/office/drawing/2014/main" id="{F1C14184-0303-D75B-8675-6965346CCF4A}"/>
                    </a:ext>
                  </a:extLst>
                </p:cNvPr>
                <p:cNvPicPr/>
                <p:nvPr/>
              </p:nvPicPr>
              <p:blipFill>
                <a:blip r:embed="rId24"/>
                <a:stretch>
                  <a:fillRect/>
                </a:stretch>
              </p:blipFill>
              <p:spPr>
                <a:xfrm>
                  <a:off x="6128417" y="1592023"/>
                  <a:ext cx="17604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EDE1D7A7-1D5C-A57F-3E03-C5E357D3F138}"/>
                    </a:ext>
                  </a:extLst>
                </p14:cNvPr>
                <p14:cNvContentPartPr/>
                <p14:nvPr/>
              </p14:nvContentPartPr>
              <p14:xfrm>
                <a:off x="6302657" y="1593103"/>
                <a:ext cx="188640" cy="245520"/>
              </p14:xfrm>
            </p:contentPart>
          </mc:Choice>
          <mc:Fallback>
            <p:pic>
              <p:nvPicPr>
                <p:cNvPr id="28" name="Freihand 27">
                  <a:extLst>
                    <a:ext uri="{FF2B5EF4-FFF2-40B4-BE49-F238E27FC236}">
                      <a16:creationId xmlns:a16="http://schemas.microsoft.com/office/drawing/2014/main" id="{EDE1D7A7-1D5C-A57F-3E03-C5E357D3F138}"/>
                    </a:ext>
                  </a:extLst>
                </p:cNvPr>
                <p:cNvPicPr/>
                <p:nvPr/>
              </p:nvPicPr>
              <p:blipFill>
                <a:blip r:embed="rId26"/>
                <a:stretch>
                  <a:fillRect/>
                </a:stretch>
              </p:blipFill>
              <p:spPr>
                <a:xfrm>
                  <a:off x="6296537" y="1586983"/>
                  <a:ext cx="2008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Freihand 28">
                  <a:extLst>
                    <a:ext uri="{FF2B5EF4-FFF2-40B4-BE49-F238E27FC236}">
                      <a16:creationId xmlns:a16="http://schemas.microsoft.com/office/drawing/2014/main" id="{850019CC-E376-F2E6-9AD5-0226ED5BEF6C}"/>
                    </a:ext>
                  </a:extLst>
                </p14:cNvPr>
                <p14:cNvContentPartPr/>
                <p14:nvPr/>
              </p14:nvContentPartPr>
              <p14:xfrm>
                <a:off x="6561857" y="1481863"/>
                <a:ext cx="91440" cy="321120"/>
              </p14:xfrm>
            </p:contentPart>
          </mc:Choice>
          <mc:Fallback>
            <p:pic>
              <p:nvPicPr>
                <p:cNvPr id="29" name="Freihand 28">
                  <a:extLst>
                    <a:ext uri="{FF2B5EF4-FFF2-40B4-BE49-F238E27FC236}">
                      <a16:creationId xmlns:a16="http://schemas.microsoft.com/office/drawing/2014/main" id="{850019CC-E376-F2E6-9AD5-0226ED5BEF6C}"/>
                    </a:ext>
                  </a:extLst>
                </p:cNvPr>
                <p:cNvPicPr/>
                <p:nvPr/>
              </p:nvPicPr>
              <p:blipFill>
                <a:blip r:embed="rId28"/>
                <a:stretch>
                  <a:fillRect/>
                </a:stretch>
              </p:blipFill>
              <p:spPr>
                <a:xfrm>
                  <a:off x="6555737" y="1475743"/>
                  <a:ext cx="1036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91BFBD0F-9F40-ADF3-7860-49C1E845EBF3}"/>
                    </a:ext>
                  </a:extLst>
                </p14:cNvPr>
                <p14:cNvContentPartPr/>
                <p14:nvPr/>
              </p14:nvContentPartPr>
              <p14:xfrm>
                <a:off x="6738617" y="1513183"/>
                <a:ext cx="78120" cy="253800"/>
              </p14:xfrm>
            </p:contentPart>
          </mc:Choice>
          <mc:Fallback>
            <p:pic>
              <p:nvPicPr>
                <p:cNvPr id="30" name="Freihand 29">
                  <a:extLst>
                    <a:ext uri="{FF2B5EF4-FFF2-40B4-BE49-F238E27FC236}">
                      <a16:creationId xmlns:a16="http://schemas.microsoft.com/office/drawing/2014/main" id="{91BFBD0F-9F40-ADF3-7860-49C1E845EBF3}"/>
                    </a:ext>
                  </a:extLst>
                </p:cNvPr>
                <p:cNvPicPr/>
                <p:nvPr/>
              </p:nvPicPr>
              <p:blipFill>
                <a:blip r:embed="rId30"/>
                <a:stretch>
                  <a:fillRect/>
                </a:stretch>
              </p:blipFill>
              <p:spPr>
                <a:xfrm>
                  <a:off x="6732497" y="1507063"/>
                  <a:ext cx="903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E34B03DD-762A-021E-34F1-CB984EBD42BF}"/>
                    </a:ext>
                  </a:extLst>
                </p14:cNvPr>
                <p14:cNvContentPartPr/>
                <p14:nvPr/>
              </p14:nvContentPartPr>
              <p14:xfrm>
                <a:off x="6839417" y="1720183"/>
                <a:ext cx="119160" cy="168840"/>
              </p14:xfrm>
            </p:contentPart>
          </mc:Choice>
          <mc:Fallback>
            <p:pic>
              <p:nvPicPr>
                <p:cNvPr id="32" name="Freihand 31">
                  <a:extLst>
                    <a:ext uri="{FF2B5EF4-FFF2-40B4-BE49-F238E27FC236}">
                      <a16:creationId xmlns:a16="http://schemas.microsoft.com/office/drawing/2014/main" id="{E34B03DD-762A-021E-34F1-CB984EBD42BF}"/>
                    </a:ext>
                  </a:extLst>
                </p:cNvPr>
                <p:cNvPicPr/>
                <p:nvPr/>
              </p:nvPicPr>
              <p:blipFill>
                <a:blip r:embed="rId32"/>
                <a:stretch>
                  <a:fillRect/>
                </a:stretch>
              </p:blipFill>
              <p:spPr>
                <a:xfrm>
                  <a:off x="6833297" y="1714063"/>
                  <a:ext cx="131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75B9AF3C-DD9B-8B56-4BB6-AE5F85DD6D94}"/>
                    </a:ext>
                  </a:extLst>
                </p14:cNvPr>
                <p14:cNvContentPartPr/>
                <p14:nvPr/>
              </p14:nvContentPartPr>
              <p14:xfrm>
                <a:off x="6959657" y="1468903"/>
                <a:ext cx="83160" cy="457560"/>
              </p14:xfrm>
            </p:contentPart>
          </mc:Choice>
          <mc:Fallback>
            <p:pic>
              <p:nvPicPr>
                <p:cNvPr id="33" name="Freihand 32">
                  <a:extLst>
                    <a:ext uri="{FF2B5EF4-FFF2-40B4-BE49-F238E27FC236}">
                      <a16:creationId xmlns:a16="http://schemas.microsoft.com/office/drawing/2014/main" id="{75B9AF3C-DD9B-8B56-4BB6-AE5F85DD6D94}"/>
                    </a:ext>
                  </a:extLst>
                </p:cNvPr>
                <p:cNvPicPr/>
                <p:nvPr/>
              </p:nvPicPr>
              <p:blipFill>
                <a:blip r:embed="rId34"/>
                <a:stretch>
                  <a:fillRect/>
                </a:stretch>
              </p:blipFill>
              <p:spPr>
                <a:xfrm>
                  <a:off x="6953537" y="1462783"/>
                  <a:ext cx="95400" cy="469800"/>
                </a:xfrm>
                <a:prstGeom prst="rect">
                  <a:avLst/>
                </a:prstGeom>
              </p:spPr>
            </p:pic>
          </mc:Fallback>
        </mc:AlternateContent>
      </p:grpSp>
      <p:grpSp>
        <p:nvGrpSpPr>
          <p:cNvPr id="44" name="Gruppieren 43">
            <a:extLst>
              <a:ext uri="{FF2B5EF4-FFF2-40B4-BE49-F238E27FC236}">
                <a16:creationId xmlns:a16="http://schemas.microsoft.com/office/drawing/2014/main" id="{34EA9AD5-23E3-5CE0-439A-89F0832C612E}"/>
              </a:ext>
            </a:extLst>
          </p:cNvPr>
          <p:cNvGrpSpPr/>
          <p:nvPr/>
        </p:nvGrpSpPr>
        <p:grpSpPr>
          <a:xfrm>
            <a:off x="953417" y="3125623"/>
            <a:ext cx="1477080" cy="127440"/>
            <a:chOff x="953417" y="3125623"/>
            <a:chExt cx="1477080" cy="127440"/>
          </a:xfrm>
        </p:grpSpPr>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066FF7B4-EB3F-EFB6-1A49-2F972E8DB0F2}"/>
                    </a:ext>
                  </a:extLst>
                </p14:cNvPr>
                <p14:cNvContentPartPr/>
                <p14:nvPr/>
              </p14:nvContentPartPr>
              <p14:xfrm>
                <a:off x="953417" y="3213463"/>
                <a:ext cx="127800" cy="26280"/>
              </p14:xfrm>
            </p:contentPart>
          </mc:Choice>
          <mc:Fallback>
            <p:pic>
              <p:nvPicPr>
                <p:cNvPr id="37" name="Freihand 36">
                  <a:extLst>
                    <a:ext uri="{FF2B5EF4-FFF2-40B4-BE49-F238E27FC236}">
                      <a16:creationId xmlns:a16="http://schemas.microsoft.com/office/drawing/2014/main" id="{066FF7B4-EB3F-EFB6-1A49-2F972E8DB0F2}"/>
                    </a:ext>
                  </a:extLst>
                </p:cNvPr>
                <p:cNvPicPr/>
                <p:nvPr/>
              </p:nvPicPr>
              <p:blipFill>
                <a:blip r:embed="rId36"/>
                <a:stretch>
                  <a:fillRect/>
                </a:stretch>
              </p:blipFill>
              <p:spPr>
                <a:xfrm>
                  <a:off x="947297" y="3207343"/>
                  <a:ext cx="140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EF847621-C60A-251F-FA3D-05391AB8850D}"/>
                    </a:ext>
                  </a:extLst>
                </p14:cNvPr>
                <p14:cNvContentPartPr/>
                <p14:nvPr/>
              </p14:nvContentPartPr>
              <p14:xfrm>
                <a:off x="1233857" y="3125623"/>
                <a:ext cx="1196640" cy="127440"/>
              </p14:xfrm>
            </p:contentPart>
          </mc:Choice>
          <mc:Fallback>
            <p:pic>
              <p:nvPicPr>
                <p:cNvPr id="38" name="Freihand 37">
                  <a:extLst>
                    <a:ext uri="{FF2B5EF4-FFF2-40B4-BE49-F238E27FC236}">
                      <a16:creationId xmlns:a16="http://schemas.microsoft.com/office/drawing/2014/main" id="{EF847621-C60A-251F-FA3D-05391AB8850D}"/>
                    </a:ext>
                  </a:extLst>
                </p:cNvPr>
                <p:cNvPicPr/>
                <p:nvPr/>
              </p:nvPicPr>
              <p:blipFill>
                <a:blip r:embed="rId38"/>
                <a:stretch>
                  <a:fillRect/>
                </a:stretch>
              </p:blipFill>
              <p:spPr>
                <a:xfrm>
                  <a:off x="1227737" y="3119503"/>
                  <a:ext cx="1208880" cy="139680"/>
                </a:xfrm>
                <a:prstGeom prst="rect">
                  <a:avLst/>
                </a:prstGeom>
              </p:spPr>
            </p:pic>
          </mc:Fallback>
        </mc:AlternateContent>
      </p:grpSp>
      <p:grpSp>
        <p:nvGrpSpPr>
          <p:cNvPr id="43" name="Gruppieren 42">
            <a:extLst>
              <a:ext uri="{FF2B5EF4-FFF2-40B4-BE49-F238E27FC236}">
                <a16:creationId xmlns:a16="http://schemas.microsoft.com/office/drawing/2014/main" id="{B16B822C-5237-FAC0-2CF2-B03349102476}"/>
              </a:ext>
            </a:extLst>
          </p:cNvPr>
          <p:cNvGrpSpPr/>
          <p:nvPr/>
        </p:nvGrpSpPr>
        <p:grpSpPr>
          <a:xfrm>
            <a:off x="3041777" y="3003943"/>
            <a:ext cx="996480" cy="353880"/>
            <a:chOff x="3041777" y="3003943"/>
            <a:chExt cx="996480" cy="353880"/>
          </a:xfrm>
        </p:grpSpPr>
        <mc:AlternateContent xmlns:mc="http://schemas.openxmlformats.org/markup-compatibility/2006">
          <mc:Choice xmlns:p14="http://schemas.microsoft.com/office/powerpoint/2010/main" Requires="p14">
            <p:contentPart p14:bwMode="auto" r:id="rId39">
              <p14:nvContentPartPr>
                <p14:cNvPr id="35" name="Freihand 34">
                  <a:extLst>
                    <a:ext uri="{FF2B5EF4-FFF2-40B4-BE49-F238E27FC236}">
                      <a16:creationId xmlns:a16="http://schemas.microsoft.com/office/drawing/2014/main" id="{0864C274-FB1A-1CEE-68FC-B4D4BB98918D}"/>
                    </a:ext>
                  </a:extLst>
                </p14:cNvPr>
                <p14:cNvContentPartPr/>
                <p14:nvPr/>
              </p14:nvContentPartPr>
              <p14:xfrm>
                <a:off x="4032857" y="3184663"/>
                <a:ext cx="5400" cy="173160"/>
              </p14:xfrm>
            </p:contentPart>
          </mc:Choice>
          <mc:Fallback>
            <p:pic>
              <p:nvPicPr>
                <p:cNvPr id="35" name="Freihand 34">
                  <a:extLst>
                    <a:ext uri="{FF2B5EF4-FFF2-40B4-BE49-F238E27FC236}">
                      <a16:creationId xmlns:a16="http://schemas.microsoft.com/office/drawing/2014/main" id="{0864C274-FB1A-1CEE-68FC-B4D4BB98918D}"/>
                    </a:ext>
                  </a:extLst>
                </p:cNvPr>
                <p:cNvPicPr/>
                <p:nvPr/>
              </p:nvPicPr>
              <p:blipFill>
                <a:blip r:embed="rId40"/>
                <a:stretch>
                  <a:fillRect/>
                </a:stretch>
              </p:blipFill>
              <p:spPr>
                <a:xfrm>
                  <a:off x="4026737" y="3178543"/>
                  <a:ext cx="17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A4F29180-31EE-FC70-74EA-D47501ACDC15}"/>
                    </a:ext>
                  </a:extLst>
                </p14:cNvPr>
                <p14:cNvContentPartPr/>
                <p14:nvPr/>
              </p14:nvContentPartPr>
              <p14:xfrm>
                <a:off x="3041777" y="3003943"/>
                <a:ext cx="868320" cy="89640"/>
              </p14:xfrm>
            </p:contentPart>
          </mc:Choice>
          <mc:Fallback>
            <p:pic>
              <p:nvPicPr>
                <p:cNvPr id="40" name="Freihand 39">
                  <a:extLst>
                    <a:ext uri="{FF2B5EF4-FFF2-40B4-BE49-F238E27FC236}">
                      <a16:creationId xmlns:a16="http://schemas.microsoft.com/office/drawing/2014/main" id="{A4F29180-31EE-FC70-74EA-D47501ACDC15}"/>
                    </a:ext>
                  </a:extLst>
                </p:cNvPr>
                <p:cNvPicPr/>
                <p:nvPr/>
              </p:nvPicPr>
              <p:blipFill>
                <a:blip r:embed="rId42"/>
                <a:stretch>
                  <a:fillRect/>
                </a:stretch>
              </p:blipFill>
              <p:spPr>
                <a:xfrm>
                  <a:off x="3035657" y="2997823"/>
                  <a:ext cx="880560" cy="101880"/>
                </a:xfrm>
                <a:prstGeom prst="rect">
                  <a:avLst/>
                </a:prstGeom>
              </p:spPr>
            </p:pic>
          </mc:Fallback>
        </mc:AlternateContent>
      </p:grpSp>
      <p:grpSp>
        <p:nvGrpSpPr>
          <p:cNvPr id="111" name="Gruppieren 110">
            <a:extLst>
              <a:ext uri="{FF2B5EF4-FFF2-40B4-BE49-F238E27FC236}">
                <a16:creationId xmlns:a16="http://schemas.microsoft.com/office/drawing/2014/main" id="{4DCE7D56-06B8-EFE0-B488-8ECD4517001C}"/>
              </a:ext>
            </a:extLst>
          </p:cNvPr>
          <p:cNvGrpSpPr/>
          <p:nvPr/>
        </p:nvGrpSpPr>
        <p:grpSpPr>
          <a:xfrm>
            <a:off x="8550857" y="662143"/>
            <a:ext cx="2819880" cy="2448360"/>
            <a:chOff x="8550857" y="662143"/>
            <a:chExt cx="2819880" cy="2448360"/>
          </a:xfrm>
        </p:grpSpPr>
        <mc:AlternateContent xmlns:mc="http://schemas.openxmlformats.org/markup-compatibility/2006">
          <mc:Choice xmlns:p14="http://schemas.microsoft.com/office/powerpoint/2010/main" Requires="p14">
            <p:contentPart p14:bwMode="auto" r:id="rId43">
              <p14:nvContentPartPr>
                <p14:cNvPr id="59" name="Freihand 58">
                  <a:extLst>
                    <a:ext uri="{FF2B5EF4-FFF2-40B4-BE49-F238E27FC236}">
                      <a16:creationId xmlns:a16="http://schemas.microsoft.com/office/drawing/2014/main" id="{8608AD04-C862-8C93-83E1-F9EA8F2DCEFF}"/>
                    </a:ext>
                  </a:extLst>
                </p14:cNvPr>
                <p14:cNvContentPartPr/>
                <p14:nvPr/>
              </p14:nvContentPartPr>
              <p14:xfrm>
                <a:off x="8637977" y="842143"/>
                <a:ext cx="176760" cy="354240"/>
              </p14:xfrm>
            </p:contentPart>
          </mc:Choice>
          <mc:Fallback>
            <p:pic>
              <p:nvPicPr>
                <p:cNvPr id="59" name="Freihand 58">
                  <a:extLst>
                    <a:ext uri="{FF2B5EF4-FFF2-40B4-BE49-F238E27FC236}">
                      <a16:creationId xmlns:a16="http://schemas.microsoft.com/office/drawing/2014/main" id="{8608AD04-C862-8C93-83E1-F9EA8F2DCEFF}"/>
                    </a:ext>
                  </a:extLst>
                </p:cNvPr>
                <p:cNvPicPr/>
                <p:nvPr/>
              </p:nvPicPr>
              <p:blipFill>
                <a:blip r:embed="rId44"/>
                <a:stretch>
                  <a:fillRect/>
                </a:stretch>
              </p:blipFill>
              <p:spPr>
                <a:xfrm>
                  <a:off x="8631857" y="836023"/>
                  <a:ext cx="18900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0" name="Freihand 59">
                  <a:extLst>
                    <a:ext uri="{FF2B5EF4-FFF2-40B4-BE49-F238E27FC236}">
                      <a16:creationId xmlns:a16="http://schemas.microsoft.com/office/drawing/2014/main" id="{E6AE62D4-D8AA-1AB4-A6BE-AC227CA43A7B}"/>
                    </a:ext>
                  </a:extLst>
                </p14:cNvPr>
                <p14:cNvContentPartPr/>
                <p14:nvPr/>
              </p14:nvContentPartPr>
              <p14:xfrm>
                <a:off x="8873777" y="797863"/>
                <a:ext cx="240120" cy="321840"/>
              </p14:xfrm>
            </p:contentPart>
          </mc:Choice>
          <mc:Fallback>
            <p:pic>
              <p:nvPicPr>
                <p:cNvPr id="60" name="Freihand 59">
                  <a:extLst>
                    <a:ext uri="{FF2B5EF4-FFF2-40B4-BE49-F238E27FC236}">
                      <a16:creationId xmlns:a16="http://schemas.microsoft.com/office/drawing/2014/main" id="{E6AE62D4-D8AA-1AB4-A6BE-AC227CA43A7B}"/>
                    </a:ext>
                  </a:extLst>
                </p:cNvPr>
                <p:cNvPicPr/>
                <p:nvPr/>
              </p:nvPicPr>
              <p:blipFill>
                <a:blip r:embed="rId46"/>
                <a:stretch>
                  <a:fillRect/>
                </a:stretch>
              </p:blipFill>
              <p:spPr>
                <a:xfrm>
                  <a:off x="8867657" y="791743"/>
                  <a:ext cx="2523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1" name="Freihand 60">
                  <a:extLst>
                    <a:ext uri="{FF2B5EF4-FFF2-40B4-BE49-F238E27FC236}">
                      <a16:creationId xmlns:a16="http://schemas.microsoft.com/office/drawing/2014/main" id="{7E89606B-B767-EAAA-C264-433FBCF85F45}"/>
                    </a:ext>
                  </a:extLst>
                </p14:cNvPr>
                <p14:cNvContentPartPr/>
                <p14:nvPr/>
              </p14:nvContentPartPr>
              <p14:xfrm>
                <a:off x="9141617" y="818023"/>
                <a:ext cx="167400" cy="238680"/>
              </p14:xfrm>
            </p:contentPart>
          </mc:Choice>
          <mc:Fallback>
            <p:pic>
              <p:nvPicPr>
                <p:cNvPr id="61" name="Freihand 60">
                  <a:extLst>
                    <a:ext uri="{FF2B5EF4-FFF2-40B4-BE49-F238E27FC236}">
                      <a16:creationId xmlns:a16="http://schemas.microsoft.com/office/drawing/2014/main" id="{7E89606B-B767-EAAA-C264-433FBCF85F45}"/>
                    </a:ext>
                  </a:extLst>
                </p:cNvPr>
                <p:cNvPicPr/>
                <p:nvPr/>
              </p:nvPicPr>
              <p:blipFill>
                <a:blip r:embed="rId48"/>
                <a:stretch>
                  <a:fillRect/>
                </a:stretch>
              </p:blipFill>
              <p:spPr>
                <a:xfrm>
                  <a:off x="9135497" y="811903"/>
                  <a:ext cx="1796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2" name="Freihand 61">
                  <a:extLst>
                    <a:ext uri="{FF2B5EF4-FFF2-40B4-BE49-F238E27FC236}">
                      <a16:creationId xmlns:a16="http://schemas.microsoft.com/office/drawing/2014/main" id="{C4119A24-48DD-AB0F-2CF4-3FFD5966ED92}"/>
                    </a:ext>
                  </a:extLst>
                </p14:cNvPr>
                <p14:cNvContentPartPr/>
                <p14:nvPr/>
              </p14:nvContentPartPr>
              <p14:xfrm>
                <a:off x="9390017" y="899743"/>
                <a:ext cx="190080" cy="139320"/>
              </p14:xfrm>
            </p:contentPart>
          </mc:Choice>
          <mc:Fallback>
            <p:pic>
              <p:nvPicPr>
                <p:cNvPr id="62" name="Freihand 61">
                  <a:extLst>
                    <a:ext uri="{FF2B5EF4-FFF2-40B4-BE49-F238E27FC236}">
                      <a16:creationId xmlns:a16="http://schemas.microsoft.com/office/drawing/2014/main" id="{C4119A24-48DD-AB0F-2CF4-3FFD5966ED92}"/>
                    </a:ext>
                  </a:extLst>
                </p:cNvPr>
                <p:cNvPicPr/>
                <p:nvPr/>
              </p:nvPicPr>
              <p:blipFill>
                <a:blip r:embed="rId50"/>
                <a:stretch>
                  <a:fillRect/>
                </a:stretch>
              </p:blipFill>
              <p:spPr>
                <a:xfrm>
                  <a:off x="9383897" y="893623"/>
                  <a:ext cx="202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3" name="Freihand 62">
                  <a:extLst>
                    <a:ext uri="{FF2B5EF4-FFF2-40B4-BE49-F238E27FC236}">
                      <a16:creationId xmlns:a16="http://schemas.microsoft.com/office/drawing/2014/main" id="{6FAF5C5C-5322-F45E-BBA5-00B8B59F161D}"/>
                    </a:ext>
                  </a:extLst>
                </p14:cNvPr>
                <p14:cNvContentPartPr/>
                <p14:nvPr/>
              </p14:nvContentPartPr>
              <p14:xfrm>
                <a:off x="9639857" y="881383"/>
                <a:ext cx="253080" cy="122400"/>
              </p14:xfrm>
            </p:contentPart>
          </mc:Choice>
          <mc:Fallback>
            <p:pic>
              <p:nvPicPr>
                <p:cNvPr id="63" name="Freihand 62">
                  <a:extLst>
                    <a:ext uri="{FF2B5EF4-FFF2-40B4-BE49-F238E27FC236}">
                      <a16:creationId xmlns:a16="http://schemas.microsoft.com/office/drawing/2014/main" id="{6FAF5C5C-5322-F45E-BBA5-00B8B59F161D}"/>
                    </a:ext>
                  </a:extLst>
                </p:cNvPr>
                <p:cNvPicPr/>
                <p:nvPr/>
              </p:nvPicPr>
              <p:blipFill>
                <a:blip r:embed="rId52"/>
                <a:stretch>
                  <a:fillRect/>
                </a:stretch>
              </p:blipFill>
              <p:spPr>
                <a:xfrm>
                  <a:off x="9633737" y="875263"/>
                  <a:ext cx="265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4" name="Freihand 63">
                  <a:extLst>
                    <a:ext uri="{FF2B5EF4-FFF2-40B4-BE49-F238E27FC236}">
                      <a16:creationId xmlns:a16="http://schemas.microsoft.com/office/drawing/2014/main" id="{24605726-DF3C-4727-1E6B-ED9E5318642E}"/>
                    </a:ext>
                  </a:extLst>
                </p14:cNvPr>
                <p14:cNvContentPartPr/>
                <p14:nvPr/>
              </p14:nvContentPartPr>
              <p14:xfrm>
                <a:off x="9948017" y="844303"/>
                <a:ext cx="362160" cy="353880"/>
              </p14:xfrm>
            </p:contentPart>
          </mc:Choice>
          <mc:Fallback>
            <p:pic>
              <p:nvPicPr>
                <p:cNvPr id="64" name="Freihand 63">
                  <a:extLst>
                    <a:ext uri="{FF2B5EF4-FFF2-40B4-BE49-F238E27FC236}">
                      <a16:creationId xmlns:a16="http://schemas.microsoft.com/office/drawing/2014/main" id="{24605726-DF3C-4727-1E6B-ED9E5318642E}"/>
                    </a:ext>
                  </a:extLst>
                </p:cNvPr>
                <p:cNvPicPr/>
                <p:nvPr/>
              </p:nvPicPr>
              <p:blipFill>
                <a:blip r:embed="rId54"/>
                <a:stretch>
                  <a:fillRect/>
                </a:stretch>
              </p:blipFill>
              <p:spPr>
                <a:xfrm>
                  <a:off x="9941897" y="838183"/>
                  <a:ext cx="37440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5" name="Freihand 64">
                  <a:extLst>
                    <a:ext uri="{FF2B5EF4-FFF2-40B4-BE49-F238E27FC236}">
                      <a16:creationId xmlns:a16="http://schemas.microsoft.com/office/drawing/2014/main" id="{06D7373D-BC20-D8BE-F038-8B9343F789EC}"/>
                    </a:ext>
                  </a:extLst>
                </p14:cNvPr>
                <p14:cNvContentPartPr/>
                <p14:nvPr/>
              </p14:nvContentPartPr>
              <p14:xfrm>
                <a:off x="10347257" y="813703"/>
                <a:ext cx="228240" cy="192960"/>
              </p14:xfrm>
            </p:contentPart>
          </mc:Choice>
          <mc:Fallback>
            <p:pic>
              <p:nvPicPr>
                <p:cNvPr id="65" name="Freihand 64">
                  <a:extLst>
                    <a:ext uri="{FF2B5EF4-FFF2-40B4-BE49-F238E27FC236}">
                      <a16:creationId xmlns:a16="http://schemas.microsoft.com/office/drawing/2014/main" id="{06D7373D-BC20-D8BE-F038-8B9343F789EC}"/>
                    </a:ext>
                  </a:extLst>
                </p:cNvPr>
                <p:cNvPicPr/>
                <p:nvPr/>
              </p:nvPicPr>
              <p:blipFill>
                <a:blip r:embed="rId56"/>
                <a:stretch>
                  <a:fillRect/>
                </a:stretch>
              </p:blipFill>
              <p:spPr>
                <a:xfrm>
                  <a:off x="10341137" y="807583"/>
                  <a:ext cx="240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6" name="Freihand 65">
                  <a:extLst>
                    <a:ext uri="{FF2B5EF4-FFF2-40B4-BE49-F238E27FC236}">
                      <a16:creationId xmlns:a16="http://schemas.microsoft.com/office/drawing/2014/main" id="{449A46A7-BF3A-D88C-FFD3-CC2174D29726}"/>
                    </a:ext>
                  </a:extLst>
                </p14:cNvPr>
                <p14:cNvContentPartPr/>
                <p14:nvPr/>
              </p14:nvContentPartPr>
              <p14:xfrm>
                <a:off x="10566137" y="719743"/>
                <a:ext cx="127440" cy="284760"/>
              </p14:xfrm>
            </p:contentPart>
          </mc:Choice>
          <mc:Fallback>
            <p:pic>
              <p:nvPicPr>
                <p:cNvPr id="66" name="Freihand 65">
                  <a:extLst>
                    <a:ext uri="{FF2B5EF4-FFF2-40B4-BE49-F238E27FC236}">
                      <a16:creationId xmlns:a16="http://schemas.microsoft.com/office/drawing/2014/main" id="{449A46A7-BF3A-D88C-FFD3-CC2174D29726}"/>
                    </a:ext>
                  </a:extLst>
                </p:cNvPr>
                <p:cNvPicPr/>
                <p:nvPr/>
              </p:nvPicPr>
              <p:blipFill>
                <a:blip r:embed="rId58"/>
                <a:stretch>
                  <a:fillRect/>
                </a:stretch>
              </p:blipFill>
              <p:spPr>
                <a:xfrm>
                  <a:off x="10560017" y="713623"/>
                  <a:ext cx="1396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7" name="Freihand 66">
                  <a:extLst>
                    <a:ext uri="{FF2B5EF4-FFF2-40B4-BE49-F238E27FC236}">
                      <a16:creationId xmlns:a16="http://schemas.microsoft.com/office/drawing/2014/main" id="{C10672D6-935C-FB50-EE70-6D722B554CD4}"/>
                    </a:ext>
                  </a:extLst>
                </p14:cNvPr>
                <p14:cNvContentPartPr/>
                <p14:nvPr/>
              </p14:nvContentPartPr>
              <p14:xfrm>
                <a:off x="10692497" y="830983"/>
                <a:ext cx="133920" cy="186480"/>
              </p14:xfrm>
            </p:contentPart>
          </mc:Choice>
          <mc:Fallback>
            <p:pic>
              <p:nvPicPr>
                <p:cNvPr id="67" name="Freihand 66">
                  <a:extLst>
                    <a:ext uri="{FF2B5EF4-FFF2-40B4-BE49-F238E27FC236}">
                      <a16:creationId xmlns:a16="http://schemas.microsoft.com/office/drawing/2014/main" id="{C10672D6-935C-FB50-EE70-6D722B554CD4}"/>
                    </a:ext>
                  </a:extLst>
                </p:cNvPr>
                <p:cNvPicPr/>
                <p:nvPr/>
              </p:nvPicPr>
              <p:blipFill>
                <a:blip r:embed="rId60"/>
                <a:stretch>
                  <a:fillRect/>
                </a:stretch>
              </p:blipFill>
              <p:spPr>
                <a:xfrm>
                  <a:off x="10686377" y="824863"/>
                  <a:ext cx="146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8" name="Freihand 67">
                  <a:extLst>
                    <a:ext uri="{FF2B5EF4-FFF2-40B4-BE49-F238E27FC236}">
                      <a16:creationId xmlns:a16="http://schemas.microsoft.com/office/drawing/2014/main" id="{E0CAF485-9626-6A25-D4D9-D52FF122D560}"/>
                    </a:ext>
                  </a:extLst>
                </p14:cNvPr>
                <p14:cNvContentPartPr/>
                <p14:nvPr/>
              </p14:nvContentPartPr>
              <p14:xfrm>
                <a:off x="10844777" y="662143"/>
                <a:ext cx="397080" cy="633600"/>
              </p14:xfrm>
            </p:contentPart>
          </mc:Choice>
          <mc:Fallback>
            <p:pic>
              <p:nvPicPr>
                <p:cNvPr id="68" name="Freihand 67">
                  <a:extLst>
                    <a:ext uri="{FF2B5EF4-FFF2-40B4-BE49-F238E27FC236}">
                      <a16:creationId xmlns:a16="http://schemas.microsoft.com/office/drawing/2014/main" id="{E0CAF485-9626-6A25-D4D9-D52FF122D560}"/>
                    </a:ext>
                  </a:extLst>
                </p:cNvPr>
                <p:cNvPicPr/>
                <p:nvPr/>
              </p:nvPicPr>
              <p:blipFill>
                <a:blip r:embed="rId62"/>
                <a:stretch>
                  <a:fillRect/>
                </a:stretch>
              </p:blipFill>
              <p:spPr>
                <a:xfrm>
                  <a:off x="10838657" y="656023"/>
                  <a:ext cx="40932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0" name="Freihand 69">
                  <a:extLst>
                    <a:ext uri="{FF2B5EF4-FFF2-40B4-BE49-F238E27FC236}">
                      <a16:creationId xmlns:a16="http://schemas.microsoft.com/office/drawing/2014/main" id="{12D10E09-B86E-FC03-F920-272B11465A24}"/>
                    </a:ext>
                  </a:extLst>
                </p14:cNvPr>
                <p14:cNvContentPartPr/>
                <p14:nvPr/>
              </p14:nvContentPartPr>
              <p14:xfrm>
                <a:off x="8565617" y="1335343"/>
                <a:ext cx="460440" cy="439200"/>
              </p14:xfrm>
            </p:contentPart>
          </mc:Choice>
          <mc:Fallback>
            <p:pic>
              <p:nvPicPr>
                <p:cNvPr id="70" name="Freihand 69">
                  <a:extLst>
                    <a:ext uri="{FF2B5EF4-FFF2-40B4-BE49-F238E27FC236}">
                      <a16:creationId xmlns:a16="http://schemas.microsoft.com/office/drawing/2014/main" id="{12D10E09-B86E-FC03-F920-272B11465A24}"/>
                    </a:ext>
                  </a:extLst>
                </p:cNvPr>
                <p:cNvPicPr/>
                <p:nvPr/>
              </p:nvPicPr>
              <p:blipFill>
                <a:blip r:embed="rId64"/>
                <a:stretch>
                  <a:fillRect/>
                </a:stretch>
              </p:blipFill>
              <p:spPr>
                <a:xfrm>
                  <a:off x="8559497" y="1329223"/>
                  <a:ext cx="47268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1" name="Freihand 70">
                  <a:extLst>
                    <a:ext uri="{FF2B5EF4-FFF2-40B4-BE49-F238E27FC236}">
                      <a16:creationId xmlns:a16="http://schemas.microsoft.com/office/drawing/2014/main" id="{5A5FB543-CB14-1627-4922-94064674CFCE}"/>
                    </a:ext>
                  </a:extLst>
                </p14:cNvPr>
                <p14:cNvContentPartPr/>
                <p14:nvPr/>
              </p14:nvContentPartPr>
              <p14:xfrm>
                <a:off x="8841737" y="1345063"/>
                <a:ext cx="79200" cy="25920"/>
              </p14:xfrm>
            </p:contentPart>
          </mc:Choice>
          <mc:Fallback>
            <p:pic>
              <p:nvPicPr>
                <p:cNvPr id="71" name="Freihand 70">
                  <a:extLst>
                    <a:ext uri="{FF2B5EF4-FFF2-40B4-BE49-F238E27FC236}">
                      <a16:creationId xmlns:a16="http://schemas.microsoft.com/office/drawing/2014/main" id="{5A5FB543-CB14-1627-4922-94064674CFCE}"/>
                    </a:ext>
                  </a:extLst>
                </p:cNvPr>
                <p:cNvPicPr/>
                <p:nvPr/>
              </p:nvPicPr>
              <p:blipFill>
                <a:blip r:embed="rId66"/>
                <a:stretch>
                  <a:fillRect/>
                </a:stretch>
              </p:blipFill>
              <p:spPr>
                <a:xfrm>
                  <a:off x="8835617" y="1338943"/>
                  <a:ext cx="91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2" name="Freihand 71">
                  <a:extLst>
                    <a:ext uri="{FF2B5EF4-FFF2-40B4-BE49-F238E27FC236}">
                      <a16:creationId xmlns:a16="http://schemas.microsoft.com/office/drawing/2014/main" id="{B7CFC793-E379-9D53-A176-7FF129227C68}"/>
                    </a:ext>
                  </a:extLst>
                </p14:cNvPr>
                <p14:cNvContentPartPr/>
                <p14:nvPr/>
              </p14:nvContentPartPr>
              <p14:xfrm>
                <a:off x="8895737" y="1289623"/>
                <a:ext cx="352800" cy="326160"/>
              </p14:xfrm>
            </p:contentPart>
          </mc:Choice>
          <mc:Fallback>
            <p:pic>
              <p:nvPicPr>
                <p:cNvPr id="72" name="Freihand 71">
                  <a:extLst>
                    <a:ext uri="{FF2B5EF4-FFF2-40B4-BE49-F238E27FC236}">
                      <a16:creationId xmlns:a16="http://schemas.microsoft.com/office/drawing/2014/main" id="{B7CFC793-E379-9D53-A176-7FF129227C68}"/>
                    </a:ext>
                  </a:extLst>
                </p:cNvPr>
                <p:cNvPicPr/>
                <p:nvPr/>
              </p:nvPicPr>
              <p:blipFill>
                <a:blip r:embed="rId68"/>
                <a:stretch>
                  <a:fillRect/>
                </a:stretch>
              </p:blipFill>
              <p:spPr>
                <a:xfrm>
                  <a:off x="8889617" y="1283503"/>
                  <a:ext cx="3650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3" name="Freihand 72">
                  <a:extLst>
                    <a:ext uri="{FF2B5EF4-FFF2-40B4-BE49-F238E27FC236}">
                      <a16:creationId xmlns:a16="http://schemas.microsoft.com/office/drawing/2014/main" id="{22259132-741D-5FDB-C415-F6722CDF13B2}"/>
                    </a:ext>
                  </a:extLst>
                </p14:cNvPr>
                <p14:cNvContentPartPr/>
                <p14:nvPr/>
              </p14:nvContentPartPr>
              <p14:xfrm>
                <a:off x="9474257" y="1388983"/>
                <a:ext cx="258840" cy="158040"/>
              </p14:xfrm>
            </p:contentPart>
          </mc:Choice>
          <mc:Fallback>
            <p:pic>
              <p:nvPicPr>
                <p:cNvPr id="73" name="Freihand 72">
                  <a:extLst>
                    <a:ext uri="{FF2B5EF4-FFF2-40B4-BE49-F238E27FC236}">
                      <a16:creationId xmlns:a16="http://schemas.microsoft.com/office/drawing/2014/main" id="{22259132-741D-5FDB-C415-F6722CDF13B2}"/>
                    </a:ext>
                  </a:extLst>
                </p:cNvPr>
                <p:cNvPicPr/>
                <p:nvPr/>
              </p:nvPicPr>
              <p:blipFill>
                <a:blip r:embed="rId70"/>
                <a:stretch>
                  <a:fillRect/>
                </a:stretch>
              </p:blipFill>
              <p:spPr>
                <a:xfrm>
                  <a:off x="9468137" y="1382863"/>
                  <a:ext cx="271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5" name="Freihand 74">
                  <a:extLst>
                    <a:ext uri="{FF2B5EF4-FFF2-40B4-BE49-F238E27FC236}">
                      <a16:creationId xmlns:a16="http://schemas.microsoft.com/office/drawing/2014/main" id="{DE188113-B11F-8041-8746-6F8019EB16D1}"/>
                    </a:ext>
                  </a:extLst>
                </p14:cNvPr>
                <p14:cNvContentPartPr/>
                <p14:nvPr/>
              </p14:nvContentPartPr>
              <p14:xfrm>
                <a:off x="9994097" y="1357663"/>
                <a:ext cx="128880" cy="190440"/>
              </p14:xfrm>
            </p:contentPart>
          </mc:Choice>
          <mc:Fallback>
            <p:pic>
              <p:nvPicPr>
                <p:cNvPr id="75" name="Freihand 74">
                  <a:extLst>
                    <a:ext uri="{FF2B5EF4-FFF2-40B4-BE49-F238E27FC236}">
                      <a16:creationId xmlns:a16="http://schemas.microsoft.com/office/drawing/2014/main" id="{DE188113-B11F-8041-8746-6F8019EB16D1}"/>
                    </a:ext>
                  </a:extLst>
                </p:cNvPr>
                <p:cNvPicPr/>
                <p:nvPr/>
              </p:nvPicPr>
              <p:blipFill>
                <a:blip r:embed="rId72"/>
                <a:stretch>
                  <a:fillRect/>
                </a:stretch>
              </p:blipFill>
              <p:spPr>
                <a:xfrm>
                  <a:off x="9987977" y="1351543"/>
                  <a:ext cx="1411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6" name="Freihand 75">
                  <a:extLst>
                    <a:ext uri="{FF2B5EF4-FFF2-40B4-BE49-F238E27FC236}">
                      <a16:creationId xmlns:a16="http://schemas.microsoft.com/office/drawing/2014/main" id="{297D99A3-2737-CB6A-AF11-20640DD21E88}"/>
                    </a:ext>
                  </a:extLst>
                </p14:cNvPr>
                <p14:cNvContentPartPr/>
                <p14:nvPr/>
              </p14:nvContentPartPr>
              <p14:xfrm>
                <a:off x="10197497" y="1214743"/>
                <a:ext cx="308160" cy="293040"/>
              </p14:xfrm>
            </p:contentPart>
          </mc:Choice>
          <mc:Fallback>
            <p:pic>
              <p:nvPicPr>
                <p:cNvPr id="76" name="Freihand 75">
                  <a:extLst>
                    <a:ext uri="{FF2B5EF4-FFF2-40B4-BE49-F238E27FC236}">
                      <a16:creationId xmlns:a16="http://schemas.microsoft.com/office/drawing/2014/main" id="{297D99A3-2737-CB6A-AF11-20640DD21E88}"/>
                    </a:ext>
                  </a:extLst>
                </p:cNvPr>
                <p:cNvPicPr/>
                <p:nvPr/>
              </p:nvPicPr>
              <p:blipFill>
                <a:blip r:embed="rId74"/>
                <a:stretch>
                  <a:fillRect/>
                </a:stretch>
              </p:blipFill>
              <p:spPr>
                <a:xfrm>
                  <a:off x="10191377" y="1208623"/>
                  <a:ext cx="3204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7" name="Freihand 76">
                  <a:extLst>
                    <a:ext uri="{FF2B5EF4-FFF2-40B4-BE49-F238E27FC236}">
                      <a16:creationId xmlns:a16="http://schemas.microsoft.com/office/drawing/2014/main" id="{608F3D02-6195-5781-C65A-B7FDC0858C59}"/>
                    </a:ext>
                  </a:extLst>
                </p14:cNvPr>
                <p14:cNvContentPartPr/>
                <p14:nvPr/>
              </p14:nvContentPartPr>
              <p14:xfrm>
                <a:off x="10489817" y="1268023"/>
                <a:ext cx="17280" cy="55080"/>
              </p14:xfrm>
            </p:contentPart>
          </mc:Choice>
          <mc:Fallback>
            <p:pic>
              <p:nvPicPr>
                <p:cNvPr id="77" name="Freihand 76">
                  <a:extLst>
                    <a:ext uri="{FF2B5EF4-FFF2-40B4-BE49-F238E27FC236}">
                      <a16:creationId xmlns:a16="http://schemas.microsoft.com/office/drawing/2014/main" id="{608F3D02-6195-5781-C65A-B7FDC0858C59}"/>
                    </a:ext>
                  </a:extLst>
                </p:cNvPr>
                <p:cNvPicPr/>
                <p:nvPr/>
              </p:nvPicPr>
              <p:blipFill>
                <a:blip r:embed="rId76"/>
                <a:stretch>
                  <a:fillRect/>
                </a:stretch>
              </p:blipFill>
              <p:spPr>
                <a:xfrm>
                  <a:off x="10483697" y="1261903"/>
                  <a:ext cx="29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8" name="Freihand 77">
                  <a:extLst>
                    <a:ext uri="{FF2B5EF4-FFF2-40B4-BE49-F238E27FC236}">
                      <a16:creationId xmlns:a16="http://schemas.microsoft.com/office/drawing/2014/main" id="{2380238A-BCF1-65DF-988C-E257ACFC2AA1}"/>
                    </a:ext>
                  </a:extLst>
                </p14:cNvPr>
                <p14:cNvContentPartPr/>
                <p14:nvPr/>
              </p14:nvContentPartPr>
              <p14:xfrm>
                <a:off x="10516097" y="1372423"/>
                <a:ext cx="349920" cy="342720"/>
              </p14:xfrm>
            </p:contentPart>
          </mc:Choice>
          <mc:Fallback>
            <p:pic>
              <p:nvPicPr>
                <p:cNvPr id="78" name="Freihand 77">
                  <a:extLst>
                    <a:ext uri="{FF2B5EF4-FFF2-40B4-BE49-F238E27FC236}">
                      <a16:creationId xmlns:a16="http://schemas.microsoft.com/office/drawing/2014/main" id="{2380238A-BCF1-65DF-988C-E257ACFC2AA1}"/>
                    </a:ext>
                  </a:extLst>
                </p:cNvPr>
                <p:cNvPicPr/>
                <p:nvPr/>
              </p:nvPicPr>
              <p:blipFill>
                <a:blip r:embed="rId78"/>
                <a:stretch>
                  <a:fillRect/>
                </a:stretch>
              </p:blipFill>
              <p:spPr>
                <a:xfrm>
                  <a:off x="10509977" y="1366303"/>
                  <a:ext cx="36216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9" name="Freihand 78">
                  <a:extLst>
                    <a:ext uri="{FF2B5EF4-FFF2-40B4-BE49-F238E27FC236}">
                      <a16:creationId xmlns:a16="http://schemas.microsoft.com/office/drawing/2014/main" id="{270D17B0-30A4-4975-F46F-B3A9839ACA92}"/>
                    </a:ext>
                  </a:extLst>
                </p14:cNvPr>
                <p14:cNvContentPartPr/>
                <p14:nvPr/>
              </p14:nvContentPartPr>
              <p14:xfrm>
                <a:off x="10903817" y="1248223"/>
                <a:ext cx="466920" cy="228240"/>
              </p14:xfrm>
            </p:contentPart>
          </mc:Choice>
          <mc:Fallback>
            <p:pic>
              <p:nvPicPr>
                <p:cNvPr id="79" name="Freihand 78">
                  <a:extLst>
                    <a:ext uri="{FF2B5EF4-FFF2-40B4-BE49-F238E27FC236}">
                      <a16:creationId xmlns:a16="http://schemas.microsoft.com/office/drawing/2014/main" id="{270D17B0-30A4-4975-F46F-B3A9839ACA92}"/>
                    </a:ext>
                  </a:extLst>
                </p:cNvPr>
                <p:cNvPicPr/>
                <p:nvPr/>
              </p:nvPicPr>
              <p:blipFill>
                <a:blip r:embed="rId80"/>
                <a:stretch>
                  <a:fillRect/>
                </a:stretch>
              </p:blipFill>
              <p:spPr>
                <a:xfrm>
                  <a:off x="10897697" y="1242103"/>
                  <a:ext cx="4791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0" name="Freihand 79">
                  <a:extLst>
                    <a:ext uri="{FF2B5EF4-FFF2-40B4-BE49-F238E27FC236}">
                      <a16:creationId xmlns:a16="http://schemas.microsoft.com/office/drawing/2014/main" id="{ACE7EE6E-A67D-596C-3225-0859C74E8D47}"/>
                    </a:ext>
                  </a:extLst>
                </p14:cNvPr>
                <p14:cNvContentPartPr/>
                <p14:nvPr/>
              </p14:nvContentPartPr>
              <p14:xfrm>
                <a:off x="8582897" y="1863103"/>
                <a:ext cx="12240" cy="213840"/>
              </p14:xfrm>
            </p:contentPart>
          </mc:Choice>
          <mc:Fallback>
            <p:pic>
              <p:nvPicPr>
                <p:cNvPr id="80" name="Freihand 79">
                  <a:extLst>
                    <a:ext uri="{FF2B5EF4-FFF2-40B4-BE49-F238E27FC236}">
                      <a16:creationId xmlns:a16="http://schemas.microsoft.com/office/drawing/2014/main" id="{ACE7EE6E-A67D-596C-3225-0859C74E8D47}"/>
                    </a:ext>
                  </a:extLst>
                </p:cNvPr>
                <p:cNvPicPr/>
                <p:nvPr/>
              </p:nvPicPr>
              <p:blipFill>
                <a:blip r:embed="rId82"/>
                <a:stretch>
                  <a:fillRect/>
                </a:stretch>
              </p:blipFill>
              <p:spPr>
                <a:xfrm>
                  <a:off x="8576777" y="1856983"/>
                  <a:ext cx="24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1" name="Freihand 80">
                  <a:extLst>
                    <a:ext uri="{FF2B5EF4-FFF2-40B4-BE49-F238E27FC236}">
                      <a16:creationId xmlns:a16="http://schemas.microsoft.com/office/drawing/2014/main" id="{D842C038-D6D4-CE5C-2249-2C10CBDEB554}"/>
                    </a:ext>
                  </a:extLst>
                </p14:cNvPr>
                <p14:cNvContentPartPr/>
                <p14:nvPr/>
              </p14:nvContentPartPr>
              <p14:xfrm>
                <a:off x="8550857" y="1806943"/>
                <a:ext cx="226440" cy="187920"/>
              </p14:xfrm>
            </p:contentPart>
          </mc:Choice>
          <mc:Fallback>
            <p:pic>
              <p:nvPicPr>
                <p:cNvPr id="81" name="Freihand 80">
                  <a:extLst>
                    <a:ext uri="{FF2B5EF4-FFF2-40B4-BE49-F238E27FC236}">
                      <a16:creationId xmlns:a16="http://schemas.microsoft.com/office/drawing/2014/main" id="{D842C038-D6D4-CE5C-2249-2C10CBDEB554}"/>
                    </a:ext>
                  </a:extLst>
                </p:cNvPr>
                <p:cNvPicPr/>
                <p:nvPr/>
              </p:nvPicPr>
              <p:blipFill>
                <a:blip r:embed="rId84"/>
                <a:stretch>
                  <a:fillRect/>
                </a:stretch>
              </p:blipFill>
              <p:spPr>
                <a:xfrm>
                  <a:off x="8544737" y="1800823"/>
                  <a:ext cx="238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2" name="Freihand 81">
                  <a:extLst>
                    <a:ext uri="{FF2B5EF4-FFF2-40B4-BE49-F238E27FC236}">
                      <a16:creationId xmlns:a16="http://schemas.microsoft.com/office/drawing/2014/main" id="{0FD2F5C4-206B-3C81-A6A1-5C121C76F624}"/>
                    </a:ext>
                  </a:extLst>
                </p14:cNvPr>
                <p14:cNvContentPartPr/>
                <p14:nvPr/>
              </p14:nvContentPartPr>
              <p14:xfrm>
                <a:off x="8576417" y="2045263"/>
                <a:ext cx="130680" cy="77040"/>
              </p14:xfrm>
            </p:contentPart>
          </mc:Choice>
          <mc:Fallback>
            <p:pic>
              <p:nvPicPr>
                <p:cNvPr id="82" name="Freihand 81">
                  <a:extLst>
                    <a:ext uri="{FF2B5EF4-FFF2-40B4-BE49-F238E27FC236}">
                      <a16:creationId xmlns:a16="http://schemas.microsoft.com/office/drawing/2014/main" id="{0FD2F5C4-206B-3C81-A6A1-5C121C76F624}"/>
                    </a:ext>
                  </a:extLst>
                </p:cNvPr>
                <p:cNvPicPr/>
                <p:nvPr/>
              </p:nvPicPr>
              <p:blipFill>
                <a:blip r:embed="rId86"/>
                <a:stretch>
                  <a:fillRect/>
                </a:stretch>
              </p:blipFill>
              <p:spPr>
                <a:xfrm>
                  <a:off x="8570297" y="2039143"/>
                  <a:ext cx="142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3" name="Freihand 82">
                  <a:extLst>
                    <a:ext uri="{FF2B5EF4-FFF2-40B4-BE49-F238E27FC236}">
                      <a16:creationId xmlns:a16="http://schemas.microsoft.com/office/drawing/2014/main" id="{AE0530E3-5BFB-3A57-0F1E-A9B95EA578EE}"/>
                    </a:ext>
                  </a:extLst>
                </p14:cNvPr>
                <p14:cNvContentPartPr/>
                <p14:nvPr/>
              </p14:nvContentPartPr>
              <p14:xfrm>
                <a:off x="8738777" y="1899103"/>
                <a:ext cx="322200" cy="198720"/>
              </p14:xfrm>
            </p:contentPart>
          </mc:Choice>
          <mc:Fallback>
            <p:pic>
              <p:nvPicPr>
                <p:cNvPr id="83" name="Freihand 82">
                  <a:extLst>
                    <a:ext uri="{FF2B5EF4-FFF2-40B4-BE49-F238E27FC236}">
                      <a16:creationId xmlns:a16="http://schemas.microsoft.com/office/drawing/2014/main" id="{AE0530E3-5BFB-3A57-0F1E-A9B95EA578EE}"/>
                    </a:ext>
                  </a:extLst>
                </p:cNvPr>
                <p:cNvPicPr/>
                <p:nvPr/>
              </p:nvPicPr>
              <p:blipFill>
                <a:blip r:embed="rId88"/>
                <a:stretch>
                  <a:fillRect/>
                </a:stretch>
              </p:blipFill>
              <p:spPr>
                <a:xfrm>
                  <a:off x="8732657" y="1892983"/>
                  <a:ext cx="334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4" name="Freihand 83">
                  <a:extLst>
                    <a:ext uri="{FF2B5EF4-FFF2-40B4-BE49-F238E27FC236}">
                      <a16:creationId xmlns:a16="http://schemas.microsoft.com/office/drawing/2014/main" id="{E2556609-3DE8-AEF1-0FDA-FD4501F5C8A8}"/>
                    </a:ext>
                  </a:extLst>
                </p14:cNvPr>
                <p14:cNvContentPartPr/>
                <p14:nvPr/>
              </p14:nvContentPartPr>
              <p14:xfrm>
                <a:off x="9160697" y="1765903"/>
                <a:ext cx="199080" cy="257760"/>
              </p14:xfrm>
            </p:contentPart>
          </mc:Choice>
          <mc:Fallback>
            <p:pic>
              <p:nvPicPr>
                <p:cNvPr id="84" name="Freihand 83">
                  <a:extLst>
                    <a:ext uri="{FF2B5EF4-FFF2-40B4-BE49-F238E27FC236}">
                      <a16:creationId xmlns:a16="http://schemas.microsoft.com/office/drawing/2014/main" id="{E2556609-3DE8-AEF1-0FDA-FD4501F5C8A8}"/>
                    </a:ext>
                  </a:extLst>
                </p:cNvPr>
                <p:cNvPicPr/>
                <p:nvPr/>
              </p:nvPicPr>
              <p:blipFill>
                <a:blip r:embed="rId90"/>
                <a:stretch>
                  <a:fillRect/>
                </a:stretch>
              </p:blipFill>
              <p:spPr>
                <a:xfrm>
                  <a:off x="9154577" y="1759783"/>
                  <a:ext cx="2113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5" name="Freihand 84">
                  <a:extLst>
                    <a:ext uri="{FF2B5EF4-FFF2-40B4-BE49-F238E27FC236}">
                      <a16:creationId xmlns:a16="http://schemas.microsoft.com/office/drawing/2014/main" id="{01E3685D-D5FF-E5E5-094D-A81076C5E0AA}"/>
                    </a:ext>
                  </a:extLst>
                </p14:cNvPr>
                <p14:cNvContentPartPr/>
                <p14:nvPr/>
              </p14:nvContentPartPr>
              <p14:xfrm>
                <a:off x="9388937" y="1882543"/>
                <a:ext cx="785880" cy="151920"/>
              </p14:xfrm>
            </p:contentPart>
          </mc:Choice>
          <mc:Fallback>
            <p:pic>
              <p:nvPicPr>
                <p:cNvPr id="85" name="Freihand 84">
                  <a:extLst>
                    <a:ext uri="{FF2B5EF4-FFF2-40B4-BE49-F238E27FC236}">
                      <a16:creationId xmlns:a16="http://schemas.microsoft.com/office/drawing/2014/main" id="{01E3685D-D5FF-E5E5-094D-A81076C5E0AA}"/>
                    </a:ext>
                  </a:extLst>
                </p:cNvPr>
                <p:cNvPicPr/>
                <p:nvPr/>
              </p:nvPicPr>
              <p:blipFill>
                <a:blip r:embed="rId92"/>
                <a:stretch>
                  <a:fillRect/>
                </a:stretch>
              </p:blipFill>
              <p:spPr>
                <a:xfrm>
                  <a:off x="9382817" y="1876423"/>
                  <a:ext cx="798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6" name="Freihand 85">
                  <a:extLst>
                    <a:ext uri="{FF2B5EF4-FFF2-40B4-BE49-F238E27FC236}">
                      <a16:creationId xmlns:a16="http://schemas.microsoft.com/office/drawing/2014/main" id="{9B8087E2-530D-2B43-F213-723DB12B2F8A}"/>
                    </a:ext>
                  </a:extLst>
                </p14:cNvPr>
                <p14:cNvContentPartPr/>
                <p14:nvPr/>
              </p14:nvContentPartPr>
              <p14:xfrm>
                <a:off x="10248977" y="1856623"/>
                <a:ext cx="346320" cy="161280"/>
              </p14:xfrm>
            </p:contentPart>
          </mc:Choice>
          <mc:Fallback>
            <p:pic>
              <p:nvPicPr>
                <p:cNvPr id="86" name="Freihand 85">
                  <a:extLst>
                    <a:ext uri="{FF2B5EF4-FFF2-40B4-BE49-F238E27FC236}">
                      <a16:creationId xmlns:a16="http://schemas.microsoft.com/office/drawing/2014/main" id="{9B8087E2-530D-2B43-F213-723DB12B2F8A}"/>
                    </a:ext>
                  </a:extLst>
                </p:cNvPr>
                <p:cNvPicPr/>
                <p:nvPr/>
              </p:nvPicPr>
              <p:blipFill>
                <a:blip r:embed="rId94"/>
                <a:stretch>
                  <a:fillRect/>
                </a:stretch>
              </p:blipFill>
              <p:spPr>
                <a:xfrm>
                  <a:off x="10242857" y="1850503"/>
                  <a:ext cx="358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7" name="Freihand 86">
                  <a:extLst>
                    <a:ext uri="{FF2B5EF4-FFF2-40B4-BE49-F238E27FC236}">
                      <a16:creationId xmlns:a16="http://schemas.microsoft.com/office/drawing/2014/main" id="{E8812AC4-7C98-6114-F6F8-FC6E2AAB04CF}"/>
                    </a:ext>
                  </a:extLst>
                </p14:cNvPr>
                <p14:cNvContentPartPr/>
                <p14:nvPr/>
              </p14:nvContentPartPr>
              <p14:xfrm>
                <a:off x="10803377" y="1788943"/>
                <a:ext cx="233280" cy="447480"/>
              </p14:xfrm>
            </p:contentPart>
          </mc:Choice>
          <mc:Fallback>
            <p:pic>
              <p:nvPicPr>
                <p:cNvPr id="87" name="Freihand 86">
                  <a:extLst>
                    <a:ext uri="{FF2B5EF4-FFF2-40B4-BE49-F238E27FC236}">
                      <a16:creationId xmlns:a16="http://schemas.microsoft.com/office/drawing/2014/main" id="{E8812AC4-7C98-6114-F6F8-FC6E2AAB04CF}"/>
                    </a:ext>
                  </a:extLst>
                </p:cNvPr>
                <p:cNvPicPr/>
                <p:nvPr/>
              </p:nvPicPr>
              <p:blipFill>
                <a:blip r:embed="rId96"/>
                <a:stretch>
                  <a:fillRect/>
                </a:stretch>
              </p:blipFill>
              <p:spPr>
                <a:xfrm>
                  <a:off x="10797257" y="1782823"/>
                  <a:ext cx="24552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8" name="Freihand 87">
                  <a:extLst>
                    <a:ext uri="{FF2B5EF4-FFF2-40B4-BE49-F238E27FC236}">
                      <a16:creationId xmlns:a16="http://schemas.microsoft.com/office/drawing/2014/main" id="{2F830FA8-990C-3D3D-DF64-90EE207911DF}"/>
                    </a:ext>
                  </a:extLst>
                </p14:cNvPr>
                <p14:cNvContentPartPr/>
                <p14:nvPr/>
              </p14:nvContentPartPr>
              <p14:xfrm>
                <a:off x="11080937" y="1659703"/>
                <a:ext cx="190800" cy="274680"/>
              </p14:xfrm>
            </p:contentPart>
          </mc:Choice>
          <mc:Fallback>
            <p:pic>
              <p:nvPicPr>
                <p:cNvPr id="88" name="Freihand 87">
                  <a:extLst>
                    <a:ext uri="{FF2B5EF4-FFF2-40B4-BE49-F238E27FC236}">
                      <a16:creationId xmlns:a16="http://schemas.microsoft.com/office/drawing/2014/main" id="{2F830FA8-990C-3D3D-DF64-90EE207911DF}"/>
                    </a:ext>
                  </a:extLst>
                </p:cNvPr>
                <p:cNvPicPr/>
                <p:nvPr/>
              </p:nvPicPr>
              <p:blipFill>
                <a:blip r:embed="rId98"/>
                <a:stretch>
                  <a:fillRect/>
                </a:stretch>
              </p:blipFill>
              <p:spPr>
                <a:xfrm>
                  <a:off x="11074817" y="1653583"/>
                  <a:ext cx="2030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9" name="Freihand 88">
                  <a:extLst>
                    <a:ext uri="{FF2B5EF4-FFF2-40B4-BE49-F238E27FC236}">
                      <a16:creationId xmlns:a16="http://schemas.microsoft.com/office/drawing/2014/main" id="{472FEA22-7F79-29A6-C6EA-04A72A3D83B7}"/>
                    </a:ext>
                  </a:extLst>
                </p14:cNvPr>
                <p14:cNvContentPartPr/>
                <p14:nvPr/>
              </p14:nvContentPartPr>
              <p14:xfrm>
                <a:off x="8607737" y="2338663"/>
                <a:ext cx="115560" cy="278280"/>
              </p14:xfrm>
            </p:contentPart>
          </mc:Choice>
          <mc:Fallback>
            <p:pic>
              <p:nvPicPr>
                <p:cNvPr id="89" name="Freihand 88">
                  <a:extLst>
                    <a:ext uri="{FF2B5EF4-FFF2-40B4-BE49-F238E27FC236}">
                      <a16:creationId xmlns:a16="http://schemas.microsoft.com/office/drawing/2014/main" id="{472FEA22-7F79-29A6-C6EA-04A72A3D83B7}"/>
                    </a:ext>
                  </a:extLst>
                </p:cNvPr>
                <p:cNvPicPr/>
                <p:nvPr/>
              </p:nvPicPr>
              <p:blipFill>
                <a:blip r:embed="rId100"/>
                <a:stretch>
                  <a:fillRect/>
                </a:stretch>
              </p:blipFill>
              <p:spPr>
                <a:xfrm>
                  <a:off x="8601617" y="2332543"/>
                  <a:ext cx="1278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0" name="Freihand 89">
                  <a:extLst>
                    <a:ext uri="{FF2B5EF4-FFF2-40B4-BE49-F238E27FC236}">
                      <a16:creationId xmlns:a16="http://schemas.microsoft.com/office/drawing/2014/main" id="{F71DE21F-3524-192B-151B-A819195D4B6F}"/>
                    </a:ext>
                  </a:extLst>
                </p14:cNvPr>
                <p14:cNvContentPartPr/>
                <p14:nvPr/>
              </p14:nvContentPartPr>
              <p14:xfrm>
                <a:off x="8813297" y="2432983"/>
                <a:ext cx="247320" cy="125280"/>
              </p14:xfrm>
            </p:contentPart>
          </mc:Choice>
          <mc:Fallback>
            <p:pic>
              <p:nvPicPr>
                <p:cNvPr id="90" name="Freihand 89">
                  <a:extLst>
                    <a:ext uri="{FF2B5EF4-FFF2-40B4-BE49-F238E27FC236}">
                      <a16:creationId xmlns:a16="http://schemas.microsoft.com/office/drawing/2014/main" id="{F71DE21F-3524-192B-151B-A819195D4B6F}"/>
                    </a:ext>
                  </a:extLst>
                </p:cNvPr>
                <p:cNvPicPr/>
                <p:nvPr/>
              </p:nvPicPr>
              <p:blipFill>
                <a:blip r:embed="rId102"/>
                <a:stretch>
                  <a:fillRect/>
                </a:stretch>
              </p:blipFill>
              <p:spPr>
                <a:xfrm>
                  <a:off x="8807177" y="2426863"/>
                  <a:ext cx="259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1" name="Freihand 90">
                  <a:extLst>
                    <a:ext uri="{FF2B5EF4-FFF2-40B4-BE49-F238E27FC236}">
                      <a16:creationId xmlns:a16="http://schemas.microsoft.com/office/drawing/2014/main" id="{59A0468D-6C84-88FA-E51C-9C902F47DE90}"/>
                    </a:ext>
                  </a:extLst>
                </p14:cNvPr>
                <p14:cNvContentPartPr/>
                <p14:nvPr/>
              </p14:nvContentPartPr>
              <p14:xfrm>
                <a:off x="8940737" y="2289343"/>
                <a:ext cx="4680" cy="3600"/>
              </p14:xfrm>
            </p:contentPart>
          </mc:Choice>
          <mc:Fallback>
            <p:pic>
              <p:nvPicPr>
                <p:cNvPr id="91" name="Freihand 90">
                  <a:extLst>
                    <a:ext uri="{FF2B5EF4-FFF2-40B4-BE49-F238E27FC236}">
                      <a16:creationId xmlns:a16="http://schemas.microsoft.com/office/drawing/2014/main" id="{59A0468D-6C84-88FA-E51C-9C902F47DE90}"/>
                    </a:ext>
                  </a:extLst>
                </p:cNvPr>
                <p:cNvPicPr/>
                <p:nvPr/>
              </p:nvPicPr>
              <p:blipFill>
                <a:blip r:embed="rId104"/>
                <a:stretch>
                  <a:fillRect/>
                </a:stretch>
              </p:blipFill>
              <p:spPr>
                <a:xfrm>
                  <a:off x="8934617" y="2283223"/>
                  <a:ext cx="16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2" name="Freihand 91">
                  <a:extLst>
                    <a:ext uri="{FF2B5EF4-FFF2-40B4-BE49-F238E27FC236}">
                      <a16:creationId xmlns:a16="http://schemas.microsoft.com/office/drawing/2014/main" id="{879E16EA-D397-342C-0D4E-A7DD68C8BF8D}"/>
                    </a:ext>
                  </a:extLst>
                </p14:cNvPr>
                <p14:cNvContentPartPr/>
                <p14:nvPr/>
              </p14:nvContentPartPr>
              <p14:xfrm>
                <a:off x="9173297" y="2417143"/>
                <a:ext cx="136800" cy="163800"/>
              </p14:xfrm>
            </p:contentPart>
          </mc:Choice>
          <mc:Fallback>
            <p:pic>
              <p:nvPicPr>
                <p:cNvPr id="92" name="Freihand 91">
                  <a:extLst>
                    <a:ext uri="{FF2B5EF4-FFF2-40B4-BE49-F238E27FC236}">
                      <a16:creationId xmlns:a16="http://schemas.microsoft.com/office/drawing/2014/main" id="{879E16EA-D397-342C-0D4E-A7DD68C8BF8D}"/>
                    </a:ext>
                  </a:extLst>
                </p:cNvPr>
                <p:cNvPicPr/>
                <p:nvPr/>
              </p:nvPicPr>
              <p:blipFill>
                <a:blip r:embed="rId106"/>
                <a:stretch>
                  <a:fillRect/>
                </a:stretch>
              </p:blipFill>
              <p:spPr>
                <a:xfrm>
                  <a:off x="9167177" y="2411023"/>
                  <a:ext cx="149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3" name="Freihand 92">
                  <a:extLst>
                    <a:ext uri="{FF2B5EF4-FFF2-40B4-BE49-F238E27FC236}">
                      <a16:creationId xmlns:a16="http://schemas.microsoft.com/office/drawing/2014/main" id="{A29A792D-ABB3-D826-2F47-3CABE0E404B8}"/>
                    </a:ext>
                  </a:extLst>
                </p14:cNvPr>
                <p14:cNvContentPartPr/>
                <p14:nvPr/>
              </p14:nvContentPartPr>
              <p14:xfrm>
                <a:off x="9378137" y="2392663"/>
                <a:ext cx="307800" cy="130680"/>
              </p14:xfrm>
            </p:contentPart>
          </mc:Choice>
          <mc:Fallback>
            <p:pic>
              <p:nvPicPr>
                <p:cNvPr id="93" name="Freihand 92">
                  <a:extLst>
                    <a:ext uri="{FF2B5EF4-FFF2-40B4-BE49-F238E27FC236}">
                      <a16:creationId xmlns:a16="http://schemas.microsoft.com/office/drawing/2014/main" id="{A29A792D-ABB3-D826-2F47-3CABE0E404B8}"/>
                    </a:ext>
                  </a:extLst>
                </p:cNvPr>
                <p:cNvPicPr/>
                <p:nvPr/>
              </p:nvPicPr>
              <p:blipFill>
                <a:blip r:embed="rId108"/>
                <a:stretch>
                  <a:fillRect/>
                </a:stretch>
              </p:blipFill>
              <p:spPr>
                <a:xfrm>
                  <a:off x="9372017" y="2386543"/>
                  <a:ext cx="320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4" name="Freihand 93">
                  <a:extLst>
                    <a:ext uri="{FF2B5EF4-FFF2-40B4-BE49-F238E27FC236}">
                      <a16:creationId xmlns:a16="http://schemas.microsoft.com/office/drawing/2014/main" id="{17D90B10-9575-B5A0-DC4F-D83FF6AA8C51}"/>
                    </a:ext>
                  </a:extLst>
                </p14:cNvPr>
                <p14:cNvContentPartPr/>
                <p14:nvPr/>
              </p14:nvContentPartPr>
              <p14:xfrm>
                <a:off x="9614297" y="2254783"/>
                <a:ext cx="2520" cy="18360"/>
              </p14:xfrm>
            </p:contentPart>
          </mc:Choice>
          <mc:Fallback>
            <p:pic>
              <p:nvPicPr>
                <p:cNvPr id="94" name="Freihand 93">
                  <a:extLst>
                    <a:ext uri="{FF2B5EF4-FFF2-40B4-BE49-F238E27FC236}">
                      <a16:creationId xmlns:a16="http://schemas.microsoft.com/office/drawing/2014/main" id="{17D90B10-9575-B5A0-DC4F-D83FF6AA8C51}"/>
                    </a:ext>
                  </a:extLst>
                </p:cNvPr>
                <p:cNvPicPr/>
                <p:nvPr/>
              </p:nvPicPr>
              <p:blipFill>
                <a:blip r:embed="rId110"/>
                <a:stretch>
                  <a:fillRect/>
                </a:stretch>
              </p:blipFill>
              <p:spPr>
                <a:xfrm>
                  <a:off x="9608177" y="2248663"/>
                  <a:ext cx="14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5" name="Freihand 94">
                  <a:extLst>
                    <a:ext uri="{FF2B5EF4-FFF2-40B4-BE49-F238E27FC236}">
                      <a16:creationId xmlns:a16="http://schemas.microsoft.com/office/drawing/2014/main" id="{7060756A-E0C1-FEC2-1CA3-FF94277AE73C}"/>
                    </a:ext>
                  </a:extLst>
                </p14:cNvPr>
                <p14:cNvContentPartPr/>
                <p14:nvPr/>
              </p14:nvContentPartPr>
              <p14:xfrm>
                <a:off x="9787097" y="2237863"/>
                <a:ext cx="219960" cy="268560"/>
              </p14:xfrm>
            </p:contentPart>
          </mc:Choice>
          <mc:Fallback>
            <p:pic>
              <p:nvPicPr>
                <p:cNvPr id="95" name="Freihand 94">
                  <a:extLst>
                    <a:ext uri="{FF2B5EF4-FFF2-40B4-BE49-F238E27FC236}">
                      <a16:creationId xmlns:a16="http://schemas.microsoft.com/office/drawing/2014/main" id="{7060756A-E0C1-FEC2-1CA3-FF94277AE73C}"/>
                    </a:ext>
                  </a:extLst>
                </p:cNvPr>
                <p:cNvPicPr/>
                <p:nvPr/>
              </p:nvPicPr>
              <p:blipFill>
                <a:blip r:embed="rId112"/>
                <a:stretch>
                  <a:fillRect/>
                </a:stretch>
              </p:blipFill>
              <p:spPr>
                <a:xfrm>
                  <a:off x="9780977" y="2231743"/>
                  <a:ext cx="2322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6" name="Freihand 95">
                  <a:extLst>
                    <a:ext uri="{FF2B5EF4-FFF2-40B4-BE49-F238E27FC236}">
                      <a16:creationId xmlns:a16="http://schemas.microsoft.com/office/drawing/2014/main" id="{95BC32A6-C66B-4EC2-8F15-B2344CE4E704}"/>
                    </a:ext>
                  </a:extLst>
                </p14:cNvPr>
                <p14:cNvContentPartPr/>
                <p14:nvPr/>
              </p14:nvContentPartPr>
              <p14:xfrm>
                <a:off x="10002737" y="2377903"/>
                <a:ext cx="323640" cy="120600"/>
              </p14:xfrm>
            </p:contentPart>
          </mc:Choice>
          <mc:Fallback>
            <p:pic>
              <p:nvPicPr>
                <p:cNvPr id="96" name="Freihand 95">
                  <a:extLst>
                    <a:ext uri="{FF2B5EF4-FFF2-40B4-BE49-F238E27FC236}">
                      <a16:creationId xmlns:a16="http://schemas.microsoft.com/office/drawing/2014/main" id="{95BC32A6-C66B-4EC2-8F15-B2344CE4E704}"/>
                    </a:ext>
                  </a:extLst>
                </p:cNvPr>
                <p:cNvPicPr/>
                <p:nvPr/>
              </p:nvPicPr>
              <p:blipFill>
                <a:blip r:embed="rId114"/>
                <a:stretch>
                  <a:fillRect/>
                </a:stretch>
              </p:blipFill>
              <p:spPr>
                <a:xfrm>
                  <a:off x="9996617" y="2371783"/>
                  <a:ext cx="335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7" name="Freihand 96">
                  <a:extLst>
                    <a:ext uri="{FF2B5EF4-FFF2-40B4-BE49-F238E27FC236}">
                      <a16:creationId xmlns:a16="http://schemas.microsoft.com/office/drawing/2014/main" id="{F9692918-7355-D7E2-DCC1-DD49551CF555}"/>
                    </a:ext>
                  </a:extLst>
                </p14:cNvPr>
                <p14:cNvContentPartPr/>
                <p14:nvPr/>
              </p14:nvContentPartPr>
              <p14:xfrm>
                <a:off x="10439777" y="2219503"/>
                <a:ext cx="194760" cy="262800"/>
              </p14:xfrm>
            </p:contentPart>
          </mc:Choice>
          <mc:Fallback>
            <p:pic>
              <p:nvPicPr>
                <p:cNvPr id="97" name="Freihand 96">
                  <a:extLst>
                    <a:ext uri="{FF2B5EF4-FFF2-40B4-BE49-F238E27FC236}">
                      <a16:creationId xmlns:a16="http://schemas.microsoft.com/office/drawing/2014/main" id="{F9692918-7355-D7E2-DCC1-DD49551CF555}"/>
                    </a:ext>
                  </a:extLst>
                </p:cNvPr>
                <p:cNvPicPr/>
                <p:nvPr/>
              </p:nvPicPr>
              <p:blipFill>
                <a:blip r:embed="rId116"/>
                <a:stretch>
                  <a:fillRect/>
                </a:stretch>
              </p:blipFill>
              <p:spPr>
                <a:xfrm>
                  <a:off x="10433657" y="2213383"/>
                  <a:ext cx="2070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8" name="Freihand 97">
                  <a:extLst>
                    <a:ext uri="{FF2B5EF4-FFF2-40B4-BE49-F238E27FC236}">
                      <a16:creationId xmlns:a16="http://schemas.microsoft.com/office/drawing/2014/main" id="{F213989F-CF39-177A-F8B6-66A49D7FA5EF}"/>
                    </a:ext>
                  </a:extLst>
                </p14:cNvPr>
                <p14:cNvContentPartPr/>
                <p14:nvPr/>
              </p14:nvContentPartPr>
              <p14:xfrm>
                <a:off x="10692497" y="2296543"/>
                <a:ext cx="403560" cy="154440"/>
              </p14:xfrm>
            </p:contentPart>
          </mc:Choice>
          <mc:Fallback>
            <p:pic>
              <p:nvPicPr>
                <p:cNvPr id="98" name="Freihand 97">
                  <a:extLst>
                    <a:ext uri="{FF2B5EF4-FFF2-40B4-BE49-F238E27FC236}">
                      <a16:creationId xmlns:a16="http://schemas.microsoft.com/office/drawing/2014/main" id="{F213989F-CF39-177A-F8B6-66A49D7FA5EF}"/>
                    </a:ext>
                  </a:extLst>
                </p:cNvPr>
                <p:cNvPicPr/>
                <p:nvPr/>
              </p:nvPicPr>
              <p:blipFill>
                <a:blip r:embed="rId118"/>
                <a:stretch>
                  <a:fillRect/>
                </a:stretch>
              </p:blipFill>
              <p:spPr>
                <a:xfrm>
                  <a:off x="10686377" y="2290423"/>
                  <a:ext cx="415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0" name="Freihand 99">
                  <a:extLst>
                    <a:ext uri="{FF2B5EF4-FFF2-40B4-BE49-F238E27FC236}">
                      <a16:creationId xmlns:a16="http://schemas.microsoft.com/office/drawing/2014/main" id="{7B0D7F58-C103-032F-32DA-9FE78FFDB7AB}"/>
                    </a:ext>
                  </a:extLst>
                </p14:cNvPr>
                <p14:cNvContentPartPr/>
                <p14:nvPr/>
              </p14:nvContentPartPr>
              <p14:xfrm>
                <a:off x="8676857" y="2815663"/>
                <a:ext cx="174240" cy="294840"/>
              </p14:xfrm>
            </p:contentPart>
          </mc:Choice>
          <mc:Fallback>
            <p:pic>
              <p:nvPicPr>
                <p:cNvPr id="100" name="Freihand 99">
                  <a:extLst>
                    <a:ext uri="{FF2B5EF4-FFF2-40B4-BE49-F238E27FC236}">
                      <a16:creationId xmlns:a16="http://schemas.microsoft.com/office/drawing/2014/main" id="{7B0D7F58-C103-032F-32DA-9FE78FFDB7AB}"/>
                    </a:ext>
                  </a:extLst>
                </p:cNvPr>
                <p:cNvPicPr/>
                <p:nvPr/>
              </p:nvPicPr>
              <p:blipFill>
                <a:blip r:embed="rId120"/>
                <a:stretch>
                  <a:fillRect/>
                </a:stretch>
              </p:blipFill>
              <p:spPr>
                <a:xfrm>
                  <a:off x="8670737" y="2809543"/>
                  <a:ext cx="1864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1" name="Freihand 100">
                  <a:extLst>
                    <a:ext uri="{FF2B5EF4-FFF2-40B4-BE49-F238E27FC236}">
                      <a16:creationId xmlns:a16="http://schemas.microsoft.com/office/drawing/2014/main" id="{33CAF5ED-F10A-A87A-F740-619D379B5FE1}"/>
                    </a:ext>
                  </a:extLst>
                </p14:cNvPr>
                <p14:cNvContentPartPr/>
                <p14:nvPr/>
              </p14:nvContentPartPr>
              <p14:xfrm>
                <a:off x="8670017" y="2939143"/>
                <a:ext cx="122400" cy="24840"/>
              </p14:xfrm>
            </p:contentPart>
          </mc:Choice>
          <mc:Fallback>
            <p:pic>
              <p:nvPicPr>
                <p:cNvPr id="101" name="Freihand 100">
                  <a:extLst>
                    <a:ext uri="{FF2B5EF4-FFF2-40B4-BE49-F238E27FC236}">
                      <a16:creationId xmlns:a16="http://schemas.microsoft.com/office/drawing/2014/main" id="{33CAF5ED-F10A-A87A-F740-619D379B5FE1}"/>
                    </a:ext>
                  </a:extLst>
                </p:cNvPr>
                <p:cNvPicPr/>
                <p:nvPr/>
              </p:nvPicPr>
              <p:blipFill>
                <a:blip r:embed="rId122"/>
                <a:stretch>
                  <a:fillRect/>
                </a:stretch>
              </p:blipFill>
              <p:spPr>
                <a:xfrm>
                  <a:off x="8663897" y="2933023"/>
                  <a:ext cx="134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2" name="Freihand 101">
                  <a:extLst>
                    <a:ext uri="{FF2B5EF4-FFF2-40B4-BE49-F238E27FC236}">
                      <a16:creationId xmlns:a16="http://schemas.microsoft.com/office/drawing/2014/main" id="{95FF867A-B8D7-B28C-A93D-518F95C810E8}"/>
                    </a:ext>
                  </a:extLst>
                </p14:cNvPr>
                <p14:cNvContentPartPr/>
                <p14:nvPr/>
              </p14:nvContentPartPr>
              <p14:xfrm>
                <a:off x="8858297" y="2804143"/>
                <a:ext cx="255960" cy="224280"/>
              </p14:xfrm>
            </p:contentPart>
          </mc:Choice>
          <mc:Fallback>
            <p:pic>
              <p:nvPicPr>
                <p:cNvPr id="102" name="Freihand 101">
                  <a:extLst>
                    <a:ext uri="{FF2B5EF4-FFF2-40B4-BE49-F238E27FC236}">
                      <a16:creationId xmlns:a16="http://schemas.microsoft.com/office/drawing/2014/main" id="{95FF867A-B8D7-B28C-A93D-518F95C810E8}"/>
                    </a:ext>
                  </a:extLst>
                </p:cNvPr>
                <p:cNvPicPr/>
                <p:nvPr/>
              </p:nvPicPr>
              <p:blipFill>
                <a:blip r:embed="rId124"/>
                <a:stretch>
                  <a:fillRect/>
                </a:stretch>
              </p:blipFill>
              <p:spPr>
                <a:xfrm>
                  <a:off x="8852177" y="2798023"/>
                  <a:ext cx="2682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 name="Freihand 102">
                  <a:extLst>
                    <a:ext uri="{FF2B5EF4-FFF2-40B4-BE49-F238E27FC236}">
                      <a16:creationId xmlns:a16="http://schemas.microsoft.com/office/drawing/2014/main" id="{5BAFABCF-DCBF-04B3-5B76-5F3F5A4DE5E6}"/>
                    </a:ext>
                  </a:extLst>
                </p14:cNvPr>
                <p14:cNvContentPartPr/>
                <p14:nvPr/>
              </p14:nvContentPartPr>
              <p14:xfrm>
                <a:off x="9166817" y="2879743"/>
                <a:ext cx="126000" cy="177840"/>
              </p14:xfrm>
            </p:contentPart>
          </mc:Choice>
          <mc:Fallback>
            <p:pic>
              <p:nvPicPr>
                <p:cNvPr id="103" name="Freihand 102">
                  <a:extLst>
                    <a:ext uri="{FF2B5EF4-FFF2-40B4-BE49-F238E27FC236}">
                      <a16:creationId xmlns:a16="http://schemas.microsoft.com/office/drawing/2014/main" id="{5BAFABCF-DCBF-04B3-5B76-5F3F5A4DE5E6}"/>
                    </a:ext>
                  </a:extLst>
                </p:cNvPr>
                <p:cNvPicPr/>
                <p:nvPr/>
              </p:nvPicPr>
              <p:blipFill>
                <a:blip r:embed="rId126"/>
                <a:stretch>
                  <a:fillRect/>
                </a:stretch>
              </p:blipFill>
              <p:spPr>
                <a:xfrm>
                  <a:off x="9160697" y="2873623"/>
                  <a:ext cx="138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4" name="Freihand 103">
                  <a:extLst>
                    <a:ext uri="{FF2B5EF4-FFF2-40B4-BE49-F238E27FC236}">
                      <a16:creationId xmlns:a16="http://schemas.microsoft.com/office/drawing/2014/main" id="{9E959CE3-916F-8FEC-C837-509382095F76}"/>
                    </a:ext>
                  </a:extLst>
                </p14:cNvPr>
                <p14:cNvContentPartPr/>
                <p14:nvPr/>
              </p14:nvContentPartPr>
              <p14:xfrm>
                <a:off x="9356537" y="2770663"/>
                <a:ext cx="243720" cy="254160"/>
              </p14:xfrm>
            </p:contentPart>
          </mc:Choice>
          <mc:Fallback>
            <p:pic>
              <p:nvPicPr>
                <p:cNvPr id="104" name="Freihand 103">
                  <a:extLst>
                    <a:ext uri="{FF2B5EF4-FFF2-40B4-BE49-F238E27FC236}">
                      <a16:creationId xmlns:a16="http://schemas.microsoft.com/office/drawing/2014/main" id="{9E959CE3-916F-8FEC-C837-509382095F76}"/>
                    </a:ext>
                  </a:extLst>
                </p:cNvPr>
                <p:cNvPicPr/>
                <p:nvPr/>
              </p:nvPicPr>
              <p:blipFill>
                <a:blip r:embed="rId128"/>
                <a:stretch>
                  <a:fillRect/>
                </a:stretch>
              </p:blipFill>
              <p:spPr>
                <a:xfrm>
                  <a:off x="9350417" y="2764543"/>
                  <a:ext cx="2559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5" name="Freihand 104">
                  <a:extLst>
                    <a:ext uri="{FF2B5EF4-FFF2-40B4-BE49-F238E27FC236}">
                      <a16:creationId xmlns:a16="http://schemas.microsoft.com/office/drawing/2014/main" id="{28F65103-F939-3F4D-09D9-11E9F9445635}"/>
                    </a:ext>
                  </a:extLst>
                </p14:cNvPr>
                <p14:cNvContentPartPr/>
                <p14:nvPr/>
              </p14:nvContentPartPr>
              <p14:xfrm>
                <a:off x="9671897" y="2788303"/>
                <a:ext cx="329760" cy="193680"/>
              </p14:xfrm>
            </p:contentPart>
          </mc:Choice>
          <mc:Fallback>
            <p:pic>
              <p:nvPicPr>
                <p:cNvPr id="105" name="Freihand 104">
                  <a:extLst>
                    <a:ext uri="{FF2B5EF4-FFF2-40B4-BE49-F238E27FC236}">
                      <a16:creationId xmlns:a16="http://schemas.microsoft.com/office/drawing/2014/main" id="{28F65103-F939-3F4D-09D9-11E9F9445635}"/>
                    </a:ext>
                  </a:extLst>
                </p:cNvPr>
                <p:cNvPicPr/>
                <p:nvPr/>
              </p:nvPicPr>
              <p:blipFill>
                <a:blip r:embed="rId130"/>
                <a:stretch>
                  <a:fillRect/>
                </a:stretch>
              </p:blipFill>
              <p:spPr>
                <a:xfrm>
                  <a:off x="9665777" y="2782183"/>
                  <a:ext cx="3420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7" name="Freihand 106">
                  <a:extLst>
                    <a:ext uri="{FF2B5EF4-FFF2-40B4-BE49-F238E27FC236}">
                      <a16:creationId xmlns:a16="http://schemas.microsoft.com/office/drawing/2014/main" id="{A206AD83-5538-1040-A46C-447203934911}"/>
                    </a:ext>
                  </a:extLst>
                </p14:cNvPr>
                <p14:cNvContentPartPr/>
                <p14:nvPr/>
              </p14:nvContentPartPr>
              <p14:xfrm>
                <a:off x="10064657" y="2783983"/>
                <a:ext cx="341280" cy="159120"/>
              </p14:xfrm>
            </p:contentPart>
          </mc:Choice>
          <mc:Fallback>
            <p:pic>
              <p:nvPicPr>
                <p:cNvPr id="107" name="Freihand 106">
                  <a:extLst>
                    <a:ext uri="{FF2B5EF4-FFF2-40B4-BE49-F238E27FC236}">
                      <a16:creationId xmlns:a16="http://schemas.microsoft.com/office/drawing/2014/main" id="{A206AD83-5538-1040-A46C-447203934911}"/>
                    </a:ext>
                  </a:extLst>
                </p:cNvPr>
                <p:cNvPicPr/>
                <p:nvPr/>
              </p:nvPicPr>
              <p:blipFill>
                <a:blip r:embed="rId132"/>
                <a:stretch>
                  <a:fillRect/>
                </a:stretch>
              </p:blipFill>
              <p:spPr>
                <a:xfrm>
                  <a:off x="10058537" y="2777863"/>
                  <a:ext cx="353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8" name="Freihand 107">
                  <a:extLst>
                    <a:ext uri="{FF2B5EF4-FFF2-40B4-BE49-F238E27FC236}">
                      <a16:creationId xmlns:a16="http://schemas.microsoft.com/office/drawing/2014/main" id="{0550C932-B7A4-D660-7619-6D5D1ABB2144}"/>
                    </a:ext>
                  </a:extLst>
                </p14:cNvPr>
                <p14:cNvContentPartPr/>
                <p14:nvPr/>
              </p14:nvContentPartPr>
              <p14:xfrm>
                <a:off x="10623017" y="2742223"/>
                <a:ext cx="117000" cy="182160"/>
              </p14:xfrm>
            </p:contentPart>
          </mc:Choice>
          <mc:Fallback>
            <p:pic>
              <p:nvPicPr>
                <p:cNvPr id="108" name="Freihand 107">
                  <a:extLst>
                    <a:ext uri="{FF2B5EF4-FFF2-40B4-BE49-F238E27FC236}">
                      <a16:creationId xmlns:a16="http://schemas.microsoft.com/office/drawing/2014/main" id="{0550C932-B7A4-D660-7619-6D5D1ABB2144}"/>
                    </a:ext>
                  </a:extLst>
                </p:cNvPr>
                <p:cNvPicPr/>
                <p:nvPr/>
              </p:nvPicPr>
              <p:blipFill>
                <a:blip r:embed="rId134"/>
                <a:stretch>
                  <a:fillRect/>
                </a:stretch>
              </p:blipFill>
              <p:spPr>
                <a:xfrm>
                  <a:off x="10616897" y="2736103"/>
                  <a:ext cx="129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9" name="Freihand 108">
                  <a:extLst>
                    <a:ext uri="{FF2B5EF4-FFF2-40B4-BE49-F238E27FC236}">
                      <a16:creationId xmlns:a16="http://schemas.microsoft.com/office/drawing/2014/main" id="{43F906A4-5795-D09F-5CA5-A8A2F4CFC181}"/>
                    </a:ext>
                  </a:extLst>
                </p14:cNvPr>
                <p14:cNvContentPartPr/>
                <p14:nvPr/>
              </p14:nvContentPartPr>
              <p14:xfrm>
                <a:off x="10634177" y="2622343"/>
                <a:ext cx="47520" cy="33840"/>
              </p14:xfrm>
            </p:contentPart>
          </mc:Choice>
          <mc:Fallback>
            <p:pic>
              <p:nvPicPr>
                <p:cNvPr id="109" name="Freihand 108">
                  <a:extLst>
                    <a:ext uri="{FF2B5EF4-FFF2-40B4-BE49-F238E27FC236}">
                      <a16:creationId xmlns:a16="http://schemas.microsoft.com/office/drawing/2014/main" id="{43F906A4-5795-D09F-5CA5-A8A2F4CFC181}"/>
                    </a:ext>
                  </a:extLst>
                </p:cNvPr>
                <p:cNvPicPr/>
                <p:nvPr/>
              </p:nvPicPr>
              <p:blipFill>
                <a:blip r:embed="rId136"/>
                <a:stretch>
                  <a:fillRect/>
                </a:stretch>
              </p:blipFill>
              <p:spPr>
                <a:xfrm>
                  <a:off x="10628057" y="2616223"/>
                  <a:ext cx="59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0" name="Freihand 109">
                  <a:extLst>
                    <a:ext uri="{FF2B5EF4-FFF2-40B4-BE49-F238E27FC236}">
                      <a16:creationId xmlns:a16="http://schemas.microsoft.com/office/drawing/2014/main" id="{D8563208-D1DA-E6EE-64A0-6C881C896453}"/>
                    </a:ext>
                  </a:extLst>
                </p14:cNvPr>
                <p14:cNvContentPartPr/>
                <p14:nvPr/>
              </p14:nvContentPartPr>
              <p14:xfrm>
                <a:off x="10732817" y="2596423"/>
                <a:ext cx="250200" cy="207360"/>
              </p14:xfrm>
            </p:contentPart>
          </mc:Choice>
          <mc:Fallback>
            <p:pic>
              <p:nvPicPr>
                <p:cNvPr id="110" name="Freihand 109">
                  <a:extLst>
                    <a:ext uri="{FF2B5EF4-FFF2-40B4-BE49-F238E27FC236}">
                      <a16:creationId xmlns:a16="http://schemas.microsoft.com/office/drawing/2014/main" id="{D8563208-D1DA-E6EE-64A0-6C881C896453}"/>
                    </a:ext>
                  </a:extLst>
                </p:cNvPr>
                <p:cNvPicPr/>
                <p:nvPr/>
              </p:nvPicPr>
              <p:blipFill>
                <a:blip r:embed="rId138"/>
                <a:stretch>
                  <a:fillRect/>
                </a:stretch>
              </p:blipFill>
              <p:spPr>
                <a:xfrm>
                  <a:off x="10726697" y="2590303"/>
                  <a:ext cx="262440" cy="219600"/>
                </a:xfrm>
                <a:prstGeom prst="rect">
                  <a:avLst/>
                </a:prstGeom>
              </p:spPr>
            </p:pic>
          </mc:Fallback>
        </mc:AlternateContent>
      </p:grpSp>
      <p:grpSp>
        <p:nvGrpSpPr>
          <p:cNvPr id="198" name="Gruppieren 197">
            <a:extLst>
              <a:ext uri="{FF2B5EF4-FFF2-40B4-BE49-F238E27FC236}">
                <a16:creationId xmlns:a16="http://schemas.microsoft.com/office/drawing/2014/main" id="{99D4241C-A761-8321-665A-A4EFA3F53045}"/>
              </a:ext>
            </a:extLst>
          </p:cNvPr>
          <p:cNvGrpSpPr/>
          <p:nvPr/>
        </p:nvGrpSpPr>
        <p:grpSpPr>
          <a:xfrm>
            <a:off x="476057" y="3790183"/>
            <a:ext cx="6862680" cy="2964960"/>
            <a:chOff x="476057" y="3790183"/>
            <a:chExt cx="6862680" cy="2964960"/>
          </a:xfrm>
        </p:grpSpPr>
        <mc:AlternateContent xmlns:mc="http://schemas.openxmlformats.org/markup-compatibility/2006">
          <mc:Choice xmlns:p14="http://schemas.microsoft.com/office/powerpoint/2010/main" Requires="p14">
            <p:contentPart p14:bwMode="auto" r:id="rId139">
              <p14:nvContentPartPr>
                <p14:cNvPr id="36" name="Freihand 35">
                  <a:extLst>
                    <a:ext uri="{FF2B5EF4-FFF2-40B4-BE49-F238E27FC236}">
                      <a16:creationId xmlns:a16="http://schemas.microsoft.com/office/drawing/2014/main" id="{A18FF13A-940B-27F2-CBE2-EC2F34E524E3}"/>
                    </a:ext>
                  </a:extLst>
                </p14:cNvPr>
                <p14:cNvContentPartPr/>
                <p14:nvPr/>
              </p14:nvContentPartPr>
              <p14:xfrm>
                <a:off x="4031417" y="3790183"/>
                <a:ext cx="81000" cy="874440"/>
              </p14:xfrm>
            </p:contentPart>
          </mc:Choice>
          <mc:Fallback>
            <p:pic>
              <p:nvPicPr>
                <p:cNvPr id="36" name="Freihand 35">
                  <a:extLst>
                    <a:ext uri="{FF2B5EF4-FFF2-40B4-BE49-F238E27FC236}">
                      <a16:creationId xmlns:a16="http://schemas.microsoft.com/office/drawing/2014/main" id="{A18FF13A-940B-27F2-CBE2-EC2F34E524E3}"/>
                    </a:ext>
                  </a:extLst>
                </p:cNvPr>
                <p:cNvPicPr/>
                <p:nvPr/>
              </p:nvPicPr>
              <p:blipFill>
                <a:blip r:embed="rId140"/>
                <a:stretch>
                  <a:fillRect/>
                </a:stretch>
              </p:blipFill>
              <p:spPr>
                <a:xfrm>
                  <a:off x="4025297" y="3784063"/>
                  <a:ext cx="93240" cy="886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2" name="Freihand 111">
                  <a:extLst>
                    <a:ext uri="{FF2B5EF4-FFF2-40B4-BE49-F238E27FC236}">
                      <a16:creationId xmlns:a16="http://schemas.microsoft.com/office/drawing/2014/main" id="{C553B42F-C646-642A-F54F-97F0946A31DD}"/>
                    </a:ext>
                  </a:extLst>
                </p14:cNvPr>
                <p14:cNvContentPartPr/>
                <p14:nvPr/>
              </p14:nvContentPartPr>
              <p14:xfrm>
                <a:off x="476057" y="5385343"/>
                <a:ext cx="190800" cy="267840"/>
              </p14:xfrm>
            </p:contentPart>
          </mc:Choice>
          <mc:Fallback>
            <p:pic>
              <p:nvPicPr>
                <p:cNvPr id="112" name="Freihand 111">
                  <a:extLst>
                    <a:ext uri="{FF2B5EF4-FFF2-40B4-BE49-F238E27FC236}">
                      <a16:creationId xmlns:a16="http://schemas.microsoft.com/office/drawing/2014/main" id="{C553B42F-C646-642A-F54F-97F0946A31DD}"/>
                    </a:ext>
                  </a:extLst>
                </p:cNvPr>
                <p:cNvPicPr/>
                <p:nvPr/>
              </p:nvPicPr>
              <p:blipFill>
                <a:blip r:embed="rId142"/>
                <a:stretch>
                  <a:fillRect/>
                </a:stretch>
              </p:blipFill>
              <p:spPr>
                <a:xfrm>
                  <a:off x="469937" y="5379223"/>
                  <a:ext cx="2030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3" name="Freihand 112">
                  <a:extLst>
                    <a:ext uri="{FF2B5EF4-FFF2-40B4-BE49-F238E27FC236}">
                      <a16:creationId xmlns:a16="http://schemas.microsoft.com/office/drawing/2014/main" id="{92F5E79B-2F88-C128-A384-B1C38A003838}"/>
                    </a:ext>
                  </a:extLst>
                </p14:cNvPr>
                <p14:cNvContentPartPr/>
                <p14:nvPr/>
              </p14:nvContentPartPr>
              <p14:xfrm>
                <a:off x="859457" y="5345743"/>
                <a:ext cx="14040" cy="244080"/>
              </p14:xfrm>
            </p:contentPart>
          </mc:Choice>
          <mc:Fallback>
            <p:pic>
              <p:nvPicPr>
                <p:cNvPr id="113" name="Freihand 112">
                  <a:extLst>
                    <a:ext uri="{FF2B5EF4-FFF2-40B4-BE49-F238E27FC236}">
                      <a16:creationId xmlns:a16="http://schemas.microsoft.com/office/drawing/2014/main" id="{92F5E79B-2F88-C128-A384-B1C38A003838}"/>
                    </a:ext>
                  </a:extLst>
                </p:cNvPr>
                <p:cNvPicPr/>
                <p:nvPr/>
              </p:nvPicPr>
              <p:blipFill>
                <a:blip r:embed="rId144"/>
                <a:stretch>
                  <a:fillRect/>
                </a:stretch>
              </p:blipFill>
              <p:spPr>
                <a:xfrm>
                  <a:off x="853337" y="5339623"/>
                  <a:ext cx="262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4" name="Freihand 113">
                  <a:extLst>
                    <a:ext uri="{FF2B5EF4-FFF2-40B4-BE49-F238E27FC236}">
                      <a16:creationId xmlns:a16="http://schemas.microsoft.com/office/drawing/2014/main" id="{DDD77DEE-D9DB-B961-361B-253B175508B0}"/>
                    </a:ext>
                  </a:extLst>
                </p14:cNvPr>
                <p14:cNvContentPartPr/>
                <p14:nvPr/>
              </p14:nvContentPartPr>
              <p14:xfrm>
                <a:off x="742097" y="5169703"/>
                <a:ext cx="187200" cy="220320"/>
              </p14:xfrm>
            </p:contentPart>
          </mc:Choice>
          <mc:Fallback>
            <p:pic>
              <p:nvPicPr>
                <p:cNvPr id="114" name="Freihand 113">
                  <a:extLst>
                    <a:ext uri="{FF2B5EF4-FFF2-40B4-BE49-F238E27FC236}">
                      <a16:creationId xmlns:a16="http://schemas.microsoft.com/office/drawing/2014/main" id="{DDD77DEE-D9DB-B961-361B-253B175508B0}"/>
                    </a:ext>
                  </a:extLst>
                </p:cNvPr>
                <p:cNvPicPr/>
                <p:nvPr/>
              </p:nvPicPr>
              <p:blipFill>
                <a:blip r:embed="rId146"/>
                <a:stretch>
                  <a:fillRect/>
                </a:stretch>
              </p:blipFill>
              <p:spPr>
                <a:xfrm>
                  <a:off x="735977" y="5163583"/>
                  <a:ext cx="1994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1" name="Freihand 40">
                  <a:extLst>
                    <a:ext uri="{FF2B5EF4-FFF2-40B4-BE49-F238E27FC236}">
                      <a16:creationId xmlns:a16="http://schemas.microsoft.com/office/drawing/2014/main" id="{653C711D-A9C9-548D-5BA5-1AC5112388BE}"/>
                    </a:ext>
                  </a:extLst>
                </p14:cNvPr>
                <p14:cNvContentPartPr/>
                <p14:nvPr/>
              </p14:nvContentPartPr>
              <p14:xfrm>
                <a:off x="4031417" y="4887463"/>
                <a:ext cx="128880" cy="258840"/>
              </p14:xfrm>
            </p:contentPart>
          </mc:Choice>
          <mc:Fallback>
            <p:pic>
              <p:nvPicPr>
                <p:cNvPr id="41" name="Freihand 40">
                  <a:extLst>
                    <a:ext uri="{FF2B5EF4-FFF2-40B4-BE49-F238E27FC236}">
                      <a16:creationId xmlns:a16="http://schemas.microsoft.com/office/drawing/2014/main" id="{653C711D-A9C9-548D-5BA5-1AC5112388BE}"/>
                    </a:ext>
                  </a:extLst>
                </p:cNvPr>
                <p:cNvPicPr/>
                <p:nvPr/>
              </p:nvPicPr>
              <p:blipFill>
                <a:blip r:embed="rId148"/>
                <a:stretch>
                  <a:fillRect/>
                </a:stretch>
              </p:blipFill>
              <p:spPr>
                <a:xfrm>
                  <a:off x="4025297" y="4881343"/>
                  <a:ext cx="1411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5" name="Freihand 44">
                  <a:extLst>
                    <a:ext uri="{FF2B5EF4-FFF2-40B4-BE49-F238E27FC236}">
                      <a16:creationId xmlns:a16="http://schemas.microsoft.com/office/drawing/2014/main" id="{AED5E6CA-6944-8252-3C3A-963AE77DA977}"/>
                    </a:ext>
                  </a:extLst>
                </p14:cNvPr>
                <p14:cNvContentPartPr/>
                <p14:nvPr/>
              </p14:nvContentPartPr>
              <p14:xfrm>
                <a:off x="4202057" y="4800343"/>
                <a:ext cx="138960" cy="125280"/>
              </p14:xfrm>
            </p:contentPart>
          </mc:Choice>
          <mc:Fallback>
            <p:pic>
              <p:nvPicPr>
                <p:cNvPr id="45" name="Freihand 44">
                  <a:extLst>
                    <a:ext uri="{FF2B5EF4-FFF2-40B4-BE49-F238E27FC236}">
                      <a16:creationId xmlns:a16="http://schemas.microsoft.com/office/drawing/2014/main" id="{AED5E6CA-6944-8252-3C3A-963AE77DA977}"/>
                    </a:ext>
                  </a:extLst>
                </p:cNvPr>
                <p:cNvPicPr/>
                <p:nvPr/>
              </p:nvPicPr>
              <p:blipFill>
                <a:blip r:embed="rId150"/>
                <a:stretch>
                  <a:fillRect/>
                </a:stretch>
              </p:blipFill>
              <p:spPr>
                <a:xfrm>
                  <a:off x="4195937" y="4794223"/>
                  <a:ext cx="151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6" name="Freihand 45">
                  <a:extLst>
                    <a:ext uri="{FF2B5EF4-FFF2-40B4-BE49-F238E27FC236}">
                      <a16:creationId xmlns:a16="http://schemas.microsoft.com/office/drawing/2014/main" id="{0F7D866C-897C-FC24-C270-C53D3A65F460}"/>
                    </a:ext>
                  </a:extLst>
                </p14:cNvPr>
                <p14:cNvContentPartPr/>
                <p14:nvPr/>
              </p14:nvContentPartPr>
              <p14:xfrm>
                <a:off x="4371617" y="4790983"/>
                <a:ext cx="57600" cy="273600"/>
              </p14:xfrm>
            </p:contentPart>
          </mc:Choice>
          <mc:Fallback>
            <p:pic>
              <p:nvPicPr>
                <p:cNvPr id="46" name="Freihand 45">
                  <a:extLst>
                    <a:ext uri="{FF2B5EF4-FFF2-40B4-BE49-F238E27FC236}">
                      <a16:creationId xmlns:a16="http://schemas.microsoft.com/office/drawing/2014/main" id="{0F7D866C-897C-FC24-C270-C53D3A65F460}"/>
                    </a:ext>
                  </a:extLst>
                </p:cNvPr>
                <p:cNvPicPr/>
                <p:nvPr/>
              </p:nvPicPr>
              <p:blipFill>
                <a:blip r:embed="rId152"/>
                <a:stretch>
                  <a:fillRect/>
                </a:stretch>
              </p:blipFill>
              <p:spPr>
                <a:xfrm>
                  <a:off x="4365497" y="4784863"/>
                  <a:ext cx="698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 name="Freihand 47">
                  <a:extLst>
                    <a:ext uri="{FF2B5EF4-FFF2-40B4-BE49-F238E27FC236}">
                      <a16:creationId xmlns:a16="http://schemas.microsoft.com/office/drawing/2014/main" id="{A04D3985-835F-89B7-7D13-08513BE6A430}"/>
                    </a:ext>
                  </a:extLst>
                </p14:cNvPr>
                <p14:cNvContentPartPr/>
                <p14:nvPr/>
              </p14:nvContentPartPr>
              <p14:xfrm>
                <a:off x="4473497" y="4815463"/>
                <a:ext cx="126360" cy="178560"/>
              </p14:xfrm>
            </p:contentPart>
          </mc:Choice>
          <mc:Fallback>
            <p:pic>
              <p:nvPicPr>
                <p:cNvPr id="48" name="Freihand 47">
                  <a:extLst>
                    <a:ext uri="{FF2B5EF4-FFF2-40B4-BE49-F238E27FC236}">
                      <a16:creationId xmlns:a16="http://schemas.microsoft.com/office/drawing/2014/main" id="{A04D3985-835F-89B7-7D13-08513BE6A430}"/>
                    </a:ext>
                  </a:extLst>
                </p:cNvPr>
                <p:cNvPicPr/>
                <p:nvPr/>
              </p:nvPicPr>
              <p:blipFill>
                <a:blip r:embed="rId154"/>
                <a:stretch>
                  <a:fillRect/>
                </a:stretch>
              </p:blipFill>
              <p:spPr>
                <a:xfrm>
                  <a:off x="4467377" y="4809343"/>
                  <a:ext cx="138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9" name="Freihand 48">
                  <a:extLst>
                    <a:ext uri="{FF2B5EF4-FFF2-40B4-BE49-F238E27FC236}">
                      <a16:creationId xmlns:a16="http://schemas.microsoft.com/office/drawing/2014/main" id="{85D52743-A9DD-3707-FEA0-BA626F76D765}"/>
                    </a:ext>
                  </a:extLst>
                </p14:cNvPr>
                <p14:cNvContentPartPr/>
                <p14:nvPr/>
              </p14:nvContentPartPr>
              <p14:xfrm>
                <a:off x="4623257" y="4930303"/>
                <a:ext cx="54360" cy="164880"/>
              </p14:xfrm>
            </p:contentPart>
          </mc:Choice>
          <mc:Fallback>
            <p:pic>
              <p:nvPicPr>
                <p:cNvPr id="49" name="Freihand 48">
                  <a:extLst>
                    <a:ext uri="{FF2B5EF4-FFF2-40B4-BE49-F238E27FC236}">
                      <a16:creationId xmlns:a16="http://schemas.microsoft.com/office/drawing/2014/main" id="{85D52743-A9DD-3707-FEA0-BA626F76D765}"/>
                    </a:ext>
                  </a:extLst>
                </p:cNvPr>
                <p:cNvPicPr/>
                <p:nvPr/>
              </p:nvPicPr>
              <p:blipFill>
                <a:blip r:embed="rId156"/>
                <a:stretch>
                  <a:fillRect/>
                </a:stretch>
              </p:blipFill>
              <p:spPr>
                <a:xfrm>
                  <a:off x="4617137" y="4924183"/>
                  <a:ext cx="66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0" name="Freihand 49">
                  <a:extLst>
                    <a:ext uri="{FF2B5EF4-FFF2-40B4-BE49-F238E27FC236}">
                      <a16:creationId xmlns:a16="http://schemas.microsoft.com/office/drawing/2014/main" id="{9E3E6BC6-74BC-B1F5-9DA9-ABB0F8A9C9E0}"/>
                    </a:ext>
                  </a:extLst>
                </p14:cNvPr>
                <p14:cNvContentPartPr/>
                <p14:nvPr/>
              </p14:nvContentPartPr>
              <p14:xfrm>
                <a:off x="4681577" y="4780903"/>
                <a:ext cx="141840" cy="356400"/>
              </p14:xfrm>
            </p:contentPart>
          </mc:Choice>
          <mc:Fallback>
            <p:pic>
              <p:nvPicPr>
                <p:cNvPr id="50" name="Freihand 49">
                  <a:extLst>
                    <a:ext uri="{FF2B5EF4-FFF2-40B4-BE49-F238E27FC236}">
                      <a16:creationId xmlns:a16="http://schemas.microsoft.com/office/drawing/2014/main" id="{9E3E6BC6-74BC-B1F5-9DA9-ABB0F8A9C9E0}"/>
                    </a:ext>
                  </a:extLst>
                </p:cNvPr>
                <p:cNvPicPr/>
                <p:nvPr/>
              </p:nvPicPr>
              <p:blipFill>
                <a:blip r:embed="rId158"/>
                <a:stretch>
                  <a:fillRect/>
                </a:stretch>
              </p:blipFill>
              <p:spPr>
                <a:xfrm>
                  <a:off x="4675457" y="4774783"/>
                  <a:ext cx="15408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6" name="Freihand 115">
                  <a:extLst>
                    <a:ext uri="{FF2B5EF4-FFF2-40B4-BE49-F238E27FC236}">
                      <a16:creationId xmlns:a16="http://schemas.microsoft.com/office/drawing/2014/main" id="{E3C721A7-70F0-B2F9-CE80-09C2A3AA0E83}"/>
                    </a:ext>
                  </a:extLst>
                </p14:cNvPr>
                <p14:cNvContentPartPr/>
                <p14:nvPr/>
              </p14:nvContentPartPr>
              <p14:xfrm>
                <a:off x="1120457" y="5414863"/>
                <a:ext cx="180000" cy="57600"/>
              </p14:xfrm>
            </p:contentPart>
          </mc:Choice>
          <mc:Fallback>
            <p:pic>
              <p:nvPicPr>
                <p:cNvPr id="116" name="Freihand 115">
                  <a:extLst>
                    <a:ext uri="{FF2B5EF4-FFF2-40B4-BE49-F238E27FC236}">
                      <a16:creationId xmlns:a16="http://schemas.microsoft.com/office/drawing/2014/main" id="{E3C721A7-70F0-B2F9-CE80-09C2A3AA0E83}"/>
                    </a:ext>
                  </a:extLst>
                </p:cNvPr>
                <p:cNvPicPr/>
                <p:nvPr/>
              </p:nvPicPr>
              <p:blipFill>
                <a:blip r:embed="rId160"/>
                <a:stretch>
                  <a:fillRect/>
                </a:stretch>
              </p:blipFill>
              <p:spPr>
                <a:xfrm>
                  <a:off x="1114337" y="5408743"/>
                  <a:ext cx="192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7" name="Freihand 116">
                  <a:extLst>
                    <a:ext uri="{FF2B5EF4-FFF2-40B4-BE49-F238E27FC236}">
                      <a16:creationId xmlns:a16="http://schemas.microsoft.com/office/drawing/2014/main" id="{DC71AA94-B233-2AAE-2FD4-FAD270A6FB31}"/>
                    </a:ext>
                  </a:extLst>
                </p14:cNvPr>
                <p14:cNvContentPartPr/>
                <p14:nvPr/>
              </p14:nvContentPartPr>
              <p14:xfrm>
                <a:off x="1296137" y="5374903"/>
                <a:ext cx="57960" cy="180720"/>
              </p14:xfrm>
            </p:contentPart>
          </mc:Choice>
          <mc:Fallback>
            <p:pic>
              <p:nvPicPr>
                <p:cNvPr id="117" name="Freihand 116">
                  <a:extLst>
                    <a:ext uri="{FF2B5EF4-FFF2-40B4-BE49-F238E27FC236}">
                      <a16:creationId xmlns:a16="http://schemas.microsoft.com/office/drawing/2014/main" id="{DC71AA94-B233-2AAE-2FD4-FAD270A6FB31}"/>
                    </a:ext>
                  </a:extLst>
                </p:cNvPr>
                <p:cNvPicPr/>
                <p:nvPr/>
              </p:nvPicPr>
              <p:blipFill>
                <a:blip r:embed="rId162"/>
                <a:stretch>
                  <a:fillRect/>
                </a:stretch>
              </p:blipFill>
              <p:spPr>
                <a:xfrm>
                  <a:off x="1290017" y="5368783"/>
                  <a:ext cx="70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8" name="Freihand 117">
                  <a:extLst>
                    <a:ext uri="{FF2B5EF4-FFF2-40B4-BE49-F238E27FC236}">
                      <a16:creationId xmlns:a16="http://schemas.microsoft.com/office/drawing/2014/main" id="{878F3200-9191-EB62-DC88-A94C10F99D0E}"/>
                    </a:ext>
                  </a:extLst>
                </p14:cNvPr>
                <p14:cNvContentPartPr/>
                <p14:nvPr/>
              </p14:nvContentPartPr>
              <p14:xfrm>
                <a:off x="1525817" y="5363743"/>
                <a:ext cx="257760" cy="79560"/>
              </p14:xfrm>
            </p:contentPart>
          </mc:Choice>
          <mc:Fallback>
            <p:pic>
              <p:nvPicPr>
                <p:cNvPr id="118" name="Freihand 117">
                  <a:extLst>
                    <a:ext uri="{FF2B5EF4-FFF2-40B4-BE49-F238E27FC236}">
                      <a16:creationId xmlns:a16="http://schemas.microsoft.com/office/drawing/2014/main" id="{878F3200-9191-EB62-DC88-A94C10F99D0E}"/>
                    </a:ext>
                  </a:extLst>
                </p:cNvPr>
                <p:cNvPicPr/>
                <p:nvPr/>
              </p:nvPicPr>
              <p:blipFill>
                <a:blip r:embed="rId164"/>
                <a:stretch>
                  <a:fillRect/>
                </a:stretch>
              </p:blipFill>
              <p:spPr>
                <a:xfrm>
                  <a:off x="1519697" y="5357623"/>
                  <a:ext cx="270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9" name="Freihand 118">
                  <a:extLst>
                    <a:ext uri="{FF2B5EF4-FFF2-40B4-BE49-F238E27FC236}">
                      <a16:creationId xmlns:a16="http://schemas.microsoft.com/office/drawing/2014/main" id="{9A9B7587-3088-E58A-8E8F-062817D2FA0D}"/>
                    </a:ext>
                  </a:extLst>
                </p14:cNvPr>
                <p14:cNvContentPartPr/>
                <p14:nvPr/>
              </p14:nvContentPartPr>
              <p14:xfrm>
                <a:off x="1736777" y="5272663"/>
                <a:ext cx="7920" cy="36720"/>
              </p14:xfrm>
            </p:contentPart>
          </mc:Choice>
          <mc:Fallback>
            <p:pic>
              <p:nvPicPr>
                <p:cNvPr id="119" name="Freihand 118">
                  <a:extLst>
                    <a:ext uri="{FF2B5EF4-FFF2-40B4-BE49-F238E27FC236}">
                      <a16:creationId xmlns:a16="http://schemas.microsoft.com/office/drawing/2014/main" id="{9A9B7587-3088-E58A-8E8F-062817D2FA0D}"/>
                    </a:ext>
                  </a:extLst>
                </p:cNvPr>
                <p:cNvPicPr/>
                <p:nvPr/>
              </p:nvPicPr>
              <p:blipFill>
                <a:blip r:embed="rId166"/>
                <a:stretch>
                  <a:fillRect/>
                </a:stretch>
              </p:blipFill>
              <p:spPr>
                <a:xfrm>
                  <a:off x="1730657" y="5266543"/>
                  <a:ext cx="20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0" name="Freihand 119">
                  <a:extLst>
                    <a:ext uri="{FF2B5EF4-FFF2-40B4-BE49-F238E27FC236}">
                      <a16:creationId xmlns:a16="http://schemas.microsoft.com/office/drawing/2014/main" id="{7B65AF02-11DB-96C3-240B-FD4C3A2999CE}"/>
                    </a:ext>
                  </a:extLst>
                </p14:cNvPr>
                <p14:cNvContentPartPr/>
                <p14:nvPr/>
              </p14:nvContentPartPr>
              <p14:xfrm>
                <a:off x="1804817" y="5302903"/>
                <a:ext cx="121320" cy="262440"/>
              </p14:xfrm>
            </p:contentPart>
          </mc:Choice>
          <mc:Fallback>
            <p:pic>
              <p:nvPicPr>
                <p:cNvPr id="120" name="Freihand 119">
                  <a:extLst>
                    <a:ext uri="{FF2B5EF4-FFF2-40B4-BE49-F238E27FC236}">
                      <a16:creationId xmlns:a16="http://schemas.microsoft.com/office/drawing/2014/main" id="{7B65AF02-11DB-96C3-240B-FD4C3A2999CE}"/>
                    </a:ext>
                  </a:extLst>
                </p:cNvPr>
                <p:cNvPicPr/>
                <p:nvPr/>
              </p:nvPicPr>
              <p:blipFill>
                <a:blip r:embed="rId168"/>
                <a:stretch>
                  <a:fillRect/>
                </a:stretch>
              </p:blipFill>
              <p:spPr>
                <a:xfrm>
                  <a:off x="1798697" y="5296783"/>
                  <a:ext cx="1335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1" name="Freihand 120">
                  <a:extLst>
                    <a:ext uri="{FF2B5EF4-FFF2-40B4-BE49-F238E27FC236}">
                      <a16:creationId xmlns:a16="http://schemas.microsoft.com/office/drawing/2014/main" id="{5656DC00-9A32-50DA-7F43-6BFB0079931D}"/>
                    </a:ext>
                  </a:extLst>
                </p14:cNvPr>
                <p14:cNvContentPartPr/>
                <p14:nvPr/>
              </p14:nvContentPartPr>
              <p14:xfrm>
                <a:off x="1983737" y="5149543"/>
                <a:ext cx="222480" cy="244800"/>
              </p14:xfrm>
            </p:contentPart>
          </mc:Choice>
          <mc:Fallback>
            <p:pic>
              <p:nvPicPr>
                <p:cNvPr id="121" name="Freihand 120">
                  <a:extLst>
                    <a:ext uri="{FF2B5EF4-FFF2-40B4-BE49-F238E27FC236}">
                      <a16:creationId xmlns:a16="http://schemas.microsoft.com/office/drawing/2014/main" id="{5656DC00-9A32-50DA-7F43-6BFB0079931D}"/>
                    </a:ext>
                  </a:extLst>
                </p:cNvPr>
                <p:cNvPicPr/>
                <p:nvPr/>
              </p:nvPicPr>
              <p:blipFill>
                <a:blip r:embed="rId170"/>
                <a:stretch>
                  <a:fillRect/>
                </a:stretch>
              </p:blipFill>
              <p:spPr>
                <a:xfrm>
                  <a:off x="1977617" y="5143423"/>
                  <a:ext cx="2347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2" name="Freihand 121">
                  <a:extLst>
                    <a:ext uri="{FF2B5EF4-FFF2-40B4-BE49-F238E27FC236}">
                      <a16:creationId xmlns:a16="http://schemas.microsoft.com/office/drawing/2014/main" id="{DA318666-592A-6D72-E82D-D2DE52E3421F}"/>
                    </a:ext>
                  </a:extLst>
                </p14:cNvPr>
                <p14:cNvContentPartPr/>
                <p14:nvPr/>
              </p14:nvContentPartPr>
              <p14:xfrm>
                <a:off x="2302697" y="5214703"/>
                <a:ext cx="117720" cy="152280"/>
              </p14:xfrm>
            </p:contentPart>
          </mc:Choice>
          <mc:Fallback>
            <p:pic>
              <p:nvPicPr>
                <p:cNvPr id="122" name="Freihand 121">
                  <a:extLst>
                    <a:ext uri="{FF2B5EF4-FFF2-40B4-BE49-F238E27FC236}">
                      <a16:creationId xmlns:a16="http://schemas.microsoft.com/office/drawing/2014/main" id="{DA318666-592A-6D72-E82D-D2DE52E3421F}"/>
                    </a:ext>
                  </a:extLst>
                </p:cNvPr>
                <p:cNvPicPr/>
                <p:nvPr/>
              </p:nvPicPr>
              <p:blipFill>
                <a:blip r:embed="rId172"/>
                <a:stretch>
                  <a:fillRect/>
                </a:stretch>
              </p:blipFill>
              <p:spPr>
                <a:xfrm>
                  <a:off x="2296577" y="5208583"/>
                  <a:ext cx="129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3" name="Freihand 122">
                  <a:extLst>
                    <a:ext uri="{FF2B5EF4-FFF2-40B4-BE49-F238E27FC236}">
                      <a16:creationId xmlns:a16="http://schemas.microsoft.com/office/drawing/2014/main" id="{960CE01A-89A9-161C-14A0-9FE879C57717}"/>
                    </a:ext>
                  </a:extLst>
                </p14:cNvPr>
                <p14:cNvContentPartPr/>
                <p14:nvPr/>
              </p14:nvContentPartPr>
              <p14:xfrm>
                <a:off x="2443457" y="5152063"/>
                <a:ext cx="234720" cy="214920"/>
              </p14:xfrm>
            </p:contentPart>
          </mc:Choice>
          <mc:Fallback>
            <p:pic>
              <p:nvPicPr>
                <p:cNvPr id="123" name="Freihand 122">
                  <a:extLst>
                    <a:ext uri="{FF2B5EF4-FFF2-40B4-BE49-F238E27FC236}">
                      <a16:creationId xmlns:a16="http://schemas.microsoft.com/office/drawing/2014/main" id="{960CE01A-89A9-161C-14A0-9FE879C57717}"/>
                    </a:ext>
                  </a:extLst>
                </p:cNvPr>
                <p:cNvPicPr/>
                <p:nvPr/>
              </p:nvPicPr>
              <p:blipFill>
                <a:blip r:embed="rId174"/>
                <a:stretch>
                  <a:fillRect/>
                </a:stretch>
              </p:blipFill>
              <p:spPr>
                <a:xfrm>
                  <a:off x="2437337" y="5145943"/>
                  <a:ext cx="2469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4" name="Freihand 123">
                  <a:extLst>
                    <a:ext uri="{FF2B5EF4-FFF2-40B4-BE49-F238E27FC236}">
                      <a16:creationId xmlns:a16="http://schemas.microsoft.com/office/drawing/2014/main" id="{D8606CC3-7680-B2DD-2113-E4D4D155D113}"/>
                    </a:ext>
                  </a:extLst>
                </p14:cNvPr>
                <p14:cNvContentPartPr/>
                <p14:nvPr/>
              </p14:nvContentPartPr>
              <p14:xfrm>
                <a:off x="2465777" y="5085103"/>
                <a:ext cx="28440" cy="11880"/>
              </p14:xfrm>
            </p:contentPart>
          </mc:Choice>
          <mc:Fallback>
            <p:pic>
              <p:nvPicPr>
                <p:cNvPr id="124" name="Freihand 123">
                  <a:extLst>
                    <a:ext uri="{FF2B5EF4-FFF2-40B4-BE49-F238E27FC236}">
                      <a16:creationId xmlns:a16="http://schemas.microsoft.com/office/drawing/2014/main" id="{D8606CC3-7680-B2DD-2113-E4D4D155D113}"/>
                    </a:ext>
                  </a:extLst>
                </p:cNvPr>
                <p:cNvPicPr/>
                <p:nvPr/>
              </p:nvPicPr>
              <p:blipFill>
                <a:blip r:embed="rId176"/>
                <a:stretch>
                  <a:fillRect/>
                </a:stretch>
              </p:blipFill>
              <p:spPr>
                <a:xfrm>
                  <a:off x="2459657" y="5078983"/>
                  <a:ext cx="40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5" name="Freihand 124">
                  <a:extLst>
                    <a:ext uri="{FF2B5EF4-FFF2-40B4-BE49-F238E27FC236}">
                      <a16:creationId xmlns:a16="http://schemas.microsoft.com/office/drawing/2014/main" id="{F649A7DD-5375-BE21-9DBC-EFCF12B343B7}"/>
                    </a:ext>
                  </a:extLst>
                </p14:cNvPr>
                <p14:cNvContentPartPr/>
                <p14:nvPr/>
              </p14:nvContentPartPr>
              <p14:xfrm>
                <a:off x="2907137" y="5130463"/>
                <a:ext cx="91080" cy="371520"/>
              </p14:xfrm>
            </p:contentPart>
          </mc:Choice>
          <mc:Fallback>
            <p:pic>
              <p:nvPicPr>
                <p:cNvPr id="125" name="Freihand 124">
                  <a:extLst>
                    <a:ext uri="{FF2B5EF4-FFF2-40B4-BE49-F238E27FC236}">
                      <a16:creationId xmlns:a16="http://schemas.microsoft.com/office/drawing/2014/main" id="{F649A7DD-5375-BE21-9DBC-EFCF12B343B7}"/>
                    </a:ext>
                  </a:extLst>
                </p:cNvPr>
                <p:cNvPicPr/>
                <p:nvPr/>
              </p:nvPicPr>
              <p:blipFill>
                <a:blip r:embed="rId178"/>
                <a:stretch>
                  <a:fillRect/>
                </a:stretch>
              </p:blipFill>
              <p:spPr>
                <a:xfrm>
                  <a:off x="2901017" y="5124343"/>
                  <a:ext cx="10332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6" name="Freihand 125">
                  <a:extLst>
                    <a:ext uri="{FF2B5EF4-FFF2-40B4-BE49-F238E27FC236}">
                      <a16:creationId xmlns:a16="http://schemas.microsoft.com/office/drawing/2014/main" id="{BD70FDD5-7277-2477-E234-0E4EDEB07635}"/>
                    </a:ext>
                  </a:extLst>
                </p14:cNvPr>
                <p14:cNvContentPartPr/>
                <p14:nvPr/>
              </p14:nvContentPartPr>
              <p14:xfrm>
                <a:off x="3024497" y="5107063"/>
                <a:ext cx="267120" cy="244440"/>
              </p14:xfrm>
            </p:contentPart>
          </mc:Choice>
          <mc:Fallback>
            <p:pic>
              <p:nvPicPr>
                <p:cNvPr id="126" name="Freihand 125">
                  <a:extLst>
                    <a:ext uri="{FF2B5EF4-FFF2-40B4-BE49-F238E27FC236}">
                      <a16:creationId xmlns:a16="http://schemas.microsoft.com/office/drawing/2014/main" id="{BD70FDD5-7277-2477-E234-0E4EDEB07635}"/>
                    </a:ext>
                  </a:extLst>
                </p:cNvPr>
                <p:cNvPicPr/>
                <p:nvPr/>
              </p:nvPicPr>
              <p:blipFill>
                <a:blip r:embed="rId180"/>
                <a:stretch>
                  <a:fillRect/>
                </a:stretch>
              </p:blipFill>
              <p:spPr>
                <a:xfrm>
                  <a:off x="3018377" y="5100943"/>
                  <a:ext cx="2793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7" name="Freihand 126">
                  <a:extLst>
                    <a:ext uri="{FF2B5EF4-FFF2-40B4-BE49-F238E27FC236}">
                      <a16:creationId xmlns:a16="http://schemas.microsoft.com/office/drawing/2014/main" id="{6DFAB2A9-8E43-8997-F7D2-2FB170E794F8}"/>
                    </a:ext>
                  </a:extLst>
                </p14:cNvPr>
                <p14:cNvContentPartPr/>
                <p14:nvPr/>
              </p14:nvContentPartPr>
              <p14:xfrm>
                <a:off x="3398897" y="5180863"/>
                <a:ext cx="149760" cy="138960"/>
              </p14:xfrm>
            </p:contentPart>
          </mc:Choice>
          <mc:Fallback>
            <p:pic>
              <p:nvPicPr>
                <p:cNvPr id="127" name="Freihand 126">
                  <a:extLst>
                    <a:ext uri="{FF2B5EF4-FFF2-40B4-BE49-F238E27FC236}">
                      <a16:creationId xmlns:a16="http://schemas.microsoft.com/office/drawing/2014/main" id="{6DFAB2A9-8E43-8997-F7D2-2FB170E794F8}"/>
                    </a:ext>
                  </a:extLst>
                </p:cNvPr>
                <p:cNvPicPr/>
                <p:nvPr/>
              </p:nvPicPr>
              <p:blipFill>
                <a:blip r:embed="rId182"/>
                <a:stretch>
                  <a:fillRect/>
                </a:stretch>
              </p:blipFill>
              <p:spPr>
                <a:xfrm>
                  <a:off x="3392777" y="5174743"/>
                  <a:ext cx="162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8" name="Freihand 127">
                  <a:extLst>
                    <a:ext uri="{FF2B5EF4-FFF2-40B4-BE49-F238E27FC236}">
                      <a16:creationId xmlns:a16="http://schemas.microsoft.com/office/drawing/2014/main" id="{FB815CC0-1F31-69F6-1CCF-BF3B76DA9FEF}"/>
                    </a:ext>
                  </a:extLst>
                </p14:cNvPr>
                <p14:cNvContentPartPr/>
                <p14:nvPr/>
              </p14:nvContentPartPr>
              <p14:xfrm>
                <a:off x="3605537" y="5158903"/>
                <a:ext cx="201960" cy="193680"/>
              </p14:xfrm>
            </p:contentPart>
          </mc:Choice>
          <mc:Fallback>
            <p:pic>
              <p:nvPicPr>
                <p:cNvPr id="128" name="Freihand 127">
                  <a:extLst>
                    <a:ext uri="{FF2B5EF4-FFF2-40B4-BE49-F238E27FC236}">
                      <a16:creationId xmlns:a16="http://schemas.microsoft.com/office/drawing/2014/main" id="{FB815CC0-1F31-69F6-1CCF-BF3B76DA9FEF}"/>
                    </a:ext>
                  </a:extLst>
                </p:cNvPr>
                <p:cNvPicPr/>
                <p:nvPr/>
              </p:nvPicPr>
              <p:blipFill>
                <a:blip r:embed="rId184"/>
                <a:stretch>
                  <a:fillRect/>
                </a:stretch>
              </p:blipFill>
              <p:spPr>
                <a:xfrm>
                  <a:off x="3599417" y="5152783"/>
                  <a:ext cx="2142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9" name="Freihand 128">
                  <a:extLst>
                    <a:ext uri="{FF2B5EF4-FFF2-40B4-BE49-F238E27FC236}">
                      <a16:creationId xmlns:a16="http://schemas.microsoft.com/office/drawing/2014/main" id="{B766D740-4B9F-CA88-717D-A901838348C2}"/>
                    </a:ext>
                  </a:extLst>
                </p14:cNvPr>
                <p14:cNvContentPartPr/>
                <p14:nvPr/>
              </p14:nvContentPartPr>
              <p14:xfrm>
                <a:off x="3942137" y="5183383"/>
                <a:ext cx="122760" cy="225360"/>
              </p14:xfrm>
            </p:contentPart>
          </mc:Choice>
          <mc:Fallback>
            <p:pic>
              <p:nvPicPr>
                <p:cNvPr id="129" name="Freihand 128">
                  <a:extLst>
                    <a:ext uri="{FF2B5EF4-FFF2-40B4-BE49-F238E27FC236}">
                      <a16:creationId xmlns:a16="http://schemas.microsoft.com/office/drawing/2014/main" id="{B766D740-4B9F-CA88-717D-A901838348C2}"/>
                    </a:ext>
                  </a:extLst>
                </p:cNvPr>
                <p:cNvPicPr/>
                <p:nvPr/>
              </p:nvPicPr>
              <p:blipFill>
                <a:blip r:embed="rId186"/>
                <a:stretch>
                  <a:fillRect/>
                </a:stretch>
              </p:blipFill>
              <p:spPr>
                <a:xfrm>
                  <a:off x="3936017" y="5177263"/>
                  <a:ext cx="135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0" name="Freihand 129">
                  <a:extLst>
                    <a:ext uri="{FF2B5EF4-FFF2-40B4-BE49-F238E27FC236}">
                      <a16:creationId xmlns:a16="http://schemas.microsoft.com/office/drawing/2014/main" id="{9EAE454E-6E61-EBFA-1CB4-297C8078FA01}"/>
                    </a:ext>
                  </a:extLst>
                </p14:cNvPr>
                <p14:cNvContentPartPr/>
                <p14:nvPr/>
              </p14:nvContentPartPr>
              <p14:xfrm>
                <a:off x="3928817" y="5292103"/>
                <a:ext cx="126720" cy="27000"/>
              </p14:xfrm>
            </p:contentPart>
          </mc:Choice>
          <mc:Fallback>
            <p:pic>
              <p:nvPicPr>
                <p:cNvPr id="130" name="Freihand 129">
                  <a:extLst>
                    <a:ext uri="{FF2B5EF4-FFF2-40B4-BE49-F238E27FC236}">
                      <a16:creationId xmlns:a16="http://schemas.microsoft.com/office/drawing/2014/main" id="{9EAE454E-6E61-EBFA-1CB4-297C8078FA01}"/>
                    </a:ext>
                  </a:extLst>
                </p:cNvPr>
                <p:cNvPicPr/>
                <p:nvPr/>
              </p:nvPicPr>
              <p:blipFill>
                <a:blip r:embed="rId188"/>
                <a:stretch>
                  <a:fillRect/>
                </a:stretch>
              </p:blipFill>
              <p:spPr>
                <a:xfrm>
                  <a:off x="3922697" y="5285983"/>
                  <a:ext cx="138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1" name="Freihand 130">
                  <a:extLst>
                    <a:ext uri="{FF2B5EF4-FFF2-40B4-BE49-F238E27FC236}">
                      <a16:creationId xmlns:a16="http://schemas.microsoft.com/office/drawing/2014/main" id="{817E63AE-F01E-50A2-3EB2-37AB5CE02455}"/>
                    </a:ext>
                  </a:extLst>
                </p14:cNvPr>
                <p14:cNvContentPartPr/>
                <p14:nvPr/>
              </p14:nvContentPartPr>
              <p14:xfrm>
                <a:off x="4126097" y="5168983"/>
                <a:ext cx="320040" cy="214920"/>
              </p14:xfrm>
            </p:contentPart>
          </mc:Choice>
          <mc:Fallback>
            <p:pic>
              <p:nvPicPr>
                <p:cNvPr id="131" name="Freihand 130">
                  <a:extLst>
                    <a:ext uri="{FF2B5EF4-FFF2-40B4-BE49-F238E27FC236}">
                      <a16:creationId xmlns:a16="http://schemas.microsoft.com/office/drawing/2014/main" id="{817E63AE-F01E-50A2-3EB2-37AB5CE02455}"/>
                    </a:ext>
                  </a:extLst>
                </p:cNvPr>
                <p:cNvPicPr/>
                <p:nvPr/>
              </p:nvPicPr>
              <p:blipFill>
                <a:blip r:embed="rId190"/>
                <a:stretch>
                  <a:fillRect/>
                </a:stretch>
              </p:blipFill>
              <p:spPr>
                <a:xfrm>
                  <a:off x="4119977" y="5162863"/>
                  <a:ext cx="332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2" name="Freihand 131">
                  <a:extLst>
                    <a:ext uri="{FF2B5EF4-FFF2-40B4-BE49-F238E27FC236}">
                      <a16:creationId xmlns:a16="http://schemas.microsoft.com/office/drawing/2014/main" id="{44011B43-3930-D698-AE14-54BD4ADE9914}"/>
                    </a:ext>
                  </a:extLst>
                </p14:cNvPr>
                <p14:cNvContentPartPr/>
                <p14:nvPr/>
              </p14:nvContentPartPr>
              <p14:xfrm>
                <a:off x="4475657" y="5225143"/>
                <a:ext cx="198720" cy="121320"/>
              </p14:xfrm>
            </p:contentPart>
          </mc:Choice>
          <mc:Fallback>
            <p:pic>
              <p:nvPicPr>
                <p:cNvPr id="132" name="Freihand 131">
                  <a:extLst>
                    <a:ext uri="{FF2B5EF4-FFF2-40B4-BE49-F238E27FC236}">
                      <a16:creationId xmlns:a16="http://schemas.microsoft.com/office/drawing/2014/main" id="{44011B43-3930-D698-AE14-54BD4ADE9914}"/>
                    </a:ext>
                  </a:extLst>
                </p:cNvPr>
                <p:cNvPicPr/>
                <p:nvPr/>
              </p:nvPicPr>
              <p:blipFill>
                <a:blip r:embed="rId192"/>
                <a:stretch>
                  <a:fillRect/>
                </a:stretch>
              </p:blipFill>
              <p:spPr>
                <a:xfrm>
                  <a:off x="4469537" y="5219023"/>
                  <a:ext cx="210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4" name="Freihand 133">
                  <a:extLst>
                    <a:ext uri="{FF2B5EF4-FFF2-40B4-BE49-F238E27FC236}">
                      <a16:creationId xmlns:a16="http://schemas.microsoft.com/office/drawing/2014/main" id="{3515BF5F-B6E4-F789-217B-8FE117DC9702}"/>
                    </a:ext>
                  </a:extLst>
                </p14:cNvPr>
                <p14:cNvContentPartPr/>
                <p14:nvPr/>
              </p14:nvContentPartPr>
              <p14:xfrm>
                <a:off x="4823057" y="5223703"/>
                <a:ext cx="336960" cy="148320"/>
              </p14:xfrm>
            </p:contentPart>
          </mc:Choice>
          <mc:Fallback>
            <p:pic>
              <p:nvPicPr>
                <p:cNvPr id="134" name="Freihand 133">
                  <a:extLst>
                    <a:ext uri="{FF2B5EF4-FFF2-40B4-BE49-F238E27FC236}">
                      <a16:creationId xmlns:a16="http://schemas.microsoft.com/office/drawing/2014/main" id="{3515BF5F-B6E4-F789-217B-8FE117DC9702}"/>
                    </a:ext>
                  </a:extLst>
                </p:cNvPr>
                <p:cNvPicPr/>
                <p:nvPr/>
              </p:nvPicPr>
              <p:blipFill>
                <a:blip r:embed="rId194"/>
                <a:stretch>
                  <a:fillRect/>
                </a:stretch>
              </p:blipFill>
              <p:spPr>
                <a:xfrm>
                  <a:off x="4816937" y="5217583"/>
                  <a:ext cx="349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5" name="Freihand 134">
                  <a:extLst>
                    <a:ext uri="{FF2B5EF4-FFF2-40B4-BE49-F238E27FC236}">
                      <a16:creationId xmlns:a16="http://schemas.microsoft.com/office/drawing/2014/main" id="{45CE038C-33B1-5315-0C84-4FC7E9A0D4D7}"/>
                    </a:ext>
                  </a:extLst>
                </p14:cNvPr>
                <p14:cNvContentPartPr/>
                <p14:nvPr/>
              </p14:nvContentPartPr>
              <p14:xfrm>
                <a:off x="5313737" y="5104183"/>
                <a:ext cx="117720" cy="225360"/>
              </p14:xfrm>
            </p:contentPart>
          </mc:Choice>
          <mc:Fallback>
            <p:pic>
              <p:nvPicPr>
                <p:cNvPr id="135" name="Freihand 134">
                  <a:extLst>
                    <a:ext uri="{FF2B5EF4-FFF2-40B4-BE49-F238E27FC236}">
                      <a16:creationId xmlns:a16="http://schemas.microsoft.com/office/drawing/2014/main" id="{45CE038C-33B1-5315-0C84-4FC7E9A0D4D7}"/>
                    </a:ext>
                  </a:extLst>
                </p:cNvPr>
                <p:cNvPicPr/>
                <p:nvPr/>
              </p:nvPicPr>
              <p:blipFill>
                <a:blip r:embed="rId196"/>
                <a:stretch>
                  <a:fillRect/>
                </a:stretch>
              </p:blipFill>
              <p:spPr>
                <a:xfrm>
                  <a:off x="5307617" y="5098063"/>
                  <a:ext cx="1299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6" name="Freihand 135">
                  <a:extLst>
                    <a:ext uri="{FF2B5EF4-FFF2-40B4-BE49-F238E27FC236}">
                      <a16:creationId xmlns:a16="http://schemas.microsoft.com/office/drawing/2014/main" id="{AF19AE29-23D1-68C8-A5F3-1FAC4BBCE091}"/>
                    </a:ext>
                  </a:extLst>
                </p14:cNvPr>
                <p14:cNvContentPartPr/>
                <p14:nvPr/>
              </p14:nvContentPartPr>
              <p14:xfrm>
                <a:off x="5448017" y="5032543"/>
                <a:ext cx="211320" cy="266760"/>
              </p14:xfrm>
            </p:contentPart>
          </mc:Choice>
          <mc:Fallback>
            <p:pic>
              <p:nvPicPr>
                <p:cNvPr id="136" name="Freihand 135">
                  <a:extLst>
                    <a:ext uri="{FF2B5EF4-FFF2-40B4-BE49-F238E27FC236}">
                      <a16:creationId xmlns:a16="http://schemas.microsoft.com/office/drawing/2014/main" id="{AF19AE29-23D1-68C8-A5F3-1FAC4BBCE091}"/>
                    </a:ext>
                  </a:extLst>
                </p:cNvPr>
                <p:cNvPicPr/>
                <p:nvPr/>
              </p:nvPicPr>
              <p:blipFill>
                <a:blip r:embed="rId198"/>
                <a:stretch>
                  <a:fillRect/>
                </a:stretch>
              </p:blipFill>
              <p:spPr>
                <a:xfrm>
                  <a:off x="5441897" y="5026423"/>
                  <a:ext cx="2235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7" name="Freihand 136">
                  <a:extLst>
                    <a:ext uri="{FF2B5EF4-FFF2-40B4-BE49-F238E27FC236}">
                      <a16:creationId xmlns:a16="http://schemas.microsoft.com/office/drawing/2014/main" id="{F895E224-B6D1-6F94-1B88-33E31201940C}"/>
                    </a:ext>
                  </a:extLst>
                </p14:cNvPr>
                <p14:cNvContentPartPr/>
                <p14:nvPr/>
              </p14:nvContentPartPr>
              <p14:xfrm>
                <a:off x="5668697" y="5065303"/>
                <a:ext cx="117360" cy="212040"/>
              </p14:xfrm>
            </p:contentPart>
          </mc:Choice>
          <mc:Fallback>
            <p:pic>
              <p:nvPicPr>
                <p:cNvPr id="137" name="Freihand 136">
                  <a:extLst>
                    <a:ext uri="{FF2B5EF4-FFF2-40B4-BE49-F238E27FC236}">
                      <a16:creationId xmlns:a16="http://schemas.microsoft.com/office/drawing/2014/main" id="{F895E224-B6D1-6F94-1B88-33E31201940C}"/>
                    </a:ext>
                  </a:extLst>
                </p:cNvPr>
                <p:cNvPicPr/>
                <p:nvPr/>
              </p:nvPicPr>
              <p:blipFill>
                <a:blip r:embed="rId200"/>
                <a:stretch>
                  <a:fillRect/>
                </a:stretch>
              </p:blipFill>
              <p:spPr>
                <a:xfrm>
                  <a:off x="5662577" y="5059183"/>
                  <a:ext cx="129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8" name="Freihand 137">
                  <a:extLst>
                    <a:ext uri="{FF2B5EF4-FFF2-40B4-BE49-F238E27FC236}">
                      <a16:creationId xmlns:a16="http://schemas.microsoft.com/office/drawing/2014/main" id="{5FC8D14A-5D51-5B5D-1D51-674F301FFF4D}"/>
                    </a:ext>
                  </a:extLst>
                </p14:cNvPr>
                <p14:cNvContentPartPr/>
                <p14:nvPr/>
              </p14:nvContentPartPr>
              <p14:xfrm>
                <a:off x="5833577" y="5155663"/>
                <a:ext cx="220320" cy="124920"/>
              </p14:xfrm>
            </p:contentPart>
          </mc:Choice>
          <mc:Fallback>
            <p:pic>
              <p:nvPicPr>
                <p:cNvPr id="138" name="Freihand 137">
                  <a:extLst>
                    <a:ext uri="{FF2B5EF4-FFF2-40B4-BE49-F238E27FC236}">
                      <a16:creationId xmlns:a16="http://schemas.microsoft.com/office/drawing/2014/main" id="{5FC8D14A-5D51-5B5D-1D51-674F301FFF4D}"/>
                    </a:ext>
                  </a:extLst>
                </p:cNvPr>
                <p:cNvPicPr/>
                <p:nvPr/>
              </p:nvPicPr>
              <p:blipFill>
                <a:blip r:embed="rId202"/>
                <a:stretch>
                  <a:fillRect/>
                </a:stretch>
              </p:blipFill>
              <p:spPr>
                <a:xfrm>
                  <a:off x="5827457" y="5149543"/>
                  <a:ext cx="232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9" name="Freihand 138">
                  <a:extLst>
                    <a:ext uri="{FF2B5EF4-FFF2-40B4-BE49-F238E27FC236}">
                      <a16:creationId xmlns:a16="http://schemas.microsoft.com/office/drawing/2014/main" id="{1D8A7527-B263-D93A-92BB-C6283B836A90}"/>
                    </a:ext>
                  </a:extLst>
                </p14:cNvPr>
                <p14:cNvContentPartPr/>
                <p14:nvPr/>
              </p14:nvContentPartPr>
              <p14:xfrm>
                <a:off x="6061457" y="5144143"/>
                <a:ext cx="170640" cy="121320"/>
              </p14:xfrm>
            </p:contentPart>
          </mc:Choice>
          <mc:Fallback>
            <p:pic>
              <p:nvPicPr>
                <p:cNvPr id="139" name="Freihand 138">
                  <a:extLst>
                    <a:ext uri="{FF2B5EF4-FFF2-40B4-BE49-F238E27FC236}">
                      <a16:creationId xmlns:a16="http://schemas.microsoft.com/office/drawing/2014/main" id="{1D8A7527-B263-D93A-92BB-C6283B836A90}"/>
                    </a:ext>
                  </a:extLst>
                </p:cNvPr>
                <p:cNvPicPr/>
                <p:nvPr/>
              </p:nvPicPr>
              <p:blipFill>
                <a:blip r:embed="rId204"/>
                <a:stretch>
                  <a:fillRect/>
                </a:stretch>
              </p:blipFill>
              <p:spPr>
                <a:xfrm>
                  <a:off x="6055337" y="5138023"/>
                  <a:ext cx="182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0" name="Freihand 139">
                  <a:extLst>
                    <a:ext uri="{FF2B5EF4-FFF2-40B4-BE49-F238E27FC236}">
                      <a16:creationId xmlns:a16="http://schemas.microsoft.com/office/drawing/2014/main" id="{33A1B571-7100-26E9-98C1-FA9B44D9FBCA}"/>
                    </a:ext>
                  </a:extLst>
                </p14:cNvPr>
                <p14:cNvContentPartPr/>
                <p14:nvPr/>
              </p14:nvContentPartPr>
              <p14:xfrm>
                <a:off x="6220577" y="5033263"/>
                <a:ext cx="163800" cy="234000"/>
              </p14:xfrm>
            </p:contentPart>
          </mc:Choice>
          <mc:Fallback>
            <p:pic>
              <p:nvPicPr>
                <p:cNvPr id="140" name="Freihand 139">
                  <a:extLst>
                    <a:ext uri="{FF2B5EF4-FFF2-40B4-BE49-F238E27FC236}">
                      <a16:creationId xmlns:a16="http://schemas.microsoft.com/office/drawing/2014/main" id="{33A1B571-7100-26E9-98C1-FA9B44D9FBCA}"/>
                    </a:ext>
                  </a:extLst>
                </p:cNvPr>
                <p:cNvPicPr/>
                <p:nvPr/>
              </p:nvPicPr>
              <p:blipFill>
                <a:blip r:embed="rId206"/>
                <a:stretch>
                  <a:fillRect/>
                </a:stretch>
              </p:blipFill>
              <p:spPr>
                <a:xfrm>
                  <a:off x="6214457" y="5027143"/>
                  <a:ext cx="1760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1" name="Freihand 140">
                  <a:extLst>
                    <a:ext uri="{FF2B5EF4-FFF2-40B4-BE49-F238E27FC236}">
                      <a16:creationId xmlns:a16="http://schemas.microsoft.com/office/drawing/2014/main" id="{99A985B7-114F-37BD-9764-C8DEB195538C}"/>
                    </a:ext>
                  </a:extLst>
                </p14:cNvPr>
                <p14:cNvContentPartPr/>
                <p14:nvPr/>
              </p14:nvContentPartPr>
              <p14:xfrm>
                <a:off x="6636737" y="5119663"/>
                <a:ext cx="69120" cy="118440"/>
              </p14:xfrm>
            </p:contentPart>
          </mc:Choice>
          <mc:Fallback>
            <p:pic>
              <p:nvPicPr>
                <p:cNvPr id="141" name="Freihand 140">
                  <a:extLst>
                    <a:ext uri="{FF2B5EF4-FFF2-40B4-BE49-F238E27FC236}">
                      <a16:creationId xmlns:a16="http://schemas.microsoft.com/office/drawing/2014/main" id="{99A985B7-114F-37BD-9764-C8DEB195538C}"/>
                    </a:ext>
                  </a:extLst>
                </p:cNvPr>
                <p:cNvPicPr/>
                <p:nvPr/>
              </p:nvPicPr>
              <p:blipFill>
                <a:blip r:embed="rId208"/>
                <a:stretch>
                  <a:fillRect/>
                </a:stretch>
              </p:blipFill>
              <p:spPr>
                <a:xfrm>
                  <a:off x="6630617" y="5113543"/>
                  <a:ext cx="81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2" name="Freihand 141">
                  <a:extLst>
                    <a:ext uri="{FF2B5EF4-FFF2-40B4-BE49-F238E27FC236}">
                      <a16:creationId xmlns:a16="http://schemas.microsoft.com/office/drawing/2014/main" id="{9DF250E8-2DC6-DB2F-80F3-BE45FAAE40DE}"/>
                    </a:ext>
                  </a:extLst>
                </p14:cNvPr>
                <p14:cNvContentPartPr/>
                <p14:nvPr/>
              </p14:nvContentPartPr>
              <p14:xfrm>
                <a:off x="6629897" y="4987903"/>
                <a:ext cx="25920" cy="20520"/>
              </p14:xfrm>
            </p:contentPart>
          </mc:Choice>
          <mc:Fallback>
            <p:pic>
              <p:nvPicPr>
                <p:cNvPr id="142" name="Freihand 141">
                  <a:extLst>
                    <a:ext uri="{FF2B5EF4-FFF2-40B4-BE49-F238E27FC236}">
                      <a16:creationId xmlns:a16="http://schemas.microsoft.com/office/drawing/2014/main" id="{9DF250E8-2DC6-DB2F-80F3-BE45FAAE40DE}"/>
                    </a:ext>
                  </a:extLst>
                </p:cNvPr>
                <p:cNvPicPr/>
                <p:nvPr/>
              </p:nvPicPr>
              <p:blipFill>
                <a:blip r:embed="rId210"/>
                <a:stretch>
                  <a:fillRect/>
                </a:stretch>
              </p:blipFill>
              <p:spPr>
                <a:xfrm>
                  <a:off x="6623777" y="4981783"/>
                  <a:ext cx="38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3" name="Freihand 142">
                  <a:extLst>
                    <a:ext uri="{FF2B5EF4-FFF2-40B4-BE49-F238E27FC236}">
                      <a16:creationId xmlns:a16="http://schemas.microsoft.com/office/drawing/2014/main" id="{F126F5CC-765F-F90A-883E-68F46FADBF33}"/>
                    </a:ext>
                  </a:extLst>
                </p14:cNvPr>
                <p14:cNvContentPartPr/>
                <p14:nvPr/>
              </p14:nvContentPartPr>
              <p14:xfrm>
                <a:off x="6854537" y="4961623"/>
                <a:ext cx="44640" cy="327240"/>
              </p14:xfrm>
            </p:contentPart>
          </mc:Choice>
          <mc:Fallback>
            <p:pic>
              <p:nvPicPr>
                <p:cNvPr id="143" name="Freihand 142">
                  <a:extLst>
                    <a:ext uri="{FF2B5EF4-FFF2-40B4-BE49-F238E27FC236}">
                      <a16:creationId xmlns:a16="http://schemas.microsoft.com/office/drawing/2014/main" id="{F126F5CC-765F-F90A-883E-68F46FADBF33}"/>
                    </a:ext>
                  </a:extLst>
                </p:cNvPr>
                <p:cNvPicPr/>
                <p:nvPr/>
              </p:nvPicPr>
              <p:blipFill>
                <a:blip r:embed="rId212"/>
                <a:stretch>
                  <a:fillRect/>
                </a:stretch>
              </p:blipFill>
              <p:spPr>
                <a:xfrm>
                  <a:off x="6848417" y="4955503"/>
                  <a:ext cx="5688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4" name="Freihand 143">
                  <a:extLst>
                    <a:ext uri="{FF2B5EF4-FFF2-40B4-BE49-F238E27FC236}">
                      <a16:creationId xmlns:a16="http://schemas.microsoft.com/office/drawing/2014/main" id="{5BE62769-2C86-4D76-AE6C-B7AAC732EF49}"/>
                    </a:ext>
                  </a:extLst>
                </p14:cNvPr>
                <p14:cNvContentPartPr/>
                <p14:nvPr/>
              </p14:nvContentPartPr>
              <p14:xfrm>
                <a:off x="6782897" y="5108863"/>
                <a:ext cx="262440" cy="195480"/>
              </p14:xfrm>
            </p:contentPart>
          </mc:Choice>
          <mc:Fallback>
            <p:pic>
              <p:nvPicPr>
                <p:cNvPr id="144" name="Freihand 143">
                  <a:extLst>
                    <a:ext uri="{FF2B5EF4-FFF2-40B4-BE49-F238E27FC236}">
                      <a16:creationId xmlns:a16="http://schemas.microsoft.com/office/drawing/2014/main" id="{5BE62769-2C86-4D76-AE6C-B7AAC732EF49}"/>
                    </a:ext>
                  </a:extLst>
                </p:cNvPr>
                <p:cNvPicPr/>
                <p:nvPr/>
              </p:nvPicPr>
              <p:blipFill>
                <a:blip r:embed="rId214"/>
                <a:stretch>
                  <a:fillRect/>
                </a:stretch>
              </p:blipFill>
              <p:spPr>
                <a:xfrm>
                  <a:off x="6776777" y="5102743"/>
                  <a:ext cx="274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7" name="Freihand 146">
                  <a:extLst>
                    <a:ext uri="{FF2B5EF4-FFF2-40B4-BE49-F238E27FC236}">
                      <a16:creationId xmlns:a16="http://schemas.microsoft.com/office/drawing/2014/main" id="{FB7EFA51-FBA7-4B73-D588-6CF1C7626850}"/>
                    </a:ext>
                  </a:extLst>
                </p14:cNvPr>
                <p14:cNvContentPartPr/>
                <p14:nvPr/>
              </p14:nvContentPartPr>
              <p14:xfrm>
                <a:off x="888617" y="5189503"/>
                <a:ext cx="6209280" cy="870120"/>
              </p14:xfrm>
            </p:contentPart>
          </mc:Choice>
          <mc:Fallback>
            <p:pic>
              <p:nvPicPr>
                <p:cNvPr id="147" name="Freihand 146">
                  <a:extLst>
                    <a:ext uri="{FF2B5EF4-FFF2-40B4-BE49-F238E27FC236}">
                      <a16:creationId xmlns:a16="http://schemas.microsoft.com/office/drawing/2014/main" id="{FB7EFA51-FBA7-4B73-D588-6CF1C7626850}"/>
                    </a:ext>
                  </a:extLst>
                </p:cNvPr>
                <p:cNvPicPr/>
                <p:nvPr/>
              </p:nvPicPr>
              <p:blipFill>
                <a:blip r:embed="rId216"/>
                <a:stretch>
                  <a:fillRect/>
                </a:stretch>
              </p:blipFill>
              <p:spPr>
                <a:xfrm>
                  <a:off x="882497" y="5183383"/>
                  <a:ext cx="6221520" cy="882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8" name="Freihand 147">
                  <a:extLst>
                    <a:ext uri="{FF2B5EF4-FFF2-40B4-BE49-F238E27FC236}">
                      <a16:creationId xmlns:a16="http://schemas.microsoft.com/office/drawing/2014/main" id="{5A963EFD-9382-CC7E-A305-6752FE3A5F4C}"/>
                    </a:ext>
                  </a:extLst>
                </p14:cNvPr>
                <p14:cNvContentPartPr/>
                <p14:nvPr/>
              </p14:nvContentPartPr>
              <p14:xfrm>
                <a:off x="1075817" y="5972503"/>
                <a:ext cx="109440" cy="239400"/>
              </p14:xfrm>
            </p:contentPart>
          </mc:Choice>
          <mc:Fallback>
            <p:pic>
              <p:nvPicPr>
                <p:cNvPr id="148" name="Freihand 147">
                  <a:extLst>
                    <a:ext uri="{FF2B5EF4-FFF2-40B4-BE49-F238E27FC236}">
                      <a16:creationId xmlns:a16="http://schemas.microsoft.com/office/drawing/2014/main" id="{5A963EFD-9382-CC7E-A305-6752FE3A5F4C}"/>
                    </a:ext>
                  </a:extLst>
                </p:cNvPr>
                <p:cNvPicPr/>
                <p:nvPr/>
              </p:nvPicPr>
              <p:blipFill>
                <a:blip r:embed="rId218"/>
                <a:stretch>
                  <a:fillRect/>
                </a:stretch>
              </p:blipFill>
              <p:spPr>
                <a:xfrm>
                  <a:off x="1069697" y="5966383"/>
                  <a:ext cx="1216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0" name="Freihand 149">
                  <a:extLst>
                    <a:ext uri="{FF2B5EF4-FFF2-40B4-BE49-F238E27FC236}">
                      <a16:creationId xmlns:a16="http://schemas.microsoft.com/office/drawing/2014/main" id="{0FF1E46D-98A2-4B8A-2732-3EFC99048A90}"/>
                    </a:ext>
                  </a:extLst>
                </p14:cNvPr>
                <p14:cNvContentPartPr/>
                <p14:nvPr/>
              </p14:nvContentPartPr>
              <p14:xfrm>
                <a:off x="1357337" y="5904463"/>
                <a:ext cx="137520" cy="200160"/>
              </p14:xfrm>
            </p:contentPart>
          </mc:Choice>
          <mc:Fallback>
            <p:pic>
              <p:nvPicPr>
                <p:cNvPr id="150" name="Freihand 149">
                  <a:extLst>
                    <a:ext uri="{FF2B5EF4-FFF2-40B4-BE49-F238E27FC236}">
                      <a16:creationId xmlns:a16="http://schemas.microsoft.com/office/drawing/2014/main" id="{0FF1E46D-98A2-4B8A-2732-3EFC99048A90}"/>
                    </a:ext>
                  </a:extLst>
                </p:cNvPr>
                <p:cNvPicPr/>
                <p:nvPr/>
              </p:nvPicPr>
              <p:blipFill>
                <a:blip r:embed="rId220"/>
                <a:stretch>
                  <a:fillRect/>
                </a:stretch>
              </p:blipFill>
              <p:spPr>
                <a:xfrm>
                  <a:off x="1351217" y="5898343"/>
                  <a:ext cx="149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1" name="Freihand 150">
                  <a:extLst>
                    <a:ext uri="{FF2B5EF4-FFF2-40B4-BE49-F238E27FC236}">
                      <a16:creationId xmlns:a16="http://schemas.microsoft.com/office/drawing/2014/main" id="{87BA9276-D711-1AA3-060C-431A4071B2FA}"/>
                    </a:ext>
                  </a:extLst>
                </p14:cNvPr>
                <p14:cNvContentPartPr/>
                <p14:nvPr/>
              </p14:nvContentPartPr>
              <p14:xfrm>
                <a:off x="1515017" y="5980423"/>
                <a:ext cx="71280" cy="160200"/>
              </p14:xfrm>
            </p:contentPart>
          </mc:Choice>
          <mc:Fallback>
            <p:pic>
              <p:nvPicPr>
                <p:cNvPr id="151" name="Freihand 150">
                  <a:extLst>
                    <a:ext uri="{FF2B5EF4-FFF2-40B4-BE49-F238E27FC236}">
                      <a16:creationId xmlns:a16="http://schemas.microsoft.com/office/drawing/2014/main" id="{87BA9276-D711-1AA3-060C-431A4071B2FA}"/>
                    </a:ext>
                  </a:extLst>
                </p:cNvPr>
                <p:cNvPicPr/>
                <p:nvPr/>
              </p:nvPicPr>
              <p:blipFill>
                <a:blip r:embed="rId222"/>
                <a:stretch>
                  <a:fillRect/>
                </a:stretch>
              </p:blipFill>
              <p:spPr>
                <a:xfrm>
                  <a:off x="1508897" y="5974303"/>
                  <a:ext cx="83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2" name="Freihand 151">
                  <a:extLst>
                    <a:ext uri="{FF2B5EF4-FFF2-40B4-BE49-F238E27FC236}">
                      <a16:creationId xmlns:a16="http://schemas.microsoft.com/office/drawing/2014/main" id="{A7576CAB-98DA-54BA-3C4A-89FBF941B30F}"/>
                    </a:ext>
                  </a:extLst>
                </p14:cNvPr>
                <p14:cNvContentPartPr/>
                <p14:nvPr/>
              </p14:nvContentPartPr>
              <p14:xfrm>
                <a:off x="1617257" y="5991943"/>
                <a:ext cx="98640" cy="122040"/>
              </p14:xfrm>
            </p:contentPart>
          </mc:Choice>
          <mc:Fallback>
            <p:pic>
              <p:nvPicPr>
                <p:cNvPr id="152" name="Freihand 151">
                  <a:extLst>
                    <a:ext uri="{FF2B5EF4-FFF2-40B4-BE49-F238E27FC236}">
                      <a16:creationId xmlns:a16="http://schemas.microsoft.com/office/drawing/2014/main" id="{A7576CAB-98DA-54BA-3C4A-89FBF941B30F}"/>
                    </a:ext>
                  </a:extLst>
                </p:cNvPr>
                <p:cNvPicPr/>
                <p:nvPr/>
              </p:nvPicPr>
              <p:blipFill>
                <a:blip r:embed="rId224"/>
                <a:stretch>
                  <a:fillRect/>
                </a:stretch>
              </p:blipFill>
              <p:spPr>
                <a:xfrm>
                  <a:off x="1611137" y="5985823"/>
                  <a:ext cx="110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3" name="Freihand 152">
                  <a:extLst>
                    <a:ext uri="{FF2B5EF4-FFF2-40B4-BE49-F238E27FC236}">
                      <a16:creationId xmlns:a16="http://schemas.microsoft.com/office/drawing/2014/main" id="{0E9FEC02-D0B8-7F47-5BE3-2A1A886271CF}"/>
                    </a:ext>
                  </a:extLst>
                </p14:cNvPr>
                <p14:cNvContentPartPr/>
                <p14:nvPr/>
              </p14:nvContentPartPr>
              <p14:xfrm>
                <a:off x="1863497" y="5957383"/>
                <a:ext cx="323280" cy="119520"/>
              </p14:xfrm>
            </p:contentPart>
          </mc:Choice>
          <mc:Fallback>
            <p:pic>
              <p:nvPicPr>
                <p:cNvPr id="153" name="Freihand 152">
                  <a:extLst>
                    <a:ext uri="{FF2B5EF4-FFF2-40B4-BE49-F238E27FC236}">
                      <a16:creationId xmlns:a16="http://schemas.microsoft.com/office/drawing/2014/main" id="{0E9FEC02-D0B8-7F47-5BE3-2A1A886271CF}"/>
                    </a:ext>
                  </a:extLst>
                </p:cNvPr>
                <p:cNvPicPr/>
                <p:nvPr/>
              </p:nvPicPr>
              <p:blipFill>
                <a:blip r:embed="rId226"/>
                <a:stretch>
                  <a:fillRect/>
                </a:stretch>
              </p:blipFill>
              <p:spPr>
                <a:xfrm>
                  <a:off x="1857377" y="5951263"/>
                  <a:ext cx="335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4" name="Freihand 153">
                  <a:extLst>
                    <a:ext uri="{FF2B5EF4-FFF2-40B4-BE49-F238E27FC236}">
                      <a16:creationId xmlns:a16="http://schemas.microsoft.com/office/drawing/2014/main" id="{1EAD1485-FFF9-C3BB-9855-584057288B98}"/>
                    </a:ext>
                  </a:extLst>
                </p14:cNvPr>
                <p14:cNvContentPartPr/>
                <p14:nvPr/>
              </p14:nvContentPartPr>
              <p14:xfrm>
                <a:off x="2086337" y="5838583"/>
                <a:ext cx="6840" cy="30240"/>
              </p14:xfrm>
            </p:contentPart>
          </mc:Choice>
          <mc:Fallback>
            <p:pic>
              <p:nvPicPr>
                <p:cNvPr id="154" name="Freihand 153">
                  <a:extLst>
                    <a:ext uri="{FF2B5EF4-FFF2-40B4-BE49-F238E27FC236}">
                      <a16:creationId xmlns:a16="http://schemas.microsoft.com/office/drawing/2014/main" id="{1EAD1485-FFF9-C3BB-9855-584057288B98}"/>
                    </a:ext>
                  </a:extLst>
                </p:cNvPr>
                <p:cNvPicPr/>
                <p:nvPr/>
              </p:nvPicPr>
              <p:blipFill>
                <a:blip r:embed="rId228"/>
                <a:stretch>
                  <a:fillRect/>
                </a:stretch>
              </p:blipFill>
              <p:spPr>
                <a:xfrm>
                  <a:off x="2080217" y="5832463"/>
                  <a:ext cx="190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5" name="Freihand 154">
                  <a:extLst>
                    <a:ext uri="{FF2B5EF4-FFF2-40B4-BE49-F238E27FC236}">
                      <a16:creationId xmlns:a16="http://schemas.microsoft.com/office/drawing/2014/main" id="{00171E65-708F-CBB3-F8DC-5213C7E4B8A5}"/>
                    </a:ext>
                  </a:extLst>
                </p14:cNvPr>
                <p14:cNvContentPartPr/>
                <p14:nvPr/>
              </p14:nvContentPartPr>
              <p14:xfrm>
                <a:off x="2262737" y="5890063"/>
                <a:ext cx="105120" cy="269640"/>
              </p14:xfrm>
            </p:contentPart>
          </mc:Choice>
          <mc:Fallback>
            <p:pic>
              <p:nvPicPr>
                <p:cNvPr id="155" name="Freihand 154">
                  <a:extLst>
                    <a:ext uri="{FF2B5EF4-FFF2-40B4-BE49-F238E27FC236}">
                      <a16:creationId xmlns:a16="http://schemas.microsoft.com/office/drawing/2014/main" id="{00171E65-708F-CBB3-F8DC-5213C7E4B8A5}"/>
                    </a:ext>
                  </a:extLst>
                </p:cNvPr>
                <p:cNvPicPr/>
                <p:nvPr/>
              </p:nvPicPr>
              <p:blipFill>
                <a:blip r:embed="rId230"/>
                <a:stretch>
                  <a:fillRect/>
                </a:stretch>
              </p:blipFill>
              <p:spPr>
                <a:xfrm>
                  <a:off x="2256617" y="5883943"/>
                  <a:ext cx="1173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6" name="Freihand 155">
                  <a:extLst>
                    <a:ext uri="{FF2B5EF4-FFF2-40B4-BE49-F238E27FC236}">
                      <a16:creationId xmlns:a16="http://schemas.microsoft.com/office/drawing/2014/main" id="{B3A4BBA1-1F90-CAA2-F659-FC3145C27934}"/>
                    </a:ext>
                  </a:extLst>
                </p14:cNvPr>
                <p14:cNvContentPartPr/>
                <p14:nvPr/>
              </p14:nvContentPartPr>
              <p14:xfrm>
                <a:off x="2435897" y="5788183"/>
                <a:ext cx="123840" cy="215640"/>
              </p14:xfrm>
            </p:contentPart>
          </mc:Choice>
          <mc:Fallback>
            <p:pic>
              <p:nvPicPr>
                <p:cNvPr id="156" name="Freihand 155">
                  <a:extLst>
                    <a:ext uri="{FF2B5EF4-FFF2-40B4-BE49-F238E27FC236}">
                      <a16:creationId xmlns:a16="http://schemas.microsoft.com/office/drawing/2014/main" id="{B3A4BBA1-1F90-CAA2-F659-FC3145C27934}"/>
                    </a:ext>
                  </a:extLst>
                </p:cNvPr>
                <p:cNvPicPr/>
                <p:nvPr/>
              </p:nvPicPr>
              <p:blipFill>
                <a:blip r:embed="rId232"/>
                <a:stretch>
                  <a:fillRect/>
                </a:stretch>
              </p:blipFill>
              <p:spPr>
                <a:xfrm>
                  <a:off x="2429777" y="5782063"/>
                  <a:ext cx="1360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7" name="Freihand 156">
                  <a:extLst>
                    <a:ext uri="{FF2B5EF4-FFF2-40B4-BE49-F238E27FC236}">
                      <a16:creationId xmlns:a16="http://schemas.microsoft.com/office/drawing/2014/main" id="{33A6FBEF-2E23-B9C4-7B95-ED9B8674788E}"/>
                    </a:ext>
                  </a:extLst>
                </p14:cNvPr>
                <p14:cNvContentPartPr/>
                <p14:nvPr/>
              </p14:nvContentPartPr>
              <p14:xfrm>
                <a:off x="2667017" y="5854063"/>
                <a:ext cx="137880" cy="216360"/>
              </p14:xfrm>
            </p:contentPart>
          </mc:Choice>
          <mc:Fallback>
            <p:pic>
              <p:nvPicPr>
                <p:cNvPr id="157" name="Freihand 156">
                  <a:extLst>
                    <a:ext uri="{FF2B5EF4-FFF2-40B4-BE49-F238E27FC236}">
                      <a16:creationId xmlns:a16="http://schemas.microsoft.com/office/drawing/2014/main" id="{33A6FBEF-2E23-B9C4-7B95-ED9B8674788E}"/>
                    </a:ext>
                  </a:extLst>
                </p:cNvPr>
                <p:cNvPicPr/>
                <p:nvPr/>
              </p:nvPicPr>
              <p:blipFill>
                <a:blip r:embed="rId234"/>
                <a:stretch>
                  <a:fillRect/>
                </a:stretch>
              </p:blipFill>
              <p:spPr>
                <a:xfrm>
                  <a:off x="2660897" y="5847943"/>
                  <a:ext cx="1501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8" name="Freihand 157">
                  <a:extLst>
                    <a:ext uri="{FF2B5EF4-FFF2-40B4-BE49-F238E27FC236}">
                      <a16:creationId xmlns:a16="http://schemas.microsoft.com/office/drawing/2014/main" id="{36603432-D1C7-70E2-124F-77D584DA8BAF}"/>
                    </a:ext>
                  </a:extLst>
                </p14:cNvPr>
                <p14:cNvContentPartPr/>
                <p14:nvPr/>
              </p14:nvContentPartPr>
              <p14:xfrm>
                <a:off x="2690777" y="5926063"/>
                <a:ext cx="120240" cy="10800"/>
              </p14:xfrm>
            </p:contentPart>
          </mc:Choice>
          <mc:Fallback>
            <p:pic>
              <p:nvPicPr>
                <p:cNvPr id="158" name="Freihand 157">
                  <a:extLst>
                    <a:ext uri="{FF2B5EF4-FFF2-40B4-BE49-F238E27FC236}">
                      <a16:creationId xmlns:a16="http://schemas.microsoft.com/office/drawing/2014/main" id="{36603432-D1C7-70E2-124F-77D584DA8BAF}"/>
                    </a:ext>
                  </a:extLst>
                </p:cNvPr>
                <p:cNvPicPr/>
                <p:nvPr/>
              </p:nvPicPr>
              <p:blipFill>
                <a:blip r:embed="rId236"/>
                <a:stretch>
                  <a:fillRect/>
                </a:stretch>
              </p:blipFill>
              <p:spPr>
                <a:xfrm>
                  <a:off x="2684657" y="5919943"/>
                  <a:ext cx="132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9" name="Freihand 158">
                  <a:extLst>
                    <a:ext uri="{FF2B5EF4-FFF2-40B4-BE49-F238E27FC236}">
                      <a16:creationId xmlns:a16="http://schemas.microsoft.com/office/drawing/2014/main" id="{960D8A69-6ABA-D956-F792-1308F3A98458}"/>
                    </a:ext>
                  </a:extLst>
                </p14:cNvPr>
                <p14:cNvContentPartPr/>
                <p14:nvPr/>
              </p14:nvContentPartPr>
              <p14:xfrm>
                <a:off x="2881217" y="5716903"/>
                <a:ext cx="281160" cy="275400"/>
              </p14:xfrm>
            </p:contentPart>
          </mc:Choice>
          <mc:Fallback>
            <p:pic>
              <p:nvPicPr>
                <p:cNvPr id="159" name="Freihand 158">
                  <a:extLst>
                    <a:ext uri="{FF2B5EF4-FFF2-40B4-BE49-F238E27FC236}">
                      <a16:creationId xmlns:a16="http://schemas.microsoft.com/office/drawing/2014/main" id="{960D8A69-6ABA-D956-F792-1308F3A98458}"/>
                    </a:ext>
                  </a:extLst>
                </p:cNvPr>
                <p:cNvPicPr/>
                <p:nvPr/>
              </p:nvPicPr>
              <p:blipFill>
                <a:blip r:embed="rId238"/>
                <a:stretch>
                  <a:fillRect/>
                </a:stretch>
              </p:blipFill>
              <p:spPr>
                <a:xfrm>
                  <a:off x="2875097" y="5710783"/>
                  <a:ext cx="2934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0" name="Freihand 159">
                  <a:extLst>
                    <a:ext uri="{FF2B5EF4-FFF2-40B4-BE49-F238E27FC236}">
                      <a16:creationId xmlns:a16="http://schemas.microsoft.com/office/drawing/2014/main" id="{7D76D47A-2701-02BE-5FF0-D63D0D6CBA77}"/>
                    </a:ext>
                  </a:extLst>
                </p14:cNvPr>
                <p14:cNvContentPartPr/>
                <p14:nvPr/>
              </p14:nvContentPartPr>
              <p14:xfrm>
                <a:off x="2929097" y="5720143"/>
                <a:ext cx="28440" cy="20880"/>
              </p14:xfrm>
            </p:contentPart>
          </mc:Choice>
          <mc:Fallback>
            <p:pic>
              <p:nvPicPr>
                <p:cNvPr id="160" name="Freihand 159">
                  <a:extLst>
                    <a:ext uri="{FF2B5EF4-FFF2-40B4-BE49-F238E27FC236}">
                      <a16:creationId xmlns:a16="http://schemas.microsoft.com/office/drawing/2014/main" id="{7D76D47A-2701-02BE-5FF0-D63D0D6CBA77}"/>
                    </a:ext>
                  </a:extLst>
                </p:cNvPr>
                <p:cNvPicPr/>
                <p:nvPr/>
              </p:nvPicPr>
              <p:blipFill>
                <a:blip r:embed="rId240"/>
                <a:stretch>
                  <a:fillRect/>
                </a:stretch>
              </p:blipFill>
              <p:spPr>
                <a:xfrm>
                  <a:off x="2922977" y="5714023"/>
                  <a:ext cx="40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2" name="Freihand 161">
                  <a:extLst>
                    <a:ext uri="{FF2B5EF4-FFF2-40B4-BE49-F238E27FC236}">
                      <a16:creationId xmlns:a16="http://schemas.microsoft.com/office/drawing/2014/main" id="{AA837185-3F02-14F3-72E8-DD90EA75FCE0}"/>
                    </a:ext>
                  </a:extLst>
                </p14:cNvPr>
                <p14:cNvContentPartPr/>
                <p14:nvPr/>
              </p14:nvContentPartPr>
              <p14:xfrm>
                <a:off x="3363257" y="5823463"/>
                <a:ext cx="369000" cy="126720"/>
              </p14:xfrm>
            </p:contentPart>
          </mc:Choice>
          <mc:Fallback>
            <p:pic>
              <p:nvPicPr>
                <p:cNvPr id="162" name="Freihand 161">
                  <a:extLst>
                    <a:ext uri="{FF2B5EF4-FFF2-40B4-BE49-F238E27FC236}">
                      <a16:creationId xmlns:a16="http://schemas.microsoft.com/office/drawing/2014/main" id="{AA837185-3F02-14F3-72E8-DD90EA75FCE0}"/>
                    </a:ext>
                  </a:extLst>
                </p:cNvPr>
                <p:cNvPicPr/>
                <p:nvPr/>
              </p:nvPicPr>
              <p:blipFill>
                <a:blip r:embed="rId242"/>
                <a:stretch>
                  <a:fillRect/>
                </a:stretch>
              </p:blipFill>
              <p:spPr>
                <a:xfrm>
                  <a:off x="3357137" y="5817343"/>
                  <a:ext cx="381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4" name="Freihand 163">
                  <a:extLst>
                    <a:ext uri="{FF2B5EF4-FFF2-40B4-BE49-F238E27FC236}">
                      <a16:creationId xmlns:a16="http://schemas.microsoft.com/office/drawing/2014/main" id="{DA737FE9-ACE9-7A7B-28AD-76B189495889}"/>
                    </a:ext>
                  </a:extLst>
                </p14:cNvPr>
                <p14:cNvContentPartPr/>
                <p14:nvPr/>
              </p14:nvContentPartPr>
              <p14:xfrm>
                <a:off x="3900377" y="5643463"/>
                <a:ext cx="207720" cy="259560"/>
              </p14:xfrm>
            </p:contentPart>
          </mc:Choice>
          <mc:Fallback>
            <p:pic>
              <p:nvPicPr>
                <p:cNvPr id="164" name="Freihand 163">
                  <a:extLst>
                    <a:ext uri="{FF2B5EF4-FFF2-40B4-BE49-F238E27FC236}">
                      <a16:creationId xmlns:a16="http://schemas.microsoft.com/office/drawing/2014/main" id="{DA737FE9-ACE9-7A7B-28AD-76B189495889}"/>
                    </a:ext>
                  </a:extLst>
                </p:cNvPr>
                <p:cNvPicPr/>
                <p:nvPr/>
              </p:nvPicPr>
              <p:blipFill>
                <a:blip r:embed="rId244"/>
                <a:stretch>
                  <a:fillRect/>
                </a:stretch>
              </p:blipFill>
              <p:spPr>
                <a:xfrm>
                  <a:off x="3894257" y="5637343"/>
                  <a:ext cx="2199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5" name="Freihand 164">
                  <a:extLst>
                    <a:ext uri="{FF2B5EF4-FFF2-40B4-BE49-F238E27FC236}">
                      <a16:creationId xmlns:a16="http://schemas.microsoft.com/office/drawing/2014/main" id="{DD59066D-E034-14A0-BD51-4813F121CD37}"/>
                    </a:ext>
                  </a:extLst>
                </p14:cNvPr>
                <p14:cNvContentPartPr/>
                <p14:nvPr/>
              </p14:nvContentPartPr>
              <p14:xfrm>
                <a:off x="4149497" y="5564623"/>
                <a:ext cx="381240" cy="307440"/>
              </p14:xfrm>
            </p:contentPart>
          </mc:Choice>
          <mc:Fallback>
            <p:pic>
              <p:nvPicPr>
                <p:cNvPr id="165" name="Freihand 164">
                  <a:extLst>
                    <a:ext uri="{FF2B5EF4-FFF2-40B4-BE49-F238E27FC236}">
                      <a16:creationId xmlns:a16="http://schemas.microsoft.com/office/drawing/2014/main" id="{DD59066D-E034-14A0-BD51-4813F121CD37}"/>
                    </a:ext>
                  </a:extLst>
                </p:cNvPr>
                <p:cNvPicPr/>
                <p:nvPr/>
              </p:nvPicPr>
              <p:blipFill>
                <a:blip r:embed="rId246"/>
                <a:stretch>
                  <a:fillRect/>
                </a:stretch>
              </p:blipFill>
              <p:spPr>
                <a:xfrm>
                  <a:off x="4143377" y="5558503"/>
                  <a:ext cx="39348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6" name="Freihand 165">
                  <a:extLst>
                    <a:ext uri="{FF2B5EF4-FFF2-40B4-BE49-F238E27FC236}">
                      <a16:creationId xmlns:a16="http://schemas.microsoft.com/office/drawing/2014/main" id="{B78B6499-7C7E-1059-D421-9731AA824D79}"/>
                    </a:ext>
                  </a:extLst>
                </p14:cNvPr>
                <p14:cNvContentPartPr/>
                <p14:nvPr/>
              </p14:nvContentPartPr>
              <p14:xfrm>
                <a:off x="4569257" y="5704663"/>
                <a:ext cx="168840" cy="155160"/>
              </p14:xfrm>
            </p:contentPart>
          </mc:Choice>
          <mc:Fallback>
            <p:pic>
              <p:nvPicPr>
                <p:cNvPr id="166" name="Freihand 165">
                  <a:extLst>
                    <a:ext uri="{FF2B5EF4-FFF2-40B4-BE49-F238E27FC236}">
                      <a16:creationId xmlns:a16="http://schemas.microsoft.com/office/drawing/2014/main" id="{B78B6499-7C7E-1059-D421-9731AA824D79}"/>
                    </a:ext>
                  </a:extLst>
                </p:cNvPr>
                <p:cNvPicPr/>
                <p:nvPr/>
              </p:nvPicPr>
              <p:blipFill>
                <a:blip r:embed="rId248"/>
                <a:stretch>
                  <a:fillRect/>
                </a:stretch>
              </p:blipFill>
              <p:spPr>
                <a:xfrm>
                  <a:off x="4563137" y="5698543"/>
                  <a:ext cx="181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7" name="Freihand 166">
                  <a:extLst>
                    <a:ext uri="{FF2B5EF4-FFF2-40B4-BE49-F238E27FC236}">
                      <a16:creationId xmlns:a16="http://schemas.microsoft.com/office/drawing/2014/main" id="{5F2CCBAC-AB2F-96B7-8DA3-72B3EFCE7556}"/>
                    </a:ext>
                  </a:extLst>
                </p14:cNvPr>
                <p14:cNvContentPartPr/>
                <p14:nvPr/>
              </p14:nvContentPartPr>
              <p14:xfrm>
                <a:off x="4793897" y="5567503"/>
                <a:ext cx="361080" cy="282600"/>
              </p14:xfrm>
            </p:contentPart>
          </mc:Choice>
          <mc:Fallback>
            <p:pic>
              <p:nvPicPr>
                <p:cNvPr id="167" name="Freihand 166">
                  <a:extLst>
                    <a:ext uri="{FF2B5EF4-FFF2-40B4-BE49-F238E27FC236}">
                      <a16:creationId xmlns:a16="http://schemas.microsoft.com/office/drawing/2014/main" id="{5F2CCBAC-AB2F-96B7-8DA3-72B3EFCE7556}"/>
                    </a:ext>
                  </a:extLst>
                </p:cNvPr>
                <p:cNvPicPr/>
                <p:nvPr/>
              </p:nvPicPr>
              <p:blipFill>
                <a:blip r:embed="rId250"/>
                <a:stretch>
                  <a:fillRect/>
                </a:stretch>
              </p:blipFill>
              <p:spPr>
                <a:xfrm>
                  <a:off x="4787777" y="5561383"/>
                  <a:ext cx="3733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9" name="Freihand 168">
                  <a:extLst>
                    <a:ext uri="{FF2B5EF4-FFF2-40B4-BE49-F238E27FC236}">
                      <a16:creationId xmlns:a16="http://schemas.microsoft.com/office/drawing/2014/main" id="{B2EE47D9-EBDA-AB85-0465-D3AE5F057EF2}"/>
                    </a:ext>
                  </a:extLst>
                </p14:cNvPr>
                <p14:cNvContentPartPr/>
                <p14:nvPr/>
              </p14:nvContentPartPr>
              <p14:xfrm>
                <a:off x="4134737" y="5606743"/>
                <a:ext cx="24120" cy="53280"/>
              </p14:xfrm>
            </p:contentPart>
          </mc:Choice>
          <mc:Fallback>
            <p:pic>
              <p:nvPicPr>
                <p:cNvPr id="169" name="Freihand 168">
                  <a:extLst>
                    <a:ext uri="{FF2B5EF4-FFF2-40B4-BE49-F238E27FC236}">
                      <a16:creationId xmlns:a16="http://schemas.microsoft.com/office/drawing/2014/main" id="{B2EE47D9-EBDA-AB85-0465-D3AE5F057EF2}"/>
                    </a:ext>
                  </a:extLst>
                </p:cNvPr>
                <p:cNvPicPr/>
                <p:nvPr/>
              </p:nvPicPr>
              <p:blipFill>
                <a:blip r:embed="rId252"/>
                <a:stretch>
                  <a:fillRect/>
                </a:stretch>
              </p:blipFill>
              <p:spPr>
                <a:xfrm>
                  <a:off x="4128617" y="5600623"/>
                  <a:ext cx="36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0" name="Freihand 169">
                  <a:extLst>
                    <a:ext uri="{FF2B5EF4-FFF2-40B4-BE49-F238E27FC236}">
                      <a16:creationId xmlns:a16="http://schemas.microsoft.com/office/drawing/2014/main" id="{45EF0DB8-676E-A9F0-5C21-6F90DEE8789C}"/>
                    </a:ext>
                  </a:extLst>
                </p14:cNvPr>
                <p14:cNvContentPartPr/>
                <p14:nvPr/>
              </p14:nvContentPartPr>
              <p14:xfrm>
                <a:off x="4166417" y="5571463"/>
                <a:ext cx="16560" cy="74880"/>
              </p14:xfrm>
            </p:contentPart>
          </mc:Choice>
          <mc:Fallback>
            <p:pic>
              <p:nvPicPr>
                <p:cNvPr id="170" name="Freihand 169">
                  <a:extLst>
                    <a:ext uri="{FF2B5EF4-FFF2-40B4-BE49-F238E27FC236}">
                      <a16:creationId xmlns:a16="http://schemas.microsoft.com/office/drawing/2014/main" id="{45EF0DB8-676E-A9F0-5C21-6F90DEE8789C}"/>
                    </a:ext>
                  </a:extLst>
                </p:cNvPr>
                <p:cNvPicPr/>
                <p:nvPr/>
              </p:nvPicPr>
              <p:blipFill>
                <a:blip r:embed="rId254"/>
                <a:stretch>
                  <a:fillRect/>
                </a:stretch>
              </p:blipFill>
              <p:spPr>
                <a:xfrm>
                  <a:off x="4160297" y="5565343"/>
                  <a:ext cx="28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2" name="Freihand 171">
                  <a:extLst>
                    <a:ext uri="{FF2B5EF4-FFF2-40B4-BE49-F238E27FC236}">
                      <a16:creationId xmlns:a16="http://schemas.microsoft.com/office/drawing/2014/main" id="{37C586F2-597C-EE4E-92B5-71C05F4BD53F}"/>
                    </a:ext>
                  </a:extLst>
                </p14:cNvPr>
                <p14:cNvContentPartPr/>
                <p14:nvPr/>
              </p14:nvContentPartPr>
              <p14:xfrm>
                <a:off x="5421017" y="5714743"/>
                <a:ext cx="97920" cy="141840"/>
              </p14:xfrm>
            </p:contentPart>
          </mc:Choice>
          <mc:Fallback>
            <p:pic>
              <p:nvPicPr>
                <p:cNvPr id="172" name="Freihand 171">
                  <a:extLst>
                    <a:ext uri="{FF2B5EF4-FFF2-40B4-BE49-F238E27FC236}">
                      <a16:creationId xmlns:a16="http://schemas.microsoft.com/office/drawing/2014/main" id="{37C586F2-597C-EE4E-92B5-71C05F4BD53F}"/>
                    </a:ext>
                  </a:extLst>
                </p:cNvPr>
                <p:cNvPicPr/>
                <p:nvPr/>
              </p:nvPicPr>
              <p:blipFill>
                <a:blip r:embed="rId256"/>
                <a:stretch>
                  <a:fillRect/>
                </a:stretch>
              </p:blipFill>
              <p:spPr>
                <a:xfrm>
                  <a:off x="5414897" y="5708623"/>
                  <a:ext cx="110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3" name="Freihand 172">
                  <a:extLst>
                    <a:ext uri="{FF2B5EF4-FFF2-40B4-BE49-F238E27FC236}">
                      <a16:creationId xmlns:a16="http://schemas.microsoft.com/office/drawing/2014/main" id="{3E6531E0-1061-8CD5-ADA8-53F21C76EF54}"/>
                    </a:ext>
                  </a:extLst>
                </p14:cNvPr>
                <p14:cNvContentPartPr/>
                <p14:nvPr/>
              </p14:nvContentPartPr>
              <p14:xfrm>
                <a:off x="5595617" y="5531503"/>
                <a:ext cx="226080" cy="268200"/>
              </p14:xfrm>
            </p:contentPart>
          </mc:Choice>
          <mc:Fallback>
            <p:pic>
              <p:nvPicPr>
                <p:cNvPr id="173" name="Freihand 172">
                  <a:extLst>
                    <a:ext uri="{FF2B5EF4-FFF2-40B4-BE49-F238E27FC236}">
                      <a16:creationId xmlns:a16="http://schemas.microsoft.com/office/drawing/2014/main" id="{3E6531E0-1061-8CD5-ADA8-53F21C76EF54}"/>
                    </a:ext>
                  </a:extLst>
                </p:cNvPr>
                <p:cNvPicPr/>
                <p:nvPr/>
              </p:nvPicPr>
              <p:blipFill>
                <a:blip r:embed="rId258"/>
                <a:stretch>
                  <a:fillRect/>
                </a:stretch>
              </p:blipFill>
              <p:spPr>
                <a:xfrm>
                  <a:off x="5589497" y="5525383"/>
                  <a:ext cx="2383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4" name="Freihand 173">
                  <a:extLst>
                    <a:ext uri="{FF2B5EF4-FFF2-40B4-BE49-F238E27FC236}">
                      <a16:creationId xmlns:a16="http://schemas.microsoft.com/office/drawing/2014/main" id="{583FF81D-2E08-0ADD-0BCE-9574F6127ABF}"/>
                    </a:ext>
                  </a:extLst>
                </p14:cNvPr>
                <p14:cNvContentPartPr/>
                <p14:nvPr/>
              </p14:nvContentPartPr>
              <p14:xfrm>
                <a:off x="5799017" y="5589823"/>
                <a:ext cx="3240" cy="7920"/>
              </p14:xfrm>
            </p:contentPart>
          </mc:Choice>
          <mc:Fallback>
            <p:pic>
              <p:nvPicPr>
                <p:cNvPr id="174" name="Freihand 173">
                  <a:extLst>
                    <a:ext uri="{FF2B5EF4-FFF2-40B4-BE49-F238E27FC236}">
                      <a16:creationId xmlns:a16="http://schemas.microsoft.com/office/drawing/2014/main" id="{583FF81D-2E08-0ADD-0BCE-9574F6127ABF}"/>
                    </a:ext>
                  </a:extLst>
                </p:cNvPr>
                <p:cNvPicPr/>
                <p:nvPr/>
              </p:nvPicPr>
              <p:blipFill>
                <a:blip r:embed="rId260"/>
                <a:stretch>
                  <a:fillRect/>
                </a:stretch>
              </p:blipFill>
              <p:spPr>
                <a:xfrm>
                  <a:off x="5792897" y="5583703"/>
                  <a:ext cx="15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5" name="Freihand 174">
                  <a:extLst>
                    <a:ext uri="{FF2B5EF4-FFF2-40B4-BE49-F238E27FC236}">
                      <a16:creationId xmlns:a16="http://schemas.microsoft.com/office/drawing/2014/main" id="{93AE050D-2460-0300-C044-5D6AC141A325}"/>
                    </a:ext>
                  </a:extLst>
                </p14:cNvPr>
                <p14:cNvContentPartPr/>
                <p14:nvPr/>
              </p14:nvContentPartPr>
              <p14:xfrm>
                <a:off x="5883257" y="5671903"/>
                <a:ext cx="277560" cy="270720"/>
              </p14:xfrm>
            </p:contentPart>
          </mc:Choice>
          <mc:Fallback>
            <p:pic>
              <p:nvPicPr>
                <p:cNvPr id="175" name="Freihand 174">
                  <a:extLst>
                    <a:ext uri="{FF2B5EF4-FFF2-40B4-BE49-F238E27FC236}">
                      <a16:creationId xmlns:a16="http://schemas.microsoft.com/office/drawing/2014/main" id="{93AE050D-2460-0300-C044-5D6AC141A325}"/>
                    </a:ext>
                  </a:extLst>
                </p:cNvPr>
                <p:cNvPicPr/>
                <p:nvPr/>
              </p:nvPicPr>
              <p:blipFill>
                <a:blip r:embed="rId262"/>
                <a:stretch>
                  <a:fillRect/>
                </a:stretch>
              </p:blipFill>
              <p:spPr>
                <a:xfrm>
                  <a:off x="5877137" y="5665783"/>
                  <a:ext cx="2898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6" name="Freihand 175">
                  <a:extLst>
                    <a:ext uri="{FF2B5EF4-FFF2-40B4-BE49-F238E27FC236}">
                      <a16:creationId xmlns:a16="http://schemas.microsoft.com/office/drawing/2014/main" id="{9A17BAF7-27BB-42C9-6BDF-EE1BFD4944FE}"/>
                    </a:ext>
                  </a:extLst>
                </p14:cNvPr>
                <p14:cNvContentPartPr/>
                <p14:nvPr/>
              </p14:nvContentPartPr>
              <p14:xfrm>
                <a:off x="6212657" y="5523223"/>
                <a:ext cx="228600" cy="221760"/>
              </p14:xfrm>
            </p:contentPart>
          </mc:Choice>
          <mc:Fallback>
            <p:pic>
              <p:nvPicPr>
                <p:cNvPr id="176" name="Freihand 175">
                  <a:extLst>
                    <a:ext uri="{FF2B5EF4-FFF2-40B4-BE49-F238E27FC236}">
                      <a16:creationId xmlns:a16="http://schemas.microsoft.com/office/drawing/2014/main" id="{9A17BAF7-27BB-42C9-6BDF-EE1BFD4944FE}"/>
                    </a:ext>
                  </a:extLst>
                </p:cNvPr>
                <p:cNvPicPr/>
                <p:nvPr/>
              </p:nvPicPr>
              <p:blipFill>
                <a:blip r:embed="rId264"/>
                <a:stretch>
                  <a:fillRect/>
                </a:stretch>
              </p:blipFill>
              <p:spPr>
                <a:xfrm>
                  <a:off x="6206537" y="5517103"/>
                  <a:ext cx="2408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7" name="Freihand 176">
                  <a:extLst>
                    <a:ext uri="{FF2B5EF4-FFF2-40B4-BE49-F238E27FC236}">
                      <a16:creationId xmlns:a16="http://schemas.microsoft.com/office/drawing/2014/main" id="{D8AD5822-73B6-0448-EB5A-E41841432E30}"/>
                    </a:ext>
                  </a:extLst>
                </p14:cNvPr>
                <p14:cNvContentPartPr/>
                <p14:nvPr/>
              </p14:nvContentPartPr>
              <p14:xfrm>
                <a:off x="6762737" y="5494783"/>
                <a:ext cx="14760" cy="293040"/>
              </p14:xfrm>
            </p:contentPart>
          </mc:Choice>
          <mc:Fallback>
            <p:pic>
              <p:nvPicPr>
                <p:cNvPr id="177" name="Freihand 176">
                  <a:extLst>
                    <a:ext uri="{FF2B5EF4-FFF2-40B4-BE49-F238E27FC236}">
                      <a16:creationId xmlns:a16="http://schemas.microsoft.com/office/drawing/2014/main" id="{D8AD5822-73B6-0448-EB5A-E41841432E30}"/>
                    </a:ext>
                  </a:extLst>
                </p:cNvPr>
                <p:cNvPicPr/>
                <p:nvPr/>
              </p:nvPicPr>
              <p:blipFill>
                <a:blip r:embed="rId266"/>
                <a:stretch>
                  <a:fillRect/>
                </a:stretch>
              </p:blipFill>
              <p:spPr>
                <a:xfrm>
                  <a:off x="6756617" y="5488663"/>
                  <a:ext cx="270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8" name="Freihand 177">
                  <a:extLst>
                    <a:ext uri="{FF2B5EF4-FFF2-40B4-BE49-F238E27FC236}">
                      <a16:creationId xmlns:a16="http://schemas.microsoft.com/office/drawing/2014/main" id="{0E69DC8C-E1F5-A80B-78D4-BD07A620EF17}"/>
                    </a:ext>
                  </a:extLst>
                </p14:cNvPr>
                <p14:cNvContentPartPr/>
                <p14:nvPr/>
              </p14:nvContentPartPr>
              <p14:xfrm>
                <a:off x="6601817" y="5440783"/>
                <a:ext cx="254520" cy="306720"/>
              </p14:xfrm>
            </p:contentPart>
          </mc:Choice>
          <mc:Fallback>
            <p:pic>
              <p:nvPicPr>
                <p:cNvPr id="178" name="Freihand 177">
                  <a:extLst>
                    <a:ext uri="{FF2B5EF4-FFF2-40B4-BE49-F238E27FC236}">
                      <a16:creationId xmlns:a16="http://schemas.microsoft.com/office/drawing/2014/main" id="{0E69DC8C-E1F5-A80B-78D4-BD07A620EF17}"/>
                    </a:ext>
                  </a:extLst>
                </p:cNvPr>
                <p:cNvPicPr/>
                <p:nvPr/>
              </p:nvPicPr>
              <p:blipFill>
                <a:blip r:embed="rId268"/>
                <a:stretch>
                  <a:fillRect/>
                </a:stretch>
              </p:blipFill>
              <p:spPr>
                <a:xfrm>
                  <a:off x="6595697" y="5434663"/>
                  <a:ext cx="2667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9" name="Freihand 178">
                  <a:extLst>
                    <a:ext uri="{FF2B5EF4-FFF2-40B4-BE49-F238E27FC236}">
                      <a16:creationId xmlns:a16="http://schemas.microsoft.com/office/drawing/2014/main" id="{9FBF3ED3-8341-3207-42DE-7A27C57B66D4}"/>
                    </a:ext>
                  </a:extLst>
                </p14:cNvPr>
                <p14:cNvContentPartPr/>
                <p14:nvPr/>
              </p14:nvContentPartPr>
              <p14:xfrm>
                <a:off x="7049297" y="5451223"/>
                <a:ext cx="45720" cy="251640"/>
              </p14:xfrm>
            </p:contentPart>
          </mc:Choice>
          <mc:Fallback>
            <p:pic>
              <p:nvPicPr>
                <p:cNvPr id="179" name="Freihand 178">
                  <a:extLst>
                    <a:ext uri="{FF2B5EF4-FFF2-40B4-BE49-F238E27FC236}">
                      <a16:creationId xmlns:a16="http://schemas.microsoft.com/office/drawing/2014/main" id="{9FBF3ED3-8341-3207-42DE-7A27C57B66D4}"/>
                    </a:ext>
                  </a:extLst>
                </p:cNvPr>
                <p:cNvPicPr/>
                <p:nvPr/>
              </p:nvPicPr>
              <p:blipFill>
                <a:blip r:embed="rId270"/>
                <a:stretch>
                  <a:fillRect/>
                </a:stretch>
              </p:blipFill>
              <p:spPr>
                <a:xfrm>
                  <a:off x="7043177" y="5445103"/>
                  <a:ext cx="579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0" name="Freihand 179">
                  <a:extLst>
                    <a:ext uri="{FF2B5EF4-FFF2-40B4-BE49-F238E27FC236}">
                      <a16:creationId xmlns:a16="http://schemas.microsoft.com/office/drawing/2014/main" id="{2C01B723-7367-DA88-3E47-AAAB5575352C}"/>
                    </a:ext>
                  </a:extLst>
                </p14:cNvPr>
                <p14:cNvContentPartPr/>
                <p14:nvPr/>
              </p14:nvContentPartPr>
              <p14:xfrm>
                <a:off x="6947417" y="5317303"/>
                <a:ext cx="269280" cy="222480"/>
              </p14:xfrm>
            </p:contentPart>
          </mc:Choice>
          <mc:Fallback>
            <p:pic>
              <p:nvPicPr>
                <p:cNvPr id="180" name="Freihand 179">
                  <a:extLst>
                    <a:ext uri="{FF2B5EF4-FFF2-40B4-BE49-F238E27FC236}">
                      <a16:creationId xmlns:a16="http://schemas.microsoft.com/office/drawing/2014/main" id="{2C01B723-7367-DA88-3E47-AAAB5575352C}"/>
                    </a:ext>
                  </a:extLst>
                </p:cNvPr>
                <p:cNvPicPr/>
                <p:nvPr/>
              </p:nvPicPr>
              <p:blipFill>
                <a:blip r:embed="rId272"/>
                <a:stretch>
                  <a:fillRect/>
                </a:stretch>
              </p:blipFill>
              <p:spPr>
                <a:xfrm>
                  <a:off x="6941297" y="5311183"/>
                  <a:ext cx="2815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2" name="Freihand 181">
                  <a:extLst>
                    <a:ext uri="{FF2B5EF4-FFF2-40B4-BE49-F238E27FC236}">
                      <a16:creationId xmlns:a16="http://schemas.microsoft.com/office/drawing/2014/main" id="{A3BDA97E-EC5A-30F1-179D-47D8A970D4FA}"/>
                    </a:ext>
                  </a:extLst>
                </p14:cNvPr>
                <p14:cNvContentPartPr/>
                <p14:nvPr/>
              </p14:nvContentPartPr>
              <p14:xfrm>
                <a:off x="2826857" y="5540863"/>
                <a:ext cx="4511880" cy="950400"/>
              </p14:xfrm>
            </p:contentPart>
          </mc:Choice>
          <mc:Fallback>
            <p:pic>
              <p:nvPicPr>
                <p:cNvPr id="182" name="Freihand 181">
                  <a:extLst>
                    <a:ext uri="{FF2B5EF4-FFF2-40B4-BE49-F238E27FC236}">
                      <a16:creationId xmlns:a16="http://schemas.microsoft.com/office/drawing/2014/main" id="{A3BDA97E-EC5A-30F1-179D-47D8A970D4FA}"/>
                    </a:ext>
                  </a:extLst>
                </p:cNvPr>
                <p:cNvPicPr/>
                <p:nvPr/>
              </p:nvPicPr>
              <p:blipFill>
                <a:blip r:embed="rId274"/>
                <a:stretch>
                  <a:fillRect/>
                </a:stretch>
              </p:blipFill>
              <p:spPr>
                <a:xfrm>
                  <a:off x="2820737" y="5534743"/>
                  <a:ext cx="4524120" cy="962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3" name="Freihand 182">
                  <a:extLst>
                    <a:ext uri="{FF2B5EF4-FFF2-40B4-BE49-F238E27FC236}">
                      <a16:creationId xmlns:a16="http://schemas.microsoft.com/office/drawing/2014/main" id="{495A3630-0018-5EC9-71F1-B116664BDA0B}"/>
                    </a:ext>
                  </a:extLst>
                </p14:cNvPr>
                <p14:cNvContentPartPr/>
                <p14:nvPr/>
              </p14:nvContentPartPr>
              <p14:xfrm>
                <a:off x="3207737" y="6359503"/>
                <a:ext cx="101160" cy="270720"/>
              </p14:xfrm>
            </p:contentPart>
          </mc:Choice>
          <mc:Fallback>
            <p:pic>
              <p:nvPicPr>
                <p:cNvPr id="183" name="Freihand 182">
                  <a:extLst>
                    <a:ext uri="{FF2B5EF4-FFF2-40B4-BE49-F238E27FC236}">
                      <a16:creationId xmlns:a16="http://schemas.microsoft.com/office/drawing/2014/main" id="{495A3630-0018-5EC9-71F1-B116664BDA0B}"/>
                    </a:ext>
                  </a:extLst>
                </p:cNvPr>
                <p:cNvPicPr/>
                <p:nvPr/>
              </p:nvPicPr>
              <p:blipFill>
                <a:blip r:embed="rId276"/>
                <a:stretch>
                  <a:fillRect/>
                </a:stretch>
              </p:blipFill>
              <p:spPr>
                <a:xfrm>
                  <a:off x="3201617" y="6353383"/>
                  <a:ext cx="1134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4" name="Freihand 183">
                  <a:extLst>
                    <a:ext uri="{FF2B5EF4-FFF2-40B4-BE49-F238E27FC236}">
                      <a16:creationId xmlns:a16="http://schemas.microsoft.com/office/drawing/2014/main" id="{7362ECBE-FDCD-C121-155C-C183549F6332}"/>
                    </a:ext>
                  </a:extLst>
                </p14:cNvPr>
                <p14:cNvContentPartPr/>
                <p14:nvPr/>
              </p14:nvContentPartPr>
              <p14:xfrm>
                <a:off x="3617777" y="6416743"/>
                <a:ext cx="190080" cy="237240"/>
              </p14:xfrm>
            </p:contentPart>
          </mc:Choice>
          <mc:Fallback>
            <p:pic>
              <p:nvPicPr>
                <p:cNvPr id="184" name="Freihand 183">
                  <a:extLst>
                    <a:ext uri="{FF2B5EF4-FFF2-40B4-BE49-F238E27FC236}">
                      <a16:creationId xmlns:a16="http://schemas.microsoft.com/office/drawing/2014/main" id="{7362ECBE-FDCD-C121-155C-C183549F6332}"/>
                    </a:ext>
                  </a:extLst>
                </p:cNvPr>
                <p:cNvPicPr/>
                <p:nvPr/>
              </p:nvPicPr>
              <p:blipFill>
                <a:blip r:embed="rId278"/>
                <a:stretch>
                  <a:fillRect/>
                </a:stretch>
              </p:blipFill>
              <p:spPr>
                <a:xfrm>
                  <a:off x="3611657" y="6410623"/>
                  <a:ext cx="2023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5" name="Freihand 184">
                  <a:extLst>
                    <a:ext uri="{FF2B5EF4-FFF2-40B4-BE49-F238E27FC236}">
                      <a16:creationId xmlns:a16="http://schemas.microsoft.com/office/drawing/2014/main" id="{3EFE0E24-B34D-3891-9D0D-CD94507527F7}"/>
                    </a:ext>
                  </a:extLst>
                </p14:cNvPr>
                <p14:cNvContentPartPr/>
                <p14:nvPr/>
              </p14:nvContentPartPr>
              <p14:xfrm>
                <a:off x="3830897" y="6288223"/>
                <a:ext cx="41040" cy="183600"/>
              </p14:xfrm>
            </p:contentPart>
          </mc:Choice>
          <mc:Fallback>
            <p:pic>
              <p:nvPicPr>
                <p:cNvPr id="185" name="Freihand 184">
                  <a:extLst>
                    <a:ext uri="{FF2B5EF4-FFF2-40B4-BE49-F238E27FC236}">
                      <a16:creationId xmlns:a16="http://schemas.microsoft.com/office/drawing/2014/main" id="{3EFE0E24-B34D-3891-9D0D-CD94507527F7}"/>
                    </a:ext>
                  </a:extLst>
                </p:cNvPr>
                <p:cNvPicPr/>
                <p:nvPr/>
              </p:nvPicPr>
              <p:blipFill>
                <a:blip r:embed="rId280"/>
                <a:stretch>
                  <a:fillRect/>
                </a:stretch>
              </p:blipFill>
              <p:spPr>
                <a:xfrm>
                  <a:off x="3824777" y="6282103"/>
                  <a:ext cx="53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6" name="Freihand 185">
                  <a:extLst>
                    <a:ext uri="{FF2B5EF4-FFF2-40B4-BE49-F238E27FC236}">
                      <a16:creationId xmlns:a16="http://schemas.microsoft.com/office/drawing/2014/main" id="{1E57BF8B-3F30-41FD-7ACF-D9956AF5005A}"/>
                    </a:ext>
                  </a:extLst>
                </p14:cNvPr>
                <p14:cNvContentPartPr/>
                <p14:nvPr/>
              </p14:nvContentPartPr>
              <p14:xfrm>
                <a:off x="3722537" y="6259783"/>
                <a:ext cx="651600" cy="312840"/>
              </p14:xfrm>
            </p:contentPart>
          </mc:Choice>
          <mc:Fallback>
            <p:pic>
              <p:nvPicPr>
                <p:cNvPr id="186" name="Freihand 185">
                  <a:extLst>
                    <a:ext uri="{FF2B5EF4-FFF2-40B4-BE49-F238E27FC236}">
                      <a16:creationId xmlns:a16="http://schemas.microsoft.com/office/drawing/2014/main" id="{1E57BF8B-3F30-41FD-7ACF-D9956AF5005A}"/>
                    </a:ext>
                  </a:extLst>
                </p:cNvPr>
                <p:cNvPicPr/>
                <p:nvPr/>
              </p:nvPicPr>
              <p:blipFill>
                <a:blip r:embed="rId282"/>
                <a:stretch>
                  <a:fillRect/>
                </a:stretch>
              </p:blipFill>
              <p:spPr>
                <a:xfrm>
                  <a:off x="3716417" y="6253663"/>
                  <a:ext cx="6638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7" name="Freihand 186">
                  <a:extLst>
                    <a:ext uri="{FF2B5EF4-FFF2-40B4-BE49-F238E27FC236}">
                      <a16:creationId xmlns:a16="http://schemas.microsoft.com/office/drawing/2014/main" id="{CBD66E08-07AF-1807-8B65-0EE7D4067FF9}"/>
                    </a:ext>
                  </a:extLst>
                </p14:cNvPr>
                <p14:cNvContentPartPr/>
                <p14:nvPr/>
              </p14:nvContentPartPr>
              <p14:xfrm>
                <a:off x="4177937" y="6142063"/>
                <a:ext cx="211680" cy="207720"/>
              </p14:xfrm>
            </p:contentPart>
          </mc:Choice>
          <mc:Fallback>
            <p:pic>
              <p:nvPicPr>
                <p:cNvPr id="187" name="Freihand 186">
                  <a:extLst>
                    <a:ext uri="{FF2B5EF4-FFF2-40B4-BE49-F238E27FC236}">
                      <a16:creationId xmlns:a16="http://schemas.microsoft.com/office/drawing/2014/main" id="{CBD66E08-07AF-1807-8B65-0EE7D4067FF9}"/>
                    </a:ext>
                  </a:extLst>
                </p:cNvPr>
                <p:cNvPicPr/>
                <p:nvPr/>
              </p:nvPicPr>
              <p:blipFill>
                <a:blip r:embed="rId284"/>
                <a:stretch>
                  <a:fillRect/>
                </a:stretch>
              </p:blipFill>
              <p:spPr>
                <a:xfrm>
                  <a:off x="4171817" y="6135943"/>
                  <a:ext cx="223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8" name="Freihand 187">
                  <a:extLst>
                    <a:ext uri="{FF2B5EF4-FFF2-40B4-BE49-F238E27FC236}">
                      <a16:creationId xmlns:a16="http://schemas.microsoft.com/office/drawing/2014/main" id="{1F5DF6EA-94DB-653A-1ED8-545AE888CF57}"/>
                    </a:ext>
                  </a:extLst>
                </p14:cNvPr>
                <p14:cNvContentPartPr/>
                <p14:nvPr/>
              </p14:nvContentPartPr>
              <p14:xfrm>
                <a:off x="4903697" y="6420343"/>
                <a:ext cx="307440" cy="14400"/>
              </p14:xfrm>
            </p:contentPart>
          </mc:Choice>
          <mc:Fallback>
            <p:pic>
              <p:nvPicPr>
                <p:cNvPr id="188" name="Freihand 187">
                  <a:extLst>
                    <a:ext uri="{FF2B5EF4-FFF2-40B4-BE49-F238E27FC236}">
                      <a16:creationId xmlns:a16="http://schemas.microsoft.com/office/drawing/2014/main" id="{1F5DF6EA-94DB-653A-1ED8-545AE888CF57}"/>
                    </a:ext>
                  </a:extLst>
                </p:cNvPr>
                <p:cNvPicPr/>
                <p:nvPr/>
              </p:nvPicPr>
              <p:blipFill>
                <a:blip r:embed="rId286"/>
                <a:stretch>
                  <a:fillRect/>
                </a:stretch>
              </p:blipFill>
              <p:spPr>
                <a:xfrm>
                  <a:off x="4897577" y="6414223"/>
                  <a:ext cx="319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9" name="Freihand 188">
                  <a:extLst>
                    <a:ext uri="{FF2B5EF4-FFF2-40B4-BE49-F238E27FC236}">
                      <a16:creationId xmlns:a16="http://schemas.microsoft.com/office/drawing/2014/main" id="{1C577865-33F7-01DC-8CD0-A65B005FEEB5}"/>
                    </a:ext>
                  </a:extLst>
                </p14:cNvPr>
                <p14:cNvContentPartPr/>
                <p14:nvPr/>
              </p14:nvContentPartPr>
              <p14:xfrm>
                <a:off x="5145977" y="6326383"/>
                <a:ext cx="181440" cy="225360"/>
              </p14:xfrm>
            </p:contentPart>
          </mc:Choice>
          <mc:Fallback>
            <p:pic>
              <p:nvPicPr>
                <p:cNvPr id="189" name="Freihand 188">
                  <a:extLst>
                    <a:ext uri="{FF2B5EF4-FFF2-40B4-BE49-F238E27FC236}">
                      <a16:creationId xmlns:a16="http://schemas.microsoft.com/office/drawing/2014/main" id="{1C577865-33F7-01DC-8CD0-A65B005FEEB5}"/>
                    </a:ext>
                  </a:extLst>
                </p:cNvPr>
                <p:cNvPicPr/>
                <p:nvPr/>
              </p:nvPicPr>
              <p:blipFill>
                <a:blip r:embed="rId288"/>
                <a:stretch>
                  <a:fillRect/>
                </a:stretch>
              </p:blipFill>
              <p:spPr>
                <a:xfrm>
                  <a:off x="5139857" y="6320263"/>
                  <a:ext cx="193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0" name="Freihand 189">
                  <a:extLst>
                    <a:ext uri="{FF2B5EF4-FFF2-40B4-BE49-F238E27FC236}">
                      <a16:creationId xmlns:a16="http://schemas.microsoft.com/office/drawing/2014/main" id="{BA04BE8E-B291-8956-406B-AC2129309EDA}"/>
                    </a:ext>
                  </a:extLst>
                </p14:cNvPr>
                <p14:cNvContentPartPr/>
                <p14:nvPr/>
              </p14:nvContentPartPr>
              <p14:xfrm>
                <a:off x="5725937" y="6269503"/>
                <a:ext cx="151560" cy="304560"/>
              </p14:xfrm>
            </p:contentPart>
          </mc:Choice>
          <mc:Fallback>
            <p:pic>
              <p:nvPicPr>
                <p:cNvPr id="190" name="Freihand 189">
                  <a:extLst>
                    <a:ext uri="{FF2B5EF4-FFF2-40B4-BE49-F238E27FC236}">
                      <a16:creationId xmlns:a16="http://schemas.microsoft.com/office/drawing/2014/main" id="{BA04BE8E-B291-8956-406B-AC2129309EDA}"/>
                    </a:ext>
                  </a:extLst>
                </p:cNvPr>
                <p:cNvPicPr/>
                <p:nvPr/>
              </p:nvPicPr>
              <p:blipFill>
                <a:blip r:embed="rId290"/>
                <a:stretch>
                  <a:fillRect/>
                </a:stretch>
              </p:blipFill>
              <p:spPr>
                <a:xfrm>
                  <a:off x="5719817" y="6263383"/>
                  <a:ext cx="1638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1" name="Freihand 190">
                  <a:extLst>
                    <a:ext uri="{FF2B5EF4-FFF2-40B4-BE49-F238E27FC236}">
                      <a16:creationId xmlns:a16="http://schemas.microsoft.com/office/drawing/2014/main" id="{C512A215-353D-288F-ADD0-8863C8DE6E1F}"/>
                    </a:ext>
                  </a:extLst>
                </p14:cNvPr>
                <p14:cNvContentPartPr/>
                <p14:nvPr/>
              </p14:nvContentPartPr>
              <p14:xfrm>
                <a:off x="6116177" y="6193183"/>
                <a:ext cx="56520" cy="279360"/>
              </p14:xfrm>
            </p:contentPart>
          </mc:Choice>
          <mc:Fallback>
            <p:pic>
              <p:nvPicPr>
                <p:cNvPr id="191" name="Freihand 190">
                  <a:extLst>
                    <a:ext uri="{FF2B5EF4-FFF2-40B4-BE49-F238E27FC236}">
                      <a16:creationId xmlns:a16="http://schemas.microsoft.com/office/drawing/2014/main" id="{C512A215-353D-288F-ADD0-8863C8DE6E1F}"/>
                    </a:ext>
                  </a:extLst>
                </p:cNvPr>
                <p:cNvPicPr/>
                <p:nvPr/>
              </p:nvPicPr>
              <p:blipFill>
                <a:blip r:embed="rId292"/>
                <a:stretch>
                  <a:fillRect/>
                </a:stretch>
              </p:blipFill>
              <p:spPr>
                <a:xfrm>
                  <a:off x="6110057" y="6187063"/>
                  <a:ext cx="687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2" name="Freihand 191">
                  <a:extLst>
                    <a:ext uri="{FF2B5EF4-FFF2-40B4-BE49-F238E27FC236}">
                      <a16:creationId xmlns:a16="http://schemas.microsoft.com/office/drawing/2014/main" id="{E2AEDC03-2682-B912-8957-CA1EE75AFB9E}"/>
                    </a:ext>
                  </a:extLst>
                </p14:cNvPr>
                <p14:cNvContentPartPr/>
                <p14:nvPr/>
              </p14:nvContentPartPr>
              <p14:xfrm>
                <a:off x="5968577" y="5975023"/>
                <a:ext cx="280440" cy="330840"/>
              </p14:xfrm>
            </p:contentPart>
          </mc:Choice>
          <mc:Fallback>
            <p:pic>
              <p:nvPicPr>
                <p:cNvPr id="192" name="Freihand 191">
                  <a:extLst>
                    <a:ext uri="{FF2B5EF4-FFF2-40B4-BE49-F238E27FC236}">
                      <a16:creationId xmlns:a16="http://schemas.microsoft.com/office/drawing/2014/main" id="{E2AEDC03-2682-B912-8957-CA1EE75AFB9E}"/>
                    </a:ext>
                  </a:extLst>
                </p:cNvPr>
                <p:cNvPicPr/>
                <p:nvPr/>
              </p:nvPicPr>
              <p:blipFill>
                <a:blip r:embed="rId294"/>
                <a:stretch>
                  <a:fillRect/>
                </a:stretch>
              </p:blipFill>
              <p:spPr>
                <a:xfrm>
                  <a:off x="5962457" y="5968903"/>
                  <a:ext cx="29268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6" name="Freihand 195">
                  <a:extLst>
                    <a:ext uri="{FF2B5EF4-FFF2-40B4-BE49-F238E27FC236}">
                      <a16:creationId xmlns:a16="http://schemas.microsoft.com/office/drawing/2014/main" id="{A02F1771-C2EB-D3E0-1C4C-9D290D2E74B3}"/>
                    </a:ext>
                  </a:extLst>
                </p14:cNvPr>
                <p14:cNvContentPartPr/>
                <p14:nvPr/>
              </p14:nvContentPartPr>
              <p14:xfrm>
                <a:off x="2686817" y="5004823"/>
                <a:ext cx="2155320" cy="614520"/>
              </p14:xfrm>
            </p:contentPart>
          </mc:Choice>
          <mc:Fallback>
            <p:pic>
              <p:nvPicPr>
                <p:cNvPr id="196" name="Freihand 195">
                  <a:extLst>
                    <a:ext uri="{FF2B5EF4-FFF2-40B4-BE49-F238E27FC236}">
                      <a16:creationId xmlns:a16="http://schemas.microsoft.com/office/drawing/2014/main" id="{A02F1771-C2EB-D3E0-1C4C-9D290D2E74B3}"/>
                    </a:ext>
                  </a:extLst>
                </p:cNvPr>
                <p:cNvPicPr/>
                <p:nvPr/>
              </p:nvPicPr>
              <p:blipFill>
                <a:blip r:embed="rId296"/>
                <a:stretch>
                  <a:fillRect/>
                </a:stretch>
              </p:blipFill>
              <p:spPr>
                <a:xfrm>
                  <a:off x="2680697" y="4998703"/>
                  <a:ext cx="2167560" cy="626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7" name="Freihand 196">
                  <a:extLst>
                    <a:ext uri="{FF2B5EF4-FFF2-40B4-BE49-F238E27FC236}">
                      <a16:creationId xmlns:a16="http://schemas.microsoft.com/office/drawing/2014/main" id="{8F07E259-FD53-9C87-EF3D-00D8285B9371}"/>
                    </a:ext>
                  </a:extLst>
                </p14:cNvPr>
                <p14:cNvContentPartPr/>
                <p14:nvPr/>
              </p14:nvContentPartPr>
              <p14:xfrm>
                <a:off x="5467457" y="5856223"/>
                <a:ext cx="1175760" cy="898920"/>
              </p14:xfrm>
            </p:contentPart>
          </mc:Choice>
          <mc:Fallback>
            <p:pic>
              <p:nvPicPr>
                <p:cNvPr id="197" name="Freihand 196">
                  <a:extLst>
                    <a:ext uri="{FF2B5EF4-FFF2-40B4-BE49-F238E27FC236}">
                      <a16:creationId xmlns:a16="http://schemas.microsoft.com/office/drawing/2014/main" id="{8F07E259-FD53-9C87-EF3D-00D8285B9371}"/>
                    </a:ext>
                  </a:extLst>
                </p:cNvPr>
                <p:cNvPicPr/>
                <p:nvPr/>
              </p:nvPicPr>
              <p:blipFill>
                <a:blip r:embed="rId298"/>
                <a:stretch>
                  <a:fillRect/>
                </a:stretch>
              </p:blipFill>
              <p:spPr>
                <a:xfrm>
                  <a:off x="5461337" y="5850103"/>
                  <a:ext cx="1188000" cy="911160"/>
                </a:xfrm>
                <a:prstGeom prst="rect">
                  <a:avLst/>
                </a:prstGeom>
              </p:spPr>
            </p:pic>
          </mc:Fallback>
        </mc:AlternateContent>
      </p:grpSp>
      <p:grpSp>
        <p:nvGrpSpPr>
          <p:cNvPr id="201" name="Gruppieren 200">
            <a:extLst>
              <a:ext uri="{FF2B5EF4-FFF2-40B4-BE49-F238E27FC236}">
                <a16:creationId xmlns:a16="http://schemas.microsoft.com/office/drawing/2014/main" id="{E6EC5BAA-922B-2C78-E1F4-4AD10D100B8B}"/>
              </a:ext>
            </a:extLst>
          </p:cNvPr>
          <p:cNvGrpSpPr/>
          <p:nvPr/>
        </p:nvGrpSpPr>
        <p:grpSpPr>
          <a:xfrm>
            <a:off x="3660617" y="4457623"/>
            <a:ext cx="298080" cy="203040"/>
            <a:chOff x="3660617" y="4457623"/>
            <a:chExt cx="298080" cy="203040"/>
          </a:xfrm>
        </p:grpSpPr>
        <mc:AlternateContent xmlns:mc="http://schemas.openxmlformats.org/markup-compatibility/2006">
          <mc:Choice xmlns:p14="http://schemas.microsoft.com/office/powerpoint/2010/main" Requires="p14">
            <p:contentPart p14:bwMode="auto" r:id="rId299">
              <p14:nvContentPartPr>
                <p14:cNvPr id="199" name="Freihand 198">
                  <a:extLst>
                    <a:ext uri="{FF2B5EF4-FFF2-40B4-BE49-F238E27FC236}">
                      <a16:creationId xmlns:a16="http://schemas.microsoft.com/office/drawing/2014/main" id="{7FA8067C-9D5B-1BA9-6439-AC8F4B6661C5}"/>
                    </a:ext>
                  </a:extLst>
                </p14:cNvPr>
                <p14:cNvContentPartPr/>
                <p14:nvPr/>
              </p14:nvContentPartPr>
              <p14:xfrm>
                <a:off x="3660617" y="4563103"/>
                <a:ext cx="190080" cy="42480"/>
              </p14:xfrm>
            </p:contentPart>
          </mc:Choice>
          <mc:Fallback>
            <p:pic>
              <p:nvPicPr>
                <p:cNvPr id="199" name="Freihand 198">
                  <a:extLst>
                    <a:ext uri="{FF2B5EF4-FFF2-40B4-BE49-F238E27FC236}">
                      <a16:creationId xmlns:a16="http://schemas.microsoft.com/office/drawing/2014/main" id="{7FA8067C-9D5B-1BA9-6439-AC8F4B6661C5}"/>
                    </a:ext>
                  </a:extLst>
                </p:cNvPr>
                <p:cNvPicPr/>
                <p:nvPr/>
              </p:nvPicPr>
              <p:blipFill>
                <a:blip r:embed="rId300"/>
                <a:stretch>
                  <a:fillRect/>
                </a:stretch>
              </p:blipFill>
              <p:spPr>
                <a:xfrm>
                  <a:off x="3654497" y="4556983"/>
                  <a:ext cx="202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0" name="Freihand 199">
                  <a:extLst>
                    <a:ext uri="{FF2B5EF4-FFF2-40B4-BE49-F238E27FC236}">
                      <a16:creationId xmlns:a16="http://schemas.microsoft.com/office/drawing/2014/main" id="{80588160-573A-1911-E24F-393B3369242D}"/>
                    </a:ext>
                  </a:extLst>
                </p14:cNvPr>
                <p14:cNvContentPartPr/>
                <p14:nvPr/>
              </p14:nvContentPartPr>
              <p14:xfrm>
                <a:off x="3765017" y="4457623"/>
                <a:ext cx="193680" cy="203040"/>
              </p14:xfrm>
            </p:contentPart>
          </mc:Choice>
          <mc:Fallback>
            <p:pic>
              <p:nvPicPr>
                <p:cNvPr id="200" name="Freihand 199">
                  <a:extLst>
                    <a:ext uri="{FF2B5EF4-FFF2-40B4-BE49-F238E27FC236}">
                      <a16:creationId xmlns:a16="http://schemas.microsoft.com/office/drawing/2014/main" id="{80588160-573A-1911-E24F-393B3369242D}"/>
                    </a:ext>
                  </a:extLst>
                </p:cNvPr>
                <p:cNvPicPr/>
                <p:nvPr/>
              </p:nvPicPr>
              <p:blipFill>
                <a:blip r:embed="rId302"/>
                <a:stretch>
                  <a:fillRect/>
                </a:stretch>
              </p:blipFill>
              <p:spPr>
                <a:xfrm>
                  <a:off x="3758897" y="4451503"/>
                  <a:ext cx="205920" cy="215280"/>
                </a:xfrm>
                <a:prstGeom prst="rect">
                  <a:avLst/>
                </a:prstGeom>
              </p:spPr>
            </p:pic>
          </mc:Fallback>
        </mc:AlternateContent>
      </p:grpSp>
      <p:grpSp>
        <p:nvGrpSpPr>
          <p:cNvPr id="204" name="Gruppieren 203">
            <a:extLst>
              <a:ext uri="{FF2B5EF4-FFF2-40B4-BE49-F238E27FC236}">
                <a16:creationId xmlns:a16="http://schemas.microsoft.com/office/drawing/2014/main" id="{CD5AFD3C-1629-B907-E493-6C8B2D1BECEF}"/>
              </a:ext>
            </a:extLst>
          </p:cNvPr>
          <p:cNvGrpSpPr/>
          <p:nvPr/>
        </p:nvGrpSpPr>
        <p:grpSpPr>
          <a:xfrm>
            <a:off x="361577" y="2865343"/>
            <a:ext cx="503640" cy="603360"/>
            <a:chOff x="361577" y="2865343"/>
            <a:chExt cx="503640" cy="603360"/>
          </a:xfrm>
        </p:grpSpPr>
        <mc:AlternateContent xmlns:mc="http://schemas.openxmlformats.org/markup-compatibility/2006">
          <mc:Choice xmlns:p14="http://schemas.microsoft.com/office/powerpoint/2010/main" Requires="p14">
            <p:contentPart p14:bwMode="auto" r:id="rId303">
              <p14:nvContentPartPr>
                <p14:cNvPr id="51" name="Freihand 50">
                  <a:extLst>
                    <a:ext uri="{FF2B5EF4-FFF2-40B4-BE49-F238E27FC236}">
                      <a16:creationId xmlns:a16="http://schemas.microsoft.com/office/drawing/2014/main" id="{8873F1A9-41A2-BCE1-833A-A763A68577E3}"/>
                    </a:ext>
                  </a:extLst>
                </p14:cNvPr>
                <p14:cNvContentPartPr/>
                <p14:nvPr/>
              </p14:nvContentPartPr>
              <p14:xfrm>
                <a:off x="373097" y="3189343"/>
                <a:ext cx="64080" cy="243360"/>
              </p14:xfrm>
            </p:contentPart>
          </mc:Choice>
          <mc:Fallback>
            <p:pic>
              <p:nvPicPr>
                <p:cNvPr id="51" name="Freihand 50">
                  <a:extLst>
                    <a:ext uri="{FF2B5EF4-FFF2-40B4-BE49-F238E27FC236}">
                      <a16:creationId xmlns:a16="http://schemas.microsoft.com/office/drawing/2014/main" id="{8873F1A9-41A2-BCE1-833A-A763A68577E3}"/>
                    </a:ext>
                  </a:extLst>
                </p:cNvPr>
                <p:cNvPicPr/>
                <p:nvPr/>
              </p:nvPicPr>
              <p:blipFill>
                <a:blip r:embed="rId304"/>
                <a:stretch>
                  <a:fillRect/>
                </a:stretch>
              </p:blipFill>
              <p:spPr>
                <a:xfrm>
                  <a:off x="366977" y="3183223"/>
                  <a:ext cx="763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52" name="Freihand 51">
                  <a:extLst>
                    <a:ext uri="{FF2B5EF4-FFF2-40B4-BE49-F238E27FC236}">
                      <a16:creationId xmlns:a16="http://schemas.microsoft.com/office/drawing/2014/main" id="{A2F761DC-0A68-17B6-D8DE-B47A634A167B}"/>
                    </a:ext>
                  </a:extLst>
                </p14:cNvPr>
                <p14:cNvContentPartPr/>
                <p14:nvPr/>
              </p14:nvContentPartPr>
              <p14:xfrm>
                <a:off x="361577" y="3120943"/>
                <a:ext cx="19440" cy="14040"/>
              </p14:xfrm>
            </p:contentPart>
          </mc:Choice>
          <mc:Fallback>
            <p:pic>
              <p:nvPicPr>
                <p:cNvPr id="52" name="Freihand 51">
                  <a:extLst>
                    <a:ext uri="{FF2B5EF4-FFF2-40B4-BE49-F238E27FC236}">
                      <a16:creationId xmlns:a16="http://schemas.microsoft.com/office/drawing/2014/main" id="{A2F761DC-0A68-17B6-D8DE-B47A634A167B}"/>
                    </a:ext>
                  </a:extLst>
                </p:cNvPr>
                <p:cNvPicPr/>
                <p:nvPr/>
              </p:nvPicPr>
              <p:blipFill>
                <a:blip r:embed="rId306"/>
                <a:stretch>
                  <a:fillRect/>
                </a:stretch>
              </p:blipFill>
              <p:spPr>
                <a:xfrm>
                  <a:off x="355457" y="3114823"/>
                  <a:ext cx="31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53" name="Freihand 52">
                  <a:extLst>
                    <a:ext uri="{FF2B5EF4-FFF2-40B4-BE49-F238E27FC236}">
                      <a16:creationId xmlns:a16="http://schemas.microsoft.com/office/drawing/2014/main" id="{005DA178-0E4F-DBD5-8112-A7A03220485A}"/>
                    </a:ext>
                  </a:extLst>
                </p14:cNvPr>
                <p14:cNvContentPartPr/>
                <p14:nvPr/>
              </p14:nvContentPartPr>
              <p14:xfrm>
                <a:off x="475337" y="3090703"/>
                <a:ext cx="92520" cy="190440"/>
              </p14:xfrm>
            </p:contentPart>
          </mc:Choice>
          <mc:Fallback>
            <p:pic>
              <p:nvPicPr>
                <p:cNvPr id="53" name="Freihand 52">
                  <a:extLst>
                    <a:ext uri="{FF2B5EF4-FFF2-40B4-BE49-F238E27FC236}">
                      <a16:creationId xmlns:a16="http://schemas.microsoft.com/office/drawing/2014/main" id="{005DA178-0E4F-DBD5-8112-A7A03220485A}"/>
                    </a:ext>
                  </a:extLst>
                </p:cNvPr>
                <p:cNvPicPr/>
                <p:nvPr/>
              </p:nvPicPr>
              <p:blipFill>
                <a:blip r:embed="rId308"/>
                <a:stretch>
                  <a:fillRect/>
                </a:stretch>
              </p:blipFill>
              <p:spPr>
                <a:xfrm>
                  <a:off x="469217" y="3084583"/>
                  <a:ext cx="104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54" name="Freihand 53">
                  <a:extLst>
                    <a:ext uri="{FF2B5EF4-FFF2-40B4-BE49-F238E27FC236}">
                      <a16:creationId xmlns:a16="http://schemas.microsoft.com/office/drawing/2014/main" id="{65D8B7A7-EEA8-0678-1DA4-ED0104B6DF48}"/>
                    </a:ext>
                  </a:extLst>
                </p14:cNvPr>
                <p14:cNvContentPartPr/>
                <p14:nvPr/>
              </p14:nvContentPartPr>
              <p14:xfrm>
                <a:off x="601337" y="3143983"/>
                <a:ext cx="38160" cy="296640"/>
              </p14:xfrm>
            </p:contentPart>
          </mc:Choice>
          <mc:Fallback>
            <p:pic>
              <p:nvPicPr>
                <p:cNvPr id="54" name="Freihand 53">
                  <a:extLst>
                    <a:ext uri="{FF2B5EF4-FFF2-40B4-BE49-F238E27FC236}">
                      <a16:creationId xmlns:a16="http://schemas.microsoft.com/office/drawing/2014/main" id="{65D8B7A7-EEA8-0678-1DA4-ED0104B6DF48}"/>
                    </a:ext>
                  </a:extLst>
                </p:cNvPr>
                <p:cNvPicPr/>
                <p:nvPr/>
              </p:nvPicPr>
              <p:blipFill>
                <a:blip r:embed="rId310"/>
                <a:stretch>
                  <a:fillRect/>
                </a:stretch>
              </p:blipFill>
              <p:spPr>
                <a:xfrm>
                  <a:off x="595217" y="3137863"/>
                  <a:ext cx="504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55" name="Freihand 54">
                  <a:extLst>
                    <a:ext uri="{FF2B5EF4-FFF2-40B4-BE49-F238E27FC236}">
                      <a16:creationId xmlns:a16="http://schemas.microsoft.com/office/drawing/2014/main" id="{77DBB895-597B-3D40-9B5F-A49DA90653A0}"/>
                    </a:ext>
                  </a:extLst>
                </p14:cNvPr>
                <p14:cNvContentPartPr/>
                <p14:nvPr/>
              </p14:nvContentPartPr>
              <p14:xfrm>
                <a:off x="622217" y="3149383"/>
                <a:ext cx="198720" cy="313560"/>
              </p14:xfrm>
            </p:contentPart>
          </mc:Choice>
          <mc:Fallback>
            <p:pic>
              <p:nvPicPr>
                <p:cNvPr id="55" name="Freihand 54">
                  <a:extLst>
                    <a:ext uri="{FF2B5EF4-FFF2-40B4-BE49-F238E27FC236}">
                      <a16:creationId xmlns:a16="http://schemas.microsoft.com/office/drawing/2014/main" id="{77DBB895-597B-3D40-9B5F-A49DA90653A0}"/>
                    </a:ext>
                  </a:extLst>
                </p:cNvPr>
                <p:cNvPicPr/>
                <p:nvPr/>
              </p:nvPicPr>
              <p:blipFill>
                <a:blip r:embed="rId312"/>
                <a:stretch>
                  <a:fillRect/>
                </a:stretch>
              </p:blipFill>
              <p:spPr>
                <a:xfrm>
                  <a:off x="616097" y="3143263"/>
                  <a:ext cx="2109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56" name="Freihand 55">
                  <a:extLst>
                    <a:ext uri="{FF2B5EF4-FFF2-40B4-BE49-F238E27FC236}">
                      <a16:creationId xmlns:a16="http://schemas.microsoft.com/office/drawing/2014/main" id="{7C2F2A27-A363-C361-36D4-87407E58723F}"/>
                    </a:ext>
                  </a:extLst>
                </p14:cNvPr>
                <p14:cNvContentPartPr/>
                <p14:nvPr/>
              </p14:nvContentPartPr>
              <p14:xfrm>
                <a:off x="786377" y="3106183"/>
                <a:ext cx="74520" cy="362520"/>
              </p14:xfrm>
            </p:contentPart>
          </mc:Choice>
          <mc:Fallback>
            <p:pic>
              <p:nvPicPr>
                <p:cNvPr id="56" name="Freihand 55">
                  <a:extLst>
                    <a:ext uri="{FF2B5EF4-FFF2-40B4-BE49-F238E27FC236}">
                      <a16:creationId xmlns:a16="http://schemas.microsoft.com/office/drawing/2014/main" id="{7C2F2A27-A363-C361-36D4-87407E58723F}"/>
                    </a:ext>
                  </a:extLst>
                </p:cNvPr>
                <p:cNvPicPr/>
                <p:nvPr/>
              </p:nvPicPr>
              <p:blipFill>
                <a:blip r:embed="rId314"/>
                <a:stretch>
                  <a:fillRect/>
                </a:stretch>
              </p:blipFill>
              <p:spPr>
                <a:xfrm>
                  <a:off x="780257" y="3100063"/>
                  <a:ext cx="8676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2" name="Freihand 201">
                  <a:extLst>
                    <a:ext uri="{FF2B5EF4-FFF2-40B4-BE49-F238E27FC236}">
                      <a16:creationId xmlns:a16="http://schemas.microsoft.com/office/drawing/2014/main" id="{58A9C597-8067-D087-0FA3-A7FA15993958}"/>
                    </a:ext>
                  </a:extLst>
                </p14:cNvPr>
                <p14:cNvContentPartPr/>
                <p14:nvPr/>
              </p14:nvContentPartPr>
              <p14:xfrm>
                <a:off x="812297" y="2865343"/>
                <a:ext cx="9720" cy="224640"/>
              </p14:xfrm>
            </p:contentPart>
          </mc:Choice>
          <mc:Fallback>
            <p:pic>
              <p:nvPicPr>
                <p:cNvPr id="202" name="Freihand 201">
                  <a:extLst>
                    <a:ext uri="{FF2B5EF4-FFF2-40B4-BE49-F238E27FC236}">
                      <a16:creationId xmlns:a16="http://schemas.microsoft.com/office/drawing/2014/main" id="{58A9C597-8067-D087-0FA3-A7FA15993958}"/>
                    </a:ext>
                  </a:extLst>
                </p:cNvPr>
                <p:cNvPicPr/>
                <p:nvPr/>
              </p:nvPicPr>
              <p:blipFill>
                <a:blip r:embed="rId316"/>
                <a:stretch>
                  <a:fillRect/>
                </a:stretch>
              </p:blipFill>
              <p:spPr>
                <a:xfrm>
                  <a:off x="806177" y="2859223"/>
                  <a:ext cx="219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3" name="Freihand 202">
                  <a:extLst>
                    <a:ext uri="{FF2B5EF4-FFF2-40B4-BE49-F238E27FC236}">
                      <a16:creationId xmlns:a16="http://schemas.microsoft.com/office/drawing/2014/main" id="{0A849F5F-21E3-ED82-2C0D-21AE6FDAF520}"/>
                    </a:ext>
                  </a:extLst>
                </p14:cNvPr>
                <p14:cNvContentPartPr/>
                <p14:nvPr/>
              </p14:nvContentPartPr>
              <p14:xfrm>
                <a:off x="738857" y="2980903"/>
                <a:ext cx="126360" cy="231120"/>
              </p14:xfrm>
            </p:contentPart>
          </mc:Choice>
          <mc:Fallback>
            <p:pic>
              <p:nvPicPr>
                <p:cNvPr id="203" name="Freihand 202">
                  <a:extLst>
                    <a:ext uri="{FF2B5EF4-FFF2-40B4-BE49-F238E27FC236}">
                      <a16:creationId xmlns:a16="http://schemas.microsoft.com/office/drawing/2014/main" id="{0A849F5F-21E3-ED82-2C0D-21AE6FDAF520}"/>
                    </a:ext>
                  </a:extLst>
                </p:cNvPr>
                <p:cNvPicPr/>
                <p:nvPr/>
              </p:nvPicPr>
              <p:blipFill>
                <a:blip r:embed="rId318"/>
                <a:stretch>
                  <a:fillRect/>
                </a:stretch>
              </p:blipFill>
              <p:spPr>
                <a:xfrm>
                  <a:off x="732737" y="2974783"/>
                  <a:ext cx="138600" cy="24336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DC50AA0B-E140-A749-A1CC-A5DE38C3EDE4}"/>
                  </a:ext>
                </a:extLst>
              </p14:cNvPr>
              <p14:cNvContentPartPr/>
              <p14:nvPr/>
            </p14:nvContentPartPr>
            <p14:xfrm>
              <a:off x="635177" y="5303623"/>
              <a:ext cx="3031560" cy="92160"/>
            </p14:xfrm>
          </p:contentPart>
        </mc:Choice>
        <mc:Fallback>
          <p:pic>
            <p:nvPicPr>
              <p:cNvPr id="5" name="Freihand 4">
                <a:extLst>
                  <a:ext uri="{FF2B5EF4-FFF2-40B4-BE49-F238E27FC236}">
                    <a16:creationId xmlns:a16="http://schemas.microsoft.com/office/drawing/2014/main" id="{DC50AA0B-E140-A749-A1CC-A5DE38C3EDE4}"/>
                  </a:ext>
                </a:extLst>
              </p:cNvPr>
              <p:cNvPicPr/>
              <p:nvPr/>
            </p:nvPicPr>
            <p:blipFill>
              <a:blip r:embed="rId3"/>
              <a:stretch>
                <a:fillRect/>
              </a:stretch>
            </p:blipFill>
            <p:spPr>
              <a:xfrm>
                <a:off x="629057" y="5297503"/>
                <a:ext cx="3043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D17C748C-8105-F45E-D3EE-12153CCA448E}"/>
                  </a:ext>
                </a:extLst>
              </p14:cNvPr>
              <p14:cNvContentPartPr/>
              <p14:nvPr/>
            </p14:nvContentPartPr>
            <p14:xfrm>
              <a:off x="2124857" y="6002383"/>
              <a:ext cx="1980360" cy="57600"/>
            </p14:xfrm>
          </p:contentPart>
        </mc:Choice>
        <mc:Fallback>
          <p:pic>
            <p:nvPicPr>
              <p:cNvPr id="6" name="Freihand 5">
                <a:extLst>
                  <a:ext uri="{FF2B5EF4-FFF2-40B4-BE49-F238E27FC236}">
                    <a16:creationId xmlns:a16="http://schemas.microsoft.com/office/drawing/2014/main" id="{D17C748C-8105-F45E-D3EE-12153CCA448E}"/>
                  </a:ext>
                </a:extLst>
              </p:cNvPr>
              <p:cNvPicPr/>
              <p:nvPr/>
            </p:nvPicPr>
            <p:blipFill>
              <a:blip r:embed="rId5"/>
              <a:stretch>
                <a:fillRect/>
              </a:stretch>
            </p:blipFill>
            <p:spPr>
              <a:xfrm>
                <a:off x="2118737" y="5996263"/>
                <a:ext cx="1992600" cy="69840"/>
              </a:xfrm>
              <a:prstGeom prst="rect">
                <a:avLst/>
              </a:prstGeom>
            </p:spPr>
          </p:pic>
        </mc:Fallback>
      </mc:AlternateContent>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000" dirty="0">
              <a:latin typeface="Times New Roman" pitchFamily="18"/>
              <a:ea typeface="Arial" pitchFamily="34"/>
              <a:cs typeface="Arial" pitchFamily="34"/>
            </a:endParaRPr>
          </a:p>
        </p:txBody>
      </p:sp>
      <p:sp>
        <p:nvSpPr>
          <p:cNvPr id="3" name="TextShape 2"/>
          <p:cNvSpPr txBox="1"/>
          <p:nvPr/>
        </p:nvSpPr>
        <p:spPr>
          <a:xfrm>
            <a:off x="37653" y="0"/>
            <a:ext cx="256743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301772F1-3273-47B5-B3BB-B558C19DD410}"/>
                  </a:ext>
                </a:extLst>
              </p14:cNvPr>
              <p14:cNvContentPartPr/>
              <p14:nvPr/>
            </p14:nvContentPartPr>
            <p14:xfrm>
              <a:off x="3306459" y="846188"/>
              <a:ext cx="2880" cy="17280"/>
            </p14:xfrm>
          </p:contentPart>
        </mc:Choice>
        <mc:Fallback xmlns="">
          <p:pic>
            <p:nvPicPr>
              <p:cNvPr id="5" name="Freihand 4">
                <a:extLst>
                  <a:ext uri="{FF2B5EF4-FFF2-40B4-BE49-F238E27FC236}">
                    <a16:creationId xmlns:a16="http://schemas.microsoft.com/office/drawing/2014/main" id="{301772F1-3273-47B5-B3BB-B558C19DD410}"/>
                  </a:ext>
                </a:extLst>
              </p:cNvPr>
              <p:cNvPicPr/>
              <p:nvPr/>
            </p:nvPicPr>
            <p:blipFill>
              <a:blip r:embed="rId3"/>
              <a:stretch>
                <a:fillRect/>
              </a:stretch>
            </p:blipFill>
            <p:spPr>
              <a:xfrm>
                <a:off x="3302139" y="841868"/>
                <a:ext cx="11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D189514D-68E5-4BDD-898D-B070056F1FD0}"/>
                  </a:ext>
                </a:extLst>
              </p14:cNvPr>
              <p14:cNvContentPartPr/>
              <p14:nvPr/>
            </p14:nvContentPartPr>
            <p14:xfrm>
              <a:off x="4124019" y="106748"/>
              <a:ext cx="12960" cy="111960"/>
            </p14:xfrm>
          </p:contentPart>
        </mc:Choice>
        <mc:Fallback xmlns="">
          <p:pic>
            <p:nvPicPr>
              <p:cNvPr id="6" name="Freihand 5">
                <a:extLst>
                  <a:ext uri="{FF2B5EF4-FFF2-40B4-BE49-F238E27FC236}">
                    <a16:creationId xmlns:a16="http://schemas.microsoft.com/office/drawing/2014/main" id="{D189514D-68E5-4BDD-898D-B070056F1FD0}"/>
                  </a:ext>
                </a:extLst>
              </p:cNvPr>
              <p:cNvPicPr/>
              <p:nvPr/>
            </p:nvPicPr>
            <p:blipFill>
              <a:blip r:embed="rId5"/>
              <a:stretch>
                <a:fillRect/>
              </a:stretch>
            </p:blipFill>
            <p:spPr>
              <a:xfrm>
                <a:off x="4119699" y="102428"/>
                <a:ext cx="21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2B144705-35D2-48C2-BD8E-05AF0EB93137}"/>
                  </a:ext>
                </a:extLst>
              </p14:cNvPr>
              <p14:cNvContentPartPr/>
              <p14:nvPr/>
            </p14:nvContentPartPr>
            <p14:xfrm>
              <a:off x="4033659" y="227348"/>
              <a:ext cx="194040" cy="29520"/>
            </p14:xfrm>
          </p:contentPart>
        </mc:Choice>
        <mc:Fallback xmlns="">
          <p:pic>
            <p:nvPicPr>
              <p:cNvPr id="7" name="Freihand 6">
                <a:extLst>
                  <a:ext uri="{FF2B5EF4-FFF2-40B4-BE49-F238E27FC236}">
                    <a16:creationId xmlns:a16="http://schemas.microsoft.com/office/drawing/2014/main" id="{2B144705-35D2-48C2-BD8E-05AF0EB93137}"/>
                  </a:ext>
                </a:extLst>
              </p:cNvPr>
              <p:cNvPicPr/>
              <p:nvPr/>
            </p:nvPicPr>
            <p:blipFill>
              <a:blip r:embed="rId7"/>
              <a:stretch>
                <a:fillRect/>
              </a:stretch>
            </p:blipFill>
            <p:spPr>
              <a:xfrm>
                <a:off x="4029339" y="223028"/>
                <a:ext cx="202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374DCC08-9EA8-4E8B-B80E-490D96449736}"/>
                  </a:ext>
                </a:extLst>
              </p14:cNvPr>
              <p14:cNvContentPartPr/>
              <p14:nvPr/>
            </p14:nvContentPartPr>
            <p14:xfrm>
              <a:off x="4042299" y="84428"/>
              <a:ext cx="180720" cy="28080"/>
            </p14:xfrm>
          </p:contentPart>
        </mc:Choice>
        <mc:Fallback xmlns="">
          <p:pic>
            <p:nvPicPr>
              <p:cNvPr id="8" name="Freihand 7">
                <a:extLst>
                  <a:ext uri="{FF2B5EF4-FFF2-40B4-BE49-F238E27FC236}">
                    <a16:creationId xmlns:a16="http://schemas.microsoft.com/office/drawing/2014/main" id="{374DCC08-9EA8-4E8B-B80E-490D96449736}"/>
                  </a:ext>
                </a:extLst>
              </p:cNvPr>
              <p:cNvPicPr/>
              <p:nvPr/>
            </p:nvPicPr>
            <p:blipFill>
              <a:blip r:embed="rId9"/>
              <a:stretch>
                <a:fillRect/>
              </a:stretch>
            </p:blipFill>
            <p:spPr>
              <a:xfrm>
                <a:off x="4037979" y="80108"/>
                <a:ext cx="189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CA016C7-A4DC-4850-BD5C-E8D04A3AD8DD}"/>
                  </a:ext>
                </a:extLst>
              </p14:cNvPr>
              <p14:cNvContentPartPr/>
              <p14:nvPr/>
            </p14:nvContentPartPr>
            <p14:xfrm>
              <a:off x="4266219" y="80468"/>
              <a:ext cx="113400" cy="152640"/>
            </p14:xfrm>
          </p:contentPart>
        </mc:Choice>
        <mc:Fallback xmlns="">
          <p:pic>
            <p:nvPicPr>
              <p:cNvPr id="9" name="Freihand 8">
                <a:extLst>
                  <a:ext uri="{FF2B5EF4-FFF2-40B4-BE49-F238E27FC236}">
                    <a16:creationId xmlns:a16="http://schemas.microsoft.com/office/drawing/2014/main" id="{ECA016C7-A4DC-4850-BD5C-E8D04A3AD8DD}"/>
                  </a:ext>
                </a:extLst>
              </p:cNvPr>
              <p:cNvPicPr/>
              <p:nvPr/>
            </p:nvPicPr>
            <p:blipFill>
              <a:blip r:embed="rId11"/>
              <a:stretch>
                <a:fillRect/>
              </a:stretch>
            </p:blipFill>
            <p:spPr>
              <a:xfrm>
                <a:off x="4261899" y="76148"/>
                <a:ext cx="122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33E02181-D53A-440D-8AE3-0C5371473256}"/>
                  </a:ext>
                </a:extLst>
              </p14:cNvPr>
              <p14:cNvContentPartPr/>
              <p14:nvPr/>
            </p14:nvContentPartPr>
            <p14:xfrm>
              <a:off x="4453419" y="165428"/>
              <a:ext cx="150840" cy="14760"/>
            </p14:xfrm>
          </p:contentPart>
        </mc:Choice>
        <mc:Fallback xmlns="">
          <p:pic>
            <p:nvPicPr>
              <p:cNvPr id="10" name="Freihand 9">
                <a:extLst>
                  <a:ext uri="{FF2B5EF4-FFF2-40B4-BE49-F238E27FC236}">
                    <a16:creationId xmlns:a16="http://schemas.microsoft.com/office/drawing/2014/main" id="{33E02181-D53A-440D-8AE3-0C5371473256}"/>
                  </a:ext>
                </a:extLst>
              </p:cNvPr>
              <p:cNvPicPr/>
              <p:nvPr/>
            </p:nvPicPr>
            <p:blipFill>
              <a:blip r:embed="rId13"/>
              <a:stretch>
                <a:fillRect/>
              </a:stretch>
            </p:blipFill>
            <p:spPr>
              <a:xfrm>
                <a:off x="4449099" y="161108"/>
                <a:ext cx="159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6D0CA267-F88C-44CF-9CEB-089CCE678925}"/>
                  </a:ext>
                </a:extLst>
              </p14:cNvPr>
              <p14:cNvContentPartPr/>
              <p14:nvPr/>
            </p14:nvContentPartPr>
            <p14:xfrm>
              <a:off x="4694979" y="71108"/>
              <a:ext cx="137880" cy="135720"/>
            </p14:xfrm>
          </p:contentPart>
        </mc:Choice>
        <mc:Fallback xmlns="">
          <p:pic>
            <p:nvPicPr>
              <p:cNvPr id="12" name="Freihand 11">
                <a:extLst>
                  <a:ext uri="{FF2B5EF4-FFF2-40B4-BE49-F238E27FC236}">
                    <a16:creationId xmlns:a16="http://schemas.microsoft.com/office/drawing/2014/main" id="{6D0CA267-F88C-44CF-9CEB-089CCE678925}"/>
                  </a:ext>
                </a:extLst>
              </p:cNvPr>
              <p:cNvPicPr/>
              <p:nvPr/>
            </p:nvPicPr>
            <p:blipFill>
              <a:blip r:embed="rId15"/>
              <a:stretch>
                <a:fillRect/>
              </a:stretch>
            </p:blipFill>
            <p:spPr>
              <a:xfrm>
                <a:off x="4690659" y="66788"/>
                <a:ext cx="146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1AB68838-445C-4882-9AB6-FA01D7C89551}"/>
                  </a:ext>
                </a:extLst>
              </p14:cNvPr>
              <p14:cNvContentPartPr/>
              <p14:nvPr/>
            </p14:nvContentPartPr>
            <p14:xfrm>
              <a:off x="4752939" y="130148"/>
              <a:ext cx="542520" cy="109800"/>
            </p14:xfrm>
          </p:contentPart>
        </mc:Choice>
        <mc:Fallback xmlns="">
          <p:pic>
            <p:nvPicPr>
              <p:cNvPr id="13" name="Freihand 12">
                <a:extLst>
                  <a:ext uri="{FF2B5EF4-FFF2-40B4-BE49-F238E27FC236}">
                    <a16:creationId xmlns:a16="http://schemas.microsoft.com/office/drawing/2014/main" id="{1AB68838-445C-4882-9AB6-FA01D7C89551}"/>
                  </a:ext>
                </a:extLst>
              </p:cNvPr>
              <p:cNvPicPr/>
              <p:nvPr/>
            </p:nvPicPr>
            <p:blipFill>
              <a:blip r:embed="rId17"/>
              <a:stretch>
                <a:fillRect/>
              </a:stretch>
            </p:blipFill>
            <p:spPr>
              <a:xfrm>
                <a:off x="4748619" y="125828"/>
                <a:ext cx="551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0FD5D7E2-BA98-4153-80E2-BFB350607A95}"/>
                  </a:ext>
                </a:extLst>
              </p14:cNvPr>
              <p14:cNvContentPartPr/>
              <p14:nvPr/>
            </p14:nvContentPartPr>
            <p14:xfrm>
              <a:off x="5335059" y="148148"/>
              <a:ext cx="17640" cy="7920"/>
            </p14:xfrm>
          </p:contentPart>
        </mc:Choice>
        <mc:Fallback xmlns="">
          <p:pic>
            <p:nvPicPr>
              <p:cNvPr id="14" name="Freihand 13">
                <a:extLst>
                  <a:ext uri="{FF2B5EF4-FFF2-40B4-BE49-F238E27FC236}">
                    <a16:creationId xmlns:a16="http://schemas.microsoft.com/office/drawing/2014/main" id="{0FD5D7E2-BA98-4153-80E2-BFB350607A95}"/>
                  </a:ext>
                </a:extLst>
              </p:cNvPr>
              <p:cNvPicPr/>
              <p:nvPr/>
            </p:nvPicPr>
            <p:blipFill>
              <a:blip r:embed="rId19"/>
              <a:stretch>
                <a:fillRect/>
              </a:stretch>
            </p:blipFill>
            <p:spPr>
              <a:xfrm>
                <a:off x="5330739" y="143828"/>
                <a:ext cx="26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6CDFFF2F-E2F1-4BA1-A376-C505FD0BB3BE}"/>
                  </a:ext>
                </a:extLst>
              </p14:cNvPr>
              <p14:cNvContentPartPr/>
              <p14:nvPr/>
            </p14:nvContentPartPr>
            <p14:xfrm>
              <a:off x="5337939" y="230948"/>
              <a:ext cx="8640" cy="6120"/>
            </p14:xfrm>
          </p:contentPart>
        </mc:Choice>
        <mc:Fallback xmlns="">
          <p:pic>
            <p:nvPicPr>
              <p:cNvPr id="15" name="Freihand 14">
                <a:extLst>
                  <a:ext uri="{FF2B5EF4-FFF2-40B4-BE49-F238E27FC236}">
                    <a16:creationId xmlns:a16="http://schemas.microsoft.com/office/drawing/2014/main" id="{6CDFFF2F-E2F1-4BA1-A376-C505FD0BB3BE}"/>
                  </a:ext>
                </a:extLst>
              </p:cNvPr>
              <p:cNvPicPr/>
              <p:nvPr/>
            </p:nvPicPr>
            <p:blipFill>
              <a:blip r:embed="rId21"/>
              <a:stretch>
                <a:fillRect/>
              </a:stretch>
            </p:blipFill>
            <p:spPr>
              <a:xfrm>
                <a:off x="5333619" y="226628"/>
                <a:ext cx="17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BEE202E8-5B77-49C8-B8E5-D472BF91EF41}"/>
                  </a:ext>
                </a:extLst>
              </p14:cNvPr>
              <p14:cNvContentPartPr/>
              <p14:nvPr/>
            </p14:nvContentPartPr>
            <p14:xfrm>
              <a:off x="3646659" y="377828"/>
              <a:ext cx="148320" cy="202680"/>
            </p14:xfrm>
          </p:contentPart>
        </mc:Choice>
        <mc:Fallback xmlns="">
          <p:pic>
            <p:nvPicPr>
              <p:cNvPr id="17" name="Freihand 16">
                <a:extLst>
                  <a:ext uri="{FF2B5EF4-FFF2-40B4-BE49-F238E27FC236}">
                    <a16:creationId xmlns:a16="http://schemas.microsoft.com/office/drawing/2014/main" id="{BEE202E8-5B77-49C8-B8E5-D472BF91EF41}"/>
                  </a:ext>
                </a:extLst>
              </p:cNvPr>
              <p:cNvPicPr/>
              <p:nvPr/>
            </p:nvPicPr>
            <p:blipFill>
              <a:blip r:embed="rId23"/>
              <a:stretch>
                <a:fillRect/>
              </a:stretch>
            </p:blipFill>
            <p:spPr>
              <a:xfrm>
                <a:off x="3642339" y="373508"/>
                <a:ext cx="156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56FAF841-EDAD-496E-BF51-EEF4065A01D5}"/>
                  </a:ext>
                </a:extLst>
              </p14:cNvPr>
              <p14:cNvContentPartPr/>
              <p14:nvPr/>
            </p14:nvContentPartPr>
            <p14:xfrm>
              <a:off x="3838179" y="391868"/>
              <a:ext cx="105120" cy="171000"/>
            </p14:xfrm>
          </p:contentPart>
        </mc:Choice>
        <mc:Fallback xmlns="">
          <p:pic>
            <p:nvPicPr>
              <p:cNvPr id="18" name="Freihand 17">
                <a:extLst>
                  <a:ext uri="{FF2B5EF4-FFF2-40B4-BE49-F238E27FC236}">
                    <a16:creationId xmlns:a16="http://schemas.microsoft.com/office/drawing/2014/main" id="{56FAF841-EDAD-496E-BF51-EEF4065A01D5}"/>
                  </a:ext>
                </a:extLst>
              </p:cNvPr>
              <p:cNvPicPr/>
              <p:nvPr/>
            </p:nvPicPr>
            <p:blipFill>
              <a:blip r:embed="rId25"/>
              <a:stretch>
                <a:fillRect/>
              </a:stretch>
            </p:blipFill>
            <p:spPr>
              <a:xfrm>
                <a:off x="3833859" y="387548"/>
                <a:ext cx="113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0B08B91A-5DB8-4BBB-BE31-7794A15A8A81}"/>
                  </a:ext>
                </a:extLst>
              </p14:cNvPr>
              <p14:cNvContentPartPr/>
              <p14:nvPr/>
            </p14:nvContentPartPr>
            <p14:xfrm>
              <a:off x="3991539" y="454508"/>
              <a:ext cx="89640" cy="7560"/>
            </p14:xfrm>
          </p:contentPart>
        </mc:Choice>
        <mc:Fallback xmlns="">
          <p:pic>
            <p:nvPicPr>
              <p:cNvPr id="19" name="Freihand 18">
                <a:extLst>
                  <a:ext uri="{FF2B5EF4-FFF2-40B4-BE49-F238E27FC236}">
                    <a16:creationId xmlns:a16="http://schemas.microsoft.com/office/drawing/2014/main" id="{0B08B91A-5DB8-4BBB-BE31-7794A15A8A81}"/>
                  </a:ext>
                </a:extLst>
              </p:cNvPr>
              <p:cNvPicPr/>
              <p:nvPr/>
            </p:nvPicPr>
            <p:blipFill>
              <a:blip r:embed="rId27"/>
              <a:stretch>
                <a:fillRect/>
              </a:stretch>
            </p:blipFill>
            <p:spPr>
              <a:xfrm>
                <a:off x="3987219" y="450188"/>
                <a:ext cx="98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7F2F9637-7582-4CF2-9452-6941DD4AEF38}"/>
                  </a:ext>
                </a:extLst>
              </p14:cNvPr>
              <p14:cNvContentPartPr/>
              <p14:nvPr/>
            </p14:nvContentPartPr>
            <p14:xfrm>
              <a:off x="4179459" y="379268"/>
              <a:ext cx="10440" cy="124920"/>
            </p14:xfrm>
          </p:contentPart>
        </mc:Choice>
        <mc:Fallback xmlns="">
          <p:pic>
            <p:nvPicPr>
              <p:cNvPr id="20" name="Freihand 19">
                <a:extLst>
                  <a:ext uri="{FF2B5EF4-FFF2-40B4-BE49-F238E27FC236}">
                    <a16:creationId xmlns:a16="http://schemas.microsoft.com/office/drawing/2014/main" id="{7F2F9637-7582-4CF2-9452-6941DD4AEF38}"/>
                  </a:ext>
                </a:extLst>
              </p:cNvPr>
              <p:cNvPicPr/>
              <p:nvPr/>
            </p:nvPicPr>
            <p:blipFill>
              <a:blip r:embed="rId29"/>
              <a:stretch>
                <a:fillRect/>
              </a:stretch>
            </p:blipFill>
            <p:spPr>
              <a:xfrm>
                <a:off x="4175139" y="374948"/>
                <a:ext cx="19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F3D41CC4-CF67-4581-AE82-642C5B10FE79}"/>
                  </a:ext>
                </a:extLst>
              </p14:cNvPr>
              <p14:cNvContentPartPr/>
              <p14:nvPr/>
            </p14:nvContentPartPr>
            <p14:xfrm>
              <a:off x="4116819" y="352268"/>
              <a:ext cx="151200" cy="171360"/>
            </p14:xfrm>
          </p:contentPart>
        </mc:Choice>
        <mc:Fallback xmlns="">
          <p:pic>
            <p:nvPicPr>
              <p:cNvPr id="21" name="Freihand 20">
                <a:extLst>
                  <a:ext uri="{FF2B5EF4-FFF2-40B4-BE49-F238E27FC236}">
                    <a16:creationId xmlns:a16="http://schemas.microsoft.com/office/drawing/2014/main" id="{F3D41CC4-CF67-4581-AE82-642C5B10FE79}"/>
                  </a:ext>
                </a:extLst>
              </p:cNvPr>
              <p:cNvPicPr/>
              <p:nvPr/>
            </p:nvPicPr>
            <p:blipFill>
              <a:blip r:embed="rId31"/>
              <a:stretch>
                <a:fillRect/>
              </a:stretch>
            </p:blipFill>
            <p:spPr>
              <a:xfrm>
                <a:off x="4112499" y="347948"/>
                <a:ext cx="159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319F8642-6680-4C9B-988E-F3E3C54E4A20}"/>
                  </a:ext>
                </a:extLst>
              </p14:cNvPr>
              <p14:cNvContentPartPr/>
              <p14:nvPr/>
            </p14:nvContentPartPr>
            <p14:xfrm>
              <a:off x="4264059" y="439028"/>
              <a:ext cx="101160" cy="51120"/>
            </p14:xfrm>
          </p:contentPart>
        </mc:Choice>
        <mc:Fallback xmlns="">
          <p:pic>
            <p:nvPicPr>
              <p:cNvPr id="22" name="Freihand 21">
                <a:extLst>
                  <a:ext uri="{FF2B5EF4-FFF2-40B4-BE49-F238E27FC236}">
                    <a16:creationId xmlns:a16="http://schemas.microsoft.com/office/drawing/2014/main" id="{319F8642-6680-4C9B-988E-F3E3C54E4A20}"/>
                  </a:ext>
                </a:extLst>
              </p:cNvPr>
              <p:cNvPicPr/>
              <p:nvPr/>
            </p:nvPicPr>
            <p:blipFill>
              <a:blip r:embed="rId33"/>
              <a:stretch>
                <a:fillRect/>
              </a:stretch>
            </p:blipFill>
            <p:spPr>
              <a:xfrm>
                <a:off x="4259739" y="434708"/>
                <a:ext cx="109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53608A69-9D05-4B29-BA08-5FAAB414D74A}"/>
                  </a:ext>
                </a:extLst>
              </p14:cNvPr>
              <p14:cNvContentPartPr/>
              <p14:nvPr/>
            </p14:nvContentPartPr>
            <p14:xfrm>
              <a:off x="4358019" y="373868"/>
              <a:ext cx="101520" cy="134280"/>
            </p14:xfrm>
          </p:contentPart>
        </mc:Choice>
        <mc:Fallback xmlns="">
          <p:pic>
            <p:nvPicPr>
              <p:cNvPr id="23" name="Freihand 22">
                <a:extLst>
                  <a:ext uri="{FF2B5EF4-FFF2-40B4-BE49-F238E27FC236}">
                    <a16:creationId xmlns:a16="http://schemas.microsoft.com/office/drawing/2014/main" id="{53608A69-9D05-4B29-BA08-5FAAB414D74A}"/>
                  </a:ext>
                </a:extLst>
              </p:cNvPr>
              <p:cNvPicPr/>
              <p:nvPr/>
            </p:nvPicPr>
            <p:blipFill>
              <a:blip r:embed="rId35"/>
              <a:stretch>
                <a:fillRect/>
              </a:stretch>
            </p:blipFill>
            <p:spPr>
              <a:xfrm>
                <a:off x="4353699" y="369548"/>
                <a:ext cx="110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468E149B-0A8B-49F1-ABF9-F1D3F7D0EADA}"/>
                  </a:ext>
                </a:extLst>
              </p14:cNvPr>
              <p14:cNvContentPartPr/>
              <p14:nvPr/>
            </p14:nvContentPartPr>
            <p14:xfrm>
              <a:off x="4491579" y="468188"/>
              <a:ext cx="10080" cy="30600"/>
            </p14:xfrm>
          </p:contentPart>
        </mc:Choice>
        <mc:Fallback xmlns="">
          <p:pic>
            <p:nvPicPr>
              <p:cNvPr id="24" name="Freihand 23">
                <a:extLst>
                  <a:ext uri="{FF2B5EF4-FFF2-40B4-BE49-F238E27FC236}">
                    <a16:creationId xmlns:a16="http://schemas.microsoft.com/office/drawing/2014/main" id="{468E149B-0A8B-49F1-ABF9-F1D3F7D0EADA}"/>
                  </a:ext>
                </a:extLst>
              </p:cNvPr>
              <p:cNvPicPr/>
              <p:nvPr/>
            </p:nvPicPr>
            <p:blipFill>
              <a:blip r:embed="rId37"/>
              <a:stretch>
                <a:fillRect/>
              </a:stretch>
            </p:blipFill>
            <p:spPr>
              <a:xfrm>
                <a:off x="4487259" y="463868"/>
                <a:ext cx="18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62870680-C85B-4BB6-A9D7-1AB8D6F02943}"/>
                  </a:ext>
                </a:extLst>
              </p14:cNvPr>
              <p14:cNvContentPartPr/>
              <p14:nvPr/>
            </p14:nvContentPartPr>
            <p14:xfrm>
              <a:off x="4489059" y="397988"/>
              <a:ext cx="1080" cy="17280"/>
            </p14:xfrm>
          </p:contentPart>
        </mc:Choice>
        <mc:Fallback xmlns="">
          <p:pic>
            <p:nvPicPr>
              <p:cNvPr id="33" name="Freihand 32">
                <a:extLst>
                  <a:ext uri="{FF2B5EF4-FFF2-40B4-BE49-F238E27FC236}">
                    <a16:creationId xmlns:a16="http://schemas.microsoft.com/office/drawing/2014/main" id="{62870680-C85B-4BB6-A9D7-1AB8D6F02943}"/>
                  </a:ext>
                </a:extLst>
              </p:cNvPr>
              <p:cNvPicPr/>
              <p:nvPr/>
            </p:nvPicPr>
            <p:blipFill>
              <a:blip r:embed="rId3"/>
              <a:stretch>
                <a:fillRect/>
              </a:stretch>
            </p:blipFill>
            <p:spPr>
              <a:xfrm>
                <a:off x="4484739" y="393668"/>
                <a:ext cx="9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037398FD-DC58-43AA-AFE2-F38E9D574CE1}"/>
                  </a:ext>
                </a:extLst>
              </p14:cNvPr>
              <p14:cNvContentPartPr/>
              <p14:nvPr/>
            </p14:nvContentPartPr>
            <p14:xfrm>
              <a:off x="4152819" y="245708"/>
              <a:ext cx="988560" cy="54000"/>
            </p14:xfrm>
          </p:contentPart>
        </mc:Choice>
        <mc:Fallback xmlns="">
          <p:pic>
            <p:nvPicPr>
              <p:cNvPr id="36" name="Freihand 35">
                <a:extLst>
                  <a:ext uri="{FF2B5EF4-FFF2-40B4-BE49-F238E27FC236}">
                    <a16:creationId xmlns:a16="http://schemas.microsoft.com/office/drawing/2014/main" id="{037398FD-DC58-43AA-AFE2-F38E9D574CE1}"/>
                  </a:ext>
                </a:extLst>
              </p:cNvPr>
              <p:cNvPicPr/>
              <p:nvPr/>
            </p:nvPicPr>
            <p:blipFill>
              <a:blip r:embed="rId40"/>
              <a:stretch>
                <a:fillRect/>
              </a:stretch>
            </p:blipFill>
            <p:spPr>
              <a:xfrm>
                <a:off x="4148499" y="241388"/>
                <a:ext cx="997200" cy="62640"/>
              </a:xfrm>
              <a:prstGeom prst="rect">
                <a:avLst/>
              </a:prstGeom>
            </p:spPr>
          </p:pic>
        </mc:Fallback>
      </mc:AlternateContent>
      <p:grpSp>
        <p:nvGrpSpPr>
          <p:cNvPr id="45" name="Gruppieren 44">
            <a:extLst>
              <a:ext uri="{FF2B5EF4-FFF2-40B4-BE49-F238E27FC236}">
                <a16:creationId xmlns:a16="http://schemas.microsoft.com/office/drawing/2014/main" id="{82853AFF-C9A2-4941-888D-BCD1863B0978}"/>
              </a:ext>
            </a:extLst>
          </p:cNvPr>
          <p:cNvGrpSpPr/>
          <p:nvPr/>
        </p:nvGrpSpPr>
        <p:grpSpPr>
          <a:xfrm>
            <a:off x="4685259" y="333548"/>
            <a:ext cx="794520" cy="299520"/>
            <a:chOff x="4685259" y="333548"/>
            <a:chExt cx="794520" cy="299520"/>
          </a:xfrm>
        </p:grpSpPr>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F40477C6-5965-46EA-8199-3A0E2ADA2610}"/>
                    </a:ext>
                  </a:extLst>
                </p14:cNvPr>
                <p14:cNvContentPartPr/>
                <p14:nvPr/>
              </p14:nvContentPartPr>
              <p14:xfrm>
                <a:off x="4685259" y="405908"/>
                <a:ext cx="129240" cy="64440"/>
              </p14:xfrm>
            </p:contentPart>
          </mc:Choice>
          <mc:Fallback xmlns="">
            <p:pic>
              <p:nvPicPr>
                <p:cNvPr id="26" name="Freihand 25">
                  <a:extLst>
                    <a:ext uri="{FF2B5EF4-FFF2-40B4-BE49-F238E27FC236}">
                      <a16:creationId xmlns:a16="http://schemas.microsoft.com/office/drawing/2014/main" id="{F40477C6-5965-46EA-8199-3A0E2ADA2610}"/>
                    </a:ext>
                  </a:extLst>
                </p:cNvPr>
                <p:cNvPicPr/>
                <p:nvPr/>
              </p:nvPicPr>
              <p:blipFill>
                <a:blip r:embed="rId42"/>
                <a:stretch>
                  <a:fillRect/>
                </a:stretch>
              </p:blipFill>
              <p:spPr>
                <a:xfrm>
                  <a:off x="4680939" y="401588"/>
                  <a:ext cx="137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430C2D0B-53CD-4396-82A1-8187031A55E2}"/>
                    </a:ext>
                  </a:extLst>
                </p14:cNvPr>
                <p14:cNvContentPartPr/>
                <p14:nvPr/>
              </p14:nvContentPartPr>
              <p14:xfrm>
                <a:off x="4759779" y="381068"/>
                <a:ext cx="90720" cy="224280"/>
              </p14:xfrm>
            </p:contentPart>
          </mc:Choice>
          <mc:Fallback xmlns="">
            <p:pic>
              <p:nvPicPr>
                <p:cNvPr id="27" name="Freihand 26">
                  <a:extLst>
                    <a:ext uri="{FF2B5EF4-FFF2-40B4-BE49-F238E27FC236}">
                      <a16:creationId xmlns:a16="http://schemas.microsoft.com/office/drawing/2014/main" id="{430C2D0B-53CD-4396-82A1-8187031A55E2}"/>
                    </a:ext>
                  </a:extLst>
                </p:cNvPr>
                <p:cNvPicPr/>
                <p:nvPr/>
              </p:nvPicPr>
              <p:blipFill>
                <a:blip r:embed="rId44"/>
                <a:stretch>
                  <a:fillRect/>
                </a:stretch>
              </p:blipFill>
              <p:spPr>
                <a:xfrm>
                  <a:off x="4755459" y="376748"/>
                  <a:ext cx="99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F1FC512D-7D55-475D-B10F-D9735BF14E70}"/>
                    </a:ext>
                  </a:extLst>
                </p14:cNvPr>
                <p14:cNvContentPartPr/>
                <p14:nvPr/>
              </p14:nvContentPartPr>
              <p14:xfrm>
                <a:off x="4936899" y="443348"/>
                <a:ext cx="125280" cy="17280"/>
              </p14:xfrm>
            </p:contentPart>
          </mc:Choice>
          <mc:Fallback xmlns="">
            <p:pic>
              <p:nvPicPr>
                <p:cNvPr id="28" name="Freihand 27">
                  <a:extLst>
                    <a:ext uri="{FF2B5EF4-FFF2-40B4-BE49-F238E27FC236}">
                      <a16:creationId xmlns:a16="http://schemas.microsoft.com/office/drawing/2014/main" id="{F1FC512D-7D55-475D-B10F-D9735BF14E70}"/>
                    </a:ext>
                  </a:extLst>
                </p:cNvPr>
                <p:cNvPicPr/>
                <p:nvPr/>
              </p:nvPicPr>
              <p:blipFill>
                <a:blip r:embed="rId46"/>
                <a:stretch>
                  <a:fillRect/>
                </a:stretch>
              </p:blipFill>
              <p:spPr>
                <a:xfrm>
                  <a:off x="4932579" y="439028"/>
                  <a:ext cx="133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EF86A9F0-0117-4A3D-89FA-CD1B0FEF73C0}"/>
                    </a:ext>
                  </a:extLst>
                </p14:cNvPr>
                <p14:cNvContentPartPr/>
                <p14:nvPr/>
              </p14:nvContentPartPr>
              <p14:xfrm>
                <a:off x="4932579" y="491948"/>
                <a:ext cx="160200" cy="6840"/>
              </p14:xfrm>
            </p:contentPart>
          </mc:Choice>
          <mc:Fallback xmlns="">
            <p:pic>
              <p:nvPicPr>
                <p:cNvPr id="29" name="Freihand 28">
                  <a:extLst>
                    <a:ext uri="{FF2B5EF4-FFF2-40B4-BE49-F238E27FC236}">
                      <a16:creationId xmlns:a16="http://schemas.microsoft.com/office/drawing/2014/main" id="{EF86A9F0-0117-4A3D-89FA-CD1B0FEF73C0}"/>
                    </a:ext>
                  </a:extLst>
                </p:cNvPr>
                <p:cNvPicPr/>
                <p:nvPr/>
              </p:nvPicPr>
              <p:blipFill>
                <a:blip r:embed="rId48"/>
                <a:stretch>
                  <a:fillRect/>
                </a:stretch>
              </p:blipFill>
              <p:spPr>
                <a:xfrm>
                  <a:off x="4928259" y="487628"/>
                  <a:ext cx="168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B09160B3-B1A4-442A-B2F8-8DF22CD07DE4}"/>
                    </a:ext>
                  </a:extLst>
                </p14:cNvPr>
                <p14:cNvContentPartPr/>
                <p14:nvPr/>
              </p14:nvContentPartPr>
              <p14:xfrm>
                <a:off x="5146779" y="406628"/>
                <a:ext cx="111240" cy="158400"/>
              </p14:xfrm>
            </p:contentPart>
          </mc:Choice>
          <mc:Fallback xmlns="">
            <p:pic>
              <p:nvPicPr>
                <p:cNvPr id="30" name="Freihand 29">
                  <a:extLst>
                    <a:ext uri="{FF2B5EF4-FFF2-40B4-BE49-F238E27FC236}">
                      <a16:creationId xmlns:a16="http://schemas.microsoft.com/office/drawing/2014/main" id="{B09160B3-B1A4-442A-B2F8-8DF22CD07DE4}"/>
                    </a:ext>
                  </a:extLst>
                </p:cNvPr>
                <p:cNvPicPr/>
                <p:nvPr/>
              </p:nvPicPr>
              <p:blipFill>
                <a:blip r:embed="rId50"/>
                <a:stretch>
                  <a:fillRect/>
                </a:stretch>
              </p:blipFill>
              <p:spPr>
                <a:xfrm>
                  <a:off x="5142459" y="402308"/>
                  <a:ext cx="11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C0BF824-FF90-4959-9192-7545307A0CD3}"/>
                    </a:ext>
                  </a:extLst>
                </p14:cNvPr>
                <p14:cNvContentPartPr/>
                <p14:nvPr/>
              </p14:nvContentPartPr>
              <p14:xfrm>
                <a:off x="5310939" y="350108"/>
                <a:ext cx="22680" cy="93600"/>
              </p14:xfrm>
            </p:contentPart>
          </mc:Choice>
          <mc:Fallback xmlns="">
            <p:pic>
              <p:nvPicPr>
                <p:cNvPr id="31" name="Freihand 30">
                  <a:extLst>
                    <a:ext uri="{FF2B5EF4-FFF2-40B4-BE49-F238E27FC236}">
                      <a16:creationId xmlns:a16="http://schemas.microsoft.com/office/drawing/2014/main" id="{6C0BF824-FF90-4959-9192-7545307A0CD3}"/>
                    </a:ext>
                  </a:extLst>
                </p:cNvPr>
                <p:cNvPicPr/>
                <p:nvPr/>
              </p:nvPicPr>
              <p:blipFill>
                <a:blip r:embed="rId52"/>
                <a:stretch>
                  <a:fillRect/>
                </a:stretch>
              </p:blipFill>
              <p:spPr>
                <a:xfrm>
                  <a:off x="5306619" y="345788"/>
                  <a:ext cx="31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BEBAD8B6-2368-4FF2-81D8-89626A22F279}"/>
                    </a:ext>
                  </a:extLst>
                </p14:cNvPr>
                <p14:cNvContentPartPr/>
                <p14:nvPr/>
              </p14:nvContentPartPr>
              <p14:xfrm>
                <a:off x="5258379" y="333548"/>
                <a:ext cx="116280" cy="115560"/>
              </p14:xfrm>
            </p:contentPart>
          </mc:Choice>
          <mc:Fallback xmlns="">
            <p:pic>
              <p:nvPicPr>
                <p:cNvPr id="32" name="Freihand 31">
                  <a:extLst>
                    <a:ext uri="{FF2B5EF4-FFF2-40B4-BE49-F238E27FC236}">
                      <a16:creationId xmlns:a16="http://schemas.microsoft.com/office/drawing/2014/main" id="{BEBAD8B6-2368-4FF2-81D8-89626A22F279}"/>
                    </a:ext>
                  </a:extLst>
                </p:cNvPr>
                <p:cNvPicPr/>
                <p:nvPr/>
              </p:nvPicPr>
              <p:blipFill>
                <a:blip r:embed="rId54"/>
                <a:stretch>
                  <a:fillRect/>
                </a:stretch>
              </p:blipFill>
              <p:spPr>
                <a:xfrm>
                  <a:off x="5254059" y="329228"/>
                  <a:ext cx="124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E2D2C350-B231-4993-9F8D-295325C2C96B}"/>
                    </a:ext>
                  </a:extLst>
                </p14:cNvPr>
                <p14:cNvContentPartPr/>
                <p14:nvPr/>
              </p14:nvContentPartPr>
              <p14:xfrm>
                <a:off x="5151819" y="501668"/>
                <a:ext cx="327960" cy="131400"/>
              </p14:xfrm>
            </p:contentPart>
          </mc:Choice>
          <mc:Fallback xmlns="">
            <p:pic>
              <p:nvPicPr>
                <p:cNvPr id="44" name="Freihand 43">
                  <a:extLst>
                    <a:ext uri="{FF2B5EF4-FFF2-40B4-BE49-F238E27FC236}">
                      <a16:creationId xmlns:a16="http://schemas.microsoft.com/office/drawing/2014/main" id="{E2D2C350-B231-4993-9F8D-295325C2C96B}"/>
                    </a:ext>
                  </a:extLst>
                </p:cNvPr>
                <p:cNvPicPr/>
                <p:nvPr/>
              </p:nvPicPr>
              <p:blipFill>
                <a:blip r:embed="rId56"/>
                <a:stretch>
                  <a:fillRect/>
                </a:stretch>
              </p:blipFill>
              <p:spPr>
                <a:xfrm>
                  <a:off x="5147499" y="497348"/>
                  <a:ext cx="33660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AF2F9749-5F0D-463C-8FCC-40B47D290994}"/>
                  </a:ext>
                </a:extLst>
              </p14:cNvPr>
              <p14:cNvContentPartPr/>
              <p14:nvPr/>
            </p14:nvContentPartPr>
            <p14:xfrm>
              <a:off x="185979" y="1109348"/>
              <a:ext cx="603000" cy="33120"/>
            </p14:xfrm>
          </p:contentPart>
        </mc:Choice>
        <mc:Fallback xmlns="">
          <p:pic>
            <p:nvPicPr>
              <p:cNvPr id="53" name="Freihand 52">
                <a:extLst>
                  <a:ext uri="{FF2B5EF4-FFF2-40B4-BE49-F238E27FC236}">
                    <a16:creationId xmlns:a16="http://schemas.microsoft.com/office/drawing/2014/main" id="{AF2F9749-5F0D-463C-8FCC-40B47D290994}"/>
                  </a:ext>
                </a:extLst>
              </p:cNvPr>
              <p:cNvPicPr/>
              <p:nvPr/>
            </p:nvPicPr>
            <p:blipFill>
              <a:blip r:embed="rId58"/>
              <a:stretch>
                <a:fillRect/>
              </a:stretch>
            </p:blipFill>
            <p:spPr>
              <a:xfrm>
                <a:off x="181659" y="1105028"/>
                <a:ext cx="611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090E9557-FD9D-4DBA-B84C-A6ACE9593F30}"/>
                  </a:ext>
                </a:extLst>
              </p14:cNvPr>
              <p14:cNvContentPartPr/>
              <p14:nvPr/>
            </p14:nvContentPartPr>
            <p14:xfrm>
              <a:off x="2172459" y="1078028"/>
              <a:ext cx="966600" cy="30600"/>
            </p14:xfrm>
          </p:contentPart>
        </mc:Choice>
        <mc:Fallback xmlns="">
          <p:pic>
            <p:nvPicPr>
              <p:cNvPr id="54" name="Freihand 53">
                <a:extLst>
                  <a:ext uri="{FF2B5EF4-FFF2-40B4-BE49-F238E27FC236}">
                    <a16:creationId xmlns:a16="http://schemas.microsoft.com/office/drawing/2014/main" id="{090E9557-FD9D-4DBA-B84C-A6ACE9593F30}"/>
                  </a:ext>
                </a:extLst>
              </p:cNvPr>
              <p:cNvPicPr/>
              <p:nvPr/>
            </p:nvPicPr>
            <p:blipFill>
              <a:blip r:embed="rId60"/>
              <a:stretch>
                <a:fillRect/>
              </a:stretch>
            </p:blipFill>
            <p:spPr>
              <a:xfrm>
                <a:off x="2168139" y="1073708"/>
                <a:ext cx="975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B4C1E9BA-EF51-4E45-A7B3-17B1D09AA030}"/>
                  </a:ext>
                </a:extLst>
              </p14:cNvPr>
              <p14:cNvContentPartPr/>
              <p14:nvPr/>
            </p14:nvContentPartPr>
            <p14:xfrm>
              <a:off x="298659" y="1853828"/>
              <a:ext cx="246240" cy="20160"/>
            </p14:xfrm>
          </p:contentPart>
        </mc:Choice>
        <mc:Fallback xmlns="">
          <p:pic>
            <p:nvPicPr>
              <p:cNvPr id="55" name="Freihand 54">
                <a:extLst>
                  <a:ext uri="{FF2B5EF4-FFF2-40B4-BE49-F238E27FC236}">
                    <a16:creationId xmlns:a16="http://schemas.microsoft.com/office/drawing/2014/main" id="{B4C1E9BA-EF51-4E45-A7B3-17B1D09AA030}"/>
                  </a:ext>
                </a:extLst>
              </p:cNvPr>
              <p:cNvPicPr/>
              <p:nvPr/>
            </p:nvPicPr>
            <p:blipFill>
              <a:blip r:embed="rId62"/>
              <a:stretch>
                <a:fillRect/>
              </a:stretch>
            </p:blipFill>
            <p:spPr>
              <a:xfrm>
                <a:off x="294339" y="1849508"/>
                <a:ext cx="254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7E92449D-8375-4465-9DE4-CF4442B2B05A}"/>
                  </a:ext>
                </a:extLst>
              </p14:cNvPr>
              <p14:cNvContentPartPr/>
              <p14:nvPr/>
            </p14:nvContentPartPr>
            <p14:xfrm>
              <a:off x="1707339" y="1802708"/>
              <a:ext cx="838080" cy="39600"/>
            </p14:xfrm>
          </p:contentPart>
        </mc:Choice>
        <mc:Fallback xmlns="">
          <p:pic>
            <p:nvPicPr>
              <p:cNvPr id="56" name="Freihand 55">
                <a:extLst>
                  <a:ext uri="{FF2B5EF4-FFF2-40B4-BE49-F238E27FC236}">
                    <a16:creationId xmlns:a16="http://schemas.microsoft.com/office/drawing/2014/main" id="{7E92449D-8375-4465-9DE4-CF4442B2B05A}"/>
                  </a:ext>
                </a:extLst>
              </p:cNvPr>
              <p:cNvPicPr/>
              <p:nvPr/>
            </p:nvPicPr>
            <p:blipFill>
              <a:blip r:embed="rId64"/>
              <a:stretch>
                <a:fillRect/>
              </a:stretch>
            </p:blipFill>
            <p:spPr>
              <a:xfrm>
                <a:off x="1703019" y="1798388"/>
                <a:ext cx="846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0028A891-7CDE-4506-8E86-3D43DDDCBDA2}"/>
                  </a:ext>
                </a:extLst>
              </p14:cNvPr>
              <p14:cNvContentPartPr/>
              <p14:nvPr/>
            </p14:nvContentPartPr>
            <p14:xfrm>
              <a:off x="227019" y="2558348"/>
              <a:ext cx="652680" cy="44640"/>
            </p14:xfrm>
          </p:contentPart>
        </mc:Choice>
        <mc:Fallback xmlns="">
          <p:pic>
            <p:nvPicPr>
              <p:cNvPr id="57" name="Freihand 56">
                <a:extLst>
                  <a:ext uri="{FF2B5EF4-FFF2-40B4-BE49-F238E27FC236}">
                    <a16:creationId xmlns:a16="http://schemas.microsoft.com/office/drawing/2014/main" id="{0028A891-7CDE-4506-8E86-3D43DDDCBDA2}"/>
                  </a:ext>
                </a:extLst>
              </p:cNvPr>
              <p:cNvPicPr/>
              <p:nvPr/>
            </p:nvPicPr>
            <p:blipFill>
              <a:blip r:embed="rId66"/>
              <a:stretch>
                <a:fillRect/>
              </a:stretch>
            </p:blipFill>
            <p:spPr>
              <a:xfrm>
                <a:off x="222699" y="2554028"/>
                <a:ext cx="661320" cy="53280"/>
              </a:xfrm>
              <a:prstGeom prst="rect">
                <a:avLst/>
              </a:prstGeom>
            </p:spPr>
          </p:pic>
        </mc:Fallback>
      </mc:AlternateContent>
      <p:grpSp>
        <p:nvGrpSpPr>
          <p:cNvPr id="134" name="Gruppieren 133">
            <a:extLst>
              <a:ext uri="{FF2B5EF4-FFF2-40B4-BE49-F238E27FC236}">
                <a16:creationId xmlns:a16="http://schemas.microsoft.com/office/drawing/2014/main" id="{3C6F81AF-A065-4FA1-BF5E-5C61E6F790CA}"/>
              </a:ext>
            </a:extLst>
          </p:cNvPr>
          <p:cNvGrpSpPr/>
          <p:nvPr/>
        </p:nvGrpSpPr>
        <p:grpSpPr>
          <a:xfrm>
            <a:off x="3663939" y="781028"/>
            <a:ext cx="2739240" cy="1050480"/>
            <a:chOff x="3663939" y="781028"/>
            <a:chExt cx="2739240" cy="1050480"/>
          </a:xfrm>
        </p:grpSpPr>
        <mc:AlternateContent xmlns:mc="http://schemas.openxmlformats.org/markup-compatibility/2006" xmlns:p14="http://schemas.microsoft.com/office/powerpoint/2010/main">
          <mc:Choice Requires="p14">
            <p:contentPart p14:bwMode="auto" r:id="rId67">
              <p14:nvContentPartPr>
                <p14:cNvPr id="99" name="Freihand 98">
                  <a:extLst>
                    <a:ext uri="{FF2B5EF4-FFF2-40B4-BE49-F238E27FC236}">
                      <a16:creationId xmlns:a16="http://schemas.microsoft.com/office/drawing/2014/main" id="{742C9513-3F56-4CEF-B80E-BDD6CD0ED577}"/>
                    </a:ext>
                  </a:extLst>
                </p14:cNvPr>
                <p14:cNvContentPartPr/>
                <p14:nvPr/>
              </p14:nvContentPartPr>
              <p14:xfrm>
                <a:off x="3663939" y="1644668"/>
                <a:ext cx="86400" cy="186840"/>
              </p14:xfrm>
            </p:contentPart>
          </mc:Choice>
          <mc:Fallback xmlns="">
            <p:pic>
              <p:nvPicPr>
                <p:cNvPr id="99" name="Freihand 98">
                  <a:extLst>
                    <a:ext uri="{FF2B5EF4-FFF2-40B4-BE49-F238E27FC236}">
                      <a16:creationId xmlns:a16="http://schemas.microsoft.com/office/drawing/2014/main" id="{742C9513-3F56-4CEF-B80E-BDD6CD0ED577}"/>
                    </a:ext>
                  </a:extLst>
                </p:cNvPr>
                <p:cNvPicPr/>
                <p:nvPr/>
              </p:nvPicPr>
              <p:blipFill>
                <a:blip r:embed="rId68"/>
                <a:stretch>
                  <a:fillRect/>
                </a:stretch>
              </p:blipFill>
              <p:spPr>
                <a:xfrm>
                  <a:off x="3659619" y="1640348"/>
                  <a:ext cx="95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A20519D7-64AA-455E-8E75-A08830DC8BE0}"/>
                    </a:ext>
                  </a:extLst>
                </p14:cNvPr>
                <p14:cNvContentPartPr/>
                <p14:nvPr/>
              </p14:nvContentPartPr>
              <p14:xfrm>
                <a:off x="3769779" y="845468"/>
                <a:ext cx="91440" cy="78480"/>
              </p14:xfrm>
            </p:contentPart>
          </mc:Choice>
          <mc:Fallback xmlns="">
            <p:pic>
              <p:nvPicPr>
                <p:cNvPr id="38" name="Freihand 37">
                  <a:extLst>
                    <a:ext uri="{FF2B5EF4-FFF2-40B4-BE49-F238E27FC236}">
                      <a16:creationId xmlns:a16="http://schemas.microsoft.com/office/drawing/2014/main" id="{A20519D7-64AA-455E-8E75-A08830DC8BE0}"/>
                    </a:ext>
                  </a:extLst>
                </p:cNvPr>
                <p:cNvPicPr/>
                <p:nvPr/>
              </p:nvPicPr>
              <p:blipFill>
                <a:blip r:embed="rId70"/>
                <a:stretch>
                  <a:fillRect/>
                </a:stretch>
              </p:blipFill>
              <p:spPr>
                <a:xfrm>
                  <a:off x="3765459" y="841148"/>
                  <a:ext cx="100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5AF595EC-91BC-4311-A1EE-FB81DD120B3D}"/>
                    </a:ext>
                  </a:extLst>
                </p14:cNvPr>
                <p14:cNvContentPartPr/>
                <p14:nvPr/>
              </p14:nvContentPartPr>
              <p14:xfrm>
                <a:off x="3832779" y="836828"/>
                <a:ext cx="81360" cy="201600"/>
              </p14:xfrm>
            </p:contentPart>
          </mc:Choice>
          <mc:Fallback xmlns="">
            <p:pic>
              <p:nvPicPr>
                <p:cNvPr id="39" name="Freihand 38">
                  <a:extLst>
                    <a:ext uri="{FF2B5EF4-FFF2-40B4-BE49-F238E27FC236}">
                      <a16:creationId xmlns:a16="http://schemas.microsoft.com/office/drawing/2014/main" id="{5AF595EC-91BC-4311-A1EE-FB81DD120B3D}"/>
                    </a:ext>
                  </a:extLst>
                </p:cNvPr>
                <p:cNvPicPr/>
                <p:nvPr/>
              </p:nvPicPr>
              <p:blipFill>
                <a:blip r:embed="rId72"/>
                <a:stretch>
                  <a:fillRect/>
                </a:stretch>
              </p:blipFill>
              <p:spPr>
                <a:xfrm>
                  <a:off x="3828459" y="832508"/>
                  <a:ext cx="90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CED1FB54-989B-4A2E-AA39-A58AC1C08BD2}"/>
                    </a:ext>
                  </a:extLst>
                </p14:cNvPr>
                <p14:cNvContentPartPr/>
                <p14:nvPr/>
              </p14:nvContentPartPr>
              <p14:xfrm>
                <a:off x="4084419" y="875348"/>
                <a:ext cx="143640" cy="12240"/>
              </p14:xfrm>
            </p:contentPart>
          </mc:Choice>
          <mc:Fallback xmlns="">
            <p:pic>
              <p:nvPicPr>
                <p:cNvPr id="41" name="Freihand 40">
                  <a:extLst>
                    <a:ext uri="{FF2B5EF4-FFF2-40B4-BE49-F238E27FC236}">
                      <a16:creationId xmlns:a16="http://schemas.microsoft.com/office/drawing/2014/main" id="{CED1FB54-989B-4A2E-AA39-A58AC1C08BD2}"/>
                    </a:ext>
                  </a:extLst>
                </p:cNvPr>
                <p:cNvPicPr/>
                <p:nvPr/>
              </p:nvPicPr>
              <p:blipFill>
                <a:blip r:embed="rId74"/>
                <a:stretch>
                  <a:fillRect/>
                </a:stretch>
              </p:blipFill>
              <p:spPr>
                <a:xfrm>
                  <a:off x="4080099" y="871028"/>
                  <a:ext cx="152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BBAF53FA-D0F4-475B-BA24-27B4088778C3}"/>
                    </a:ext>
                  </a:extLst>
                </p14:cNvPr>
                <p14:cNvContentPartPr/>
                <p14:nvPr/>
              </p14:nvContentPartPr>
              <p14:xfrm>
                <a:off x="4083699" y="927548"/>
                <a:ext cx="176760" cy="8640"/>
              </p14:xfrm>
            </p:contentPart>
          </mc:Choice>
          <mc:Fallback xmlns="">
            <p:pic>
              <p:nvPicPr>
                <p:cNvPr id="42" name="Freihand 41">
                  <a:extLst>
                    <a:ext uri="{FF2B5EF4-FFF2-40B4-BE49-F238E27FC236}">
                      <a16:creationId xmlns:a16="http://schemas.microsoft.com/office/drawing/2014/main" id="{BBAF53FA-D0F4-475B-BA24-27B4088778C3}"/>
                    </a:ext>
                  </a:extLst>
                </p:cNvPr>
                <p:cNvPicPr/>
                <p:nvPr/>
              </p:nvPicPr>
              <p:blipFill>
                <a:blip r:embed="rId76"/>
                <a:stretch>
                  <a:fillRect/>
                </a:stretch>
              </p:blipFill>
              <p:spPr>
                <a:xfrm>
                  <a:off x="4079379" y="923228"/>
                  <a:ext cx="185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FA5C363F-144F-427D-9E78-BC18839CBAB7}"/>
                    </a:ext>
                  </a:extLst>
                </p14:cNvPr>
                <p14:cNvContentPartPr/>
                <p14:nvPr/>
              </p14:nvContentPartPr>
              <p14:xfrm>
                <a:off x="4415619" y="840428"/>
                <a:ext cx="124200" cy="76680"/>
              </p14:xfrm>
            </p:contentPart>
          </mc:Choice>
          <mc:Fallback xmlns="">
            <p:pic>
              <p:nvPicPr>
                <p:cNvPr id="46" name="Freihand 45">
                  <a:extLst>
                    <a:ext uri="{FF2B5EF4-FFF2-40B4-BE49-F238E27FC236}">
                      <a16:creationId xmlns:a16="http://schemas.microsoft.com/office/drawing/2014/main" id="{FA5C363F-144F-427D-9E78-BC18839CBAB7}"/>
                    </a:ext>
                  </a:extLst>
                </p:cNvPr>
                <p:cNvPicPr/>
                <p:nvPr/>
              </p:nvPicPr>
              <p:blipFill>
                <a:blip r:embed="rId78"/>
                <a:stretch>
                  <a:fillRect/>
                </a:stretch>
              </p:blipFill>
              <p:spPr>
                <a:xfrm>
                  <a:off x="4411299" y="836108"/>
                  <a:ext cx="132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874F548C-6F4E-481F-9776-E83BADEE9FC2}"/>
                    </a:ext>
                  </a:extLst>
                </p14:cNvPr>
                <p14:cNvContentPartPr/>
                <p14:nvPr/>
              </p14:nvContentPartPr>
              <p14:xfrm>
                <a:off x="4619739" y="831788"/>
                <a:ext cx="17640" cy="93240"/>
              </p14:xfrm>
            </p:contentPart>
          </mc:Choice>
          <mc:Fallback xmlns="">
            <p:pic>
              <p:nvPicPr>
                <p:cNvPr id="47" name="Freihand 46">
                  <a:extLst>
                    <a:ext uri="{FF2B5EF4-FFF2-40B4-BE49-F238E27FC236}">
                      <a16:creationId xmlns:a16="http://schemas.microsoft.com/office/drawing/2014/main" id="{874F548C-6F4E-481F-9776-E83BADEE9FC2}"/>
                    </a:ext>
                  </a:extLst>
                </p:cNvPr>
                <p:cNvPicPr/>
                <p:nvPr/>
              </p:nvPicPr>
              <p:blipFill>
                <a:blip r:embed="rId80"/>
                <a:stretch>
                  <a:fillRect/>
                </a:stretch>
              </p:blipFill>
              <p:spPr>
                <a:xfrm>
                  <a:off x="4615419" y="827468"/>
                  <a:ext cx="26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74F4C5C7-65DE-4930-9619-DFAADCBF7489}"/>
                    </a:ext>
                  </a:extLst>
                </p14:cNvPr>
                <p14:cNvContentPartPr/>
                <p14:nvPr/>
              </p14:nvContentPartPr>
              <p14:xfrm>
                <a:off x="4569339" y="834308"/>
                <a:ext cx="228960" cy="80640"/>
              </p14:xfrm>
            </p:contentPart>
          </mc:Choice>
          <mc:Fallback xmlns="">
            <p:pic>
              <p:nvPicPr>
                <p:cNvPr id="48" name="Freihand 47">
                  <a:extLst>
                    <a:ext uri="{FF2B5EF4-FFF2-40B4-BE49-F238E27FC236}">
                      <a16:creationId xmlns:a16="http://schemas.microsoft.com/office/drawing/2014/main" id="{74F4C5C7-65DE-4930-9619-DFAADCBF7489}"/>
                    </a:ext>
                  </a:extLst>
                </p:cNvPr>
                <p:cNvPicPr/>
                <p:nvPr/>
              </p:nvPicPr>
              <p:blipFill>
                <a:blip r:embed="rId82"/>
                <a:stretch>
                  <a:fillRect/>
                </a:stretch>
              </p:blipFill>
              <p:spPr>
                <a:xfrm>
                  <a:off x="4565019" y="829988"/>
                  <a:ext cx="237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9A185F1E-0DE0-42A6-ACB3-F6172D8C6DDE}"/>
                    </a:ext>
                  </a:extLst>
                </p14:cNvPr>
                <p14:cNvContentPartPr/>
                <p14:nvPr/>
              </p14:nvContentPartPr>
              <p14:xfrm>
                <a:off x="4719099" y="811268"/>
                <a:ext cx="137520" cy="104400"/>
              </p14:xfrm>
            </p:contentPart>
          </mc:Choice>
          <mc:Fallback xmlns="">
            <p:pic>
              <p:nvPicPr>
                <p:cNvPr id="49" name="Freihand 48">
                  <a:extLst>
                    <a:ext uri="{FF2B5EF4-FFF2-40B4-BE49-F238E27FC236}">
                      <a16:creationId xmlns:a16="http://schemas.microsoft.com/office/drawing/2014/main" id="{9A185F1E-0DE0-42A6-ACB3-F6172D8C6DDE}"/>
                    </a:ext>
                  </a:extLst>
                </p:cNvPr>
                <p:cNvPicPr/>
                <p:nvPr/>
              </p:nvPicPr>
              <p:blipFill>
                <a:blip r:embed="rId84"/>
                <a:stretch>
                  <a:fillRect/>
                </a:stretch>
              </p:blipFill>
              <p:spPr>
                <a:xfrm>
                  <a:off x="4714779" y="806948"/>
                  <a:ext cx="146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20BA9767-0C0D-4BB7-882B-D1D285FB1D71}"/>
                    </a:ext>
                  </a:extLst>
                </p14:cNvPr>
                <p14:cNvContentPartPr/>
                <p14:nvPr/>
              </p14:nvContentPartPr>
              <p14:xfrm>
                <a:off x="4926099" y="824588"/>
                <a:ext cx="113040" cy="85680"/>
              </p14:xfrm>
            </p:contentPart>
          </mc:Choice>
          <mc:Fallback xmlns="">
            <p:pic>
              <p:nvPicPr>
                <p:cNvPr id="50" name="Freihand 49">
                  <a:extLst>
                    <a:ext uri="{FF2B5EF4-FFF2-40B4-BE49-F238E27FC236}">
                      <a16:creationId xmlns:a16="http://schemas.microsoft.com/office/drawing/2014/main" id="{20BA9767-0C0D-4BB7-882B-D1D285FB1D71}"/>
                    </a:ext>
                  </a:extLst>
                </p:cNvPr>
                <p:cNvPicPr/>
                <p:nvPr/>
              </p:nvPicPr>
              <p:blipFill>
                <a:blip r:embed="rId86"/>
                <a:stretch>
                  <a:fillRect/>
                </a:stretch>
              </p:blipFill>
              <p:spPr>
                <a:xfrm>
                  <a:off x="4921779" y="820268"/>
                  <a:ext cx="121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9690DF2-56C1-4843-88EB-519202027EC4}"/>
                    </a:ext>
                  </a:extLst>
                </p14:cNvPr>
                <p14:cNvContentPartPr/>
                <p14:nvPr/>
              </p14:nvContentPartPr>
              <p14:xfrm>
                <a:off x="5137779" y="781028"/>
                <a:ext cx="133560" cy="173520"/>
              </p14:xfrm>
            </p:contentPart>
          </mc:Choice>
          <mc:Fallback xmlns="">
            <p:pic>
              <p:nvPicPr>
                <p:cNvPr id="51" name="Freihand 50">
                  <a:extLst>
                    <a:ext uri="{FF2B5EF4-FFF2-40B4-BE49-F238E27FC236}">
                      <a16:creationId xmlns:a16="http://schemas.microsoft.com/office/drawing/2014/main" id="{B9690DF2-56C1-4843-88EB-519202027EC4}"/>
                    </a:ext>
                  </a:extLst>
                </p:cNvPr>
                <p:cNvPicPr/>
                <p:nvPr/>
              </p:nvPicPr>
              <p:blipFill>
                <a:blip r:embed="rId88"/>
                <a:stretch>
                  <a:fillRect/>
                </a:stretch>
              </p:blipFill>
              <p:spPr>
                <a:xfrm>
                  <a:off x="5133459" y="776708"/>
                  <a:ext cx="142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1F8F9792-A6DC-4CA8-8C2C-D6864AD20688}"/>
                    </a:ext>
                  </a:extLst>
                </p14:cNvPr>
                <p14:cNvContentPartPr/>
                <p14:nvPr/>
              </p14:nvContentPartPr>
              <p14:xfrm>
                <a:off x="3664659" y="1253708"/>
                <a:ext cx="97200" cy="77760"/>
              </p14:xfrm>
            </p:contentPart>
          </mc:Choice>
          <mc:Fallback xmlns="">
            <p:pic>
              <p:nvPicPr>
                <p:cNvPr id="58" name="Freihand 57">
                  <a:extLst>
                    <a:ext uri="{FF2B5EF4-FFF2-40B4-BE49-F238E27FC236}">
                      <a16:creationId xmlns:a16="http://schemas.microsoft.com/office/drawing/2014/main" id="{1F8F9792-A6DC-4CA8-8C2C-D6864AD20688}"/>
                    </a:ext>
                  </a:extLst>
                </p:cNvPr>
                <p:cNvPicPr/>
                <p:nvPr/>
              </p:nvPicPr>
              <p:blipFill>
                <a:blip r:embed="rId90"/>
                <a:stretch>
                  <a:fillRect/>
                </a:stretch>
              </p:blipFill>
              <p:spPr>
                <a:xfrm>
                  <a:off x="3660339" y="1249388"/>
                  <a:ext cx="105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AC8C3989-93C2-4EF5-AFB3-61689486D46C}"/>
                    </a:ext>
                  </a:extLst>
                </p14:cNvPr>
                <p14:cNvContentPartPr/>
                <p14:nvPr/>
              </p14:nvContentPartPr>
              <p14:xfrm>
                <a:off x="3717579" y="1259108"/>
                <a:ext cx="65520" cy="172080"/>
              </p14:xfrm>
            </p:contentPart>
          </mc:Choice>
          <mc:Fallback xmlns="">
            <p:pic>
              <p:nvPicPr>
                <p:cNvPr id="59" name="Freihand 58">
                  <a:extLst>
                    <a:ext uri="{FF2B5EF4-FFF2-40B4-BE49-F238E27FC236}">
                      <a16:creationId xmlns:a16="http://schemas.microsoft.com/office/drawing/2014/main" id="{AC8C3989-93C2-4EF5-AFB3-61689486D46C}"/>
                    </a:ext>
                  </a:extLst>
                </p:cNvPr>
                <p:cNvPicPr/>
                <p:nvPr/>
              </p:nvPicPr>
              <p:blipFill>
                <a:blip r:embed="rId92"/>
                <a:stretch>
                  <a:fillRect/>
                </a:stretch>
              </p:blipFill>
              <p:spPr>
                <a:xfrm>
                  <a:off x="3713259" y="1254788"/>
                  <a:ext cx="74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ACD8A9E2-BDE3-4AF9-9B3B-773180069046}"/>
                    </a:ext>
                  </a:extLst>
                </p14:cNvPr>
                <p14:cNvContentPartPr/>
                <p14:nvPr/>
              </p14:nvContentPartPr>
              <p14:xfrm>
                <a:off x="3864819" y="1257668"/>
                <a:ext cx="129240" cy="44280"/>
              </p14:xfrm>
            </p:contentPart>
          </mc:Choice>
          <mc:Fallback xmlns="">
            <p:pic>
              <p:nvPicPr>
                <p:cNvPr id="60" name="Freihand 59">
                  <a:extLst>
                    <a:ext uri="{FF2B5EF4-FFF2-40B4-BE49-F238E27FC236}">
                      <a16:creationId xmlns:a16="http://schemas.microsoft.com/office/drawing/2014/main" id="{ACD8A9E2-BDE3-4AF9-9B3B-773180069046}"/>
                    </a:ext>
                  </a:extLst>
                </p:cNvPr>
                <p:cNvPicPr/>
                <p:nvPr/>
              </p:nvPicPr>
              <p:blipFill>
                <a:blip r:embed="rId94"/>
                <a:stretch>
                  <a:fillRect/>
                </a:stretch>
              </p:blipFill>
              <p:spPr>
                <a:xfrm>
                  <a:off x="3860499" y="1253348"/>
                  <a:ext cx="137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BA156876-8E4F-4783-965C-069013824B67}"/>
                    </a:ext>
                  </a:extLst>
                </p14:cNvPr>
                <p14:cNvContentPartPr/>
                <p14:nvPr/>
              </p14:nvContentPartPr>
              <p14:xfrm>
                <a:off x="4073259" y="1206548"/>
                <a:ext cx="92520" cy="99720"/>
              </p14:xfrm>
            </p:contentPart>
          </mc:Choice>
          <mc:Fallback xmlns="">
            <p:pic>
              <p:nvPicPr>
                <p:cNvPr id="62" name="Freihand 61">
                  <a:extLst>
                    <a:ext uri="{FF2B5EF4-FFF2-40B4-BE49-F238E27FC236}">
                      <a16:creationId xmlns:a16="http://schemas.microsoft.com/office/drawing/2014/main" id="{BA156876-8E4F-4783-965C-069013824B67}"/>
                    </a:ext>
                  </a:extLst>
                </p:cNvPr>
                <p:cNvPicPr/>
                <p:nvPr/>
              </p:nvPicPr>
              <p:blipFill>
                <a:blip r:embed="rId96"/>
                <a:stretch>
                  <a:fillRect/>
                </a:stretch>
              </p:blipFill>
              <p:spPr>
                <a:xfrm>
                  <a:off x="4068939" y="1202228"/>
                  <a:ext cx="101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0B1A8E6E-C36E-43EA-A8C1-262E7944A060}"/>
                    </a:ext>
                  </a:extLst>
                </p14:cNvPr>
                <p14:cNvContentPartPr/>
                <p14:nvPr/>
              </p14:nvContentPartPr>
              <p14:xfrm>
                <a:off x="4099179" y="1177028"/>
                <a:ext cx="113040" cy="12240"/>
              </p14:xfrm>
            </p:contentPart>
          </mc:Choice>
          <mc:Fallback xmlns="">
            <p:pic>
              <p:nvPicPr>
                <p:cNvPr id="63" name="Freihand 62">
                  <a:extLst>
                    <a:ext uri="{FF2B5EF4-FFF2-40B4-BE49-F238E27FC236}">
                      <a16:creationId xmlns:a16="http://schemas.microsoft.com/office/drawing/2014/main" id="{0B1A8E6E-C36E-43EA-A8C1-262E7944A060}"/>
                    </a:ext>
                  </a:extLst>
                </p:cNvPr>
                <p:cNvPicPr/>
                <p:nvPr/>
              </p:nvPicPr>
              <p:blipFill>
                <a:blip r:embed="rId98"/>
                <a:stretch>
                  <a:fillRect/>
                </a:stretch>
              </p:blipFill>
              <p:spPr>
                <a:xfrm>
                  <a:off x="4094859" y="1172708"/>
                  <a:ext cx="121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38D77E35-5A42-43F0-A721-4191BFB04850}"/>
                    </a:ext>
                  </a:extLst>
                </p14:cNvPr>
                <p14:cNvContentPartPr/>
                <p14:nvPr/>
              </p14:nvContentPartPr>
              <p14:xfrm>
                <a:off x="4215819" y="1185668"/>
                <a:ext cx="127080" cy="106200"/>
              </p14:xfrm>
            </p:contentPart>
          </mc:Choice>
          <mc:Fallback xmlns="">
            <p:pic>
              <p:nvPicPr>
                <p:cNvPr id="64" name="Freihand 63">
                  <a:extLst>
                    <a:ext uri="{FF2B5EF4-FFF2-40B4-BE49-F238E27FC236}">
                      <a16:creationId xmlns:a16="http://schemas.microsoft.com/office/drawing/2014/main" id="{38D77E35-5A42-43F0-A721-4191BFB04850}"/>
                    </a:ext>
                  </a:extLst>
                </p:cNvPr>
                <p:cNvPicPr/>
                <p:nvPr/>
              </p:nvPicPr>
              <p:blipFill>
                <a:blip r:embed="rId100"/>
                <a:stretch>
                  <a:fillRect/>
                </a:stretch>
              </p:blipFill>
              <p:spPr>
                <a:xfrm>
                  <a:off x="4211499" y="1181348"/>
                  <a:ext cx="135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AB6ACC34-009A-4A0F-87D4-303E7A3F464B}"/>
                    </a:ext>
                  </a:extLst>
                </p14:cNvPr>
                <p14:cNvContentPartPr/>
                <p14:nvPr/>
              </p14:nvContentPartPr>
              <p14:xfrm>
                <a:off x="4399419" y="1207268"/>
                <a:ext cx="27720" cy="104040"/>
              </p14:xfrm>
            </p:contentPart>
          </mc:Choice>
          <mc:Fallback xmlns="">
            <p:pic>
              <p:nvPicPr>
                <p:cNvPr id="65" name="Freihand 64">
                  <a:extLst>
                    <a:ext uri="{FF2B5EF4-FFF2-40B4-BE49-F238E27FC236}">
                      <a16:creationId xmlns:a16="http://schemas.microsoft.com/office/drawing/2014/main" id="{AB6ACC34-009A-4A0F-87D4-303E7A3F464B}"/>
                    </a:ext>
                  </a:extLst>
                </p:cNvPr>
                <p:cNvPicPr/>
                <p:nvPr/>
              </p:nvPicPr>
              <p:blipFill>
                <a:blip r:embed="rId102"/>
                <a:stretch>
                  <a:fillRect/>
                </a:stretch>
              </p:blipFill>
              <p:spPr>
                <a:xfrm>
                  <a:off x="4395099" y="1202948"/>
                  <a:ext cx="36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06F7C666-12A4-4246-BF61-ACC73A3A4D9C}"/>
                    </a:ext>
                  </a:extLst>
                </p14:cNvPr>
                <p14:cNvContentPartPr/>
                <p14:nvPr/>
              </p14:nvContentPartPr>
              <p14:xfrm>
                <a:off x="4363059" y="1248308"/>
                <a:ext cx="101160" cy="10440"/>
              </p14:xfrm>
            </p:contentPart>
          </mc:Choice>
          <mc:Fallback xmlns="">
            <p:pic>
              <p:nvPicPr>
                <p:cNvPr id="66" name="Freihand 65">
                  <a:extLst>
                    <a:ext uri="{FF2B5EF4-FFF2-40B4-BE49-F238E27FC236}">
                      <a16:creationId xmlns:a16="http://schemas.microsoft.com/office/drawing/2014/main" id="{06F7C666-12A4-4246-BF61-ACC73A3A4D9C}"/>
                    </a:ext>
                  </a:extLst>
                </p:cNvPr>
                <p:cNvPicPr/>
                <p:nvPr/>
              </p:nvPicPr>
              <p:blipFill>
                <a:blip r:embed="rId104"/>
                <a:stretch>
                  <a:fillRect/>
                </a:stretch>
              </p:blipFill>
              <p:spPr>
                <a:xfrm>
                  <a:off x="4358739" y="1243988"/>
                  <a:ext cx="109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4B887229-7BB5-4100-9D72-B2B1A8E69590}"/>
                    </a:ext>
                  </a:extLst>
                </p14:cNvPr>
                <p14:cNvContentPartPr/>
                <p14:nvPr/>
              </p14:nvContentPartPr>
              <p14:xfrm>
                <a:off x="4480779" y="1212308"/>
                <a:ext cx="78120" cy="123120"/>
              </p14:xfrm>
            </p:contentPart>
          </mc:Choice>
          <mc:Fallback xmlns="">
            <p:pic>
              <p:nvPicPr>
                <p:cNvPr id="67" name="Freihand 66">
                  <a:extLst>
                    <a:ext uri="{FF2B5EF4-FFF2-40B4-BE49-F238E27FC236}">
                      <a16:creationId xmlns:a16="http://schemas.microsoft.com/office/drawing/2014/main" id="{4B887229-7BB5-4100-9D72-B2B1A8E69590}"/>
                    </a:ext>
                  </a:extLst>
                </p:cNvPr>
                <p:cNvPicPr/>
                <p:nvPr/>
              </p:nvPicPr>
              <p:blipFill>
                <a:blip r:embed="rId106"/>
                <a:stretch>
                  <a:fillRect/>
                </a:stretch>
              </p:blipFill>
              <p:spPr>
                <a:xfrm>
                  <a:off x="4476459" y="1207988"/>
                  <a:ext cx="86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B71DA79D-6CD9-4FA8-8F53-C5A7B3D90ABC}"/>
                    </a:ext>
                  </a:extLst>
                </p14:cNvPr>
                <p14:cNvContentPartPr/>
                <p14:nvPr/>
              </p14:nvContentPartPr>
              <p14:xfrm>
                <a:off x="4578699" y="1200428"/>
                <a:ext cx="104040" cy="132840"/>
              </p14:xfrm>
            </p:contentPart>
          </mc:Choice>
          <mc:Fallback xmlns="">
            <p:pic>
              <p:nvPicPr>
                <p:cNvPr id="68" name="Freihand 67">
                  <a:extLst>
                    <a:ext uri="{FF2B5EF4-FFF2-40B4-BE49-F238E27FC236}">
                      <a16:creationId xmlns:a16="http://schemas.microsoft.com/office/drawing/2014/main" id="{B71DA79D-6CD9-4FA8-8F53-C5A7B3D90ABC}"/>
                    </a:ext>
                  </a:extLst>
                </p:cNvPr>
                <p:cNvPicPr/>
                <p:nvPr/>
              </p:nvPicPr>
              <p:blipFill>
                <a:blip r:embed="rId108"/>
                <a:stretch>
                  <a:fillRect/>
                </a:stretch>
              </p:blipFill>
              <p:spPr>
                <a:xfrm>
                  <a:off x="4574379" y="1196108"/>
                  <a:ext cx="112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B4437E5D-0E3E-4D13-B16B-88BE188DFAF0}"/>
                    </a:ext>
                  </a:extLst>
                </p14:cNvPr>
                <p14:cNvContentPartPr/>
                <p14:nvPr/>
              </p14:nvContentPartPr>
              <p14:xfrm>
                <a:off x="4714419" y="1211588"/>
                <a:ext cx="63720" cy="66240"/>
              </p14:xfrm>
            </p:contentPart>
          </mc:Choice>
          <mc:Fallback xmlns="">
            <p:pic>
              <p:nvPicPr>
                <p:cNvPr id="69" name="Freihand 68">
                  <a:extLst>
                    <a:ext uri="{FF2B5EF4-FFF2-40B4-BE49-F238E27FC236}">
                      <a16:creationId xmlns:a16="http://schemas.microsoft.com/office/drawing/2014/main" id="{B4437E5D-0E3E-4D13-B16B-88BE188DFAF0}"/>
                    </a:ext>
                  </a:extLst>
                </p:cNvPr>
                <p:cNvPicPr/>
                <p:nvPr/>
              </p:nvPicPr>
              <p:blipFill>
                <a:blip r:embed="rId110"/>
                <a:stretch>
                  <a:fillRect/>
                </a:stretch>
              </p:blipFill>
              <p:spPr>
                <a:xfrm>
                  <a:off x="4710099" y="1207268"/>
                  <a:ext cx="72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8AF4E83F-F5CC-48EB-8969-2209D4C02FD0}"/>
                    </a:ext>
                  </a:extLst>
                </p14:cNvPr>
                <p14:cNvContentPartPr/>
                <p14:nvPr/>
              </p14:nvContentPartPr>
              <p14:xfrm>
                <a:off x="4742859" y="1220948"/>
                <a:ext cx="51840" cy="142200"/>
              </p14:xfrm>
            </p:contentPart>
          </mc:Choice>
          <mc:Fallback xmlns="">
            <p:pic>
              <p:nvPicPr>
                <p:cNvPr id="70" name="Freihand 69">
                  <a:extLst>
                    <a:ext uri="{FF2B5EF4-FFF2-40B4-BE49-F238E27FC236}">
                      <a16:creationId xmlns:a16="http://schemas.microsoft.com/office/drawing/2014/main" id="{8AF4E83F-F5CC-48EB-8969-2209D4C02FD0}"/>
                    </a:ext>
                  </a:extLst>
                </p:cNvPr>
                <p:cNvPicPr/>
                <p:nvPr/>
              </p:nvPicPr>
              <p:blipFill>
                <a:blip r:embed="rId112"/>
                <a:stretch>
                  <a:fillRect/>
                </a:stretch>
              </p:blipFill>
              <p:spPr>
                <a:xfrm>
                  <a:off x="4738539" y="1216628"/>
                  <a:ext cx="60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09CCEBE7-65D4-42F7-8C08-DF00FC788588}"/>
                    </a:ext>
                  </a:extLst>
                </p14:cNvPr>
                <p14:cNvContentPartPr/>
                <p14:nvPr/>
              </p14:nvContentPartPr>
              <p14:xfrm>
                <a:off x="4092699" y="1104668"/>
                <a:ext cx="636120" cy="51120"/>
              </p14:xfrm>
            </p:contentPart>
          </mc:Choice>
          <mc:Fallback xmlns="">
            <p:pic>
              <p:nvPicPr>
                <p:cNvPr id="71" name="Freihand 70">
                  <a:extLst>
                    <a:ext uri="{FF2B5EF4-FFF2-40B4-BE49-F238E27FC236}">
                      <a16:creationId xmlns:a16="http://schemas.microsoft.com/office/drawing/2014/main" id="{09CCEBE7-65D4-42F7-8C08-DF00FC788588}"/>
                    </a:ext>
                  </a:extLst>
                </p:cNvPr>
                <p:cNvPicPr/>
                <p:nvPr/>
              </p:nvPicPr>
              <p:blipFill>
                <a:blip r:embed="rId114"/>
                <a:stretch>
                  <a:fillRect/>
                </a:stretch>
              </p:blipFill>
              <p:spPr>
                <a:xfrm>
                  <a:off x="4088379" y="1100348"/>
                  <a:ext cx="644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47052738-BB95-4996-A28E-71F3C5F155C9}"/>
                    </a:ext>
                  </a:extLst>
                </p14:cNvPr>
                <p14:cNvContentPartPr/>
                <p14:nvPr/>
              </p14:nvContentPartPr>
              <p14:xfrm>
                <a:off x="4420299" y="980108"/>
                <a:ext cx="70920" cy="92520"/>
              </p14:xfrm>
            </p:contentPart>
          </mc:Choice>
          <mc:Fallback xmlns="">
            <p:pic>
              <p:nvPicPr>
                <p:cNvPr id="72" name="Freihand 71">
                  <a:extLst>
                    <a:ext uri="{FF2B5EF4-FFF2-40B4-BE49-F238E27FC236}">
                      <a16:creationId xmlns:a16="http://schemas.microsoft.com/office/drawing/2014/main" id="{47052738-BB95-4996-A28E-71F3C5F155C9}"/>
                    </a:ext>
                  </a:extLst>
                </p:cNvPr>
                <p:cNvPicPr/>
                <p:nvPr/>
              </p:nvPicPr>
              <p:blipFill>
                <a:blip r:embed="rId116"/>
                <a:stretch>
                  <a:fillRect/>
                </a:stretch>
              </p:blipFill>
              <p:spPr>
                <a:xfrm>
                  <a:off x="4415979" y="975788"/>
                  <a:ext cx="79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E373899C-ADFA-4C3E-A121-5E93F3DE4BDF}"/>
                    </a:ext>
                  </a:extLst>
                </p14:cNvPr>
                <p14:cNvContentPartPr/>
                <p14:nvPr/>
              </p14:nvContentPartPr>
              <p14:xfrm>
                <a:off x="4355859" y="927188"/>
                <a:ext cx="158400" cy="100080"/>
              </p14:xfrm>
            </p:contentPart>
          </mc:Choice>
          <mc:Fallback xmlns="">
            <p:pic>
              <p:nvPicPr>
                <p:cNvPr id="73" name="Freihand 72">
                  <a:extLst>
                    <a:ext uri="{FF2B5EF4-FFF2-40B4-BE49-F238E27FC236}">
                      <a16:creationId xmlns:a16="http://schemas.microsoft.com/office/drawing/2014/main" id="{E373899C-ADFA-4C3E-A121-5E93F3DE4BDF}"/>
                    </a:ext>
                  </a:extLst>
                </p:cNvPr>
                <p:cNvPicPr/>
                <p:nvPr/>
              </p:nvPicPr>
              <p:blipFill>
                <a:blip r:embed="rId118"/>
                <a:stretch>
                  <a:fillRect/>
                </a:stretch>
              </p:blipFill>
              <p:spPr>
                <a:xfrm>
                  <a:off x="4351539" y="922868"/>
                  <a:ext cx="167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522ACAD0-2126-4872-81A3-A28B72D311C3}"/>
                    </a:ext>
                  </a:extLst>
                </p14:cNvPr>
                <p14:cNvContentPartPr/>
                <p14:nvPr/>
              </p14:nvContentPartPr>
              <p14:xfrm>
                <a:off x="4869939" y="1206908"/>
                <a:ext cx="14400" cy="82440"/>
              </p14:xfrm>
            </p:contentPart>
          </mc:Choice>
          <mc:Fallback xmlns="">
            <p:pic>
              <p:nvPicPr>
                <p:cNvPr id="75" name="Freihand 74">
                  <a:extLst>
                    <a:ext uri="{FF2B5EF4-FFF2-40B4-BE49-F238E27FC236}">
                      <a16:creationId xmlns:a16="http://schemas.microsoft.com/office/drawing/2014/main" id="{522ACAD0-2126-4872-81A3-A28B72D311C3}"/>
                    </a:ext>
                  </a:extLst>
                </p:cNvPr>
                <p:cNvPicPr/>
                <p:nvPr/>
              </p:nvPicPr>
              <p:blipFill>
                <a:blip r:embed="rId120"/>
                <a:stretch>
                  <a:fillRect/>
                </a:stretch>
              </p:blipFill>
              <p:spPr>
                <a:xfrm>
                  <a:off x="4865619" y="1202588"/>
                  <a:ext cx="23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483F5210-9894-4F22-BA37-9D66AAC9FC3F}"/>
                    </a:ext>
                  </a:extLst>
                </p14:cNvPr>
                <p14:cNvContentPartPr/>
                <p14:nvPr/>
              </p14:nvContentPartPr>
              <p14:xfrm>
                <a:off x="4842219" y="1239308"/>
                <a:ext cx="115560" cy="12600"/>
              </p14:xfrm>
            </p:contentPart>
          </mc:Choice>
          <mc:Fallback xmlns="">
            <p:pic>
              <p:nvPicPr>
                <p:cNvPr id="76" name="Freihand 75">
                  <a:extLst>
                    <a:ext uri="{FF2B5EF4-FFF2-40B4-BE49-F238E27FC236}">
                      <a16:creationId xmlns:a16="http://schemas.microsoft.com/office/drawing/2014/main" id="{483F5210-9894-4F22-BA37-9D66AAC9FC3F}"/>
                    </a:ext>
                  </a:extLst>
                </p:cNvPr>
                <p:cNvPicPr/>
                <p:nvPr/>
              </p:nvPicPr>
              <p:blipFill>
                <a:blip r:embed="rId122"/>
                <a:stretch>
                  <a:fillRect/>
                </a:stretch>
              </p:blipFill>
              <p:spPr>
                <a:xfrm>
                  <a:off x="4837899" y="1234988"/>
                  <a:ext cx="124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D4AE4478-FB85-4E25-BCCB-D12F54C9FEFA}"/>
                    </a:ext>
                  </a:extLst>
                </p14:cNvPr>
                <p14:cNvContentPartPr/>
                <p14:nvPr/>
              </p14:nvContentPartPr>
              <p14:xfrm>
                <a:off x="4964979" y="1169108"/>
                <a:ext cx="101880" cy="126720"/>
              </p14:xfrm>
            </p:contentPart>
          </mc:Choice>
          <mc:Fallback xmlns="">
            <p:pic>
              <p:nvPicPr>
                <p:cNvPr id="77" name="Freihand 76">
                  <a:extLst>
                    <a:ext uri="{FF2B5EF4-FFF2-40B4-BE49-F238E27FC236}">
                      <a16:creationId xmlns:a16="http://schemas.microsoft.com/office/drawing/2014/main" id="{D4AE4478-FB85-4E25-BCCB-D12F54C9FEFA}"/>
                    </a:ext>
                  </a:extLst>
                </p:cNvPr>
                <p:cNvPicPr/>
                <p:nvPr/>
              </p:nvPicPr>
              <p:blipFill>
                <a:blip r:embed="rId124"/>
                <a:stretch>
                  <a:fillRect/>
                </a:stretch>
              </p:blipFill>
              <p:spPr>
                <a:xfrm>
                  <a:off x="4960659" y="1164788"/>
                  <a:ext cx="110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004964D3-8C89-4D72-8604-387293B5E3E3}"/>
                    </a:ext>
                  </a:extLst>
                </p14:cNvPr>
                <p14:cNvContentPartPr/>
                <p14:nvPr/>
              </p14:nvContentPartPr>
              <p14:xfrm>
                <a:off x="5123379" y="1169108"/>
                <a:ext cx="102960" cy="96480"/>
              </p14:xfrm>
            </p:contentPart>
          </mc:Choice>
          <mc:Fallback xmlns="">
            <p:pic>
              <p:nvPicPr>
                <p:cNvPr id="78" name="Freihand 77">
                  <a:extLst>
                    <a:ext uri="{FF2B5EF4-FFF2-40B4-BE49-F238E27FC236}">
                      <a16:creationId xmlns:a16="http://schemas.microsoft.com/office/drawing/2014/main" id="{004964D3-8C89-4D72-8604-387293B5E3E3}"/>
                    </a:ext>
                  </a:extLst>
                </p:cNvPr>
                <p:cNvPicPr/>
                <p:nvPr/>
              </p:nvPicPr>
              <p:blipFill>
                <a:blip r:embed="rId126"/>
                <a:stretch>
                  <a:fillRect/>
                </a:stretch>
              </p:blipFill>
              <p:spPr>
                <a:xfrm>
                  <a:off x="5119059" y="1164788"/>
                  <a:ext cx="111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C912EA07-3105-4745-B258-5D6B504EE680}"/>
                    </a:ext>
                  </a:extLst>
                </p14:cNvPr>
                <p14:cNvContentPartPr/>
                <p14:nvPr/>
              </p14:nvContentPartPr>
              <p14:xfrm>
                <a:off x="5262699" y="1204028"/>
                <a:ext cx="83880" cy="17280"/>
              </p14:xfrm>
            </p:contentPart>
          </mc:Choice>
          <mc:Fallback xmlns="">
            <p:pic>
              <p:nvPicPr>
                <p:cNvPr id="79" name="Freihand 78">
                  <a:extLst>
                    <a:ext uri="{FF2B5EF4-FFF2-40B4-BE49-F238E27FC236}">
                      <a16:creationId xmlns:a16="http://schemas.microsoft.com/office/drawing/2014/main" id="{C912EA07-3105-4745-B258-5D6B504EE680}"/>
                    </a:ext>
                  </a:extLst>
                </p:cNvPr>
                <p:cNvPicPr/>
                <p:nvPr/>
              </p:nvPicPr>
              <p:blipFill>
                <a:blip r:embed="rId128"/>
                <a:stretch>
                  <a:fillRect/>
                </a:stretch>
              </p:blipFill>
              <p:spPr>
                <a:xfrm>
                  <a:off x="5258379" y="1199708"/>
                  <a:ext cx="92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EB237B08-AA58-4EB3-9325-508D73A10E51}"/>
                    </a:ext>
                  </a:extLst>
                </p14:cNvPr>
                <p14:cNvContentPartPr/>
                <p14:nvPr/>
              </p14:nvContentPartPr>
              <p14:xfrm>
                <a:off x="5383659" y="1156508"/>
                <a:ext cx="120240" cy="113400"/>
              </p14:xfrm>
            </p:contentPart>
          </mc:Choice>
          <mc:Fallback xmlns="">
            <p:pic>
              <p:nvPicPr>
                <p:cNvPr id="80" name="Freihand 79">
                  <a:extLst>
                    <a:ext uri="{FF2B5EF4-FFF2-40B4-BE49-F238E27FC236}">
                      <a16:creationId xmlns:a16="http://schemas.microsoft.com/office/drawing/2014/main" id="{EB237B08-AA58-4EB3-9325-508D73A10E51}"/>
                    </a:ext>
                  </a:extLst>
                </p:cNvPr>
                <p:cNvPicPr/>
                <p:nvPr/>
              </p:nvPicPr>
              <p:blipFill>
                <a:blip r:embed="rId130"/>
                <a:stretch>
                  <a:fillRect/>
                </a:stretch>
              </p:blipFill>
              <p:spPr>
                <a:xfrm>
                  <a:off x="5379339" y="1152188"/>
                  <a:ext cx="128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7F49B7AD-E10E-4DED-AC64-A869C8C97661}"/>
                    </a:ext>
                  </a:extLst>
                </p14:cNvPr>
                <p14:cNvContentPartPr/>
                <p14:nvPr/>
              </p14:nvContentPartPr>
              <p14:xfrm>
                <a:off x="5512539" y="1166948"/>
                <a:ext cx="122400" cy="75600"/>
              </p14:xfrm>
            </p:contentPart>
          </mc:Choice>
          <mc:Fallback xmlns="">
            <p:pic>
              <p:nvPicPr>
                <p:cNvPr id="81" name="Freihand 80">
                  <a:extLst>
                    <a:ext uri="{FF2B5EF4-FFF2-40B4-BE49-F238E27FC236}">
                      <a16:creationId xmlns:a16="http://schemas.microsoft.com/office/drawing/2014/main" id="{7F49B7AD-E10E-4DED-AC64-A869C8C97661}"/>
                    </a:ext>
                  </a:extLst>
                </p:cNvPr>
                <p:cNvPicPr/>
                <p:nvPr/>
              </p:nvPicPr>
              <p:blipFill>
                <a:blip r:embed="rId132"/>
                <a:stretch>
                  <a:fillRect/>
                </a:stretch>
              </p:blipFill>
              <p:spPr>
                <a:xfrm>
                  <a:off x="5508219" y="1162628"/>
                  <a:ext cx="131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D0F0A21F-54B8-4A5C-9FA6-18789AAB5D06}"/>
                    </a:ext>
                  </a:extLst>
                </p14:cNvPr>
                <p14:cNvContentPartPr/>
                <p14:nvPr/>
              </p14:nvContentPartPr>
              <p14:xfrm>
                <a:off x="5648979" y="1166228"/>
                <a:ext cx="121680" cy="83880"/>
              </p14:xfrm>
            </p:contentPart>
          </mc:Choice>
          <mc:Fallback xmlns="">
            <p:pic>
              <p:nvPicPr>
                <p:cNvPr id="82" name="Freihand 81">
                  <a:extLst>
                    <a:ext uri="{FF2B5EF4-FFF2-40B4-BE49-F238E27FC236}">
                      <a16:creationId xmlns:a16="http://schemas.microsoft.com/office/drawing/2014/main" id="{D0F0A21F-54B8-4A5C-9FA6-18789AAB5D06}"/>
                    </a:ext>
                  </a:extLst>
                </p:cNvPr>
                <p:cNvPicPr/>
                <p:nvPr/>
              </p:nvPicPr>
              <p:blipFill>
                <a:blip r:embed="rId134"/>
                <a:stretch>
                  <a:fillRect/>
                </a:stretch>
              </p:blipFill>
              <p:spPr>
                <a:xfrm>
                  <a:off x="5644659" y="1161908"/>
                  <a:ext cx="130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88159F25-A6D2-4BA9-8396-E446804AEC50}"/>
                    </a:ext>
                  </a:extLst>
                </p14:cNvPr>
                <p14:cNvContentPartPr/>
                <p14:nvPr/>
              </p14:nvContentPartPr>
              <p14:xfrm>
                <a:off x="5805579" y="1072988"/>
                <a:ext cx="94680" cy="164880"/>
              </p14:xfrm>
            </p:contentPart>
          </mc:Choice>
          <mc:Fallback xmlns="">
            <p:pic>
              <p:nvPicPr>
                <p:cNvPr id="83" name="Freihand 82">
                  <a:extLst>
                    <a:ext uri="{FF2B5EF4-FFF2-40B4-BE49-F238E27FC236}">
                      <a16:creationId xmlns:a16="http://schemas.microsoft.com/office/drawing/2014/main" id="{88159F25-A6D2-4BA9-8396-E446804AEC50}"/>
                    </a:ext>
                  </a:extLst>
                </p:cNvPr>
                <p:cNvPicPr/>
                <p:nvPr/>
              </p:nvPicPr>
              <p:blipFill>
                <a:blip r:embed="rId136"/>
                <a:stretch>
                  <a:fillRect/>
                </a:stretch>
              </p:blipFill>
              <p:spPr>
                <a:xfrm>
                  <a:off x="5801259" y="1068668"/>
                  <a:ext cx="103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7F875B4A-479D-4AC5-97C2-DD51876CAF4A}"/>
                    </a:ext>
                  </a:extLst>
                </p14:cNvPr>
                <p14:cNvContentPartPr/>
                <p14:nvPr/>
              </p14:nvContentPartPr>
              <p14:xfrm>
                <a:off x="4990539" y="1045268"/>
                <a:ext cx="762120" cy="102240"/>
              </p14:xfrm>
            </p:contentPart>
          </mc:Choice>
          <mc:Fallback xmlns="">
            <p:pic>
              <p:nvPicPr>
                <p:cNvPr id="85" name="Freihand 84">
                  <a:extLst>
                    <a:ext uri="{FF2B5EF4-FFF2-40B4-BE49-F238E27FC236}">
                      <a16:creationId xmlns:a16="http://schemas.microsoft.com/office/drawing/2014/main" id="{7F875B4A-479D-4AC5-97C2-DD51876CAF4A}"/>
                    </a:ext>
                  </a:extLst>
                </p:cNvPr>
                <p:cNvPicPr/>
                <p:nvPr/>
              </p:nvPicPr>
              <p:blipFill>
                <a:blip r:embed="rId138"/>
                <a:stretch>
                  <a:fillRect/>
                </a:stretch>
              </p:blipFill>
              <p:spPr>
                <a:xfrm>
                  <a:off x="4986219" y="1040948"/>
                  <a:ext cx="770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20FB9CAB-9169-449E-A003-C33D091AFFCD}"/>
                    </a:ext>
                  </a:extLst>
                </p14:cNvPr>
                <p14:cNvContentPartPr/>
                <p14:nvPr/>
              </p14:nvContentPartPr>
              <p14:xfrm>
                <a:off x="4800459" y="966428"/>
                <a:ext cx="453600" cy="114480"/>
              </p14:xfrm>
            </p:contentPart>
          </mc:Choice>
          <mc:Fallback xmlns="">
            <p:pic>
              <p:nvPicPr>
                <p:cNvPr id="86" name="Freihand 85">
                  <a:extLst>
                    <a:ext uri="{FF2B5EF4-FFF2-40B4-BE49-F238E27FC236}">
                      <a16:creationId xmlns:a16="http://schemas.microsoft.com/office/drawing/2014/main" id="{20FB9CAB-9169-449E-A003-C33D091AFFCD}"/>
                    </a:ext>
                  </a:extLst>
                </p:cNvPr>
                <p:cNvPicPr/>
                <p:nvPr/>
              </p:nvPicPr>
              <p:blipFill>
                <a:blip r:embed="rId140"/>
                <a:stretch>
                  <a:fillRect/>
                </a:stretch>
              </p:blipFill>
              <p:spPr>
                <a:xfrm>
                  <a:off x="4796139" y="962108"/>
                  <a:ext cx="462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BBDEB117-0B72-4033-A48F-9C1E9FAEFF4D}"/>
                    </a:ext>
                  </a:extLst>
                </p14:cNvPr>
                <p14:cNvContentPartPr/>
                <p14:nvPr/>
              </p14:nvContentPartPr>
              <p14:xfrm>
                <a:off x="4740699" y="952028"/>
                <a:ext cx="140400" cy="60120"/>
              </p14:xfrm>
            </p:contentPart>
          </mc:Choice>
          <mc:Fallback xmlns="">
            <p:pic>
              <p:nvPicPr>
                <p:cNvPr id="87" name="Freihand 86">
                  <a:extLst>
                    <a:ext uri="{FF2B5EF4-FFF2-40B4-BE49-F238E27FC236}">
                      <a16:creationId xmlns:a16="http://schemas.microsoft.com/office/drawing/2014/main" id="{BBDEB117-0B72-4033-A48F-9C1E9FAEFF4D}"/>
                    </a:ext>
                  </a:extLst>
                </p:cNvPr>
                <p:cNvPicPr/>
                <p:nvPr/>
              </p:nvPicPr>
              <p:blipFill>
                <a:blip r:embed="rId142"/>
                <a:stretch>
                  <a:fillRect/>
                </a:stretch>
              </p:blipFill>
              <p:spPr>
                <a:xfrm>
                  <a:off x="4736379" y="947708"/>
                  <a:ext cx="149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D8A5D29B-9A10-4B87-A62E-FF9D362CE7E3}"/>
                    </a:ext>
                  </a:extLst>
                </p14:cNvPr>
                <p14:cNvContentPartPr/>
                <p14:nvPr/>
              </p14:nvContentPartPr>
              <p14:xfrm>
                <a:off x="6012579" y="1138148"/>
                <a:ext cx="20160" cy="122400"/>
              </p14:xfrm>
            </p:contentPart>
          </mc:Choice>
          <mc:Fallback xmlns="">
            <p:pic>
              <p:nvPicPr>
                <p:cNvPr id="88" name="Freihand 87">
                  <a:extLst>
                    <a:ext uri="{FF2B5EF4-FFF2-40B4-BE49-F238E27FC236}">
                      <a16:creationId xmlns:a16="http://schemas.microsoft.com/office/drawing/2014/main" id="{D8A5D29B-9A10-4B87-A62E-FF9D362CE7E3}"/>
                    </a:ext>
                  </a:extLst>
                </p:cNvPr>
                <p:cNvPicPr/>
                <p:nvPr/>
              </p:nvPicPr>
              <p:blipFill>
                <a:blip r:embed="rId144"/>
                <a:stretch>
                  <a:fillRect/>
                </a:stretch>
              </p:blipFill>
              <p:spPr>
                <a:xfrm>
                  <a:off x="6008259" y="1133828"/>
                  <a:ext cx="28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4E889327-41D3-4A97-9D6A-346C091B52ED}"/>
                    </a:ext>
                  </a:extLst>
                </p14:cNvPr>
                <p14:cNvContentPartPr/>
                <p14:nvPr/>
              </p14:nvContentPartPr>
              <p14:xfrm>
                <a:off x="5983779" y="1205468"/>
                <a:ext cx="102240" cy="3600"/>
              </p14:xfrm>
            </p:contentPart>
          </mc:Choice>
          <mc:Fallback xmlns="">
            <p:pic>
              <p:nvPicPr>
                <p:cNvPr id="89" name="Freihand 88">
                  <a:extLst>
                    <a:ext uri="{FF2B5EF4-FFF2-40B4-BE49-F238E27FC236}">
                      <a16:creationId xmlns:a16="http://schemas.microsoft.com/office/drawing/2014/main" id="{4E889327-41D3-4A97-9D6A-346C091B52ED}"/>
                    </a:ext>
                  </a:extLst>
                </p:cNvPr>
                <p:cNvPicPr/>
                <p:nvPr/>
              </p:nvPicPr>
              <p:blipFill>
                <a:blip r:embed="rId146"/>
                <a:stretch>
                  <a:fillRect/>
                </a:stretch>
              </p:blipFill>
              <p:spPr>
                <a:xfrm>
                  <a:off x="5979459" y="1201148"/>
                  <a:ext cx="110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FE707743-E192-4A13-994E-6111B3995C4E}"/>
                    </a:ext>
                  </a:extLst>
                </p14:cNvPr>
                <p14:cNvContentPartPr/>
                <p14:nvPr/>
              </p14:nvContentPartPr>
              <p14:xfrm>
                <a:off x="6149739" y="1141388"/>
                <a:ext cx="103320" cy="111960"/>
              </p14:xfrm>
            </p:contentPart>
          </mc:Choice>
          <mc:Fallback xmlns="">
            <p:pic>
              <p:nvPicPr>
                <p:cNvPr id="90" name="Freihand 89">
                  <a:extLst>
                    <a:ext uri="{FF2B5EF4-FFF2-40B4-BE49-F238E27FC236}">
                      <a16:creationId xmlns:a16="http://schemas.microsoft.com/office/drawing/2014/main" id="{FE707743-E192-4A13-994E-6111B3995C4E}"/>
                    </a:ext>
                  </a:extLst>
                </p:cNvPr>
                <p:cNvPicPr/>
                <p:nvPr/>
              </p:nvPicPr>
              <p:blipFill>
                <a:blip r:embed="rId148"/>
                <a:stretch>
                  <a:fillRect/>
                </a:stretch>
              </p:blipFill>
              <p:spPr>
                <a:xfrm>
                  <a:off x="6145419" y="1137068"/>
                  <a:ext cx="111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A65C57F4-D82B-46FE-AEF3-B98CB6FADEF4}"/>
                    </a:ext>
                  </a:extLst>
                </p14:cNvPr>
                <p14:cNvContentPartPr/>
                <p14:nvPr/>
              </p14:nvContentPartPr>
              <p14:xfrm>
                <a:off x="6276819" y="1151468"/>
                <a:ext cx="109800" cy="89640"/>
              </p14:xfrm>
            </p:contentPart>
          </mc:Choice>
          <mc:Fallback xmlns="">
            <p:pic>
              <p:nvPicPr>
                <p:cNvPr id="91" name="Freihand 90">
                  <a:extLst>
                    <a:ext uri="{FF2B5EF4-FFF2-40B4-BE49-F238E27FC236}">
                      <a16:creationId xmlns:a16="http://schemas.microsoft.com/office/drawing/2014/main" id="{A65C57F4-D82B-46FE-AEF3-B98CB6FADEF4}"/>
                    </a:ext>
                  </a:extLst>
                </p:cNvPr>
                <p:cNvPicPr/>
                <p:nvPr/>
              </p:nvPicPr>
              <p:blipFill>
                <a:blip r:embed="rId150"/>
                <a:stretch>
                  <a:fillRect/>
                </a:stretch>
              </p:blipFill>
              <p:spPr>
                <a:xfrm>
                  <a:off x="6272499" y="1147148"/>
                  <a:ext cx="118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6F4707FA-D695-4FA7-AC4B-EC9F0E037A5E}"/>
                    </a:ext>
                  </a:extLst>
                </p14:cNvPr>
                <p14:cNvContentPartPr/>
                <p14:nvPr/>
              </p14:nvContentPartPr>
              <p14:xfrm>
                <a:off x="6007899" y="1051388"/>
                <a:ext cx="395280" cy="58320"/>
              </p14:xfrm>
            </p:contentPart>
          </mc:Choice>
          <mc:Fallback xmlns="">
            <p:pic>
              <p:nvPicPr>
                <p:cNvPr id="92" name="Freihand 91">
                  <a:extLst>
                    <a:ext uri="{FF2B5EF4-FFF2-40B4-BE49-F238E27FC236}">
                      <a16:creationId xmlns:a16="http://schemas.microsoft.com/office/drawing/2014/main" id="{6F4707FA-D695-4FA7-AC4B-EC9F0E037A5E}"/>
                    </a:ext>
                  </a:extLst>
                </p:cNvPr>
                <p:cNvPicPr/>
                <p:nvPr/>
              </p:nvPicPr>
              <p:blipFill>
                <a:blip r:embed="rId152"/>
                <a:stretch>
                  <a:fillRect/>
                </a:stretch>
              </p:blipFill>
              <p:spPr>
                <a:xfrm>
                  <a:off x="6003579" y="1047068"/>
                  <a:ext cx="403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FA2DEDC2-626F-4982-96E8-4D82E6A9EBFB}"/>
                    </a:ext>
                  </a:extLst>
                </p14:cNvPr>
                <p14:cNvContentPartPr/>
                <p14:nvPr/>
              </p14:nvContentPartPr>
              <p14:xfrm>
                <a:off x="5354499" y="855548"/>
                <a:ext cx="815400" cy="179280"/>
              </p14:xfrm>
            </p:contentPart>
          </mc:Choice>
          <mc:Fallback xmlns="">
            <p:pic>
              <p:nvPicPr>
                <p:cNvPr id="93" name="Freihand 92">
                  <a:extLst>
                    <a:ext uri="{FF2B5EF4-FFF2-40B4-BE49-F238E27FC236}">
                      <a16:creationId xmlns:a16="http://schemas.microsoft.com/office/drawing/2014/main" id="{FA2DEDC2-626F-4982-96E8-4D82E6A9EBFB}"/>
                    </a:ext>
                  </a:extLst>
                </p:cNvPr>
                <p:cNvPicPr/>
                <p:nvPr/>
              </p:nvPicPr>
              <p:blipFill>
                <a:blip r:embed="rId154"/>
                <a:stretch>
                  <a:fillRect/>
                </a:stretch>
              </p:blipFill>
              <p:spPr>
                <a:xfrm>
                  <a:off x="5350179" y="851228"/>
                  <a:ext cx="824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3C50ED0C-E1B1-4919-9870-5040E308378B}"/>
                    </a:ext>
                  </a:extLst>
                </p14:cNvPr>
                <p14:cNvContentPartPr/>
                <p14:nvPr/>
              </p14:nvContentPartPr>
              <p14:xfrm>
                <a:off x="5269899" y="801908"/>
                <a:ext cx="275400" cy="101880"/>
              </p14:xfrm>
            </p:contentPart>
          </mc:Choice>
          <mc:Fallback xmlns="">
            <p:pic>
              <p:nvPicPr>
                <p:cNvPr id="94" name="Freihand 93">
                  <a:extLst>
                    <a:ext uri="{FF2B5EF4-FFF2-40B4-BE49-F238E27FC236}">
                      <a16:creationId xmlns:a16="http://schemas.microsoft.com/office/drawing/2014/main" id="{3C50ED0C-E1B1-4919-9870-5040E308378B}"/>
                    </a:ext>
                  </a:extLst>
                </p:cNvPr>
                <p:cNvPicPr/>
                <p:nvPr/>
              </p:nvPicPr>
              <p:blipFill>
                <a:blip r:embed="rId156"/>
                <a:stretch>
                  <a:fillRect/>
                </a:stretch>
              </p:blipFill>
              <p:spPr>
                <a:xfrm>
                  <a:off x="5265579" y="797588"/>
                  <a:ext cx="284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3C56A7FF-B8C2-4ADA-A07D-85EA0670E752}"/>
                    </a:ext>
                  </a:extLst>
                </p14:cNvPr>
                <p14:cNvContentPartPr/>
                <p14:nvPr/>
              </p14:nvContentPartPr>
              <p14:xfrm>
                <a:off x="4108179" y="1354868"/>
                <a:ext cx="234720" cy="9000"/>
              </p14:xfrm>
            </p:contentPart>
          </mc:Choice>
          <mc:Fallback xmlns="">
            <p:pic>
              <p:nvPicPr>
                <p:cNvPr id="101" name="Freihand 100">
                  <a:extLst>
                    <a:ext uri="{FF2B5EF4-FFF2-40B4-BE49-F238E27FC236}">
                      <a16:creationId xmlns:a16="http://schemas.microsoft.com/office/drawing/2014/main" id="{3C56A7FF-B8C2-4ADA-A07D-85EA0670E752}"/>
                    </a:ext>
                  </a:extLst>
                </p:cNvPr>
                <p:cNvPicPr/>
                <p:nvPr/>
              </p:nvPicPr>
              <p:blipFill>
                <a:blip r:embed="rId158"/>
                <a:stretch>
                  <a:fillRect/>
                </a:stretch>
              </p:blipFill>
              <p:spPr>
                <a:xfrm>
                  <a:off x="4103859" y="1350548"/>
                  <a:ext cx="243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8ACF2C72-8E05-43AC-9B60-205B0A57FB17}"/>
                    </a:ext>
                  </a:extLst>
                </p14:cNvPr>
                <p14:cNvContentPartPr/>
                <p14:nvPr/>
              </p14:nvContentPartPr>
              <p14:xfrm>
                <a:off x="5007819" y="1337948"/>
                <a:ext cx="180720" cy="17280"/>
              </p14:xfrm>
            </p:contentPart>
          </mc:Choice>
          <mc:Fallback xmlns="">
            <p:pic>
              <p:nvPicPr>
                <p:cNvPr id="102" name="Freihand 101">
                  <a:extLst>
                    <a:ext uri="{FF2B5EF4-FFF2-40B4-BE49-F238E27FC236}">
                      <a16:creationId xmlns:a16="http://schemas.microsoft.com/office/drawing/2014/main" id="{8ACF2C72-8E05-43AC-9B60-205B0A57FB17}"/>
                    </a:ext>
                  </a:extLst>
                </p:cNvPr>
                <p:cNvPicPr/>
                <p:nvPr/>
              </p:nvPicPr>
              <p:blipFill>
                <a:blip r:embed="rId160"/>
                <a:stretch>
                  <a:fillRect/>
                </a:stretch>
              </p:blipFill>
              <p:spPr>
                <a:xfrm>
                  <a:off x="5003499" y="1333628"/>
                  <a:ext cx="189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D0B57919-5858-4879-82EF-3AB79FA11752}"/>
                    </a:ext>
                  </a:extLst>
                </p14:cNvPr>
                <p14:cNvContentPartPr/>
                <p14:nvPr/>
              </p14:nvContentPartPr>
              <p14:xfrm>
                <a:off x="6171699" y="1286468"/>
                <a:ext cx="151920" cy="12240"/>
              </p14:xfrm>
            </p:contentPart>
          </mc:Choice>
          <mc:Fallback xmlns="">
            <p:pic>
              <p:nvPicPr>
                <p:cNvPr id="103" name="Freihand 102">
                  <a:extLst>
                    <a:ext uri="{FF2B5EF4-FFF2-40B4-BE49-F238E27FC236}">
                      <a16:creationId xmlns:a16="http://schemas.microsoft.com/office/drawing/2014/main" id="{D0B57919-5858-4879-82EF-3AB79FA11752}"/>
                    </a:ext>
                  </a:extLst>
                </p:cNvPr>
                <p:cNvPicPr/>
                <p:nvPr/>
              </p:nvPicPr>
              <p:blipFill>
                <a:blip r:embed="rId162"/>
                <a:stretch>
                  <a:fillRect/>
                </a:stretch>
              </p:blipFill>
              <p:spPr>
                <a:xfrm>
                  <a:off x="6167379" y="1282148"/>
                  <a:ext cx="160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DB738A8A-FBA1-4C4E-A128-A6775AFCF68F}"/>
                    </a:ext>
                  </a:extLst>
                </p14:cNvPr>
                <p14:cNvContentPartPr/>
                <p14:nvPr/>
              </p14:nvContentPartPr>
              <p14:xfrm>
                <a:off x="3867339" y="1628468"/>
                <a:ext cx="173520" cy="25200"/>
              </p14:xfrm>
            </p:contentPart>
          </mc:Choice>
          <mc:Fallback xmlns="">
            <p:pic>
              <p:nvPicPr>
                <p:cNvPr id="96" name="Freihand 95">
                  <a:extLst>
                    <a:ext uri="{FF2B5EF4-FFF2-40B4-BE49-F238E27FC236}">
                      <a16:creationId xmlns:a16="http://schemas.microsoft.com/office/drawing/2014/main" id="{DB738A8A-FBA1-4C4E-A128-A6775AFCF68F}"/>
                    </a:ext>
                  </a:extLst>
                </p:cNvPr>
                <p:cNvPicPr/>
                <p:nvPr/>
              </p:nvPicPr>
              <p:blipFill>
                <a:blip r:embed="rId164"/>
                <a:stretch>
                  <a:fillRect/>
                </a:stretch>
              </p:blipFill>
              <p:spPr>
                <a:xfrm>
                  <a:off x="3863019" y="1624148"/>
                  <a:ext cx="182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F77B07D8-F652-42E8-85A0-FE9150D93307}"/>
                    </a:ext>
                  </a:extLst>
                </p14:cNvPr>
                <p14:cNvContentPartPr/>
                <p14:nvPr/>
              </p14:nvContentPartPr>
              <p14:xfrm>
                <a:off x="3901179" y="1681028"/>
                <a:ext cx="154080" cy="9360"/>
              </p14:xfrm>
            </p:contentPart>
          </mc:Choice>
          <mc:Fallback xmlns="">
            <p:pic>
              <p:nvPicPr>
                <p:cNvPr id="97" name="Freihand 96">
                  <a:extLst>
                    <a:ext uri="{FF2B5EF4-FFF2-40B4-BE49-F238E27FC236}">
                      <a16:creationId xmlns:a16="http://schemas.microsoft.com/office/drawing/2014/main" id="{F77B07D8-F652-42E8-85A0-FE9150D93307}"/>
                    </a:ext>
                  </a:extLst>
                </p:cNvPr>
                <p:cNvPicPr/>
                <p:nvPr/>
              </p:nvPicPr>
              <p:blipFill>
                <a:blip r:embed="rId166"/>
                <a:stretch>
                  <a:fillRect/>
                </a:stretch>
              </p:blipFill>
              <p:spPr>
                <a:xfrm>
                  <a:off x="3896859" y="1676708"/>
                  <a:ext cx="162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B6CEDF62-6FE4-4C1F-880B-8D859291D9EA}"/>
                    </a:ext>
                  </a:extLst>
                </p14:cNvPr>
                <p14:cNvContentPartPr/>
                <p14:nvPr/>
              </p14:nvContentPartPr>
              <p14:xfrm>
                <a:off x="4153179" y="1587068"/>
                <a:ext cx="133920" cy="107280"/>
              </p14:xfrm>
            </p:contentPart>
          </mc:Choice>
          <mc:Fallback xmlns="">
            <p:pic>
              <p:nvPicPr>
                <p:cNvPr id="105" name="Freihand 104">
                  <a:extLst>
                    <a:ext uri="{FF2B5EF4-FFF2-40B4-BE49-F238E27FC236}">
                      <a16:creationId xmlns:a16="http://schemas.microsoft.com/office/drawing/2014/main" id="{B6CEDF62-6FE4-4C1F-880B-8D859291D9EA}"/>
                    </a:ext>
                  </a:extLst>
                </p:cNvPr>
                <p:cNvPicPr/>
                <p:nvPr/>
              </p:nvPicPr>
              <p:blipFill>
                <a:blip r:embed="rId168"/>
                <a:stretch>
                  <a:fillRect/>
                </a:stretch>
              </p:blipFill>
              <p:spPr>
                <a:xfrm>
                  <a:off x="4148859" y="1582748"/>
                  <a:ext cx="142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FC51951F-8C6D-44F2-A1C3-7B1D5B58D526}"/>
                    </a:ext>
                  </a:extLst>
                </p14:cNvPr>
                <p14:cNvContentPartPr/>
                <p14:nvPr/>
              </p14:nvContentPartPr>
              <p14:xfrm>
                <a:off x="4334259" y="1610468"/>
                <a:ext cx="88560" cy="71280"/>
              </p14:xfrm>
            </p:contentPart>
          </mc:Choice>
          <mc:Fallback xmlns="">
            <p:pic>
              <p:nvPicPr>
                <p:cNvPr id="106" name="Freihand 105">
                  <a:extLst>
                    <a:ext uri="{FF2B5EF4-FFF2-40B4-BE49-F238E27FC236}">
                      <a16:creationId xmlns:a16="http://schemas.microsoft.com/office/drawing/2014/main" id="{FC51951F-8C6D-44F2-A1C3-7B1D5B58D526}"/>
                    </a:ext>
                  </a:extLst>
                </p:cNvPr>
                <p:cNvPicPr/>
                <p:nvPr/>
              </p:nvPicPr>
              <p:blipFill>
                <a:blip r:embed="rId170"/>
                <a:stretch>
                  <a:fillRect/>
                </a:stretch>
              </p:blipFill>
              <p:spPr>
                <a:xfrm>
                  <a:off x="4329939" y="1606148"/>
                  <a:ext cx="97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07E32B17-4BCD-4DB8-A72E-7D1358DD0188}"/>
                    </a:ext>
                  </a:extLst>
                </p14:cNvPr>
                <p14:cNvContentPartPr/>
                <p14:nvPr/>
              </p14:nvContentPartPr>
              <p14:xfrm>
                <a:off x="4445499" y="1600028"/>
                <a:ext cx="101880" cy="74160"/>
              </p14:xfrm>
            </p:contentPart>
          </mc:Choice>
          <mc:Fallback xmlns="">
            <p:pic>
              <p:nvPicPr>
                <p:cNvPr id="107" name="Freihand 106">
                  <a:extLst>
                    <a:ext uri="{FF2B5EF4-FFF2-40B4-BE49-F238E27FC236}">
                      <a16:creationId xmlns:a16="http://schemas.microsoft.com/office/drawing/2014/main" id="{07E32B17-4BCD-4DB8-A72E-7D1358DD0188}"/>
                    </a:ext>
                  </a:extLst>
                </p:cNvPr>
                <p:cNvPicPr/>
                <p:nvPr/>
              </p:nvPicPr>
              <p:blipFill>
                <a:blip r:embed="rId172"/>
                <a:stretch>
                  <a:fillRect/>
                </a:stretch>
              </p:blipFill>
              <p:spPr>
                <a:xfrm>
                  <a:off x="4441179" y="1595708"/>
                  <a:ext cx="110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FF5D0062-7C38-4A14-8A20-C3DC485C6299}"/>
                    </a:ext>
                  </a:extLst>
                </p14:cNvPr>
                <p14:cNvContentPartPr/>
                <p14:nvPr/>
              </p14:nvContentPartPr>
              <p14:xfrm>
                <a:off x="4699299" y="1627388"/>
                <a:ext cx="18360" cy="76680"/>
              </p14:xfrm>
            </p:contentPart>
          </mc:Choice>
          <mc:Fallback xmlns="">
            <p:pic>
              <p:nvPicPr>
                <p:cNvPr id="109" name="Freihand 108">
                  <a:extLst>
                    <a:ext uri="{FF2B5EF4-FFF2-40B4-BE49-F238E27FC236}">
                      <a16:creationId xmlns:a16="http://schemas.microsoft.com/office/drawing/2014/main" id="{FF5D0062-7C38-4A14-8A20-C3DC485C6299}"/>
                    </a:ext>
                  </a:extLst>
                </p:cNvPr>
                <p:cNvPicPr/>
                <p:nvPr/>
              </p:nvPicPr>
              <p:blipFill>
                <a:blip r:embed="rId174"/>
                <a:stretch>
                  <a:fillRect/>
                </a:stretch>
              </p:blipFill>
              <p:spPr>
                <a:xfrm>
                  <a:off x="4694979" y="1623068"/>
                  <a:ext cx="27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59DB2296-6607-4824-9387-1A40099FEDD0}"/>
                    </a:ext>
                  </a:extLst>
                </p14:cNvPr>
                <p14:cNvContentPartPr/>
                <p14:nvPr/>
              </p14:nvContentPartPr>
              <p14:xfrm>
                <a:off x="4667979" y="1652228"/>
                <a:ext cx="109800" cy="8640"/>
              </p14:xfrm>
            </p:contentPart>
          </mc:Choice>
          <mc:Fallback xmlns="">
            <p:pic>
              <p:nvPicPr>
                <p:cNvPr id="110" name="Freihand 109">
                  <a:extLst>
                    <a:ext uri="{FF2B5EF4-FFF2-40B4-BE49-F238E27FC236}">
                      <a16:creationId xmlns:a16="http://schemas.microsoft.com/office/drawing/2014/main" id="{59DB2296-6607-4824-9387-1A40099FEDD0}"/>
                    </a:ext>
                  </a:extLst>
                </p:cNvPr>
                <p:cNvPicPr/>
                <p:nvPr/>
              </p:nvPicPr>
              <p:blipFill>
                <a:blip r:embed="rId176"/>
                <a:stretch>
                  <a:fillRect/>
                </a:stretch>
              </p:blipFill>
              <p:spPr>
                <a:xfrm>
                  <a:off x="4663659" y="1647908"/>
                  <a:ext cx="11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6E1EDCFD-F1B6-45A3-852C-CF43DCA901F5}"/>
                    </a:ext>
                  </a:extLst>
                </p14:cNvPr>
                <p14:cNvContentPartPr/>
                <p14:nvPr/>
              </p14:nvContentPartPr>
              <p14:xfrm>
                <a:off x="4837539" y="1584548"/>
                <a:ext cx="89640" cy="91080"/>
              </p14:xfrm>
            </p:contentPart>
          </mc:Choice>
          <mc:Fallback xmlns="">
            <p:pic>
              <p:nvPicPr>
                <p:cNvPr id="111" name="Freihand 110">
                  <a:extLst>
                    <a:ext uri="{FF2B5EF4-FFF2-40B4-BE49-F238E27FC236}">
                      <a16:creationId xmlns:a16="http://schemas.microsoft.com/office/drawing/2014/main" id="{6E1EDCFD-F1B6-45A3-852C-CF43DCA901F5}"/>
                    </a:ext>
                  </a:extLst>
                </p:cNvPr>
                <p:cNvPicPr/>
                <p:nvPr/>
              </p:nvPicPr>
              <p:blipFill>
                <a:blip r:embed="rId178"/>
                <a:stretch>
                  <a:fillRect/>
                </a:stretch>
              </p:blipFill>
              <p:spPr>
                <a:xfrm>
                  <a:off x="4833219" y="1580228"/>
                  <a:ext cx="98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3A231A08-43B6-4288-8017-32AB710CD821}"/>
                    </a:ext>
                  </a:extLst>
                </p14:cNvPr>
                <p14:cNvContentPartPr/>
                <p14:nvPr/>
              </p14:nvContentPartPr>
              <p14:xfrm>
                <a:off x="4956699" y="1665548"/>
                <a:ext cx="18360" cy="63000"/>
              </p14:xfrm>
            </p:contentPart>
          </mc:Choice>
          <mc:Fallback xmlns="">
            <p:pic>
              <p:nvPicPr>
                <p:cNvPr id="112" name="Freihand 111">
                  <a:extLst>
                    <a:ext uri="{FF2B5EF4-FFF2-40B4-BE49-F238E27FC236}">
                      <a16:creationId xmlns:a16="http://schemas.microsoft.com/office/drawing/2014/main" id="{3A231A08-43B6-4288-8017-32AB710CD821}"/>
                    </a:ext>
                  </a:extLst>
                </p:cNvPr>
                <p:cNvPicPr/>
                <p:nvPr/>
              </p:nvPicPr>
              <p:blipFill>
                <a:blip r:embed="rId180"/>
                <a:stretch>
                  <a:fillRect/>
                </a:stretch>
              </p:blipFill>
              <p:spPr>
                <a:xfrm>
                  <a:off x="4952379" y="1661228"/>
                  <a:ext cx="27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33235FC2-71AF-4C84-9E3B-B259E4E10555}"/>
                    </a:ext>
                  </a:extLst>
                </p14:cNvPr>
                <p14:cNvContentPartPr/>
                <p14:nvPr/>
              </p14:nvContentPartPr>
              <p14:xfrm>
                <a:off x="5006019" y="1578428"/>
                <a:ext cx="106560" cy="112680"/>
              </p14:xfrm>
            </p:contentPart>
          </mc:Choice>
          <mc:Fallback xmlns="">
            <p:pic>
              <p:nvPicPr>
                <p:cNvPr id="113" name="Freihand 112">
                  <a:extLst>
                    <a:ext uri="{FF2B5EF4-FFF2-40B4-BE49-F238E27FC236}">
                      <a16:creationId xmlns:a16="http://schemas.microsoft.com/office/drawing/2014/main" id="{33235FC2-71AF-4C84-9E3B-B259E4E10555}"/>
                    </a:ext>
                  </a:extLst>
                </p:cNvPr>
                <p:cNvPicPr/>
                <p:nvPr/>
              </p:nvPicPr>
              <p:blipFill>
                <a:blip r:embed="rId182"/>
                <a:stretch>
                  <a:fillRect/>
                </a:stretch>
              </p:blipFill>
              <p:spPr>
                <a:xfrm>
                  <a:off x="5001699" y="1574108"/>
                  <a:ext cx="115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46B0DD80-418F-405E-937A-A8F5674EF3C8}"/>
                    </a:ext>
                  </a:extLst>
                </p14:cNvPr>
                <p14:cNvContentPartPr/>
                <p14:nvPr/>
              </p14:nvContentPartPr>
              <p14:xfrm>
                <a:off x="5172699" y="1618388"/>
                <a:ext cx="81360" cy="9360"/>
              </p14:xfrm>
            </p:contentPart>
          </mc:Choice>
          <mc:Fallback xmlns="">
            <p:pic>
              <p:nvPicPr>
                <p:cNvPr id="114" name="Freihand 113">
                  <a:extLst>
                    <a:ext uri="{FF2B5EF4-FFF2-40B4-BE49-F238E27FC236}">
                      <a16:creationId xmlns:a16="http://schemas.microsoft.com/office/drawing/2014/main" id="{46B0DD80-418F-405E-937A-A8F5674EF3C8}"/>
                    </a:ext>
                  </a:extLst>
                </p:cNvPr>
                <p:cNvPicPr/>
                <p:nvPr/>
              </p:nvPicPr>
              <p:blipFill>
                <a:blip r:embed="rId184"/>
                <a:stretch>
                  <a:fillRect/>
                </a:stretch>
              </p:blipFill>
              <p:spPr>
                <a:xfrm>
                  <a:off x="5168379" y="1614068"/>
                  <a:ext cx="90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B8445C7C-F764-44FF-A4CC-D695324C14F7}"/>
                    </a:ext>
                  </a:extLst>
                </p14:cNvPr>
                <p14:cNvContentPartPr/>
                <p14:nvPr/>
              </p14:nvContentPartPr>
              <p14:xfrm>
                <a:off x="5297619" y="1601828"/>
                <a:ext cx="102240" cy="22680"/>
              </p14:xfrm>
            </p:contentPart>
          </mc:Choice>
          <mc:Fallback xmlns="">
            <p:pic>
              <p:nvPicPr>
                <p:cNvPr id="115" name="Freihand 114">
                  <a:extLst>
                    <a:ext uri="{FF2B5EF4-FFF2-40B4-BE49-F238E27FC236}">
                      <a16:creationId xmlns:a16="http://schemas.microsoft.com/office/drawing/2014/main" id="{B8445C7C-F764-44FF-A4CC-D695324C14F7}"/>
                    </a:ext>
                  </a:extLst>
                </p:cNvPr>
                <p:cNvPicPr/>
                <p:nvPr/>
              </p:nvPicPr>
              <p:blipFill>
                <a:blip r:embed="rId186"/>
                <a:stretch>
                  <a:fillRect/>
                </a:stretch>
              </p:blipFill>
              <p:spPr>
                <a:xfrm>
                  <a:off x="5293299" y="1597508"/>
                  <a:ext cx="110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ED2BDA28-DE60-4C29-A40A-3D3F07812BCA}"/>
                    </a:ext>
                  </a:extLst>
                </p14:cNvPr>
                <p14:cNvContentPartPr/>
                <p14:nvPr/>
              </p14:nvContentPartPr>
              <p14:xfrm>
                <a:off x="5358099" y="1598588"/>
                <a:ext cx="50760" cy="121680"/>
              </p14:xfrm>
            </p:contentPart>
          </mc:Choice>
          <mc:Fallback xmlns="">
            <p:pic>
              <p:nvPicPr>
                <p:cNvPr id="116" name="Freihand 115">
                  <a:extLst>
                    <a:ext uri="{FF2B5EF4-FFF2-40B4-BE49-F238E27FC236}">
                      <a16:creationId xmlns:a16="http://schemas.microsoft.com/office/drawing/2014/main" id="{ED2BDA28-DE60-4C29-A40A-3D3F07812BCA}"/>
                    </a:ext>
                  </a:extLst>
                </p:cNvPr>
                <p:cNvPicPr/>
                <p:nvPr/>
              </p:nvPicPr>
              <p:blipFill>
                <a:blip r:embed="rId188"/>
                <a:stretch>
                  <a:fillRect/>
                </a:stretch>
              </p:blipFill>
              <p:spPr>
                <a:xfrm>
                  <a:off x="5353779" y="1594268"/>
                  <a:ext cx="59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C9FCB25F-2FAC-4778-BBCA-34AF1B17948F}"/>
                    </a:ext>
                  </a:extLst>
                </p14:cNvPr>
                <p14:cNvContentPartPr/>
                <p14:nvPr/>
              </p14:nvContentPartPr>
              <p14:xfrm>
                <a:off x="5520819" y="1572668"/>
                <a:ext cx="127080" cy="29520"/>
              </p14:xfrm>
            </p:contentPart>
          </mc:Choice>
          <mc:Fallback xmlns="">
            <p:pic>
              <p:nvPicPr>
                <p:cNvPr id="117" name="Freihand 116">
                  <a:extLst>
                    <a:ext uri="{FF2B5EF4-FFF2-40B4-BE49-F238E27FC236}">
                      <a16:creationId xmlns:a16="http://schemas.microsoft.com/office/drawing/2014/main" id="{C9FCB25F-2FAC-4778-BBCA-34AF1B17948F}"/>
                    </a:ext>
                  </a:extLst>
                </p:cNvPr>
                <p:cNvPicPr/>
                <p:nvPr/>
              </p:nvPicPr>
              <p:blipFill>
                <a:blip r:embed="rId190"/>
                <a:stretch>
                  <a:fillRect/>
                </a:stretch>
              </p:blipFill>
              <p:spPr>
                <a:xfrm>
                  <a:off x="5516499" y="1568348"/>
                  <a:ext cx="135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BC9C1B0E-0132-48B9-A2EC-85AB4D3159F9}"/>
                    </a:ext>
                  </a:extLst>
                </p14:cNvPr>
                <p14:cNvContentPartPr/>
                <p14:nvPr/>
              </p14:nvContentPartPr>
              <p14:xfrm>
                <a:off x="5671659" y="1528028"/>
                <a:ext cx="88920" cy="111240"/>
              </p14:xfrm>
            </p:contentPart>
          </mc:Choice>
          <mc:Fallback xmlns="">
            <p:pic>
              <p:nvPicPr>
                <p:cNvPr id="118" name="Freihand 117">
                  <a:extLst>
                    <a:ext uri="{FF2B5EF4-FFF2-40B4-BE49-F238E27FC236}">
                      <a16:creationId xmlns:a16="http://schemas.microsoft.com/office/drawing/2014/main" id="{BC9C1B0E-0132-48B9-A2EC-85AB4D3159F9}"/>
                    </a:ext>
                  </a:extLst>
                </p:cNvPr>
                <p:cNvPicPr/>
                <p:nvPr/>
              </p:nvPicPr>
              <p:blipFill>
                <a:blip r:embed="rId192"/>
                <a:stretch>
                  <a:fillRect/>
                </a:stretch>
              </p:blipFill>
              <p:spPr>
                <a:xfrm>
                  <a:off x="5667339" y="1523708"/>
                  <a:ext cx="97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301795A4-5835-44D3-AAA2-E6090CD0243E}"/>
                    </a:ext>
                  </a:extLst>
                </p14:cNvPr>
                <p14:cNvContentPartPr/>
                <p14:nvPr/>
              </p14:nvContentPartPr>
              <p14:xfrm>
                <a:off x="5791539" y="1523708"/>
                <a:ext cx="93240" cy="88200"/>
              </p14:xfrm>
            </p:contentPart>
          </mc:Choice>
          <mc:Fallback xmlns="">
            <p:pic>
              <p:nvPicPr>
                <p:cNvPr id="119" name="Freihand 118">
                  <a:extLst>
                    <a:ext uri="{FF2B5EF4-FFF2-40B4-BE49-F238E27FC236}">
                      <a16:creationId xmlns:a16="http://schemas.microsoft.com/office/drawing/2014/main" id="{301795A4-5835-44D3-AAA2-E6090CD0243E}"/>
                    </a:ext>
                  </a:extLst>
                </p:cNvPr>
                <p:cNvPicPr/>
                <p:nvPr/>
              </p:nvPicPr>
              <p:blipFill>
                <a:blip r:embed="rId194"/>
                <a:stretch>
                  <a:fillRect/>
                </a:stretch>
              </p:blipFill>
              <p:spPr>
                <a:xfrm>
                  <a:off x="5787219" y="1519388"/>
                  <a:ext cx="101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E50ACE13-4BFC-40B7-89E5-9670297C5207}"/>
                    </a:ext>
                  </a:extLst>
                </p14:cNvPr>
                <p14:cNvContentPartPr/>
                <p14:nvPr/>
              </p14:nvContentPartPr>
              <p14:xfrm>
                <a:off x="5902419" y="1533068"/>
                <a:ext cx="88920" cy="72000"/>
              </p14:xfrm>
            </p:contentPart>
          </mc:Choice>
          <mc:Fallback xmlns="">
            <p:pic>
              <p:nvPicPr>
                <p:cNvPr id="120" name="Freihand 119">
                  <a:extLst>
                    <a:ext uri="{FF2B5EF4-FFF2-40B4-BE49-F238E27FC236}">
                      <a16:creationId xmlns:a16="http://schemas.microsoft.com/office/drawing/2014/main" id="{E50ACE13-4BFC-40B7-89E5-9670297C5207}"/>
                    </a:ext>
                  </a:extLst>
                </p:cNvPr>
                <p:cNvPicPr/>
                <p:nvPr/>
              </p:nvPicPr>
              <p:blipFill>
                <a:blip r:embed="rId196"/>
                <a:stretch>
                  <a:fillRect/>
                </a:stretch>
              </p:blipFill>
              <p:spPr>
                <a:xfrm>
                  <a:off x="5898099" y="1528748"/>
                  <a:ext cx="97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18E507E7-7681-423B-B096-85D574125538}"/>
                    </a:ext>
                  </a:extLst>
                </p14:cNvPr>
                <p14:cNvContentPartPr/>
                <p14:nvPr/>
              </p14:nvContentPartPr>
              <p14:xfrm>
                <a:off x="6044979" y="1550708"/>
                <a:ext cx="112680" cy="66960"/>
              </p14:xfrm>
            </p:contentPart>
          </mc:Choice>
          <mc:Fallback xmlns="">
            <p:pic>
              <p:nvPicPr>
                <p:cNvPr id="121" name="Freihand 120">
                  <a:extLst>
                    <a:ext uri="{FF2B5EF4-FFF2-40B4-BE49-F238E27FC236}">
                      <a16:creationId xmlns:a16="http://schemas.microsoft.com/office/drawing/2014/main" id="{18E507E7-7681-423B-B096-85D574125538}"/>
                    </a:ext>
                  </a:extLst>
                </p:cNvPr>
                <p:cNvPicPr/>
                <p:nvPr/>
              </p:nvPicPr>
              <p:blipFill>
                <a:blip r:embed="rId198"/>
                <a:stretch>
                  <a:fillRect/>
                </a:stretch>
              </p:blipFill>
              <p:spPr>
                <a:xfrm>
                  <a:off x="6040659" y="1546388"/>
                  <a:ext cx="121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53E51B19-2861-46DE-9ED8-43181DF902CF}"/>
                    </a:ext>
                  </a:extLst>
                </p14:cNvPr>
                <p14:cNvContentPartPr/>
                <p14:nvPr/>
              </p14:nvContentPartPr>
              <p14:xfrm>
                <a:off x="6070539" y="1441628"/>
                <a:ext cx="36720" cy="30960"/>
              </p14:xfrm>
            </p:contentPart>
          </mc:Choice>
          <mc:Fallback xmlns="">
            <p:pic>
              <p:nvPicPr>
                <p:cNvPr id="122" name="Freihand 121">
                  <a:extLst>
                    <a:ext uri="{FF2B5EF4-FFF2-40B4-BE49-F238E27FC236}">
                      <a16:creationId xmlns:a16="http://schemas.microsoft.com/office/drawing/2014/main" id="{53E51B19-2861-46DE-9ED8-43181DF902CF}"/>
                    </a:ext>
                  </a:extLst>
                </p:cNvPr>
                <p:cNvPicPr/>
                <p:nvPr/>
              </p:nvPicPr>
              <p:blipFill>
                <a:blip r:embed="rId200"/>
                <a:stretch>
                  <a:fillRect/>
                </a:stretch>
              </p:blipFill>
              <p:spPr>
                <a:xfrm>
                  <a:off x="6066219" y="1437308"/>
                  <a:ext cx="45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643EB7E0-CF7E-4E3E-A2D7-DD0A11B8FC7F}"/>
                    </a:ext>
                  </a:extLst>
                </p14:cNvPr>
                <p14:cNvContentPartPr/>
                <p14:nvPr/>
              </p14:nvContentPartPr>
              <p14:xfrm>
                <a:off x="4444779" y="1368188"/>
                <a:ext cx="1752120" cy="226800"/>
              </p14:xfrm>
            </p:contentPart>
          </mc:Choice>
          <mc:Fallback xmlns="">
            <p:pic>
              <p:nvPicPr>
                <p:cNvPr id="124" name="Freihand 123">
                  <a:extLst>
                    <a:ext uri="{FF2B5EF4-FFF2-40B4-BE49-F238E27FC236}">
                      <a16:creationId xmlns:a16="http://schemas.microsoft.com/office/drawing/2014/main" id="{643EB7E0-CF7E-4E3E-A2D7-DD0A11B8FC7F}"/>
                    </a:ext>
                  </a:extLst>
                </p:cNvPr>
                <p:cNvPicPr/>
                <p:nvPr/>
              </p:nvPicPr>
              <p:blipFill>
                <a:blip r:embed="rId202"/>
                <a:stretch>
                  <a:fillRect/>
                </a:stretch>
              </p:blipFill>
              <p:spPr>
                <a:xfrm>
                  <a:off x="4440459" y="1363868"/>
                  <a:ext cx="1760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AD01A67F-4E11-4C37-BE22-ACD7380B93B8}"/>
                    </a:ext>
                  </a:extLst>
                </p14:cNvPr>
                <p14:cNvContentPartPr/>
                <p14:nvPr/>
              </p14:nvContentPartPr>
              <p14:xfrm>
                <a:off x="4464219" y="1381148"/>
                <a:ext cx="574920" cy="190800"/>
              </p14:xfrm>
            </p:contentPart>
          </mc:Choice>
          <mc:Fallback xmlns="">
            <p:pic>
              <p:nvPicPr>
                <p:cNvPr id="125" name="Freihand 124">
                  <a:extLst>
                    <a:ext uri="{FF2B5EF4-FFF2-40B4-BE49-F238E27FC236}">
                      <a16:creationId xmlns:a16="http://schemas.microsoft.com/office/drawing/2014/main" id="{AD01A67F-4E11-4C37-BE22-ACD7380B93B8}"/>
                    </a:ext>
                  </a:extLst>
                </p:cNvPr>
                <p:cNvPicPr/>
                <p:nvPr/>
              </p:nvPicPr>
              <p:blipFill>
                <a:blip r:embed="rId204"/>
                <a:stretch>
                  <a:fillRect/>
                </a:stretch>
              </p:blipFill>
              <p:spPr>
                <a:xfrm>
                  <a:off x="4459899" y="1376828"/>
                  <a:ext cx="583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8" name="Freihand 127">
                  <a:extLst>
                    <a:ext uri="{FF2B5EF4-FFF2-40B4-BE49-F238E27FC236}">
                      <a16:creationId xmlns:a16="http://schemas.microsoft.com/office/drawing/2014/main" id="{38F4D524-87B6-413E-88ED-640078DB1504}"/>
                    </a:ext>
                  </a:extLst>
                </p14:cNvPr>
                <p14:cNvContentPartPr/>
                <p14:nvPr/>
              </p14:nvContentPartPr>
              <p14:xfrm>
                <a:off x="4628019" y="1358108"/>
                <a:ext cx="339480" cy="172080"/>
              </p14:xfrm>
            </p:contentPart>
          </mc:Choice>
          <mc:Fallback xmlns="">
            <p:pic>
              <p:nvPicPr>
                <p:cNvPr id="128" name="Freihand 127">
                  <a:extLst>
                    <a:ext uri="{FF2B5EF4-FFF2-40B4-BE49-F238E27FC236}">
                      <a16:creationId xmlns:a16="http://schemas.microsoft.com/office/drawing/2014/main" id="{38F4D524-87B6-413E-88ED-640078DB1504}"/>
                    </a:ext>
                  </a:extLst>
                </p:cNvPr>
                <p:cNvPicPr/>
                <p:nvPr/>
              </p:nvPicPr>
              <p:blipFill>
                <a:blip r:embed="rId208"/>
                <a:stretch>
                  <a:fillRect/>
                </a:stretch>
              </p:blipFill>
              <p:spPr>
                <a:xfrm>
                  <a:off x="4623699" y="1353788"/>
                  <a:ext cx="348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0" name="Freihand 129">
                  <a:extLst>
                    <a:ext uri="{FF2B5EF4-FFF2-40B4-BE49-F238E27FC236}">
                      <a16:creationId xmlns:a16="http://schemas.microsoft.com/office/drawing/2014/main" id="{1ED4B3C1-6E3D-4789-A2C2-DA0FB12DEE06}"/>
                    </a:ext>
                  </a:extLst>
                </p14:cNvPr>
                <p14:cNvContentPartPr/>
                <p14:nvPr/>
              </p14:nvContentPartPr>
              <p14:xfrm>
                <a:off x="5166939" y="1614068"/>
                <a:ext cx="75600" cy="47160"/>
              </p14:xfrm>
            </p:contentPart>
          </mc:Choice>
          <mc:Fallback xmlns="">
            <p:pic>
              <p:nvPicPr>
                <p:cNvPr id="130" name="Freihand 129">
                  <a:extLst>
                    <a:ext uri="{FF2B5EF4-FFF2-40B4-BE49-F238E27FC236}">
                      <a16:creationId xmlns:a16="http://schemas.microsoft.com/office/drawing/2014/main" id="{1ED4B3C1-6E3D-4789-A2C2-DA0FB12DEE06}"/>
                    </a:ext>
                  </a:extLst>
                </p:cNvPr>
                <p:cNvPicPr/>
                <p:nvPr/>
              </p:nvPicPr>
              <p:blipFill>
                <a:blip r:embed="rId210"/>
                <a:stretch>
                  <a:fillRect/>
                </a:stretch>
              </p:blipFill>
              <p:spPr>
                <a:xfrm>
                  <a:off x="5162619" y="1609748"/>
                  <a:ext cx="84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2" name="Freihand 131">
                  <a:extLst>
                    <a:ext uri="{FF2B5EF4-FFF2-40B4-BE49-F238E27FC236}">
                      <a16:creationId xmlns:a16="http://schemas.microsoft.com/office/drawing/2014/main" id="{4784C4F0-A7C3-4124-A799-890D4E57438C}"/>
                    </a:ext>
                  </a:extLst>
                </p14:cNvPr>
                <p14:cNvContentPartPr/>
                <p14:nvPr/>
              </p14:nvContentPartPr>
              <p14:xfrm>
                <a:off x="5640339" y="1341188"/>
                <a:ext cx="120240" cy="150120"/>
              </p14:xfrm>
            </p:contentPart>
          </mc:Choice>
          <mc:Fallback xmlns="">
            <p:pic>
              <p:nvPicPr>
                <p:cNvPr id="132" name="Freihand 131">
                  <a:extLst>
                    <a:ext uri="{FF2B5EF4-FFF2-40B4-BE49-F238E27FC236}">
                      <a16:creationId xmlns:a16="http://schemas.microsoft.com/office/drawing/2014/main" id="{4784C4F0-A7C3-4124-A799-890D4E57438C}"/>
                    </a:ext>
                  </a:extLst>
                </p:cNvPr>
                <p:cNvPicPr/>
                <p:nvPr/>
              </p:nvPicPr>
              <p:blipFill>
                <a:blip r:embed="rId212"/>
                <a:stretch>
                  <a:fillRect/>
                </a:stretch>
              </p:blipFill>
              <p:spPr>
                <a:xfrm>
                  <a:off x="5636019" y="1336868"/>
                  <a:ext cx="128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3" name="Freihand 132">
                  <a:extLst>
                    <a:ext uri="{FF2B5EF4-FFF2-40B4-BE49-F238E27FC236}">
                      <a16:creationId xmlns:a16="http://schemas.microsoft.com/office/drawing/2014/main" id="{7127F0FD-8766-431A-AD55-131FE1C29DD8}"/>
                    </a:ext>
                  </a:extLst>
                </p14:cNvPr>
                <p14:cNvContentPartPr/>
                <p14:nvPr/>
              </p14:nvContentPartPr>
              <p14:xfrm>
                <a:off x="5639619" y="1424348"/>
                <a:ext cx="171720" cy="73080"/>
              </p14:xfrm>
            </p:contentPart>
          </mc:Choice>
          <mc:Fallback xmlns="">
            <p:pic>
              <p:nvPicPr>
                <p:cNvPr id="133" name="Freihand 132">
                  <a:extLst>
                    <a:ext uri="{FF2B5EF4-FFF2-40B4-BE49-F238E27FC236}">
                      <a16:creationId xmlns:a16="http://schemas.microsoft.com/office/drawing/2014/main" id="{7127F0FD-8766-431A-AD55-131FE1C29DD8}"/>
                    </a:ext>
                  </a:extLst>
                </p:cNvPr>
                <p:cNvPicPr/>
                <p:nvPr/>
              </p:nvPicPr>
              <p:blipFill>
                <a:blip r:embed="rId214"/>
                <a:stretch>
                  <a:fillRect/>
                </a:stretch>
              </p:blipFill>
              <p:spPr>
                <a:xfrm>
                  <a:off x="5635299" y="1420028"/>
                  <a:ext cx="180360" cy="81720"/>
                </a:xfrm>
                <a:prstGeom prst="rect">
                  <a:avLst/>
                </a:prstGeom>
              </p:spPr>
            </p:pic>
          </mc:Fallback>
        </mc:AlternateContent>
      </p:grpSp>
      <p:grpSp>
        <p:nvGrpSpPr>
          <p:cNvPr id="149" name="Gruppieren 148">
            <a:extLst>
              <a:ext uri="{FF2B5EF4-FFF2-40B4-BE49-F238E27FC236}">
                <a16:creationId xmlns:a16="http://schemas.microsoft.com/office/drawing/2014/main" id="{33714369-2D90-46E2-9160-F8942FE85AAB}"/>
              </a:ext>
            </a:extLst>
          </p:cNvPr>
          <p:cNvGrpSpPr/>
          <p:nvPr/>
        </p:nvGrpSpPr>
        <p:grpSpPr>
          <a:xfrm>
            <a:off x="9679899" y="2492468"/>
            <a:ext cx="1931040" cy="1671480"/>
            <a:chOff x="9679899" y="2492468"/>
            <a:chExt cx="1931040" cy="1671480"/>
          </a:xfrm>
        </p:grpSpPr>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F9AA5B1B-11BB-4C38-B341-2DFBB44109DB}"/>
                    </a:ext>
                  </a:extLst>
                </p14:cNvPr>
                <p14:cNvContentPartPr/>
                <p14:nvPr/>
              </p14:nvContentPartPr>
              <p14:xfrm>
                <a:off x="9876819" y="2781548"/>
                <a:ext cx="1591920" cy="1046520"/>
              </p14:xfrm>
            </p:contentPart>
          </mc:Choice>
          <mc:Fallback xmlns="">
            <p:pic>
              <p:nvPicPr>
                <p:cNvPr id="135" name="Freihand 134">
                  <a:extLst>
                    <a:ext uri="{FF2B5EF4-FFF2-40B4-BE49-F238E27FC236}">
                      <a16:creationId xmlns:a16="http://schemas.microsoft.com/office/drawing/2014/main" id="{F9AA5B1B-11BB-4C38-B341-2DFBB44109DB}"/>
                    </a:ext>
                  </a:extLst>
                </p:cNvPr>
                <p:cNvPicPr/>
                <p:nvPr/>
              </p:nvPicPr>
              <p:blipFill>
                <a:blip r:embed="rId216"/>
                <a:stretch>
                  <a:fillRect/>
                </a:stretch>
              </p:blipFill>
              <p:spPr>
                <a:xfrm>
                  <a:off x="9872499" y="2777228"/>
                  <a:ext cx="1600560" cy="1055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Freihand 135">
                  <a:extLst>
                    <a:ext uri="{FF2B5EF4-FFF2-40B4-BE49-F238E27FC236}">
                      <a16:creationId xmlns:a16="http://schemas.microsoft.com/office/drawing/2014/main" id="{1532F53A-980A-455D-82C7-803A521950BE}"/>
                    </a:ext>
                  </a:extLst>
                </p14:cNvPr>
                <p14:cNvContentPartPr/>
                <p14:nvPr/>
              </p14:nvContentPartPr>
              <p14:xfrm>
                <a:off x="11450019" y="3703868"/>
                <a:ext cx="160920" cy="203400"/>
              </p14:xfrm>
            </p:contentPart>
          </mc:Choice>
          <mc:Fallback xmlns="">
            <p:pic>
              <p:nvPicPr>
                <p:cNvPr id="136" name="Freihand 135">
                  <a:extLst>
                    <a:ext uri="{FF2B5EF4-FFF2-40B4-BE49-F238E27FC236}">
                      <a16:creationId xmlns:a16="http://schemas.microsoft.com/office/drawing/2014/main" id="{1532F53A-980A-455D-82C7-803A521950BE}"/>
                    </a:ext>
                  </a:extLst>
                </p:cNvPr>
                <p:cNvPicPr/>
                <p:nvPr/>
              </p:nvPicPr>
              <p:blipFill>
                <a:blip r:embed="rId218"/>
                <a:stretch>
                  <a:fillRect/>
                </a:stretch>
              </p:blipFill>
              <p:spPr>
                <a:xfrm>
                  <a:off x="11445699" y="3699548"/>
                  <a:ext cx="169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AD54047E-3823-44A3-9D89-3CC3AC4CB36D}"/>
                    </a:ext>
                  </a:extLst>
                </p14:cNvPr>
                <p14:cNvContentPartPr/>
                <p14:nvPr/>
              </p14:nvContentPartPr>
              <p14:xfrm>
                <a:off x="9876819" y="2561948"/>
                <a:ext cx="237240" cy="207000"/>
              </p14:xfrm>
            </p:contentPart>
          </mc:Choice>
          <mc:Fallback xmlns="">
            <p:pic>
              <p:nvPicPr>
                <p:cNvPr id="138" name="Freihand 137">
                  <a:extLst>
                    <a:ext uri="{FF2B5EF4-FFF2-40B4-BE49-F238E27FC236}">
                      <a16:creationId xmlns:a16="http://schemas.microsoft.com/office/drawing/2014/main" id="{AD54047E-3823-44A3-9D89-3CC3AC4CB36D}"/>
                    </a:ext>
                  </a:extLst>
                </p:cNvPr>
                <p:cNvPicPr/>
                <p:nvPr/>
              </p:nvPicPr>
              <p:blipFill>
                <a:blip r:embed="rId220"/>
                <a:stretch>
                  <a:fillRect/>
                </a:stretch>
              </p:blipFill>
              <p:spPr>
                <a:xfrm>
                  <a:off x="9872499" y="2557628"/>
                  <a:ext cx="245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0" name="Freihand 139">
                  <a:extLst>
                    <a:ext uri="{FF2B5EF4-FFF2-40B4-BE49-F238E27FC236}">
                      <a16:creationId xmlns:a16="http://schemas.microsoft.com/office/drawing/2014/main" id="{43474EE1-9E0E-4AAD-9923-25D5C7D20F94}"/>
                    </a:ext>
                  </a:extLst>
                </p14:cNvPr>
                <p14:cNvContentPartPr/>
                <p14:nvPr/>
              </p14:nvContentPartPr>
              <p14:xfrm>
                <a:off x="9679899" y="2602988"/>
                <a:ext cx="89640" cy="101520"/>
              </p14:xfrm>
            </p:contentPart>
          </mc:Choice>
          <mc:Fallback xmlns="">
            <p:pic>
              <p:nvPicPr>
                <p:cNvPr id="140" name="Freihand 139">
                  <a:extLst>
                    <a:ext uri="{FF2B5EF4-FFF2-40B4-BE49-F238E27FC236}">
                      <a16:creationId xmlns:a16="http://schemas.microsoft.com/office/drawing/2014/main" id="{43474EE1-9E0E-4AAD-9923-25D5C7D20F94}"/>
                    </a:ext>
                  </a:extLst>
                </p:cNvPr>
                <p:cNvPicPr/>
                <p:nvPr/>
              </p:nvPicPr>
              <p:blipFill>
                <a:blip r:embed="rId222"/>
                <a:stretch>
                  <a:fillRect/>
                </a:stretch>
              </p:blipFill>
              <p:spPr>
                <a:xfrm>
                  <a:off x="9675579" y="2598668"/>
                  <a:ext cx="98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1" name="Freihand 140">
                  <a:extLst>
                    <a:ext uri="{FF2B5EF4-FFF2-40B4-BE49-F238E27FC236}">
                      <a16:creationId xmlns:a16="http://schemas.microsoft.com/office/drawing/2014/main" id="{5FD543A6-03CA-401A-9841-0AF1B5F99D67}"/>
                    </a:ext>
                  </a:extLst>
                </p14:cNvPr>
                <p14:cNvContentPartPr/>
                <p14:nvPr/>
              </p14:nvContentPartPr>
              <p14:xfrm>
                <a:off x="9712299" y="2492468"/>
                <a:ext cx="8640" cy="14040"/>
              </p14:xfrm>
            </p:contentPart>
          </mc:Choice>
          <mc:Fallback xmlns="">
            <p:pic>
              <p:nvPicPr>
                <p:cNvPr id="141" name="Freihand 140">
                  <a:extLst>
                    <a:ext uri="{FF2B5EF4-FFF2-40B4-BE49-F238E27FC236}">
                      <a16:creationId xmlns:a16="http://schemas.microsoft.com/office/drawing/2014/main" id="{5FD543A6-03CA-401A-9841-0AF1B5F99D67}"/>
                    </a:ext>
                  </a:extLst>
                </p:cNvPr>
                <p:cNvPicPr/>
                <p:nvPr/>
              </p:nvPicPr>
              <p:blipFill>
                <a:blip r:embed="rId224"/>
                <a:stretch>
                  <a:fillRect/>
                </a:stretch>
              </p:blipFill>
              <p:spPr>
                <a:xfrm>
                  <a:off x="9707979" y="2488148"/>
                  <a:ext cx="17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2" name="Freihand 141">
                  <a:extLst>
                    <a:ext uri="{FF2B5EF4-FFF2-40B4-BE49-F238E27FC236}">
                      <a16:creationId xmlns:a16="http://schemas.microsoft.com/office/drawing/2014/main" id="{A0EEA289-C4C1-4800-9BA3-9398536E87D9}"/>
                    </a:ext>
                  </a:extLst>
                </p14:cNvPr>
                <p14:cNvContentPartPr/>
                <p14:nvPr/>
              </p14:nvContentPartPr>
              <p14:xfrm>
                <a:off x="11402139" y="3988268"/>
                <a:ext cx="120240" cy="46800"/>
              </p14:xfrm>
            </p:contentPart>
          </mc:Choice>
          <mc:Fallback xmlns="">
            <p:pic>
              <p:nvPicPr>
                <p:cNvPr id="142" name="Freihand 141">
                  <a:extLst>
                    <a:ext uri="{FF2B5EF4-FFF2-40B4-BE49-F238E27FC236}">
                      <a16:creationId xmlns:a16="http://schemas.microsoft.com/office/drawing/2014/main" id="{A0EEA289-C4C1-4800-9BA3-9398536E87D9}"/>
                    </a:ext>
                  </a:extLst>
                </p:cNvPr>
                <p:cNvPicPr/>
                <p:nvPr/>
              </p:nvPicPr>
              <p:blipFill>
                <a:blip r:embed="rId226"/>
                <a:stretch>
                  <a:fillRect/>
                </a:stretch>
              </p:blipFill>
              <p:spPr>
                <a:xfrm>
                  <a:off x="11397819" y="3983948"/>
                  <a:ext cx="128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3" name="Freihand 142">
                  <a:extLst>
                    <a:ext uri="{FF2B5EF4-FFF2-40B4-BE49-F238E27FC236}">
                      <a16:creationId xmlns:a16="http://schemas.microsoft.com/office/drawing/2014/main" id="{25416AEA-2E08-4412-8AB4-C16DBD386946}"/>
                    </a:ext>
                  </a:extLst>
                </p14:cNvPr>
                <p14:cNvContentPartPr/>
                <p14:nvPr/>
              </p14:nvContentPartPr>
              <p14:xfrm>
                <a:off x="11464779" y="3984308"/>
                <a:ext cx="105480" cy="179640"/>
              </p14:xfrm>
            </p:contentPart>
          </mc:Choice>
          <mc:Fallback xmlns="">
            <p:pic>
              <p:nvPicPr>
                <p:cNvPr id="143" name="Freihand 142">
                  <a:extLst>
                    <a:ext uri="{FF2B5EF4-FFF2-40B4-BE49-F238E27FC236}">
                      <a16:creationId xmlns:a16="http://schemas.microsoft.com/office/drawing/2014/main" id="{25416AEA-2E08-4412-8AB4-C16DBD386946}"/>
                    </a:ext>
                  </a:extLst>
                </p:cNvPr>
                <p:cNvPicPr/>
                <p:nvPr/>
              </p:nvPicPr>
              <p:blipFill>
                <a:blip r:embed="rId228"/>
                <a:stretch>
                  <a:fillRect/>
                </a:stretch>
              </p:blipFill>
              <p:spPr>
                <a:xfrm>
                  <a:off x="11460459" y="3979988"/>
                  <a:ext cx="114120" cy="188280"/>
                </a:xfrm>
                <a:prstGeom prst="rect">
                  <a:avLst/>
                </a:prstGeom>
              </p:spPr>
            </p:pic>
          </mc:Fallback>
        </mc:AlternateContent>
      </p:grpSp>
      <p:grpSp>
        <p:nvGrpSpPr>
          <p:cNvPr id="163" name="Gruppieren 162">
            <a:extLst>
              <a:ext uri="{FF2B5EF4-FFF2-40B4-BE49-F238E27FC236}">
                <a16:creationId xmlns:a16="http://schemas.microsoft.com/office/drawing/2014/main" id="{398E6E02-861F-4AB9-8731-CF413E79879C}"/>
              </a:ext>
            </a:extLst>
          </p:cNvPr>
          <p:cNvGrpSpPr/>
          <p:nvPr/>
        </p:nvGrpSpPr>
        <p:grpSpPr>
          <a:xfrm>
            <a:off x="6413259" y="1441628"/>
            <a:ext cx="507960" cy="226080"/>
            <a:chOff x="6413259" y="1441628"/>
            <a:chExt cx="507960" cy="226080"/>
          </a:xfrm>
        </p:grpSpPr>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2C5B321C-CF6F-487B-85C1-55F30074D19D}"/>
                    </a:ext>
                  </a:extLst>
                </p14:cNvPr>
                <p14:cNvContentPartPr/>
                <p14:nvPr/>
              </p14:nvContentPartPr>
              <p14:xfrm>
                <a:off x="6413259" y="1441628"/>
                <a:ext cx="8280" cy="225720"/>
              </p14:xfrm>
            </p:contentPart>
          </mc:Choice>
          <mc:Fallback xmlns="">
            <p:pic>
              <p:nvPicPr>
                <p:cNvPr id="150" name="Freihand 149">
                  <a:extLst>
                    <a:ext uri="{FF2B5EF4-FFF2-40B4-BE49-F238E27FC236}">
                      <a16:creationId xmlns:a16="http://schemas.microsoft.com/office/drawing/2014/main" id="{2C5B321C-CF6F-487B-85C1-55F30074D19D}"/>
                    </a:ext>
                  </a:extLst>
                </p:cNvPr>
                <p:cNvPicPr/>
                <p:nvPr/>
              </p:nvPicPr>
              <p:blipFill>
                <a:blip r:embed="rId230"/>
                <a:stretch>
                  <a:fillRect/>
                </a:stretch>
              </p:blipFill>
              <p:spPr>
                <a:xfrm>
                  <a:off x="6408939" y="1437308"/>
                  <a:ext cx="16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3" name="Freihand 152">
                  <a:extLst>
                    <a:ext uri="{FF2B5EF4-FFF2-40B4-BE49-F238E27FC236}">
                      <a16:creationId xmlns:a16="http://schemas.microsoft.com/office/drawing/2014/main" id="{2E1159C0-5F81-4EF2-875E-14521F8D2148}"/>
                    </a:ext>
                  </a:extLst>
                </p14:cNvPr>
                <p14:cNvContentPartPr/>
                <p14:nvPr/>
              </p14:nvContentPartPr>
              <p14:xfrm>
                <a:off x="6660219" y="1504268"/>
                <a:ext cx="83520" cy="67320"/>
              </p14:xfrm>
            </p:contentPart>
          </mc:Choice>
          <mc:Fallback xmlns="">
            <p:pic>
              <p:nvPicPr>
                <p:cNvPr id="153" name="Freihand 152">
                  <a:extLst>
                    <a:ext uri="{FF2B5EF4-FFF2-40B4-BE49-F238E27FC236}">
                      <a16:creationId xmlns:a16="http://schemas.microsoft.com/office/drawing/2014/main" id="{2E1159C0-5F81-4EF2-875E-14521F8D2148}"/>
                    </a:ext>
                  </a:extLst>
                </p:cNvPr>
                <p:cNvPicPr/>
                <p:nvPr/>
              </p:nvPicPr>
              <p:blipFill>
                <a:blip r:embed="rId232"/>
                <a:stretch>
                  <a:fillRect/>
                </a:stretch>
              </p:blipFill>
              <p:spPr>
                <a:xfrm>
                  <a:off x="6655899" y="1499948"/>
                  <a:ext cx="92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4" name="Freihand 153">
                  <a:extLst>
                    <a:ext uri="{FF2B5EF4-FFF2-40B4-BE49-F238E27FC236}">
                      <a16:creationId xmlns:a16="http://schemas.microsoft.com/office/drawing/2014/main" id="{E2958CFC-F453-446E-9E02-39B35CE02966}"/>
                    </a:ext>
                  </a:extLst>
                </p14:cNvPr>
                <p14:cNvContentPartPr/>
                <p14:nvPr/>
              </p14:nvContentPartPr>
              <p14:xfrm>
                <a:off x="6715299" y="1593908"/>
                <a:ext cx="22680" cy="63360"/>
              </p14:xfrm>
            </p:contentPart>
          </mc:Choice>
          <mc:Fallback xmlns="">
            <p:pic>
              <p:nvPicPr>
                <p:cNvPr id="154" name="Freihand 153">
                  <a:extLst>
                    <a:ext uri="{FF2B5EF4-FFF2-40B4-BE49-F238E27FC236}">
                      <a16:creationId xmlns:a16="http://schemas.microsoft.com/office/drawing/2014/main" id="{E2958CFC-F453-446E-9E02-39B35CE02966}"/>
                    </a:ext>
                  </a:extLst>
                </p:cNvPr>
                <p:cNvPicPr/>
                <p:nvPr/>
              </p:nvPicPr>
              <p:blipFill>
                <a:blip r:embed="rId234"/>
                <a:stretch>
                  <a:fillRect/>
                </a:stretch>
              </p:blipFill>
              <p:spPr>
                <a:xfrm>
                  <a:off x="6710979" y="1589588"/>
                  <a:ext cx="31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5" name="Freihand 154">
                  <a:extLst>
                    <a:ext uri="{FF2B5EF4-FFF2-40B4-BE49-F238E27FC236}">
                      <a16:creationId xmlns:a16="http://schemas.microsoft.com/office/drawing/2014/main" id="{5A0F1915-C3B3-4CEC-85C3-C50ADC2605AB}"/>
                    </a:ext>
                  </a:extLst>
                </p14:cNvPr>
                <p14:cNvContentPartPr/>
                <p14:nvPr/>
              </p14:nvContentPartPr>
              <p14:xfrm>
                <a:off x="6770019" y="1499228"/>
                <a:ext cx="66960" cy="102960"/>
              </p14:xfrm>
            </p:contentPart>
          </mc:Choice>
          <mc:Fallback xmlns="">
            <p:pic>
              <p:nvPicPr>
                <p:cNvPr id="155" name="Freihand 154">
                  <a:extLst>
                    <a:ext uri="{FF2B5EF4-FFF2-40B4-BE49-F238E27FC236}">
                      <a16:creationId xmlns:a16="http://schemas.microsoft.com/office/drawing/2014/main" id="{5A0F1915-C3B3-4CEC-85C3-C50ADC2605AB}"/>
                    </a:ext>
                  </a:extLst>
                </p:cNvPr>
                <p:cNvPicPr/>
                <p:nvPr/>
              </p:nvPicPr>
              <p:blipFill>
                <a:blip r:embed="rId236"/>
                <a:stretch>
                  <a:fillRect/>
                </a:stretch>
              </p:blipFill>
              <p:spPr>
                <a:xfrm>
                  <a:off x="6765699" y="1494908"/>
                  <a:ext cx="7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6" name="Freihand 155">
                  <a:extLst>
                    <a:ext uri="{FF2B5EF4-FFF2-40B4-BE49-F238E27FC236}">
                      <a16:creationId xmlns:a16="http://schemas.microsoft.com/office/drawing/2014/main" id="{DED2887B-C996-421E-8B2D-6C2C172EA2C8}"/>
                    </a:ext>
                  </a:extLst>
                </p14:cNvPr>
                <p14:cNvContentPartPr/>
                <p14:nvPr/>
              </p14:nvContentPartPr>
              <p14:xfrm>
                <a:off x="6877659" y="1535948"/>
                <a:ext cx="43560" cy="131760"/>
              </p14:xfrm>
            </p:contentPart>
          </mc:Choice>
          <mc:Fallback xmlns="">
            <p:pic>
              <p:nvPicPr>
                <p:cNvPr id="156" name="Freihand 155">
                  <a:extLst>
                    <a:ext uri="{FF2B5EF4-FFF2-40B4-BE49-F238E27FC236}">
                      <a16:creationId xmlns:a16="http://schemas.microsoft.com/office/drawing/2014/main" id="{DED2887B-C996-421E-8B2D-6C2C172EA2C8}"/>
                    </a:ext>
                  </a:extLst>
                </p:cNvPr>
                <p:cNvPicPr/>
                <p:nvPr/>
              </p:nvPicPr>
              <p:blipFill>
                <a:blip r:embed="rId238"/>
                <a:stretch>
                  <a:fillRect/>
                </a:stretch>
              </p:blipFill>
              <p:spPr>
                <a:xfrm>
                  <a:off x="6873339" y="1531628"/>
                  <a:ext cx="52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2" name="Freihand 161">
                  <a:extLst>
                    <a:ext uri="{FF2B5EF4-FFF2-40B4-BE49-F238E27FC236}">
                      <a16:creationId xmlns:a16="http://schemas.microsoft.com/office/drawing/2014/main" id="{80F757DC-CACF-4ED8-B3A2-6DF6C8BD6488}"/>
                    </a:ext>
                  </a:extLst>
                </p14:cNvPr>
                <p14:cNvContentPartPr/>
                <p14:nvPr/>
              </p14:nvContentPartPr>
              <p14:xfrm>
                <a:off x="6485979" y="1549268"/>
                <a:ext cx="71640" cy="16200"/>
              </p14:xfrm>
            </p:contentPart>
          </mc:Choice>
          <mc:Fallback xmlns="">
            <p:pic>
              <p:nvPicPr>
                <p:cNvPr id="162" name="Freihand 161">
                  <a:extLst>
                    <a:ext uri="{FF2B5EF4-FFF2-40B4-BE49-F238E27FC236}">
                      <a16:creationId xmlns:a16="http://schemas.microsoft.com/office/drawing/2014/main" id="{80F757DC-CACF-4ED8-B3A2-6DF6C8BD6488}"/>
                    </a:ext>
                  </a:extLst>
                </p:cNvPr>
                <p:cNvPicPr/>
                <p:nvPr/>
              </p:nvPicPr>
              <p:blipFill>
                <a:blip r:embed="rId240"/>
                <a:stretch>
                  <a:fillRect/>
                </a:stretch>
              </p:blipFill>
              <p:spPr>
                <a:xfrm>
                  <a:off x="6481659" y="1544948"/>
                  <a:ext cx="8028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231" name="Freihand 230">
                <a:extLst>
                  <a:ext uri="{FF2B5EF4-FFF2-40B4-BE49-F238E27FC236}">
                    <a16:creationId xmlns:a16="http://schemas.microsoft.com/office/drawing/2014/main" id="{4854F4C7-CC18-4EB3-B18D-F1650D8F1A00}"/>
                  </a:ext>
                </a:extLst>
              </p14:cNvPr>
              <p14:cNvContentPartPr/>
              <p14:nvPr/>
            </p14:nvContentPartPr>
            <p14:xfrm>
              <a:off x="6740139" y="791468"/>
              <a:ext cx="360" cy="360"/>
            </p14:xfrm>
          </p:contentPart>
        </mc:Choice>
        <mc:Fallback xmlns="">
          <p:pic>
            <p:nvPicPr>
              <p:cNvPr id="231" name="Freihand 230">
                <a:extLst>
                  <a:ext uri="{FF2B5EF4-FFF2-40B4-BE49-F238E27FC236}">
                    <a16:creationId xmlns:a16="http://schemas.microsoft.com/office/drawing/2014/main" id="{4854F4C7-CC18-4EB3-B18D-F1650D8F1A00}"/>
                  </a:ext>
                </a:extLst>
              </p:cNvPr>
              <p:cNvPicPr/>
              <p:nvPr/>
            </p:nvPicPr>
            <p:blipFill>
              <a:blip r:embed="rId242"/>
              <a:stretch>
                <a:fillRect/>
              </a:stretch>
            </p:blipFill>
            <p:spPr>
              <a:xfrm>
                <a:off x="6735819" y="787148"/>
                <a:ext cx="9000" cy="9000"/>
              </a:xfrm>
              <a:prstGeom prst="rect">
                <a:avLst/>
              </a:prstGeom>
            </p:spPr>
          </p:pic>
        </mc:Fallback>
      </mc:AlternateContent>
      <p:grpSp>
        <p:nvGrpSpPr>
          <p:cNvPr id="283" name="Gruppieren 282">
            <a:extLst>
              <a:ext uri="{FF2B5EF4-FFF2-40B4-BE49-F238E27FC236}">
                <a16:creationId xmlns:a16="http://schemas.microsoft.com/office/drawing/2014/main" id="{EA8FD28E-B91A-4104-A952-FDB4D01DD3DF}"/>
              </a:ext>
            </a:extLst>
          </p:cNvPr>
          <p:cNvGrpSpPr/>
          <p:nvPr/>
        </p:nvGrpSpPr>
        <p:grpSpPr>
          <a:xfrm>
            <a:off x="9088059" y="27908"/>
            <a:ext cx="1125720" cy="214560"/>
            <a:chOff x="9088059" y="27908"/>
            <a:chExt cx="1125720" cy="214560"/>
          </a:xfrm>
        </p:grpSpPr>
        <mc:AlternateContent xmlns:mc="http://schemas.openxmlformats.org/markup-compatibility/2006" xmlns:p14="http://schemas.microsoft.com/office/powerpoint/2010/main">
          <mc:Choice Requires="p14">
            <p:contentPart p14:bwMode="auto" r:id="rId243">
              <p14:nvContentPartPr>
                <p14:cNvPr id="253" name="Freihand 252">
                  <a:extLst>
                    <a:ext uri="{FF2B5EF4-FFF2-40B4-BE49-F238E27FC236}">
                      <a16:creationId xmlns:a16="http://schemas.microsoft.com/office/drawing/2014/main" id="{D6AA8D31-0724-4C6C-A17F-A790C671F775}"/>
                    </a:ext>
                  </a:extLst>
                </p14:cNvPr>
                <p14:cNvContentPartPr/>
                <p14:nvPr/>
              </p14:nvContentPartPr>
              <p14:xfrm>
                <a:off x="9088059" y="74348"/>
                <a:ext cx="149760" cy="168120"/>
              </p14:xfrm>
            </p:contentPart>
          </mc:Choice>
          <mc:Fallback xmlns="">
            <p:pic>
              <p:nvPicPr>
                <p:cNvPr id="253" name="Freihand 252">
                  <a:extLst>
                    <a:ext uri="{FF2B5EF4-FFF2-40B4-BE49-F238E27FC236}">
                      <a16:creationId xmlns:a16="http://schemas.microsoft.com/office/drawing/2014/main" id="{D6AA8D31-0724-4C6C-A17F-A790C671F775}"/>
                    </a:ext>
                  </a:extLst>
                </p:cNvPr>
                <p:cNvPicPr/>
                <p:nvPr/>
              </p:nvPicPr>
              <p:blipFill>
                <a:blip r:embed="rId244"/>
                <a:stretch>
                  <a:fillRect/>
                </a:stretch>
              </p:blipFill>
              <p:spPr>
                <a:xfrm>
                  <a:off x="9083739" y="70028"/>
                  <a:ext cx="158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54" name="Freihand 253">
                  <a:extLst>
                    <a:ext uri="{FF2B5EF4-FFF2-40B4-BE49-F238E27FC236}">
                      <a16:creationId xmlns:a16="http://schemas.microsoft.com/office/drawing/2014/main" id="{9662F73D-1E5E-4FEE-AA10-3CC717703E7C}"/>
                    </a:ext>
                  </a:extLst>
                </p14:cNvPr>
                <p14:cNvContentPartPr/>
                <p14:nvPr/>
              </p14:nvContentPartPr>
              <p14:xfrm>
                <a:off x="9273099" y="118988"/>
                <a:ext cx="160200" cy="70560"/>
              </p14:xfrm>
            </p:contentPart>
          </mc:Choice>
          <mc:Fallback xmlns="">
            <p:pic>
              <p:nvPicPr>
                <p:cNvPr id="254" name="Freihand 253">
                  <a:extLst>
                    <a:ext uri="{FF2B5EF4-FFF2-40B4-BE49-F238E27FC236}">
                      <a16:creationId xmlns:a16="http://schemas.microsoft.com/office/drawing/2014/main" id="{9662F73D-1E5E-4FEE-AA10-3CC717703E7C}"/>
                    </a:ext>
                  </a:extLst>
                </p:cNvPr>
                <p:cNvPicPr/>
                <p:nvPr/>
              </p:nvPicPr>
              <p:blipFill>
                <a:blip r:embed="rId246"/>
                <a:stretch>
                  <a:fillRect/>
                </a:stretch>
              </p:blipFill>
              <p:spPr>
                <a:xfrm>
                  <a:off x="9268779" y="114668"/>
                  <a:ext cx="168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55" name="Freihand 254">
                  <a:extLst>
                    <a:ext uri="{FF2B5EF4-FFF2-40B4-BE49-F238E27FC236}">
                      <a16:creationId xmlns:a16="http://schemas.microsoft.com/office/drawing/2014/main" id="{73786968-EBFB-4873-A353-6F02D9A5E195}"/>
                    </a:ext>
                  </a:extLst>
                </p14:cNvPr>
                <p14:cNvContentPartPr/>
                <p14:nvPr/>
              </p14:nvContentPartPr>
              <p14:xfrm>
                <a:off x="9491979" y="97748"/>
                <a:ext cx="107280" cy="84600"/>
              </p14:xfrm>
            </p:contentPart>
          </mc:Choice>
          <mc:Fallback xmlns="">
            <p:pic>
              <p:nvPicPr>
                <p:cNvPr id="255" name="Freihand 254">
                  <a:extLst>
                    <a:ext uri="{FF2B5EF4-FFF2-40B4-BE49-F238E27FC236}">
                      <a16:creationId xmlns:a16="http://schemas.microsoft.com/office/drawing/2014/main" id="{73786968-EBFB-4873-A353-6F02D9A5E195}"/>
                    </a:ext>
                  </a:extLst>
                </p:cNvPr>
                <p:cNvPicPr/>
                <p:nvPr/>
              </p:nvPicPr>
              <p:blipFill>
                <a:blip r:embed="rId248"/>
                <a:stretch>
                  <a:fillRect/>
                </a:stretch>
              </p:blipFill>
              <p:spPr>
                <a:xfrm>
                  <a:off x="9487659" y="93428"/>
                  <a:ext cx="115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56" name="Freihand 255">
                  <a:extLst>
                    <a:ext uri="{FF2B5EF4-FFF2-40B4-BE49-F238E27FC236}">
                      <a16:creationId xmlns:a16="http://schemas.microsoft.com/office/drawing/2014/main" id="{1E07C9B0-6508-4F91-A1DA-81ED07B37FCB}"/>
                    </a:ext>
                  </a:extLst>
                </p14:cNvPr>
                <p14:cNvContentPartPr/>
                <p14:nvPr/>
              </p14:nvContentPartPr>
              <p14:xfrm>
                <a:off x="9617259" y="108908"/>
                <a:ext cx="70200" cy="77760"/>
              </p14:xfrm>
            </p:contentPart>
          </mc:Choice>
          <mc:Fallback xmlns="">
            <p:pic>
              <p:nvPicPr>
                <p:cNvPr id="256" name="Freihand 255">
                  <a:extLst>
                    <a:ext uri="{FF2B5EF4-FFF2-40B4-BE49-F238E27FC236}">
                      <a16:creationId xmlns:a16="http://schemas.microsoft.com/office/drawing/2014/main" id="{1E07C9B0-6508-4F91-A1DA-81ED07B37FCB}"/>
                    </a:ext>
                  </a:extLst>
                </p:cNvPr>
                <p:cNvPicPr/>
                <p:nvPr/>
              </p:nvPicPr>
              <p:blipFill>
                <a:blip r:embed="rId250"/>
                <a:stretch>
                  <a:fillRect/>
                </a:stretch>
              </p:blipFill>
              <p:spPr>
                <a:xfrm>
                  <a:off x="9612939" y="104588"/>
                  <a:ext cx="78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57" name="Freihand 256">
                  <a:extLst>
                    <a:ext uri="{FF2B5EF4-FFF2-40B4-BE49-F238E27FC236}">
                      <a16:creationId xmlns:a16="http://schemas.microsoft.com/office/drawing/2014/main" id="{4A3FE714-50E3-4FAC-B9F8-3712B96BC358}"/>
                    </a:ext>
                  </a:extLst>
                </p14:cNvPr>
                <p14:cNvContentPartPr/>
                <p14:nvPr/>
              </p14:nvContentPartPr>
              <p14:xfrm>
                <a:off x="9703659" y="112868"/>
                <a:ext cx="88200" cy="95760"/>
              </p14:xfrm>
            </p:contentPart>
          </mc:Choice>
          <mc:Fallback xmlns="">
            <p:pic>
              <p:nvPicPr>
                <p:cNvPr id="257" name="Freihand 256">
                  <a:extLst>
                    <a:ext uri="{FF2B5EF4-FFF2-40B4-BE49-F238E27FC236}">
                      <a16:creationId xmlns:a16="http://schemas.microsoft.com/office/drawing/2014/main" id="{4A3FE714-50E3-4FAC-B9F8-3712B96BC358}"/>
                    </a:ext>
                  </a:extLst>
                </p:cNvPr>
                <p:cNvPicPr/>
                <p:nvPr/>
              </p:nvPicPr>
              <p:blipFill>
                <a:blip r:embed="rId252"/>
                <a:stretch>
                  <a:fillRect/>
                </a:stretch>
              </p:blipFill>
              <p:spPr>
                <a:xfrm>
                  <a:off x="9699339" y="108548"/>
                  <a:ext cx="96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8" name="Freihand 257">
                  <a:extLst>
                    <a:ext uri="{FF2B5EF4-FFF2-40B4-BE49-F238E27FC236}">
                      <a16:creationId xmlns:a16="http://schemas.microsoft.com/office/drawing/2014/main" id="{0F4E5504-CF33-4D84-80EA-CFE859B2E65F}"/>
                    </a:ext>
                  </a:extLst>
                </p14:cNvPr>
                <p14:cNvContentPartPr/>
                <p14:nvPr/>
              </p14:nvContentPartPr>
              <p14:xfrm>
                <a:off x="9819579" y="73628"/>
                <a:ext cx="144720" cy="116640"/>
              </p14:xfrm>
            </p:contentPart>
          </mc:Choice>
          <mc:Fallback xmlns="">
            <p:pic>
              <p:nvPicPr>
                <p:cNvPr id="258" name="Freihand 257">
                  <a:extLst>
                    <a:ext uri="{FF2B5EF4-FFF2-40B4-BE49-F238E27FC236}">
                      <a16:creationId xmlns:a16="http://schemas.microsoft.com/office/drawing/2014/main" id="{0F4E5504-CF33-4D84-80EA-CFE859B2E65F}"/>
                    </a:ext>
                  </a:extLst>
                </p:cNvPr>
                <p:cNvPicPr/>
                <p:nvPr/>
              </p:nvPicPr>
              <p:blipFill>
                <a:blip r:embed="rId254"/>
                <a:stretch>
                  <a:fillRect/>
                </a:stretch>
              </p:blipFill>
              <p:spPr>
                <a:xfrm>
                  <a:off x="9815259" y="69308"/>
                  <a:ext cx="153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59" name="Freihand 258">
                  <a:extLst>
                    <a:ext uri="{FF2B5EF4-FFF2-40B4-BE49-F238E27FC236}">
                      <a16:creationId xmlns:a16="http://schemas.microsoft.com/office/drawing/2014/main" id="{1C6C7D8F-EE23-4A48-A5C8-7A8193510D67}"/>
                    </a:ext>
                  </a:extLst>
                </p14:cNvPr>
                <p14:cNvContentPartPr/>
                <p14:nvPr/>
              </p14:nvContentPartPr>
              <p14:xfrm>
                <a:off x="9808779" y="62468"/>
                <a:ext cx="169200" cy="119880"/>
              </p14:xfrm>
            </p:contentPart>
          </mc:Choice>
          <mc:Fallback xmlns="">
            <p:pic>
              <p:nvPicPr>
                <p:cNvPr id="259" name="Freihand 258">
                  <a:extLst>
                    <a:ext uri="{FF2B5EF4-FFF2-40B4-BE49-F238E27FC236}">
                      <a16:creationId xmlns:a16="http://schemas.microsoft.com/office/drawing/2014/main" id="{1C6C7D8F-EE23-4A48-A5C8-7A8193510D67}"/>
                    </a:ext>
                  </a:extLst>
                </p:cNvPr>
                <p:cNvPicPr/>
                <p:nvPr/>
              </p:nvPicPr>
              <p:blipFill>
                <a:blip r:embed="rId256"/>
                <a:stretch>
                  <a:fillRect/>
                </a:stretch>
              </p:blipFill>
              <p:spPr>
                <a:xfrm>
                  <a:off x="9804459" y="58148"/>
                  <a:ext cx="177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0" name="Freihand 259">
                  <a:extLst>
                    <a:ext uri="{FF2B5EF4-FFF2-40B4-BE49-F238E27FC236}">
                      <a16:creationId xmlns:a16="http://schemas.microsoft.com/office/drawing/2014/main" id="{E6BBA31B-7CA9-4128-B15C-584C2322C4BE}"/>
                    </a:ext>
                  </a:extLst>
                </p14:cNvPr>
                <p14:cNvContentPartPr/>
                <p14:nvPr/>
              </p14:nvContentPartPr>
              <p14:xfrm>
                <a:off x="10004979" y="103148"/>
                <a:ext cx="45720" cy="100800"/>
              </p14:xfrm>
            </p:contentPart>
          </mc:Choice>
          <mc:Fallback xmlns="">
            <p:pic>
              <p:nvPicPr>
                <p:cNvPr id="260" name="Freihand 259">
                  <a:extLst>
                    <a:ext uri="{FF2B5EF4-FFF2-40B4-BE49-F238E27FC236}">
                      <a16:creationId xmlns:a16="http://schemas.microsoft.com/office/drawing/2014/main" id="{E6BBA31B-7CA9-4128-B15C-584C2322C4BE}"/>
                    </a:ext>
                  </a:extLst>
                </p:cNvPr>
                <p:cNvPicPr/>
                <p:nvPr/>
              </p:nvPicPr>
              <p:blipFill>
                <a:blip r:embed="rId258"/>
                <a:stretch>
                  <a:fillRect/>
                </a:stretch>
              </p:blipFill>
              <p:spPr>
                <a:xfrm>
                  <a:off x="10000659" y="98828"/>
                  <a:ext cx="54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1" name="Freihand 260">
                  <a:extLst>
                    <a:ext uri="{FF2B5EF4-FFF2-40B4-BE49-F238E27FC236}">
                      <a16:creationId xmlns:a16="http://schemas.microsoft.com/office/drawing/2014/main" id="{E2C48842-5872-427A-9B76-705A620BB487}"/>
                    </a:ext>
                  </a:extLst>
                </p14:cNvPr>
                <p14:cNvContentPartPr/>
                <p14:nvPr/>
              </p14:nvContentPartPr>
              <p14:xfrm>
                <a:off x="10066179" y="88748"/>
                <a:ext cx="147600" cy="121680"/>
              </p14:xfrm>
            </p:contentPart>
          </mc:Choice>
          <mc:Fallback xmlns="">
            <p:pic>
              <p:nvPicPr>
                <p:cNvPr id="261" name="Freihand 260">
                  <a:extLst>
                    <a:ext uri="{FF2B5EF4-FFF2-40B4-BE49-F238E27FC236}">
                      <a16:creationId xmlns:a16="http://schemas.microsoft.com/office/drawing/2014/main" id="{E2C48842-5872-427A-9B76-705A620BB487}"/>
                    </a:ext>
                  </a:extLst>
                </p:cNvPr>
                <p:cNvPicPr/>
                <p:nvPr/>
              </p:nvPicPr>
              <p:blipFill>
                <a:blip r:embed="rId260"/>
                <a:stretch>
                  <a:fillRect/>
                </a:stretch>
              </p:blipFill>
              <p:spPr>
                <a:xfrm>
                  <a:off x="10061859" y="84428"/>
                  <a:ext cx="156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2" name="Freihand 261">
                  <a:extLst>
                    <a:ext uri="{FF2B5EF4-FFF2-40B4-BE49-F238E27FC236}">
                      <a16:creationId xmlns:a16="http://schemas.microsoft.com/office/drawing/2014/main" id="{9FA3FBBA-3F3C-433E-A66D-C3880B61FA2E}"/>
                    </a:ext>
                  </a:extLst>
                </p14:cNvPr>
                <p14:cNvContentPartPr/>
                <p14:nvPr/>
              </p14:nvContentPartPr>
              <p14:xfrm>
                <a:off x="9770619" y="27908"/>
                <a:ext cx="32760" cy="5760"/>
              </p14:xfrm>
            </p:contentPart>
          </mc:Choice>
          <mc:Fallback xmlns="">
            <p:pic>
              <p:nvPicPr>
                <p:cNvPr id="262" name="Freihand 261">
                  <a:extLst>
                    <a:ext uri="{FF2B5EF4-FFF2-40B4-BE49-F238E27FC236}">
                      <a16:creationId xmlns:a16="http://schemas.microsoft.com/office/drawing/2014/main" id="{9FA3FBBA-3F3C-433E-A66D-C3880B61FA2E}"/>
                    </a:ext>
                  </a:extLst>
                </p:cNvPr>
                <p:cNvPicPr/>
                <p:nvPr/>
              </p:nvPicPr>
              <p:blipFill>
                <a:blip r:embed="rId262"/>
                <a:stretch>
                  <a:fillRect/>
                </a:stretch>
              </p:blipFill>
              <p:spPr>
                <a:xfrm>
                  <a:off x="9766299" y="23588"/>
                  <a:ext cx="41400" cy="14400"/>
                </a:xfrm>
                <a:prstGeom prst="rect">
                  <a:avLst/>
                </a:prstGeom>
              </p:spPr>
            </p:pic>
          </mc:Fallback>
        </mc:AlternateContent>
      </p:grpSp>
      <p:grpSp>
        <p:nvGrpSpPr>
          <p:cNvPr id="282" name="Gruppieren 281">
            <a:extLst>
              <a:ext uri="{FF2B5EF4-FFF2-40B4-BE49-F238E27FC236}">
                <a16:creationId xmlns:a16="http://schemas.microsoft.com/office/drawing/2014/main" id="{F403E7B6-46C6-42ED-A1A4-3012E9D2A44B}"/>
              </a:ext>
            </a:extLst>
          </p:cNvPr>
          <p:cNvGrpSpPr/>
          <p:nvPr/>
        </p:nvGrpSpPr>
        <p:grpSpPr>
          <a:xfrm>
            <a:off x="10402059" y="74708"/>
            <a:ext cx="1684800" cy="248760"/>
            <a:chOff x="10402059" y="74708"/>
            <a:chExt cx="1684800" cy="248760"/>
          </a:xfrm>
        </p:grpSpPr>
        <mc:AlternateContent xmlns:mc="http://schemas.openxmlformats.org/markup-compatibility/2006" xmlns:p14="http://schemas.microsoft.com/office/powerpoint/2010/main">
          <mc:Choice Requires="p14">
            <p:contentPart p14:bwMode="auto" r:id="rId263">
              <p14:nvContentPartPr>
                <p14:cNvPr id="263" name="Freihand 262">
                  <a:extLst>
                    <a:ext uri="{FF2B5EF4-FFF2-40B4-BE49-F238E27FC236}">
                      <a16:creationId xmlns:a16="http://schemas.microsoft.com/office/drawing/2014/main" id="{6A6D959C-AE71-4844-88B9-CD8263360F1B}"/>
                    </a:ext>
                  </a:extLst>
                </p14:cNvPr>
                <p14:cNvContentPartPr/>
                <p14:nvPr/>
              </p14:nvContentPartPr>
              <p14:xfrm>
                <a:off x="10402059" y="129788"/>
                <a:ext cx="119880" cy="81360"/>
              </p14:xfrm>
            </p:contentPart>
          </mc:Choice>
          <mc:Fallback xmlns="">
            <p:pic>
              <p:nvPicPr>
                <p:cNvPr id="263" name="Freihand 262">
                  <a:extLst>
                    <a:ext uri="{FF2B5EF4-FFF2-40B4-BE49-F238E27FC236}">
                      <a16:creationId xmlns:a16="http://schemas.microsoft.com/office/drawing/2014/main" id="{6A6D959C-AE71-4844-88B9-CD8263360F1B}"/>
                    </a:ext>
                  </a:extLst>
                </p:cNvPr>
                <p:cNvPicPr/>
                <p:nvPr/>
              </p:nvPicPr>
              <p:blipFill>
                <a:blip r:embed="rId264"/>
                <a:stretch>
                  <a:fillRect/>
                </a:stretch>
              </p:blipFill>
              <p:spPr>
                <a:xfrm>
                  <a:off x="10397739" y="125468"/>
                  <a:ext cx="128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4" name="Freihand 263">
                  <a:extLst>
                    <a:ext uri="{FF2B5EF4-FFF2-40B4-BE49-F238E27FC236}">
                      <a16:creationId xmlns:a16="http://schemas.microsoft.com/office/drawing/2014/main" id="{5C3B1466-2CF0-4B22-9A74-ADB33C0FEEE9}"/>
                    </a:ext>
                  </a:extLst>
                </p14:cNvPr>
                <p14:cNvContentPartPr/>
                <p14:nvPr/>
              </p14:nvContentPartPr>
              <p14:xfrm>
                <a:off x="10629219" y="150308"/>
                <a:ext cx="13680" cy="19800"/>
              </p14:xfrm>
            </p:contentPart>
          </mc:Choice>
          <mc:Fallback xmlns="">
            <p:pic>
              <p:nvPicPr>
                <p:cNvPr id="264" name="Freihand 263">
                  <a:extLst>
                    <a:ext uri="{FF2B5EF4-FFF2-40B4-BE49-F238E27FC236}">
                      <a16:creationId xmlns:a16="http://schemas.microsoft.com/office/drawing/2014/main" id="{5C3B1466-2CF0-4B22-9A74-ADB33C0FEEE9}"/>
                    </a:ext>
                  </a:extLst>
                </p:cNvPr>
                <p:cNvPicPr/>
                <p:nvPr/>
              </p:nvPicPr>
              <p:blipFill>
                <a:blip r:embed="rId266"/>
                <a:stretch>
                  <a:fillRect/>
                </a:stretch>
              </p:blipFill>
              <p:spPr>
                <a:xfrm>
                  <a:off x="10624899" y="145988"/>
                  <a:ext cx="22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5" name="Freihand 264">
                  <a:extLst>
                    <a:ext uri="{FF2B5EF4-FFF2-40B4-BE49-F238E27FC236}">
                      <a16:creationId xmlns:a16="http://schemas.microsoft.com/office/drawing/2014/main" id="{38D5D482-DF26-4A8B-9198-226B9E8B8293}"/>
                    </a:ext>
                  </a:extLst>
                </p14:cNvPr>
                <p14:cNvContentPartPr/>
                <p14:nvPr/>
              </p14:nvContentPartPr>
              <p14:xfrm>
                <a:off x="10633179" y="198908"/>
                <a:ext cx="6840" cy="4680"/>
              </p14:xfrm>
            </p:contentPart>
          </mc:Choice>
          <mc:Fallback xmlns="">
            <p:pic>
              <p:nvPicPr>
                <p:cNvPr id="265" name="Freihand 264">
                  <a:extLst>
                    <a:ext uri="{FF2B5EF4-FFF2-40B4-BE49-F238E27FC236}">
                      <a16:creationId xmlns:a16="http://schemas.microsoft.com/office/drawing/2014/main" id="{38D5D482-DF26-4A8B-9198-226B9E8B8293}"/>
                    </a:ext>
                  </a:extLst>
                </p:cNvPr>
                <p:cNvPicPr/>
                <p:nvPr/>
              </p:nvPicPr>
              <p:blipFill>
                <a:blip r:embed="rId268"/>
                <a:stretch>
                  <a:fillRect/>
                </a:stretch>
              </p:blipFill>
              <p:spPr>
                <a:xfrm>
                  <a:off x="10628859" y="194588"/>
                  <a:ext cx="15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6" name="Freihand 265">
                  <a:extLst>
                    <a:ext uri="{FF2B5EF4-FFF2-40B4-BE49-F238E27FC236}">
                      <a16:creationId xmlns:a16="http://schemas.microsoft.com/office/drawing/2014/main" id="{13FCD7E6-B58B-47FF-AE1F-F85CFE5666F4}"/>
                    </a:ext>
                  </a:extLst>
                </p14:cNvPr>
                <p14:cNvContentPartPr/>
                <p14:nvPr/>
              </p14:nvContentPartPr>
              <p14:xfrm>
                <a:off x="10712019" y="77228"/>
                <a:ext cx="92880" cy="140400"/>
              </p14:xfrm>
            </p:contentPart>
          </mc:Choice>
          <mc:Fallback xmlns="">
            <p:pic>
              <p:nvPicPr>
                <p:cNvPr id="266" name="Freihand 265">
                  <a:extLst>
                    <a:ext uri="{FF2B5EF4-FFF2-40B4-BE49-F238E27FC236}">
                      <a16:creationId xmlns:a16="http://schemas.microsoft.com/office/drawing/2014/main" id="{13FCD7E6-B58B-47FF-AE1F-F85CFE5666F4}"/>
                    </a:ext>
                  </a:extLst>
                </p:cNvPr>
                <p:cNvPicPr/>
                <p:nvPr/>
              </p:nvPicPr>
              <p:blipFill>
                <a:blip r:embed="rId270"/>
                <a:stretch>
                  <a:fillRect/>
                </a:stretch>
              </p:blipFill>
              <p:spPr>
                <a:xfrm>
                  <a:off x="10707699" y="72908"/>
                  <a:ext cx="101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7" name="Freihand 266">
                  <a:extLst>
                    <a:ext uri="{FF2B5EF4-FFF2-40B4-BE49-F238E27FC236}">
                      <a16:creationId xmlns:a16="http://schemas.microsoft.com/office/drawing/2014/main" id="{AF5A6BD1-7158-496A-817E-2D634801379F}"/>
                    </a:ext>
                  </a:extLst>
                </p14:cNvPr>
                <p14:cNvContentPartPr/>
                <p14:nvPr/>
              </p14:nvContentPartPr>
              <p14:xfrm>
                <a:off x="10865019" y="92348"/>
                <a:ext cx="72000" cy="107280"/>
              </p14:xfrm>
            </p:contentPart>
          </mc:Choice>
          <mc:Fallback xmlns="">
            <p:pic>
              <p:nvPicPr>
                <p:cNvPr id="267" name="Freihand 266">
                  <a:extLst>
                    <a:ext uri="{FF2B5EF4-FFF2-40B4-BE49-F238E27FC236}">
                      <a16:creationId xmlns:a16="http://schemas.microsoft.com/office/drawing/2014/main" id="{AF5A6BD1-7158-496A-817E-2D634801379F}"/>
                    </a:ext>
                  </a:extLst>
                </p:cNvPr>
                <p:cNvPicPr/>
                <p:nvPr/>
              </p:nvPicPr>
              <p:blipFill>
                <a:blip r:embed="rId272"/>
                <a:stretch>
                  <a:fillRect/>
                </a:stretch>
              </p:blipFill>
              <p:spPr>
                <a:xfrm>
                  <a:off x="10860699" y="88028"/>
                  <a:ext cx="80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8" name="Freihand 267">
                  <a:extLst>
                    <a:ext uri="{FF2B5EF4-FFF2-40B4-BE49-F238E27FC236}">
                      <a16:creationId xmlns:a16="http://schemas.microsoft.com/office/drawing/2014/main" id="{1F3826CF-CBC6-49D0-B01F-F789A36FFE31}"/>
                    </a:ext>
                  </a:extLst>
                </p14:cNvPr>
                <p14:cNvContentPartPr/>
                <p14:nvPr/>
              </p14:nvContentPartPr>
              <p14:xfrm>
                <a:off x="11016219" y="123668"/>
                <a:ext cx="10080" cy="14760"/>
              </p14:xfrm>
            </p:contentPart>
          </mc:Choice>
          <mc:Fallback xmlns="">
            <p:pic>
              <p:nvPicPr>
                <p:cNvPr id="268" name="Freihand 267">
                  <a:extLst>
                    <a:ext uri="{FF2B5EF4-FFF2-40B4-BE49-F238E27FC236}">
                      <a16:creationId xmlns:a16="http://schemas.microsoft.com/office/drawing/2014/main" id="{1F3826CF-CBC6-49D0-B01F-F789A36FFE31}"/>
                    </a:ext>
                  </a:extLst>
                </p:cNvPr>
                <p:cNvPicPr/>
                <p:nvPr/>
              </p:nvPicPr>
              <p:blipFill>
                <a:blip r:embed="rId224"/>
                <a:stretch>
                  <a:fillRect/>
                </a:stretch>
              </p:blipFill>
              <p:spPr>
                <a:xfrm>
                  <a:off x="11011899" y="119348"/>
                  <a:ext cx="18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69" name="Freihand 268">
                  <a:extLst>
                    <a:ext uri="{FF2B5EF4-FFF2-40B4-BE49-F238E27FC236}">
                      <a16:creationId xmlns:a16="http://schemas.microsoft.com/office/drawing/2014/main" id="{7BF31CE0-105A-4B93-8E9A-0EF2C1C79C88}"/>
                    </a:ext>
                  </a:extLst>
                </p14:cNvPr>
                <p14:cNvContentPartPr/>
                <p14:nvPr/>
              </p14:nvContentPartPr>
              <p14:xfrm>
                <a:off x="11025579" y="120428"/>
                <a:ext cx="148320" cy="62280"/>
              </p14:xfrm>
            </p:contentPart>
          </mc:Choice>
          <mc:Fallback xmlns="">
            <p:pic>
              <p:nvPicPr>
                <p:cNvPr id="269" name="Freihand 268">
                  <a:extLst>
                    <a:ext uri="{FF2B5EF4-FFF2-40B4-BE49-F238E27FC236}">
                      <a16:creationId xmlns:a16="http://schemas.microsoft.com/office/drawing/2014/main" id="{7BF31CE0-105A-4B93-8E9A-0EF2C1C79C88}"/>
                    </a:ext>
                  </a:extLst>
                </p:cNvPr>
                <p:cNvPicPr/>
                <p:nvPr/>
              </p:nvPicPr>
              <p:blipFill>
                <a:blip r:embed="rId275"/>
                <a:stretch>
                  <a:fillRect/>
                </a:stretch>
              </p:blipFill>
              <p:spPr>
                <a:xfrm>
                  <a:off x="11021259" y="116108"/>
                  <a:ext cx="156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70" name="Freihand 269">
                  <a:extLst>
                    <a:ext uri="{FF2B5EF4-FFF2-40B4-BE49-F238E27FC236}">
                      <a16:creationId xmlns:a16="http://schemas.microsoft.com/office/drawing/2014/main" id="{18F5914E-90D4-437D-9BA5-DA1896DBF3F1}"/>
                    </a:ext>
                  </a:extLst>
                </p14:cNvPr>
                <p14:cNvContentPartPr/>
                <p14:nvPr/>
              </p14:nvContentPartPr>
              <p14:xfrm>
                <a:off x="11155539" y="74708"/>
                <a:ext cx="90720" cy="151560"/>
              </p14:xfrm>
            </p:contentPart>
          </mc:Choice>
          <mc:Fallback xmlns="">
            <p:pic>
              <p:nvPicPr>
                <p:cNvPr id="270" name="Freihand 269">
                  <a:extLst>
                    <a:ext uri="{FF2B5EF4-FFF2-40B4-BE49-F238E27FC236}">
                      <a16:creationId xmlns:a16="http://schemas.microsoft.com/office/drawing/2014/main" id="{18F5914E-90D4-437D-9BA5-DA1896DBF3F1}"/>
                    </a:ext>
                  </a:extLst>
                </p:cNvPr>
                <p:cNvPicPr/>
                <p:nvPr/>
              </p:nvPicPr>
              <p:blipFill>
                <a:blip r:embed="rId277"/>
                <a:stretch>
                  <a:fillRect/>
                </a:stretch>
              </p:blipFill>
              <p:spPr>
                <a:xfrm>
                  <a:off x="11151219" y="70388"/>
                  <a:ext cx="99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71" name="Freihand 270">
                  <a:extLst>
                    <a:ext uri="{FF2B5EF4-FFF2-40B4-BE49-F238E27FC236}">
                      <a16:creationId xmlns:a16="http://schemas.microsoft.com/office/drawing/2014/main" id="{0EAAE24E-F11E-454B-90DA-D946A8A7CA4B}"/>
                    </a:ext>
                  </a:extLst>
                </p14:cNvPr>
                <p14:cNvContentPartPr/>
                <p14:nvPr/>
              </p14:nvContentPartPr>
              <p14:xfrm>
                <a:off x="11273619" y="174068"/>
                <a:ext cx="179280" cy="11520"/>
              </p14:xfrm>
            </p:contentPart>
          </mc:Choice>
          <mc:Fallback xmlns="">
            <p:pic>
              <p:nvPicPr>
                <p:cNvPr id="271" name="Freihand 270">
                  <a:extLst>
                    <a:ext uri="{FF2B5EF4-FFF2-40B4-BE49-F238E27FC236}">
                      <a16:creationId xmlns:a16="http://schemas.microsoft.com/office/drawing/2014/main" id="{0EAAE24E-F11E-454B-90DA-D946A8A7CA4B}"/>
                    </a:ext>
                  </a:extLst>
                </p:cNvPr>
                <p:cNvPicPr/>
                <p:nvPr/>
              </p:nvPicPr>
              <p:blipFill>
                <a:blip r:embed="rId279"/>
                <a:stretch>
                  <a:fillRect/>
                </a:stretch>
              </p:blipFill>
              <p:spPr>
                <a:xfrm>
                  <a:off x="11269299" y="169748"/>
                  <a:ext cx="187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72" name="Freihand 271">
                  <a:extLst>
                    <a:ext uri="{FF2B5EF4-FFF2-40B4-BE49-F238E27FC236}">
                      <a16:creationId xmlns:a16="http://schemas.microsoft.com/office/drawing/2014/main" id="{8E146923-1879-4A23-99EB-388D6968C164}"/>
                    </a:ext>
                  </a:extLst>
                </p14:cNvPr>
                <p14:cNvContentPartPr/>
                <p14:nvPr/>
              </p14:nvContentPartPr>
              <p14:xfrm>
                <a:off x="11292699" y="199988"/>
                <a:ext cx="177480" cy="26640"/>
              </p14:xfrm>
            </p:contentPart>
          </mc:Choice>
          <mc:Fallback xmlns="">
            <p:pic>
              <p:nvPicPr>
                <p:cNvPr id="272" name="Freihand 271">
                  <a:extLst>
                    <a:ext uri="{FF2B5EF4-FFF2-40B4-BE49-F238E27FC236}">
                      <a16:creationId xmlns:a16="http://schemas.microsoft.com/office/drawing/2014/main" id="{8E146923-1879-4A23-99EB-388D6968C164}"/>
                    </a:ext>
                  </a:extLst>
                </p:cNvPr>
                <p:cNvPicPr/>
                <p:nvPr/>
              </p:nvPicPr>
              <p:blipFill>
                <a:blip r:embed="rId281"/>
                <a:stretch>
                  <a:fillRect/>
                </a:stretch>
              </p:blipFill>
              <p:spPr>
                <a:xfrm>
                  <a:off x="11288379" y="195668"/>
                  <a:ext cx="186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73" name="Freihand 272">
                  <a:extLst>
                    <a:ext uri="{FF2B5EF4-FFF2-40B4-BE49-F238E27FC236}">
                      <a16:creationId xmlns:a16="http://schemas.microsoft.com/office/drawing/2014/main" id="{F22DE64F-091A-46D2-B915-96DE25C44456}"/>
                    </a:ext>
                  </a:extLst>
                </p14:cNvPr>
                <p14:cNvContentPartPr/>
                <p14:nvPr/>
              </p14:nvContentPartPr>
              <p14:xfrm>
                <a:off x="11306019" y="74708"/>
                <a:ext cx="146880" cy="248760"/>
              </p14:xfrm>
            </p:contentPart>
          </mc:Choice>
          <mc:Fallback xmlns="">
            <p:pic>
              <p:nvPicPr>
                <p:cNvPr id="273" name="Freihand 272">
                  <a:extLst>
                    <a:ext uri="{FF2B5EF4-FFF2-40B4-BE49-F238E27FC236}">
                      <a16:creationId xmlns:a16="http://schemas.microsoft.com/office/drawing/2014/main" id="{F22DE64F-091A-46D2-B915-96DE25C44456}"/>
                    </a:ext>
                  </a:extLst>
                </p:cNvPr>
                <p:cNvPicPr/>
                <p:nvPr/>
              </p:nvPicPr>
              <p:blipFill>
                <a:blip r:embed="rId283"/>
                <a:stretch>
                  <a:fillRect/>
                </a:stretch>
              </p:blipFill>
              <p:spPr>
                <a:xfrm>
                  <a:off x="11301699" y="70388"/>
                  <a:ext cx="155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74" name="Freihand 273">
                  <a:extLst>
                    <a:ext uri="{FF2B5EF4-FFF2-40B4-BE49-F238E27FC236}">
                      <a16:creationId xmlns:a16="http://schemas.microsoft.com/office/drawing/2014/main" id="{4E93855E-F05F-4DB2-A198-FCDE04CFCE88}"/>
                    </a:ext>
                  </a:extLst>
                </p14:cNvPr>
                <p14:cNvContentPartPr/>
                <p14:nvPr/>
              </p14:nvContentPartPr>
              <p14:xfrm>
                <a:off x="11568459" y="156068"/>
                <a:ext cx="73080" cy="88920"/>
              </p14:xfrm>
            </p:contentPart>
          </mc:Choice>
          <mc:Fallback xmlns="">
            <p:pic>
              <p:nvPicPr>
                <p:cNvPr id="274" name="Freihand 273">
                  <a:extLst>
                    <a:ext uri="{FF2B5EF4-FFF2-40B4-BE49-F238E27FC236}">
                      <a16:creationId xmlns:a16="http://schemas.microsoft.com/office/drawing/2014/main" id="{4E93855E-F05F-4DB2-A198-FCDE04CFCE88}"/>
                    </a:ext>
                  </a:extLst>
                </p:cNvPr>
                <p:cNvPicPr/>
                <p:nvPr/>
              </p:nvPicPr>
              <p:blipFill>
                <a:blip r:embed="rId285"/>
                <a:stretch>
                  <a:fillRect/>
                </a:stretch>
              </p:blipFill>
              <p:spPr>
                <a:xfrm>
                  <a:off x="11564139" y="151748"/>
                  <a:ext cx="81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75" name="Freihand 274">
                  <a:extLst>
                    <a:ext uri="{FF2B5EF4-FFF2-40B4-BE49-F238E27FC236}">
                      <a16:creationId xmlns:a16="http://schemas.microsoft.com/office/drawing/2014/main" id="{B2AC3BEB-6C1C-4D8F-86EE-AD31BDD1DD0C}"/>
                    </a:ext>
                  </a:extLst>
                </p14:cNvPr>
                <p14:cNvContentPartPr/>
                <p14:nvPr/>
              </p14:nvContentPartPr>
              <p14:xfrm>
                <a:off x="11703459" y="158588"/>
                <a:ext cx="360" cy="360"/>
              </p14:xfrm>
            </p:contentPart>
          </mc:Choice>
          <mc:Fallback xmlns="">
            <p:pic>
              <p:nvPicPr>
                <p:cNvPr id="275" name="Freihand 274">
                  <a:extLst>
                    <a:ext uri="{FF2B5EF4-FFF2-40B4-BE49-F238E27FC236}">
                      <a16:creationId xmlns:a16="http://schemas.microsoft.com/office/drawing/2014/main" id="{B2AC3BEB-6C1C-4D8F-86EE-AD31BDD1DD0C}"/>
                    </a:ext>
                  </a:extLst>
                </p:cNvPr>
                <p:cNvPicPr/>
                <p:nvPr/>
              </p:nvPicPr>
              <p:blipFill>
                <a:blip r:embed="rId242"/>
                <a:stretch>
                  <a:fillRect/>
                </a:stretch>
              </p:blipFill>
              <p:spPr>
                <a:xfrm>
                  <a:off x="11699139" y="154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76" name="Freihand 275">
                  <a:extLst>
                    <a:ext uri="{FF2B5EF4-FFF2-40B4-BE49-F238E27FC236}">
                      <a16:creationId xmlns:a16="http://schemas.microsoft.com/office/drawing/2014/main" id="{430743FA-7157-4694-9C5E-43F9F4F7FA4A}"/>
                    </a:ext>
                  </a:extLst>
                </p14:cNvPr>
                <p14:cNvContentPartPr/>
                <p14:nvPr/>
              </p14:nvContentPartPr>
              <p14:xfrm>
                <a:off x="11712459" y="210788"/>
                <a:ext cx="7200" cy="7560"/>
              </p14:xfrm>
            </p:contentPart>
          </mc:Choice>
          <mc:Fallback xmlns="">
            <p:pic>
              <p:nvPicPr>
                <p:cNvPr id="276" name="Freihand 275">
                  <a:extLst>
                    <a:ext uri="{FF2B5EF4-FFF2-40B4-BE49-F238E27FC236}">
                      <a16:creationId xmlns:a16="http://schemas.microsoft.com/office/drawing/2014/main" id="{430743FA-7157-4694-9C5E-43F9F4F7FA4A}"/>
                    </a:ext>
                  </a:extLst>
                </p:cNvPr>
                <p:cNvPicPr/>
                <p:nvPr/>
              </p:nvPicPr>
              <p:blipFill>
                <a:blip r:embed="rId21"/>
                <a:stretch>
                  <a:fillRect/>
                </a:stretch>
              </p:blipFill>
              <p:spPr>
                <a:xfrm>
                  <a:off x="11708139" y="206468"/>
                  <a:ext cx="1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77" name="Freihand 276">
                  <a:extLst>
                    <a:ext uri="{FF2B5EF4-FFF2-40B4-BE49-F238E27FC236}">
                      <a16:creationId xmlns:a16="http://schemas.microsoft.com/office/drawing/2014/main" id="{2C2A741D-0C5D-43D6-A0E5-AA91AE3E78AA}"/>
                    </a:ext>
                  </a:extLst>
                </p14:cNvPr>
                <p14:cNvContentPartPr/>
                <p14:nvPr/>
              </p14:nvContentPartPr>
              <p14:xfrm>
                <a:off x="11750259" y="162548"/>
                <a:ext cx="83880" cy="50400"/>
              </p14:xfrm>
            </p:contentPart>
          </mc:Choice>
          <mc:Fallback xmlns="">
            <p:pic>
              <p:nvPicPr>
                <p:cNvPr id="277" name="Freihand 276">
                  <a:extLst>
                    <a:ext uri="{FF2B5EF4-FFF2-40B4-BE49-F238E27FC236}">
                      <a16:creationId xmlns:a16="http://schemas.microsoft.com/office/drawing/2014/main" id="{2C2A741D-0C5D-43D6-A0E5-AA91AE3E78AA}"/>
                    </a:ext>
                  </a:extLst>
                </p:cNvPr>
                <p:cNvPicPr/>
                <p:nvPr/>
              </p:nvPicPr>
              <p:blipFill>
                <a:blip r:embed="rId289"/>
                <a:stretch>
                  <a:fillRect/>
                </a:stretch>
              </p:blipFill>
              <p:spPr>
                <a:xfrm>
                  <a:off x="11745939" y="158228"/>
                  <a:ext cx="92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78" name="Freihand 277">
                  <a:extLst>
                    <a:ext uri="{FF2B5EF4-FFF2-40B4-BE49-F238E27FC236}">
                      <a16:creationId xmlns:a16="http://schemas.microsoft.com/office/drawing/2014/main" id="{7EE77F56-722F-4A9B-9773-CFB0150D841E}"/>
                    </a:ext>
                  </a:extLst>
                </p14:cNvPr>
                <p14:cNvContentPartPr/>
                <p14:nvPr/>
              </p14:nvContentPartPr>
              <p14:xfrm>
                <a:off x="11779419" y="98108"/>
                <a:ext cx="105840" cy="191520"/>
              </p14:xfrm>
            </p:contentPart>
          </mc:Choice>
          <mc:Fallback xmlns="">
            <p:pic>
              <p:nvPicPr>
                <p:cNvPr id="278" name="Freihand 277">
                  <a:extLst>
                    <a:ext uri="{FF2B5EF4-FFF2-40B4-BE49-F238E27FC236}">
                      <a16:creationId xmlns:a16="http://schemas.microsoft.com/office/drawing/2014/main" id="{7EE77F56-722F-4A9B-9773-CFB0150D841E}"/>
                    </a:ext>
                  </a:extLst>
                </p:cNvPr>
                <p:cNvPicPr/>
                <p:nvPr/>
              </p:nvPicPr>
              <p:blipFill>
                <a:blip r:embed="rId291"/>
                <a:stretch>
                  <a:fillRect/>
                </a:stretch>
              </p:blipFill>
              <p:spPr>
                <a:xfrm>
                  <a:off x="11775099" y="93788"/>
                  <a:ext cx="114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79" name="Freihand 278">
                  <a:extLst>
                    <a:ext uri="{FF2B5EF4-FFF2-40B4-BE49-F238E27FC236}">
                      <a16:creationId xmlns:a16="http://schemas.microsoft.com/office/drawing/2014/main" id="{A7B5F083-C384-494A-90DC-9C7DDE67CF76}"/>
                    </a:ext>
                  </a:extLst>
                </p14:cNvPr>
                <p14:cNvContentPartPr/>
                <p14:nvPr/>
              </p14:nvContentPartPr>
              <p14:xfrm>
                <a:off x="11489979" y="100628"/>
                <a:ext cx="102960" cy="181440"/>
              </p14:xfrm>
            </p:contentPart>
          </mc:Choice>
          <mc:Fallback xmlns="">
            <p:pic>
              <p:nvPicPr>
                <p:cNvPr id="279" name="Freihand 278">
                  <a:extLst>
                    <a:ext uri="{FF2B5EF4-FFF2-40B4-BE49-F238E27FC236}">
                      <a16:creationId xmlns:a16="http://schemas.microsoft.com/office/drawing/2014/main" id="{A7B5F083-C384-494A-90DC-9C7DDE67CF76}"/>
                    </a:ext>
                  </a:extLst>
                </p:cNvPr>
                <p:cNvPicPr/>
                <p:nvPr/>
              </p:nvPicPr>
              <p:blipFill>
                <a:blip r:embed="rId293"/>
                <a:stretch>
                  <a:fillRect/>
                </a:stretch>
              </p:blipFill>
              <p:spPr>
                <a:xfrm>
                  <a:off x="11485659" y="96308"/>
                  <a:ext cx="111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80" name="Freihand 279">
                  <a:extLst>
                    <a:ext uri="{FF2B5EF4-FFF2-40B4-BE49-F238E27FC236}">
                      <a16:creationId xmlns:a16="http://schemas.microsoft.com/office/drawing/2014/main" id="{853C0439-0D20-48FF-B203-D192E1F448B9}"/>
                    </a:ext>
                  </a:extLst>
                </p14:cNvPr>
                <p14:cNvContentPartPr/>
                <p14:nvPr/>
              </p14:nvContentPartPr>
              <p14:xfrm>
                <a:off x="11941059" y="160748"/>
                <a:ext cx="14400" cy="54000"/>
              </p14:xfrm>
            </p:contentPart>
          </mc:Choice>
          <mc:Fallback xmlns="">
            <p:pic>
              <p:nvPicPr>
                <p:cNvPr id="280" name="Freihand 279">
                  <a:extLst>
                    <a:ext uri="{FF2B5EF4-FFF2-40B4-BE49-F238E27FC236}">
                      <a16:creationId xmlns:a16="http://schemas.microsoft.com/office/drawing/2014/main" id="{853C0439-0D20-48FF-B203-D192E1F448B9}"/>
                    </a:ext>
                  </a:extLst>
                </p:cNvPr>
                <p:cNvPicPr/>
                <p:nvPr/>
              </p:nvPicPr>
              <p:blipFill>
                <a:blip r:embed="rId295"/>
                <a:stretch>
                  <a:fillRect/>
                </a:stretch>
              </p:blipFill>
              <p:spPr>
                <a:xfrm>
                  <a:off x="11936739" y="156428"/>
                  <a:ext cx="23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81" name="Freihand 280">
                  <a:extLst>
                    <a:ext uri="{FF2B5EF4-FFF2-40B4-BE49-F238E27FC236}">
                      <a16:creationId xmlns:a16="http://schemas.microsoft.com/office/drawing/2014/main" id="{F28ADE00-7F6E-4FDB-9164-33503E6E5980}"/>
                    </a:ext>
                  </a:extLst>
                </p14:cNvPr>
                <p14:cNvContentPartPr/>
                <p14:nvPr/>
              </p14:nvContentPartPr>
              <p14:xfrm>
                <a:off x="11973819" y="147428"/>
                <a:ext cx="113040" cy="74880"/>
              </p14:xfrm>
            </p:contentPart>
          </mc:Choice>
          <mc:Fallback xmlns="">
            <p:pic>
              <p:nvPicPr>
                <p:cNvPr id="281" name="Freihand 280">
                  <a:extLst>
                    <a:ext uri="{FF2B5EF4-FFF2-40B4-BE49-F238E27FC236}">
                      <a16:creationId xmlns:a16="http://schemas.microsoft.com/office/drawing/2014/main" id="{F28ADE00-7F6E-4FDB-9164-33503E6E5980}"/>
                    </a:ext>
                  </a:extLst>
                </p:cNvPr>
                <p:cNvPicPr/>
                <p:nvPr/>
              </p:nvPicPr>
              <p:blipFill>
                <a:blip r:embed="rId297"/>
                <a:stretch>
                  <a:fillRect/>
                </a:stretch>
              </p:blipFill>
              <p:spPr>
                <a:xfrm>
                  <a:off x="11969499" y="143108"/>
                  <a:ext cx="121680" cy="83520"/>
                </a:xfrm>
                <a:prstGeom prst="rect">
                  <a:avLst/>
                </a:prstGeom>
              </p:spPr>
            </p:pic>
          </mc:Fallback>
        </mc:AlternateContent>
      </p:grpSp>
      <p:grpSp>
        <p:nvGrpSpPr>
          <p:cNvPr id="285" name="Gruppieren 284">
            <a:extLst>
              <a:ext uri="{FF2B5EF4-FFF2-40B4-BE49-F238E27FC236}">
                <a16:creationId xmlns:a16="http://schemas.microsoft.com/office/drawing/2014/main" id="{EABB40C0-BABF-41C0-8278-8E15FF5C071D}"/>
              </a:ext>
            </a:extLst>
          </p:cNvPr>
          <p:cNvGrpSpPr/>
          <p:nvPr/>
        </p:nvGrpSpPr>
        <p:grpSpPr>
          <a:xfrm>
            <a:off x="6346659" y="-36172"/>
            <a:ext cx="2340360" cy="718920"/>
            <a:chOff x="6346659" y="-36172"/>
            <a:chExt cx="2340360" cy="718920"/>
          </a:xfrm>
        </p:grpSpPr>
        <mc:AlternateContent xmlns:mc="http://schemas.openxmlformats.org/markup-compatibility/2006" xmlns:p14="http://schemas.microsoft.com/office/powerpoint/2010/main">
          <mc:Choice Requires="p14">
            <p:contentPart p14:bwMode="auto" r:id="rId298">
              <p14:nvContentPartPr>
                <p14:cNvPr id="232" name="Freihand 231">
                  <a:extLst>
                    <a:ext uri="{FF2B5EF4-FFF2-40B4-BE49-F238E27FC236}">
                      <a16:creationId xmlns:a16="http://schemas.microsoft.com/office/drawing/2014/main" id="{AFA909CD-81FB-4FBA-99D5-1F3AB13C792C}"/>
                    </a:ext>
                  </a:extLst>
                </p14:cNvPr>
                <p14:cNvContentPartPr/>
                <p14:nvPr/>
              </p14:nvContentPartPr>
              <p14:xfrm>
                <a:off x="6531339" y="94508"/>
                <a:ext cx="126360" cy="123840"/>
              </p14:xfrm>
            </p:contentPart>
          </mc:Choice>
          <mc:Fallback xmlns="">
            <p:pic>
              <p:nvPicPr>
                <p:cNvPr id="232" name="Freihand 231">
                  <a:extLst>
                    <a:ext uri="{FF2B5EF4-FFF2-40B4-BE49-F238E27FC236}">
                      <a16:creationId xmlns:a16="http://schemas.microsoft.com/office/drawing/2014/main" id="{AFA909CD-81FB-4FBA-99D5-1F3AB13C792C}"/>
                    </a:ext>
                  </a:extLst>
                </p:cNvPr>
                <p:cNvPicPr/>
                <p:nvPr/>
              </p:nvPicPr>
              <p:blipFill>
                <a:blip r:embed="rId299"/>
                <a:stretch>
                  <a:fillRect/>
                </a:stretch>
              </p:blipFill>
              <p:spPr>
                <a:xfrm>
                  <a:off x="6527019" y="90188"/>
                  <a:ext cx="135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3" name="Freihand 232">
                  <a:extLst>
                    <a:ext uri="{FF2B5EF4-FFF2-40B4-BE49-F238E27FC236}">
                      <a16:creationId xmlns:a16="http://schemas.microsoft.com/office/drawing/2014/main" id="{D632F29A-D29F-4B65-830B-11030645F66D}"/>
                    </a:ext>
                  </a:extLst>
                </p14:cNvPr>
                <p14:cNvContentPartPr/>
                <p14:nvPr/>
              </p14:nvContentPartPr>
              <p14:xfrm>
                <a:off x="6472659" y="270188"/>
                <a:ext cx="246240" cy="22680"/>
              </p14:xfrm>
            </p:contentPart>
          </mc:Choice>
          <mc:Fallback xmlns="">
            <p:pic>
              <p:nvPicPr>
                <p:cNvPr id="233" name="Freihand 232">
                  <a:extLst>
                    <a:ext uri="{FF2B5EF4-FFF2-40B4-BE49-F238E27FC236}">
                      <a16:creationId xmlns:a16="http://schemas.microsoft.com/office/drawing/2014/main" id="{D632F29A-D29F-4B65-830B-11030645F66D}"/>
                    </a:ext>
                  </a:extLst>
                </p:cNvPr>
                <p:cNvPicPr/>
                <p:nvPr/>
              </p:nvPicPr>
              <p:blipFill>
                <a:blip r:embed="rId301"/>
                <a:stretch>
                  <a:fillRect/>
                </a:stretch>
              </p:blipFill>
              <p:spPr>
                <a:xfrm>
                  <a:off x="6468339" y="265868"/>
                  <a:ext cx="254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4" name="Freihand 233">
                  <a:extLst>
                    <a:ext uri="{FF2B5EF4-FFF2-40B4-BE49-F238E27FC236}">
                      <a16:creationId xmlns:a16="http://schemas.microsoft.com/office/drawing/2014/main" id="{C806B45C-36F9-43FE-AE3B-ADCFDD3FBEB8}"/>
                    </a:ext>
                  </a:extLst>
                </p14:cNvPr>
                <p14:cNvContentPartPr/>
                <p14:nvPr/>
              </p14:nvContentPartPr>
              <p14:xfrm>
                <a:off x="6465819" y="350828"/>
                <a:ext cx="100440" cy="135360"/>
              </p14:xfrm>
            </p:contentPart>
          </mc:Choice>
          <mc:Fallback xmlns="">
            <p:pic>
              <p:nvPicPr>
                <p:cNvPr id="234" name="Freihand 233">
                  <a:extLst>
                    <a:ext uri="{FF2B5EF4-FFF2-40B4-BE49-F238E27FC236}">
                      <a16:creationId xmlns:a16="http://schemas.microsoft.com/office/drawing/2014/main" id="{C806B45C-36F9-43FE-AE3B-ADCFDD3FBEB8}"/>
                    </a:ext>
                  </a:extLst>
                </p:cNvPr>
                <p:cNvPicPr/>
                <p:nvPr/>
              </p:nvPicPr>
              <p:blipFill>
                <a:blip r:embed="rId303"/>
                <a:stretch>
                  <a:fillRect/>
                </a:stretch>
              </p:blipFill>
              <p:spPr>
                <a:xfrm>
                  <a:off x="6461499" y="346508"/>
                  <a:ext cx="109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5" name="Freihand 234">
                  <a:extLst>
                    <a:ext uri="{FF2B5EF4-FFF2-40B4-BE49-F238E27FC236}">
                      <a16:creationId xmlns:a16="http://schemas.microsoft.com/office/drawing/2014/main" id="{5A6542A7-CD2F-4CF2-83EB-79E6AAE87167}"/>
                    </a:ext>
                  </a:extLst>
                </p14:cNvPr>
                <p14:cNvContentPartPr/>
                <p14:nvPr/>
              </p14:nvContentPartPr>
              <p14:xfrm>
                <a:off x="6597579" y="432548"/>
                <a:ext cx="32040" cy="104760"/>
              </p14:xfrm>
            </p:contentPart>
          </mc:Choice>
          <mc:Fallback xmlns="">
            <p:pic>
              <p:nvPicPr>
                <p:cNvPr id="235" name="Freihand 234">
                  <a:extLst>
                    <a:ext uri="{FF2B5EF4-FFF2-40B4-BE49-F238E27FC236}">
                      <a16:creationId xmlns:a16="http://schemas.microsoft.com/office/drawing/2014/main" id="{5A6542A7-CD2F-4CF2-83EB-79E6AAE87167}"/>
                    </a:ext>
                  </a:extLst>
                </p:cNvPr>
                <p:cNvPicPr/>
                <p:nvPr/>
              </p:nvPicPr>
              <p:blipFill>
                <a:blip r:embed="rId305"/>
                <a:stretch>
                  <a:fillRect/>
                </a:stretch>
              </p:blipFill>
              <p:spPr>
                <a:xfrm>
                  <a:off x="6593259" y="428228"/>
                  <a:ext cx="40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6" name="Freihand 235">
                  <a:extLst>
                    <a:ext uri="{FF2B5EF4-FFF2-40B4-BE49-F238E27FC236}">
                      <a16:creationId xmlns:a16="http://schemas.microsoft.com/office/drawing/2014/main" id="{88F86374-ABA7-432C-925A-F101B10E3E46}"/>
                    </a:ext>
                  </a:extLst>
                </p14:cNvPr>
                <p14:cNvContentPartPr/>
                <p14:nvPr/>
              </p14:nvContentPartPr>
              <p14:xfrm>
                <a:off x="6668139" y="345788"/>
                <a:ext cx="134280" cy="99720"/>
              </p14:xfrm>
            </p:contentPart>
          </mc:Choice>
          <mc:Fallback xmlns="">
            <p:pic>
              <p:nvPicPr>
                <p:cNvPr id="236" name="Freihand 235">
                  <a:extLst>
                    <a:ext uri="{FF2B5EF4-FFF2-40B4-BE49-F238E27FC236}">
                      <a16:creationId xmlns:a16="http://schemas.microsoft.com/office/drawing/2014/main" id="{88F86374-ABA7-432C-925A-F101B10E3E46}"/>
                    </a:ext>
                  </a:extLst>
                </p:cNvPr>
                <p:cNvPicPr/>
                <p:nvPr/>
              </p:nvPicPr>
              <p:blipFill>
                <a:blip r:embed="rId307"/>
                <a:stretch>
                  <a:fillRect/>
                </a:stretch>
              </p:blipFill>
              <p:spPr>
                <a:xfrm>
                  <a:off x="6663819" y="341468"/>
                  <a:ext cx="142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7" name="Freihand 236">
                  <a:extLst>
                    <a:ext uri="{FF2B5EF4-FFF2-40B4-BE49-F238E27FC236}">
                      <a16:creationId xmlns:a16="http://schemas.microsoft.com/office/drawing/2014/main" id="{98CA063A-5B5C-46D0-8C81-D8EB7126C101}"/>
                    </a:ext>
                  </a:extLst>
                </p14:cNvPr>
                <p14:cNvContentPartPr/>
                <p14:nvPr/>
              </p14:nvContentPartPr>
              <p14:xfrm>
                <a:off x="7023819" y="273788"/>
                <a:ext cx="151920" cy="15480"/>
              </p14:xfrm>
            </p:contentPart>
          </mc:Choice>
          <mc:Fallback xmlns="">
            <p:pic>
              <p:nvPicPr>
                <p:cNvPr id="237" name="Freihand 236">
                  <a:extLst>
                    <a:ext uri="{FF2B5EF4-FFF2-40B4-BE49-F238E27FC236}">
                      <a16:creationId xmlns:a16="http://schemas.microsoft.com/office/drawing/2014/main" id="{98CA063A-5B5C-46D0-8C81-D8EB7126C101}"/>
                    </a:ext>
                  </a:extLst>
                </p:cNvPr>
                <p:cNvPicPr/>
                <p:nvPr/>
              </p:nvPicPr>
              <p:blipFill>
                <a:blip r:embed="rId309"/>
                <a:stretch>
                  <a:fillRect/>
                </a:stretch>
              </p:blipFill>
              <p:spPr>
                <a:xfrm>
                  <a:off x="7019499" y="269468"/>
                  <a:ext cx="160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8" name="Freihand 237">
                  <a:extLst>
                    <a:ext uri="{FF2B5EF4-FFF2-40B4-BE49-F238E27FC236}">
                      <a16:creationId xmlns:a16="http://schemas.microsoft.com/office/drawing/2014/main" id="{71109312-CA0E-4E13-A202-73739E7D55F3}"/>
                    </a:ext>
                  </a:extLst>
                </p14:cNvPr>
                <p14:cNvContentPartPr/>
                <p14:nvPr/>
              </p14:nvContentPartPr>
              <p14:xfrm>
                <a:off x="7029939" y="335348"/>
                <a:ext cx="174240" cy="8280"/>
              </p14:xfrm>
            </p:contentPart>
          </mc:Choice>
          <mc:Fallback xmlns="">
            <p:pic>
              <p:nvPicPr>
                <p:cNvPr id="238" name="Freihand 237">
                  <a:extLst>
                    <a:ext uri="{FF2B5EF4-FFF2-40B4-BE49-F238E27FC236}">
                      <a16:creationId xmlns:a16="http://schemas.microsoft.com/office/drawing/2014/main" id="{71109312-CA0E-4E13-A202-73739E7D55F3}"/>
                    </a:ext>
                  </a:extLst>
                </p:cNvPr>
                <p:cNvPicPr/>
                <p:nvPr/>
              </p:nvPicPr>
              <p:blipFill>
                <a:blip r:embed="rId311"/>
                <a:stretch>
                  <a:fillRect/>
                </a:stretch>
              </p:blipFill>
              <p:spPr>
                <a:xfrm>
                  <a:off x="7025619" y="331028"/>
                  <a:ext cx="182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9" name="Freihand 238">
                  <a:extLst>
                    <a:ext uri="{FF2B5EF4-FFF2-40B4-BE49-F238E27FC236}">
                      <a16:creationId xmlns:a16="http://schemas.microsoft.com/office/drawing/2014/main" id="{9B60DF97-DFAA-43CD-9A9D-6507D286AFC9}"/>
                    </a:ext>
                  </a:extLst>
                </p14:cNvPr>
                <p14:cNvContentPartPr/>
                <p14:nvPr/>
              </p14:nvContentPartPr>
              <p14:xfrm>
                <a:off x="7470939" y="84068"/>
                <a:ext cx="109800" cy="102600"/>
              </p14:xfrm>
            </p:contentPart>
          </mc:Choice>
          <mc:Fallback xmlns="">
            <p:pic>
              <p:nvPicPr>
                <p:cNvPr id="239" name="Freihand 238">
                  <a:extLst>
                    <a:ext uri="{FF2B5EF4-FFF2-40B4-BE49-F238E27FC236}">
                      <a16:creationId xmlns:a16="http://schemas.microsoft.com/office/drawing/2014/main" id="{9B60DF97-DFAA-43CD-9A9D-6507D286AFC9}"/>
                    </a:ext>
                  </a:extLst>
                </p:cNvPr>
                <p:cNvPicPr/>
                <p:nvPr/>
              </p:nvPicPr>
              <p:blipFill>
                <a:blip r:embed="rId313"/>
                <a:stretch>
                  <a:fillRect/>
                </a:stretch>
              </p:blipFill>
              <p:spPr>
                <a:xfrm>
                  <a:off x="7466619" y="79748"/>
                  <a:ext cx="118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0" name="Freihand 239">
                  <a:extLst>
                    <a:ext uri="{FF2B5EF4-FFF2-40B4-BE49-F238E27FC236}">
                      <a16:creationId xmlns:a16="http://schemas.microsoft.com/office/drawing/2014/main" id="{A7D5DE89-3276-43F8-8897-0A6CF9EAF736}"/>
                    </a:ext>
                  </a:extLst>
                </p14:cNvPr>
                <p14:cNvContentPartPr/>
                <p14:nvPr/>
              </p14:nvContentPartPr>
              <p14:xfrm>
                <a:off x="7243779" y="212228"/>
                <a:ext cx="867240" cy="87480"/>
              </p14:xfrm>
            </p:contentPart>
          </mc:Choice>
          <mc:Fallback xmlns="">
            <p:pic>
              <p:nvPicPr>
                <p:cNvPr id="240" name="Freihand 239">
                  <a:extLst>
                    <a:ext uri="{FF2B5EF4-FFF2-40B4-BE49-F238E27FC236}">
                      <a16:creationId xmlns:a16="http://schemas.microsoft.com/office/drawing/2014/main" id="{A7D5DE89-3276-43F8-8897-0A6CF9EAF736}"/>
                    </a:ext>
                  </a:extLst>
                </p:cNvPr>
                <p:cNvPicPr/>
                <p:nvPr/>
              </p:nvPicPr>
              <p:blipFill>
                <a:blip r:embed="rId315"/>
                <a:stretch>
                  <a:fillRect/>
                </a:stretch>
              </p:blipFill>
              <p:spPr>
                <a:xfrm>
                  <a:off x="7239459" y="207908"/>
                  <a:ext cx="875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1" name="Freihand 240">
                  <a:extLst>
                    <a:ext uri="{FF2B5EF4-FFF2-40B4-BE49-F238E27FC236}">
                      <a16:creationId xmlns:a16="http://schemas.microsoft.com/office/drawing/2014/main" id="{B4606DBA-E741-4F5D-A7B6-26E99C1B8955}"/>
                    </a:ext>
                  </a:extLst>
                </p14:cNvPr>
                <p14:cNvContentPartPr/>
                <p14:nvPr/>
              </p14:nvContentPartPr>
              <p14:xfrm>
                <a:off x="7509099" y="316268"/>
                <a:ext cx="107280" cy="76680"/>
              </p14:xfrm>
            </p:contentPart>
          </mc:Choice>
          <mc:Fallback xmlns="">
            <p:pic>
              <p:nvPicPr>
                <p:cNvPr id="241" name="Freihand 240">
                  <a:extLst>
                    <a:ext uri="{FF2B5EF4-FFF2-40B4-BE49-F238E27FC236}">
                      <a16:creationId xmlns:a16="http://schemas.microsoft.com/office/drawing/2014/main" id="{B4606DBA-E741-4F5D-A7B6-26E99C1B8955}"/>
                    </a:ext>
                  </a:extLst>
                </p:cNvPr>
                <p:cNvPicPr/>
                <p:nvPr/>
              </p:nvPicPr>
              <p:blipFill>
                <a:blip r:embed="rId317"/>
                <a:stretch>
                  <a:fillRect/>
                </a:stretch>
              </p:blipFill>
              <p:spPr>
                <a:xfrm>
                  <a:off x="7504779" y="311948"/>
                  <a:ext cx="11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2" name="Freihand 241">
                  <a:extLst>
                    <a:ext uri="{FF2B5EF4-FFF2-40B4-BE49-F238E27FC236}">
                      <a16:creationId xmlns:a16="http://schemas.microsoft.com/office/drawing/2014/main" id="{9AEBDBA6-A887-4DF7-A0A3-14143A7804BB}"/>
                    </a:ext>
                  </a:extLst>
                </p14:cNvPr>
                <p14:cNvContentPartPr/>
                <p14:nvPr/>
              </p14:nvContentPartPr>
              <p14:xfrm>
                <a:off x="7447899" y="419948"/>
                <a:ext cx="285480" cy="46800"/>
              </p14:xfrm>
            </p:contentPart>
          </mc:Choice>
          <mc:Fallback xmlns="">
            <p:pic>
              <p:nvPicPr>
                <p:cNvPr id="242" name="Freihand 241">
                  <a:extLst>
                    <a:ext uri="{FF2B5EF4-FFF2-40B4-BE49-F238E27FC236}">
                      <a16:creationId xmlns:a16="http://schemas.microsoft.com/office/drawing/2014/main" id="{9AEBDBA6-A887-4DF7-A0A3-14143A7804BB}"/>
                    </a:ext>
                  </a:extLst>
                </p:cNvPr>
                <p:cNvPicPr/>
                <p:nvPr/>
              </p:nvPicPr>
              <p:blipFill>
                <a:blip r:embed="rId319"/>
                <a:stretch>
                  <a:fillRect/>
                </a:stretch>
              </p:blipFill>
              <p:spPr>
                <a:xfrm>
                  <a:off x="7443579" y="415628"/>
                  <a:ext cx="294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3" name="Freihand 242">
                  <a:extLst>
                    <a:ext uri="{FF2B5EF4-FFF2-40B4-BE49-F238E27FC236}">
                      <a16:creationId xmlns:a16="http://schemas.microsoft.com/office/drawing/2014/main" id="{25870778-632D-4845-99F6-6223DB53358F}"/>
                    </a:ext>
                  </a:extLst>
                </p14:cNvPr>
                <p14:cNvContentPartPr/>
                <p14:nvPr/>
              </p14:nvContentPartPr>
              <p14:xfrm>
                <a:off x="7560939" y="515348"/>
                <a:ext cx="76680" cy="85320"/>
              </p14:xfrm>
            </p:contentPart>
          </mc:Choice>
          <mc:Fallback xmlns="">
            <p:pic>
              <p:nvPicPr>
                <p:cNvPr id="243" name="Freihand 242">
                  <a:extLst>
                    <a:ext uri="{FF2B5EF4-FFF2-40B4-BE49-F238E27FC236}">
                      <a16:creationId xmlns:a16="http://schemas.microsoft.com/office/drawing/2014/main" id="{25870778-632D-4845-99F6-6223DB53358F}"/>
                    </a:ext>
                  </a:extLst>
                </p:cNvPr>
                <p:cNvPicPr/>
                <p:nvPr/>
              </p:nvPicPr>
              <p:blipFill>
                <a:blip r:embed="rId321"/>
                <a:stretch>
                  <a:fillRect/>
                </a:stretch>
              </p:blipFill>
              <p:spPr>
                <a:xfrm>
                  <a:off x="7556619" y="511028"/>
                  <a:ext cx="85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4" name="Freihand 243">
                  <a:extLst>
                    <a:ext uri="{FF2B5EF4-FFF2-40B4-BE49-F238E27FC236}">
                      <a16:creationId xmlns:a16="http://schemas.microsoft.com/office/drawing/2014/main" id="{7ACBFDBC-07FA-484C-A2BB-C10738D558FB}"/>
                    </a:ext>
                  </a:extLst>
                </p14:cNvPr>
                <p14:cNvContentPartPr/>
                <p14:nvPr/>
              </p14:nvContentPartPr>
              <p14:xfrm>
                <a:off x="7554459" y="494108"/>
                <a:ext cx="121320" cy="12240"/>
              </p14:xfrm>
            </p:contentPart>
          </mc:Choice>
          <mc:Fallback xmlns="">
            <p:pic>
              <p:nvPicPr>
                <p:cNvPr id="244" name="Freihand 243">
                  <a:extLst>
                    <a:ext uri="{FF2B5EF4-FFF2-40B4-BE49-F238E27FC236}">
                      <a16:creationId xmlns:a16="http://schemas.microsoft.com/office/drawing/2014/main" id="{7ACBFDBC-07FA-484C-A2BB-C10738D558FB}"/>
                    </a:ext>
                  </a:extLst>
                </p:cNvPr>
                <p:cNvPicPr/>
                <p:nvPr/>
              </p:nvPicPr>
              <p:blipFill>
                <a:blip r:embed="rId323"/>
                <a:stretch>
                  <a:fillRect/>
                </a:stretch>
              </p:blipFill>
              <p:spPr>
                <a:xfrm>
                  <a:off x="7550139" y="489788"/>
                  <a:ext cx="1299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7" name="Freihand 246">
                  <a:extLst>
                    <a:ext uri="{FF2B5EF4-FFF2-40B4-BE49-F238E27FC236}">
                      <a16:creationId xmlns:a16="http://schemas.microsoft.com/office/drawing/2014/main" id="{AB549F5E-0AF1-4A7E-BEAE-31893CB52F98}"/>
                    </a:ext>
                  </a:extLst>
                </p14:cNvPr>
                <p14:cNvContentPartPr/>
                <p14:nvPr/>
              </p14:nvContentPartPr>
              <p14:xfrm>
                <a:off x="8249619" y="190628"/>
                <a:ext cx="118800" cy="22320"/>
              </p14:xfrm>
            </p:contentPart>
          </mc:Choice>
          <mc:Fallback xmlns="">
            <p:pic>
              <p:nvPicPr>
                <p:cNvPr id="247" name="Freihand 246">
                  <a:extLst>
                    <a:ext uri="{FF2B5EF4-FFF2-40B4-BE49-F238E27FC236}">
                      <a16:creationId xmlns:a16="http://schemas.microsoft.com/office/drawing/2014/main" id="{AB549F5E-0AF1-4A7E-BEAE-31893CB52F98}"/>
                    </a:ext>
                  </a:extLst>
                </p:cNvPr>
                <p:cNvPicPr/>
                <p:nvPr/>
              </p:nvPicPr>
              <p:blipFill>
                <a:blip r:embed="rId325"/>
                <a:stretch>
                  <a:fillRect/>
                </a:stretch>
              </p:blipFill>
              <p:spPr>
                <a:xfrm>
                  <a:off x="8245299" y="186308"/>
                  <a:ext cx="127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8" name="Freihand 247">
                  <a:extLst>
                    <a:ext uri="{FF2B5EF4-FFF2-40B4-BE49-F238E27FC236}">
                      <a16:creationId xmlns:a16="http://schemas.microsoft.com/office/drawing/2014/main" id="{30208528-50A3-4CD1-A7C5-232590F4E7BE}"/>
                    </a:ext>
                  </a:extLst>
                </p14:cNvPr>
                <p14:cNvContentPartPr/>
                <p14:nvPr/>
              </p14:nvContentPartPr>
              <p14:xfrm>
                <a:off x="8280219" y="250028"/>
                <a:ext cx="90360" cy="2520"/>
              </p14:xfrm>
            </p:contentPart>
          </mc:Choice>
          <mc:Fallback xmlns="">
            <p:pic>
              <p:nvPicPr>
                <p:cNvPr id="248" name="Freihand 247">
                  <a:extLst>
                    <a:ext uri="{FF2B5EF4-FFF2-40B4-BE49-F238E27FC236}">
                      <a16:creationId xmlns:a16="http://schemas.microsoft.com/office/drawing/2014/main" id="{30208528-50A3-4CD1-A7C5-232590F4E7BE}"/>
                    </a:ext>
                  </a:extLst>
                </p:cNvPr>
                <p:cNvPicPr/>
                <p:nvPr/>
              </p:nvPicPr>
              <p:blipFill>
                <a:blip r:embed="rId327"/>
                <a:stretch>
                  <a:fillRect/>
                </a:stretch>
              </p:blipFill>
              <p:spPr>
                <a:xfrm>
                  <a:off x="8275899" y="245708"/>
                  <a:ext cx="99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0" name="Freihand 249">
                  <a:extLst>
                    <a:ext uri="{FF2B5EF4-FFF2-40B4-BE49-F238E27FC236}">
                      <a16:creationId xmlns:a16="http://schemas.microsoft.com/office/drawing/2014/main" id="{E5F3431D-EBCD-4323-AC81-97D142CBC3FC}"/>
                    </a:ext>
                  </a:extLst>
                </p14:cNvPr>
                <p14:cNvContentPartPr/>
                <p14:nvPr/>
              </p14:nvContentPartPr>
              <p14:xfrm>
                <a:off x="8499459" y="143828"/>
                <a:ext cx="108000" cy="123120"/>
              </p14:xfrm>
            </p:contentPart>
          </mc:Choice>
          <mc:Fallback xmlns="">
            <p:pic>
              <p:nvPicPr>
                <p:cNvPr id="250" name="Freihand 249">
                  <a:extLst>
                    <a:ext uri="{FF2B5EF4-FFF2-40B4-BE49-F238E27FC236}">
                      <a16:creationId xmlns:a16="http://schemas.microsoft.com/office/drawing/2014/main" id="{E5F3431D-EBCD-4323-AC81-97D142CBC3FC}"/>
                    </a:ext>
                  </a:extLst>
                </p:cNvPr>
                <p:cNvPicPr/>
                <p:nvPr/>
              </p:nvPicPr>
              <p:blipFill>
                <a:blip r:embed="rId329"/>
                <a:stretch>
                  <a:fillRect/>
                </a:stretch>
              </p:blipFill>
              <p:spPr>
                <a:xfrm>
                  <a:off x="8495139" y="139508"/>
                  <a:ext cx="11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1" name="Freihand 250">
                  <a:extLst>
                    <a:ext uri="{FF2B5EF4-FFF2-40B4-BE49-F238E27FC236}">
                      <a16:creationId xmlns:a16="http://schemas.microsoft.com/office/drawing/2014/main" id="{7770A005-62EC-44D3-9F97-0A5D9C939F98}"/>
                    </a:ext>
                  </a:extLst>
                </p14:cNvPr>
                <p14:cNvContentPartPr/>
                <p14:nvPr/>
              </p14:nvContentPartPr>
              <p14:xfrm>
                <a:off x="8517819" y="92348"/>
                <a:ext cx="169200" cy="38160"/>
              </p14:xfrm>
            </p:contentPart>
          </mc:Choice>
          <mc:Fallback xmlns="">
            <p:pic>
              <p:nvPicPr>
                <p:cNvPr id="251" name="Freihand 250">
                  <a:extLst>
                    <a:ext uri="{FF2B5EF4-FFF2-40B4-BE49-F238E27FC236}">
                      <a16:creationId xmlns:a16="http://schemas.microsoft.com/office/drawing/2014/main" id="{7770A005-62EC-44D3-9F97-0A5D9C939F98}"/>
                    </a:ext>
                  </a:extLst>
                </p:cNvPr>
                <p:cNvPicPr/>
                <p:nvPr/>
              </p:nvPicPr>
              <p:blipFill>
                <a:blip r:embed="rId331"/>
                <a:stretch>
                  <a:fillRect/>
                </a:stretch>
              </p:blipFill>
              <p:spPr>
                <a:xfrm>
                  <a:off x="8513499" y="88028"/>
                  <a:ext cx="177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4" name="Freihand 283">
                  <a:extLst>
                    <a:ext uri="{FF2B5EF4-FFF2-40B4-BE49-F238E27FC236}">
                      <a16:creationId xmlns:a16="http://schemas.microsoft.com/office/drawing/2014/main" id="{6DA06A94-D9AA-4232-8CE6-A95CBC93E89C}"/>
                    </a:ext>
                  </a:extLst>
                </p14:cNvPr>
                <p14:cNvContentPartPr/>
                <p14:nvPr/>
              </p14:nvContentPartPr>
              <p14:xfrm>
                <a:off x="6346659" y="-36172"/>
                <a:ext cx="537480" cy="718920"/>
              </p14:xfrm>
            </p:contentPart>
          </mc:Choice>
          <mc:Fallback xmlns="">
            <p:pic>
              <p:nvPicPr>
                <p:cNvPr id="284" name="Freihand 283">
                  <a:extLst>
                    <a:ext uri="{FF2B5EF4-FFF2-40B4-BE49-F238E27FC236}">
                      <a16:creationId xmlns:a16="http://schemas.microsoft.com/office/drawing/2014/main" id="{6DA06A94-D9AA-4232-8CE6-A95CBC93E89C}"/>
                    </a:ext>
                  </a:extLst>
                </p:cNvPr>
                <p:cNvPicPr/>
                <p:nvPr/>
              </p:nvPicPr>
              <p:blipFill>
                <a:blip r:embed="rId333"/>
                <a:stretch>
                  <a:fillRect/>
                </a:stretch>
              </p:blipFill>
              <p:spPr>
                <a:xfrm>
                  <a:off x="6342339" y="-40492"/>
                  <a:ext cx="546120" cy="72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4">
            <p14:nvContentPartPr>
              <p14:cNvPr id="286" name="Freihand 285">
                <a:extLst>
                  <a:ext uri="{FF2B5EF4-FFF2-40B4-BE49-F238E27FC236}">
                    <a16:creationId xmlns:a16="http://schemas.microsoft.com/office/drawing/2014/main" id="{444A6D22-5936-4691-B9F1-1C457FE678BE}"/>
                  </a:ext>
                </a:extLst>
              </p14:cNvPr>
              <p14:cNvContentPartPr/>
              <p14:nvPr/>
            </p14:nvContentPartPr>
            <p14:xfrm>
              <a:off x="3457299" y="2843045"/>
              <a:ext cx="230760" cy="25560"/>
            </p14:xfrm>
          </p:contentPart>
        </mc:Choice>
        <mc:Fallback xmlns="">
          <p:pic>
            <p:nvPicPr>
              <p:cNvPr id="286" name="Freihand 285">
                <a:extLst>
                  <a:ext uri="{FF2B5EF4-FFF2-40B4-BE49-F238E27FC236}">
                    <a16:creationId xmlns:a16="http://schemas.microsoft.com/office/drawing/2014/main" id="{444A6D22-5936-4691-B9F1-1C457FE678BE}"/>
                  </a:ext>
                </a:extLst>
              </p:cNvPr>
              <p:cNvPicPr/>
              <p:nvPr/>
            </p:nvPicPr>
            <p:blipFill>
              <a:blip r:embed="rId335"/>
              <a:stretch>
                <a:fillRect/>
              </a:stretch>
            </p:blipFill>
            <p:spPr>
              <a:xfrm>
                <a:off x="3452979" y="2838725"/>
                <a:ext cx="239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87" name="Freihand 286">
                <a:extLst>
                  <a:ext uri="{FF2B5EF4-FFF2-40B4-BE49-F238E27FC236}">
                    <a16:creationId xmlns:a16="http://schemas.microsoft.com/office/drawing/2014/main" id="{6121563F-2756-4CD7-8B13-BFC8E4095A57}"/>
                  </a:ext>
                </a:extLst>
              </p14:cNvPr>
              <p14:cNvContentPartPr/>
              <p14:nvPr/>
            </p14:nvContentPartPr>
            <p14:xfrm>
              <a:off x="9878259" y="3785525"/>
              <a:ext cx="35280" cy="130680"/>
            </p14:xfrm>
          </p:contentPart>
        </mc:Choice>
        <mc:Fallback xmlns="">
          <p:pic>
            <p:nvPicPr>
              <p:cNvPr id="287" name="Freihand 286">
                <a:extLst>
                  <a:ext uri="{FF2B5EF4-FFF2-40B4-BE49-F238E27FC236}">
                    <a16:creationId xmlns:a16="http://schemas.microsoft.com/office/drawing/2014/main" id="{6121563F-2756-4CD7-8B13-BFC8E4095A57}"/>
                  </a:ext>
                </a:extLst>
              </p:cNvPr>
              <p:cNvPicPr/>
              <p:nvPr/>
            </p:nvPicPr>
            <p:blipFill>
              <a:blip r:embed="rId337"/>
              <a:stretch>
                <a:fillRect/>
              </a:stretch>
            </p:blipFill>
            <p:spPr>
              <a:xfrm>
                <a:off x="9873939" y="3781205"/>
                <a:ext cx="43920" cy="139320"/>
              </a:xfrm>
              <a:prstGeom prst="rect">
                <a:avLst/>
              </a:prstGeom>
            </p:spPr>
          </p:pic>
        </mc:Fallback>
      </mc:AlternateContent>
      <p:grpSp>
        <p:nvGrpSpPr>
          <p:cNvPr id="331" name="Gruppieren 330">
            <a:extLst>
              <a:ext uri="{FF2B5EF4-FFF2-40B4-BE49-F238E27FC236}">
                <a16:creationId xmlns:a16="http://schemas.microsoft.com/office/drawing/2014/main" id="{76673F60-39F9-4D5C-BC77-FA99F408FF5D}"/>
              </a:ext>
            </a:extLst>
          </p:cNvPr>
          <p:cNvGrpSpPr/>
          <p:nvPr/>
        </p:nvGrpSpPr>
        <p:grpSpPr>
          <a:xfrm>
            <a:off x="9478659" y="2857805"/>
            <a:ext cx="1623600" cy="1244880"/>
            <a:chOff x="9478659" y="2857805"/>
            <a:chExt cx="1623600" cy="1244880"/>
          </a:xfrm>
        </p:grpSpPr>
        <mc:AlternateContent xmlns:mc="http://schemas.openxmlformats.org/markup-compatibility/2006" xmlns:p14="http://schemas.microsoft.com/office/powerpoint/2010/main">
          <mc:Choice Requires="p14">
            <p:contentPart p14:bwMode="auto" r:id="rId338">
              <p14:nvContentPartPr>
                <p14:cNvPr id="288" name="Freihand 287">
                  <a:extLst>
                    <a:ext uri="{FF2B5EF4-FFF2-40B4-BE49-F238E27FC236}">
                      <a16:creationId xmlns:a16="http://schemas.microsoft.com/office/drawing/2014/main" id="{FB08EAC4-CD82-4320-A970-24376A6C8D40}"/>
                    </a:ext>
                  </a:extLst>
                </p14:cNvPr>
                <p14:cNvContentPartPr/>
                <p14:nvPr/>
              </p14:nvContentPartPr>
              <p14:xfrm>
                <a:off x="9881139" y="2979485"/>
                <a:ext cx="210600" cy="14400"/>
              </p14:xfrm>
            </p:contentPart>
          </mc:Choice>
          <mc:Fallback xmlns="">
            <p:pic>
              <p:nvPicPr>
                <p:cNvPr id="288" name="Freihand 287">
                  <a:extLst>
                    <a:ext uri="{FF2B5EF4-FFF2-40B4-BE49-F238E27FC236}">
                      <a16:creationId xmlns:a16="http://schemas.microsoft.com/office/drawing/2014/main" id="{FB08EAC4-CD82-4320-A970-24376A6C8D40}"/>
                    </a:ext>
                  </a:extLst>
                </p:cNvPr>
                <p:cNvPicPr/>
                <p:nvPr/>
              </p:nvPicPr>
              <p:blipFill>
                <a:blip r:embed="rId339"/>
                <a:stretch>
                  <a:fillRect/>
                </a:stretch>
              </p:blipFill>
              <p:spPr>
                <a:xfrm>
                  <a:off x="9876819" y="2975165"/>
                  <a:ext cx="219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90" name="Freihand 289">
                  <a:extLst>
                    <a:ext uri="{FF2B5EF4-FFF2-40B4-BE49-F238E27FC236}">
                      <a16:creationId xmlns:a16="http://schemas.microsoft.com/office/drawing/2014/main" id="{9CBBCACC-7B8A-4413-8274-83D419B29D40}"/>
                    </a:ext>
                  </a:extLst>
                </p14:cNvPr>
                <p14:cNvContentPartPr/>
                <p14:nvPr/>
              </p14:nvContentPartPr>
              <p14:xfrm>
                <a:off x="9845859" y="3800645"/>
                <a:ext cx="16200" cy="228600"/>
              </p14:xfrm>
            </p:contentPart>
          </mc:Choice>
          <mc:Fallback xmlns="">
            <p:pic>
              <p:nvPicPr>
                <p:cNvPr id="290" name="Freihand 289">
                  <a:extLst>
                    <a:ext uri="{FF2B5EF4-FFF2-40B4-BE49-F238E27FC236}">
                      <a16:creationId xmlns:a16="http://schemas.microsoft.com/office/drawing/2014/main" id="{9CBBCACC-7B8A-4413-8274-83D419B29D40}"/>
                    </a:ext>
                  </a:extLst>
                </p:cNvPr>
                <p:cNvPicPr/>
                <p:nvPr/>
              </p:nvPicPr>
              <p:blipFill>
                <a:blip r:embed="rId341"/>
                <a:stretch>
                  <a:fillRect/>
                </a:stretch>
              </p:blipFill>
              <p:spPr>
                <a:xfrm>
                  <a:off x="9841539" y="3796325"/>
                  <a:ext cx="24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00" name="Freihand 299">
                  <a:extLst>
                    <a:ext uri="{FF2B5EF4-FFF2-40B4-BE49-F238E27FC236}">
                      <a16:creationId xmlns:a16="http://schemas.microsoft.com/office/drawing/2014/main" id="{057C422C-C39A-4BA8-9A6F-70EB2F9F654F}"/>
                    </a:ext>
                  </a:extLst>
                </p14:cNvPr>
                <p14:cNvContentPartPr/>
                <p14:nvPr/>
              </p14:nvContentPartPr>
              <p14:xfrm>
                <a:off x="10961139" y="3722525"/>
                <a:ext cx="18720" cy="186480"/>
              </p14:xfrm>
            </p:contentPart>
          </mc:Choice>
          <mc:Fallback xmlns="">
            <p:pic>
              <p:nvPicPr>
                <p:cNvPr id="300" name="Freihand 299">
                  <a:extLst>
                    <a:ext uri="{FF2B5EF4-FFF2-40B4-BE49-F238E27FC236}">
                      <a16:creationId xmlns:a16="http://schemas.microsoft.com/office/drawing/2014/main" id="{057C422C-C39A-4BA8-9A6F-70EB2F9F654F}"/>
                    </a:ext>
                  </a:extLst>
                </p:cNvPr>
                <p:cNvPicPr/>
                <p:nvPr/>
              </p:nvPicPr>
              <p:blipFill>
                <a:blip r:embed="rId343"/>
                <a:stretch>
                  <a:fillRect/>
                </a:stretch>
              </p:blipFill>
              <p:spPr>
                <a:xfrm>
                  <a:off x="10956819" y="3718205"/>
                  <a:ext cx="27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01" name="Freihand 300">
                  <a:extLst>
                    <a:ext uri="{FF2B5EF4-FFF2-40B4-BE49-F238E27FC236}">
                      <a16:creationId xmlns:a16="http://schemas.microsoft.com/office/drawing/2014/main" id="{FC3D706C-02BF-4579-BB7E-809BD372AA59}"/>
                    </a:ext>
                  </a:extLst>
                </p14:cNvPr>
                <p14:cNvContentPartPr/>
                <p14:nvPr/>
              </p14:nvContentPartPr>
              <p14:xfrm>
                <a:off x="10775739" y="4018085"/>
                <a:ext cx="89280" cy="84600"/>
              </p14:xfrm>
            </p:contentPart>
          </mc:Choice>
          <mc:Fallback xmlns="">
            <p:pic>
              <p:nvPicPr>
                <p:cNvPr id="301" name="Freihand 300">
                  <a:extLst>
                    <a:ext uri="{FF2B5EF4-FFF2-40B4-BE49-F238E27FC236}">
                      <a16:creationId xmlns:a16="http://schemas.microsoft.com/office/drawing/2014/main" id="{FC3D706C-02BF-4579-BB7E-809BD372AA59}"/>
                    </a:ext>
                  </a:extLst>
                </p:cNvPr>
                <p:cNvPicPr/>
                <p:nvPr/>
              </p:nvPicPr>
              <p:blipFill>
                <a:blip r:embed="rId345"/>
                <a:stretch>
                  <a:fillRect/>
                </a:stretch>
              </p:blipFill>
              <p:spPr>
                <a:xfrm>
                  <a:off x="10771419" y="4013765"/>
                  <a:ext cx="97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2" name="Freihand 301">
                  <a:extLst>
                    <a:ext uri="{FF2B5EF4-FFF2-40B4-BE49-F238E27FC236}">
                      <a16:creationId xmlns:a16="http://schemas.microsoft.com/office/drawing/2014/main" id="{76DB162B-8DA6-4495-84C8-6B5AA6A37E21}"/>
                    </a:ext>
                  </a:extLst>
                </p14:cNvPr>
                <p14:cNvContentPartPr/>
                <p14:nvPr/>
              </p14:nvContentPartPr>
              <p14:xfrm>
                <a:off x="10798779" y="3984245"/>
                <a:ext cx="96480" cy="28440"/>
              </p14:xfrm>
            </p:contentPart>
          </mc:Choice>
          <mc:Fallback xmlns="">
            <p:pic>
              <p:nvPicPr>
                <p:cNvPr id="302" name="Freihand 301">
                  <a:extLst>
                    <a:ext uri="{FF2B5EF4-FFF2-40B4-BE49-F238E27FC236}">
                      <a16:creationId xmlns:a16="http://schemas.microsoft.com/office/drawing/2014/main" id="{76DB162B-8DA6-4495-84C8-6B5AA6A37E21}"/>
                    </a:ext>
                  </a:extLst>
                </p:cNvPr>
                <p:cNvPicPr/>
                <p:nvPr/>
              </p:nvPicPr>
              <p:blipFill>
                <a:blip r:embed="rId347"/>
                <a:stretch>
                  <a:fillRect/>
                </a:stretch>
              </p:blipFill>
              <p:spPr>
                <a:xfrm>
                  <a:off x="10794459" y="3979925"/>
                  <a:ext cx="105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3" name="Freihand 302">
                  <a:extLst>
                    <a:ext uri="{FF2B5EF4-FFF2-40B4-BE49-F238E27FC236}">
                      <a16:creationId xmlns:a16="http://schemas.microsoft.com/office/drawing/2014/main" id="{615C5151-42D2-494E-A7DA-4AADB308633E}"/>
                    </a:ext>
                  </a:extLst>
                </p14:cNvPr>
                <p14:cNvContentPartPr/>
                <p14:nvPr/>
              </p14:nvContentPartPr>
              <p14:xfrm>
                <a:off x="10911459" y="4001165"/>
                <a:ext cx="81000" cy="83880"/>
              </p14:xfrm>
            </p:contentPart>
          </mc:Choice>
          <mc:Fallback xmlns="">
            <p:pic>
              <p:nvPicPr>
                <p:cNvPr id="303" name="Freihand 302">
                  <a:extLst>
                    <a:ext uri="{FF2B5EF4-FFF2-40B4-BE49-F238E27FC236}">
                      <a16:creationId xmlns:a16="http://schemas.microsoft.com/office/drawing/2014/main" id="{615C5151-42D2-494E-A7DA-4AADB308633E}"/>
                    </a:ext>
                  </a:extLst>
                </p:cNvPr>
                <p:cNvPicPr/>
                <p:nvPr/>
              </p:nvPicPr>
              <p:blipFill>
                <a:blip r:embed="rId349"/>
                <a:stretch>
                  <a:fillRect/>
                </a:stretch>
              </p:blipFill>
              <p:spPr>
                <a:xfrm>
                  <a:off x="10907139" y="3996845"/>
                  <a:ext cx="89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04" name="Freihand 303">
                  <a:extLst>
                    <a:ext uri="{FF2B5EF4-FFF2-40B4-BE49-F238E27FC236}">
                      <a16:creationId xmlns:a16="http://schemas.microsoft.com/office/drawing/2014/main" id="{5BF96A8E-5F5C-45F0-9B9B-81CB999C3DD4}"/>
                    </a:ext>
                  </a:extLst>
                </p14:cNvPr>
                <p14:cNvContentPartPr/>
                <p14:nvPr/>
              </p14:nvContentPartPr>
              <p14:xfrm>
                <a:off x="11020539" y="3987845"/>
                <a:ext cx="81720" cy="86400"/>
              </p14:xfrm>
            </p:contentPart>
          </mc:Choice>
          <mc:Fallback xmlns="">
            <p:pic>
              <p:nvPicPr>
                <p:cNvPr id="304" name="Freihand 303">
                  <a:extLst>
                    <a:ext uri="{FF2B5EF4-FFF2-40B4-BE49-F238E27FC236}">
                      <a16:creationId xmlns:a16="http://schemas.microsoft.com/office/drawing/2014/main" id="{5BF96A8E-5F5C-45F0-9B9B-81CB999C3DD4}"/>
                    </a:ext>
                  </a:extLst>
                </p:cNvPr>
                <p:cNvPicPr/>
                <p:nvPr/>
              </p:nvPicPr>
              <p:blipFill>
                <a:blip r:embed="rId351"/>
                <a:stretch>
                  <a:fillRect/>
                </a:stretch>
              </p:blipFill>
              <p:spPr>
                <a:xfrm>
                  <a:off x="11016219" y="3983525"/>
                  <a:ext cx="9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06" name="Freihand 305">
                  <a:extLst>
                    <a:ext uri="{FF2B5EF4-FFF2-40B4-BE49-F238E27FC236}">
                      <a16:creationId xmlns:a16="http://schemas.microsoft.com/office/drawing/2014/main" id="{52248264-D13F-4D41-93F5-4AA8E87C8781}"/>
                    </a:ext>
                  </a:extLst>
                </p14:cNvPr>
                <p14:cNvContentPartPr/>
                <p14:nvPr/>
              </p14:nvContentPartPr>
              <p14:xfrm>
                <a:off x="9478659" y="2927645"/>
                <a:ext cx="105840" cy="133560"/>
              </p14:xfrm>
            </p:contentPart>
          </mc:Choice>
          <mc:Fallback xmlns="">
            <p:pic>
              <p:nvPicPr>
                <p:cNvPr id="306" name="Freihand 305">
                  <a:extLst>
                    <a:ext uri="{FF2B5EF4-FFF2-40B4-BE49-F238E27FC236}">
                      <a16:creationId xmlns:a16="http://schemas.microsoft.com/office/drawing/2014/main" id="{52248264-D13F-4D41-93F5-4AA8E87C8781}"/>
                    </a:ext>
                  </a:extLst>
                </p:cNvPr>
                <p:cNvPicPr/>
                <p:nvPr/>
              </p:nvPicPr>
              <p:blipFill>
                <a:blip r:embed="rId353"/>
                <a:stretch>
                  <a:fillRect/>
                </a:stretch>
              </p:blipFill>
              <p:spPr>
                <a:xfrm>
                  <a:off x="9474339" y="2923325"/>
                  <a:ext cx="114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07" name="Freihand 306">
                  <a:extLst>
                    <a:ext uri="{FF2B5EF4-FFF2-40B4-BE49-F238E27FC236}">
                      <a16:creationId xmlns:a16="http://schemas.microsoft.com/office/drawing/2014/main" id="{5FD56A2E-2142-4CE0-B083-12B47663CDA3}"/>
                    </a:ext>
                  </a:extLst>
                </p14:cNvPr>
                <p14:cNvContentPartPr/>
                <p14:nvPr/>
              </p14:nvContentPartPr>
              <p14:xfrm>
                <a:off x="9579819" y="2916485"/>
                <a:ext cx="84600" cy="120240"/>
              </p14:xfrm>
            </p:contentPart>
          </mc:Choice>
          <mc:Fallback xmlns="">
            <p:pic>
              <p:nvPicPr>
                <p:cNvPr id="307" name="Freihand 306">
                  <a:extLst>
                    <a:ext uri="{FF2B5EF4-FFF2-40B4-BE49-F238E27FC236}">
                      <a16:creationId xmlns:a16="http://schemas.microsoft.com/office/drawing/2014/main" id="{5FD56A2E-2142-4CE0-B083-12B47663CDA3}"/>
                    </a:ext>
                  </a:extLst>
                </p:cNvPr>
                <p:cNvPicPr/>
                <p:nvPr/>
              </p:nvPicPr>
              <p:blipFill>
                <a:blip r:embed="rId355"/>
                <a:stretch>
                  <a:fillRect/>
                </a:stretch>
              </p:blipFill>
              <p:spPr>
                <a:xfrm>
                  <a:off x="9575499" y="2912165"/>
                  <a:ext cx="93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08" name="Freihand 307">
                  <a:extLst>
                    <a:ext uri="{FF2B5EF4-FFF2-40B4-BE49-F238E27FC236}">
                      <a16:creationId xmlns:a16="http://schemas.microsoft.com/office/drawing/2014/main" id="{6844A127-EF49-4522-B745-82BCA42C84E4}"/>
                    </a:ext>
                  </a:extLst>
                </p14:cNvPr>
                <p14:cNvContentPartPr/>
                <p14:nvPr/>
              </p14:nvContentPartPr>
              <p14:xfrm>
                <a:off x="9675579" y="3003965"/>
                <a:ext cx="11160" cy="88560"/>
              </p14:xfrm>
            </p:contentPart>
          </mc:Choice>
          <mc:Fallback xmlns="">
            <p:pic>
              <p:nvPicPr>
                <p:cNvPr id="308" name="Freihand 307">
                  <a:extLst>
                    <a:ext uri="{FF2B5EF4-FFF2-40B4-BE49-F238E27FC236}">
                      <a16:creationId xmlns:a16="http://schemas.microsoft.com/office/drawing/2014/main" id="{6844A127-EF49-4522-B745-82BCA42C84E4}"/>
                    </a:ext>
                  </a:extLst>
                </p:cNvPr>
                <p:cNvPicPr/>
                <p:nvPr/>
              </p:nvPicPr>
              <p:blipFill>
                <a:blip r:embed="rId357"/>
                <a:stretch>
                  <a:fillRect/>
                </a:stretch>
              </p:blipFill>
              <p:spPr>
                <a:xfrm>
                  <a:off x="9671259" y="2999645"/>
                  <a:ext cx="19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09" name="Freihand 308">
                  <a:extLst>
                    <a:ext uri="{FF2B5EF4-FFF2-40B4-BE49-F238E27FC236}">
                      <a16:creationId xmlns:a16="http://schemas.microsoft.com/office/drawing/2014/main" id="{AD68045E-807B-4D9D-BF45-FEFD7279A69B}"/>
                    </a:ext>
                  </a:extLst>
                </p14:cNvPr>
                <p14:cNvContentPartPr/>
                <p14:nvPr/>
              </p14:nvContentPartPr>
              <p14:xfrm>
                <a:off x="9698619" y="2904605"/>
                <a:ext cx="85320" cy="104400"/>
              </p14:xfrm>
            </p:contentPart>
          </mc:Choice>
          <mc:Fallback xmlns="">
            <p:pic>
              <p:nvPicPr>
                <p:cNvPr id="309" name="Freihand 308">
                  <a:extLst>
                    <a:ext uri="{FF2B5EF4-FFF2-40B4-BE49-F238E27FC236}">
                      <a16:creationId xmlns:a16="http://schemas.microsoft.com/office/drawing/2014/main" id="{AD68045E-807B-4D9D-BF45-FEFD7279A69B}"/>
                    </a:ext>
                  </a:extLst>
                </p:cNvPr>
                <p:cNvPicPr/>
                <p:nvPr/>
              </p:nvPicPr>
              <p:blipFill>
                <a:blip r:embed="rId359"/>
                <a:stretch>
                  <a:fillRect/>
                </a:stretch>
              </p:blipFill>
              <p:spPr>
                <a:xfrm>
                  <a:off x="9694299" y="2900285"/>
                  <a:ext cx="93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0" name="Freihand 309">
                  <a:extLst>
                    <a:ext uri="{FF2B5EF4-FFF2-40B4-BE49-F238E27FC236}">
                      <a16:creationId xmlns:a16="http://schemas.microsoft.com/office/drawing/2014/main" id="{0D8C9FF9-B883-4716-A319-770860938402}"/>
                    </a:ext>
                  </a:extLst>
                </p14:cNvPr>
                <p14:cNvContentPartPr/>
                <p14:nvPr/>
              </p14:nvContentPartPr>
              <p14:xfrm>
                <a:off x="9684579" y="2871485"/>
                <a:ext cx="101160" cy="10080"/>
              </p14:xfrm>
            </p:contentPart>
          </mc:Choice>
          <mc:Fallback xmlns="">
            <p:pic>
              <p:nvPicPr>
                <p:cNvPr id="310" name="Freihand 309">
                  <a:extLst>
                    <a:ext uri="{FF2B5EF4-FFF2-40B4-BE49-F238E27FC236}">
                      <a16:creationId xmlns:a16="http://schemas.microsoft.com/office/drawing/2014/main" id="{0D8C9FF9-B883-4716-A319-770860938402}"/>
                    </a:ext>
                  </a:extLst>
                </p:cNvPr>
                <p:cNvPicPr/>
                <p:nvPr/>
              </p:nvPicPr>
              <p:blipFill>
                <a:blip r:embed="rId361"/>
                <a:stretch>
                  <a:fillRect/>
                </a:stretch>
              </p:blipFill>
              <p:spPr>
                <a:xfrm>
                  <a:off x="9680259" y="2867165"/>
                  <a:ext cx="109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11" name="Freihand 310">
                  <a:extLst>
                    <a:ext uri="{FF2B5EF4-FFF2-40B4-BE49-F238E27FC236}">
                      <a16:creationId xmlns:a16="http://schemas.microsoft.com/office/drawing/2014/main" id="{06372D11-EAAA-4616-995E-3E83823B02A0}"/>
                    </a:ext>
                  </a:extLst>
                </p14:cNvPr>
                <p14:cNvContentPartPr/>
                <p14:nvPr/>
              </p14:nvContentPartPr>
              <p14:xfrm>
                <a:off x="9779259" y="2857805"/>
                <a:ext cx="102960" cy="170640"/>
              </p14:xfrm>
            </p:contentPart>
          </mc:Choice>
          <mc:Fallback xmlns="">
            <p:pic>
              <p:nvPicPr>
                <p:cNvPr id="311" name="Freihand 310">
                  <a:extLst>
                    <a:ext uri="{FF2B5EF4-FFF2-40B4-BE49-F238E27FC236}">
                      <a16:creationId xmlns:a16="http://schemas.microsoft.com/office/drawing/2014/main" id="{06372D11-EAAA-4616-995E-3E83823B02A0}"/>
                    </a:ext>
                  </a:extLst>
                </p:cNvPr>
                <p:cNvPicPr/>
                <p:nvPr/>
              </p:nvPicPr>
              <p:blipFill>
                <a:blip r:embed="rId363"/>
                <a:stretch>
                  <a:fillRect/>
                </a:stretch>
              </p:blipFill>
              <p:spPr>
                <a:xfrm>
                  <a:off x="9774939" y="2853485"/>
                  <a:ext cx="111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12" name="Freihand 311">
                  <a:extLst>
                    <a:ext uri="{FF2B5EF4-FFF2-40B4-BE49-F238E27FC236}">
                      <a16:creationId xmlns:a16="http://schemas.microsoft.com/office/drawing/2014/main" id="{01582FFF-A26A-4841-ACD4-58F67339AB5A}"/>
                    </a:ext>
                  </a:extLst>
                </p14:cNvPr>
                <p14:cNvContentPartPr/>
                <p14:nvPr/>
              </p14:nvContentPartPr>
              <p14:xfrm>
                <a:off x="9842619" y="2999285"/>
                <a:ext cx="58320" cy="41040"/>
              </p14:xfrm>
            </p:contentPart>
          </mc:Choice>
          <mc:Fallback xmlns="">
            <p:pic>
              <p:nvPicPr>
                <p:cNvPr id="312" name="Freihand 311">
                  <a:extLst>
                    <a:ext uri="{FF2B5EF4-FFF2-40B4-BE49-F238E27FC236}">
                      <a16:creationId xmlns:a16="http://schemas.microsoft.com/office/drawing/2014/main" id="{01582FFF-A26A-4841-ACD4-58F67339AB5A}"/>
                    </a:ext>
                  </a:extLst>
                </p:cNvPr>
                <p:cNvPicPr/>
                <p:nvPr/>
              </p:nvPicPr>
              <p:blipFill>
                <a:blip r:embed="rId365"/>
                <a:stretch>
                  <a:fillRect/>
                </a:stretch>
              </p:blipFill>
              <p:spPr>
                <a:xfrm>
                  <a:off x="9838299" y="2994965"/>
                  <a:ext cx="66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30" name="Freihand 329">
                  <a:extLst>
                    <a:ext uri="{FF2B5EF4-FFF2-40B4-BE49-F238E27FC236}">
                      <a16:creationId xmlns:a16="http://schemas.microsoft.com/office/drawing/2014/main" id="{A2D42184-802E-40D5-AB4A-AFB733FD62D5}"/>
                    </a:ext>
                  </a:extLst>
                </p14:cNvPr>
                <p14:cNvContentPartPr/>
                <p14:nvPr/>
              </p14:nvContentPartPr>
              <p14:xfrm>
                <a:off x="9963219" y="2991365"/>
                <a:ext cx="1014480" cy="785160"/>
              </p14:xfrm>
            </p:contentPart>
          </mc:Choice>
          <mc:Fallback xmlns="">
            <p:pic>
              <p:nvPicPr>
                <p:cNvPr id="330" name="Freihand 329">
                  <a:extLst>
                    <a:ext uri="{FF2B5EF4-FFF2-40B4-BE49-F238E27FC236}">
                      <a16:creationId xmlns:a16="http://schemas.microsoft.com/office/drawing/2014/main" id="{A2D42184-802E-40D5-AB4A-AFB733FD62D5}"/>
                    </a:ext>
                  </a:extLst>
                </p:cNvPr>
                <p:cNvPicPr/>
                <p:nvPr/>
              </p:nvPicPr>
              <p:blipFill>
                <a:blip r:embed="rId367"/>
                <a:stretch>
                  <a:fillRect/>
                </a:stretch>
              </p:blipFill>
              <p:spPr>
                <a:xfrm>
                  <a:off x="9958899" y="2987045"/>
                  <a:ext cx="1023120" cy="793800"/>
                </a:xfrm>
                <a:prstGeom prst="rect">
                  <a:avLst/>
                </a:prstGeom>
              </p:spPr>
            </p:pic>
          </mc:Fallback>
        </mc:AlternateContent>
      </p:grpSp>
      <p:grpSp>
        <p:nvGrpSpPr>
          <p:cNvPr id="345" name="Gruppieren 344">
            <a:extLst>
              <a:ext uri="{FF2B5EF4-FFF2-40B4-BE49-F238E27FC236}">
                <a16:creationId xmlns:a16="http://schemas.microsoft.com/office/drawing/2014/main" id="{B58AB0F2-06CD-4250-BE10-A6B389CF59C5}"/>
              </a:ext>
            </a:extLst>
          </p:cNvPr>
          <p:cNvGrpSpPr/>
          <p:nvPr/>
        </p:nvGrpSpPr>
        <p:grpSpPr>
          <a:xfrm>
            <a:off x="3119979" y="1901708"/>
            <a:ext cx="3773520" cy="1088217"/>
            <a:chOff x="3119979" y="1901708"/>
            <a:chExt cx="3773520" cy="1088217"/>
          </a:xfrm>
        </p:grpSpPr>
        <mc:AlternateContent xmlns:mc="http://schemas.openxmlformats.org/markup-compatibility/2006" xmlns:p14="http://schemas.microsoft.com/office/powerpoint/2010/main">
          <mc:Choice Requires="p14">
            <p:contentPart p14:bwMode="auto" r:id="rId368">
              <p14:nvContentPartPr>
                <p14:cNvPr id="201" name="Freihand 200">
                  <a:extLst>
                    <a:ext uri="{FF2B5EF4-FFF2-40B4-BE49-F238E27FC236}">
                      <a16:creationId xmlns:a16="http://schemas.microsoft.com/office/drawing/2014/main" id="{A8AE7642-40D9-4872-8F46-11AD6B46BECE}"/>
                    </a:ext>
                  </a:extLst>
                </p14:cNvPr>
                <p14:cNvContentPartPr/>
                <p14:nvPr/>
              </p14:nvContentPartPr>
              <p14:xfrm>
                <a:off x="5700459" y="2176028"/>
                <a:ext cx="9360" cy="217440"/>
              </p14:xfrm>
            </p:contentPart>
          </mc:Choice>
          <mc:Fallback xmlns="">
            <p:pic>
              <p:nvPicPr>
                <p:cNvPr id="201" name="Freihand 200">
                  <a:extLst>
                    <a:ext uri="{FF2B5EF4-FFF2-40B4-BE49-F238E27FC236}">
                      <a16:creationId xmlns:a16="http://schemas.microsoft.com/office/drawing/2014/main" id="{A8AE7642-40D9-4872-8F46-11AD6B46BECE}"/>
                    </a:ext>
                  </a:extLst>
                </p:cNvPr>
                <p:cNvPicPr/>
                <p:nvPr/>
              </p:nvPicPr>
              <p:blipFill>
                <a:blip r:embed="rId369"/>
                <a:stretch>
                  <a:fillRect/>
                </a:stretch>
              </p:blipFill>
              <p:spPr>
                <a:xfrm>
                  <a:off x="5696139" y="2171708"/>
                  <a:ext cx="18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2" name="Freihand 201">
                  <a:extLst>
                    <a:ext uri="{FF2B5EF4-FFF2-40B4-BE49-F238E27FC236}">
                      <a16:creationId xmlns:a16="http://schemas.microsoft.com/office/drawing/2014/main" id="{59F01C79-A257-4885-8EB3-6C13C663B83C}"/>
                    </a:ext>
                  </a:extLst>
                </p14:cNvPr>
                <p14:cNvContentPartPr/>
                <p14:nvPr/>
              </p14:nvContentPartPr>
              <p14:xfrm>
                <a:off x="5813859" y="2232188"/>
                <a:ext cx="360" cy="360"/>
              </p14:xfrm>
            </p:contentPart>
          </mc:Choice>
          <mc:Fallback xmlns="">
            <p:pic>
              <p:nvPicPr>
                <p:cNvPr id="202" name="Freihand 201">
                  <a:extLst>
                    <a:ext uri="{FF2B5EF4-FFF2-40B4-BE49-F238E27FC236}">
                      <a16:creationId xmlns:a16="http://schemas.microsoft.com/office/drawing/2014/main" id="{59F01C79-A257-4885-8EB3-6C13C663B83C}"/>
                    </a:ext>
                  </a:extLst>
                </p:cNvPr>
                <p:cNvPicPr/>
                <p:nvPr/>
              </p:nvPicPr>
              <p:blipFill>
                <a:blip r:embed="rId242"/>
                <a:stretch>
                  <a:fillRect/>
                </a:stretch>
              </p:blipFill>
              <p:spPr>
                <a:xfrm>
                  <a:off x="5809539" y="22278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3" name="Freihand 202">
                  <a:extLst>
                    <a:ext uri="{FF2B5EF4-FFF2-40B4-BE49-F238E27FC236}">
                      <a16:creationId xmlns:a16="http://schemas.microsoft.com/office/drawing/2014/main" id="{213D8B5E-ACEF-495F-B56F-201A8E9101C6}"/>
                    </a:ext>
                  </a:extLst>
                </p14:cNvPr>
                <p14:cNvContentPartPr/>
                <p14:nvPr/>
              </p14:nvContentPartPr>
              <p14:xfrm>
                <a:off x="5828979" y="2300948"/>
                <a:ext cx="6120" cy="4320"/>
              </p14:xfrm>
            </p:contentPart>
          </mc:Choice>
          <mc:Fallback xmlns="">
            <p:pic>
              <p:nvPicPr>
                <p:cNvPr id="203" name="Freihand 202">
                  <a:extLst>
                    <a:ext uri="{FF2B5EF4-FFF2-40B4-BE49-F238E27FC236}">
                      <a16:creationId xmlns:a16="http://schemas.microsoft.com/office/drawing/2014/main" id="{213D8B5E-ACEF-495F-B56F-201A8E9101C6}"/>
                    </a:ext>
                  </a:extLst>
                </p:cNvPr>
                <p:cNvPicPr/>
                <p:nvPr/>
              </p:nvPicPr>
              <p:blipFill>
                <a:blip r:embed="rId372"/>
                <a:stretch>
                  <a:fillRect/>
                </a:stretch>
              </p:blipFill>
              <p:spPr>
                <a:xfrm>
                  <a:off x="5824659" y="2296628"/>
                  <a:ext cx="14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4" name="Freihand 203">
                  <a:extLst>
                    <a:ext uri="{FF2B5EF4-FFF2-40B4-BE49-F238E27FC236}">
                      <a16:creationId xmlns:a16="http://schemas.microsoft.com/office/drawing/2014/main" id="{2CACECB0-0F29-44E8-AB2B-714E1FC9C931}"/>
                    </a:ext>
                  </a:extLst>
                </p14:cNvPr>
                <p14:cNvContentPartPr/>
                <p14:nvPr/>
              </p14:nvContentPartPr>
              <p14:xfrm>
                <a:off x="5946339" y="2099708"/>
                <a:ext cx="136800" cy="129600"/>
              </p14:xfrm>
            </p:contentPart>
          </mc:Choice>
          <mc:Fallback xmlns="">
            <p:pic>
              <p:nvPicPr>
                <p:cNvPr id="204" name="Freihand 203">
                  <a:extLst>
                    <a:ext uri="{FF2B5EF4-FFF2-40B4-BE49-F238E27FC236}">
                      <a16:creationId xmlns:a16="http://schemas.microsoft.com/office/drawing/2014/main" id="{2CACECB0-0F29-44E8-AB2B-714E1FC9C931}"/>
                    </a:ext>
                  </a:extLst>
                </p:cNvPr>
                <p:cNvPicPr/>
                <p:nvPr/>
              </p:nvPicPr>
              <p:blipFill>
                <a:blip r:embed="rId374"/>
                <a:stretch>
                  <a:fillRect/>
                </a:stretch>
              </p:blipFill>
              <p:spPr>
                <a:xfrm>
                  <a:off x="5942019" y="2095388"/>
                  <a:ext cx="145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5" name="Freihand 204">
                  <a:extLst>
                    <a:ext uri="{FF2B5EF4-FFF2-40B4-BE49-F238E27FC236}">
                      <a16:creationId xmlns:a16="http://schemas.microsoft.com/office/drawing/2014/main" id="{DE56EDAA-280A-4AD5-9FCD-3ABF54F0F1AB}"/>
                    </a:ext>
                  </a:extLst>
                </p14:cNvPr>
                <p14:cNvContentPartPr/>
                <p14:nvPr/>
              </p14:nvContentPartPr>
              <p14:xfrm>
                <a:off x="5931579" y="2259908"/>
                <a:ext cx="206280" cy="12240"/>
              </p14:xfrm>
            </p:contentPart>
          </mc:Choice>
          <mc:Fallback xmlns="">
            <p:pic>
              <p:nvPicPr>
                <p:cNvPr id="205" name="Freihand 204">
                  <a:extLst>
                    <a:ext uri="{FF2B5EF4-FFF2-40B4-BE49-F238E27FC236}">
                      <a16:creationId xmlns:a16="http://schemas.microsoft.com/office/drawing/2014/main" id="{DE56EDAA-280A-4AD5-9FCD-3ABF54F0F1AB}"/>
                    </a:ext>
                  </a:extLst>
                </p:cNvPr>
                <p:cNvPicPr/>
                <p:nvPr/>
              </p:nvPicPr>
              <p:blipFill>
                <a:blip r:embed="rId376"/>
                <a:stretch>
                  <a:fillRect/>
                </a:stretch>
              </p:blipFill>
              <p:spPr>
                <a:xfrm>
                  <a:off x="5927259" y="2255588"/>
                  <a:ext cx="214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6" name="Freihand 205">
                  <a:extLst>
                    <a:ext uri="{FF2B5EF4-FFF2-40B4-BE49-F238E27FC236}">
                      <a16:creationId xmlns:a16="http://schemas.microsoft.com/office/drawing/2014/main" id="{0B753075-E5EB-475D-BF33-BDEC8FE77F40}"/>
                    </a:ext>
                  </a:extLst>
                </p14:cNvPr>
                <p14:cNvContentPartPr/>
                <p14:nvPr/>
              </p14:nvContentPartPr>
              <p14:xfrm>
                <a:off x="5860299" y="2359988"/>
                <a:ext cx="102960" cy="108000"/>
              </p14:xfrm>
            </p:contentPart>
          </mc:Choice>
          <mc:Fallback xmlns="">
            <p:pic>
              <p:nvPicPr>
                <p:cNvPr id="206" name="Freihand 205">
                  <a:extLst>
                    <a:ext uri="{FF2B5EF4-FFF2-40B4-BE49-F238E27FC236}">
                      <a16:creationId xmlns:a16="http://schemas.microsoft.com/office/drawing/2014/main" id="{0B753075-E5EB-475D-BF33-BDEC8FE77F40}"/>
                    </a:ext>
                  </a:extLst>
                </p:cNvPr>
                <p:cNvPicPr/>
                <p:nvPr/>
              </p:nvPicPr>
              <p:blipFill>
                <a:blip r:embed="rId378"/>
                <a:stretch>
                  <a:fillRect/>
                </a:stretch>
              </p:blipFill>
              <p:spPr>
                <a:xfrm>
                  <a:off x="5855979" y="2355668"/>
                  <a:ext cx="111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7" name="Freihand 206">
                  <a:extLst>
                    <a:ext uri="{FF2B5EF4-FFF2-40B4-BE49-F238E27FC236}">
                      <a16:creationId xmlns:a16="http://schemas.microsoft.com/office/drawing/2014/main" id="{BF4D77B1-1922-4E57-A97F-DB0A0630F4EA}"/>
                    </a:ext>
                  </a:extLst>
                </p14:cNvPr>
                <p14:cNvContentPartPr/>
                <p14:nvPr/>
              </p14:nvContentPartPr>
              <p14:xfrm>
                <a:off x="5983779" y="2394908"/>
                <a:ext cx="76320" cy="19440"/>
              </p14:xfrm>
            </p:contentPart>
          </mc:Choice>
          <mc:Fallback xmlns="">
            <p:pic>
              <p:nvPicPr>
                <p:cNvPr id="207" name="Freihand 206">
                  <a:extLst>
                    <a:ext uri="{FF2B5EF4-FFF2-40B4-BE49-F238E27FC236}">
                      <a16:creationId xmlns:a16="http://schemas.microsoft.com/office/drawing/2014/main" id="{BF4D77B1-1922-4E57-A97F-DB0A0630F4EA}"/>
                    </a:ext>
                  </a:extLst>
                </p:cNvPr>
                <p:cNvPicPr/>
                <p:nvPr/>
              </p:nvPicPr>
              <p:blipFill>
                <a:blip r:embed="rId380"/>
                <a:stretch>
                  <a:fillRect/>
                </a:stretch>
              </p:blipFill>
              <p:spPr>
                <a:xfrm>
                  <a:off x="5979459" y="2390588"/>
                  <a:ext cx="84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8" name="Freihand 207">
                  <a:extLst>
                    <a:ext uri="{FF2B5EF4-FFF2-40B4-BE49-F238E27FC236}">
                      <a16:creationId xmlns:a16="http://schemas.microsoft.com/office/drawing/2014/main" id="{19566CEE-B788-41C7-905C-05D5B3D1C120}"/>
                    </a:ext>
                  </a:extLst>
                </p14:cNvPr>
                <p14:cNvContentPartPr/>
                <p14:nvPr/>
              </p14:nvContentPartPr>
              <p14:xfrm>
                <a:off x="6075579" y="2349548"/>
                <a:ext cx="114840" cy="118800"/>
              </p14:xfrm>
            </p:contentPart>
          </mc:Choice>
          <mc:Fallback xmlns="">
            <p:pic>
              <p:nvPicPr>
                <p:cNvPr id="208" name="Freihand 207">
                  <a:extLst>
                    <a:ext uri="{FF2B5EF4-FFF2-40B4-BE49-F238E27FC236}">
                      <a16:creationId xmlns:a16="http://schemas.microsoft.com/office/drawing/2014/main" id="{19566CEE-B788-41C7-905C-05D5B3D1C120}"/>
                    </a:ext>
                  </a:extLst>
                </p:cNvPr>
                <p:cNvPicPr/>
                <p:nvPr/>
              </p:nvPicPr>
              <p:blipFill>
                <a:blip r:embed="rId382"/>
                <a:stretch>
                  <a:fillRect/>
                </a:stretch>
              </p:blipFill>
              <p:spPr>
                <a:xfrm>
                  <a:off x="6071259" y="2345228"/>
                  <a:ext cx="12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09" name="Freihand 208">
                  <a:extLst>
                    <a:ext uri="{FF2B5EF4-FFF2-40B4-BE49-F238E27FC236}">
                      <a16:creationId xmlns:a16="http://schemas.microsoft.com/office/drawing/2014/main" id="{92D0C7A7-A150-4B7B-BC2E-AB68B964EDD8}"/>
                    </a:ext>
                  </a:extLst>
                </p14:cNvPr>
                <p14:cNvContentPartPr/>
                <p14:nvPr/>
              </p14:nvContentPartPr>
              <p14:xfrm>
                <a:off x="6163419" y="2455028"/>
                <a:ext cx="21240" cy="53640"/>
              </p14:xfrm>
            </p:contentPart>
          </mc:Choice>
          <mc:Fallback xmlns="">
            <p:pic>
              <p:nvPicPr>
                <p:cNvPr id="209" name="Freihand 208">
                  <a:extLst>
                    <a:ext uri="{FF2B5EF4-FFF2-40B4-BE49-F238E27FC236}">
                      <a16:creationId xmlns:a16="http://schemas.microsoft.com/office/drawing/2014/main" id="{92D0C7A7-A150-4B7B-BC2E-AB68B964EDD8}"/>
                    </a:ext>
                  </a:extLst>
                </p:cNvPr>
                <p:cNvPicPr/>
                <p:nvPr/>
              </p:nvPicPr>
              <p:blipFill>
                <a:blip r:embed="rId384"/>
                <a:stretch>
                  <a:fillRect/>
                </a:stretch>
              </p:blipFill>
              <p:spPr>
                <a:xfrm>
                  <a:off x="6159099" y="2450708"/>
                  <a:ext cx="2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0" name="Freihand 209">
                  <a:extLst>
                    <a:ext uri="{FF2B5EF4-FFF2-40B4-BE49-F238E27FC236}">
                      <a16:creationId xmlns:a16="http://schemas.microsoft.com/office/drawing/2014/main" id="{986638D1-1F9A-41EB-9071-48E543B79765}"/>
                    </a:ext>
                  </a:extLst>
                </p14:cNvPr>
                <p14:cNvContentPartPr/>
                <p14:nvPr/>
              </p14:nvContentPartPr>
              <p14:xfrm>
                <a:off x="6205179" y="2369708"/>
                <a:ext cx="155520" cy="105120"/>
              </p14:xfrm>
            </p:contentPart>
          </mc:Choice>
          <mc:Fallback xmlns="">
            <p:pic>
              <p:nvPicPr>
                <p:cNvPr id="210" name="Freihand 209">
                  <a:extLst>
                    <a:ext uri="{FF2B5EF4-FFF2-40B4-BE49-F238E27FC236}">
                      <a16:creationId xmlns:a16="http://schemas.microsoft.com/office/drawing/2014/main" id="{986638D1-1F9A-41EB-9071-48E543B79765}"/>
                    </a:ext>
                  </a:extLst>
                </p:cNvPr>
                <p:cNvPicPr/>
                <p:nvPr/>
              </p:nvPicPr>
              <p:blipFill>
                <a:blip r:embed="rId386"/>
                <a:stretch>
                  <a:fillRect/>
                </a:stretch>
              </p:blipFill>
              <p:spPr>
                <a:xfrm>
                  <a:off x="6200859" y="2365388"/>
                  <a:ext cx="164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58" name="Freihand 157">
                  <a:extLst>
                    <a:ext uri="{FF2B5EF4-FFF2-40B4-BE49-F238E27FC236}">
                      <a16:creationId xmlns:a16="http://schemas.microsoft.com/office/drawing/2014/main" id="{2EBEFAFB-3B08-4277-85A7-DB4AB77CA11D}"/>
                    </a:ext>
                  </a:extLst>
                </p14:cNvPr>
                <p14:cNvContentPartPr/>
                <p14:nvPr/>
              </p14:nvContentPartPr>
              <p14:xfrm>
                <a:off x="3145179" y="2019068"/>
                <a:ext cx="75600" cy="64440"/>
              </p14:xfrm>
            </p:contentPart>
          </mc:Choice>
          <mc:Fallback xmlns="">
            <p:pic>
              <p:nvPicPr>
                <p:cNvPr id="158" name="Freihand 157">
                  <a:extLst>
                    <a:ext uri="{FF2B5EF4-FFF2-40B4-BE49-F238E27FC236}">
                      <a16:creationId xmlns:a16="http://schemas.microsoft.com/office/drawing/2014/main" id="{2EBEFAFB-3B08-4277-85A7-DB4AB77CA11D}"/>
                    </a:ext>
                  </a:extLst>
                </p:cNvPr>
                <p:cNvPicPr/>
                <p:nvPr/>
              </p:nvPicPr>
              <p:blipFill>
                <a:blip r:embed="rId388"/>
                <a:stretch>
                  <a:fillRect/>
                </a:stretch>
              </p:blipFill>
              <p:spPr>
                <a:xfrm>
                  <a:off x="3140859" y="2014748"/>
                  <a:ext cx="84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59" name="Freihand 158">
                  <a:extLst>
                    <a:ext uri="{FF2B5EF4-FFF2-40B4-BE49-F238E27FC236}">
                      <a16:creationId xmlns:a16="http://schemas.microsoft.com/office/drawing/2014/main" id="{155173E6-F483-492C-9C30-6ACA83489DED}"/>
                    </a:ext>
                  </a:extLst>
                </p14:cNvPr>
                <p14:cNvContentPartPr/>
                <p14:nvPr/>
              </p14:nvContentPartPr>
              <p14:xfrm>
                <a:off x="3177219" y="2040308"/>
                <a:ext cx="55800" cy="134640"/>
              </p14:xfrm>
            </p:contentPart>
          </mc:Choice>
          <mc:Fallback xmlns="">
            <p:pic>
              <p:nvPicPr>
                <p:cNvPr id="159" name="Freihand 158">
                  <a:extLst>
                    <a:ext uri="{FF2B5EF4-FFF2-40B4-BE49-F238E27FC236}">
                      <a16:creationId xmlns:a16="http://schemas.microsoft.com/office/drawing/2014/main" id="{155173E6-F483-492C-9C30-6ACA83489DED}"/>
                    </a:ext>
                  </a:extLst>
                </p:cNvPr>
                <p:cNvPicPr/>
                <p:nvPr/>
              </p:nvPicPr>
              <p:blipFill>
                <a:blip r:embed="rId390"/>
                <a:stretch>
                  <a:fillRect/>
                </a:stretch>
              </p:blipFill>
              <p:spPr>
                <a:xfrm>
                  <a:off x="3172899" y="2035988"/>
                  <a:ext cx="64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0" name="Freihand 159">
                  <a:extLst>
                    <a:ext uri="{FF2B5EF4-FFF2-40B4-BE49-F238E27FC236}">
                      <a16:creationId xmlns:a16="http://schemas.microsoft.com/office/drawing/2014/main" id="{12FD1AC0-548B-49DB-8C6A-2700C5885909}"/>
                    </a:ext>
                  </a:extLst>
                </p14:cNvPr>
                <p14:cNvContentPartPr/>
                <p14:nvPr/>
              </p14:nvContentPartPr>
              <p14:xfrm>
                <a:off x="3274779" y="2089268"/>
                <a:ext cx="81360" cy="9360"/>
              </p14:xfrm>
            </p:contentPart>
          </mc:Choice>
          <mc:Fallback xmlns="">
            <p:pic>
              <p:nvPicPr>
                <p:cNvPr id="160" name="Freihand 159">
                  <a:extLst>
                    <a:ext uri="{FF2B5EF4-FFF2-40B4-BE49-F238E27FC236}">
                      <a16:creationId xmlns:a16="http://schemas.microsoft.com/office/drawing/2014/main" id="{12FD1AC0-548B-49DB-8C6A-2700C5885909}"/>
                    </a:ext>
                  </a:extLst>
                </p:cNvPr>
                <p:cNvPicPr/>
                <p:nvPr/>
              </p:nvPicPr>
              <p:blipFill>
                <a:blip r:embed="rId392"/>
                <a:stretch>
                  <a:fillRect/>
                </a:stretch>
              </p:blipFill>
              <p:spPr>
                <a:xfrm>
                  <a:off x="3270459" y="2084948"/>
                  <a:ext cx="90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4" name="Freihand 163">
                  <a:extLst>
                    <a:ext uri="{FF2B5EF4-FFF2-40B4-BE49-F238E27FC236}">
                      <a16:creationId xmlns:a16="http://schemas.microsoft.com/office/drawing/2014/main" id="{67E22FC4-BD80-47E2-8211-26F7E4F1BF18}"/>
                    </a:ext>
                  </a:extLst>
                </p14:cNvPr>
                <p14:cNvContentPartPr/>
                <p14:nvPr/>
              </p14:nvContentPartPr>
              <p14:xfrm>
                <a:off x="3440739" y="2020148"/>
                <a:ext cx="68760" cy="77040"/>
              </p14:xfrm>
            </p:contentPart>
          </mc:Choice>
          <mc:Fallback xmlns="">
            <p:pic>
              <p:nvPicPr>
                <p:cNvPr id="164" name="Freihand 163">
                  <a:extLst>
                    <a:ext uri="{FF2B5EF4-FFF2-40B4-BE49-F238E27FC236}">
                      <a16:creationId xmlns:a16="http://schemas.microsoft.com/office/drawing/2014/main" id="{67E22FC4-BD80-47E2-8211-26F7E4F1BF18}"/>
                    </a:ext>
                  </a:extLst>
                </p:cNvPr>
                <p:cNvPicPr/>
                <p:nvPr/>
              </p:nvPicPr>
              <p:blipFill>
                <a:blip r:embed="rId394"/>
                <a:stretch>
                  <a:fillRect/>
                </a:stretch>
              </p:blipFill>
              <p:spPr>
                <a:xfrm>
                  <a:off x="3436419" y="2015828"/>
                  <a:ext cx="77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5" name="Freihand 164">
                  <a:extLst>
                    <a:ext uri="{FF2B5EF4-FFF2-40B4-BE49-F238E27FC236}">
                      <a16:creationId xmlns:a16="http://schemas.microsoft.com/office/drawing/2014/main" id="{1E2D5E8B-8967-4FA9-BB9C-B47077FD94E1}"/>
                    </a:ext>
                  </a:extLst>
                </p14:cNvPr>
                <p14:cNvContentPartPr/>
                <p14:nvPr/>
              </p14:nvContentPartPr>
              <p14:xfrm>
                <a:off x="3505899" y="2096468"/>
                <a:ext cx="23400" cy="67680"/>
              </p14:xfrm>
            </p:contentPart>
          </mc:Choice>
          <mc:Fallback xmlns="">
            <p:pic>
              <p:nvPicPr>
                <p:cNvPr id="165" name="Freihand 164">
                  <a:extLst>
                    <a:ext uri="{FF2B5EF4-FFF2-40B4-BE49-F238E27FC236}">
                      <a16:creationId xmlns:a16="http://schemas.microsoft.com/office/drawing/2014/main" id="{1E2D5E8B-8967-4FA9-BB9C-B47077FD94E1}"/>
                    </a:ext>
                  </a:extLst>
                </p:cNvPr>
                <p:cNvPicPr/>
                <p:nvPr/>
              </p:nvPicPr>
              <p:blipFill>
                <a:blip r:embed="rId396"/>
                <a:stretch>
                  <a:fillRect/>
                </a:stretch>
              </p:blipFill>
              <p:spPr>
                <a:xfrm>
                  <a:off x="3501579" y="2092148"/>
                  <a:ext cx="3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66" name="Freihand 165">
                  <a:extLst>
                    <a:ext uri="{FF2B5EF4-FFF2-40B4-BE49-F238E27FC236}">
                      <a16:creationId xmlns:a16="http://schemas.microsoft.com/office/drawing/2014/main" id="{79EC4E8A-05BA-4793-BFEE-5BF0D067F4C4}"/>
                    </a:ext>
                  </a:extLst>
                </p14:cNvPr>
                <p14:cNvContentPartPr/>
                <p14:nvPr/>
              </p14:nvContentPartPr>
              <p14:xfrm>
                <a:off x="3571419" y="1995308"/>
                <a:ext cx="90000" cy="135720"/>
              </p14:xfrm>
            </p:contentPart>
          </mc:Choice>
          <mc:Fallback xmlns="">
            <p:pic>
              <p:nvPicPr>
                <p:cNvPr id="166" name="Freihand 165">
                  <a:extLst>
                    <a:ext uri="{FF2B5EF4-FFF2-40B4-BE49-F238E27FC236}">
                      <a16:creationId xmlns:a16="http://schemas.microsoft.com/office/drawing/2014/main" id="{79EC4E8A-05BA-4793-BFEE-5BF0D067F4C4}"/>
                    </a:ext>
                  </a:extLst>
                </p:cNvPr>
                <p:cNvPicPr/>
                <p:nvPr/>
              </p:nvPicPr>
              <p:blipFill>
                <a:blip r:embed="rId398"/>
                <a:stretch>
                  <a:fillRect/>
                </a:stretch>
              </p:blipFill>
              <p:spPr>
                <a:xfrm>
                  <a:off x="3567099" y="1990988"/>
                  <a:ext cx="98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67" name="Freihand 166">
                  <a:extLst>
                    <a:ext uri="{FF2B5EF4-FFF2-40B4-BE49-F238E27FC236}">
                      <a16:creationId xmlns:a16="http://schemas.microsoft.com/office/drawing/2014/main" id="{D583A49C-5811-4546-A9A5-3081F1ECC4CF}"/>
                    </a:ext>
                  </a:extLst>
                </p14:cNvPr>
                <p14:cNvContentPartPr/>
                <p14:nvPr/>
              </p14:nvContentPartPr>
              <p14:xfrm>
                <a:off x="3693819" y="2041748"/>
                <a:ext cx="69840" cy="131400"/>
              </p14:xfrm>
            </p:contentPart>
          </mc:Choice>
          <mc:Fallback xmlns="">
            <p:pic>
              <p:nvPicPr>
                <p:cNvPr id="167" name="Freihand 166">
                  <a:extLst>
                    <a:ext uri="{FF2B5EF4-FFF2-40B4-BE49-F238E27FC236}">
                      <a16:creationId xmlns:a16="http://schemas.microsoft.com/office/drawing/2014/main" id="{D583A49C-5811-4546-A9A5-3081F1ECC4CF}"/>
                    </a:ext>
                  </a:extLst>
                </p:cNvPr>
                <p:cNvPicPr/>
                <p:nvPr/>
              </p:nvPicPr>
              <p:blipFill>
                <a:blip r:embed="rId400"/>
                <a:stretch>
                  <a:fillRect/>
                </a:stretch>
              </p:blipFill>
              <p:spPr>
                <a:xfrm>
                  <a:off x="3689499" y="2037428"/>
                  <a:ext cx="78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9" name="Freihand 168">
                  <a:extLst>
                    <a:ext uri="{FF2B5EF4-FFF2-40B4-BE49-F238E27FC236}">
                      <a16:creationId xmlns:a16="http://schemas.microsoft.com/office/drawing/2014/main" id="{BB38AB9A-25E2-411E-8C2F-3169CEA4A84D}"/>
                    </a:ext>
                  </a:extLst>
                </p14:cNvPr>
                <p14:cNvContentPartPr/>
                <p14:nvPr/>
              </p14:nvContentPartPr>
              <p14:xfrm>
                <a:off x="3936819" y="2034548"/>
                <a:ext cx="97200" cy="5760"/>
              </p14:xfrm>
            </p:contentPart>
          </mc:Choice>
          <mc:Fallback xmlns="">
            <p:pic>
              <p:nvPicPr>
                <p:cNvPr id="169" name="Freihand 168">
                  <a:extLst>
                    <a:ext uri="{FF2B5EF4-FFF2-40B4-BE49-F238E27FC236}">
                      <a16:creationId xmlns:a16="http://schemas.microsoft.com/office/drawing/2014/main" id="{BB38AB9A-25E2-411E-8C2F-3169CEA4A84D}"/>
                    </a:ext>
                  </a:extLst>
                </p:cNvPr>
                <p:cNvPicPr/>
                <p:nvPr/>
              </p:nvPicPr>
              <p:blipFill>
                <a:blip r:embed="rId402"/>
                <a:stretch>
                  <a:fillRect/>
                </a:stretch>
              </p:blipFill>
              <p:spPr>
                <a:xfrm>
                  <a:off x="3932499" y="2030228"/>
                  <a:ext cx="105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70" name="Freihand 169">
                  <a:extLst>
                    <a:ext uri="{FF2B5EF4-FFF2-40B4-BE49-F238E27FC236}">
                      <a16:creationId xmlns:a16="http://schemas.microsoft.com/office/drawing/2014/main" id="{3724DB78-F894-457D-84AC-54A60B79BE81}"/>
                    </a:ext>
                  </a:extLst>
                </p14:cNvPr>
                <p14:cNvContentPartPr/>
                <p14:nvPr/>
              </p14:nvContentPartPr>
              <p14:xfrm>
                <a:off x="3969219" y="2064788"/>
                <a:ext cx="91440" cy="6840"/>
              </p14:xfrm>
            </p:contentPart>
          </mc:Choice>
          <mc:Fallback xmlns="">
            <p:pic>
              <p:nvPicPr>
                <p:cNvPr id="170" name="Freihand 169">
                  <a:extLst>
                    <a:ext uri="{FF2B5EF4-FFF2-40B4-BE49-F238E27FC236}">
                      <a16:creationId xmlns:a16="http://schemas.microsoft.com/office/drawing/2014/main" id="{3724DB78-F894-457D-84AC-54A60B79BE81}"/>
                    </a:ext>
                  </a:extLst>
                </p:cNvPr>
                <p:cNvPicPr/>
                <p:nvPr/>
              </p:nvPicPr>
              <p:blipFill>
                <a:blip r:embed="rId404"/>
                <a:stretch>
                  <a:fillRect/>
                </a:stretch>
              </p:blipFill>
              <p:spPr>
                <a:xfrm>
                  <a:off x="3964899" y="2060468"/>
                  <a:ext cx="100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71" name="Freihand 170">
                  <a:extLst>
                    <a:ext uri="{FF2B5EF4-FFF2-40B4-BE49-F238E27FC236}">
                      <a16:creationId xmlns:a16="http://schemas.microsoft.com/office/drawing/2014/main" id="{C642D5D0-FBF7-47CA-BA8A-39487C568EC4}"/>
                    </a:ext>
                  </a:extLst>
                </p14:cNvPr>
                <p14:cNvContentPartPr/>
                <p14:nvPr/>
              </p14:nvContentPartPr>
              <p14:xfrm>
                <a:off x="4151379" y="2003228"/>
                <a:ext cx="150840" cy="84240"/>
              </p14:xfrm>
            </p:contentPart>
          </mc:Choice>
          <mc:Fallback xmlns="">
            <p:pic>
              <p:nvPicPr>
                <p:cNvPr id="171" name="Freihand 170">
                  <a:extLst>
                    <a:ext uri="{FF2B5EF4-FFF2-40B4-BE49-F238E27FC236}">
                      <a16:creationId xmlns:a16="http://schemas.microsoft.com/office/drawing/2014/main" id="{C642D5D0-FBF7-47CA-BA8A-39487C568EC4}"/>
                    </a:ext>
                  </a:extLst>
                </p:cNvPr>
                <p:cNvPicPr/>
                <p:nvPr/>
              </p:nvPicPr>
              <p:blipFill>
                <a:blip r:embed="rId406"/>
                <a:stretch>
                  <a:fillRect/>
                </a:stretch>
              </p:blipFill>
              <p:spPr>
                <a:xfrm>
                  <a:off x="4147059" y="1998908"/>
                  <a:ext cx="159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2" name="Freihand 171">
                  <a:extLst>
                    <a:ext uri="{FF2B5EF4-FFF2-40B4-BE49-F238E27FC236}">
                      <a16:creationId xmlns:a16="http://schemas.microsoft.com/office/drawing/2014/main" id="{0E996A7F-087A-4B61-A94D-AC65CBFC80F8}"/>
                    </a:ext>
                  </a:extLst>
                </p14:cNvPr>
                <p14:cNvContentPartPr/>
                <p14:nvPr/>
              </p14:nvContentPartPr>
              <p14:xfrm>
                <a:off x="4348299" y="2007188"/>
                <a:ext cx="73440" cy="60480"/>
              </p14:xfrm>
            </p:contentPart>
          </mc:Choice>
          <mc:Fallback xmlns="">
            <p:pic>
              <p:nvPicPr>
                <p:cNvPr id="172" name="Freihand 171">
                  <a:extLst>
                    <a:ext uri="{FF2B5EF4-FFF2-40B4-BE49-F238E27FC236}">
                      <a16:creationId xmlns:a16="http://schemas.microsoft.com/office/drawing/2014/main" id="{0E996A7F-087A-4B61-A94D-AC65CBFC80F8}"/>
                    </a:ext>
                  </a:extLst>
                </p:cNvPr>
                <p:cNvPicPr/>
                <p:nvPr/>
              </p:nvPicPr>
              <p:blipFill>
                <a:blip r:embed="rId408"/>
                <a:stretch>
                  <a:fillRect/>
                </a:stretch>
              </p:blipFill>
              <p:spPr>
                <a:xfrm>
                  <a:off x="4343979" y="2002868"/>
                  <a:ext cx="82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3" name="Freihand 172">
                  <a:extLst>
                    <a:ext uri="{FF2B5EF4-FFF2-40B4-BE49-F238E27FC236}">
                      <a16:creationId xmlns:a16="http://schemas.microsoft.com/office/drawing/2014/main" id="{D89333B1-47FA-463B-9666-502CEF23154C}"/>
                    </a:ext>
                  </a:extLst>
                </p14:cNvPr>
                <p14:cNvContentPartPr/>
                <p14:nvPr/>
              </p14:nvContentPartPr>
              <p14:xfrm>
                <a:off x="4461699" y="2008988"/>
                <a:ext cx="84960" cy="57960"/>
              </p14:xfrm>
            </p:contentPart>
          </mc:Choice>
          <mc:Fallback xmlns="">
            <p:pic>
              <p:nvPicPr>
                <p:cNvPr id="173" name="Freihand 172">
                  <a:extLst>
                    <a:ext uri="{FF2B5EF4-FFF2-40B4-BE49-F238E27FC236}">
                      <a16:creationId xmlns:a16="http://schemas.microsoft.com/office/drawing/2014/main" id="{D89333B1-47FA-463B-9666-502CEF23154C}"/>
                    </a:ext>
                  </a:extLst>
                </p:cNvPr>
                <p:cNvPicPr/>
                <p:nvPr/>
              </p:nvPicPr>
              <p:blipFill>
                <a:blip r:embed="rId410"/>
                <a:stretch>
                  <a:fillRect/>
                </a:stretch>
              </p:blipFill>
              <p:spPr>
                <a:xfrm>
                  <a:off x="4457379" y="2004668"/>
                  <a:ext cx="93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74" name="Freihand 173">
                  <a:extLst>
                    <a:ext uri="{FF2B5EF4-FFF2-40B4-BE49-F238E27FC236}">
                      <a16:creationId xmlns:a16="http://schemas.microsoft.com/office/drawing/2014/main" id="{10F4445D-E201-46F0-8CEE-0F72F47A7D8C}"/>
                    </a:ext>
                  </a:extLst>
                </p14:cNvPr>
                <p14:cNvContentPartPr/>
                <p14:nvPr/>
              </p14:nvContentPartPr>
              <p14:xfrm>
                <a:off x="4662579" y="2029508"/>
                <a:ext cx="129600" cy="15120"/>
              </p14:xfrm>
            </p:contentPart>
          </mc:Choice>
          <mc:Fallback xmlns="">
            <p:pic>
              <p:nvPicPr>
                <p:cNvPr id="174" name="Freihand 173">
                  <a:extLst>
                    <a:ext uri="{FF2B5EF4-FFF2-40B4-BE49-F238E27FC236}">
                      <a16:creationId xmlns:a16="http://schemas.microsoft.com/office/drawing/2014/main" id="{10F4445D-E201-46F0-8CEE-0F72F47A7D8C}"/>
                    </a:ext>
                  </a:extLst>
                </p:cNvPr>
                <p:cNvPicPr/>
                <p:nvPr/>
              </p:nvPicPr>
              <p:blipFill>
                <a:blip r:embed="rId412"/>
                <a:stretch>
                  <a:fillRect/>
                </a:stretch>
              </p:blipFill>
              <p:spPr>
                <a:xfrm>
                  <a:off x="4658259" y="2025188"/>
                  <a:ext cx="138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75" name="Freihand 174">
                  <a:extLst>
                    <a:ext uri="{FF2B5EF4-FFF2-40B4-BE49-F238E27FC236}">
                      <a16:creationId xmlns:a16="http://schemas.microsoft.com/office/drawing/2014/main" id="{58A41C39-7849-4A0C-BC3D-08B68E8F126C}"/>
                    </a:ext>
                  </a:extLst>
                </p14:cNvPr>
                <p14:cNvContentPartPr/>
                <p14:nvPr/>
              </p14:nvContentPartPr>
              <p14:xfrm>
                <a:off x="4896939" y="1948508"/>
                <a:ext cx="115920" cy="128160"/>
              </p14:xfrm>
            </p:contentPart>
          </mc:Choice>
          <mc:Fallback xmlns="">
            <p:pic>
              <p:nvPicPr>
                <p:cNvPr id="175" name="Freihand 174">
                  <a:extLst>
                    <a:ext uri="{FF2B5EF4-FFF2-40B4-BE49-F238E27FC236}">
                      <a16:creationId xmlns:a16="http://schemas.microsoft.com/office/drawing/2014/main" id="{58A41C39-7849-4A0C-BC3D-08B68E8F126C}"/>
                    </a:ext>
                  </a:extLst>
                </p:cNvPr>
                <p:cNvPicPr/>
                <p:nvPr/>
              </p:nvPicPr>
              <p:blipFill>
                <a:blip r:embed="rId414"/>
                <a:stretch>
                  <a:fillRect/>
                </a:stretch>
              </p:blipFill>
              <p:spPr>
                <a:xfrm>
                  <a:off x="4892619" y="1944188"/>
                  <a:ext cx="124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76" name="Freihand 175">
                  <a:extLst>
                    <a:ext uri="{FF2B5EF4-FFF2-40B4-BE49-F238E27FC236}">
                      <a16:creationId xmlns:a16="http://schemas.microsoft.com/office/drawing/2014/main" id="{200F0B8B-0C51-48B5-887A-75B4B4146DED}"/>
                    </a:ext>
                  </a:extLst>
                </p14:cNvPr>
                <p14:cNvContentPartPr/>
                <p14:nvPr/>
              </p14:nvContentPartPr>
              <p14:xfrm>
                <a:off x="5037699" y="1966508"/>
                <a:ext cx="103320" cy="79200"/>
              </p14:xfrm>
            </p:contentPart>
          </mc:Choice>
          <mc:Fallback xmlns="">
            <p:pic>
              <p:nvPicPr>
                <p:cNvPr id="176" name="Freihand 175">
                  <a:extLst>
                    <a:ext uri="{FF2B5EF4-FFF2-40B4-BE49-F238E27FC236}">
                      <a16:creationId xmlns:a16="http://schemas.microsoft.com/office/drawing/2014/main" id="{200F0B8B-0C51-48B5-887A-75B4B4146DED}"/>
                    </a:ext>
                  </a:extLst>
                </p:cNvPr>
                <p:cNvPicPr/>
                <p:nvPr/>
              </p:nvPicPr>
              <p:blipFill>
                <a:blip r:embed="rId416"/>
                <a:stretch>
                  <a:fillRect/>
                </a:stretch>
              </p:blipFill>
              <p:spPr>
                <a:xfrm>
                  <a:off x="5033379" y="1962188"/>
                  <a:ext cx="11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77" name="Freihand 176">
                  <a:extLst>
                    <a:ext uri="{FF2B5EF4-FFF2-40B4-BE49-F238E27FC236}">
                      <a16:creationId xmlns:a16="http://schemas.microsoft.com/office/drawing/2014/main" id="{9E779C6D-8279-4863-98FE-13A9A944892C}"/>
                    </a:ext>
                  </a:extLst>
                </p14:cNvPr>
                <p14:cNvContentPartPr/>
                <p14:nvPr/>
              </p14:nvContentPartPr>
              <p14:xfrm>
                <a:off x="5155779" y="1969028"/>
                <a:ext cx="103320" cy="56880"/>
              </p14:xfrm>
            </p:contentPart>
          </mc:Choice>
          <mc:Fallback xmlns="">
            <p:pic>
              <p:nvPicPr>
                <p:cNvPr id="177" name="Freihand 176">
                  <a:extLst>
                    <a:ext uri="{FF2B5EF4-FFF2-40B4-BE49-F238E27FC236}">
                      <a16:creationId xmlns:a16="http://schemas.microsoft.com/office/drawing/2014/main" id="{9E779C6D-8279-4863-98FE-13A9A944892C}"/>
                    </a:ext>
                  </a:extLst>
                </p:cNvPr>
                <p:cNvPicPr/>
                <p:nvPr/>
              </p:nvPicPr>
              <p:blipFill>
                <a:blip r:embed="rId418"/>
                <a:stretch>
                  <a:fillRect/>
                </a:stretch>
              </p:blipFill>
              <p:spPr>
                <a:xfrm>
                  <a:off x="5151459" y="1964708"/>
                  <a:ext cx="111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78" name="Freihand 177">
                  <a:extLst>
                    <a:ext uri="{FF2B5EF4-FFF2-40B4-BE49-F238E27FC236}">
                      <a16:creationId xmlns:a16="http://schemas.microsoft.com/office/drawing/2014/main" id="{F29C71E2-D6D4-4EC9-9F5B-DCD111B7935A}"/>
                    </a:ext>
                  </a:extLst>
                </p14:cNvPr>
                <p14:cNvContentPartPr/>
                <p14:nvPr/>
              </p14:nvContentPartPr>
              <p14:xfrm>
                <a:off x="5337219" y="1988468"/>
                <a:ext cx="68040" cy="42840"/>
              </p14:xfrm>
            </p:contentPart>
          </mc:Choice>
          <mc:Fallback xmlns="">
            <p:pic>
              <p:nvPicPr>
                <p:cNvPr id="178" name="Freihand 177">
                  <a:extLst>
                    <a:ext uri="{FF2B5EF4-FFF2-40B4-BE49-F238E27FC236}">
                      <a16:creationId xmlns:a16="http://schemas.microsoft.com/office/drawing/2014/main" id="{F29C71E2-D6D4-4EC9-9F5B-DCD111B7935A}"/>
                    </a:ext>
                  </a:extLst>
                </p:cNvPr>
                <p:cNvPicPr/>
                <p:nvPr/>
              </p:nvPicPr>
              <p:blipFill>
                <a:blip r:embed="rId420"/>
                <a:stretch>
                  <a:fillRect/>
                </a:stretch>
              </p:blipFill>
              <p:spPr>
                <a:xfrm>
                  <a:off x="5332899" y="1984148"/>
                  <a:ext cx="76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79" name="Freihand 178">
                  <a:extLst>
                    <a:ext uri="{FF2B5EF4-FFF2-40B4-BE49-F238E27FC236}">
                      <a16:creationId xmlns:a16="http://schemas.microsoft.com/office/drawing/2014/main" id="{15BA2405-BC28-4CDD-9E0F-89A0235EC4C9}"/>
                    </a:ext>
                  </a:extLst>
                </p14:cNvPr>
                <p14:cNvContentPartPr/>
                <p14:nvPr/>
              </p14:nvContentPartPr>
              <p14:xfrm>
                <a:off x="5346219" y="1901708"/>
                <a:ext cx="17640" cy="12600"/>
              </p14:xfrm>
            </p:contentPart>
          </mc:Choice>
          <mc:Fallback xmlns="">
            <p:pic>
              <p:nvPicPr>
                <p:cNvPr id="179" name="Freihand 178">
                  <a:extLst>
                    <a:ext uri="{FF2B5EF4-FFF2-40B4-BE49-F238E27FC236}">
                      <a16:creationId xmlns:a16="http://schemas.microsoft.com/office/drawing/2014/main" id="{15BA2405-BC28-4CDD-9E0F-89A0235EC4C9}"/>
                    </a:ext>
                  </a:extLst>
                </p:cNvPr>
                <p:cNvPicPr/>
                <p:nvPr/>
              </p:nvPicPr>
              <p:blipFill>
                <a:blip r:embed="rId422"/>
                <a:stretch>
                  <a:fillRect/>
                </a:stretch>
              </p:blipFill>
              <p:spPr>
                <a:xfrm>
                  <a:off x="5341899" y="1897388"/>
                  <a:ext cx="26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81" name="Freihand 180">
                  <a:extLst>
                    <a:ext uri="{FF2B5EF4-FFF2-40B4-BE49-F238E27FC236}">
                      <a16:creationId xmlns:a16="http://schemas.microsoft.com/office/drawing/2014/main" id="{B1661054-D2FD-4D8A-BBFD-EF5C7DD3A0F7}"/>
                    </a:ext>
                  </a:extLst>
                </p14:cNvPr>
                <p14:cNvContentPartPr/>
                <p14:nvPr/>
              </p14:nvContentPartPr>
              <p14:xfrm>
                <a:off x="3119979" y="2320028"/>
                <a:ext cx="99000" cy="60840"/>
              </p14:xfrm>
            </p:contentPart>
          </mc:Choice>
          <mc:Fallback xmlns="">
            <p:pic>
              <p:nvPicPr>
                <p:cNvPr id="181" name="Freihand 180">
                  <a:extLst>
                    <a:ext uri="{FF2B5EF4-FFF2-40B4-BE49-F238E27FC236}">
                      <a16:creationId xmlns:a16="http://schemas.microsoft.com/office/drawing/2014/main" id="{B1661054-D2FD-4D8A-BBFD-EF5C7DD3A0F7}"/>
                    </a:ext>
                  </a:extLst>
                </p:cNvPr>
                <p:cNvPicPr/>
                <p:nvPr/>
              </p:nvPicPr>
              <p:blipFill>
                <a:blip r:embed="rId424"/>
                <a:stretch>
                  <a:fillRect/>
                </a:stretch>
              </p:blipFill>
              <p:spPr>
                <a:xfrm>
                  <a:off x="3115659" y="2315708"/>
                  <a:ext cx="107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82" name="Freihand 181">
                  <a:extLst>
                    <a:ext uri="{FF2B5EF4-FFF2-40B4-BE49-F238E27FC236}">
                      <a16:creationId xmlns:a16="http://schemas.microsoft.com/office/drawing/2014/main" id="{B1884CDE-F16C-4D18-8E43-20430FDBDED3}"/>
                    </a:ext>
                  </a:extLst>
                </p14:cNvPr>
                <p14:cNvContentPartPr/>
                <p14:nvPr/>
              </p14:nvContentPartPr>
              <p14:xfrm>
                <a:off x="3205299" y="2322908"/>
                <a:ext cx="39960" cy="130680"/>
              </p14:xfrm>
            </p:contentPart>
          </mc:Choice>
          <mc:Fallback xmlns="">
            <p:pic>
              <p:nvPicPr>
                <p:cNvPr id="182" name="Freihand 181">
                  <a:extLst>
                    <a:ext uri="{FF2B5EF4-FFF2-40B4-BE49-F238E27FC236}">
                      <a16:creationId xmlns:a16="http://schemas.microsoft.com/office/drawing/2014/main" id="{B1884CDE-F16C-4D18-8E43-20430FDBDED3}"/>
                    </a:ext>
                  </a:extLst>
                </p:cNvPr>
                <p:cNvPicPr/>
                <p:nvPr/>
              </p:nvPicPr>
              <p:blipFill>
                <a:blip r:embed="rId426"/>
                <a:stretch>
                  <a:fillRect/>
                </a:stretch>
              </p:blipFill>
              <p:spPr>
                <a:xfrm>
                  <a:off x="3200979" y="2318588"/>
                  <a:ext cx="48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83" name="Freihand 182">
                  <a:extLst>
                    <a:ext uri="{FF2B5EF4-FFF2-40B4-BE49-F238E27FC236}">
                      <a16:creationId xmlns:a16="http://schemas.microsoft.com/office/drawing/2014/main" id="{E58A74E2-AA17-4A17-A0B6-681D774569B3}"/>
                    </a:ext>
                  </a:extLst>
                </p14:cNvPr>
                <p14:cNvContentPartPr/>
                <p14:nvPr/>
              </p14:nvContentPartPr>
              <p14:xfrm>
                <a:off x="3265779" y="2273228"/>
                <a:ext cx="64800" cy="142920"/>
              </p14:xfrm>
            </p:contentPart>
          </mc:Choice>
          <mc:Fallback xmlns="">
            <p:pic>
              <p:nvPicPr>
                <p:cNvPr id="183" name="Freihand 182">
                  <a:extLst>
                    <a:ext uri="{FF2B5EF4-FFF2-40B4-BE49-F238E27FC236}">
                      <a16:creationId xmlns:a16="http://schemas.microsoft.com/office/drawing/2014/main" id="{E58A74E2-AA17-4A17-A0B6-681D774569B3}"/>
                    </a:ext>
                  </a:extLst>
                </p:cNvPr>
                <p:cNvPicPr/>
                <p:nvPr/>
              </p:nvPicPr>
              <p:blipFill>
                <a:blip r:embed="rId428"/>
                <a:stretch>
                  <a:fillRect/>
                </a:stretch>
              </p:blipFill>
              <p:spPr>
                <a:xfrm>
                  <a:off x="3261459" y="2268908"/>
                  <a:ext cx="73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84" name="Freihand 183">
                  <a:extLst>
                    <a:ext uri="{FF2B5EF4-FFF2-40B4-BE49-F238E27FC236}">
                      <a16:creationId xmlns:a16="http://schemas.microsoft.com/office/drawing/2014/main" id="{3BCF5D7B-C9FE-46A5-A53C-5BC9E5E7C728}"/>
                    </a:ext>
                  </a:extLst>
                </p14:cNvPr>
                <p14:cNvContentPartPr/>
                <p14:nvPr/>
              </p14:nvContentPartPr>
              <p14:xfrm>
                <a:off x="3363339" y="2303828"/>
                <a:ext cx="80280" cy="80640"/>
              </p14:xfrm>
            </p:contentPart>
          </mc:Choice>
          <mc:Fallback xmlns="">
            <p:pic>
              <p:nvPicPr>
                <p:cNvPr id="184" name="Freihand 183">
                  <a:extLst>
                    <a:ext uri="{FF2B5EF4-FFF2-40B4-BE49-F238E27FC236}">
                      <a16:creationId xmlns:a16="http://schemas.microsoft.com/office/drawing/2014/main" id="{3BCF5D7B-C9FE-46A5-A53C-5BC9E5E7C728}"/>
                    </a:ext>
                  </a:extLst>
                </p:cNvPr>
                <p:cNvPicPr/>
                <p:nvPr/>
              </p:nvPicPr>
              <p:blipFill>
                <a:blip r:embed="rId430"/>
                <a:stretch>
                  <a:fillRect/>
                </a:stretch>
              </p:blipFill>
              <p:spPr>
                <a:xfrm>
                  <a:off x="3359019" y="2299508"/>
                  <a:ext cx="88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85" name="Freihand 184">
                  <a:extLst>
                    <a:ext uri="{FF2B5EF4-FFF2-40B4-BE49-F238E27FC236}">
                      <a16:creationId xmlns:a16="http://schemas.microsoft.com/office/drawing/2014/main" id="{08628AD4-70B4-4B54-A19D-710355A6E34A}"/>
                    </a:ext>
                  </a:extLst>
                </p14:cNvPr>
                <p14:cNvContentPartPr/>
                <p14:nvPr/>
              </p14:nvContentPartPr>
              <p14:xfrm>
                <a:off x="3510579" y="2357108"/>
                <a:ext cx="55800" cy="5040"/>
              </p14:xfrm>
            </p:contentPart>
          </mc:Choice>
          <mc:Fallback xmlns="">
            <p:pic>
              <p:nvPicPr>
                <p:cNvPr id="185" name="Freihand 184">
                  <a:extLst>
                    <a:ext uri="{FF2B5EF4-FFF2-40B4-BE49-F238E27FC236}">
                      <a16:creationId xmlns:a16="http://schemas.microsoft.com/office/drawing/2014/main" id="{08628AD4-70B4-4B54-A19D-710355A6E34A}"/>
                    </a:ext>
                  </a:extLst>
                </p:cNvPr>
                <p:cNvPicPr/>
                <p:nvPr/>
              </p:nvPicPr>
              <p:blipFill>
                <a:blip r:embed="rId432"/>
                <a:stretch>
                  <a:fillRect/>
                </a:stretch>
              </p:blipFill>
              <p:spPr>
                <a:xfrm>
                  <a:off x="3506259" y="2352788"/>
                  <a:ext cx="64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86" name="Freihand 185">
                  <a:extLst>
                    <a:ext uri="{FF2B5EF4-FFF2-40B4-BE49-F238E27FC236}">
                      <a16:creationId xmlns:a16="http://schemas.microsoft.com/office/drawing/2014/main" id="{2BD66BDF-9979-4C0D-95B5-B21CDBC1B6BB}"/>
                    </a:ext>
                  </a:extLst>
                </p14:cNvPr>
                <p14:cNvContentPartPr/>
                <p14:nvPr/>
              </p14:nvContentPartPr>
              <p14:xfrm>
                <a:off x="3603819" y="2325428"/>
                <a:ext cx="81720" cy="120240"/>
              </p14:xfrm>
            </p:contentPart>
          </mc:Choice>
          <mc:Fallback xmlns="">
            <p:pic>
              <p:nvPicPr>
                <p:cNvPr id="186" name="Freihand 185">
                  <a:extLst>
                    <a:ext uri="{FF2B5EF4-FFF2-40B4-BE49-F238E27FC236}">
                      <a16:creationId xmlns:a16="http://schemas.microsoft.com/office/drawing/2014/main" id="{2BD66BDF-9979-4C0D-95B5-B21CDBC1B6BB}"/>
                    </a:ext>
                  </a:extLst>
                </p:cNvPr>
                <p:cNvPicPr/>
                <p:nvPr/>
              </p:nvPicPr>
              <p:blipFill>
                <a:blip r:embed="rId434"/>
                <a:stretch>
                  <a:fillRect/>
                </a:stretch>
              </p:blipFill>
              <p:spPr>
                <a:xfrm>
                  <a:off x="3599499" y="2321108"/>
                  <a:ext cx="90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87" name="Freihand 186">
                  <a:extLst>
                    <a:ext uri="{FF2B5EF4-FFF2-40B4-BE49-F238E27FC236}">
                      <a16:creationId xmlns:a16="http://schemas.microsoft.com/office/drawing/2014/main" id="{C846D196-AEE7-4AAE-9932-D7A046AD0A35}"/>
                    </a:ext>
                  </a:extLst>
                </p14:cNvPr>
                <p14:cNvContentPartPr/>
                <p14:nvPr/>
              </p14:nvContentPartPr>
              <p14:xfrm>
                <a:off x="3734859" y="2284388"/>
                <a:ext cx="92880" cy="122040"/>
              </p14:xfrm>
            </p:contentPart>
          </mc:Choice>
          <mc:Fallback xmlns="">
            <p:pic>
              <p:nvPicPr>
                <p:cNvPr id="187" name="Freihand 186">
                  <a:extLst>
                    <a:ext uri="{FF2B5EF4-FFF2-40B4-BE49-F238E27FC236}">
                      <a16:creationId xmlns:a16="http://schemas.microsoft.com/office/drawing/2014/main" id="{C846D196-AEE7-4AAE-9932-D7A046AD0A35}"/>
                    </a:ext>
                  </a:extLst>
                </p:cNvPr>
                <p:cNvPicPr/>
                <p:nvPr/>
              </p:nvPicPr>
              <p:blipFill>
                <a:blip r:embed="rId436"/>
                <a:stretch>
                  <a:fillRect/>
                </a:stretch>
              </p:blipFill>
              <p:spPr>
                <a:xfrm>
                  <a:off x="3730539" y="2280068"/>
                  <a:ext cx="101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88" name="Freihand 187">
                  <a:extLst>
                    <a:ext uri="{FF2B5EF4-FFF2-40B4-BE49-F238E27FC236}">
                      <a16:creationId xmlns:a16="http://schemas.microsoft.com/office/drawing/2014/main" id="{96212EEE-36D4-4E31-B825-D07F5A9BEEFE}"/>
                    </a:ext>
                  </a:extLst>
                </p14:cNvPr>
                <p14:cNvContentPartPr/>
                <p14:nvPr/>
              </p14:nvContentPartPr>
              <p14:xfrm>
                <a:off x="3795699" y="2274668"/>
                <a:ext cx="108000" cy="180000"/>
              </p14:xfrm>
            </p:contentPart>
          </mc:Choice>
          <mc:Fallback xmlns="">
            <p:pic>
              <p:nvPicPr>
                <p:cNvPr id="188" name="Freihand 187">
                  <a:extLst>
                    <a:ext uri="{FF2B5EF4-FFF2-40B4-BE49-F238E27FC236}">
                      <a16:creationId xmlns:a16="http://schemas.microsoft.com/office/drawing/2014/main" id="{96212EEE-36D4-4E31-B825-D07F5A9BEEFE}"/>
                    </a:ext>
                  </a:extLst>
                </p:cNvPr>
                <p:cNvPicPr/>
                <p:nvPr/>
              </p:nvPicPr>
              <p:blipFill>
                <a:blip r:embed="rId438"/>
                <a:stretch>
                  <a:fillRect/>
                </a:stretch>
              </p:blipFill>
              <p:spPr>
                <a:xfrm>
                  <a:off x="3791379" y="2270348"/>
                  <a:ext cx="116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90" name="Freihand 189">
                  <a:extLst>
                    <a:ext uri="{FF2B5EF4-FFF2-40B4-BE49-F238E27FC236}">
                      <a16:creationId xmlns:a16="http://schemas.microsoft.com/office/drawing/2014/main" id="{634EDB0D-08AE-44C8-8563-2D6541624EDD}"/>
                    </a:ext>
                  </a:extLst>
                </p14:cNvPr>
                <p14:cNvContentPartPr/>
                <p14:nvPr/>
              </p14:nvContentPartPr>
              <p14:xfrm>
                <a:off x="4025739" y="2375468"/>
                <a:ext cx="101160" cy="4680"/>
              </p14:xfrm>
            </p:contentPart>
          </mc:Choice>
          <mc:Fallback xmlns="">
            <p:pic>
              <p:nvPicPr>
                <p:cNvPr id="190" name="Freihand 189">
                  <a:extLst>
                    <a:ext uri="{FF2B5EF4-FFF2-40B4-BE49-F238E27FC236}">
                      <a16:creationId xmlns:a16="http://schemas.microsoft.com/office/drawing/2014/main" id="{634EDB0D-08AE-44C8-8563-2D6541624EDD}"/>
                    </a:ext>
                  </a:extLst>
                </p:cNvPr>
                <p:cNvPicPr/>
                <p:nvPr/>
              </p:nvPicPr>
              <p:blipFill>
                <a:blip r:embed="rId440"/>
                <a:stretch>
                  <a:fillRect/>
                </a:stretch>
              </p:blipFill>
              <p:spPr>
                <a:xfrm>
                  <a:off x="4021419" y="2371148"/>
                  <a:ext cx="109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91" name="Freihand 190">
                  <a:extLst>
                    <a:ext uri="{FF2B5EF4-FFF2-40B4-BE49-F238E27FC236}">
                      <a16:creationId xmlns:a16="http://schemas.microsoft.com/office/drawing/2014/main" id="{30833BBB-96BD-4240-AD49-87524AD3735E}"/>
                    </a:ext>
                  </a:extLst>
                </p14:cNvPr>
                <p14:cNvContentPartPr/>
                <p14:nvPr/>
              </p14:nvContentPartPr>
              <p14:xfrm>
                <a:off x="4036539" y="2406068"/>
                <a:ext cx="112320" cy="2160"/>
              </p14:xfrm>
            </p:contentPart>
          </mc:Choice>
          <mc:Fallback xmlns="">
            <p:pic>
              <p:nvPicPr>
                <p:cNvPr id="191" name="Freihand 190">
                  <a:extLst>
                    <a:ext uri="{FF2B5EF4-FFF2-40B4-BE49-F238E27FC236}">
                      <a16:creationId xmlns:a16="http://schemas.microsoft.com/office/drawing/2014/main" id="{30833BBB-96BD-4240-AD49-87524AD3735E}"/>
                    </a:ext>
                  </a:extLst>
                </p:cNvPr>
                <p:cNvPicPr/>
                <p:nvPr/>
              </p:nvPicPr>
              <p:blipFill>
                <a:blip r:embed="rId442"/>
                <a:stretch>
                  <a:fillRect/>
                </a:stretch>
              </p:blipFill>
              <p:spPr>
                <a:xfrm>
                  <a:off x="4032219" y="2401748"/>
                  <a:ext cx="120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92" name="Freihand 191">
                  <a:extLst>
                    <a:ext uri="{FF2B5EF4-FFF2-40B4-BE49-F238E27FC236}">
                      <a16:creationId xmlns:a16="http://schemas.microsoft.com/office/drawing/2014/main" id="{01F5980E-FFA4-484C-BB6C-F71766CA4C6F}"/>
                    </a:ext>
                  </a:extLst>
                </p14:cNvPr>
                <p14:cNvContentPartPr/>
                <p14:nvPr/>
              </p14:nvContentPartPr>
              <p14:xfrm>
                <a:off x="4246059" y="2321108"/>
                <a:ext cx="108000" cy="95400"/>
              </p14:xfrm>
            </p:contentPart>
          </mc:Choice>
          <mc:Fallback xmlns="">
            <p:pic>
              <p:nvPicPr>
                <p:cNvPr id="192" name="Freihand 191">
                  <a:extLst>
                    <a:ext uri="{FF2B5EF4-FFF2-40B4-BE49-F238E27FC236}">
                      <a16:creationId xmlns:a16="http://schemas.microsoft.com/office/drawing/2014/main" id="{01F5980E-FFA4-484C-BB6C-F71766CA4C6F}"/>
                    </a:ext>
                  </a:extLst>
                </p:cNvPr>
                <p:cNvPicPr/>
                <p:nvPr/>
              </p:nvPicPr>
              <p:blipFill>
                <a:blip r:embed="rId444"/>
                <a:stretch>
                  <a:fillRect/>
                </a:stretch>
              </p:blipFill>
              <p:spPr>
                <a:xfrm>
                  <a:off x="4241739" y="2316788"/>
                  <a:ext cx="116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93" name="Freihand 192">
                  <a:extLst>
                    <a:ext uri="{FF2B5EF4-FFF2-40B4-BE49-F238E27FC236}">
                      <a16:creationId xmlns:a16="http://schemas.microsoft.com/office/drawing/2014/main" id="{EE4A1D2B-C189-4759-96F0-4185340C87A6}"/>
                    </a:ext>
                  </a:extLst>
                </p14:cNvPr>
                <p14:cNvContentPartPr/>
                <p14:nvPr/>
              </p14:nvContentPartPr>
              <p14:xfrm>
                <a:off x="4392939" y="2327948"/>
                <a:ext cx="83880" cy="55080"/>
              </p14:xfrm>
            </p:contentPart>
          </mc:Choice>
          <mc:Fallback xmlns="">
            <p:pic>
              <p:nvPicPr>
                <p:cNvPr id="193" name="Freihand 192">
                  <a:extLst>
                    <a:ext uri="{FF2B5EF4-FFF2-40B4-BE49-F238E27FC236}">
                      <a16:creationId xmlns:a16="http://schemas.microsoft.com/office/drawing/2014/main" id="{EE4A1D2B-C189-4759-96F0-4185340C87A6}"/>
                    </a:ext>
                  </a:extLst>
                </p:cNvPr>
                <p:cNvPicPr/>
                <p:nvPr/>
              </p:nvPicPr>
              <p:blipFill>
                <a:blip r:embed="rId446"/>
                <a:stretch>
                  <a:fillRect/>
                </a:stretch>
              </p:blipFill>
              <p:spPr>
                <a:xfrm>
                  <a:off x="4388619" y="2323628"/>
                  <a:ext cx="92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94" name="Freihand 193">
                  <a:extLst>
                    <a:ext uri="{FF2B5EF4-FFF2-40B4-BE49-F238E27FC236}">
                      <a16:creationId xmlns:a16="http://schemas.microsoft.com/office/drawing/2014/main" id="{7317A896-C30B-43F7-AAE8-FC797FCB2DD2}"/>
                    </a:ext>
                  </a:extLst>
                </p14:cNvPr>
                <p14:cNvContentPartPr/>
                <p14:nvPr/>
              </p14:nvContentPartPr>
              <p14:xfrm>
                <a:off x="4495539" y="2321828"/>
                <a:ext cx="78840" cy="58320"/>
              </p14:xfrm>
            </p:contentPart>
          </mc:Choice>
          <mc:Fallback xmlns="">
            <p:pic>
              <p:nvPicPr>
                <p:cNvPr id="194" name="Freihand 193">
                  <a:extLst>
                    <a:ext uri="{FF2B5EF4-FFF2-40B4-BE49-F238E27FC236}">
                      <a16:creationId xmlns:a16="http://schemas.microsoft.com/office/drawing/2014/main" id="{7317A896-C30B-43F7-AAE8-FC797FCB2DD2}"/>
                    </a:ext>
                  </a:extLst>
                </p:cNvPr>
                <p:cNvPicPr/>
                <p:nvPr/>
              </p:nvPicPr>
              <p:blipFill>
                <a:blip r:embed="rId448"/>
                <a:stretch>
                  <a:fillRect/>
                </a:stretch>
              </p:blipFill>
              <p:spPr>
                <a:xfrm>
                  <a:off x="4491219" y="2317508"/>
                  <a:ext cx="87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95" name="Freihand 194">
                  <a:extLst>
                    <a:ext uri="{FF2B5EF4-FFF2-40B4-BE49-F238E27FC236}">
                      <a16:creationId xmlns:a16="http://schemas.microsoft.com/office/drawing/2014/main" id="{FDCD42CC-A664-4A4C-949E-52E8924D1DE9}"/>
                    </a:ext>
                  </a:extLst>
                </p14:cNvPr>
                <p14:cNvContentPartPr/>
                <p14:nvPr/>
              </p14:nvContentPartPr>
              <p14:xfrm>
                <a:off x="4709379" y="2340548"/>
                <a:ext cx="125280" cy="15480"/>
              </p14:xfrm>
            </p:contentPart>
          </mc:Choice>
          <mc:Fallback xmlns="">
            <p:pic>
              <p:nvPicPr>
                <p:cNvPr id="195" name="Freihand 194">
                  <a:extLst>
                    <a:ext uri="{FF2B5EF4-FFF2-40B4-BE49-F238E27FC236}">
                      <a16:creationId xmlns:a16="http://schemas.microsoft.com/office/drawing/2014/main" id="{FDCD42CC-A664-4A4C-949E-52E8924D1DE9}"/>
                    </a:ext>
                  </a:extLst>
                </p:cNvPr>
                <p:cNvPicPr/>
                <p:nvPr/>
              </p:nvPicPr>
              <p:blipFill>
                <a:blip r:embed="rId450"/>
                <a:stretch>
                  <a:fillRect/>
                </a:stretch>
              </p:blipFill>
              <p:spPr>
                <a:xfrm>
                  <a:off x="4705059" y="2336228"/>
                  <a:ext cx="133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96" name="Freihand 195">
                  <a:extLst>
                    <a:ext uri="{FF2B5EF4-FFF2-40B4-BE49-F238E27FC236}">
                      <a16:creationId xmlns:a16="http://schemas.microsoft.com/office/drawing/2014/main" id="{16F6791A-8E21-473A-980D-20592D4BB5EB}"/>
                    </a:ext>
                  </a:extLst>
                </p14:cNvPr>
                <p14:cNvContentPartPr/>
                <p14:nvPr/>
              </p14:nvContentPartPr>
              <p14:xfrm>
                <a:off x="4883979" y="2288708"/>
                <a:ext cx="96480" cy="98280"/>
              </p14:xfrm>
            </p:contentPart>
          </mc:Choice>
          <mc:Fallback xmlns="">
            <p:pic>
              <p:nvPicPr>
                <p:cNvPr id="196" name="Freihand 195">
                  <a:extLst>
                    <a:ext uri="{FF2B5EF4-FFF2-40B4-BE49-F238E27FC236}">
                      <a16:creationId xmlns:a16="http://schemas.microsoft.com/office/drawing/2014/main" id="{16F6791A-8E21-473A-980D-20592D4BB5EB}"/>
                    </a:ext>
                  </a:extLst>
                </p:cNvPr>
                <p:cNvPicPr/>
                <p:nvPr/>
              </p:nvPicPr>
              <p:blipFill>
                <a:blip r:embed="rId452"/>
                <a:stretch>
                  <a:fillRect/>
                </a:stretch>
              </p:blipFill>
              <p:spPr>
                <a:xfrm>
                  <a:off x="4879659" y="2284388"/>
                  <a:ext cx="10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97" name="Freihand 196">
                  <a:extLst>
                    <a:ext uri="{FF2B5EF4-FFF2-40B4-BE49-F238E27FC236}">
                      <a16:creationId xmlns:a16="http://schemas.microsoft.com/office/drawing/2014/main" id="{A0FDE472-13E8-4C8F-954D-421A4A9C7829}"/>
                    </a:ext>
                  </a:extLst>
                </p14:cNvPr>
                <p14:cNvContentPartPr/>
                <p14:nvPr/>
              </p14:nvContentPartPr>
              <p14:xfrm>
                <a:off x="5022579" y="2285108"/>
                <a:ext cx="84600" cy="77040"/>
              </p14:xfrm>
            </p:contentPart>
          </mc:Choice>
          <mc:Fallback xmlns="">
            <p:pic>
              <p:nvPicPr>
                <p:cNvPr id="197" name="Freihand 196">
                  <a:extLst>
                    <a:ext uri="{FF2B5EF4-FFF2-40B4-BE49-F238E27FC236}">
                      <a16:creationId xmlns:a16="http://schemas.microsoft.com/office/drawing/2014/main" id="{A0FDE472-13E8-4C8F-954D-421A4A9C7829}"/>
                    </a:ext>
                  </a:extLst>
                </p:cNvPr>
                <p:cNvPicPr/>
                <p:nvPr/>
              </p:nvPicPr>
              <p:blipFill>
                <a:blip r:embed="rId454"/>
                <a:stretch>
                  <a:fillRect/>
                </a:stretch>
              </p:blipFill>
              <p:spPr>
                <a:xfrm>
                  <a:off x="5018259" y="2280788"/>
                  <a:ext cx="93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98" name="Freihand 197">
                  <a:extLst>
                    <a:ext uri="{FF2B5EF4-FFF2-40B4-BE49-F238E27FC236}">
                      <a16:creationId xmlns:a16="http://schemas.microsoft.com/office/drawing/2014/main" id="{643C5244-90F1-4EA2-AB7A-428C243C6B4E}"/>
                    </a:ext>
                  </a:extLst>
                </p14:cNvPr>
                <p14:cNvContentPartPr/>
                <p14:nvPr/>
              </p14:nvContentPartPr>
              <p14:xfrm>
                <a:off x="5165859" y="2276108"/>
                <a:ext cx="81360" cy="64080"/>
              </p14:xfrm>
            </p:contentPart>
          </mc:Choice>
          <mc:Fallback xmlns="">
            <p:pic>
              <p:nvPicPr>
                <p:cNvPr id="198" name="Freihand 197">
                  <a:extLst>
                    <a:ext uri="{FF2B5EF4-FFF2-40B4-BE49-F238E27FC236}">
                      <a16:creationId xmlns:a16="http://schemas.microsoft.com/office/drawing/2014/main" id="{643C5244-90F1-4EA2-AB7A-428C243C6B4E}"/>
                    </a:ext>
                  </a:extLst>
                </p:cNvPr>
                <p:cNvPicPr/>
                <p:nvPr/>
              </p:nvPicPr>
              <p:blipFill>
                <a:blip r:embed="rId456"/>
                <a:stretch>
                  <a:fillRect/>
                </a:stretch>
              </p:blipFill>
              <p:spPr>
                <a:xfrm>
                  <a:off x="5161539" y="2271788"/>
                  <a:ext cx="90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99" name="Freihand 198">
                  <a:extLst>
                    <a:ext uri="{FF2B5EF4-FFF2-40B4-BE49-F238E27FC236}">
                      <a16:creationId xmlns:a16="http://schemas.microsoft.com/office/drawing/2014/main" id="{4E771C9F-1534-4182-94CA-AC3001C3709B}"/>
                    </a:ext>
                  </a:extLst>
                </p14:cNvPr>
                <p14:cNvContentPartPr/>
                <p14:nvPr/>
              </p14:nvContentPartPr>
              <p14:xfrm>
                <a:off x="5303019" y="2198348"/>
                <a:ext cx="82800" cy="141840"/>
              </p14:xfrm>
            </p:contentPart>
          </mc:Choice>
          <mc:Fallback xmlns="">
            <p:pic>
              <p:nvPicPr>
                <p:cNvPr id="199" name="Freihand 198">
                  <a:extLst>
                    <a:ext uri="{FF2B5EF4-FFF2-40B4-BE49-F238E27FC236}">
                      <a16:creationId xmlns:a16="http://schemas.microsoft.com/office/drawing/2014/main" id="{4E771C9F-1534-4182-94CA-AC3001C3709B}"/>
                    </a:ext>
                  </a:extLst>
                </p:cNvPr>
                <p:cNvPicPr/>
                <p:nvPr/>
              </p:nvPicPr>
              <p:blipFill>
                <a:blip r:embed="rId458"/>
                <a:stretch>
                  <a:fillRect/>
                </a:stretch>
              </p:blipFill>
              <p:spPr>
                <a:xfrm>
                  <a:off x="5298699" y="2194028"/>
                  <a:ext cx="91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2" name="Freihand 211">
                  <a:extLst>
                    <a:ext uri="{FF2B5EF4-FFF2-40B4-BE49-F238E27FC236}">
                      <a16:creationId xmlns:a16="http://schemas.microsoft.com/office/drawing/2014/main" id="{BB786597-FAF3-4542-846D-B4709AE15D6D}"/>
                    </a:ext>
                  </a:extLst>
                </p14:cNvPr>
                <p14:cNvContentPartPr/>
                <p14:nvPr/>
              </p14:nvContentPartPr>
              <p14:xfrm>
                <a:off x="3484299" y="2672468"/>
                <a:ext cx="109440" cy="35280"/>
              </p14:xfrm>
            </p:contentPart>
          </mc:Choice>
          <mc:Fallback xmlns="">
            <p:pic>
              <p:nvPicPr>
                <p:cNvPr id="212" name="Freihand 211">
                  <a:extLst>
                    <a:ext uri="{FF2B5EF4-FFF2-40B4-BE49-F238E27FC236}">
                      <a16:creationId xmlns:a16="http://schemas.microsoft.com/office/drawing/2014/main" id="{BB786597-FAF3-4542-846D-B4709AE15D6D}"/>
                    </a:ext>
                  </a:extLst>
                </p:cNvPr>
                <p:cNvPicPr/>
                <p:nvPr/>
              </p:nvPicPr>
              <p:blipFill>
                <a:blip r:embed="rId460"/>
                <a:stretch>
                  <a:fillRect/>
                </a:stretch>
              </p:blipFill>
              <p:spPr>
                <a:xfrm>
                  <a:off x="3479979" y="2668148"/>
                  <a:ext cx="118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3" name="Freihand 212">
                  <a:extLst>
                    <a:ext uri="{FF2B5EF4-FFF2-40B4-BE49-F238E27FC236}">
                      <a16:creationId xmlns:a16="http://schemas.microsoft.com/office/drawing/2014/main" id="{62B69C02-12AE-49DD-A3C6-6A63D589C0CA}"/>
                    </a:ext>
                  </a:extLst>
                </p14:cNvPr>
                <p14:cNvContentPartPr/>
                <p14:nvPr/>
              </p14:nvContentPartPr>
              <p14:xfrm>
                <a:off x="3571059" y="2646908"/>
                <a:ext cx="62640" cy="166320"/>
              </p14:xfrm>
            </p:contentPart>
          </mc:Choice>
          <mc:Fallback xmlns="">
            <p:pic>
              <p:nvPicPr>
                <p:cNvPr id="213" name="Freihand 212">
                  <a:extLst>
                    <a:ext uri="{FF2B5EF4-FFF2-40B4-BE49-F238E27FC236}">
                      <a16:creationId xmlns:a16="http://schemas.microsoft.com/office/drawing/2014/main" id="{62B69C02-12AE-49DD-A3C6-6A63D589C0CA}"/>
                    </a:ext>
                  </a:extLst>
                </p:cNvPr>
                <p:cNvPicPr/>
                <p:nvPr/>
              </p:nvPicPr>
              <p:blipFill>
                <a:blip r:embed="rId462"/>
                <a:stretch>
                  <a:fillRect/>
                </a:stretch>
              </p:blipFill>
              <p:spPr>
                <a:xfrm>
                  <a:off x="3566739" y="2642588"/>
                  <a:ext cx="71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4" name="Freihand 213">
                  <a:extLst>
                    <a:ext uri="{FF2B5EF4-FFF2-40B4-BE49-F238E27FC236}">
                      <a16:creationId xmlns:a16="http://schemas.microsoft.com/office/drawing/2014/main" id="{701B3B83-1884-4BCF-A067-8BD3840B25F5}"/>
                    </a:ext>
                  </a:extLst>
                </p14:cNvPr>
                <p14:cNvContentPartPr/>
                <p14:nvPr/>
              </p14:nvContentPartPr>
              <p14:xfrm>
                <a:off x="4030419" y="2655548"/>
                <a:ext cx="107280" cy="13680"/>
              </p14:xfrm>
            </p:contentPart>
          </mc:Choice>
          <mc:Fallback xmlns="">
            <p:pic>
              <p:nvPicPr>
                <p:cNvPr id="214" name="Freihand 213">
                  <a:extLst>
                    <a:ext uri="{FF2B5EF4-FFF2-40B4-BE49-F238E27FC236}">
                      <a16:creationId xmlns:a16="http://schemas.microsoft.com/office/drawing/2014/main" id="{701B3B83-1884-4BCF-A067-8BD3840B25F5}"/>
                    </a:ext>
                  </a:extLst>
                </p:cNvPr>
                <p:cNvPicPr/>
                <p:nvPr/>
              </p:nvPicPr>
              <p:blipFill>
                <a:blip r:embed="rId464"/>
                <a:stretch>
                  <a:fillRect/>
                </a:stretch>
              </p:blipFill>
              <p:spPr>
                <a:xfrm>
                  <a:off x="4026099" y="2651228"/>
                  <a:ext cx="115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5" name="Freihand 214">
                  <a:extLst>
                    <a:ext uri="{FF2B5EF4-FFF2-40B4-BE49-F238E27FC236}">
                      <a16:creationId xmlns:a16="http://schemas.microsoft.com/office/drawing/2014/main" id="{C4DC9BEC-29DD-491B-9347-C6BBE7A6122C}"/>
                    </a:ext>
                  </a:extLst>
                </p14:cNvPr>
                <p14:cNvContentPartPr/>
                <p14:nvPr/>
              </p14:nvContentPartPr>
              <p14:xfrm>
                <a:off x="4036539" y="2709908"/>
                <a:ext cx="122040" cy="9720"/>
              </p14:xfrm>
            </p:contentPart>
          </mc:Choice>
          <mc:Fallback xmlns="">
            <p:pic>
              <p:nvPicPr>
                <p:cNvPr id="215" name="Freihand 214">
                  <a:extLst>
                    <a:ext uri="{FF2B5EF4-FFF2-40B4-BE49-F238E27FC236}">
                      <a16:creationId xmlns:a16="http://schemas.microsoft.com/office/drawing/2014/main" id="{C4DC9BEC-29DD-491B-9347-C6BBE7A6122C}"/>
                    </a:ext>
                  </a:extLst>
                </p:cNvPr>
                <p:cNvPicPr/>
                <p:nvPr/>
              </p:nvPicPr>
              <p:blipFill>
                <a:blip r:embed="rId466"/>
                <a:stretch>
                  <a:fillRect/>
                </a:stretch>
              </p:blipFill>
              <p:spPr>
                <a:xfrm>
                  <a:off x="4032219" y="2705588"/>
                  <a:ext cx="130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8" name="Freihand 217">
                  <a:extLst>
                    <a:ext uri="{FF2B5EF4-FFF2-40B4-BE49-F238E27FC236}">
                      <a16:creationId xmlns:a16="http://schemas.microsoft.com/office/drawing/2014/main" id="{BD2C4CCE-E1E4-420E-BE5A-2DDD77BF33B7}"/>
                    </a:ext>
                  </a:extLst>
                </p14:cNvPr>
                <p14:cNvContentPartPr/>
                <p14:nvPr/>
              </p14:nvContentPartPr>
              <p14:xfrm>
                <a:off x="4285299" y="2612348"/>
                <a:ext cx="91800" cy="112680"/>
              </p14:xfrm>
            </p:contentPart>
          </mc:Choice>
          <mc:Fallback xmlns="">
            <p:pic>
              <p:nvPicPr>
                <p:cNvPr id="218" name="Freihand 217">
                  <a:extLst>
                    <a:ext uri="{FF2B5EF4-FFF2-40B4-BE49-F238E27FC236}">
                      <a16:creationId xmlns:a16="http://schemas.microsoft.com/office/drawing/2014/main" id="{BD2C4CCE-E1E4-420E-BE5A-2DDD77BF33B7}"/>
                    </a:ext>
                  </a:extLst>
                </p:cNvPr>
                <p:cNvPicPr/>
                <p:nvPr/>
              </p:nvPicPr>
              <p:blipFill>
                <a:blip r:embed="rId468"/>
                <a:stretch>
                  <a:fillRect/>
                </a:stretch>
              </p:blipFill>
              <p:spPr>
                <a:xfrm>
                  <a:off x="4280979" y="2608028"/>
                  <a:ext cx="100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9" name="Freihand 218">
                  <a:extLst>
                    <a:ext uri="{FF2B5EF4-FFF2-40B4-BE49-F238E27FC236}">
                      <a16:creationId xmlns:a16="http://schemas.microsoft.com/office/drawing/2014/main" id="{D464DD14-5D4A-4701-8B2C-91EB7A7DB312}"/>
                    </a:ext>
                  </a:extLst>
                </p14:cNvPr>
                <p14:cNvContentPartPr/>
                <p14:nvPr/>
              </p14:nvContentPartPr>
              <p14:xfrm>
                <a:off x="4352619" y="2602268"/>
                <a:ext cx="100440" cy="12960"/>
              </p14:xfrm>
            </p:contentPart>
          </mc:Choice>
          <mc:Fallback xmlns="">
            <p:pic>
              <p:nvPicPr>
                <p:cNvPr id="219" name="Freihand 218">
                  <a:extLst>
                    <a:ext uri="{FF2B5EF4-FFF2-40B4-BE49-F238E27FC236}">
                      <a16:creationId xmlns:a16="http://schemas.microsoft.com/office/drawing/2014/main" id="{D464DD14-5D4A-4701-8B2C-91EB7A7DB312}"/>
                    </a:ext>
                  </a:extLst>
                </p:cNvPr>
                <p:cNvPicPr/>
                <p:nvPr/>
              </p:nvPicPr>
              <p:blipFill>
                <a:blip r:embed="rId470"/>
                <a:stretch>
                  <a:fillRect/>
                </a:stretch>
              </p:blipFill>
              <p:spPr>
                <a:xfrm>
                  <a:off x="4348299" y="2597948"/>
                  <a:ext cx="10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20" name="Freihand 219">
                  <a:extLst>
                    <a:ext uri="{FF2B5EF4-FFF2-40B4-BE49-F238E27FC236}">
                      <a16:creationId xmlns:a16="http://schemas.microsoft.com/office/drawing/2014/main" id="{3B39F93C-714B-4877-BC1F-DB04E50BDC00}"/>
                    </a:ext>
                  </a:extLst>
                </p14:cNvPr>
                <p14:cNvContentPartPr/>
                <p14:nvPr/>
              </p14:nvContentPartPr>
              <p14:xfrm>
                <a:off x="4440819" y="2605868"/>
                <a:ext cx="84960" cy="109800"/>
              </p14:xfrm>
            </p:contentPart>
          </mc:Choice>
          <mc:Fallback xmlns="">
            <p:pic>
              <p:nvPicPr>
                <p:cNvPr id="220" name="Freihand 219">
                  <a:extLst>
                    <a:ext uri="{FF2B5EF4-FFF2-40B4-BE49-F238E27FC236}">
                      <a16:creationId xmlns:a16="http://schemas.microsoft.com/office/drawing/2014/main" id="{3B39F93C-714B-4877-BC1F-DB04E50BDC00}"/>
                    </a:ext>
                  </a:extLst>
                </p:cNvPr>
                <p:cNvPicPr/>
                <p:nvPr/>
              </p:nvPicPr>
              <p:blipFill>
                <a:blip r:embed="rId472"/>
                <a:stretch>
                  <a:fillRect/>
                </a:stretch>
              </p:blipFill>
              <p:spPr>
                <a:xfrm>
                  <a:off x="4436499" y="2601548"/>
                  <a:ext cx="93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21" name="Freihand 220">
                  <a:extLst>
                    <a:ext uri="{FF2B5EF4-FFF2-40B4-BE49-F238E27FC236}">
                      <a16:creationId xmlns:a16="http://schemas.microsoft.com/office/drawing/2014/main" id="{11E1C8A5-007D-43CE-AF9F-839052B5783B}"/>
                    </a:ext>
                  </a:extLst>
                </p14:cNvPr>
                <p14:cNvContentPartPr/>
                <p14:nvPr/>
              </p14:nvContentPartPr>
              <p14:xfrm>
                <a:off x="4549539" y="2624588"/>
                <a:ext cx="82800" cy="81360"/>
              </p14:xfrm>
            </p:contentPart>
          </mc:Choice>
          <mc:Fallback xmlns="">
            <p:pic>
              <p:nvPicPr>
                <p:cNvPr id="221" name="Freihand 220">
                  <a:extLst>
                    <a:ext uri="{FF2B5EF4-FFF2-40B4-BE49-F238E27FC236}">
                      <a16:creationId xmlns:a16="http://schemas.microsoft.com/office/drawing/2014/main" id="{11E1C8A5-007D-43CE-AF9F-839052B5783B}"/>
                    </a:ext>
                  </a:extLst>
                </p:cNvPr>
                <p:cNvPicPr/>
                <p:nvPr/>
              </p:nvPicPr>
              <p:blipFill>
                <a:blip r:embed="rId474"/>
                <a:stretch>
                  <a:fillRect/>
                </a:stretch>
              </p:blipFill>
              <p:spPr>
                <a:xfrm>
                  <a:off x="4545219" y="2620268"/>
                  <a:ext cx="91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22" name="Freihand 221">
                  <a:extLst>
                    <a:ext uri="{FF2B5EF4-FFF2-40B4-BE49-F238E27FC236}">
                      <a16:creationId xmlns:a16="http://schemas.microsoft.com/office/drawing/2014/main" id="{E647C284-BB72-4108-954E-7E583CEA0CF9}"/>
                    </a:ext>
                  </a:extLst>
                </p14:cNvPr>
                <p14:cNvContentPartPr/>
                <p14:nvPr/>
              </p14:nvContentPartPr>
              <p14:xfrm>
                <a:off x="4765539" y="2673908"/>
                <a:ext cx="84960" cy="7200"/>
              </p14:xfrm>
            </p:contentPart>
          </mc:Choice>
          <mc:Fallback xmlns="">
            <p:pic>
              <p:nvPicPr>
                <p:cNvPr id="222" name="Freihand 221">
                  <a:extLst>
                    <a:ext uri="{FF2B5EF4-FFF2-40B4-BE49-F238E27FC236}">
                      <a16:creationId xmlns:a16="http://schemas.microsoft.com/office/drawing/2014/main" id="{E647C284-BB72-4108-954E-7E583CEA0CF9}"/>
                    </a:ext>
                  </a:extLst>
                </p:cNvPr>
                <p:cNvPicPr/>
                <p:nvPr/>
              </p:nvPicPr>
              <p:blipFill>
                <a:blip r:embed="rId184"/>
                <a:stretch>
                  <a:fillRect/>
                </a:stretch>
              </p:blipFill>
              <p:spPr>
                <a:xfrm>
                  <a:off x="4761219" y="2669588"/>
                  <a:ext cx="93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24" name="Freihand 223">
                  <a:extLst>
                    <a:ext uri="{FF2B5EF4-FFF2-40B4-BE49-F238E27FC236}">
                      <a16:creationId xmlns:a16="http://schemas.microsoft.com/office/drawing/2014/main" id="{7FA53C5C-6EF1-48E5-B0AC-D13B556F42BA}"/>
                    </a:ext>
                  </a:extLst>
                </p14:cNvPr>
                <p14:cNvContentPartPr/>
                <p14:nvPr/>
              </p14:nvContentPartPr>
              <p14:xfrm>
                <a:off x="4931139" y="2611268"/>
                <a:ext cx="20160" cy="104040"/>
              </p14:xfrm>
            </p:contentPart>
          </mc:Choice>
          <mc:Fallback xmlns="">
            <p:pic>
              <p:nvPicPr>
                <p:cNvPr id="224" name="Freihand 223">
                  <a:extLst>
                    <a:ext uri="{FF2B5EF4-FFF2-40B4-BE49-F238E27FC236}">
                      <a16:creationId xmlns:a16="http://schemas.microsoft.com/office/drawing/2014/main" id="{7FA53C5C-6EF1-48E5-B0AC-D13B556F42BA}"/>
                    </a:ext>
                  </a:extLst>
                </p:cNvPr>
                <p:cNvPicPr/>
                <p:nvPr/>
              </p:nvPicPr>
              <p:blipFill>
                <a:blip r:embed="rId477"/>
                <a:stretch>
                  <a:fillRect/>
                </a:stretch>
              </p:blipFill>
              <p:spPr>
                <a:xfrm>
                  <a:off x="4926819" y="2606948"/>
                  <a:ext cx="28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25" name="Freihand 224">
                  <a:extLst>
                    <a:ext uri="{FF2B5EF4-FFF2-40B4-BE49-F238E27FC236}">
                      <a16:creationId xmlns:a16="http://schemas.microsoft.com/office/drawing/2014/main" id="{C4A41F00-D328-45B3-84EF-582C72253F91}"/>
                    </a:ext>
                  </a:extLst>
                </p14:cNvPr>
                <p14:cNvContentPartPr/>
                <p14:nvPr/>
              </p14:nvContentPartPr>
              <p14:xfrm>
                <a:off x="4969659" y="2608028"/>
                <a:ext cx="100440" cy="99720"/>
              </p14:xfrm>
            </p:contentPart>
          </mc:Choice>
          <mc:Fallback xmlns="">
            <p:pic>
              <p:nvPicPr>
                <p:cNvPr id="225" name="Freihand 224">
                  <a:extLst>
                    <a:ext uri="{FF2B5EF4-FFF2-40B4-BE49-F238E27FC236}">
                      <a16:creationId xmlns:a16="http://schemas.microsoft.com/office/drawing/2014/main" id="{C4A41F00-D328-45B3-84EF-582C72253F91}"/>
                    </a:ext>
                  </a:extLst>
                </p:cNvPr>
                <p:cNvPicPr/>
                <p:nvPr/>
              </p:nvPicPr>
              <p:blipFill>
                <a:blip r:embed="rId479"/>
                <a:stretch>
                  <a:fillRect/>
                </a:stretch>
              </p:blipFill>
              <p:spPr>
                <a:xfrm>
                  <a:off x="4965339" y="2603708"/>
                  <a:ext cx="109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26" name="Freihand 225">
                  <a:extLst>
                    <a:ext uri="{FF2B5EF4-FFF2-40B4-BE49-F238E27FC236}">
                      <a16:creationId xmlns:a16="http://schemas.microsoft.com/office/drawing/2014/main" id="{C16F7848-35E2-4F19-8D41-82331C956D4E}"/>
                    </a:ext>
                  </a:extLst>
                </p14:cNvPr>
                <p14:cNvContentPartPr/>
                <p14:nvPr/>
              </p14:nvContentPartPr>
              <p14:xfrm>
                <a:off x="5019339" y="2600828"/>
                <a:ext cx="96480" cy="13680"/>
              </p14:xfrm>
            </p:contentPart>
          </mc:Choice>
          <mc:Fallback xmlns="">
            <p:pic>
              <p:nvPicPr>
                <p:cNvPr id="226" name="Freihand 225">
                  <a:extLst>
                    <a:ext uri="{FF2B5EF4-FFF2-40B4-BE49-F238E27FC236}">
                      <a16:creationId xmlns:a16="http://schemas.microsoft.com/office/drawing/2014/main" id="{C16F7848-35E2-4F19-8D41-82331C956D4E}"/>
                    </a:ext>
                  </a:extLst>
                </p:cNvPr>
                <p:cNvPicPr/>
                <p:nvPr/>
              </p:nvPicPr>
              <p:blipFill>
                <a:blip r:embed="rId481"/>
                <a:stretch>
                  <a:fillRect/>
                </a:stretch>
              </p:blipFill>
              <p:spPr>
                <a:xfrm>
                  <a:off x="5015019" y="2596508"/>
                  <a:ext cx="105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27" name="Freihand 226">
                  <a:extLst>
                    <a:ext uri="{FF2B5EF4-FFF2-40B4-BE49-F238E27FC236}">
                      <a16:creationId xmlns:a16="http://schemas.microsoft.com/office/drawing/2014/main" id="{C4C0790B-C3AB-42FA-85B9-B9D58A075B6A}"/>
                    </a:ext>
                  </a:extLst>
                </p14:cNvPr>
                <p14:cNvContentPartPr/>
                <p14:nvPr/>
              </p14:nvContentPartPr>
              <p14:xfrm>
                <a:off x="5109699" y="2598668"/>
                <a:ext cx="85680" cy="69480"/>
              </p14:xfrm>
            </p:contentPart>
          </mc:Choice>
          <mc:Fallback xmlns="">
            <p:pic>
              <p:nvPicPr>
                <p:cNvPr id="227" name="Freihand 226">
                  <a:extLst>
                    <a:ext uri="{FF2B5EF4-FFF2-40B4-BE49-F238E27FC236}">
                      <a16:creationId xmlns:a16="http://schemas.microsoft.com/office/drawing/2014/main" id="{C4C0790B-C3AB-42FA-85B9-B9D58A075B6A}"/>
                    </a:ext>
                  </a:extLst>
                </p:cNvPr>
                <p:cNvPicPr/>
                <p:nvPr/>
              </p:nvPicPr>
              <p:blipFill>
                <a:blip r:embed="rId483"/>
                <a:stretch>
                  <a:fillRect/>
                </a:stretch>
              </p:blipFill>
              <p:spPr>
                <a:xfrm>
                  <a:off x="5105379" y="2594348"/>
                  <a:ext cx="94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28" name="Freihand 227">
                  <a:extLst>
                    <a:ext uri="{FF2B5EF4-FFF2-40B4-BE49-F238E27FC236}">
                      <a16:creationId xmlns:a16="http://schemas.microsoft.com/office/drawing/2014/main" id="{0FFAADC7-DB55-43E3-8B4F-500907E7BE02}"/>
                    </a:ext>
                  </a:extLst>
                </p14:cNvPr>
                <p14:cNvContentPartPr/>
                <p14:nvPr/>
              </p14:nvContentPartPr>
              <p14:xfrm>
                <a:off x="5179539" y="2578148"/>
                <a:ext cx="218520" cy="83160"/>
              </p14:xfrm>
            </p:contentPart>
          </mc:Choice>
          <mc:Fallback xmlns="">
            <p:pic>
              <p:nvPicPr>
                <p:cNvPr id="228" name="Freihand 227">
                  <a:extLst>
                    <a:ext uri="{FF2B5EF4-FFF2-40B4-BE49-F238E27FC236}">
                      <a16:creationId xmlns:a16="http://schemas.microsoft.com/office/drawing/2014/main" id="{0FFAADC7-DB55-43E3-8B4F-500907E7BE02}"/>
                    </a:ext>
                  </a:extLst>
                </p:cNvPr>
                <p:cNvPicPr/>
                <p:nvPr/>
              </p:nvPicPr>
              <p:blipFill>
                <a:blip r:embed="rId485"/>
                <a:stretch>
                  <a:fillRect/>
                </a:stretch>
              </p:blipFill>
              <p:spPr>
                <a:xfrm>
                  <a:off x="5175219" y="2573828"/>
                  <a:ext cx="227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29" name="Freihand 228">
                  <a:extLst>
                    <a:ext uri="{FF2B5EF4-FFF2-40B4-BE49-F238E27FC236}">
                      <a16:creationId xmlns:a16="http://schemas.microsoft.com/office/drawing/2014/main" id="{611D776E-A21D-4BD0-8DB0-2DB34C0E984D}"/>
                    </a:ext>
                  </a:extLst>
                </p14:cNvPr>
                <p14:cNvContentPartPr/>
                <p14:nvPr/>
              </p14:nvContentPartPr>
              <p14:xfrm>
                <a:off x="5356299" y="2539988"/>
                <a:ext cx="360" cy="360"/>
              </p14:xfrm>
            </p:contentPart>
          </mc:Choice>
          <mc:Fallback xmlns="">
            <p:pic>
              <p:nvPicPr>
                <p:cNvPr id="229" name="Freihand 228">
                  <a:extLst>
                    <a:ext uri="{FF2B5EF4-FFF2-40B4-BE49-F238E27FC236}">
                      <a16:creationId xmlns:a16="http://schemas.microsoft.com/office/drawing/2014/main" id="{611D776E-A21D-4BD0-8DB0-2DB34C0E984D}"/>
                    </a:ext>
                  </a:extLst>
                </p:cNvPr>
                <p:cNvPicPr/>
                <p:nvPr/>
              </p:nvPicPr>
              <p:blipFill>
                <a:blip r:embed="rId242"/>
                <a:stretch>
                  <a:fillRect/>
                </a:stretch>
              </p:blipFill>
              <p:spPr>
                <a:xfrm>
                  <a:off x="5351979" y="25356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2" name="Freihand 331">
                  <a:extLst>
                    <a:ext uri="{FF2B5EF4-FFF2-40B4-BE49-F238E27FC236}">
                      <a16:creationId xmlns:a16="http://schemas.microsoft.com/office/drawing/2014/main" id="{CD0A9B58-B2BF-48E2-861E-7A181BDE1925}"/>
                    </a:ext>
                  </a:extLst>
                </p14:cNvPr>
                <p14:cNvContentPartPr/>
                <p14:nvPr/>
              </p14:nvContentPartPr>
              <p14:xfrm>
                <a:off x="3321219" y="2594285"/>
                <a:ext cx="108000" cy="395640"/>
              </p14:xfrm>
            </p:contentPart>
          </mc:Choice>
          <mc:Fallback xmlns="">
            <p:pic>
              <p:nvPicPr>
                <p:cNvPr id="332" name="Freihand 331">
                  <a:extLst>
                    <a:ext uri="{FF2B5EF4-FFF2-40B4-BE49-F238E27FC236}">
                      <a16:creationId xmlns:a16="http://schemas.microsoft.com/office/drawing/2014/main" id="{CD0A9B58-B2BF-48E2-861E-7A181BDE1925}"/>
                    </a:ext>
                  </a:extLst>
                </p:cNvPr>
                <p:cNvPicPr/>
                <p:nvPr/>
              </p:nvPicPr>
              <p:blipFill>
                <a:blip r:embed="rId488"/>
                <a:stretch>
                  <a:fillRect/>
                </a:stretch>
              </p:blipFill>
              <p:spPr>
                <a:xfrm>
                  <a:off x="3316899" y="2589965"/>
                  <a:ext cx="1166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33" name="Freihand 332">
                  <a:extLst>
                    <a:ext uri="{FF2B5EF4-FFF2-40B4-BE49-F238E27FC236}">
                      <a16:creationId xmlns:a16="http://schemas.microsoft.com/office/drawing/2014/main" id="{7CE473AE-B2E5-4925-BFDF-0F86F559BDCD}"/>
                    </a:ext>
                  </a:extLst>
                </p14:cNvPr>
                <p14:cNvContentPartPr/>
                <p14:nvPr/>
              </p14:nvContentPartPr>
              <p14:xfrm>
                <a:off x="3135819" y="2447045"/>
                <a:ext cx="2379960" cy="483480"/>
              </p14:xfrm>
            </p:contentPart>
          </mc:Choice>
          <mc:Fallback xmlns="">
            <p:pic>
              <p:nvPicPr>
                <p:cNvPr id="333" name="Freihand 332">
                  <a:extLst>
                    <a:ext uri="{FF2B5EF4-FFF2-40B4-BE49-F238E27FC236}">
                      <a16:creationId xmlns:a16="http://schemas.microsoft.com/office/drawing/2014/main" id="{7CE473AE-B2E5-4925-BFDF-0F86F559BDCD}"/>
                    </a:ext>
                  </a:extLst>
                </p:cNvPr>
                <p:cNvPicPr/>
                <p:nvPr/>
              </p:nvPicPr>
              <p:blipFill>
                <a:blip r:embed="rId490"/>
                <a:stretch>
                  <a:fillRect/>
                </a:stretch>
              </p:blipFill>
              <p:spPr>
                <a:xfrm>
                  <a:off x="3131499" y="2442725"/>
                  <a:ext cx="238860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5" name="Freihand 334">
                  <a:extLst>
                    <a:ext uri="{FF2B5EF4-FFF2-40B4-BE49-F238E27FC236}">
                      <a16:creationId xmlns:a16="http://schemas.microsoft.com/office/drawing/2014/main" id="{D17A0378-33CB-4929-B20B-4C1C52E1F42E}"/>
                    </a:ext>
                  </a:extLst>
                </p14:cNvPr>
                <p14:cNvContentPartPr/>
                <p14:nvPr/>
              </p14:nvContentPartPr>
              <p14:xfrm>
                <a:off x="5581299" y="2635325"/>
                <a:ext cx="151200" cy="16560"/>
              </p14:xfrm>
            </p:contentPart>
          </mc:Choice>
          <mc:Fallback xmlns="">
            <p:pic>
              <p:nvPicPr>
                <p:cNvPr id="335" name="Freihand 334">
                  <a:extLst>
                    <a:ext uri="{FF2B5EF4-FFF2-40B4-BE49-F238E27FC236}">
                      <a16:creationId xmlns:a16="http://schemas.microsoft.com/office/drawing/2014/main" id="{D17A0378-33CB-4929-B20B-4C1C52E1F42E}"/>
                    </a:ext>
                  </a:extLst>
                </p:cNvPr>
                <p:cNvPicPr/>
                <p:nvPr/>
              </p:nvPicPr>
              <p:blipFill>
                <a:blip r:embed="rId492"/>
                <a:stretch>
                  <a:fillRect/>
                </a:stretch>
              </p:blipFill>
              <p:spPr>
                <a:xfrm>
                  <a:off x="5576979" y="2631005"/>
                  <a:ext cx="159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6" name="Freihand 335">
                  <a:extLst>
                    <a:ext uri="{FF2B5EF4-FFF2-40B4-BE49-F238E27FC236}">
                      <a16:creationId xmlns:a16="http://schemas.microsoft.com/office/drawing/2014/main" id="{71364CBF-BE3A-47A8-A919-AAA83D9CBBF2}"/>
                    </a:ext>
                  </a:extLst>
                </p14:cNvPr>
                <p14:cNvContentPartPr/>
                <p14:nvPr/>
              </p14:nvContentPartPr>
              <p14:xfrm>
                <a:off x="5520819" y="2553245"/>
                <a:ext cx="194040" cy="163440"/>
              </p14:xfrm>
            </p:contentPart>
          </mc:Choice>
          <mc:Fallback xmlns="">
            <p:pic>
              <p:nvPicPr>
                <p:cNvPr id="336" name="Freihand 335">
                  <a:extLst>
                    <a:ext uri="{FF2B5EF4-FFF2-40B4-BE49-F238E27FC236}">
                      <a16:creationId xmlns:a16="http://schemas.microsoft.com/office/drawing/2014/main" id="{71364CBF-BE3A-47A8-A919-AAA83D9CBBF2}"/>
                    </a:ext>
                  </a:extLst>
                </p:cNvPr>
                <p:cNvPicPr/>
                <p:nvPr/>
              </p:nvPicPr>
              <p:blipFill>
                <a:blip r:embed="rId494"/>
                <a:stretch>
                  <a:fillRect/>
                </a:stretch>
              </p:blipFill>
              <p:spPr>
                <a:xfrm>
                  <a:off x="5516499" y="2548925"/>
                  <a:ext cx="202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8" name="Freihand 337">
                  <a:extLst>
                    <a:ext uri="{FF2B5EF4-FFF2-40B4-BE49-F238E27FC236}">
                      <a16:creationId xmlns:a16="http://schemas.microsoft.com/office/drawing/2014/main" id="{D5EF492D-138C-4114-9F75-EAA994126C1E}"/>
                    </a:ext>
                  </a:extLst>
                </p14:cNvPr>
                <p14:cNvContentPartPr/>
                <p14:nvPr/>
              </p14:nvContentPartPr>
              <p14:xfrm>
                <a:off x="5853099" y="2615525"/>
                <a:ext cx="33480" cy="14040"/>
              </p14:xfrm>
            </p:contentPart>
          </mc:Choice>
          <mc:Fallback xmlns="">
            <p:pic>
              <p:nvPicPr>
                <p:cNvPr id="338" name="Freihand 337">
                  <a:extLst>
                    <a:ext uri="{FF2B5EF4-FFF2-40B4-BE49-F238E27FC236}">
                      <a16:creationId xmlns:a16="http://schemas.microsoft.com/office/drawing/2014/main" id="{D5EF492D-138C-4114-9F75-EAA994126C1E}"/>
                    </a:ext>
                  </a:extLst>
                </p:cNvPr>
                <p:cNvPicPr/>
                <p:nvPr/>
              </p:nvPicPr>
              <p:blipFill>
                <a:blip r:embed="rId496"/>
                <a:stretch>
                  <a:fillRect/>
                </a:stretch>
              </p:blipFill>
              <p:spPr>
                <a:xfrm>
                  <a:off x="5848779" y="2611205"/>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9" name="Freihand 338">
                  <a:extLst>
                    <a:ext uri="{FF2B5EF4-FFF2-40B4-BE49-F238E27FC236}">
                      <a16:creationId xmlns:a16="http://schemas.microsoft.com/office/drawing/2014/main" id="{D76AFE02-E90D-4C95-BB5C-56FB7FD10D59}"/>
                    </a:ext>
                  </a:extLst>
                </p14:cNvPr>
                <p14:cNvContentPartPr/>
                <p14:nvPr/>
              </p14:nvContentPartPr>
              <p14:xfrm>
                <a:off x="5902419" y="2536325"/>
                <a:ext cx="34200" cy="183240"/>
              </p14:xfrm>
            </p:contentPart>
          </mc:Choice>
          <mc:Fallback xmlns="">
            <p:pic>
              <p:nvPicPr>
                <p:cNvPr id="339" name="Freihand 338">
                  <a:extLst>
                    <a:ext uri="{FF2B5EF4-FFF2-40B4-BE49-F238E27FC236}">
                      <a16:creationId xmlns:a16="http://schemas.microsoft.com/office/drawing/2014/main" id="{D76AFE02-E90D-4C95-BB5C-56FB7FD10D59}"/>
                    </a:ext>
                  </a:extLst>
                </p:cNvPr>
                <p:cNvPicPr/>
                <p:nvPr/>
              </p:nvPicPr>
              <p:blipFill>
                <a:blip r:embed="rId498"/>
                <a:stretch>
                  <a:fillRect/>
                </a:stretch>
              </p:blipFill>
              <p:spPr>
                <a:xfrm>
                  <a:off x="5898099" y="2532005"/>
                  <a:ext cx="42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40" name="Freihand 339">
                  <a:extLst>
                    <a:ext uri="{FF2B5EF4-FFF2-40B4-BE49-F238E27FC236}">
                      <a16:creationId xmlns:a16="http://schemas.microsoft.com/office/drawing/2014/main" id="{652A1690-67B8-4E09-9011-92FE8084C236}"/>
                    </a:ext>
                  </a:extLst>
                </p14:cNvPr>
                <p14:cNvContentPartPr/>
                <p14:nvPr/>
              </p14:nvContentPartPr>
              <p14:xfrm>
                <a:off x="5840139" y="2493485"/>
                <a:ext cx="215640" cy="193320"/>
              </p14:xfrm>
            </p:contentPart>
          </mc:Choice>
          <mc:Fallback xmlns="">
            <p:pic>
              <p:nvPicPr>
                <p:cNvPr id="340" name="Freihand 339">
                  <a:extLst>
                    <a:ext uri="{FF2B5EF4-FFF2-40B4-BE49-F238E27FC236}">
                      <a16:creationId xmlns:a16="http://schemas.microsoft.com/office/drawing/2014/main" id="{652A1690-67B8-4E09-9011-92FE8084C236}"/>
                    </a:ext>
                  </a:extLst>
                </p:cNvPr>
                <p:cNvPicPr/>
                <p:nvPr/>
              </p:nvPicPr>
              <p:blipFill>
                <a:blip r:embed="rId500"/>
                <a:stretch>
                  <a:fillRect/>
                </a:stretch>
              </p:blipFill>
              <p:spPr>
                <a:xfrm>
                  <a:off x="5835819" y="2489165"/>
                  <a:ext cx="224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41" name="Freihand 340">
                  <a:extLst>
                    <a:ext uri="{FF2B5EF4-FFF2-40B4-BE49-F238E27FC236}">
                      <a16:creationId xmlns:a16="http://schemas.microsoft.com/office/drawing/2014/main" id="{9843F931-325A-4E44-838E-C053941D156C}"/>
                    </a:ext>
                  </a:extLst>
                </p14:cNvPr>
                <p14:cNvContentPartPr/>
                <p14:nvPr/>
              </p14:nvContentPartPr>
              <p14:xfrm>
                <a:off x="6023019" y="2515085"/>
                <a:ext cx="114120" cy="147600"/>
              </p14:xfrm>
            </p:contentPart>
          </mc:Choice>
          <mc:Fallback xmlns="">
            <p:pic>
              <p:nvPicPr>
                <p:cNvPr id="341" name="Freihand 340">
                  <a:extLst>
                    <a:ext uri="{FF2B5EF4-FFF2-40B4-BE49-F238E27FC236}">
                      <a16:creationId xmlns:a16="http://schemas.microsoft.com/office/drawing/2014/main" id="{9843F931-325A-4E44-838E-C053941D156C}"/>
                    </a:ext>
                  </a:extLst>
                </p:cNvPr>
                <p:cNvPicPr/>
                <p:nvPr/>
              </p:nvPicPr>
              <p:blipFill>
                <a:blip r:embed="rId502"/>
                <a:stretch>
                  <a:fillRect/>
                </a:stretch>
              </p:blipFill>
              <p:spPr>
                <a:xfrm>
                  <a:off x="6018699" y="2510765"/>
                  <a:ext cx="122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42" name="Freihand 341">
                  <a:extLst>
                    <a:ext uri="{FF2B5EF4-FFF2-40B4-BE49-F238E27FC236}">
                      <a16:creationId xmlns:a16="http://schemas.microsoft.com/office/drawing/2014/main" id="{9642AE2F-4195-4A37-A9C4-90A09A35C91C}"/>
                    </a:ext>
                  </a:extLst>
                </p14:cNvPr>
                <p14:cNvContentPartPr/>
                <p14:nvPr/>
              </p14:nvContentPartPr>
              <p14:xfrm>
                <a:off x="6188259" y="2571605"/>
                <a:ext cx="74880" cy="7200"/>
              </p14:xfrm>
            </p:contentPart>
          </mc:Choice>
          <mc:Fallback xmlns="">
            <p:pic>
              <p:nvPicPr>
                <p:cNvPr id="342" name="Freihand 341">
                  <a:extLst>
                    <a:ext uri="{FF2B5EF4-FFF2-40B4-BE49-F238E27FC236}">
                      <a16:creationId xmlns:a16="http://schemas.microsoft.com/office/drawing/2014/main" id="{9642AE2F-4195-4A37-A9C4-90A09A35C91C}"/>
                    </a:ext>
                  </a:extLst>
                </p:cNvPr>
                <p:cNvPicPr/>
                <p:nvPr/>
              </p:nvPicPr>
              <p:blipFill>
                <a:blip r:embed="rId504"/>
                <a:stretch>
                  <a:fillRect/>
                </a:stretch>
              </p:blipFill>
              <p:spPr>
                <a:xfrm>
                  <a:off x="6183939" y="2567285"/>
                  <a:ext cx="83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43" name="Freihand 342">
                  <a:extLst>
                    <a:ext uri="{FF2B5EF4-FFF2-40B4-BE49-F238E27FC236}">
                      <a16:creationId xmlns:a16="http://schemas.microsoft.com/office/drawing/2014/main" id="{8F11F92C-C479-4165-BB0D-F99232B52E40}"/>
                    </a:ext>
                  </a:extLst>
                </p14:cNvPr>
                <p14:cNvContentPartPr/>
                <p14:nvPr/>
              </p14:nvContentPartPr>
              <p14:xfrm>
                <a:off x="6325419" y="2484125"/>
                <a:ext cx="152280" cy="160200"/>
              </p14:xfrm>
            </p:contentPart>
          </mc:Choice>
          <mc:Fallback xmlns="">
            <p:pic>
              <p:nvPicPr>
                <p:cNvPr id="343" name="Freihand 342">
                  <a:extLst>
                    <a:ext uri="{FF2B5EF4-FFF2-40B4-BE49-F238E27FC236}">
                      <a16:creationId xmlns:a16="http://schemas.microsoft.com/office/drawing/2014/main" id="{8F11F92C-C479-4165-BB0D-F99232B52E40}"/>
                    </a:ext>
                  </a:extLst>
                </p:cNvPr>
                <p:cNvPicPr/>
                <p:nvPr/>
              </p:nvPicPr>
              <p:blipFill>
                <a:blip r:embed="rId506"/>
                <a:stretch>
                  <a:fillRect/>
                </a:stretch>
              </p:blipFill>
              <p:spPr>
                <a:xfrm>
                  <a:off x="6321099" y="2479805"/>
                  <a:ext cx="160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44" name="Freihand 343">
                  <a:extLst>
                    <a:ext uri="{FF2B5EF4-FFF2-40B4-BE49-F238E27FC236}">
                      <a16:creationId xmlns:a16="http://schemas.microsoft.com/office/drawing/2014/main" id="{5AC91419-49A4-40E1-B239-CBF9C89CE38E}"/>
                    </a:ext>
                  </a:extLst>
                </p14:cNvPr>
                <p14:cNvContentPartPr/>
                <p14:nvPr/>
              </p14:nvContentPartPr>
              <p14:xfrm>
                <a:off x="6406419" y="2543885"/>
                <a:ext cx="487080" cy="108000"/>
              </p14:xfrm>
            </p:contentPart>
          </mc:Choice>
          <mc:Fallback xmlns="">
            <p:pic>
              <p:nvPicPr>
                <p:cNvPr id="344" name="Freihand 343">
                  <a:extLst>
                    <a:ext uri="{FF2B5EF4-FFF2-40B4-BE49-F238E27FC236}">
                      <a16:creationId xmlns:a16="http://schemas.microsoft.com/office/drawing/2014/main" id="{5AC91419-49A4-40E1-B239-CBF9C89CE38E}"/>
                    </a:ext>
                  </a:extLst>
                </p:cNvPr>
                <p:cNvPicPr/>
                <p:nvPr/>
              </p:nvPicPr>
              <p:blipFill>
                <a:blip r:embed="rId508"/>
                <a:stretch>
                  <a:fillRect/>
                </a:stretch>
              </p:blipFill>
              <p:spPr>
                <a:xfrm>
                  <a:off x="6402099" y="2539565"/>
                  <a:ext cx="495720" cy="116640"/>
                </a:xfrm>
                <a:prstGeom prst="rect">
                  <a:avLst/>
                </a:prstGeom>
              </p:spPr>
            </p:pic>
          </mc:Fallback>
        </mc:AlternateContent>
      </p:grpSp>
      <p:grpSp>
        <p:nvGrpSpPr>
          <p:cNvPr id="351" name="Gruppieren 350">
            <a:extLst>
              <a:ext uri="{FF2B5EF4-FFF2-40B4-BE49-F238E27FC236}">
                <a16:creationId xmlns:a16="http://schemas.microsoft.com/office/drawing/2014/main" id="{D57FE3C7-F9A2-487C-A14E-5A43E4D63DB2}"/>
              </a:ext>
            </a:extLst>
          </p:cNvPr>
          <p:cNvGrpSpPr/>
          <p:nvPr/>
        </p:nvGrpSpPr>
        <p:grpSpPr>
          <a:xfrm>
            <a:off x="3957339" y="2945285"/>
            <a:ext cx="1258200" cy="219960"/>
            <a:chOff x="3957339" y="2945285"/>
            <a:chExt cx="1258200" cy="219960"/>
          </a:xfrm>
        </p:grpSpPr>
        <mc:AlternateContent xmlns:mc="http://schemas.openxmlformats.org/markup-compatibility/2006" xmlns:p14="http://schemas.microsoft.com/office/powerpoint/2010/main">
          <mc:Choice Requires="p14">
            <p:contentPart p14:bwMode="auto" r:id="rId509">
              <p14:nvContentPartPr>
                <p14:cNvPr id="346" name="Freihand 345">
                  <a:extLst>
                    <a:ext uri="{FF2B5EF4-FFF2-40B4-BE49-F238E27FC236}">
                      <a16:creationId xmlns:a16="http://schemas.microsoft.com/office/drawing/2014/main" id="{9364242B-AB40-4377-9E43-8A39102122F3}"/>
                    </a:ext>
                  </a:extLst>
                </p14:cNvPr>
                <p14:cNvContentPartPr/>
                <p14:nvPr/>
              </p14:nvContentPartPr>
              <p14:xfrm>
                <a:off x="3957339" y="3016205"/>
                <a:ext cx="172080" cy="149040"/>
              </p14:xfrm>
            </p:contentPart>
          </mc:Choice>
          <mc:Fallback xmlns="">
            <p:pic>
              <p:nvPicPr>
                <p:cNvPr id="346" name="Freihand 345">
                  <a:extLst>
                    <a:ext uri="{FF2B5EF4-FFF2-40B4-BE49-F238E27FC236}">
                      <a16:creationId xmlns:a16="http://schemas.microsoft.com/office/drawing/2014/main" id="{9364242B-AB40-4377-9E43-8A39102122F3}"/>
                    </a:ext>
                  </a:extLst>
                </p:cNvPr>
                <p:cNvPicPr/>
                <p:nvPr/>
              </p:nvPicPr>
              <p:blipFill>
                <a:blip r:embed="rId510"/>
                <a:stretch>
                  <a:fillRect/>
                </a:stretch>
              </p:blipFill>
              <p:spPr>
                <a:xfrm>
                  <a:off x="3953019" y="3011885"/>
                  <a:ext cx="180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47" name="Freihand 346">
                  <a:extLst>
                    <a:ext uri="{FF2B5EF4-FFF2-40B4-BE49-F238E27FC236}">
                      <a16:creationId xmlns:a16="http://schemas.microsoft.com/office/drawing/2014/main" id="{9DABB677-BBA3-48E7-A79B-931B2830E092}"/>
                    </a:ext>
                  </a:extLst>
                </p14:cNvPr>
                <p14:cNvContentPartPr/>
                <p14:nvPr/>
              </p14:nvContentPartPr>
              <p14:xfrm>
                <a:off x="4161459" y="3001805"/>
                <a:ext cx="167400" cy="154440"/>
              </p14:xfrm>
            </p:contentPart>
          </mc:Choice>
          <mc:Fallback xmlns="">
            <p:pic>
              <p:nvPicPr>
                <p:cNvPr id="347" name="Freihand 346">
                  <a:extLst>
                    <a:ext uri="{FF2B5EF4-FFF2-40B4-BE49-F238E27FC236}">
                      <a16:creationId xmlns:a16="http://schemas.microsoft.com/office/drawing/2014/main" id="{9DABB677-BBA3-48E7-A79B-931B2830E092}"/>
                    </a:ext>
                  </a:extLst>
                </p:cNvPr>
                <p:cNvPicPr/>
                <p:nvPr/>
              </p:nvPicPr>
              <p:blipFill>
                <a:blip r:embed="rId512"/>
                <a:stretch>
                  <a:fillRect/>
                </a:stretch>
              </p:blipFill>
              <p:spPr>
                <a:xfrm>
                  <a:off x="4157139" y="2997485"/>
                  <a:ext cx="176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48" name="Freihand 347">
                  <a:extLst>
                    <a:ext uri="{FF2B5EF4-FFF2-40B4-BE49-F238E27FC236}">
                      <a16:creationId xmlns:a16="http://schemas.microsoft.com/office/drawing/2014/main" id="{7D803066-4894-4E13-A0D1-4963A94F23E4}"/>
                    </a:ext>
                  </a:extLst>
                </p14:cNvPr>
                <p14:cNvContentPartPr/>
                <p14:nvPr/>
              </p14:nvContentPartPr>
              <p14:xfrm>
                <a:off x="4338219" y="3077405"/>
                <a:ext cx="117720" cy="12600"/>
              </p14:xfrm>
            </p:contentPart>
          </mc:Choice>
          <mc:Fallback xmlns="">
            <p:pic>
              <p:nvPicPr>
                <p:cNvPr id="348" name="Freihand 347">
                  <a:extLst>
                    <a:ext uri="{FF2B5EF4-FFF2-40B4-BE49-F238E27FC236}">
                      <a16:creationId xmlns:a16="http://schemas.microsoft.com/office/drawing/2014/main" id="{7D803066-4894-4E13-A0D1-4963A94F23E4}"/>
                    </a:ext>
                  </a:extLst>
                </p:cNvPr>
                <p:cNvPicPr/>
                <p:nvPr/>
              </p:nvPicPr>
              <p:blipFill>
                <a:blip r:embed="rId514"/>
                <a:stretch>
                  <a:fillRect/>
                </a:stretch>
              </p:blipFill>
              <p:spPr>
                <a:xfrm>
                  <a:off x="4333899" y="3073085"/>
                  <a:ext cx="12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9" name="Freihand 348">
                  <a:extLst>
                    <a:ext uri="{FF2B5EF4-FFF2-40B4-BE49-F238E27FC236}">
                      <a16:creationId xmlns:a16="http://schemas.microsoft.com/office/drawing/2014/main" id="{8B425655-FC58-4DCB-9F21-46B2A8D21F46}"/>
                    </a:ext>
                  </a:extLst>
                </p14:cNvPr>
                <p14:cNvContentPartPr/>
                <p14:nvPr/>
              </p14:nvContentPartPr>
              <p14:xfrm>
                <a:off x="4535859" y="2945285"/>
                <a:ext cx="153360" cy="182880"/>
              </p14:xfrm>
            </p:contentPart>
          </mc:Choice>
          <mc:Fallback xmlns="">
            <p:pic>
              <p:nvPicPr>
                <p:cNvPr id="349" name="Freihand 348">
                  <a:extLst>
                    <a:ext uri="{FF2B5EF4-FFF2-40B4-BE49-F238E27FC236}">
                      <a16:creationId xmlns:a16="http://schemas.microsoft.com/office/drawing/2014/main" id="{8B425655-FC58-4DCB-9F21-46B2A8D21F46}"/>
                    </a:ext>
                  </a:extLst>
                </p:cNvPr>
                <p:cNvPicPr/>
                <p:nvPr/>
              </p:nvPicPr>
              <p:blipFill>
                <a:blip r:embed="rId516"/>
                <a:stretch>
                  <a:fillRect/>
                </a:stretch>
              </p:blipFill>
              <p:spPr>
                <a:xfrm>
                  <a:off x="4531539" y="2940965"/>
                  <a:ext cx="162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50" name="Freihand 349">
                  <a:extLst>
                    <a:ext uri="{FF2B5EF4-FFF2-40B4-BE49-F238E27FC236}">
                      <a16:creationId xmlns:a16="http://schemas.microsoft.com/office/drawing/2014/main" id="{EBC4A1DE-3FB0-45C6-B20B-F035A72E2A4A}"/>
                    </a:ext>
                  </a:extLst>
                </p14:cNvPr>
                <p14:cNvContentPartPr/>
                <p14:nvPr/>
              </p14:nvContentPartPr>
              <p14:xfrm>
                <a:off x="4608219" y="3024125"/>
                <a:ext cx="607320" cy="131040"/>
              </p14:xfrm>
            </p:contentPart>
          </mc:Choice>
          <mc:Fallback xmlns="">
            <p:pic>
              <p:nvPicPr>
                <p:cNvPr id="350" name="Freihand 349">
                  <a:extLst>
                    <a:ext uri="{FF2B5EF4-FFF2-40B4-BE49-F238E27FC236}">
                      <a16:creationId xmlns:a16="http://schemas.microsoft.com/office/drawing/2014/main" id="{EBC4A1DE-3FB0-45C6-B20B-F035A72E2A4A}"/>
                    </a:ext>
                  </a:extLst>
                </p:cNvPr>
                <p:cNvPicPr/>
                <p:nvPr/>
              </p:nvPicPr>
              <p:blipFill>
                <a:blip r:embed="rId518"/>
                <a:stretch>
                  <a:fillRect/>
                </a:stretch>
              </p:blipFill>
              <p:spPr>
                <a:xfrm>
                  <a:off x="4603899" y="3019805"/>
                  <a:ext cx="615960" cy="139680"/>
                </a:xfrm>
                <a:prstGeom prst="rect">
                  <a:avLst/>
                </a:prstGeom>
              </p:spPr>
            </p:pic>
          </mc:Fallback>
        </mc:AlternateContent>
      </p:grpSp>
      <p:grpSp>
        <p:nvGrpSpPr>
          <p:cNvPr id="365" name="Gruppieren 364">
            <a:extLst>
              <a:ext uri="{FF2B5EF4-FFF2-40B4-BE49-F238E27FC236}">
                <a16:creationId xmlns:a16="http://schemas.microsoft.com/office/drawing/2014/main" id="{7312FFB5-97F9-4EB5-A570-6BB62619DA14}"/>
              </a:ext>
            </a:extLst>
          </p:cNvPr>
          <p:cNvGrpSpPr/>
          <p:nvPr/>
        </p:nvGrpSpPr>
        <p:grpSpPr>
          <a:xfrm>
            <a:off x="8450499" y="2811365"/>
            <a:ext cx="946440" cy="361440"/>
            <a:chOff x="8450499" y="2811365"/>
            <a:chExt cx="946440" cy="361440"/>
          </a:xfrm>
        </p:grpSpPr>
        <mc:AlternateContent xmlns:mc="http://schemas.openxmlformats.org/markup-compatibility/2006" xmlns:p14="http://schemas.microsoft.com/office/powerpoint/2010/main">
          <mc:Choice Requires="p14">
            <p:contentPart p14:bwMode="auto" r:id="rId519">
              <p14:nvContentPartPr>
                <p14:cNvPr id="352" name="Freihand 351">
                  <a:extLst>
                    <a:ext uri="{FF2B5EF4-FFF2-40B4-BE49-F238E27FC236}">
                      <a16:creationId xmlns:a16="http://schemas.microsoft.com/office/drawing/2014/main" id="{353BDBBE-85BC-425D-A672-676151519EFF}"/>
                    </a:ext>
                  </a:extLst>
                </p14:cNvPr>
                <p14:cNvContentPartPr/>
                <p14:nvPr/>
              </p14:nvContentPartPr>
              <p14:xfrm>
                <a:off x="9285699" y="2992805"/>
                <a:ext cx="99000" cy="12600"/>
              </p14:xfrm>
            </p:contentPart>
          </mc:Choice>
          <mc:Fallback xmlns="">
            <p:pic>
              <p:nvPicPr>
                <p:cNvPr id="352" name="Freihand 351">
                  <a:extLst>
                    <a:ext uri="{FF2B5EF4-FFF2-40B4-BE49-F238E27FC236}">
                      <a16:creationId xmlns:a16="http://schemas.microsoft.com/office/drawing/2014/main" id="{353BDBBE-85BC-425D-A672-676151519EFF}"/>
                    </a:ext>
                  </a:extLst>
                </p:cNvPr>
                <p:cNvPicPr/>
                <p:nvPr/>
              </p:nvPicPr>
              <p:blipFill>
                <a:blip r:embed="rId520"/>
                <a:stretch>
                  <a:fillRect/>
                </a:stretch>
              </p:blipFill>
              <p:spPr>
                <a:xfrm>
                  <a:off x="9281379" y="2988485"/>
                  <a:ext cx="107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53" name="Freihand 352">
                  <a:extLst>
                    <a:ext uri="{FF2B5EF4-FFF2-40B4-BE49-F238E27FC236}">
                      <a16:creationId xmlns:a16="http://schemas.microsoft.com/office/drawing/2014/main" id="{3EB74436-5583-4B34-A147-B1D86991B3F9}"/>
                    </a:ext>
                  </a:extLst>
                </p14:cNvPr>
                <p14:cNvContentPartPr/>
                <p14:nvPr/>
              </p14:nvContentPartPr>
              <p14:xfrm>
                <a:off x="9307299" y="3009005"/>
                <a:ext cx="89640" cy="17640"/>
              </p14:xfrm>
            </p:contentPart>
          </mc:Choice>
          <mc:Fallback xmlns="">
            <p:pic>
              <p:nvPicPr>
                <p:cNvPr id="353" name="Freihand 352">
                  <a:extLst>
                    <a:ext uri="{FF2B5EF4-FFF2-40B4-BE49-F238E27FC236}">
                      <a16:creationId xmlns:a16="http://schemas.microsoft.com/office/drawing/2014/main" id="{3EB74436-5583-4B34-A147-B1D86991B3F9}"/>
                    </a:ext>
                  </a:extLst>
                </p:cNvPr>
                <p:cNvPicPr/>
                <p:nvPr/>
              </p:nvPicPr>
              <p:blipFill>
                <a:blip r:embed="rId522"/>
                <a:stretch>
                  <a:fillRect/>
                </a:stretch>
              </p:blipFill>
              <p:spPr>
                <a:xfrm>
                  <a:off x="9302979" y="3004685"/>
                  <a:ext cx="98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55" name="Freihand 354">
                  <a:extLst>
                    <a:ext uri="{FF2B5EF4-FFF2-40B4-BE49-F238E27FC236}">
                      <a16:creationId xmlns:a16="http://schemas.microsoft.com/office/drawing/2014/main" id="{3E8FECB9-19A4-4D49-A7A4-5BECCE7DAF35}"/>
                    </a:ext>
                  </a:extLst>
                </p14:cNvPr>
                <p14:cNvContentPartPr/>
                <p14:nvPr/>
              </p14:nvContentPartPr>
              <p14:xfrm>
                <a:off x="8924979" y="2933405"/>
                <a:ext cx="97560" cy="94320"/>
              </p14:xfrm>
            </p:contentPart>
          </mc:Choice>
          <mc:Fallback xmlns="">
            <p:pic>
              <p:nvPicPr>
                <p:cNvPr id="355" name="Freihand 354">
                  <a:extLst>
                    <a:ext uri="{FF2B5EF4-FFF2-40B4-BE49-F238E27FC236}">
                      <a16:creationId xmlns:a16="http://schemas.microsoft.com/office/drawing/2014/main" id="{3E8FECB9-19A4-4D49-A7A4-5BECCE7DAF35}"/>
                    </a:ext>
                  </a:extLst>
                </p:cNvPr>
                <p:cNvPicPr/>
                <p:nvPr/>
              </p:nvPicPr>
              <p:blipFill>
                <a:blip r:embed="rId524"/>
                <a:stretch>
                  <a:fillRect/>
                </a:stretch>
              </p:blipFill>
              <p:spPr>
                <a:xfrm>
                  <a:off x="8920659" y="2929085"/>
                  <a:ext cx="106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56" name="Freihand 355">
                  <a:extLst>
                    <a:ext uri="{FF2B5EF4-FFF2-40B4-BE49-F238E27FC236}">
                      <a16:creationId xmlns:a16="http://schemas.microsoft.com/office/drawing/2014/main" id="{99B53DCD-BCB1-46C3-BFBB-C8BF238ADDA9}"/>
                    </a:ext>
                  </a:extLst>
                </p14:cNvPr>
                <p14:cNvContentPartPr/>
                <p14:nvPr/>
              </p14:nvContentPartPr>
              <p14:xfrm>
                <a:off x="9012819" y="3016205"/>
                <a:ext cx="30960" cy="90720"/>
              </p14:xfrm>
            </p:contentPart>
          </mc:Choice>
          <mc:Fallback xmlns="">
            <p:pic>
              <p:nvPicPr>
                <p:cNvPr id="356" name="Freihand 355">
                  <a:extLst>
                    <a:ext uri="{FF2B5EF4-FFF2-40B4-BE49-F238E27FC236}">
                      <a16:creationId xmlns:a16="http://schemas.microsoft.com/office/drawing/2014/main" id="{99B53DCD-BCB1-46C3-BFBB-C8BF238ADDA9}"/>
                    </a:ext>
                  </a:extLst>
                </p:cNvPr>
                <p:cNvPicPr/>
                <p:nvPr/>
              </p:nvPicPr>
              <p:blipFill>
                <a:blip r:embed="rId526"/>
                <a:stretch>
                  <a:fillRect/>
                </a:stretch>
              </p:blipFill>
              <p:spPr>
                <a:xfrm>
                  <a:off x="9008499" y="3011885"/>
                  <a:ext cx="39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57" name="Freihand 356">
                  <a:extLst>
                    <a:ext uri="{FF2B5EF4-FFF2-40B4-BE49-F238E27FC236}">
                      <a16:creationId xmlns:a16="http://schemas.microsoft.com/office/drawing/2014/main" id="{B676142F-186F-4157-B84B-0E2D3CF3473F}"/>
                    </a:ext>
                  </a:extLst>
                </p14:cNvPr>
                <p14:cNvContentPartPr/>
                <p14:nvPr/>
              </p14:nvContentPartPr>
              <p14:xfrm>
                <a:off x="9070779" y="2936285"/>
                <a:ext cx="79560" cy="98280"/>
              </p14:xfrm>
            </p:contentPart>
          </mc:Choice>
          <mc:Fallback xmlns="">
            <p:pic>
              <p:nvPicPr>
                <p:cNvPr id="357" name="Freihand 356">
                  <a:extLst>
                    <a:ext uri="{FF2B5EF4-FFF2-40B4-BE49-F238E27FC236}">
                      <a16:creationId xmlns:a16="http://schemas.microsoft.com/office/drawing/2014/main" id="{B676142F-186F-4157-B84B-0E2D3CF3473F}"/>
                    </a:ext>
                  </a:extLst>
                </p:cNvPr>
                <p:cNvPicPr/>
                <p:nvPr/>
              </p:nvPicPr>
              <p:blipFill>
                <a:blip r:embed="rId528"/>
                <a:stretch>
                  <a:fillRect/>
                </a:stretch>
              </p:blipFill>
              <p:spPr>
                <a:xfrm>
                  <a:off x="9066459" y="2931965"/>
                  <a:ext cx="88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58" name="Freihand 357">
                  <a:extLst>
                    <a:ext uri="{FF2B5EF4-FFF2-40B4-BE49-F238E27FC236}">
                      <a16:creationId xmlns:a16="http://schemas.microsoft.com/office/drawing/2014/main" id="{89C74104-4509-4C7F-BDCE-66B7FE4CFF48}"/>
                    </a:ext>
                  </a:extLst>
                </p14:cNvPr>
                <p14:cNvContentPartPr/>
                <p14:nvPr/>
              </p14:nvContentPartPr>
              <p14:xfrm>
                <a:off x="9144939" y="2949245"/>
                <a:ext cx="61920" cy="65520"/>
              </p14:xfrm>
            </p:contentPart>
          </mc:Choice>
          <mc:Fallback xmlns="">
            <p:pic>
              <p:nvPicPr>
                <p:cNvPr id="358" name="Freihand 357">
                  <a:extLst>
                    <a:ext uri="{FF2B5EF4-FFF2-40B4-BE49-F238E27FC236}">
                      <a16:creationId xmlns:a16="http://schemas.microsoft.com/office/drawing/2014/main" id="{89C74104-4509-4C7F-BDCE-66B7FE4CFF48}"/>
                    </a:ext>
                  </a:extLst>
                </p:cNvPr>
                <p:cNvPicPr/>
                <p:nvPr/>
              </p:nvPicPr>
              <p:blipFill>
                <a:blip r:embed="rId530"/>
                <a:stretch>
                  <a:fillRect/>
                </a:stretch>
              </p:blipFill>
              <p:spPr>
                <a:xfrm>
                  <a:off x="9140619" y="2944925"/>
                  <a:ext cx="70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59" name="Freihand 358">
                  <a:extLst>
                    <a:ext uri="{FF2B5EF4-FFF2-40B4-BE49-F238E27FC236}">
                      <a16:creationId xmlns:a16="http://schemas.microsoft.com/office/drawing/2014/main" id="{43E7760A-3598-4878-BABC-9AEF1D5F9C27}"/>
                    </a:ext>
                  </a:extLst>
                </p14:cNvPr>
                <p14:cNvContentPartPr/>
                <p14:nvPr/>
              </p14:nvContentPartPr>
              <p14:xfrm>
                <a:off x="8729499" y="2951045"/>
                <a:ext cx="118080" cy="14760"/>
              </p14:xfrm>
            </p:contentPart>
          </mc:Choice>
          <mc:Fallback xmlns="">
            <p:pic>
              <p:nvPicPr>
                <p:cNvPr id="359" name="Freihand 358">
                  <a:extLst>
                    <a:ext uri="{FF2B5EF4-FFF2-40B4-BE49-F238E27FC236}">
                      <a16:creationId xmlns:a16="http://schemas.microsoft.com/office/drawing/2014/main" id="{43E7760A-3598-4878-BABC-9AEF1D5F9C27}"/>
                    </a:ext>
                  </a:extLst>
                </p:cNvPr>
                <p:cNvPicPr/>
                <p:nvPr/>
              </p:nvPicPr>
              <p:blipFill>
                <a:blip r:embed="rId532"/>
                <a:stretch>
                  <a:fillRect/>
                </a:stretch>
              </p:blipFill>
              <p:spPr>
                <a:xfrm>
                  <a:off x="8725179" y="2946725"/>
                  <a:ext cx="126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60" name="Freihand 359">
                  <a:extLst>
                    <a:ext uri="{FF2B5EF4-FFF2-40B4-BE49-F238E27FC236}">
                      <a16:creationId xmlns:a16="http://schemas.microsoft.com/office/drawing/2014/main" id="{96096CBE-2EF8-4D42-A1F5-A9C649451662}"/>
                    </a:ext>
                  </a:extLst>
                </p14:cNvPr>
                <p14:cNvContentPartPr/>
                <p14:nvPr/>
              </p14:nvContentPartPr>
              <p14:xfrm>
                <a:off x="8725539" y="2983805"/>
                <a:ext cx="106200" cy="12240"/>
              </p14:xfrm>
            </p:contentPart>
          </mc:Choice>
          <mc:Fallback xmlns="">
            <p:pic>
              <p:nvPicPr>
                <p:cNvPr id="360" name="Freihand 359">
                  <a:extLst>
                    <a:ext uri="{FF2B5EF4-FFF2-40B4-BE49-F238E27FC236}">
                      <a16:creationId xmlns:a16="http://schemas.microsoft.com/office/drawing/2014/main" id="{96096CBE-2EF8-4D42-A1F5-A9C649451662}"/>
                    </a:ext>
                  </a:extLst>
                </p:cNvPr>
                <p:cNvPicPr/>
                <p:nvPr/>
              </p:nvPicPr>
              <p:blipFill>
                <a:blip r:embed="rId534"/>
                <a:stretch>
                  <a:fillRect/>
                </a:stretch>
              </p:blipFill>
              <p:spPr>
                <a:xfrm>
                  <a:off x="8721219" y="2979485"/>
                  <a:ext cx="114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61" name="Freihand 360">
                  <a:extLst>
                    <a:ext uri="{FF2B5EF4-FFF2-40B4-BE49-F238E27FC236}">
                      <a16:creationId xmlns:a16="http://schemas.microsoft.com/office/drawing/2014/main" id="{15FB92C6-203B-4D46-B06A-FF17C3132364}"/>
                    </a:ext>
                  </a:extLst>
                </p14:cNvPr>
                <p14:cNvContentPartPr/>
                <p14:nvPr/>
              </p14:nvContentPartPr>
              <p14:xfrm>
                <a:off x="8523939" y="2811365"/>
                <a:ext cx="16560" cy="151920"/>
              </p14:xfrm>
            </p:contentPart>
          </mc:Choice>
          <mc:Fallback xmlns="">
            <p:pic>
              <p:nvPicPr>
                <p:cNvPr id="361" name="Freihand 360">
                  <a:extLst>
                    <a:ext uri="{FF2B5EF4-FFF2-40B4-BE49-F238E27FC236}">
                      <a16:creationId xmlns:a16="http://schemas.microsoft.com/office/drawing/2014/main" id="{15FB92C6-203B-4D46-B06A-FF17C3132364}"/>
                    </a:ext>
                  </a:extLst>
                </p:cNvPr>
                <p:cNvPicPr/>
                <p:nvPr/>
              </p:nvPicPr>
              <p:blipFill>
                <a:blip r:embed="rId536"/>
                <a:stretch>
                  <a:fillRect/>
                </a:stretch>
              </p:blipFill>
              <p:spPr>
                <a:xfrm>
                  <a:off x="8519619" y="2807045"/>
                  <a:ext cx="25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62" name="Freihand 361">
                  <a:extLst>
                    <a:ext uri="{FF2B5EF4-FFF2-40B4-BE49-F238E27FC236}">
                      <a16:creationId xmlns:a16="http://schemas.microsoft.com/office/drawing/2014/main" id="{9FBA8DAB-9D00-4021-B332-FAFD65F86175}"/>
                    </a:ext>
                  </a:extLst>
                </p14:cNvPr>
                <p14:cNvContentPartPr/>
                <p14:nvPr/>
              </p14:nvContentPartPr>
              <p14:xfrm>
                <a:off x="8460939" y="2969405"/>
                <a:ext cx="167400" cy="8640"/>
              </p14:xfrm>
            </p:contentPart>
          </mc:Choice>
          <mc:Fallback xmlns="">
            <p:pic>
              <p:nvPicPr>
                <p:cNvPr id="362" name="Freihand 361">
                  <a:extLst>
                    <a:ext uri="{FF2B5EF4-FFF2-40B4-BE49-F238E27FC236}">
                      <a16:creationId xmlns:a16="http://schemas.microsoft.com/office/drawing/2014/main" id="{9FBA8DAB-9D00-4021-B332-FAFD65F86175}"/>
                    </a:ext>
                  </a:extLst>
                </p:cNvPr>
                <p:cNvPicPr/>
                <p:nvPr/>
              </p:nvPicPr>
              <p:blipFill>
                <a:blip r:embed="rId538"/>
                <a:stretch>
                  <a:fillRect/>
                </a:stretch>
              </p:blipFill>
              <p:spPr>
                <a:xfrm>
                  <a:off x="8456619" y="2965085"/>
                  <a:ext cx="176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63" name="Freihand 362">
                  <a:extLst>
                    <a:ext uri="{FF2B5EF4-FFF2-40B4-BE49-F238E27FC236}">
                      <a16:creationId xmlns:a16="http://schemas.microsoft.com/office/drawing/2014/main" id="{B137F986-854C-4884-9950-A012773394C1}"/>
                    </a:ext>
                  </a:extLst>
                </p14:cNvPr>
                <p14:cNvContentPartPr/>
                <p14:nvPr/>
              </p14:nvContentPartPr>
              <p14:xfrm>
                <a:off x="9063939" y="2879405"/>
                <a:ext cx="145080" cy="10800"/>
              </p14:xfrm>
            </p:contentPart>
          </mc:Choice>
          <mc:Fallback xmlns="">
            <p:pic>
              <p:nvPicPr>
                <p:cNvPr id="363" name="Freihand 362">
                  <a:extLst>
                    <a:ext uri="{FF2B5EF4-FFF2-40B4-BE49-F238E27FC236}">
                      <a16:creationId xmlns:a16="http://schemas.microsoft.com/office/drawing/2014/main" id="{B137F986-854C-4884-9950-A012773394C1}"/>
                    </a:ext>
                  </a:extLst>
                </p:cNvPr>
                <p:cNvPicPr/>
                <p:nvPr/>
              </p:nvPicPr>
              <p:blipFill>
                <a:blip r:embed="rId540"/>
                <a:stretch>
                  <a:fillRect/>
                </a:stretch>
              </p:blipFill>
              <p:spPr>
                <a:xfrm>
                  <a:off x="9059619" y="2875085"/>
                  <a:ext cx="153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64" name="Freihand 363">
                  <a:extLst>
                    <a:ext uri="{FF2B5EF4-FFF2-40B4-BE49-F238E27FC236}">
                      <a16:creationId xmlns:a16="http://schemas.microsoft.com/office/drawing/2014/main" id="{C5D6F962-AE00-48A8-9F34-F1CB5010C3A9}"/>
                    </a:ext>
                  </a:extLst>
                </p14:cNvPr>
                <p14:cNvContentPartPr/>
                <p14:nvPr/>
              </p14:nvContentPartPr>
              <p14:xfrm>
                <a:off x="8450499" y="3045725"/>
                <a:ext cx="133560" cy="127080"/>
              </p14:xfrm>
            </p:contentPart>
          </mc:Choice>
          <mc:Fallback xmlns="">
            <p:pic>
              <p:nvPicPr>
                <p:cNvPr id="364" name="Freihand 363">
                  <a:extLst>
                    <a:ext uri="{FF2B5EF4-FFF2-40B4-BE49-F238E27FC236}">
                      <a16:creationId xmlns:a16="http://schemas.microsoft.com/office/drawing/2014/main" id="{C5D6F962-AE00-48A8-9F34-F1CB5010C3A9}"/>
                    </a:ext>
                  </a:extLst>
                </p:cNvPr>
                <p:cNvPicPr/>
                <p:nvPr/>
              </p:nvPicPr>
              <p:blipFill>
                <a:blip r:embed="rId542"/>
                <a:stretch>
                  <a:fillRect/>
                </a:stretch>
              </p:blipFill>
              <p:spPr>
                <a:xfrm>
                  <a:off x="8446179" y="3041405"/>
                  <a:ext cx="1422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3">
            <p14:nvContentPartPr>
              <p14:cNvPr id="366" name="Freihand 365">
                <a:extLst>
                  <a:ext uri="{FF2B5EF4-FFF2-40B4-BE49-F238E27FC236}">
                    <a16:creationId xmlns:a16="http://schemas.microsoft.com/office/drawing/2014/main" id="{9CBF034E-088C-44F1-92F7-22BE0C9AB011}"/>
                  </a:ext>
                </a:extLst>
              </p14:cNvPr>
              <p14:cNvContentPartPr/>
              <p14:nvPr/>
            </p14:nvContentPartPr>
            <p14:xfrm>
              <a:off x="5293659" y="3048245"/>
              <a:ext cx="20160" cy="5040"/>
            </p14:xfrm>
          </p:contentPart>
        </mc:Choice>
        <mc:Fallback xmlns="">
          <p:pic>
            <p:nvPicPr>
              <p:cNvPr id="366" name="Freihand 365">
                <a:extLst>
                  <a:ext uri="{FF2B5EF4-FFF2-40B4-BE49-F238E27FC236}">
                    <a16:creationId xmlns:a16="http://schemas.microsoft.com/office/drawing/2014/main" id="{9CBF034E-088C-44F1-92F7-22BE0C9AB011}"/>
                  </a:ext>
                </a:extLst>
              </p:cNvPr>
              <p:cNvPicPr/>
              <p:nvPr/>
            </p:nvPicPr>
            <p:blipFill>
              <a:blip r:embed="rId544"/>
              <a:stretch>
                <a:fillRect/>
              </a:stretch>
            </p:blipFill>
            <p:spPr>
              <a:xfrm>
                <a:off x="5289339" y="3043925"/>
                <a:ext cx="28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67" name="Freihand 366">
                <a:extLst>
                  <a:ext uri="{FF2B5EF4-FFF2-40B4-BE49-F238E27FC236}">
                    <a16:creationId xmlns:a16="http://schemas.microsoft.com/office/drawing/2014/main" id="{E9E26548-5B62-4924-9E3C-1B7ADB5ED28C}"/>
                  </a:ext>
                </a:extLst>
              </p14:cNvPr>
              <p14:cNvContentPartPr/>
              <p14:nvPr/>
            </p14:nvContentPartPr>
            <p14:xfrm>
              <a:off x="5291859" y="3124925"/>
              <a:ext cx="14400" cy="12960"/>
            </p14:xfrm>
          </p:contentPart>
        </mc:Choice>
        <mc:Fallback xmlns="">
          <p:pic>
            <p:nvPicPr>
              <p:cNvPr id="367" name="Freihand 366">
                <a:extLst>
                  <a:ext uri="{FF2B5EF4-FFF2-40B4-BE49-F238E27FC236}">
                    <a16:creationId xmlns:a16="http://schemas.microsoft.com/office/drawing/2014/main" id="{E9E26548-5B62-4924-9E3C-1B7ADB5ED28C}"/>
                  </a:ext>
                </a:extLst>
              </p:cNvPr>
              <p:cNvPicPr/>
              <p:nvPr/>
            </p:nvPicPr>
            <p:blipFill>
              <a:blip r:embed="rId546"/>
              <a:stretch>
                <a:fillRect/>
              </a:stretch>
            </p:blipFill>
            <p:spPr>
              <a:xfrm>
                <a:off x="5287539" y="3120605"/>
                <a:ext cx="23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69" name="Freihand 368">
                <a:extLst>
                  <a:ext uri="{FF2B5EF4-FFF2-40B4-BE49-F238E27FC236}">
                    <a16:creationId xmlns:a16="http://schemas.microsoft.com/office/drawing/2014/main" id="{1EFBF76F-1B4F-40A9-8308-572424425F55}"/>
                  </a:ext>
                </a:extLst>
              </p14:cNvPr>
              <p14:cNvContentPartPr/>
              <p14:nvPr/>
            </p14:nvContentPartPr>
            <p14:xfrm>
              <a:off x="3563859" y="596285"/>
              <a:ext cx="1045440" cy="74880"/>
            </p14:xfrm>
          </p:contentPart>
        </mc:Choice>
        <mc:Fallback xmlns="">
          <p:pic>
            <p:nvPicPr>
              <p:cNvPr id="369" name="Freihand 368">
                <a:extLst>
                  <a:ext uri="{FF2B5EF4-FFF2-40B4-BE49-F238E27FC236}">
                    <a16:creationId xmlns:a16="http://schemas.microsoft.com/office/drawing/2014/main" id="{1EFBF76F-1B4F-40A9-8308-572424425F55}"/>
                  </a:ext>
                </a:extLst>
              </p:cNvPr>
              <p:cNvPicPr/>
              <p:nvPr/>
            </p:nvPicPr>
            <p:blipFill>
              <a:blip r:embed="rId548"/>
              <a:stretch>
                <a:fillRect/>
              </a:stretch>
            </p:blipFill>
            <p:spPr>
              <a:xfrm>
                <a:off x="3559539" y="591965"/>
                <a:ext cx="1054080" cy="83520"/>
              </a:xfrm>
              <a:prstGeom prst="rect">
                <a:avLst/>
              </a:prstGeom>
            </p:spPr>
          </p:pic>
        </mc:Fallback>
      </mc:AlternateContent>
      <p:grpSp>
        <p:nvGrpSpPr>
          <p:cNvPr id="396" name="Gruppieren 395">
            <a:extLst>
              <a:ext uri="{FF2B5EF4-FFF2-40B4-BE49-F238E27FC236}">
                <a16:creationId xmlns:a16="http://schemas.microsoft.com/office/drawing/2014/main" id="{B8BD3434-2573-4B1D-B870-3736AC9997D2}"/>
              </a:ext>
            </a:extLst>
          </p:cNvPr>
          <p:cNvGrpSpPr/>
          <p:nvPr/>
        </p:nvGrpSpPr>
        <p:grpSpPr>
          <a:xfrm>
            <a:off x="164739" y="2864645"/>
            <a:ext cx="193680" cy="105840"/>
            <a:chOff x="164739" y="2864645"/>
            <a:chExt cx="193680" cy="105840"/>
          </a:xfrm>
        </p:grpSpPr>
        <mc:AlternateContent xmlns:mc="http://schemas.openxmlformats.org/markup-compatibility/2006" xmlns:p14="http://schemas.microsoft.com/office/powerpoint/2010/main">
          <mc:Choice Requires="p14">
            <p:contentPart p14:bwMode="auto" r:id="rId549">
              <p14:nvContentPartPr>
                <p14:cNvPr id="394" name="Freihand 393">
                  <a:extLst>
                    <a:ext uri="{FF2B5EF4-FFF2-40B4-BE49-F238E27FC236}">
                      <a16:creationId xmlns:a16="http://schemas.microsoft.com/office/drawing/2014/main" id="{37A45C4E-82F5-4CFD-B7C3-59CE43A16579}"/>
                    </a:ext>
                  </a:extLst>
                </p14:cNvPr>
                <p14:cNvContentPartPr/>
                <p14:nvPr/>
              </p14:nvContentPartPr>
              <p14:xfrm>
                <a:off x="254019" y="2872565"/>
                <a:ext cx="27000" cy="94680"/>
              </p14:xfrm>
            </p:contentPart>
          </mc:Choice>
          <mc:Fallback xmlns="">
            <p:pic>
              <p:nvPicPr>
                <p:cNvPr id="394" name="Freihand 393">
                  <a:extLst>
                    <a:ext uri="{FF2B5EF4-FFF2-40B4-BE49-F238E27FC236}">
                      <a16:creationId xmlns:a16="http://schemas.microsoft.com/office/drawing/2014/main" id="{37A45C4E-82F5-4CFD-B7C3-59CE43A16579}"/>
                    </a:ext>
                  </a:extLst>
                </p:cNvPr>
                <p:cNvPicPr/>
                <p:nvPr/>
              </p:nvPicPr>
              <p:blipFill>
                <a:blip r:embed="rId550"/>
                <a:stretch>
                  <a:fillRect/>
                </a:stretch>
              </p:blipFill>
              <p:spPr>
                <a:xfrm>
                  <a:off x="249699" y="2868245"/>
                  <a:ext cx="35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95" name="Freihand 394">
                  <a:extLst>
                    <a:ext uri="{FF2B5EF4-FFF2-40B4-BE49-F238E27FC236}">
                      <a16:creationId xmlns:a16="http://schemas.microsoft.com/office/drawing/2014/main" id="{6E735E89-C3C3-460A-B52A-A59BF3BD2B4D}"/>
                    </a:ext>
                  </a:extLst>
                </p14:cNvPr>
                <p14:cNvContentPartPr/>
                <p14:nvPr/>
              </p14:nvContentPartPr>
              <p14:xfrm>
                <a:off x="164739" y="2864645"/>
                <a:ext cx="193680" cy="105840"/>
              </p14:xfrm>
            </p:contentPart>
          </mc:Choice>
          <mc:Fallback xmlns="">
            <p:pic>
              <p:nvPicPr>
                <p:cNvPr id="395" name="Freihand 394">
                  <a:extLst>
                    <a:ext uri="{FF2B5EF4-FFF2-40B4-BE49-F238E27FC236}">
                      <a16:creationId xmlns:a16="http://schemas.microsoft.com/office/drawing/2014/main" id="{6E735E89-C3C3-460A-B52A-A59BF3BD2B4D}"/>
                    </a:ext>
                  </a:extLst>
                </p:cNvPr>
                <p:cNvPicPr/>
                <p:nvPr/>
              </p:nvPicPr>
              <p:blipFill>
                <a:blip r:embed="rId552"/>
                <a:stretch>
                  <a:fillRect/>
                </a:stretch>
              </p:blipFill>
              <p:spPr>
                <a:xfrm>
                  <a:off x="160419" y="2860325"/>
                  <a:ext cx="20232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3">
            <p14:nvContentPartPr>
              <p14:cNvPr id="397" name="Freihand 396">
                <a:extLst>
                  <a:ext uri="{FF2B5EF4-FFF2-40B4-BE49-F238E27FC236}">
                    <a16:creationId xmlns:a16="http://schemas.microsoft.com/office/drawing/2014/main" id="{04EF6F31-3531-4AEB-A9D8-B13124A08643}"/>
                  </a:ext>
                </a:extLst>
              </p14:cNvPr>
              <p14:cNvContentPartPr/>
              <p14:nvPr/>
            </p14:nvContentPartPr>
            <p14:xfrm>
              <a:off x="2029539" y="3315725"/>
              <a:ext cx="1674360" cy="51480"/>
            </p14:xfrm>
          </p:contentPart>
        </mc:Choice>
        <mc:Fallback xmlns="">
          <p:pic>
            <p:nvPicPr>
              <p:cNvPr id="397" name="Freihand 396">
                <a:extLst>
                  <a:ext uri="{FF2B5EF4-FFF2-40B4-BE49-F238E27FC236}">
                    <a16:creationId xmlns:a16="http://schemas.microsoft.com/office/drawing/2014/main" id="{04EF6F31-3531-4AEB-A9D8-B13124A08643}"/>
                  </a:ext>
                </a:extLst>
              </p:cNvPr>
              <p:cNvPicPr/>
              <p:nvPr/>
            </p:nvPicPr>
            <p:blipFill>
              <a:blip r:embed="rId554"/>
              <a:stretch>
                <a:fillRect/>
              </a:stretch>
            </p:blipFill>
            <p:spPr>
              <a:xfrm>
                <a:off x="2025219" y="3311405"/>
                <a:ext cx="1683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98" name="Freihand 397">
                <a:extLst>
                  <a:ext uri="{FF2B5EF4-FFF2-40B4-BE49-F238E27FC236}">
                    <a16:creationId xmlns:a16="http://schemas.microsoft.com/office/drawing/2014/main" id="{A1FE9224-7374-4254-99B6-B12D608EC1A1}"/>
                  </a:ext>
                </a:extLst>
              </p14:cNvPr>
              <p14:cNvContentPartPr/>
              <p14:nvPr/>
            </p14:nvContentPartPr>
            <p14:xfrm>
              <a:off x="622299" y="3987845"/>
              <a:ext cx="555480" cy="28800"/>
            </p14:xfrm>
          </p:contentPart>
        </mc:Choice>
        <mc:Fallback xmlns="">
          <p:pic>
            <p:nvPicPr>
              <p:cNvPr id="398" name="Freihand 397">
                <a:extLst>
                  <a:ext uri="{FF2B5EF4-FFF2-40B4-BE49-F238E27FC236}">
                    <a16:creationId xmlns:a16="http://schemas.microsoft.com/office/drawing/2014/main" id="{A1FE9224-7374-4254-99B6-B12D608EC1A1}"/>
                  </a:ext>
                </a:extLst>
              </p:cNvPr>
              <p:cNvPicPr/>
              <p:nvPr/>
            </p:nvPicPr>
            <p:blipFill>
              <a:blip r:embed="rId556"/>
              <a:stretch>
                <a:fillRect/>
              </a:stretch>
            </p:blipFill>
            <p:spPr>
              <a:xfrm>
                <a:off x="617979" y="3983525"/>
                <a:ext cx="564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99" name="Freihand 398">
                <a:extLst>
                  <a:ext uri="{FF2B5EF4-FFF2-40B4-BE49-F238E27FC236}">
                    <a16:creationId xmlns:a16="http://schemas.microsoft.com/office/drawing/2014/main" id="{F5C29195-6C2F-4197-87E7-2B5B603F0DF9}"/>
                  </a:ext>
                </a:extLst>
              </p14:cNvPr>
              <p14:cNvContentPartPr/>
              <p14:nvPr/>
            </p14:nvContentPartPr>
            <p14:xfrm>
              <a:off x="1916859" y="4041125"/>
              <a:ext cx="567360" cy="20520"/>
            </p14:xfrm>
          </p:contentPart>
        </mc:Choice>
        <mc:Fallback xmlns="">
          <p:pic>
            <p:nvPicPr>
              <p:cNvPr id="399" name="Freihand 398">
                <a:extLst>
                  <a:ext uri="{FF2B5EF4-FFF2-40B4-BE49-F238E27FC236}">
                    <a16:creationId xmlns:a16="http://schemas.microsoft.com/office/drawing/2014/main" id="{F5C29195-6C2F-4197-87E7-2B5B603F0DF9}"/>
                  </a:ext>
                </a:extLst>
              </p:cNvPr>
              <p:cNvPicPr/>
              <p:nvPr/>
            </p:nvPicPr>
            <p:blipFill>
              <a:blip r:embed="rId558"/>
              <a:stretch>
                <a:fillRect/>
              </a:stretch>
            </p:blipFill>
            <p:spPr>
              <a:xfrm>
                <a:off x="1912539" y="4036805"/>
                <a:ext cx="576000" cy="29160"/>
              </a:xfrm>
              <a:prstGeom prst="rect">
                <a:avLst/>
              </a:prstGeom>
            </p:spPr>
          </p:pic>
        </mc:Fallback>
      </mc:AlternateContent>
      <p:grpSp>
        <p:nvGrpSpPr>
          <p:cNvPr id="418" name="Gruppieren 417">
            <a:extLst>
              <a:ext uri="{FF2B5EF4-FFF2-40B4-BE49-F238E27FC236}">
                <a16:creationId xmlns:a16="http://schemas.microsoft.com/office/drawing/2014/main" id="{03DCBA86-BF99-4776-A997-584B9C33CFB7}"/>
              </a:ext>
            </a:extLst>
          </p:cNvPr>
          <p:cNvGrpSpPr/>
          <p:nvPr/>
        </p:nvGrpSpPr>
        <p:grpSpPr>
          <a:xfrm>
            <a:off x="3772659" y="3232565"/>
            <a:ext cx="2585520" cy="691920"/>
            <a:chOff x="3772659" y="3232565"/>
            <a:chExt cx="2585520" cy="691920"/>
          </a:xfrm>
        </p:grpSpPr>
        <mc:AlternateContent xmlns:mc="http://schemas.openxmlformats.org/markup-compatibility/2006" xmlns:p14="http://schemas.microsoft.com/office/powerpoint/2010/main">
          <mc:Choice Requires="p14">
            <p:contentPart p14:bwMode="auto" r:id="rId559">
              <p14:nvContentPartPr>
                <p14:cNvPr id="368" name="Freihand 367">
                  <a:extLst>
                    <a:ext uri="{FF2B5EF4-FFF2-40B4-BE49-F238E27FC236}">
                      <a16:creationId xmlns:a16="http://schemas.microsoft.com/office/drawing/2014/main" id="{B6595E13-B4D2-4A8D-B8C1-2511D9138CE5}"/>
                    </a:ext>
                  </a:extLst>
                </p14:cNvPr>
                <p14:cNvContentPartPr/>
                <p14:nvPr/>
              </p14:nvContentPartPr>
              <p14:xfrm>
                <a:off x="3953739" y="3266045"/>
                <a:ext cx="1410840" cy="62640"/>
              </p14:xfrm>
            </p:contentPart>
          </mc:Choice>
          <mc:Fallback xmlns="">
            <p:pic>
              <p:nvPicPr>
                <p:cNvPr id="368" name="Freihand 367">
                  <a:extLst>
                    <a:ext uri="{FF2B5EF4-FFF2-40B4-BE49-F238E27FC236}">
                      <a16:creationId xmlns:a16="http://schemas.microsoft.com/office/drawing/2014/main" id="{B6595E13-B4D2-4A8D-B8C1-2511D9138CE5}"/>
                    </a:ext>
                  </a:extLst>
                </p:cNvPr>
                <p:cNvPicPr/>
                <p:nvPr/>
              </p:nvPicPr>
              <p:blipFill>
                <a:blip r:embed="rId560"/>
                <a:stretch>
                  <a:fillRect/>
                </a:stretch>
              </p:blipFill>
              <p:spPr>
                <a:xfrm>
                  <a:off x="3949419" y="3261725"/>
                  <a:ext cx="1419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70" name="Freihand 369">
                  <a:extLst>
                    <a:ext uri="{FF2B5EF4-FFF2-40B4-BE49-F238E27FC236}">
                      <a16:creationId xmlns:a16="http://schemas.microsoft.com/office/drawing/2014/main" id="{9172BE6B-7F48-4249-BF8B-2B96656A208C}"/>
                    </a:ext>
                  </a:extLst>
                </p14:cNvPr>
                <p14:cNvContentPartPr/>
                <p14:nvPr/>
              </p14:nvContentPartPr>
              <p14:xfrm>
                <a:off x="3772659" y="3412205"/>
                <a:ext cx="189360" cy="164160"/>
              </p14:xfrm>
            </p:contentPart>
          </mc:Choice>
          <mc:Fallback xmlns="">
            <p:pic>
              <p:nvPicPr>
                <p:cNvPr id="370" name="Freihand 369">
                  <a:extLst>
                    <a:ext uri="{FF2B5EF4-FFF2-40B4-BE49-F238E27FC236}">
                      <a16:creationId xmlns:a16="http://schemas.microsoft.com/office/drawing/2014/main" id="{9172BE6B-7F48-4249-BF8B-2B96656A208C}"/>
                    </a:ext>
                  </a:extLst>
                </p:cNvPr>
                <p:cNvPicPr/>
                <p:nvPr/>
              </p:nvPicPr>
              <p:blipFill>
                <a:blip r:embed="rId562"/>
                <a:stretch>
                  <a:fillRect/>
                </a:stretch>
              </p:blipFill>
              <p:spPr>
                <a:xfrm>
                  <a:off x="3768339" y="3407885"/>
                  <a:ext cx="198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71" name="Freihand 370">
                  <a:extLst>
                    <a:ext uri="{FF2B5EF4-FFF2-40B4-BE49-F238E27FC236}">
                      <a16:creationId xmlns:a16="http://schemas.microsoft.com/office/drawing/2014/main" id="{E94BAC07-BDFD-4969-90EA-A8B09DF2F709}"/>
                    </a:ext>
                  </a:extLst>
                </p14:cNvPr>
                <p14:cNvContentPartPr/>
                <p14:nvPr/>
              </p14:nvContentPartPr>
              <p14:xfrm>
                <a:off x="4028259" y="3414725"/>
                <a:ext cx="101880" cy="141480"/>
              </p14:xfrm>
            </p:contentPart>
          </mc:Choice>
          <mc:Fallback xmlns="">
            <p:pic>
              <p:nvPicPr>
                <p:cNvPr id="371" name="Freihand 370">
                  <a:extLst>
                    <a:ext uri="{FF2B5EF4-FFF2-40B4-BE49-F238E27FC236}">
                      <a16:creationId xmlns:a16="http://schemas.microsoft.com/office/drawing/2014/main" id="{E94BAC07-BDFD-4969-90EA-A8B09DF2F709}"/>
                    </a:ext>
                  </a:extLst>
                </p:cNvPr>
                <p:cNvPicPr/>
                <p:nvPr/>
              </p:nvPicPr>
              <p:blipFill>
                <a:blip r:embed="rId564"/>
                <a:stretch>
                  <a:fillRect/>
                </a:stretch>
              </p:blipFill>
              <p:spPr>
                <a:xfrm>
                  <a:off x="4023939" y="3410405"/>
                  <a:ext cx="110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72" name="Freihand 371">
                  <a:extLst>
                    <a:ext uri="{FF2B5EF4-FFF2-40B4-BE49-F238E27FC236}">
                      <a16:creationId xmlns:a16="http://schemas.microsoft.com/office/drawing/2014/main" id="{729AB054-5286-4BB1-9CBE-2CFB93E8EA18}"/>
                    </a:ext>
                  </a:extLst>
                </p14:cNvPr>
                <p14:cNvContentPartPr/>
                <p14:nvPr/>
              </p14:nvContentPartPr>
              <p14:xfrm>
                <a:off x="4211859" y="3447125"/>
                <a:ext cx="360" cy="360"/>
              </p14:xfrm>
            </p:contentPart>
          </mc:Choice>
          <mc:Fallback xmlns="">
            <p:pic>
              <p:nvPicPr>
                <p:cNvPr id="372" name="Freihand 371">
                  <a:extLst>
                    <a:ext uri="{FF2B5EF4-FFF2-40B4-BE49-F238E27FC236}">
                      <a16:creationId xmlns:a16="http://schemas.microsoft.com/office/drawing/2014/main" id="{729AB054-5286-4BB1-9CBE-2CFB93E8EA18}"/>
                    </a:ext>
                  </a:extLst>
                </p:cNvPr>
                <p:cNvPicPr/>
                <p:nvPr/>
              </p:nvPicPr>
              <p:blipFill>
                <a:blip r:embed="rId566"/>
                <a:stretch>
                  <a:fillRect/>
                </a:stretch>
              </p:blipFill>
              <p:spPr>
                <a:xfrm>
                  <a:off x="4207539" y="3442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3" name="Freihand 372">
                  <a:extLst>
                    <a:ext uri="{FF2B5EF4-FFF2-40B4-BE49-F238E27FC236}">
                      <a16:creationId xmlns:a16="http://schemas.microsoft.com/office/drawing/2014/main" id="{97E1BC76-CBFF-4FE5-8EB9-511DEFC06471}"/>
                    </a:ext>
                  </a:extLst>
                </p14:cNvPr>
                <p14:cNvContentPartPr/>
                <p14:nvPr/>
              </p14:nvContentPartPr>
              <p14:xfrm>
                <a:off x="4208619" y="3506885"/>
                <a:ext cx="16920" cy="5760"/>
              </p14:xfrm>
            </p:contentPart>
          </mc:Choice>
          <mc:Fallback xmlns="">
            <p:pic>
              <p:nvPicPr>
                <p:cNvPr id="373" name="Freihand 372">
                  <a:extLst>
                    <a:ext uri="{FF2B5EF4-FFF2-40B4-BE49-F238E27FC236}">
                      <a16:creationId xmlns:a16="http://schemas.microsoft.com/office/drawing/2014/main" id="{97E1BC76-CBFF-4FE5-8EB9-511DEFC06471}"/>
                    </a:ext>
                  </a:extLst>
                </p:cNvPr>
                <p:cNvPicPr/>
                <p:nvPr/>
              </p:nvPicPr>
              <p:blipFill>
                <a:blip r:embed="rId568"/>
                <a:stretch>
                  <a:fillRect/>
                </a:stretch>
              </p:blipFill>
              <p:spPr>
                <a:xfrm>
                  <a:off x="4204299" y="3502565"/>
                  <a:ext cx="255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4" name="Freihand 373">
                  <a:extLst>
                    <a:ext uri="{FF2B5EF4-FFF2-40B4-BE49-F238E27FC236}">
                      <a16:creationId xmlns:a16="http://schemas.microsoft.com/office/drawing/2014/main" id="{7AA28B0D-7B6A-4774-9456-4EAFAE290D10}"/>
                    </a:ext>
                  </a:extLst>
                </p14:cNvPr>
                <p14:cNvContentPartPr/>
                <p14:nvPr/>
              </p14:nvContentPartPr>
              <p14:xfrm>
                <a:off x="4169379" y="3478805"/>
                <a:ext cx="137880" cy="8280"/>
              </p14:xfrm>
            </p:contentPart>
          </mc:Choice>
          <mc:Fallback xmlns="">
            <p:pic>
              <p:nvPicPr>
                <p:cNvPr id="374" name="Freihand 373">
                  <a:extLst>
                    <a:ext uri="{FF2B5EF4-FFF2-40B4-BE49-F238E27FC236}">
                      <a16:creationId xmlns:a16="http://schemas.microsoft.com/office/drawing/2014/main" id="{7AA28B0D-7B6A-4774-9456-4EAFAE290D10}"/>
                    </a:ext>
                  </a:extLst>
                </p:cNvPr>
                <p:cNvPicPr/>
                <p:nvPr/>
              </p:nvPicPr>
              <p:blipFill>
                <a:blip r:embed="rId570"/>
                <a:stretch>
                  <a:fillRect/>
                </a:stretch>
              </p:blipFill>
              <p:spPr>
                <a:xfrm>
                  <a:off x="4165059" y="3474485"/>
                  <a:ext cx="146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5" name="Freihand 374">
                  <a:extLst>
                    <a:ext uri="{FF2B5EF4-FFF2-40B4-BE49-F238E27FC236}">
                      <a16:creationId xmlns:a16="http://schemas.microsoft.com/office/drawing/2014/main" id="{1B4EAF4F-569D-4056-ACFB-156E9C554259}"/>
                    </a:ext>
                  </a:extLst>
                </p14:cNvPr>
                <p14:cNvContentPartPr/>
                <p14:nvPr/>
              </p14:nvContentPartPr>
              <p14:xfrm>
                <a:off x="4346859" y="3412565"/>
                <a:ext cx="14400" cy="82800"/>
              </p14:xfrm>
            </p:contentPart>
          </mc:Choice>
          <mc:Fallback xmlns="">
            <p:pic>
              <p:nvPicPr>
                <p:cNvPr id="375" name="Freihand 374">
                  <a:extLst>
                    <a:ext uri="{FF2B5EF4-FFF2-40B4-BE49-F238E27FC236}">
                      <a16:creationId xmlns:a16="http://schemas.microsoft.com/office/drawing/2014/main" id="{1B4EAF4F-569D-4056-ACFB-156E9C554259}"/>
                    </a:ext>
                  </a:extLst>
                </p:cNvPr>
                <p:cNvPicPr/>
                <p:nvPr/>
              </p:nvPicPr>
              <p:blipFill>
                <a:blip r:embed="rId572"/>
                <a:stretch>
                  <a:fillRect/>
                </a:stretch>
              </p:blipFill>
              <p:spPr>
                <a:xfrm>
                  <a:off x="4342539" y="3408245"/>
                  <a:ext cx="2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6" name="Freihand 375">
                  <a:extLst>
                    <a:ext uri="{FF2B5EF4-FFF2-40B4-BE49-F238E27FC236}">
                      <a16:creationId xmlns:a16="http://schemas.microsoft.com/office/drawing/2014/main" id="{D9CE9F92-0CF2-4CF7-ACE4-677D8C99190D}"/>
                    </a:ext>
                  </a:extLst>
                </p14:cNvPr>
                <p14:cNvContentPartPr/>
                <p14:nvPr/>
              </p14:nvContentPartPr>
              <p14:xfrm>
                <a:off x="4317339" y="3392765"/>
                <a:ext cx="111960" cy="121320"/>
              </p14:xfrm>
            </p:contentPart>
          </mc:Choice>
          <mc:Fallback xmlns="">
            <p:pic>
              <p:nvPicPr>
                <p:cNvPr id="376" name="Freihand 375">
                  <a:extLst>
                    <a:ext uri="{FF2B5EF4-FFF2-40B4-BE49-F238E27FC236}">
                      <a16:creationId xmlns:a16="http://schemas.microsoft.com/office/drawing/2014/main" id="{D9CE9F92-0CF2-4CF7-ACE4-677D8C99190D}"/>
                    </a:ext>
                  </a:extLst>
                </p:cNvPr>
                <p:cNvPicPr/>
                <p:nvPr/>
              </p:nvPicPr>
              <p:blipFill>
                <a:blip r:embed="rId574"/>
                <a:stretch>
                  <a:fillRect/>
                </a:stretch>
              </p:blipFill>
              <p:spPr>
                <a:xfrm>
                  <a:off x="4313019" y="3388445"/>
                  <a:ext cx="120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7" name="Freihand 376">
                  <a:extLst>
                    <a:ext uri="{FF2B5EF4-FFF2-40B4-BE49-F238E27FC236}">
                      <a16:creationId xmlns:a16="http://schemas.microsoft.com/office/drawing/2014/main" id="{D978DD86-7806-49FE-BC1D-CAB008E96814}"/>
                    </a:ext>
                  </a:extLst>
                </p14:cNvPr>
                <p14:cNvContentPartPr/>
                <p14:nvPr/>
              </p14:nvContentPartPr>
              <p14:xfrm>
                <a:off x="4442259" y="3447125"/>
                <a:ext cx="70200" cy="48600"/>
              </p14:xfrm>
            </p:contentPart>
          </mc:Choice>
          <mc:Fallback xmlns="">
            <p:pic>
              <p:nvPicPr>
                <p:cNvPr id="377" name="Freihand 376">
                  <a:extLst>
                    <a:ext uri="{FF2B5EF4-FFF2-40B4-BE49-F238E27FC236}">
                      <a16:creationId xmlns:a16="http://schemas.microsoft.com/office/drawing/2014/main" id="{D978DD86-7806-49FE-BC1D-CAB008E96814}"/>
                    </a:ext>
                  </a:extLst>
                </p:cNvPr>
                <p:cNvPicPr/>
                <p:nvPr/>
              </p:nvPicPr>
              <p:blipFill>
                <a:blip r:embed="rId576"/>
                <a:stretch>
                  <a:fillRect/>
                </a:stretch>
              </p:blipFill>
              <p:spPr>
                <a:xfrm>
                  <a:off x="4437939" y="3442805"/>
                  <a:ext cx="78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8" name="Freihand 377">
                  <a:extLst>
                    <a:ext uri="{FF2B5EF4-FFF2-40B4-BE49-F238E27FC236}">
                      <a16:creationId xmlns:a16="http://schemas.microsoft.com/office/drawing/2014/main" id="{146A981B-4B8E-4B84-81CF-B63D304B515B}"/>
                    </a:ext>
                  </a:extLst>
                </p14:cNvPr>
                <p14:cNvContentPartPr/>
                <p14:nvPr/>
              </p14:nvContentPartPr>
              <p14:xfrm>
                <a:off x="4534419" y="3393845"/>
                <a:ext cx="106200" cy="95400"/>
              </p14:xfrm>
            </p:contentPart>
          </mc:Choice>
          <mc:Fallback xmlns="">
            <p:pic>
              <p:nvPicPr>
                <p:cNvPr id="378" name="Freihand 377">
                  <a:extLst>
                    <a:ext uri="{FF2B5EF4-FFF2-40B4-BE49-F238E27FC236}">
                      <a16:creationId xmlns:a16="http://schemas.microsoft.com/office/drawing/2014/main" id="{146A981B-4B8E-4B84-81CF-B63D304B515B}"/>
                    </a:ext>
                  </a:extLst>
                </p:cNvPr>
                <p:cNvPicPr/>
                <p:nvPr/>
              </p:nvPicPr>
              <p:blipFill>
                <a:blip r:embed="rId578"/>
                <a:stretch>
                  <a:fillRect/>
                </a:stretch>
              </p:blipFill>
              <p:spPr>
                <a:xfrm>
                  <a:off x="4530099" y="3389525"/>
                  <a:ext cx="114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9" name="Freihand 378">
                  <a:extLst>
                    <a:ext uri="{FF2B5EF4-FFF2-40B4-BE49-F238E27FC236}">
                      <a16:creationId xmlns:a16="http://schemas.microsoft.com/office/drawing/2014/main" id="{BBD5038E-8EFC-4BBC-B3A8-3355CE402EFF}"/>
                    </a:ext>
                  </a:extLst>
                </p14:cNvPr>
                <p14:cNvContentPartPr/>
                <p14:nvPr/>
              </p14:nvContentPartPr>
              <p14:xfrm>
                <a:off x="4690299" y="3429125"/>
                <a:ext cx="190800" cy="83160"/>
              </p14:xfrm>
            </p:contentPart>
          </mc:Choice>
          <mc:Fallback xmlns="">
            <p:pic>
              <p:nvPicPr>
                <p:cNvPr id="379" name="Freihand 378">
                  <a:extLst>
                    <a:ext uri="{FF2B5EF4-FFF2-40B4-BE49-F238E27FC236}">
                      <a16:creationId xmlns:a16="http://schemas.microsoft.com/office/drawing/2014/main" id="{BBD5038E-8EFC-4BBC-B3A8-3355CE402EFF}"/>
                    </a:ext>
                  </a:extLst>
                </p:cNvPr>
                <p:cNvPicPr/>
                <p:nvPr/>
              </p:nvPicPr>
              <p:blipFill>
                <a:blip r:embed="rId580"/>
                <a:stretch>
                  <a:fillRect/>
                </a:stretch>
              </p:blipFill>
              <p:spPr>
                <a:xfrm>
                  <a:off x="4685979" y="3424805"/>
                  <a:ext cx="199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80" name="Freihand 379">
                  <a:extLst>
                    <a:ext uri="{FF2B5EF4-FFF2-40B4-BE49-F238E27FC236}">
                      <a16:creationId xmlns:a16="http://schemas.microsoft.com/office/drawing/2014/main" id="{B6D77CF4-5909-4712-9E06-D962280C0842}"/>
                    </a:ext>
                  </a:extLst>
                </p14:cNvPr>
                <p14:cNvContentPartPr/>
                <p14:nvPr/>
              </p14:nvContentPartPr>
              <p14:xfrm>
                <a:off x="4867419" y="3487085"/>
                <a:ext cx="12600" cy="5760"/>
              </p14:xfrm>
            </p:contentPart>
          </mc:Choice>
          <mc:Fallback xmlns="">
            <p:pic>
              <p:nvPicPr>
                <p:cNvPr id="380" name="Freihand 379">
                  <a:extLst>
                    <a:ext uri="{FF2B5EF4-FFF2-40B4-BE49-F238E27FC236}">
                      <a16:creationId xmlns:a16="http://schemas.microsoft.com/office/drawing/2014/main" id="{B6D77CF4-5909-4712-9E06-D962280C0842}"/>
                    </a:ext>
                  </a:extLst>
                </p:cNvPr>
                <p:cNvPicPr/>
                <p:nvPr/>
              </p:nvPicPr>
              <p:blipFill>
                <a:blip r:embed="rId582"/>
                <a:stretch>
                  <a:fillRect/>
                </a:stretch>
              </p:blipFill>
              <p:spPr>
                <a:xfrm>
                  <a:off x="4863099" y="3482765"/>
                  <a:ext cx="212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2" name="Freihand 381">
                  <a:extLst>
                    <a:ext uri="{FF2B5EF4-FFF2-40B4-BE49-F238E27FC236}">
                      <a16:creationId xmlns:a16="http://schemas.microsoft.com/office/drawing/2014/main" id="{C5E85EA4-6C73-48E6-A79B-999F1A75C6A4}"/>
                    </a:ext>
                  </a:extLst>
                </p14:cNvPr>
                <p14:cNvContentPartPr/>
                <p14:nvPr/>
              </p14:nvContentPartPr>
              <p14:xfrm>
                <a:off x="5071539" y="3353885"/>
                <a:ext cx="129600" cy="115560"/>
              </p14:xfrm>
            </p:contentPart>
          </mc:Choice>
          <mc:Fallback xmlns="">
            <p:pic>
              <p:nvPicPr>
                <p:cNvPr id="382" name="Freihand 381">
                  <a:extLst>
                    <a:ext uri="{FF2B5EF4-FFF2-40B4-BE49-F238E27FC236}">
                      <a16:creationId xmlns:a16="http://schemas.microsoft.com/office/drawing/2014/main" id="{C5E85EA4-6C73-48E6-A79B-999F1A75C6A4}"/>
                    </a:ext>
                  </a:extLst>
                </p:cNvPr>
                <p:cNvPicPr/>
                <p:nvPr/>
              </p:nvPicPr>
              <p:blipFill>
                <a:blip r:embed="rId584"/>
                <a:stretch>
                  <a:fillRect/>
                </a:stretch>
              </p:blipFill>
              <p:spPr>
                <a:xfrm>
                  <a:off x="5067219" y="3349565"/>
                  <a:ext cx="138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3" name="Freihand 382">
                  <a:extLst>
                    <a:ext uri="{FF2B5EF4-FFF2-40B4-BE49-F238E27FC236}">
                      <a16:creationId xmlns:a16="http://schemas.microsoft.com/office/drawing/2014/main" id="{07568C20-4B68-461F-B430-81A7A81B4F44}"/>
                    </a:ext>
                  </a:extLst>
                </p14:cNvPr>
                <p14:cNvContentPartPr/>
                <p14:nvPr/>
              </p14:nvContentPartPr>
              <p14:xfrm>
                <a:off x="5234619" y="3328685"/>
                <a:ext cx="21240" cy="61200"/>
              </p14:xfrm>
            </p:contentPart>
          </mc:Choice>
          <mc:Fallback xmlns="">
            <p:pic>
              <p:nvPicPr>
                <p:cNvPr id="383" name="Freihand 382">
                  <a:extLst>
                    <a:ext uri="{FF2B5EF4-FFF2-40B4-BE49-F238E27FC236}">
                      <a16:creationId xmlns:a16="http://schemas.microsoft.com/office/drawing/2014/main" id="{07568C20-4B68-461F-B430-81A7A81B4F44}"/>
                    </a:ext>
                  </a:extLst>
                </p:cNvPr>
                <p:cNvPicPr/>
                <p:nvPr/>
              </p:nvPicPr>
              <p:blipFill>
                <a:blip r:embed="rId586"/>
                <a:stretch>
                  <a:fillRect/>
                </a:stretch>
              </p:blipFill>
              <p:spPr>
                <a:xfrm>
                  <a:off x="5230299" y="3324365"/>
                  <a:ext cx="29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4" name="Freihand 383">
                  <a:extLst>
                    <a:ext uri="{FF2B5EF4-FFF2-40B4-BE49-F238E27FC236}">
                      <a16:creationId xmlns:a16="http://schemas.microsoft.com/office/drawing/2014/main" id="{02F87553-414C-487D-B7A7-D5FA6BB41F0D}"/>
                    </a:ext>
                  </a:extLst>
                </p14:cNvPr>
                <p14:cNvContentPartPr/>
                <p14:nvPr/>
              </p14:nvContentPartPr>
              <p14:xfrm>
                <a:off x="5180979" y="3302405"/>
                <a:ext cx="151920" cy="105120"/>
              </p14:xfrm>
            </p:contentPart>
          </mc:Choice>
          <mc:Fallback xmlns="">
            <p:pic>
              <p:nvPicPr>
                <p:cNvPr id="384" name="Freihand 383">
                  <a:extLst>
                    <a:ext uri="{FF2B5EF4-FFF2-40B4-BE49-F238E27FC236}">
                      <a16:creationId xmlns:a16="http://schemas.microsoft.com/office/drawing/2014/main" id="{02F87553-414C-487D-B7A7-D5FA6BB41F0D}"/>
                    </a:ext>
                  </a:extLst>
                </p:cNvPr>
                <p:cNvPicPr/>
                <p:nvPr/>
              </p:nvPicPr>
              <p:blipFill>
                <a:blip r:embed="rId588"/>
                <a:stretch>
                  <a:fillRect/>
                </a:stretch>
              </p:blipFill>
              <p:spPr>
                <a:xfrm>
                  <a:off x="5176659" y="3298085"/>
                  <a:ext cx="160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6" name="Freihand 385">
                  <a:extLst>
                    <a:ext uri="{FF2B5EF4-FFF2-40B4-BE49-F238E27FC236}">
                      <a16:creationId xmlns:a16="http://schemas.microsoft.com/office/drawing/2014/main" id="{FC31BAEE-575B-45C0-94B3-AA53D3DF8E74}"/>
                    </a:ext>
                  </a:extLst>
                </p14:cNvPr>
                <p14:cNvContentPartPr/>
                <p14:nvPr/>
              </p14:nvContentPartPr>
              <p14:xfrm>
                <a:off x="5423979" y="3393485"/>
                <a:ext cx="125640" cy="8280"/>
              </p14:xfrm>
            </p:contentPart>
          </mc:Choice>
          <mc:Fallback xmlns="">
            <p:pic>
              <p:nvPicPr>
                <p:cNvPr id="386" name="Freihand 385">
                  <a:extLst>
                    <a:ext uri="{FF2B5EF4-FFF2-40B4-BE49-F238E27FC236}">
                      <a16:creationId xmlns:a16="http://schemas.microsoft.com/office/drawing/2014/main" id="{FC31BAEE-575B-45C0-94B3-AA53D3DF8E74}"/>
                    </a:ext>
                  </a:extLst>
                </p:cNvPr>
                <p:cNvPicPr/>
                <p:nvPr/>
              </p:nvPicPr>
              <p:blipFill>
                <a:blip r:embed="rId590"/>
                <a:stretch>
                  <a:fillRect/>
                </a:stretch>
              </p:blipFill>
              <p:spPr>
                <a:xfrm>
                  <a:off x="5419659" y="3389165"/>
                  <a:ext cx="134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7" name="Freihand 386">
                  <a:extLst>
                    <a:ext uri="{FF2B5EF4-FFF2-40B4-BE49-F238E27FC236}">
                      <a16:creationId xmlns:a16="http://schemas.microsoft.com/office/drawing/2014/main" id="{EC55731E-FE22-4755-8841-A7FDA424F54B}"/>
                    </a:ext>
                  </a:extLst>
                </p14:cNvPr>
                <p14:cNvContentPartPr/>
                <p14:nvPr/>
              </p14:nvContentPartPr>
              <p14:xfrm>
                <a:off x="5444139" y="3428405"/>
                <a:ext cx="136080" cy="18000"/>
              </p14:xfrm>
            </p:contentPart>
          </mc:Choice>
          <mc:Fallback xmlns="">
            <p:pic>
              <p:nvPicPr>
                <p:cNvPr id="387" name="Freihand 386">
                  <a:extLst>
                    <a:ext uri="{FF2B5EF4-FFF2-40B4-BE49-F238E27FC236}">
                      <a16:creationId xmlns:a16="http://schemas.microsoft.com/office/drawing/2014/main" id="{EC55731E-FE22-4755-8841-A7FDA424F54B}"/>
                    </a:ext>
                  </a:extLst>
                </p:cNvPr>
                <p:cNvPicPr/>
                <p:nvPr/>
              </p:nvPicPr>
              <p:blipFill>
                <a:blip r:embed="rId592"/>
                <a:stretch>
                  <a:fillRect/>
                </a:stretch>
              </p:blipFill>
              <p:spPr>
                <a:xfrm>
                  <a:off x="5439819" y="3424085"/>
                  <a:ext cx="144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9" name="Freihand 388">
                  <a:extLst>
                    <a:ext uri="{FF2B5EF4-FFF2-40B4-BE49-F238E27FC236}">
                      <a16:creationId xmlns:a16="http://schemas.microsoft.com/office/drawing/2014/main" id="{F8B93277-0B7A-4F01-A487-7FD871677CAB}"/>
                    </a:ext>
                  </a:extLst>
                </p14:cNvPr>
                <p14:cNvContentPartPr/>
                <p14:nvPr/>
              </p14:nvContentPartPr>
              <p14:xfrm>
                <a:off x="5649339" y="3232565"/>
                <a:ext cx="148680" cy="128160"/>
              </p14:xfrm>
            </p:contentPart>
          </mc:Choice>
          <mc:Fallback xmlns="">
            <p:pic>
              <p:nvPicPr>
                <p:cNvPr id="389" name="Freihand 388">
                  <a:extLst>
                    <a:ext uri="{FF2B5EF4-FFF2-40B4-BE49-F238E27FC236}">
                      <a16:creationId xmlns:a16="http://schemas.microsoft.com/office/drawing/2014/main" id="{F8B93277-0B7A-4F01-A487-7FD871677CAB}"/>
                    </a:ext>
                  </a:extLst>
                </p:cNvPr>
                <p:cNvPicPr/>
                <p:nvPr/>
              </p:nvPicPr>
              <p:blipFill>
                <a:blip r:embed="rId594"/>
                <a:stretch>
                  <a:fillRect/>
                </a:stretch>
              </p:blipFill>
              <p:spPr>
                <a:xfrm>
                  <a:off x="5645019" y="3228245"/>
                  <a:ext cx="157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90" name="Freihand 389">
                  <a:extLst>
                    <a:ext uri="{FF2B5EF4-FFF2-40B4-BE49-F238E27FC236}">
                      <a16:creationId xmlns:a16="http://schemas.microsoft.com/office/drawing/2014/main" id="{D3B0DB3F-7D5F-4099-9B88-A98D0D18B07E}"/>
                    </a:ext>
                  </a:extLst>
                </p14:cNvPr>
                <p14:cNvContentPartPr/>
                <p14:nvPr/>
              </p14:nvContentPartPr>
              <p14:xfrm>
                <a:off x="5595339" y="3366845"/>
                <a:ext cx="237240" cy="26640"/>
              </p14:xfrm>
            </p:contentPart>
          </mc:Choice>
          <mc:Fallback xmlns="">
            <p:pic>
              <p:nvPicPr>
                <p:cNvPr id="390" name="Freihand 389">
                  <a:extLst>
                    <a:ext uri="{FF2B5EF4-FFF2-40B4-BE49-F238E27FC236}">
                      <a16:creationId xmlns:a16="http://schemas.microsoft.com/office/drawing/2014/main" id="{D3B0DB3F-7D5F-4099-9B88-A98D0D18B07E}"/>
                    </a:ext>
                  </a:extLst>
                </p:cNvPr>
                <p:cNvPicPr/>
                <p:nvPr/>
              </p:nvPicPr>
              <p:blipFill>
                <a:blip r:embed="rId596"/>
                <a:stretch>
                  <a:fillRect/>
                </a:stretch>
              </p:blipFill>
              <p:spPr>
                <a:xfrm>
                  <a:off x="5591019" y="3362525"/>
                  <a:ext cx="245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1" name="Freihand 390">
                  <a:extLst>
                    <a:ext uri="{FF2B5EF4-FFF2-40B4-BE49-F238E27FC236}">
                      <a16:creationId xmlns:a16="http://schemas.microsoft.com/office/drawing/2014/main" id="{E70B3EFB-76D4-4ADA-AF23-524D625F7400}"/>
                    </a:ext>
                  </a:extLst>
                </p14:cNvPr>
                <p14:cNvContentPartPr/>
                <p14:nvPr/>
              </p14:nvContentPartPr>
              <p14:xfrm>
                <a:off x="5695779" y="3444245"/>
                <a:ext cx="11520" cy="113040"/>
              </p14:xfrm>
            </p:contentPart>
          </mc:Choice>
          <mc:Fallback xmlns="">
            <p:pic>
              <p:nvPicPr>
                <p:cNvPr id="391" name="Freihand 390">
                  <a:extLst>
                    <a:ext uri="{FF2B5EF4-FFF2-40B4-BE49-F238E27FC236}">
                      <a16:creationId xmlns:a16="http://schemas.microsoft.com/office/drawing/2014/main" id="{E70B3EFB-76D4-4ADA-AF23-524D625F7400}"/>
                    </a:ext>
                  </a:extLst>
                </p:cNvPr>
                <p:cNvPicPr/>
                <p:nvPr/>
              </p:nvPicPr>
              <p:blipFill>
                <a:blip r:embed="rId598"/>
                <a:stretch>
                  <a:fillRect/>
                </a:stretch>
              </p:blipFill>
              <p:spPr>
                <a:xfrm>
                  <a:off x="5691459" y="3439925"/>
                  <a:ext cx="20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2" name="Freihand 391">
                  <a:extLst>
                    <a:ext uri="{FF2B5EF4-FFF2-40B4-BE49-F238E27FC236}">
                      <a16:creationId xmlns:a16="http://schemas.microsoft.com/office/drawing/2014/main" id="{AC567D67-0446-4EDB-9830-3646E8C327CD}"/>
                    </a:ext>
                  </a:extLst>
                </p14:cNvPr>
                <p14:cNvContentPartPr/>
                <p14:nvPr/>
              </p14:nvContentPartPr>
              <p14:xfrm>
                <a:off x="5599659" y="3429125"/>
                <a:ext cx="198720" cy="56160"/>
              </p14:xfrm>
            </p:contentPart>
          </mc:Choice>
          <mc:Fallback xmlns="">
            <p:pic>
              <p:nvPicPr>
                <p:cNvPr id="392" name="Freihand 391">
                  <a:extLst>
                    <a:ext uri="{FF2B5EF4-FFF2-40B4-BE49-F238E27FC236}">
                      <a16:creationId xmlns:a16="http://schemas.microsoft.com/office/drawing/2014/main" id="{AC567D67-0446-4EDB-9830-3646E8C327CD}"/>
                    </a:ext>
                  </a:extLst>
                </p:cNvPr>
                <p:cNvPicPr/>
                <p:nvPr/>
              </p:nvPicPr>
              <p:blipFill>
                <a:blip r:embed="rId600"/>
                <a:stretch>
                  <a:fillRect/>
                </a:stretch>
              </p:blipFill>
              <p:spPr>
                <a:xfrm>
                  <a:off x="5595339" y="3424805"/>
                  <a:ext cx="207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00" name="Freihand 399">
                  <a:extLst>
                    <a:ext uri="{FF2B5EF4-FFF2-40B4-BE49-F238E27FC236}">
                      <a16:creationId xmlns:a16="http://schemas.microsoft.com/office/drawing/2014/main" id="{51682838-5679-4117-99C6-647CCABBB2C3}"/>
                    </a:ext>
                  </a:extLst>
                </p14:cNvPr>
                <p14:cNvContentPartPr/>
                <p14:nvPr/>
              </p14:nvContentPartPr>
              <p14:xfrm>
                <a:off x="4075059" y="3754565"/>
                <a:ext cx="118080" cy="120960"/>
              </p14:xfrm>
            </p:contentPart>
          </mc:Choice>
          <mc:Fallback xmlns="">
            <p:pic>
              <p:nvPicPr>
                <p:cNvPr id="400" name="Freihand 399">
                  <a:extLst>
                    <a:ext uri="{FF2B5EF4-FFF2-40B4-BE49-F238E27FC236}">
                      <a16:creationId xmlns:a16="http://schemas.microsoft.com/office/drawing/2014/main" id="{51682838-5679-4117-99C6-647CCABBB2C3}"/>
                    </a:ext>
                  </a:extLst>
                </p:cNvPr>
                <p:cNvPicPr/>
                <p:nvPr/>
              </p:nvPicPr>
              <p:blipFill>
                <a:blip r:embed="rId602"/>
                <a:stretch>
                  <a:fillRect/>
                </a:stretch>
              </p:blipFill>
              <p:spPr>
                <a:xfrm>
                  <a:off x="4070739" y="3750245"/>
                  <a:ext cx="126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01" name="Freihand 400">
                  <a:extLst>
                    <a:ext uri="{FF2B5EF4-FFF2-40B4-BE49-F238E27FC236}">
                      <a16:creationId xmlns:a16="http://schemas.microsoft.com/office/drawing/2014/main" id="{8979BA03-3F10-4628-8105-DEFF80931D42}"/>
                    </a:ext>
                  </a:extLst>
                </p14:cNvPr>
                <p14:cNvContentPartPr/>
                <p14:nvPr/>
              </p14:nvContentPartPr>
              <p14:xfrm>
                <a:off x="4209339" y="3832685"/>
                <a:ext cx="16200" cy="74160"/>
              </p14:xfrm>
            </p:contentPart>
          </mc:Choice>
          <mc:Fallback xmlns="">
            <p:pic>
              <p:nvPicPr>
                <p:cNvPr id="401" name="Freihand 400">
                  <a:extLst>
                    <a:ext uri="{FF2B5EF4-FFF2-40B4-BE49-F238E27FC236}">
                      <a16:creationId xmlns:a16="http://schemas.microsoft.com/office/drawing/2014/main" id="{8979BA03-3F10-4628-8105-DEFF80931D42}"/>
                    </a:ext>
                  </a:extLst>
                </p:cNvPr>
                <p:cNvPicPr/>
                <p:nvPr/>
              </p:nvPicPr>
              <p:blipFill>
                <a:blip r:embed="rId604"/>
                <a:stretch>
                  <a:fillRect/>
                </a:stretch>
              </p:blipFill>
              <p:spPr>
                <a:xfrm>
                  <a:off x="4205019" y="3828365"/>
                  <a:ext cx="24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02" name="Freihand 401">
                  <a:extLst>
                    <a:ext uri="{FF2B5EF4-FFF2-40B4-BE49-F238E27FC236}">
                      <a16:creationId xmlns:a16="http://schemas.microsoft.com/office/drawing/2014/main" id="{F4980334-231D-449F-90F9-9C6EFF3C1212}"/>
                    </a:ext>
                  </a:extLst>
                </p14:cNvPr>
                <p14:cNvContentPartPr/>
                <p14:nvPr/>
              </p14:nvContentPartPr>
              <p14:xfrm>
                <a:off x="4287819" y="3706325"/>
                <a:ext cx="123840" cy="146520"/>
              </p14:xfrm>
            </p:contentPart>
          </mc:Choice>
          <mc:Fallback xmlns="">
            <p:pic>
              <p:nvPicPr>
                <p:cNvPr id="402" name="Freihand 401">
                  <a:extLst>
                    <a:ext uri="{FF2B5EF4-FFF2-40B4-BE49-F238E27FC236}">
                      <a16:creationId xmlns:a16="http://schemas.microsoft.com/office/drawing/2014/main" id="{F4980334-231D-449F-90F9-9C6EFF3C1212}"/>
                    </a:ext>
                  </a:extLst>
                </p:cNvPr>
                <p:cNvPicPr/>
                <p:nvPr/>
              </p:nvPicPr>
              <p:blipFill>
                <a:blip r:embed="rId606"/>
                <a:stretch>
                  <a:fillRect/>
                </a:stretch>
              </p:blipFill>
              <p:spPr>
                <a:xfrm>
                  <a:off x="4283499" y="3702005"/>
                  <a:ext cx="132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03" name="Freihand 402">
                  <a:extLst>
                    <a:ext uri="{FF2B5EF4-FFF2-40B4-BE49-F238E27FC236}">
                      <a16:creationId xmlns:a16="http://schemas.microsoft.com/office/drawing/2014/main" id="{C8727668-88D7-42C1-BD9E-EF32535D752A}"/>
                    </a:ext>
                  </a:extLst>
                </p14:cNvPr>
                <p14:cNvContentPartPr/>
                <p14:nvPr/>
              </p14:nvContentPartPr>
              <p14:xfrm>
                <a:off x="4456659" y="3770405"/>
                <a:ext cx="87480" cy="41040"/>
              </p14:xfrm>
            </p:contentPart>
          </mc:Choice>
          <mc:Fallback xmlns="">
            <p:pic>
              <p:nvPicPr>
                <p:cNvPr id="403" name="Freihand 402">
                  <a:extLst>
                    <a:ext uri="{FF2B5EF4-FFF2-40B4-BE49-F238E27FC236}">
                      <a16:creationId xmlns:a16="http://schemas.microsoft.com/office/drawing/2014/main" id="{C8727668-88D7-42C1-BD9E-EF32535D752A}"/>
                    </a:ext>
                  </a:extLst>
                </p:cNvPr>
                <p:cNvPicPr/>
                <p:nvPr/>
              </p:nvPicPr>
              <p:blipFill>
                <a:blip r:embed="rId608"/>
                <a:stretch>
                  <a:fillRect/>
                </a:stretch>
              </p:blipFill>
              <p:spPr>
                <a:xfrm>
                  <a:off x="4452339" y="3766085"/>
                  <a:ext cx="96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04" name="Freihand 403">
                  <a:extLst>
                    <a:ext uri="{FF2B5EF4-FFF2-40B4-BE49-F238E27FC236}">
                      <a16:creationId xmlns:a16="http://schemas.microsoft.com/office/drawing/2014/main" id="{AD67E2EB-8A83-41B7-9F9D-635D5C619EB6}"/>
                    </a:ext>
                  </a:extLst>
                </p14:cNvPr>
                <p14:cNvContentPartPr/>
                <p14:nvPr/>
              </p14:nvContentPartPr>
              <p14:xfrm>
                <a:off x="4493379" y="3763925"/>
                <a:ext cx="77400" cy="147240"/>
              </p14:xfrm>
            </p:contentPart>
          </mc:Choice>
          <mc:Fallback xmlns="">
            <p:pic>
              <p:nvPicPr>
                <p:cNvPr id="404" name="Freihand 403">
                  <a:extLst>
                    <a:ext uri="{FF2B5EF4-FFF2-40B4-BE49-F238E27FC236}">
                      <a16:creationId xmlns:a16="http://schemas.microsoft.com/office/drawing/2014/main" id="{AD67E2EB-8A83-41B7-9F9D-635D5C619EB6}"/>
                    </a:ext>
                  </a:extLst>
                </p:cNvPr>
                <p:cNvPicPr/>
                <p:nvPr/>
              </p:nvPicPr>
              <p:blipFill>
                <a:blip r:embed="rId610"/>
                <a:stretch>
                  <a:fillRect/>
                </a:stretch>
              </p:blipFill>
              <p:spPr>
                <a:xfrm>
                  <a:off x="4489059" y="3759605"/>
                  <a:ext cx="86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05" name="Freihand 404">
                  <a:extLst>
                    <a:ext uri="{FF2B5EF4-FFF2-40B4-BE49-F238E27FC236}">
                      <a16:creationId xmlns:a16="http://schemas.microsoft.com/office/drawing/2014/main" id="{85B43449-4257-4115-8985-FE2F2BD50F9D}"/>
                    </a:ext>
                  </a:extLst>
                </p14:cNvPr>
                <p14:cNvContentPartPr/>
                <p14:nvPr/>
              </p14:nvContentPartPr>
              <p14:xfrm>
                <a:off x="4658619" y="3772565"/>
                <a:ext cx="137520" cy="14760"/>
              </p14:xfrm>
            </p:contentPart>
          </mc:Choice>
          <mc:Fallback xmlns="">
            <p:pic>
              <p:nvPicPr>
                <p:cNvPr id="405" name="Freihand 404">
                  <a:extLst>
                    <a:ext uri="{FF2B5EF4-FFF2-40B4-BE49-F238E27FC236}">
                      <a16:creationId xmlns:a16="http://schemas.microsoft.com/office/drawing/2014/main" id="{85B43449-4257-4115-8985-FE2F2BD50F9D}"/>
                    </a:ext>
                  </a:extLst>
                </p:cNvPr>
                <p:cNvPicPr/>
                <p:nvPr/>
              </p:nvPicPr>
              <p:blipFill>
                <a:blip r:embed="rId612"/>
                <a:stretch>
                  <a:fillRect/>
                </a:stretch>
              </p:blipFill>
              <p:spPr>
                <a:xfrm>
                  <a:off x="4654299" y="3768245"/>
                  <a:ext cx="146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06" name="Freihand 405">
                  <a:extLst>
                    <a:ext uri="{FF2B5EF4-FFF2-40B4-BE49-F238E27FC236}">
                      <a16:creationId xmlns:a16="http://schemas.microsoft.com/office/drawing/2014/main" id="{93AEBDAB-A7FB-4AFE-B8BD-48E219418EE1}"/>
                    </a:ext>
                  </a:extLst>
                </p14:cNvPr>
                <p14:cNvContentPartPr/>
                <p14:nvPr/>
              </p14:nvContentPartPr>
              <p14:xfrm>
                <a:off x="4939059" y="3708485"/>
                <a:ext cx="105480" cy="91080"/>
              </p14:xfrm>
            </p:contentPart>
          </mc:Choice>
          <mc:Fallback xmlns="">
            <p:pic>
              <p:nvPicPr>
                <p:cNvPr id="406" name="Freihand 405">
                  <a:extLst>
                    <a:ext uri="{FF2B5EF4-FFF2-40B4-BE49-F238E27FC236}">
                      <a16:creationId xmlns:a16="http://schemas.microsoft.com/office/drawing/2014/main" id="{93AEBDAB-A7FB-4AFE-B8BD-48E219418EE1}"/>
                    </a:ext>
                  </a:extLst>
                </p:cNvPr>
                <p:cNvPicPr/>
                <p:nvPr/>
              </p:nvPicPr>
              <p:blipFill>
                <a:blip r:embed="rId614"/>
                <a:stretch>
                  <a:fillRect/>
                </a:stretch>
              </p:blipFill>
              <p:spPr>
                <a:xfrm>
                  <a:off x="4934739" y="3704165"/>
                  <a:ext cx="114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07" name="Freihand 406">
                  <a:extLst>
                    <a:ext uri="{FF2B5EF4-FFF2-40B4-BE49-F238E27FC236}">
                      <a16:creationId xmlns:a16="http://schemas.microsoft.com/office/drawing/2014/main" id="{54EA6704-1AE0-4204-99B7-B2873B2C0BA4}"/>
                    </a:ext>
                  </a:extLst>
                </p14:cNvPr>
                <p14:cNvContentPartPr/>
                <p14:nvPr/>
              </p14:nvContentPartPr>
              <p14:xfrm>
                <a:off x="5072259" y="3701285"/>
                <a:ext cx="91080" cy="94320"/>
              </p14:xfrm>
            </p:contentPart>
          </mc:Choice>
          <mc:Fallback xmlns="">
            <p:pic>
              <p:nvPicPr>
                <p:cNvPr id="407" name="Freihand 406">
                  <a:extLst>
                    <a:ext uri="{FF2B5EF4-FFF2-40B4-BE49-F238E27FC236}">
                      <a16:creationId xmlns:a16="http://schemas.microsoft.com/office/drawing/2014/main" id="{54EA6704-1AE0-4204-99B7-B2873B2C0BA4}"/>
                    </a:ext>
                  </a:extLst>
                </p:cNvPr>
                <p:cNvPicPr/>
                <p:nvPr/>
              </p:nvPicPr>
              <p:blipFill>
                <a:blip r:embed="rId616"/>
                <a:stretch>
                  <a:fillRect/>
                </a:stretch>
              </p:blipFill>
              <p:spPr>
                <a:xfrm>
                  <a:off x="5067939" y="3696965"/>
                  <a:ext cx="99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8" name="Freihand 407">
                  <a:extLst>
                    <a:ext uri="{FF2B5EF4-FFF2-40B4-BE49-F238E27FC236}">
                      <a16:creationId xmlns:a16="http://schemas.microsoft.com/office/drawing/2014/main" id="{83758282-523B-448C-A7AA-1947731C1D43}"/>
                    </a:ext>
                  </a:extLst>
                </p14:cNvPr>
                <p14:cNvContentPartPr/>
                <p14:nvPr/>
              </p14:nvContentPartPr>
              <p14:xfrm>
                <a:off x="5084139" y="3691205"/>
                <a:ext cx="143640" cy="10440"/>
              </p14:xfrm>
            </p:contentPart>
          </mc:Choice>
          <mc:Fallback xmlns="">
            <p:pic>
              <p:nvPicPr>
                <p:cNvPr id="408" name="Freihand 407">
                  <a:extLst>
                    <a:ext uri="{FF2B5EF4-FFF2-40B4-BE49-F238E27FC236}">
                      <a16:creationId xmlns:a16="http://schemas.microsoft.com/office/drawing/2014/main" id="{83758282-523B-448C-A7AA-1947731C1D43}"/>
                    </a:ext>
                  </a:extLst>
                </p:cNvPr>
                <p:cNvPicPr/>
                <p:nvPr/>
              </p:nvPicPr>
              <p:blipFill>
                <a:blip r:embed="rId618"/>
                <a:stretch>
                  <a:fillRect/>
                </a:stretch>
              </p:blipFill>
              <p:spPr>
                <a:xfrm>
                  <a:off x="5079819" y="3686885"/>
                  <a:ext cx="152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9" name="Freihand 408">
                  <a:extLst>
                    <a:ext uri="{FF2B5EF4-FFF2-40B4-BE49-F238E27FC236}">
                      <a16:creationId xmlns:a16="http://schemas.microsoft.com/office/drawing/2014/main" id="{F95B8709-EDB6-4341-98CC-9A0C3257BB5C}"/>
                    </a:ext>
                  </a:extLst>
                </p14:cNvPr>
                <p14:cNvContentPartPr/>
                <p14:nvPr/>
              </p14:nvContentPartPr>
              <p14:xfrm>
                <a:off x="5223459" y="3696605"/>
                <a:ext cx="82800" cy="92520"/>
              </p14:xfrm>
            </p:contentPart>
          </mc:Choice>
          <mc:Fallback xmlns="">
            <p:pic>
              <p:nvPicPr>
                <p:cNvPr id="409" name="Freihand 408">
                  <a:extLst>
                    <a:ext uri="{FF2B5EF4-FFF2-40B4-BE49-F238E27FC236}">
                      <a16:creationId xmlns:a16="http://schemas.microsoft.com/office/drawing/2014/main" id="{F95B8709-EDB6-4341-98CC-9A0C3257BB5C}"/>
                    </a:ext>
                  </a:extLst>
                </p:cNvPr>
                <p:cNvPicPr/>
                <p:nvPr/>
              </p:nvPicPr>
              <p:blipFill>
                <a:blip r:embed="rId620"/>
                <a:stretch>
                  <a:fillRect/>
                </a:stretch>
              </p:blipFill>
              <p:spPr>
                <a:xfrm>
                  <a:off x="5219139" y="3692285"/>
                  <a:ext cx="91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10" name="Freihand 409">
                  <a:extLst>
                    <a:ext uri="{FF2B5EF4-FFF2-40B4-BE49-F238E27FC236}">
                      <a16:creationId xmlns:a16="http://schemas.microsoft.com/office/drawing/2014/main" id="{DA26A6CA-E2A6-4C5B-85AA-EFF3014E9989}"/>
                    </a:ext>
                  </a:extLst>
                </p14:cNvPr>
                <p14:cNvContentPartPr/>
                <p14:nvPr/>
              </p14:nvContentPartPr>
              <p14:xfrm>
                <a:off x="5377899" y="3631085"/>
                <a:ext cx="72360" cy="151200"/>
              </p14:xfrm>
            </p:contentPart>
          </mc:Choice>
          <mc:Fallback xmlns="">
            <p:pic>
              <p:nvPicPr>
                <p:cNvPr id="410" name="Freihand 409">
                  <a:extLst>
                    <a:ext uri="{FF2B5EF4-FFF2-40B4-BE49-F238E27FC236}">
                      <a16:creationId xmlns:a16="http://schemas.microsoft.com/office/drawing/2014/main" id="{DA26A6CA-E2A6-4C5B-85AA-EFF3014E9989}"/>
                    </a:ext>
                  </a:extLst>
                </p:cNvPr>
                <p:cNvPicPr/>
                <p:nvPr/>
              </p:nvPicPr>
              <p:blipFill>
                <a:blip r:embed="rId622"/>
                <a:stretch>
                  <a:fillRect/>
                </a:stretch>
              </p:blipFill>
              <p:spPr>
                <a:xfrm>
                  <a:off x="5373579" y="3626765"/>
                  <a:ext cx="81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1" name="Freihand 410">
                  <a:extLst>
                    <a:ext uri="{FF2B5EF4-FFF2-40B4-BE49-F238E27FC236}">
                      <a16:creationId xmlns:a16="http://schemas.microsoft.com/office/drawing/2014/main" id="{250DE8DE-D5E2-4DE9-835F-5002B55320B5}"/>
                    </a:ext>
                  </a:extLst>
                </p14:cNvPr>
                <p14:cNvContentPartPr/>
                <p14:nvPr/>
              </p14:nvContentPartPr>
              <p14:xfrm>
                <a:off x="5587059" y="3708845"/>
                <a:ext cx="132120" cy="20160"/>
              </p14:xfrm>
            </p:contentPart>
          </mc:Choice>
          <mc:Fallback xmlns="">
            <p:pic>
              <p:nvPicPr>
                <p:cNvPr id="411" name="Freihand 410">
                  <a:extLst>
                    <a:ext uri="{FF2B5EF4-FFF2-40B4-BE49-F238E27FC236}">
                      <a16:creationId xmlns:a16="http://schemas.microsoft.com/office/drawing/2014/main" id="{250DE8DE-D5E2-4DE9-835F-5002B55320B5}"/>
                    </a:ext>
                  </a:extLst>
                </p:cNvPr>
                <p:cNvPicPr/>
                <p:nvPr/>
              </p:nvPicPr>
              <p:blipFill>
                <a:blip r:embed="rId624"/>
                <a:stretch>
                  <a:fillRect/>
                </a:stretch>
              </p:blipFill>
              <p:spPr>
                <a:xfrm>
                  <a:off x="5582739" y="3704525"/>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12" name="Freihand 411">
                  <a:extLst>
                    <a:ext uri="{FF2B5EF4-FFF2-40B4-BE49-F238E27FC236}">
                      <a16:creationId xmlns:a16="http://schemas.microsoft.com/office/drawing/2014/main" id="{2FB9CDEB-34BD-4D0E-8BCF-A04F3619C658}"/>
                    </a:ext>
                  </a:extLst>
                </p14:cNvPr>
                <p14:cNvContentPartPr/>
                <p14:nvPr/>
              </p14:nvContentPartPr>
              <p14:xfrm>
                <a:off x="5585619" y="3748445"/>
                <a:ext cx="140040" cy="8640"/>
              </p14:xfrm>
            </p:contentPart>
          </mc:Choice>
          <mc:Fallback xmlns="">
            <p:pic>
              <p:nvPicPr>
                <p:cNvPr id="412" name="Freihand 411">
                  <a:extLst>
                    <a:ext uri="{FF2B5EF4-FFF2-40B4-BE49-F238E27FC236}">
                      <a16:creationId xmlns:a16="http://schemas.microsoft.com/office/drawing/2014/main" id="{2FB9CDEB-34BD-4D0E-8BCF-A04F3619C658}"/>
                    </a:ext>
                  </a:extLst>
                </p:cNvPr>
                <p:cNvPicPr/>
                <p:nvPr/>
              </p:nvPicPr>
              <p:blipFill>
                <a:blip r:embed="rId626"/>
                <a:stretch>
                  <a:fillRect/>
                </a:stretch>
              </p:blipFill>
              <p:spPr>
                <a:xfrm>
                  <a:off x="5581299" y="3743765"/>
                  <a:ext cx="148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13" name="Freihand 412">
                  <a:extLst>
                    <a:ext uri="{FF2B5EF4-FFF2-40B4-BE49-F238E27FC236}">
                      <a16:creationId xmlns:a16="http://schemas.microsoft.com/office/drawing/2014/main" id="{6BFB2EEF-1E17-4901-B2E0-31E72CA773A8}"/>
                    </a:ext>
                  </a:extLst>
                </p14:cNvPr>
                <p14:cNvContentPartPr/>
                <p14:nvPr/>
              </p14:nvContentPartPr>
              <p14:xfrm>
                <a:off x="5930139" y="3580685"/>
                <a:ext cx="79560" cy="84600"/>
              </p14:xfrm>
            </p:contentPart>
          </mc:Choice>
          <mc:Fallback xmlns="">
            <p:pic>
              <p:nvPicPr>
                <p:cNvPr id="413" name="Freihand 412">
                  <a:extLst>
                    <a:ext uri="{FF2B5EF4-FFF2-40B4-BE49-F238E27FC236}">
                      <a16:creationId xmlns:a16="http://schemas.microsoft.com/office/drawing/2014/main" id="{6BFB2EEF-1E17-4901-B2E0-31E72CA773A8}"/>
                    </a:ext>
                  </a:extLst>
                </p:cNvPr>
                <p:cNvPicPr/>
                <p:nvPr/>
              </p:nvPicPr>
              <p:blipFill>
                <a:blip r:embed="rId628"/>
                <a:stretch>
                  <a:fillRect/>
                </a:stretch>
              </p:blipFill>
              <p:spPr>
                <a:xfrm>
                  <a:off x="5925819" y="3576365"/>
                  <a:ext cx="88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14" name="Freihand 413">
                  <a:extLst>
                    <a:ext uri="{FF2B5EF4-FFF2-40B4-BE49-F238E27FC236}">
                      <a16:creationId xmlns:a16="http://schemas.microsoft.com/office/drawing/2014/main" id="{DFDCFBD9-4C45-495A-BFB8-96A923BE4FEA}"/>
                    </a:ext>
                  </a:extLst>
                </p14:cNvPr>
                <p14:cNvContentPartPr/>
                <p14:nvPr/>
              </p14:nvContentPartPr>
              <p14:xfrm>
                <a:off x="5974419" y="3607325"/>
                <a:ext cx="77400" cy="69840"/>
              </p14:xfrm>
            </p:contentPart>
          </mc:Choice>
          <mc:Fallback xmlns="">
            <p:pic>
              <p:nvPicPr>
                <p:cNvPr id="414" name="Freihand 413">
                  <a:extLst>
                    <a:ext uri="{FF2B5EF4-FFF2-40B4-BE49-F238E27FC236}">
                      <a16:creationId xmlns:a16="http://schemas.microsoft.com/office/drawing/2014/main" id="{DFDCFBD9-4C45-495A-BFB8-96A923BE4FEA}"/>
                    </a:ext>
                  </a:extLst>
                </p:cNvPr>
                <p:cNvPicPr/>
                <p:nvPr/>
              </p:nvPicPr>
              <p:blipFill>
                <a:blip r:embed="rId630"/>
                <a:stretch>
                  <a:fillRect/>
                </a:stretch>
              </p:blipFill>
              <p:spPr>
                <a:xfrm>
                  <a:off x="5970099" y="3603005"/>
                  <a:ext cx="86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5" name="Freihand 414">
                  <a:extLst>
                    <a:ext uri="{FF2B5EF4-FFF2-40B4-BE49-F238E27FC236}">
                      <a16:creationId xmlns:a16="http://schemas.microsoft.com/office/drawing/2014/main" id="{924BD97C-BE5E-4CA2-B393-5139946AAC4A}"/>
                    </a:ext>
                  </a:extLst>
                </p14:cNvPr>
                <p14:cNvContentPartPr/>
                <p14:nvPr/>
              </p14:nvContentPartPr>
              <p14:xfrm>
                <a:off x="6066939" y="3584645"/>
                <a:ext cx="93240" cy="86760"/>
              </p14:xfrm>
            </p:contentPart>
          </mc:Choice>
          <mc:Fallback xmlns="">
            <p:pic>
              <p:nvPicPr>
                <p:cNvPr id="415" name="Freihand 414">
                  <a:extLst>
                    <a:ext uri="{FF2B5EF4-FFF2-40B4-BE49-F238E27FC236}">
                      <a16:creationId xmlns:a16="http://schemas.microsoft.com/office/drawing/2014/main" id="{924BD97C-BE5E-4CA2-B393-5139946AAC4A}"/>
                    </a:ext>
                  </a:extLst>
                </p:cNvPr>
                <p:cNvPicPr/>
                <p:nvPr/>
              </p:nvPicPr>
              <p:blipFill>
                <a:blip r:embed="rId632"/>
                <a:stretch>
                  <a:fillRect/>
                </a:stretch>
              </p:blipFill>
              <p:spPr>
                <a:xfrm>
                  <a:off x="6062619" y="3580325"/>
                  <a:ext cx="101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6" name="Freihand 415">
                  <a:extLst>
                    <a:ext uri="{FF2B5EF4-FFF2-40B4-BE49-F238E27FC236}">
                      <a16:creationId xmlns:a16="http://schemas.microsoft.com/office/drawing/2014/main" id="{ED4C7C89-1531-423C-8061-83D07636CBE2}"/>
                    </a:ext>
                  </a:extLst>
                </p14:cNvPr>
                <p14:cNvContentPartPr/>
                <p14:nvPr/>
              </p14:nvContentPartPr>
              <p14:xfrm>
                <a:off x="5881899" y="3560525"/>
                <a:ext cx="476280" cy="170640"/>
              </p14:xfrm>
            </p:contentPart>
          </mc:Choice>
          <mc:Fallback xmlns="">
            <p:pic>
              <p:nvPicPr>
                <p:cNvPr id="416" name="Freihand 415">
                  <a:extLst>
                    <a:ext uri="{FF2B5EF4-FFF2-40B4-BE49-F238E27FC236}">
                      <a16:creationId xmlns:a16="http://schemas.microsoft.com/office/drawing/2014/main" id="{ED4C7C89-1531-423C-8061-83D07636CBE2}"/>
                    </a:ext>
                  </a:extLst>
                </p:cNvPr>
                <p:cNvPicPr/>
                <p:nvPr/>
              </p:nvPicPr>
              <p:blipFill>
                <a:blip r:embed="rId634"/>
                <a:stretch>
                  <a:fillRect/>
                </a:stretch>
              </p:blipFill>
              <p:spPr>
                <a:xfrm>
                  <a:off x="5877579" y="3556205"/>
                  <a:ext cx="484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7" name="Freihand 416">
                  <a:extLst>
                    <a:ext uri="{FF2B5EF4-FFF2-40B4-BE49-F238E27FC236}">
                      <a16:creationId xmlns:a16="http://schemas.microsoft.com/office/drawing/2014/main" id="{A0EA89BA-C59F-4ED7-A041-09B1D2CF9186}"/>
                    </a:ext>
                  </a:extLst>
                </p14:cNvPr>
                <p14:cNvContentPartPr/>
                <p14:nvPr/>
              </p14:nvContentPartPr>
              <p14:xfrm>
                <a:off x="6012579" y="3788765"/>
                <a:ext cx="176400" cy="135720"/>
              </p14:xfrm>
            </p:contentPart>
          </mc:Choice>
          <mc:Fallback xmlns="">
            <p:pic>
              <p:nvPicPr>
                <p:cNvPr id="417" name="Freihand 416">
                  <a:extLst>
                    <a:ext uri="{FF2B5EF4-FFF2-40B4-BE49-F238E27FC236}">
                      <a16:creationId xmlns:a16="http://schemas.microsoft.com/office/drawing/2014/main" id="{A0EA89BA-C59F-4ED7-A041-09B1D2CF9186}"/>
                    </a:ext>
                  </a:extLst>
                </p:cNvPr>
                <p:cNvPicPr/>
                <p:nvPr/>
              </p:nvPicPr>
              <p:blipFill>
                <a:blip r:embed="rId636"/>
                <a:stretch>
                  <a:fillRect/>
                </a:stretch>
              </p:blipFill>
              <p:spPr>
                <a:xfrm>
                  <a:off x="6008259" y="3784445"/>
                  <a:ext cx="185040" cy="144360"/>
                </a:xfrm>
                <a:prstGeom prst="rect">
                  <a:avLst/>
                </a:prstGeom>
              </p:spPr>
            </p:pic>
          </mc:Fallback>
        </mc:AlternateContent>
      </p:grpSp>
      <p:grpSp>
        <p:nvGrpSpPr>
          <p:cNvPr id="452" name="Gruppieren 451">
            <a:extLst>
              <a:ext uri="{FF2B5EF4-FFF2-40B4-BE49-F238E27FC236}">
                <a16:creationId xmlns:a16="http://schemas.microsoft.com/office/drawing/2014/main" id="{F8E2AF20-7AD6-434B-B131-2428A5D9DBF7}"/>
              </a:ext>
            </a:extLst>
          </p:cNvPr>
          <p:cNvGrpSpPr/>
          <p:nvPr/>
        </p:nvGrpSpPr>
        <p:grpSpPr>
          <a:xfrm>
            <a:off x="6542139" y="3493205"/>
            <a:ext cx="688320" cy="336600"/>
            <a:chOff x="6542139" y="3493205"/>
            <a:chExt cx="688320" cy="336600"/>
          </a:xfrm>
        </p:grpSpPr>
        <mc:AlternateContent xmlns:mc="http://schemas.openxmlformats.org/markup-compatibility/2006" xmlns:p14="http://schemas.microsoft.com/office/powerpoint/2010/main">
          <mc:Choice Requires="p14">
            <p:contentPart p14:bwMode="auto" r:id="rId637">
              <p14:nvContentPartPr>
                <p14:cNvPr id="419" name="Freihand 418">
                  <a:extLst>
                    <a:ext uri="{FF2B5EF4-FFF2-40B4-BE49-F238E27FC236}">
                      <a16:creationId xmlns:a16="http://schemas.microsoft.com/office/drawing/2014/main" id="{4E512FF4-0D9B-4FEB-B1B7-8F0B2BC0E6AF}"/>
                    </a:ext>
                  </a:extLst>
                </p14:cNvPr>
                <p14:cNvContentPartPr/>
                <p14:nvPr/>
              </p14:nvContentPartPr>
              <p14:xfrm>
                <a:off x="6542139" y="3546485"/>
                <a:ext cx="12600" cy="283320"/>
              </p14:xfrm>
            </p:contentPart>
          </mc:Choice>
          <mc:Fallback xmlns="">
            <p:pic>
              <p:nvPicPr>
                <p:cNvPr id="419" name="Freihand 418">
                  <a:extLst>
                    <a:ext uri="{FF2B5EF4-FFF2-40B4-BE49-F238E27FC236}">
                      <a16:creationId xmlns:a16="http://schemas.microsoft.com/office/drawing/2014/main" id="{4E512FF4-0D9B-4FEB-B1B7-8F0B2BC0E6AF}"/>
                    </a:ext>
                  </a:extLst>
                </p:cNvPr>
                <p:cNvPicPr/>
                <p:nvPr/>
              </p:nvPicPr>
              <p:blipFill>
                <a:blip r:embed="rId638"/>
                <a:stretch>
                  <a:fillRect/>
                </a:stretch>
              </p:blipFill>
              <p:spPr>
                <a:xfrm>
                  <a:off x="6537819" y="3542165"/>
                  <a:ext cx="212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20" name="Freihand 419">
                  <a:extLst>
                    <a:ext uri="{FF2B5EF4-FFF2-40B4-BE49-F238E27FC236}">
                      <a16:creationId xmlns:a16="http://schemas.microsoft.com/office/drawing/2014/main" id="{0D6D16D7-09DD-45FF-A73F-22BB7C967868}"/>
                    </a:ext>
                  </a:extLst>
                </p14:cNvPr>
                <p14:cNvContentPartPr/>
                <p14:nvPr/>
              </p14:nvContentPartPr>
              <p14:xfrm>
                <a:off x="6694419" y="3617405"/>
                <a:ext cx="14400" cy="127440"/>
              </p14:xfrm>
            </p:contentPart>
          </mc:Choice>
          <mc:Fallback xmlns="">
            <p:pic>
              <p:nvPicPr>
                <p:cNvPr id="420" name="Freihand 419">
                  <a:extLst>
                    <a:ext uri="{FF2B5EF4-FFF2-40B4-BE49-F238E27FC236}">
                      <a16:creationId xmlns:a16="http://schemas.microsoft.com/office/drawing/2014/main" id="{0D6D16D7-09DD-45FF-A73F-22BB7C967868}"/>
                    </a:ext>
                  </a:extLst>
                </p:cNvPr>
                <p:cNvPicPr/>
                <p:nvPr/>
              </p:nvPicPr>
              <p:blipFill>
                <a:blip r:embed="rId640"/>
                <a:stretch>
                  <a:fillRect/>
                </a:stretch>
              </p:blipFill>
              <p:spPr>
                <a:xfrm>
                  <a:off x="6690099" y="3613085"/>
                  <a:ext cx="23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21" name="Freihand 420">
                  <a:extLst>
                    <a:ext uri="{FF2B5EF4-FFF2-40B4-BE49-F238E27FC236}">
                      <a16:creationId xmlns:a16="http://schemas.microsoft.com/office/drawing/2014/main" id="{317E3296-1860-4C4D-86B0-E0AF88046E93}"/>
                    </a:ext>
                  </a:extLst>
                </p14:cNvPr>
                <p14:cNvContentPartPr/>
                <p14:nvPr/>
              </p14:nvContentPartPr>
              <p14:xfrm>
                <a:off x="6655899" y="3669605"/>
                <a:ext cx="104760" cy="7200"/>
              </p14:xfrm>
            </p:contentPart>
          </mc:Choice>
          <mc:Fallback xmlns="">
            <p:pic>
              <p:nvPicPr>
                <p:cNvPr id="421" name="Freihand 420">
                  <a:extLst>
                    <a:ext uri="{FF2B5EF4-FFF2-40B4-BE49-F238E27FC236}">
                      <a16:creationId xmlns:a16="http://schemas.microsoft.com/office/drawing/2014/main" id="{317E3296-1860-4C4D-86B0-E0AF88046E93}"/>
                    </a:ext>
                  </a:extLst>
                </p:cNvPr>
                <p:cNvPicPr/>
                <p:nvPr/>
              </p:nvPicPr>
              <p:blipFill>
                <a:blip r:embed="rId642"/>
                <a:stretch>
                  <a:fillRect/>
                </a:stretch>
              </p:blipFill>
              <p:spPr>
                <a:xfrm>
                  <a:off x="6651579" y="3665285"/>
                  <a:ext cx="113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22" name="Freihand 421">
                  <a:extLst>
                    <a:ext uri="{FF2B5EF4-FFF2-40B4-BE49-F238E27FC236}">
                      <a16:creationId xmlns:a16="http://schemas.microsoft.com/office/drawing/2014/main" id="{E3A3CE9C-B52F-431C-82A4-988219EC84DC}"/>
                    </a:ext>
                  </a:extLst>
                </p14:cNvPr>
                <p14:cNvContentPartPr/>
                <p14:nvPr/>
              </p14:nvContentPartPr>
              <p14:xfrm>
                <a:off x="6842019" y="3584285"/>
                <a:ext cx="85680" cy="105840"/>
              </p14:xfrm>
            </p:contentPart>
          </mc:Choice>
          <mc:Fallback xmlns="">
            <p:pic>
              <p:nvPicPr>
                <p:cNvPr id="422" name="Freihand 421">
                  <a:extLst>
                    <a:ext uri="{FF2B5EF4-FFF2-40B4-BE49-F238E27FC236}">
                      <a16:creationId xmlns:a16="http://schemas.microsoft.com/office/drawing/2014/main" id="{E3A3CE9C-B52F-431C-82A4-988219EC84DC}"/>
                    </a:ext>
                  </a:extLst>
                </p:cNvPr>
                <p:cNvPicPr/>
                <p:nvPr/>
              </p:nvPicPr>
              <p:blipFill>
                <a:blip r:embed="rId644"/>
                <a:stretch>
                  <a:fillRect/>
                </a:stretch>
              </p:blipFill>
              <p:spPr>
                <a:xfrm>
                  <a:off x="6837699" y="3579965"/>
                  <a:ext cx="94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23" name="Freihand 422">
                  <a:extLst>
                    <a:ext uri="{FF2B5EF4-FFF2-40B4-BE49-F238E27FC236}">
                      <a16:creationId xmlns:a16="http://schemas.microsoft.com/office/drawing/2014/main" id="{429E1490-8E54-4E03-B008-683819E9B34D}"/>
                    </a:ext>
                  </a:extLst>
                </p14:cNvPr>
                <p14:cNvContentPartPr/>
                <p14:nvPr/>
              </p14:nvContentPartPr>
              <p14:xfrm>
                <a:off x="6933099" y="3579605"/>
                <a:ext cx="88920" cy="111960"/>
              </p14:xfrm>
            </p:contentPart>
          </mc:Choice>
          <mc:Fallback xmlns="">
            <p:pic>
              <p:nvPicPr>
                <p:cNvPr id="423" name="Freihand 422">
                  <a:extLst>
                    <a:ext uri="{FF2B5EF4-FFF2-40B4-BE49-F238E27FC236}">
                      <a16:creationId xmlns:a16="http://schemas.microsoft.com/office/drawing/2014/main" id="{429E1490-8E54-4E03-B008-683819E9B34D}"/>
                    </a:ext>
                  </a:extLst>
                </p:cNvPr>
                <p:cNvPicPr/>
                <p:nvPr/>
              </p:nvPicPr>
              <p:blipFill>
                <a:blip r:embed="rId646"/>
                <a:stretch>
                  <a:fillRect/>
                </a:stretch>
              </p:blipFill>
              <p:spPr>
                <a:xfrm>
                  <a:off x="6928779" y="3575285"/>
                  <a:ext cx="97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24" name="Freihand 423">
                  <a:extLst>
                    <a:ext uri="{FF2B5EF4-FFF2-40B4-BE49-F238E27FC236}">
                      <a16:creationId xmlns:a16="http://schemas.microsoft.com/office/drawing/2014/main" id="{A8732484-432A-4186-8800-C6A6055B273D}"/>
                    </a:ext>
                  </a:extLst>
                </p14:cNvPr>
                <p14:cNvContentPartPr/>
                <p14:nvPr/>
              </p14:nvContentPartPr>
              <p14:xfrm>
                <a:off x="6956139" y="3569525"/>
                <a:ext cx="169560" cy="108720"/>
              </p14:xfrm>
            </p:contentPart>
          </mc:Choice>
          <mc:Fallback xmlns="">
            <p:pic>
              <p:nvPicPr>
                <p:cNvPr id="424" name="Freihand 423">
                  <a:extLst>
                    <a:ext uri="{FF2B5EF4-FFF2-40B4-BE49-F238E27FC236}">
                      <a16:creationId xmlns:a16="http://schemas.microsoft.com/office/drawing/2014/main" id="{A8732484-432A-4186-8800-C6A6055B273D}"/>
                    </a:ext>
                  </a:extLst>
                </p:cNvPr>
                <p:cNvPicPr/>
                <p:nvPr/>
              </p:nvPicPr>
              <p:blipFill>
                <a:blip r:embed="rId648"/>
                <a:stretch>
                  <a:fillRect/>
                </a:stretch>
              </p:blipFill>
              <p:spPr>
                <a:xfrm>
                  <a:off x="6951819" y="3565205"/>
                  <a:ext cx="178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5" name="Freihand 424">
                  <a:extLst>
                    <a:ext uri="{FF2B5EF4-FFF2-40B4-BE49-F238E27FC236}">
                      <a16:creationId xmlns:a16="http://schemas.microsoft.com/office/drawing/2014/main" id="{879B97AC-DF14-4AAD-A59A-8A7783D4D3D9}"/>
                    </a:ext>
                  </a:extLst>
                </p14:cNvPr>
                <p14:cNvContentPartPr/>
                <p14:nvPr/>
              </p14:nvContentPartPr>
              <p14:xfrm>
                <a:off x="7189419" y="3493205"/>
                <a:ext cx="41040" cy="164880"/>
              </p14:xfrm>
            </p:contentPart>
          </mc:Choice>
          <mc:Fallback xmlns="">
            <p:pic>
              <p:nvPicPr>
                <p:cNvPr id="425" name="Freihand 424">
                  <a:extLst>
                    <a:ext uri="{FF2B5EF4-FFF2-40B4-BE49-F238E27FC236}">
                      <a16:creationId xmlns:a16="http://schemas.microsoft.com/office/drawing/2014/main" id="{879B97AC-DF14-4AAD-A59A-8A7783D4D3D9}"/>
                    </a:ext>
                  </a:extLst>
                </p:cNvPr>
                <p:cNvPicPr/>
                <p:nvPr/>
              </p:nvPicPr>
              <p:blipFill>
                <a:blip r:embed="rId650"/>
                <a:stretch>
                  <a:fillRect/>
                </a:stretch>
              </p:blipFill>
              <p:spPr>
                <a:xfrm>
                  <a:off x="7185099" y="3488885"/>
                  <a:ext cx="49680" cy="173520"/>
                </a:xfrm>
                <a:prstGeom prst="rect">
                  <a:avLst/>
                </a:prstGeom>
              </p:spPr>
            </p:pic>
          </mc:Fallback>
        </mc:AlternateContent>
      </p:grpSp>
      <p:grpSp>
        <p:nvGrpSpPr>
          <p:cNvPr id="451" name="Gruppieren 450">
            <a:extLst>
              <a:ext uri="{FF2B5EF4-FFF2-40B4-BE49-F238E27FC236}">
                <a16:creationId xmlns:a16="http://schemas.microsoft.com/office/drawing/2014/main" id="{6689F726-0578-44C5-AAA1-83F0BD3DAA43}"/>
              </a:ext>
            </a:extLst>
          </p:cNvPr>
          <p:cNvGrpSpPr/>
          <p:nvPr/>
        </p:nvGrpSpPr>
        <p:grpSpPr>
          <a:xfrm>
            <a:off x="4125459" y="4104125"/>
            <a:ext cx="511920" cy="230400"/>
            <a:chOff x="4125459" y="4104125"/>
            <a:chExt cx="511920" cy="230400"/>
          </a:xfrm>
        </p:grpSpPr>
        <mc:AlternateContent xmlns:mc="http://schemas.openxmlformats.org/markup-compatibility/2006" xmlns:p14="http://schemas.microsoft.com/office/powerpoint/2010/main">
          <mc:Choice Requires="p14">
            <p:contentPart p14:bwMode="auto" r:id="rId651">
              <p14:nvContentPartPr>
                <p14:cNvPr id="426" name="Freihand 425">
                  <a:extLst>
                    <a:ext uri="{FF2B5EF4-FFF2-40B4-BE49-F238E27FC236}">
                      <a16:creationId xmlns:a16="http://schemas.microsoft.com/office/drawing/2014/main" id="{CD85AB7A-D7BC-4421-B8E2-7FDDCE17809F}"/>
                    </a:ext>
                  </a:extLst>
                </p14:cNvPr>
                <p14:cNvContentPartPr/>
                <p14:nvPr/>
              </p14:nvContentPartPr>
              <p14:xfrm>
                <a:off x="4125459" y="4127885"/>
                <a:ext cx="112680" cy="116640"/>
              </p14:xfrm>
            </p:contentPart>
          </mc:Choice>
          <mc:Fallback xmlns="">
            <p:pic>
              <p:nvPicPr>
                <p:cNvPr id="426" name="Freihand 425">
                  <a:extLst>
                    <a:ext uri="{FF2B5EF4-FFF2-40B4-BE49-F238E27FC236}">
                      <a16:creationId xmlns:a16="http://schemas.microsoft.com/office/drawing/2014/main" id="{CD85AB7A-D7BC-4421-B8E2-7FDDCE17809F}"/>
                    </a:ext>
                  </a:extLst>
                </p:cNvPr>
                <p:cNvPicPr/>
                <p:nvPr/>
              </p:nvPicPr>
              <p:blipFill>
                <a:blip r:embed="rId652"/>
                <a:stretch>
                  <a:fillRect/>
                </a:stretch>
              </p:blipFill>
              <p:spPr>
                <a:xfrm>
                  <a:off x="4121139" y="4123565"/>
                  <a:ext cx="12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7" name="Freihand 426">
                  <a:extLst>
                    <a:ext uri="{FF2B5EF4-FFF2-40B4-BE49-F238E27FC236}">
                      <a16:creationId xmlns:a16="http://schemas.microsoft.com/office/drawing/2014/main" id="{EB78A8D8-5DC1-4577-B75E-2FF8D93051B0}"/>
                    </a:ext>
                  </a:extLst>
                </p14:cNvPr>
                <p14:cNvContentPartPr/>
                <p14:nvPr/>
              </p14:nvContentPartPr>
              <p14:xfrm>
                <a:off x="4257219" y="4248125"/>
                <a:ext cx="30960" cy="86400"/>
              </p14:xfrm>
            </p:contentPart>
          </mc:Choice>
          <mc:Fallback xmlns="">
            <p:pic>
              <p:nvPicPr>
                <p:cNvPr id="427" name="Freihand 426">
                  <a:extLst>
                    <a:ext uri="{FF2B5EF4-FFF2-40B4-BE49-F238E27FC236}">
                      <a16:creationId xmlns:a16="http://schemas.microsoft.com/office/drawing/2014/main" id="{EB78A8D8-5DC1-4577-B75E-2FF8D93051B0}"/>
                    </a:ext>
                  </a:extLst>
                </p:cNvPr>
                <p:cNvPicPr/>
                <p:nvPr/>
              </p:nvPicPr>
              <p:blipFill>
                <a:blip r:embed="rId654"/>
                <a:stretch>
                  <a:fillRect/>
                </a:stretch>
              </p:blipFill>
              <p:spPr>
                <a:xfrm>
                  <a:off x="4252899" y="4243805"/>
                  <a:ext cx="39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8" name="Freihand 427">
                  <a:extLst>
                    <a:ext uri="{FF2B5EF4-FFF2-40B4-BE49-F238E27FC236}">
                      <a16:creationId xmlns:a16="http://schemas.microsoft.com/office/drawing/2014/main" id="{08D2F622-082A-4374-BAB7-B56CDC2E9BC5}"/>
                    </a:ext>
                  </a:extLst>
                </p14:cNvPr>
                <p14:cNvContentPartPr/>
                <p14:nvPr/>
              </p14:nvContentPartPr>
              <p14:xfrm>
                <a:off x="4317699" y="4118525"/>
                <a:ext cx="111240" cy="116640"/>
              </p14:xfrm>
            </p:contentPart>
          </mc:Choice>
          <mc:Fallback xmlns="">
            <p:pic>
              <p:nvPicPr>
                <p:cNvPr id="428" name="Freihand 427">
                  <a:extLst>
                    <a:ext uri="{FF2B5EF4-FFF2-40B4-BE49-F238E27FC236}">
                      <a16:creationId xmlns:a16="http://schemas.microsoft.com/office/drawing/2014/main" id="{08D2F622-082A-4374-BAB7-B56CDC2E9BC5}"/>
                    </a:ext>
                  </a:extLst>
                </p:cNvPr>
                <p:cNvPicPr/>
                <p:nvPr/>
              </p:nvPicPr>
              <p:blipFill>
                <a:blip r:embed="rId656"/>
                <a:stretch>
                  <a:fillRect/>
                </a:stretch>
              </p:blipFill>
              <p:spPr>
                <a:xfrm>
                  <a:off x="4313379" y="4114205"/>
                  <a:ext cx="119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9" name="Freihand 428">
                  <a:extLst>
                    <a:ext uri="{FF2B5EF4-FFF2-40B4-BE49-F238E27FC236}">
                      <a16:creationId xmlns:a16="http://schemas.microsoft.com/office/drawing/2014/main" id="{DC5B0D91-E1E2-4D6B-B0BB-83C357D3403F}"/>
                    </a:ext>
                  </a:extLst>
                </p14:cNvPr>
                <p14:cNvContentPartPr/>
                <p14:nvPr/>
              </p14:nvContentPartPr>
              <p14:xfrm>
                <a:off x="4368099" y="4104125"/>
                <a:ext cx="127080" cy="10080"/>
              </p14:xfrm>
            </p:contentPart>
          </mc:Choice>
          <mc:Fallback xmlns="">
            <p:pic>
              <p:nvPicPr>
                <p:cNvPr id="429" name="Freihand 428">
                  <a:extLst>
                    <a:ext uri="{FF2B5EF4-FFF2-40B4-BE49-F238E27FC236}">
                      <a16:creationId xmlns:a16="http://schemas.microsoft.com/office/drawing/2014/main" id="{DC5B0D91-E1E2-4D6B-B0BB-83C357D3403F}"/>
                    </a:ext>
                  </a:extLst>
                </p:cNvPr>
                <p:cNvPicPr/>
                <p:nvPr/>
              </p:nvPicPr>
              <p:blipFill>
                <a:blip r:embed="rId658"/>
                <a:stretch>
                  <a:fillRect/>
                </a:stretch>
              </p:blipFill>
              <p:spPr>
                <a:xfrm>
                  <a:off x="4363779" y="4099805"/>
                  <a:ext cx="135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30" name="Freihand 429">
                  <a:extLst>
                    <a:ext uri="{FF2B5EF4-FFF2-40B4-BE49-F238E27FC236}">
                      <a16:creationId xmlns:a16="http://schemas.microsoft.com/office/drawing/2014/main" id="{9EB41656-D1E5-4C3E-9AFD-14B207692A12}"/>
                    </a:ext>
                  </a:extLst>
                </p14:cNvPr>
                <p14:cNvContentPartPr/>
                <p14:nvPr/>
              </p14:nvContentPartPr>
              <p14:xfrm>
                <a:off x="4527939" y="4143365"/>
                <a:ext cx="109440" cy="172080"/>
              </p14:xfrm>
            </p:contentPart>
          </mc:Choice>
          <mc:Fallback xmlns="">
            <p:pic>
              <p:nvPicPr>
                <p:cNvPr id="430" name="Freihand 429">
                  <a:extLst>
                    <a:ext uri="{FF2B5EF4-FFF2-40B4-BE49-F238E27FC236}">
                      <a16:creationId xmlns:a16="http://schemas.microsoft.com/office/drawing/2014/main" id="{9EB41656-D1E5-4C3E-9AFD-14B207692A12}"/>
                    </a:ext>
                  </a:extLst>
                </p:cNvPr>
                <p:cNvPicPr/>
                <p:nvPr/>
              </p:nvPicPr>
              <p:blipFill>
                <a:blip r:embed="rId660"/>
                <a:stretch>
                  <a:fillRect/>
                </a:stretch>
              </p:blipFill>
              <p:spPr>
                <a:xfrm>
                  <a:off x="4523619" y="4139045"/>
                  <a:ext cx="118080" cy="180720"/>
                </a:xfrm>
                <a:prstGeom prst="rect">
                  <a:avLst/>
                </a:prstGeom>
              </p:spPr>
            </p:pic>
          </mc:Fallback>
        </mc:AlternateContent>
      </p:grpSp>
      <p:grpSp>
        <p:nvGrpSpPr>
          <p:cNvPr id="450" name="Gruppieren 449">
            <a:extLst>
              <a:ext uri="{FF2B5EF4-FFF2-40B4-BE49-F238E27FC236}">
                <a16:creationId xmlns:a16="http://schemas.microsoft.com/office/drawing/2014/main" id="{01D96B5A-7D7F-4074-8B93-9889AF7B3236}"/>
              </a:ext>
            </a:extLst>
          </p:cNvPr>
          <p:cNvGrpSpPr/>
          <p:nvPr/>
        </p:nvGrpSpPr>
        <p:grpSpPr>
          <a:xfrm>
            <a:off x="4980819" y="3989285"/>
            <a:ext cx="1388520" cy="212760"/>
            <a:chOff x="4980819" y="3989285"/>
            <a:chExt cx="1388520" cy="212760"/>
          </a:xfrm>
        </p:grpSpPr>
        <mc:AlternateContent xmlns:mc="http://schemas.openxmlformats.org/markup-compatibility/2006" xmlns:p14="http://schemas.microsoft.com/office/powerpoint/2010/main">
          <mc:Choice Requires="p14">
            <p:contentPart p14:bwMode="auto" r:id="rId661">
              <p14:nvContentPartPr>
                <p14:cNvPr id="431" name="Freihand 430">
                  <a:extLst>
                    <a:ext uri="{FF2B5EF4-FFF2-40B4-BE49-F238E27FC236}">
                      <a16:creationId xmlns:a16="http://schemas.microsoft.com/office/drawing/2014/main" id="{232E36A2-6F6C-4327-BD4A-B59CAB5BBD7F}"/>
                    </a:ext>
                  </a:extLst>
                </p14:cNvPr>
                <p14:cNvContentPartPr/>
                <p14:nvPr/>
              </p14:nvContentPartPr>
              <p14:xfrm>
                <a:off x="4983699" y="4126805"/>
                <a:ext cx="118800" cy="9000"/>
              </p14:xfrm>
            </p:contentPart>
          </mc:Choice>
          <mc:Fallback xmlns="">
            <p:pic>
              <p:nvPicPr>
                <p:cNvPr id="431" name="Freihand 430">
                  <a:extLst>
                    <a:ext uri="{FF2B5EF4-FFF2-40B4-BE49-F238E27FC236}">
                      <a16:creationId xmlns:a16="http://schemas.microsoft.com/office/drawing/2014/main" id="{232E36A2-6F6C-4327-BD4A-B59CAB5BBD7F}"/>
                    </a:ext>
                  </a:extLst>
                </p:cNvPr>
                <p:cNvPicPr/>
                <p:nvPr/>
              </p:nvPicPr>
              <p:blipFill>
                <a:blip r:embed="rId662"/>
                <a:stretch>
                  <a:fillRect/>
                </a:stretch>
              </p:blipFill>
              <p:spPr>
                <a:xfrm>
                  <a:off x="4979379" y="4122485"/>
                  <a:ext cx="127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32" name="Freihand 431">
                  <a:extLst>
                    <a:ext uri="{FF2B5EF4-FFF2-40B4-BE49-F238E27FC236}">
                      <a16:creationId xmlns:a16="http://schemas.microsoft.com/office/drawing/2014/main" id="{1D437530-4600-47DF-8073-766DEB3EA8F7}"/>
                    </a:ext>
                  </a:extLst>
                </p14:cNvPr>
                <p14:cNvContentPartPr/>
                <p14:nvPr/>
              </p14:nvContentPartPr>
              <p14:xfrm>
                <a:off x="4980819" y="4173965"/>
                <a:ext cx="157680" cy="7920"/>
              </p14:xfrm>
            </p:contentPart>
          </mc:Choice>
          <mc:Fallback xmlns="">
            <p:pic>
              <p:nvPicPr>
                <p:cNvPr id="432" name="Freihand 431">
                  <a:extLst>
                    <a:ext uri="{FF2B5EF4-FFF2-40B4-BE49-F238E27FC236}">
                      <a16:creationId xmlns:a16="http://schemas.microsoft.com/office/drawing/2014/main" id="{1D437530-4600-47DF-8073-766DEB3EA8F7}"/>
                    </a:ext>
                  </a:extLst>
                </p:cNvPr>
                <p:cNvPicPr/>
                <p:nvPr/>
              </p:nvPicPr>
              <p:blipFill>
                <a:blip r:embed="rId664"/>
                <a:stretch>
                  <a:fillRect/>
                </a:stretch>
              </p:blipFill>
              <p:spPr>
                <a:xfrm>
                  <a:off x="4976499" y="4169645"/>
                  <a:ext cx="166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33" name="Freihand 432">
                  <a:extLst>
                    <a:ext uri="{FF2B5EF4-FFF2-40B4-BE49-F238E27FC236}">
                      <a16:creationId xmlns:a16="http://schemas.microsoft.com/office/drawing/2014/main" id="{8A6D9439-7B2E-4A0A-BC39-F281BEA9029D}"/>
                    </a:ext>
                  </a:extLst>
                </p14:cNvPr>
                <p14:cNvContentPartPr/>
                <p14:nvPr/>
              </p14:nvContentPartPr>
              <p14:xfrm>
                <a:off x="5261259" y="4057325"/>
                <a:ext cx="112320" cy="114120"/>
              </p14:xfrm>
            </p:contentPart>
          </mc:Choice>
          <mc:Fallback xmlns="">
            <p:pic>
              <p:nvPicPr>
                <p:cNvPr id="433" name="Freihand 432">
                  <a:extLst>
                    <a:ext uri="{FF2B5EF4-FFF2-40B4-BE49-F238E27FC236}">
                      <a16:creationId xmlns:a16="http://schemas.microsoft.com/office/drawing/2014/main" id="{8A6D9439-7B2E-4A0A-BC39-F281BEA9029D}"/>
                    </a:ext>
                  </a:extLst>
                </p:cNvPr>
                <p:cNvPicPr/>
                <p:nvPr/>
              </p:nvPicPr>
              <p:blipFill>
                <a:blip r:embed="rId666"/>
                <a:stretch>
                  <a:fillRect/>
                </a:stretch>
              </p:blipFill>
              <p:spPr>
                <a:xfrm>
                  <a:off x="5256939" y="4053005"/>
                  <a:ext cx="120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34" name="Freihand 433">
                  <a:extLst>
                    <a:ext uri="{FF2B5EF4-FFF2-40B4-BE49-F238E27FC236}">
                      <a16:creationId xmlns:a16="http://schemas.microsoft.com/office/drawing/2014/main" id="{C3F5896C-4C2B-4703-85DB-DF6E4592B4E5}"/>
                    </a:ext>
                  </a:extLst>
                </p14:cNvPr>
                <p14:cNvContentPartPr/>
                <p14:nvPr/>
              </p14:nvContentPartPr>
              <p14:xfrm>
                <a:off x="5392299" y="4083965"/>
                <a:ext cx="108000" cy="77760"/>
              </p14:xfrm>
            </p:contentPart>
          </mc:Choice>
          <mc:Fallback xmlns="">
            <p:pic>
              <p:nvPicPr>
                <p:cNvPr id="434" name="Freihand 433">
                  <a:extLst>
                    <a:ext uri="{FF2B5EF4-FFF2-40B4-BE49-F238E27FC236}">
                      <a16:creationId xmlns:a16="http://schemas.microsoft.com/office/drawing/2014/main" id="{C3F5896C-4C2B-4703-85DB-DF6E4592B4E5}"/>
                    </a:ext>
                  </a:extLst>
                </p:cNvPr>
                <p:cNvPicPr/>
                <p:nvPr/>
              </p:nvPicPr>
              <p:blipFill>
                <a:blip r:embed="rId668"/>
                <a:stretch>
                  <a:fillRect/>
                </a:stretch>
              </p:blipFill>
              <p:spPr>
                <a:xfrm>
                  <a:off x="5387979" y="4079645"/>
                  <a:ext cx="116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35" name="Freihand 434">
                  <a:extLst>
                    <a:ext uri="{FF2B5EF4-FFF2-40B4-BE49-F238E27FC236}">
                      <a16:creationId xmlns:a16="http://schemas.microsoft.com/office/drawing/2014/main" id="{7E6BF314-D6AA-44B0-95CE-45978E0593DB}"/>
                    </a:ext>
                  </a:extLst>
                </p14:cNvPr>
                <p14:cNvContentPartPr/>
                <p14:nvPr/>
              </p14:nvContentPartPr>
              <p14:xfrm>
                <a:off x="5531619" y="4089725"/>
                <a:ext cx="97200" cy="75600"/>
              </p14:xfrm>
            </p:contentPart>
          </mc:Choice>
          <mc:Fallback xmlns="">
            <p:pic>
              <p:nvPicPr>
                <p:cNvPr id="435" name="Freihand 434">
                  <a:extLst>
                    <a:ext uri="{FF2B5EF4-FFF2-40B4-BE49-F238E27FC236}">
                      <a16:creationId xmlns:a16="http://schemas.microsoft.com/office/drawing/2014/main" id="{7E6BF314-D6AA-44B0-95CE-45978E0593DB}"/>
                    </a:ext>
                  </a:extLst>
                </p:cNvPr>
                <p:cNvPicPr/>
                <p:nvPr/>
              </p:nvPicPr>
              <p:blipFill>
                <a:blip r:embed="rId670"/>
                <a:stretch>
                  <a:fillRect/>
                </a:stretch>
              </p:blipFill>
              <p:spPr>
                <a:xfrm>
                  <a:off x="5527299" y="4085405"/>
                  <a:ext cx="105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36" name="Freihand 435">
                  <a:extLst>
                    <a:ext uri="{FF2B5EF4-FFF2-40B4-BE49-F238E27FC236}">
                      <a16:creationId xmlns:a16="http://schemas.microsoft.com/office/drawing/2014/main" id="{98258DF2-558C-4B47-914B-3687BB6A9DB1}"/>
                    </a:ext>
                  </a:extLst>
                </p14:cNvPr>
                <p14:cNvContentPartPr/>
                <p14:nvPr/>
              </p14:nvContentPartPr>
              <p14:xfrm>
                <a:off x="5786859" y="4114925"/>
                <a:ext cx="28440" cy="87120"/>
              </p14:xfrm>
            </p:contentPart>
          </mc:Choice>
          <mc:Fallback xmlns="">
            <p:pic>
              <p:nvPicPr>
                <p:cNvPr id="436" name="Freihand 435">
                  <a:extLst>
                    <a:ext uri="{FF2B5EF4-FFF2-40B4-BE49-F238E27FC236}">
                      <a16:creationId xmlns:a16="http://schemas.microsoft.com/office/drawing/2014/main" id="{98258DF2-558C-4B47-914B-3687BB6A9DB1}"/>
                    </a:ext>
                  </a:extLst>
                </p:cNvPr>
                <p:cNvPicPr/>
                <p:nvPr/>
              </p:nvPicPr>
              <p:blipFill>
                <a:blip r:embed="rId672"/>
                <a:stretch>
                  <a:fillRect/>
                </a:stretch>
              </p:blipFill>
              <p:spPr>
                <a:xfrm>
                  <a:off x="5782539" y="4110605"/>
                  <a:ext cx="37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37" name="Freihand 436">
                  <a:extLst>
                    <a:ext uri="{FF2B5EF4-FFF2-40B4-BE49-F238E27FC236}">
                      <a16:creationId xmlns:a16="http://schemas.microsoft.com/office/drawing/2014/main" id="{6B1D1B34-5657-41CC-B89C-B6C27DA5F990}"/>
                    </a:ext>
                  </a:extLst>
                </p14:cNvPr>
                <p14:cNvContentPartPr/>
                <p14:nvPr/>
              </p14:nvContentPartPr>
              <p14:xfrm>
                <a:off x="5736099" y="4146605"/>
                <a:ext cx="148680" cy="14040"/>
              </p14:xfrm>
            </p:contentPart>
          </mc:Choice>
          <mc:Fallback xmlns="">
            <p:pic>
              <p:nvPicPr>
                <p:cNvPr id="437" name="Freihand 436">
                  <a:extLst>
                    <a:ext uri="{FF2B5EF4-FFF2-40B4-BE49-F238E27FC236}">
                      <a16:creationId xmlns:a16="http://schemas.microsoft.com/office/drawing/2014/main" id="{6B1D1B34-5657-41CC-B89C-B6C27DA5F990}"/>
                    </a:ext>
                  </a:extLst>
                </p:cNvPr>
                <p:cNvPicPr/>
                <p:nvPr/>
              </p:nvPicPr>
              <p:blipFill>
                <a:blip r:embed="rId674"/>
                <a:stretch>
                  <a:fillRect/>
                </a:stretch>
              </p:blipFill>
              <p:spPr>
                <a:xfrm>
                  <a:off x="5731779" y="4142285"/>
                  <a:ext cx="157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38" name="Freihand 437">
                  <a:extLst>
                    <a:ext uri="{FF2B5EF4-FFF2-40B4-BE49-F238E27FC236}">
                      <a16:creationId xmlns:a16="http://schemas.microsoft.com/office/drawing/2014/main" id="{0F5A6677-19D4-438D-8759-496A90EF2AC5}"/>
                    </a:ext>
                  </a:extLst>
                </p14:cNvPr>
                <p14:cNvContentPartPr/>
                <p14:nvPr/>
              </p14:nvContentPartPr>
              <p14:xfrm>
                <a:off x="5928339" y="4068485"/>
                <a:ext cx="118080" cy="100440"/>
              </p14:xfrm>
            </p:contentPart>
          </mc:Choice>
          <mc:Fallback xmlns="">
            <p:pic>
              <p:nvPicPr>
                <p:cNvPr id="438" name="Freihand 437">
                  <a:extLst>
                    <a:ext uri="{FF2B5EF4-FFF2-40B4-BE49-F238E27FC236}">
                      <a16:creationId xmlns:a16="http://schemas.microsoft.com/office/drawing/2014/main" id="{0F5A6677-19D4-438D-8759-496A90EF2AC5}"/>
                    </a:ext>
                  </a:extLst>
                </p:cNvPr>
                <p:cNvPicPr/>
                <p:nvPr/>
              </p:nvPicPr>
              <p:blipFill>
                <a:blip r:embed="rId676"/>
                <a:stretch>
                  <a:fillRect/>
                </a:stretch>
              </p:blipFill>
              <p:spPr>
                <a:xfrm>
                  <a:off x="5924019" y="4064165"/>
                  <a:ext cx="126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39" name="Freihand 438">
                  <a:extLst>
                    <a:ext uri="{FF2B5EF4-FFF2-40B4-BE49-F238E27FC236}">
                      <a16:creationId xmlns:a16="http://schemas.microsoft.com/office/drawing/2014/main" id="{D7CC7EE8-4544-4C17-BA7F-454C6DEDD52C}"/>
                    </a:ext>
                  </a:extLst>
                </p14:cNvPr>
                <p14:cNvContentPartPr/>
                <p14:nvPr/>
              </p14:nvContentPartPr>
              <p14:xfrm>
                <a:off x="6065139" y="4078205"/>
                <a:ext cx="65880" cy="103680"/>
              </p14:xfrm>
            </p:contentPart>
          </mc:Choice>
          <mc:Fallback xmlns="">
            <p:pic>
              <p:nvPicPr>
                <p:cNvPr id="439" name="Freihand 438">
                  <a:extLst>
                    <a:ext uri="{FF2B5EF4-FFF2-40B4-BE49-F238E27FC236}">
                      <a16:creationId xmlns:a16="http://schemas.microsoft.com/office/drawing/2014/main" id="{D7CC7EE8-4544-4C17-BA7F-454C6DEDD52C}"/>
                    </a:ext>
                  </a:extLst>
                </p:cNvPr>
                <p:cNvPicPr/>
                <p:nvPr/>
              </p:nvPicPr>
              <p:blipFill>
                <a:blip r:embed="rId678"/>
                <a:stretch>
                  <a:fillRect/>
                </a:stretch>
              </p:blipFill>
              <p:spPr>
                <a:xfrm>
                  <a:off x="6060819" y="4073885"/>
                  <a:ext cx="74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40" name="Freihand 439">
                  <a:extLst>
                    <a:ext uri="{FF2B5EF4-FFF2-40B4-BE49-F238E27FC236}">
                      <a16:creationId xmlns:a16="http://schemas.microsoft.com/office/drawing/2014/main" id="{D7BB007A-D70A-4143-90FF-594CD22D1567}"/>
                    </a:ext>
                  </a:extLst>
                </p14:cNvPr>
                <p14:cNvContentPartPr/>
                <p14:nvPr/>
              </p14:nvContentPartPr>
              <p14:xfrm>
                <a:off x="6094659" y="4052285"/>
                <a:ext cx="97920" cy="5040"/>
              </p14:xfrm>
            </p:contentPart>
          </mc:Choice>
          <mc:Fallback xmlns="">
            <p:pic>
              <p:nvPicPr>
                <p:cNvPr id="440" name="Freihand 439">
                  <a:extLst>
                    <a:ext uri="{FF2B5EF4-FFF2-40B4-BE49-F238E27FC236}">
                      <a16:creationId xmlns:a16="http://schemas.microsoft.com/office/drawing/2014/main" id="{D7BB007A-D70A-4143-90FF-594CD22D1567}"/>
                    </a:ext>
                  </a:extLst>
                </p:cNvPr>
                <p:cNvPicPr/>
                <p:nvPr/>
              </p:nvPicPr>
              <p:blipFill>
                <a:blip r:embed="rId680"/>
                <a:stretch>
                  <a:fillRect/>
                </a:stretch>
              </p:blipFill>
              <p:spPr>
                <a:xfrm>
                  <a:off x="6090339" y="4047965"/>
                  <a:ext cx="106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41" name="Freihand 440">
                  <a:extLst>
                    <a:ext uri="{FF2B5EF4-FFF2-40B4-BE49-F238E27FC236}">
                      <a16:creationId xmlns:a16="http://schemas.microsoft.com/office/drawing/2014/main" id="{4D2E8EE1-B13B-423B-AFAD-AE1160191176}"/>
                    </a:ext>
                  </a:extLst>
                </p14:cNvPr>
                <p14:cNvContentPartPr/>
                <p14:nvPr/>
              </p14:nvContentPartPr>
              <p14:xfrm>
                <a:off x="6195459" y="4067405"/>
                <a:ext cx="173880" cy="91080"/>
              </p14:xfrm>
            </p:contentPart>
          </mc:Choice>
          <mc:Fallback xmlns="">
            <p:pic>
              <p:nvPicPr>
                <p:cNvPr id="441" name="Freihand 440">
                  <a:extLst>
                    <a:ext uri="{FF2B5EF4-FFF2-40B4-BE49-F238E27FC236}">
                      <a16:creationId xmlns:a16="http://schemas.microsoft.com/office/drawing/2014/main" id="{4D2E8EE1-B13B-423B-AFAD-AE1160191176}"/>
                    </a:ext>
                  </a:extLst>
                </p:cNvPr>
                <p:cNvPicPr/>
                <p:nvPr/>
              </p:nvPicPr>
              <p:blipFill>
                <a:blip r:embed="rId682"/>
                <a:stretch>
                  <a:fillRect/>
                </a:stretch>
              </p:blipFill>
              <p:spPr>
                <a:xfrm>
                  <a:off x="6191139" y="4063085"/>
                  <a:ext cx="182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42" name="Freihand 441">
                  <a:extLst>
                    <a:ext uri="{FF2B5EF4-FFF2-40B4-BE49-F238E27FC236}">
                      <a16:creationId xmlns:a16="http://schemas.microsoft.com/office/drawing/2014/main" id="{ECE983A5-D98D-43B5-9846-26D2C634D0FE}"/>
                    </a:ext>
                  </a:extLst>
                </p14:cNvPr>
                <p14:cNvContentPartPr/>
                <p14:nvPr/>
              </p14:nvContentPartPr>
              <p14:xfrm>
                <a:off x="6335499" y="3989285"/>
                <a:ext cx="17640" cy="3600"/>
              </p14:xfrm>
            </p:contentPart>
          </mc:Choice>
          <mc:Fallback xmlns="">
            <p:pic>
              <p:nvPicPr>
                <p:cNvPr id="442" name="Freihand 441">
                  <a:extLst>
                    <a:ext uri="{FF2B5EF4-FFF2-40B4-BE49-F238E27FC236}">
                      <a16:creationId xmlns:a16="http://schemas.microsoft.com/office/drawing/2014/main" id="{ECE983A5-D98D-43B5-9846-26D2C634D0FE}"/>
                    </a:ext>
                  </a:extLst>
                </p:cNvPr>
                <p:cNvPicPr/>
                <p:nvPr/>
              </p:nvPicPr>
              <p:blipFill>
                <a:blip r:embed="rId684"/>
                <a:stretch>
                  <a:fillRect/>
                </a:stretch>
              </p:blipFill>
              <p:spPr>
                <a:xfrm>
                  <a:off x="6331179" y="3984965"/>
                  <a:ext cx="26280" cy="12240"/>
                </a:xfrm>
                <a:prstGeom prst="rect">
                  <a:avLst/>
                </a:prstGeom>
              </p:spPr>
            </p:pic>
          </mc:Fallback>
        </mc:AlternateContent>
      </p:grpSp>
      <p:grpSp>
        <p:nvGrpSpPr>
          <p:cNvPr id="449" name="Gruppieren 448">
            <a:extLst>
              <a:ext uri="{FF2B5EF4-FFF2-40B4-BE49-F238E27FC236}">
                <a16:creationId xmlns:a16="http://schemas.microsoft.com/office/drawing/2014/main" id="{6DED8393-7313-466A-AB06-606F4DDF091A}"/>
              </a:ext>
            </a:extLst>
          </p:cNvPr>
          <p:cNvGrpSpPr/>
          <p:nvPr/>
        </p:nvGrpSpPr>
        <p:grpSpPr>
          <a:xfrm>
            <a:off x="6559059" y="3948605"/>
            <a:ext cx="665640" cy="228600"/>
            <a:chOff x="6559059" y="3948605"/>
            <a:chExt cx="665640" cy="228600"/>
          </a:xfrm>
        </p:grpSpPr>
        <mc:AlternateContent xmlns:mc="http://schemas.openxmlformats.org/markup-compatibility/2006" xmlns:p14="http://schemas.microsoft.com/office/powerpoint/2010/main">
          <mc:Choice Requires="p14">
            <p:contentPart p14:bwMode="auto" r:id="rId685">
              <p14:nvContentPartPr>
                <p14:cNvPr id="443" name="Freihand 442">
                  <a:extLst>
                    <a:ext uri="{FF2B5EF4-FFF2-40B4-BE49-F238E27FC236}">
                      <a16:creationId xmlns:a16="http://schemas.microsoft.com/office/drawing/2014/main" id="{E89691AF-8C32-4FCF-B96E-96133FA1E1CE}"/>
                    </a:ext>
                  </a:extLst>
                </p14:cNvPr>
                <p14:cNvContentPartPr/>
                <p14:nvPr/>
              </p14:nvContentPartPr>
              <p14:xfrm>
                <a:off x="6559059" y="3989645"/>
                <a:ext cx="20880" cy="187560"/>
              </p14:xfrm>
            </p:contentPart>
          </mc:Choice>
          <mc:Fallback xmlns="">
            <p:pic>
              <p:nvPicPr>
                <p:cNvPr id="443" name="Freihand 442">
                  <a:extLst>
                    <a:ext uri="{FF2B5EF4-FFF2-40B4-BE49-F238E27FC236}">
                      <a16:creationId xmlns:a16="http://schemas.microsoft.com/office/drawing/2014/main" id="{E89691AF-8C32-4FCF-B96E-96133FA1E1CE}"/>
                    </a:ext>
                  </a:extLst>
                </p:cNvPr>
                <p:cNvPicPr/>
                <p:nvPr/>
              </p:nvPicPr>
              <p:blipFill>
                <a:blip r:embed="rId686"/>
                <a:stretch>
                  <a:fillRect/>
                </a:stretch>
              </p:blipFill>
              <p:spPr>
                <a:xfrm>
                  <a:off x="6554739" y="3985325"/>
                  <a:ext cx="29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44" name="Freihand 443">
                  <a:extLst>
                    <a:ext uri="{FF2B5EF4-FFF2-40B4-BE49-F238E27FC236}">
                      <a16:creationId xmlns:a16="http://schemas.microsoft.com/office/drawing/2014/main" id="{EEFA4357-0E2F-4441-8802-6542A5C55175}"/>
                    </a:ext>
                  </a:extLst>
                </p14:cNvPr>
                <p14:cNvContentPartPr/>
                <p14:nvPr/>
              </p14:nvContentPartPr>
              <p14:xfrm>
                <a:off x="6744459" y="3999005"/>
                <a:ext cx="42480" cy="25560"/>
              </p14:xfrm>
            </p:contentPart>
          </mc:Choice>
          <mc:Fallback xmlns="">
            <p:pic>
              <p:nvPicPr>
                <p:cNvPr id="444" name="Freihand 443">
                  <a:extLst>
                    <a:ext uri="{FF2B5EF4-FFF2-40B4-BE49-F238E27FC236}">
                      <a16:creationId xmlns:a16="http://schemas.microsoft.com/office/drawing/2014/main" id="{EEFA4357-0E2F-4441-8802-6542A5C55175}"/>
                    </a:ext>
                  </a:extLst>
                </p:cNvPr>
                <p:cNvPicPr/>
                <p:nvPr/>
              </p:nvPicPr>
              <p:blipFill>
                <a:blip r:embed="rId688"/>
                <a:stretch>
                  <a:fillRect/>
                </a:stretch>
              </p:blipFill>
              <p:spPr>
                <a:xfrm>
                  <a:off x="6740139" y="3994685"/>
                  <a:ext cx="51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5" name="Freihand 444">
                  <a:extLst>
                    <a:ext uri="{FF2B5EF4-FFF2-40B4-BE49-F238E27FC236}">
                      <a16:creationId xmlns:a16="http://schemas.microsoft.com/office/drawing/2014/main" id="{957E7ED4-D185-4928-9F0B-7D0044F9BAB2}"/>
                    </a:ext>
                  </a:extLst>
                </p14:cNvPr>
                <p14:cNvContentPartPr/>
                <p14:nvPr/>
              </p14:nvContentPartPr>
              <p14:xfrm>
                <a:off x="6770739" y="4094765"/>
                <a:ext cx="5400" cy="14040"/>
              </p14:xfrm>
            </p:contentPart>
          </mc:Choice>
          <mc:Fallback xmlns="">
            <p:pic>
              <p:nvPicPr>
                <p:cNvPr id="445" name="Freihand 444">
                  <a:extLst>
                    <a:ext uri="{FF2B5EF4-FFF2-40B4-BE49-F238E27FC236}">
                      <a16:creationId xmlns:a16="http://schemas.microsoft.com/office/drawing/2014/main" id="{957E7ED4-D185-4928-9F0B-7D0044F9BAB2}"/>
                    </a:ext>
                  </a:extLst>
                </p:cNvPr>
                <p:cNvPicPr/>
                <p:nvPr/>
              </p:nvPicPr>
              <p:blipFill>
                <a:blip r:embed="rId690"/>
                <a:stretch>
                  <a:fillRect/>
                </a:stretch>
              </p:blipFill>
              <p:spPr>
                <a:xfrm>
                  <a:off x="6766419" y="4090445"/>
                  <a:ext cx="14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46" name="Freihand 445">
                  <a:extLst>
                    <a:ext uri="{FF2B5EF4-FFF2-40B4-BE49-F238E27FC236}">
                      <a16:creationId xmlns:a16="http://schemas.microsoft.com/office/drawing/2014/main" id="{21ACAA0F-965F-4F0A-9D74-88B2BA085CFC}"/>
                    </a:ext>
                  </a:extLst>
                </p14:cNvPr>
                <p14:cNvContentPartPr/>
                <p14:nvPr/>
              </p14:nvContentPartPr>
              <p14:xfrm>
                <a:off x="6903939" y="3982085"/>
                <a:ext cx="128160" cy="171720"/>
              </p14:xfrm>
            </p:contentPart>
          </mc:Choice>
          <mc:Fallback xmlns="">
            <p:pic>
              <p:nvPicPr>
                <p:cNvPr id="446" name="Freihand 445">
                  <a:extLst>
                    <a:ext uri="{FF2B5EF4-FFF2-40B4-BE49-F238E27FC236}">
                      <a16:creationId xmlns:a16="http://schemas.microsoft.com/office/drawing/2014/main" id="{21ACAA0F-965F-4F0A-9D74-88B2BA085CFC}"/>
                    </a:ext>
                  </a:extLst>
                </p:cNvPr>
                <p:cNvPicPr/>
                <p:nvPr/>
              </p:nvPicPr>
              <p:blipFill>
                <a:blip r:embed="rId692"/>
                <a:stretch>
                  <a:fillRect/>
                </a:stretch>
              </p:blipFill>
              <p:spPr>
                <a:xfrm>
                  <a:off x="6899619" y="3977765"/>
                  <a:ext cx="136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47" name="Freihand 446">
                  <a:extLst>
                    <a:ext uri="{FF2B5EF4-FFF2-40B4-BE49-F238E27FC236}">
                      <a16:creationId xmlns:a16="http://schemas.microsoft.com/office/drawing/2014/main" id="{D80BA600-9835-46A9-83AC-709885E67382}"/>
                    </a:ext>
                  </a:extLst>
                </p14:cNvPr>
                <p14:cNvContentPartPr/>
                <p14:nvPr/>
              </p14:nvContentPartPr>
              <p14:xfrm>
                <a:off x="7099059" y="3975965"/>
                <a:ext cx="106920" cy="112320"/>
              </p14:xfrm>
            </p:contentPart>
          </mc:Choice>
          <mc:Fallback xmlns="">
            <p:pic>
              <p:nvPicPr>
                <p:cNvPr id="447" name="Freihand 446">
                  <a:extLst>
                    <a:ext uri="{FF2B5EF4-FFF2-40B4-BE49-F238E27FC236}">
                      <a16:creationId xmlns:a16="http://schemas.microsoft.com/office/drawing/2014/main" id="{D80BA600-9835-46A9-83AC-709885E67382}"/>
                    </a:ext>
                  </a:extLst>
                </p:cNvPr>
                <p:cNvPicPr/>
                <p:nvPr/>
              </p:nvPicPr>
              <p:blipFill>
                <a:blip r:embed="rId694"/>
                <a:stretch>
                  <a:fillRect/>
                </a:stretch>
              </p:blipFill>
              <p:spPr>
                <a:xfrm>
                  <a:off x="7094739" y="3971645"/>
                  <a:ext cx="115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48" name="Freihand 447">
                  <a:extLst>
                    <a:ext uri="{FF2B5EF4-FFF2-40B4-BE49-F238E27FC236}">
                      <a16:creationId xmlns:a16="http://schemas.microsoft.com/office/drawing/2014/main" id="{A2B9DD7A-C16D-4AA4-AF02-C9F72CC0225D}"/>
                    </a:ext>
                  </a:extLst>
                </p14:cNvPr>
                <p14:cNvContentPartPr/>
                <p14:nvPr/>
              </p14:nvContentPartPr>
              <p14:xfrm>
                <a:off x="7122459" y="3948605"/>
                <a:ext cx="102240" cy="6480"/>
              </p14:xfrm>
            </p:contentPart>
          </mc:Choice>
          <mc:Fallback xmlns="">
            <p:pic>
              <p:nvPicPr>
                <p:cNvPr id="448" name="Freihand 447">
                  <a:extLst>
                    <a:ext uri="{FF2B5EF4-FFF2-40B4-BE49-F238E27FC236}">
                      <a16:creationId xmlns:a16="http://schemas.microsoft.com/office/drawing/2014/main" id="{A2B9DD7A-C16D-4AA4-AF02-C9F72CC0225D}"/>
                    </a:ext>
                  </a:extLst>
                </p:cNvPr>
                <p:cNvPicPr/>
                <p:nvPr/>
              </p:nvPicPr>
              <p:blipFill>
                <a:blip r:embed="rId696"/>
                <a:stretch>
                  <a:fillRect/>
                </a:stretch>
              </p:blipFill>
              <p:spPr>
                <a:xfrm>
                  <a:off x="7118139" y="3944285"/>
                  <a:ext cx="110880" cy="15120"/>
                </a:xfrm>
                <a:prstGeom prst="rect">
                  <a:avLst/>
                </a:prstGeom>
              </p:spPr>
            </p:pic>
          </mc:Fallback>
        </mc:AlternateContent>
      </p:grpSp>
      <p:grpSp>
        <p:nvGrpSpPr>
          <p:cNvPr id="466" name="Gruppieren 465">
            <a:extLst>
              <a:ext uri="{FF2B5EF4-FFF2-40B4-BE49-F238E27FC236}">
                <a16:creationId xmlns:a16="http://schemas.microsoft.com/office/drawing/2014/main" id="{F613AAD4-DED5-47EA-9737-D00AD1C2519E}"/>
              </a:ext>
            </a:extLst>
          </p:cNvPr>
          <p:cNvGrpSpPr/>
          <p:nvPr/>
        </p:nvGrpSpPr>
        <p:grpSpPr>
          <a:xfrm>
            <a:off x="4572579" y="4550165"/>
            <a:ext cx="127080" cy="181800"/>
            <a:chOff x="4572579" y="4550165"/>
            <a:chExt cx="127080" cy="181800"/>
          </a:xfrm>
        </p:grpSpPr>
        <mc:AlternateContent xmlns:mc="http://schemas.openxmlformats.org/markup-compatibility/2006" xmlns:p14="http://schemas.microsoft.com/office/powerpoint/2010/main">
          <mc:Choice Requires="p14">
            <p:contentPart p14:bwMode="auto" r:id="rId697">
              <p14:nvContentPartPr>
                <p14:cNvPr id="453" name="Freihand 452">
                  <a:extLst>
                    <a:ext uri="{FF2B5EF4-FFF2-40B4-BE49-F238E27FC236}">
                      <a16:creationId xmlns:a16="http://schemas.microsoft.com/office/drawing/2014/main" id="{65FEEF70-0C66-411A-B52F-F8AD974351A9}"/>
                    </a:ext>
                  </a:extLst>
                </p14:cNvPr>
                <p14:cNvContentPartPr/>
                <p14:nvPr/>
              </p14:nvContentPartPr>
              <p14:xfrm>
                <a:off x="4572579" y="4550165"/>
                <a:ext cx="116280" cy="83520"/>
              </p14:xfrm>
            </p:contentPart>
          </mc:Choice>
          <mc:Fallback xmlns="">
            <p:pic>
              <p:nvPicPr>
                <p:cNvPr id="453" name="Freihand 452">
                  <a:extLst>
                    <a:ext uri="{FF2B5EF4-FFF2-40B4-BE49-F238E27FC236}">
                      <a16:creationId xmlns:a16="http://schemas.microsoft.com/office/drawing/2014/main" id="{65FEEF70-0C66-411A-B52F-F8AD974351A9}"/>
                    </a:ext>
                  </a:extLst>
                </p:cNvPr>
                <p:cNvPicPr/>
                <p:nvPr/>
              </p:nvPicPr>
              <p:blipFill>
                <a:blip r:embed="rId698"/>
                <a:stretch>
                  <a:fillRect/>
                </a:stretch>
              </p:blipFill>
              <p:spPr>
                <a:xfrm>
                  <a:off x="4568259" y="4545845"/>
                  <a:ext cx="12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54" name="Freihand 453">
                  <a:extLst>
                    <a:ext uri="{FF2B5EF4-FFF2-40B4-BE49-F238E27FC236}">
                      <a16:creationId xmlns:a16="http://schemas.microsoft.com/office/drawing/2014/main" id="{F514C4D1-FD8F-40C6-A3BE-614CCE42D4F6}"/>
                    </a:ext>
                  </a:extLst>
                </p14:cNvPr>
                <p14:cNvContentPartPr/>
                <p14:nvPr/>
              </p14:nvContentPartPr>
              <p14:xfrm>
                <a:off x="4659339" y="4580405"/>
                <a:ext cx="40320" cy="151560"/>
              </p14:xfrm>
            </p:contentPart>
          </mc:Choice>
          <mc:Fallback xmlns="">
            <p:pic>
              <p:nvPicPr>
                <p:cNvPr id="454" name="Freihand 453">
                  <a:extLst>
                    <a:ext uri="{FF2B5EF4-FFF2-40B4-BE49-F238E27FC236}">
                      <a16:creationId xmlns:a16="http://schemas.microsoft.com/office/drawing/2014/main" id="{F514C4D1-FD8F-40C6-A3BE-614CCE42D4F6}"/>
                    </a:ext>
                  </a:extLst>
                </p:cNvPr>
                <p:cNvPicPr/>
                <p:nvPr/>
              </p:nvPicPr>
              <p:blipFill>
                <a:blip r:embed="rId700"/>
                <a:stretch>
                  <a:fillRect/>
                </a:stretch>
              </p:blipFill>
              <p:spPr>
                <a:xfrm>
                  <a:off x="4655019" y="4576085"/>
                  <a:ext cx="48960" cy="160200"/>
                </a:xfrm>
                <a:prstGeom prst="rect">
                  <a:avLst/>
                </a:prstGeom>
              </p:spPr>
            </p:pic>
          </mc:Fallback>
        </mc:AlternateContent>
      </p:grpSp>
      <p:grpSp>
        <p:nvGrpSpPr>
          <p:cNvPr id="465" name="Gruppieren 464">
            <a:extLst>
              <a:ext uri="{FF2B5EF4-FFF2-40B4-BE49-F238E27FC236}">
                <a16:creationId xmlns:a16="http://schemas.microsoft.com/office/drawing/2014/main" id="{2C6A9495-966B-433F-A830-F8E05C35A7F2}"/>
              </a:ext>
            </a:extLst>
          </p:cNvPr>
          <p:cNvGrpSpPr/>
          <p:nvPr/>
        </p:nvGrpSpPr>
        <p:grpSpPr>
          <a:xfrm>
            <a:off x="5013579" y="4370525"/>
            <a:ext cx="1420920" cy="252000"/>
            <a:chOff x="5013579" y="4370525"/>
            <a:chExt cx="1420920" cy="252000"/>
          </a:xfrm>
        </p:grpSpPr>
        <mc:AlternateContent xmlns:mc="http://schemas.openxmlformats.org/markup-compatibility/2006" xmlns:p14="http://schemas.microsoft.com/office/powerpoint/2010/main">
          <mc:Choice Requires="p14">
            <p:contentPart p14:bwMode="auto" r:id="rId701">
              <p14:nvContentPartPr>
                <p14:cNvPr id="455" name="Freihand 454">
                  <a:extLst>
                    <a:ext uri="{FF2B5EF4-FFF2-40B4-BE49-F238E27FC236}">
                      <a16:creationId xmlns:a16="http://schemas.microsoft.com/office/drawing/2014/main" id="{60AAC48C-BC76-4C57-A42E-1F0951F5BE35}"/>
                    </a:ext>
                  </a:extLst>
                </p14:cNvPr>
                <p14:cNvContentPartPr/>
                <p14:nvPr/>
              </p14:nvContentPartPr>
              <p14:xfrm>
                <a:off x="5013579" y="4554845"/>
                <a:ext cx="126360" cy="67680"/>
              </p14:xfrm>
            </p:contentPart>
          </mc:Choice>
          <mc:Fallback xmlns="">
            <p:pic>
              <p:nvPicPr>
                <p:cNvPr id="455" name="Freihand 454">
                  <a:extLst>
                    <a:ext uri="{FF2B5EF4-FFF2-40B4-BE49-F238E27FC236}">
                      <a16:creationId xmlns:a16="http://schemas.microsoft.com/office/drawing/2014/main" id="{60AAC48C-BC76-4C57-A42E-1F0951F5BE35}"/>
                    </a:ext>
                  </a:extLst>
                </p:cNvPr>
                <p:cNvPicPr/>
                <p:nvPr/>
              </p:nvPicPr>
              <p:blipFill>
                <a:blip r:embed="rId702"/>
                <a:stretch>
                  <a:fillRect/>
                </a:stretch>
              </p:blipFill>
              <p:spPr>
                <a:xfrm>
                  <a:off x="5009259" y="4550525"/>
                  <a:ext cx="135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56" name="Freihand 455">
                  <a:extLst>
                    <a:ext uri="{FF2B5EF4-FFF2-40B4-BE49-F238E27FC236}">
                      <a16:creationId xmlns:a16="http://schemas.microsoft.com/office/drawing/2014/main" id="{3B0C5CBD-D908-44D6-962C-38BDBE633792}"/>
                    </a:ext>
                  </a:extLst>
                </p14:cNvPr>
                <p14:cNvContentPartPr/>
                <p14:nvPr/>
              </p14:nvContentPartPr>
              <p14:xfrm>
                <a:off x="5264499" y="4504445"/>
                <a:ext cx="115560" cy="87840"/>
              </p14:xfrm>
            </p:contentPart>
          </mc:Choice>
          <mc:Fallback xmlns="">
            <p:pic>
              <p:nvPicPr>
                <p:cNvPr id="456" name="Freihand 455">
                  <a:extLst>
                    <a:ext uri="{FF2B5EF4-FFF2-40B4-BE49-F238E27FC236}">
                      <a16:creationId xmlns:a16="http://schemas.microsoft.com/office/drawing/2014/main" id="{3B0C5CBD-D908-44D6-962C-38BDBE633792}"/>
                    </a:ext>
                  </a:extLst>
                </p:cNvPr>
                <p:cNvPicPr/>
                <p:nvPr/>
              </p:nvPicPr>
              <p:blipFill>
                <a:blip r:embed="rId704"/>
                <a:stretch>
                  <a:fillRect/>
                </a:stretch>
              </p:blipFill>
              <p:spPr>
                <a:xfrm>
                  <a:off x="5260179" y="4500125"/>
                  <a:ext cx="124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57" name="Freihand 456">
                  <a:extLst>
                    <a:ext uri="{FF2B5EF4-FFF2-40B4-BE49-F238E27FC236}">
                      <a16:creationId xmlns:a16="http://schemas.microsoft.com/office/drawing/2014/main" id="{7B36D214-2D93-4D00-8CE2-96F604952942}"/>
                    </a:ext>
                  </a:extLst>
                </p14:cNvPr>
                <p14:cNvContentPartPr/>
                <p14:nvPr/>
              </p14:nvContentPartPr>
              <p14:xfrm>
                <a:off x="5349819" y="4536845"/>
                <a:ext cx="59040" cy="79560"/>
              </p14:xfrm>
            </p:contentPart>
          </mc:Choice>
          <mc:Fallback xmlns="">
            <p:pic>
              <p:nvPicPr>
                <p:cNvPr id="457" name="Freihand 456">
                  <a:extLst>
                    <a:ext uri="{FF2B5EF4-FFF2-40B4-BE49-F238E27FC236}">
                      <a16:creationId xmlns:a16="http://schemas.microsoft.com/office/drawing/2014/main" id="{7B36D214-2D93-4D00-8CE2-96F604952942}"/>
                    </a:ext>
                  </a:extLst>
                </p:cNvPr>
                <p:cNvPicPr/>
                <p:nvPr/>
              </p:nvPicPr>
              <p:blipFill>
                <a:blip r:embed="rId706"/>
                <a:stretch>
                  <a:fillRect/>
                </a:stretch>
              </p:blipFill>
              <p:spPr>
                <a:xfrm>
                  <a:off x="5345499" y="4532525"/>
                  <a:ext cx="67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58" name="Freihand 457">
                  <a:extLst>
                    <a:ext uri="{FF2B5EF4-FFF2-40B4-BE49-F238E27FC236}">
                      <a16:creationId xmlns:a16="http://schemas.microsoft.com/office/drawing/2014/main" id="{D80ED1AF-5FEB-407D-AFDB-47FFE6E3C70C}"/>
                    </a:ext>
                  </a:extLst>
                </p14:cNvPr>
                <p14:cNvContentPartPr/>
                <p14:nvPr/>
              </p14:nvContentPartPr>
              <p14:xfrm>
                <a:off x="5471139" y="4493645"/>
                <a:ext cx="214200" cy="96480"/>
              </p14:xfrm>
            </p:contentPart>
          </mc:Choice>
          <mc:Fallback xmlns="">
            <p:pic>
              <p:nvPicPr>
                <p:cNvPr id="458" name="Freihand 457">
                  <a:extLst>
                    <a:ext uri="{FF2B5EF4-FFF2-40B4-BE49-F238E27FC236}">
                      <a16:creationId xmlns:a16="http://schemas.microsoft.com/office/drawing/2014/main" id="{D80ED1AF-5FEB-407D-AFDB-47FFE6E3C70C}"/>
                    </a:ext>
                  </a:extLst>
                </p:cNvPr>
                <p:cNvPicPr/>
                <p:nvPr/>
              </p:nvPicPr>
              <p:blipFill>
                <a:blip r:embed="rId708"/>
                <a:stretch>
                  <a:fillRect/>
                </a:stretch>
              </p:blipFill>
              <p:spPr>
                <a:xfrm>
                  <a:off x="5466819" y="4489325"/>
                  <a:ext cx="222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59" name="Freihand 458">
                  <a:extLst>
                    <a:ext uri="{FF2B5EF4-FFF2-40B4-BE49-F238E27FC236}">
                      <a16:creationId xmlns:a16="http://schemas.microsoft.com/office/drawing/2014/main" id="{EB9C3E2E-0778-40D1-9868-595A0037EC25}"/>
                    </a:ext>
                  </a:extLst>
                </p14:cNvPr>
                <p14:cNvContentPartPr/>
                <p14:nvPr/>
              </p14:nvContentPartPr>
              <p14:xfrm>
                <a:off x="5813859" y="4507325"/>
                <a:ext cx="17640" cy="95040"/>
              </p14:xfrm>
            </p:contentPart>
          </mc:Choice>
          <mc:Fallback xmlns="">
            <p:pic>
              <p:nvPicPr>
                <p:cNvPr id="459" name="Freihand 458">
                  <a:extLst>
                    <a:ext uri="{FF2B5EF4-FFF2-40B4-BE49-F238E27FC236}">
                      <a16:creationId xmlns:a16="http://schemas.microsoft.com/office/drawing/2014/main" id="{EB9C3E2E-0778-40D1-9868-595A0037EC25}"/>
                    </a:ext>
                  </a:extLst>
                </p:cNvPr>
                <p:cNvPicPr/>
                <p:nvPr/>
              </p:nvPicPr>
              <p:blipFill>
                <a:blip r:embed="rId710"/>
                <a:stretch>
                  <a:fillRect/>
                </a:stretch>
              </p:blipFill>
              <p:spPr>
                <a:xfrm>
                  <a:off x="5809539" y="4503005"/>
                  <a:ext cx="26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60" name="Freihand 459">
                  <a:extLst>
                    <a:ext uri="{FF2B5EF4-FFF2-40B4-BE49-F238E27FC236}">
                      <a16:creationId xmlns:a16="http://schemas.microsoft.com/office/drawing/2014/main" id="{C2F57F15-62A7-44F1-90EF-60F18CD6001F}"/>
                    </a:ext>
                  </a:extLst>
                </p14:cNvPr>
                <p14:cNvContentPartPr/>
                <p14:nvPr/>
              </p14:nvContentPartPr>
              <p14:xfrm>
                <a:off x="5785059" y="4539005"/>
                <a:ext cx="93240" cy="26640"/>
              </p14:xfrm>
            </p:contentPart>
          </mc:Choice>
          <mc:Fallback xmlns="">
            <p:pic>
              <p:nvPicPr>
                <p:cNvPr id="460" name="Freihand 459">
                  <a:extLst>
                    <a:ext uri="{FF2B5EF4-FFF2-40B4-BE49-F238E27FC236}">
                      <a16:creationId xmlns:a16="http://schemas.microsoft.com/office/drawing/2014/main" id="{C2F57F15-62A7-44F1-90EF-60F18CD6001F}"/>
                    </a:ext>
                  </a:extLst>
                </p:cNvPr>
                <p:cNvPicPr/>
                <p:nvPr/>
              </p:nvPicPr>
              <p:blipFill>
                <a:blip r:embed="rId712"/>
                <a:stretch>
                  <a:fillRect/>
                </a:stretch>
              </p:blipFill>
              <p:spPr>
                <a:xfrm>
                  <a:off x="5780739" y="4534685"/>
                  <a:ext cx="101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61" name="Freihand 460">
                  <a:extLst>
                    <a:ext uri="{FF2B5EF4-FFF2-40B4-BE49-F238E27FC236}">
                      <a16:creationId xmlns:a16="http://schemas.microsoft.com/office/drawing/2014/main" id="{13B8DC0A-281F-4946-B6C1-AA841BE287B8}"/>
                    </a:ext>
                  </a:extLst>
                </p14:cNvPr>
                <p14:cNvContentPartPr/>
                <p14:nvPr/>
              </p14:nvContentPartPr>
              <p14:xfrm>
                <a:off x="5902419" y="4478885"/>
                <a:ext cx="142920" cy="98280"/>
              </p14:xfrm>
            </p:contentPart>
          </mc:Choice>
          <mc:Fallback xmlns="">
            <p:pic>
              <p:nvPicPr>
                <p:cNvPr id="461" name="Freihand 460">
                  <a:extLst>
                    <a:ext uri="{FF2B5EF4-FFF2-40B4-BE49-F238E27FC236}">
                      <a16:creationId xmlns:a16="http://schemas.microsoft.com/office/drawing/2014/main" id="{13B8DC0A-281F-4946-B6C1-AA841BE287B8}"/>
                    </a:ext>
                  </a:extLst>
                </p:cNvPr>
                <p:cNvPicPr/>
                <p:nvPr/>
              </p:nvPicPr>
              <p:blipFill>
                <a:blip r:embed="rId714"/>
                <a:stretch>
                  <a:fillRect/>
                </a:stretch>
              </p:blipFill>
              <p:spPr>
                <a:xfrm>
                  <a:off x="5898099" y="4474565"/>
                  <a:ext cx="151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2" name="Freihand 461">
                  <a:extLst>
                    <a:ext uri="{FF2B5EF4-FFF2-40B4-BE49-F238E27FC236}">
                      <a16:creationId xmlns:a16="http://schemas.microsoft.com/office/drawing/2014/main" id="{D54ACA17-91C6-4A59-97FA-A8A0A39C3143}"/>
                    </a:ext>
                  </a:extLst>
                </p14:cNvPr>
                <p14:cNvContentPartPr/>
                <p14:nvPr/>
              </p14:nvContentPartPr>
              <p14:xfrm>
                <a:off x="6058659" y="4468445"/>
                <a:ext cx="79200" cy="92520"/>
              </p14:xfrm>
            </p:contentPart>
          </mc:Choice>
          <mc:Fallback xmlns="">
            <p:pic>
              <p:nvPicPr>
                <p:cNvPr id="462" name="Freihand 461">
                  <a:extLst>
                    <a:ext uri="{FF2B5EF4-FFF2-40B4-BE49-F238E27FC236}">
                      <a16:creationId xmlns:a16="http://schemas.microsoft.com/office/drawing/2014/main" id="{D54ACA17-91C6-4A59-97FA-A8A0A39C3143}"/>
                    </a:ext>
                  </a:extLst>
                </p:cNvPr>
                <p:cNvPicPr/>
                <p:nvPr/>
              </p:nvPicPr>
              <p:blipFill>
                <a:blip r:embed="rId716"/>
                <a:stretch>
                  <a:fillRect/>
                </a:stretch>
              </p:blipFill>
              <p:spPr>
                <a:xfrm>
                  <a:off x="6054339" y="4464125"/>
                  <a:ext cx="87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63" name="Freihand 462">
                  <a:extLst>
                    <a:ext uri="{FF2B5EF4-FFF2-40B4-BE49-F238E27FC236}">
                      <a16:creationId xmlns:a16="http://schemas.microsoft.com/office/drawing/2014/main" id="{838EA7EB-16C2-4DCC-9275-D7D797EF2691}"/>
                    </a:ext>
                  </a:extLst>
                </p14:cNvPr>
                <p14:cNvContentPartPr/>
                <p14:nvPr/>
              </p14:nvContentPartPr>
              <p14:xfrm>
                <a:off x="6175299" y="4438925"/>
                <a:ext cx="259200" cy="95400"/>
              </p14:xfrm>
            </p:contentPart>
          </mc:Choice>
          <mc:Fallback xmlns="">
            <p:pic>
              <p:nvPicPr>
                <p:cNvPr id="463" name="Freihand 462">
                  <a:extLst>
                    <a:ext uri="{FF2B5EF4-FFF2-40B4-BE49-F238E27FC236}">
                      <a16:creationId xmlns:a16="http://schemas.microsoft.com/office/drawing/2014/main" id="{838EA7EB-16C2-4DCC-9275-D7D797EF2691}"/>
                    </a:ext>
                  </a:extLst>
                </p:cNvPr>
                <p:cNvPicPr/>
                <p:nvPr/>
              </p:nvPicPr>
              <p:blipFill>
                <a:blip r:embed="rId718"/>
                <a:stretch>
                  <a:fillRect/>
                </a:stretch>
              </p:blipFill>
              <p:spPr>
                <a:xfrm>
                  <a:off x="6170979" y="4434605"/>
                  <a:ext cx="267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64" name="Freihand 463">
                  <a:extLst>
                    <a:ext uri="{FF2B5EF4-FFF2-40B4-BE49-F238E27FC236}">
                      <a16:creationId xmlns:a16="http://schemas.microsoft.com/office/drawing/2014/main" id="{7BFD88D2-1158-4345-BA92-03AE5DA4C38A}"/>
                    </a:ext>
                  </a:extLst>
                </p14:cNvPr>
                <p14:cNvContentPartPr/>
                <p14:nvPr/>
              </p14:nvContentPartPr>
              <p14:xfrm>
                <a:off x="6385899" y="4370525"/>
                <a:ext cx="34200" cy="12240"/>
              </p14:xfrm>
            </p:contentPart>
          </mc:Choice>
          <mc:Fallback xmlns="">
            <p:pic>
              <p:nvPicPr>
                <p:cNvPr id="464" name="Freihand 463">
                  <a:extLst>
                    <a:ext uri="{FF2B5EF4-FFF2-40B4-BE49-F238E27FC236}">
                      <a16:creationId xmlns:a16="http://schemas.microsoft.com/office/drawing/2014/main" id="{7BFD88D2-1158-4345-BA92-03AE5DA4C38A}"/>
                    </a:ext>
                  </a:extLst>
                </p:cNvPr>
                <p:cNvPicPr/>
                <p:nvPr/>
              </p:nvPicPr>
              <p:blipFill>
                <a:blip r:embed="rId720"/>
                <a:stretch>
                  <a:fillRect/>
                </a:stretch>
              </p:blipFill>
              <p:spPr>
                <a:xfrm>
                  <a:off x="6381579" y="4366205"/>
                  <a:ext cx="42840" cy="20880"/>
                </a:xfrm>
                <a:prstGeom prst="rect">
                  <a:avLst/>
                </a:prstGeom>
              </p:spPr>
            </p:pic>
          </mc:Fallback>
        </mc:AlternateContent>
      </p:grpSp>
      <p:grpSp>
        <p:nvGrpSpPr>
          <p:cNvPr id="472" name="Gruppieren 471">
            <a:extLst>
              <a:ext uri="{FF2B5EF4-FFF2-40B4-BE49-F238E27FC236}">
                <a16:creationId xmlns:a16="http://schemas.microsoft.com/office/drawing/2014/main" id="{86402DE5-0890-439C-9CCE-FF2E49462AB6}"/>
              </a:ext>
            </a:extLst>
          </p:cNvPr>
          <p:cNvGrpSpPr/>
          <p:nvPr/>
        </p:nvGrpSpPr>
        <p:grpSpPr>
          <a:xfrm>
            <a:off x="10597539" y="3724325"/>
            <a:ext cx="215640" cy="311040"/>
            <a:chOff x="10597539" y="3724325"/>
            <a:chExt cx="215640" cy="311040"/>
          </a:xfrm>
        </p:grpSpPr>
        <mc:AlternateContent xmlns:mc="http://schemas.openxmlformats.org/markup-compatibility/2006" xmlns:p14="http://schemas.microsoft.com/office/powerpoint/2010/main">
          <mc:Choice Requires="p14">
            <p:contentPart p14:bwMode="auto" r:id="rId721">
              <p14:nvContentPartPr>
                <p14:cNvPr id="467" name="Freihand 466">
                  <a:extLst>
                    <a:ext uri="{FF2B5EF4-FFF2-40B4-BE49-F238E27FC236}">
                      <a16:creationId xmlns:a16="http://schemas.microsoft.com/office/drawing/2014/main" id="{BA23434E-70E8-4AE2-BCA4-76F7A83AEC56}"/>
                    </a:ext>
                  </a:extLst>
                </p14:cNvPr>
                <p14:cNvContentPartPr/>
                <p14:nvPr/>
              </p14:nvContentPartPr>
              <p14:xfrm>
                <a:off x="10733259" y="3724325"/>
                <a:ext cx="8640" cy="134640"/>
              </p14:xfrm>
            </p:contentPart>
          </mc:Choice>
          <mc:Fallback xmlns="">
            <p:pic>
              <p:nvPicPr>
                <p:cNvPr id="467" name="Freihand 466">
                  <a:extLst>
                    <a:ext uri="{FF2B5EF4-FFF2-40B4-BE49-F238E27FC236}">
                      <a16:creationId xmlns:a16="http://schemas.microsoft.com/office/drawing/2014/main" id="{BA23434E-70E8-4AE2-BCA4-76F7A83AEC56}"/>
                    </a:ext>
                  </a:extLst>
                </p:cNvPr>
                <p:cNvPicPr/>
                <p:nvPr/>
              </p:nvPicPr>
              <p:blipFill>
                <a:blip r:embed="rId722"/>
                <a:stretch>
                  <a:fillRect/>
                </a:stretch>
              </p:blipFill>
              <p:spPr>
                <a:xfrm>
                  <a:off x="10728939" y="3720005"/>
                  <a:ext cx="17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68" name="Freihand 467">
                  <a:extLst>
                    <a:ext uri="{FF2B5EF4-FFF2-40B4-BE49-F238E27FC236}">
                      <a16:creationId xmlns:a16="http://schemas.microsoft.com/office/drawing/2014/main" id="{371EE13F-FD2B-45A9-995E-0211E9E7E0AB}"/>
                    </a:ext>
                  </a:extLst>
                </p14:cNvPr>
                <p14:cNvContentPartPr/>
                <p14:nvPr/>
              </p14:nvContentPartPr>
              <p14:xfrm>
                <a:off x="10597539" y="3902525"/>
                <a:ext cx="60120" cy="94320"/>
              </p14:xfrm>
            </p:contentPart>
          </mc:Choice>
          <mc:Fallback xmlns="">
            <p:pic>
              <p:nvPicPr>
                <p:cNvPr id="468" name="Freihand 467">
                  <a:extLst>
                    <a:ext uri="{FF2B5EF4-FFF2-40B4-BE49-F238E27FC236}">
                      <a16:creationId xmlns:a16="http://schemas.microsoft.com/office/drawing/2014/main" id="{371EE13F-FD2B-45A9-995E-0211E9E7E0AB}"/>
                    </a:ext>
                  </a:extLst>
                </p:cNvPr>
                <p:cNvPicPr/>
                <p:nvPr/>
              </p:nvPicPr>
              <p:blipFill>
                <a:blip r:embed="rId724"/>
                <a:stretch>
                  <a:fillRect/>
                </a:stretch>
              </p:blipFill>
              <p:spPr>
                <a:xfrm>
                  <a:off x="10593219" y="3898205"/>
                  <a:ext cx="68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9" name="Freihand 468">
                  <a:extLst>
                    <a:ext uri="{FF2B5EF4-FFF2-40B4-BE49-F238E27FC236}">
                      <a16:creationId xmlns:a16="http://schemas.microsoft.com/office/drawing/2014/main" id="{AD951593-EFD9-43F0-A2C3-BFA717F9D933}"/>
                    </a:ext>
                  </a:extLst>
                </p14:cNvPr>
                <p14:cNvContentPartPr/>
                <p14:nvPr/>
              </p14:nvContentPartPr>
              <p14:xfrm>
                <a:off x="10626699" y="3944645"/>
                <a:ext cx="21240" cy="90720"/>
              </p14:xfrm>
            </p:contentPart>
          </mc:Choice>
          <mc:Fallback xmlns="">
            <p:pic>
              <p:nvPicPr>
                <p:cNvPr id="469" name="Freihand 468">
                  <a:extLst>
                    <a:ext uri="{FF2B5EF4-FFF2-40B4-BE49-F238E27FC236}">
                      <a16:creationId xmlns:a16="http://schemas.microsoft.com/office/drawing/2014/main" id="{AD951593-EFD9-43F0-A2C3-BFA717F9D933}"/>
                    </a:ext>
                  </a:extLst>
                </p:cNvPr>
                <p:cNvPicPr/>
                <p:nvPr/>
              </p:nvPicPr>
              <p:blipFill>
                <a:blip r:embed="rId726"/>
                <a:stretch>
                  <a:fillRect/>
                </a:stretch>
              </p:blipFill>
              <p:spPr>
                <a:xfrm>
                  <a:off x="10622379" y="3940325"/>
                  <a:ext cx="2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70" name="Freihand 469">
                  <a:extLst>
                    <a:ext uri="{FF2B5EF4-FFF2-40B4-BE49-F238E27FC236}">
                      <a16:creationId xmlns:a16="http://schemas.microsoft.com/office/drawing/2014/main" id="{205A8D4E-90DB-4614-BDEE-FE6305FDC418}"/>
                    </a:ext>
                  </a:extLst>
                </p14:cNvPr>
                <p14:cNvContentPartPr/>
                <p14:nvPr/>
              </p14:nvContentPartPr>
              <p14:xfrm>
                <a:off x="10686099" y="3916565"/>
                <a:ext cx="42480" cy="79920"/>
              </p14:xfrm>
            </p:contentPart>
          </mc:Choice>
          <mc:Fallback xmlns="">
            <p:pic>
              <p:nvPicPr>
                <p:cNvPr id="470" name="Freihand 469">
                  <a:extLst>
                    <a:ext uri="{FF2B5EF4-FFF2-40B4-BE49-F238E27FC236}">
                      <a16:creationId xmlns:a16="http://schemas.microsoft.com/office/drawing/2014/main" id="{205A8D4E-90DB-4614-BDEE-FE6305FDC418}"/>
                    </a:ext>
                  </a:extLst>
                </p:cNvPr>
                <p:cNvPicPr/>
                <p:nvPr/>
              </p:nvPicPr>
              <p:blipFill>
                <a:blip r:embed="rId728"/>
                <a:stretch>
                  <a:fillRect/>
                </a:stretch>
              </p:blipFill>
              <p:spPr>
                <a:xfrm>
                  <a:off x="10681779" y="3912245"/>
                  <a:ext cx="51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71" name="Freihand 470">
                  <a:extLst>
                    <a:ext uri="{FF2B5EF4-FFF2-40B4-BE49-F238E27FC236}">
                      <a16:creationId xmlns:a16="http://schemas.microsoft.com/office/drawing/2014/main" id="{786D6AD6-B148-4FBC-91C9-62368A2DABFC}"/>
                    </a:ext>
                  </a:extLst>
                </p14:cNvPr>
                <p14:cNvContentPartPr/>
                <p14:nvPr/>
              </p14:nvContentPartPr>
              <p14:xfrm>
                <a:off x="10762419" y="3898205"/>
                <a:ext cx="50760" cy="71280"/>
              </p14:xfrm>
            </p:contentPart>
          </mc:Choice>
          <mc:Fallback xmlns="">
            <p:pic>
              <p:nvPicPr>
                <p:cNvPr id="471" name="Freihand 470">
                  <a:extLst>
                    <a:ext uri="{FF2B5EF4-FFF2-40B4-BE49-F238E27FC236}">
                      <a16:creationId xmlns:a16="http://schemas.microsoft.com/office/drawing/2014/main" id="{786D6AD6-B148-4FBC-91C9-62368A2DABFC}"/>
                    </a:ext>
                  </a:extLst>
                </p:cNvPr>
                <p:cNvPicPr/>
                <p:nvPr/>
              </p:nvPicPr>
              <p:blipFill>
                <a:blip r:embed="rId730"/>
                <a:stretch>
                  <a:fillRect/>
                </a:stretch>
              </p:blipFill>
              <p:spPr>
                <a:xfrm>
                  <a:off x="10758099" y="3893885"/>
                  <a:ext cx="5940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1">
            <p14:nvContentPartPr>
              <p14:cNvPr id="473" name="Freihand 472">
                <a:extLst>
                  <a:ext uri="{FF2B5EF4-FFF2-40B4-BE49-F238E27FC236}">
                    <a16:creationId xmlns:a16="http://schemas.microsoft.com/office/drawing/2014/main" id="{579E0BA3-EF6B-4B0A-AD46-283F0C923BB3}"/>
                  </a:ext>
                </a:extLst>
              </p14:cNvPr>
              <p14:cNvContentPartPr/>
              <p14:nvPr/>
            </p14:nvContentPartPr>
            <p14:xfrm>
              <a:off x="4815219" y="2752325"/>
              <a:ext cx="580320" cy="40320"/>
            </p14:xfrm>
          </p:contentPart>
        </mc:Choice>
        <mc:Fallback xmlns="">
          <p:pic>
            <p:nvPicPr>
              <p:cNvPr id="473" name="Freihand 472">
                <a:extLst>
                  <a:ext uri="{FF2B5EF4-FFF2-40B4-BE49-F238E27FC236}">
                    <a16:creationId xmlns:a16="http://schemas.microsoft.com/office/drawing/2014/main" id="{579E0BA3-EF6B-4B0A-AD46-283F0C923BB3}"/>
                  </a:ext>
                </a:extLst>
              </p:cNvPr>
              <p:cNvPicPr/>
              <p:nvPr/>
            </p:nvPicPr>
            <p:blipFill>
              <a:blip r:embed="rId732"/>
              <a:stretch>
                <a:fillRect/>
              </a:stretch>
            </p:blipFill>
            <p:spPr>
              <a:xfrm>
                <a:off x="4810899" y="2748005"/>
                <a:ext cx="588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74" name="Freihand 473">
                <a:extLst>
                  <a:ext uri="{FF2B5EF4-FFF2-40B4-BE49-F238E27FC236}">
                    <a16:creationId xmlns:a16="http://schemas.microsoft.com/office/drawing/2014/main" id="{6D612E2D-C188-4A16-AA77-6911C4F45213}"/>
                  </a:ext>
                </a:extLst>
              </p14:cNvPr>
              <p14:cNvContentPartPr/>
              <p14:nvPr/>
            </p14:nvContentPartPr>
            <p14:xfrm>
              <a:off x="5850219" y="4621445"/>
              <a:ext cx="474120" cy="70560"/>
            </p14:xfrm>
          </p:contentPart>
        </mc:Choice>
        <mc:Fallback xmlns="">
          <p:pic>
            <p:nvPicPr>
              <p:cNvPr id="474" name="Freihand 473">
                <a:extLst>
                  <a:ext uri="{FF2B5EF4-FFF2-40B4-BE49-F238E27FC236}">
                    <a16:creationId xmlns:a16="http://schemas.microsoft.com/office/drawing/2014/main" id="{6D612E2D-C188-4A16-AA77-6911C4F45213}"/>
                  </a:ext>
                </a:extLst>
              </p:cNvPr>
              <p:cNvPicPr/>
              <p:nvPr/>
            </p:nvPicPr>
            <p:blipFill>
              <a:blip r:embed="rId734"/>
              <a:stretch>
                <a:fillRect/>
              </a:stretch>
            </p:blipFill>
            <p:spPr>
              <a:xfrm>
                <a:off x="5845899" y="4617125"/>
                <a:ext cx="482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76" name="Freihand 475">
                <a:extLst>
                  <a:ext uri="{FF2B5EF4-FFF2-40B4-BE49-F238E27FC236}">
                    <a16:creationId xmlns:a16="http://schemas.microsoft.com/office/drawing/2014/main" id="{AEC45343-1CC9-464C-B497-C85D2AC95260}"/>
                  </a:ext>
                </a:extLst>
              </p14:cNvPr>
              <p14:cNvContentPartPr/>
              <p14:nvPr/>
            </p14:nvContentPartPr>
            <p14:xfrm>
              <a:off x="10724259" y="3299165"/>
              <a:ext cx="1047600" cy="500760"/>
            </p14:xfrm>
          </p:contentPart>
        </mc:Choice>
        <mc:Fallback xmlns="">
          <p:pic>
            <p:nvPicPr>
              <p:cNvPr id="476" name="Freihand 475">
                <a:extLst>
                  <a:ext uri="{FF2B5EF4-FFF2-40B4-BE49-F238E27FC236}">
                    <a16:creationId xmlns:a16="http://schemas.microsoft.com/office/drawing/2014/main" id="{AEC45343-1CC9-464C-B497-C85D2AC95260}"/>
                  </a:ext>
                </a:extLst>
              </p:cNvPr>
              <p:cNvPicPr/>
              <p:nvPr/>
            </p:nvPicPr>
            <p:blipFill>
              <a:blip r:embed="rId736"/>
              <a:stretch>
                <a:fillRect/>
              </a:stretch>
            </p:blipFill>
            <p:spPr>
              <a:xfrm>
                <a:off x="10719939" y="3294845"/>
                <a:ext cx="1056240" cy="509400"/>
              </a:xfrm>
              <a:prstGeom prst="rect">
                <a:avLst/>
              </a:prstGeom>
            </p:spPr>
          </p:pic>
        </mc:Fallback>
      </mc:AlternateContent>
      <p:grpSp>
        <p:nvGrpSpPr>
          <p:cNvPr id="479" name="Gruppieren 478">
            <a:extLst>
              <a:ext uri="{FF2B5EF4-FFF2-40B4-BE49-F238E27FC236}">
                <a16:creationId xmlns:a16="http://schemas.microsoft.com/office/drawing/2014/main" id="{5D694B2A-56AC-4EBA-A8F9-74606249C7ED}"/>
              </a:ext>
            </a:extLst>
          </p:cNvPr>
          <p:cNvGrpSpPr/>
          <p:nvPr/>
        </p:nvGrpSpPr>
        <p:grpSpPr>
          <a:xfrm>
            <a:off x="11803899" y="3138605"/>
            <a:ext cx="212400" cy="162720"/>
            <a:chOff x="11803899" y="3138605"/>
            <a:chExt cx="212400" cy="162720"/>
          </a:xfrm>
        </p:grpSpPr>
        <mc:AlternateContent xmlns:mc="http://schemas.openxmlformats.org/markup-compatibility/2006" xmlns:p14="http://schemas.microsoft.com/office/powerpoint/2010/main">
          <mc:Choice Requires="p14">
            <p:contentPart p14:bwMode="auto" r:id="rId737">
              <p14:nvContentPartPr>
                <p14:cNvPr id="477" name="Freihand 476">
                  <a:extLst>
                    <a:ext uri="{FF2B5EF4-FFF2-40B4-BE49-F238E27FC236}">
                      <a16:creationId xmlns:a16="http://schemas.microsoft.com/office/drawing/2014/main" id="{5F984465-553C-4465-81D9-7C281AD0EC18}"/>
                    </a:ext>
                  </a:extLst>
                </p14:cNvPr>
                <p14:cNvContentPartPr/>
                <p14:nvPr/>
              </p14:nvContentPartPr>
              <p14:xfrm>
                <a:off x="11803899" y="3151925"/>
                <a:ext cx="101160" cy="149400"/>
              </p14:xfrm>
            </p:contentPart>
          </mc:Choice>
          <mc:Fallback xmlns="">
            <p:pic>
              <p:nvPicPr>
                <p:cNvPr id="477" name="Freihand 476">
                  <a:extLst>
                    <a:ext uri="{FF2B5EF4-FFF2-40B4-BE49-F238E27FC236}">
                      <a16:creationId xmlns:a16="http://schemas.microsoft.com/office/drawing/2014/main" id="{5F984465-553C-4465-81D9-7C281AD0EC18}"/>
                    </a:ext>
                  </a:extLst>
                </p:cNvPr>
                <p:cNvPicPr/>
                <p:nvPr/>
              </p:nvPicPr>
              <p:blipFill>
                <a:blip r:embed="rId738"/>
                <a:stretch>
                  <a:fillRect/>
                </a:stretch>
              </p:blipFill>
              <p:spPr>
                <a:xfrm>
                  <a:off x="11799579" y="3147605"/>
                  <a:ext cx="109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78" name="Freihand 477">
                  <a:extLst>
                    <a:ext uri="{FF2B5EF4-FFF2-40B4-BE49-F238E27FC236}">
                      <a16:creationId xmlns:a16="http://schemas.microsoft.com/office/drawing/2014/main" id="{C3750F36-4151-41D8-91F4-2AACA87F8EFE}"/>
                    </a:ext>
                  </a:extLst>
                </p14:cNvPr>
                <p14:cNvContentPartPr/>
                <p14:nvPr/>
              </p14:nvContentPartPr>
              <p14:xfrm>
                <a:off x="11912979" y="3138605"/>
                <a:ext cx="103320" cy="137160"/>
              </p14:xfrm>
            </p:contentPart>
          </mc:Choice>
          <mc:Fallback xmlns="">
            <p:pic>
              <p:nvPicPr>
                <p:cNvPr id="478" name="Freihand 477">
                  <a:extLst>
                    <a:ext uri="{FF2B5EF4-FFF2-40B4-BE49-F238E27FC236}">
                      <a16:creationId xmlns:a16="http://schemas.microsoft.com/office/drawing/2014/main" id="{C3750F36-4151-41D8-91F4-2AACA87F8EFE}"/>
                    </a:ext>
                  </a:extLst>
                </p:cNvPr>
                <p:cNvPicPr/>
                <p:nvPr/>
              </p:nvPicPr>
              <p:blipFill>
                <a:blip r:embed="rId740"/>
                <a:stretch>
                  <a:fillRect/>
                </a:stretch>
              </p:blipFill>
              <p:spPr>
                <a:xfrm>
                  <a:off x="11908659" y="3134285"/>
                  <a:ext cx="111960" cy="14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1">
            <p14:nvContentPartPr>
              <p14:cNvPr id="507" name="Freihand 506">
                <a:extLst>
                  <a:ext uri="{FF2B5EF4-FFF2-40B4-BE49-F238E27FC236}">
                    <a16:creationId xmlns:a16="http://schemas.microsoft.com/office/drawing/2014/main" id="{29A322EF-F7CA-406C-8652-5F2134CA5BB7}"/>
                  </a:ext>
                </a:extLst>
              </p14:cNvPr>
              <p14:cNvContentPartPr/>
              <p14:nvPr/>
            </p14:nvContentPartPr>
            <p14:xfrm>
              <a:off x="7892139" y="6530525"/>
              <a:ext cx="360" cy="360"/>
            </p14:xfrm>
          </p:contentPart>
        </mc:Choice>
        <mc:Fallback xmlns="">
          <p:pic>
            <p:nvPicPr>
              <p:cNvPr id="507" name="Freihand 506">
                <a:extLst>
                  <a:ext uri="{FF2B5EF4-FFF2-40B4-BE49-F238E27FC236}">
                    <a16:creationId xmlns:a16="http://schemas.microsoft.com/office/drawing/2014/main" id="{29A322EF-F7CA-406C-8652-5F2134CA5BB7}"/>
                  </a:ext>
                </a:extLst>
              </p:cNvPr>
              <p:cNvPicPr/>
              <p:nvPr/>
            </p:nvPicPr>
            <p:blipFill>
              <a:blip r:embed="rId742"/>
              <a:stretch>
                <a:fillRect/>
              </a:stretch>
            </p:blipFill>
            <p:spPr>
              <a:xfrm>
                <a:off x="7887819" y="6526205"/>
                <a:ext cx="9000" cy="9000"/>
              </a:xfrm>
              <a:prstGeom prst="rect">
                <a:avLst/>
              </a:prstGeom>
            </p:spPr>
          </p:pic>
        </mc:Fallback>
      </mc:AlternateContent>
      <p:grpSp>
        <p:nvGrpSpPr>
          <p:cNvPr id="685" name="Gruppieren 684">
            <a:extLst>
              <a:ext uri="{FF2B5EF4-FFF2-40B4-BE49-F238E27FC236}">
                <a16:creationId xmlns:a16="http://schemas.microsoft.com/office/drawing/2014/main" id="{F2DF65D7-0B52-46EA-AE30-D9B212BF764F}"/>
              </a:ext>
            </a:extLst>
          </p:cNvPr>
          <p:cNvGrpSpPr/>
          <p:nvPr/>
        </p:nvGrpSpPr>
        <p:grpSpPr>
          <a:xfrm>
            <a:off x="9082299" y="3561245"/>
            <a:ext cx="2996280" cy="587880"/>
            <a:chOff x="9082299" y="3561245"/>
            <a:chExt cx="2996280" cy="587880"/>
          </a:xfrm>
        </p:grpSpPr>
        <mc:AlternateContent xmlns:mc="http://schemas.openxmlformats.org/markup-compatibility/2006" xmlns:p14="http://schemas.microsoft.com/office/powerpoint/2010/main">
          <mc:Choice Requires="p14">
            <p:contentPart p14:bwMode="auto" r:id="rId743">
              <p14:nvContentPartPr>
                <p14:cNvPr id="481" name="Freihand 480">
                  <a:extLst>
                    <a:ext uri="{FF2B5EF4-FFF2-40B4-BE49-F238E27FC236}">
                      <a16:creationId xmlns:a16="http://schemas.microsoft.com/office/drawing/2014/main" id="{0E4CCDE2-560D-4A45-9F41-E9066F3C384C}"/>
                    </a:ext>
                  </a:extLst>
                </p14:cNvPr>
                <p14:cNvContentPartPr/>
                <p14:nvPr/>
              </p14:nvContentPartPr>
              <p14:xfrm>
                <a:off x="10897059" y="3709205"/>
                <a:ext cx="5400" cy="75960"/>
              </p14:xfrm>
            </p:contentPart>
          </mc:Choice>
          <mc:Fallback xmlns="">
            <p:pic>
              <p:nvPicPr>
                <p:cNvPr id="481" name="Freihand 480">
                  <a:extLst>
                    <a:ext uri="{FF2B5EF4-FFF2-40B4-BE49-F238E27FC236}">
                      <a16:creationId xmlns:a16="http://schemas.microsoft.com/office/drawing/2014/main" id="{0E4CCDE2-560D-4A45-9F41-E9066F3C384C}"/>
                    </a:ext>
                  </a:extLst>
                </p:cNvPr>
                <p:cNvPicPr/>
                <p:nvPr/>
              </p:nvPicPr>
              <p:blipFill>
                <a:blip r:embed="rId744"/>
                <a:stretch>
                  <a:fillRect/>
                </a:stretch>
              </p:blipFill>
              <p:spPr>
                <a:xfrm>
                  <a:off x="10892739" y="3704885"/>
                  <a:ext cx="14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82" name="Freihand 481">
                  <a:extLst>
                    <a:ext uri="{FF2B5EF4-FFF2-40B4-BE49-F238E27FC236}">
                      <a16:creationId xmlns:a16="http://schemas.microsoft.com/office/drawing/2014/main" id="{2F3D1B83-C24B-4324-93C5-6B584DF3CA10}"/>
                    </a:ext>
                  </a:extLst>
                </p14:cNvPr>
                <p14:cNvContentPartPr/>
                <p14:nvPr/>
              </p14:nvContentPartPr>
              <p14:xfrm>
                <a:off x="10899579" y="3769325"/>
                <a:ext cx="7200" cy="43560"/>
              </p14:xfrm>
            </p:contentPart>
          </mc:Choice>
          <mc:Fallback xmlns="">
            <p:pic>
              <p:nvPicPr>
                <p:cNvPr id="482" name="Freihand 481">
                  <a:extLst>
                    <a:ext uri="{FF2B5EF4-FFF2-40B4-BE49-F238E27FC236}">
                      <a16:creationId xmlns:a16="http://schemas.microsoft.com/office/drawing/2014/main" id="{2F3D1B83-C24B-4324-93C5-6B584DF3CA10}"/>
                    </a:ext>
                  </a:extLst>
                </p:cNvPr>
                <p:cNvPicPr/>
                <p:nvPr/>
              </p:nvPicPr>
              <p:blipFill>
                <a:blip r:embed="rId746"/>
                <a:stretch>
                  <a:fillRect/>
                </a:stretch>
              </p:blipFill>
              <p:spPr>
                <a:xfrm>
                  <a:off x="10895259" y="3765005"/>
                  <a:ext cx="15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84" name="Freihand 483">
                  <a:extLst>
                    <a:ext uri="{FF2B5EF4-FFF2-40B4-BE49-F238E27FC236}">
                      <a16:creationId xmlns:a16="http://schemas.microsoft.com/office/drawing/2014/main" id="{FAC2132E-F15F-41BC-A12D-27F8D998909C}"/>
                    </a:ext>
                  </a:extLst>
                </p14:cNvPr>
                <p14:cNvContentPartPr/>
                <p14:nvPr/>
              </p14:nvContentPartPr>
              <p14:xfrm>
                <a:off x="9883299" y="3693365"/>
                <a:ext cx="149400" cy="12960"/>
              </p14:xfrm>
            </p:contentPart>
          </mc:Choice>
          <mc:Fallback xmlns="">
            <p:pic>
              <p:nvPicPr>
                <p:cNvPr id="484" name="Freihand 483">
                  <a:extLst>
                    <a:ext uri="{FF2B5EF4-FFF2-40B4-BE49-F238E27FC236}">
                      <a16:creationId xmlns:a16="http://schemas.microsoft.com/office/drawing/2014/main" id="{FAC2132E-F15F-41BC-A12D-27F8D998909C}"/>
                    </a:ext>
                  </a:extLst>
                </p:cNvPr>
                <p:cNvPicPr/>
                <p:nvPr/>
              </p:nvPicPr>
              <p:blipFill>
                <a:blip r:embed="rId748"/>
                <a:stretch>
                  <a:fillRect/>
                </a:stretch>
              </p:blipFill>
              <p:spPr>
                <a:xfrm>
                  <a:off x="9878979" y="3689045"/>
                  <a:ext cx="158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85" name="Freihand 484">
                  <a:extLst>
                    <a:ext uri="{FF2B5EF4-FFF2-40B4-BE49-F238E27FC236}">
                      <a16:creationId xmlns:a16="http://schemas.microsoft.com/office/drawing/2014/main" id="{247D9DE3-6DE9-4078-AECD-FD25FA84A341}"/>
                    </a:ext>
                  </a:extLst>
                </p14:cNvPr>
                <p14:cNvContentPartPr/>
                <p14:nvPr/>
              </p14:nvContentPartPr>
              <p14:xfrm>
                <a:off x="10182099" y="3685085"/>
                <a:ext cx="383400" cy="13680"/>
              </p14:xfrm>
            </p:contentPart>
          </mc:Choice>
          <mc:Fallback xmlns="">
            <p:pic>
              <p:nvPicPr>
                <p:cNvPr id="485" name="Freihand 484">
                  <a:extLst>
                    <a:ext uri="{FF2B5EF4-FFF2-40B4-BE49-F238E27FC236}">
                      <a16:creationId xmlns:a16="http://schemas.microsoft.com/office/drawing/2014/main" id="{247D9DE3-6DE9-4078-AECD-FD25FA84A341}"/>
                    </a:ext>
                  </a:extLst>
                </p:cNvPr>
                <p:cNvPicPr/>
                <p:nvPr/>
              </p:nvPicPr>
              <p:blipFill>
                <a:blip r:embed="rId750"/>
                <a:stretch>
                  <a:fillRect/>
                </a:stretch>
              </p:blipFill>
              <p:spPr>
                <a:xfrm>
                  <a:off x="10177779" y="3680765"/>
                  <a:ext cx="392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86" name="Freihand 485">
                  <a:extLst>
                    <a:ext uri="{FF2B5EF4-FFF2-40B4-BE49-F238E27FC236}">
                      <a16:creationId xmlns:a16="http://schemas.microsoft.com/office/drawing/2014/main" id="{15B6528A-CD1B-4A0B-ABD6-AB46A64DA74E}"/>
                    </a:ext>
                  </a:extLst>
                </p14:cNvPr>
                <p14:cNvContentPartPr/>
                <p14:nvPr/>
              </p14:nvContentPartPr>
              <p14:xfrm>
                <a:off x="10639659" y="3703085"/>
                <a:ext cx="274320" cy="11520"/>
              </p14:xfrm>
            </p:contentPart>
          </mc:Choice>
          <mc:Fallback xmlns="">
            <p:pic>
              <p:nvPicPr>
                <p:cNvPr id="486" name="Freihand 485">
                  <a:extLst>
                    <a:ext uri="{FF2B5EF4-FFF2-40B4-BE49-F238E27FC236}">
                      <a16:creationId xmlns:a16="http://schemas.microsoft.com/office/drawing/2014/main" id="{15B6528A-CD1B-4A0B-ABD6-AB46A64DA74E}"/>
                    </a:ext>
                  </a:extLst>
                </p:cNvPr>
                <p:cNvPicPr/>
                <p:nvPr/>
              </p:nvPicPr>
              <p:blipFill>
                <a:blip r:embed="rId752"/>
                <a:stretch>
                  <a:fillRect/>
                </a:stretch>
              </p:blipFill>
              <p:spPr>
                <a:xfrm>
                  <a:off x="10635339" y="3698765"/>
                  <a:ext cx="282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2" name="Freihand 491">
                  <a:extLst>
                    <a:ext uri="{FF2B5EF4-FFF2-40B4-BE49-F238E27FC236}">
                      <a16:creationId xmlns:a16="http://schemas.microsoft.com/office/drawing/2014/main" id="{5BCB9170-EA5E-4F69-BD67-96C228B4A8B4}"/>
                    </a:ext>
                  </a:extLst>
                </p14:cNvPr>
                <p14:cNvContentPartPr/>
                <p14:nvPr/>
              </p14:nvContentPartPr>
              <p14:xfrm>
                <a:off x="10852779" y="3856805"/>
                <a:ext cx="44640" cy="72360"/>
              </p14:xfrm>
            </p:contentPart>
          </mc:Choice>
          <mc:Fallback xmlns="">
            <p:pic>
              <p:nvPicPr>
                <p:cNvPr id="492" name="Freihand 491">
                  <a:extLst>
                    <a:ext uri="{FF2B5EF4-FFF2-40B4-BE49-F238E27FC236}">
                      <a16:creationId xmlns:a16="http://schemas.microsoft.com/office/drawing/2014/main" id="{5BCB9170-EA5E-4F69-BD67-96C228B4A8B4}"/>
                    </a:ext>
                  </a:extLst>
                </p:cNvPr>
                <p:cNvPicPr/>
                <p:nvPr/>
              </p:nvPicPr>
              <p:blipFill>
                <a:blip r:embed="rId754"/>
                <a:stretch>
                  <a:fillRect/>
                </a:stretch>
              </p:blipFill>
              <p:spPr>
                <a:xfrm>
                  <a:off x="10848459" y="3852485"/>
                  <a:ext cx="53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3" name="Freihand 492">
                  <a:extLst>
                    <a:ext uri="{FF2B5EF4-FFF2-40B4-BE49-F238E27FC236}">
                      <a16:creationId xmlns:a16="http://schemas.microsoft.com/office/drawing/2014/main" id="{8D350872-EA45-43F5-BB90-852346EB3A4C}"/>
                    </a:ext>
                  </a:extLst>
                </p14:cNvPr>
                <p14:cNvContentPartPr/>
                <p14:nvPr/>
              </p14:nvContentPartPr>
              <p14:xfrm>
                <a:off x="10866819" y="3881285"/>
                <a:ext cx="33480" cy="98640"/>
              </p14:xfrm>
            </p:contentPart>
          </mc:Choice>
          <mc:Fallback xmlns="">
            <p:pic>
              <p:nvPicPr>
                <p:cNvPr id="493" name="Freihand 492">
                  <a:extLst>
                    <a:ext uri="{FF2B5EF4-FFF2-40B4-BE49-F238E27FC236}">
                      <a16:creationId xmlns:a16="http://schemas.microsoft.com/office/drawing/2014/main" id="{8D350872-EA45-43F5-BB90-852346EB3A4C}"/>
                    </a:ext>
                  </a:extLst>
                </p:cNvPr>
                <p:cNvPicPr/>
                <p:nvPr/>
              </p:nvPicPr>
              <p:blipFill>
                <a:blip r:embed="rId756"/>
                <a:stretch>
                  <a:fillRect/>
                </a:stretch>
              </p:blipFill>
              <p:spPr>
                <a:xfrm>
                  <a:off x="10862499" y="3876965"/>
                  <a:ext cx="42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4" name="Freihand 493">
                  <a:extLst>
                    <a:ext uri="{FF2B5EF4-FFF2-40B4-BE49-F238E27FC236}">
                      <a16:creationId xmlns:a16="http://schemas.microsoft.com/office/drawing/2014/main" id="{A2948E65-090B-4D34-966B-3DD74564B2DE}"/>
                    </a:ext>
                  </a:extLst>
                </p14:cNvPr>
                <p14:cNvContentPartPr/>
                <p14:nvPr/>
              </p14:nvContentPartPr>
              <p14:xfrm>
                <a:off x="10896339" y="3831605"/>
                <a:ext cx="114480" cy="92160"/>
              </p14:xfrm>
            </p:contentPart>
          </mc:Choice>
          <mc:Fallback xmlns="">
            <p:pic>
              <p:nvPicPr>
                <p:cNvPr id="494" name="Freihand 493">
                  <a:extLst>
                    <a:ext uri="{FF2B5EF4-FFF2-40B4-BE49-F238E27FC236}">
                      <a16:creationId xmlns:a16="http://schemas.microsoft.com/office/drawing/2014/main" id="{A2948E65-090B-4D34-966B-3DD74564B2DE}"/>
                    </a:ext>
                  </a:extLst>
                </p:cNvPr>
                <p:cNvPicPr/>
                <p:nvPr/>
              </p:nvPicPr>
              <p:blipFill>
                <a:blip r:embed="rId758"/>
                <a:stretch>
                  <a:fillRect/>
                </a:stretch>
              </p:blipFill>
              <p:spPr>
                <a:xfrm>
                  <a:off x="10892019" y="3827285"/>
                  <a:ext cx="123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88" name="Freihand 487">
                  <a:extLst>
                    <a:ext uri="{FF2B5EF4-FFF2-40B4-BE49-F238E27FC236}">
                      <a16:creationId xmlns:a16="http://schemas.microsoft.com/office/drawing/2014/main" id="{17D2E80F-B0BB-4D54-A22D-4938D71B8AA9}"/>
                    </a:ext>
                  </a:extLst>
                </p14:cNvPr>
                <p14:cNvContentPartPr/>
                <p14:nvPr/>
              </p14:nvContentPartPr>
              <p14:xfrm>
                <a:off x="9658299" y="3664925"/>
                <a:ext cx="46800" cy="64800"/>
              </p14:xfrm>
            </p:contentPart>
          </mc:Choice>
          <mc:Fallback xmlns="">
            <p:pic>
              <p:nvPicPr>
                <p:cNvPr id="488" name="Freihand 487">
                  <a:extLst>
                    <a:ext uri="{FF2B5EF4-FFF2-40B4-BE49-F238E27FC236}">
                      <a16:creationId xmlns:a16="http://schemas.microsoft.com/office/drawing/2014/main" id="{17D2E80F-B0BB-4D54-A22D-4938D71B8AA9}"/>
                    </a:ext>
                  </a:extLst>
                </p:cNvPr>
                <p:cNvPicPr/>
                <p:nvPr/>
              </p:nvPicPr>
              <p:blipFill>
                <a:blip r:embed="rId760"/>
                <a:stretch>
                  <a:fillRect/>
                </a:stretch>
              </p:blipFill>
              <p:spPr>
                <a:xfrm>
                  <a:off x="9653979" y="3660605"/>
                  <a:ext cx="55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9" name="Freihand 488">
                  <a:extLst>
                    <a:ext uri="{FF2B5EF4-FFF2-40B4-BE49-F238E27FC236}">
                      <a16:creationId xmlns:a16="http://schemas.microsoft.com/office/drawing/2014/main" id="{4598973C-92C8-4C27-BE44-B047D59F75A4}"/>
                    </a:ext>
                  </a:extLst>
                </p14:cNvPr>
                <p14:cNvContentPartPr/>
                <p14:nvPr/>
              </p14:nvContentPartPr>
              <p14:xfrm>
                <a:off x="9670539" y="3579605"/>
                <a:ext cx="123480" cy="48960"/>
              </p14:xfrm>
            </p:contentPart>
          </mc:Choice>
          <mc:Fallback xmlns="">
            <p:pic>
              <p:nvPicPr>
                <p:cNvPr id="489" name="Freihand 488">
                  <a:extLst>
                    <a:ext uri="{FF2B5EF4-FFF2-40B4-BE49-F238E27FC236}">
                      <a16:creationId xmlns:a16="http://schemas.microsoft.com/office/drawing/2014/main" id="{4598973C-92C8-4C27-BE44-B047D59F75A4}"/>
                    </a:ext>
                  </a:extLst>
                </p:cNvPr>
                <p:cNvPicPr/>
                <p:nvPr/>
              </p:nvPicPr>
              <p:blipFill>
                <a:blip r:embed="rId762"/>
                <a:stretch>
                  <a:fillRect/>
                </a:stretch>
              </p:blipFill>
              <p:spPr>
                <a:xfrm>
                  <a:off x="9666219" y="3575285"/>
                  <a:ext cx="132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0" name="Freihand 489">
                  <a:extLst>
                    <a:ext uri="{FF2B5EF4-FFF2-40B4-BE49-F238E27FC236}">
                      <a16:creationId xmlns:a16="http://schemas.microsoft.com/office/drawing/2014/main" id="{47433678-81E1-4CA2-86A1-A10CD2DBB33D}"/>
                    </a:ext>
                  </a:extLst>
                </p14:cNvPr>
                <p14:cNvContentPartPr/>
                <p14:nvPr/>
              </p14:nvContentPartPr>
              <p14:xfrm>
                <a:off x="9717699" y="3578165"/>
                <a:ext cx="128160" cy="79920"/>
              </p14:xfrm>
            </p:contentPart>
          </mc:Choice>
          <mc:Fallback xmlns="">
            <p:pic>
              <p:nvPicPr>
                <p:cNvPr id="490" name="Freihand 489">
                  <a:extLst>
                    <a:ext uri="{FF2B5EF4-FFF2-40B4-BE49-F238E27FC236}">
                      <a16:creationId xmlns:a16="http://schemas.microsoft.com/office/drawing/2014/main" id="{47433678-81E1-4CA2-86A1-A10CD2DBB33D}"/>
                    </a:ext>
                  </a:extLst>
                </p:cNvPr>
                <p:cNvPicPr/>
                <p:nvPr/>
              </p:nvPicPr>
              <p:blipFill>
                <a:blip r:embed="rId764"/>
                <a:stretch>
                  <a:fillRect/>
                </a:stretch>
              </p:blipFill>
              <p:spPr>
                <a:xfrm>
                  <a:off x="9713379" y="3573845"/>
                  <a:ext cx="136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624" name="Freihand 623">
                  <a:extLst>
                    <a:ext uri="{FF2B5EF4-FFF2-40B4-BE49-F238E27FC236}">
                      <a16:creationId xmlns:a16="http://schemas.microsoft.com/office/drawing/2014/main" id="{8ED1778D-10DD-41BE-BB70-AFF344DB07EA}"/>
                    </a:ext>
                  </a:extLst>
                </p14:cNvPr>
                <p14:cNvContentPartPr/>
                <p14:nvPr/>
              </p14:nvContentPartPr>
              <p14:xfrm>
                <a:off x="9479739" y="3672125"/>
                <a:ext cx="64080" cy="9360"/>
              </p14:xfrm>
            </p:contentPart>
          </mc:Choice>
          <mc:Fallback xmlns="">
            <p:pic>
              <p:nvPicPr>
                <p:cNvPr id="624" name="Freihand 623">
                  <a:extLst>
                    <a:ext uri="{FF2B5EF4-FFF2-40B4-BE49-F238E27FC236}">
                      <a16:creationId xmlns:a16="http://schemas.microsoft.com/office/drawing/2014/main" id="{8ED1778D-10DD-41BE-BB70-AFF344DB07EA}"/>
                    </a:ext>
                  </a:extLst>
                </p:cNvPr>
                <p:cNvPicPr/>
                <p:nvPr/>
              </p:nvPicPr>
              <p:blipFill>
                <a:blip r:embed="rId766"/>
                <a:stretch>
                  <a:fillRect/>
                </a:stretch>
              </p:blipFill>
              <p:spPr>
                <a:xfrm>
                  <a:off x="9475419" y="3667805"/>
                  <a:ext cx="72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625" name="Freihand 624">
                  <a:extLst>
                    <a:ext uri="{FF2B5EF4-FFF2-40B4-BE49-F238E27FC236}">
                      <a16:creationId xmlns:a16="http://schemas.microsoft.com/office/drawing/2014/main" id="{52A2782F-0943-4DFB-B984-C08FB8952D47}"/>
                    </a:ext>
                  </a:extLst>
                </p14:cNvPr>
                <p14:cNvContentPartPr/>
                <p14:nvPr/>
              </p14:nvContentPartPr>
              <p14:xfrm>
                <a:off x="9432939" y="3689765"/>
                <a:ext cx="111240" cy="13680"/>
              </p14:xfrm>
            </p:contentPart>
          </mc:Choice>
          <mc:Fallback xmlns="">
            <p:pic>
              <p:nvPicPr>
                <p:cNvPr id="625" name="Freihand 624">
                  <a:extLst>
                    <a:ext uri="{FF2B5EF4-FFF2-40B4-BE49-F238E27FC236}">
                      <a16:creationId xmlns:a16="http://schemas.microsoft.com/office/drawing/2014/main" id="{52A2782F-0943-4DFB-B984-C08FB8952D47}"/>
                    </a:ext>
                  </a:extLst>
                </p:cNvPr>
                <p:cNvPicPr/>
                <p:nvPr/>
              </p:nvPicPr>
              <p:blipFill>
                <a:blip r:embed="rId768"/>
                <a:stretch>
                  <a:fillRect/>
                </a:stretch>
              </p:blipFill>
              <p:spPr>
                <a:xfrm>
                  <a:off x="9428619" y="3685445"/>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26" name="Freihand 625">
                  <a:extLst>
                    <a:ext uri="{FF2B5EF4-FFF2-40B4-BE49-F238E27FC236}">
                      <a16:creationId xmlns:a16="http://schemas.microsoft.com/office/drawing/2014/main" id="{B56D14CA-C4F3-449A-87B6-E4AEFBEC2EE1}"/>
                    </a:ext>
                  </a:extLst>
                </p14:cNvPr>
                <p14:cNvContentPartPr/>
                <p14:nvPr/>
              </p14:nvContentPartPr>
              <p14:xfrm>
                <a:off x="9082299" y="3614165"/>
                <a:ext cx="176400" cy="112320"/>
              </p14:xfrm>
            </p:contentPart>
          </mc:Choice>
          <mc:Fallback xmlns="">
            <p:pic>
              <p:nvPicPr>
                <p:cNvPr id="626" name="Freihand 625">
                  <a:extLst>
                    <a:ext uri="{FF2B5EF4-FFF2-40B4-BE49-F238E27FC236}">
                      <a16:creationId xmlns:a16="http://schemas.microsoft.com/office/drawing/2014/main" id="{B56D14CA-C4F3-449A-87B6-E4AEFBEC2EE1}"/>
                    </a:ext>
                  </a:extLst>
                </p:cNvPr>
                <p:cNvPicPr/>
                <p:nvPr/>
              </p:nvPicPr>
              <p:blipFill>
                <a:blip r:embed="rId770"/>
                <a:stretch>
                  <a:fillRect/>
                </a:stretch>
              </p:blipFill>
              <p:spPr>
                <a:xfrm>
                  <a:off x="9077979" y="3609845"/>
                  <a:ext cx="185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627" name="Freihand 626">
                  <a:extLst>
                    <a:ext uri="{FF2B5EF4-FFF2-40B4-BE49-F238E27FC236}">
                      <a16:creationId xmlns:a16="http://schemas.microsoft.com/office/drawing/2014/main" id="{B357C28A-F867-4902-B7C3-D85C46A73991}"/>
                    </a:ext>
                  </a:extLst>
                </p14:cNvPr>
                <p14:cNvContentPartPr/>
                <p14:nvPr/>
              </p14:nvContentPartPr>
              <p14:xfrm>
                <a:off x="9281019" y="3626405"/>
                <a:ext cx="82440" cy="76680"/>
              </p14:xfrm>
            </p:contentPart>
          </mc:Choice>
          <mc:Fallback xmlns="">
            <p:pic>
              <p:nvPicPr>
                <p:cNvPr id="627" name="Freihand 626">
                  <a:extLst>
                    <a:ext uri="{FF2B5EF4-FFF2-40B4-BE49-F238E27FC236}">
                      <a16:creationId xmlns:a16="http://schemas.microsoft.com/office/drawing/2014/main" id="{B357C28A-F867-4902-B7C3-D85C46A73991}"/>
                    </a:ext>
                  </a:extLst>
                </p:cNvPr>
                <p:cNvPicPr/>
                <p:nvPr/>
              </p:nvPicPr>
              <p:blipFill>
                <a:blip r:embed="rId772"/>
                <a:stretch>
                  <a:fillRect/>
                </a:stretch>
              </p:blipFill>
              <p:spPr>
                <a:xfrm>
                  <a:off x="9276699" y="3622085"/>
                  <a:ext cx="91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628" name="Freihand 627">
                  <a:extLst>
                    <a:ext uri="{FF2B5EF4-FFF2-40B4-BE49-F238E27FC236}">
                      <a16:creationId xmlns:a16="http://schemas.microsoft.com/office/drawing/2014/main" id="{5DFFA2BF-2C36-4F9C-9243-FFF0AF4FF84A}"/>
                    </a:ext>
                  </a:extLst>
                </p14:cNvPr>
                <p14:cNvContentPartPr/>
                <p14:nvPr/>
              </p14:nvContentPartPr>
              <p14:xfrm>
                <a:off x="9232059" y="3561245"/>
                <a:ext cx="69840" cy="62640"/>
              </p14:xfrm>
            </p:contentPart>
          </mc:Choice>
          <mc:Fallback xmlns="">
            <p:pic>
              <p:nvPicPr>
                <p:cNvPr id="628" name="Freihand 627">
                  <a:extLst>
                    <a:ext uri="{FF2B5EF4-FFF2-40B4-BE49-F238E27FC236}">
                      <a16:creationId xmlns:a16="http://schemas.microsoft.com/office/drawing/2014/main" id="{5DFFA2BF-2C36-4F9C-9243-FFF0AF4FF84A}"/>
                    </a:ext>
                  </a:extLst>
                </p:cNvPr>
                <p:cNvPicPr/>
                <p:nvPr/>
              </p:nvPicPr>
              <p:blipFill>
                <a:blip r:embed="rId774"/>
                <a:stretch>
                  <a:fillRect/>
                </a:stretch>
              </p:blipFill>
              <p:spPr>
                <a:xfrm>
                  <a:off x="9227739" y="3556925"/>
                  <a:ext cx="78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629" name="Freihand 628">
                  <a:extLst>
                    <a:ext uri="{FF2B5EF4-FFF2-40B4-BE49-F238E27FC236}">
                      <a16:creationId xmlns:a16="http://schemas.microsoft.com/office/drawing/2014/main" id="{C64A93A4-6613-4E4E-881F-DC0E12D54F4B}"/>
                    </a:ext>
                  </a:extLst>
                </p14:cNvPr>
                <p14:cNvContentPartPr/>
                <p14:nvPr/>
              </p14:nvContentPartPr>
              <p14:xfrm>
                <a:off x="9323859" y="3667445"/>
                <a:ext cx="108360" cy="56160"/>
              </p14:xfrm>
            </p:contentPart>
          </mc:Choice>
          <mc:Fallback xmlns="">
            <p:pic>
              <p:nvPicPr>
                <p:cNvPr id="629" name="Freihand 628">
                  <a:extLst>
                    <a:ext uri="{FF2B5EF4-FFF2-40B4-BE49-F238E27FC236}">
                      <a16:creationId xmlns:a16="http://schemas.microsoft.com/office/drawing/2014/main" id="{C64A93A4-6613-4E4E-881F-DC0E12D54F4B}"/>
                    </a:ext>
                  </a:extLst>
                </p:cNvPr>
                <p:cNvPicPr/>
                <p:nvPr/>
              </p:nvPicPr>
              <p:blipFill>
                <a:blip r:embed="rId776"/>
                <a:stretch>
                  <a:fillRect/>
                </a:stretch>
              </p:blipFill>
              <p:spPr>
                <a:xfrm>
                  <a:off x="9319539" y="3663125"/>
                  <a:ext cx="1170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680" name="Freihand 679">
                  <a:extLst>
                    <a:ext uri="{FF2B5EF4-FFF2-40B4-BE49-F238E27FC236}">
                      <a16:creationId xmlns:a16="http://schemas.microsoft.com/office/drawing/2014/main" id="{FEAEE92E-2485-4E7C-BC87-F851132FF033}"/>
                    </a:ext>
                  </a:extLst>
                </p14:cNvPr>
                <p14:cNvContentPartPr/>
                <p14:nvPr/>
              </p14:nvContentPartPr>
              <p14:xfrm>
                <a:off x="11024499" y="3943205"/>
                <a:ext cx="640800" cy="157320"/>
              </p14:xfrm>
            </p:contentPart>
          </mc:Choice>
          <mc:Fallback xmlns="">
            <p:pic>
              <p:nvPicPr>
                <p:cNvPr id="680" name="Freihand 679">
                  <a:extLst>
                    <a:ext uri="{FF2B5EF4-FFF2-40B4-BE49-F238E27FC236}">
                      <a16:creationId xmlns:a16="http://schemas.microsoft.com/office/drawing/2014/main" id="{FEAEE92E-2485-4E7C-BC87-F851132FF033}"/>
                    </a:ext>
                  </a:extLst>
                </p:cNvPr>
                <p:cNvPicPr/>
                <p:nvPr/>
              </p:nvPicPr>
              <p:blipFill>
                <a:blip r:embed="rId778"/>
                <a:stretch>
                  <a:fillRect/>
                </a:stretch>
              </p:blipFill>
              <p:spPr>
                <a:xfrm>
                  <a:off x="11020179" y="3938885"/>
                  <a:ext cx="649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681" name="Freihand 680">
                  <a:extLst>
                    <a:ext uri="{FF2B5EF4-FFF2-40B4-BE49-F238E27FC236}">
                      <a16:creationId xmlns:a16="http://schemas.microsoft.com/office/drawing/2014/main" id="{7E941A67-6EB6-47EE-A514-29C7DAB964FF}"/>
                    </a:ext>
                  </a:extLst>
                </p14:cNvPr>
                <p14:cNvContentPartPr/>
                <p14:nvPr/>
              </p14:nvContentPartPr>
              <p14:xfrm>
                <a:off x="11729739" y="4018085"/>
                <a:ext cx="88560" cy="94320"/>
              </p14:xfrm>
            </p:contentPart>
          </mc:Choice>
          <mc:Fallback xmlns="">
            <p:pic>
              <p:nvPicPr>
                <p:cNvPr id="681" name="Freihand 680">
                  <a:extLst>
                    <a:ext uri="{FF2B5EF4-FFF2-40B4-BE49-F238E27FC236}">
                      <a16:creationId xmlns:a16="http://schemas.microsoft.com/office/drawing/2014/main" id="{7E941A67-6EB6-47EE-A514-29C7DAB964FF}"/>
                    </a:ext>
                  </a:extLst>
                </p:cNvPr>
                <p:cNvPicPr/>
                <p:nvPr/>
              </p:nvPicPr>
              <p:blipFill>
                <a:blip r:embed="rId780"/>
                <a:stretch>
                  <a:fillRect/>
                </a:stretch>
              </p:blipFill>
              <p:spPr>
                <a:xfrm>
                  <a:off x="11725419" y="4013765"/>
                  <a:ext cx="97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682" name="Freihand 681">
                  <a:extLst>
                    <a:ext uri="{FF2B5EF4-FFF2-40B4-BE49-F238E27FC236}">
                      <a16:creationId xmlns:a16="http://schemas.microsoft.com/office/drawing/2014/main" id="{B7BAB0AB-0BEF-456C-A673-1B3F8D712C43}"/>
                    </a:ext>
                  </a:extLst>
                </p14:cNvPr>
                <p14:cNvContentPartPr/>
                <p14:nvPr/>
              </p14:nvContentPartPr>
              <p14:xfrm>
                <a:off x="11771859" y="4068845"/>
                <a:ext cx="39960" cy="76680"/>
              </p14:xfrm>
            </p:contentPart>
          </mc:Choice>
          <mc:Fallback xmlns="">
            <p:pic>
              <p:nvPicPr>
                <p:cNvPr id="682" name="Freihand 681">
                  <a:extLst>
                    <a:ext uri="{FF2B5EF4-FFF2-40B4-BE49-F238E27FC236}">
                      <a16:creationId xmlns:a16="http://schemas.microsoft.com/office/drawing/2014/main" id="{B7BAB0AB-0BEF-456C-A673-1B3F8D712C43}"/>
                    </a:ext>
                  </a:extLst>
                </p:cNvPr>
                <p:cNvPicPr/>
                <p:nvPr/>
              </p:nvPicPr>
              <p:blipFill>
                <a:blip r:embed="rId782"/>
                <a:stretch>
                  <a:fillRect/>
                </a:stretch>
              </p:blipFill>
              <p:spPr>
                <a:xfrm>
                  <a:off x="11767539" y="4064525"/>
                  <a:ext cx="4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683" name="Freihand 682">
                  <a:extLst>
                    <a:ext uri="{FF2B5EF4-FFF2-40B4-BE49-F238E27FC236}">
                      <a16:creationId xmlns:a16="http://schemas.microsoft.com/office/drawing/2014/main" id="{C88D2B94-A753-40E5-B484-CC9DC50A8B22}"/>
                    </a:ext>
                  </a:extLst>
                </p14:cNvPr>
                <p14:cNvContentPartPr/>
                <p14:nvPr/>
              </p14:nvContentPartPr>
              <p14:xfrm>
                <a:off x="11840619" y="4033925"/>
                <a:ext cx="99000" cy="115200"/>
              </p14:xfrm>
            </p:contentPart>
          </mc:Choice>
          <mc:Fallback xmlns="">
            <p:pic>
              <p:nvPicPr>
                <p:cNvPr id="683" name="Freihand 682">
                  <a:extLst>
                    <a:ext uri="{FF2B5EF4-FFF2-40B4-BE49-F238E27FC236}">
                      <a16:creationId xmlns:a16="http://schemas.microsoft.com/office/drawing/2014/main" id="{C88D2B94-A753-40E5-B484-CC9DC50A8B22}"/>
                    </a:ext>
                  </a:extLst>
                </p:cNvPr>
                <p:cNvPicPr/>
                <p:nvPr/>
              </p:nvPicPr>
              <p:blipFill>
                <a:blip r:embed="rId784"/>
                <a:stretch>
                  <a:fillRect/>
                </a:stretch>
              </p:blipFill>
              <p:spPr>
                <a:xfrm>
                  <a:off x="11836299" y="4029605"/>
                  <a:ext cx="10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684" name="Freihand 683">
                  <a:extLst>
                    <a:ext uri="{FF2B5EF4-FFF2-40B4-BE49-F238E27FC236}">
                      <a16:creationId xmlns:a16="http://schemas.microsoft.com/office/drawing/2014/main" id="{9DA81372-DFFB-44C6-9C83-ECF15FC5038E}"/>
                    </a:ext>
                  </a:extLst>
                </p14:cNvPr>
                <p14:cNvContentPartPr/>
                <p14:nvPr/>
              </p14:nvContentPartPr>
              <p14:xfrm>
                <a:off x="11962659" y="4020965"/>
                <a:ext cx="115920" cy="122760"/>
              </p14:xfrm>
            </p:contentPart>
          </mc:Choice>
          <mc:Fallback xmlns="">
            <p:pic>
              <p:nvPicPr>
                <p:cNvPr id="684" name="Freihand 683">
                  <a:extLst>
                    <a:ext uri="{FF2B5EF4-FFF2-40B4-BE49-F238E27FC236}">
                      <a16:creationId xmlns:a16="http://schemas.microsoft.com/office/drawing/2014/main" id="{9DA81372-DFFB-44C6-9C83-ECF15FC5038E}"/>
                    </a:ext>
                  </a:extLst>
                </p:cNvPr>
                <p:cNvPicPr/>
                <p:nvPr/>
              </p:nvPicPr>
              <p:blipFill>
                <a:blip r:embed="rId786"/>
                <a:stretch>
                  <a:fillRect/>
                </a:stretch>
              </p:blipFill>
              <p:spPr>
                <a:xfrm>
                  <a:off x="11958339" y="4016645"/>
                  <a:ext cx="124560" cy="131400"/>
                </a:xfrm>
                <a:prstGeom prst="rect">
                  <a:avLst/>
                </a:prstGeom>
              </p:spPr>
            </p:pic>
          </mc:Fallback>
        </mc:AlternateContent>
      </p:grpSp>
      <p:grpSp>
        <p:nvGrpSpPr>
          <p:cNvPr id="722" name="Gruppieren 721">
            <a:extLst>
              <a:ext uri="{FF2B5EF4-FFF2-40B4-BE49-F238E27FC236}">
                <a16:creationId xmlns:a16="http://schemas.microsoft.com/office/drawing/2014/main" id="{0EBAAD18-52E2-40B0-897F-E94C45B58074}"/>
              </a:ext>
            </a:extLst>
          </p:cNvPr>
          <p:cNvGrpSpPr/>
          <p:nvPr/>
        </p:nvGrpSpPr>
        <p:grpSpPr>
          <a:xfrm>
            <a:off x="8129739" y="467405"/>
            <a:ext cx="3967560" cy="2909880"/>
            <a:chOff x="8129739" y="467405"/>
            <a:chExt cx="3967560" cy="2909880"/>
          </a:xfrm>
        </p:grpSpPr>
        <mc:AlternateContent xmlns:mc="http://schemas.openxmlformats.org/markup-compatibility/2006" xmlns:p14="http://schemas.microsoft.com/office/powerpoint/2010/main">
          <mc:Choice Requires="p14">
            <p:contentPart p14:bwMode="auto" r:id="rId787">
              <p14:nvContentPartPr>
                <p14:cNvPr id="496" name="Freihand 495">
                  <a:extLst>
                    <a:ext uri="{FF2B5EF4-FFF2-40B4-BE49-F238E27FC236}">
                      <a16:creationId xmlns:a16="http://schemas.microsoft.com/office/drawing/2014/main" id="{2E104AEB-729D-4C28-BA2A-9B3B4D8F342C}"/>
                    </a:ext>
                  </a:extLst>
                </p14:cNvPr>
                <p14:cNvContentPartPr/>
                <p14:nvPr/>
              </p14:nvContentPartPr>
              <p14:xfrm>
                <a:off x="8376339" y="542285"/>
                <a:ext cx="145080" cy="191880"/>
              </p14:xfrm>
            </p:contentPart>
          </mc:Choice>
          <mc:Fallback xmlns="">
            <p:pic>
              <p:nvPicPr>
                <p:cNvPr id="496" name="Freihand 495">
                  <a:extLst>
                    <a:ext uri="{FF2B5EF4-FFF2-40B4-BE49-F238E27FC236}">
                      <a16:creationId xmlns:a16="http://schemas.microsoft.com/office/drawing/2014/main" id="{2E104AEB-729D-4C28-BA2A-9B3B4D8F342C}"/>
                    </a:ext>
                  </a:extLst>
                </p:cNvPr>
                <p:cNvPicPr/>
                <p:nvPr/>
              </p:nvPicPr>
              <p:blipFill>
                <a:blip r:embed="rId788"/>
                <a:stretch>
                  <a:fillRect/>
                </a:stretch>
              </p:blipFill>
              <p:spPr>
                <a:xfrm>
                  <a:off x="8372019" y="537965"/>
                  <a:ext cx="153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97" name="Freihand 496">
                  <a:extLst>
                    <a:ext uri="{FF2B5EF4-FFF2-40B4-BE49-F238E27FC236}">
                      <a16:creationId xmlns:a16="http://schemas.microsoft.com/office/drawing/2014/main" id="{DF3E0875-2020-48E4-94D5-B8516EBBB8ED}"/>
                    </a:ext>
                  </a:extLst>
                </p14:cNvPr>
                <p14:cNvContentPartPr/>
                <p14:nvPr/>
              </p14:nvContentPartPr>
              <p14:xfrm>
                <a:off x="8483259" y="547685"/>
                <a:ext cx="15840" cy="184320"/>
              </p14:xfrm>
            </p:contentPart>
          </mc:Choice>
          <mc:Fallback xmlns="">
            <p:pic>
              <p:nvPicPr>
                <p:cNvPr id="497" name="Freihand 496">
                  <a:extLst>
                    <a:ext uri="{FF2B5EF4-FFF2-40B4-BE49-F238E27FC236}">
                      <a16:creationId xmlns:a16="http://schemas.microsoft.com/office/drawing/2014/main" id="{DF3E0875-2020-48E4-94D5-B8516EBBB8ED}"/>
                    </a:ext>
                  </a:extLst>
                </p:cNvPr>
                <p:cNvPicPr/>
                <p:nvPr/>
              </p:nvPicPr>
              <p:blipFill>
                <a:blip r:embed="rId790"/>
                <a:stretch>
                  <a:fillRect/>
                </a:stretch>
              </p:blipFill>
              <p:spPr>
                <a:xfrm>
                  <a:off x="8478939" y="543365"/>
                  <a:ext cx="24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98" name="Freihand 497">
                  <a:extLst>
                    <a:ext uri="{FF2B5EF4-FFF2-40B4-BE49-F238E27FC236}">
                      <a16:creationId xmlns:a16="http://schemas.microsoft.com/office/drawing/2014/main" id="{11018246-2F92-42A3-8ECB-CA2AB115C2C6}"/>
                    </a:ext>
                  </a:extLst>
                </p14:cNvPr>
                <p14:cNvContentPartPr/>
                <p14:nvPr/>
              </p14:nvContentPartPr>
              <p14:xfrm>
                <a:off x="8411979" y="492965"/>
                <a:ext cx="230400" cy="213480"/>
              </p14:xfrm>
            </p:contentPart>
          </mc:Choice>
          <mc:Fallback xmlns="">
            <p:pic>
              <p:nvPicPr>
                <p:cNvPr id="498" name="Freihand 497">
                  <a:extLst>
                    <a:ext uri="{FF2B5EF4-FFF2-40B4-BE49-F238E27FC236}">
                      <a16:creationId xmlns:a16="http://schemas.microsoft.com/office/drawing/2014/main" id="{11018246-2F92-42A3-8ECB-CA2AB115C2C6}"/>
                    </a:ext>
                  </a:extLst>
                </p:cNvPr>
                <p:cNvPicPr/>
                <p:nvPr/>
              </p:nvPicPr>
              <p:blipFill>
                <a:blip r:embed="rId792"/>
                <a:stretch>
                  <a:fillRect/>
                </a:stretch>
              </p:blipFill>
              <p:spPr>
                <a:xfrm>
                  <a:off x="8407659" y="488645"/>
                  <a:ext cx="239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99" name="Freihand 498">
                  <a:extLst>
                    <a:ext uri="{FF2B5EF4-FFF2-40B4-BE49-F238E27FC236}">
                      <a16:creationId xmlns:a16="http://schemas.microsoft.com/office/drawing/2014/main" id="{00AB9494-57CD-4814-8E5E-0B37055D4716}"/>
                    </a:ext>
                  </a:extLst>
                </p14:cNvPr>
                <p14:cNvContentPartPr/>
                <p14:nvPr/>
              </p14:nvContentPartPr>
              <p14:xfrm>
                <a:off x="8651019" y="496205"/>
                <a:ext cx="34200" cy="196920"/>
              </p14:xfrm>
            </p:contentPart>
          </mc:Choice>
          <mc:Fallback xmlns="">
            <p:pic>
              <p:nvPicPr>
                <p:cNvPr id="499" name="Freihand 498">
                  <a:extLst>
                    <a:ext uri="{FF2B5EF4-FFF2-40B4-BE49-F238E27FC236}">
                      <a16:creationId xmlns:a16="http://schemas.microsoft.com/office/drawing/2014/main" id="{00AB9494-57CD-4814-8E5E-0B37055D4716}"/>
                    </a:ext>
                  </a:extLst>
                </p:cNvPr>
                <p:cNvPicPr/>
                <p:nvPr/>
              </p:nvPicPr>
              <p:blipFill>
                <a:blip r:embed="rId794"/>
                <a:stretch>
                  <a:fillRect/>
                </a:stretch>
              </p:blipFill>
              <p:spPr>
                <a:xfrm>
                  <a:off x="8646699" y="491885"/>
                  <a:ext cx="428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00" name="Freihand 499">
                  <a:extLst>
                    <a:ext uri="{FF2B5EF4-FFF2-40B4-BE49-F238E27FC236}">
                      <a16:creationId xmlns:a16="http://schemas.microsoft.com/office/drawing/2014/main" id="{6DBDE7E7-B934-4ED0-8408-13151C4CB2C5}"/>
                    </a:ext>
                  </a:extLst>
                </p14:cNvPr>
                <p14:cNvContentPartPr/>
                <p14:nvPr/>
              </p14:nvContentPartPr>
              <p14:xfrm>
                <a:off x="8683059" y="606725"/>
                <a:ext cx="151200" cy="173160"/>
              </p14:xfrm>
            </p:contentPart>
          </mc:Choice>
          <mc:Fallback xmlns="">
            <p:pic>
              <p:nvPicPr>
                <p:cNvPr id="500" name="Freihand 499">
                  <a:extLst>
                    <a:ext uri="{FF2B5EF4-FFF2-40B4-BE49-F238E27FC236}">
                      <a16:creationId xmlns:a16="http://schemas.microsoft.com/office/drawing/2014/main" id="{6DBDE7E7-B934-4ED0-8408-13151C4CB2C5}"/>
                    </a:ext>
                  </a:extLst>
                </p:cNvPr>
                <p:cNvPicPr/>
                <p:nvPr/>
              </p:nvPicPr>
              <p:blipFill>
                <a:blip r:embed="rId796"/>
                <a:stretch>
                  <a:fillRect/>
                </a:stretch>
              </p:blipFill>
              <p:spPr>
                <a:xfrm>
                  <a:off x="8678739" y="602405"/>
                  <a:ext cx="159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01" name="Freihand 500">
                  <a:extLst>
                    <a:ext uri="{FF2B5EF4-FFF2-40B4-BE49-F238E27FC236}">
                      <a16:creationId xmlns:a16="http://schemas.microsoft.com/office/drawing/2014/main" id="{9D859B08-259B-4281-9A97-F087BB60227B}"/>
                    </a:ext>
                  </a:extLst>
                </p14:cNvPr>
                <p14:cNvContentPartPr/>
                <p14:nvPr/>
              </p14:nvContentPartPr>
              <p14:xfrm>
                <a:off x="8862339" y="633725"/>
                <a:ext cx="26640" cy="16920"/>
              </p14:xfrm>
            </p:contentPart>
          </mc:Choice>
          <mc:Fallback xmlns="">
            <p:pic>
              <p:nvPicPr>
                <p:cNvPr id="501" name="Freihand 500">
                  <a:extLst>
                    <a:ext uri="{FF2B5EF4-FFF2-40B4-BE49-F238E27FC236}">
                      <a16:creationId xmlns:a16="http://schemas.microsoft.com/office/drawing/2014/main" id="{9D859B08-259B-4281-9A97-F087BB60227B}"/>
                    </a:ext>
                  </a:extLst>
                </p:cNvPr>
                <p:cNvPicPr/>
                <p:nvPr/>
              </p:nvPicPr>
              <p:blipFill>
                <a:blip r:embed="rId798"/>
                <a:stretch>
                  <a:fillRect/>
                </a:stretch>
              </p:blipFill>
              <p:spPr>
                <a:xfrm>
                  <a:off x="8858019" y="629405"/>
                  <a:ext cx="35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02" name="Freihand 501">
                  <a:extLst>
                    <a:ext uri="{FF2B5EF4-FFF2-40B4-BE49-F238E27FC236}">
                      <a16:creationId xmlns:a16="http://schemas.microsoft.com/office/drawing/2014/main" id="{940106F0-1856-44EC-A941-17CF8C0AF7F1}"/>
                    </a:ext>
                  </a:extLst>
                </p14:cNvPr>
                <p14:cNvContentPartPr/>
                <p14:nvPr/>
              </p14:nvContentPartPr>
              <p14:xfrm>
                <a:off x="9077979" y="467405"/>
                <a:ext cx="155520" cy="225000"/>
              </p14:xfrm>
            </p:contentPart>
          </mc:Choice>
          <mc:Fallback xmlns="">
            <p:pic>
              <p:nvPicPr>
                <p:cNvPr id="502" name="Freihand 501">
                  <a:extLst>
                    <a:ext uri="{FF2B5EF4-FFF2-40B4-BE49-F238E27FC236}">
                      <a16:creationId xmlns:a16="http://schemas.microsoft.com/office/drawing/2014/main" id="{940106F0-1856-44EC-A941-17CF8C0AF7F1}"/>
                    </a:ext>
                  </a:extLst>
                </p:cNvPr>
                <p:cNvPicPr/>
                <p:nvPr/>
              </p:nvPicPr>
              <p:blipFill>
                <a:blip r:embed="rId800"/>
                <a:stretch>
                  <a:fillRect/>
                </a:stretch>
              </p:blipFill>
              <p:spPr>
                <a:xfrm>
                  <a:off x="9073659" y="463085"/>
                  <a:ext cx="1641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03" name="Freihand 502">
                  <a:extLst>
                    <a:ext uri="{FF2B5EF4-FFF2-40B4-BE49-F238E27FC236}">
                      <a16:creationId xmlns:a16="http://schemas.microsoft.com/office/drawing/2014/main" id="{29047E2A-3C0E-4C6E-9F38-8433E0EAAF59}"/>
                    </a:ext>
                  </a:extLst>
                </p14:cNvPr>
                <p14:cNvContentPartPr/>
                <p14:nvPr/>
              </p14:nvContentPartPr>
              <p14:xfrm>
                <a:off x="9300819" y="490445"/>
                <a:ext cx="170280" cy="221040"/>
              </p14:xfrm>
            </p:contentPart>
          </mc:Choice>
          <mc:Fallback xmlns="">
            <p:pic>
              <p:nvPicPr>
                <p:cNvPr id="503" name="Freihand 502">
                  <a:extLst>
                    <a:ext uri="{FF2B5EF4-FFF2-40B4-BE49-F238E27FC236}">
                      <a16:creationId xmlns:a16="http://schemas.microsoft.com/office/drawing/2014/main" id="{29047E2A-3C0E-4C6E-9F38-8433E0EAAF59}"/>
                    </a:ext>
                  </a:extLst>
                </p:cNvPr>
                <p:cNvPicPr/>
                <p:nvPr/>
              </p:nvPicPr>
              <p:blipFill>
                <a:blip r:embed="rId802"/>
                <a:stretch>
                  <a:fillRect/>
                </a:stretch>
              </p:blipFill>
              <p:spPr>
                <a:xfrm>
                  <a:off x="9296499" y="486125"/>
                  <a:ext cx="178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08" name="Freihand 507">
                  <a:extLst>
                    <a:ext uri="{FF2B5EF4-FFF2-40B4-BE49-F238E27FC236}">
                      <a16:creationId xmlns:a16="http://schemas.microsoft.com/office/drawing/2014/main" id="{D67AB96C-204A-47E6-8A38-C369547E1B9C}"/>
                    </a:ext>
                  </a:extLst>
                </p14:cNvPr>
                <p14:cNvContentPartPr/>
                <p14:nvPr/>
              </p14:nvContentPartPr>
              <p14:xfrm>
                <a:off x="8602419" y="906245"/>
                <a:ext cx="28440" cy="178560"/>
              </p14:xfrm>
            </p:contentPart>
          </mc:Choice>
          <mc:Fallback xmlns="">
            <p:pic>
              <p:nvPicPr>
                <p:cNvPr id="508" name="Freihand 507">
                  <a:extLst>
                    <a:ext uri="{FF2B5EF4-FFF2-40B4-BE49-F238E27FC236}">
                      <a16:creationId xmlns:a16="http://schemas.microsoft.com/office/drawing/2014/main" id="{D67AB96C-204A-47E6-8A38-C369547E1B9C}"/>
                    </a:ext>
                  </a:extLst>
                </p:cNvPr>
                <p:cNvPicPr/>
                <p:nvPr/>
              </p:nvPicPr>
              <p:blipFill>
                <a:blip r:embed="rId804"/>
                <a:stretch>
                  <a:fillRect/>
                </a:stretch>
              </p:blipFill>
              <p:spPr>
                <a:xfrm>
                  <a:off x="8598099" y="901925"/>
                  <a:ext cx="37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09" name="Freihand 508">
                  <a:extLst>
                    <a:ext uri="{FF2B5EF4-FFF2-40B4-BE49-F238E27FC236}">
                      <a16:creationId xmlns:a16="http://schemas.microsoft.com/office/drawing/2014/main" id="{A9A5FCFE-F11B-494B-9208-02805472F953}"/>
                    </a:ext>
                  </a:extLst>
                </p14:cNvPr>
                <p14:cNvContentPartPr/>
                <p14:nvPr/>
              </p14:nvContentPartPr>
              <p14:xfrm>
                <a:off x="8521779" y="1057085"/>
                <a:ext cx="147600" cy="35640"/>
              </p14:xfrm>
            </p:contentPart>
          </mc:Choice>
          <mc:Fallback xmlns="">
            <p:pic>
              <p:nvPicPr>
                <p:cNvPr id="509" name="Freihand 508">
                  <a:extLst>
                    <a:ext uri="{FF2B5EF4-FFF2-40B4-BE49-F238E27FC236}">
                      <a16:creationId xmlns:a16="http://schemas.microsoft.com/office/drawing/2014/main" id="{A9A5FCFE-F11B-494B-9208-02805472F953}"/>
                    </a:ext>
                  </a:extLst>
                </p:cNvPr>
                <p:cNvPicPr/>
                <p:nvPr/>
              </p:nvPicPr>
              <p:blipFill>
                <a:blip r:embed="rId806"/>
                <a:stretch>
                  <a:fillRect/>
                </a:stretch>
              </p:blipFill>
              <p:spPr>
                <a:xfrm>
                  <a:off x="8517459" y="1052765"/>
                  <a:ext cx="156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0" name="Freihand 509">
                  <a:extLst>
                    <a:ext uri="{FF2B5EF4-FFF2-40B4-BE49-F238E27FC236}">
                      <a16:creationId xmlns:a16="http://schemas.microsoft.com/office/drawing/2014/main" id="{1B508C3C-AC0E-4B41-A2F6-EC29971F4A3C}"/>
                    </a:ext>
                  </a:extLst>
                </p14:cNvPr>
                <p14:cNvContentPartPr/>
                <p14:nvPr/>
              </p14:nvContentPartPr>
              <p14:xfrm>
                <a:off x="8509539" y="872045"/>
                <a:ext cx="179280" cy="5040"/>
              </p14:xfrm>
            </p:contentPart>
          </mc:Choice>
          <mc:Fallback xmlns="">
            <p:pic>
              <p:nvPicPr>
                <p:cNvPr id="510" name="Freihand 509">
                  <a:extLst>
                    <a:ext uri="{FF2B5EF4-FFF2-40B4-BE49-F238E27FC236}">
                      <a16:creationId xmlns:a16="http://schemas.microsoft.com/office/drawing/2014/main" id="{1B508C3C-AC0E-4B41-A2F6-EC29971F4A3C}"/>
                    </a:ext>
                  </a:extLst>
                </p:cNvPr>
                <p:cNvPicPr/>
                <p:nvPr/>
              </p:nvPicPr>
              <p:blipFill>
                <a:blip r:embed="rId808"/>
                <a:stretch>
                  <a:fillRect/>
                </a:stretch>
              </p:blipFill>
              <p:spPr>
                <a:xfrm>
                  <a:off x="8505219" y="867725"/>
                  <a:ext cx="187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11" name="Freihand 510">
                  <a:extLst>
                    <a:ext uri="{FF2B5EF4-FFF2-40B4-BE49-F238E27FC236}">
                      <a16:creationId xmlns:a16="http://schemas.microsoft.com/office/drawing/2014/main" id="{60209259-A0BD-406A-B812-EB1AE7517FB5}"/>
                    </a:ext>
                  </a:extLst>
                </p14:cNvPr>
                <p14:cNvContentPartPr/>
                <p14:nvPr/>
              </p14:nvContentPartPr>
              <p14:xfrm>
                <a:off x="8757219" y="850085"/>
                <a:ext cx="388440" cy="233280"/>
              </p14:xfrm>
            </p:contentPart>
          </mc:Choice>
          <mc:Fallback xmlns="">
            <p:pic>
              <p:nvPicPr>
                <p:cNvPr id="511" name="Freihand 510">
                  <a:extLst>
                    <a:ext uri="{FF2B5EF4-FFF2-40B4-BE49-F238E27FC236}">
                      <a16:creationId xmlns:a16="http://schemas.microsoft.com/office/drawing/2014/main" id="{60209259-A0BD-406A-B812-EB1AE7517FB5}"/>
                    </a:ext>
                  </a:extLst>
                </p:cNvPr>
                <p:cNvPicPr/>
                <p:nvPr/>
              </p:nvPicPr>
              <p:blipFill>
                <a:blip r:embed="rId810"/>
                <a:stretch>
                  <a:fillRect/>
                </a:stretch>
              </p:blipFill>
              <p:spPr>
                <a:xfrm>
                  <a:off x="8752899" y="845765"/>
                  <a:ext cx="397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2" name="Freihand 511">
                  <a:extLst>
                    <a:ext uri="{FF2B5EF4-FFF2-40B4-BE49-F238E27FC236}">
                      <a16:creationId xmlns:a16="http://schemas.microsoft.com/office/drawing/2014/main" id="{8F7B40A6-6FCE-4022-AD06-1EA28B82A838}"/>
                    </a:ext>
                  </a:extLst>
                </p14:cNvPr>
                <p14:cNvContentPartPr/>
                <p14:nvPr/>
              </p14:nvContentPartPr>
              <p14:xfrm>
                <a:off x="9037659" y="942605"/>
                <a:ext cx="177480" cy="33480"/>
              </p14:xfrm>
            </p:contentPart>
          </mc:Choice>
          <mc:Fallback xmlns="">
            <p:pic>
              <p:nvPicPr>
                <p:cNvPr id="512" name="Freihand 511">
                  <a:extLst>
                    <a:ext uri="{FF2B5EF4-FFF2-40B4-BE49-F238E27FC236}">
                      <a16:creationId xmlns:a16="http://schemas.microsoft.com/office/drawing/2014/main" id="{8F7B40A6-6FCE-4022-AD06-1EA28B82A838}"/>
                    </a:ext>
                  </a:extLst>
                </p:cNvPr>
                <p:cNvPicPr/>
                <p:nvPr/>
              </p:nvPicPr>
              <p:blipFill>
                <a:blip r:embed="rId812"/>
                <a:stretch>
                  <a:fillRect/>
                </a:stretch>
              </p:blipFill>
              <p:spPr>
                <a:xfrm>
                  <a:off x="9033339" y="938285"/>
                  <a:ext cx="186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13" name="Freihand 512">
                  <a:extLst>
                    <a:ext uri="{FF2B5EF4-FFF2-40B4-BE49-F238E27FC236}">
                      <a16:creationId xmlns:a16="http://schemas.microsoft.com/office/drawing/2014/main" id="{2384A8CC-5DCC-4577-83CF-70360D72E690}"/>
                    </a:ext>
                  </a:extLst>
                </p14:cNvPr>
                <p14:cNvContentPartPr/>
                <p14:nvPr/>
              </p14:nvContentPartPr>
              <p14:xfrm>
                <a:off x="9289299" y="855845"/>
                <a:ext cx="87120" cy="141840"/>
              </p14:xfrm>
            </p:contentPart>
          </mc:Choice>
          <mc:Fallback xmlns="">
            <p:pic>
              <p:nvPicPr>
                <p:cNvPr id="513" name="Freihand 512">
                  <a:extLst>
                    <a:ext uri="{FF2B5EF4-FFF2-40B4-BE49-F238E27FC236}">
                      <a16:creationId xmlns:a16="http://schemas.microsoft.com/office/drawing/2014/main" id="{2384A8CC-5DCC-4577-83CF-70360D72E690}"/>
                    </a:ext>
                  </a:extLst>
                </p:cNvPr>
                <p:cNvPicPr/>
                <p:nvPr/>
              </p:nvPicPr>
              <p:blipFill>
                <a:blip r:embed="rId814"/>
                <a:stretch>
                  <a:fillRect/>
                </a:stretch>
              </p:blipFill>
              <p:spPr>
                <a:xfrm>
                  <a:off x="9284979" y="851525"/>
                  <a:ext cx="95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14" name="Freihand 513">
                  <a:extLst>
                    <a:ext uri="{FF2B5EF4-FFF2-40B4-BE49-F238E27FC236}">
                      <a16:creationId xmlns:a16="http://schemas.microsoft.com/office/drawing/2014/main" id="{CE9A91C9-7BDB-46E1-B809-84147808A495}"/>
                    </a:ext>
                  </a:extLst>
                </p14:cNvPr>
                <p14:cNvContentPartPr/>
                <p14:nvPr/>
              </p14:nvContentPartPr>
              <p14:xfrm>
                <a:off x="9472899" y="844685"/>
                <a:ext cx="130680" cy="159480"/>
              </p14:xfrm>
            </p:contentPart>
          </mc:Choice>
          <mc:Fallback xmlns="">
            <p:pic>
              <p:nvPicPr>
                <p:cNvPr id="514" name="Freihand 513">
                  <a:extLst>
                    <a:ext uri="{FF2B5EF4-FFF2-40B4-BE49-F238E27FC236}">
                      <a16:creationId xmlns:a16="http://schemas.microsoft.com/office/drawing/2014/main" id="{CE9A91C9-7BDB-46E1-B809-84147808A495}"/>
                    </a:ext>
                  </a:extLst>
                </p:cNvPr>
                <p:cNvPicPr/>
                <p:nvPr/>
              </p:nvPicPr>
              <p:blipFill>
                <a:blip r:embed="rId816"/>
                <a:stretch>
                  <a:fillRect/>
                </a:stretch>
              </p:blipFill>
              <p:spPr>
                <a:xfrm>
                  <a:off x="9468579" y="840365"/>
                  <a:ext cx="139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15" name="Freihand 514">
                  <a:extLst>
                    <a:ext uri="{FF2B5EF4-FFF2-40B4-BE49-F238E27FC236}">
                      <a16:creationId xmlns:a16="http://schemas.microsoft.com/office/drawing/2014/main" id="{01469728-7B64-437A-9790-EC8C7EF23B2C}"/>
                    </a:ext>
                  </a:extLst>
                </p14:cNvPr>
                <p14:cNvContentPartPr/>
                <p14:nvPr/>
              </p14:nvContentPartPr>
              <p14:xfrm>
                <a:off x="8387859" y="833165"/>
                <a:ext cx="90000" cy="50760"/>
              </p14:xfrm>
            </p:contentPart>
          </mc:Choice>
          <mc:Fallback xmlns="">
            <p:pic>
              <p:nvPicPr>
                <p:cNvPr id="515" name="Freihand 514">
                  <a:extLst>
                    <a:ext uri="{FF2B5EF4-FFF2-40B4-BE49-F238E27FC236}">
                      <a16:creationId xmlns:a16="http://schemas.microsoft.com/office/drawing/2014/main" id="{01469728-7B64-437A-9790-EC8C7EF23B2C}"/>
                    </a:ext>
                  </a:extLst>
                </p:cNvPr>
                <p:cNvPicPr/>
                <p:nvPr/>
              </p:nvPicPr>
              <p:blipFill>
                <a:blip r:embed="rId818"/>
                <a:stretch>
                  <a:fillRect/>
                </a:stretch>
              </p:blipFill>
              <p:spPr>
                <a:xfrm>
                  <a:off x="8383539" y="828845"/>
                  <a:ext cx="98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16" name="Freihand 515">
                  <a:extLst>
                    <a:ext uri="{FF2B5EF4-FFF2-40B4-BE49-F238E27FC236}">
                      <a16:creationId xmlns:a16="http://schemas.microsoft.com/office/drawing/2014/main" id="{0B65D725-6910-4D6B-BD3D-329241826DCA}"/>
                    </a:ext>
                  </a:extLst>
                </p14:cNvPr>
                <p14:cNvContentPartPr/>
                <p14:nvPr/>
              </p14:nvContentPartPr>
              <p14:xfrm>
                <a:off x="9658299" y="757925"/>
                <a:ext cx="103680" cy="106920"/>
              </p14:xfrm>
            </p:contentPart>
          </mc:Choice>
          <mc:Fallback xmlns="">
            <p:pic>
              <p:nvPicPr>
                <p:cNvPr id="516" name="Freihand 515">
                  <a:extLst>
                    <a:ext uri="{FF2B5EF4-FFF2-40B4-BE49-F238E27FC236}">
                      <a16:creationId xmlns:a16="http://schemas.microsoft.com/office/drawing/2014/main" id="{0B65D725-6910-4D6B-BD3D-329241826DCA}"/>
                    </a:ext>
                  </a:extLst>
                </p:cNvPr>
                <p:cNvPicPr/>
                <p:nvPr/>
              </p:nvPicPr>
              <p:blipFill>
                <a:blip r:embed="rId820"/>
                <a:stretch>
                  <a:fillRect/>
                </a:stretch>
              </p:blipFill>
              <p:spPr>
                <a:xfrm>
                  <a:off x="9653979" y="753605"/>
                  <a:ext cx="112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18" name="Freihand 517">
                  <a:extLst>
                    <a:ext uri="{FF2B5EF4-FFF2-40B4-BE49-F238E27FC236}">
                      <a16:creationId xmlns:a16="http://schemas.microsoft.com/office/drawing/2014/main" id="{490BA4D9-6D11-4CB3-9866-B4576FA4FEFC}"/>
                    </a:ext>
                  </a:extLst>
                </p14:cNvPr>
                <p14:cNvContentPartPr/>
                <p14:nvPr/>
              </p14:nvContentPartPr>
              <p14:xfrm>
                <a:off x="8129739" y="1286405"/>
                <a:ext cx="117000" cy="136800"/>
              </p14:xfrm>
            </p:contentPart>
          </mc:Choice>
          <mc:Fallback xmlns="">
            <p:pic>
              <p:nvPicPr>
                <p:cNvPr id="518" name="Freihand 517">
                  <a:extLst>
                    <a:ext uri="{FF2B5EF4-FFF2-40B4-BE49-F238E27FC236}">
                      <a16:creationId xmlns:a16="http://schemas.microsoft.com/office/drawing/2014/main" id="{490BA4D9-6D11-4CB3-9866-B4576FA4FEFC}"/>
                    </a:ext>
                  </a:extLst>
                </p:cNvPr>
                <p:cNvPicPr/>
                <p:nvPr/>
              </p:nvPicPr>
              <p:blipFill>
                <a:blip r:embed="rId822"/>
                <a:stretch>
                  <a:fillRect/>
                </a:stretch>
              </p:blipFill>
              <p:spPr>
                <a:xfrm>
                  <a:off x="8125419" y="1282085"/>
                  <a:ext cx="125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19" name="Freihand 518">
                  <a:extLst>
                    <a:ext uri="{FF2B5EF4-FFF2-40B4-BE49-F238E27FC236}">
                      <a16:creationId xmlns:a16="http://schemas.microsoft.com/office/drawing/2014/main" id="{1DC9FE8F-B650-474C-AA61-4C3D457641E9}"/>
                    </a:ext>
                  </a:extLst>
                </p14:cNvPr>
                <p14:cNvContentPartPr/>
                <p14:nvPr/>
              </p14:nvContentPartPr>
              <p14:xfrm>
                <a:off x="8166099" y="1282445"/>
                <a:ext cx="104040" cy="6840"/>
              </p14:xfrm>
            </p:contentPart>
          </mc:Choice>
          <mc:Fallback xmlns="">
            <p:pic>
              <p:nvPicPr>
                <p:cNvPr id="519" name="Freihand 518">
                  <a:extLst>
                    <a:ext uri="{FF2B5EF4-FFF2-40B4-BE49-F238E27FC236}">
                      <a16:creationId xmlns:a16="http://schemas.microsoft.com/office/drawing/2014/main" id="{1DC9FE8F-B650-474C-AA61-4C3D457641E9}"/>
                    </a:ext>
                  </a:extLst>
                </p:cNvPr>
                <p:cNvPicPr/>
                <p:nvPr/>
              </p:nvPicPr>
              <p:blipFill>
                <a:blip r:embed="rId824"/>
                <a:stretch>
                  <a:fillRect/>
                </a:stretch>
              </p:blipFill>
              <p:spPr>
                <a:xfrm>
                  <a:off x="8161779" y="1278125"/>
                  <a:ext cx="112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20" name="Freihand 519">
                  <a:extLst>
                    <a:ext uri="{FF2B5EF4-FFF2-40B4-BE49-F238E27FC236}">
                      <a16:creationId xmlns:a16="http://schemas.microsoft.com/office/drawing/2014/main" id="{CFE9123A-E86F-4D38-8097-11BDF0C71A04}"/>
                    </a:ext>
                  </a:extLst>
                </p14:cNvPr>
                <p14:cNvContentPartPr/>
                <p14:nvPr/>
              </p14:nvContentPartPr>
              <p14:xfrm>
                <a:off x="8318739" y="1277405"/>
                <a:ext cx="112680" cy="97560"/>
              </p14:xfrm>
            </p:contentPart>
          </mc:Choice>
          <mc:Fallback xmlns="">
            <p:pic>
              <p:nvPicPr>
                <p:cNvPr id="520" name="Freihand 519">
                  <a:extLst>
                    <a:ext uri="{FF2B5EF4-FFF2-40B4-BE49-F238E27FC236}">
                      <a16:creationId xmlns:a16="http://schemas.microsoft.com/office/drawing/2014/main" id="{CFE9123A-E86F-4D38-8097-11BDF0C71A04}"/>
                    </a:ext>
                  </a:extLst>
                </p:cNvPr>
                <p:cNvPicPr/>
                <p:nvPr/>
              </p:nvPicPr>
              <p:blipFill>
                <a:blip r:embed="rId826"/>
                <a:stretch>
                  <a:fillRect/>
                </a:stretch>
              </p:blipFill>
              <p:spPr>
                <a:xfrm>
                  <a:off x="8314419" y="1273085"/>
                  <a:ext cx="121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1" name="Freihand 520">
                  <a:extLst>
                    <a:ext uri="{FF2B5EF4-FFF2-40B4-BE49-F238E27FC236}">
                      <a16:creationId xmlns:a16="http://schemas.microsoft.com/office/drawing/2014/main" id="{5B4DB2C8-14EB-4B46-89BA-EB2B6E645F5E}"/>
                    </a:ext>
                  </a:extLst>
                </p14:cNvPr>
                <p14:cNvContentPartPr/>
                <p14:nvPr/>
              </p14:nvContentPartPr>
              <p14:xfrm>
                <a:off x="8490099" y="1293965"/>
                <a:ext cx="344160" cy="65880"/>
              </p14:xfrm>
            </p:contentPart>
          </mc:Choice>
          <mc:Fallback xmlns="">
            <p:pic>
              <p:nvPicPr>
                <p:cNvPr id="521" name="Freihand 520">
                  <a:extLst>
                    <a:ext uri="{FF2B5EF4-FFF2-40B4-BE49-F238E27FC236}">
                      <a16:creationId xmlns:a16="http://schemas.microsoft.com/office/drawing/2014/main" id="{5B4DB2C8-14EB-4B46-89BA-EB2B6E645F5E}"/>
                    </a:ext>
                  </a:extLst>
                </p:cNvPr>
                <p:cNvPicPr/>
                <p:nvPr/>
              </p:nvPicPr>
              <p:blipFill>
                <a:blip r:embed="rId828"/>
                <a:stretch>
                  <a:fillRect/>
                </a:stretch>
              </p:blipFill>
              <p:spPr>
                <a:xfrm>
                  <a:off x="8485779" y="1289645"/>
                  <a:ext cx="352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22" name="Freihand 521">
                  <a:extLst>
                    <a:ext uri="{FF2B5EF4-FFF2-40B4-BE49-F238E27FC236}">
                      <a16:creationId xmlns:a16="http://schemas.microsoft.com/office/drawing/2014/main" id="{47901E47-7C63-438F-A0A4-10C5ABC09A67}"/>
                    </a:ext>
                  </a:extLst>
                </p14:cNvPr>
                <p14:cNvContentPartPr/>
                <p14:nvPr/>
              </p14:nvContentPartPr>
              <p14:xfrm>
                <a:off x="8958099" y="1265885"/>
                <a:ext cx="9360" cy="110160"/>
              </p14:xfrm>
            </p:contentPart>
          </mc:Choice>
          <mc:Fallback xmlns="">
            <p:pic>
              <p:nvPicPr>
                <p:cNvPr id="522" name="Freihand 521">
                  <a:extLst>
                    <a:ext uri="{FF2B5EF4-FFF2-40B4-BE49-F238E27FC236}">
                      <a16:creationId xmlns:a16="http://schemas.microsoft.com/office/drawing/2014/main" id="{47901E47-7C63-438F-A0A4-10C5ABC09A67}"/>
                    </a:ext>
                  </a:extLst>
                </p:cNvPr>
                <p:cNvPicPr/>
                <p:nvPr/>
              </p:nvPicPr>
              <p:blipFill>
                <a:blip r:embed="rId830"/>
                <a:stretch>
                  <a:fillRect/>
                </a:stretch>
              </p:blipFill>
              <p:spPr>
                <a:xfrm>
                  <a:off x="8953779" y="1261565"/>
                  <a:ext cx="1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23" name="Freihand 522">
                  <a:extLst>
                    <a:ext uri="{FF2B5EF4-FFF2-40B4-BE49-F238E27FC236}">
                      <a16:creationId xmlns:a16="http://schemas.microsoft.com/office/drawing/2014/main" id="{10294979-78DF-4A33-A623-15CE125969CE}"/>
                    </a:ext>
                  </a:extLst>
                </p14:cNvPr>
                <p14:cNvContentPartPr/>
                <p14:nvPr/>
              </p14:nvContentPartPr>
              <p14:xfrm>
                <a:off x="9027579" y="1253645"/>
                <a:ext cx="119880" cy="123480"/>
              </p14:xfrm>
            </p:contentPart>
          </mc:Choice>
          <mc:Fallback xmlns="">
            <p:pic>
              <p:nvPicPr>
                <p:cNvPr id="523" name="Freihand 522">
                  <a:extLst>
                    <a:ext uri="{FF2B5EF4-FFF2-40B4-BE49-F238E27FC236}">
                      <a16:creationId xmlns:a16="http://schemas.microsoft.com/office/drawing/2014/main" id="{10294979-78DF-4A33-A623-15CE125969CE}"/>
                    </a:ext>
                  </a:extLst>
                </p:cNvPr>
                <p:cNvPicPr/>
                <p:nvPr/>
              </p:nvPicPr>
              <p:blipFill>
                <a:blip r:embed="rId832"/>
                <a:stretch>
                  <a:fillRect/>
                </a:stretch>
              </p:blipFill>
              <p:spPr>
                <a:xfrm>
                  <a:off x="9023259" y="1249325"/>
                  <a:ext cx="128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24" name="Freihand 523">
                  <a:extLst>
                    <a:ext uri="{FF2B5EF4-FFF2-40B4-BE49-F238E27FC236}">
                      <a16:creationId xmlns:a16="http://schemas.microsoft.com/office/drawing/2014/main" id="{7CC52714-A6F6-49E3-9641-80FB3484BA65}"/>
                    </a:ext>
                  </a:extLst>
                </p14:cNvPr>
                <p14:cNvContentPartPr/>
                <p14:nvPr/>
              </p14:nvContentPartPr>
              <p14:xfrm>
                <a:off x="9026859" y="1223045"/>
                <a:ext cx="113760" cy="23400"/>
              </p14:xfrm>
            </p:contentPart>
          </mc:Choice>
          <mc:Fallback xmlns="">
            <p:pic>
              <p:nvPicPr>
                <p:cNvPr id="524" name="Freihand 523">
                  <a:extLst>
                    <a:ext uri="{FF2B5EF4-FFF2-40B4-BE49-F238E27FC236}">
                      <a16:creationId xmlns:a16="http://schemas.microsoft.com/office/drawing/2014/main" id="{7CC52714-A6F6-49E3-9641-80FB3484BA65}"/>
                    </a:ext>
                  </a:extLst>
                </p:cNvPr>
                <p:cNvPicPr/>
                <p:nvPr/>
              </p:nvPicPr>
              <p:blipFill>
                <a:blip r:embed="rId834"/>
                <a:stretch>
                  <a:fillRect/>
                </a:stretch>
              </p:blipFill>
              <p:spPr>
                <a:xfrm>
                  <a:off x="9022539" y="1218725"/>
                  <a:ext cx="122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25" name="Freihand 524">
                  <a:extLst>
                    <a:ext uri="{FF2B5EF4-FFF2-40B4-BE49-F238E27FC236}">
                      <a16:creationId xmlns:a16="http://schemas.microsoft.com/office/drawing/2014/main" id="{88D2A7F6-9594-453B-A7AF-3989AD35B85D}"/>
                    </a:ext>
                  </a:extLst>
                </p14:cNvPr>
                <p14:cNvContentPartPr/>
                <p14:nvPr/>
              </p14:nvContentPartPr>
              <p14:xfrm>
                <a:off x="9219819" y="1244285"/>
                <a:ext cx="100440" cy="108360"/>
              </p14:xfrm>
            </p:contentPart>
          </mc:Choice>
          <mc:Fallback xmlns="">
            <p:pic>
              <p:nvPicPr>
                <p:cNvPr id="525" name="Freihand 524">
                  <a:extLst>
                    <a:ext uri="{FF2B5EF4-FFF2-40B4-BE49-F238E27FC236}">
                      <a16:creationId xmlns:a16="http://schemas.microsoft.com/office/drawing/2014/main" id="{88D2A7F6-9594-453B-A7AF-3989AD35B85D}"/>
                    </a:ext>
                  </a:extLst>
                </p:cNvPr>
                <p:cNvPicPr/>
                <p:nvPr/>
              </p:nvPicPr>
              <p:blipFill>
                <a:blip r:embed="rId836"/>
                <a:stretch>
                  <a:fillRect/>
                </a:stretch>
              </p:blipFill>
              <p:spPr>
                <a:xfrm>
                  <a:off x="9215499" y="1239965"/>
                  <a:ext cx="109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26" name="Freihand 525">
                  <a:extLst>
                    <a:ext uri="{FF2B5EF4-FFF2-40B4-BE49-F238E27FC236}">
                      <a16:creationId xmlns:a16="http://schemas.microsoft.com/office/drawing/2014/main" id="{BBB49D7F-46CE-42CF-BD58-0A32BE851B15}"/>
                    </a:ext>
                  </a:extLst>
                </p14:cNvPr>
                <p14:cNvContentPartPr/>
                <p14:nvPr/>
              </p14:nvContentPartPr>
              <p14:xfrm>
                <a:off x="9377499" y="1260125"/>
                <a:ext cx="101520" cy="73440"/>
              </p14:xfrm>
            </p:contentPart>
          </mc:Choice>
          <mc:Fallback xmlns="">
            <p:pic>
              <p:nvPicPr>
                <p:cNvPr id="526" name="Freihand 525">
                  <a:extLst>
                    <a:ext uri="{FF2B5EF4-FFF2-40B4-BE49-F238E27FC236}">
                      <a16:creationId xmlns:a16="http://schemas.microsoft.com/office/drawing/2014/main" id="{BBB49D7F-46CE-42CF-BD58-0A32BE851B15}"/>
                    </a:ext>
                  </a:extLst>
                </p:cNvPr>
                <p:cNvPicPr/>
                <p:nvPr/>
              </p:nvPicPr>
              <p:blipFill>
                <a:blip r:embed="rId838"/>
                <a:stretch>
                  <a:fillRect/>
                </a:stretch>
              </p:blipFill>
              <p:spPr>
                <a:xfrm>
                  <a:off x="9373179" y="1255805"/>
                  <a:ext cx="110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27" name="Freihand 526">
                  <a:extLst>
                    <a:ext uri="{FF2B5EF4-FFF2-40B4-BE49-F238E27FC236}">
                      <a16:creationId xmlns:a16="http://schemas.microsoft.com/office/drawing/2014/main" id="{6FE1CA21-3D5F-4D4D-AFB5-3C846AE60A28}"/>
                    </a:ext>
                  </a:extLst>
                </p14:cNvPr>
                <p14:cNvContentPartPr/>
                <p14:nvPr/>
              </p14:nvContentPartPr>
              <p14:xfrm>
                <a:off x="9593499" y="1261925"/>
                <a:ext cx="89640" cy="49320"/>
              </p14:xfrm>
            </p:contentPart>
          </mc:Choice>
          <mc:Fallback xmlns="">
            <p:pic>
              <p:nvPicPr>
                <p:cNvPr id="527" name="Freihand 526">
                  <a:extLst>
                    <a:ext uri="{FF2B5EF4-FFF2-40B4-BE49-F238E27FC236}">
                      <a16:creationId xmlns:a16="http://schemas.microsoft.com/office/drawing/2014/main" id="{6FE1CA21-3D5F-4D4D-AFB5-3C846AE60A28}"/>
                    </a:ext>
                  </a:extLst>
                </p:cNvPr>
                <p:cNvPicPr/>
                <p:nvPr/>
              </p:nvPicPr>
              <p:blipFill>
                <a:blip r:embed="rId840"/>
                <a:stretch>
                  <a:fillRect/>
                </a:stretch>
              </p:blipFill>
              <p:spPr>
                <a:xfrm>
                  <a:off x="9589179" y="1257605"/>
                  <a:ext cx="98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8" name="Freihand 527">
                  <a:extLst>
                    <a:ext uri="{FF2B5EF4-FFF2-40B4-BE49-F238E27FC236}">
                      <a16:creationId xmlns:a16="http://schemas.microsoft.com/office/drawing/2014/main" id="{8D969B15-B19B-4FA3-B8B0-EFD999495147}"/>
                    </a:ext>
                  </a:extLst>
                </p14:cNvPr>
                <p14:cNvContentPartPr/>
                <p14:nvPr/>
              </p14:nvContentPartPr>
              <p14:xfrm>
                <a:off x="9611859" y="1184885"/>
                <a:ext cx="286560" cy="60120"/>
              </p14:xfrm>
            </p:contentPart>
          </mc:Choice>
          <mc:Fallback xmlns="">
            <p:pic>
              <p:nvPicPr>
                <p:cNvPr id="528" name="Freihand 527">
                  <a:extLst>
                    <a:ext uri="{FF2B5EF4-FFF2-40B4-BE49-F238E27FC236}">
                      <a16:creationId xmlns:a16="http://schemas.microsoft.com/office/drawing/2014/main" id="{8D969B15-B19B-4FA3-B8B0-EFD999495147}"/>
                    </a:ext>
                  </a:extLst>
                </p:cNvPr>
                <p:cNvPicPr/>
                <p:nvPr/>
              </p:nvPicPr>
              <p:blipFill>
                <a:blip r:embed="rId842"/>
                <a:stretch>
                  <a:fillRect/>
                </a:stretch>
              </p:blipFill>
              <p:spPr>
                <a:xfrm>
                  <a:off x="9607539" y="1180565"/>
                  <a:ext cx="295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9" name="Freihand 528">
                  <a:extLst>
                    <a:ext uri="{FF2B5EF4-FFF2-40B4-BE49-F238E27FC236}">
                      <a16:creationId xmlns:a16="http://schemas.microsoft.com/office/drawing/2014/main" id="{449134CC-631C-49AE-A92A-84867633B238}"/>
                    </a:ext>
                  </a:extLst>
                </p14:cNvPr>
                <p14:cNvContentPartPr/>
                <p14:nvPr/>
              </p14:nvContentPartPr>
              <p14:xfrm>
                <a:off x="9756579" y="1290365"/>
                <a:ext cx="176040" cy="6840"/>
              </p14:xfrm>
            </p:contentPart>
          </mc:Choice>
          <mc:Fallback xmlns="">
            <p:pic>
              <p:nvPicPr>
                <p:cNvPr id="529" name="Freihand 528">
                  <a:extLst>
                    <a:ext uri="{FF2B5EF4-FFF2-40B4-BE49-F238E27FC236}">
                      <a16:creationId xmlns:a16="http://schemas.microsoft.com/office/drawing/2014/main" id="{449134CC-631C-49AE-A92A-84867633B238}"/>
                    </a:ext>
                  </a:extLst>
                </p:cNvPr>
                <p:cNvPicPr/>
                <p:nvPr/>
              </p:nvPicPr>
              <p:blipFill>
                <a:blip r:embed="rId844"/>
                <a:stretch>
                  <a:fillRect/>
                </a:stretch>
              </p:blipFill>
              <p:spPr>
                <a:xfrm>
                  <a:off x="9752259" y="1286045"/>
                  <a:ext cx="184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31" name="Freihand 530">
                  <a:extLst>
                    <a:ext uri="{FF2B5EF4-FFF2-40B4-BE49-F238E27FC236}">
                      <a16:creationId xmlns:a16="http://schemas.microsoft.com/office/drawing/2014/main" id="{D5713BA9-FF90-4C13-B256-D76C629AD7BC}"/>
                    </a:ext>
                  </a:extLst>
                </p14:cNvPr>
                <p14:cNvContentPartPr/>
                <p14:nvPr/>
              </p14:nvContentPartPr>
              <p14:xfrm>
                <a:off x="10100019" y="1173725"/>
                <a:ext cx="87480" cy="99360"/>
              </p14:xfrm>
            </p:contentPart>
          </mc:Choice>
          <mc:Fallback xmlns="">
            <p:pic>
              <p:nvPicPr>
                <p:cNvPr id="531" name="Freihand 530">
                  <a:extLst>
                    <a:ext uri="{FF2B5EF4-FFF2-40B4-BE49-F238E27FC236}">
                      <a16:creationId xmlns:a16="http://schemas.microsoft.com/office/drawing/2014/main" id="{D5713BA9-FF90-4C13-B256-D76C629AD7BC}"/>
                    </a:ext>
                  </a:extLst>
                </p:cNvPr>
                <p:cNvPicPr/>
                <p:nvPr/>
              </p:nvPicPr>
              <p:blipFill>
                <a:blip r:embed="rId846"/>
                <a:stretch>
                  <a:fillRect/>
                </a:stretch>
              </p:blipFill>
              <p:spPr>
                <a:xfrm>
                  <a:off x="10095699" y="1169405"/>
                  <a:ext cx="96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32" name="Freihand 531">
                  <a:extLst>
                    <a:ext uri="{FF2B5EF4-FFF2-40B4-BE49-F238E27FC236}">
                      <a16:creationId xmlns:a16="http://schemas.microsoft.com/office/drawing/2014/main" id="{498F8C5C-2496-4E7F-8490-6DC27B27C912}"/>
                    </a:ext>
                  </a:extLst>
                </p14:cNvPr>
                <p14:cNvContentPartPr/>
                <p14:nvPr/>
              </p14:nvContentPartPr>
              <p14:xfrm>
                <a:off x="10169859" y="1230965"/>
                <a:ext cx="38520" cy="75960"/>
              </p14:xfrm>
            </p:contentPart>
          </mc:Choice>
          <mc:Fallback xmlns="">
            <p:pic>
              <p:nvPicPr>
                <p:cNvPr id="532" name="Freihand 531">
                  <a:extLst>
                    <a:ext uri="{FF2B5EF4-FFF2-40B4-BE49-F238E27FC236}">
                      <a16:creationId xmlns:a16="http://schemas.microsoft.com/office/drawing/2014/main" id="{498F8C5C-2496-4E7F-8490-6DC27B27C912}"/>
                    </a:ext>
                  </a:extLst>
                </p:cNvPr>
                <p:cNvPicPr/>
                <p:nvPr/>
              </p:nvPicPr>
              <p:blipFill>
                <a:blip r:embed="rId848"/>
                <a:stretch>
                  <a:fillRect/>
                </a:stretch>
              </p:blipFill>
              <p:spPr>
                <a:xfrm>
                  <a:off x="10165539" y="1226645"/>
                  <a:ext cx="47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33" name="Freihand 532">
                  <a:extLst>
                    <a:ext uri="{FF2B5EF4-FFF2-40B4-BE49-F238E27FC236}">
                      <a16:creationId xmlns:a16="http://schemas.microsoft.com/office/drawing/2014/main" id="{98290CD2-FCF3-4B9A-A311-D71248DA45A2}"/>
                    </a:ext>
                  </a:extLst>
                </p14:cNvPr>
                <p14:cNvContentPartPr/>
                <p14:nvPr/>
              </p14:nvContentPartPr>
              <p14:xfrm>
                <a:off x="10271019" y="1178405"/>
                <a:ext cx="101880" cy="84960"/>
              </p14:xfrm>
            </p:contentPart>
          </mc:Choice>
          <mc:Fallback xmlns="">
            <p:pic>
              <p:nvPicPr>
                <p:cNvPr id="533" name="Freihand 532">
                  <a:extLst>
                    <a:ext uri="{FF2B5EF4-FFF2-40B4-BE49-F238E27FC236}">
                      <a16:creationId xmlns:a16="http://schemas.microsoft.com/office/drawing/2014/main" id="{98290CD2-FCF3-4B9A-A311-D71248DA45A2}"/>
                    </a:ext>
                  </a:extLst>
                </p:cNvPr>
                <p:cNvPicPr/>
                <p:nvPr/>
              </p:nvPicPr>
              <p:blipFill>
                <a:blip r:embed="rId850"/>
                <a:stretch>
                  <a:fillRect/>
                </a:stretch>
              </p:blipFill>
              <p:spPr>
                <a:xfrm>
                  <a:off x="10266699" y="1174085"/>
                  <a:ext cx="110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34" name="Freihand 533">
                  <a:extLst>
                    <a:ext uri="{FF2B5EF4-FFF2-40B4-BE49-F238E27FC236}">
                      <a16:creationId xmlns:a16="http://schemas.microsoft.com/office/drawing/2014/main" id="{A80B6493-34B5-4399-A42D-851F69397E83}"/>
                    </a:ext>
                  </a:extLst>
                </p14:cNvPr>
                <p14:cNvContentPartPr/>
                <p14:nvPr/>
              </p14:nvContentPartPr>
              <p14:xfrm>
                <a:off x="10403859" y="1176965"/>
                <a:ext cx="90360" cy="83520"/>
              </p14:xfrm>
            </p:contentPart>
          </mc:Choice>
          <mc:Fallback xmlns="">
            <p:pic>
              <p:nvPicPr>
                <p:cNvPr id="534" name="Freihand 533">
                  <a:extLst>
                    <a:ext uri="{FF2B5EF4-FFF2-40B4-BE49-F238E27FC236}">
                      <a16:creationId xmlns:a16="http://schemas.microsoft.com/office/drawing/2014/main" id="{A80B6493-34B5-4399-A42D-851F69397E83}"/>
                    </a:ext>
                  </a:extLst>
                </p:cNvPr>
                <p:cNvPicPr/>
                <p:nvPr/>
              </p:nvPicPr>
              <p:blipFill>
                <a:blip r:embed="rId852"/>
                <a:stretch>
                  <a:fillRect/>
                </a:stretch>
              </p:blipFill>
              <p:spPr>
                <a:xfrm>
                  <a:off x="10399539" y="1172645"/>
                  <a:ext cx="99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35" name="Freihand 534">
                  <a:extLst>
                    <a:ext uri="{FF2B5EF4-FFF2-40B4-BE49-F238E27FC236}">
                      <a16:creationId xmlns:a16="http://schemas.microsoft.com/office/drawing/2014/main" id="{968441E0-01E4-457A-9643-564B2D54BE51}"/>
                    </a:ext>
                  </a:extLst>
                </p14:cNvPr>
                <p14:cNvContentPartPr/>
                <p14:nvPr/>
              </p14:nvContentPartPr>
              <p14:xfrm>
                <a:off x="10641459" y="1174445"/>
                <a:ext cx="23760" cy="116640"/>
              </p14:xfrm>
            </p:contentPart>
          </mc:Choice>
          <mc:Fallback xmlns="">
            <p:pic>
              <p:nvPicPr>
                <p:cNvPr id="535" name="Freihand 534">
                  <a:extLst>
                    <a:ext uri="{FF2B5EF4-FFF2-40B4-BE49-F238E27FC236}">
                      <a16:creationId xmlns:a16="http://schemas.microsoft.com/office/drawing/2014/main" id="{968441E0-01E4-457A-9643-564B2D54BE51}"/>
                    </a:ext>
                  </a:extLst>
                </p:cNvPr>
                <p:cNvPicPr/>
                <p:nvPr/>
              </p:nvPicPr>
              <p:blipFill>
                <a:blip r:embed="rId854"/>
                <a:stretch>
                  <a:fillRect/>
                </a:stretch>
              </p:blipFill>
              <p:spPr>
                <a:xfrm>
                  <a:off x="10637139" y="1170125"/>
                  <a:ext cx="32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36" name="Freihand 535">
                  <a:extLst>
                    <a:ext uri="{FF2B5EF4-FFF2-40B4-BE49-F238E27FC236}">
                      <a16:creationId xmlns:a16="http://schemas.microsoft.com/office/drawing/2014/main" id="{2CA6A130-A9BF-4B17-935C-741D6DC651CF}"/>
                    </a:ext>
                  </a:extLst>
                </p14:cNvPr>
                <p14:cNvContentPartPr/>
                <p14:nvPr/>
              </p14:nvContentPartPr>
              <p14:xfrm>
                <a:off x="10613379" y="1230965"/>
                <a:ext cx="76680" cy="15120"/>
              </p14:xfrm>
            </p:contentPart>
          </mc:Choice>
          <mc:Fallback xmlns="">
            <p:pic>
              <p:nvPicPr>
                <p:cNvPr id="536" name="Freihand 535">
                  <a:extLst>
                    <a:ext uri="{FF2B5EF4-FFF2-40B4-BE49-F238E27FC236}">
                      <a16:creationId xmlns:a16="http://schemas.microsoft.com/office/drawing/2014/main" id="{2CA6A130-A9BF-4B17-935C-741D6DC651CF}"/>
                    </a:ext>
                  </a:extLst>
                </p:cNvPr>
                <p:cNvPicPr/>
                <p:nvPr/>
              </p:nvPicPr>
              <p:blipFill>
                <a:blip r:embed="rId856"/>
                <a:stretch>
                  <a:fillRect/>
                </a:stretch>
              </p:blipFill>
              <p:spPr>
                <a:xfrm>
                  <a:off x="10609059" y="1226645"/>
                  <a:ext cx="85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37" name="Freihand 536">
                  <a:extLst>
                    <a:ext uri="{FF2B5EF4-FFF2-40B4-BE49-F238E27FC236}">
                      <a16:creationId xmlns:a16="http://schemas.microsoft.com/office/drawing/2014/main" id="{68CFCDB6-E938-4292-B294-B70A68003806}"/>
                    </a:ext>
                  </a:extLst>
                </p14:cNvPr>
                <p14:cNvContentPartPr/>
                <p14:nvPr/>
              </p14:nvContentPartPr>
              <p14:xfrm>
                <a:off x="10742259" y="1144925"/>
                <a:ext cx="131760" cy="130680"/>
              </p14:xfrm>
            </p:contentPart>
          </mc:Choice>
          <mc:Fallback xmlns="">
            <p:pic>
              <p:nvPicPr>
                <p:cNvPr id="537" name="Freihand 536">
                  <a:extLst>
                    <a:ext uri="{FF2B5EF4-FFF2-40B4-BE49-F238E27FC236}">
                      <a16:creationId xmlns:a16="http://schemas.microsoft.com/office/drawing/2014/main" id="{68CFCDB6-E938-4292-B294-B70A68003806}"/>
                    </a:ext>
                  </a:extLst>
                </p:cNvPr>
                <p:cNvPicPr/>
                <p:nvPr/>
              </p:nvPicPr>
              <p:blipFill>
                <a:blip r:embed="rId858"/>
                <a:stretch>
                  <a:fillRect/>
                </a:stretch>
              </p:blipFill>
              <p:spPr>
                <a:xfrm>
                  <a:off x="10737939" y="1140605"/>
                  <a:ext cx="140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8" name="Freihand 537">
                  <a:extLst>
                    <a:ext uri="{FF2B5EF4-FFF2-40B4-BE49-F238E27FC236}">
                      <a16:creationId xmlns:a16="http://schemas.microsoft.com/office/drawing/2014/main" id="{1EEFE01C-31A3-4510-B968-76FA8860BB78}"/>
                    </a:ext>
                  </a:extLst>
                </p14:cNvPr>
                <p14:cNvContentPartPr/>
                <p14:nvPr/>
              </p14:nvContentPartPr>
              <p14:xfrm>
                <a:off x="10907859" y="1144205"/>
                <a:ext cx="91080" cy="96120"/>
              </p14:xfrm>
            </p:contentPart>
          </mc:Choice>
          <mc:Fallback xmlns="">
            <p:pic>
              <p:nvPicPr>
                <p:cNvPr id="538" name="Freihand 537">
                  <a:extLst>
                    <a:ext uri="{FF2B5EF4-FFF2-40B4-BE49-F238E27FC236}">
                      <a16:creationId xmlns:a16="http://schemas.microsoft.com/office/drawing/2014/main" id="{1EEFE01C-31A3-4510-B968-76FA8860BB78}"/>
                    </a:ext>
                  </a:extLst>
                </p:cNvPr>
                <p:cNvPicPr/>
                <p:nvPr/>
              </p:nvPicPr>
              <p:blipFill>
                <a:blip r:embed="rId860"/>
                <a:stretch>
                  <a:fillRect/>
                </a:stretch>
              </p:blipFill>
              <p:spPr>
                <a:xfrm>
                  <a:off x="10903539" y="1139885"/>
                  <a:ext cx="99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9" name="Freihand 538">
                  <a:extLst>
                    <a:ext uri="{FF2B5EF4-FFF2-40B4-BE49-F238E27FC236}">
                      <a16:creationId xmlns:a16="http://schemas.microsoft.com/office/drawing/2014/main" id="{157B2D56-10F8-4AAB-8207-5DEA1C3A4796}"/>
                    </a:ext>
                  </a:extLst>
                </p14:cNvPr>
                <p14:cNvContentPartPr/>
                <p14:nvPr/>
              </p14:nvContentPartPr>
              <p14:xfrm>
                <a:off x="11043579" y="1126925"/>
                <a:ext cx="236160" cy="85680"/>
              </p14:xfrm>
            </p:contentPart>
          </mc:Choice>
          <mc:Fallback xmlns="">
            <p:pic>
              <p:nvPicPr>
                <p:cNvPr id="539" name="Freihand 538">
                  <a:extLst>
                    <a:ext uri="{FF2B5EF4-FFF2-40B4-BE49-F238E27FC236}">
                      <a16:creationId xmlns:a16="http://schemas.microsoft.com/office/drawing/2014/main" id="{157B2D56-10F8-4AAB-8207-5DEA1C3A4796}"/>
                    </a:ext>
                  </a:extLst>
                </p:cNvPr>
                <p:cNvPicPr/>
                <p:nvPr/>
              </p:nvPicPr>
              <p:blipFill>
                <a:blip r:embed="rId862"/>
                <a:stretch>
                  <a:fillRect/>
                </a:stretch>
              </p:blipFill>
              <p:spPr>
                <a:xfrm>
                  <a:off x="11039259" y="1122605"/>
                  <a:ext cx="244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40" name="Freihand 539">
                  <a:extLst>
                    <a:ext uri="{FF2B5EF4-FFF2-40B4-BE49-F238E27FC236}">
                      <a16:creationId xmlns:a16="http://schemas.microsoft.com/office/drawing/2014/main" id="{E13FB980-D46C-4B4C-8E00-78AF14B52A62}"/>
                    </a:ext>
                  </a:extLst>
                </p14:cNvPr>
                <p14:cNvContentPartPr/>
                <p14:nvPr/>
              </p14:nvContentPartPr>
              <p14:xfrm>
                <a:off x="11217459" y="1033325"/>
                <a:ext cx="24480" cy="11160"/>
              </p14:xfrm>
            </p:contentPart>
          </mc:Choice>
          <mc:Fallback xmlns="">
            <p:pic>
              <p:nvPicPr>
                <p:cNvPr id="540" name="Freihand 539">
                  <a:extLst>
                    <a:ext uri="{FF2B5EF4-FFF2-40B4-BE49-F238E27FC236}">
                      <a16:creationId xmlns:a16="http://schemas.microsoft.com/office/drawing/2014/main" id="{E13FB980-D46C-4B4C-8E00-78AF14B52A62}"/>
                    </a:ext>
                  </a:extLst>
                </p:cNvPr>
                <p:cNvPicPr/>
                <p:nvPr/>
              </p:nvPicPr>
              <p:blipFill>
                <a:blip r:embed="rId864"/>
                <a:stretch>
                  <a:fillRect/>
                </a:stretch>
              </p:blipFill>
              <p:spPr>
                <a:xfrm>
                  <a:off x="11213139" y="1029005"/>
                  <a:ext cx="33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42" name="Freihand 541">
                  <a:extLst>
                    <a:ext uri="{FF2B5EF4-FFF2-40B4-BE49-F238E27FC236}">
                      <a16:creationId xmlns:a16="http://schemas.microsoft.com/office/drawing/2014/main" id="{AE96D979-A7E0-4903-B0E3-5D2B3DCDFDF4}"/>
                    </a:ext>
                  </a:extLst>
                </p14:cNvPr>
                <p14:cNvContentPartPr/>
                <p14:nvPr/>
              </p14:nvContentPartPr>
              <p14:xfrm>
                <a:off x="11379099" y="1011365"/>
                <a:ext cx="26640" cy="210600"/>
              </p14:xfrm>
            </p:contentPart>
          </mc:Choice>
          <mc:Fallback xmlns="">
            <p:pic>
              <p:nvPicPr>
                <p:cNvPr id="542" name="Freihand 541">
                  <a:extLst>
                    <a:ext uri="{FF2B5EF4-FFF2-40B4-BE49-F238E27FC236}">
                      <a16:creationId xmlns:a16="http://schemas.microsoft.com/office/drawing/2014/main" id="{AE96D979-A7E0-4903-B0E3-5D2B3DCDFDF4}"/>
                    </a:ext>
                  </a:extLst>
                </p:cNvPr>
                <p:cNvPicPr/>
                <p:nvPr/>
              </p:nvPicPr>
              <p:blipFill>
                <a:blip r:embed="rId866"/>
                <a:stretch>
                  <a:fillRect/>
                </a:stretch>
              </p:blipFill>
              <p:spPr>
                <a:xfrm>
                  <a:off x="11374779" y="1007045"/>
                  <a:ext cx="35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43" name="Freihand 542">
                  <a:extLst>
                    <a:ext uri="{FF2B5EF4-FFF2-40B4-BE49-F238E27FC236}">
                      <a16:creationId xmlns:a16="http://schemas.microsoft.com/office/drawing/2014/main" id="{BE796E54-CDCB-44AE-A48A-60FF5A600CC7}"/>
                    </a:ext>
                  </a:extLst>
                </p14:cNvPr>
                <p14:cNvContentPartPr/>
                <p14:nvPr/>
              </p14:nvContentPartPr>
              <p14:xfrm>
                <a:off x="11443539" y="1108925"/>
                <a:ext cx="92880" cy="9000"/>
              </p14:xfrm>
            </p:contentPart>
          </mc:Choice>
          <mc:Fallback xmlns="">
            <p:pic>
              <p:nvPicPr>
                <p:cNvPr id="543" name="Freihand 542">
                  <a:extLst>
                    <a:ext uri="{FF2B5EF4-FFF2-40B4-BE49-F238E27FC236}">
                      <a16:creationId xmlns:a16="http://schemas.microsoft.com/office/drawing/2014/main" id="{BE796E54-CDCB-44AE-A48A-60FF5A600CC7}"/>
                    </a:ext>
                  </a:extLst>
                </p:cNvPr>
                <p:cNvPicPr/>
                <p:nvPr/>
              </p:nvPicPr>
              <p:blipFill>
                <a:blip r:embed="rId868"/>
                <a:stretch>
                  <a:fillRect/>
                </a:stretch>
              </p:blipFill>
              <p:spPr>
                <a:xfrm>
                  <a:off x="11439219" y="1104605"/>
                  <a:ext cx="101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4" name="Freihand 543">
                  <a:extLst>
                    <a:ext uri="{FF2B5EF4-FFF2-40B4-BE49-F238E27FC236}">
                      <a16:creationId xmlns:a16="http://schemas.microsoft.com/office/drawing/2014/main" id="{52FBA71E-1E1C-471F-A5C4-E1EE2C2BE34D}"/>
                    </a:ext>
                  </a:extLst>
                </p14:cNvPr>
                <p14:cNvContentPartPr/>
                <p14:nvPr/>
              </p14:nvContentPartPr>
              <p14:xfrm>
                <a:off x="11542539" y="1030085"/>
                <a:ext cx="52560" cy="69840"/>
              </p14:xfrm>
            </p:contentPart>
          </mc:Choice>
          <mc:Fallback xmlns="">
            <p:pic>
              <p:nvPicPr>
                <p:cNvPr id="544" name="Freihand 543">
                  <a:extLst>
                    <a:ext uri="{FF2B5EF4-FFF2-40B4-BE49-F238E27FC236}">
                      <a16:creationId xmlns:a16="http://schemas.microsoft.com/office/drawing/2014/main" id="{52FBA71E-1E1C-471F-A5C4-E1EE2C2BE34D}"/>
                    </a:ext>
                  </a:extLst>
                </p:cNvPr>
                <p:cNvPicPr/>
                <p:nvPr/>
              </p:nvPicPr>
              <p:blipFill>
                <a:blip r:embed="rId870"/>
                <a:stretch>
                  <a:fillRect/>
                </a:stretch>
              </p:blipFill>
              <p:spPr>
                <a:xfrm>
                  <a:off x="11538219" y="1025765"/>
                  <a:ext cx="61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5" name="Freihand 544">
                  <a:extLst>
                    <a:ext uri="{FF2B5EF4-FFF2-40B4-BE49-F238E27FC236}">
                      <a16:creationId xmlns:a16="http://schemas.microsoft.com/office/drawing/2014/main" id="{48E21FF7-3A1A-44BA-960E-A40C1FC97F84}"/>
                    </a:ext>
                  </a:extLst>
                </p14:cNvPr>
                <p14:cNvContentPartPr/>
                <p14:nvPr/>
              </p14:nvContentPartPr>
              <p14:xfrm>
                <a:off x="11578539" y="1071845"/>
                <a:ext cx="29520" cy="69120"/>
              </p14:xfrm>
            </p:contentPart>
          </mc:Choice>
          <mc:Fallback xmlns="">
            <p:pic>
              <p:nvPicPr>
                <p:cNvPr id="545" name="Freihand 544">
                  <a:extLst>
                    <a:ext uri="{FF2B5EF4-FFF2-40B4-BE49-F238E27FC236}">
                      <a16:creationId xmlns:a16="http://schemas.microsoft.com/office/drawing/2014/main" id="{48E21FF7-3A1A-44BA-960E-A40C1FC97F84}"/>
                    </a:ext>
                  </a:extLst>
                </p:cNvPr>
                <p:cNvPicPr/>
                <p:nvPr/>
              </p:nvPicPr>
              <p:blipFill>
                <a:blip r:embed="rId872"/>
                <a:stretch>
                  <a:fillRect/>
                </a:stretch>
              </p:blipFill>
              <p:spPr>
                <a:xfrm>
                  <a:off x="11574219" y="1067525"/>
                  <a:ext cx="38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6" name="Freihand 545">
                  <a:extLst>
                    <a:ext uri="{FF2B5EF4-FFF2-40B4-BE49-F238E27FC236}">
                      <a16:creationId xmlns:a16="http://schemas.microsoft.com/office/drawing/2014/main" id="{8FC13820-3C31-43EA-9BBA-FE48A8CD1610}"/>
                    </a:ext>
                  </a:extLst>
                </p14:cNvPr>
                <p14:cNvContentPartPr/>
                <p14:nvPr/>
              </p14:nvContentPartPr>
              <p14:xfrm>
                <a:off x="11647659" y="1044485"/>
                <a:ext cx="67680" cy="98640"/>
              </p14:xfrm>
            </p:contentPart>
          </mc:Choice>
          <mc:Fallback xmlns="">
            <p:pic>
              <p:nvPicPr>
                <p:cNvPr id="546" name="Freihand 545">
                  <a:extLst>
                    <a:ext uri="{FF2B5EF4-FFF2-40B4-BE49-F238E27FC236}">
                      <a16:creationId xmlns:a16="http://schemas.microsoft.com/office/drawing/2014/main" id="{8FC13820-3C31-43EA-9BBA-FE48A8CD1610}"/>
                    </a:ext>
                  </a:extLst>
                </p:cNvPr>
                <p:cNvPicPr/>
                <p:nvPr/>
              </p:nvPicPr>
              <p:blipFill>
                <a:blip r:embed="rId874"/>
                <a:stretch>
                  <a:fillRect/>
                </a:stretch>
              </p:blipFill>
              <p:spPr>
                <a:xfrm>
                  <a:off x="11643339" y="1040165"/>
                  <a:ext cx="76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7" name="Freihand 546">
                  <a:extLst>
                    <a:ext uri="{FF2B5EF4-FFF2-40B4-BE49-F238E27FC236}">
                      <a16:creationId xmlns:a16="http://schemas.microsoft.com/office/drawing/2014/main" id="{00154257-C03F-4384-B0D4-84377310BCC0}"/>
                    </a:ext>
                  </a:extLst>
                </p14:cNvPr>
                <p14:cNvContentPartPr/>
                <p14:nvPr/>
              </p14:nvContentPartPr>
              <p14:xfrm>
                <a:off x="11751339" y="1047005"/>
                <a:ext cx="96840" cy="70560"/>
              </p14:xfrm>
            </p:contentPart>
          </mc:Choice>
          <mc:Fallback xmlns="">
            <p:pic>
              <p:nvPicPr>
                <p:cNvPr id="547" name="Freihand 546">
                  <a:extLst>
                    <a:ext uri="{FF2B5EF4-FFF2-40B4-BE49-F238E27FC236}">
                      <a16:creationId xmlns:a16="http://schemas.microsoft.com/office/drawing/2014/main" id="{00154257-C03F-4384-B0D4-84377310BCC0}"/>
                    </a:ext>
                  </a:extLst>
                </p:cNvPr>
                <p:cNvPicPr/>
                <p:nvPr/>
              </p:nvPicPr>
              <p:blipFill>
                <a:blip r:embed="rId876"/>
                <a:stretch>
                  <a:fillRect/>
                </a:stretch>
              </p:blipFill>
              <p:spPr>
                <a:xfrm>
                  <a:off x="11747019" y="1042685"/>
                  <a:ext cx="105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9" name="Freihand 548">
                  <a:extLst>
                    <a:ext uri="{FF2B5EF4-FFF2-40B4-BE49-F238E27FC236}">
                      <a16:creationId xmlns:a16="http://schemas.microsoft.com/office/drawing/2014/main" id="{E3A8F8A3-56FC-4714-9C55-83EC4B4CA519}"/>
                    </a:ext>
                  </a:extLst>
                </p14:cNvPr>
                <p14:cNvContentPartPr/>
                <p14:nvPr/>
              </p14:nvContentPartPr>
              <p14:xfrm>
                <a:off x="11475579" y="1386125"/>
                <a:ext cx="24480" cy="93240"/>
              </p14:xfrm>
            </p:contentPart>
          </mc:Choice>
          <mc:Fallback xmlns="">
            <p:pic>
              <p:nvPicPr>
                <p:cNvPr id="549" name="Freihand 548">
                  <a:extLst>
                    <a:ext uri="{FF2B5EF4-FFF2-40B4-BE49-F238E27FC236}">
                      <a16:creationId xmlns:a16="http://schemas.microsoft.com/office/drawing/2014/main" id="{E3A8F8A3-56FC-4714-9C55-83EC4B4CA519}"/>
                    </a:ext>
                  </a:extLst>
                </p:cNvPr>
                <p:cNvPicPr/>
                <p:nvPr/>
              </p:nvPicPr>
              <p:blipFill>
                <a:blip r:embed="rId878"/>
                <a:stretch>
                  <a:fillRect/>
                </a:stretch>
              </p:blipFill>
              <p:spPr>
                <a:xfrm>
                  <a:off x="11471259" y="1381805"/>
                  <a:ext cx="33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50" name="Freihand 549">
                  <a:extLst>
                    <a:ext uri="{FF2B5EF4-FFF2-40B4-BE49-F238E27FC236}">
                      <a16:creationId xmlns:a16="http://schemas.microsoft.com/office/drawing/2014/main" id="{A0F523B3-3958-4F34-A675-B85292D661D7}"/>
                    </a:ext>
                  </a:extLst>
                </p14:cNvPr>
                <p14:cNvContentPartPr/>
                <p14:nvPr/>
              </p14:nvContentPartPr>
              <p14:xfrm>
                <a:off x="11422659" y="1428245"/>
                <a:ext cx="129240" cy="25200"/>
              </p14:xfrm>
            </p:contentPart>
          </mc:Choice>
          <mc:Fallback xmlns="">
            <p:pic>
              <p:nvPicPr>
                <p:cNvPr id="550" name="Freihand 549">
                  <a:extLst>
                    <a:ext uri="{FF2B5EF4-FFF2-40B4-BE49-F238E27FC236}">
                      <a16:creationId xmlns:a16="http://schemas.microsoft.com/office/drawing/2014/main" id="{A0F523B3-3958-4F34-A675-B85292D661D7}"/>
                    </a:ext>
                  </a:extLst>
                </p:cNvPr>
                <p:cNvPicPr/>
                <p:nvPr/>
              </p:nvPicPr>
              <p:blipFill>
                <a:blip r:embed="rId880"/>
                <a:stretch>
                  <a:fillRect/>
                </a:stretch>
              </p:blipFill>
              <p:spPr>
                <a:xfrm>
                  <a:off x="11418339" y="1423925"/>
                  <a:ext cx="137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51" name="Freihand 550">
                  <a:extLst>
                    <a:ext uri="{FF2B5EF4-FFF2-40B4-BE49-F238E27FC236}">
                      <a16:creationId xmlns:a16="http://schemas.microsoft.com/office/drawing/2014/main" id="{5C2F926D-536C-4FC6-B0E4-62DC152D53DD}"/>
                    </a:ext>
                  </a:extLst>
                </p14:cNvPr>
                <p14:cNvContentPartPr/>
                <p14:nvPr/>
              </p14:nvContentPartPr>
              <p14:xfrm>
                <a:off x="11576019" y="1349765"/>
                <a:ext cx="4680" cy="124920"/>
              </p14:xfrm>
            </p:contentPart>
          </mc:Choice>
          <mc:Fallback xmlns="">
            <p:pic>
              <p:nvPicPr>
                <p:cNvPr id="551" name="Freihand 550">
                  <a:extLst>
                    <a:ext uri="{FF2B5EF4-FFF2-40B4-BE49-F238E27FC236}">
                      <a16:creationId xmlns:a16="http://schemas.microsoft.com/office/drawing/2014/main" id="{5C2F926D-536C-4FC6-B0E4-62DC152D53DD}"/>
                    </a:ext>
                  </a:extLst>
                </p:cNvPr>
                <p:cNvPicPr/>
                <p:nvPr/>
              </p:nvPicPr>
              <p:blipFill>
                <a:blip r:embed="rId882"/>
                <a:stretch>
                  <a:fillRect/>
                </a:stretch>
              </p:blipFill>
              <p:spPr>
                <a:xfrm>
                  <a:off x="11571699" y="1345445"/>
                  <a:ext cx="13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52" name="Freihand 551">
                  <a:extLst>
                    <a:ext uri="{FF2B5EF4-FFF2-40B4-BE49-F238E27FC236}">
                      <a16:creationId xmlns:a16="http://schemas.microsoft.com/office/drawing/2014/main" id="{78FCA238-7EA5-43BA-B529-E81AB36AD1AE}"/>
                    </a:ext>
                  </a:extLst>
                </p14:cNvPr>
                <p14:cNvContentPartPr/>
                <p14:nvPr/>
              </p14:nvContentPartPr>
              <p14:xfrm>
                <a:off x="11613819" y="1339325"/>
                <a:ext cx="104040" cy="114120"/>
              </p14:xfrm>
            </p:contentPart>
          </mc:Choice>
          <mc:Fallback xmlns="">
            <p:pic>
              <p:nvPicPr>
                <p:cNvPr id="552" name="Freihand 551">
                  <a:extLst>
                    <a:ext uri="{FF2B5EF4-FFF2-40B4-BE49-F238E27FC236}">
                      <a16:creationId xmlns:a16="http://schemas.microsoft.com/office/drawing/2014/main" id="{78FCA238-7EA5-43BA-B529-E81AB36AD1AE}"/>
                    </a:ext>
                  </a:extLst>
                </p:cNvPr>
                <p:cNvPicPr/>
                <p:nvPr/>
              </p:nvPicPr>
              <p:blipFill>
                <a:blip r:embed="rId884"/>
                <a:stretch>
                  <a:fillRect/>
                </a:stretch>
              </p:blipFill>
              <p:spPr>
                <a:xfrm>
                  <a:off x="11609499" y="1335005"/>
                  <a:ext cx="112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3" name="Freihand 552">
                  <a:extLst>
                    <a:ext uri="{FF2B5EF4-FFF2-40B4-BE49-F238E27FC236}">
                      <a16:creationId xmlns:a16="http://schemas.microsoft.com/office/drawing/2014/main" id="{CE765A5D-DC48-4251-8B37-B355CC55E065}"/>
                    </a:ext>
                  </a:extLst>
                </p14:cNvPr>
                <p14:cNvContentPartPr/>
                <p14:nvPr/>
              </p14:nvContentPartPr>
              <p14:xfrm>
                <a:off x="11722539" y="1332845"/>
                <a:ext cx="68400" cy="91440"/>
              </p14:xfrm>
            </p:contentPart>
          </mc:Choice>
          <mc:Fallback xmlns="">
            <p:pic>
              <p:nvPicPr>
                <p:cNvPr id="553" name="Freihand 552">
                  <a:extLst>
                    <a:ext uri="{FF2B5EF4-FFF2-40B4-BE49-F238E27FC236}">
                      <a16:creationId xmlns:a16="http://schemas.microsoft.com/office/drawing/2014/main" id="{CE765A5D-DC48-4251-8B37-B355CC55E065}"/>
                    </a:ext>
                  </a:extLst>
                </p:cNvPr>
                <p:cNvPicPr/>
                <p:nvPr/>
              </p:nvPicPr>
              <p:blipFill>
                <a:blip r:embed="rId886"/>
                <a:stretch>
                  <a:fillRect/>
                </a:stretch>
              </p:blipFill>
              <p:spPr>
                <a:xfrm>
                  <a:off x="11718219" y="1328525"/>
                  <a:ext cx="77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4" name="Freihand 553">
                  <a:extLst>
                    <a:ext uri="{FF2B5EF4-FFF2-40B4-BE49-F238E27FC236}">
                      <a16:creationId xmlns:a16="http://schemas.microsoft.com/office/drawing/2014/main" id="{644669CE-6E36-4DCA-BECC-42BA5642DB4F}"/>
                    </a:ext>
                  </a:extLst>
                </p14:cNvPr>
                <p14:cNvContentPartPr/>
                <p14:nvPr/>
              </p14:nvContentPartPr>
              <p14:xfrm>
                <a:off x="11797779" y="1328165"/>
                <a:ext cx="88560" cy="85680"/>
              </p14:xfrm>
            </p:contentPart>
          </mc:Choice>
          <mc:Fallback xmlns="">
            <p:pic>
              <p:nvPicPr>
                <p:cNvPr id="554" name="Freihand 553">
                  <a:extLst>
                    <a:ext uri="{FF2B5EF4-FFF2-40B4-BE49-F238E27FC236}">
                      <a16:creationId xmlns:a16="http://schemas.microsoft.com/office/drawing/2014/main" id="{644669CE-6E36-4DCA-BECC-42BA5642DB4F}"/>
                    </a:ext>
                  </a:extLst>
                </p:cNvPr>
                <p:cNvPicPr/>
                <p:nvPr/>
              </p:nvPicPr>
              <p:blipFill>
                <a:blip r:embed="rId888"/>
                <a:stretch>
                  <a:fillRect/>
                </a:stretch>
              </p:blipFill>
              <p:spPr>
                <a:xfrm>
                  <a:off x="11793459" y="1323845"/>
                  <a:ext cx="97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5" name="Freihand 554">
                  <a:extLst>
                    <a:ext uri="{FF2B5EF4-FFF2-40B4-BE49-F238E27FC236}">
                      <a16:creationId xmlns:a16="http://schemas.microsoft.com/office/drawing/2014/main" id="{C083D0CB-ABBE-4201-9591-244AC53DB37B}"/>
                    </a:ext>
                  </a:extLst>
                </p14:cNvPr>
                <p14:cNvContentPartPr/>
                <p14:nvPr/>
              </p14:nvContentPartPr>
              <p14:xfrm>
                <a:off x="11917299" y="1340405"/>
                <a:ext cx="47880" cy="58320"/>
              </p14:xfrm>
            </p:contentPart>
          </mc:Choice>
          <mc:Fallback xmlns="">
            <p:pic>
              <p:nvPicPr>
                <p:cNvPr id="555" name="Freihand 554">
                  <a:extLst>
                    <a:ext uri="{FF2B5EF4-FFF2-40B4-BE49-F238E27FC236}">
                      <a16:creationId xmlns:a16="http://schemas.microsoft.com/office/drawing/2014/main" id="{C083D0CB-ABBE-4201-9591-244AC53DB37B}"/>
                    </a:ext>
                  </a:extLst>
                </p:cNvPr>
                <p:cNvPicPr/>
                <p:nvPr/>
              </p:nvPicPr>
              <p:blipFill>
                <a:blip r:embed="rId890"/>
                <a:stretch>
                  <a:fillRect/>
                </a:stretch>
              </p:blipFill>
              <p:spPr>
                <a:xfrm>
                  <a:off x="11912979" y="1336085"/>
                  <a:ext cx="56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6" name="Freihand 555">
                  <a:extLst>
                    <a:ext uri="{FF2B5EF4-FFF2-40B4-BE49-F238E27FC236}">
                      <a16:creationId xmlns:a16="http://schemas.microsoft.com/office/drawing/2014/main" id="{0A09924F-A90D-48F3-9923-71258F21EFB6}"/>
                    </a:ext>
                  </a:extLst>
                </p14:cNvPr>
                <p14:cNvContentPartPr/>
                <p14:nvPr/>
              </p14:nvContentPartPr>
              <p14:xfrm>
                <a:off x="11929179" y="1266605"/>
                <a:ext cx="11880" cy="5760"/>
              </p14:xfrm>
            </p:contentPart>
          </mc:Choice>
          <mc:Fallback xmlns="">
            <p:pic>
              <p:nvPicPr>
                <p:cNvPr id="556" name="Freihand 555">
                  <a:extLst>
                    <a:ext uri="{FF2B5EF4-FFF2-40B4-BE49-F238E27FC236}">
                      <a16:creationId xmlns:a16="http://schemas.microsoft.com/office/drawing/2014/main" id="{0A09924F-A90D-48F3-9923-71258F21EFB6}"/>
                    </a:ext>
                  </a:extLst>
                </p:cNvPr>
                <p:cNvPicPr/>
                <p:nvPr/>
              </p:nvPicPr>
              <p:blipFill>
                <a:blip r:embed="rId892"/>
                <a:stretch>
                  <a:fillRect/>
                </a:stretch>
              </p:blipFill>
              <p:spPr>
                <a:xfrm>
                  <a:off x="11924859" y="1262285"/>
                  <a:ext cx="20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7" name="Freihand 556">
                  <a:extLst>
                    <a:ext uri="{FF2B5EF4-FFF2-40B4-BE49-F238E27FC236}">
                      <a16:creationId xmlns:a16="http://schemas.microsoft.com/office/drawing/2014/main" id="{BF4182CD-FB89-4D9D-B6CA-6AB6F517CB01}"/>
                    </a:ext>
                  </a:extLst>
                </p14:cNvPr>
                <p14:cNvContentPartPr/>
                <p14:nvPr/>
              </p14:nvContentPartPr>
              <p14:xfrm>
                <a:off x="8466339" y="1656845"/>
                <a:ext cx="154440" cy="88920"/>
              </p14:xfrm>
            </p:contentPart>
          </mc:Choice>
          <mc:Fallback xmlns="">
            <p:pic>
              <p:nvPicPr>
                <p:cNvPr id="557" name="Freihand 556">
                  <a:extLst>
                    <a:ext uri="{FF2B5EF4-FFF2-40B4-BE49-F238E27FC236}">
                      <a16:creationId xmlns:a16="http://schemas.microsoft.com/office/drawing/2014/main" id="{BF4182CD-FB89-4D9D-B6CA-6AB6F517CB01}"/>
                    </a:ext>
                  </a:extLst>
                </p:cNvPr>
                <p:cNvPicPr/>
                <p:nvPr/>
              </p:nvPicPr>
              <p:blipFill>
                <a:blip r:embed="rId894"/>
                <a:stretch>
                  <a:fillRect/>
                </a:stretch>
              </p:blipFill>
              <p:spPr>
                <a:xfrm>
                  <a:off x="8462019" y="1652525"/>
                  <a:ext cx="163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8" name="Freihand 557">
                  <a:extLst>
                    <a:ext uri="{FF2B5EF4-FFF2-40B4-BE49-F238E27FC236}">
                      <a16:creationId xmlns:a16="http://schemas.microsoft.com/office/drawing/2014/main" id="{5266427B-34AD-4772-B2F1-6A361A7C5774}"/>
                    </a:ext>
                  </a:extLst>
                </p14:cNvPr>
                <p14:cNvContentPartPr/>
                <p14:nvPr/>
              </p14:nvContentPartPr>
              <p14:xfrm>
                <a:off x="8671179" y="1643525"/>
                <a:ext cx="86760" cy="68400"/>
              </p14:xfrm>
            </p:contentPart>
          </mc:Choice>
          <mc:Fallback xmlns="">
            <p:pic>
              <p:nvPicPr>
                <p:cNvPr id="558" name="Freihand 557">
                  <a:extLst>
                    <a:ext uri="{FF2B5EF4-FFF2-40B4-BE49-F238E27FC236}">
                      <a16:creationId xmlns:a16="http://schemas.microsoft.com/office/drawing/2014/main" id="{5266427B-34AD-4772-B2F1-6A361A7C5774}"/>
                    </a:ext>
                  </a:extLst>
                </p:cNvPr>
                <p:cNvPicPr/>
                <p:nvPr/>
              </p:nvPicPr>
              <p:blipFill>
                <a:blip r:embed="rId896"/>
                <a:stretch>
                  <a:fillRect/>
                </a:stretch>
              </p:blipFill>
              <p:spPr>
                <a:xfrm>
                  <a:off x="8666859" y="1639205"/>
                  <a:ext cx="95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9" name="Freihand 558">
                  <a:extLst>
                    <a:ext uri="{FF2B5EF4-FFF2-40B4-BE49-F238E27FC236}">
                      <a16:creationId xmlns:a16="http://schemas.microsoft.com/office/drawing/2014/main" id="{4BDAAC82-6C1D-448E-A66B-316CACB09C5D}"/>
                    </a:ext>
                  </a:extLst>
                </p14:cNvPr>
                <p14:cNvContentPartPr/>
                <p14:nvPr/>
              </p14:nvContentPartPr>
              <p14:xfrm>
                <a:off x="8882139" y="1633085"/>
                <a:ext cx="125640" cy="52560"/>
              </p14:xfrm>
            </p:contentPart>
          </mc:Choice>
          <mc:Fallback xmlns="">
            <p:pic>
              <p:nvPicPr>
                <p:cNvPr id="559" name="Freihand 558">
                  <a:extLst>
                    <a:ext uri="{FF2B5EF4-FFF2-40B4-BE49-F238E27FC236}">
                      <a16:creationId xmlns:a16="http://schemas.microsoft.com/office/drawing/2014/main" id="{4BDAAC82-6C1D-448E-A66B-316CACB09C5D}"/>
                    </a:ext>
                  </a:extLst>
                </p:cNvPr>
                <p:cNvPicPr/>
                <p:nvPr/>
              </p:nvPicPr>
              <p:blipFill>
                <a:blip r:embed="rId898"/>
                <a:stretch>
                  <a:fillRect/>
                </a:stretch>
              </p:blipFill>
              <p:spPr>
                <a:xfrm>
                  <a:off x="8877819" y="1628765"/>
                  <a:ext cx="134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60" name="Freihand 559">
                  <a:extLst>
                    <a:ext uri="{FF2B5EF4-FFF2-40B4-BE49-F238E27FC236}">
                      <a16:creationId xmlns:a16="http://schemas.microsoft.com/office/drawing/2014/main" id="{3304E4A5-4CD2-4AA5-92F6-E46FEB8680AC}"/>
                    </a:ext>
                  </a:extLst>
                </p14:cNvPr>
                <p14:cNvContentPartPr/>
                <p14:nvPr/>
              </p14:nvContentPartPr>
              <p14:xfrm>
                <a:off x="9212979" y="1617965"/>
                <a:ext cx="192960" cy="20160"/>
              </p14:xfrm>
            </p:contentPart>
          </mc:Choice>
          <mc:Fallback xmlns="">
            <p:pic>
              <p:nvPicPr>
                <p:cNvPr id="560" name="Freihand 559">
                  <a:extLst>
                    <a:ext uri="{FF2B5EF4-FFF2-40B4-BE49-F238E27FC236}">
                      <a16:creationId xmlns:a16="http://schemas.microsoft.com/office/drawing/2014/main" id="{3304E4A5-4CD2-4AA5-92F6-E46FEB8680AC}"/>
                    </a:ext>
                  </a:extLst>
                </p:cNvPr>
                <p:cNvPicPr/>
                <p:nvPr/>
              </p:nvPicPr>
              <p:blipFill>
                <a:blip r:embed="rId900"/>
                <a:stretch>
                  <a:fillRect/>
                </a:stretch>
              </p:blipFill>
              <p:spPr>
                <a:xfrm>
                  <a:off x="9208659" y="1613645"/>
                  <a:ext cx="20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61" name="Freihand 560">
                  <a:extLst>
                    <a:ext uri="{FF2B5EF4-FFF2-40B4-BE49-F238E27FC236}">
                      <a16:creationId xmlns:a16="http://schemas.microsoft.com/office/drawing/2014/main" id="{6A09A46E-5115-4361-ACDE-821EF7DEEF62}"/>
                    </a:ext>
                  </a:extLst>
                </p14:cNvPr>
                <p14:cNvContentPartPr/>
                <p14:nvPr/>
              </p14:nvContentPartPr>
              <p14:xfrm>
                <a:off x="9252939" y="1675205"/>
                <a:ext cx="205560" cy="19440"/>
              </p14:xfrm>
            </p:contentPart>
          </mc:Choice>
          <mc:Fallback xmlns="">
            <p:pic>
              <p:nvPicPr>
                <p:cNvPr id="561" name="Freihand 560">
                  <a:extLst>
                    <a:ext uri="{FF2B5EF4-FFF2-40B4-BE49-F238E27FC236}">
                      <a16:creationId xmlns:a16="http://schemas.microsoft.com/office/drawing/2014/main" id="{6A09A46E-5115-4361-ACDE-821EF7DEEF62}"/>
                    </a:ext>
                  </a:extLst>
                </p:cNvPr>
                <p:cNvPicPr/>
                <p:nvPr/>
              </p:nvPicPr>
              <p:blipFill>
                <a:blip r:embed="rId902"/>
                <a:stretch>
                  <a:fillRect/>
                </a:stretch>
              </p:blipFill>
              <p:spPr>
                <a:xfrm>
                  <a:off x="9248619" y="1670885"/>
                  <a:ext cx="214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79" name="Freihand 578">
                  <a:extLst>
                    <a:ext uri="{FF2B5EF4-FFF2-40B4-BE49-F238E27FC236}">
                      <a16:creationId xmlns:a16="http://schemas.microsoft.com/office/drawing/2014/main" id="{88F170D6-C7CB-46A7-8D91-034F2E4DF78C}"/>
                    </a:ext>
                  </a:extLst>
                </p14:cNvPr>
                <p14:cNvContentPartPr/>
                <p14:nvPr/>
              </p14:nvContentPartPr>
              <p14:xfrm>
                <a:off x="8890419" y="1999925"/>
                <a:ext cx="109440" cy="122400"/>
              </p14:xfrm>
            </p:contentPart>
          </mc:Choice>
          <mc:Fallback xmlns="">
            <p:pic>
              <p:nvPicPr>
                <p:cNvPr id="579" name="Freihand 578">
                  <a:extLst>
                    <a:ext uri="{FF2B5EF4-FFF2-40B4-BE49-F238E27FC236}">
                      <a16:creationId xmlns:a16="http://schemas.microsoft.com/office/drawing/2014/main" id="{88F170D6-C7CB-46A7-8D91-034F2E4DF78C}"/>
                    </a:ext>
                  </a:extLst>
                </p:cNvPr>
                <p:cNvPicPr/>
                <p:nvPr/>
              </p:nvPicPr>
              <p:blipFill>
                <a:blip r:embed="rId904"/>
                <a:stretch>
                  <a:fillRect/>
                </a:stretch>
              </p:blipFill>
              <p:spPr>
                <a:xfrm>
                  <a:off x="8886099" y="1995605"/>
                  <a:ext cx="118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80" name="Freihand 579">
                  <a:extLst>
                    <a:ext uri="{FF2B5EF4-FFF2-40B4-BE49-F238E27FC236}">
                      <a16:creationId xmlns:a16="http://schemas.microsoft.com/office/drawing/2014/main" id="{F9A3748D-1EB4-433D-A93A-4A34ECA94874}"/>
                    </a:ext>
                  </a:extLst>
                </p14:cNvPr>
                <p14:cNvContentPartPr/>
                <p14:nvPr/>
              </p14:nvContentPartPr>
              <p14:xfrm>
                <a:off x="8893659" y="1902365"/>
                <a:ext cx="21240" cy="17280"/>
              </p14:xfrm>
            </p:contentPart>
          </mc:Choice>
          <mc:Fallback xmlns="">
            <p:pic>
              <p:nvPicPr>
                <p:cNvPr id="580" name="Freihand 579">
                  <a:extLst>
                    <a:ext uri="{FF2B5EF4-FFF2-40B4-BE49-F238E27FC236}">
                      <a16:creationId xmlns:a16="http://schemas.microsoft.com/office/drawing/2014/main" id="{F9A3748D-1EB4-433D-A93A-4A34ECA94874}"/>
                    </a:ext>
                  </a:extLst>
                </p:cNvPr>
                <p:cNvPicPr/>
                <p:nvPr/>
              </p:nvPicPr>
              <p:blipFill>
                <a:blip r:embed="rId906"/>
                <a:stretch>
                  <a:fillRect/>
                </a:stretch>
              </p:blipFill>
              <p:spPr>
                <a:xfrm>
                  <a:off x="8889339" y="1898045"/>
                  <a:ext cx="29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81" name="Freihand 580">
                  <a:extLst>
                    <a:ext uri="{FF2B5EF4-FFF2-40B4-BE49-F238E27FC236}">
                      <a16:creationId xmlns:a16="http://schemas.microsoft.com/office/drawing/2014/main" id="{F79EE994-2F23-480E-9A6C-165890964A1E}"/>
                    </a:ext>
                  </a:extLst>
                </p14:cNvPr>
                <p14:cNvContentPartPr/>
                <p14:nvPr/>
              </p14:nvContentPartPr>
              <p14:xfrm>
                <a:off x="9003459" y="1899845"/>
                <a:ext cx="115200" cy="115560"/>
              </p14:xfrm>
            </p:contentPart>
          </mc:Choice>
          <mc:Fallback xmlns="">
            <p:pic>
              <p:nvPicPr>
                <p:cNvPr id="581" name="Freihand 580">
                  <a:extLst>
                    <a:ext uri="{FF2B5EF4-FFF2-40B4-BE49-F238E27FC236}">
                      <a16:creationId xmlns:a16="http://schemas.microsoft.com/office/drawing/2014/main" id="{F79EE994-2F23-480E-9A6C-165890964A1E}"/>
                    </a:ext>
                  </a:extLst>
                </p:cNvPr>
                <p:cNvPicPr/>
                <p:nvPr/>
              </p:nvPicPr>
              <p:blipFill>
                <a:blip r:embed="rId908"/>
                <a:stretch>
                  <a:fillRect/>
                </a:stretch>
              </p:blipFill>
              <p:spPr>
                <a:xfrm>
                  <a:off x="8999139" y="1895525"/>
                  <a:ext cx="123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82" name="Freihand 581">
                  <a:extLst>
                    <a:ext uri="{FF2B5EF4-FFF2-40B4-BE49-F238E27FC236}">
                      <a16:creationId xmlns:a16="http://schemas.microsoft.com/office/drawing/2014/main" id="{B5E2D331-1443-42B6-B116-BC914785CEBD}"/>
                    </a:ext>
                  </a:extLst>
                </p14:cNvPr>
                <p14:cNvContentPartPr/>
                <p14:nvPr/>
              </p14:nvContentPartPr>
              <p14:xfrm>
                <a:off x="9291459" y="1988045"/>
                <a:ext cx="134640" cy="6480"/>
              </p14:xfrm>
            </p:contentPart>
          </mc:Choice>
          <mc:Fallback xmlns="">
            <p:pic>
              <p:nvPicPr>
                <p:cNvPr id="582" name="Freihand 581">
                  <a:extLst>
                    <a:ext uri="{FF2B5EF4-FFF2-40B4-BE49-F238E27FC236}">
                      <a16:creationId xmlns:a16="http://schemas.microsoft.com/office/drawing/2014/main" id="{B5E2D331-1443-42B6-B116-BC914785CEBD}"/>
                    </a:ext>
                  </a:extLst>
                </p:cNvPr>
                <p:cNvPicPr/>
                <p:nvPr/>
              </p:nvPicPr>
              <p:blipFill>
                <a:blip r:embed="rId910"/>
                <a:stretch>
                  <a:fillRect/>
                </a:stretch>
              </p:blipFill>
              <p:spPr>
                <a:xfrm>
                  <a:off x="9287139" y="1983725"/>
                  <a:ext cx="143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83" name="Freihand 582">
                  <a:extLst>
                    <a:ext uri="{FF2B5EF4-FFF2-40B4-BE49-F238E27FC236}">
                      <a16:creationId xmlns:a16="http://schemas.microsoft.com/office/drawing/2014/main" id="{5B228F1C-4A0A-469C-AB9F-130C6C579483}"/>
                    </a:ext>
                  </a:extLst>
                </p14:cNvPr>
                <p14:cNvContentPartPr/>
                <p14:nvPr/>
              </p14:nvContentPartPr>
              <p14:xfrm>
                <a:off x="9276699" y="2013245"/>
                <a:ext cx="182520" cy="22680"/>
              </p14:xfrm>
            </p:contentPart>
          </mc:Choice>
          <mc:Fallback xmlns="">
            <p:pic>
              <p:nvPicPr>
                <p:cNvPr id="583" name="Freihand 582">
                  <a:extLst>
                    <a:ext uri="{FF2B5EF4-FFF2-40B4-BE49-F238E27FC236}">
                      <a16:creationId xmlns:a16="http://schemas.microsoft.com/office/drawing/2014/main" id="{5B228F1C-4A0A-469C-AB9F-130C6C579483}"/>
                    </a:ext>
                  </a:extLst>
                </p:cNvPr>
                <p:cNvPicPr/>
                <p:nvPr/>
              </p:nvPicPr>
              <p:blipFill>
                <a:blip r:embed="rId912"/>
                <a:stretch>
                  <a:fillRect/>
                </a:stretch>
              </p:blipFill>
              <p:spPr>
                <a:xfrm>
                  <a:off x="9272379" y="2008925"/>
                  <a:ext cx="191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62" name="Freihand 561">
                  <a:extLst>
                    <a:ext uri="{FF2B5EF4-FFF2-40B4-BE49-F238E27FC236}">
                      <a16:creationId xmlns:a16="http://schemas.microsoft.com/office/drawing/2014/main" id="{C3441109-C8CB-4FB4-BF02-E3255410AA9C}"/>
                    </a:ext>
                  </a:extLst>
                </p14:cNvPr>
                <p14:cNvContentPartPr/>
                <p14:nvPr/>
              </p14:nvContentPartPr>
              <p14:xfrm>
                <a:off x="9723819" y="1583765"/>
                <a:ext cx="147600" cy="114840"/>
              </p14:xfrm>
            </p:contentPart>
          </mc:Choice>
          <mc:Fallback xmlns="">
            <p:pic>
              <p:nvPicPr>
                <p:cNvPr id="562" name="Freihand 561">
                  <a:extLst>
                    <a:ext uri="{FF2B5EF4-FFF2-40B4-BE49-F238E27FC236}">
                      <a16:creationId xmlns:a16="http://schemas.microsoft.com/office/drawing/2014/main" id="{C3441109-C8CB-4FB4-BF02-E3255410AA9C}"/>
                    </a:ext>
                  </a:extLst>
                </p:cNvPr>
                <p:cNvPicPr/>
                <p:nvPr/>
              </p:nvPicPr>
              <p:blipFill>
                <a:blip r:embed="rId914"/>
                <a:stretch>
                  <a:fillRect/>
                </a:stretch>
              </p:blipFill>
              <p:spPr>
                <a:xfrm>
                  <a:off x="9719499" y="1579445"/>
                  <a:ext cx="156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63" name="Freihand 562">
                  <a:extLst>
                    <a:ext uri="{FF2B5EF4-FFF2-40B4-BE49-F238E27FC236}">
                      <a16:creationId xmlns:a16="http://schemas.microsoft.com/office/drawing/2014/main" id="{DA5E8ABD-69EA-4B26-9C2D-860658C6F78D}"/>
                    </a:ext>
                  </a:extLst>
                </p14:cNvPr>
                <p14:cNvContentPartPr/>
                <p14:nvPr/>
              </p14:nvContentPartPr>
              <p14:xfrm>
                <a:off x="9916419" y="1590245"/>
                <a:ext cx="118800" cy="76680"/>
              </p14:xfrm>
            </p:contentPart>
          </mc:Choice>
          <mc:Fallback xmlns="">
            <p:pic>
              <p:nvPicPr>
                <p:cNvPr id="563" name="Freihand 562">
                  <a:extLst>
                    <a:ext uri="{FF2B5EF4-FFF2-40B4-BE49-F238E27FC236}">
                      <a16:creationId xmlns:a16="http://schemas.microsoft.com/office/drawing/2014/main" id="{DA5E8ABD-69EA-4B26-9C2D-860658C6F78D}"/>
                    </a:ext>
                  </a:extLst>
                </p:cNvPr>
                <p:cNvPicPr/>
                <p:nvPr/>
              </p:nvPicPr>
              <p:blipFill>
                <a:blip r:embed="rId916"/>
                <a:stretch>
                  <a:fillRect/>
                </a:stretch>
              </p:blipFill>
              <p:spPr>
                <a:xfrm>
                  <a:off x="9912099" y="1585925"/>
                  <a:ext cx="12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64" name="Freihand 563">
                  <a:extLst>
                    <a:ext uri="{FF2B5EF4-FFF2-40B4-BE49-F238E27FC236}">
                      <a16:creationId xmlns:a16="http://schemas.microsoft.com/office/drawing/2014/main" id="{A8D099F1-E6A6-4B72-84D2-6B47D261ED02}"/>
                    </a:ext>
                  </a:extLst>
                </p14:cNvPr>
                <p14:cNvContentPartPr/>
                <p14:nvPr/>
              </p14:nvContentPartPr>
              <p14:xfrm>
                <a:off x="10049979" y="1561445"/>
                <a:ext cx="168120" cy="96120"/>
              </p14:xfrm>
            </p:contentPart>
          </mc:Choice>
          <mc:Fallback xmlns="">
            <p:pic>
              <p:nvPicPr>
                <p:cNvPr id="564" name="Freihand 563">
                  <a:extLst>
                    <a:ext uri="{FF2B5EF4-FFF2-40B4-BE49-F238E27FC236}">
                      <a16:creationId xmlns:a16="http://schemas.microsoft.com/office/drawing/2014/main" id="{A8D099F1-E6A6-4B72-84D2-6B47D261ED02}"/>
                    </a:ext>
                  </a:extLst>
                </p:cNvPr>
                <p:cNvPicPr/>
                <p:nvPr/>
              </p:nvPicPr>
              <p:blipFill>
                <a:blip r:embed="rId918"/>
                <a:stretch>
                  <a:fillRect/>
                </a:stretch>
              </p:blipFill>
              <p:spPr>
                <a:xfrm>
                  <a:off x="10045659" y="1557125"/>
                  <a:ext cx="176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65" name="Freihand 564">
                  <a:extLst>
                    <a:ext uri="{FF2B5EF4-FFF2-40B4-BE49-F238E27FC236}">
                      <a16:creationId xmlns:a16="http://schemas.microsoft.com/office/drawing/2014/main" id="{2590261C-8F6F-4B47-A25A-86E3EF47F9BB}"/>
                    </a:ext>
                  </a:extLst>
                </p14:cNvPr>
                <p14:cNvContentPartPr/>
                <p14:nvPr/>
              </p14:nvContentPartPr>
              <p14:xfrm>
                <a:off x="10225659" y="1562165"/>
                <a:ext cx="129600" cy="82080"/>
              </p14:xfrm>
            </p:contentPart>
          </mc:Choice>
          <mc:Fallback xmlns="">
            <p:pic>
              <p:nvPicPr>
                <p:cNvPr id="565" name="Freihand 564">
                  <a:extLst>
                    <a:ext uri="{FF2B5EF4-FFF2-40B4-BE49-F238E27FC236}">
                      <a16:creationId xmlns:a16="http://schemas.microsoft.com/office/drawing/2014/main" id="{2590261C-8F6F-4B47-A25A-86E3EF47F9BB}"/>
                    </a:ext>
                  </a:extLst>
                </p:cNvPr>
                <p:cNvPicPr/>
                <p:nvPr/>
              </p:nvPicPr>
              <p:blipFill>
                <a:blip r:embed="rId920"/>
                <a:stretch>
                  <a:fillRect/>
                </a:stretch>
              </p:blipFill>
              <p:spPr>
                <a:xfrm>
                  <a:off x="10221339" y="1557845"/>
                  <a:ext cx="138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66" name="Freihand 565">
                  <a:extLst>
                    <a:ext uri="{FF2B5EF4-FFF2-40B4-BE49-F238E27FC236}">
                      <a16:creationId xmlns:a16="http://schemas.microsoft.com/office/drawing/2014/main" id="{562F8BDC-1E5E-49AE-849F-7A81F74A48B6}"/>
                    </a:ext>
                  </a:extLst>
                </p14:cNvPr>
                <p14:cNvContentPartPr/>
                <p14:nvPr/>
              </p14:nvContentPartPr>
              <p14:xfrm>
                <a:off x="10391979" y="1570805"/>
                <a:ext cx="93600" cy="67320"/>
              </p14:xfrm>
            </p:contentPart>
          </mc:Choice>
          <mc:Fallback xmlns="">
            <p:pic>
              <p:nvPicPr>
                <p:cNvPr id="566" name="Freihand 565">
                  <a:extLst>
                    <a:ext uri="{FF2B5EF4-FFF2-40B4-BE49-F238E27FC236}">
                      <a16:creationId xmlns:a16="http://schemas.microsoft.com/office/drawing/2014/main" id="{562F8BDC-1E5E-49AE-849F-7A81F74A48B6}"/>
                    </a:ext>
                  </a:extLst>
                </p:cNvPr>
                <p:cNvPicPr/>
                <p:nvPr/>
              </p:nvPicPr>
              <p:blipFill>
                <a:blip r:embed="rId922"/>
                <a:stretch>
                  <a:fillRect/>
                </a:stretch>
              </p:blipFill>
              <p:spPr>
                <a:xfrm>
                  <a:off x="10387659" y="1566485"/>
                  <a:ext cx="102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67" name="Freihand 566">
                  <a:extLst>
                    <a:ext uri="{FF2B5EF4-FFF2-40B4-BE49-F238E27FC236}">
                      <a16:creationId xmlns:a16="http://schemas.microsoft.com/office/drawing/2014/main" id="{9540006F-E39F-42A2-9EA5-12D1B94EBD2E}"/>
                    </a:ext>
                  </a:extLst>
                </p14:cNvPr>
                <p14:cNvContentPartPr/>
                <p14:nvPr/>
              </p14:nvContentPartPr>
              <p14:xfrm>
                <a:off x="10442019" y="1485485"/>
                <a:ext cx="22680" cy="2880"/>
              </p14:xfrm>
            </p:contentPart>
          </mc:Choice>
          <mc:Fallback xmlns="">
            <p:pic>
              <p:nvPicPr>
                <p:cNvPr id="567" name="Freihand 566">
                  <a:extLst>
                    <a:ext uri="{FF2B5EF4-FFF2-40B4-BE49-F238E27FC236}">
                      <a16:creationId xmlns:a16="http://schemas.microsoft.com/office/drawing/2014/main" id="{9540006F-E39F-42A2-9EA5-12D1B94EBD2E}"/>
                    </a:ext>
                  </a:extLst>
                </p:cNvPr>
                <p:cNvPicPr/>
                <p:nvPr/>
              </p:nvPicPr>
              <p:blipFill>
                <a:blip r:embed="rId924"/>
                <a:stretch>
                  <a:fillRect/>
                </a:stretch>
              </p:blipFill>
              <p:spPr>
                <a:xfrm>
                  <a:off x="10437699" y="1481165"/>
                  <a:ext cx="31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2" name="Freihand 571">
                  <a:extLst>
                    <a:ext uri="{FF2B5EF4-FFF2-40B4-BE49-F238E27FC236}">
                      <a16:creationId xmlns:a16="http://schemas.microsoft.com/office/drawing/2014/main" id="{6DF3B25B-9AE0-42C6-AF4E-42AFF44F2FF0}"/>
                    </a:ext>
                  </a:extLst>
                </p14:cNvPr>
                <p14:cNvContentPartPr/>
                <p14:nvPr/>
              </p14:nvContentPartPr>
              <p14:xfrm>
                <a:off x="10658739" y="1483685"/>
                <a:ext cx="20880" cy="150480"/>
              </p14:xfrm>
            </p:contentPart>
          </mc:Choice>
          <mc:Fallback xmlns="">
            <p:pic>
              <p:nvPicPr>
                <p:cNvPr id="572" name="Freihand 571">
                  <a:extLst>
                    <a:ext uri="{FF2B5EF4-FFF2-40B4-BE49-F238E27FC236}">
                      <a16:creationId xmlns:a16="http://schemas.microsoft.com/office/drawing/2014/main" id="{6DF3B25B-9AE0-42C6-AF4E-42AFF44F2FF0}"/>
                    </a:ext>
                  </a:extLst>
                </p:cNvPr>
                <p:cNvPicPr/>
                <p:nvPr/>
              </p:nvPicPr>
              <p:blipFill>
                <a:blip r:embed="rId926"/>
                <a:stretch>
                  <a:fillRect/>
                </a:stretch>
              </p:blipFill>
              <p:spPr>
                <a:xfrm>
                  <a:off x="10654419" y="1479365"/>
                  <a:ext cx="29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73" name="Freihand 572">
                  <a:extLst>
                    <a:ext uri="{FF2B5EF4-FFF2-40B4-BE49-F238E27FC236}">
                      <a16:creationId xmlns:a16="http://schemas.microsoft.com/office/drawing/2014/main" id="{CA09F40D-1393-4928-AD08-39778FE388F1}"/>
                    </a:ext>
                  </a:extLst>
                </p14:cNvPr>
                <p14:cNvContentPartPr/>
                <p14:nvPr/>
              </p14:nvContentPartPr>
              <p14:xfrm>
                <a:off x="10759899" y="1536605"/>
                <a:ext cx="10080" cy="79200"/>
              </p14:xfrm>
            </p:contentPart>
          </mc:Choice>
          <mc:Fallback xmlns="">
            <p:pic>
              <p:nvPicPr>
                <p:cNvPr id="573" name="Freihand 572">
                  <a:extLst>
                    <a:ext uri="{FF2B5EF4-FFF2-40B4-BE49-F238E27FC236}">
                      <a16:creationId xmlns:a16="http://schemas.microsoft.com/office/drawing/2014/main" id="{CA09F40D-1393-4928-AD08-39778FE388F1}"/>
                    </a:ext>
                  </a:extLst>
                </p:cNvPr>
                <p:cNvPicPr/>
                <p:nvPr/>
              </p:nvPicPr>
              <p:blipFill>
                <a:blip r:embed="rId928"/>
                <a:stretch>
                  <a:fillRect/>
                </a:stretch>
              </p:blipFill>
              <p:spPr>
                <a:xfrm>
                  <a:off x="10755579" y="1532285"/>
                  <a:ext cx="18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74" name="Freihand 573">
                  <a:extLst>
                    <a:ext uri="{FF2B5EF4-FFF2-40B4-BE49-F238E27FC236}">
                      <a16:creationId xmlns:a16="http://schemas.microsoft.com/office/drawing/2014/main" id="{8257DEAF-5445-4903-B95F-DD79DF79D6B5}"/>
                    </a:ext>
                  </a:extLst>
                </p14:cNvPr>
                <p14:cNvContentPartPr/>
                <p14:nvPr/>
              </p14:nvContentPartPr>
              <p14:xfrm>
                <a:off x="10872579" y="1517165"/>
                <a:ext cx="115560" cy="88200"/>
              </p14:xfrm>
            </p:contentPart>
          </mc:Choice>
          <mc:Fallback xmlns="">
            <p:pic>
              <p:nvPicPr>
                <p:cNvPr id="574" name="Freihand 573">
                  <a:extLst>
                    <a:ext uri="{FF2B5EF4-FFF2-40B4-BE49-F238E27FC236}">
                      <a16:creationId xmlns:a16="http://schemas.microsoft.com/office/drawing/2014/main" id="{8257DEAF-5445-4903-B95F-DD79DF79D6B5}"/>
                    </a:ext>
                  </a:extLst>
                </p:cNvPr>
                <p:cNvPicPr/>
                <p:nvPr/>
              </p:nvPicPr>
              <p:blipFill>
                <a:blip r:embed="rId930"/>
                <a:stretch>
                  <a:fillRect/>
                </a:stretch>
              </p:blipFill>
              <p:spPr>
                <a:xfrm>
                  <a:off x="10868259" y="1512845"/>
                  <a:ext cx="124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5" name="Freihand 574">
                  <a:extLst>
                    <a:ext uri="{FF2B5EF4-FFF2-40B4-BE49-F238E27FC236}">
                      <a16:creationId xmlns:a16="http://schemas.microsoft.com/office/drawing/2014/main" id="{D4933074-67CE-487A-AE04-A41BBB60D2FD}"/>
                    </a:ext>
                  </a:extLst>
                </p14:cNvPr>
                <p14:cNvContentPartPr/>
                <p14:nvPr/>
              </p14:nvContentPartPr>
              <p14:xfrm>
                <a:off x="10984539" y="1524005"/>
                <a:ext cx="84960" cy="70920"/>
              </p14:xfrm>
            </p:contentPart>
          </mc:Choice>
          <mc:Fallback xmlns="">
            <p:pic>
              <p:nvPicPr>
                <p:cNvPr id="575" name="Freihand 574">
                  <a:extLst>
                    <a:ext uri="{FF2B5EF4-FFF2-40B4-BE49-F238E27FC236}">
                      <a16:creationId xmlns:a16="http://schemas.microsoft.com/office/drawing/2014/main" id="{D4933074-67CE-487A-AE04-A41BBB60D2FD}"/>
                    </a:ext>
                  </a:extLst>
                </p:cNvPr>
                <p:cNvPicPr/>
                <p:nvPr/>
              </p:nvPicPr>
              <p:blipFill>
                <a:blip r:embed="rId932"/>
                <a:stretch>
                  <a:fillRect/>
                </a:stretch>
              </p:blipFill>
              <p:spPr>
                <a:xfrm>
                  <a:off x="10980219" y="1519685"/>
                  <a:ext cx="93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76" name="Freihand 575">
                  <a:extLst>
                    <a:ext uri="{FF2B5EF4-FFF2-40B4-BE49-F238E27FC236}">
                      <a16:creationId xmlns:a16="http://schemas.microsoft.com/office/drawing/2014/main" id="{509B4EC2-D528-4D18-9EAB-2FF13F2CF1E0}"/>
                    </a:ext>
                  </a:extLst>
                </p14:cNvPr>
                <p14:cNvContentPartPr/>
                <p14:nvPr/>
              </p14:nvContentPartPr>
              <p14:xfrm>
                <a:off x="11076699" y="1520405"/>
                <a:ext cx="96120" cy="68400"/>
              </p14:xfrm>
            </p:contentPart>
          </mc:Choice>
          <mc:Fallback xmlns="">
            <p:pic>
              <p:nvPicPr>
                <p:cNvPr id="576" name="Freihand 575">
                  <a:extLst>
                    <a:ext uri="{FF2B5EF4-FFF2-40B4-BE49-F238E27FC236}">
                      <a16:creationId xmlns:a16="http://schemas.microsoft.com/office/drawing/2014/main" id="{509B4EC2-D528-4D18-9EAB-2FF13F2CF1E0}"/>
                    </a:ext>
                  </a:extLst>
                </p:cNvPr>
                <p:cNvPicPr/>
                <p:nvPr/>
              </p:nvPicPr>
              <p:blipFill>
                <a:blip r:embed="rId934"/>
                <a:stretch>
                  <a:fillRect/>
                </a:stretch>
              </p:blipFill>
              <p:spPr>
                <a:xfrm>
                  <a:off x="11072379" y="1516085"/>
                  <a:ext cx="10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77" name="Freihand 576">
                  <a:extLst>
                    <a:ext uri="{FF2B5EF4-FFF2-40B4-BE49-F238E27FC236}">
                      <a16:creationId xmlns:a16="http://schemas.microsoft.com/office/drawing/2014/main" id="{44B355C1-DDBE-44B7-ACED-8D7EE96DEEF6}"/>
                    </a:ext>
                  </a:extLst>
                </p14:cNvPr>
                <p14:cNvContentPartPr/>
                <p14:nvPr/>
              </p14:nvContentPartPr>
              <p14:xfrm>
                <a:off x="11193339" y="1509245"/>
                <a:ext cx="77760" cy="93240"/>
              </p14:xfrm>
            </p:contentPart>
          </mc:Choice>
          <mc:Fallback xmlns="">
            <p:pic>
              <p:nvPicPr>
                <p:cNvPr id="577" name="Freihand 576">
                  <a:extLst>
                    <a:ext uri="{FF2B5EF4-FFF2-40B4-BE49-F238E27FC236}">
                      <a16:creationId xmlns:a16="http://schemas.microsoft.com/office/drawing/2014/main" id="{44B355C1-DDBE-44B7-ACED-8D7EE96DEEF6}"/>
                    </a:ext>
                  </a:extLst>
                </p:cNvPr>
                <p:cNvPicPr/>
                <p:nvPr/>
              </p:nvPicPr>
              <p:blipFill>
                <a:blip r:embed="rId936"/>
                <a:stretch>
                  <a:fillRect/>
                </a:stretch>
              </p:blipFill>
              <p:spPr>
                <a:xfrm>
                  <a:off x="11189019" y="1504925"/>
                  <a:ext cx="86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84" name="Freihand 583">
                  <a:extLst>
                    <a:ext uri="{FF2B5EF4-FFF2-40B4-BE49-F238E27FC236}">
                      <a16:creationId xmlns:a16="http://schemas.microsoft.com/office/drawing/2014/main" id="{941F118C-2C82-400E-AB78-37753211D502}"/>
                    </a:ext>
                  </a:extLst>
                </p14:cNvPr>
                <p14:cNvContentPartPr/>
                <p14:nvPr/>
              </p14:nvContentPartPr>
              <p14:xfrm>
                <a:off x="9696459" y="1817405"/>
                <a:ext cx="185760" cy="108000"/>
              </p14:xfrm>
            </p:contentPart>
          </mc:Choice>
          <mc:Fallback xmlns="">
            <p:pic>
              <p:nvPicPr>
                <p:cNvPr id="584" name="Freihand 583">
                  <a:extLst>
                    <a:ext uri="{FF2B5EF4-FFF2-40B4-BE49-F238E27FC236}">
                      <a16:creationId xmlns:a16="http://schemas.microsoft.com/office/drawing/2014/main" id="{941F118C-2C82-400E-AB78-37753211D502}"/>
                    </a:ext>
                  </a:extLst>
                </p:cNvPr>
                <p:cNvPicPr/>
                <p:nvPr/>
              </p:nvPicPr>
              <p:blipFill>
                <a:blip r:embed="rId938"/>
                <a:stretch>
                  <a:fillRect/>
                </a:stretch>
              </p:blipFill>
              <p:spPr>
                <a:xfrm>
                  <a:off x="9692139" y="1813085"/>
                  <a:ext cx="194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5" name="Freihand 584">
                  <a:extLst>
                    <a:ext uri="{FF2B5EF4-FFF2-40B4-BE49-F238E27FC236}">
                      <a16:creationId xmlns:a16="http://schemas.microsoft.com/office/drawing/2014/main" id="{549EE5BD-2192-450D-B326-6B0ADBB087D4}"/>
                    </a:ext>
                  </a:extLst>
                </p14:cNvPr>
                <p14:cNvContentPartPr/>
                <p14:nvPr/>
              </p14:nvContentPartPr>
              <p14:xfrm>
                <a:off x="9906339" y="1822085"/>
                <a:ext cx="94680" cy="59040"/>
              </p14:xfrm>
            </p:contentPart>
          </mc:Choice>
          <mc:Fallback xmlns="">
            <p:pic>
              <p:nvPicPr>
                <p:cNvPr id="585" name="Freihand 584">
                  <a:extLst>
                    <a:ext uri="{FF2B5EF4-FFF2-40B4-BE49-F238E27FC236}">
                      <a16:creationId xmlns:a16="http://schemas.microsoft.com/office/drawing/2014/main" id="{549EE5BD-2192-450D-B326-6B0ADBB087D4}"/>
                    </a:ext>
                  </a:extLst>
                </p:cNvPr>
                <p:cNvPicPr/>
                <p:nvPr/>
              </p:nvPicPr>
              <p:blipFill>
                <a:blip r:embed="rId940"/>
                <a:stretch>
                  <a:fillRect/>
                </a:stretch>
              </p:blipFill>
              <p:spPr>
                <a:xfrm>
                  <a:off x="9902019" y="1817765"/>
                  <a:ext cx="103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6" name="Freihand 585">
                  <a:extLst>
                    <a:ext uri="{FF2B5EF4-FFF2-40B4-BE49-F238E27FC236}">
                      <a16:creationId xmlns:a16="http://schemas.microsoft.com/office/drawing/2014/main" id="{A35BC93E-C724-4804-8227-B95A40730997}"/>
                    </a:ext>
                  </a:extLst>
                </p14:cNvPr>
                <p14:cNvContentPartPr/>
                <p14:nvPr/>
              </p14:nvContentPartPr>
              <p14:xfrm>
                <a:off x="10022979" y="1818125"/>
                <a:ext cx="122400" cy="71280"/>
              </p14:xfrm>
            </p:contentPart>
          </mc:Choice>
          <mc:Fallback xmlns="">
            <p:pic>
              <p:nvPicPr>
                <p:cNvPr id="586" name="Freihand 585">
                  <a:extLst>
                    <a:ext uri="{FF2B5EF4-FFF2-40B4-BE49-F238E27FC236}">
                      <a16:creationId xmlns:a16="http://schemas.microsoft.com/office/drawing/2014/main" id="{A35BC93E-C724-4804-8227-B95A40730997}"/>
                    </a:ext>
                  </a:extLst>
                </p:cNvPr>
                <p:cNvPicPr/>
                <p:nvPr/>
              </p:nvPicPr>
              <p:blipFill>
                <a:blip r:embed="rId942"/>
                <a:stretch>
                  <a:fillRect/>
                </a:stretch>
              </p:blipFill>
              <p:spPr>
                <a:xfrm>
                  <a:off x="10018659" y="1813805"/>
                  <a:ext cx="131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7" name="Freihand 586">
                  <a:extLst>
                    <a:ext uri="{FF2B5EF4-FFF2-40B4-BE49-F238E27FC236}">
                      <a16:creationId xmlns:a16="http://schemas.microsoft.com/office/drawing/2014/main" id="{96695EF3-7C09-4703-9C75-5D9A93CD2933}"/>
                    </a:ext>
                  </a:extLst>
                </p14:cNvPr>
                <p14:cNvContentPartPr/>
                <p14:nvPr/>
              </p14:nvContentPartPr>
              <p14:xfrm>
                <a:off x="9635979" y="1928645"/>
                <a:ext cx="669960" cy="72720"/>
              </p14:xfrm>
            </p:contentPart>
          </mc:Choice>
          <mc:Fallback xmlns="">
            <p:pic>
              <p:nvPicPr>
                <p:cNvPr id="587" name="Freihand 586">
                  <a:extLst>
                    <a:ext uri="{FF2B5EF4-FFF2-40B4-BE49-F238E27FC236}">
                      <a16:creationId xmlns:a16="http://schemas.microsoft.com/office/drawing/2014/main" id="{96695EF3-7C09-4703-9C75-5D9A93CD2933}"/>
                    </a:ext>
                  </a:extLst>
                </p:cNvPr>
                <p:cNvPicPr/>
                <p:nvPr/>
              </p:nvPicPr>
              <p:blipFill>
                <a:blip r:embed="rId944"/>
                <a:stretch>
                  <a:fillRect/>
                </a:stretch>
              </p:blipFill>
              <p:spPr>
                <a:xfrm>
                  <a:off x="9631659" y="1924325"/>
                  <a:ext cx="678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8" name="Freihand 587">
                  <a:extLst>
                    <a:ext uri="{FF2B5EF4-FFF2-40B4-BE49-F238E27FC236}">
                      <a16:creationId xmlns:a16="http://schemas.microsoft.com/office/drawing/2014/main" id="{8BFC9C36-7736-4D33-BFDC-BB2C1DB9FDD4}"/>
                    </a:ext>
                  </a:extLst>
                </p14:cNvPr>
                <p14:cNvContentPartPr/>
                <p14:nvPr/>
              </p14:nvContentPartPr>
              <p14:xfrm>
                <a:off x="9706899" y="2059685"/>
                <a:ext cx="123480" cy="91080"/>
              </p14:xfrm>
            </p:contentPart>
          </mc:Choice>
          <mc:Fallback xmlns="">
            <p:pic>
              <p:nvPicPr>
                <p:cNvPr id="588" name="Freihand 587">
                  <a:extLst>
                    <a:ext uri="{FF2B5EF4-FFF2-40B4-BE49-F238E27FC236}">
                      <a16:creationId xmlns:a16="http://schemas.microsoft.com/office/drawing/2014/main" id="{8BFC9C36-7736-4D33-BFDC-BB2C1DB9FDD4}"/>
                    </a:ext>
                  </a:extLst>
                </p:cNvPr>
                <p:cNvPicPr/>
                <p:nvPr/>
              </p:nvPicPr>
              <p:blipFill>
                <a:blip r:embed="rId946"/>
                <a:stretch>
                  <a:fillRect/>
                </a:stretch>
              </p:blipFill>
              <p:spPr>
                <a:xfrm>
                  <a:off x="9702579" y="2055365"/>
                  <a:ext cx="132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9" name="Freihand 588">
                  <a:extLst>
                    <a:ext uri="{FF2B5EF4-FFF2-40B4-BE49-F238E27FC236}">
                      <a16:creationId xmlns:a16="http://schemas.microsoft.com/office/drawing/2014/main" id="{9A967A41-8983-4EE8-BBAB-E35F414B7923}"/>
                    </a:ext>
                  </a:extLst>
                </p14:cNvPr>
                <p14:cNvContentPartPr/>
                <p14:nvPr/>
              </p14:nvContentPartPr>
              <p14:xfrm>
                <a:off x="9795819" y="2062205"/>
                <a:ext cx="132840" cy="66960"/>
              </p14:xfrm>
            </p:contentPart>
          </mc:Choice>
          <mc:Fallback xmlns="">
            <p:pic>
              <p:nvPicPr>
                <p:cNvPr id="589" name="Freihand 588">
                  <a:extLst>
                    <a:ext uri="{FF2B5EF4-FFF2-40B4-BE49-F238E27FC236}">
                      <a16:creationId xmlns:a16="http://schemas.microsoft.com/office/drawing/2014/main" id="{9A967A41-8983-4EE8-BBAB-E35F414B7923}"/>
                    </a:ext>
                  </a:extLst>
                </p:cNvPr>
                <p:cNvPicPr/>
                <p:nvPr/>
              </p:nvPicPr>
              <p:blipFill>
                <a:blip r:embed="rId948"/>
                <a:stretch>
                  <a:fillRect/>
                </a:stretch>
              </p:blipFill>
              <p:spPr>
                <a:xfrm>
                  <a:off x="9791499" y="2057885"/>
                  <a:ext cx="141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90" name="Freihand 589">
                  <a:extLst>
                    <a:ext uri="{FF2B5EF4-FFF2-40B4-BE49-F238E27FC236}">
                      <a16:creationId xmlns:a16="http://schemas.microsoft.com/office/drawing/2014/main" id="{127B5F59-EE16-4F67-AF2E-C30B3C85305C}"/>
                    </a:ext>
                  </a:extLst>
                </p14:cNvPr>
                <p14:cNvContentPartPr/>
                <p14:nvPr/>
              </p14:nvContentPartPr>
              <p14:xfrm>
                <a:off x="9920379" y="2062205"/>
                <a:ext cx="120600" cy="48240"/>
              </p14:xfrm>
            </p:contentPart>
          </mc:Choice>
          <mc:Fallback xmlns="">
            <p:pic>
              <p:nvPicPr>
                <p:cNvPr id="590" name="Freihand 589">
                  <a:extLst>
                    <a:ext uri="{FF2B5EF4-FFF2-40B4-BE49-F238E27FC236}">
                      <a16:creationId xmlns:a16="http://schemas.microsoft.com/office/drawing/2014/main" id="{127B5F59-EE16-4F67-AF2E-C30B3C85305C}"/>
                    </a:ext>
                  </a:extLst>
                </p:cNvPr>
                <p:cNvPicPr/>
                <p:nvPr/>
              </p:nvPicPr>
              <p:blipFill>
                <a:blip r:embed="rId950"/>
                <a:stretch>
                  <a:fillRect/>
                </a:stretch>
              </p:blipFill>
              <p:spPr>
                <a:xfrm>
                  <a:off x="9916059" y="2057885"/>
                  <a:ext cx="129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1" name="Freihand 590">
                  <a:extLst>
                    <a:ext uri="{FF2B5EF4-FFF2-40B4-BE49-F238E27FC236}">
                      <a16:creationId xmlns:a16="http://schemas.microsoft.com/office/drawing/2014/main" id="{6805075F-AFA8-4402-815A-0B750638EAF5}"/>
                    </a:ext>
                  </a:extLst>
                </p14:cNvPr>
                <p14:cNvContentPartPr/>
                <p14:nvPr/>
              </p14:nvContentPartPr>
              <p14:xfrm>
                <a:off x="10046379" y="2048885"/>
                <a:ext cx="117360" cy="61200"/>
              </p14:xfrm>
            </p:contentPart>
          </mc:Choice>
          <mc:Fallback xmlns="">
            <p:pic>
              <p:nvPicPr>
                <p:cNvPr id="591" name="Freihand 590">
                  <a:extLst>
                    <a:ext uri="{FF2B5EF4-FFF2-40B4-BE49-F238E27FC236}">
                      <a16:creationId xmlns:a16="http://schemas.microsoft.com/office/drawing/2014/main" id="{6805075F-AFA8-4402-815A-0B750638EAF5}"/>
                    </a:ext>
                  </a:extLst>
                </p:cNvPr>
                <p:cNvPicPr/>
                <p:nvPr/>
              </p:nvPicPr>
              <p:blipFill>
                <a:blip r:embed="rId952"/>
                <a:stretch>
                  <a:fillRect/>
                </a:stretch>
              </p:blipFill>
              <p:spPr>
                <a:xfrm>
                  <a:off x="10042059" y="2044565"/>
                  <a:ext cx="126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4" name="Freihand 593">
                  <a:extLst>
                    <a:ext uri="{FF2B5EF4-FFF2-40B4-BE49-F238E27FC236}">
                      <a16:creationId xmlns:a16="http://schemas.microsoft.com/office/drawing/2014/main" id="{4D20568A-3160-4C24-9BA9-13A7CE5061A9}"/>
                    </a:ext>
                  </a:extLst>
                </p14:cNvPr>
                <p14:cNvContentPartPr/>
                <p14:nvPr/>
              </p14:nvContentPartPr>
              <p14:xfrm>
                <a:off x="10417179" y="1896605"/>
                <a:ext cx="229680" cy="24840"/>
              </p14:xfrm>
            </p:contentPart>
          </mc:Choice>
          <mc:Fallback xmlns="">
            <p:pic>
              <p:nvPicPr>
                <p:cNvPr id="594" name="Freihand 593">
                  <a:extLst>
                    <a:ext uri="{FF2B5EF4-FFF2-40B4-BE49-F238E27FC236}">
                      <a16:creationId xmlns:a16="http://schemas.microsoft.com/office/drawing/2014/main" id="{4D20568A-3160-4C24-9BA9-13A7CE5061A9}"/>
                    </a:ext>
                  </a:extLst>
                </p:cNvPr>
                <p:cNvPicPr/>
                <p:nvPr/>
              </p:nvPicPr>
              <p:blipFill>
                <a:blip r:embed="rId954"/>
                <a:stretch>
                  <a:fillRect/>
                </a:stretch>
              </p:blipFill>
              <p:spPr>
                <a:xfrm>
                  <a:off x="10412859" y="1892285"/>
                  <a:ext cx="238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5" name="Freihand 594">
                  <a:extLst>
                    <a:ext uri="{FF2B5EF4-FFF2-40B4-BE49-F238E27FC236}">
                      <a16:creationId xmlns:a16="http://schemas.microsoft.com/office/drawing/2014/main" id="{D6F34081-F399-488B-AFE6-72E7EB2988EA}"/>
                    </a:ext>
                  </a:extLst>
                </p14:cNvPr>
                <p14:cNvContentPartPr/>
                <p14:nvPr/>
              </p14:nvContentPartPr>
              <p14:xfrm>
                <a:off x="10440219" y="1953845"/>
                <a:ext cx="207360" cy="14760"/>
              </p14:xfrm>
            </p:contentPart>
          </mc:Choice>
          <mc:Fallback xmlns="">
            <p:pic>
              <p:nvPicPr>
                <p:cNvPr id="595" name="Freihand 594">
                  <a:extLst>
                    <a:ext uri="{FF2B5EF4-FFF2-40B4-BE49-F238E27FC236}">
                      <a16:creationId xmlns:a16="http://schemas.microsoft.com/office/drawing/2014/main" id="{D6F34081-F399-488B-AFE6-72E7EB2988EA}"/>
                    </a:ext>
                  </a:extLst>
                </p:cNvPr>
                <p:cNvPicPr/>
                <p:nvPr/>
              </p:nvPicPr>
              <p:blipFill>
                <a:blip r:embed="rId956"/>
                <a:stretch>
                  <a:fillRect/>
                </a:stretch>
              </p:blipFill>
              <p:spPr>
                <a:xfrm>
                  <a:off x="10435899" y="1949525"/>
                  <a:ext cx="216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7" name="Freihand 596">
                  <a:extLst>
                    <a:ext uri="{FF2B5EF4-FFF2-40B4-BE49-F238E27FC236}">
                      <a16:creationId xmlns:a16="http://schemas.microsoft.com/office/drawing/2014/main" id="{25DF4261-AC41-497C-B9EE-AD505E96CEE6}"/>
                    </a:ext>
                  </a:extLst>
                </p14:cNvPr>
                <p14:cNvContentPartPr/>
                <p14:nvPr/>
              </p14:nvContentPartPr>
              <p14:xfrm>
                <a:off x="9706899" y="1951685"/>
                <a:ext cx="26640" cy="15120"/>
              </p14:xfrm>
            </p:contentPart>
          </mc:Choice>
          <mc:Fallback xmlns="">
            <p:pic>
              <p:nvPicPr>
                <p:cNvPr id="597" name="Freihand 596">
                  <a:extLst>
                    <a:ext uri="{FF2B5EF4-FFF2-40B4-BE49-F238E27FC236}">
                      <a16:creationId xmlns:a16="http://schemas.microsoft.com/office/drawing/2014/main" id="{25DF4261-AC41-497C-B9EE-AD505E96CEE6}"/>
                    </a:ext>
                  </a:extLst>
                </p:cNvPr>
                <p:cNvPicPr/>
                <p:nvPr/>
              </p:nvPicPr>
              <p:blipFill>
                <a:blip r:embed="rId958"/>
                <a:stretch>
                  <a:fillRect/>
                </a:stretch>
              </p:blipFill>
              <p:spPr>
                <a:xfrm>
                  <a:off x="9702579" y="1947365"/>
                  <a:ext cx="35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9" name="Freihand 598">
                  <a:extLst>
                    <a:ext uri="{FF2B5EF4-FFF2-40B4-BE49-F238E27FC236}">
                      <a16:creationId xmlns:a16="http://schemas.microsoft.com/office/drawing/2014/main" id="{CC5EAC6B-CFCC-4B98-963B-157785DC3995}"/>
                    </a:ext>
                  </a:extLst>
                </p14:cNvPr>
                <p14:cNvContentPartPr/>
                <p14:nvPr/>
              </p14:nvContentPartPr>
              <p14:xfrm>
                <a:off x="9767379" y="1805165"/>
                <a:ext cx="402840" cy="160920"/>
              </p14:xfrm>
            </p:contentPart>
          </mc:Choice>
          <mc:Fallback xmlns="">
            <p:pic>
              <p:nvPicPr>
                <p:cNvPr id="599" name="Freihand 598">
                  <a:extLst>
                    <a:ext uri="{FF2B5EF4-FFF2-40B4-BE49-F238E27FC236}">
                      <a16:creationId xmlns:a16="http://schemas.microsoft.com/office/drawing/2014/main" id="{CC5EAC6B-CFCC-4B98-963B-157785DC3995}"/>
                    </a:ext>
                  </a:extLst>
                </p:cNvPr>
                <p:cNvPicPr/>
                <p:nvPr/>
              </p:nvPicPr>
              <p:blipFill>
                <a:blip r:embed="rId960"/>
                <a:stretch>
                  <a:fillRect/>
                </a:stretch>
              </p:blipFill>
              <p:spPr>
                <a:xfrm>
                  <a:off x="9763059" y="1800845"/>
                  <a:ext cx="4114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00" name="Freihand 599">
                  <a:extLst>
                    <a:ext uri="{FF2B5EF4-FFF2-40B4-BE49-F238E27FC236}">
                      <a16:creationId xmlns:a16="http://schemas.microsoft.com/office/drawing/2014/main" id="{8C872790-810F-42EF-9C40-131604D70DBC}"/>
                    </a:ext>
                  </a:extLst>
                </p14:cNvPr>
                <p14:cNvContentPartPr/>
                <p14:nvPr/>
              </p14:nvContentPartPr>
              <p14:xfrm>
                <a:off x="10190379" y="1747205"/>
                <a:ext cx="94320" cy="73800"/>
              </p14:xfrm>
            </p:contentPart>
          </mc:Choice>
          <mc:Fallback xmlns="">
            <p:pic>
              <p:nvPicPr>
                <p:cNvPr id="600" name="Freihand 599">
                  <a:extLst>
                    <a:ext uri="{FF2B5EF4-FFF2-40B4-BE49-F238E27FC236}">
                      <a16:creationId xmlns:a16="http://schemas.microsoft.com/office/drawing/2014/main" id="{8C872790-810F-42EF-9C40-131604D70DBC}"/>
                    </a:ext>
                  </a:extLst>
                </p:cNvPr>
                <p:cNvPicPr/>
                <p:nvPr/>
              </p:nvPicPr>
              <p:blipFill>
                <a:blip r:embed="rId962"/>
                <a:stretch>
                  <a:fillRect/>
                </a:stretch>
              </p:blipFill>
              <p:spPr>
                <a:xfrm>
                  <a:off x="10186059" y="1742885"/>
                  <a:ext cx="102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01" name="Freihand 600">
                  <a:extLst>
                    <a:ext uri="{FF2B5EF4-FFF2-40B4-BE49-F238E27FC236}">
                      <a16:creationId xmlns:a16="http://schemas.microsoft.com/office/drawing/2014/main" id="{CDD0AD77-1A3D-4F98-8EA4-703568B9E04F}"/>
                    </a:ext>
                  </a:extLst>
                </p14:cNvPr>
                <p14:cNvContentPartPr/>
                <p14:nvPr/>
              </p14:nvContentPartPr>
              <p14:xfrm>
                <a:off x="10216299" y="1732085"/>
                <a:ext cx="88920" cy="11880"/>
              </p14:xfrm>
            </p:contentPart>
          </mc:Choice>
          <mc:Fallback xmlns="">
            <p:pic>
              <p:nvPicPr>
                <p:cNvPr id="601" name="Freihand 600">
                  <a:extLst>
                    <a:ext uri="{FF2B5EF4-FFF2-40B4-BE49-F238E27FC236}">
                      <a16:creationId xmlns:a16="http://schemas.microsoft.com/office/drawing/2014/main" id="{CDD0AD77-1A3D-4F98-8EA4-703568B9E04F}"/>
                    </a:ext>
                  </a:extLst>
                </p:cNvPr>
                <p:cNvPicPr/>
                <p:nvPr/>
              </p:nvPicPr>
              <p:blipFill>
                <a:blip r:embed="rId964"/>
                <a:stretch>
                  <a:fillRect/>
                </a:stretch>
              </p:blipFill>
              <p:spPr>
                <a:xfrm>
                  <a:off x="10211979" y="1727765"/>
                  <a:ext cx="97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02" name="Freihand 601">
                  <a:extLst>
                    <a:ext uri="{FF2B5EF4-FFF2-40B4-BE49-F238E27FC236}">
                      <a16:creationId xmlns:a16="http://schemas.microsoft.com/office/drawing/2014/main" id="{4F8515AC-8263-4926-8D39-2ACD929880F1}"/>
                    </a:ext>
                  </a:extLst>
                </p14:cNvPr>
                <p14:cNvContentPartPr/>
                <p14:nvPr/>
              </p14:nvContentPartPr>
              <p14:xfrm>
                <a:off x="10306299" y="1720565"/>
                <a:ext cx="81360" cy="76680"/>
              </p14:xfrm>
            </p:contentPart>
          </mc:Choice>
          <mc:Fallback xmlns="">
            <p:pic>
              <p:nvPicPr>
                <p:cNvPr id="602" name="Freihand 601">
                  <a:extLst>
                    <a:ext uri="{FF2B5EF4-FFF2-40B4-BE49-F238E27FC236}">
                      <a16:creationId xmlns:a16="http://schemas.microsoft.com/office/drawing/2014/main" id="{4F8515AC-8263-4926-8D39-2ACD929880F1}"/>
                    </a:ext>
                  </a:extLst>
                </p:cNvPr>
                <p:cNvPicPr/>
                <p:nvPr/>
              </p:nvPicPr>
              <p:blipFill>
                <a:blip r:embed="rId966"/>
                <a:stretch>
                  <a:fillRect/>
                </a:stretch>
              </p:blipFill>
              <p:spPr>
                <a:xfrm>
                  <a:off x="10301979" y="1716245"/>
                  <a:ext cx="90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04" name="Freihand 603">
                  <a:extLst>
                    <a:ext uri="{FF2B5EF4-FFF2-40B4-BE49-F238E27FC236}">
                      <a16:creationId xmlns:a16="http://schemas.microsoft.com/office/drawing/2014/main" id="{5417AADA-0866-4253-A8AC-5E5D157072FE}"/>
                    </a:ext>
                  </a:extLst>
                </p14:cNvPr>
                <p14:cNvContentPartPr/>
                <p14:nvPr/>
              </p14:nvContentPartPr>
              <p14:xfrm>
                <a:off x="9706179" y="2027645"/>
                <a:ext cx="513360" cy="188280"/>
              </p14:xfrm>
            </p:contentPart>
          </mc:Choice>
          <mc:Fallback xmlns="">
            <p:pic>
              <p:nvPicPr>
                <p:cNvPr id="604" name="Freihand 603">
                  <a:extLst>
                    <a:ext uri="{FF2B5EF4-FFF2-40B4-BE49-F238E27FC236}">
                      <a16:creationId xmlns:a16="http://schemas.microsoft.com/office/drawing/2014/main" id="{5417AADA-0866-4253-A8AC-5E5D157072FE}"/>
                    </a:ext>
                  </a:extLst>
                </p:cNvPr>
                <p:cNvPicPr/>
                <p:nvPr/>
              </p:nvPicPr>
              <p:blipFill>
                <a:blip r:embed="rId968"/>
                <a:stretch>
                  <a:fillRect/>
                </a:stretch>
              </p:blipFill>
              <p:spPr>
                <a:xfrm>
                  <a:off x="9701859" y="2023325"/>
                  <a:ext cx="522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05" name="Freihand 604">
                  <a:extLst>
                    <a:ext uri="{FF2B5EF4-FFF2-40B4-BE49-F238E27FC236}">
                      <a16:creationId xmlns:a16="http://schemas.microsoft.com/office/drawing/2014/main" id="{05C32ADA-1501-42FC-9009-5C46746472A0}"/>
                    </a:ext>
                  </a:extLst>
                </p14:cNvPr>
                <p14:cNvContentPartPr/>
                <p14:nvPr/>
              </p14:nvContentPartPr>
              <p14:xfrm>
                <a:off x="9679899" y="2207285"/>
                <a:ext cx="155520" cy="115560"/>
              </p14:xfrm>
            </p:contentPart>
          </mc:Choice>
          <mc:Fallback xmlns="">
            <p:pic>
              <p:nvPicPr>
                <p:cNvPr id="605" name="Freihand 604">
                  <a:extLst>
                    <a:ext uri="{FF2B5EF4-FFF2-40B4-BE49-F238E27FC236}">
                      <a16:creationId xmlns:a16="http://schemas.microsoft.com/office/drawing/2014/main" id="{05C32ADA-1501-42FC-9009-5C46746472A0}"/>
                    </a:ext>
                  </a:extLst>
                </p:cNvPr>
                <p:cNvPicPr/>
                <p:nvPr/>
              </p:nvPicPr>
              <p:blipFill>
                <a:blip r:embed="rId970"/>
                <a:stretch>
                  <a:fillRect/>
                </a:stretch>
              </p:blipFill>
              <p:spPr>
                <a:xfrm>
                  <a:off x="9675579" y="2202965"/>
                  <a:ext cx="164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06" name="Freihand 605">
                  <a:extLst>
                    <a:ext uri="{FF2B5EF4-FFF2-40B4-BE49-F238E27FC236}">
                      <a16:creationId xmlns:a16="http://schemas.microsoft.com/office/drawing/2014/main" id="{A887A245-4F14-4287-93ED-6BBC4016FB2C}"/>
                    </a:ext>
                  </a:extLst>
                </p14:cNvPr>
                <p14:cNvContentPartPr/>
                <p14:nvPr/>
              </p14:nvContentPartPr>
              <p14:xfrm>
                <a:off x="9878259" y="2192525"/>
                <a:ext cx="56520" cy="73800"/>
              </p14:xfrm>
            </p:contentPart>
          </mc:Choice>
          <mc:Fallback xmlns="">
            <p:pic>
              <p:nvPicPr>
                <p:cNvPr id="606" name="Freihand 605">
                  <a:extLst>
                    <a:ext uri="{FF2B5EF4-FFF2-40B4-BE49-F238E27FC236}">
                      <a16:creationId xmlns:a16="http://schemas.microsoft.com/office/drawing/2014/main" id="{A887A245-4F14-4287-93ED-6BBC4016FB2C}"/>
                    </a:ext>
                  </a:extLst>
                </p:cNvPr>
                <p:cNvPicPr/>
                <p:nvPr/>
              </p:nvPicPr>
              <p:blipFill>
                <a:blip r:embed="rId972"/>
                <a:stretch>
                  <a:fillRect/>
                </a:stretch>
              </p:blipFill>
              <p:spPr>
                <a:xfrm>
                  <a:off x="9873939" y="2188205"/>
                  <a:ext cx="65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07" name="Freihand 606">
                  <a:extLst>
                    <a:ext uri="{FF2B5EF4-FFF2-40B4-BE49-F238E27FC236}">
                      <a16:creationId xmlns:a16="http://schemas.microsoft.com/office/drawing/2014/main" id="{7165F883-EA48-4AB9-80BB-2D1B960F280A}"/>
                    </a:ext>
                  </a:extLst>
                </p14:cNvPr>
                <p14:cNvContentPartPr/>
                <p14:nvPr/>
              </p14:nvContentPartPr>
              <p14:xfrm>
                <a:off x="9966459" y="2184245"/>
                <a:ext cx="113760" cy="86040"/>
              </p14:xfrm>
            </p:contentPart>
          </mc:Choice>
          <mc:Fallback xmlns="">
            <p:pic>
              <p:nvPicPr>
                <p:cNvPr id="607" name="Freihand 606">
                  <a:extLst>
                    <a:ext uri="{FF2B5EF4-FFF2-40B4-BE49-F238E27FC236}">
                      <a16:creationId xmlns:a16="http://schemas.microsoft.com/office/drawing/2014/main" id="{7165F883-EA48-4AB9-80BB-2D1B960F280A}"/>
                    </a:ext>
                  </a:extLst>
                </p:cNvPr>
                <p:cNvPicPr/>
                <p:nvPr/>
              </p:nvPicPr>
              <p:blipFill>
                <a:blip r:embed="rId974"/>
                <a:stretch>
                  <a:fillRect/>
                </a:stretch>
              </p:blipFill>
              <p:spPr>
                <a:xfrm>
                  <a:off x="9962139" y="2179925"/>
                  <a:ext cx="122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08" name="Freihand 607">
                  <a:extLst>
                    <a:ext uri="{FF2B5EF4-FFF2-40B4-BE49-F238E27FC236}">
                      <a16:creationId xmlns:a16="http://schemas.microsoft.com/office/drawing/2014/main" id="{7B44DEED-6B58-4946-90F8-18BA54C0F3D4}"/>
                    </a:ext>
                  </a:extLst>
                </p14:cNvPr>
                <p14:cNvContentPartPr/>
                <p14:nvPr/>
              </p14:nvContentPartPr>
              <p14:xfrm>
                <a:off x="10091739" y="2159405"/>
                <a:ext cx="158760" cy="84600"/>
              </p14:xfrm>
            </p:contentPart>
          </mc:Choice>
          <mc:Fallback xmlns="">
            <p:pic>
              <p:nvPicPr>
                <p:cNvPr id="608" name="Freihand 607">
                  <a:extLst>
                    <a:ext uri="{FF2B5EF4-FFF2-40B4-BE49-F238E27FC236}">
                      <a16:creationId xmlns:a16="http://schemas.microsoft.com/office/drawing/2014/main" id="{7B44DEED-6B58-4946-90F8-18BA54C0F3D4}"/>
                    </a:ext>
                  </a:extLst>
                </p:cNvPr>
                <p:cNvPicPr/>
                <p:nvPr/>
              </p:nvPicPr>
              <p:blipFill>
                <a:blip r:embed="rId976"/>
                <a:stretch>
                  <a:fillRect/>
                </a:stretch>
              </p:blipFill>
              <p:spPr>
                <a:xfrm>
                  <a:off x="10087419" y="2155085"/>
                  <a:ext cx="167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09" name="Freihand 608">
                  <a:extLst>
                    <a:ext uri="{FF2B5EF4-FFF2-40B4-BE49-F238E27FC236}">
                      <a16:creationId xmlns:a16="http://schemas.microsoft.com/office/drawing/2014/main" id="{2678C2B0-E150-49D4-A828-A109649F72C8}"/>
                    </a:ext>
                  </a:extLst>
                </p14:cNvPr>
                <p14:cNvContentPartPr/>
                <p14:nvPr/>
              </p14:nvContentPartPr>
              <p14:xfrm>
                <a:off x="10097139" y="2155085"/>
                <a:ext cx="169920" cy="93240"/>
              </p14:xfrm>
            </p:contentPart>
          </mc:Choice>
          <mc:Fallback xmlns="">
            <p:pic>
              <p:nvPicPr>
                <p:cNvPr id="609" name="Freihand 608">
                  <a:extLst>
                    <a:ext uri="{FF2B5EF4-FFF2-40B4-BE49-F238E27FC236}">
                      <a16:creationId xmlns:a16="http://schemas.microsoft.com/office/drawing/2014/main" id="{2678C2B0-E150-49D4-A828-A109649F72C8}"/>
                    </a:ext>
                  </a:extLst>
                </p:cNvPr>
                <p:cNvPicPr/>
                <p:nvPr/>
              </p:nvPicPr>
              <p:blipFill>
                <a:blip r:embed="rId978"/>
                <a:stretch>
                  <a:fillRect/>
                </a:stretch>
              </p:blipFill>
              <p:spPr>
                <a:xfrm>
                  <a:off x="10092819" y="2150765"/>
                  <a:ext cx="178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10" name="Freihand 609">
                  <a:extLst>
                    <a:ext uri="{FF2B5EF4-FFF2-40B4-BE49-F238E27FC236}">
                      <a16:creationId xmlns:a16="http://schemas.microsoft.com/office/drawing/2014/main" id="{EFDD1913-4F30-4F02-956A-107205194960}"/>
                    </a:ext>
                  </a:extLst>
                </p14:cNvPr>
                <p14:cNvContentPartPr/>
                <p14:nvPr/>
              </p14:nvContentPartPr>
              <p14:xfrm>
                <a:off x="10282899" y="1698965"/>
                <a:ext cx="134640" cy="98640"/>
              </p14:xfrm>
            </p:contentPart>
          </mc:Choice>
          <mc:Fallback xmlns="">
            <p:pic>
              <p:nvPicPr>
                <p:cNvPr id="610" name="Freihand 609">
                  <a:extLst>
                    <a:ext uri="{FF2B5EF4-FFF2-40B4-BE49-F238E27FC236}">
                      <a16:creationId xmlns:a16="http://schemas.microsoft.com/office/drawing/2014/main" id="{EFDD1913-4F30-4F02-956A-107205194960}"/>
                    </a:ext>
                  </a:extLst>
                </p:cNvPr>
                <p:cNvPicPr/>
                <p:nvPr/>
              </p:nvPicPr>
              <p:blipFill>
                <a:blip r:embed="rId980"/>
                <a:stretch>
                  <a:fillRect/>
                </a:stretch>
              </p:blipFill>
              <p:spPr>
                <a:xfrm>
                  <a:off x="10278579" y="1694645"/>
                  <a:ext cx="14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12" name="Freihand 611">
                  <a:extLst>
                    <a:ext uri="{FF2B5EF4-FFF2-40B4-BE49-F238E27FC236}">
                      <a16:creationId xmlns:a16="http://schemas.microsoft.com/office/drawing/2014/main" id="{1176320F-08FB-494B-977A-66DF34FA67AD}"/>
                    </a:ext>
                  </a:extLst>
                </p14:cNvPr>
                <p14:cNvContentPartPr/>
                <p14:nvPr/>
              </p14:nvContentPartPr>
              <p14:xfrm>
                <a:off x="10777899" y="1777805"/>
                <a:ext cx="136800" cy="92160"/>
              </p14:xfrm>
            </p:contentPart>
          </mc:Choice>
          <mc:Fallback xmlns="">
            <p:pic>
              <p:nvPicPr>
                <p:cNvPr id="612" name="Freihand 611">
                  <a:extLst>
                    <a:ext uri="{FF2B5EF4-FFF2-40B4-BE49-F238E27FC236}">
                      <a16:creationId xmlns:a16="http://schemas.microsoft.com/office/drawing/2014/main" id="{1176320F-08FB-494B-977A-66DF34FA67AD}"/>
                    </a:ext>
                  </a:extLst>
                </p:cNvPr>
                <p:cNvPicPr/>
                <p:nvPr/>
              </p:nvPicPr>
              <p:blipFill>
                <a:blip r:embed="rId982"/>
                <a:stretch>
                  <a:fillRect/>
                </a:stretch>
              </p:blipFill>
              <p:spPr>
                <a:xfrm>
                  <a:off x="10773579" y="1773485"/>
                  <a:ext cx="145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13" name="Freihand 612">
                  <a:extLst>
                    <a:ext uri="{FF2B5EF4-FFF2-40B4-BE49-F238E27FC236}">
                      <a16:creationId xmlns:a16="http://schemas.microsoft.com/office/drawing/2014/main" id="{9C17B992-74A8-48C2-8BFB-9F83C334EA69}"/>
                    </a:ext>
                  </a:extLst>
                </p14:cNvPr>
                <p14:cNvContentPartPr/>
                <p14:nvPr/>
              </p14:nvContentPartPr>
              <p14:xfrm>
                <a:off x="10800219" y="1751525"/>
                <a:ext cx="175680" cy="22680"/>
              </p14:xfrm>
            </p:contentPart>
          </mc:Choice>
          <mc:Fallback xmlns="">
            <p:pic>
              <p:nvPicPr>
                <p:cNvPr id="613" name="Freihand 612">
                  <a:extLst>
                    <a:ext uri="{FF2B5EF4-FFF2-40B4-BE49-F238E27FC236}">
                      <a16:creationId xmlns:a16="http://schemas.microsoft.com/office/drawing/2014/main" id="{9C17B992-74A8-48C2-8BFB-9F83C334EA69}"/>
                    </a:ext>
                  </a:extLst>
                </p:cNvPr>
                <p:cNvPicPr/>
                <p:nvPr/>
              </p:nvPicPr>
              <p:blipFill>
                <a:blip r:embed="rId984"/>
                <a:stretch>
                  <a:fillRect/>
                </a:stretch>
              </p:blipFill>
              <p:spPr>
                <a:xfrm>
                  <a:off x="10795899" y="1747205"/>
                  <a:ext cx="184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14" name="Freihand 613">
                  <a:extLst>
                    <a:ext uri="{FF2B5EF4-FFF2-40B4-BE49-F238E27FC236}">
                      <a16:creationId xmlns:a16="http://schemas.microsoft.com/office/drawing/2014/main" id="{EB399236-A2E9-4515-AF62-B050D5385BD0}"/>
                    </a:ext>
                  </a:extLst>
                </p14:cNvPr>
                <p14:cNvContentPartPr/>
                <p14:nvPr/>
              </p14:nvContentPartPr>
              <p14:xfrm>
                <a:off x="10714179" y="1882565"/>
                <a:ext cx="372600" cy="51120"/>
              </p14:xfrm>
            </p:contentPart>
          </mc:Choice>
          <mc:Fallback xmlns="">
            <p:pic>
              <p:nvPicPr>
                <p:cNvPr id="614" name="Freihand 613">
                  <a:extLst>
                    <a:ext uri="{FF2B5EF4-FFF2-40B4-BE49-F238E27FC236}">
                      <a16:creationId xmlns:a16="http://schemas.microsoft.com/office/drawing/2014/main" id="{EB399236-A2E9-4515-AF62-B050D5385BD0}"/>
                    </a:ext>
                  </a:extLst>
                </p:cNvPr>
                <p:cNvPicPr/>
                <p:nvPr/>
              </p:nvPicPr>
              <p:blipFill>
                <a:blip r:embed="rId986"/>
                <a:stretch>
                  <a:fillRect/>
                </a:stretch>
              </p:blipFill>
              <p:spPr>
                <a:xfrm>
                  <a:off x="10709859" y="1878245"/>
                  <a:ext cx="381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15" name="Freihand 614">
                  <a:extLst>
                    <a:ext uri="{FF2B5EF4-FFF2-40B4-BE49-F238E27FC236}">
                      <a16:creationId xmlns:a16="http://schemas.microsoft.com/office/drawing/2014/main" id="{EAB562E6-3700-4827-BFB0-99689524B60C}"/>
                    </a:ext>
                  </a:extLst>
                </p14:cNvPr>
                <p14:cNvContentPartPr/>
                <p14:nvPr/>
              </p14:nvContentPartPr>
              <p14:xfrm>
                <a:off x="10661979" y="1987325"/>
                <a:ext cx="164520" cy="126000"/>
              </p14:xfrm>
            </p:contentPart>
          </mc:Choice>
          <mc:Fallback xmlns="">
            <p:pic>
              <p:nvPicPr>
                <p:cNvPr id="615" name="Freihand 614">
                  <a:extLst>
                    <a:ext uri="{FF2B5EF4-FFF2-40B4-BE49-F238E27FC236}">
                      <a16:creationId xmlns:a16="http://schemas.microsoft.com/office/drawing/2014/main" id="{EAB562E6-3700-4827-BFB0-99689524B60C}"/>
                    </a:ext>
                  </a:extLst>
                </p:cNvPr>
                <p:cNvPicPr/>
                <p:nvPr/>
              </p:nvPicPr>
              <p:blipFill>
                <a:blip r:embed="rId988"/>
                <a:stretch>
                  <a:fillRect/>
                </a:stretch>
              </p:blipFill>
              <p:spPr>
                <a:xfrm>
                  <a:off x="10657659" y="1983005"/>
                  <a:ext cx="173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16" name="Freihand 615">
                  <a:extLst>
                    <a:ext uri="{FF2B5EF4-FFF2-40B4-BE49-F238E27FC236}">
                      <a16:creationId xmlns:a16="http://schemas.microsoft.com/office/drawing/2014/main" id="{61042766-03C4-482D-817A-F551C61A6D2B}"/>
                    </a:ext>
                  </a:extLst>
                </p14:cNvPr>
                <p14:cNvContentPartPr/>
                <p14:nvPr/>
              </p14:nvContentPartPr>
              <p14:xfrm>
                <a:off x="10824339" y="2011445"/>
                <a:ext cx="132840" cy="79200"/>
              </p14:xfrm>
            </p:contentPart>
          </mc:Choice>
          <mc:Fallback xmlns="">
            <p:pic>
              <p:nvPicPr>
                <p:cNvPr id="616" name="Freihand 615">
                  <a:extLst>
                    <a:ext uri="{FF2B5EF4-FFF2-40B4-BE49-F238E27FC236}">
                      <a16:creationId xmlns:a16="http://schemas.microsoft.com/office/drawing/2014/main" id="{61042766-03C4-482D-817A-F551C61A6D2B}"/>
                    </a:ext>
                  </a:extLst>
                </p:cNvPr>
                <p:cNvPicPr/>
                <p:nvPr/>
              </p:nvPicPr>
              <p:blipFill>
                <a:blip r:embed="rId990"/>
                <a:stretch>
                  <a:fillRect/>
                </a:stretch>
              </p:blipFill>
              <p:spPr>
                <a:xfrm>
                  <a:off x="10820019" y="2007125"/>
                  <a:ext cx="141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17" name="Freihand 616">
                  <a:extLst>
                    <a:ext uri="{FF2B5EF4-FFF2-40B4-BE49-F238E27FC236}">
                      <a16:creationId xmlns:a16="http://schemas.microsoft.com/office/drawing/2014/main" id="{DC76CB1F-6986-4370-B723-BBA5A7116FC9}"/>
                    </a:ext>
                  </a:extLst>
                </p14:cNvPr>
                <p14:cNvContentPartPr/>
                <p14:nvPr/>
              </p14:nvContentPartPr>
              <p14:xfrm>
                <a:off x="10948179" y="1893005"/>
                <a:ext cx="419400" cy="180360"/>
              </p14:xfrm>
            </p:contentPart>
          </mc:Choice>
          <mc:Fallback xmlns="">
            <p:pic>
              <p:nvPicPr>
                <p:cNvPr id="617" name="Freihand 616">
                  <a:extLst>
                    <a:ext uri="{FF2B5EF4-FFF2-40B4-BE49-F238E27FC236}">
                      <a16:creationId xmlns:a16="http://schemas.microsoft.com/office/drawing/2014/main" id="{DC76CB1F-6986-4370-B723-BBA5A7116FC9}"/>
                    </a:ext>
                  </a:extLst>
                </p:cNvPr>
                <p:cNvPicPr/>
                <p:nvPr/>
              </p:nvPicPr>
              <p:blipFill>
                <a:blip r:embed="rId992"/>
                <a:stretch>
                  <a:fillRect/>
                </a:stretch>
              </p:blipFill>
              <p:spPr>
                <a:xfrm>
                  <a:off x="10943859" y="1888685"/>
                  <a:ext cx="428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18" name="Freihand 617">
                  <a:extLst>
                    <a:ext uri="{FF2B5EF4-FFF2-40B4-BE49-F238E27FC236}">
                      <a16:creationId xmlns:a16="http://schemas.microsoft.com/office/drawing/2014/main" id="{83DC3966-7E5E-45CB-9ABD-8308B8262C90}"/>
                    </a:ext>
                  </a:extLst>
                </p14:cNvPr>
                <p14:cNvContentPartPr/>
                <p14:nvPr/>
              </p14:nvContentPartPr>
              <p14:xfrm>
                <a:off x="11225019" y="1925045"/>
                <a:ext cx="166680" cy="14400"/>
              </p14:xfrm>
            </p:contentPart>
          </mc:Choice>
          <mc:Fallback xmlns="">
            <p:pic>
              <p:nvPicPr>
                <p:cNvPr id="618" name="Freihand 617">
                  <a:extLst>
                    <a:ext uri="{FF2B5EF4-FFF2-40B4-BE49-F238E27FC236}">
                      <a16:creationId xmlns:a16="http://schemas.microsoft.com/office/drawing/2014/main" id="{83DC3966-7E5E-45CB-9ABD-8308B8262C90}"/>
                    </a:ext>
                  </a:extLst>
                </p:cNvPr>
                <p:cNvPicPr/>
                <p:nvPr/>
              </p:nvPicPr>
              <p:blipFill>
                <a:blip r:embed="rId994"/>
                <a:stretch>
                  <a:fillRect/>
                </a:stretch>
              </p:blipFill>
              <p:spPr>
                <a:xfrm>
                  <a:off x="11220699" y="1920725"/>
                  <a:ext cx="175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19" name="Freihand 618">
                  <a:extLst>
                    <a:ext uri="{FF2B5EF4-FFF2-40B4-BE49-F238E27FC236}">
                      <a16:creationId xmlns:a16="http://schemas.microsoft.com/office/drawing/2014/main" id="{1B91B4DC-ED2D-44D4-BEE0-7F903074E60A}"/>
                    </a:ext>
                  </a:extLst>
                </p14:cNvPr>
                <p14:cNvContentPartPr/>
                <p14:nvPr/>
              </p14:nvContentPartPr>
              <p14:xfrm>
                <a:off x="11421219" y="1824965"/>
                <a:ext cx="150120" cy="109800"/>
              </p14:xfrm>
            </p:contentPart>
          </mc:Choice>
          <mc:Fallback xmlns="">
            <p:pic>
              <p:nvPicPr>
                <p:cNvPr id="619" name="Freihand 618">
                  <a:extLst>
                    <a:ext uri="{FF2B5EF4-FFF2-40B4-BE49-F238E27FC236}">
                      <a16:creationId xmlns:a16="http://schemas.microsoft.com/office/drawing/2014/main" id="{1B91B4DC-ED2D-44D4-BEE0-7F903074E60A}"/>
                    </a:ext>
                  </a:extLst>
                </p:cNvPr>
                <p:cNvPicPr/>
                <p:nvPr/>
              </p:nvPicPr>
              <p:blipFill>
                <a:blip r:embed="rId996"/>
                <a:stretch>
                  <a:fillRect/>
                </a:stretch>
              </p:blipFill>
              <p:spPr>
                <a:xfrm>
                  <a:off x="11416899" y="1820645"/>
                  <a:ext cx="158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20" name="Freihand 619">
                  <a:extLst>
                    <a:ext uri="{FF2B5EF4-FFF2-40B4-BE49-F238E27FC236}">
                      <a16:creationId xmlns:a16="http://schemas.microsoft.com/office/drawing/2014/main" id="{66F7B436-BC80-4F28-A796-11C58B813E14}"/>
                    </a:ext>
                  </a:extLst>
                </p14:cNvPr>
                <p14:cNvContentPartPr/>
                <p14:nvPr/>
              </p14:nvContentPartPr>
              <p14:xfrm>
                <a:off x="11473419" y="1806605"/>
                <a:ext cx="341280" cy="126360"/>
              </p14:xfrm>
            </p:contentPart>
          </mc:Choice>
          <mc:Fallback xmlns="">
            <p:pic>
              <p:nvPicPr>
                <p:cNvPr id="620" name="Freihand 619">
                  <a:extLst>
                    <a:ext uri="{FF2B5EF4-FFF2-40B4-BE49-F238E27FC236}">
                      <a16:creationId xmlns:a16="http://schemas.microsoft.com/office/drawing/2014/main" id="{66F7B436-BC80-4F28-A796-11C58B813E14}"/>
                    </a:ext>
                  </a:extLst>
                </p:cNvPr>
                <p:cNvPicPr/>
                <p:nvPr/>
              </p:nvPicPr>
              <p:blipFill>
                <a:blip r:embed="rId998"/>
                <a:stretch>
                  <a:fillRect/>
                </a:stretch>
              </p:blipFill>
              <p:spPr>
                <a:xfrm>
                  <a:off x="11469099" y="1802285"/>
                  <a:ext cx="349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21" name="Freihand 620">
                  <a:extLst>
                    <a:ext uri="{FF2B5EF4-FFF2-40B4-BE49-F238E27FC236}">
                      <a16:creationId xmlns:a16="http://schemas.microsoft.com/office/drawing/2014/main" id="{7C9B225A-08F4-4525-BBB4-75C4B8FAA4E8}"/>
                    </a:ext>
                  </a:extLst>
                </p14:cNvPr>
                <p14:cNvContentPartPr/>
                <p14:nvPr/>
              </p14:nvContentPartPr>
              <p14:xfrm>
                <a:off x="11638299" y="1731365"/>
                <a:ext cx="93960" cy="59760"/>
              </p14:xfrm>
            </p:contentPart>
          </mc:Choice>
          <mc:Fallback xmlns="">
            <p:pic>
              <p:nvPicPr>
                <p:cNvPr id="621" name="Freihand 620">
                  <a:extLst>
                    <a:ext uri="{FF2B5EF4-FFF2-40B4-BE49-F238E27FC236}">
                      <a16:creationId xmlns:a16="http://schemas.microsoft.com/office/drawing/2014/main" id="{7C9B225A-08F4-4525-BBB4-75C4B8FAA4E8}"/>
                    </a:ext>
                  </a:extLst>
                </p:cNvPr>
                <p:cNvPicPr/>
                <p:nvPr/>
              </p:nvPicPr>
              <p:blipFill>
                <a:blip r:embed="rId1000"/>
                <a:stretch>
                  <a:fillRect/>
                </a:stretch>
              </p:blipFill>
              <p:spPr>
                <a:xfrm>
                  <a:off x="11633979" y="1727045"/>
                  <a:ext cx="102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22" name="Freihand 621">
                  <a:extLst>
                    <a:ext uri="{FF2B5EF4-FFF2-40B4-BE49-F238E27FC236}">
                      <a16:creationId xmlns:a16="http://schemas.microsoft.com/office/drawing/2014/main" id="{75A12227-8384-4A9B-AEAB-D99B3EFDD5DA}"/>
                    </a:ext>
                  </a:extLst>
                </p14:cNvPr>
                <p14:cNvContentPartPr/>
                <p14:nvPr/>
              </p14:nvContentPartPr>
              <p14:xfrm>
                <a:off x="11740539" y="1887965"/>
                <a:ext cx="95400" cy="57240"/>
              </p14:xfrm>
            </p:contentPart>
          </mc:Choice>
          <mc:Fallback xmlns="">
            <p:pic>
              <p:nvPicPr>
                <p:cNvPr id="622" name="Freihand 621">
                  <a:extLst>
                    <a:ext uri="{FF2B5EF4-FFF2-40B4-BE49-F238E27FC236}">
                      <a16:creationId xmlns:a16="http://schemas.microsoft.com/office/drawing/2014/main" id="{75A12227-8384-4A9B-AEAB-D99B3EFDD5DA}"/>
                    </a:ext>
                  </a:extLst>
                </p:cNvPr>
                <p:cNvPicPr/>
                <p:nvPr/>
              </p:nvPicPr>
              <p:blipFill>
                <a:blip r:embed="rId1002"/>
                <a:stretch>
                  <a:fillRect/>
                </a:stretch>
              </p:blipFill>
              <p:spPr>
                <a:xfrm>
                  <a:off x="11736219" y="1883645"/>
                  <a:ext cx="104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31" name="Freihand 630">
                  <a:extLst>
                    <a:ext uri="{FF2B5EF4-FFF2-40B4-BE49-F238E27FC236}">
                      <a16:creationId xmlns:a16="http://schemas.microsoft.com/office/drawing/2014/main" id="{3BF1DD56-E849-4EF2-AE47-78CAAF1F2042}"/>
                    </a:ext>
                  </a:extLst>
                </p14:cNvPr>
                <p14:cNvContentPartPr/>
                <p14:nvPr/>
              </p14:nvContentPartPr>
              <p14:xfrm>
                <a:off x="10371459" y="2440565"/>
                <a:ext cx="119520" cy="49320"/>
              </p14:xfrm>
            </p:contentPart>
          </mc:Choice>
          <mc:Fallback xmlns="">
            <p:pic>
              <p:nvPicPr>
                <p:cNvPr id="631" name="Freihand 630">
                  <a:extLst>
                    <a:ext uri="{FF2B5EF4-FFF2-40B4-BE49-F238E27FC236}">
                      <a16:creationId xmlns:a16="http://schemas.microsoft.com/office/drawing/2014/main" id="{3BF1DD56-E849-4EF2-AE47-78CAAF1F2042}"/>
                    </a:ext>
                  </a:extLst>
                </p:cNvPr>
                <p:cNvPicPr/>
                <p:nvPr/>
              </p:nvPicPr>
              <p:blipFill>
                <a:blip r:embed="rId1004"/>
                <a:stretch>
                  <a:fillRect/>
                </a:stretch>
              </p:blipFill>
              <p:spPr>
                <a:xfrm>
                  <a:off x="10367139" y="2436245"/>
                  <a:ext cx="128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32" name="Freihand 631">
                  <a:extLst>
                    <a:ext uri="{FF2B5EF4-FFF2-40B4-BE49-F238E27FC236}">
                      <a16:creationId xmlns:a16="http://schemas.microsoft.com/office/drawing/2014/main" id="{92413381-6757-4217-B896-C5FA9EA4B904}"/>
                    </a:ext>
                  </a:extLst>
                </p14:cNvPr>
                <p14:cNvContentPartPr/>
                <p14:nvPr/>
              </p14:nvContentPartPr>
              <p14:xfrm>
                <a:off x="10474419" y="2396285"/>
                <a:ext cx="54360" cy="169560"/>
              </p14:xfrm>
            </p:contentPart>
          </mc:Choice>
          <mc:Fallback xmlns="">
            <p:pic>
              <p:nvPicPr>
                <p:cNvPr id="632" name="Freihand 631">
                  <a:extLst>
                    <a:ext uri="{FF2B5EF4-FFF2-40B4-BE49-F238E27FC236}">
                      <a16:creationId xmlns:a16="http://schemas.microsoft.com/office/drawing/2014/main" id="{92413381-6757-4217-B896-C5FA9EA4B904}"/>
                    </a:ext>
                  </a:extLst>
                </p:cNvPr>
                <p:cNvPicPr/>
                <p:nvPr/>
              </p:nvPicPr>
              <p:blipFill>
                <a:blip r:embed="rId1006"/>
                <a:stretch>
                  <a:fillRect/>
                </a:stretch>
              </p:blipFill>
              <p:spPr>
                <a:xfrm>
                  <a:off x="10470099" y="2391965"/>
                  <a:ext cx="63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33" name="Freihand 632">
                  <a:extLst>
                    <a:ext uri="{FF2B5EF4-FFF2-40B4-BE49-F238E27FC236}">
                      <a16:creationId xmlns:a16="http://schemas.microsoft.com/office/drawing/2014/main" id="{23BED0C1-E54E-42DB-9196-AB5FB7C767AB}"/>
                    </a:ext>
                  </a:extLst>
                </p14:cNvPr>
                <p14:cNvContentPartPr/>
                <p14:nvPr/>
              </p14:nvContentPartPr>
              <p14:xfrm>
                <a:off x="10543899" y="2306285"/>
                <a:ext cx="180720" cy="122760"/>
              </p14:xfrm>
            </p:contentPart>
          </mc:Choice>
          <mc:Fallback xmlns="">
            <p:pic>
              <p:nvPicPr>
                <p:cNvPr id="633" name="Freihand 632">
                  <a:extLst>
                    <a:ext uri="{FF2B5EF4-FFF2-40B4-BE49-F238E27FC236}">
                      <a16:creationId xmlns:a16="http://schemas.microsoft.com/office/drawing/2014/main" id="{23BED0C1-E54E-42DB-9196-AB5FB7C767AB}"/>
                    </a:ext>
                  </a:extLst>
                </p:cNvPr>
                <p:cNvPicPr/>
                <p:nvPr/>
              </p:nvPicPr>
              <p:blipFill>
                <a:blip r:embed="rId1008"/>
                <a:stretch>
                  <a:fillRect/>
                </a:stretch>
              </p:blipFill>
              <p:spPr>
                <a:xfrm>
                  <a:off x="10539579" y="2301965"/>
                  <a:ext cx="189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4" name="Freihand 633">
                  <a:extLst>
                    <a:ext uri="{FF2B5EF4-FFF2-40B4-BE49-F238E27FC236}">
                      <a16:creationId xmlns:a16="http://schemas.microsoft.com/office/drawing/2014/main" id="{04BA5C48-F4B5-4B22-92C7-6CD12C54E893}"/>
                    </a:ext>
                  </a:extLst>
                </p14:cNvPr>
                <p14:cNvContentPartPr/>
                <p14:nvPr/>
              </p14:nvContentPartPr>
              <p14:xfrm>
                <a:off x="10756299" y="2407805"/>
                <a:ext cx="141120" cy="3600"/>
              </p14:xfrm>
            </p:contentPart>
          </mc:Choice>
          <mc:Fallback xmlns="">
            <p:pic>
              <p:nvPicPr>
                <p:cNvPr id="634" name="Freihand 633">
                  <a:extLst>
                    <a:ext uri="{FF2B5EF4-FFF2-40B4-BE49-F238E27FC236}">
                      <a16:creationId xmlns:a16="http://schemas.microsoft.com/office/drawing/2014/main" id="{04BA5C48-F4B5-4B22-92C7-6CD12C54E893}"/>
                    </a:ext>
                  </a:extLst>
                </p:cNvPr>
                <p:cNvPicPr/>
                <p:nvPr/>
              </p:nvPicPr>
              <p:blipFill>
                <a:blip r:embed="rId1010"/>
                <a:stretch>
                  <a:fillRect/>
                </a:stretch>
              </p:blipFill>
              <p:spPr>
                <a:xfrm>
                  <a:off x="10751979" y="2403485"/>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35" name="Freihand 634">
                  <a:extLst>
                    <a:ext uri="{FF2B5EF4-FFF2-40B4-BE49-F238E27FC236}">
                      <a16:creationId xmlns:a16="http://schemas.microsoft.com/office/drawing/2014/main" id="{238C999C-F7E9-4F21-9232-3CAA8AB0E0AB}"/>
                    </a:ext>
                  </a:extLst>
                </p14:cNvPr>
                <p14:cNvContentPartPr/>
                <p14:nvPr/>
              </p14:nvContentPartPr>
              <p14:xfrm>
                <a:off x="10767459" y="2421845"/>
                <a:ext cx="213840" cy="39600"/>
              </p14:xfrm>
            </p:contentPart>
          </mc:Choice>
          <mc:Fallback xmlns="">
            <p:pic>
              <p:nvPicPr>
                <p:cNvPr id="635" name="Freihand 634">
                  <a:extLst>
                    <a:ext uri="{FF2B5EF4-FFF2-40B4-BE49-F238E27FC236}">
                      <a16:creationId xmlns:a16="http://schemas.microsoft.com/office/drawing/2014/main" id="{238C999C-F7E9-4F21-9232-3CAA8AB0E0AB}"/>
                    </a:ext>
                  </a:extLst>
                </p:cNvPr>
                <p:cNvPicPr/>
                <p:nvPr/>
              </p:nvPicPr>
              <p:blipFill>
                <a:blip r:embed="rId1012"/>
                <a:stretch>
                  <a:fillRect/>
                </a:stretch>
              </p:blipFill>
              <p:spPr>
                <a:xfrm>
                  <a:off x="10763139" y="2417525"/>
                  <a:ext cx="222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37" name="Freihand 636">
                  <a:extLst>
                    <a:ext uri="{FF2B5EF4-FFF2-40B4-BE49-F238E27FC236}">
                      <a16:creationId xmlns:a16="http://schemas.microsoft.com/office/drawing/2014/main" id="{5042DBD9-AC9A-4A44-B322-1B62D36E4868}"/>
                    </a:ext>
                  </a:extLst>
                </p14:cNvPr>
                <p14:cNvContentPartPr/>
                <p14:nvPr/>
              </p14:nvContentPartPr>
              <p14:xfrm>
                <a:off x="11026299" y="2307725"/>
                <a:ext cx="73080" cy="130680"/>
              </p14:xfrm>
            </p:contentPart>
          </mc:Choice>
          <mc:Fallback xmlns="">
            <p:pic>
              <p:nvPicPr>
                <p:cNvPr id="637" name="Freihand 636">
                  <a:extLst>
                    <a:ext uri="{FF2B5EF4-FFF2-40B4-BE49-F238E27FC236}">
                      <a16:creationId xmlns:a16="http://schemas.microsoft.com/office/drawing/2014/main" id="{5042DBD9-AC9A-4A44-B322-1B62D36E4868}"/>
                    </a:ext>
                  </a:extLst>
                </p:cNvPr>
                <p:cNvPicPr/>
                <p:nvPr/>
              </p:nvPicPr>
              <p:blipFill>
                <a:blip r:embed="rId1014"/>
                <a:stretch>
                  <a:fillRect/>
                </a:stretch>
              </p:blipFill>
              <p:spPr>
                <a:xfrm>
                  <a:off x="11021979" y="2303405"/>
                  <a:ext cx="81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38" name="Freihand 637">
                  <a:extLst>
                    <a:ext uri="{FF2B5EF4-FFF2-40B4-BE49-F238E27FC236}">
                      <a16:creationId xmlns:a16="http://schemas.microsoft.com/office/drawing/2014/main" id="{60C9A995-4B67-457F-88A6-6B708F0B018E}"/>
                    </a:ext>
                  </a:extLst>
                </p14:cNvPr>
                <p14:cNvContentPartPr/>
                <p14:nvPr/>
              </p14:nvContentPartPr>
              <p14:xfrm>
                <a:off x="11062659" y="2295845"/>
                <a:ext cx="46800" cy="3240"/>
              </p14:xfrm>
            </p:contentPart>
          </mc:Choice>
          <mc:Fallback xmlns="">
            <p:pic>
              <p:nvPicPr>
                <p:cNvPr id="638" name="Freihand 637">
                  <a:extLst>
                    <a:ext uri="{FF2B5EF4-FFF2-40B4-BE49-F238E27FC236}">
                      <a16:creationId xmlns:a16="http://schemas.microsoft.com/office/drawing/2014/main" id="{60C9A995-4B67-457F-88A6-6B708F0B018E}"/>
                    </a:ext>
                  </a:extLst>
                </p:cNvPr>
                <p:cNvPicPr/>
                <p:nvPr/>
              </p:nvPicPr>
              <p:blipFill>
                <a:blip r:embed="rId1016"/>
                <a:stretch>
                  <a:fillRect/>
                </a:stretch>
              </p:blipFill>
              <p:spPr>
                <a:xfrm>
                  <a:off x="11058339" y="2291525"/>
                  <a:ext cx="55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39" name="Freihand 638">
                  <a:extLst>
                    <a:ext uri="{FF2B5EF4-FFF2-40B4-BE49-F238E27FC236}">
                      <a16:creationId xmlns:a16="http://schemas.microsoft.com/office/drawing/2014/main" id="{EAB67B7B-47B1-4412-8819-BA58628AC748}"/>
                    </a:ext>
                  </a:extLst>
                </p14:cNvPr>
                <p14:cNvContentPartPr/>
                <p14:nvPr/>
              </p14:nvContentPartPr>
              <p14:xfrm>
                <a:off x="11142579" y="2304485"/>
                <a:ext cx="85320" cy="103320"/>
              </p14:xfrm>
            </p:contentPart>
          </mc:Choice>
          <mc:Fallback xmlns="">
            <p:pic>
              <p:nvPicPr>
                <p:cNvPr id="639" name="Freihand 638">
                  <a:extLst>
                    <a:ext uri="{FF2B5EF4-FFF2-40B4-BE49-F238E27FC236}">
                      <a16:creationId xmlns:a16="http://schemas.microsoft.com/office/drawing/2014/main" id="{EAB67B7B-47B1-4412-8819-BA58628AC748}"/>
                    </a:ext>
                  </a:extLst>
                </p:cNvPr>
                <p:cNvPicPr/>
                <p:nvPr/>
              </p:nvPicPr>
              <p:blipFill>
                <a:blip r:embed="rId1018"/>
                <a:stretch>
                  <a:fillRect/>
                </a:stretch>
              </p:blipFill>
              <p:spPr>
                <a:xfrm>
                  <a:off x="11138259" y="2300165"/>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40" name="Freihand 639">
                  <a:extLst>
                    <a:ext uri="{FF2B5EF4-FFF2-40B4-BE49-F238E27FC236}">
                      <a16:creationId xmlns:a16="http://schemas.microsoft.com/office/drawing/2014/main" id="{43CD4E12-A1AA-4F14-BC64-204708D64991}"/>
                    </a:ext>
                  </a:extLst>
                </p14:cNvPr>
                <p14:cNvContentPartPr/>
                <p14:nvPr/>
              </p14:nvContentPartPr>
              <p14:xfrm>
                <a:off x="11208099" y="2304485"/>
                <a:ext cx="108000" cy="92160"/>
              </p14:xfrm>
            </p:contentPart>
          </mc:Choice>
          <mc:Fallback xmlns="">
            <p:pic>
              <p:nvPicPr>
                <p:cNvPr id="640" name="Freihand 639">
                  <a:extLst>
                    <a:ext uri="{FF2B5EF4-FFF2-40B4-BE49-F238E27FC236}">
                      <a16:creationId xmlns:a16="http://schemas.microsoft.com/office/drawing/2014/main" id="{43CD4E12-A1AA-4F14-BC64-204708D64991}"/>
                    </a:ext>
                  </a:extLst>
                </p:cNvPr>
                <p:cNvPicPr/>
                <p:nvPr/>
              </p:nvPicPr>
              <p:blipFill>
                <a:blip r:embed="rId1020"/>
                <a:stretch>
                  <a:fillRect/>
                </a:stretch>
              </p:blipFill>
              <p:spPr>
                <a:xfrm>
                  <a:off x="11203779" y="2300165"/>
                  <a:ext cx="116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41" name="Freihand 640">
                  <a:extLst>
                    <a:ext uri="{FF2B5EF4-FFF2-40B4-BE49-F238E27FC236}">
                      <a16:creationId xmlns:a16="http://schemas.microsoft.com/office/drawing/2014/main" id="{DCB9E3F9-0416-4E0B-81B3-3A3C7FE59A08}"/>
                    </a:ext>
                  </a:extLst>
                </p14:cNvPr>
                <p14:cNvContentPartPr/>
                <p14:nvPr/>
              </p14:nvContentPartPr>
              <p14:xfrm>
                <a:off x="11378019" y="2352005"/>
                <a:ext cx="88200" cy="1800"/>
              </p14:xfrm>
            </p:contentPart>
          </mc:Choice>
          <mc:Fallback xmlns="">
            <p:pic>
              <p:nvPicPr>
                <p:cNvPr id="641" name="Freihand 640">
                  <a:extLst>
                    <a:ext uri="{FF2B5EF4-FFF2-40B4-BE49-F238E27FC236}">
                      <a16:creationId xmlns:a16="http://schemas.microsoft.com/office/drawing/2014/main" id="{DCB9E3F9-0416-4E0B-81B3-3A3C7FE59A08}"/>
                    </a:ext>
                  </a:extLst>
                </p:cNvPr>
                <p:cNvPicPr/>
                <p:nvPr/>
              </p:nvPicPr>
              <p:blipFill>
                <a:blip r:embed="rId1022"/>
                <a:stretch>
                  <a:fillRect/>
                </a:stretch>
              </p:blipFill>
              <p:spPr>
                <a:xfrm>
                  <a:off x="11373699" y="2347685"/>
                  <a:ext cx="968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42" name="Freihand 641">
                  <a:extLst>
                    <a:ext uri="{FF2B5EF4-FFF2-40B4-BE49-F238E27FC236}">
                      <a16:creationId xmlns:a16="http://schemas.microsoft.com/office/drawing/2014/main" id="{AD01CEC1-345C-4171-AC7B-C0BAF3ABBB6F}"/>
                    </a:ext>
                  </a:extLst>
                </p14:cNvPr>
                <p14:cNvContentPartPr/>
                <p14:nvPr/>
              </p14:nvContentPartPr>
              <p14:xfrm>
                <a:off x="11554419" y="2266325"/>
                <a:ext cx="7920" cy="87480"/>
              </p14:xfrm>
            </p:contentPart>
          </mc:Choice>
          <mc:Fallback xmlns="">
            <p:pic>
              <p:nvPicPr>
                <p:cNvPr id="642" name="Freihand 641">
                  <a:extLst>
                    <a:ext uri="{FF2B5EF4-FFF2-40B4-BE49-F238E27FC236}">
                      <a16:creationId xmlns:a16="http://schemas.microsoft.com/office/drawing/2014/main" id="{AD01CEC1-345C-4171-AC7B-C0BAF3ABBB6F}"/>
                    </a:ext>
                  </a:extLst>
                </p:cNvPr>
                <p:cNvPicPr/>
                <p:nvPr/>
              </p:nvPicPr>
              <p:blipFill>
                <a:blip r:embed="rId1024"/>
                <a:stretch>
                  <a:fillRect/>
                </a:stretch>
              </p:blipFill>
              <p:spPr>
                <a:xfrm>
                  <a:off x="11550099" y="2262005"/>
                  <a:ext cx="16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43" name="Freihand 642">
                  <a:extLst>
                    <a:ext uri="{FF2B5EF4-FFF2-40B4-BE49-F238E27FC236}">
                      <a16:creationId xmlns:a16="http://schemas.microsoft.com/office/drawing/2014/main" id="{EDB61F60-37DC-469F-B863-AFC8AEDF9380}"/>
                    </a:ext>
                  </a:extLst>
                </p14:cNvPr>
                <p14:cNvContentPartPr/>
                <p14:nvPr/>
              </p14:nvContentPartPr>
              <p14:xfrm>
                <a:off x="11581779" y="2265245"/>
                <a:ext cx="72000" cy="90360"/>
              </p14:xfrm>
            </p:contentPart>
          </mc:Choice>
          <mc:Fallback xmlns="">
            <p:pic>
              <p:nvPicPr>
                <p:cNvPr id="643" name="Freihand 642">
                  <a:extLst>
                    <a:ext uri="{FF2B5EF4-FFF2-40B4-BE49-F238E27FC236}">
                      <a16:creationId xmlns:a16="http://schemas.microsoft.com/office/drawing/2014/main" id="{EDB61F60-37DC-469F-B863-AFC8AEDF9380}"/>
                    </a:ext>
                  </a:extLst>
                </p:cNvPr>
                <p:cNvPicPr/>
                <p:nvPr/>
              </p:nvPicPr>
              <p:blipFill>
                <a:blip r:embed="rId1026"/>
                <a:stretch>
                  <a:fillRect/>
                </a:stretch>
              </p:blipFill>
              <p:spPr>
                <a:xfrm>
                  <a:off x="11577459" y="2260925"/>
                  <a:ext cx="80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44" name="Freihand 643">
                  <a:extLst>
                    <a:ext uri="{FF2B5EF4-FFF2-40B4-BE49-F238E27FC236}">
                      <a16:creationId xmlns:a16="http://schemas.microsoft.com/office/drawing/2014/main" id="{8B6E8A92-7085-468D-A52D-A34E384C9EA5}"/>
                    </a:ext>
                  </a:extLst>
                </p14:cNvPr>
                <p14:cNvContentPartPr/>
                <p14:nvPr/>
              </p14:nvContentPartPr>
              <p14:xfrm>
                <a:off x="11595819" y="2258405"/>
                <a:ext cx="61560" cy="5040"/>
              </p14:xfrm>
            </p:contentPart>
          </mc:Choice>
          <mc:Fallback xmlns="">
            <p:pic>
              <p:nvPicPr>
                <p:cNvPr id="644" name="Freihand 643">
                  <a:extLst>
                    <a:ext uri="{FF2B5EF4-FFF2-40B4-BE49-F238E27FC236}">
                      <a16:creationId xmlns:a16="http://schemas.microsoft.com/office/drawing/2014/main" id="{8B6E8A92-7085-468D-A52D-A34E384C9EA5}"/>
                    </a:ext>
                  </a:extLst>
                </p:cNvPr>
                <p:cNvPicPr/>
                <p:nvPr/>
              </p:nvPicPr>
              <p:blipFill>
                <a:blip r:embed="rId1028"/>
                <a:stretch>
                  <a:fillRect/>
                </a:stretch>
              </p:blipFill>
              <p:spPr>
                <a:xfrm>
                  <a:off x="11591499" y="2254085"/>
                  <a:ext cx="70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45" name="Freihand 644">
                  <a:extLst>
                    <a:ext uri="{FF2B5EF4-FFF2-40B4-BE49-F238E27FC236}">
                      <a16:creationId xmlns:a16="http://schemas.microsoft.com/office/drawing/2014/main" id="{165E2994-A266-4D51-9929-2359F249215E}"/>
                    </a:ext>
                  </a:extLst>
                </p14:cNvPr>
                <p14:cNvContentPartPr/>
                <p14:nvPr/>
              </p14:nvContentPartPr>
              <p14:xfrm>
                <a:off x="11651979" y="2251925"/>
                <a:ext cx="89280" cy="78480"/>
              </p14:xfrm>
            </p:contentPart>
          </mc:Choice>
          <mc:Fallback xmlns="">
            <p:pic>
              <p:nvPicPr>
                <p:cNvPr id="645" name="Freihand 644">
                  <a:extLst>
                    <a:ext uri="{FF2B5EF4-FFF2-40B4-BE49-F238E27FC236}">
                      <a16:creationId xmlns:a16="http://schemas.microsoft.com/office/drawing/2014/main" id="{165E2994-A266-4D51-9929-2359F249215E}"/>
                    </a:ext>
                  </a:extLst>
                </p:cNvPr>
                <p:cNvPicPr/>
                <p:nvPr/>
              </p:nvPicPr>
              <p:blipFill>
                <a:blip r:embed="rId1030"/>
                <a:stretch>
                  <a:fillRect/>
                </a:stretch>
              </p:blipFill>
              <p:spPr>
                <a:xfrm>
                  <a:off x="11647659" y="2247605"/>
                  <a:ext cx="97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46" name="Freihand 645">
                  <a:extLst>
                    <a:ext uri="{FF2B5EF4-FFF2-40B4-BE49-F238E27FC236}">
                      <a16:creationId xmlns:a16="http://schemas.microsoft.com/office/drawing/2014/main" id="{814CCA25-865C-427C-B563-0EF40E7AC679}"/>
                    </a:ext>
                  </a:extLst>
                </p14:cNvPr>
                <p14:cNvContentPartPr/>
                <p14:nvPr/>
              </p14:nvContentPartPr>
              <p14:xfrm>
                <a:off x="11732619" y="2266325"/>
                <a:ext cx="181080" cy="75600"/>
              </p14:xfrm>
            </p:contentPart>
          </mc:Choice>
          <mc:Fallback xmlns="">
            <p:pic>
              <p:nvPicPr>
                <p:cNvPr id="646" name="Freihand 645">
                  <a:extLst>
                    <a:ext uri="{FF2B5EF4-FFF2-40B4-BE49-F238E27FC236}">
                      <a16:creationId xmlns:a16="http://schemas.microsoft.com/office/drawing/2014/main" id="{814CCA25-865C-427C-B563-0EF40E7AC679}"/>
                    </a:ext>
                  </a:extLst>
                </p:cNvPr>
                <p:cNvPicPr/>
                <p:nvPr/>
              </p:nvPicPr>
              <p:blipFill>
                <a:blip r:embed="rId1032"/>
                <a:stretch>
                  <a:fillRect/>
                </a:stretch>
              </p:blipFill>
              <p:spPr>
                <a:xfrm>
                  <a:off x="11728299" y="2262005"/>
                  <a:ext cx="189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47" name="Freihand 646">
                  <a:extLst>
                    <a:ext uri="{FF2B5EF4-FFF2-40B4-BE49-F238E27FC236}">
                      <a16:creationId xmlns:a16="http://schemas.microsoft.com/office/drawing/2014/main" id="{AA8CEE63-A4A4-464C-A9EF-0E596C894C69}"/>
                    </a:ext>
                  </a:extLst>
                </p14:cNvPr>
                <p14:cNvContentPartPr/>
                <p14:nvPr/>
              </p14:nvContentPartPr>
              <p14:xfrm>
                <a:off x="11949699" y="2183885"/>
                <a:ext cx="74160" cy="75240"/>
              </p14:xfrm>
            </p:contentPart>
          </mc:Choice>
          <mc:Fallback xmlns="">
            <p:pic>
              <p:nvPicPr>
                <p:cNvPr id="647" name="Freihand 646">
                  <a:extLst>
                    <a:ext uri="{FF2B5EF4-FFF2-40B4-BE49-F238E27FC236}">
                      <a16:creationId xmlns:a16="http://schemas.microsoft.com/office/drawing/2014/main" id="{AA8CEE63-A4A4-464C-A9EF-0E596C894C69}"/>
                    </a:ext>
                  </a:extLst>
                </p:cNvPr>
                <p:cNvPicPr/>
                <p:nvPr/>
              </p:nvPicPr>
              <p:blipFill>
                <a:blip r:embed="rId1034"/>
                <a:stretch>
                  <a:fillRect/>
                </a:stretch>
              </p:blipFill>
              <p:spPr>
                <a:xfrm>
                  <a:off x="11945379" y="2179565"/>
                  <a:ext cx="82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48" name="Freihand 647">
                  <a:extLst>
                    <a:ext uri="{FF2B5EF4-FFF2-40B4-BE49-F238E27FC236}">
                      <a16:creationId xmlns:a16="http://schemas.microsoft.com/office/drawing/2014/main" id="{F3286251-3C16-4F1B-B2CA-DA3D0D5F3FD0}"/>
                    </a:ext>
                  </a:extLst>
                </p14:cNvPr>
                <p14:cNvContentPartPr/>
                <p14:nvPr/>
              </p14:nvContentPartPr>
              <p14:xfrm>
                <a:off x="11971299" y="2164805"/>
                <a:ext cx="109440" cy="7560"/>
              </p14:xfrm>
            </p:contentPart>
          </mc:Choice>
          <mc:Fallback xmlns="">
            <p:pic>
              <p:nvPicPr>
                <p:cNvPr id="648" name="Freihand 647">
                  <a:extLst>
                    <a:ext uri="{FF2B5EF4-FFF2-40B4-BE49-F238E27FC236}">
                      <a16:creationId xmlns:a16="http://schemas.microsoft.com/office/drawing/2014/main" id="{F3286251-3C16-4F1B-B2CA-DA3D0D5F3FD0}"/>
                    </a:ext>
                  </a:extLst>
                </p:cNvPr>
                <p:cNvPicPr/>
                <p:nvPr/>
              </p:nvPicPr>
              <p:blipFill>
                <a:blip r:embed="rId1036"/>
                <a:stretch>
                  <a:fillRect/>
                </a:stretch>
              </p:blipFill>
              <p:spPr>
                <a:xfrm>
                  <a:off x="11966979" y="2160485"/>
                  <a:ext cx="118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49" name="Freihand 648">
                  <a:extLst>
                    <a:ext uri="{FF2B5EF4-FFF2-40B4-BE49-F238E27FC236}">
                      <a16:creationId xmlns:a16="http://schemas.microsoft.com/office/drawing/2014/main" id="{CDD871A3-9813-4DA9-BCE6-F1CC321A1B40}"/>
                    </a:ext>
                  </a:extLst>
                </p14:cNvPr>
                <p14:cNvContentPartPr/>
                <p14:nvPr/>
              </p14:nvContentPartPr>
              <p14:xfrm>
                <a:off x="11941059" y="2269925"/>
                <a:ext cx="127080" cy="21600"/>
              </p14:xfrm>
            </p:contentPart>
          </mc:Choice>
          <mc:Fallback xmlns="">
            <p:pic>
              <p:nvPicPr>
                <p:cNvPr id="649" name="Freihand 648">
                  <a:extLst>
                    <a:ext uri="{FF2B5EF4-FFF2-40B4-BE49-F238E27FC236}">
                      <a16:creationId xmlns:a16="http://schemas.microsoft.com/office/drawing/2014/main" id="{CDD871A3-9813-4DA9-BCE6-F1CC321A1B40}"/>
                    </a:ext>
                  </a:extLst>
                </p:cNvPr>
                <p:cNvPicPr/>
                <p:nvPr/>
              </p:nvPicPr>
              <p:blipFill>
                <a:blip r:embed="rId1038"/>
                <a:stretch>
                  <a:fillRect/>
                </a:stretch>
              </p:blipFill>
              <p:spPr>
                <a:xfrm>
                  <a:off x="11936739" y="2265605"/>
                  <a:ext cx="135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50" name="Freihand 649">
                  <a:extLst>
                    <a:ext uri="{FF2B5EF4-FFF2-40B4-BE49-F238E27FC236}">
                      <a16:creationId xmlns:a16="http://schemas.microsoft.com/office/drawing/2014/main" id="{6AAEAF3C-1E1C-42A9-BB61-C19AABDCFB91}"/>
                    </a:ext>
                  </a:extLst>
                </p14:cNvPr>
                <p14:cNvContentPartPr/>
                <p14:nvPr/>
              </p14:nvContentPartPr>
              <p14:xfrm>
                <a:off x="11848179" y="2344445"/>
                <a:ext cx="95040" cy="94320"/>
              </p14:xfrm>
            </p:contentPart>
          </mc:Choice>
          <mc:Fallback xmlns="">
            <p:pic>
              <p:nvPicPr>
                <p:cNvPr id="650" name="Freihand 649">
                  <a:extLst>
                    <a:ext uri="{FF2B5EF4-FFF2-40B4-BE49-F238E27FC236}">
                      <a16:creationId xmlns:a16="http://schemas.microsoft.com/office/drawing/2014/main" id="{6AAEAF3C-1E1C-42A9-BB61-C19AABDCFB91}"/>
                    </a:ext>
                  </a:extLst>
                </p:cNvPr>
                <p:cNvPicPr/>
                <p:nvPr/>
              </p:nvPicPr>
              <p:blipFill>
                <a:blip r:embed="rId1040"/>
                <a:stretch>
                  <a:fillRect/>
                </a:stretch>
              </p:blipFill>
              <p:spPr>
                <a:xfrm>
                  <a:off x="11843859" y="2340125"/>
                  <a:ext cx="10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51" name="Freihand 650">
                  <a:extLst>
                    <a:ext uri="{FF2B5EF4-FFF2-40B4-BE49-F238E27FC236}">
                      <a16:creationId xmlns:a16="http://schemas.microsoft.com/office/drawing/2014/main" id="{E1364FC3-4967-486B-A31D-1ADACA7BE04C}"/>
                    </a:ext>
                  </a:extLst>
                </p14:cNvPr>
                <p14:cNvContentPartPr/>
                <p14:nvPr/>
              </p14:nvContentPartPr>
              <p14:xfrm>
                <a:off x="11943219" y="2359205"/>
                <a:ext cx="74880" cy="71280"/>
              </p14:xfrm>
            </p:contentPart>
          </mc:Choice>
          <mc:Fallback xmlns="">
            <p:pic>
              <p:nvPicPr>
                <p:cNvPr id="651" name="Freihand 650">
                  <a:extLst>
                    <a:ext uri="{FF2B5EF4-FFF2-40B4-BE49-F238E27FC236}">
                      <a16:creationId xmlns:a16="http://schemas.microsoft.com/office/drawing/2014/main" id="{E1364FC3-4967-486B-A31D-1ADACA7BE04C}"/>
                    </a:ext>
                  </a:extLst>
                </p:cNvPr>
                <p:cNvPicPr/>
                <p:nvPr/>
              </p:nvPicPr>
              <p:blipFill>
                <a:blip r:embed="rId1042"/>
                <a:stretch>
                  <a:fillRect/>
                </a:stretch>
              </p:blipFill>
              <p:spPr>
                <a:xfrm>
                  <a:off x="11938899" y="2354885"/>
                  <a:ext cx="83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52" name="Freihand 651">
                  <a:extLst>
                    <a:ext uri="{FF2B5EF4-FFF2-40B4-BE49-F238E27FC236}">
                      <a16:creationId xmlns:a16="http://schemas.microsoft.com/office/drawing/2014/main" id="{611364ED-8E1B-4726-8A74-7E7F56D52F6A}"/>
                    </a:ext>
                  </a:extLst>
                </p14:cNvPr>
                <p14:cNvContentPartPr/>
                <p14:nvPr/>
              </p14:nvContentPartPr>
              <p14:xfrm>
                <a:off x="12003699" y="2358125"/>
                <a:ext cx="93600" cy="68400"/>
              </p14:xfrm>
            </p:contentPart>
          </mc:Choice>
          <mc:Fallback xmlns="">
            <p:pic>
              <p:nvPicPr>
                <p:cNvPr id="652" name="Freihand 651">
                  <a:extLst>
                    <a:ext uri="{FF2B5EF4-FFF2-40B4-BE49-F238E27FC236}">
                      <a16:creationId xmlns:a16="http://schemas.microsoft.com/office/drawing/2014/main" id="{611364ED-8E1B-4726-8A74-7E7F56D52F6A}"/>
                    </a:ext>
                  </a:extLst>
                </p:cNvPr>
                <p:cNvPicPr/>
                <p:nvPr/>
              </p:nvPicPr>
              <p:blipFill>
                <a:blip r:embed="rId1044"/>
                <a:stretch>
                  <a:fillRect/>
                </a:stretch>
              </p:blipFill>
              <p:spPr>
                <a:xfrm>
                  <a:off x="11999379" y="2353805"/>
                  <a:ext cx="102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62" name="Freihand 661">
                  <a:extLst>
                    <a:ext uri="{FF2B5EF4-FFF2-40B4-BE49-F238E27FC236}">
                      <a16:creationId xmlns:a16="http://schemas.microsoft.com/office/drawing/2014/main" id="{5A389524-41F8-4FB0-A898-48DCE37216F5}"/>
                    </a:ext>
                  </a:extLst>
                </p14:cNvPr>
                <p14:cNvContentPartPr/>
                <p14:nvPr/>
              </p14:nvContentPartPr>
              <p14:xfrm>
                <a:off x="11953299" y="2353445"/>
                <a:ext cx="135360" cy="104040"/>
              </p14:xfrm>
            </p:contentPart>
          </mc:Choice>
          <mc:Fallback xmlns="">
            <p:pic>
              <p:nvPicPr>
                <p:cNvPr id="662" name="Freihand 661">
                  <a:extLst>
                    <a:ext uri="{FF2B5EF4-FFF2-40B4-BE49-F238E27FC236}">
                      <a16:creationId xmlns:a16="http://schemas.microsoft.com/office/drawing/2014/main" id="{5A389524-41F8-4FB0-A898-48DCE37216F5}"/>
                    </a:ext>
                  </a:extLst>
                </p:cNvPr>
                <p:cNvPicPr/>
                <p:nvPr/>
              </p:nvPicPr>
              <p:blipFill>
                <a:blip r:embed="rId1046"/>
                <a:stretch>
                  <a:fillRect/>
                </a:stretch>
              </p:blipFill>
              <p:spPr>
                <a:xfrm>
                  <a:off x="11948979" y="2349125"/>
                  <a:ext cx="144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63" name="Freihand 662">
                  <a:extLst>
                    <a:ext uri="{FF2B5EF4-FFF2-40B4-BE49-F238E27FC236}">
                      <a16:creationId xmlns:a16="http://schemas.microsoft.com/office/drawing/2014/main" id="{3F4235D4-68FB-4760-943E-D208B60299A6}"/>
                    </a:ext>
                  </a:extLst>
                </p14:cNvPr>
                <p14:cNvContentPartPr/>
                <p14:nvPr/>
              </p14:nvContentPartPr>
              <p14:xfrm>
                <a:off x="11664219" y="2269205"/>
                <a:ext cx="156600" cy="99360"/>
              </p14:xfrm>
            </p:contentPart>
          </mc:Choice>
          <mc:Fallback xmlns="">
            <p:pic>
              <p:nvPicPr>
                <p:cNvPr id="663" name="Freihand 662">
                  <a:extLst>
                    <a:ext uri="{FF2B5EF4-FFF2-40B4-BE49-F238E27FC236}">
                      <a16:creationId xmlns:a16="http://schemas.microsoft.com/office/drawing/2014/main" id="{3F4235D4-68FB-4760-943E-D208B60299A6}"/>
                    </a:ext>
                  </a:extLst>
                </p:cNvPr>
                <p:cNvPicPr/>
                <p:nvPr/>
              </p:nvPicPr>
              <p:blipFill>
                <a:blip r:embed="rId1048"/>
                <a:stretch>
                  <a:fillRect/>
                </a:stretch>
              </p:blipFill>
              <p:spPr>
                <a:xfrm>
                  <a:off x="11659899" y="2264885"/>
                  <a:ext cx="165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86" name="Freihand 685">
                  <a:extLst>
                    <a:ext uri="{FF2B5EF4-FFF2-40B4-BE49-F238E27FC236}">
                      <a16:creationId xmlns:a16="http://schemas.microsoft.com/office/drawing/2014/main" id="{31C89D49-2C78-4332-9301-220A3800F266}"/>
                    </a:ext>
                  </a:extLst>
                </p14:cNvPr>
                <p14:cNvContentPartPr/>
                <p14:nvPr/>
              </p14:nvContentPartPr>
              <p14:xfrm>
                <a:off x="10471899" y="3141845"/>
                <a:ext cx="155880" cy="11520"/>
              </p14:xfrm>
            </p:contentPart>
          </mc:Choice>
          <mc:Fallback xmlns="">
            <p:pic>
              <p:nvPicPr>
                <p:cNvPr id="686" name="Freihand 685">
                  <a:extLst>
                    <a:ext uri="{FF2B5EF4-FFF2-40B4-BE49-F238E27FC236}">
                      <a16:creationId xmlns:a16="http://schemas.microsoft.com/office/drawing/2014/main" id="{31C89D49-2C78-4332-9301-220A3800F266}"/>
                    </a:ext>
                  </a:extLst>
                </p:cNvPr>
                <p:cNvPicPr/>
                <p:nvPr/>
              </p:nvPicPr>
              <p:blipFill>
                <a:blip r:embed="rId1050"/>
                <a:stretch>
                  <a:fillRect/>
                </a:stretch>
              </p:blipFill>
              <p:spPr>
                <a:xfrm>
                  <a:off x="10467579" y="3137525"/>
                  <a:ext cx="164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87" name="Freihand 686">
                  <a:extLst>
                    <a:ext uri="{FF2B5EF4-FFF2-40B4-BE49-F238E27FC236}">
                      <a16:creationId xmlns:a16="http://schemas.microsoft.com/office/drawing/2014/main" id="{1A5217C2-4D09-4F4E-8E56-AF07D3A69B64}"/>
                    </a:ext>
                  </a:extLst>
                </p14:cNvPr>
                <p14:cNvContentPartPr/>
                <p14:nvPr/>
              </p14:nvContentPartPr>
              <p14:xfrm>
                <a:off x="10459299" y="3190085"/>
                <a:ext cx="238680" cy="19800"/>
              </p14:xfrm>
            </p:contentPart>
          </mc:Choice>
          <mc:Fallback xmlns="">
            <p:pic>
              <p:nvPicPr>
                <p:cNvPr id="687" name="Freihand 686">
                  <a:extLst>
                    <a:ext uri="{FF2B5EF4-FFF2-40B4-BE49-F238E27FC236}">
                      <a16:creationId xmlns:a16="http://schemas.microsoft.com/office/drawing/2014/main" id="{1A5217C2-4D09-4F4E-8E56-AF07D3A69B64}"/>
                    </a:ext>
                  </a:extLst>
                </p:cNvPr>
                <p:cNvPicPr/>
                <p:nvPr/>
              </p:nvPicPr>
              <p:blipFill>
                <a:blip r:embed="rId1052"/>
                <a:stretch>
                  <a:fillRect/>
                </a:stretch>
              </p:blipFill>
              <p:spPr>
                <a:xfrm>
                  <a:off x="10454979" y="3185765"/>
                  <a:ext cx="247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53" name="Freihand 652">
                  <a:extLst>
                    <a:ext uri="{FF2B5EF4-FFF2-40B4-BE49-F238E27FC236}">
                      <a16:creationId xmlns:a16="http://schemas.microsoft.com/office/drawing/2014/main" id="{95CFC59D-B873-4AE2-94D2-6361127B3CFF}"/>
                    </a:ext>
                  </a:extLst>
                </p14:cNvPr>
                <p14:cNvContentPartPr/>
                <p14:nvPr/>
              </p14:nvContentPartPr>
              <p14:xfrm>
                <a:off x="10820019" y="2704085"/>
                <a:ext cx="120240" cy="10800"/>
              </p14:xfrm>
            </p:contentPart>
          </mc:Choice>
          <mc:Fallback xmlns="">
            <p:pic>
              <p:nvPicPr>
                <p:cNvPr id="653" name="Freihand 652">
                  <a:extLst>
                    <a:ext uri="{FF2B5EF4-FFF2-40B4-BE49-F238E27FC236}">
                      <a16:creationId xmlns:a16="http://schemas.microsoft.com/office/drawing/2014/main" id="{95CFC59D-B873-4AE2-94D2-6361127B3CFF}"/>
                    </a:ext>
                  </a:extLst>
                </p:cNvPr>
                <p:cNvPicPr/>
                <p:nvPr/>
              </p:nvPicPr>
              <p:blipFill>
                <a:blip r:embed="rId1054"/>
                <a:stretch>
                  <a:fillRect/>
                </a:stretch>
              </p:blipFill>
              <p:spPr>
                <a:xfrm>
                  <a:off x="10815699" y="2699765"/>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54" name="Freihand 653">
                  <a:extLst>
                    <a:ext uri="{FF2B5EF4-FFF2-40B4-BE49-F238E27FC236}">
                      <a16:creationId xmlns:a16="http://schemas.microsoft.com/office/drawing/2014/main" id="{2D5E5788-28FE-4711-ACC4-6EF1554FE459}"/>
                    </a:ext>
                  </a:extLst>
                </p14:cNvPr>
                <p14:cNvContentPartPr/>
                <p14:nvPr/>
              </p14:nvContentPartPr>
              <p14:xfrm>
                <a:off x="10800219" y="2744765"/>
                <a:ext cx="230400" cy="38880"/>
              </p14:xfrm>
            </p:contentPart>
          </mc:Choice>
          <mc:Fallback xmlns="">
            <p:pic>
              <p:nvPicPr>
                <p:cNvPr id="654" name="Freihand 653">
                  <a:extLst>
                    <a:ext uri="{FF2B5EF4-FFF2-40B4-BE49-F238E27FC236}">
                      <a16:creationId xmlns:a16="http://schemas.microsoft.com/office/drawing/2014/main" id="{2D5E5788-28FE-4711-ACC4-6EF1554FE459}"/>
                    </a:ext>
                  </a:extLst>
                </p:cNvPr>
                <p:cNvPicPr/>
                <p:nvPr/>
              </p:nvPicPr>
              <p:blipFill>
                <a:blip r:embed="rId1056"/>
                <a:stretch>
                  <a:fillRect/>
                </a:stretch>
              </p:blipFill>
              <p:spPr>
                <a:xfrm>
                  <a:off x="10795899" y="2740445"/>
                  <a:ext cx="239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55" name="Freihand 654">
                  <a:extLst>
                    <a:ext uri="{FF2B5EF4-FFF2-40B4-BE49-F238E27FC236}">
                      <a16:creationId xmlns:a16="http://schemas.microsoft.com/office/drawing/2014/main" id="{F084024F-2BD8-4873-B280-E5454DE400E6}"/>
                    </a:ext>
                  </a:extLst>
                </p14:cNvPr>
                <p14:cNvContentPartPr/>
                <p14:nvPr/>
              </p14:nvContentPartPr>
              <p14:xfrm>
                <a:off x="11036379" y="2655125"/>
                <a:ext cx="99360" cy="135360"/>
              </p14:xfrm>
            </p:contentPart>
          </mc:Choice>
          <mc:Fallback xmlns="">
            <p:pic>
              <p:nvPicPr>
                <p:cNvPr id="655" name="Freihand 654">
                  <a:extLst>
                    <a:ext uri="{FF2B5EF4-FFF2-40B4-BE49-F238E27FC236}">
                      <a16:creationId xmlns:a16="http://schemas.microsoft.com/office/drawing/2014/main" id="{F084024F-2BD8-4873-B280-E5454DE400E6}"/>
                    </a:ext>
                  </a:extLst>
                </p:cNvPr>
                <p:cNvPicPr/>
                <p:nvPr/>
              </p:nvPicPr>
              <p:blipFill>
                <a:blip r:embed="rId1058"/>
                <a:stretch>
                  <a:fillRect/>
                </a:stretch>
              </p:blipFill>
              <p:spPr>
                <a:xfrm>
                  <a:off x="11032059" y="2650805"/>
                  <a:ext cx="108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56" name="Freihand 655">
                  <a:extLst>
                    <a:ext uri="{FF2B5EF4-FFF2-40B4-BE49-F238E27FC236}">
                      <a16:creationId xmlns:a16="http://schemas.microsoft.com/office/drawing/2014/main" id="{BB582BFA-0B51-4E9D-B21B-CBDDED11A08E}"/>
                    </a:ext>
                  </a:extLst>
                </p14:cNvPr>
                <p14:cNvContentPartPr/>
                <p14:nvPr/>
              </p14:nvContentPartPr>
              <p14:xfrm>
                <a:off x="11054379" y="2644685"/>
                <a:ext cx="67320" cy="9360"/>
              </p14:xfrm>
            </p:contentPart>
          </mc:Choice>
          <mc:Fallback xmlns="">
            <p:pic>
              <p:nvPicPr>
                <p:cNvPr id="656" name="Freihand 655">
                  <a:extLst>
                    <a:ext uri="{FF2B5EF4-FFF2-40B4-BE49-F238E27FC236}">
                      <a16:creationId xmlns:a16="http://schemas.microsoft.com/office/drawing/2014/main" id="{BB582BFA-0B51-4E9D-B21B-CBDDED11A08E}"/>
                    </a:ext>
                  </a:extLst>
                </p:cNvPr>
                <p:cNvPicPr/>
                <p:nvPr/>
              </p:nvPicPr>
              <p:blipFill>
                <a:blip r:embed="rId1060"/>
                <a:stretch>
                  <a:fillRect/>
                </a:stretch>
              </p:blipFill>
              <p:spPr>
                <a:xfrm>
                  <a:off x="11050059" y="2640365"/>
                  <a:ext cx="75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7" name="Freihand 656">
                  <a:extLst>
                    <a:ext uri="{FF2B5EF4-FFF2-40B4-BE49-F238E27FC236}">
                      <a16:creationId xmlns:a16="http://schemas.microsoft.com/office/drawing/2014/main" id="{80D7BA1D-338B-4E8F-83E9-6DE5BB7540E2}"/>
                    </a:ext>
                  </a:extLst>
                </p14:cNvPr>
                <p14:cNvContentPartPr/>
                <p14:nvPr/>
              </p14:nvContentPartPr>
              <p14:xfrm>
                <a:off x="11137179" y="2655485"/>
                <a:ext cx="77040" cy="89280"/>
              </p14:xfrm>
            </p:contentPart>
          </mc:Choice>
          <mc:Fallback xmlns="">
            <p:pic>
              <p:nvPicPr>
                <p:cNvPr id="657" name="Freihand 656">
                  <a:extLst>
                    <a:ext uri="{FF2B5EF4-FFF2-40B4-BE49-F238E27FC236}">
                      <a16:creationId xmlns:a16="http://schemas.microsoft.com/office/drawing/2014/main" id="{80D7BA1D-338B-4E8F-83E9-6DE5BB7540E2}"/>
                    </a:ext>
                  </a:extLst>
                </p:cNvPr>
                <p:cNvPicPr/>
                <p:nvPr/>
              </p:nvPicPr>
              <p:blipFill>
                <a:blip r:embed="rId1062"/>
                <a:stretch>
                  <a:fillRect/>
                </a:stretch>
              </p:blipFill>
              <p:spPr>
                <a:xfrm>
                  <a:off x="11132859" y="2651165"/>
                  <a:ext cx="85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8" name="Freihand 657">
                  <a:extLst>
                    <a:ext uri="{FF2B5EF4-FFF2-40B4-BE49-F238E27FC236}">
                      <a16:creationId xmlns:a16="http://schemas.microsoft.com/office/drawing/2014/main" id="{08D47C3A-88BB-40F0-98EC-6208C9B82971}"/>
                    </a:ext>
                  </a:extLst>
                </p14:cNvPr>
                <p14:cNvContentPartPr/>
                <p14:nvPr/>
              </p14:nvContentPartPr>
              <p14:xfrm>
                <a:off x="11217459" y="2661965"/>
                <a:ext cx="117360" cy="82800"/>
              </p14:xfrm>
            </p:contentPart>
          </mc:Choice>
          <mc:Fallback xmlns="">
            <p:pic>
              <p:nvPicPr>
                <p:cNvPr id="658" name="Freihand 657">
                  <a:extLst>
                    <a:ext uri="{FF2B5EF4-FFF2-40B4-BE49-F238E27FC236}">
                      <a16:creationId xmlns:a16="http://schemas.microsoft.com/office/drawing/2014/main" id="{08D47C3A-88BB-40F0-98EC-6208C9B82971}"/>
                    </a:ext>
                  </a:extLst>
                </p:cNvPr>
                <p:cNvPicPr/>
                <p:nvPr/>
              </p:nvPicPr>
              <p:blipFill>
                <a:blip r:embed="rId1064"/>
                <a:stretch>
                  <a:fillRect/>
                </a:stretch>
              </p:blipFill>
              <p:spPr>
                <a:xfrm>
                  <a:off x="11213139" y="2657645"/>
                  <a:ext cx="126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59" name="Freihand 658">
                  <a:extLst>
                    <a:ext uri="{FF2B5EF4-FFF2-40B4-BE49-F238E27FC236}">
                      <a16:creationId xmlns:a16="http://schemas.microsoft.com/office/drawing/2014/main" id="{F1B5D773-2B62-403C-BD40-AB403B979DB5}"/>
                    </a:ext>
                  </a:extLst>
                </p14:cNvPr>
                <p14:cNvContentPartPr/>
                <p14:nvPr/>
              </p14:nvContentPartPr>
              <p14:xfrm>
                <a:off x="11425179" y="2679605"/>
                <a:ext cx="92880" cy="14040"/>
              </p14:xfrm>
            </p:contentPart>
          </mc:Choice>
          <mc:Fallback xmlns="">
            <p:pic>
              <p:nvPicPr>
                <p:cNvPr id="659" name="Freihand 658">
                  <a:extLst>
                    <a:ext uri="{FF2B5EF4-FFF2-40B4-BE49-F238E27FC236}">
                      <a16:creationId xmlns:a16="http://schemas.microsoft.com/office/drawing/2014/main" id="{F1B5D773-2B62-403C-BD40-AB403B979DB5}"/>
                    </a:ext>
                  </a:extLst>
                </p:cNvPr>
                <p:cNvPicPr/>
                <p:nvPr/>
              </p:nvPicPr>
              <p:blipFill>
                <a:blip r:embed="rId1066"/>
                <a:stretch>
                  <a:fillRect/>
                </a:stretch>
              </p:blipFill>
              <p:spPr>
                <a:xfrm>
                  <a:off x="11420859" y="2675285"/>
                  <a:ext cx="101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67" name="Freihand 666">
                  <a:extLst>
                    <a:ext uri="{FF2B5EF4-FFF2-40B4-BE49-F238E27FC236}">
                      <a16:creationId xmlns:a16="http://schemas.microsoft.com/office/drawing/2014/main" id="{4836E7F1-1D0C-4120-B5B5-37A64F55AF00}"/>
                    </a:ext>
                  </a:extLst>
                </p14:cNvPr>
                <p14:cNvContentPartPr/>
                <p14:nvPr/>
              </p14:nvContentPartPr>
              <p14:xfrm>
                <a:off x="10907859" y="2901725"/>
                <a:ext cx="141120" cy="18360"/>
              </p14:xfrm>
            </p:contentPart>
          </mc:Choice>
          <mc:Fallback xmlns="">
            <p:pic>
              <p:nvPicPr>
                <p:cNvPr id="667" name="Freihand 666">
                  <a:extLst>
                    <a:ext uri="{FF2B5EF4-FFF2-40B4-BE49-F238E27FC236}">
                      <a16:creationId xmlns:a16="http://schemas.microsoft.com/office/drawing/2014/main" id="{4836E7F1-1D0C-4120-B5B5-37A64F55AF00}"/>
                    </a:ext>
                  </a:extLst>
                </p:cNvPr>
                <p:cNvPicPr/>
                <p:nvPr/>
              </p:nvPicPr>
              <p:blipFill>
                <a:blip r:embed="rId1068"/>
                <a:stretch>
                  <a:fillRect/>
                </a:stretch>
              </p:blipFill>
              <p:spPr>
                <a:xfrm>
                  <a:off x="10903539" y="2897405"/>
                  <a:ext cx="149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68" name="Freihand 667">
                  <a:extLst>
                    <a:ext uri="{FF2B5EF4-FFF2-40B4-BE49-F238E27FC236}">
                      <a16:creationId xmlns:a16="http://schemas.microsoft.com/office/drawing/2014/main" id="{6E235C49-E0B3-4A9A-A3D5-4212B024090D}"/>
                    </a:ext>
                  </a:extLst>
                </p14:cNvPr>
                <p14:cNvContentPartPr/>
                <p14:nvPr/>
              </p14:nvContentPartPr>
              <p14:xfrm>
                <a:off x="10916859" y="2947445"/>
                <a:ext cx="147600" cy="18720"/>
              </p14:xfrm>
            </p:contentPart>
          </mc:Choice>
          <mc:Fallback xmlns="">
            <p:pic>
              <p:nvPicPr>
                <p:cNvPr id="668" name="Freihand 667">
                  <a:extLst>
                    <a:ext uri="{FF2B5EF4-FFF2-40B4-BE49-F238E27FC236}">
                      <a16:creationId xmlns:a16="http://schemas.microsoft.com/office/drawing/2014/main" id="{6E235C49-E0B3-4A9A-A3D5-4212B024090D}"/>
                    </a:ext>
                  </a:extLst>
                </p:cNvPr>
                <p:cNvPicPr/>
                <p:nvPr/>
              </p:nvPicPr>
              <p:blipFill>
                <a:blip r:embed="rId1070"/>
                <a:stretch>
                  <a:fillRect/>
                </a:stretch>
              </p:blipFill>
              <p:spPr>
                <a:xfrm>
                  <a:off x="10912539" y="2943125"/>
                  <a:ext cx="156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69" name="Freihand 668">
                  <a:extLst>
                    <a:ext uri="{FF2B5EF4-FFF2-40B4-BE49-F238E27FC236}">
                      <a16:creationId xmlns:a16="http://schemas.microsoft.com/office/drawing/2014/main" id="{5565F296-C84C-4D8C-9C3A-39F609FAD97A}"/>
                    </a:ext>
                  </a:extLst>
                </p14:cNvPr>
                <p14:cNvContentPartPr/>
                <p14:nvPr/>
              </p14:nvContentPartPr>
              <p14:xfrm>
                <a:off x="11173539" y="2859605"/>
                <a:ext cx="78840" cy="48960"/>
              </p14:xfrm>
            </p:contentPart>
          </mc:Choice>
          <mc:Fallback xmlns="">
            <p:pic>
              <p:nvPicPr>
                <p:cNvPr id="669" name="Freihand 668">
                  <a:extLst>
                    <a:ext uri="{FF2B5EF4-FFF2-40B4-BE49-F238E27FC236}">
                      <a16:creationId xmlns:a16="http://schemas.microsoft.com/office/drawing/2014/main" id="{5565F296-C84C-4D8C-9C3A-39F609FAD97A}"/>
                    </a:ext>
                  </a:extLst>
                </p:cNvPr>
                <p:cNvPicPr/>
                <p:nvPr/>
              </p:nvPicPr>
              <p:blipFill>
                <a:blip r:embed="rId1072"/>
                <a:stretch>
                  <a:fillRect/>
                </a:stretch>
              </p:blipFill>
              <p:spPr>
                <a:xfrm>
                  <a:off x="11169219" y="2855285"/>
                  <a:ext cx="87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70" name="Freihand 669">
                  <a:extLst>
                    <a:ext uri="{FF2B5EF4-FFF2-40B4-BE49-F238E27FC236}">
                      <a16:creationId xmlns:a16="http://schemas.microsoft.com/office/drawing/2014/main" id="{4842319F-4B36-4E9C-ADD2-924E52CF3DE3}"/>
                    </a:ext>
                  </a:extLst>
                </p14:cNvPr>
                <p14:cNvContentPartPr/>
                <p14:nvPr/>
              </p14:nvContentPartPr>
              <p14:xfrm>
                <a:off x="11225739" y="2863565"/>
                <a:ext cx="16920" cy="73080"/>
              </p14:xfrm>
            </p:contentPart>
          </mc:Choice>
          <mc:Fallback xmlns="">
            <p:pic>
              <p:nvPicPr>
                <p:cNvPr id="670" name="Freihand 669">
                  <a:extLst>
                    <a:ext uri="{FF2B5EF4-FFF2-40B4-BE49-F238E27FC236}">
                      <a16:creationId xmlns:a16="http://schemas.microsoft.com/office/drawing/2014/main" id="{4842319F-4B36-4E9C-ADD2-924E52CF3DE3}"/>
                    </a:ext>
                  </a:extLst>
                </p:cNvPr>
                <p:cNvPicPr/>
                <p:nvPr/>
              </p:nvPicPr>
              <p:blipFill>
                <a:blip r:embed="rId1074"/>
                <a:stretch>
                  <a:fillRect/>
                </a:stretch>
              </p:blipFill>
              <p:spPr>
                <a:xfrm>
                  <a:off x="11221419" y="2859245"/>
                  <a:ext cx="25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77" name="Freihand 676">
                  <a:extLst>
                    <a:ext uri="{FF2B5EF4-FFF2-40B4-BE49-F238E27FC236}">
                      <a16:creationId xmlns:a16="http://schemas.microsoft.com/office/drawing/2014/main" id="{881CFF05-4A21-45C0-B04B-9D86A21F4B4F}"/>
                    </a:ext>
                  </a:extLst>
                </p14:cNvPr>
                <p14:cNvContentPartPr/>
                <p14:nvPr/>
              </p14:nvContentPartPr>
              <p14:xfrm>
                <a:off x="11429499" y="2799845"/>
                <a:ext cx="110880" cy="126360"/>
              </p14:xfrm>
            </p:contentPart>
          </mc:Choice>
          <mc:Fallback xmlns="">
            <p:pic>
              <p:nvPicPr>
                <p:cNvPr id="677" name="Freihand 676">
                  <a:extLst>
                    <a:ext uri="{FF2B5EF4-FFF2-40B4-BE49-F238E27FC236}">
                      <a16:creationId xmlns:a16="http://schemas.microsoft.com/office/drawing/2014/main" id="{881CFF05-4A21-45C0-B04B-9D86A21F4B4F}"/>
                    </a:ext>
                  </a:extLst>
                </p:cNvPr>
                <p:cNvPicPr/>
                <p:nvPr/>
              </p:nvPicPr>
              <p:blipFill>
                <a:blip r:embed="rId1076"/>
                <a:stretch>
                  <a:fillRect/>
                </a:stretch>
              </p:blipFill>
              <p:spPr>
                <a:xfrm>
                  <a:off x="11425179" y="2795165"/>
                  <a:ext cx="119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78" name="Freihand 677">
                  <a:extLst>
                    <a:ext uri="{FF2B5EF4-FFF2-40B4-BE49-F238E27FC236}">
                      <a16:creationId xmlns:a16="http://schemas.microsoft.com/office/drawing/2014/main" id="{54175338-7705-4AEE-9E7E-EC1797131C01}"/>
                    </a:ext>
                  </a:extLst>
                </p14:cNvPr>
                <p14:cNvContentPartPr/>
                <p14:nvPr/>
              </p14:nvContentPartPr>
              <p14:xfrm>
                <a:off x="11461539" y="2762765"/>
                <a:ext cx="148680" cy="39240"/>
              </p14:xfrm>
            </p:contentPart>
          </mc:Choice>
          <mc:Fallback xmlns="">
            <p:pic>
              <p:nvPicPr>
                <p:cNvPr id="678" name="Freihand 677">
                  <a:extLst>
                    <a:ext uri="{FF2B5EF4-FFF2-40B4-BE49-F238E27FC236}">
                      <a16:creationId xmlns:a16="http://schemas.microsoft.com/office/drawing/2014/main" id="{54175338-7705-4AEE-9E7E-EC1797131C01}"/>
                    </a:ext>
                  </a:extLst>
                </p:cNvPr>
                <p:cNvPicPr/>
                <p:nvPr/>
              </p:nvPicPr>
              <p:blipFill>
                <a:blip r:embed="rId1078"/>
                <a:stretch>
                  <a:fillRect/>
                </a:stretch>
              </p:blipFill>
              <p:spPr>
                <a:xfrm>
                  <a:off x="11457219" y="2758445"/>
                  <a:ext cx="157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64" name="Freihand 663">
                  <a:extLst>
                    <a:ext uri="{FF2B5EF4-FFF2-40B4-BE49-F238E27FC236}">
                      <a16:creationId xmlns:a16="http://schemas.microsoft.com/office/drawing/2014/main" id="{29F2A669-7389-4A49-A726-893315F01B33}"/>
                    </a:ext>
                  </a:extLst>
                </p14:cNvPr>
                <p14:cNvContentPartPr/>
                <p14:nvPr/>
              </p14:nvContentPartPr>
              <p14:xfrm>
                <a:off x="11568459" y="2587085"/>
                <a:ext cx="45720" cy="91800"/>
              </p14:xfrm>
            </p:contentPart>
          </mc:Choice>
          <mc:Fallback xmlns="">
            <p:pic>
              <p:nvPicPr>
                <p:cNvPr id="664" name="Freihand 663">
                  <a:extLst>
                    <a:ext uri="{FF2B5EF4-FFF2-40B4-BE49-F238E27FC236}">
                      <a16:creationId xmlns:a16="http://schemas.microsoft.com/office/drawing/2014/main" id="{29F2A669-7389-4A49-A726-893315F01B33}"/>
                    </a:ext>
                  </a:extLst>
                </p:cNvPr>
                <p:cNvPicPr/>
                <p:nvPr/>
              </p:nvPicPr>
              <p:blipFill>
                <a:blip r:embed="rId1080"/>
                <a:stretch>
                  <a:fillRect/>
                </a:stretch>
              </p:blipFill>
              <p:spPr>
                <a:xfrm>
                  <a:off x="11564139" y="2582765"/>
                  <a:ext cx="54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5" name="Freihand 664">
                  <a:extLst>
                    <a:ext uri="{FF2B5EF4-FFF2-40B4-BE49-F238E27FC236}">
                      <a16:creationId xmlns:a16="http://schemas.microsoft.com/office/drawing/2014/main" id="{64C2951D-DE6E-41B0-9BCE-0D383EA4F499}"/>
                    </a:ext>
                  </a:extLst>
                </p14:cNvPr>
                <p14:cNvContentPartPr/>
                <p14:nvPr/>
              </p14:nvContentPartPr>
              <p14:xfrm>
                <a:off x="11653419" y="2592485"/>
                <a:ext cx="53640" cy="78120"/>
              </p14:xfrm>
            </p:contentPart>
          </mc:Choice>
          <mc:Fallback xmlns="">
            <p:pic>
              <p:nvPicPr>
                <p:cNvPr id="665" name="Freihand 664">
                  <a:extLst>
                    <a:ext uri="{FF2B5EF4-FFF2-40B4-BE49-F238E27FC236}">
                      <a16:creationId xmlns:a16="http://schemas.microsoft.com/office/drawing/2014/main" id="{64C2951D-DE6E-41B0-9BCE-0D383EA4F499}"/>
                    </a:ext>
                  </a:extLst>
                </p:cNvPr>
                <p:cNvPicPr/>
                <p:nvPr/>
              </p:nvPicPr>
              <p:blipFill>
                <a:blip r:embed="rId1082"/>
                <a:stretch>
                  <a:fillRect/>
                </a:stretch>
              </p:blipFill>
              <p:spPr>
                <a:xfrm>
                  <a:off x="11649099" y="2588165"/>
                  <a:ext cx="62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6" name="Freihand 665">
                  <a:extLst>
                    <a:ext uri="{FF2B5EF4-FFF2-40B4-BE49-F238E27FC236}">
                      <a16:creationId xmlns:a16="http://schemas.microsoft.com/office/drawing/2014/main" id="{861EA708-3D92-485E-A434-E373019C8962}"/>
                    </a:ext>
                  </a:extLst>
                </p14:cNvPr>
                <p14:cNvContentPartPr/>
                <p14:nvPr/>
              </p14:nvContentPartPr>
              <p14:xfrm>
                <a:off x="11660979" y="2566925"/>
                <a:ext cx="65520" cy="12240"/>
              </p14:xfrm>
            </p:contentPart>
          </mc:Choice>
          <mc:Fallback xmlns="">
            <p:pic>
              <p:nvPicPr>
                <p:cNvPr id="666" name="Freihand 665">
                  <a:extLst>
                    <a:ext uri="{FF2B5EF4-FFF2-40B4-BE49-F238E27FC236}">
                      <a16:creationId xmlns:a16="http://schemas.microsoft.com/office/drawing/2014/main" id="{861EA708-3D92-485E-A434-E373019C8962}"/>
                    </a:ext>
                  </a:extLst>
                </p:cNvPr>
                <p:cNvPicPr/>
                <p:nvPr/>
              </p:nvPicPr>
              <p:blipFill>
                <a:blip r:embed="rId1084"/>
                <a:stretch>
                  <a:fillRect/>
                </a:stretch>
              </p:blipFill>
              <p:spPr>
                <a:xfrm>
                  <a:off x="11656659" y="2562605"/>
                  <a:ext cx="74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89" name="Freihand 688">
                  <a:extLst>
                    <a:ext uri="{FF2B5EF4-FFF2-40B4-BE49-F238E27FC236}">
                      <a16:creationId xmlns:a16="http://schemas.microsoft.com/office/drawing/2014/main" id="{6BA1422D-6C6B-4169-8D83-01AA77990E80}"/>
                    </a:ext>
                  </a:extLst>
                </p14:cNvPr>
                <p14:cNvContentPartPr/>
                <p14:nvPr/>
              </p14:nvContentPartPr>
              <p14:xfrm>
                <a:off x="11516259" y="2542085"/>
                <a:ext cx="120960" cy="150120"/>
              </p14:xfrm>
            </p:contentPart>
          </mc:Choice>
          <mc:Fallback xmlns="">
            <p:pic>
              <p:nvPicPr>
                <p:cNvPr id="689" name="Freihand 688">
                  <a:extLst>
                    <a:ext uri="{FF2B5EF4-FFF2-40B4-BE49-F238E27FC236}">
                      <a16:creationId xmlns:a16="http://schemas.microsoft.com/office/drawing/2014/main" id="{6BA1422D-6C6B-4169-8D83-01AA77990E80}"/>
                    </a:ext>
                  </a:extLst>
                </p:cNvPr>
                <p:cNvPicPr/>
                <p:nvPr/>
              </p:nvPicPr>
              <p:blipFill>
                <a:blip r:embed="rId1086"/>
                <a:stretch>
                  <a:fillRect/>
                </a:stretch>
              </p:blipFill>
              <p:spPr>
                <a:xfrm>
                  <a:off x="11511939" y="2537765"/>
                  <a:ext cx="129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90" name="Freihand 689">
                  <a:extLst>
                    <a:ext uri="{FF2B5EF4-FFF2-40B4-BE49-F238E27FC236}">
                      <a16:creationId xmlns:a16="http://schemas.microsoft.com/office/drawing/2014/main" id="{D16F7627-EF9E-4A6D-A57F-35837D440A19}"/>
                    </a:ext>
                  </a:extLst>
                </p14:cNvPr>
                <p14:cNvContentPartPr/>
                <p14:nvPr/>
              </p14:nvContentPartPr>
              <p14:xfrm>
                <a:off x="11540379" y="2609405"/>
                <a:ext cx="100440" cy="13680"/>
              </p14:xfrm>
            </p:contentPart>
          </mc:Choice>
          <mc:Fallback xmlns="">
            <p:pic>
              <p:nvPicPr>
                <p:cNvPr id="690" name="Freihand 689">
                  <a:extLst>
                    <a:ext uri="{FF2B5EF4-FFF2-40B4-BE49-F238E27FC236}">
                      <a16:creationId xmlns:a16="http://schemas.microsoft.com/office/drawing/2014/main" id="{D16F7627-EF9E-4A6D-A57F-35837D440A19}"/>
                    </a:ext>
                  </a:extLst>
                </p:cNvPr>
                <p:cNvPicPr/>
                <p:nvPr/>
              </p:nvPicPr>
              <p:blipFill>
                <a:blip r:embed="rId1088"/>
                <a:stretch>
                  <a:fillRect/>
                </a:stretch>
              </p:blipFill>
              <p:spPr>
                <a:xfrm>
                  <a:off x="11536059" y="2605085"/>
                  <a:ext cx="109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95" name="Freihand 694">
                  <a:extLst>
                    <a:ext uri="{FF2B5EF4-FFF2-40B4-BE49-F238E27FC236}">
                      <a16:creationId xmlns:a16="http://schemas.microsoft.com/office/drawing/2014/main" id="{39766009-40E1-46A9-9DBC-BF2AA2D39B4E}"/>
                    </a:ext>
                  </a:extLst>
                </p14:cNvPr>
                <p14:cNvContentPartPr/>
                <p14:nvPr/>
              </p14:nvContentPartPr>
              <p14:xfrm>
                <a:off x="10724979" y="3080285"/>
                <a:ext cx="63720" cy="79920"/>
              </p14:xfrm>
            </p:contentPart>
          </mc:Choice>
          <mc:Fallback xmlns="">
            <p:pic>
              <p:nvPicPr>
                <p:cNvPr id="695" name="Freihand 694">
                  <a:extLst>
                    <a:ext uri="{FF2B5EF4-FFF2-40B4-BE49-F238E27FC236}">
                      <a16:creationId xmlns:a16="http://schemas.microsoft.com/office/drawing/2014/main" id="{39766009-40E1-46A9-9DBC-BF2AA2D39B4E}"/>
                    </a:ext>
                  </a:extLst>
                </p:cNvPr>
                <p:cNvPicPr/>
                <p:nvPr/>
              </p:nvPicPr>
              <p:blipFill>
                <a:blip r:embed="rId1090"/>
                <a:stretch>
                  <a:fillRect/>
                </a:stretch>
              </p:blipFill>
              <p:spPr>
                <a:xfrm>
                  <a:off x="10720659" y="3075965"/>
                  <a:ext cx="72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96" name="Freihand 695">
                  <a:extLst>
                    <a:ext uri="{FF2B5EF4-FFF2-40B4-BE49-F238E27FC236}">
                      <a16:creationId xmlns:a16="http://schemas.microsoft.com/office/drawing/2014/main" id="{7718298B-A778-419E-902D-7F0E040FF3E9}"/>
                    </a:ext>
                  </a:extLst>
                </p14:cNvPr>
                <p14:cNvContentPartPr/>
                <p14:nvPr/>
              </p14:nvContentPartPr>
              <p14:xfrm>
                <a:off x="10770699" y="3135005"/>
                <a:ext cx="31680" cy="70920"/>
              </p14:xfrm>
            </p:contentPart>
          </mc:Choice>
          <mc:Fallback xmlns="">
            <p:pic>
              <p:nvPicPr>
                <p:cNvPr id="696" name="Freihand 695">
                  <a:extLst>
                    <a:ext uri="{FF2B5EF4-FFF2-40B4-BE49-F238E27FC236}">
                      <a16:creationId xmlns:a16="http://schemas.microsoft.com/office/drawing/2014/main" id="{7718298B-A778-419E-902D-7F0E040FF3E9}"/>
                    </a:ext>
                  </a:extLst>
                </p:cNvPr>
                <p:cNvPicPr/>
                <p:nvPr/>
              </p:nvPicPr>
              <p:blipFill>
                <a:blip r:embed="rId1092"/>
                <a:stretch>
                  <a:fillRect/>
                </a:stretch>
              </p:blipFill>
              <p:spPr>
                <a:xfrm>
                  <a:off x="10766379" y="3130685"/>
                  <a:ext cx="40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97" name="Freihand 696">
                  <a:extLst>
                    <a:ext uri="{FF2B5EF4-FFF2-40B4-BE49-F238E27FC236}">
                      <a16:creationId xmlns:a16="http://schemas.microsoft.com/office/drawing/2014/main" id="{7259EC50-7C09-4A94-BCF4-C0167A9D3010}"/>
                    </a:ext>
                  </a:extLst>
                </p14:cNvPr>
                <p14:cNvContentPartPr/>
                <p14:nvPr/>
              </p14:nvContentPartPr>
              <p14:xfrm>
                <a:off x="10827939" y="3110165"/>
                <a:ext cx="61560" cy="88920"/>
              </p14:xfrm>
            </p:contentPart>
          </mc:Choice>
          <mc:Fallback xmlns="">
            <p:pic>
              <p:nvPicPr>
                <p:cNvPr id="697" name="Freihand 696">
                  <a:extLst>
                    <a:ext uri="{FF2B5EF4-FFF2-40B4-BE49-F238E27FC236}">
                      <a16:creationId xmlns:a16="http://schemas.microsoft.com/office/drawing/2014/main" id="{7259EC50-7C09-4A94-BCF4-C0167A9D3010}"/>
                    </a:ext>
                  </a:extLst>
                </p:cNvPr>
                <p:cNvPicPr/>
                <p:nvPr/>
              </p:nvPicPr>
              <p:blipFill>
                <a:blip r:embed="rId1094"/>
                <a:stretch>
                  <a:fillRect/>
                </a:stretch>
              </p:blipFill>
              <p:spPr>
                <a:xfrm>
                  <a:off x="10823619" y="3105845"/>
                  <a:ext cx="70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98" name="Freihand 697">
                  <a:extLst>
                    <a:ext uri="{FF2B5EF4-FFF2-40B4-BE49-F238E27FC236}">
                      <a16:creationId xmlns:a16="http://schemas.microsoft.com/office/drawing/2014/main" id="{56A2E551-19D0-4B7F-AC16-46F847C69A51}"/>
                    </a:ext>
                  </a:extLst>
                </p14:cNvPr>
                <p14:cNvContentPartPr/>
                <p14:nvPr/>
              </p14:nvContentPartPr>
              <p14:xfrm>
                <a:off x="10912899" y="3101165"/>
                <a:ext cx="60840" cy="82080"/>
              </p14:xfrm>
            </p:contentPart>
          </mc:Choice>
          <mc:Fallback xmlns="">
            <p:pic>
              <p:nvPicPr>
                <p:cNvPr id="698" name="Freihand 697">
                  <a:extLst>
                    <a:ext uri="{FF2B5EF4-FFF2-40B4-BE49-F238E27FC236}">
                      <a16:creationId xmlns:a16="http://schemas.microsoft.com/office/drawing/2014/main" id="{56A2E551-19D0-4B7F-AC16-46F847C69A51}"/>
                    </a:ext>
                  </a:extLst>
                </p:cNvPr>
                <p:cNvPicPr/>
                <p:nvPr/>
              </p:nvPicPr>
              <p:blipFill>
                <a:blip r:embed="rId1096"/>
                <a:stretch>
                  <a:fillRect/>
                </a:stretch>
              </p:blipFill>
              <p:spPr>
                <a:xfrm>
                  <a:off x="10908579" y="3096845"/>
                  <a:ext cx="69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99" name="Freihand 698">
                  <a:extLst>
                    <a:ext uri="{FF2B5EF4-FFF2-40B4-BE49-F238E27FC236}">
                      <a16:creationId xmlns:a16="http://schemas.microsoft.com/office/drawing/2014/main" id="{BC2E19D3-00C8-4E2F-953E-58D5BBDE69B6}"/>
                    </a:ext>
                  </a:extLst>
                </p14:cNvPr>
                <p14:cNvContentPartPr/>
                <p14:nvPr/>
              </p14:nvContentPartPr>
              <p14:xfrm>
                <a:off x="11072739" y="3069485"/>
                <a:ext cx="1800" cy="77040"/>
              </p14:xfrm>
            </p:contentPart>
          </mc:Choice>
          <mc:Fallback xmlns="">
            <p:pic>
              <p:nvPicPr>
                <p:cNvPr id="699" name="Freihand 698">
                  <a:extLst>
                    <a:ext uri="{FF2B5EF4-FFF2-40B4-BE49-F238E27FC236}">
                      <a16:creationId xmlns:a16="http://schemas.microsoft.com/office/drawing/2014/main" id="{BC2E19D3-00C8-4E2F-953E-58D5BBDE69B6}"/>
                    </a:ext>
                  </a:extLst>
                </p:cNvPr>
                <p:cNvPicPr/>
                <p:nvPr/>
              </p:nvPicPr>
              <p:blipFill>
                <a:blip r:embed="rId1098"/>
                <a:stretch>
                  <a:fillRect/>
                </a:stretch>
              </p:blipFill>
              <p:spPr>
                <a:xfrm>
                  <a:off x="11068419" y="3065165"/>
                  <a:ext cx="10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00" name="Freihand 699">
                  <a:extLst>
                    <a:ext uri="{FF2B5EF4-FFF2-40B4-BE49-F238E27FC236}">
                      <a16:creationId xmlns:a16="http://schemas.microsoft.com/office/drawing/2014/main" id="{8FE9B284-BD14-414B-9FC5-63235012F499}"/>
                    </a:ext>
                  </a:extLst>
                </p14:cNvPr>
                <p14:cNvContentPartPr/>
                <p14:nvPr/>
              </p14:nvContentPartPr>
              <p14:xfrm>
                <a:off x="11038539" y="3090365"/>
                <a:ext cx="95400" cy="14040"/>
              </p14:xfrm>
            </p:contentPart>
          </mc:Choice>
          <mc:Fallback xmlns="">
            <p:pic>
              <p:nvPicPr>
                <p:cNvPr id="700" name="Freihand 699">
                  <a:extLst>
                    <a:ext uri="{FF2B5EF4-FFF2-40B4-BE49-F238E27FC236}">
                      <a16:creationId xmlns:a16="http://schemas.microsoft.com/office/drawing/2014/main" id="{8FE9B284-BD14-414B-9FC5-63235012F499}"/>
                    </a:ext>
                  </a:extLst>
                </p:cNvPr>
                <p:cNvPicPr/>
                <p:nvPr/>
              </p:nvPicPr>
              <p:blipFill>
                <a:blip r:embed="rId1100"/>
                <a:stretch>
                  <a:fillRect/>
                </a:stretch>
              </p:blipFill>
              <p:spPr>
                <a:xfrm>
                  <a:off x="11034219" y="3086045"/>
                  <a:ext cx="104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01" name="Freihand 700">
                  <a:extLst>
                    <a:ext uri="{FF2B5EF4-FFF2-40B4-BE49-F238E27FC236}">
                      <a16:creationId xmlns:a16="http://schemas.microsoft.com/office/drawing/2014/main" id="{6CAF162C-8CB2-4356-B868-8D02E821BB57}"/>
                    </a:ext>
                  </a:extLst>
                </p14:cNvPr>
                <p14:cNvContentPartPr/>
                <p14:nvPr/>
              </p14:nvContentPartPr>
              <p14:xfrm>
                <a:off x="11185419" y="3027725"/>
                <a:ext cx="69840" cy="64800"/>
              </p14:xfrm>
            </p:contentPart>
          </mc:Choice>
          <mc:Fallback xmlns="">
            <p:pic>
              <p:nvPicPr>
                <p:cNvPr id="701" name="Freihand 700">
                  <a:extLst>
                    <a:ext uri="{FF2B5EF4-FFF2-40B4-BE49-F238E27FC236}">
                      <a16:creationId xmlns:a16="http://schemas.microsoft.com/office/drawing/2014/main" id="{6CAF162C-8CB2-4356-B868-8D02E821BB57}"/>
                    </a:ext>
                  </a:extLst>
                </p:cNvPr>
                <p:cNvPicPr/>
                <p:nvPr/>
              </p:nvPicPr>
              <p:blipFill>
                <a:blip r:embed="rId1102"/>
                <a:stretch>
                  <a:fillRect/>
                </a:stretch>
              </p:blipFill>
              <p:spPr>
                <a:xfrm>
                  <a:off x="11181099" y="3023405"/>
                  <a:ext cx="78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02" name="Freihand 701">
                  <a:extLst>
                    <a:ext uri="{FF2B5EF4-FFF2-40B4-BE49-F238E27FC236}">
                      <a16:creationId xmlns:a16="http://schemas.microsoft.com/office/drawing/2014/main" id="{5215036A-EA09-430F-8713-E3E7D174BF9B}"/>
                    </a:ext>
                  </a:extLst>
                </p14:cNvPr>
                <p14:cNvContentPartPr/>
                <p14:nvPr/>
              </p14:nvContentPartPr>
              <p14:xfrm>
                <a:off x="11204859" y="3016205"/>
                <a:ext cx="60840" cy="11880"/>
              </p14:xfrm>
            </p:contentPart>
          </mc:Choice>
          <mc:Fallback xmlns="">
            <p:pic>
              <p:nvPicPr>
                <p:cNvPr id="702" name="Freihand 701">
                  <a:extLst>
                    <a:ext uri="{FF2B5EF4-FFF2-40B4-BE49-F238E27FC236}">
                      <a16:creationId xmlns:a16="http://schemas.microsoft.com/office/drawing/2014/main" id="{5215036A-EA09-430F-8713-E3E7D174BF9B}"/>
                    </a:ext>
                  </a:extLst>
                </p:cNvPr>
                <p:cNvPicPr/>
                <p:nvPr/>
              </p:nvPicPr>
              <p:blipFill>
                <a:blip r:embed="rId1104"/>
                <a:stretch>
                  <a:fillRect/>
                </a:stretch>
              </p:blipFill>
              <p:spPr>
                <a:xfrm>
                  <a:off x="11200539" y="3011885"/>
                  <a:ext cx="6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03" name="Freihand 702">
                  <a:extLst>
                    <a:ext uri="{FF2B5EF4-FFF2-40B4-BE49-F238E27FC236}">
                      <a16:creationId xmlns:a16="http://schemas.microsoft.com/office/drawing/2014/main" id="{C835A31C-E277-48F0-9208-FEF0B7945DB4}"/>
                    </a:ext>
                  </a:extLst>
                </p14:cNvPr>
                <p14:cNvContentPartPr/>
                <p14:nvPr/>
              </p14:nvContentPartPr>
              <p14:xfrm>
                <a:off x="11270739" y="3011885"/>
                <a:ext cx="68040" cy="64440"/>
              </p14:xfrm>
            </p:contentPart>
          </mc:Choice>
          <mc:Fallback xmlns="">
            <p:pic>
              <p:nvPicPr>
                <p:cNvPr id="703" name="Freihand 702">
                  <a:extLst>
                    <a:ext uri="{FF2B5EF4-FFF2-40B4-BE49-F238E27FC236}">
                      <a16:creationId xmlns:a16="http://schemas.microsoft.com/office/drawing/2014/main" id="{C835A31C-E277-48F0-9208-FEF0B7945DB4}"/>
                    </a:ext>
                  </a:extLst>
                </p:cNvPr>
                <p:cNvPicPr/>
                <p:nvPr/>
              </p:nvPicPr>
              <p:blipFill>
                <a:blip r:embed="rId1106"/>
                <a:stretch>
                  <a:fillRect/>
                </a:stretch>
              </p:blipFill>
              <p:spPr>
                <a:xfrm>
                  <a:off x="11266419" y="3007565"/>
                  <a:ext cx="76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04" name="Freihand 703">
                  <a:extLst>
                    <a:ext uri="{FF2B5EF4-FFF2-40B4-BE49-F238E27FC236}">
                      <a16:creationId xmlns:a16="http://schemas.microsoft.com/office/drawing/2014/main" id="{4C8EBB11-476B-46D4-A1E2-36B74383B6F9}"/>
                    </a:ext>
                  </a:extLst>
                </p14:cNvPr>
                <p14:cNvContentPartPr/>
                <p14:nvPr/>
              </p14:nvContentPartPr>
              <p14:xfrm>
                <a:off x="11350299" y="3023045"/>
                <a:ext cx="56520" cy="62640"/>
              </p14:xfrm>
            </p:contentPart>
          </mc:Choice>
          <mc:Fallback xmlns="">
            <p:pic>
              <p:nvPicPr>
                <p:cNvPr id="704" name="Freihand 703">
                  <a:extLst>
                    <a:ext uri="{FF2B5EF4-FFF2-40B4-BE49-F238E27FC236}">
                      <a16:creationId xmlns:a16="http://schemas.microsoft.com/office/drawing/2014/main" id="{4C8EBB11-476B-46D4-A1E2-36B74383B6F9}"/>
                    </a:ext>
                  </a:extLst>
                </p:cNvPr>
                <p:cNvPicPr/>
                <p:nvPr/>
              </p:nvPicPr>
              <p:blipFill>
                <a:blip r:embed="rId1108"/>
                <a:stretch>
                  <a:fillRect/>
                </a:stretch>
              </p:blipFill>
              <p:spPr>
                <a:xfrm>
                  <a:off x="11345979" y="3018725"/>
                  <a:ext cx="65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05" name="Freihand 704">
                  <a:extLst>
                    <a:ext uri="{FF2B5EF4-FFF2-40B4-BE49-F238E27FC236}">
                      <a16:creationId xmlns:a16="http://schemas.microsoft.com/office/drawing/2014/main" id="{95DF9AED-86ED-45FD-BAA4-78C7DC7AC4CB}"/>
                    </a:ext>
                  </a:extLst>
                </p14:cNvPr>
                <p14:cNvContentPartPr/>
                <p14:nvPr/>
              </p14:nvContentPartPr>
              <p14:xfrm>
                <a:off x="11469099" y="3028445"/>
                <a:ext cx="37440" cy="15480"/>
              </p14:xfrm>
            </p:contentPart>
          </mc:Choice>
          <mc:Fallback xmlns="">
            <p:pic>
              <p:nvPicPr>
                <p:cNvPr id="705" name="Freihand 704">
                  <a:extLst>
                    <a:ext uri="{FF2B5EF4-FFF2-40B4-BE49-F238E27FC236}">
                      <a16:creationId xmlns:a16="http://schemas.microsoft.com/office/drawing/2014/main" id="{95DF9AED-86ED-45FD-BAA4-78C7DC7AC4CB}"/>
                    </a:ext>
                  </a:extLst>
                </p:cNvPr>
                <p:cNvPicPr/>
                <p:nvPr/>
              </p:nvPicPr>
              <p:blipFill>
                <a:blip r:embed="rId1110"/>
                <a:stretch>
                  <a:fillRect/>
                </a:stretch>
              </p:blipFill>
              <p:spPr>
                <a:xfrm>
                  <a:off x="11464779" y="3024125"/>
                  <a:ext cx="46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06" name="Freihand 705">
                  <a:extLst>
                    <a:ext uri="{FF2B5EF4-FFF2-40B4-BE49-F238E27FC236}">
                      <a16:creationId xmlns:a16="http://schemas.microsoft.com/office/drawing/2014/main" id="{D0B7ACEC-565C-401B-838B-1BF3392FB300}"/>
                    </a:ext>
                  </a:extLst>
                </p14:cNvPr>
                <p14:cNvContentPartPr/>
                <p14:nvPr/>
              </p14:nvContentPartPr>
              <p14:xfrm>
                <a:off x="11547579" y="2953565"/>
                <a:ext cx="73800" cy="61560"/>
              </p14:xfrm>
            </p:contentPart>
          </mc:Choice>
          <mc:Fallback xmlns="">
            <p:pic>
              <p:nvPicPr>
                <p:cNvPr id="706" name="Freihand 705">
                  <a:extLst>
                    <a:ext uri="{FF2B5EF4-FFF2-40B4-BE49-F238E27FC236}">
                      <a16:creationId xmlns:a16="http://schemas.microsoft.com/office/drawing/2014/main" id="{D0B7ACEC-565C-401B-838B-1BF3392FB300}"/>
                    </a:ext>
                  </a:extLst>
                </p:cNvPr>
                <p:cNvPicPr/>
                <p:nvPr/>
              </p:nvPicPr>
              <p:blipFill>
                <a:blip r:embed="rId1112"/>
                <a:stretch>
                  <a:fillRect/>
                </a:stretch>
              </p:blipFill>
              <p:spPr>
                <a:xfrm>
                  <a:off x="11543259" y="2949245"/>
                  <a:ext cx="82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07" name="Freihand 706">
                  <a:extLst>
                    <a:ext uri="{FF2B5EF4-FFF2-40B4-BE49-F238E27FC236}">
                      <a16:creationId xmlns:a16="http://schemas.microsoft.com/office/drawing/2014/main" id="{38B41A52-0DFF-42E8-B04C-9952C6CF5170}"/>
                    </a:ext>
                  </a:extLst>
                </p14:cNvPr>
                <p14:cNvContentPartPr/>
                <p14:nvPr/>
              </p14:nvContentPartPr>
              <p14:xfrm>
                <a:off x="11551179" y="2943845"/>
                <a:ext cx="109440" cy="22320"/>
              </p14:xfrm>
            </p:contentPart>
          </mc:Choice>
          <mc:Fallback xmlns="">
            <p:pic>
              <p:nvPicPr>
                <p:cNvPr id="707" name="Freihand 706">
                  <a:extLst>
                    <a:ext uri="{FF2B5EF4-FFF2-40B4-BE49-F238E27FC236}">
                      <a16:creationId xmlns:a16="http://schemas.microsoft.com/office/drawing/2014/main" id="{38B41A52-0DFF-42E8-B04C-9952C6CF5170}"/>
                    </a:ext>
                  </a:extLst>
                </p:cNvPr>
                <p:cNvPicPr/>
                <p:nvPr/>
              </p:nvPicPr>
              <p:blipFill>
                <a:blip r:embed="rId1114"/>
                <a:stretch>
                  <a:fillRect/>
                </a:stretch>
              </p:blipFill>
              <p:spPr>
                <a:xfrm>
                  <a:off x="11546859" y="2939525"/>
                  <a:ext cx="118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08" name="Freihand 707">
                  <a:extLst>
                    <a:ext uri="{FF2B5EF4-FFF2-40B4-BE49-F238E27FC236}">
                      <a16:creationId xmlns:a16="http://schemas.microsoft.com/office/drawing/2014/main" id="{26DE74AE-B8B5-42FE-A651-16E99C1B6351}"/>
                    </a:ext>
                  </a:extLst>
                </p14:cNvPr>
                <p14:cNvContentPartPr/>
                <p14:nvPr/>
              </p14:nvContentPartPr>
              <p14:xfrm>
                <a:off x="11516259" y="3040325"/>
                <a:ext cx="142920" cy="12960"/>
              </p14:xfrm>
            </p:contentPart>
          </mc:Choice>
          <mc:Fallback xmlns="">
            <p:pic>
              <p:nvPicPr>
                <p:cNvPr id="708" name="Freihand 707">
                  <a:extLst>
                    <a:ext uri="{FF2B5EF4-FFF2-40B4-BE49-F238E27FC236}">
                      <a16:creationId xmlns:a16="http://schemas.microsoft.com/office/drawing/2014/main" id="{26DE74AE-B8B5-42FE-A651-16E99C1B6351}"/>
                    </a:ext>
                  </a:extLst>
                </p:cNvPr>
                <p:cNvPicPr/>
                <p:nvPr/>
              </p:nvPicPr>
              <p:blipFill>
                <a:blip r:embed="rId1116"/>
                <a:stretch>
                  <a:fillRect/>
                </a:stretch>
              </p:blipFill>
              <p:spPr>
                <a:xfrm>
                  <a:off x="11511939" y="3036005"/>
                  <a:ext cx="151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10" name="Freihand 709">
                  <a:extLst>
                    <a:ext uri="{FF2B5EF4-FFF2-40B4-BE49-F238E27FC236}">
                      <a16:creationId xmlns:a16="http://schemas.microsoft.com/office/drawing/2014/main" id="{075F2C79-6C4C-45D6-BB7C-18AB9F86CBEA}"/>
                    </a:ext>
                  </a:extLst>
                </p14:cNvPr>
                <p14:cNvContentPartPr/>
                <p14:nvPr/>
              </p14:nvContentPartPr>
              <p14:xfrm>
                <a:off x="11315379" y="2799845"/>
                <a:ext cx="99000" cy="108360"/>
              </p14:xfrm>
            </p:contentPart>
          </mc:Choice>
          <mc:Fallback xmlns="">
            <p:pic>
              <p:nvPicPr>
                <p:cNvPr id="710" name="Freihand 709">
                  <a:extLst>
                    <a:ext uri="{FF2B5EF4-FFF2-40B4-BE49-F238E27FC236}">
                      <a16:creationId xmlns:a16="http://schemas.microsoft.com/office/drawing/2014/main" id="{075F2C79-6C4C-45D6-BB7C-18AB9F86CBEA}"/>
                    </a:ext>
                  </a:extLst>
                </p:cNvPr>
                <p:cNvPicPr/>
                <p:nvPr/>
              </p:nvPicPr>
              <p:blipFill>
                <a:blip r:embed="rId1118"/>
                <a:stretch>
                  <a:fillRect/>
                </a:stretch>
              </p:blipFill>
              <p:spPr>
                <a:xfrm>
                  <a:off x="11311059" y="2795525"/>
                  <a:ext cx="10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12" name="Freihand 711">
                  <a:extLst>
                    <a:ext uri="{FF2B5EF4-FFF2-40B4-BE49-F238E27FC236}">
                      <a16:creationId xmlns:a16="http://schemas.microsoft.com/office/drawing/2014/main" id="{2E661347-FAE3-4D1B-B80E-D83B59759103}"/>
                    </a:ext>
                  </a:extLst>
                </p14:cNvPr>
                <p14:cNvContentPartPr/>
                <p14:nvPr/>
              </p14:nvContentPartPr>
              <p14:xfrm>
                <a:off x="11433819" y="3088565"/>
                <a:ext cx="173160" cy="90000"/>
              </p14:xfrm>
            </p:contentPart>
          </mc:Choice>
          <mc:Fallback xmlns="">
            <p:pic>
              <p:nvPicPr>
                <p:cNvPr id="712" name="Freihand 711">
                  <a:extLst>
                    <a:ext uri="{FF2B5EF4-FFF2-40B4-BE49-F238E27FC236}">
                      <a16:creationId xmlns:a16="http://schemas.microsoft.com/office/drawing/2014/main" id="{2E661347-FAE3-4D1B-B80E-D83B59759103}"/>
                    </a:ext>
                  </a:extLst>
                </p:cNvPr>
                <p:cNvPicPr/>
                <p:nvPr/>
              </p:nvPicPr>
              <p:blipFill>
                <a:blip r:embed="rId1120"/>
                <a:stretch>
                  <a:fillRect/>
                </a:stretch>
              </p:blipFill>
              <p:spPr>
                <a:xfrm>
                  <a:off x="11429499" y="3084245"/>
                  <a:ext cx="181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13" name="Freihand 712">
                  <a:extLst>
                    <a:ext uri="{FF2B5EF4-FFF2-40B4-BE49-F238E27FC236}">
                      <a16:creationId xmlns:a16="http://schemas.microsoft.com/office/drawing/2014/main" id="{31E8505E-A5E4-4032-8B04-24188C150295}"/>
                    </a:ext>
                  </a:extLst>
                </p14:cNvPr>
                <p14:cNvContentPartPr/>
                <p14:nvPr/>
              </p14:nvContentPartPr>
              <p14:xfrm>
                <a:off x="11608779" y="3084245"/>
                <a:ext cx="90000" cy="57960"/>
              </p14:xfrm>
            </p:contentPart>
          </mc:Choice>
          <mc:Fallback xmlns="">
            <p:pic>
              <p:nvPicPr>
                <p:cNvPr id="713" name="Freihand 712">
                  <a:extLst>
                    <a:ext uri="{FF2B5EF4-FFF2-40B4-BE49-F238E27FC236}">
                      <a16:creationId xmlns:a16="http://schemas.microsoft.com/office/drawing/2014/main" id="{31E8505E-A5E4-4032-8B04-24188C150295}"/>
                    </a:ext>
                  </a:extLst>
                </p:cNvPr>
                <p:cNvPicPr/>
                <p:nvPr/>
              </p:nvPicPr>
              <p:blipFill>
                <a:blip r:embed="rId1122"/>
                <a:stretch>
                  <a:fillRect/>
                </a:stretch>
              </p:blipFill>
              <p:spPr>
                <a:xfrm>
                  <a:off x="11604459" y="3079925"/>
                  <a:ext cx="98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714" name="Freihand 713">
                  <a:extLst>
                    <a:ext uri="{FF2B5EF4-FFF2-40B4-BE49-F238E27FC236}">
                      <a16:creationId xmlns:a16="http://schemas.microsoft.com/office/drawing/2014/main" id="{BDADAAE4-0B80-4ED3-8A1C-4431FA178058}"/>
                    </a:ext>
                  </a:extLst>
                </p14:cNvPr>
                <p14:cNvContentPartPr/>
                <p14:nvPr/>
              </p14:nvContentPartPr>
              <p14:xfrm>
                <a:off x="11539299" y="3069485"/>
                <a:ext cx="170640" cy="96120"/>
              </p14:xfrm>
            </p:contentPart>
          </mc:Choice>
          <mc:Fallback xmlns="">
            <p:pic>
              <p:nvPicPr>
                <p:cNvPr id="714" name="Freihand 713">
                  <a:extLst>
                    <a:ext uri="{FF2B5EF4-FFF2-40B4-BE49-F238E27FC236}">
                      <a16:creationId xmlns:a16="http://schemas.microsoft.com/office/drawing/2014/main" id="{BDADAAE4-0B80-4ED3-8A1C-4431FA178058}"/>
                    </a:ext>
                  </a:extLst>
                </p:cNvPr>
                <p:cNvPicPr/>
                <p:nvPr/>
              </p:nvPicPr>
              <p:blipFill>
                <a:blip r:embed="rId1124"/>
                <a:stretch>
                  <a:fillRect/>
                </a:stretch>
              </p:blipFill>
              <p:spPr>
                <a:xfrm>
                  <a:off x="11534979" y="3065165"/>
                  <a:ext cx="179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715" name="Freihand 714">
                  <a:extLst>
                    <a:ext uri="{FF2B5EF4-FFF2-40B4-BE49-F238E27FC236}">
                      <a16:creationId xmlns:a16="http://schemas.microsoft.com/office/drawing/2014/main" id="{218A37F3-3826-4FAE-9A98-ACC723F3A6BB}"/>
                    </a:ext>
                  </a:extLst>
                </p14:cNvPr>
                <p14:cNvContentPartPr/>
                <p14:nvPr/>
              </p14:nvContentPartPr>
              <p14:xfrm>
                <a:off x="11304579" y="2998925"/>
                <a:ext cx="153360" cy="98640"/>
              </p14:xfrm>
            </p:contentPart>
          </mc:Choice>
          <mc:Fallback xmlns="">
            <p:pic>
              <p:nvPicPr>
                <p:cNvPr id="715" name="Freihand 714">
                  <a:extLst>
                    <a:ext uri="{FF2B5EF4-FFF2-40B4-BE49-F238E27FC236}">
                      <a16:creationId xmlns:a16="http://schemas.microsoft.com/office/drawing/2014/main" id="{218A37F3-3826-4FAE-9A98-ACC723F3A6BB}"/>
                    </a:ext>
                  </a:extLst>
                </p:cNvPr>
                <p:cNvPicPr/>
                <p:nvPr/>
              </p:nvPicPr>
              <p:blipFill>
                <a:blip r:embed="rId1126"/>
                <a:stretch>
                  <a:fillRect/>
                </a:stretch>
              </p:blipFill>
              <p:spPr>
                <a:xfrm>
                  <a:off x="11300259" y="2994605"/>
                  <a:ext cx="162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716" name="Freihand 715">
                  <a:extLst>
                    <a:ext uri="{FF2B5EF4-FFF2-40B4-BE49-F238E27FC236}">
                      <a16:creationId xmlns:a16="http://schemas.microsoft.com/office/drawing/2014/main" id="{D8CD587C-1946-4768-91C1-3C38E1DA6CDF}"/>
                    </a:ext>
                  </a:extLst>
                </p14:cNvPr>
                <p14:cNvContentPartPr/>
                <p14:nvPr/>
              </p14:nvContentPartPr>
              <p14:xfrm>
                <a:off x="10765659" y="3321125"/>
                <a:ext cx="119520" cy="17280"/>
              </p14:xfrm>
            </p:contentPart>
          </mc:Choice>
          <mc:Fallback xmlns="">
            <p:pic>
              <p:nvPicPr>
                <p:cNvPr id="716" name="Freihand 715">
                  <a:extLst>
                    <a:ext uri="{FF2B5EF4-FFF2-40B4-BE49-F238E27FC236}">
                      <a16:creationId xmlns:a16="http://schemas.microsoft.com/office/drawing/2014/main" id="{D8CD587C-1946-4768-91C1-3C38E1DA6CDF}"/>
                    </a:ext>
                  </a:extLst>
                </p:cNvPr>
                <p:cNvPicPr/>
                <p:nvPr/>
              </p:nvPicPr>
              <p:blipFill>
                <a:blip r:embed="rId1128"/>
                <a:stretch>
                  <a:fillRect/>
                </a:stretch>
              </p:blipFill>
              <p:spPr>
                <a:xfrm>
                  <a:off x="10761339" y="3316805"/>
                  <a:ext cx="128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717" name="Freihand 716">
                  <a:extLst>
                    <a:ext uri="{FF2B5EF4-FFF2-40B4-BE49-F238E27FC236}">
                      <a16:creationId xmlns:a16="http://schemas.microsoft.com/office/drawing/2014/main" id="{FCC31EAA-F95A-47BA-897A-0BCB4130423D}"/>
                    </a:ext>
                  </a:extLst>
                </p14:cNvPr>
                <p14:cNvContentPartPr/>
                <p14:nvPr/>
              </p14:nvContentPartPr>
              <p14:xfrm>
                <a:off x="10791939" y="3360365"/>
                <a:ext cx="99720" cy="16920"/>
              </p14:xfrm>
            </p:contentPart>
          </mc:Choice>
          <mc:Fallback xmlns="">
            <p:pic>
              <p:nvPicPr>
                <p:cNvPr id="717" name="Freihand 716">
                  <a:extLst>
                    <a:ext uri="{FF2B5EF4-FFF2-40B4-BE49-F238E27FC236}">
                      <a16:creationId xmlns:a16="http://schemas.microsoft.com/office/drawing/2014/main" id="{FCC31EAA-F95A-47BA-897A-0BCB4130423D}"/>
                    </a:ext>
                  </a:extLst>
                </p:cNvPr>
                <p:cNvPicPr/>
                <p:nvPr/>
              </p:nvPicPr>
              <p:blipFill>
                <a:blip r:embed="rId1130"/>
                <a:stretch>
                  <a:fillRect/>
                </a:stretch>
              </p:blipFill>
              <p:spPr>
                <a:xfrm>
                  <a:off x="10787619" y="3356045"/>
                  <a:ext cx="108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718" name="Freihand 717">
                  <a:extLst>
                    <a:ext uri="{FF2B5EF4-FFF2-40B4-BE49-F238E27FC236}">
                      <a16:creationId xmlns:a16="http://schemas.microsoft.com/office/drawing/2014/main" id="{BCE08589-38AE-4429-A028-62F8207B4AF0}"/>
                    </a:ext>
                  </a:extLst>
                </p14:cNvPr>
                <p14:cNvContentPartPr/>
                <p14:nvPr/>
              </p14:nvContentPartPr>
              <p14:xfrm>
                <a:off x="10938099" y="3253805"/>
                <a:ext cx="58680" cy="117000"/>
              </p14:xfrm>
            </p:contentPart>
          </mc:Choice>
          <mc:Fallback xmlns="">
            <p:pic>
              <p:nvPicPr>
                <p:cNvPr id="718" name="Freihand 717">
                  <a:extLst>
                    <a:ext uri="{FF2B5EF4-FFF2-40B4-BE49-F238E27FC236}">
                      <a16:creationId xmlns:a16="http://schemas.microsoft.com/office/drawing/2014/main" id="{BCE08589-38AE-4429-A028-62F8207B4AF0}"/>
                    </a:ext>
                  </a:extLst>
                </p:cNvPr>
                <p:cNvPicPr/>
                <p:nvPr/>
              </p:nvPicPr>
              <p:blipFill>
                <a:blip r:embed="rId1132"/>
                <a:stretch>
                  <a:fillRect/>
                </a:stretch>
              </p:blipFill>
              <p:spPr>
                <a:xfrm>
                  <a:off x="10933779" y="3249485"/>
                  <a:ext cx="67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719" name="Freihand 718">
                  <a:extLst>
                    <a:ext uri="{FF2B5EF4-FFF2-40B4-BE49-F238E27FC236}">
                      <a16:creationId xmlns:a16="http://schemas.microsoft.com/office/drawing/2014/main" id="{AEDEA55A-0E85-4AC2-98C3-59D26B53E011}"/>
                    </a:ext>
                  </a:extLst>
                </p14:cNvPr>
                <p14:cNvContentPartPr/>
                <p14:nvPr/>
              </p14:nvContentPartPr>
              <p14:xfrm>
                <a:off x="11044659" y="3246605"/>
                <a:ext cx="82440" cy="120240"/>
              </p14:xfrm>
            </p:contentPart>
          </mc:Choice>
          <mc:Fallback xmlns="">
            <p:pic>
              <p:nvPicPr>
                <p:cNvPr id="719" name="Freihand 718">
                  <a:extLst>
                    <a:ext uri="{FF2B5EF4-FFF2-40B4-BE49-F238E27FC236}">
                      <a16:creationId xmlns:a16="http://schemas.microsoft.com/office/drawing/2014/main" id="{AEDEA55A-0E85-4AC2-98C3-59D26B53E011}"/>
                    </a:ext>
                  </a:extLst>
                </p:cNvPr>
                <p:cNvPicPr/>
                <p:nvPr/>
              </p:nvPicPr>
              <p:blipFill>
                <a:blip r:embed="rId1134"/>
                <a:stretch>
                  <a:fillRect/>
                </a:stretch>
              </p:blipFill>
              <p:spPr>
                <a:xfrm>
                  <a:off x="11040339" y="3242285"/>
                  <a:ext cx="91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720" name="Freihand 719">
                  <a:extLst>
                    <a:ext uri="{FF2B5EF4-FFF2-40B4-BE49-F238E27FC236}">
                      <a16:creationId xmlns:a16="http://schemas.microsoft.com/office/drawing/2014/main" id="{EE6181D4-6D02-41A5-A60B-10A739FE2EF3}"/>
                    </a:ext>
                  </a:extLst>
                </p14:cNvPr>
                <p14:cNvContentPartPr/>
                <p14:nvPr/>
              </p14:nvContentPartPr>
              <p14:xfrm>
                <a:off x="11171379" y="3249125"/>
                <a:ext cx="83160" cy="105480"/>
              </p14:xfrm>
            </p:contentPart>
          </mc:Choice>
          <mc:Fallback xmlns="">
            <p:pic>
              <p:nvPicPr>
                <p:cNvPr id="720" name="Freihand 719">
                  <a:extLst>
                    <a:ext uri="{FF2B5EF4-FFF2-40B4-BE49-F238E27FC236}">
                      <a16:creationId xmlns:a16="http://schemas.microsoft.com/office/drawing/2014/main" id="{EE6181D4-6D02-41A5-A60B-10A739FE2EF3}"/>
                    </a:ext>
                  </a:extLst>
                </p:cNvPr>
                <p:cNvPicPr/>
                <p:nvPr/>
              </p:nvPicPr>
              <p:blipFill>
                <a:blip r:embed="rId1136"/>
                <a:stretch>
                  <a:fillRect/>
                </a:stretch>
              </p:blipFill>
              <p:spPr>
                <a:xfrm>
                  <a:off x="11167059" y="3244805"/>
                  <a:ext cx="91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721" name="Freihand 720">
                  <a:extLst>
                    <a:ext uri="{FF2B5EF4-FFF2-40B4-BE49-F238E27FC236}">
                      <a16:creationId xmlns:a16="http://schemas.microsoft.com/office/drawing/2014/main" id="{09591C5A-4DA1-4FDB-B9F9-E6CE2A0B4851}"/>
                    </a:ext>
                  </a:extLst>
                </p14:cNvPr>
                <p14:cNvContentPartPr/>
                <p14:nvPr/>
              </p14:nvContentPartPr>
              <p14:xfrm>
                <a:off x="11185059" y="3194045"/>
                <a:ext cx="142920" cy="34200"/>
              </p14:xfrm>
            </p:contentPart>
          </mc:Choice>
          <mc:Fallback xmlns="">
            <p:pic>
              <p:nvPicPr>
                <p:cNvPr id="721" name="Freihand 720">
                  <a:extLst>
                    <a:ext uri="{FF2B5EF4-FFF2-40B4-BE49-F238E27FC236}">
                      <a16:creationId xmlns:a16="http://schemas.microsoft.com/office/drawing/2014/main" id="{09591C5A-4DA1-4FDB-B9F9-E6CE2A0B4851}"/>
                    </a:ext>
                  </a:extLst>
                </p:cNvPr>
                <p:cNvPicPr/>
                <p:nvPr/>
              </p:nvPicPr>
              <p:blipFill>
                <a:blip r:embed="rId1138"/>
                <a:stretch>
                  <a:fillRect/>
                </a:stretch>
              </p:blipFill>
              <p:spPr>
                <a:xfrm>
                  <a:off x="11180739" y="3189725"/>
                  <a:ext cx="151560" cy="4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9">
            <p14:nvContentPartPr>
              <p14:cNvPr id="52" name="Freihand 51">
                <a:extLst>
                  <a:ext uri="{FF2B5EF4-FFF2-40B4-BE49-F238E27FC236}">
                    <a16:creationId xmlns:a16="http://schemas.microsoft.com/office/drawing/2014/main" id="{F97EE25F-7469-B983-A97A-A93A3F822E97}"/>
                  </a:ext>
                </a:extLst>
              </p14:cNvPr>
              <p14:cNvContentPartPr/>
              <p14:nvPr/>
            </p14:nvContentPartPr>
            <p14:xfrm>
              <a:off x="1302257" y="4194823"/>
              <a:ext cx="189720" cy="303840"/>
            </p14:xfrm>
          </p:contentPart>
        </mc:Choice>
        <mc:Fallback>
          <p:pic>
            <p:nvPicPr>
              <p:cNvPr id="52" name="Freihand 51">
                <a:extLst>
                  <a:ext uri="{FF2B5EF4-FFF2-40B4-BE49-F238E27FC236}">
                    <a16:creationId xmlns:a16="http://schemas.microsoft.com/office/drawing/2014/main" id="{F97EE25F-7469-B983-A97A-A93A3F822E97}"/>
                  </a:ext>
                </a:extLst>
              </p:cNvPr>
              <p:cNvPicPr/>
              <p:nvPr/>
            </p:nvPicPr>
            <p:blipFill>
              <a:blip r:embed="rId1140"/>
              <a:stretch>
                <a:fillRect/>
              </a:stretch>
            </p:blipFill>
            <p:spPr>
              <a:xfrm>
                <a:off x="1296137" y="4188703"/>
                <a:ext cx="201960" cy="316080"/>
              </a:xfrm>
              <a:prstGeom prst="rect">
                <a:avLst/>
              </a:prstGeom>
            </p:spPr>
          </p:pic>
        </mc:Fallback>
      </mc:AlternateContent>
      <p:grpSp>
        <p:nvGrpSpPr>
          <p:cNvPr id="74" name="Gruppieren 73">
            <a:extLst>
              <a:ext uri="{FF2B5EF4-FFF2-40B4-BE49-F238E27FC236}">
                <a16:creationId xmlns:a16="http://schemas.microsoft.com/office/drawing/2014/main" id="{2A0CA0C0-854D-3307-C48C-20A9097FC512}"/>
              </a:ext>
            </a:extLst>
          </p:cNvPr>
          <p:cNvGrpSpPr/>
          <p:nvPr/>
        </p:nvGrpSpPr>
        <p:grpSpPr>
          <a:xfrm>
            <a:off x="1602497" y="4172503"/>
            <a:ext cx="1276920" cy="290880"/>
            <a:chOff x="1602497" y="4172503"/>
            <a:chExt cx="1276920" cy="290880"/>
          </a:xfrm>
        </p:grpSpPr>
        <mc:AlternateContent xmlns:mc="http://schemas.openxmlformats.org/markup-compatibility/2006">
          <mc:Choice xmlns:p14="http://schemas.microsoft.com/office/powerpoint/2010/main" Requires="p14">
            <p:contentPart p14:bwMode="auto" r:id="rId1141">
              <p14:nvContentPartPr>
                <p14:cNvPr id="475" name="Freihand 474">
                  <a:extLst>
                    <a:ext uri="{FF2B5EF4-FFF2-40B4-BE49-F238E27FC236}">
                      <a16:creationId xmlns:a16="http://schemas.microsoft.com/office/drawing/2014/main" id="{7EA82800-4826-841B-46F9-76AF1F7192F0}"/>
                    </a:ext>
                  </a:extLst>
                </p14:cNvPr>
                <p14:cNvContentPartPr/>
                <p14:nvPr/>
              </p14:nvContentPartPr>
              <p14:xfrm>
                <a:off x="1761617" y="4214983"/>
                <a:ext cx="165600" cy="222840"/>
              </p14:xfrm>
            </p:contentPart>
          </mc:Choice>
          <mc:Fallback>
            <p:pic>
              <p:nvPicPr>
                <p:cNvPr id="475" name="Freihand 474">
                  <a:extLst>
                    <a:ext uri="{FF2B5EF4-FFF2-40B4-BE49-F238E27FC236}">
                      <a16:creationId xmlns:a16="http://schemas.microsoft.com/office/drawing/2014/main" id="{7EA82800-4826-841B-46F9-76AF1F7192F0}"/>
                    </a:ext>
                  </a:extLst>
                </p:cNvPr>
                <p:cNvPicPr/>
                <p:nvPr/>
              </p:nvPicPr>
              <p:blipFill>
                <a:blip r:embed="rId1142"/>
                <a:stretch>
                  <a:fillRect/>
                </a:stretch>
              </p:blipFill>
              <p:spPr>
                <a:xfrm>
                  <a:off x="1755497" y="4208863"/>
                  <a:ext cx="1778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480" name="Freihand 479">
                  <a:extLst>
                    <a:ext uri="{FF2B5EF4-FFF2-40B4-BE49-F238E27FC236}">
                      <a16:creationId xmlns:a16="http://schemas.microsoft.com/office/drawing/2014/main" id="{38353B0E-70AD-A770-4F69-BA763C59E45F}"/>
                    </a:ext>
                  </a:extLst>
                </p14:cNvPr>
                <p14:cNvContentPartPr/>
                <p14:nvPr/>
              </p14:nvContentPartPr>
              <p14:xfrm>
                <a:off x="1783217" y="4424503"/>
                <a:ext cx="207000" cy="32760"/>
              </p14:xfrm>
            </p:contentPart>
          </mc:Choice>
          <mc:Fallback>
            <p:pic>
              <p:nvPicPr>
                <p:cNvPr id="480" name="Freihand 479">
                  <a:extLst>
                    <a:ext uri="{FF2B5EF4-FFF2-40B4-BE49-F238E27FC236}">
                      <a16:creationId xmlns:a16="http://schemas.microsoft.com/office/drawing/2014/main" id="{38353B0E-70AD-A770-4F69-BA763C59E45F}"/>
                    </a:ext>
                  </a:extLst>
                </p:cNvPr>
                <p:cNvPicPr/>
                <p:nvPr/>
              </p:nvPicPr>
              <p:blipFill>
                <a:blip r:embed="rId1144"/>
                <a:stretch>
                  <a:fillRect/>
                </a:stretch>
              </p:blipFill>
              <p:spPr>
                <a:xfrm>
                  <a:off x="1777097" y="4418383"/>
                  <a:ext cx="219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483" name="Freihand 482">
                  <a:extLst>
                    <a:ext uri="{FF2B5EF4-FFF2-40B4-BE49-F238E27FC236}">
                      <a16:creationId xmlns:a16="http://schemas.microsoft.com/office/drawing/2014/main" id="{EA8F3A85-4D5D-6BF4-2F65-53263750E9A8}"/>
                    </a:ext>
                  </a:extLst>
                </p14:cNvPr>
                <p14:cNvContentPartPr/>
                <p14:nvPr/>
              </p14:nvContentPartPr>
              <p14:xfrm>
                <a:off x="2016857" y="4213183"/>
                <a:ext cx="127440" cy="250200"/>
              </p14:xfrm>
            </p:contentPart>
          </mc:Choice>
          <mc:Fallback>
            <p:pic>
              <p:nvPicPr>
                <p:cNvPr id="483" name="Freihand 482">
                  <a:extLst>
                    <a:ext uri="{FF2B5EF4-FFF2-40B4-BE49-F238E27FC236}">
                      <a16:creationId xmlns:a16="http://schemas.microsoft.com/office/drawing/2014/main" id="{EA8F3A85-4D5D-6BF4-2F65-53263750E9A8}"/>
                    </a:ext>
                  </a:extLst>
                </p:cNvPr>
                <p:cNvPicPr/>
                <p:nvPr/>
              </p:nvPicPr>
              <p:blipFill>
                <a:blip r:embed="rId1146"/>
                <a:stretch>
                  <a:fillRect/>
                </a:stretch>
              </p:blipFill>
              <p:spPr>
                <a:xfrm>
                  <a:off x="2010737" y="4207063"/>
                  <a:ext cx="1396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487" name="Freihand 486">
                  <a:extLst>
                    <a:ext uri="{FF2B5EF4-FFF2-40B4-BE49-F238E27FC236}">
                      <a16:creationId xmlns:a16="http://schemas.microsoft.com/office/drawing/2014/main" id="{B6CAC40B-CB60-62B0-7428-A97B6723A5C4}"/>
                    </a:ext>
                  </a:extLst>
                </p14:cNvPr>
                <p14:cNvContentPartPr/>
                <p14:nvPr/>
              </p14:nvContentPartPr>
              <p14:xfrm>
                <a:off x="1602497" y="4312903"/>
                <a:ext cx="149040" cy="139320"/>
              </p14:xfrm>
            </p:contentPart>
          </mc:Choice>
          <mc:Fallback>
            <p:pic>
              <p:nvPicPr>
                <p:cNvPr id="487" name="Freihand 486">
                  <a:extLst>
                    <a:ext uri="{FF2B5EF4-FFF2-40B4-BE49-F238E27FC236}">
                      <a16:creationId xmlns:a16="http://schemas.microsoft.com/office/drawing/2014/main" id="{B6CAC40B-CB60-62B0-7428-A97B6723A5C4}"/>
                    </a:ext>
                  </a:extLst>
                </p:cNvPr>
                <p:cNvPicPr/>
                <p:nvPr/>
              </p:nvPicPr>
              <p:blipFill>
                <a:blip r:embed="rId1148"/>
                <a:stretch>
                  <a:fillRect/>
                </a:stretch>
              </p:blipFill>
              <p:spPr>
                <a:xfrm>
                  <a:off x="1596377" y="4306783"/>
                  <a:ext cx="161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491" name="Freihand 490">
                  <a:extLst>
                    <a:ext uri="{FF2B5EF4-FFF2-40B4-BE49-F238E27FC236}">
                      <a16:creationId xmlns:a16="http://schemas.microsoft.com/office/drawing/2014/main" id="{84AE77A2-351D-45D1-87B4-944D6783D800}"/>
                    </a:ext>
                  </a:extLst>
                </p14:cNvPr>
                <p14:cNvContentPartPr/>
                <p14:nvPr/>
              </p14:nvContentPartPr>
              <p14:xfrm>
                <a:off x="2256257" y="4329103"/>
                <a:ext cx="106200" cy="21960"/>
              </p14:xfrm>
            </p:contentPart>
          </mc:Choice>
          <mc:Fallback>
            <p:pic>
              <p:nvPicPr>
                <p:cNvPr id="491" name="Freihand 490">
                  <a:extLst>
                    <a:ext uri="{FF2B5EF4-FFF2-40B4-BE49-F238E27FC236}">
                      <a16:creationId xmlns:a16="http://schemas.microsoft.com/office/drawing/2014/main" id="{84AE77A2-351D-45D1-87B4-944D6783D800}"/>
                    </a:ext>
                  </a:extLst>
                </p:cNvPr>
                <p:cNvPicPr/>
                <p:nvPr/>
              </p:nvPicPr>
              <p:blipFill>
                <a:blip r:embed="rId1150"/>
                <a:stretch>
                  <a:fillRect/>
                </a:stretch>
              </p:blipFill>
              <p:spPr>
                <a:xfrm>
                  <a:off x="2250137" y="4322983"/>
                  <a:ext cx="118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495" name="Freihand 494">
                  <a:extLst>
                    <a:ext uri="{FF2B5EF4-FFF2-40B4-BE49-F238E27FC236}">
                      <a16:creationId xmlns:a16="http://schemas.microsoft.com/office/drawing/2014/main" id="{BF543908-41B6-2F32-1C1B-2B0E48616DB7}"/>
                    </a:ext>
                  </a:extLst>
                </p14:cNvPr>
                <p14:cNvContentPartPr/>
                <p14:nvPr/>
              </p14:nvContentPartPr>
              <p14:xfrm>
                <a:off x="2268497" y="4400383"/>
                <a:ext cx="147240" cy="9000"/>
              </p14:xfrm>
            </p:contentPart>
          </mc:Choice>
          <mc:Fallback>
            <p:pic>
              <p:nvPicPr>
                <p:cNvPr id="495" name="Freihand 494">
                  <a:extLst>
                    <a:ext uri="{FF2B5EF4-FFF2-40B4-BE49-F238E27FC236}">
                      <a16:creationId xmlns:a16="http://schemas.microsoft.com/office/drawing/2014/main" id="{BF543908-41B6-2F32-1C1B-2B0E48616DB7}"/>
                    </a:ext>
                  </a:extLst>
                </p:cNvPr>
                <p:cNvPicPr/>
                <p:nvPr/>
              </p:nvPicPr>
              <p:blipFill>
                <a:blip r:embed="rId1152"/>
                <a:stretch>
                  <a:fillRect/>
                </a:stretch>
              </p:blipFill>
              <p:spPr>
                <a:xfrm>
                  <a:off x="2262377" y="4394263"/>
                  <a:ext cx="159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505" name="Freihand 504">
                  <a:extLst>
                    <a:ext uri="{FF2B5EF4-FFF2-40B4-BE49-F238E27FC236}">
                      <a16:creationId xmlns:a16="http://schemas.microsoft.com/office/drawing/2014/main" id="{067D8980-78D4-FE92-75FA-C5EB75512E65}"/>
                    </a:ext>
                  </a:extLst>
                </p14:cNvPr>
                <p14:cNvContentPartPr/>
                <p14:nvPr/>
              </p14:nvContentPartPr>
              <p14:xfrm>
                <a:off x="2537057" y="4177543"/>
                <a:ext cx="134640" cy="213480"/>
              </p14:xfrm>
            </p:contentPart>
          </mc:Choice>
          <mc:Fallback>
            <p:pic>
              <p:nvPicPr>
                <p:cNvPr id="505" name="Freihand 504">
                  <a:extLst>
                    <a:ext uri="{FF2B5EF4-FFF2-40B4-BE49-F238E27FC236}">
                      <a16:creationId xmlns:a16="http://schemas.microsoft.com/office/drawing/2014/main" id="{067D8980-78D4-FE92-75FA-C5EB75512E65}"/>
                    </a:ext>
                  </a:extLst>
                </p:cNvPr>
                <p:cNvPicPr/>
                <p:nvPr/>
              </p:nvPicPr>
              <p:blipFill>
                <a:blip r:embed="rId1154"/>
                <a:stretch>
                  <a:fillRect/>
                </a:stretch>
              </p:blipFill>
              <p:spPr>
                <a:xfrm>
                  <a:off x="2530937" y="4171423"/>
                  <a:ext cx="1468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506" name="Freihand 505">
                  <a:extLst>
                    <a:ext uri="{FF2B5EF4-FFF2-40B4-BE49-F238E27FC236}">
                      <a16:creationId xmlns:a16="http://schemas.microsoft.com/office/drawing/2014/main" id="{B8C4FED1-878E-B0AA-0291-DBA844AAED64}"/>
                    </a:ext>
                  </a:extLst>
                </p14:cNvPr>
                <p14:cNvContentPartPr/>
                <p14:nvPr/>
              </p14:nvContentPartPr>
              <p14:xfrm>
                <a:off x="2736857" y="4172503"/>
                <a:ext cx="142560" cy="189360"/>
              </p14:xfrm>
            </p:contentPart>
          </mc:Choice>
          <mc:Fallback>
            <p:pic>
              <p:nvPicPr>
                <p:cNvPr id="506" name="Freihand 505">
                  <a:extLst>
                    <a:ext uri="{FF2B5EF4-FFF2-40B4-BE49-F238E27FC236}">
                      <a16:creationId xmlns:a16="http://schemas.microsoft.com/office/drawing/2014/main" id="{B8C4FED1-878E-B0AA-0291-DBA844AAED64}"/>
                    </a:ext>
                  </a:extLst>
                </p:cNvPr>
                <p:cNvPicPr/>
                <p:nvPr/>
              </p:nvPicPr>
              <p:blipFill>
                <a:blip r:embed="rId1156"/>
                <a:stretch>
                  <a:fillRect/>
                </a:stretch>
              </p:blipFill>
              <p:spPr>
                <a:xfrm>
                  <a:off x="2730737" y="4166383"/>
                  <a:ext cx="154800" cy="201600"/>
                </a:xfrm>
                <a:prstGeom prst="rect">
                  <a:avLst/>
                </a:prstGeom>
              </p:spPr>
            </p:pic>
          </mc:Fallback>
        </mc:AlternateContent>
      </p:grpSp>
      <p:grpSp>
        <p:nvGrpSpPr>
          <p:cNvPr id="100" name="Gruppieren 99">
            <a:extLst>
              <a:ext uri="{FF2B5EF4-FFF2-40B4-BE49-F238E27FC236}">
                <a16:creationId xmlns:a16="http://schemas.microsoft.com/office/drawing/2014/main" id="{3B3B2A7F-D7D5-E920-100C-D2F4CAD990D2}"/>
              </a:ext>
            </a:extLst>
          </p:cNvPr>
          <p:cNvGrpSpPr/>
          <p:nvPr/>
        </p:nvGrpSpPr>
        <p:grpSpPr>
          <a:xfrm>
            <a:off x="187337" y="4211023"/>
            <a:ext cx="927000" cy="660600"/>
            <a:chOff x="187337" y="4211023"/>
            <a:chExt cx="927000" cy="660600"/>
          </a:xfrm>
        </p:grpSpPr>
        <mc:AlternateContent xmlns:mc="http://schemas.openxmlformats.org/markup-compatibility/2006">
          <mc:Choice xmlns:p14="http://schemas.microsoft.com/office/powerpoint/2010/main" Requires="p14">
            <p:contentPart p14:bwMode="auto" r:id="rId1157">
              <p14:nvContentPartPr>
                <p14:cNvPr id="11" name="Freihand 10">
                  <a:extLst>
                    <a:ext uri="{FF2B5EF4-FFF2-40B4-BE49-F238E27FC236}">
                      <a16:creationId xmlns:a16="http://schemas.microsoft.com/office/drawing/2014/main" id="{3E615ED3-28C7-BD9D-4B67-29D50B69CDD5}"/>
                    </a:ext>
                  </a:extLst>
                </p14:cNvPr>
                <p14:cNvContentPartPr/>
                <p14:nvPr/>
              </p14:nvContentPartPr>
              <p14:xfrm>
                <a:off x="187337" y="4211023"/>
                <a:ext cx="112320" cy="227520"/>
              </p14:xfrm>
            </p:contentPart>
          </mc:Choice>
          <mc:Fallback>
            <p:pic>
              <p:nvPicPr>
                <p:cNvPr id="11" name="Freihand 10">
                  <a:extLst>
                    <a:ext uri="{FF2B5EF4-FFF2-40B4-BE49-F238E27FC236}">
                      <a16:creationId xmlns:a16="http://schemas.microsoft.com/office/drawing/2014/main" id="{3E615ED3-28C7-BD9D-4B67-29D50B69CDD5}"/>
                    </a:ext>
                  </a:extLst>
                </p:cNvPr>
                <p:cNvPicPr/>
                <p:nvPr/>
              </p:nvPicPr>
              <p:blipFill>
                <a:blip r:embed="rId1158"/>
                <a:stretch>
                  <a:fillRect/>
                </a:stretch>
              </p:blipFill>
              <p:spPr>
                <a:xfrm>
                  <a:off x="181217" y="4204903"/>
                  <a:ext cx="124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16" name="Freihand 15">
                  <a:extLst>
                    <a:ext uri="{FF2B5EF4-FFF2-40B4-BE49-F238E27FC236}">
                      <a16:creationId xmlns:a16="http://schemas.microsoft.com/office/drawing/2014/main" id="{A1AC92CF-33D4-628A-D611-C793FB6A2714}"/>
                    </a:ext>
                  </a:extLst>
                </p14:cNvPr>
                <p14:cNvContentPartPr/>
                <p14:nvPr/>
              </p14:nvContentPartPr>
              <p14:xfrm>
                <a:off x="351137" y="4339183"/>
                <a:ext cx="151560" cy="109440"/>
              </p14:xfrm>
            </p:contentPart>
          </mc:Choice>
          <mc:Fallback>
            <p:pic>
              <p:nvPicPr>
                <p:cNvPr id="16" name="Freihand 15">
                  <a:extLst>
                    <a:ext uri="{FF2B5EF4-FFF2-40B4-BE49-F238E27FC236}">
                      <a16:creationId xmlns:a16="http://schemas.microsoft.com/office/drawing/2014/main" id="{A1AC92CF-33D4-628A-D611-C793FB6A2714}"/>
                    </a:ext>
                  </a:extLst>
                </p:cNvPr>
                <p:cNvPicPr/>
                <p:nvPr/>
              </p:nvPicPr>
              <p:blipFill>
                <a:blip r:embed="rId1160"/>
                <a:stretch>
                  <a:fillRect/>
                </a:stretch>
              </p:blipFill>
              <p:spPr>
                <a:xfrm>
                  <a:off x="345017" y="4333063"/>
                  <a:ext cx="163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25" name="Freihand 24">
                  <a:extLst>
                    <a:ext uri="{FF2B5EF4-FFF2-40B4-BE49-F238E27FC236}">
                      <a16:creationId xmlns:a16="http://schemas.microsoft.com/office/drawing/2014/main" id="{C1D42A9D-2A00-6FC2-F659-99C261C8869F}"/>
                    </a:ext>
                  </a:extLst>
                </p14:cNvPr>
                <p14:cNvContentPartPr/>
                <p14:nvPr/>
              </p14:nvContentPartPr>
              <p14:xfrm>
                <a:off x="548777" y="4227943"/>
                <a:ext cx="102240" cy="192240"/>
              </p14:xfrm>
            </p:contentPart>
          </mc:Choice>
          <mc:Fallback>
            <p:pic>
              <p:nvPicPr>
                <p:cNvPr id="25" name="Freihand 24">
                  <a:extLst>
                    <a:ext uri="{FF2B5EF4-FFF2-40B4-BE49-F238E27FC236}">
                      <a16:creationId xmlns:a16="http://schemas.microsoft.com/office/drawing/2014/main" id="{C1D42A9D-2A00-6FC2-F659-99C261C8869F}"/>
                    </a:ext>
                  </a:extLst>
                </p:cNvPr>
                <p:cNvPicPr/>
                <p:nvPr/>
              </p:nvPicPr>
              <p:blipFill>
                <a:blip r:embed="rId1162"/>
                <a:stretch>
                  <a:fillRect/>
                </a:stretch>
              </p:blipFill>
              <p:spPr>
                <a:xfrm>
                  <a:off x="542657" y="4221823"/>
                  <a:ext cx="114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34" name="Freihand 33">
                  <a:extLst>
                    <a:ext uri="{FF2B5EF4-FFF2-40B4-BE49-F238E27FC236}">
                      <a16:creationId xmlns:a16="http://schemas.microsoft.com/office/drawing/2014/main" id="{778D6C9B-02E3-45C6-0561-4DC67B5DA7E6}"/>
                    </a:ext>
                  </a:extLst>
                </p14:cNvPr>
                <p14:cNvContentPartPr/>
                <p14:nvPr/>
              </p14:nvContentPartPr>
              <p14:xfrm>
                <a:off x="683777" y="4352863"/>
                <a:ext cx="55800" cy="64080"/>
              </p14:xfrm>
            </p:contentPart>
          </mc:Choice>
          <mc:Fallback>
            <p:pic>
              <p:nvPicPr>
                <p:cNvPr id="34" name="Freihand 33">
                  <a:extLst>
                    <a:ext uri="{FF2B5EF4-FFF2-40B4-BE49-F238E27FC236}">
                      <a16:creationId xmlns:a16="http://schemas.microsoft.com/office/drawing/2014/main" id="{778D6C9B-02E3-45C6-0561-4DC67B5DA7E6}"/>
                    </a:ext>
                  </a:extLst>
                </p:cNvPr>
                <p:cNvPicPr/>
                <p:nvPr/>
              </p:nvPicPr>
              <p:blipFill>
                <a:blip r:embed="rId1164"/>
                <a:stretch>
                  <a:fillRect/>
                </a:stretch>
              </p:blipFill>
              <p:spPr>
                <a:xfrm>
                  <a:off x="677657" y="4346743"/>
                  <a:ext cx="68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35" name="Freihand 34">
                  <a:extLst>
                    <a:ext uri="{FF2B5EF4-FFF2-40B4-BE49-F238E27FC236}">
                      <a16:creationId xmlns:a16="http://schemas.microsoft.com/office/drawing/2014/main" id="{BB1C2C92-3AE6-1CAB-9452-30706079EF35}"/>
                    </a:ext>
                  </a:extLst>
                </p14:cNvPr>
                <p14:cNvContentPartPr/>
                <p14:nvPr/>
              </p14:nvContentPartPr>
              <p14:xfrm>
                <a:off x="760457" y="4343863"/>
                <a:ext cx="75960" cy="253800"/>
              </p14:xfrm>
            </p:contentPart>
          </mc:Choice>
          <mc:Fallback>
            <p:pic>
              <p:nvPicPr>
                <p:cNvPr id="35" name="Freihand 34">
                  <a:extLst>
                    <a:ext uri="{FF2B5EF4-FFF2-40B4-BE49-F238E27FC236}">
                      <a16:creationId xmlns:a16="http://schemas.microsoft.com/office/drawing/2014/main" id="{BB1C2C92-3AE6-1CAB-9452-30706079EF35}"/>
                    </a:ext>
                  </a:extLst>
                </p:cNvPr>
                <p:cNvPicPr/>
                <p:nvPr/>
              </p:nvPicPr>
              <p:blipFill>
                <a:blip r:embed="rId1166"/>
                <a:stretch>
                  <a:fillRect/>
                </a:stretch>
              </p:blipFill>
              <p:spPr>
                <a:xfrm>
                  <a:off x="754337" y="4337743"/>
                  <a:ext cx="882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37" name="Freihand 36">
                  <a:extLst>
                    <a:ext uri="{FF2B5EF4-FFF2-40B4-BE49-F238E27FC236}">
                      <a16:creationId xmlns:a16="http://schemas.microsoft.com/office/drawing/2014/main" id="{53CEC39D-5D01-7935-F85F-FE22F6E86341}"/>
                    </a:ext>
                  </a:extLst>
                </p14:cNvPr>
                <p14:cNvContentPartPr/>
                <p14:nvPr/>
              </p14:nvContentPartPr>
              <p14:xfrm>
                <a:off x="867017" y="4334503"/>
                <a:ext cx="75600" cy="193680"/>
              </p14:xfrm>
            </p:contentPart>
          </mc:Choice>
          <mc:Fallback>
            <p:pic>
              <p:nvPicPr>
                <p:cNvPr id="37" name="Freihand 36">
                  <a:extLst>
                    <a:ext uri="{FF2B5EF4-FFF2-40B4-BE49-F238E27FC236}">
                      <a16:creationId xmlns:a16="http://schemas.microsoft.com/office/drawing/2014/main" id="{53CEC39D-5D01-7935-F85F-FE22F6E86341}"/>
                    </a:ext>
                  </a:extLst>
                </p:cNvPr>
                <p:cNvPicPr/>
                <p:nvPr/>
              </p:nvPicPr>
              <p:blipFill>
                <a:blip r:embed="rId1168"/>
                <a:stretch>
                  <a:fillRect/>
                </a:stretch>
              </p:blipFill>
              <p:spPr>
                <a:xfrm>
                  <a:off x="860897" y="4328383"/>
                  <a:ext cx="878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40" name="Freihand 39">
                  <a:extLst>
                    <a:ext uri="{FF2B5EF4-FFF2-40B4-BE49-F238E27FC236}">
                      <a16:creationId xmlns:a16="http://schemas.microsoft.com/office/drawing/2014/main" id="{3B11BDFD-EE32-E26D-EB7F-ECF5B9DBB4A2}"/>
                    </a:ext>
                  </a:extLst>
                </p14:cNvPr>
                <p14:cNvContentPartPr/>
                <p14:nvPr/>
              </p14:nvContentPartPr>
              <p14:xfrm>
                <a:off x="969617" y="4250983"/>
                <a:ext cx="49320" cy="197640"/>
              </p14:xfrm>
            </p:contentPart>
          </mc:Choice>
          <mc:Fallback>
            <p:pic>
              <p:nvPicPr>
                <p:cNvPr id="40" name="Freihand 39">
                  <a:extLst>
                    <a:ext uri="{FF2B5EF4-FFF2-40B4-BE49-F238E27FC236}">
                      <a16:creationId xmlns:a16="http://schemas.microsoft.com/office/drawing/2014/main" id="{3B11BDFD-EE32-E26D-EB7F-ECF5B9DBB4A2}"/>
                    </a:ext>
                  </a:extLst>
                </p:cNvPr>
                <p:cNvPicPr/>
                <p:nvPr/>
              </p:nvPicPr>
              <p:blipFill>
                <a:blip r:embed="rId1170"/>
                <a:stretch>
                  <a:fillRect/>
                </a:stretch>
              </p:blipFill>
              <p:spPr>
                <a:xfrm>
                  <a:off x="963497" y="4244863"/>
                  <a:ext cx="61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43" name="Freihand 42">
                  <a:extLst>
                    <a:ext uri="{FF2B5EF4-FFF2-40B4-BE49-F238E27FC236}">
                      <a16:creationId xmlns:a16="http://schemas.microsoft.com/office/drawing/2014/main" id="{DE5AF6BF-AA4E-F855-F0E9-0539CBC5DDEA}"/>
                    </a:ext>
                  </a:extLst>
                </p14:cNvPr>
                <p14:cNvContentPartPr/>
                <p14:nvPr/>
              </p14:nvContentPartPr>
              <p14:xfrm>
                <a:off x="1030097" y="4325863"/>
                <a:ext cx="84240" cy="122760"/>
              </p14:xfrm>
            </p:contentPart>
          </mc:Choice>
          <mc:Fallback>
            <p:pic>
              <p:nvPicPr>
                <p:cNvPr id="43" name="Freihand 42">
                  <a:extLst>
                    <a:ext uri="{FF2B5EF4-FFF2-40B4-BE49-F238E27FC236}">
                      <a16:creationId xmlns:a16="http://schemas.microsoft.com/office/drawing/2014/main" id="{DE5AF6BF-AA4E-F855-F0E9-0539CBC5DDEA}"/>
                    </a:ext>
                  </a:extLst>
                </p:cNvPr>
                <p:cNvPicPr/>
                <p:nvPr/>
              </p:nvPicPr>
              <p:blipFill>
                <a:blip r:embed="rId1172"/>
                <a:stretch>
                  <a:fillRect/>
                </a:stretch>
              </p:blipFill>
              <p:spPr>
                <a:xfrm>
                  <a:off x="1023977" y="4319743"/>
                  <a:ext cx="96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84" name="Freihand 83">
                  <a:extLst>
                    <a:ext uri="{FF2B5EF4-FFF2-40B4-BE49-F238E27FC236}">
                      <a16:creationId xmlns:a16="http://schemas.microsoft.com/office/drawing/2014/main" id="{C32EEADD-60E5-5FBD-22AC-4C968A93E315}"/>
                    </a:ext>
                  </a:extLst>
                </p14:cNvPr>
                <p14:cNvContentPartPr/>
                <p14:nvPr/>
              </p14:nvContentPartPr>
              <p14:xfrm>
                <a:off x="243857" y="4617823"/>
                <a:ext cx="152280" cy="253800"/>
              </p14:xfrm>
            </p:contentPart>
          </mc:Choice>
          <mc:Fallback>
            <p:pic>
              <p:nvPicPr>
                <p:cNvPr id="84" name="Freihand 83">
                  <a:extLst>
                    <a:ext uri="{FF2B5EF4-FFF2-40B4-BE49-F238E27FC236}">
                      <a16:creationId xmlns:a16="http://schemas.microsoft.com/office/drawing/2014/main" id="{C32EEADD-60E5-5FBD-22AC-4C968A93E315}"/>
                    </a:ext>
                  </a:extLst>
                </p:cNvPr>
                <p:cNvPicPr/>
                <p:nvPr/>
              </p:nvPicPr>
              <p:blipFill>
                <a:blip r:embed="rId1174"/>
                <a:stretch>
                  <a:fillRect/>
                </a:stretch>
              </p:blipFill>
              <p:spPr>
                <a:xfrm>
                  <a:off x="237737" y="4611703"/>
                  <a:ext cx="1645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95" name="Freihand 94">
                  <a:extLst>
                    <a:ext uri="{FF2B5EF4-FFF2-40B4-BE49-F238E27FC236}">
                      <a16:creationId xmlns:a16="http://schemas.microsoft.com/office/drawing/2014/main" id="{742F5011-9570-68F8-6536-BB4A969937FF}"/>
                    </a:ext>
                  </a:extLst>
                </p14:cNvPr>
                <p14:cNvContentPartPr/>
                <p14:nvPr/>
              </p14:nvContentPartPr>
              <p14:xfrm>
                <a:off x="440057" y="4480303"/>
                <a:ext cx="9720" cy="155520"/>
              </p14:xfrm>
            </p:contentPart>
          </mc:Choice>
          <mc:Fallback>
            <p:pic>
              <p:nvPicPr>
                <p:cNvPr id="95" name="Freihand 94">
                  <a:extLst>
                    <a:ext uri="{FF2B5EF4-FFF2-40B4-BE49-F238E27FC236}">
                      <a16:creationId xmlns:a16="http://schemas.microsoft.com/office/drawing/2014/main" id="{742F5011-9570-68F8-6536-BB4A969937FF}"/>
                    </a:ext>
                  </a:extLst>
                </p:cNvPr>
                <p:cNvPicPr/>
                <p:nvPr/>
              </p:nvPicPr>
              <p:blipFill>
                <a:blip r:embed="rId1176"/>
                <a:stretch>
                  <a:fillRect/>
                </a:stretch>
              </p:blipFill>
              <p:spPr>
                <a:xfrm>
                  <a:off x="433937" y="4474183"/>
                  <a:ext cx="21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98" name="Freihand 97">
                  <a:extLst>
                    <a:ext uri="{FF2B5EF4-FFF2-40B4-BE49-F238E27FC236}">
                      <a16:creationId xmlns:a16="http://schemas.microsoft.com/office/drawing/2014/main" id="{6C936B5C-D504-1BAB-6AB7-8151EFADF3BF}"/>
                    </a:ext>
                  </a:extLst>
                </p14:cNvPr>
                <p14:cNvContentPartPr/>
                <p14:nvPr/>
              </p14:nvContentPartPr>
              <p14:xfrm>
                <a:off x="566417" y="4658503"/>
                <a:ext cx="119880" cy="77040"/>
              </p14:xfrm>
            </p:contentPart>
          </mc:Choice>
          <mc:Fallback>
            <p:pic>
              <p:nvPicPr>
                <p:cNvPr id="98" name="Freihand 97">
                  <a:extLst>
                    <a:ext uri="{FF2B5EF4-FFF2-40B4-BE49-F238E27FC236}">
                      <a16:creationId xmlns:a16="http://schemas.microsoft.com/office/drawing/2014/main" id="{6C936B5C-D504-1BAB-6AB7-8151EFADF3BF}"/>
                    </a:ext>
                  </a:extLst>
                </p:cNvPr>
                <p:cNvPicPr/>
                <p:nvPr/>
              </p:nvPicPr>
              <p:blipFill>
                <a:blip r:embed="rId1178"/>
                <a:stretch>
                  <a:fillRect/>
                </a:stretch>
              </p:blipFill>
              <p:spPr>
                <a:xfrm>
                  <a:off x="560297" y="4652383"/>
                  <a:ext cx="132120" cy="89280"/>
                </a:xfrm>
                <a:prstGeom prst="rect">
                  <a:avLst/>
                </a:prstGeom>
              </p:spPr>
            </p:pic>
          </mc:Fallback>
        </mc:AlternateContent>
      </p:grpSp>
      <p:grpSp>
        <p:nvGrpSpPr>
          <p:cNvPr id="569" name="Gruppieren 568">
            <a:extLst>
              <a:ext uri="{FF2B5EF4-FFF2-40B4-BE49-F238E27FC236}">
                <a16:creationId xmlns:a16="http://schemas.microsoft.com/office/drawing/2014/main" id="{D6F7A660-DD65-6440-7272-856D98BCF15D}"/>
              </a:ext>
            </a:extLst>
          </p:cNvPr>
          <p:cNvGrpSpPr/>
          <p:nvPr/>
        </p:nvGrpSpPr>
        <p:grpSpPr>
          <a:xfrm>
            <a:off x="838937" y="4620703"/>
            <a:ext cx="691200" cy="182160"/>
            <a:chOff x="838937" y="4620703"/>
            <a:chExt cx="691200" cy="182160"/>
          </a:xfrm>
        </p:grpSpPr>
        <mc:AlternateContent xmlns:mc="http://schemas.openxmlformats.org/markup-compatibility/2006">
          <mc:Choice xmlns:p14="http://schemas.microsoft.com/office/powerpoint/2010/main" Requires="p14">
            <p:contentPart p14:bwMode="auto" r:id="rId1179">
              <p14:nvContentPartPr>
                <p14:cNvPr id="104" name="Freihand 103">
                  <a:extLst>
                    <a:ext uri="{FF2B5EF4-FFF2-40B4-BE49-F238E27FC236}">
                      <a16:creationId xmlns:a16="http://schemas.microsoft.com/office/drawing/2014/main" id="{3543448B-FE26-2C93-19C0-59048A4144ED}"/>
                    </a:ext>
                  </a:extLst>
                </p14:cNvPr>
                <p14:cNvContentPartPr/>
                <p14:nvPr/>
              </p14:nvContentPartPr>
              <p14:xfrm>
                <a:off x="838937" y="4620703"/>
                <a:ext cx="97560" cy="182160"/>
              </p14:xfrm>
            </p:contentPart>
          </mc:Choice>
          <mc:Fallback>
            <p:pic>
              <p:nvPicPr>
                <p:cNvPr id="104" name="Freihand 103">
                  <a:extLst>
                    <a:ext uri="{FF2B5EF4-FFF2-40B4-BE49-F238E27FC236}">
                      <a16:creationId xmlns:a16="http://schemas.microsoft.com/office/drawing/2014/main" id="{3543448B-FE26-2C93-19C0-59048A4144ED}"/>
                    </a:ext>
                  </a:extLst>
                </p:cNvPr>
                <p:cNvPicPr/>
                <p:nvPr/>
              </p:nvPicPr>
              <p:blipFill>
                <a:blip r:embed="rId1180"/>
                <a:stretch>
                  <a:fillRect/>
                </a:stretch>
              </p:blipFill>
              <p:spPr>
                <a:xfrm>
                  <a:off x="832817" y="4614583"/>
                  <a:ext cx="109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108" name="Freihand 107">
                  <a:extLst>
                    <a:ext uri="{FF2B5EF4-FFF2-40B4-BE49-F238E27FC236}">
                      <a16:creationId xmlns:a16="http://schemas.microsoft.com/office/drawing/2014/main" id="{5EF87F2C-8EF7-1A83-4D02-104D751655C4}"/>
                    </a:ext>
                  </a:extLst>
                </p14:cNvPr>
                <p14:cNvContentPartPr/>
                <p14:nvPr/>
              </p14:nvContentPartPr>
              <p14:xfrm>
                <a:off x="995177" y="4633663"/>
                <a:ext cx="66960" cy="102600"/>
              </p14:xfrm>
            </p:contentPart>
          </mc:Choice>
          <mc:Fallback>
            <p:pic>
              <p:nvPicPr>
                <p:cNvPr id="108" name="Freihand 107">
                  <a:extLst>
                    <a:ext uri="{FF2B5EF4-FFF2-40B4-BE49-F238E27FC236}">
                      <a16:creationId xmlns:a16="http://schemas.microsoft.com/office/drawing/2014/main" id="{5EF87F2C-8EF7-1A83-4D02-104D751655C4}"/>
                    </a:ext>
                  </a:extLst>
                </p:cNvPr>
                <p:cNvPicPr/>
                <p:nvPr/>
              </p:nvPicPr>
              <p:blipFill>
                <a:blip r:embed="rId1182"/>
                <a:stretch>
                  <a:fillRect/>
                </a:stretch>
              </p:blipFill>
              <p:spPr>
                <a:xfrm>
                  <a:off x="989057" y="4627543"/>
                  <a:ext cx="79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123" name="Freihand 122">
                  <a:extLst>
                    <a:ext uri="{FF2B5EF4-FFF2-40B4-BE49-F238E27FC236}">
                      <a16:creationId xmlns:a16="http://schemas.microsoft.com/office/drawing/2014/main" id="{5F3695F0-0B26-D940-8FF7-B1F10FDF1A44}"/>
                    </a:ext>
                  </a:extLst>
                </p14:cNvPr>
                <p14:cNvContentPartPr/>
                <p14:nvPr/>
              </p14:nvContentPartPr>
              <p14:xfrm>
                <a:off x="1111457" y="4640143"/>
                <a:ext cx="142920" cy="150120"/>
              </p14:xfrm>
            </p:contentPart>
          </mc:Choice>
          <mc:Fallback>
            <p:pic>
              <p:nvPicPr>
                <p:cNvPr id="123" name="Freihand 122">
                  <a:extLst>
                    <a:ext uri="{FF2B5EF4-FFF2-40B4-BE49-F238E27FC236}">
                      <a16:creationId xmlns:a16="http://schemas.microsoft.com/office/drawing/2014/main" id="{5F3695F0-0B26-D940-8FF7-B1F10FDF1A44}"/>
                    </a:ext>
                  </a:extLst>
                </p:cNvPr>
                <p:cNvPicPr/>
                <p:nvPr/>
              </p:nvPicPr>
              <p:blipFill>
                <a:blip r:embed="rId1184"/>
                <a:stretch>
                  <a:fillRect/>
                </a:stretch>
              </p:blipFill>
              <p:spPr>
                <a:xfrm>
                  <a:off x="1105337" y="4634023"/>
                  <a:ext cx="155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127" name="Freihand 126">
                  <a:extLst>
                    <a:ext uri="{FF2B5EF4-FFF2-40B4-BE49-F238E27FC236}">
                      <a16:creationId xmlns:a16="http://schemas.microsoft.com/office/drawing/2014/main" id="{094163A1-C9DF-8E37-5B92-994C1B7399BB}"/>
                    </a:ext>
                  </a:extLst>
                </p14:cNvPr>
                <p14:cNvContentPartPr/>
                <p14:nvPr/>
              </p14:nvContentPartPr>
              <p14:xfrm>
                <a:off x="1283897" y="4625743"/>
                <a:ext cx="246240" cy="163080"/>
              </p14:xfrm>
            </p:contentPart>
          </mc:Choice>
          <mc:Fallback>
            <p:pic>
              <p:nvPicPr>
                <p:cNvPr id="127" name="Freihand 126">
                  <a:extLst>
                    <a:ext uri="{FF2B5EF4-FFF2-40B4-BE49-F238E27FC236}">
                      <a16:creationId xmlns:a16="http://schemas.microsoft.com/office/drawing/2014/main" id="{094163A1-C9DF-8E37-5B92-994C1B7399BB}"/>
                    </a:ext>
                  </a:extLst>
                </p:cNvPr>
                <p:cNvPicPr/>
                <p:nvPr/>
              </p:nvPicPr>
              <p:blipFill>
                <a:blip r:embed="rId1186"/>
                <a:stretch>
                  <a:fillRect/>
                </a:stretch>
              </p:blipFill>
              <p:spPr>
                <a:xfrm>
                  <a:off x="1277777" y="4619623"/>
                  <a:ext cx="258480" cy="175320"/>
                </a:xfrm>
                <a:prstGeom prst="rect">
                  <a:avLst/>
                </a:prstGeom>
              </p:spPr>
            </p:pic>
          </mc:Fallback>
        </mc:AlternateContent>
      </p:grpSp>
      <p:grpSp>
        <p:nvGrpSpPr>
          <p:cNvPr id="568" name="Gruppieren 567">
            <a:extLst>
              <a:ext uri="{FF2B5EF4-FFF2-40B4-BE49-F238E27FC236}">
                <a16:creationId xmlns:a16="http://schemas.microsoft.com/office/drawing/2014/main" id="{97A5ED90-A8BF-0067-5145-D7A523E7C86C}"/>
              </a:ext>
            </a:extLst>
          </p:cNvPr>
          <p:cNvGrpSpPr/>
          <p:nvPr/>
        </p:nvGrpSpPr>
        <p:grpSpPr>
          <a:xfrm>
            <a:off x="1715177" y="4553743"/>
            <a:ext cx="544320" cy="221760"/>
            <a:chOff x="1715177" y="4553743"/>
            <a:chExt cx="544320" cy="221760"/>
          </a:xfrm>
        </p:grpSpPr>
        <mc:AlternateContent xmlns:mc="http://schemas.openxmlformats.org/markup-compatibility/2006">
          <mc:Choice xmlns:p14="http://schemas.microsoft.com/office/powerpoint/2010/main" Requires="p14">
            <p:contentPart p14:bwMode="auto" r:id="rId1187">
              <p14:nvContentPartPr>
                <p14:cNvPr id="517" name="Freihand 516">
                  <a:extLst>
                    <a:ext uri="{FF2B5EF4-FFF2-40B4-BE49-F238E27FC236}">
                      <a16:creationId xmlns:a16="http://schemas.microsoft.com/office/drawing/2014/main" id="{06B2C936-D73D-A81E-9597-F67F8BB0A9CC}"/>
                    </a:ext>
                  </a:extLst>
                </p14:cNvPr>
                <p14:cNvContentPartPr/>
                <p14:nvPr/>
              </p14:nvContentPartPr>
              <p14:xfrm>
                <a:off x="1715177" y="4672543"/>
                <a:ext cx="127800" cy="15480"/>
              </p14:xfrm>
            </p:contentPart>
          </mc:Choice>
          <mc:Fallback>
            <p:pic>
              <p:nvPicPr>
                <p:cNvPr id="517" name="Freihand 516">
                  <a:extLst>
                    <a:ext uri="{FF2B5EF4-FFF2-40B4-BE49-F238E27FC236}">
                      <a16:creationId xmlns:a16="http://schemas.microsoft.com/office/drawing/2014/main" id="{06B2C936-D73D-A81E-9597-F67F8BB0A9CC}"/>
                    </a:ext>
                  </a:extLst>
                </p:cNvPr>
                <p:cNvPicPr/>
                <p:nvPr/>
              </p:nvPicPr>
              <p:blipFill>
                <a:blip r:embed="rId1188"/>
                <a:stretch>
                  <a:fillRect/>
                </a:stretch>
              </p:blipFill>
              <p:spPr>
                <a:xfrm>
                  <a:off x="1709057" y="4666423"/>
                  <a:ext cx="140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530" name="Freihand 529">
                  <a:extLst>
                    <a:ext uri="{FF2B5EF4-FFF2-40B4-BE49-F238E27FC236}">
                      <a16:creationId xmlns:a16="http://schemas.microsoft.com/office/drawing/2014/main" id="{D8D4039C-45D7-E6D9-92C2-5493AA3757F5}"/>
                    </a:ext>
                  </a:extLst>
                </p14:cNvPr>
                <p14:cNvContentPartPr/>
                <p14:nvPr/>
              </p14:nvContentPartPr>
              <p14:xfrm>
                <a:off x="1716617" y="4726183"/>
                <a:ext cx="147960" cy="18360"/>
              </p14:xfrm>
            </p:contentPart>
          </mc:Choice>
          <mc:Fallback>
            <p:pic>
              <p:nvPicPr>
                <p:cNvPr id="530" name="Freihand 529">
                  <a:extLst>
                    <a:ext uri="{FF2B5EF4-FFF2-40B4-BE49-F238E27FC236}">
                      <a16:creationId xmlns:a16="http://schemas.microsoft.com/office/drawing/2014/main" id="{D8D4039C-45D7-E6D9-92C2-5493AA3757F5}"/>
                    </a:ext>
                  </a:extLst>
                </p:cNvPr>
                <p:cNvPicPr/>
                <p:nvPr/>
              </p:nvPicPr>
              <p:blipFill>
                <a:blip r:embed="rId1190"/>
                <a:stretch>
                  <a:fillRect/>
                </a:stretch>
              </p:blipFill>
              <p:spPr>
                <a:xfrm>
                  <a:off x="1710497" y="4720063"/>
                  <a:ext cx="160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541" name="Freihand 540">
                  <a:extLst>
                    <a:ext uri="{FF2B5EF4-FFF2-40B4-BE49-F238E27FC236}">
                      <a16:creationId xmlns:a16="http://schemas.microsoft.com/office/drawing/2014/main" id="{CA3F5704-9395-712F-E232-A7FCBCE4004A}"/>
                    </a:ext>
                  </a:extLst>
                </p14:cNvPr>
                <p14:cNvContentPartPr/>
                <p14:nvPr/>
              </p14:nvContentPartPr>
              <p14:xfrm>
                <a:off x="1999937" y="4553743"/>
                <a:ext cx="80280" cy="221760"/>
              </p14:xfrm>
            </p:contentPart>
          </mc:Choice>
          <mc:Fallback>
            <p:pic>
              <p:nvPicPr>
                <p:cNvPr id="541" name="Freihand 540">
                  <a:extLst>
                    <a:ext uri="{FF2B5EF4-FFF2-40B4-BE49-F238E27FC236}">
                      <a16:creationId xmlns:a16="http://schemas.microsoft.com/office/drawing/2014/main" id="{CA3F5704-9395-712F-E232-A7FCBCE4004A}"/>
                    </a:ext>
                  </a:extLst>
                </p:cNvPr>
                <p:cNvPicPr/>
                <p:nvPr/>
              </p:nvPicPr>
              <p:blipFill>
                <a:blip r:embed="rId1192"/>
                <a:stretch>
                  <a:fillRect/>
                </a:stretch>
              </p:blipFill>
              <p:spPr>
                <a:xfrm>
                  <a:off x="1993817" y="4547623"/>
                  <a:ext cx="92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548" name="Freihand 547">
                  <a:extLst>
                    <a:ext uri="{FF2B5EF4-FFF2-40B4-BE49-F238E27FC236}">
                      <a16:creationId xmlns:a16="http://schemas.microsoft.com/office/drawing/2014/main" id="{B3C39984-FBCA-CC7E-67E9-B72D1B72618B}"/>
                    </a:ext>
                  </a:extLst>
                </p14:cNvPr>
                <p14:cNvContentPartPr/>
                <p14:nvPr/>
              </p14:nvContentPartPr>
              <p14:xfrm>
                <a:off x="2150777" y="4600903"/>
                <a:ext cx="108720" cy="143280"/>
              </p14:xfrm>
            </p:contentPart>
          </mc:Choice>
          <mc:Fallback>
            <p:pic>
              <p:nvPicPr>
                <p:cNvPr id="548" name="Freihand 547">
                  <a:extLst>
                    <a:ext uri="{FF2B5EF4-FFF2-40B4-BE49-F238E27FC236}">
                      <a16:creationId xmlns:a16="http://schemas.microsoft.com/office/drawing/2014/main" id="{B3C39984-FBCA-CC7E-67E9-B72D1B72618B}"/>
                    </a:ext>
                  </a:extLst>
                </p:cNvPr>
                <p:cNvPicPr/>
                <p:nvPr/>
              </p:nvPicPr>
              <p:blipFill>
                <a:blip r:embed="rId1194"/>
                <a:stretch>
                  <a:fillRect/>
                </a:stretch>
              </p:blipFill>
              <p:spPr>
                <a:xfrm>
                  <a:off x="2144657" y="4594783"/>
                  <a:ext cx="120960" cy="155520"/>
                </a:xfrm>
                <a:prstGeom prst="rect">
                  <a:avLst/>
                </a:prstGeom>
              </p:spPr>
            </p:pic>
          </mc:Fallback>
        </mc:AlternateContent>
      </p:grpSp>
      <p:grpSp>
        <p:nvGrpSpPr>
          <p:cNvPr id="137" name="Gruppieren 136">
            <a:extLst>
              <a:ext uri="{FF2B5EF4-FFF2-40B4-BE49-F238E27FC236}">
                <a16:creationId xmlns:a16="http://schemas.microsoft.com/office/drawing/2014/main" id="{8B16AEF2-71EC-7B11-0A53-F21AFEDBED86}"/>
              </a:ext>
            </a:extLst>
          </p:cNvPr>
          <p:cNvGrpSpPr/>
          <p:nvPr/>
        </p:nvGrpSpPr>
        <p:grpSpPr>
          <a:xfrm>
            <a:off x="5109617" y="465223"/>
            <a:ext cx="522360" cy="556920"/>
            <a:chOff x="5109617" y="465223"/>
            <a:chExt cx="522360" cy="556920"/>
          </a:xfrm>
        </p:grpSpPr>
        <mc:AlternateContent xmlns:mc="http://schemas.openxmlformats.org/markup-compatibility/2006">
          <mc:Choice xmlns:p14="http://schemas.microsoft.com/office/powerpoint/2010/main" Requires="p14">
            <p:contentPart p14:bwMode="auto" r:id="rId1195">
              <p14:nvContentPartPr>
                <p14:cNvPr id="570" name="Freihand 569">
                  <a:extLst>
                    <a:ext uri="{FF2B5EF4-FFF2-40B4-BE49-F238E27FC236}">
                      <a16:creationId xmlns:a16="http://schemas.microsoft.com/office/drawing/2014/main" id="{2AC61D02-0D0C-51BB-CAA5-F3ED2CC2909F}"/>
                    </a:ext>
                  </a:extLst>
                </p14:cNvPr>
                <p14:cNvContentPartPr/>
                <p14:nvPr/>
              </p14:nvContentPartPr>
              <p14:xfrm>
                <a:off x="5109617" y="687703"/>
                <a:ext cx="246960" cy="334440"/>
              </p14:xfrm>
            </p:contentPart>
          </mc:Choice>
          <mc:Fallback>
            <p:pic>
              <p:nvPicPr>
                <p:cNvPr id="570" name="Freihand 569">
                  <a:extLst>
                    <a:ext uri="{FF2B5EF4-FFF2-40B4-BE49-F238E27FC236}">
                      <a16:creationId xmlns:a16="http://schemas.microsoft.com/office/drawing/2014/main" id="{2AC61D02-0D0C-51BB-CAA5-F3ED2CC2909F}"/>
                    </a:ext>
                  </a:extLst>
                </p:cNvPr>
                <p:cNvPicPr/>
                <p:nvPr/>
              </p:nvPicPr>
              <p:blipFill>
                <a:blip r:embed="rId1196"/>
                <a:stretch>
                  <a:fillRect/>
                </a:stretch>
              </p:blipFill>
              <p:spPr>
                <a:xfrm>
                  <a:off x="5103497" y="681583"/>
                  <a:ext cx="25920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571" name="Freihand 570">
                  <a:extLst>
                    <a:ext uri="{FF2B5EF4-FFF2-40B4-BE49-F238E27FC236}">
                      <a16:creationId xmlns:a16="http://schemas.microsoft.com/office/drawing/2014/main" id="{06F0726F-FDBD-8D4A-4874-0E52C04C6FB7}"/>
                    </a:ext>
                  </a:extLst>
                </p14:cNvPr>
                <p14:cNvContentPartPr/>
                <p14:nvPr/>
              </p14:nvContentPartPr>
              <p14:xfrm>
                <a:off x="5445137" y="569623"/>
                <a:ext cx="146160" cy="213480"/>
              </p14:xfrm>
            </p:contentPart>
          </mc:Choice>
          <mc:Fallback>
            <p:pic>
              <p:nvPicPr>
                <p:cNvPr id="571" name="Freihand 570">
                  <a:extLst>
                    <a:ext uri="{FF2B5EF4-FFF2-40B4-BE49-F238E27FC236}">
                      <a16:creationId xmlns:a16="http://schemas.microsoft.com/office/drawing/2014/main" id="{06F0726F-FDBD-8D4A-4874-0E52C04C6FB7}"/>
                    </a:ext>
                  </a:extLst>
                </p:cNvPr>
                <p:cNvPicPr/>
                <p:nvPr/>
              </p:nvPicPr>
              <p:blipFill>
                <a:blip r:embed="rId1198"/>
                <a:stretch>
                  <a:fillRect/>
                </a:stretch>
              </p:blipFill>
              <p:spPr>
                <a:xfrm>
                  <a:off x="5439017" y="563503"/>
                  <a:ext cx="158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131" name="Freihand 130">
                  <a:extLst>
                    <a:ext uri="{FF2B5EF4-FFF2-40B4-BE49-F238E27FC236}">
                      <a16:creationId xmlns:a16="http://schemas.microsoft.com/office/drawing/2014/main" id="{96A018CA-D148-A400-68DB-A10CE47D3812}"/>
                    </a:ext>
                  </a:extLst>
                </p14:cNvPr>
                <p14:cNvContentPartPr/>
                <p14:nvPr/>
              </p14:nvContentPartPr>
              <p14:xfrm>
                <a:off x="5593097" y="465223"/>
                <a:ext cx="38880" cy="128520"/>
              </p14:xfrm>
            </p:contentPart>
          </mc:Choice>
          <mc:Fallback>
            <p:pic>
              <p:nvPicPr>
                <p:cNvPr id="131" name="Freihand 130">
                  <a:extLst>
                    <a:ext uri="{FF2B5EF4-FFF2-40B4-BE49-F238E27FC236}">
                      <a16:creationId xmlns:a16="http://schemas.microsoft.com/office/drawing/2014/main" id="{96A018CA-D148-A400-68DB-A10CE47D3812}"/>
                    </a:ext>
                  </a:extLst>
                </p:cNvPr>
                <p:cNvPicPr/>
                <p:nvPr/>
              </p:nvPicPr>
              <p:blipFill>
                <a:blip r:embed="rId1200"/>
                <a:stretch>
                  <a:fillRect/>
                </a:stretch>
              </p:blipFill>
              <p:spPr>
                <a:xfrm>
                  <a:off x="5586977" y="459103"/>
                  <a:ext cx="51120" cy="140760"/>
                </a:xfrm>
                <a:prstGeom prst="rect">
                  <a:avLst/>
                </a:prstGeom>
              </p:spPr>
            </p:pic>
          </mc:Fallback>
        </mc:AlternateContent>
      </p:grpSp>
      <p:grpSp>
        <p:nvGrpSpPr>
          <p:cNvPr id="145" name="Gruppieren 144">
            <a:extLst>
              <a:ext uri="{FF2B5EF4-FFF2-40B4-BE49-F238E27FC236}">
                <a16:creationId xmlns:a16="http://schemas.microsoft.com/office/drawing/2014/main" id="{E6F812CA-C019-24B5-E14C-7F5CDAFAE82D}"/>
              </a:ext>
            </a:extLst>
          </p:cNvPr>
          <p:cNvGrpSpPr/>
          <p:nvPr/>
        </p:nvGrpSpPr>
        <p:grpSpPr>
          <a:xfrm>
            <a:off x="6154697" y="787063"/>
            <a:ext cx="287640" cy="239760"/>
            <a:chOff x="6154697" y="787063"/>
            <a:chExt cx="287640" cy="239760"/>
          </a:xfrm>
        </p:grpSpPr>
        <mc:AlternateContent xmlns:mc="http://schemas.openxmlformats.org/markup-compatibility/2006">
          <mc:Choice xmlns:p14="http://schemas.microsoft.com/office/powerpoint/2010/main" Requires="p14">
            <p:contentPart p14:bwMode="auto" r:id="rId1201">
              <p14:nvContentPartPr>
                <p14:cNvPr id="139" name="Freihand 138">
                  <a:extLst>
                    <a:ext uri="{FF2B5EF4-FFF2-40B4-BE49-F238E27FC236}">
                      <a16:creationId xmlns:a16="http://schemas.microsoft.com/office/drawing/2014/main" id="{798A5D2F-F5E4-2725-EA2C-E3DFFB8E68D2}"/>
                    </a:ext>
                  </a:extLst>
                </p14:cNvPr>
                <p14:cNvContentPartPr/>
                <p14:nvPr/>
              </p14:nvContentPartPr>
              <p14:xfrm>
                <a:off x="6154697" y="856183"/>
                <a:ext cx="110880" cy="156240"/>
              </p14:xfrm>
            </p:contentPart>
          </mc:Choice>
          <mc:Fallback>
            <p:pic>
              <p:nvPicPr>
                <p:cNvPr id="139" name="Freihand 138">
                  <a:extLst>
                    <a:ext uri="{FF2B5EF4-FFF2-40B4-BE49-F238E27FC236}">
                      <a16:creationId xmlns:a16="http://schemas.microsoft.com/office/drawing/2014/main" id="{798A5D2F-F5E4-2725-EA2C-E3DFFB8E68D2}"/>
                    </a:ext>
                  </a:extLst>
                </p:cNvPr>
                <p:cNvPicPr/>
                <p:nvPr/>
              </p:nvPicPr>
              <p:blipFill>
                <a:blip r:embed="rId1202"/>
                <a:stretch>
                  <a:fillRect/>
                </a:stretch>
              </p:blipFill>
              <p:spPr>
                <a:xfrm>
                  <a:off x="6148577" y="850063"/>
                  <a:ext cx="123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144" name="Freihand 143">
                  <a:extLst>
                    <a:ext uri="{FF2B5EF4-FFF2-40B4-BE49-F238E27FC236}">
                      <a16:creationId xmlns:a16="http://schemas.microsoft.com/office/drawing/2014/main" id="{44B82C45-AE22-C4F8-AFC8-1EC2E779440F}"/>
                    </a:ext>
                  </a:extLst>
                </p14:cNvPr>
                <p14:cNvContentPartPr/>
                <p14:nvPr/>
              </p14:nvContentPartPr>
              <p14:xfrm>
                <a:off x="6250457" y="787063"/>
                <a:ext cx="191880" cy="239760"/>
              </p14:xfrm>
            </p:contentPart>
          </mc:Choice>
          <mc:Fallback>
            <p:pic>
              <p:nvPicPr>
                <p:cNvPr id="144" name="Freihand 143">
                  <a:extLst>
                    <a:ext uri="{FF2B5EF4-FFF2-40B4-BE49-F238E27FC236}">
                      <a16:creationId xmlns:a16="http://schemas.microsoft.com/office/drawing/2014/main" id="{44B82C45-AE22-C4F8-AFC8-1EC2E779440F}"/>
                    </a:ext>
                  </a:extLst>
                </p:cNvPr>
                <p:cNvPicPr/>
                <p:nvPr/>
              </p:nvPicPr>
              <p:blipFill>
                <a:blip r:embed="rId1204"/>
                <a:stretch>
                  <a:fillRect/>
                </a:stretch>
              </p:blipFill>
              <p:spPr>
                <a:xfrm>
                  <a:off x="6244337" y="780943"/>
                  <a:ext cx="204120" cy="252000"/>
                </a:xfrm>
                <a:prstGeom prst="rect">
                  <a:avLst/>
                </a:prstGeom>
              </p:spPr>
            </p:pic>
          </mc:Fallback>
        </mc:AlternateContent>
      </p:grpSp>
      <p:grpSp>
        <p:nvGrpSpPr>
          <p:cNvPr id="168" name="Gruppieren 167">
            <a:extLst>
              <a:ext uri="{FF2B5EF4-FFF2-40B4-BE49-F238E27FC236}">
                <a16:creationId xmlns:a16="http://schemas.microsoft.com/office/drawing/2014/main" id="{72A3F358-40A1-52F6-A2ED-C14FE5538482}"/>
              </a:ext>
            </a:extLst>
          </p:cNvPr>
          <p:cNvGrpSpPr/>
          <p:nvPr/>
        </p:nvGrpSpPr>
        <p:grpSpPr>
          <a:xfrm>
            <a:off x="4220057" y="1401223"/>
            <a:ext cx="370080" cy="168840"/>
            <a:chOff x="4220057" y="1401223"/>
            <a:chExt cx="370080" cy="168840"/>
          </a:xfrm>
        </p:grpSpPr>
        <mc:AlternateContent xmlns:mc="http://schemas.openxmlformats.org/markup-compatibility/2006">
          <mc:Choice xmlns:p14="http://schemas.microsoft.com/office/powerpoint/2010/main" Requires="p14">
            <p:contentPart p14:bwMode="auto" r:id="rId1205">
              <p14:nvContentPartPr>
                <p14:cNvPr id="152" name="Freihand 151">
                  <a:extLst>
                    <a:ext uri="{FF2B5EF4-FFF2-40B4-BE49-F238E27FC236}">
                      <a16:creationId xmlns:a16="http://schemas.microsoft.com/office/drawing/2014/main" id="{AB24EDDB-25CD-659C-72F7-318B2AEBA515}"/>
                    </a:ext>
                  </a:extLst>
                </p14:cNvPr>
                <p14:cNvContentPartPr/>
                <p14:nvPr/>
              </p14:nvContentPartPr>
              <p14:xfrm>
                <a:off x="4220057" y="1434343"/>
                <a:ext cx="90720" cy="122040"/>
              </p14:xfrm>
            </p:contentPart>
          </mc:Choice>
          <mc:Fallback>
            <p:pic>
              <p:nvPicPr>
                <p:cNvPr id="152" name="Freihand 151">
                  <a:extLst>
                    <a:ext uri="{FF2B5EF4-FFF2-40B4-BE49-F238E27FC236}">
                      <a16:creationId xmlns:a16="http://schemas.microsoft.com/office/drawing/2014/main" id="{AB24EDDB-25CD-659C-72F7-318B2AEBA515}"/>
                    </a:ext>
                  </a:extLst>
                </p:cNvPr>
                <p:cNvPicPr/>
                <p:nvPr/>
              </p:nvPicPr>
              <p:blipFill>
                <a:blip r:embed="rId1206"/>
                <a:stretch>
                  <a:fillRect/>
                </a:stretch>
              </p:blipFill>
              <p:spPr>
                <a:xfrm>
                  <a:off x="4213937" y="1428223"/>
                  <a:ext cx="102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157" name="Freihand 156">
                  <a:extLst>
                    <a:ext uri="{FF2B5EF4-FFF2-40B4-BE49-F238E27FC236}">
                      <a16:creationId xmlns:a16="http://schemas.microsoft.com/office/drawing/2014/main" id="{96312F90-0788-8E5D-2465-75E15B5C9F8F}"/>
                    </a:ext>
                  </a:extLst>
                </p14:cNvPr>
                <p14:cNvContentPartPr/>
                <p14:nvPr/>
              </p14:nvContentPartPr>
              <p14:xfrm>
                <a:off x="4369097" y="1455943"/>
                <a:ext cx="80280" cy="114120"/>
              </p14:xfrm>
            </p:contentPart>
          </mc:Choice>
          <mc:Fallback>
            <p:pic>
              <p:nvPicPr>
                <p:cNvPr id="157" name="Freihand 156">
                  <a:extLst>
                    <a:ext uri="{FF2B5EF4-FFF2-40B4-BE49-F238E27FC236}">
                      <a16:creationId xmlns:a16="http://schemas.microsoft.com/office/drawing/2014/main" id="{96312F90-0788-8E5D-2465-75E15B5C9F8F}"/>
                    </a:ext>
                  </a:extLst>
                </p:cNvPr>
                <p:cNvPicPr/>
                <p:nvPr/>
              </p:nvPicPr>
              <p:blipFill>
                <a:blip r:embed="rId1208"/>
                <a:stretch>
                  <a:fillRect/>
                </a:stretch>
              </p:blipFill>
              <p:spPr>
                <a:xfrm>
                  <a:off x="4362977" y="1449823"/>
                  <a:ext cx="92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161" name="Freihand 160">
                  <a:extLst>
                    <a:ext uri="{FF2B5EF4-FFF2-40B4-BE49-F238E27FC236}">
                      <a16:creationId xmlns:a16="http://schemas.microsoft.com/office/drawing/2014/main" id="{41C8BC19-2755-1B62-7C63-D5002605B3AC}"/>
                    </a:ext>
                  </a:extLst>
                </p14:cNvPr>
                <p14:cNvContentPartPr/>
                <p14:nvPr/>
              </p14:nvContentPartPr>
              <p14:xfrm>
                <a:off x="4503377" y="1401223"/>
                <a:ext cx="86760" cy="131040"/>
              </p14:xfrm>
            </p:contentPart>
          </mc:Choice>
          <mc:Fallback>
            <p:pic>
              <p:nvPicPr>
                <p:cNvPr id="161" name="Freihand 160">
                  <a:extLst>
                    <a:ext uri="{FF2B5EF4-FFF2-40B4-BE49-F238E27FC236}">
                      <a16:creationId xmlns:a16="http://schemas.microsoft.com/office/drawing/2014/main" id="{41C8BC19-2755-1B62-7C63-D5002605B3AC}"/>
                    </a:ext>
                  </a:extLst>
                </p:cNvPr>
                <p:cNvPicPr/>
                <p:nvPr/>
              </p:nvPicPr>
              <p:blipFill>
                <a:blip r:embed="rId1210"/>
                <a:stretch>
                  <a:fillRect/>
                </a:stretch>
              </p:blipFill>
              <p:spPr>
                <a:xfrm>
                  <a:off x="4497257" y="1395103"/>
                  <a:ext cx="99000" cy="143280"/>
                </a:xfrm>
                <a:prstGeom prst="rect">
                  <a:avLst/>
                </a:prstGeom>
              </p:spPr>
            </p:pic>
          </mc:Fallback>
        </mc:AlternateContent>
      </p:grpSp>
      <p:grpSp>
        <p:nvGrpSpPr>
          <p:cNvPr id="603" name="Gruppieren 602">
            <a:extLst>
              <a:ext uri="{FF2B5EF4-FFF2-40B4-BE49-F238E27FC236}">
                <a16:creationId xmlns:a16="http://schemas.microsoft.com/office/drawing/2014/main" id="{4C3455D9-B402-2EEB-F01D-6CEE076AFF7D}"/>
              </a:ext>
            </a:extLst>
          </p:cNvPr>
          <p:cNvGrpSpPr/>
          <p:nvPr/>
        </p:nvGrpSpPr>
        <p:grpSpPr>
          <a:xfrm>
            <a:off x="4213577" y="1795423"/>
            <a:ext cx="275400" cy="187200"/>
            <a:chOff x="4213577" y="1795423"/>
            <a:chExt cx="275400" cy="187200"/>
          </a:xfrm>
        </p:grpSpPr>
        <mc:AlternateContent xmlns:mc="http://schemas.openxmlformats.org/markup-compatibility/2006">
          <mc:Choice xmlns:p14="http://schemas.microsoft.com/office/powerpoint/2010/main" Requires="p14">
            <p:contentPart p14:bwMode="auto" r:id="rId1211">
              <p14:nvContentPartPr>
                <p14:cNvPr id="180" name="Freihand 179">
                  <a:extLst>
                    <a:ext uri="{FF2B5EF4-FFF2-40B4-BE49-F238E27FC236}">
                      <a16:creationId xmlns:a16="http://schemas.microsoft.com/office/drawing/2014/main" id="{E17EACC5-DBAD-4653-1630-A48451165480}"/>
                    </a:ext>
                  </a:extLst>
                </p14:cNvPr>
                <p14:cNvContentPartPr/>
                <p14:nvPr/>
              </p14:nvContentPartPr>
              <p14:xfrm>
                <a:off x="4213577" y="1851943"/>
                <a:ext cx="81000" cy="130680"/>
              </p14:xfrm>
            </p:contentPart>
          </mc:Choice>
          <mc:Fallback>
            <p:pic>
              <p:nvPicPr>
                <p:cNvPr id="180" name="Freihand 179">
                  <a:extLst>
                    <a:ext uri="{FF2B5EF4-FFF2-40B4-BE49-F238E27FC236}">
                      <a16:creationId xmlns:a16="http://schemas.microsoft.com/office/drawing/2014/main" id="{E17EACC5-DBAD-4653-1630-A48451165480}"/>
                    </a:ext>
                  </a:extLst>
                </p:cNvPr>
                <p:cNvPicPr/>
                <p:nvPr/>
              </p:nvPicPr>
              <p:blipFill>
                <a:blip r:embed="rId1212"/>
                <a:stretch>
                  <a:fillRect/>
                </a:stretch>
              </p:blipFill>
              <p:spPr>
                <a:xfrm>
                  <a:off x="4207457" y="1845823"/>
                  <a:ext cx="93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189" name="Freihand 188">
                  <a:extLst>
                    <a:ext uri="{FF2B5EF4-FFF2-40B4-BE49-F238E27FC236}">
                      <a16:creationId xmlns:a16="http://schemas.microsoft.com/office/drawing/2014/main" id="{83E47390-1B47-70AC-F1E1-8CAB2EF0EF7C}"/>
                    </a:ext>
                  </a:extLst>
                </p14:cNvPr>
                <p14:cNvContentPartPr/>
                <p14:nvPr/>
              </p14:nvContentPartPr>
              <p14:xfrm>
                <a:off x="4330937" y="1843663"/>
                <a:ext cx="61920" cy="122040"/>
              </p14:xfrm>
            </p:contentPart>
          </mc:Choice>
          <mc:Fallback>
            <p:pic>
              <p:nvPicPr>
                <p:cNvPr id="189" name="Freihand 188">
                  <a:extLst>
                    <a:ext uri="{FF2B5EF4-FFF2-40B4-BE49-F238E27FC236}">
                      <a16:creationId xmlns:a16="http://schemas.microsoft.com/office/drawing/2014/main" id="{83E47390-1B47-70AC-F1E1-8CAB2EF0EF7C}"/>
                    </a:ext>
                  </a:extLst>
                </p:cNvPr>
                <p:cNvPicPr/>
                <p:nvPr/>
              </p:nvPicPr>
              <p:blipFill>
                <a:blip r:embed="rId1214"/>
                <a:stretch>
                  <a:fillRect/>
                </a:stretch>
              </p:blipFill>
              <p:spPr>
                <a:xfrm>
                  <a:off x="4324817" y="1837543"/>
                  <a:ext cx="74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578" name="Freihand 577">
                  <a:extLst>
                    <a:ext uri="{FF2B5EF4-FFF2-40B4-BE49-F238E27FC236}">
                      <a16:creationId xmlns:a16="http://schemas.microsoft.com/office/drawing/2014/main" id="{1B897C75-0F93-BC13-2A52-158B579E59E0}"/>
                    </a:ext>
                  </a:extLst>
                </p14:cNvPr>
                <p14:cNvContentPartPr/>
                <p14:nvPr/>
              </p14:nvContentPartPr>
              <p14:xfrm>
                <a:off x="4426337" y="1795423"/>
                <a:ext cx="62640" cy="123480"/>
              </p14:xfrm>
            </p:contentPart>
          </mc:Choice>
          <mc:Fallback>
            <p:pic>
              <p:nvPicPr>
                <p:cNvPr id="578" name="Freihand 577">
                  <a:extLst>
                    <a:ext uri="{FF2B5EF4-FFF2-40B4-BE49-F238E27FC236}">
                      <a16:creationId xmlns:a16="http://schemas.microsoft.com/office/drawing/2014/main" id="{1B897C75-0F93-BC13-2A52-158B579E59E0}"/>
                    </a:ext>
                  </a:extLst>
                </p:cNvPr>
                <p:cNvPicPr/>
                <p:nvPr/>
              </p:nvPicPr>
              <p:blipFill>
                <a:blip r:embed="rId1216"/>
                <a:stretch>
                  <a:fillRect/>
                </a:stretch>
              </p:blipFill>
              <p:spPr>
                <a:xfrm>
                  <a:off x="4420217" y="1789303"/>
                  <a:ext cx="74880" cy="135720"/>
                </a:xfrm>
                <a:prstGeom prst="rect">
                  <a:avLst/>
                </a:prstGeom>
              </p:spPr>
            </p:pic>
          </mc:Fallback>
        </mc:AlternateContent>
      </p:grpSp>
      <p:grpSp>
        <p:nvGrpSpPr>
          <p:cNvPr id="598" name="Gruppieren 597">
            <a:extLst>
              <a:ext uri="{FF2B5EF4-FFF2-40B4-BE49-F238E27FC236}">
                <a16:creationId xmlns:a16="http://schemas.microsoft.com/office/drawing/2014/main" id="{505B7BC9-5BD7-A9C4-B268-465ABDB8840C}"/>
              </a:ext>
            </a:extLst>
          </p:cNvPr>
          <p:cNvGrpSpPr/>
          <p:nvPr/>
        </p:nvGrpSpPr>
        <p:grpSpPr>
          <a:xfrm>
            <a:off x="4310417" y="2162983"/>
            <a:ext cx="286920" cy="196200"/>
            <a:chOff x="4310417" y="2162983"/>
            <a:chExt cx="286920" cy="196200"/>
          </a:xfrm>
        </p:grpSpPr>
        <mc:AlternateContent xmlns:mc="http://schemas.openxmlformats.org/markup-compatibility/2006">
          <mc:Choice xmlns:p14="http://schemas.microsoft.com/office/powerpoint/2010/main" Requires="p14">
            <p:contentPart p14:bwMode="auto" r:id="rId1217">
              <p14:nvContentPartPr>
                <p14:cNvPr id="592" name="Freihand 591">
                  <a:extLst>
                    <a:ext uri="{FF2B5EF4-FFF2-40B4-BE49-F238E27FC236}">
                      <a16:creationId xmlns:a16="http://schemas.microsoft.com/office/drawing/2014/main" id="{069A233D-6632-A0BC-EC89-8656EAB8CCB1}"/>
                    </a:ext>
                  </a:extLst>
                </p14:cNvPr>
                <p14:cNvContentPartPr/>
                <p14:nvPr/>
              </p14:nvContentPartPr>
              <p14:xfrm>
                <a:off x="4310417" y="2233543"/>
                <a:ext cx="84240" cy="125640"/>
              </p14:xfrm>
            </p:contentPart>
          </mc:Choice>
          <mc:Fallback>
            <p:pic>
              <p:nvPicPr>
                <p:cNvPr id="592" name="Freihand 591">
                  <a:extLst>
                    <a:ext uri="{FF2B5EF4-FFF2-40B4-BE49-F238E27FC236}">
                      <a16:creationId xmlns:a16="http://schemas.microsoft.com/office/drawing/2014/main" id="{069A233D-6632-A0BC-EC89-8656EAB8CCB1}"/>
                    </a:ext>
                  </a:extLst>
                </p:cNvPr>
                <p:cNvPicPr/>
                <p:nvPr/>
              </p:nvPicPr>
              <p:blipFill>
                <a:blip r:embed="rId1218"/>
                <a:stretch>
                  <a:fillRect/>
                </a:stretch>
              </p:blipFill>
              <p:spPr>
                <a:xfrm>
                  <a:off x="4304297" y="2227423"/>
                  <a:ext cx="96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593" name="Freihand 592">
                  <a:extLst>
                    <a:ext uri="{FF2B5EF4-FFF2-40B4-BE49-F238E27FC236}">
                      <a16:creationId xmlns:a16="http://schemas.microsoft.com/office/drawing/2014/main" id="{9AE3DD99-0429-6F19-A627-EFB4A79CF1CA}"/>
                    </a:ext>
                  </a:extLst>
                </p14:cNvPr>
                <p14:cNvContentPartPr/>
                <p14:nvPr/>
              </p14:nvContentPartPr>
              <p14:xfrm>
                <a:off x="4413017" y="2193943"/>
                <a:ext cx="84600" cy="95040"/>
              </p14:xfrm>
            </p:contentPart>
          </mc:Choice>
          <mc:Fallback>
            <p:pic>
              <p:nvPicPr>
                <p:cNvPr id="593" name="Freihand 592">
                  <a:extLst>
                    <a:ext uri="{FF2B5EF4-FFF2-40B4-BE49-F238E27FC236}">
                      <a16:creationId xmlns:a16="http://schemas.microsoft.com/office/drawing/2014/main" id="{9AE3DD99-0429-6F19-A627-EFB4A79CF1CA}"/>
                    </a:ext>
                  </a:extLst>
                </p:cNvPr>
                <p:cNvPicPr/>
                <p:nvPr/>
              </p:nvPicPr>
              <p:blipFill>
                <a:blip r:embed="rId1220"/>
                <a:stretch>
                  <a:fillRect/>
                </a:stretch>
              </p:blipFill>
              <p:spPr>
                <a:xfrm>
                  <a:off x="4406897" y="2187823"/>
                  <a:ext cx="96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596" name="Freihand 595">
                  <a:extLst>
                    <a:ext uri="{FF2B5EF4-FFF2-40B4-BE49-F238E27FC236}">
                      <a16:creationId xmlns:a16="http://schemas.microsoft.com/office/drawing/2014/main" id="{DD527C1B-1F9D-B59F-5FFD-1566CDF60206}"/>
                    </a:ext>
                  </a:extLst>
                </p14:cNvPr>
                <p14:cNvContentPartPr/>
                <p14:nvPr/>
              </p14:nvContentPartPr>
              <p14:xfrm>
                <a:off x="4544417" y="2162983"/>
                <a:ext cx="52920" cy="113760"/>
              </p14:xfrm>
            </p:contentPart>
          </mc:Choice>
          <mc:Fallback>
            <p:pic>
              <p:nvPicPr>
                <p:cNvPr id="596" name="Freihand 595">
                  <a:extLst>
                    <a:ext uri="{FF2B5EF4-FFF2-40B4-BE49-F238E27FC236}">
                      <a16:creationId xmlns:a16="http://schemas.microsoft.com/office/drawing/2014/main" id="{DD527C1B-1F9D-B59F-5FFD-1566CDF60206}"/>
                    </a:ext>
                  </a:extLst>
                </p:cNvPr>
                <p:cNvPicPr/>
                <p:nvPr/>
              </p:nvPicPr>
              <p:blipFill>
                <a:blip r:embed="rId1222"/>
                <a:stretch>
                  <a:fillRect/>
                </a:stretch>
              </p:blipFill>
              <p:spPr>
                <a:xfrm>
                  <a:off x="4538297" y="2156863"/>
                  <a:ext cx="6516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3">
            <p14:nvContentPartPr>
              <p14:cNvPr id="611" name="Freihand 610">
                <a:extLst>
                  <a:ext uri="{FF2B5EF4-FFF2-40B4-BE49-F238E27FC236}">
                    <a16:creationId xmlns:a16="http://schemas.microsoft.com/office/drawing/2014/main" id="{F3959F6F-C7EF-71F4-5F61-FCAA14497B8B}"/>
                  </a:ext>
                </a:extLst>
              </p14:cNvPr>
              <p14:cNvContentPartPr/>
              <p14:nvPr/>
            </p14:nvContentPartPr>
            <p14:xfrm>
              <a:off x="3240497" y="2228503"/>
              <a:ext cx="693360" cy="267840"/>
            </p14:xfrm>
          </p:contentPart>
        </mc:Choice>
        <mc:Fallback>
          <p:pic>
            <p:nvPicPr>
              <p:cNvPr id="611" name="Freihand 610">
                <a:extLst>
                  <a:ext uri="{FF2B5EF4-FFF2-40B4-BE49-F238E27FC236}">
                    <a16:creationId xmlns:a16="http://schemas.microsoft.com/office/drawing/2014/main" id="{F3959F6F-C7EF-71F4-5F61-FCAA14497B8B}"/>
                  </a:ext>
                </a:extLst>
              </p:cNvPr>
              <p:cNvPicPr/>
              <p:nvPr/>
            </p:nvPicPr>
            <p:blipFill>
              <a:blip r:embed="rId1224"/>
              <a:stretch>
                <a:fillRect/>
              </a:stretch>
            </p:blipFill>
            <p:spPr>
              <a:xfrm>
                <a:off x="3234377" y="2222383"/>
                <a:ext cx="705600" cy="280080"/>
              </a:xfrm>
              <a:prstGeom prst="rect">
                <a:avLst/>
              </a:prstGeom>
            </p:spPr>
          </p:pic>
        </mc:Fallback>
      </mc:AlternateContent>
      <p:grpSp>
        <p:nvGrpSpPr>
          <p:cNvPr id="216" name="Gruppieren 215">
            <a:extLst>
              <a:ext uri="{FF2B5EF4-FFF2-40B4-BE49-F238E27FC236}">
                <a16:creationId xmlns:a16="http://schemas.microsoft.com/office/drawing/2014/main" id="{9521101A-DB46-2ECD-66D5-8BFD8CA29E7B}"/>
              </a:ext>
            </a:extLst>
          </p:cNvPr>
          <p:cNvGrpSpPr/>
          <p:nvPr/>
        </p:nvGrpSpPr>
        <p:grpSpPr>
          <a:xfrm>
            <a:off x="3288017" y="2418223"/>
            <a:ext cx="2313720" cy="655200"/>
            <a:chOff x="3288017" y="2418223"/>
            <a:chExt cx="2313720" cy="655200"/>
          </a:xfrm>
        </p:grpSpPr>
        <mc:AlternateContent xmlns:mc="http://schemas.openxmlformats.org/markup-compatibility/2006">
          <mc:Choice xmlns:p14="http://schemas.microsoft.com/office/powerpoint/2010/main" Requires="p14">
            <p:contentPart p14:bwMode="auto" r:id="rId1225">
              <p14:nvContentPartPr>
                <p14:cNvPr id="623" name="Freihand 622">
                  <a:extLst>
                    <a:ext uri="{FF2B5EF4-FFF2-40B4-BE49-F238E27FC236}">
                      <a16:creationId xmlns:a16="http://schemas.microsoft.com/office/drawing/2014/main" id="{27483EDB-907C-A388-6C3B-B6E8CF4593C5}"/>
                    </a:ext>
                  </a:extLst>
                </p14:cNvPr>
                <p14:cNvContentPartPr/>
                <p14:nvPr/>
              </p14:nvContentPartPr>
              <p14:xfrm>
                <a:off x="4379897" y="2463223"/>
                <a:ext cx="51840" cy="121320"/>
              </p14:xfrm>
            </p:contentPart>
          </mc:Choice>
          <mc:Fallback>
            <p:pic>
              <p:nvPicPr>
                <p:cNvPr id="623" name="Freihand 622">
                  <a:extLst>
                    <a:ext uri="{FF2B5EF4-FFF2-40B4-BE49-F238E27FC236}">
                      <a16:creationId xmlns:a16="http://schemas.microsoft.com/office/drawing/2014/main" id="{27483EDB-907C-A388-6C3B-B6E8CF4593C5}"/>
                    </a:ext>
                  </a:extLst>
                </p:cNvPr>
                <p:cNvPicPr/>
                <p:nvPr/>
              </p:nvPicPr>
              <p:blipFill>
                <a:blip r:embed="rId1226"/>
                <a:stretch>
                  <a:fillRect/>
                </a:stretch>
              </p:blipFill>
              <p:spPr>
                <a:xfrm>
                  <a:off x="4373777" y="2457103"/>
                  <a:ext cx="64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630" name="Freihand 629">
                  <a:extLst>
                    <a:ext uri="{FF2B5EF4-FFF2-40B4-BE49-F238E27FC236}">
                      <a16:creationId xmlns:a16="http://schemas.microsoft.com/office/drawing/2014/main" id="{13A74C05-ABF4-B39A-20CD-4744BF92AA69}"/>
                    </a:ext>
                  </a:extLst>
                </p14:cNvPr>
                <p14:cNvContentPartPr/>
                <p14:nvPr/>
              </p14:nvContentPartPr>
              <p14:xfrm>
                <a:off x="4485377" y="2471863"/>
                <a:ext cx="75240" cy="98280"/>
              </p14:xfrm>
            </p:contentPart>
          </mc:Choice>
          <mc:Fallback>
            <p:pic>
              <p:nvPicPr>
                <p:cNvPr id="630" name="Freihand 629">
                  <a:extLst>
                    <a:ext uri="{FF2B5EF4-FFF2-40B4-BE49-F238E27FC236}">
                      <a16:creationId xmlns:a16="http://schemas.microsoft.com/office/drawing/2014/main" id="{13A74C05-ABF4-B39A-20CD-4744BF92AA69}"/>
                    </a:ext>
                  </a:extLst>
                </p:cNvPr>
                <p:cNvPicPr/>
                <p:nvPr/>
              </p:nvPicPr>
              <p:blipFill>
                <a:blip r:embed="rId1228"/>
                <a:stretch>
                  <a:fillRect/>
                </a:stretch>
              </p:blipFill>
              <p:spPr>
                <a:xfrm>
                  <a:off x="4479257" y="2465743"/>
                  <a:ext cx="87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636" name="Freihand 635">
                  <a:extLst>
                    <a:ext uri="{FF2B5EF4-FFF2-40B4-BE49-F238E27FC236}">
                      <a16:creationId xmlns:a16="http://schemas.microsoft.com/office/drawing/2014/main" id="{D803F81E-EBA4-017C-42EA-C684BBC0CF23}"/>
                    </a:ext>
                  </a:extLst>
                </p14:cNvPr>
                <p14:cNvContentPartPr/>
                <p14:nvPr/>
              </p14:nvContentPartPr>
              <p14:xfrm>
                <a:off x="4596257" y="2448823"/>
                <a:ext cx="81000" cy="164160"/>
              </p14:xfrm>
            </p:contentPart>
          </mc:Choice>
          <mc:Fallback>
            <p:pic>
              <p:nvPicPr>
                <p:cNvPr id="636" name="Freihand 635">
                  <a:extLst>
                    <a:ext uri="{FF2B5EF4-FFF2-40B4-BE49-F238E27FC236}">
                      <a16:creationId xmlns:a16="http://schemas.microsoft.com/office/drawing/2014/main" id="{D803F81E-EBA4-017C-42EA-C684BBC0CF23}"/>
                    </a:ext>
                  </a:extLst>
                </p:cNvPr>
                <p:cNvPicPr/>
                <p:nvPr/>
              </p:nvPicPr>
              <p:blipFill>
                <a:blip r:embed="rId1230"/>
                <a:stretch>
                  <a:fillRect/>
                </a:stretch>
              </p:blipFill>
              <p:spPr>
                <a:xfrm>
                  <a:off x="4590137" y="2442703"/>
                  <a:ext cx="93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211" name="Freihand 210">
                  <a:extLst>
                    <a:ext uri="{FF2B5EF4-FFF2-40B4-BE49-F238E27FC236}">
                      <a16:creationId xmlns:a16="http://schemas.microsoft.com/office/drawing/2014/main" id="{CCBB20E4-1DD8-F6B1-DCD1-004E8E532065}"/>
                    </a:ext>
                  </a:extLst>
                </p14:cNvPr>
                <p14:cNvContentPartPr/>
                <p14:nvPr/>
              </p14:nvContentPartPr>
              <p14:xfrm>
                <a:off x="3288017" y="2418223"/>
                <a:ext cx="2313720" cy="655200"/>
              </p14:xfrm>
            </p:contentPart>
          </mc:Choice>
          <mc:Fallback>
            <p:pic>
              <p:nvPicPr>
                <p:cNvPr id="211" name="Freihand 210">
                  <a:extLst>
                    <a:ext uri="{FF2B5EF4-FFF2-40B4-BE49-F238E27FC236}">
                      <a16:creationId xmlns:a16="http://schemas.microsoft.com/office/drawing/2014/main" id="{CCBB20E4-1DD8-F6B1-DCD1-004E8E532065}"/>
                    </a:ext>
                  </a:extLst>
                </p:cNvPr>
                <p:cNvPicPr/>
                <p:nvPr/>
              </p:nvPicPr>
              <p:blipFill>
                <a:blip r:embed="rId1232"/>
                <a:stretch>
                  <a:fillRect/>
                </a:stretch>
              </p:blipFill>
              <p:spPr>
                <a:xfrm>
                  <a:off x="3281897" y="2412103"/>
                  <a:ext cx="2325960" cy="667440"/>
                </a:xfrm>
                <a:prstGeom prst="rect">
                  <a:avLst/>
                </a:prstGeom>
              </p:spPr>
            </p:pic>
          </mc:Fallback>
        </mc:AlternateContent>
      </p:grpSp>
      <p:grpSp>
        <p:nvGrpSpPr>
          <p:cNvPr id="246" name="Gruppieren 245">
            <a:extLst>
              <a:ext uri="{FF2B5EF4-FFF2-40B4-BE49-F238E27FC236}">
                <a16:creationId xmlns:a16="http://schemas.microsoft.com/office/drawing/2014/main" id="{BA7A1E1E-AE7A-3FB6-460F-49DEEA5FC970}"/>
              </a:ext>
            </a:extLst>
          </p:cNvPr>
          <p:cNvGrpSpPr/>
          <p:nvPr/>
        </p:nvGrpSpPr>
        <p:grpSpPr>
          <a:xfrm>
            <a:off x="257177" y="4982503"/>
            <a:ext cx="352080" cy="369360"/>
            <a:chOff x="257177" y="4982503"/>
            <a:chExt cx="352080" cy="369360"/>
          </a:xfrm>
        </p:grpSpPr>
        <mc:AlternateContent xmlns:mc="http://schemas.openxmlformats.org/markup-compatibility/2006">
          <mc:Choice xmlns:p14="http://schemas.microsoft.com/office/powerpoint/2010/main" Requires="p14">
            <p:contentPart p14:bwMode="auto" r:id="rId1233">
              <p14:nvContentPartPr>
                <p14:cNvPr id="217" name="Freihand 216">
                  <a:extLst>
                    <a:ext uri="{FF2B5EF4-FFF2-40B4-BE49-F238E27FC236}">
                      <a16:creationId xmlns:a16="http://schemas.microsoft.com/office/drawing/2014/main" id="{5B2783D7-FA7E-0C9C-7F32-A03B900C311E}"/>
                    </a:ext>
                  </a:extLst>
                </p14:cNvPr>
                <p14:cNvContentPartPr/>
                <p14:nvPr/>
              </p14:nvContentPartPr>
              <p14:xfrm>
                <a:off x="336737" y="5041903"/>
                <a:ext cx="19080" cy="218520"/>
              </p14:xfrm>
            </p:contentPart>
          </mc:Choice>
          <mc:Fallback>
            <p:pic>
              <p:nvPicPr>
                <p:cNvPr id="217" name="Freihand 216">
                  <a:extLst>
                    <a:ext uri="{FF2B5EF4-FFF2-40B4-BE49-F238E27FC236}">
                      <a16:creationId xmlns:a16="http://schemas.microsoft.com/office/drawing/2014/main" id="{5B2783D7-FA7E-0C9C-7F32-A03B900C311E}"/>
                    </a:ext>
                  </a:extLst>
                </p:cNvPr>
                <p:cNvPicPr/>
                <p:nvPr/>
              </p:nvPicPr>
              <p:blipFill>
                <a:blip r:embed="rId1234"/>
                <a:stretch>
                  <a:fillRect/>
                </a:stretch>
              </p:blipFill>
              <p:spPr>
                <a:xfrm>
                  <a:off x="330617" y="5035783"/>
                  <a:ext cx="313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223" name="Freihand 222">
                  <a:extLst>
                    <a:ext uri="{FF2B5EF4-FFF2-40B4-BE49-F238E27FC236}">
                      <a16:creationId xmlns:a16="http://schemas.microsoft.com/office/drawing/2014/main" id="{556FCF0F-9CBB-DE10-BD7E-457DA486F00D}"/>
                    </a:ext>
                  </a:extLst>
                </p14:cNvPr>
                <p14:cNvContentPartPr/>
                <p14:nvPr/>
              </p14:nvContentPartPr>
              <p14:xfrm>
                <a:off x="257177" y="5058823"/>
                <a:ext cx="172080" cy="293040"/>
              </p14:xfrm>
            </p:contentPart>
          </mc:Choice>
          <mc:Fallback>
            <p:pic>
              <p:nvPicPr>
                <p:cNvPr id="223" name="Freihand 222">
                  <a:extLst>
                    <a:ext uri="{FF2B5EF4-FFF2-40B4-BE49-F238E27FC236}">
                      <a16:creationId xmlns:a16="http://schemas.microsoft.com/office/drawing/2014/main" id="{556FCF0F-9CBB-DE10-BD7E-457DA486F00D}"/>
                    </a:ext>
                  </a:extLst>
                </p:cNvPr>
                <p:cNvPicPr/>
                <p:nvPr/>
              </p:nvPicPr>
              <p:blipFill>
                <a:blip r:embed="rId1236"/>
                <a:stretch>
                  <a:fillRect/>
                </a:stretch>
              </p:blipFill>
              <p:spPr>
                <a:xfrm>
                  <a:off x="251057" y="5052703"/>
                  <a:ext cx="1843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230" name="Freihand 229">
                  <a:extLst>
                    <a:ext uri="{FF2B5EF4-FFF2-40B4-BE49-F238E27FC236}">
                      <a16:creationId xmlns:a16="http://schemas.microsoft.com/office/drawing/2014/main" id="{B2691952-7226-B87C-2C25-913442C34B89}"/>
                    </a:ext>
                  </a:extLst>
                </p14:cNvPr>
                <p14:cNvContentPartPr/>
                <p14:nvPr/>
              </p14:nvContentPartPr>
              <p14:xfrm>
                <a:off x="491537" y="5055223"/>
                <a:ext cx="101520" cy="263520"/>
              </p14:xfrm>
            </p:contentPart>
          </mc:Choice>
          <mc:Fallback>
            <p:pic>
              <p:nvPicPr>
                <p:cNvPr id="230" name="Freihand 229">
                  <a:extLst>
                    <a:ext uri="{FF2B5EF4-FFF2-40B4-BE49-F238E27FC236}">
                      <a16:creationId xmlns:a16="http://schemas.microsoft.com/office/drawing/2014/main" id="{B2691952-7226-B87C-2C25-913442C34B89}"/>
                    </a:ext>
                  </a:extLst>
                </p:cNvPr>
                <p:cNvPicPr/>
                <p:nvPr/>
              </p:nvPicPr>
              <p:blipFill>
                <a:blip r:embed="rId1238"/>
                <a:stretch>
                  <a:fillRect/>
                </a:stretch>
              </p:blipFill>
              <p:spPr>
                <a:xfrm>
                  <a:off x="485417" y="5049103"/>
                  <a:ext cx="1137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245" name="Freihand 244">
                  <a:extLst>
                    <a:ext uri="{FF2B5EF4-FFF2-40B4-BE49-F238E27FC236}">
                      <a16:creationId xmlns:a16="http://schemas.microsoft.com/office/drawing/2014/main" id="{BC0D567D-2A19-0956-B1BD-A2EEC6C6CC58}"/>
                    </a:ext>
                  </a:extLst>
                </p14:cNvPr>
                <p14:cNvContentPartPr/>
                <p14:nvPr/>
              </p14:nvContentPartPr>
              <p14:xfrm>
                <a:off x="589817" y="4982503"/>
                <a:ext cx="19440" cy="106200"/>
              </p14:xfrm>
            </p:contentPart>
          </mc:Choice>
          <mc:Fallback>
            <p:pic>
              <p:nvPicPr>
                <p:cNvPr id="245" name="Freihand 244">
                  <a:extLst>
                    <a:ext uri="{FF2B5EF4-FFF2-40B4-BE49-F238E27FC236}">
                      <a16:creationId xmlns:a16="http://schemas.microsoft.com/office/drawing/2014/main" id="{BC0D567D-2A19-0956-B1BD-A2EEC6C6CC58}"/>
                    </a:ext>
                  </a:extLst>
                </p:cNvPr>
                <p:cNvPicPr/>
                <p:nvPr/>
              </p:nvPicPr>
              <p:blipFill>
                <a:blip r:embed="rId1240"/>
                <a:stretch>
                  <a:fillRect/>
                </a:stretch>
              </p:blipFill>
              <p:spPr>
                <a:xfrm>
                  <a:off x="583697" y="4976383"/>
                  <a:ext cx="3168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1">
            <p14:nvContentPartPr>
              <p14:cNvPr id="691" name="Freihand 690">
                <a:extLst>
                  <a:ext uri="{FF2B5EF4-FFF2-40B4-BE49-F238E27FC236}">
                    <a16:creationId xmlns:a16="http://schemas.microsoft.com/office/drawing/2014/main" id="{E3432528-931C-333E-6A61-65B834FA6114}"/>
                  </a:ext>
                </a:extLst>
              </p14:cNvPr>
              <p14:cNvContentPartPr/>
              <p14:nvPr/>
            </p14:nvContentPartPr>
            <p14:xfrm>
              <a:off x="4403297" y="4286263"/>
              <a:ext cx="2090520" cy="551160"/>
            </p14:xfrm>
          </p:contentPart>
        </mc:Choice>
        <mc:Fallback>
          <p:pic>
            <p:nvPicPr>
              <p:cNvPr id="691" name="Freihand 690">
                <a:extLst>
                  <a:ext uri="{FF2B5EF4-FFF2-40B4-BE49-F238E27FC236}">
                    <a16:creationId xmlns:a16="http://schemas.microsoft.com/office/drawing/2014/main" id="{E3432528-931C-333E-6A61-65B834FA6114}"/>
                  </a:ext>
                </a:extLst>
              </p:cNvPr>
              <p:cNvPicPr/>
              <p:nvPr/>
            </p:nvPicPr>
            <p:blipFill>
              <a:blip r:embed="rId1242"/>
              <a:stretch>
                <a:fillRect/>
              </a:stretch>
            </p:blipFill>
            <p:spPr>
              <a:xfrm>
                <a:off x="4397177" y="4280143"/>
                <a:ext cx="2102760" cy="563400"/>
              </a:xfrm>
              <a:prstGeom prst="rect">
                <a:avLst/>
              </a:prstGeom>
            </p:spPr>
          </p:pic>
        </mc:Fallback>
      </mc:AlternateContent>
      <p:grpSp>
        <p:nvGrpSpPr>
          <p:cNvPr id="693" name="Gruppieren 692">
            <a:extLst>
              <a:ext uri="{FF2B5EF4-FFF2-40B4-BE49-F238E27FC236}">
                <a16:creationId xmlns:a16="http://schemas.microsoft.com/office/drawing/2014/main" id="{98A7DAA8-59B7-FDE0-5D8D-74719FB940ED}"/>
              </a:ext>
            </a:extLst>
          </p:cNvPr>
          <p:cNvGrpSpPr/>
          <p:nvPr/>
        </p:nvGrpSpPr>
        <p:grpSpPr>
          <a:xfrm>
            <a:off x="841097" y="4923463"/>
            <a:ext cx="1678320" cy="412560"/>
            <a:chOff x="841097" y="4923463"/>
            <a:chExt cx="1678320" cy="412560"/>
          </a:xfrm>
        </p:grpSpPr>
        <mc:AlternateContent xmlns:mc="http://schemas.openxmlformats.org/markup-compatibility/2006">
          <mc:Choice xmlns:p14="http://schemas.microsoft.com/office/powerpoint/2010/main" Requires="p14">
            <p:contentPart p14:bwMode="auto" r:id="rId1243">
              <p14:nvContentPartPr>
                <p14:cNvPr id="249" name="Freihand 248">
                  <a:extLst>
                    <a:ext uri="{FF2B5EF4-FFF2-40B4-BE49-F238E27FC236}">
                      <a16:creationId xmlns:a16="http://schemas.microsoft.com/office/drawing/2014/main" id="{59D2CAC8-0F85-8E89-890A-C710B01A4301}"/>
                    </a:ext>
                  </a:extLst>
                </p14:cNvPr>
                <p14:cNvContentPartPr/>
                <p14:nvPr/>
              </p14:nvContentPartPr>
              <p14:xfrm>
                <a:off x="841097" y="5133703"/>
                <a:ext cx="83160" cy="37080"/>
              </p14:xfrm>
            </p:contentPart>
          </mc:Choice>
          <mc:Fallback>
            <p:pic>
              <p:nvPicPr>
                <p:cNvPr id="249" name="Freihand 248">
                  <a:extLst>
                    <a:ext uri="{FF2B5EF4-FFF2-40B4-BE49-F238E27FC236}">
                      <a16:creationId xmlns:a16="http://schemas.microsoft.com/office/drawing/2014/main" id="{59D2CAC8-0F85-8E89-890A-C710B01A4301}"/>
                    </a:ext>
                  </a:extLst>
                </p:cNvPr>
                <p:cNvPicPr/>
                <p:nvPr/>
              </p:nvPicPr>
              <p:blipFill>
                <a:blip r:embed="rId1244"/>
                <a:stretch>
                  <a:fillRect/>
                </a:stretch>
              </p:blipFill>
              <p:spPr>
                <a:xfrm>
                  <a:off x="834977" y="5127583"/>
                  <a:ext cx="95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252" name="Freihand 251">
                  <a:extLst>
                    <a:ext uri="{FF2B5EF4-FFF2-40B4-BE49-F238E27FC236}">
                      <a16:creationId xmlns:a16="http://schemas.microsoft.com/office/drawing/2014/main" id="{BD79DF7D-CDF0-4402-703F-90D730B759AF}"/>
                    </a:ext>
                  </a:extLst>
                </p14:cNvPr>
                <p14:cNvContentPartPr/>
                <p14:nvPr/>
              </p14:nvContentPartPr>
              <p14:xfrm>
                <a:off x="906257" y="5110663"/>
                <a:ext cx="48960" cy="225360"/>
              </p14:xfrm>
            </p:contentPart>
          </mc:Choice>
          <mc:Fallback>
            <p:pic>
              <p:nvPicPr>
                <p:cNvPr id="252" name="Freihand 251">
                  <a:extLst>
                    <a:ext uri="{FF2B5EF4-FFF2-40B4-BE49-F238E27FC236}">
                      <a16:creationId xmlns:a16="http://schemas.microsoft.com/office/drawing/2014/main" id="{BD79DF7D-CDF0-4402-703F-90D730B759AF}"/>
                    </a:ext>
                  </a:extLst>
                </p:cNvPr>
                <p:cNvPicPr/>
                <p:nvPr/>
              </p:nvPicPr>
              <p:blipFill>
                <a:blip r:embed="rId1246"/>
                <a:stretch>
                  <a:fillRect/>
                </a:stretch>
              </p:blipFill>
              <p:spPr>
                <a:xfrm>
                  <a:off x="900137" y="5104543"/>
                  <a:ext cx="61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660" name="Freihand 659">
                  <a:extLst>
                    <a:ext uri="{FF2B5EF4-FFF2-40B4-BE49-F238E27FC236}">
                      <a16:creationId xmlns:a16="http://schemas.microsoft.com/office/drawing/2014/main" id="{43FA8613-1EE4-C01B-3E21-558AADDB4E7B}"/>
                    </a:ext>
                  </a:extLst>
                </p14:cNvPr>
                <p14:cNvContentPartPr/>
                <p14:nvPr/>
              </p14:nvContentPartPr>
              <p14:xfrm>
                <a:off x="1082297" y="5124703"/>
                <a:ext cx="129600" cy="37440"/>
              </p14:xfrm>
            </p:contentPart>
          </mc:Choice>
          <mc:Fallback>
            <p:pic>
              <p:nvPicPr>
                <p:cNvPr id="660" name="Freihand 659">
                  <a:extLst>
                    <a:ext uri="{FF2B5EF4-FFF2-40B4-BE49-F238E27FC236}">
                      <a16:creationId xmlns:a16="http://schemas.microsoft.com/office/drawing/2014/main" id="{43FA8613-1EE4-C01B-3E21-558AADDB4E7B}"/>
                    </a:ext>
                  </a:extLst>
                </p:cNvPr>
                <p:cNvPicPr/>
                <p:nvPr/>
              </p:nvPicPr>
              <p:blipFill>
                <a:blip r:embed="rId1248"/>
                <a:stretch>
                  <a:fillRect/>
                </a:stretch>
              </p:blipFill>
              <p:spPr>
                <a:xfrm>
                  <a:off x="1076177" y="5118583"/>
                  <a:ext cx="141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661" name="Freihand 660">
                  <a:extLst>
                    <a:ext uri="{FF2B5EF4-FFF2-40B4-BE49-F238E27FC236}">
                      <a16:creationId xmlns:a16="http://schemas.microsoft.com/office/drawing/2014/main" id="{87601C1F-F76A-C5C3-238F-415F31208F52}"/>
                    </a:ext>
                  </a:extLst>
                </p14:cNvPr>
                <p14:cNvContentPartPr/>
                <p14:nvPr/>
              </p14:nvContentPartPr>
              <p14:xfrm>
                <a:off x="1091657" y="5181943"/>
                <a:ext cx="160200" cy="16560"/>
              </p14:xfrm>
            </p:contentPart>
          </mc:Choice>
          <mc:Fallback>
            <p:pic>
              <p:nvPicPr>
                <p:cNvPr id="661" name="Freihand 660">
                  <a:extLst>
                    <a:ext uri="{FF2B5EF4-FFF2-40B4-BE49-F238E27FC236}">
                      <a16:creationId xmlns:a16="http://schemas.microsoft.com/office/drawing/2014/main" id="{87601C1F-F76A-C5C3-238F-415F31208F52}"/>
                    </a:ext>
                  </a:extLst>
                </p:cNvPr>
                <p:cNvPicPr/>
                <p:nvPr/>
              </p:nvPicPr>
              <p:blipFill>
                <a:blip r:embed="rId1250"/>
                <a:stretch>
                  <a:fillRect/>
                </a:stretch>
              </p:blipFill>
              <p:spPr>
                <a:xfrm>
                  <a:off x="1085537" y="5175823"/>
                  <a:ext cx="172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671" name="Freihand 670">
                  <a:extLst>
                    <a:ext uri="{FF2B5EF4-FFF2-40B4-BE49-F238E27FC236}">
                      <a16:creationId xmlns:a16="http://schemas.microsoft.com/office/drawing/2014/main" id="{59EEC471-0113-471E-68BC-AB4FEBE91B02}"/>
                    </a:ext>
                  </a:extLst>
                </p14:cNvPr>
                <p14:cNvContentPartPr/>
                <p14:nvPr/>
              </p14:nvContentPartPr>
              <p14:xfrm>
                <a:off x="1367417" y="5092663"/>
                <a:ext cx="102600" cy="147960"/>
              </p14:xfrm>
            </p:contentPart>
          </mc:Choice>
          <mc:Fallback>
            <p:pic>
              <p:nvPicPr>
                <p:cNvPr id="671" name="Freihand 670">
                  <a:extLst>
                    <a:ext uri="{FF2B5EF4-FFF2-40B4-BE49-F238E27FC236}">
                      <a16:creationId xmlns:a16="http://schemas.microsoft.com/office/drawing/2014/main" id="{59EEC471-0113-471E-68BC-AB4FEBE91B02}"/>
                    </a:ext>
                  </a:extLst>
                </p:cNvPr>
                <p:cNvPicPr/>
                <p:nvPr/>
              </p:nvPicPr>
              <p:blipFill>
                <a:blip r:embed="rId1252"/>
                <a:stretch>
                  <a:fillRect/>
                </a:stretch>
              </p:blipFill>
              <p:spPr>
                <a:xfrm>
                  <a:off x="1361297" y="5086543"/>
                  <a:ext cx="114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672" name="Freihand 671">
                  <a:extLst>
                    <a:ext uri="{FF2B5EF4-FFF2-40B4-BE49-F238E27FC236}">
                      <a16:creationId xmlns:a16="http://schemas.microsoft.com/office/drawing/2014/main" id="{3B226F4B-BD4F-6B89-0C80-F860156C71B9}"/>
                    </a:ext>
                  </a:extLst>
                </p14:cNvPr>
                <p14:cNvContentPartPr/>
                <p14:nvPr/>
              </p14:nvContentPartPr>
              <p14:xfrm>
                <a:off x="1531937" y="5058103"/>
                <a:ext cx="239760" cy="130320"/>
              </p14:xfrm>
            </p:contentPart>
          </mc:Choice>
          <mc:Fallback>
            <p:pic>
              <p:nvPicPr>
                <p:cNvPr id="672" name="Freihand 671">
                  <a:extLst>
                    <a:ext uri="{FF2B5EF4-FFF2-40B4-BE49-F238E27FC236}">
                      <a16:creationId xmlns:a16="http://schemas.microsoft.com/office/drawing/2014/main" id="{3B226F4B-BD4F-6B89-0C80-F860156C71B9}"/>
                    </a:ext>
                  </a:extLst>
                </p:cNvPr>
                <p:cNvPicPr/>
                <p:nvPr/>
              </p:nvPicPr>
              <p:blipFill>
                <a:blip r:embed="rId1254"/>
                <a:stretch>
                  <a:fillRect/>
                </a:stretch>
              </p:blipFill>
              <p:spPr>
                <a:xfrm>
                  <a:off x="1525817" y="5051983"/>
                  <a:ext cx="252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673" name="Freihand 672">
                  <a:extLst>
                    <a:ext uri="{FF2B5EF4-FFF2-40B4-BE49-F238E27FC236}">
                      <a16:creationId xmlns:a16="http://schemas.microsoft.com/office/drawing/2014/main" id="{D10EBB66-8827-8243-751F-ADD126E119CD}"/>
                    </a:ext>
                  </a:extLst>
                </p14:cNvPr>
                <p14:cNvContentPartPr/>
                <p14:nvPr/>
              </p14:nvContentPartPr>
              <p14:xfrm>
                <a:off x="1848737" y="5100223"/>
                <a:ext cx="151560" cy="19800"/>
              </p14:xfrm>
            </p:contentPart>
          </mc:Choice>
          <mc:Fallback>
            <p:pic>
              <p:nvPicPr>
                <p:cNvPr id="673" name="Freihand 672">
                  <a:extLst>
                    <a:ext uri="{FF2B5EF4-FFF2-40B4-BE49-F238E27FC236}">
                      <a16:creationId xmlns:a16="http://schemas.microsoft.com/office/drawing/2014/main" id="{D10EBB66-8827-8243-751F-ADD126E119CD}"/>
                    </a:ext>
                  </a:extLst>
                </p:cNvPr>
                <p:cNvPicPr/>
                <p:nvPr/>
              </p:nvPicPr>
              <p:blipFill>
                <a:blip r:embed="rId1256"/>
                <a:stretch>
                  <a:fillRect/>
                </a:stretch>
              </p:blipFill>
              <p:spPr>
                <a:xfrm>
                  <a:off x="1842617" y="5094103"/>
                  <a:ext cx="163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674" name="Freihand 673">
                  <a:extLst>
                    <a:ext uri="{FF2B5EF4-FFF2-40B4-BE49-F238E27FC236}">
                      <a16:creationId xmlns:a16="http://schemas.microsoft.com/office/drawing/2014/main" id="{D83E515A-9F8F-E63B-7B77-F85A2A9A8416}"/>
                    </a:ext>
                  </a:extLst>
                </p14:cNvPr>
                <p14:cNvContentPartPr/>
                <p14:nvPr/>
              </p14:nvContentPartPr>
              <p14:xfrm>
                <a:off x="2023337" y="5014183"/>
                <a:ext cx="127440" cy="187560"/>
              </p14:xfrm>
            </p:contentPart>
          </mc:Choice>
          <mc:Fallback>
            <p:pic>
              <p:nvPicPr>
                <p:cNvPr id="674" name="Freihand 673">
                  <a:extLst>
                    <a:ext uri="{FF2B5EF4-FFF2-40B4-BE49-F238E27FC236}">
                      <a16:creationId xmlns:a16="http://schemas.microsoft.com/office/drawing/2014/main" id="{D83E515A-9F8F-E63B-7B77-F85A2A9A8416}"/>
                    </a:ext>
                  </a:extLst>
                </p:cNvPr>
                <p:cNvPicPr/>
                <p:nvPr/>
              </p:nvPicPr>
              <p:blipFill>
                <a:blip r:embed="rId1258"/>
                <a:stretch>
                  <a:fillRect/>
                </a:stretch>
              </p:blipFill>
              <p:spPr>
                <a:xfrm>
                  <a:off x="2017217" y="5008063"/>
                  <a:ext cx="139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675" name="Freihand 674">
                  <a:extLst>
                    <a:ext uri="{FF2B5EF4-FFF2-40B4-BE49-F238E27FC236}">
                      <a16:creationId xmlns:a16="http://schemas.microsoft.com/office/drawing/2014/main" id="{03F7E4F8-0B19-A53E-3D7C-FD247307EBF7}"/>
                    </a:ext>
                  </a:extLst>
                </p14:cNvPr>
                <p14:cNvContentPartPr/>
                <p14:nvPr/>
              </p14:nvContentPartPr>
              <p14:xfrm>
                <a:off x="2198657" y="4988263"/>
                <a:ext cx="82800" cy="162000"/>
              </p14:xfrm>
            </p:contentPart>
          </mc:Choice>
          <mc:Fallback>
            <p:pic>
              <p:nvPicPr>
                <p:cNvPr id="675" name="Freihand 674">
                  <a:extLst>
                    <a:ext uri="{FF2B5EF4-FFF2-40B4-BE49-F238E27FC236}">
                      <a16:creationId xmlns:a16="http://schemas.microsoft.com/office/drawing/2014/main" id="{03F7E4F8-0B19-A53E-3D7C-FD247307EBF7}"/>
                    </a:ext>
                  </a:extLst>
                </p:cNvPr>
                <p:cNvPicPr/>
                <p:nvPr/>
              </p:nvPicPr>
              <p:blipFill>
                <a:blip r:embed="rId1260"/>
                <a:stretch>
                  <a:fillRect/>
                </a:stretch>
              </p:blipFill>
              <p:spPr>
                <a:xfrm>
                  <a:off x="2192537" y="4982143"/>
                  <a:ext cx="95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676" name="Freihand 675">
                  <a:extLst>
                    <a:ext uri="{FF2B5EF4-FFF2-40B4-BE49-F238E27FC236}">
                      <a16:creationId xmlns:a16="http://schemas.microsoft.com/office/drawing/2014/main" id="{EA271F58-B093-94FC-7F80-4B25F772BA69}"/>
                    </a:ext>
                  </a:extLst>
                </p14:cNvPr>
                <p14:cNvContentPartPr/>
                <p14:nvPr/>
              </p14:nvContentPartPr>
              <p14:xfrm>
                <a:off x="2296217" y="5014183"/>
                <a:ext cx="223200" cy="148320"/>
              </p14:xfrm>
            </p:contentPart>
          </mc:Choice>
          <mc:Fallback>
            <p:pic>
              <p:nvPicPr>
                <p:cNvPr id="676" name="Freihand 675">
                  <a:extLst>
                    <a:ext uri="{FF2B5EF4-FFF2-40B4-BE49-F238E27FC236}">
                      <a16:creationId xmlns:a16="http://schemas.microsoft.com/office/drawing/2014/main" id="{EA271F58-B093-94FC-7F80-4B25F772BA69}"/>
                    </a:ext>
                  </a:extLst>
                </p:cNvPr>
                <p:cNvPicPr/>
                <p:nvPr/>
              </p:nvPicPr>
              <p:blipFill>
                <a:blip r:embed="rId1262"/>
                <a:stretch>
                  <a:fillRect/>
                </a:stretch>
              </p:blipFill>
              <p:spPr>
                <a:xfrm>
                  <a:off x="2290097" y="5008063"/>
                  <a:ext cx="235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679" name="Freihand 678">
                  <a:extLst>
                    <a:ext uri="{FF2B5EF4-FFF2-40B4-BE49-F238E27FC236}">
                      <a16:creationId xmlns:a16="http://schemas.microsoft.com/office/drawing/2014/main" id="{AB882A36-4B71-203E-8EB1-CADEF10EB7F1}"/>
                    </a:ext>
                  </a:extLst>
                </p14:cNvPr>
                <p14:cNvContentPartPr/>
                <p14:nvPr/>
              </p14:nvContentPartPr>
              <p14:xfrm>
                <a:off x="2437337" y="4923463"/>
                <a:ext cx="10800" cy="16200"/>
              </p14:xfrm>
            </p:contentPart>
          </mc:Choice>
          <mc:Fallback>
            <p:pic>
              <p:nvPicPr>
                <p:cNvPr id="679" name="Freihand 678">
                  <a:extLst>
                    <a:ext uri="{FF2B5EF4-FFF2-40B4-BE49-F238E27FC236}">
                      <a16:creationId xmlns:a16="http://schemas.microsoft.com/office/drawing/2014/main" id="{AB882A36-4B71-203E-8EB1-CADEF10EB7F1}"/>
                    </a:ext>
                  </a:extLst>
                </p:cNvPr>
                <p:cNvPicPr/>
                <p:nvPr/>
              </p:nvPicPr>
              <p:blipFill>
                <a:blip r:embed="rId1264"/>
                <a:stretch>
                  <a:fillRect/>
                </a:stretch>
              </p:blipFill>
              <p:spPr>
                <a:xfrm>
                  <a:off x="2431217" y="4917343"/>
                  <a:ext cx="23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692" name="Freihand 691">
                  <a:extLst>
                    <a:ext uri="{FF2B5EF4-FFF2-40B4-BE49-F238E27FC236}">
                      <a16:creationId xmlns:a16="http://schemas.microsoft.com/office/drawing/2014/main" id="{BF6E7928-4CC7-D6BA-444D-B5CDA1F4011B}"/>
                    </a:ext>
                  </a:extLst>
                </p14:cNvPr>
                <p14:cNvContentPartPr/>
                <p14:nvPr/>
              </p14:nvContentPartPr>
              <p14:xfrm>
                <a:off x="1988777" y="5032903"/>
                <a:ext cx="17640" cy="219960"/>
              </p14:xfrm>
            </p:contentPart>
          </mc:Choice>
          <mc:Fallback>
            <p:pic>
              <p:nvPicPr>
                <p:cNvPr id="692" name="Freihand 691">
                  <a:extLst>
                    <a:ext uri="{FF2B5EF4-FFF2-40B4-BE49-F238E27FC236}">
                      <a16:creationId xmlns:a16="http://schemas.microsoft.com/office/drawing/2014/main" id="{BF6E7928-4CC7-D6BA-444D-B5CDA1F4011B}"/>
                    </a:ext>
                  </a:extLst>
                </p:cNvPr>
                <p:cNvPicPr/>
                <p:nvPr/>
              </p:nvPicPr>
              <p:blipFill>
                <a:blip r:embed="rId1266"/>
                <a:stretch>
                  <a:fillRect/>
                </a:stretch>
              </p:blipFill>
              <p:spPr>
                <a:xfrm>
                  <a:off x="1982657" y="5026783"/>
                  <a:ext cx="29880" cy="232200"/>
                </a:xfrm>
                <a:prstGeom prst="rect">
                  <a:avLst/>
                </a:prstGeom>
              </p:spPr>
            </p:pic>
          </mc:Fallback>
        </mc:AlternateContent>
      </p:grpSp>
      <p:grpSp>
        <p:nvGrpSpPr>
          <p:cNvPr id="315" name="Gruppieren 314">
            <a:extLst>
              <a:ext uri="{FF2B5EF4-FFF2-40B4-BE49-F238E27FC236}">
                <a16:creationId xmlns:a16="http://schemas.microsoft.com/office/drawing/2014/main" id="{604A5033-2B9F-DCCD-1B37-F7E592D87C7A}"/>
              </a:ext>
            </a:extLst>
          </p:cNvPr>
          <p:cNvGrpSpPr/>
          <p:nvPr/>
        </p:nvGrpSpPr>
        <p:grpSpPr>
          <a:xfrm>
            <a:off x="2762777" y="4827343"/>
            <a:ext cx="1624320" cy="301680"/>
            <a:chOff x="2762777" y="4827343"/>
            <a:chExt cx="1624320" cy="301680"/>
          </a:xfrm>
        </p:grpSpPr>
        <mc:AlternateContent xmlns:mc="http://schemas.openxmlformats.org/markup-compatibility/2006">
          <mc:Choice xmlns:p14="http://schemas.microsoft.com/office/powerpoint/2010/main" Requires="p14">
            <p:contentPart p14:bwMode="auto" r:id="rId1267">
              <p14:nvContentPartPr>
                <p14:cNvPr id="694" name="Freihand 693">
                  <a:extLst>
                    <a:ext uri="{FF2B5EF4-FFF2-40B4-BE49-F238E27FC236}">
                      <a16:creationId xmlns:a16="http://schemas.microsoft.com/office/drawing/2014/main" id="{1E2AF123-512B-9602-A0DC-7AC2FE01A098}"/>
                    </a:ext>
                  </a:extLst>
                </p14:cNvPr>
                <p14:cNvContentPartPr/>
                <p14:nvPr/>
              </p14:nvContentPartPr>
              <p14:xfrm>
                <a:off x="2762777" y="4915543"/>
                <a:ext cx="153720" cy="213480"/>
              </p14:xfrm>
            </p:contentPart>
          </mc:Choice>
          <mc:Fallback>
            <p:pic>
              <p:nvPicPr>
                <p:cNvPr id="694" name="Freihand 693">
                  <a:extLst>
                    <a:ext uri="{FF2B5EF4-FFF2-40B4-BE49-F238E27FC236}">
                      <a16:creationId xmlns:a16="http://schemas.microsoft.com/office/drawing/2014/main" id="{1E2AF123-512B-9602-A0DC-7AC2FE01A098}"/>
                    </a:ext>
                  </a:extLst>
                </p:cNvPr>
                <p:cNvPicPr/>
                <p:nvPr/>
              </p:nvPicPr>
              <p:blipFill>
                <a:blip r:embed="rId1268"/>
                <a:stretch>
                  <a:fillRect/>
                </a:stretch>
              </p:blipFill>
              <p:spPr>
                <a:xfrm>
                  <a:off x="2756657" y="4909423"/>
                  <a:ext cx="1659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289" name="Freihand 288">
                  <a:extLst>
                    <a:ext uri="{FF2B5EF4-FFF2-40B4-BE49-F238E27FC236}">
                      <a16:creationId xmlns:a16="http://schemas.microsoft.com/office/drawing/2014/main" id="{F3A5EF71-9DF2-2DD1-2B75-65088CD7DFAB}"/>
                    </a:ext>
                  </a:extLst>
                </p14:cNvPr>
                <p14:cNvContentPartPr/>
                <p14:nvPr/>
              </p14:nvContentPartPr>
              <p14:xfrm>
                <a:off x="2956097" y="4922383"/>
                <a:ext cx="81720" cy="167400"/>
              </p14:xfrm>
            </p:contentPart>
          </mc:Choice>
          <mc:Fallback>
            <p:pic>
              <p:nvPicPr>
                <p:cNvPr id="289" name="Freihand 288">
                  <a:extLst>
                    <a:ext uri="{FF2B5EF4-FFF2-40B4-BE49-F238E27FC236}">
                      <a16:creationId xmlns:a16="http://schemas.microsoft.com/office/drawing/2014/main" id="{F3A5EF71-9DF2-2DD1-2B75-65088CD7DFAB}"/>
                    </a:ext>
                  </a:extLst>
                </p:cNvPr>
                <p:cNvPicPr/>
                <p:nvPr/>
              </p:nvPicPr>
              <p:blipFill>
                <a:blip r:embed="rId1270"/>
                <a:stretch>
                  <a:fillRect/>
                </a:stretch>
              </p:blipFill>
              <p:spPr>
                <a:xfrm>
                  <a:off x="2949977" y="4916263"/>
                  <a:ext cx="93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292" name="Freihand 291">
                  <a:extLst>
                    <a:ext uri="{FF2B5EF4-FFF2-40B4-BE49-F238E27FC236}">
                      <a16:creationId xmlns:a16="http://schemas.microsoft.com/office/drawing/2014/main" id="{C200C9DB-21E5-8482-FEEA-7C97A7549D9F}"/>
                    </a:ext>
                  </a:extLst>
                </p14:cNvPr>
                <p14:cNvContentPartPr/>
                <p14:nvPr/>
              </p14:nvContentPartPr>
              <p14:xfrm>
                <a:off x="3198377" y="4966663"/>
                <a:ext cx="4320" cy="9000"/>
              </p14:xfrm>
            </p:contentPart>
          </mc:Choice>
          <mc:Fallback>
            <p:pic>
              <p:nvPicPr>
                <p:cNvPr id="292" name="Freihand 291">
                  <a:extLst>
                    <a:ext uri="{FF2B5EF4-FFF2-40B4-BE49-F238E27FC236}">
                      <a16:creationId xmlns:a16="http://schemas.microsoft.com/office/drawing/2014/main" id="{C200C9DB-21E5-8482-FEEA-7C97A7549D9F}"/>
                    </a:ext>
                  </a:extLst>
                </p:cNvPr>
                <p:cNvPicPr/>
                <p:nvPr/>
              </p:nvPicPr>
              <p:blipFill>
                <a:blip r:embed="rId1272"/>
                <a:stretch>
                  <a:fillRect/>
                </a:stretch>
              </p:blipFill>
              <p:spPr>
                <a:xfrm>
                  <a:off x="3192257" y="4960543"/>
                  <a:ext cx="16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293" name="Freihand 292">
                  <a:extLst>
                    <a:ext uri="{FF2B5EF4-FFF2-40B4-BE49-F238E27FC236}">
                      <a16:creationId xmlns:a16="http://schemas.microsoft.com/office/drawing/2014/main" id="{A1991C0F-D345-305F-122A-1343C6406F26}"/>
                    </a:ext>
                  </a:extLst>
                </p14:cNvPr>
                <p14:cNvContentPartPr/>
                <p14:nvPr/>
              </p14:nvContentPartPr>
              <p14:xfrm>
                <a:off x="3199457" y="5051623"/>
                <a:ext cx="14040" cy="28440"/>
              </p14:xfrm>
            </p:contentPart>
          </mc:Choice>
          <mc:Fallback>
            <p:pic>
              <p:nvPicPr>
                <p:cNvPr id="293" name="Freihand 292">
                  <a:extLst>
                    <a:ext uri="{FF2B5EF4-FFF2-40B4-BE49-F238E27FC236}">
                      <a16:creationId xmlns:a16="http://schemas.microsoft.com/office/drawing/2014/main" id="{A1991C0F-D345-305F-122A-1343C6406F26}"/>
                    </a:ext>
                  </a:extLst>
                </p:cNvPr>
                <p:cNvPicPr/>
                <p:nvPr/>
              </p:nvPicPr>
              <p:blipFill>
                <a:blip r:embed="rId1274"/>
                <a:stretch>
                  <a:fillRect/>
                </a:stretch>
              </p:blipFill>
              <p:spPr>
                <a:xfrm>
                  <a:off x="3193337" y="5045503"/>
                  <a:ext cx="26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294" name="Freihand 293">
                  <a:extLst>
                    <a:ext uri="{FF2B5EF4-FFF2-40B4-BE49-F238E27FC236}">
                      <a16:creationId xmlns:a16="http://schemas.microsoft.com/office/drawing/2014/main" id="{66369DD2-1E85-C309-FE9E-536F9939C030}"/>
                    </a:ext>
                  </a:extLst>
                </p14:cNvPr>
                <p14:cNvContentPartPr/>
                <p14:nvPr/>
              </p14:nvContentPartPr>
              <p14:xfrm>
                <a:off x="3337697" y="4876303"/>
                <a:ext cx="60480" cy="149760"/>
              </p14:xfrm>
            </p:contentPart>
          </mc:Choice>
          <mc:Fallback>
            <p:pic>
              <p:nvPicPr>
                <p:cNvPr id="294" name="Freihand 293">
                  <a:extLst>
                    <a:ext uri="{FF2B5EF4-FFF2-40B4-BE49-F238E27FC236}">
                      <a16:creationId xmlns:a16="http://schemas.microsoft.com/office/drawing/2014/main" id="{66369DD2-1E85-C309-FE9E-536F9939C030}"/>
                    </a:ext>
                  </a:extLst>
                </p:cNvPr>
                <p:cNvPicPr/>
                <p:nvPr/>
              </p:nvPicPr>
              <p:blipFill>
                <a:blip r:embed="rId1276"/>
                <a:stretch>
                  <a:fillRect/>
                </a:stretch>
              </p:blipFill>
              <p:spPr>
                <a:xfrm>
                  <a:off x="3331577" y="4870183"/>
                  <a:ext cx="72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296" name="Freihand 295">
                  <a:extLst>
                    <a:ext uri="{FF2B5EF4-FFF2-40B4-BE49-F238E27FC236}">
                      <a16:creationId xmlns:a16="http://schemas.microsoft.com/office/drawing/2014/main" id="{683CFA9E-9C81-429E-022A-487571FE4A98}"/>
                    </a:ext>
                  </a:extLst>
                </p14:cNvPr>
                <p14:cNvContentPartPr/>
                <p14:nvPr/>
              </p14:nvContentPartPr>
              <p14:xfrm>
                <a:off x="3401057" y="4924543"/>
                <a:ext cx="151200" cy="151200"/>
              </p14:xfrm>
            </p:contentPart>
          </mc:Choice>
          <mc:Fallback>
            <p:pic>
              <p:nvPicPr>
                <p:cNvPr id="296" name="Freihand 295">
                  <a:extLst>
                    <a:ext uri="{FF2B5EF4-FFF2-40B4-BE49-F238E27FC236}">
                      <a16:creationId xmlns:a16="http://schemas.microsoft.com/office/drawing/2014/main" id="{683CFA9E-9C81-429E-022A-487571FE4A98}"/>
                    </a:ext>
                  </a:extLst>
                </p:cNvPr>
                <p:cNvPicPr/>
                <p:nvPr/>
              </p:nvPicPr>
              <p:blipFill>
                <a:blip r:embed="rId1278"/>
                <a:stretch>
                  <a:fillRect/>
                </a:stretch>
              </p:blipFill>
              <p:spPr>
                <a:xfrm>
                  <a:off x="3394937" y="4918423"/>
                  <a:ext cx="163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297" name="Freihand 296">
                  <a:extLst>
                    <a:ext uri="{FF2B5EF4-FFF2-40B4-BE49-F238E27FC236}">
                      <a16:creationId xmlns:a16="http://schemas.microsoft.com/office/drawing/2014/main" id="{5F54561C-E6BD-C9C2-2EE7-CE914A0E5206}"/>
                    </a:ext>
                  </a:extLst>
                </p14:cNvPr>
                <p14:cNvContentPartPr/>
                <p14:nvPr/>
              </p14:nvContentPartPr>
              <p14:xfrm>
                <a:off x="3589337" y="4914103"/>
                <a:ext cx="110880" cy="151920"/>
              </p14:xfrm>
            </p:contentPart>
          </mc:Choice>
          <mc:Fallback>
            <p:pic>
              <p:nvPicPr>
                <p:cNvPr id="297" name="Freihand 296">
                  <a:extLst>
                    <a:ext uri="{FF2B5EF4-FFF2-40B4-BE49-F238E27FC236}">
                      <a16:creationId xmlns:a16="http://schemas.microsoft.com/office/drawing/2014/main" id="{5F54561C-E6BD-C9C2-2EE7-CE914A0E5206}"/>
                    </a:ext>
                  </a:extLst>
                </p:cNvPr>
                <p:cNvPicPr/>
                <p:nvPr/>
              </p:nvPicPr>
              <p:blipFill>
                <a:blip r:embed="rId1280"/>
                <a:stretch>
                  <a:fillRect/>
                </a:stretch>
              </p:blipFill>
              <p:spPr>
                <a:xfrm>
                  <a:off x="3583217" y="4907983"/>
                  <a:ext cx="123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298" name="Freihand 297">
                  <a:extLst>
                    <a:ext uri="{FF2B5EF4-FFF2-40B4-BE49-F238E27FC236}">
                      <a16:creationId xmlns:a16="http://schemas.microsoft.com/office/drawing/2014/main" id="{3D6D16DF-5332-F6F0-0D0F-5201BB822149}"/>
                    </a:ext>
                  </a:extLst>
                </p14:cNvPr>
                <p14:cNvContentPartPr/>
                <p14:nvPr/>
              </p14:nvContentPartPr>
              <p14:xfrm>
                <a:off x="3841697" y="4919143"/>
                <a:ext cx="26280" cy="137520"/>
              </p14:xfrm>
            </p:contentPart>
          </mc:Choice>
          <mc:Fallback>
            <p:pic>
              <p:nvPicPr>
                <p:cNvPr id="298" name="Freihand 297">
                  <a:extLst>
                    <a:ext uri="{FF2B5EF4-FFF2-40B4-BE49-F238E27FC236}">
                      <a16:creationId xmlns:a16="http://schemas.microsoft.com/office/drawing/2014/main" id="{3D6D16DF-5332-F6F0-0D0F-5201BB822149}"/>
                    </a:ext>
                  </a:extLst>
                </p:cNvPr>
                <p:cNvPicPr/>
                <p:nvPr/>
              </p:nvPicPr>
              <p:blipFill>
                <a:blip r:embed="rId1282"/>
                <a:stretch>
                  <a:fillRect/>
                </a:stretch>
              </p:blipFill>
              <p:spPr>
                <a:xfrm>
                  <a:off x="3835577" y="4913023"/>
                  <a:ext cx="38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299" name="Freihand 298">
                  <a:extLst>
                    <a:ext uri="{FF2B5EF4-FFF2-40B4-BE49-F238E27FC236}">
                      <a16:creationId xmlns:a16="http://schemas.microsoft.com/office/drawing/2014/main" id="{44377AC7-65A0-824D-86ED-2E1D18B0C7F6}"/>
                    </a:ext>
                  </a:extLst>
                </p14:cNvPr>
                <p14:cNvContentPartPr/>
                <p14:nvPr/>
              </p14:nvContentPartPr>
              <p14:xfrm>
                <a:off x="3791297" y="4954423"/>
                <a:ext cx="106920" cy="56160"/>
              </p14:xfrm>
            </p:contentPart>
          </mc:Choice>
          <mc:Fallback>
            <p:pic>
              <p:nvPicPr>
                <p:cNvPr id="299" name="Freihand 298">
                  <a:extLst>
                    <a:ext uri="{FF2B5EF4-FFF2-40B4-BE49-F238E27FC236}">
                      <a16:creationId xmlns:a16="http://schemas.microsoft.com/office/drawing/2014/main" id="{44377AC7-65A0-824D-86ED-2E1D18B0C7F6}"/>
                    </a:ext>
                  </a:extLst>
                </p:cNvPr>
                <p:cNvPicPr/>
                <p:nvPr/>
              </p:nvPicPr>
              <p:blipFill>
                <a:blip r:embed="rId1284"/>
                <a:stretch>
                  <a:fillRect/>
                </a:stretch>
              </p:blipFill>
              <p:spPr>
                <a:xfrm>
                  <a:off x="3785177" y="4948303"/>
                  <a:ext cx="119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305" name="Freihand 304">
                  <a:extLst>
                    <a:ext uri="{FF2B5EF4-FFF2-40B4-BE49-F238E27FC236}">
                      <a16:creationId xmlns:a16="http://schemas.microsoft.com/office/drawing/2014/main" id="{2C61BBE8-D5E4-FC81-508D-5FC362CB82B4}"/>
                    </a:ext>
                  </a:extLst>
                </p14:cNvPr>
                <p14:cNvContentPartPr/>
                <p14:nvPr/>
              </p14:nvContentPartPr>
              <p14:xfrm>
                <a:off x="3954017" y="4866943"/>
                <a:ext cx="127440" cy="206640"/>
              </p14:xfrm>
            </p:contentPart>
          </mc:Choice>
          <mc:Fallback>
            <p:pic>
              <p:nvPicPr>
                <p:cNvPr id="305" name="Freihand 304">
                  <a:extLst>
                    <a:ext uri="{FF2B5EF4-FFF2-40B4-BE49-F238E27FC236}">
                      <a16:creationId xmlns:a16="http://schemas.microsoft.com/office/drawing/2014/main" id="{2C61BBE8-D5E4-FC81-508D-5FC362CB82B4}"/>
                    </a:ext>
                  </a:extLst>
                </p:cNvPr>
                <p:cNvPicPr/>
                <p:nvPr/>
              </p:nvPicPr>
              <p:blipFill>
                <a:blip r:embed="rId1286"/>
                <a:stretch>
                  <a:fillRect/>
                </a:stretch>
              </p:blipFill>
              <p:spPr>
                <a:xfrm>
                  <a:off x="3947897" y="4860823"/>
                  <a:ext cx="1396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313" name="Freihand 312">
                  <a:extLst>
                    <a:ext uri="{FF2B5EF4-FFF2-40B4-BE49-F238E27FC236}">
                      <a16:creationId xmlns:a16="http://schemas.microsoft.com/office/drawing/2014/main" id="{09496C25-CE2F-3732-D4E2-A55C362D6C17}"/>
                    </a:ext>
                  </a:extLst>
                </p14:cNvPr>
                <p14:cNvContentPartPr/>
                <p14:nvPr/>
              </p14:nvContentPartPr>
              <p14:xfrm>
                <a:off x="4107377" y="4857943"/>
                <a:ext cx="193680" cy="163800"/>
              </p14:xfrm>
            </p:contentPart>
          </mc:Choice>
          <mc:Fallback>
            <p:pic>
              <p:nvPicPr>
                <p:cNvPr id="313" name="Freihand 312">
                  <a:extLst>
                    <a:ext uri="{FF2B5EF4-FFF2-40B4-BE49-F238E27FC236}">
                      <a16:creationId xmlns:a16="http://schemas.microsoft.com/office/drawing/2014/main" id="{09496C25-CE2F-3732-D4E2-A55C362D6C17}"/>
                    </a:ext>
                  </a:extLst>
                </p:cNvPr>
                <p:cNvPicPr/>
                <p:nvPr/>
              </p:nvPicPr>
              <p:blipFill>
                <a:blip r:embed="rId1288"/>
                <a:stretch>
                  <a:fillRect/>
                </a:stretch>
              </p:blipFill>
              <p:spPr>
                <a:xfrm>
                  <a:off x="4101257" y="4851823"/>
                  <a:ext cx="205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314" name="Freihand 313">
                  <a:extLst>
                    <a:ext uri="{FF2B5EF4-FFF2-40B4-BE49-F238E27FC236}">
                      <a16:creationId xmlns:a16="http://schemas.microsoft.com/office/drawing/2014/main" id="{C85F0B0C-75BC-C51D-637C-2812056509E3}"/>
                    </a:ext>
                  </a:extLst>
                </p14:cNvPr>
                <p14:cNvContentPartPr/>
                <p14:nvPr/>
              </p14:nvContentPartPr>
              <p14:xfrm>
                <a:off x="4351457" y="4827343"/>
                <a:ext cx="35640" cy="226800"/>
              </p14:xfrm>
            </p:contentPart>
          </mc:Choice>
          <mc:Fallback>
            <p:pic>
              <p:nvPicPr>
                <p:cNvPr id="314" name="Freihand 313">
                  <a:extLst>
                    <a:ext uri="{FF2B5EF4-FFF2-40B4-BE49-F238E27FC236}">
                      <a16:creationId xmlns:a16="http://schemas.microsoft.com/office/drawing/2014/main" id="{C85F0B0C-75BC-C51D-637C-2812056509E3}"/>
                    </a:ext>
                  </a:extLst>
                </p:cNvPr>
                <p:cNvPicPr/>
                <p:nvPr/>
              </p:nvPicPr>
              <p:blipFill>
                <a:blip r:embed="rId1290"/>
                <a:stretch>
                  <a:fillRect/>
                </a:stretch>
              </p:blipFill>
              <p:spPr>
                <a:xfrm>
                  <a:off x="4345337" y="4821223"/>
                  <a:ext cx="47880" cy="239040"/>
                </a:xfrm>
                <a:prstGeom prst="rect">
                  <a:avLst/>
                </a:prstGeom>
              </p:spPr>
            </p:pic>
          </mc:Fallback>
        </mc:AlternateContent>
      </p:grpSp>
      <p:grpSp>
        <p:nvGrpSpPr>
          <p:cNvPr id="743" name="Gruppieren 742">
            <a:extLst>
              <a:ext uri="{FF2B5EF4-FFF2-40B4-BE49-F238E27FC236}">
                <a16:creationId xmlns:a16="http://schemas.microsoft.com/office/drawing/2014/main" id="{B560B235-BB6D-2D47-F5ED-8D01456DEBD5}"/>
              </a:ext>
            </a:extLst>
          </p:cNvPr>
          <p:cNvGrpSpPr/>
          <p:nvPr/>
        </p:nvGrpSpPr>
        <p:grpSpPr>
          <a:xfrm>
            <a:off x="970697" y="5373103"/>
            <a:ext cx="626760" cy="323640"/>
            <a:chOff x="970697" y="5373103"/>
            <a:chExt cx="626760" cy="323640"/>
          </a:xfrm>
        </p:grpSpPr>
        <mc:AlternateContent xmlns:mc="http://schemas.openxmlformats.org/markup-compatibility/2006">
          <mc:Choice xmlns:p14="http://schemas.microsoft.com/office/powerpoint/2010/main" Requires="p14">
            <p:contentPart p14:bwMode="auto" r:id="rId1291">
              <p14:nvContentPartPr>
                <p14:cNvPr id="319" name="Freihand 318">
                  <a:extLst>
                    <a:ext uri="{FF2B5EF4-FFF2-40B4-BE49-F238E27FC236}">
                      <a16:creationId xmlns:a16="http://schemas.microsoft.com/office/drawing/2014/main" id="{45A9E671-348E-E0CB-24A1-7BD32F22101D}"/>
                    </a:ext>
                  </a:extLst>
                </p14:cNvPr>
                <p14:cNvContentPartPr/>
                <p14:nvPr/>
              </p14:nvContentPartPr>
              <p14:xfrm>
                <a:off x="970697" y="5575423"/>
                <a:ext cx="152280" cy="85680"/>
              </p14:xfrm>
            </p:contentPart>
          </mc:Choice>
          <mc:Fallback>
            <p:pic>
              <p:nvPicPr>
                <p:cNvPr id="319" name="Freihand 318">
                  <a:extLst>
                    <a:ext uri="{FF2B5EF4-FFF2-40B4-BE49-F238E27FC236}">
                      <a16:creationId xmlns:a16="http://schemas.microsoft.com/office/drawing/2014/main" id="{45A9E671-348E-E0CB-24A1-7BD32F22101D}"/>
                    </a:ext>
                  </a:extLst>
                </p:cNvPr>
                <p:cNvPicPr/>
                <p:nvPr/>
              </p:nvPicPr>
              <p:blipFill>
                <a:blip r:embed="rId1292"/>
                <a:stretch>
                  <a:fillRect/>
                </a:stretch>
              </p:blipFill>
              <p:spPr>
                <a:xfrm>
                  <a:off x="964577" y="5569303"/>
                  <a:ext cx="164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709" name="Freihand 708">
                  <a:extLst>
                    <a:ext uri="{FF2B5EF4-FFF2-40B4-BE49-F238E27FC236}">
                      <a16:creationId xmlns:a16="http://schemas.microsoft.com/office/drawing/2014/main" id="{0ED959E1-A5EC-17CC-E936-DF685B5AC998}"/>
                    </a:ext>
                  </a:extLst>
                </p14:cNvPr>
                <p14:cNvContentPartPr/>
                <p14:nvPr/>
              </p14:nvContentPartPr>
              <p14:xfrm>
                <a:off x="1227737" y="5467423"/>
                <a:ext cx="75240" cy="229320"/>
              </p14:xfrm>
            </p:contentPart>
          </mc:Choice>
          <mc:Fallback>
            <p:pic>
              <p:nvPicPr>
                <p:cNvPr id="709" name="Freihand 708">
                  <a:extLst>
                    <a:ext uri="{FF2B5EF4-FFF2-40B4-BE49-F238E27FC236}">
                      <a16:creationId xmlns:a16="http://schemas.microsoft.com/office/drawing/2014/main" id="{0ED959E1-A5EC-17CC-E936-DF685B5AC998}"/>
                    </a:ext>
                  </a:extLst>
                </p:cNvPr>
                <p:cNvPicPr/>
                <p:nvPr/>
              </p:nvPicPr>
              <p:blipFill>
                <a:blip r:embed="rId1294"/>
                <a:stretch>
                  <a:fillRect/>
                </a:stretch>
              </p:blipFill>
              <p:spPr>
                <a:xfrm>
                  <a:off x="1221617" y="5461303"/>
                  <a:ext cx="87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711" name="Freihand 710">
                  <a:extLst>
                    <a:ext uri="{FF2B5EF4-FFF2-40B4-BE49-F238E27FC236}">
                      <a16:creationId xmlns:a16="http://schemas.microsoft.com/office/drawing/2014/main" id="{885EA62C-AD77-3AAE-6DE7-189BB8BAFF3C}"/>
                    </a:ext>
                  </a:extLst>
                </p14:cNvPr>
                <p14:cNvContentPartPr/>
                <p14:nvPr/>
              </p14:nvContentPartPr>
              <p14:xfrm>
                <a:off x="1368497" y="5462383"/>
                <a:ext cx="147960" cy="202680"/>
              </p14:xfrm>
            </p:contentPart>
          </mc:Choice>
          <mc:Fallback>
            <p:pic>
              <p:nvPicPr>
                <p:cNvPr id="711" name="Freihand 710">
                  <a:extLst>
                    <a:ext uri="{FF2B5EF4-FFF2-40B4-BE49-F238E27FC236}">
                      <a16:creationId xmlns:a16="http://schemas.microsoft.com/office/drawing/2014/main" id="{885EA62C-AD77-3AAE-6DE7-189BB8BAFF3C}"/>
                    </a:ext>
                  </a:extLst>
                </p:cNvPr>
                <p:cNvPicPr/>
                <p:nvPr/>
              </p:nvPicPr>
              <p:blipFill>
                <a:blip r:embed="rId1296"/>
                <a:stretch>
                  <a:fillRect/>
                </a:stretch>
              </p:blipFill>
              <p:spPr>
                <a:xfrm>
                  <a:off x="1362377" y="5456263"/>
                  <a:ext cx="160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731" name="Freihand 730">
                  <a:extLst>
                    <a:ext uri="{FF2B5EF4-FFF2-40B4-BE49-F238E27FC236}">
                      <a16:creationId xmlns:a16="http://schemas.microsoft.com/office/drawing/2014/main" id="{A8AA9116-8FBF-75AD-C0CC-D2003A38B847}"/>
                    </a:ext>
                  </a:extLst>
                </p14:cNvPr>
                <p14:cNvContentPartPr/>
                <p14:nvPr/>
              </p14:nvContentPartPr>
              <p14:xfrm>
                <a:off x="1537337" y="5373103"/>
                <a:ext cx="60120" cy="115560"/>
              </p14:xfrm>
            </p:contentPart>
          </mc:Choice>
          <mc:Fallback>
            <p:pic>
              <p:nvPicPr>
                <p:cNvPr id="731" name="Freihand 730">
                  <a:extLst>
                    <a:ext uri="{FF2B5EF4-FFF2-40B4-BE49-F238E27FC236}">
                      <a16:creationId xmlns:a16="http://schemas.microsoft.com/office/drawing/2014/main" id="{A8AA9116-8FBF-75AD-C0CC-D2003A38B847}"/>
                    </a:ext>
                  </a:extLst>
                </p:cNvPr>
                <p:cNvPicPr/>
                <p:nvPr/>
              </p:nvPicPr>
              <p:blipFill>
                <a:blip r:embed="rId1298"/>
                <a:stretch>
                  <a:fillRect/>
                </a:stretch>
              </p:blipFill>
              <p:spPr>
                <a:xfrm>
                  <a:off x="1531217" y="5366983"/>
                  <a:ext cx="72360" cy="127800"/>
                </a:xfrm>
                <a:prstGeom prst="rect">
                  <a:avLst/>
                </a:prstGeom>
              </p:spPr>
            </p:pic>
          </mc:Fallback>
        </mc:AlternateContent>
      </p:grpSp>
      <p:grpSp>
        <p:nvGrpSpPr>
          <p:cNvPr id="744" name="Gruppieren 743">
            <a:extLst>
              <a:ext uri="{FF2B5EF4-FFF2-40B4-BE49-F238E27FC236}">
                <a16:creationId xmlns:a16="http://schemas.microsoft.com/office/drawing/2014/main" id="{9511A5E0-6ECB-61B1-A672-422B1A6687C8}"/>
              </a:ext>
            </a:extLst>
          </p:cNvPr>
          <p:cNvGrpSpPr/>
          <p:nvPr/>
        </p:nvGrpSpPr>
        <p:grpSpPr>
          <a:xfrm>
            <a:off x="503777" y="5430703"/>
            <a:ext cx="306360" cy="262080"/>
            <a:chOff x="503777" y="5430703"/>
            <a:chExt cx="306360" cy="262080"/>
          </a:xfrm>
        </p:grpSpPr>
        <mc:AlternateContent xmlns:mc="http://schemas.openxmlformats.org/markup-compatibility/2006">
          <mc:Choice xmlns:p14="http://schemas.microsoft.com/office/powerpoint/2010/main" Requires="p14">
            <p:contentPart p14:bwMode="auto" r:id="rId1299">
              <p14:nvContentPartPr>
                <p14:cNvPr id="316" name="Freihand 315">
                  <a:extLst>
                    <a:ext uri="{FF2B5EF4-FFF2-40B4-BE49-F238E27FC236}">
                      <a16:creationId xmlns:a16="http://schemas.microsoft.com/office/drawing/2014/main" id="{E6208827-966A-4789-FD60-8784FCE03222}"/>
                    </a:ext>
                  </a:extLst>
                </p14:cNvPr>
                <p14:cNvContentPartPr/>
                <p14:nvPr/>
              </p14:nvContentPartPr>
              <p14:xfrm>
                <a:off x="631937" y="5525023"/>
                <a:ext cx="9000" cy="151200"/>
              </p14:xfrm>
            </p:contentPart>
          </mc:Choice>
          <mc:Fallback>
            <p:pic>
              <p:nvPicPr>
                <p:cNvPr id="316" name="Freihand 315">
                  <a:extLst>
                    <a:ext uri="{FF2B5EF4-FFF2-40B4-BE49-F238E27FC236}">
                      <a16:creationId xmlns:a16="http://schemas.microsoft.com/office/drawing/2014/main" id="{E6208827-966A-4789-FD60-8784FCE03222}"/>
                    </a:ext>
                  </a:extLst>
                </p:cNvPr>
                <p:cNvPicPr/>
                <p:nvPr/>
              </p:nvPicPr>
              <p:blipFill>
                <a:blip r:embed="rId1300"/>
                <a:stretch>
                  <a:fillRect/>
                </a:stretch>
              </p:blipFill>
              <p:spPr>
                <a:xfrm>
                  <a:off x="625817" y="5518903"/>
                  <a:ext cx="21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317" name="Freihand 316">
                  <a:extLst>
                    <a:ext uri="{FF2B5EF4-FFF2-40B4-BE49-F238E27FC236}">
                      <a16:creationId xmlns:a16="http://schemas.microsoft.com/office/drawing/2014/main" id="{313E60E2-19FD-B2EA-EB96-1DB6C04F9B54}"/>
                    </a:ext>
                  </a:extLst>
                </p14:cNvPr>
                <p14:cNvContentPartPr/>
                <p14:nvPr/>
              </p14:nvContentPartPr>
              <p14:xfrm>
                <a:off x="710057" y="5521423"/>
                <a:ext cx="92160" cy="171360"/>
              </p14:xfrm>
            </p:contentPart>
          </mc:Choice>
          <mc:Fallback>
            <p:pic>
              <p:nvPicPr>
                <p:cNvPr id="317" name="Freihand 316">
                  <a:extLst>
                    <a:ext uri="{FF2B5EF4-FFF2-40B4-BE49-F238E27FC236}">
                      <a16:creationId xmlns:a16="http://schemas.microsoft.com/office/drawing/2014/main" id="{313E60E2-19FD-B2EA-EB96-1DB6C04F9B54}"/>
                    </a:ext>
                  </a:extLst>
                </p:cNvPr>
                <p:cNvPicPr/>
                <p:nvPr/>
              </p:nvPicPr>
              <p:blipFill>
                <a:blip r:embed="rId1302"/>
                <a:stretch>
                  <a:fillRect/>
                </a:stretch>
              </p:blipFill>
              <p:spPr>
                <a:xfrm>
                  <a:off x="703937" y="5515303"/>
                  <a:ext cx="104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318" name="Freihand 317">
                  <a:extLst>
                    <a:ext uri="{FF2B5EF4-FFF2-40B4-BE49-F238E27FC236}">
                      <a16:creationId xmlns:a16="http://schemas.microsoft.com/office/drawing/2014/main" id="{0C53DA27-3914-5EA0-A6CC-BC3B51BF770A}"/>
                    </a:ext>
                  </a:extLst>
                </p14:cNvPr>
                <p14:cNvContentPartPr/>
                <p14:nvPr/>
              </p14:nvContentPartPr>
              <p14:xfrm>
                <a:off x="796097" y="5430703"/>
                <a:ext cx="14040" cy="86400"/>
              </p14:xfrm>
            </p:contentPart>
          </mc:Choice>
          <mc:Fallback>
            <p:pic>
              <p:nvPicPr>
                <p:cNvPr id="318" name="Freihand 317">
                  <a:extLst>
                    <a:ext uri="{FF2B5EF4-FFF2-40B4-BE49-F238E27FC236}">
                      <a16:creationId xmlns:a16="http://schemas.microsoft.com/office/drawing/2014/main" id="{0C53DA27-3914-5EA0-A6CC-BC3B51BF770A}"/>
                    </a:ext>
                  </a:extLst>
                </p:cNvPr>
                <p:cNvPicPr/>
                <p:nvPr/>
              </p:nvPicPr>
              <p:blipFill>
                <a:blip r:embed="rId1304"/>
                <a:stretch>
                  <a:fillRect/>
                </a:stretch>
              </p:blipFill>
              <p:spPr>
                <a:xfrm>
                  <a:off x="789977" y="5424583"/>
                  <a:ext cx="26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737" name="Freihand 736">
                  <a:extLst>
                    <a:ext uri="{FF2B5EF4-FFF2-40B4-BE49-F238E27FC236}">
                      <a16:creationId xmlns:a16="http://schemas.microsoft.com/office/drawing/2014/main" id="{79A8ED1C-4D66-F68F-8FD6-A7D05998CB4D}"/>
                    </a:ext>
                  </a:extLst>
                </p14:cNvPr>
                <p14:cNvContentPartPr/>
                <p14:nvPr/>
              </p14:nvContentPartPr>
              <p14:xfrm>
                <a:off x="503777" y="5483983"/>
                <a:ext cx="67320" cy="70200"/>
              </p14:xfrm>
            </p:contentPart>
          </mc:Choice>
          <mc:Fallback>
            <p:pic>
              <p:nvPicPr>
                <p:cNvPr id="737" name="Freihand 736">
                  <a:extLst>
                    <a:ext uri="{FF2B5EF4-FFF2-40B4-BE49-F238E27FC236}">
                      <a16:creationId xmlns:a16="http://schemas.microsoft.com/office/drawing/2014/main" id="{79A8ED1C-4D66-F68F-8FD6-A7D05998CB4D}"/>
                    </a:ext>
                  </a:extLst>
                </p:cNvPr>
                <p:cNvPicPr/>
                <p:nvPr/>
              </p:nvPicPr>
              <p:blipFill>
                <a:blip r:embed="rId1306"/>
                <a:stretch>
                  <a:fillRect/>
                </a:stretch>
              </p:blipFill>
              <p:spPr>
                <a:xfrm>
                  <a:off x="497657" y="5477863"/>
                  <a:ext cx="79560" cy="82440"/>
                </a:xfrm>
                <a:prstGeom prst="rect">
                  <a:avLst/>
                </a:prstGeom>
              </p:spPr>
            </p:pic>
          </mc:Fallback>
        </mc:AlternateContent>
      </p:grpSp>
      <p:grpSp>
        <p:nvGrpSpPr>
          <p:cNvPr id="759" name="Gruppieren 758">
            <a:extLst>
              <a:ext uri="{FF2B5EF4-FFF2-40B4-BE49-F238E27FC236}">
                <a16:creationId xmlns:a16="http://schemas.microsoft.com/office/drawing/2014/main" id="{CBCEFBC6-60EA-39FC-1A6A-89D15DAB944C}"/>
              </a:ext>
            </a:extLst>
          </p:cNvPr>
          <p:cNvGrpSpPr/>
          <p:nvPr/>
        </p:nvGrpSpPr>
        <p:grpSpPr>
          <a:xfrm>
            <a:off x="1821017" y="5424943"/>
            <a:ext cx="462600" cy="194400"/>
            <a:chOff x="1821017" y="5424943"/>
            <a:chExt cx="462600" cy="194400"/>
          </a:xfrm>
        </p:grpSpPr>
        <mc:AlternateContent xmlns:mc="http://schemas.openxmlformats.org/markup-compatibility/2006">
          <mc:Choice xmlns:p14="http://schemas.microsoft.com/office/powerpoint/2010/main" Requires="p14">
            <p:contentPart p14:bwMode="auto" r:id="rId1307">
              <p14:nvContentPartPr>
                <p14:cNvPr id="745" name="Freihand 744">
                  <a:extLst>
                    <a:ext uri="{FF2B5EF4-FFF2-40B4-BE49-F238E27FC236}">
                      <a16:creationId xmlns:a16="http://schemas.microsoft.com/office/drawing/2014/main" id="{7C4E8285-DEA6-1A9F-D25A-3CE94362439B}"/>
                    </a:ext>
                  </a:extLst>
                </p14:cNvPr>
                <p14:cNvContentPartPr/>
                <p14:nvPr/>
              </p14:nvContentPartPr>
              <p14:xfrm>
                <a:off x="1821017" y="5424943"/>
                <a:ext cx="91440" cy="194040"/>
              </p14:xfrm>
            </p:contentPart>
          </mc:Choice>
          <mc:Fallback>
            <p:pic>
              <p:nvPicPr>
                <p:cNvPr id="745" name="Freihand 744">
                  <a:extLst>
                    <a:ext uri="{FF2B5EF4-FFF2-40B4-BE49-F238E27FC236}">
                      <a16:creationId xmlns:a16="http://schemas.microsoft.com/office/drawing/2014/main" id="{7C4E8285-DEA6-1A9F-D25A-3CE94362439B}"/>
                    </a:ext>
                  </a:extLst>
                </p:cNvPr>
                <p:cNvPicPr/>
                <p:nvPr/>
              </p:nvPicPr>
              <p:blipFill>
                <a:blip r:embed="rId1308"/>
                <a:stretch>
                  <a:fillRect/>
                </a:stretch>
              </p:blipFill>
              <p:spPr>
                <a:xfrm>
                  <a:off x="1814897" y="5418823"/>
                  <a:ext cx="103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746" name="Freihand 745">
                  <a:extLst>
                    <a:ext uri="{FF2B5EF4-FFF2-40B4-BE49-F238E27FC236}">
                      <a16:creationId xmlns:a16="http://schemas.microsoft.com/office/drawing/2014/main" id="{F516B624-77C5-A49B-2854-09ECCD7CA302}"/>
                    </a:ext>
                  </a:extLst>
                </p14:cNvPr>
                <p14:cNvContentPartPr/>
                <p14:nvPr/>
              </p14:nvContentPartPr>
              <p14:xfrm>
                <a:off x="2030897" y="5464183"/>
                <a:ext cx="78480" cy="155160"/>
              </p14:xfrm>
            </p:contentPart>
          </mc:Choice>
          <mc:Fallback>
            <p:pic>
              <p:nvPicPr>
                <p:cNvPr id="746" name="Freihand 745">
                  <a:extLst>
                    <a:ext uri="{FF2B5EF4-FFF2-40B4-BE49-F238E27FC236}">
                      <a16:creationId xmlns:a16="http://schemas.microsoft.com/office/drawing/2014/main" id="{F516B624-77C5-A49B-2854-09ECCD7CA302}"/>
                    </a:ext>
                  </a:extLst>
                </p:cNvPr>
                <p:cNvPicPr/>
                <p:nvPr/>
              </p:nvPicPr>
              <p:blipFill>
                <a:blip r:embed="rId1310"/>
                <a:stretch>
                  <a:fillRect/>
                </a:stretch>
              </p:blipFill>
              <p:spPr>
                <a:xfrm>
                  <a:off x="2024777" y="5458063"/>
                  <a:ext cx="90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747" name="Freihand 746">
                  <a:extLst>
                    <a:ext uri="{FF2B5EF4-FFF2-40B4-BE49-F238E27FC236}">
                      <a16:creationId xmlns:a16="http://schemas.microsoft.com/office/drawing/2014/main" id="{01316DE0-BAFA-05EB-0B29-BCCC42A88C24}"/>
                    </a:ext>
                  </a:extLst>
                </p14:cNvPr>
                <p14:cNvContentPartPr/>
                <p14:nvPr/>
              </p14:nvContentPartPr>
              <p14:xfrm>
                <a:off x="2184617" y="5462023"/>
                <a:ext cx="99000" cy="129240"/>
              </p14:xfrm>
            </p:contentPart>
          </mc:Choice>
          <mc:Fallback>
            <p:pic>
              <p:nvPicPr>
                <p:cNvPr id="747" name="Freihand 746">
                  <a:extLst>
                    <a:ext uri="{FF2B5EF4-FFF2-40B4-BE49-F238E27FC236}">
                      <a16:creationId xmlns:a16="http://schemas.microsoft.com/office/drawing/2014/main" id="{01316DE0-BAFA-05EB-0B29-BCCC42A88C24}"/>
                    </a:ext>
                  </a:extLst>
                </p:cNvPr>
                <p:cNvPicPr/>
                <p:nvPr/>
              </p:nvPicPr>
              <p:blipFill>
                <a:blip r:embed="rId1312"/>
                <a:stretch>
                  <a:fillRect/>
                </a:stretch>
              </p:blipFill>
              <p:spPr>
                <a:xfrm>
                  <a:off x="2178497" y="5455903"/>
                  <a:ext cx="111240" cy="141480"/>
                </a:xfrm>
                <a:prstGeom prst="rect">
                  <a:avLst/>
                </a:prstGeom>
              </p:spPr>
            </p:pic>
          </mc:Fallback>
        </mc:AlternateContent>
      </p:grpSp>
      <p:grpSp>
        <p:nvGrpSpPr>
          <p:cNvPr id="758" name="Gruppieren 757">
            <a:extLst>
              <a:ext uri="{FF2B5EF4-FFF2-40B4-BE49-F238E27FC236}">
                <a16:creationId xmlns:a16="http://schemas.microsoft.com/office/drawing/2014/main" id="{2005EBCB-537C-584D-C3D3-1229FD1A47D1}"/>
              </a:ext>
            </a:extLst>
          </p:cNvPr>
          <p:cNvGrpSpPr/>
          <p:nvPr/>
        </p:nvGrpSpPr>
        <p:grpSpPr>
          <a:xfrm>
            <a:off x="2465777" y="5402983"/>
            <a:ext cx="622800" cy="200520"/>
            <a:chOff x="2465777" y="5402983"/>
            <a:chExt cx="622800" cy="200520"/>
          </a:xfrm>
        </p:grpSpPr>
        <mc:AlternateContent xmlns:mc="http://schemas.openxmlformats.org/markup-compatibility/2006">
          <mc:Choice xmlns:p14="http://schemas.microsoft.com/office/powerpoint/2010/main" Requires="p14">
            <p:contentPart p14:bwMode="auto" r:id="rId1313">
              <p14:nvContentPartPr>
                <p14:cNvPr id="748" name="Freihand 747">
                  <a:extLst>
                    <a:ext uri="{FF2B5EF4-FFF2-40B4-BE49-F238E27FC236}">
                      <a16:creationId xmlns:a16="http://schemas.microsoft.com/office/drawing/2014/main" id="{2E9E6D45-F70F-F565-4195-4B3B2765A053}"/>
                    </a:ext>
                  </a:extLst>
                </p14:cNvPr>
                <p14:cNvContentPartPr/>
                <p14:nvPr/>
              </p14:nvContentPartPr>
              <p14:xfrm>
                <a:off x="2465777" y="5420263"/>
                <a:ext cx="219960" cy="152640"/>
              </p14:xfrm>
            </p:contentPart>
          </mc:Choice>
          <mc:Fallback>
            <p:pic>
              <p:nvPicPr>
                <p:cNvPr id="748" name="Freihand 747">
                  <a:extLst>
                    <a:ext uri="{FF2B5EF4-FFF2-40B4-BE49-F238E27FC236}">
                      <a16:creationId xmlns:a16="http://schemas.microsoft.com/office/drawing/2014/main" id="{2E9E6D45-F70F-F565-4195-4B3B2765A053}"/>
                    </a:ext>
                  </a:extLst>
                </p:cNvPr>
                <p:cNvPicPr/>
                <p:nvPr/>
              </p:nvPicPr>
              <p:blipFill>
                <a:blip r:embed="rId1314"/>
                <a:stretch>
                  <a:fillRect/>
                </a:stretch>
              </p:blipFill>
              <p:spPr>
                <a:xfrm>
                  <a:off x="2459657" y="5414143"/>
                  <a:ext cx="232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749" name="Freihand 748">
                  <a:extLst>
                    <a:ext uri="{FF2B5EF4-FFF2-40B4-BE49-F238E27FC236}">
                      <a16:creationId xmlns:a16="http://schemas.microsoft.com/office/drawing/2014/main" id="{07F278C5-3645-609C-1B9A-3C2578004478}"/>
                    </a:ext>
                  </a:extLst>
                </p14:cNvPr>
                <p14:cNvContentPartPr/>
                <p14:nvPr/>
              </p14:nvContentPartPr>
              <p14:xfrm>
                <a:off x="2725697" y="5404423"/>
                <a:ext cx="125280" cy="199080"/>
              </p14:xfrm>
            </p:contentPart>
          </mc:Choice>
          <mc:Fallback>
            <p:pic>
              <p:nvPicPr>
                <p:cNvPr id="749" name="Freihand 748">
                  <a:extLst>
                    <a:ext uri="{FF2B5EF4-FFF2-40B4-BE49-F238E27FC236}">
                      <a16:creationId xmlns:a16="http://schemas.microsoft.com/office/drawing/2014/main" id="{07F278C5-3645-609C-1B9A-3C2578004478}"/>
                    </a:ext>
                  </a:extLst>
                </p:cNvPr>
                <p:cNvPicPr/>
                <p:nvPr/>
              </p:nvPicPr>
              <p:blipFill>
                <a:blip r:embed="rId1316"/>
                <a:stretch>
                  <a:fillRect/>
                </a:stretch>
              </p:blipFill>
              <p:spPr>
                <a:xfrm>
                  <a:off x="2719577" y="5398303"/>
                  <a:ext cx="1375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750" name="Freihand 749">
                  <a:extLst>
                    <a:ext uri="{FF2B5EF4-FFF2-40B4-BE49-F238E27FC236}">
                      <a16:creationId xmlns:a16="http://schemas.microsoft.com/office/drawing/2014/main" id="{9F0CE7BC-C778-B718-C9E4-F1A9160D22F9}"/>
                    </a:ext>
                  </a:extLst>
                </p14:cNvPr>
                <p14:cNvContentPartPr/>
                <p14:nvPr/>
              </p14:nvContentPartPr>
              <p14:xfrm>
                <a:off x="2891657" y="5417023"/>
                <a:ext cx="67680" cy="140040"/>
              </p14:xfrm>
            </p:contentPart>
          </mc:Choice>
          <mc:Fallback>
            <p:pic>
              <p:nvPicPr>
                <p:cNvPr id="750" name="Freihand 749">
                  <a:extLst>
                    <a:ext uri="{FF2B5EF4-FFF2-40B4-BE49-F238E27FC236}">
                      <a16:creationId xmlns:a16="http://schemas.microsoft.com/office/drawing/2014/main" id="{9F0CE7BC-C778-B718-C9E4-F1A9160D22F9}"/>
                    </a:ext>
                  </a:extLst>
                </p:cNvPr>
                <p:cNvPicPr/>
                <p:nvPr/>
              </p:nvPicPr>
              <p:blipFill>
                <a:blip r:embed="rId1318"/>
                <a:stretch>
                  <a:fillRect/>
                </a:stretch>
              </p:blipFill>
              <p:spPr>
                <a:xfrm>
                  <a:off x="2885537" y="5410903"/>
                  <a:ext cx="79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751" name="Freihand 750">
                  <a:extLst>
                    <a:ext uri="{FF2B5EF4-FFF2-40B4-BE49-F238E27FC236}">
                      <a16:creationId xmlns:a16="http://schemas.microsoft.com/office/drawing/2014/main" id="{CE0DF43E-D40D-1E3E-D3D8-426187ED8439}"/>
                    </a:ext>
                  </a:extLst>
                </p14:cNvPr>
                <p14:cNvContentPartPr/>
                <p14:nvPr/>
              </p14:nvContentPartPr>
              <p14:xfrm>
                <a:off x="2984177" y="5402983"/>
                <a:ext cx="104400" cy="148320"/>
              </p14:xfrm>
            </p:contentPart>
          </mc:Choice>
          <mc:Fallback>
            <p:pic>
              <p:nvPicPr>
                <p:cNvPr id="751" name="Freihand 750">
                  <a:extLst>
                    <a:ext uri="{FF2B5EF4-FFF2-40B4-BE49-F238E27FC236}">
                      <a16:creationId xmlns:a16="http://schemas.microsoft.com/office/drawing/2014/main" id="{CE0DF43E-D40D-1E3E-D3D8-426187ED8439}"/>
                    </a:ext>
                  </a:extLst>
                </p:cNvPr>
                <p:cNvPicPr/>
                <p:nvPr/>
              </p:nvPicPr>
              <p:blipFill>
                <a:blip r:embed="rId1320"/>
                <a:stretch>
                  <a:fillRect/>
                </a:stretch>
              </p:blipFill>
              <p:spPr>
                <a:xfrm>
                  <a:off x="2978057" y="5396863"/>
                  <a:ext cx="116640" cy="160560"/>
                </a:xfrm>
                <a:prstGeom prst="rect">
                  <a:avLst/>
                </a:prstGeom>
              </p:spPr>
            </p:pic>
          </mc:Fallback>
        </mc:AlternateContent>
      </p:grpSp>
      <p:grpSp>
        <p:nvGrpSpPr>
          <p:cNvPr id="771" name="Gruppieren 770">
            <a:extLst>
              <a:ext uri="{FF2B5EF4-FFF2-40B4-BE49-F238E27FC236}">
                <a16:creationId xmlns:a16="http://schemas.microsoft.com/office/drawing/2014/main" id="{8365A123-9B77-ECC2-90F6-FA872DE34A1B}"/>
              </a:ext>
            </a:extLst>
          </p:cNvPr>
          <p:cNvGrpSpPr/>
          <p:nvPr/>
        </p:nvGrpSpPr>
        <p:grpSpPr>
          <a:xfrm>
            <a:off x="2390897" y="5854783"/>
            <a:ext cx="381240" cy="213480"/>
            <a:chOff x="2390897" y="5854783"/>
            <a:chExt cx="381240" cy="213480"/>
          </a:xfrm>
        </p:grpSpPr>
        <mc:AlternateContent xmlns:mc="http://schemas.openxmlformats.org/markup-compatibility/2006">
          <mc:Choice xmlns:p14="http://schemas.microsoft.com/office/powerpoint/2010/main" Requires="p14">
            <p:contentPart p14:bwMode="auto" r:id="rId1321">
              <p14:nvContentPartPr>
                <p14:cNvPr id="766" name="Freihand 765">
                  <a:extLst>
                    <a:ext uri="{FF2B5EF4-FFF2-40B4-BE49-F238E27FC236}">
                      <a16:creationId xmlns:a16="http://schemas.microsoft.com/office/drawing/2014/main" id="{B571B9EB-8EBA-2F47-A98A-C1D67900D1F9}"/>
                    </a:ext>
                  </a:extLst>
                </p14:cNvPr>
                <p14:cNvContentPartPr/>
                <p14:nvPr/>
              </p14:nvContentPartPr>
              <p14:xfrm>
                <a:off x="2390897" y="5876743"/>
                <a:ext cx="99360" cy="191520"/>
              </p14:xfrm>
            </p:contentPart>
          </mc:Choice>
          <mc:Fallback>
            <p:pic>
              <p:nvPicPr>
                <p:cNvPr id="766" name="Freihand 765">
                  <a:extLst>
                    <a:ext uri="{FF2B5EF4-FFF2-40B4-BE49-F238E27FC236}">
                      <a16:creationId xmlns:a16="http://schemas.microsoft.com/office/drawing/2014/main" id="{B571B9EB-8EBA-2F47-A98A-C1D67900D1F9}"/>
                    </a:ext>
                  </a:extLst>
                </p:cNvPr>
                <p:cNvPicPr/>
                <p:nvPr/>
              </p:nvPicPr>
              <p:blipFill>
                <a:blip r:embed="rId1322"/>
                <a:stretch>
                  <a:fillRect/>
                </a:stretch>
              </p:blipFill>
              <p:spPr>
                <a:xfrm>
                  <a:off x="2384777" y="5870623"/>
                  <a:ext cx="1116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767" name="Freihand 766">
                  <a:extLst>
                    <a:ext uri="{FF2B5EF4-FFF2-40B4-BE49-F238E27FC236}">
                      <a16:creationId xmlns:a16="http://schemas.microsoft.com/office/drawing/2014/main" id="{65CBF538-23A2-A97E-D55D-95A0B329B949}"/>
                    </a:ext>
                  </a:extLst>
                </p14:cNvPr>
                <p14:cNvContentPartPr/>
                <p14:nvPr/>
              </p14:nvContentPartPr>
              <p14:xfrm>
                <a:off x="2547497" y="5888263"/>
                <a:ext cx="110160" cy="137520"/>
              </p14:xfrm>
            </p:contentPart>
          </mc:Choice>
          <mc:Fallback>
            <p:pic>
              <p:nvPicPr>
                <p:cNvPr id="767" name="Freihand 766">
                  <a:extLst>
                    <a:ext uri="{FF2B5EF4-FFF2-40B4-BE49-F238E27FC236}">
                      <a16:creationId xmlns:a16="http://schemas.microsoft.com/office/drawing/2014/main" id="{65CBF538-23A2-A97E-D55D-95A0B329B949}"/>
                    </a:ext>
                  </a:extLst>
                </p:cNvPr>
                <p:cNvPicPr/>
                <p:nvPr/>
              </p:nvPicPr>
              <p:blipFill>
                <a:blip r:embed="rId1324"/>
                <a:stretch>
                  <a:fillRect/>
                </a:stretch>
              </p:blipFill>
              <p:spPr>
                <a:xfrm>
                  <a:off x="2541377" y="5882143"/>
                  <a:ext cx="122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320" name="Freihand 319">
                  <a:extLst>
                    <a:ext uri="{FF2B5EF4-FFF2-40B4-BE49-F238E27FC236}">
                      <a16:creationId xmlns:a16="http://schemas.microsoft.com/office/drawing/2014/main" id="{8B0B02D8-0B58-7895-A0D5-284B38679EDE}"/>
                    </a:ext>
                  </a:extLst>
                </p14:cNvPr>
                <p14:cNvContentPartPr/>
                <p14:nvPr/>
              </p14:nvContentPartPr>
              <p14:xfrm>
                <a:off x="2675657" y="5854783"/>
                <a:ext cx="96480" cy="133560"/>
              </p14:xfrm>
            </p:contentPart>
          </mc:Choice>
          <mc:Fallback>
            <p:pic>
              <p:nvPicPr>
                <p:cNvPr id="320" name="Freihand 319">
                  <a:extLst>
                    <a:ext uri="{FF2B5EF4-FFF2-40B4-BE49-F238E27FC236}">
                      <a16:creationId xmlns:a16="http://schemas.microsoft.com/office/drawing/2014/main" id="{8B0B02D8-0B58-7895-A0D5-284B38679EDE}"/>
                    </a:ext>
                  </a:extLst>
                </p:cNvPr>
                <p:cNvPicPr/>
                <p:nvPr/>
              </p:nvPicPr>
              <p:blipFill>
                <a:blip r:embed="rId1326"/>
                <a:stretch>
                  <a:fillRect/>
                </a:stretch>
              </p:blipFill>
              <p:spPr>
                <a:xfrm>
                  <a:off x="2669537" y="5848663"/>
                  <a:ext cx="108720" cy="145800"/>
                </a:xfrm>
                <a:prstGeom prst="rect">
                  <a:avLst/>
                </a:prstGeom>
              </p:spPr>
            </p:pic>
          </mc:Fallback>
        </mc:AlternateContent>
      </p:grpSp>
      <p:grpSp>
        <p:nvGrpSpPr>
          <p:cNvPr id="785" name="Gruppieren 784">
            <a:extLst>
              <a:ext uri="{FF2B5EF4-FFF2-40B4-BE49-F238E27FC236}">
                <a16:creationId xmlns:a16="http://schemas.microsoft.com/office/drawing/2014/main" id="{4E966877-83EC-EE7F-B44F-05E4A80AF457}"/>
              </a:ext>
            </a:extLst>
          </p:cNvPr>
          <p:cNvGrpSpPr/>
          <p:nvPr/>
        </p:nvGrpSpPr>
        <p:grpSpPr>
          <a:xfrm>
            <a:off x="3269297" y="5193823"/>
            <a:ext cx="4449960" cy="808920"/>
            <a:chOff x="3269297" y="5193823"/>
            <a:chExt cx="4449960" cy="808920"/>
          </a:xfrm>
        </p:grpSpPr>
        <mc:AlternateContent xmlns:mc="http://schemas.openxmlformats.org/markup-compatibility/2006">
          <mc:Choice xmlns:p14="http://schemas.microsoft.com/office/powerpoint/2010/main" Requires="p14">
            <p:contentPart p14:bwMode="auto" r:id="rId1327">
              <p14:nvContentPartPr>
                <p14:cNvPr id="752" name="Freihand 751">
                  <a:extLst>
                    <a:ext uri="{FF2B5EF4-FFF2-40B4-BE49-F238E27FC236}">
                      <a16:creationId xmlns:a16="http://schemas.microsoft.com/office/drawing/2014/main" id="{F7226DCC-9A93-4B24-022A-69E0D167823D}"/>
                    </a:ext>
                  </a:extLst>
                </p14:cNvPr>
                <p14:cNvContentPartPr/>
                <p14:nvPr/>
              </p14:nvContentPartPr>
              <p14:xfrm>
                <a:off x="3269297" y="5330623"/>
                <a:ext cx="68040" cy="191160"/>
              </p14:xfrm>
            </p:contentPart>
          </mc:Choice>
          <mc:Fallback>
            <p:pic>
              <p:nvPicPr>
                <p:cNvPr id="752" name="Freihand 751">
                  <a:extLst>
                    <a:ext uri="{FF2B5EF4-FFF2-40B4-BE49-F238E27FC236}">
                      <a16:creationId xmlns:a16="http://schemas.microsoft.com/office/drawing/2014/main" id="{F7226DCC-9A93-4B24-022A-69E0D167823D}"/>
                    </a:ext>
                  </a:extLst>
                </p:cNvPr>
                <p:cNvPicPr/>
                <p:nvPr/>
              </p:nvPicPr>
              <p:blipFill>
                <a:blip r:embed="rId1328"/>
                <a:stretch>
                  <a:fillRect/>
                </a:stretch>
              </p:blipFill>
              <p:spPr>
                <a:xfrm>
                  <a:off x="3263177" y="5324503"/>
                  <a:ext cx="80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753" name="Freihand 752">
                  <a:extLst>
                    <a:ext uri="{FF2B5EF4-FFF2-40B4-BE49-F238E27FC236}">
                      <a16:creationId xmlns:a16="http://schemas.microsoft.com/office/drawing/2014/main" id="{4EC6CB85-CED4-05C2-31AE-6337DCCDB8F6}"/>
                    </a:ext>
                  </a:extLst>
                </p14:cNvPr>
                <p14:cNvContentPartPr/>
                <p14:nvPr/>
              </p14:nvContentPartPr>
              <p14:xfrm>
                <a:off x="3452537" y="5459143"/>
                <a:ext cx="169560" cy="27360"/>
              </p14:xfrm>
            </p:contentPart>
          </mc:Choice>
          <mc:Fallback>
            <p:pic>
              <p:nvPicPr>
                <p:cNvPr id="753" name="Freihand 752">
                  <a:extLst>
                    <a:ext uri="{FF2B5EF4-FFF2-40B4-BE49-F238E27FC236}">
                      <a16:creationId xmlns:a16="http://schemas.microsoft.com/office/drawing/2014/main" id="{4EC6CB85-CED4-05C2-31AE-6337DCCDB8F6}"/>
                    </a:ext>
                  </a:extLst>
                </p:cNvPr>
                <p:cNvPicPr/>
                <p:nvPr/>
              </p:nvPicPr>
              <p:blipFill>
                <a:blip r:embed="rId1330"/>
                <a:stretch>
                  <a:fillRect/>
                </a:stretch>
              </p:blipFill>
              <p:spPr>
                <a:xfrm>
                  <a:off x="3446417" y="5453023"/>
                  <a:ext cx="181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754" name="Freihand 753">
                  <a:extLst>
                    <a:ext uri="{FF2B5EF4-FFF2-40B4-BE49-F238E27FC236}">
                      <a16:creationId xmlns:a16="http://schemas.microsoft.com/office/drawing/2014/main" id="{5CC6C83F-340D-4CD6-DB8C-2334A37A788C}"/>
                    </a:ext>
                  </a:extLst>
                </p14:cNvPr>
                <p14:cNvContentPartPr/>
                <p14:nvPr/>
              </p14:nvContentPartPr>
              <p14:xfrm>
                <a:off x="3497897" y="5528263"/>
                <a:ext cx="162000" cy="12960"/>
              </p14:xfrm>
            </p:contentPart>
          </mc:Choice>
          <mc:Fallback>
            <p:pic>
              <p:nvPicPr>
                <p:cNvPr id="754" name="Freihand 753">
                  <a:extLst>
                    <a:ext uri="{FF2B5EF4-FFF2-40B4-BE49-F238E27FC236}">
                      <a16:creationId xmlns:a16="http://schemas.microsoft.com/office/drawing/2014/main" id="{5CC6C83F-340D-4CD6-DB8C-2334A37A788C}"/>
                    </a:ext>
                  </a:extLst>
                </p:cNvPr>
                <p:cNvPicPr/>
                <p:nvPr/>
              </p:nvPicPr>
              <p:blipFill>
                <a:blip r:embed="rId1332"/>
                <a:stretch>
                  <a:fillRect/>
                </a:stretch>
              </p:blipFill>
              <p:spPr>
                <a:xfrm>
                  <a:off x="3491777" y="5522143"/>
                  <a:ext cx="174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755" name="Freihand 754">
                  <a:extLst>
                    <a:ext uri="{FF2B5EF4-FFF2-40B4-BE49-F238E27FC236}">
                      <a16:creationId xmlns:a16="http://schemas.microsoft.com/office/drawing/2014/main" id="{F9D8FA6F-BF42-A49D-D587-26EEBB9388F1}"/>
                    </a:ext>
                  </a:extLst>
                </p14:cNvPr>
                <p14:cNvContentPartPr/>
                <p14:nvPr/>
              </p14:nvContentPartPr>
              <p14:xfrm>
                <a:off x="3795617" y="5365183"/>
                <a:ext cx="262080" cy="174600"/>
              </p14:xfrm>
            </p:contentPart>
          </mc:Choice>
          <mc:Fallback>
            <p:pic>
              <p:nvPicPr>
                <p:cNvPr id="755" name="Freihand 754">
                  <a:extLst>
                    <a:ext uri="{FF2B5EF4-FFF2-40B4-BE49-F238E27FC236}">
                      <a16:creationId xmlns:a16="http://schemas.microsoft.com/office/drawing/2014/main" id="{F9D8FA6F-BF42-A49D-D587-26EEBB9388F1}"/>
                    </a:ext>
                  </a:extLst>
                </p:cNvPr>
                <p:cNvPicPr/>
                <p:nvPr/>
              </p:nvPicPr>
              <p:blipFill>
                <a:blip r:embed="rId1334"/>
                <a:stretch>
                  <a:fillRect/>
                </a:stretch>
              </p:blipFill>
              <p:spPr>
                <a:xfrm>
                  <a:off x="3789497" y="5359063"/>
                  <a:ext cx="2743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756" name="Freihand 755">
                  <a:extLst>
                    <a:ext uri="{FF2B5EF4-FFF2-40B4-BE49-F238E27FC236}">
                      <a16:creationId xmlns:a16="http://schemas.microsoft.com/office/drawing/2014/main" id="{FC1BECC1-5D0C-8094-BB03-9BBFD1BF8162}"/>
                    </a:ext>
                  </a:extLst>
                </p14:cNvPr>
                <p14:cNvContentPartPr/>
                <p14:nvPr/>
              </p14:nvContentPartPr>
              <p14:xfrm>
                <a:off x="4094057" y="5346823"/>
                <a:ext cx="102600" cy="155520"/>
              </p14:xfrm>
            </p:contentPart>
          </mc:Choice>
          <mc:Fallback>
            <p:pic>
              <p:nvPicPr>
                <p:cNvPr id="756" name="Freihand 755">
                  <a:extLst>
                    <a:ext uri="{FF2B5EF4-FFF2-40B4-BE49-F238E27FC236}">
                      <a16:creationId xmlns:a16="http://schemas.microsoft.com/office/drawing/2014/main" id="{FC1BECC1-5D0C-8094-BB03-9BBFD1BF8162}"/>
                    </a:ext>
                  </a:extLst>
                </p:cNvPr>
                <p:cNvPicPr/>
                <p:nvPr/>
              </p:nvPicPr>
              <p:blipFill>
                <a:blip r:embed="rId1336"/>
                <a:stretch>
                  <a:fillRect/>
                </a:stretch>
              </p:blipFill>
              <p:spPr>
                <a:xfrm>
                  <a:off x="4087937" y="5340703"/>
                  <a:ext cx="114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760" name="Freihand 759">
                  <a:extLst>
                    <a:ext uri="{FF2B5EF4-FFF2-40B4-BE49-F238E27FC236}">
                      <a16:creationId xmlns:a16="http://schemas.microsoft.com/office/drawing/2014/main" id="{C1A19316-FBD3-A359-33CF-86992A1F8D5D}"/>
                    </a:ext>
                  </a:extLst>
                </p14:cNvPr>
                <p14:cNvContentPartPr/>
                <p14:nvPr/>
              </p14:nvContentPartPr>
              <p14:xfrm>
                <a:off x="4357937" y="5391463"/>
                <a:ext cx="25200" cy="135360"/>
              </p14:xfrm>
            </p:contentPart>
          </mc:Choice>
          <mc:Fallback>
            <p:pic>
              <p:nvPicPr>
                <p:cNvPr id="760" name="Freihand 759">
                  <a:extLst>
                    <a:ext uri="{FF2B5EF4-FFF2-40B4-BE49-F238E27FC236}">
                      <a16:creationId xmlns:a16="http://schemas.microsoft.com/office/drawing/2014/main" id="{C1A19316-FBD3-A359-33CF-86992A1F8D5D}"/>
                    </a:ext>
                  </a:extLst>
                </p:cNvPr>
                <p:cNvPicPr/>
                <p:nvPr/>
              </p:nvPicPr>
              <p:blipFill>
                <a:blip r:embed="rId1338"/>
                <a:stretch>
                  <a:fillRect/>
                </a:stretch>
              </p:blipFill>
              <p:spPr>
                <a:xfrm>
                  <a:off x="4351817" y="5385343"/>
                  <a:ext cx="37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761" name="Freihand 760">
                  <a:extLst>
                    <a:ext uri="{FF2B5EF4-FFF2-40B4-BE49-F238E27FC236}">
                      <a16:creationId xmlns:a16="http://schemas.microsoft.com/office/drawing/2014/main" id="{0538C8B9-9D2E-9762-1A4D-C26D538AAFFE}"/>
                    </a:ext>
                  </a:extLst>
                </p14:cNvPr>
                <p14:cNvContentPartPr/>
                <p14:nvPr/>
              </p14:nvContentPartPr>
              <p14:xfrm>
                <a:off x="4337417" y="5350063"/>
                <a:ext cx="228600" cy="145800"/>
              </p14:xfrm>
            </p:contentPart>
          </mc:Choice>
          <mc:Fallback>
            <p:pic>
              <p:nvPicPr>
                <p:cNvPr id="761" name="Freihand 760">
                  <a:extLst>
                    <a:ext uri="{FF2B5EF4-FFF2-40B4-BE49-F238E27FC236}">
                      <a16:creationId xmlns:a16="http://schemas.microsoft.com/office/drawing/2014/main" id="{0538C8B9-9D2E-9762-1A4D-C26D538AAFFE}"/>
                    </a:ext>
                  </a:extLst>
                </p:cNvPr>
                <p:cNvPicPr/>
                <p:nvPr/>
              </p:nvPicPr>
              <p:blipFill>
                <a:blip r:embed="rId1340"/>
                <a:stretch>
                  <a:fillRect/>
                </a:stretch>
              </p:blipFill>
              <p:spPr>
                <a:xfrm>
                  <a:off x="4331297" y="5343943"/>
                  <a:ext cx="240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762" name="Freihand 761">
                  <a:extLst>
                    <a:ext uri="{FF2B5EF4-FFF2-40B4-BE49-F238E27FC236}">
                      <a16:creationId xmlns:a16="http://schemas.microsoft.com/office/drawing/2014/main" id="{94BCAB58-53BC-2D91-28B6-34084E9E2671}"/>
                    </a:ext>
                  </a:extLst>
                </p14:cNvPr>
                <p14:cNvContentPartPr/>
                <p14:nvPr/>
              </p14:nvContentPartPr>
              <p14:xfrm>
                <a:off x="4456937" y="5301823"/>
                <a:ext cx="252360" cy="140760"/>
              </p14:xfrm>
            </p:contentPart>
          </mc:Choice>
          <mc:Fallback>
            <p:pic>
              <p:nvPicPr>
                <p:cNvPr id="762" name="Freihand 761">
                  <a:extLst>
                    <a:ext uri="{FF2B5EF4-FFF2-40B4-BE49-F238E27FC236}">
                      <a16:creationId xmlns:a16="http://schemas.microsoft.com/office/drawing/2014/main" id="{94BCAB58-53BC-2D91-28B6-34084E9E2671}"/>
                    </a:ext>
                  </a:extLst>
                </p:cNvPr>
                <p:cNvPicPr/>
                <p:nvPr/>
              </p:nvPicPr>
              <p:blipFill>
                <a:blip r:embed="rId1342"/>
                <a:stretch>
                  <a:fillRect/>
                </a:stretch>
              </p:blipFill>
              <p:spPr>
                <a:xfrm>
                  <a:off x="4450817" y="5295703"/>
                  <a:ext cx="264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763" name="Freihand 762">
                  <a:extLst>
                    <a:ext uri="{FF2B5EF4-FFF2-40B4-BE49-F238E27FC236}">
                      <a16:creationId xmlns:a16="http://schemas.microsoft.com/office/drawing/2014/main" id="{55B4AEB3-F7FD-B58A-AFEA-9C7CF525ABC7}"/>
                    </a:ext>
                  </a:extLst>
                </p14:cNvPr>
                <p14:cNvContentPartPr/>
                <p14:nvPr/>
              </p14:nvContentPartPr>
              <p14:xfrm>
                <a:off x="4728737" y="5306863"/>
                <a:ext cx="105840" cy="142920"/>
              </p14:xfrm>
            </p:contentPart>
          </mc:Choice>
          <mc:Fallback>
            <p:pic>
              <p:nvPicPr>
                <p:cNvPr id="763" name="Freihand 762">
                  <a:extLst>
                    <a:ext uri="{FF2B5EF4-FFF2-40B4-BE49-F238E27FC236}">
                      <a16:creationId xmlns:a16="http://schemas.microsoft.com/office/drawing/2014/main" id="{55B4AEB3-F7FD-B58A-AFEA-9C7CF525ABC7}"/>
                    </a:ext>
                  </a:extLst>
                </p:cNvPr>
                <p:cNvPicPr/>
                <p:nvPr/>
              </p:nvPicPr>
              <p:blipFill>
                <a:blip r:embed="rId1344"/>
                <a:stretch>
                  <a:fillRect/>
                </a:stretch>
              </p:blipFill>
              <p:spPr>
                <a:xfrm>
                  <a:off x="4722617" y="5300743"/>
                  <a:ext cx="118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764" name="Freihand 763">
                  <a:extLst>
                    <a:ext uri="{FF2B5EF4-FFF2-40B4-BE49-F238E27FC236}">
                      <a16:creationId xmlns:a16="http://schemas.microsoft.com/office/drawing/2014/main" id="{5E98A24D-83E3-DE9D-012B-5B59A3994E77}"/>
                    </a:ext>
                  </a:extLst>
                </p14:cNvPr>
                <p14:cNvContentPartPr/>
                <p14:nvPr/>
              </p14:nvContentPartPr>
              <p14:xfrm>
                <a:off x="4900097" y="5193823"/>
                <a:ext cx="92880" cy="232200"/>
              </p14:xfrm>
            </p:contentPart>
          </mc:Choice>
          <mc:Fallback>
            <p:pic>
              <p:nvPicPr>
                <p:cNvPr id="764" name="Freihand 763">
                  <a:extLst>
                    <a:ext uri="{FF2B5EF4-FFF2-40B4-BE49-F238E27FC236}">
                      <a16:creationId xmlns:a16="http://schemas.microsoft.com/office/drawing/2014/main" id="{5E98A24D-83E3-DE9D-012B-5B59A3994E77}"/>
                    </a:ext>
                  </a:extLst>
                </p:cNvPr>
                <p:cNvPicPr/>
                <p:nvPr/>
              </p:nvPicPr>
              <p:blipFill>
                <a:blip r:embed="rId1346"/>
                <a:stretch>
                  <a:fillRect/>
                </a:stretch>
              </p:blipFill>
              <p:spPr>
                <a:xfrm>
                  <a:off x="4893977" y="5187703"/>
                  <a:ext cx="1051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321" name="Freihand 320">
                  <a:extLst>
                    <a:ext uri="{FF2B5EF4-FFF2-40B4-BE49-F238E27FC236}">
                      <a16:creationId xmlns:a16="http://schemas.microsoft.com/office/drawing/2014/main" id="{26A38D14-9D57-B4DE-9D2C-E61DE5758449}"/>
                    </a:ext>
                  </a:extLst>
                </p14:cNvPr>
                <p14:cNvContentPartPr/>
                <p14:nvPr/>
              </p14:nvContentPartPr>
              <p14:xfrm>
                <a:off x="3448577" y="5897623"/>
                <a:ext cx="146880" cy="98280"/>
              </p14:xfrm>
            </p:contentPart>
          </mc:Choice>
          <mc:Fallback>
            <p:pic>
              <p:nvPicPr>
                <p:cNvPr id="321" name="Freihand 320">
                  <a:extLst>
                    <a:ext uri="{FF2B5EF4-FFF2-40B4-BE49-F238E27FC236}">
                      <a16:creationId xmlns:a16="http://schemas.microsoft.com/office/drawing/2014/main" id="{26A38D14-9D57-B4DE-9D2C-E61DE5758449}"/>
                    </a:ext>
                  </a:extLst>
                </p:cNvPr>
                <p:cNvPicPr/>
                <p:nvPr/>
              </p:nvPicPr>
              <p:blipFill>
                <a:blip r:embed="rId1348"/>
                <a:stretch>
                  <a:fillRect/>
                </a:stretch>
              </p:blipFill>
              <p:spPr>
                <a:xfrm>
                  <a:off x="3442457" y="5891503"/>
                  <a:ext cx="159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322" name="Freihand 321">
                  <a:extLst>
                    <a:ext uri="{FF2B5EF4-FFF2-40B4-BE49-F238E27FC236}">
                      <a16:creationId xmlns:a16="http://schemas.microsoft.com/office/drawing/2014/main" id="{B58C0830-706F-AE7C-E0A4-E93925DA5146}"/>
                    </a:ext>
                  </a:extLst>
                </p14:cNvPr>
                <p14:cNvContentPartPr/>
                <p14:nvPr/>
              </p14:nvContentPartPr>
              <p14:xfrm>
                <a:off x="3768257" y="5813383"/>
                <a:ext cx="165600" cy="154440"/>
              </p14:xfrm>
            </p:contentPart>
          </mc:Choice>
          <mc:Fallback>
            <p:pic>
              <p:nvPicPr>
                <p:cNvPr id="322" name="Freihand 321">
                  <a:extLst>
                    <a:ext uri="{FF2B5EF4-FFF2-40B4-BE49-F238E27FC236}">
                      <a16:creationId xmlns:a16="http://schemas.microsoft.com/office/drawing/2014/main" id="{B58C0830-706F-AE7C-E0A4-E93925DA5146}"/>
                    </a:ext>
                  </a:extLst>
                </p:cNvPr>
                <p:cNvPicPr/>
                <p:nvPr/>
              </p:nvPicPr>
              <p:blipFill>
                <a:blip r:embed="rId1350"/>
                <a:stretch>
                  <a:fillRect/>
                </a:stretch>
              </p:blipFill>
              <p:spPr>
                <a:xfrm>
                  <a:off x="3762137" y="5807263"/>
                  <a:ext cx="177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323" name="Freihand 322">
                  <a:extLst>
                    <a:ext uri="{FF2B5EF4-FFF2-40B4-BE49-F238E27FC236}">
                      <a16:creationId xmlns:a16="http://schemas.microsoft.com/office/drawing/2014/main" id="{517372FB-5B84-FD6C-9468-D681E8411976}"/>
                    </a:ext>
                  </a:extLst>
                </p14:cNvPr>
                <p14:cNvContentPartPr/>
                <p14:nvPr/>
              </p14:nvContentPartPr>
              <p14:xfrm>
                <a:off x="3989657" y="5822023"/>
                <a:ext cx="96120" cy="114120"/>
              </p14:xfrm>
            </p:contentPart>
          </mc:Choice>
          <mc:Fallback>
            <p:pic>
              <p:nvPicPr>
                <p:cNvPr id="323" name="Freihand 322">
                  <a:extLst>
                    <a:ext uri="{FF2B5EF4-FFF2-40B4-BE49-F238E27FC236}">
                      <a16:creationId xmlns:a16="http://schemas.microsoft.com/office/drawing/2014/main" id="{517372FB-5B84-FD6C-9468-D681E8411976}"/>
                    </a:ext>
                  </a:extLst>
                </p:cNvPr>
                <p:cNvPicPr/>
                <p:nvPr/>
              </p:nvPicPr>
              <p:blipFill>
                <a:blip r:embed="rId1352"/>
                <a:stretch>
                  <a:fillRect/>
                </a:stretch>
              </p:blipFill>
              <p:spPr>
                <a:xfrm>
                  <a:off x="3983537" y="5815903"/>
                  <a:ext cx="108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324" name="Freihand 323">
                  <a:extLst>
                    <a:ext uri="{FF2B5EF4-FFF2-40B4-BE49-F238E27FC236}">
                      <a16:creationId xmlns:a16="http://schemas.microsoft.com/office/drawing/2014/main" id="{7CEFD3C9-1302-0E58-80CD-C1B2153E496B}"/>
                    </a:ext>
                  </a:extLst>
                </p14:cNvPr>
                <p14:cNvContentPartPr/>
                <p14:nvPr/>
              </p14:nvContentPartPr>
              <p14:xfrm>
                <a:off x="4140497" y="5805823"/>
                <a:ext cx="106920" cy="125640"/>
              </p14:xfrm>
            </p:contentPart>
          </mc:Choice>
          <mc:Fallback>
            <p:pic>
              <p:nvPicPr>
                <p:cNvPr id="324" name="Freihand 323">
                  <a:extLst>
                    <a:ext uri="{FF2B5EF4-FFF2-40B4-BE49-F238E27FC236}">
                      <a16:creationId xmlns:a16="http://schemas.microsoft.com/office/drawing/2014/main" id="{7CEFD3C9-1302-0E58-80CD-C1B2153E496B}"/>
                    </a:ext>
                  </a:extLst>
                </p:cNvPr>
                <p:cNvPicPr/>
                <p:nvPr/>
              </p:nvPicPr>
              <p:blipFill>
                <a:blip r:embed="rId1354"/>
                <a:stretch>
                  <a:fillRect/>
                </a:stretch>
              </p:blipFill>
              <p:spPr>
                <a:xfrm>
                  <a:off x="4134377" y="5799703"/>
                  <a:ext cx="119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325" name="Freihand 324">
                  <a:extLst>
                    <a:ext uri="{FF2B5EF4-FFF2-40B4-BE49-F238E27FC236}">
                      <a16:creationId xmlns:a16="http://schemas.microsoft.com/office/drawing/2014/main" id="{2AB1212B-CB84-41BB-932D-C5B40028FFB2}"/>
                    </a:ext>
                  </a:extLst>
                </p14:cNvPr>
                <p14:cNvContentPartPr/>
                <p14:nvPr/>
              </p14:nvContentPartPr>
              <p14:xfrm>
                <a:off x="4358657" y="5797183"/>
                <a:ext cx="255240" cy="132120"/>
              </p14:xfrm>
            </p:contentPart>
          </mc:Choice>
          <mc:Fallback>
            <p:pic>
              <p:nvPicPr>
                <p:cNvPr id="325" name="Freihand 324">
                  <a:extLst>
                    <a:ext uri="{FF2B5EF4-FFF2-40B4-BE49-F238E27FC236}">
                      <a16:creationId xmlns:a16="http://schemas.microsoft.com/office/drawing/2014/main" id="{2AB1212B-CB84-41BB-932D-C5B40028FFB2}"/>
                    </a:ext>
                  </a:extLst>
                </p:cNvPr>
                <p:cNvPicPr/>
                <p:nvPr/>
              </p:nvPicPr>
              <p:blipFill>
                <a:blip r:embed="rId1356"/>
                <a:stretch>
                  <a:fillRect/>
                </a:stretch>
              </p:blipFill>
              <p:spPr>
                <a:xfrm>
                  <a:off x="4352537" y="5791063"/>
                  <a:ext cx="267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326" name="Freihand 325">
                  <a:extLst>
                    <a:ext uri="{FF2B5EF4-FFF2-40B4-BE49-F238E27FC236}">
                      <a16:creationId xmlns:a16="http://schemas.microsoft.com/office/drawing/2014/main" id="{A41C953A-458E-B888-57B4-32B7F3A63F96}"/>
                    </a:ext>
                  </a:extLst>
                </p14:cNvPr>
                <p14:cNvContentPartPr/>
                <p14:nvPr/>
              </p14:nvContentPartPr>
              <p14:xfrm>
                <a:off x="4543697" y="5698183"/>
                <a:ext cx="27000" cy="6840"/>
              </p14:xfrm>
            </p:contentPart>
          </mc:Choice>
          <mc:Fallback>
            <p:pic>
              <p:nvPicPr>
                <p:cNvPr id="326" name="Freihand 325">
                  <a:extLst>
                    <a:ext uri="{FF2B5EF4-FFF2-40B4-BE49-F238E27FC236}">
                      <a16:creationId xmlns:a16="http://schemas.microsoft.com/office/drawing/2014/main" id="{A41C953A-458E-B888-57B4-32B7F3A63F96}"/>
                    </a:ext>
                  </a:extLst>
                </p:cNvPr>
                <p:cNvPicPr/>
                <p:nvPr/>
              </p:nvPicPr>
              <p:blipFill>
                <a:blip r:embed="rId1358"/>
                <a:stretch>
                  <a:fillRect/>
                </a:stretch>
              </p:blipFill>
              <p:spPr>
                <a:xfrm>
                  <a:off x="4537577" y="5692063"/>
                  <a:ext cx="39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327" name="Freihand 326">
                  <a:extLst>
                    <a:ext uri="{FF2B5EF4-FFF2-40B4-BE49-F238E27FC236}">
                      <a16:creationId xmlns:a16="http://schemas.microsoft.com/office/drawing/2014/main" id="{D1CD248C-8ABE-4CB6-81F0-CBC5D4194C3B}"/>
                    </a:ext>
                  </a:extLst>
                </p14:cNvPr>
                <p14:cNvContentPartPr/>
                <p14:nvPr/>
              </p14:nvContentPartPr>
              <p14:xfrm>
                <a:off x="4812977" y="5840743"/>
                <a:ext cx="215640" cy="71640"/>
              </p14:xfrm>
            </p:contentPart>
          </mc:Choice>
          <mc:Fallback>
            <p:pic>
              <p:nvPicPr>
                <p:cNvPr id="327" name="Freihand 326">
                  <a:extLst>
                    <a:ext uri="{FF2B5EF4-FFF2-40B4-BE49-F238E27FC236}">
                      <a16:creationId xmlns:a16="http://schemas.microsoft.com/office/drawing/2014/main" id="{D1CD248C-8ABE-4CB6-81F0-CBC5D4194C3B}"/>
                    </a:ext>
                  </a:extLst>
                </p:cNvPr>
                <p:cNvPicPr/>
                <p:nvPr/>
              </p:nvPicPr>
              <p:blipFill>
                <a:blip r:embed="rId1360"/>
                <a:stretch>
                  <a:fillRect/>
                </a:stretch>
              </p:blipFill>
              <p:spPr>
                <a:xfrm>
                  <a:off x="4806857" y="5834623"/>
                  <a:ext cx="227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328" name="Freihand 327">
                  <a:extLst>
                    <a:ext uri="{FF2B5EF4-FFF2-40B4-BE49-F238E27FC236}">
                      <a16:creationId xmlns:a16="http://schemas.microsoft.com/office/drawing/2014/main" id="{1B1D0BCC-D176-F0E8-D7CA-63D47EA91BC1}"/>
                    </a:ext>
                  </a:extLst>
                </p14:cNvPr>
                <p14:cNvContentPartPr/>
                <p14:nvPr/>
              </p14:nvContentPartPr>
              <p14:xfrm>
                <a:off x="5076137" y="5762983"/>
                <a:ext cx="66240" cy="194040"/>
              </p14:xfrm>
            </p:contentPart>
          </mc:Choice>
          <mc:Fallback>
            <p:pic>
              <p:nvPicPr>
                <p:cNvPr id="328" name="Freihand 327">
                  <a:extLst>
                    <a:ext uri="{FF2B5EF4-FFF2-40B4-BE49-F238E27FC236}">
                      <a16:creationId xmlns:a16="http://schemas.microsoft.com/office/drawing/2014/main" id="{1B1D0BCC-D176-F0E8-D7CA-63D47EA91BC1}"/>
                    </a:ext>
                  </a:extLst>
                </p:cNvPr>
                <p:cNvPicPr/>
                <p:nvPr/>
              </p:nvPicPr>
              <p:blipFill>
                <a:blip r:embed="rId1362"/>
                <a:stretch>
                  <a:fillRect/>
                </a:stretch>
              </p:blipFill>
              <p:spPr>
                <a:xfrm>
                  <a:off x="5070017" y="5756863"/>
                  <a:ext cx="78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329" name="Freihand 328">
                  <a:extLst>
                    <a:ext uri="{FF2B5EF4-FFF2-40B4-BE49-F238E27FC236}">
                      <a16:creationId xmlns:a16="http://schemas.microsoft.com/office/drawing/2014/main" id="{FDCD81A0-2062-D5B1-3024-4051663B7F1B}"/>
                    </a:ext>
                  </a:extLst>
                </p14:cNvPr>
                <p14:cNvContentPartPr/>
                <p14:nvPr/>
              </p14:nvContentPartPr>
              <p14:xfrm>
                <a:off x="5274137" y="5675863"/>
                <a:ext cx="103680" cy="251640"/>
              </p14:xfrm>
            </p:contentPart>
          </mc:Choice>
          <mc:Fallback>
            <p:pic>
              <p:nvPicPr>
                <p:cNvPr id="329" name="Freihand 328">
                  <a:extLst>
                    <a:ext uri="{FF2B5EF4-FFF2-40B4-BE49-F238E27FC236}">
                      <a16:creationId xmlns:a16="http://schemas.microsoft.com/office/drawing/2014/main" id="{FDCD81A0-2062-D5B1-3024-4051663B7F1B}"/>
                    </a:ext>
                  </a:extLst>
                </p:cNvPr>
                <p:cNvPicPr/>
                <p:nvPr/>
              </p:nvPicPr>
              <p:blipFill>
                <a:blip r:embed="rId1364"/>
                <a:stretch>
                  <a:fillRect/>
                </a:stretch>
              </p:blipFill>
              <p:spPr>
                <a:xfrm>
                  <a:off x="5268017" y="5669743"/>
                  <a:ext cx="1159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334" name="Freihand 333">
                  <a:extLst>
                    <a:ext uri="{FF2B5EF4-FFF2-40B4-BE49-F238E27FC236}">
                      <a16:creationId xmlns:a16="http://schemas.microsoft.com/office/drawing/2014/main" id="{E3BF3DF6-DC63-D08E-F421-05F19F349220}"/>
                    </a:ext>
                  </a:extLst>
                </p14:cNvPr>
                <p14:cNvContentPartPr/>
                <p14:nvPr/>
              </p14:nvContentPartPr>
              <p14:xfrm>
                <a:off x="5376017" y="5640943"/>
                <a:ext cx="134280" cy="192960"/>
              </p14:xfrm>
            </p:contentPart>
          </mc:Choice>
          <mc:Fallback>
            <p:pic>
              <p:nvPicPr>
                <p:cNvPr id="334" name="Freihand 333">
                  <a:extLst>
                    <a:ext uri="{FF2B5EF4-FFF2-40B4-BE49-F238E27FC236}">
                      <a16:creationId xmlns:a16="http://schemas.microsoft.com/office/drawing/2014/main" id="{E3BF3DF6-DC63-D08E-F421-05F19F349220}"/>
                    </a:ext>
                  </a:extLst>
                </p:cNvPr>
                <p:cNvPicPr/>
                <p:nvPr/>
              </p:nvPicPr>
              <p:blipFill>
                <a:blip r:embed="rId1366"/>
                <a:stretch>
                  <a:fillRect/>
                </a:stretch>
              </p:blipFill>
              <p:spPr>
                <a:xfrm>
                  <a:off x="5369897" y="5634823"/>
                  <a:ext cx="146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337" name="Freihand 336">
                  <a:extLst>
                    <a:ext uri="{FF2B5EF4-FFF2-40B4-BE49-F238E27FC236}">
                      <a16:creationId xmlns:a16="http://schemas.microsoft.com/office/drawing/2014/main" id="{3E98CC55-63EF-5422-086E-45ACF2BB0B62}"/>
                    </a:ext>
                  </a:extLst>
                </p14:cNvPr>
                <p14:cNvContentPartPr/>
                <p14:nvPr/>
              </p14:nvContentPartPr>
              <p14:xfrm>
                <a:off x="5595257" y="5812303"/>
                <a:ext cx="213840" cy="98640"/>
              </p14:xfrm>
            </p:contentPart>
          </mc:Choice>
          <mc:Fallback>
            <p:pic>
              <p:nvPicPr>
                <p:cNvPr id="337" name="Freihand 336">
                  <a:extLst>
                    <a:ext uri="{FF2B5EF4-FFF2-40B4-BE49-F238E27FC236}">
                      <a16:creationId xmlns:a16="http://schemas.microsoft.com/office/drawing/2014/main" id="{3E98CC55-63EF-5422-086E-45ACF2BB0B62}"/>
                    </a:ext>
                  </a:extLst>
                </p:cNvPr>
                <p:cNvPicPr/>
                <p:nvPr/>
              </p:nvPicPr>
              <p:blipFill>
                <a:blip r:embed="rId1368"/>
                <a:stretch>
                  <a:fillRect/>
                </a:stretch>
              </p:blipFill>
              <p:spPr>
                <a:xfrm>
                  <a:off x="5589137" y="5806183"/>
                  <a:ext cx="226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354" name="Freihand 353">
                  <a:extLst>
                    <a:ext uri="{FF2B5EF4-FFF2-40B4-BE49-F238E27FC236}">
                      <a16:creationId xmlns:a16="http://schemas.microsoft.com/office/drawing/2014/main" id="{AA712547-BA87-D51C-CC06-2ED6824E2FD4}"/>
                    </a:ext>
                  </a:extLst>
                </p14:cNvPr>
                <p14:cNvContentPartPr/>
                <p14:nvPr/>
              </p14:nvContentPartPr>
              <p14:xfrm>
                <a:off x="5887217" y="5674423"/>
                <a:ext cx="127440" cy="239040"/>
              </p14:xfrm>
            </p:contentPart>
          </mc:Choice>
          <mc:Fallback>
            <p:pic>
              <p:nvPicPr>
                <p:cNvPr id="354" name="Freihand 353">
                  <a:extLst>
                    <a:ext uri="{FF2B5EF4-FFF2-40B4-BE49-F238E27FC236}">
                      <a16:creationId xmlns:a16="http://schemas.microsoft.com/office/drawing/2014/main" id="{AA712547-BA87-D51C-CC06-2ED6824E2FD4}"/>
                    </a:ext>
                  </a:extLst>
                </p:cNvPr>
                <p:cNvPicPr/>
                <p:nvPr/>
              </p:nvPicPr>
              <p:blipFill>
                <a:blip r:embed="rId1370"/>
                <a:stretch>
                  <a:fillRect/>
                </a:stretch>
              </p:blipFill>
              <p:spPr>
                <a:xfrm>
                  <a:off x="5881097" y="5668303"/>
                  <a:ext cx="1396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381" name="Freihand 380">
                  <a:extLst>
                    <a:ext uri="{FF2B5EF4-FFF2-40B4-BE49-F238E27FC236}">
                      <a16:creationId xmlns:a16="http://schemas.microsoft.com/office/drawing/2014/main" id="{9F6FB106-F5D6-BEF4-06E0-672BC294045D}"/>
                    </a:ext>
                  </a:extLst>
                </p14:cNvPr>
                <p14:cNvContentPartPr/>
                <p14:nvPr/>
              </p14:nvContentPartPr>
              <p14:xfrm>
                <a:off x="6078737" y="5699623"/>
                <a:ext cx="117360" cy="159120"/>
              </p14:xfrm>
            </p:contentPart>
          </mc:Choice>
          <mc:Fallback>
            <p:pic>
              <p:nvPicPr>
                <p:cNvPr id="381" name="Freihand 380">
                  <a:extLst>
                    <a:ext uri="{FF2B5EF4-FFF2-40B4-BE49-F238E27FC236}">
                      <a16:creationId xmlns:a16="http://schemas.microsoft.com/office/drawing/2014/main" id="{9F6FB106-F5D6-BEF4-06E0-672BC294045D}"/>
                    </a:ext>
                  </a:extLst>
                </p:cNvPr>
                <p:cNvPicPr/>
                <p:nvPr/>
              </p:nvPicPr>
              <p:blipFill>
                <a:blip r:embed="rId1372"/>
                <a:stretch>
                  <a:fillRect/>
                </a:stretch>
              </p:blipFill>
              <p:spPr>
                <a:xfrm>
                  <a:off x="6072617" y="5693503"/>
                  <a:ext cx="129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385" name="Freihand 384">
                  <a:extLst>
                    <a:ext uri="{FF2B5EF4-FFF2-40B4-BE49-F238E27FC236}">
                      <a16:creationId xmlns:a16="http://schemas.microsoft.com/office/drawing/2014/main" id="{E175696D-F571-1EF3-FDA5-B49245C500BF}"/>
                    </a:ext>
                  </a:extLst>
                </p14:cNvPr>
                <p14:cNvContentPartPr/>
                <p14:nvPr/>
              </p14:nvContentPartPr>
              <p14:xfrm>
                <a:off x="6292577" y="5650663"/>
                <a:ext cx="45360" cy="189720"/>
              </p14:xfrm>
            </p:contentPart>
          </mc:Choice>
          <mc:Fallback>
            <p:pic>
              <p:nvPicPr>
                <p:cNvPr id="385" name="Freihand 384">
                  <a:extLst>
                    <a:ext uri="{FF2B5EF4-FFF2-40B4-BE49-F238E27FC236}">
                      <a16:creationId xmlns:a16="http://schemas.microsoft.com/office/drawing/2014/main" id="{E175696D-F571-1EF3-FDA5-B49245C500BF}"/>
                    </a:ext>
                  </a:extLst>
                </p:cNvPr>
                <p:cNvPicPr/>
                <p:nvPr/>
              </p:nvPicPr>
              <p:blipFill>
                <a:blip r:embed="rId1374"/>
                <a:stretch>
                  <a:fillRect/>
                </a:stretch>
              </p:blipFill>
              <p:spPr>
                <a:xfrm>
                  <a:off x="6286457" y="5644543"/>
                  <a:ext cx="57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388" name="Freihand 387">
                  <a:extLst>
                    <a:ext uri="{FF2B5EF4-FFF2-40B4-BE49-F238E27FC236}">
                      <a16:creationId xmlns:a16="http://schemas.microsoft.com/office/drawing/2014/main" id="{F89936E3-FAE9-76E0-EFBF-CF3306D23049}"/>
                    </a:ext>
                  </a:extLst>
                </p14:cNvPr>
                <p14:cNvContentPartPr/>
                <p14:nvPr/>
              </p14:nvContentPartPr>
              <p14:xfrm>
                <a:off x="6204377" y="5613583"/>
                <a:ext cx="86400" cy="134280"/>
              </p14:xfrm>
            </p:contentPart>
          </mc:Choice>
          <mc:Fallback>
            <p:pic>
              <p:nvPicPr>
                <p:cNvPr id="388" name="Freihand 387">
                  <a:extLst>
                    <a:ext uri="{FF2B5EF4-FFF2-40B4-BE49-F238E27FC236}">
                      <a16:creationId xmlns:a16="http://schemas.microsoft.com/office/drawing/2014/main" id="{F89936E3-FAE9-76E0-EFBF-CF3306D23049}"/>
                    </a:ext>
                  </a:extLst>
                </p:cNvPr>
                <p:cNvPicPr/>
                <p:nvPr/>
              </p:nvPicPr>
              <p:blipFill>
                <a:blip r:embed="rId1376"/>
                <a:stretch>
                  <a:fillRect/>
                </a:stretch>
              </p:blipFill>
              <p:spPr>
                <a:xfrm>
                  <a:off x="6198257" y="5607463"/>
                  <a:ext cx="98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393" name="Freihand 392">
                  <a:extLst>
                    <a:ext uri="{FF2B5EF4-FFF2-40B4-BE49-F238E27FC236}">
                      <a16:creationId xmlns:a16="http://schemas.microsoft.com/office/drawing/2014/main" id="{3041B0B0-CC6E-022C-34E4-DDE67202B422}"/>
                    </a:ext>
                  </a:extLst>
                </p14:cNvPr>
                <p14:cNvContentPartPr/>
                <p14:nvPr/>
              </p14:nvContentPartPr>
              <p14:xfrm>
                <a:off x="6345497" y="5746783"/>
                <a:ext cx="75240" cy="109440"/>
              </p14:xfrm>
            </p:contentPart>
          </mc:Choice>
          <mc:Fallback>
            <p:pic>
              <p:nvPicPr>
                <p:cNvPr id="393" name="Freihand 392">
                  <a:extLst>
                    <a:ext uri="{FF2B5EF4-FFF2-40B4-BE49-F238E27FC236}">
                      <a16:creationId xmlns:a16="http://schemas.microsoft.com/office/drawing/2014/main" id="{3041B0B0-CC6E-022C-34E4-DDE67202B422}"/>
                    </a:ext>
                  </a:extLst>
                </p:cNvPr>
                <p:cNvPicPr/>
                <p:nvPr/>
              </p:nvPicPr>
              <p:blipFill>
                <a:blip r:embed="rId1378"/>
                <a:stretch>
                  <a:fillRect/>
                </a:stretch>
              </p:blipFill>
              <p:spPr>
                <a:xfrm>
                  <a:off x="6339377" y="5740663"/>
                  <a:ext cx="87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768" name="Freihand 767">
                  <a:extLst>
                    <a:ext uri="{FF2B5EF4-FFF2-40B4-BE49-F238E27FC236}">
                      <a16:creationId xmlns:a16="http://schemas.microsoft.com/office/drawing/2014/main" id="{7E188951-3E34-F3E8-82BA-3AF26B3C1259}"/>
                    </a:ext>
                  </a:extLst>
                </p14:cNvPr>
                <p14:cNvContentPartPr/>
                <p14:nvPr/>
              </p14:nvContentPartPr>
              <p14:xfrm>
                <a:off x="6486617" y="5724103"/>
                <a:ext cx="160920" cy="112320"/>
              </p14:xfrm>
            </p:contentPart>
          </mc:Choice>
          <mc:Fallback>
            <p:pic>
              <p:nvPicPr>
                <p:cNvPr id="768" name="Freihand 767">
                  <a:extLst>
                    <a:ext uri="{FF2B5EF4-FFF2-40B4-BE49-F238E27FC236}">
                      <a16:creationId xmlns:a16="http://schemas.microsoft.com/office/drawing/2014/main" id="{7E188951-3E34-F3E8-82BA-3AF26B3C1259}"/>
                    </a:ext>
                  </a:extLst>
                </p:cNvPr>
                <p:cNvPicPr/>
                <p:nvPr/>
              </p:nvPicPr>
              <p:blipFill>
                <a:blip r:embed="rId1380"/>
                <a:stretch>
                  <a:fillRect/>
                </a:stretch>
              </p:blipFill>
              <p:spPr>
                <a:xfrm>
                  <a:off x="6480497" y="5717983"/>
                  <a:ext cx="173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772" name="Freihand 771">
                  <a:extLst>
                    <a:ext uri="{FF2B5EF4-FFF2-40B4-BE49-F238E27FC236}">
                      <a16:creationId xmlns:a16="http://schemas.microsoft.com/office/drawing/2014/main" id="{08F3094C-FD90-A0F1-C978-6E6E9783427C}"/>
                    </a:ext>
                  </a:extLst>
                </p14:cNvPr>
                <p14:cNvContentPartPr/>
                <p14:nvPr/>
              </p14:nvContentPartPr>
              <p14:xfrm>
                <a:off x="6742217" y="5512783"/>
                <a:ext cx="77760" cy="149760"/>
              </p14:xfrm>
            </p:contentPart>
          </mc:Choice>
          <mc:Fallback>
            <p:pic>
              <p:nvPicPr>
                <p:cNvPr id="772" name="Freihand 771">
                  <a:extLst>
                    <a:ext uri="{FF2B5EF4-FFF2-40B4-BE49-F238E27FC236}">
                      <a16:creationId xmlns:a16="http://schemas.microsoft.com/office/drawing/2014/main" id="{08F3094C-FD90-A0F1-C978-6E6E9783427C}"/>
                    </a:ext>
                  </a:extLst>
                </p:cNvPr>
                <p:cNvPicPr/>
                <p:nvPr/>
              </p:nvPicPr>
              <p:blipFill>
                <a:blip r:embed="rId1382"/>
                <a:stretch>
                  <a:fillRect/>
                </a:stretch>
              </p:blipFill>
              <p:spPr>
                <a:xfrm>
                  <a:off x="6736097" y="5506663"/>
                  <a:ext cx="90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773" name="Freihand 772">
                  <a:extLst>
                    <a:ext uri="{FF2B5EF4-FFF2-40B4-BE49-F238E27FC236}">
                      <a16:creationId xmlns:a16="http://schemas.microsoft.com/office/drawing/2014/main" id="{6DBEA528-208F-627C-084E-2C6666B0C83A}"/>
                    </a:ext>
                  </a:extLst>
                </p14:cNvPr>
                <p14:cNvContentPartPr/>
                <p14:nvPr/>
              </p14:nvContentPartPr>
              <p14:xfrm>
                <a:off x="6831137" y="5504143"/>
                <a:ext cx="114840" cy="110880"/>
              </p14:xfrm>
            </p:contentPart>
          </mc:Choice>
          <mc:Fallback>
            <p:pic>
              <p:nvPicPr>
                <p:cNvPr id="773" name="Freihand 772">
                  <a:extLst>
                    <a:ext uri="{FF2B5EF4-FFF2-40B4-BE49-F238E27FC236}">
                      <a16:creationId xmlns:a16="http://schemas.microsoft.com/office/drawing/2014/main" id="{6DBEA528-208F-627C-084E-2C6666B0C83A}"/>
                    </a:ext>
                  </a:extLst>
                </p:cNvPr>
                <p:cNvPicPr/>
                <p:nvPr/>
              </p:nvPicPr>
              <p:blipFill>
                <a:blip r:embed="rId1384"/>
                <a:stretch>
                  <a:fillRect/>
                </a:stretch>
              </p:blipFill>
              <p:spPr>
                <a:xfrm>
                  <a:off x="6825017" y="5498023"/>
                  <a:ext cx="127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774" name="Freihand 773">
                  <a:extLst>
                    <a:ext uri="{FF2B5EF4-FFF2-40B4-BE49-F238E27FC236}">
                      <a16:creationId xmlns:a16="http://schemas.microsoft.com/office/drawing/2014/main" id="{D0939BCC-39A2-851B-A0A4-4971C4745CE1}"/>
                    </a:ext>
                  </a:extLst>
                </p14:cNvPr>
                <p14:cNvContentPartPr/>
                <p14:nvPr/>
              </p14:nvContentPartPr>
              <p14:xfrm>
                <a:off x="6781097" y="5450503"/>
                <a:ext cx="375480" cy="305640"/>
              </p14:xfrm>
            </p:contentPart>
          </mc:Choice>
          <mc:Fallback>
            <p:pic>
              <p:nvPicPr>
                <p:cNvPr id="774" name="Freihand 773">
                  <a:extLst>
                    <a:ext uri="{FF2B5EF4-FFF2-40B4-BE49-F238E27FC236}">
                      <a16:creationId xmlns:a16="http://schemas.microsoft.com/office/drawing/2014/main" id="{D0939BCC-39A2-851B-A0A4-4971C4745CE1}"/>
                    </a:ext>
                  </a:extLst>
                </p:cNvPr>
                <p:cNvPicPr/>
                <p:nvPr/>
              </p:nvPicPr>
              <p:blipFill>
                <a:blip r:embed="rId1386"/>
                <a:stretch>
                  <a:fillRect/>
                </a:stretch>
              </p:blipFill>
              <p:spPr>
                <a:xfrm>
                  <a:off x="6774977" y="5444383"/>
                  <a:ext cx="3877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775" name="Freihand 774">
                  <a:extLst>
                    <a:ext uri="{FF2B5EF4-FFF2-40B4-BE49-F238E27FC236}">
                      <a16:creationId xmlns:a16="http://schemas.microsoft.com/office/drawing/2014/main" id="{FF5CAFD9-AE86-83D1-F317-B5EE8D66FA03}"/>
                    </a:ext>
                  </a:extLst>
                </p14:cNvPr>
                <p14:cNvContentPartPr/>
                <p14:nvPr/>
              </p14:nvContentPartPr>
              <p14:xfrm>
                <a:off x="6788297" y="5825983"/>
                <a:ext cx="124560" cy="176760"/>
              </p14:xfrm>
            </p:contentPart>
          </mc:Choice>
          <mc:Fallback>
            <p:pic>
              <p:nvPicPr>
                <p:cNvPr id="775" name="Freihand 774">
                  <a:extLst>
                    <a:ext uri="{FF2B5EF4-FFF2-40B4-BE49-F238E27FC236}">
                      <a16:creationId xmlns:a16="http://schemas.microsoft.com/office/drawing/2014/main" id="{FF5CAFD9-AE86-83D1-F317-B5EE8D66FA03}"/>
                    </a:ext>
                  </a:extLst>
                </p:cNvPr>
                <p:cNvPicPr/>
                <p:nvPr/>
              </p:nvPicPr>
              <p:blipFill>
                <a:blip r:embed="rId1388"/>
                <a:stretch>
                  <a:fillRect/>
                </a:stretch>
              </p:blipFill>
              <p:spPr>
                <a:xfrm>
                  <a:off x="6782177" y="5819863"/>
                  <a:ext cx="1368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776" name="Freihand 775">
                  <a:extLst>
                    <a:ext uri="{FF2B5EF4-FFF2-40B4-BE49-F238E27FC236}">
                      <a16:creationId xmlns:a16="http://schemas.microsoft.com/office/drawing/2014/main" id="{3870BE9E-2FAE-9408-3323-4CB51A19CD33}"/>
                    </a:ext>
                  </a:extLst>
                </p14:cNvPr>
                <p14:cNvContentPartPr/>
                <p14:nvPr/>
              </p14:nvContentPartPr>
              <p14:xfrm>
                <a:off x="6907817" y="5771263"/>
                <a:ext cx="165240" cy="169920"/>
              </p14:xfrm>
            </p:contentPart>
          </mc:Choice>
          <mc:Fallback>
            <p:pic>
              <p:nvPicPr>
                <p:cNvPr id="776" name="Freihand 775">
                  <a:extLst>
                    <a:ext uri="{FF2B5EF4-FFF2-40B4-BE49-F238E27FC236}">
                      <a16:creationId xmlns:a16="http://schemas.microsoft.com/office/drawing/2014/main" id="{3870BE9E-2FAE-9408-3323-4CB51A19CD33}"/>
                    </a:ext>
                  </a:extLst>
                </p:cNvPr>
                <p:cNvPicPr/>
                <p:nvPr/>
              </p:nvPicPr>
              <p:blipFill>
                <a:blip r:embed="rId1390"/>
                <a:stretch>
                  <a:fillRect/>
                </a:stretch>
              </p:blipFill>
              <p:spPr>
                <a:xfrm>
                  <a:off x="6901697" y="5765143"/>
                  <a:ext cx="177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777" name="Freihand 776">
                  <a:extLst>
                    <a:ext uri="{FF2B5EF4-FFF2-40B4-BE49-F238E27FC236}">
                      <a16:creationId xmlns:a16="http://schemas.microsoft.com/office/drawing/2014/main" id="{F8735CC6-529D-5FC6-5700-AAAEF8131F55}"/>
                    </a:ext>
                  </a:extLst>
                </p14:cNvPr>
                <p14:cNvContentPartPr/>
                <p14:nvPr/>
              </p14:nvContentPartPr>
              <p14:xfrm>
                <a:off x="7116977" y="5740303"/>
                <a:ext cx="84240" cy="117720"/>
              </p14:xfrm>
            </p:contentPart>
          </mc:Choice>
          <mc:Fallback>
            <p:pic>
              <p:nvPicPr>
                <p:cNvPr id="777" name="Freihand 776">
                  <a:extLst>
                    <a:ext uri="{FF2B5EF4-FFF2-40B4-BE49-F238E27FC236}">
                      <a16:creationId xmlns:a16="http://schemas.microsoft.com/office/drawing/2014/main" id="{F8735CC6-529D-5FC6-5700-AAAEF8131F55}"/>
                    </a:ext>
                  </a:extLst>
                </p:cNvPr>
                <p:cNvPicPr/>
                <p:nvPr/>
              </p:nvPicPr>
              <p:blipFill>
                <a:blip r:embed="rId1392"/>
                <a:stretch>
                  <a:fillRect/>
                </a:stretch>
              </p:blipFill>
              <p:spPr>
                <a:xfrm>
                  <a:off x="7110857" y="5734183"/>
                  <a:ext cx="96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779" name="Freihand 778">
                  <a:extLst>
                    <a:ext uri="{FF2B5EF4-FFF2-40B4-BE49-F238E27FC236}">
                      <a16:creationId xmlns:a16="http://schemas.microsoft.com/office/drawing/2014/main" id="{22AFD799-3389-7B4F-FDBD-2F4859441415}"/>
                    </a:ext>
                  </a:extLst>
                </p14:cNvPr>
                <p14:cNvContentPartPr/>
                <p14:nvPr/>
              </p14:nvContentPartPr>
              <p14:xfrm>
                <a:off x="7032377" y="5734543"/>
                <a:ext cx="191160" cy="216360"/>
              </p14:xfrm>
            </p:contentPart>
          </mc:Choice>
          <mc:Fallback>
            <p:pic>
              <p:nvPicPr>
                <p:cNvPr id="779" name="Freihand 778">
                  <a:extLst>
                    <a:ext uri="{FF2B5EF4-FFF2-40B4-BE49-F238E27FC236}">
                      <a16:creationId xmlns:a16="http://schemas.microsoft.com/office/drawing/2014/main" id="{22AFD799-3389-7B4F-FDBD-2F4859441415}"/>
                    </a:ext>
                  </a:extLst>
                </p:cNvPr>
                <p:cNvPicPr/>
                <p:nvPr/>
              </p:nvPicPr>
              <p:blipFill>
                <a:blip r:embed="rId1394"/>
                <a:stretch>
                  <a:fillRect/>
                </a:stretch>
              </p:blipFill>
              <p:spPr>
                <a:xfrm>
                  <a:off x="7026257" y="5728423"/>
                  <a:ext cx="2034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780" name="Freihand 779">
                  <a:extLst>
                    <a:ext uri="{FF2B5EF4-FFF2-40B4-BE49-F238E27FC236}">
                      <a16:creationId xmlns:a16="http://schemas.microsoft.com/office/drawing/2014/main" id="{8C843197-8948-B3FA-39C3-5970218DD7CF}"/>
                    </a:ext>
                  </a:extLst>
                </p14:cNvPr>
                <p14:cNvContentPartPr/>
                <p14:nvPr/>
              </p14:nvContentPartPr>
              <p14:xfrm>
                <a:off x="6935897" y="5483983"/>
                <a:ext cx="120240" cy="153360"/>
              </p14:xfrm>
            </p:contentPart>
          </mc:Choice>
          <mc:Fallback>
            <p:pic>
              <p:nvPicPr>
                <p:cNvPr id="780" name="Freihand 779">
                  <a:extLst>
                    <a:ext uri="{FF2B5EF4-FFF2-40B4-BE49-F238E27FC236}">
                      <a16:creationId xmlns:a16="http://schemas.microsoft.com/office/drawing/2014/main" id="{8C843197-8948-B3FA-39C3-5970218DD7CF}"/>
                    </a:ext>
                  </a:extLst>
                </p:cNvPr>
                <p:cNvPicPr/>
                <p:nvPr/>
              </p:nvPicPr>
              <p:blipFill>
                <a:blip r:embed="rId1396"/>
                <a:stretch>
                  <a:fillRect/>
                </a:stretch>
              </p:blipFill>
              <p:spPr>
                <a:xfrm>
                  <a:off x="6929777" y="5477863"/>
                  <a:ext cx="132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781" name="Freihand 780">
                  <a:extLst>
                    <a:ext uri="{FF2B5EF4-FFF2-40B4-BE49-F238E27FC236}">
                      <a16:creationId xmlns:a16="http://schemas.microsoft.com/office/drawing/2014/main" id="{F912DCED-7308-CABA-34DA-55CBB9753B0B}"/>
                    </a:ext>
                  </a:extLst>
                </p14:cNvPr>
                <p14:cNvContentPartPr/>
                <p14:nvPr/>
              </p14:nvContentPartPr>
              <p14:xfrm>
                <a:off x="7273217" y="5597023"/>
                <a:ext cx="91800" cy="16560"/>
              </p14:xfrm>
            </p:contentPart>
          </mc:Choice>
          <mc:Fallback>
            <p:pic>
              <p:nvPicPr>
                <p:cNvPr id="781" name="Freihand 780">
                  <a:extLst>
                    <a:ext uri="{FF2B5EF4-FFF2-40B4-BE49-F238E27FC236}">
                      <a16:creationId xmlns:a16="http://schemas.microsoft.com/office/drawing/2014/main" id="{F912DCED-7308-CABA-34DA-55CBB9753B0B}"/>
                    </a:ext>
                  </a:extLst>
                </p:cNvPr>
                <p:cNvPicPr/>
                <p:nvPr/>
              </p:nvPicPr>
              <p:blipFill>
                <a:blip r:embed="rId1398"/>
                <a:stretch>
                  <a:fillRect/>
                </a:stretch>
              </p:blipFill>
              <p:spPr>
                <a:xfrm>
                  <a:off x="7267097" y="5590903"/>
                  <a:ext cx="104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782" name="Freihand 781">
                  <a:extLst>
                    <a:ext uri="{FF2B5EF4-FFF2-40B4-BE49-F238E27FC236}">
                      <a16:creationId xmlns:a16="http://schemas.microsoft.com/office/drawing/2014/main" id="{EE0EF1D4-5276-98F2-1D8C-7DD7E215A0F3}"/>
                    </a:ext>
                  </a:extLst>
                </p14:cNvPr>
                <p14:cNvContentPartPr/>
                <p14:nvPr/>
              </p14:nvContentPartPr>
              <p14:xfrm>
                <a:off x="7262417" y="5632303"/>
                <a:ext cx="122400" cy="49680"/>
              </p14:xfrm>
            </p:contentPart>
          </mc:Choice>
          <mc:Fallback>
            <p:pic>
              <p:nvPicPr>
                <p:cNvPr id="782" name="Freihand 781">
                  <a:extLst>
                    <a:ext uri="{FF2B5EF4-FFF2-40B4-BE49-F238E27FC236}">
                      <a16:creationId xmlns:a16="http://schemas.microsoft.com/office/drawing/2014/main" id="{EE0EF1D4-5276-98F2-1D8C-7DD7E215A0F3}"/>
                    </a:ext>
                  </a:extLst>
                </p:cNvPr>
                <p:cNvPicPr/>
                <p:nvPr/>
              </p:nvPicPr>
              <p:blipFill>
                <a:blip r:embed="rId1400"/>
                <a:stretch>
                  <a:fillRect/>
                </a:stretch>
              </p:blipFill>
              <p:spPr>
                <a:xfrm>
                  <a:off x="7256297" y="5626183"/>
                  <a:ext cx="134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783" name="Freihand 782">
                  <a:extLst>
                    <a:ext uri="{FF2B5EF4-FFF2-40B4-BE49-F238E27FC236}">
                      <a16:creationId xmlns:a16="http://schemas.microsoft.com/office/drawing/2014/main" id="{A8E81FF6-0EB6-F1D9-ED90-8F969FE2B4E7}"/>
                    </a:ext>
                  </a:extLst>
                </p14:cNvPr>
                <p14:cNvContentPartPr/>
                <p14:nvPr/>
              </p14:nvContentPartPr>
              <p14:xfrm>
                <a:off x="7474097" y="5320543"/>
                <a:ext cx="245160" cy="301680"/>
              </p14:xfrm>
            </p:contentPart>
          </mc:Choice>
          <mc:Fallback>
            <p:pic>
              <p:nvPicPr>
                <p:cNvPr id="783" name="Freihand 782">
                  <a:extLst>
                    <a:ext uri="{FF2B5EF4-FFF2-40B4-BE49-F238E27FC236}">
                      <a16:creationId xmlns:a16="http://schemas.microsoft.com/office/drawing/2014/main" id="{A8E81FF6-0EB6-F1D9-ED90-8F969FE2B4E7}"/>
                    </a:ext>
                  </a:extLst>
                </p:cNvPr>
                <p:cNvPicPr/>
                <p:nvPr/>
              </p:nvPicPr>
              <p:blipFill>
                <a:blip r:embed="rId1402"/>
                <a:stretch>
                  <a:fillRect/>
                </a:stretch>
              </p:blipFill>
              <p:spPr>
                <a:xfrm>
                  <a:off x="7467977" y="5314423"/>
                  <a:ext cx="25740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784" name="Freihand 783">
                  <a:extLst>
                    <a:ext uri="{FF2B5EF4-FFF2-40B4-BE49-F238E27FC236}">
                      <a16:creationId xmlns:a16="http://schemas.microsoft.com/office/drawing/2014/main" id="{3AEC1651-7ACB-6C9C-B855-0BEB7AE442B6}"/>
                    </a:ext>
                  </a:extLst>
                </p14:cNvPr>
                <p14:cNvContentPartPr/>
                <p14:nvPr/>
              </p14:nvContentPartPr>
              <p14:xfrm>
                <a:off x="7458617" y="5677303"/>
                <a:ext cx="255240" cy="176760"/>
              </p14:xfrm>
            </p:contentPart>
          </mc:Choice>
          <mc:Fallback>
            <p:pic>
              <p:nvPicPr>
                <p:cNvPr id="784" name="Freihand 783">
                  <a:extLst>
                    <a:ext uri="{FF2B5EF4-FFF2-40B4-BE49-F238E27FC236}">
                      <a16:creationId xmlns:a16="http://schemas.microsoft.com/office/drawing/2014/main" id="{3AEC1651-7ACB-6C9C-B855-0BEB7AE442B6}"/>
                    </a:ext>
                  </a:extLst>
                </p:cNvPr>
                <p:cNvPicPr/>
                <p:nvPr/>
              </p:nvPicPr>
              <p:blipFill>
                <a:blip r:embed="rId1404"/>
                <a:stretch>
                  <a:fillRect/>
                </a:stretch>
              </p:blipFill>
              <p:spPr>
                <a:xfrm>
                  <a:off x="7452497" y="5671183"/>
                  <a:ext cx="267480" cy="189000"/>
                </a:xfrm>
                <a:prstGeom prst="rect">
                  <a:avLst/>
                </a:prstGeom>
              </p:spPr>
            </p:pic>
          </mc:Fallback>
        </mc:AlternateContent>
      </p:grpSp>
      <p:grpSp>
        <p:nvGrpSpPr>
          <p:cNvPr id="812" name="Gruppieren 811">
            <a:extLst>
              <a:ext uri="{FF2B5EF4-FFF2-40B4-BE49-F238E27FC236}">
                <a16:creationId xmlns:a16="http://schemas.microsoft.com/office/drawing/2014/main" id="{C0EF14B1-E60F-FACF-57FB-A381AC1FFAD3}"/>
              </a:ext>
            </a:extLst>
          </p:cNvPr>
          <p:cNvGrpSpPr/>
          <p:nvPr/>
        </p:nvGrpSpPr>
        <p:grpSpPr>
          <a:xfrm>
            <a:off x="2060417" y="6389023"/>
            <a:ext cx="300600" cy="229680"/>
            <a:chOff x="2060417" y="6389023"/>
            <a:chExt cx="300600" cy="229680"/>
          </a:xfrm>
        </p:grpSpPr>
        <mc:AlternateContent xmlns:mc="http://schemas.openxmlformats.org/markup-compatibility/2006">
          <mc:Choice xmlns:p14="http://schemas.microsoft.com/office/powerpoint/2010/main" Requires="p14">
            <p:contentPart p14:bwMode="auto" r:id="rId1405">
              <p14:nvContentPartPr>
                <p14:cNvPr id="786" name="Freihand 785">
                  <a:extLst>
                    <a:ext uri="{FF2B5EF4-FFF2-40B4-BE49-F238E27FC236}">
                      <a16:creationId xmlns:a16="http://schemas.microsoft.com/office/drawing/2014/main" id="{210BB87B-E0C1-51A7-B945-C1DCA1219B6B}"/>
                    </a:ext>
                  </a:extLst>
                </p14:cNvPr>
                <p14:cNvContentPartPr/>
                <p14:nvPr/>
              </p14:nvContentPartPr>
              <p14:xfrm>
                <a:off x="2060417" y="6479023"/>
                <a:ext cx="171000" cy="21960"/>
              </p14:xfrm>
            </p:contentPart>
          </mc:Choice>
          <mc:Fallback>
            <p:pic>
              <p:nvPicPr>
                <p:cNvPr id="786" name="Freihand 785">
                  <a:extLst>
                    <a:ext uri="{FF2B5EF4-FFF2-40B4-BE49-F238E27FC236}">
                      <a16:creationId xmlns:a16="http://schemas.microsoft.com/office/drawing/2014/main" id="{210BB87B-E0C1-51A7-B945-C1DCA1219B6B}"/>
                    </a:ext>
                  </a:extLst>
                </p:cNvPr>
                <p:cNvPicPr/>
                <p:nvPr/>
              </p:nvPicPr>
              <p:blipFill>
                <a:blip r:embed="rId1406"/>
                <a:stretch>
                  <a:fillRect/>
                </a:stretch>
              </p:blipFill>
              <p:spPr>
                <a:xfrm>
                  <a:off x="2054297" y="6472903"/>
                  <a:ext cx="1832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787" name="Freihand 786">
                  <a:extLst>
                    <a:ext uri="{FF2B5EF4-FFF2-40B4-BE49-F238E27FC236}">
                      <a16:creationId xmlns:a16="http://schemas.microsoft.com/office/drawing/2014/main" id="{255C635C-A54B-5D3E-04CF-6DEDBFAB7597}"/>
                    </a:ext>
                  </a:extLst>
                </p14:cNvPr>
                <p14:cNvContentPartPr/>
                <p14:nvPr/>
              </p14:nvContentPartPr>
              <p14:xfrm>
                <a:off x="2128097" y="6389023"/>
                <a:ext cx="232920" cy="229680"/>
              </p14:xfrm>
            </p:contentPart>
          </mc:Choice>
          <mc:Fallback>
            <p:pic>
              <p:nvPicPr>
                <p:cNvPr id="787" name="Freihand 786">
                  <a:extLst>
                    <a:ext uri="{FF2B5EF4-FFF2-40B4-BE49-F238E27FC236}">
                      <a16:creationId xmlns:a16="http://schemas.microsoft.com/office/drawing/2014/main" id="{255C635C-A54B-5D3E-04CF-6DEDBFAB7597}"/>
                    </a:ext>
                  </a:extLst>
                </p:cNvPr>
                <p:cNvPicPr/>
                <p:nvPr/>
              </p:nvPicPr>
              <p:blipFill>
                <a:blip r:embed="rId1408"/>
                <a:stretch>
                  <a:fillRect/>
                </a:stretch>
              </p:blipFill>
              <p:spPr>
                <a:xfrm>
                  <a:off x="2121977" y="6382903"/>
                  <a:ext cx="245160" cy="241920"/>
                </a:xfrm>
                <a:prstGeom prst="rect">
                  <a:avLst/>
                </a:prstGeom>
              </p:spPr>
            </p:pic>
          </mc:Fallback>
        </mc:AlternateContent>
      </p:grpSp>
      <p:grpSp>
        <p:nvGrpSpPr>
          <p:cNvPr id="811" name="Gruppieren 810">
            <a:extLst>
              <a:ext uri="{FF2B5EF4-FFF2-40B4-BE49-F238E27FC236}">
                <a16:creationId xmlns:a16="http://schemas.microsoft.com/office/drawing/2014/main" id="{32A3E7AB-8DBA-80AC-EAF0-D563672E5927}"/>
              </a:ext>
            </a:extLst>
          </p:cNvPr>
          <p:cNvGrpSpPr/>
          <p:nvPr/>
        </p:nvGrpSpPr>
        <p:grpSpPr>
          <a:xfrm>
            <a:off x="2646857" y="6290743"/>
            <a:ext cx="357120" cy="337680"/>
            <a:chOff x="2646857" y="6290743"/>
            <a:chExt cx="357120" cy="337680"/>
          </a:xfrm>
        </p:grpSpPr>
        <mc:AlternateContent xmlns:mc="http://schemas.openxmlformats.org/markup-compatibility/2006">
          <mc:Choice xmlns:p14="http://schemas.microsoft.com/office/powerpoint/2010/main" Requires="p14">
            <p:contentPart p14:bwMode="auto" r:id="rId1409">
              <p14:nvContentPartPr>
                <p14:cNvPr id="788" name="Freihand 787">
                  <a:extLst>
                    <a:ext uri="{FF2B5EF4-FFF2-40B4-BE49-F238E27FC236}">
                      <a16:creationId xmlns:a16="http://schemas.microsoft.com/office/drawing/2014/main" id="{A59E222A-68AC-77A5-8E82-9A8FA8162A2D}"/>
                    </a:ext>
                  </a:extLst>
                </p14:cNvPr>
                <p14:cNvContentPartPr/>
                <p14:nvPr/>
              </p14:nvContentPartPr>
              <p14:xfrm>
                <a:off x="2646857" y="6452023"/>
                <a:ext cx="147960" cy="176400"/>
              </p14:xfrm>
            </p:contentPart>
          </mc:Choice>
          <mc:Fallback>
            <p:pic>
              <p:nvPicPr>
                <p:cNvPr id="788" name="Freihand 787">
                  <a:extLst>
                    <a:ext uri="{FF2B5EF4-FFF2-40B4-BE49-F238E27FC236}">
                      <a16:creationId xmlns:a16="http://schemas.microsoft.com/office/drawing/2014/main" id="{A59E222A-68AC-77A5-8E82-9A8FA8162A2D}"/>
                    </a:ext>
                  </a:extLst>
                </p:cNvPr>
                <p:cNvPicPr/>
                <p:nvPr/>
              </p:nvPicPr>
              <p:blipFill>
                <a:blip r:embed="rId1410"/>
                <a:stretch>
                  <a:fillRect/>
                </a:stretch>
              </p:blipFill>
              <p:spPr>
                <a:xfrm>
                  <a:off x="2640737" y="6445903"/>
                  <a:ext cx="160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789" name="Freihand 788">
                  <a:extLst>
                    <a:ext uri="{FF2B5EF4-FFF2-40B4-BE49-F238E27FC236}">
                      <a16:creationId xmlns:a16="http://schemas.microsoft.com/office/drawing/2014/main" id="{C8A9B258-EDC4-F780-CA36-54A0394F507E}"/>
                    </a:ext>
                  </a:extLst>
                </p14:cNvPr>
                <p14:cNvContentPartPr/>
                <p14:nvPr/>
              </p14:nvContentPartPr>
              <p14:xfrm>
                <a:off x="2910017" y="6290743"/>
                <a:ext cx="93960" cy="190080"/>
              </p14:xfrm>
            </p:contentPart>
          </mc:Choice>
          <mc:Fallback>
            <p:pic>
              <p:nvPicPr>
                <p:cNvPr id="789" name="Freihand 788">
                  <a:extLst>
                    <a:ext uri="{FF2B5EF4-FFF2-40B4-BE49-F238E27FC236}">
                      <a16:creationId xmlns:a16="http://schemas.microsoft.com/office/drawing/2014/main" id="{C8A9B258-EDC4-F780-CA36-54A0394F507E}"/>
                    </a:ext>
                  </a:extLst>
                </p:cNvPr>
                <p:cNvPicPr/>
                <p:nvPr/>
              </p:nvPicPr>
              <p:blipFill>
                <a:blip r:embed="rId1412"/>
                <a:stretch>
                  <a:fillRect/>
                </a:stretch>
              </p:blipFill>
              <p:spPr>
                <a:xfrm>
                  <a:off x="2903897" y="6284623"/>
                  <a:ext cx="106200" cy="20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3">
            <p14:nvContentPartPr>
              <p14:cNvPr id="790" name="Freihand 789">
                <a:extLst>
                  <a:ext uri="{FF2B5EF4-FFF2-40B4-BE49-F238E27FC236}">
                    <a16:creationId xmlns:a16="http://schemas.microsoft.com/office/drawing/2014/main" id="{9627E196-87ED-51AE-9127-FEF803B980B4}"/>
                  </a:ext>
                </a:extLst>
              </p14:cNvPr>
              <p14:cNvContentPartPr/>
              <p14:nvPr/>
            </p14:nvContentPartPr>
            <p14:xfrm>
              <a:off x="3153017" y="6457423"/>
              <a:ext cx="119160" cy="104040"/>
            </p14:xfrm>
          </p:contentPart>
        </mc:Choice>
        <mc:Fallback>
          <p:pic>
            <p:nvPicPr>
              <p:cNvPr id="790" name="Freihand 789">
                <a:extLst>
                  <a:ext uri="{FF2B5EF4-FFF2-40B4-BE49-F238E27FC236}">
                    <a16:creationId xmlns:a16="http://schemas.microsoft.com/office/drawing/2014/main" id="{9627E196-87ED-51AE-9127-FEF803B980B4}"/>
                  </a:ext>
                </a:extLst>
              </p:cNvPr>
              <p:cNvPicPr/>
              <p:nvPr/>
            </p:nvPicPr>
            <p:blipFill>
              <a:blip r:embed="rId1414"/>
              <a:stretch>
                <a:fillRect/>
              </a:stretch>
            </p:blipFill>
            <p:spPr>
              <a:xfrm>
                <a:off x="3146897" y="6451303"/>
                <a:ext cx="131400" cy="116280"/>
              </a:xfrm>
              <a:prstGeom prst="rect">
                <a:avLst/>
              </a:prstGeom>
            </p:spPr>
          </p:pic>
        </mc:Fallback>
      </mc:AlternateContent>
      <p:grpSp>
        <p:nvGrpSpPr>
          <p:cNvPr id="810" name="Gruppieren 809">
            <a:extLst>
              <a:ext uri="{FF2B5EF4-FFF2-40B4-BE49-F238E27FC236}">
                <a16:creationId xmlns:a16="http://schemas.microsoft.com/office/drawing/2014/main" id="{9BB71E35-1B59-5D00-AE35-E20464FC98E0}"/>
              </a:ext>
            </a:extLst>
          </p:cNvPr>
          <p:cNvGrpSpPr/>
          <p:nvPr/>
        </p:nvGrpSpPr>
        <p:grpSpPr>
          <a:xfrm>
            <a:off x="3485657" y="6321703"/>
            <a:ext cx="477360" cy="223920"/>
            <a:chOff x="3485657" y="6321703"/>
            <a:chExt cx="477360" cy="223920"/>
          </a:xfrm>
        </p:grpSpPr>
        <mc:AlternateContent xmlns:mc="http://schemas.openxmlformats.org/markup-compatibility/2006">
          <mc:Choice xmlns:p14="http://schemas.microsoft.com/office/powerpoint/2010/main" Requires="p14">
            <p:contentPart p14:bwMode="auto" r:id="rId1415">
              <p14:nvContentPartPr>
                <p14:cNvPr id="791" name="Freihand 790">
                  <a:extLst>
                    <a:ext uri="{FF2B5EF4-FFF2-40B4-BE49-F238E27FC236}">
                      <a16:creationId xmlns:a16="http://schemas.microsoft.com/office/drawing/2014/main" id="{32C31A25-E7D7-B6B9-8F64-65C94F98121B}"/>
                    </a:ext>
                  </a:extLst>
                </p14:cNvPr>
                <p14:cNvContentPartPr/>
                <p14:nvPr/>
              </p14:nvContentPartPr>
              <p14:xfrm>
                <a:off x="3485657" y="6321703"/>
                <a:ext cx="124200" cy="223920"/>
              </p14:xfrm>
            </p:contentPart>
          </mc:Choice>
          <mc:Fallback>
            <p:pic>
              <p:nvPicPr>
                <p:cNvPr id="791" name="Freihand 790">
                  <a:extLst>
                    <a:ext uri="{FF2B5EF4-FFF2-40B4-BE49-F238E27FC236}">
                      <a16:creationId xmlns:a16="http://schemas.microsoft.com/office/drawing/2014/main" id="{32C31A25-E7D7-B6B9-8F64-65C94F98121B}"/>
                    </a:ext>
                  </a:extLst>
                </p:cNvPr>
                <p:cNvPicPr/>
                <p:nvPr/>
              </p:nvPicPr>
              <p:blipFill>
                <a:blip r:embed="rId1416"/>
                <a:stretch>
                  <a:fillRect/>
                </a:stretch>
              </p:blipFill>
              <p:spPr>
                <a:xfrm>
                  <a:off x="3479537" y="6315583"/>
                  <a:ext cx="136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792" name="Freihand 791">
                  <a:extLst>
                    <a:ext uri="{FF2B5EF4-FFF2-40B4-BE49-F238E27FC236}">
                      <a16:creationId xmlns:a16="http://schemas.microsoft.com/office/drawing/2014/main" id="{768A8563-BD04-B58A-3C9A-F95226006E98}"/>
                    </a:ext>
                  </a:extLst>
                </p14:cNvPr>
                <p14:cNvContentPartPr/>
                <p14:nvPr/>
              </p14:nvContentPartPr>
              <p14:xfrm>
                <a:off x="3668537" y="6355903"/>
                <a:ext cx="118080" cy="169920"/>
              </p14:xfrm>
            </p:contentPart>
          </mc:Choice>
          <mc:Fallback>
            <p:pic>
              <p:nvPicPr>
                <p:cNvPr id="792" name="Freihand 791">
                  <a:extLst>
                    <a:ext uri="{FF2B5EF4-FFF2-40B4-BE49-F238E27FC236}">
                      <a16:creationId xmlns:a16="http://schemas.microsoft.com/office/drawing/2014/main" id="{768A8563-BD04-B58A-3C9A-F95226006E98}"/>
                    </a:ext>
                  </a:extLst>
                </p:cNvPr>
                <p:cNvPicPr/>
                <p:nvPr/>
              </p:nvPicPr>
              <p:blipFill>
                <a:blip r:embed="rId1418"/>
                <a:stretch>
                  <a:fillRect/>
                </a:stretch>
              </p:blipFill>
              <p:spPr>
                <a:xfrm>
                  <a:off x="3662417" y="6349783"/>
                  <a:ext cx="130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793" name="Freihand 792">
                  <a:extLst>
                    <a:ext uri="{FF2B5EF4-FFF2-40B4-BE49-F238E27FC236}">
                      <a16:creationId xmlns:a16="http://schemas.microsoft.com/office/drawing/2014/main" id="{D17F5ADC-D57C-2300-02B0-E086F4537FD6}"/>
                    </a:ext>
                  </a:extLst>
                </p14:cNvPr>
                <p14:cNvContentPartPr/>
                <p14:nvPr/>
              </p14:nvContentPartPr>
              <p14:xfrm>
                <a:off x="3882737" y="6332143"/>
                <a:ext cx="80280" cy="150840"/>
              </p14:xfrm>
            </p:contentPart>
          </mc:Choice>
          <mc:Fallback>
            <p:pic>
              <p:nvPicPr>
                <p:cNvPr id="793" name="Freihand 792">
                  <a:extLst>
                    <a:ext uri="{FF2B5EF4-FFF2-40B4-BE49-F238E27FC236}">
                      <a16:creationId xmlns:a16="http://schemas.microsoft.com/office/drawing/2014/main" id="{D17F5ADC-D57C-2300-02B0-E086F4537FD6}"/>
                    </a:ext>
                  </a:extLst>
                </p:cNvPr>
                <p:cNvPicPr/>
                <p:nvPr/>
              </p:nvPicPr>
              <p:blipFill>
                <a:blip r:embed="rId1420"/>
                <a:stretch>
                  <a:fillRect/>
                </a:stretch>
              </p:blipFill>
              <p:spPr>
                <a:xfrm>
                  <a:off x="3876617" y="6326023"/>
                  <a:ext cx="92520" cy="163080"/>
                </a:xfrm>
                <a:prstGeom prst="rect">
                  <a:avLst/>
                </a:prstGeom>
              </p:spPr>
            </p:pic>
          </mc:Fallback>
        </mc:AlternateContent>
      </p:grpSp>
      <p:grpSp>
        <p:nvGrpSpPr>
          <p:cNvPr id="824" name="Gruppieren 823">
            <a:extLst>
              <a:ext uri="{FF2B5EF4-FFF2-40B4-BE49-F238E27FC236}">
                <a16:creationId xmlns:a16="http://schemas.microsoft.com/office/drawing/2014/main" id="{49721FC2-3BAF-18E8-2C5F-0731EDB9C8C1}"/>
              </a:ext>
            </a:extLst>
          </p:cNvPr>
          <p:cNvGrpSpPr/>
          <p:nvPr/>
        </p:nvGrpSpPr>
        <p:grpSpPr>
          <a:xfrm>
            <a:off x="4119977" y="6019303"/>
            <a:ext cx="3585600" cy="624960"/>
            <a:chOff x="4119977" y="6019303"/>
            <a:chExt cx="3585600" cy="624960"/>
          </a:xfrm>
        </p:grpSpPr>
        <mc:AlternateContent xmlns:mc="http://schemas.openxmlformats.org/markup-compatibility/2006">
          <mc:Choice xmlns:p14="http://schemas.microsoft.com/office/powerpoint/2010/main" Requires="p14">
            <p:contentPart p14:bwMode="auto" r:id="rId1421">
              <p14:nvContentPartPr>
                <p14:cNvPr id="794" name="Freihand 793">
                  <a:extLst>
                    <a:ext uri="{FF2B5EF4-FFF2-40B4-BE49-F238E27FC236}">
                      <a16:creationId xmlns:a16="http://schemas.microsoft.com/office/drawing/2014/main" id="{01641C6B-0719-B3A2-8BA0-F41461A45A3A}"/>
                    </a:ext>
                  </a:extLst>
                </p14:cNvPr>
                <p14:cNvContentPartPr/>
                <p14:nvPr/>
              </p14:nvContentPartPr>
              <p14:xfrm>
                <a:off x="4119977" y="6369583"/>
                <a:ext cx="118800" cy="27000"/>
              </p14:xfrm>
            </p:contentPart>
          </mc:Choice>
          <mc:Fallback>
            <p:pic>
              <p:nvPicPr>
                <p:cNvPr id="794" name="Freihand 793">
                  <a:extLst>
                    <a:ext uri="{FF2B5EF4-FFF2-40B4-BE49-F238E27FC236}">
                      <a16:creationId xmlns:a16="http://schemas.microsoft.com/office/drawing/2014/main" id="{01641C6B-0719-B3A2-8BA0-F41461A45A3A}"/>
                    </a:ext>
                  </a:extLst>
                </p:cNvPr>
                <p:cNvPicPr/>
                <p:nvPr/>
              </p:nvPicPr>
              <p:blipFill>
                <a:blip r:embed="rId1422"/>
                <a:stretch>
                  <a:fillRect/>
                </a:stretch>
              </p:blipFill>
              <p:spPr>
                <a:xfrm>
                  <a:off x="4113857" y="6363463"/>
                  <a:ext cx="131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795" name="Freihand 794">
                  <a:extLst>
                    <a:ext uri="{FF2B5EF4-FFF2-40B4-BE49-F238E27FC236}">
                      <a16:creationId xmlns:a16="http://schemas.microsoft.com/office/drawing/2014/main" id="{6237C97C-1A9B-1E18-82C6-99BD8CC67233}"/>
                    </a:ext>
                  </a:extLst>
                </p14:cNvPr>
                <p14:cNvContentPartPr/>
                <p14:nvPr/>
              </p14:nvContentPartPr>
              <p14:xfrm>
                <a:off x="4358657" y="6295423"/>
                <a:ext cx="77400" cy="221040"/>
              </p14:xfrm>
            </p:contentPart>
          </mc:Choice>
          <mc:Fallback>
            <p:pic>
              <p:nvPicPr>
                <p:cNvPr id="795" name="Freihand 794">
                  <a:extLst>
                    <a:ext uri="{FF2B5EF4-FFF2-40B4-BE49-F238E27FC236}">
                      <a16:creationId xmlns:a16="http://schemas.microsoft.com/office/drawing/2014/main" id="{6237C97C-1A9B-1E18-82C6-99BD8CC67233}"/>
                    </a:ext>
                  </a:extLst>
                </p:cNvPr>
                <p:cNvPicPr/>
                <p:nvPr/>
              </p:nvPicPr>
              <p:blipFill>
                <a:blip r:embed="rId1424"/>
                <a:stretch>
                  <a:fillRect/>
                </a:stretch>
              </p:blipFill>
              <p:spPr>
                <a:xfrm>
                  <a:off x="4352537" y="6289303"/>
                  <a:ext cx="896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796" name="Freihand 795">
                  <a:extLst>
                    <a:ext uri="{FF2B5EF4-FFF2-40B4-BE49-F238E27FC236}">
                      <a16:creationId xmlns:a16="http://schemas.microsoft.com/office/drawing/2014/main" id="{F9DD4880-0535-ED00-C569-CC744BB2EE75}"/>
                    </a:ext>
                  </a:extLst>
                </p14:cNvPr>
                <p14:cNvContentPartPr/>
                <p14:nvPr/>
              </p14:nvContentPartPr>
              <p14:xfrm>
                <a:off x="4553057" y="6302983"/>
                <a:ext cx="85680" cy="205560"/>
              </p14:xfrm>
            </p:contentPart>
          </mc:Choice>
          <mc:Fallback>
            <p:pic>
              <p:nvPicPr>
                <p:cNvPr id="796" name="Freihand 795">
                  <a:extLst>
                    <a:ext uri="{FF2B5EF4-FFF2-40B4-BE49-F238E27FC236}">
                      <a16:creationId xmlns:a16="http://schemas.microsoft.com/office/drawing/2014/main" id="{F9DD4880-0535-ED00-C569-CC744BB2EE75}"/>
                    </a:ext>
                  </a:extLst>
                </p:cNvPr>
                <p:cNvPicPr/>
                <p:nvPr/>
              </p:nvPicPr>
              <p:blipFill>
                <a:blip r:embed="rId1426"/>
                <a:stretch>
                  <a:fillRect/>
                </a:stretch>
              </p:blipFill>
              <p:spPr>
                <a:xfrm>
                  <a:off x="4546937" y="6296863"/>
                  <a:ext cx="979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797" name="Freihand 796">
                  <a:extLst>
                    <a:ext uri="{FF2B5EF4-FFF2-40B4-BE49-F238E27FC236}">
                      <a16:creationId xmlns:a16="http://schemas.microsoft.com/office/drawing/2014/main" id="{85336F7A-DDE0-08E4-D8D6-901947FE7DC3}"/>
                    </a:ext>
                  </a:extLst>
                </p14:cNvPr>
                <p14:cNvContentPartPr/>
                <p14:nvPr/>
              </p14:nvContentPartPr>
              <p14:xfrm>
                <a:off x="4694537" y="6313063"/>
                <a:ext cx="91800" cy="137160"/>
              </p14:xfrm>
            </p:contentPart>
          </mc:Choice>
          <mc:Fallback>
            <p:pic>
              <p:nvPicPr>
                <p:cNvPr id="797" name="Freihand 796">
                  <a:extLst>
                    <a:ext uri="{FF2B5EF4-FFF2-40B4-BE49-F238E27FC236}">
                      <a16:creationId xmlns:a16="http://schemas.microsoft.com/office/drawing/2014/main" id="{85336F7A-DDE0-08E4-D8D6-901947FE7DC3}"/>
                    </a:ext>
                  </a:extLst>
                </p:cNvPr>
                <p:cNvPicPr/>
                <p:nvPr/>
              </p:nvPicPr>
              <p:blipFill>
                <a:blip r:embed="rId1428"/>
                <a:stretch>
                  <a:fillRect/>
                </a:stretch>
              </p:blipFill>
              <p:spPr>
                <a:xfrm>
                  <a:off x="4688417" y="6306943"/>
                  <a:ext cx="104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798" name="Freihand 797">
                  <a:extLst>
                    <a:ext uri="{FF2B5EF4-FFF2-40B4-BE49-F238E27FC236}">
                      <a16:creationId xmlns:a16="http://schemas.microsoft.com/office/drawing/2014/main" id="{6FBE6C38-9661-05E8-FBFF-C0224C919B45}"/>
                    </a:ext>
                  </a:extLst>
                </p14:cNvPr>
                <p14:cNvContentPartPr/>
                <p14:nvPr/>
              </p14:nvContentPartPr>
              <p14:xfrm>
                <a:off x="4822697" y="6319183"/>
                <a:ext cx="77040" cy="130680"/>
              </p14:xfrm>
            </p:contentPart>
          </mc:Choice>
          <mc:Fallback>
            <p:pic>
              <p:nvPicPr>
                <p:cNvPr id="798" name="Freihand 797">
                  <a:extLst>
                    <a:ext uri="{FF2B5EF4-FFF2-40B4-BE49-F238E27FC236}">
                      <a16:creationId xmlns:a16="http://schemas.microsoft.com/office/drawing/2014/main" id="{6FBE6C38-9661-05E8-FBFF-C0224C919B45}"/>
                    </a:ext>
                  </a:extLst>
                </p:cNvPr>
                <p:cNvPicPr/>
                <p:nvPr/>
              </p:nvPicPr>
              <p:blipFill>
                <a:blip r:embed="rId1430"/>
                <a:stretch>
                  <a:fillRect/>
                </a:stretch>
              </p:blipFill>
              <p:spPr>
                <a:xfrm>
                  <a:off x="4816577" y="6313063"/>
                  <a:ext cx="89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799" name="Freihand 798">
                  <a:extLst>
                    <a:ext uri="{FF2B5EF4-FFF2-40B4-BE49-F238E27FC236}">
                      <a16:creationId xmlns:a16="http://schemas.microsoft.com/office/drawing/2014/main" id="{80FDB389-3FED-F912-4966-854154E771CB}"/>
                    </a:ext>
                  </a:extLst>
                </p14:cNvPr>
                <p14:cNvContentPartPr/>
                <p14:nvPr/>
              </p14:nvContentPartPr>
              <p14:xfrm>
                <a:off x="4981097" y="6377503"/>
                <a:ext cx="5400" cy="30600"/>
              </p14:xfrm>
            </p:contentPart>
          </mc:Choice>
          <mc:Fallback>
            <p:pic>
              <p:nvPicPr>
                <p:cNvPr id="799" name="Freihand 798">
                  <a:extLst>
                    <a:ext uri="{FF2B5EF4-FFF2-40B4-BE49-F238E27FC236}">
                      <a16:creationId xmlns:a16="http://schemas.microsoft.com/office/drawing/2014/main" id="{80FDB389-3FED-F912-4966-854154E771CB}"/>
                    </a:ext>
                  </a:extLst>
                </p:cNvPr>
                <p:cNvPicPr/>
                <p:nvPr/>
              </p:nvPicPr>
              <p:blipFill>
                <a:blip r:embed="rId1432"/>
                <a:stretch>
                  <a:fillRect/>
                </a:stretch>
              </p:blipFill>
              <p:spPr>
                <a:xfrm>
                  <a:off x="4974977" y="6371383"/>
                  <a:ext cx="176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800" name="Freihand 799">
                  <a:extLst>
                    <a:ext uri="{FF2B5EF4-FFF2-40B4-BE49-F238E27FC236}">
                      <a16:creationId xmlns:a16="http://schemas.microsoft.com/office/drawing/2014/main" id="{23539190-2640-A68A-9B57-5FB193DFE33E}"/>
                    </a:ext>
                  </a:extLst>
                </p14:cNvPr>
                <p14:cNvContentPartPr/>
                <p14:nvPr/>
              </p14:nvContentPartPr>
              <p14:xfrm>
                <a:off x="5087657" y="6175183"/>
                <a:ext cx="95400" cy="226800"/>
              </p14:xfrm>
            </p:contentPart>
          </mc:Choice>
          <mc:Fallback>
            <p:pic>
              <p:nvPicPr>
                <p:cNvPr id="800" name="Freihand 799">
                  <a:extLst>
                    <a:ext uri="{FF2B5EF4-FFF2-40B4-BE49-F238E27FC236}">
                      <a16:creationId xmlns:a16="http://schemas.microsoft.com/office/drawing/2014/main" id="{23539190-2640-A68A-9B57-5FB193DFE33E}"/>
                    </a:ext>
                  </a:extLst>
                </p:cNvPr>
                <p:cNvPicPr/>
                <p:nvPr/>
              </p:nvPicPr>
              <p:blipFill>
                <a:blip r:embed="rId1434"/>
                <a:stretch>
                  <a:fillRect/>
                </a:stretch>
              </p:blipFill>
              <p:spPr>
                <a:xfrm>
                  <a:off x="5081537" y="6169063"/>
                  <a:ext cx="107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801" name="Freihand 800">
                  <a:extLst>
                    <a:ext uri="{FF2B5EF4-FFF2-40B4-BE49-F238E27FC236}">
                      <a16:creationId xmlns:a16="http://schemas.microsoft.com/office/drawing/2014/main" id="{7BB8A36F-B073-F9A2-1C89-84B0B2D2E1FA}"/>
                    </a:ext>
                  </a:extLst>
                </p14:cNvPr>
                <p14:cNvContentPartPr/>
                <p14:nvPr/>
              </p14:nvContentPartPr>
              <p14:xfrm>
                <a:off x="5097377" y="6383623"/>
                <a:ext cx="185760" cy="58680"/>
              </p14:xfrm>
            </p:contentPart>
          </mc:Choice>
          <mc:Fallback>
            <p:pic>
              <p:nvPicPr>
                <p:cNvPr id="801" name="Freihand 800">
                  <a:extLst>
                    <a:ext uri="{FF2B5EF4-FFF2-40B4-BE49-F238E27FC236}">
                      <a16:creationId xmlns:a16="http://schemas.microsoft.com/office/drawing/2014/main" id="{7BB8A36F-B073-F9A2-1C89-84B0B2D2E1FA}"/>
                    </a:ext>
                  </a:extLst>
                </p:cNvPr>
                <p:cNvPicPr/>
                <p:nvPr/>
              </p:nvPicPr>
              <p:blipFill>
                <a:blip r:embed="rId1436"/>
                <a:stretch>
                  <a:fillRect/>
                </a:stretch>
              </p:blipFill>
              <p:spPr>
                <a:xfrm>
                  <a:off x="5091257" y="6377503"/>
                  <a:ext cx="198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802" name="Freihand 801">
                  <a:extLst>
                    <a:ext uri="{FF2B5EF4-FFF2-40B4-BE49-F238E27FC236}">
                      <a16:creationId xmlns:a16="http://schemas.microsoft.com/office/drawing/2014/main" id="{C249B248-6C62-FDB4-FF1B-1718B247210B}"/>
                    </a:ext>
                  </a:extLst>
                </p14:cNvPr>
                <p14:cNvContentPartPr/>
                <p14:nvPr/>
              </p14:nvContentPartPr>
              <p14:xfrm>
                <a:off x="5056337" y="6502423"/>
                <a:ext cx="228240" cy="141840"/>
              </p14:xfrm>
            </p:contentPart>
          </mc:Choice>
          <mc:Fallback>
            <p:pic>
              <p:nvPicPr>
                <p:cNvPr id="802" name="Freihand 801">
                  <a:extLst>
                    <a:ext uri="{FF2B5EF4-FFF2-40B4-BE49-F238E27FC236}">
                      <a16:creationId xmlns:a16="http://schemas.microsoft.com/office/drawing/2014/main" id="{C249B248-6C62-FDB4-FF1B-1718B247210B}"/>
                    </a:ext>
                  </a:extLst>
                </p:cNvPr>
                <p:cNvPicPr/>
                <p:nvPr/>
              </p:nvPicPr>
              <p:blipFill>
                <a:blip r:embed="rId1438"/>
                <a:stretch>
                  <a:fillRect/>
                </a:stretch>
              </p:blipFill>
              <p:spPr>
                <a:xfrm>
                  <a:off x="5050217" y="6496303"/>
                  <a:ext cx="240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803" name="Freihand 802">
                  <a:extLst>
                    <a:ext uri="{FF2B5EF4-FFF2-40B4-BE49-F238E27FC236}">
                      <a16:creationId xmlns:a16="http://schemas.microsoft.com/office/drawing/2014/main" id="{990191DE-3627-766A-E6C1-D3E2E62C1D52}"/>
                    </a:ext>
                  </a:extLst>
                </p14:cNvPr>
                <p14:cNvContentPartPr/>
                <p14:nvPr/>
              </p14:nvContentPartPr>
              <p14:xfrm>
                <a:off x="5359457" y="6408823"/>
                <a:ext cx="156600" cy="24120"/>
              </p14:xfrm>
            </p:contentPart>
          </mc:Choice>
          <mc:Fallback>
            <p:pic>
              <p:nvPicPr>
                <p:cNvPr id="803" name="Freihand 802">
                  <a:extLst>
                    <a:ext uri="{FF2B5EF4-FFF2-40B4-BE49-F238E27FC236}">
                      <a16:creationId xmlns:a16="http://schemas.microsoft.com/office/drawing/2014/main" id="{990191DE-3627-766A-E6C1-D3E2E62C1D52}"/>
                    </a:ext>
                  </a:extLst>
                </p:cNvPr>
                <p:cNvPicPr/>
                <p:nvPr/>
              </p:nvPicPr>
              <p:blipFill>
                <a:blip r:embed="rId1440"/>
                <a:stretch>
                  <a:fillRect/>
                </a:stretch>
              </p:blipFill>
              <p:spPr>
                <a:xfrm>
                  <a:off x="5353337" y="6402703"/>
                  <a:ext cx="168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804" name="Freihand 803">
                  <a:extLst>
                    <a:ext uri="{FF2B5EF4-FFF2-40B4-BE49-F238E27FC236}">
                      <a16:creationId xmlns:a16="http://schemas.microsoft.com/office/drawing/2014/main" id="{FA4686F1-A840-F3A8-DE1F-8DF8DFF5966E}"/>
                    </a:ext>
                  </a:extLst>
                </p14:cNvPr>
                <p14:cNvContentPartPr/>
                <p14:nvPr/>
              </p14:nvContentPartPr>
              <p14:xfrm>
                <a:off x="5401217" y="6460303"/>
                <a:ext cx="168480" cy="46440"/>
              </p14:xfrm>
            </p:contentPart>
          </mc:Choice>
          <mc:Fallback>
            <p:pic>
              <p:nvPicPr>
                <p:cNvPr id="804" name="Freihand 803">
                  <a:extLst>
                    <a:ext uri="{FF2B5EF4-FFF2-40B4-BE49-F238E27FC236}">
                      <a16:creationId xmlns:a16="http://schemas.microsoft.com/office/drawing/2014/main" id="{FA4686F1-A840-F3A8-DE1F-8DF8DFF5966E}"/>
                    </a:ext>
                  </a:extLst>
                </p:cNvPr>
                <p:cNvPicPr/>
                <p:nvPr/>
              </p:nvPicPr>
              <p:blipFill>
                <a:blip r:embed="rId1442"/>
                <a:stretch>
                  <a:fillRect/>
                </a:stretch>
              </p:blipFill>
              <p:spPr>
                <a:xfrm>
                  <a:off x="5395097" y="6454183"/>
                  <a:ext cx="180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805" name="Freihand 804">
                  <a:extLst>
                    <a:ext uri="{FF2B5EF4-FFF2-40B4-BE49-F238E27FC236}">
                      <a16:creationId xmlns:a16="http://schemas.microsoft.com/office/drawing/2014/main" id="{F72A2D09-E938-BC78-7E65-0FDC8B0FB3DA}"/>
                    </a:ext>
                  </a:extLst>
                </p14:cNvPr>
                <p14:cNvContentPartPr/>
                <p14:nvPr/>
              </p14:nvContentPartPr>
              <p14:xfrm>
                <a:off x="5623697" y="6293263"/>
                <a:ext cx="167400" cy="219240"/>
              </p14:xfrm>
            </p:contentPart>
          </mc:Choice>
          <mc:Fallback>
            <p:pic>
              <p:nvPicPr>
                <p:cNvPr id="805" name="Freihand 804">
                  <a:extLst>
                    <a:ext uri="{FF2B5EF4-FFF2-40B4-BE49-F238E27FC236}">
                      <a16:creationId xmlns:a16="http://schemas.microsoft.com/office/drawing/2014/main" id="{F72A2D09-E938-BC78-7E65-0FDC8B0FB3DA}"/>
                    </a:ext>
                  </a:extLst>
                </p:cNvPr>
                <p:cNvPicPr/>
                <p:nvPr/>
              </p:nvPicPr>
              <p:blipFill>
                <a:blip r:embed="rId1444"/>
                <a:stretch>
                  <a:fillRect/>
                </a:stretch>
              </p:blipFill>
              <p:spPr>
                <a:xfrm>
                  <a:off x="5617577" y="6287143"/>
                  <a:ext cx="1796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806" name="Freihand 805">
                  <a:extLst>
                    <a:ext uri="{FF2B5EF4-FFF2-40B4-BE49-F238E27FC236}">
                      <a16:creationId xmlns:a16="http://schemas.microsoft.com/office/drawing/2014/main" id="{0A8C6F4B-29A8-9E28-C14A-86AFF11EED82}"/>
                    </a:ext>
                  </a:extLst>
                </p14:cNvPr>
                <p14:cNvContentPartPr/>
                <p14:nvPr/>
              </p14:nvContentPartPr>
              <p14:xfrm>
                <a:off x="5809817" y="6258703"/>
                <a:ext cx="96480" cy="261360"/>
              </p14:xfrm>
            </p:contentPart>
          </mc:Choice>
          <mc:Fallback>
            <p:pic>
              <p:nvPicPr>
                <p:cNvPr id="806" name="Freihand 805">
                  <a:extLst>
                    <a:ext uri="{FF2B5EF4-FFF2-40B4-BE49-F238E27FC236}">
                      <a16:creationId xmlns:a16="http://schemas.microsoft.com/office/drawing/2014/main" id="{0A8C6F4B-29A8-9E28-C14A-86AFF11EED82}"/>
                    </a:ext>
                  </a:extLst>
                </p:cNvPr>
                <p:cNvPicPr/>
                <p:nvPr/>
              </p:nvPicPr>
              <p:blipFill>
                <a:blip r:embed="rId1446"/>
                <a:stretch>
                  <a:fillRect/>
                </a:stretch>
              </p:blipFill>
              <p:spPr>
                <a:xfrm>
                  <a:off x="5803697" y="6252583"/>
                  <a:ext cx="1087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807" name="Freihand 806">
                  <a:extLst>
                    <a:ext uri="{FF2B5EF4-FFF2-40B4-BE49-F238E27FC236}">
                      <a16:creationId xmlns:a16="http://schemas.microsoft.com/office/drawing/2014/main" id="{6441A1E6-B331-4E6E-2C76-838E19B50D8D}"/>
                    </a:ext>
                  </a:extLst>
                </p14:cNvPr>
                <p14:cNvContentPartPr/>
                <p14:nvPr/>
              </p14:nvContentPartPr>
              <p14:xfrm>
                <a:off x="5945537" y="6271663"/>
                <a:ext cx="98640" cy="195840"/>
              </p14:xfrm>
            </p:contentPart>
          </mc:Choice>
          <mc:Fallback>
            <p:pic>
              <p:nvPicPr>
                <p:cNvPr id="807" name="Freihand 806">
                  <a:extLst>
                    <a:ext uri="{FF2B5EF4-FFF2-40B4-BE49-F238E27FC236}">
                      <a16:creationId xmlns:a16="http://schemas.microsoft.com/office/drawing/2014/main" id="{6441A1E6-B331-4E6E-2C76-838E19B50D8D}"/>
                    </a:ext>
                  </a:extLst>
                </p:cNvPr>
                <p:cNvPicPr/>
                <p:nvPr/>
              </p:nvPicPr>
              <p:blipFill>
                <a:blip r:embed="rId1448"/>
                <a:stretch>
                  <a:fillRect/>
                </a:stretch>
              </p:blipFill>
              <p:spPr>
                <a:xfrm>
                  <a:off x="5939417" y="6265543"/>
                  <a:ext cx="110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808" name="Freihand 807">
                  <a:extLst>
                    <a:ext uri="{FF2B5EF4-FFF2-40B4-BE49-F238E27FC236}">
                      <a16:creationId xmlns:a16="http://schemas.microsoft.com/office/drawing/2014/main" id="{1CB1670E-D7B4-599A-A45E-4D8614FC6A30}"/>
                    </a:ext>
                  </a:extLst>
                </p14:cNvPr>
                <p14:cNvContentPartPr/>
                <p14:nvPr/>
              </p14:nvContentPartPr>
              <p14:xfrm>
                <a:off x="6162257" y="6372823"/>
                <a:ext cx="156960" cy="112680"/>
              </p14:xfrm>
            </p:contentPart>
          </mc:Choice>
          <mc:Fallback>
            <p:pic>
              <p:nvPicPr>
                <p:cNvPr id="808" name="Freihand 807">
                  <a:extLst>
                    <a:ext uri="{FF2B5EF4-FFF2-40B4-BE49-F238E27FC236}">
                      <a16:creationId xmlns:a16="http://schemas.microsoft.com/office/drawing/2014/main" id="{1CB1670E-D7B4-599A-A45E-4D8614FC6A30}"/>
                    </a:ext>
                  </a:extLst>
                </p:cNvPr>
                <p:cNvPicPr/>
                <p:nvPr/>
              </p:nvPicPr>
              <p:blipFill>
                <a:blip r:embed="rId1450"/>
                <a:stretch>
                  <a:fillRect/>
                </a:stretch>
              </p:blipFill>
              <p:spPr>
                <a:xfrm>
                  <a:off x="6156137" y="6366703"/>
                  <a:ext cx="169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813" name="Freihand 812">
                  <a:extLst>
                    <a:ext uri="{FF2B5EF4-FFF2-40B4-BE49-F238E27FC236}">
                      <a16:creationId xmlns:a16="http://schemas.microsoft.com/office/drawing/2014/main" id="{F059FA34-6208-F2E4-6CB2-CA6A6E43E61E}"/>
                    </a:ext>
                  </a:extLst>
                </p14:cNvPr>
                <p14:cNvContentPartPr/>
                <p14:nvPr/>
              </p14:nvContentPartPr>
              <p14:xfrm>
                <a:off x="6387257" y="6260863"/>
                <a:ext cx="98640" cy="151200"/>
              </p14:xfrm>
            </p:contentPart>
          </mc:Choice>
          <mc:Fallback>
            <p:pic>
              <p:nvPicPr>
                <p:cNvPr id="813" name="Freihand 812">
                  <a:extLst>
                    <a:ext uri="{FF2B5EF4-FFF2-40B4-BE49-F238E27FC236}">
                      <a16:creationId xmlns:a16="http://schemas.microsoft.com/office/drawing/2014/main" id="{F059FA34-6208-F2E4-6CB2-CA6A6E43E61E}"/>
                    </a:ext>
                  </a:extLst>
                </p:cNvPr>
                <p:cNvPicPr/>
                <p:nvPr/>
              </p:nvPicPr>
              <p:blipFill>
                <a:blip r:embed="rId1452"/>
                <a:stretch>
                  <a:fillRect/>
                </a:stretch>
              </p:blipFill>
              <p:spPr>
                <a:xfrm>
                  <a:off x="6381137" y="6254743"/>
                  <a:ext cx="110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814" name="Freihand 813">
                  <a:extLst>
                    <a:ext uri="{FF2B5EF4-FFF2-40B4-BE49-F238E27FC236}">
                      <a16:creationId xmlns:a16="http://schemas.microsoft.com/office/drawing/2014/main" id="{F50AC8A7-E2BF-5C8E-BE41-B5DC26CE3F4D}"/>
                    </a:ext>
                  </a:extLst>
                </p14:cNvPr>
                <p14:cNvContentPartPr/>
                <p14:nvPr/>
              </p14:nvContentPartPr>
              <p14:xfrm>
                <a:off x="6466457" y="6329983"/>
                <a:ext cx="38880" cy="109080"/>
              </p14:xfrm>
            </p:contentPart>
          </mc:Choice>
          <mc:Fallback>
            <p:pic>
              <p:nvPicPr>
                <p:cNvPr id="814" name="Freihand 813">
                  <a:extLst>
                    <a:ext uri="{FF2B5EF4-FFF2-40B4-BE49-F238E27FC236}">
                      <a16:creationId xmlns:a16="http://schemas.microsoft.com/office/drawing/2014/main" id="{F50AC8A7-E2BF-5C8E-BE41-B5DC26CE3F4D}"/>
                    </a:ext>
                  </a:extLst>
                </p:cNvPr>
                <p:cNvPicPr/>
                <p:nvPr/>
              </p:nvPicPr>
              <p:blipFill>
                <a:blip r:embed="rId1454"/>
                <a:stretch>
                  <a:fillRect/>
                </a:stretch>
              </p:blipFill>
              <p:spPr>
                <a:xfrm>
                  <a:off x="6460337" y="6323863"/>
                  <a:ext cx="51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815" name="Freihand 814">
                  <a:extLst>
                    <a:ext uri="{FF2B5EF4-FFF2-40B4-BE49-F238E27FC236}">
                      <a16:creationId xmlns:a16="http://schemas.microsoft.com/office/drawing/2014/main" id="{A2A0A80A-681B-4D4A-F2E0-8D796C8B847A}"/>
                    </a:ext>
                  </a:extLst>
                </p14:cNvPr>
                <p14:cNvContentPartPr/>
                <p14:nvPr/>
              </p14:nvContentPartPr>
              <p14:xfrm>
                <a:off x="6539897" y="6278503"/>
                <a:ext cx="88920" cy="151200"/>
              </p14:xfrm>
            </p:contentPart>
          </mc:Choice>
          <mc:Fallback>
            <p:pic>
              <p:nvPicPr>
                <p:cNvPr id="815" name="Freihand 814">
                  <a:extLst>
                    <a:ext uri="{FF2B5EF4-FFF2-40B4-BE49-F238E27FC236}">
                      <a16:creationId xmlns:a16="http://schemas.microsoft.com/office/drawing/2014/main" id="{A2A0A80A-681B-4D4A-F2E0-8D796C8B847A}"/>
                    </a:ext>
                  </a:extLst>
                </p:cNvPr>
                <p:cNvPicPr/>
                <p:nvPr/>
              </p:nvPicPr>
              <p:blipFill>
                <a:blip r:embed="rId1456"/>
                <a:stretch>
                  <a:fillRect/>
                </a:stretch>
              </p:blipFill>
              <p:spPr>
                <a:xfrm>
                  <a:off x="6533777" y="6272383"/>
                  <a:ext cx="101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816" name="Freihand 815">
                  <a:extLst>
                    <a:ext uri="{FF2B5EF4-FFF2-40B4-BE49-F238E27FC236}">
                      <a16:creationId xmlns:a16="http://schemas.microsoft.com/office/drawing/2014/main" id="{1C046ABD-C9C1-CF60-DA6A-2EDC1951902F}"/>
                    </a:ext>
                  </a:extLst>
                </p14:cNvPr>
                <p14:cNvContentPartPr/>
                <p14:nvPr/>
              </p14:nvContentPartPr>
              <p14:xfrm>
                <a:off x="6686417" y="6261583"/>
                <a:ext cx="232920" cy="203400"/>
              </p14:xfrm>
            </p:contentPart>
          </mc:Choice>
          <mc:Fallback>
            <p:pic>
              <p:nvPicPr>
                <p:cNvPr id="816" name="Freihand 815">
                  <a:extLst>
                    <a:ext uri="{FF2B5EF4-FFF2-40B4-BE49-F238E27FC236}">
                      <a16:creationId xmlns:a16="http://schemas.microsoft.com/office/drawing/2014/main" id="{1C046ABD-C9C1-CF60-DA6A-2EDC1951902F}"/>
                    </a:ext>
                  </a:extLst>
                </p:cNvPr>
                <p:cNvPicPr/>
                <p:nvPr/>
              </p:nvPicPr>
              <p:blipFill>
                <a:blip r:embed="rId1458"/>
                <a:stretch>
                  <a:fillRect/>
                </a:stretch>
              </p:blipFill>
              <p:spPr>
                <a:xfrm>
                  <a:off x="6680297" y="6255463"/>
                  <a:ext cx="245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817" name="Freihand 816">
                  <a:extLst>
                    <a:ext uri="{FF2B5EF4-FFF2-40B4-BE49-F238E27FC236}">
                      <a16:creationId xmlns:a16="http://schemas.microsoft.com/office/drawing/2014/main" id="{B211990E-4D52-FD9C-3F66-53C719E35AC3}"/>
                    </a:ext>
                  </a:extLst>
                </p14:cNvPr>
                <p14:cNvContentPartPr/>
                <p14:nvPr/>
              </p14:nvContentPartPr>
              <p14:xfrm>
                <a:off x="6821777" y="6275983"/>
                <a:ext cx="296280" cy="154800"/>
              </p14:xfrm>
            </p:contentPart>
          </mc:Choice>
          <mc:Fallback>
            <p:pic>
              <p:nvPicPr>
                <p:cNvPr id="817" name="Freihand 816">
                  <a:extLst>
                    <a:ext uri="{FF2B5EF4-FFF2-40B4-BE49-F238E27FC236}">
                      <a16:creationId xmlns:a16="http://schemas.microsoft.com/office/drawing/2014/main" id="{B211990E-4D52-FD9C-3F66-53C719E35AC3}"/>
                    </a:ext>
                  </a:extLst>
                </p:cNvPr>
                <p:cNvPicPr/>
                <p:nvPr/>
              </p:nvPicPr>
              <p:blipFill>
                <a:blip r:embed="rId1460"/>
                <a:stretch>
                  <a:fillRect/>
                </a:stretch>
              </p:blipFill>
              <p:spPr>
                <a:xfrm>
                  <a:off x="6815657" y="6269863"/>
                  <a:ext cx="308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818" name="Freihand 817">
                  <a:extLst>
                    <a:ext uri="{FF2B5EF4-FFF2-40B4-BE49-F238E27FC236}">
                      <a16:creationId xmlns:a16="http://schemas.microsoft.com/office/drawing/2014/main" id="{6D852DB9-C522-7629-BF44-B9D818D5C4D2}"/>
                    </a:ext>
                  </a:extLst>
                </p14:cNvPr>
                <p14:cNvContentPartPr/>
                <p14:nvPr/>
              </p14:nvContentPartPr>
              <p14:xfrm>
                <a:off x="7044977" y="6222703"/>
                <a:ext cx="202680" cy="139320"/>
              </p14:xfrm>
            </p:contentPart>
          </mc:Choice>
          <mc:Fallback>
            <p:pic>
              <p:nvPicPr>
                <p:cNvPr id="818" name="Freihand 817">
                  <a:extLst>
                    <a:ext uri="{FF2B5EF4-FFF2-40B4-BE49-F238E27FC236}">
                      <a16:creationId xmlns:a16="http://schemas.microsoft.com/office/drawing/2014/main" id="{6D852DB9-C522-7629-BF44-B9D818D5C4D2}"/>
                    </a:ext>
                  </a:extLst>
                </p:cNvPr>
                <p:cNvPicPr/>
                <p:nvPr/>
              </p:nvPicPr>
              <p:blipFill>
                <a:blip r:embed="rId1462"/>
                <a:stretch>
                  <a:fillRect/>
                </a:stretch>
              </p:blipFill>
              <p:spPr>
                <a:xfrm>
                  <a:off x="7038857" y="6216583"/>
                  <a:ext cx="214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819" name="Freihand 818">
                  <a:extLst>
                    <a:ext uri="{FF2B5EF4-FFF2-40B4-BE49-F238E27FC236}">
                      <a16:creationId xmlns:a16="http://schemas.microsoft.com/office/drawing/2014/main" id="{9399F311-EA57-253E-3EB6-4676FEC251E2}"/>
                    </a:ext>
                  </a:extLst>
                </p14:cNvPr>
                <p14:cNvContentPartPr/>
                <p14:nvPr/>
              </p14:nvContentPartPr>
              <p14:xfrm>
                <a:off x="7271417" y="6184183"/>
                <a:ext cx="96840" cy="181440"/>
              </p14:xfrm>
            </p:contentPart>
          </mc:Choice>
          <mc:Fallback>
            <p:pic>
              <p:nvPicPr>
                <p:cNvPr id="819" name="Freihand 818">
                  <a:extLst>
                    <a:ext uri="{FF2B5EF4-FFF2-40B4-BE49-F238E27FC236}">
                      <a16:creationId xmlns:a16="http://schemas.microsoft.com/office/drawing/2014/main" id="{9399F311-EA57-253E-3EB6-4676FEC251E2}"/>
                    </a:ext>
                  </a:extLst>
                </p:cNvPr>
                <p:cNvPicPr/>
                <p:nvPr/>
              </p:nvPicPr>
              <p:blipFill>
                <a:blip r:embed="rId1464"/>
                <a:stretch>
                  <a:fillRect/>
                </a:stretch>
              </p:blipFill>
              <p:spPr>
                <a:xfrm>
                  <a:off x="7265297" y="6178063"/>
                  <a:ext cx="109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820" name="Freihand 819">
                  <a:extLst>
                    <a:ext uri="{FF2B5EF4-FFF2-40B4-BE49-F238E27FC236}">
                      <a16:creationId xmlns:a16="http://schemas.microsoft.com/office/drawing/2014/main" id="{B4545FC2-42A4-8E17-0788-B16CCAF7422B}"/>
                    </a:ext>
                  </a:extLst>
                </p14:cNvPr>
                <p14:cNvContentPartPr/>
                <p14:nvPr/>
              </p14:nvContentPartPr>
              <p14:xfrm>
                <a:off x="7427657" y="6301183"/>
                <a:ext cx="28440" cy="18360"/>
              </p14:xfrm>
            </p:contentPart>
          </mc:Choice>
          <mc:Fallback>
            <p:pic>
              <p:nvPicPr>
                <p:cNvPr id="820" name="Freihand 819">
                  <a:extLst>
                    <a:ext uri="{FF2B5EF4-FFF2-40B4-BE49-F238E27FC236}">
                      <a16:creationId xmlns:a16="http://schemas.microsoft.com/office/drawing/2014/main" id="{B4545FC2-42A4-8E17-0788-B16CCAF7422B}"/>
                    </a:ext>
                  </a:extLst>
                </p:cNvPr>
                <p:cNvPicPr/>
                <p:nvPr/>
              </p:nvPicPr>
              <p:blipFill>
                <a:blip r:embed="rId1466"/>
                <a:stretch>
                  <a:fillRect/>
                </a:stretch>
              </p:blipFill>
              <p:spPr>
                <a:xfrm>
                  <a:off x="7421537" y="6295063"/>
                  <a:ext cx="406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821" name="Freihand 820">
                  <a:extLst>
                    <a:ext uri="{FF2B5EF4-FFF2-40B4-BE49-F238E27FC236}">
                      <a16:creationId xmlns:a16="http://schemas.microsoft.com/office/drawing/2014/main" id="{515FC718-3755-53A0-DE6F-26E02BCB34BF}"/>
                    </a:ext>
                  </a:extLst>
                </p14:cNvPr>
                <p14:cNvContentPartPr/>
                <p14:nvPr/>
              </p14:nvContentPartPr>
              <p14:xfrm>
                <a:off x="7488137" y="6019303"/>
                <a:ext cx="203760" cy="315000"/>
              </p14:xfrm>
            </p:contentPart>
          </mc:Choice>
          <mc:Fallback>
            <p:pic>
              <p:nvPicPr>
                <p:cNvPr id="821" name="Freihand 820">
                  <a:extLst>
                    <a:ext uri="{FF2B5EF4-FFF2-40B4-BE49-F238E27FC236}">
                      <a16:creationId xmlns:a16="http://schemas.microsoft.com/office/drawing/2014/main" id="{515FC718-3755-53A0-DE6F-26E02BCB34BF}"/>
                    </a:ext>
                  </a:extLst>
                </p:cNvPr>
                <p:cNvPicPr/>
                <p:nvPr/>
              </p:nvPicPr>
              <p:blipFill>
                <a:blip r:embed="rId1468"/>
                <a:stretch>
                  <a:fillRect/>
                </a:stretch>
              </p:blipFill>
              <p:spPr>
                <a:xfrm>
                  <a:off x="7482017" y="6013183"/>
                  <a:ext cx="21600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822" name="Freihand 821">
                  <a:extLst>
                    <a:ext uri="{FF2B5EF4-FFF2-40B4-BE49-F238E27FC236}">
                      <a16:creationId xmlns:a16="http://schemas.microsoft.com/office/drawing/2014/main" id="{BC2873D7-3981-9AD7-1FBD-9539539DE05C}"/>
                    </a:ext>
                  </a:extLst>
                </p14:cNvPr>
                <p14:cNvContentPartPr/>
                <p14:nvPr/>
              </p14:nvContentPartPr>
              <p14:xfrm>
                <a:off x="7480577" y="6362023"/>
                <a:ext cx="87840" cy="202680"/>
              </p14:xfrm>
            </p:contentPart>
          </mc:Choice>
          <mc:Fallback>
            <p:pic>
              <p:nvPicPr>
                <p:cNvPr id="822" name="Freihand 821">
                  <a:extLst>
                    <a:ext uri="{FF2B5EF4-FFF2-40B4-BE49-F238E27FC236}">
                      <a16:creationId xmlns:a16="http://schemas.microsoft.com/office/drawing/2014/main" id="{BC2873D7-3981-9AD7-1FBD-9539539DE05C}"/>
                    </a:ext>
                  </a:extLst>
                </p:cNvPr>
                <p:cNvPicPr/>
                <p:nvPr/>
              </p:nvPicPr>
              <p:blipFill>
                <a:blip r:embed="rId1470"/>
                <a:stretch>
                  <a:fillRect/>
                </a:stretch>
              </p:blipFill>
              <p:spPr>
                <a:xfrm>
                  <a:off x="7474457" y="6355903"/>
                  <a:ext cx="1000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471">
              <p14:nvContentPartPr>
                <p14:cNvPr id="823" name="Freihand 822">
                  <a:extLst>
                    <a:ext uri="{FF2B5EF4-FFF2-40B4-BE49-F238E27FC236}">
                      <a16:creationId xmlns:a16="http://schemas.microsoft.com/office/drawing/2014/main" id="{6568F5BA-AF25-69A2-FEC4-3FA4DEA7754A}"/>
                    </a:ext>
                  </a:extLst>
                </p14:cNvPr>
                <p14:cNvContentPartPr/>
                <p14:nvPr/>
              </p14:nvContentPartPr>
              <p14:xfrm>
                <a:off x="7653377" y="6368143"/>
                <a:ext cx="52200" cy="161640"/>
              </p14:xfrm>
            </p:contentPart>
          </mc:Choice>
          <mc:Fallback>
            <p:pic>
              <p:nvPicPr>
                <p:cNvPr id="823" name="Freihand 822">
                  <a:extLst>
                    <a:ext uri="{FF2B5EF4-FFF2-40B4-BE49-F238E27FC236}">
                      <a16:creationId xmlns:a16="http://schemas.microsoft.com/office/drawing/2014/main" id="{6568F5BA-AF25-69A2-FEC4-3FA4DEA7754A}"/>
                    </a:ext>
                  </a:extLst>
                </p:cNvPr>
                <p:cNvPicPr/>
                <p:nvPr/>
              </p:nvPicPr>
              <p:blipFill>
                <a:blip r:embed="rId1472"/>
                <a:stretch>
                  <a:fillRect/>
                </a:stretch>
              </p:blipFill>
              <p:spPr>
                <a:xfrm>
                  <a:off x="7647257" y="6362023"/>
                  <a:ext cx="64440" cy="17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73">
            <p14:nvContentPartPr>
              <p14:cNvPr id="830" name="Freihand 829">
                <a:extLst>
                  <a:ext uri="{FF2B5EF4-FFF2-40B4-BE49-F238E27FC236}">
                    <a16:creationId xmlns:a16="http://schemas.microsoft.com/office/drawing/2014/main" id="{B99A1DA2-80D8-F655-4D57-119B3273EB86}"/>
                  </a:ext>
                </a:extLst>
              </p14:cNvPr>
              <p14:cNvContentPartPr/>
              <p14:nvPr/>
            </p14:nvContentPartPr>
            <p14:xfrm>
              <a:off x="5493737" y="5547343"/>
              <a:ext cx="53280" cy="103680"/>
            </p14:xfrm>
          </p:contentPart>
        </mc:Choice>
        <mc:Fallback>
          <p:pic>
            <p:nvPicPr>
              <p:cNvPr id="830" name="Freihand 829">
                <a:extLst>
                  <a:ext uri="{FF2B5EF4-FFF2-40B4-BE49-F238E27FC236}">
                    <a16:creationId xmlns:a16="http://schemas.microsoft.com/office/drawing/2014/main" id="{B99A1DA2-80D8-F655-4D57-119B3273EB86}"/>
                  </a:ext>
                </a:extLst>
              </p:cNvPr>
              <p:cNvPicPr/>
              <p:nvPr/>
            </p:nvPicPr>
            <p:blipFill>
              <a:blip r:embed="rId1474"/>
              <a:stretch>
                <a:fillRect/>
              </a:stretch>
            </p:blipFill>
            <p:spPr>
              <a:xfrm>
                <a:off x="5487617" y="5541223"/>
                <a:ext cx="65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75">
            <p14:nvContentPartPr>
              <p14:cNvPr id="831" name="Freihand 830">
                <a:extLst>
                  <a:ext uri="{FF2B5EF4-FFF2-40B4-BE49-F238E27FC236}">
                    <a16:creationId xmlns:a16="http://schemas.microsoft.com/office/drawing/2014/main" id="{9950A82A-6398-74B3-AFFC-C80B3A007EF7}"/>
                  </a:ext>
                </a:extLst>
              </p14:cNvPr>
              <p14:cNvContentPartPr/>
              <p14:nvPr/>
            </p14:nvContentPartPr>
            <p14:xfrm>
              <a:off x="2999297" y="6211183"/>
              <a:ext cx="54360" cy="115560"/>
            </p14:xfrm>
          </p:contentPart>
        </mc:Choice>
        <mc:Fallback>
          <p:pic>
            <p:nvPicPr>
              <p:cNvPr id="831" name="Freihand 830">
                <a:extLst>
                  <a:ext uri="{FF2B5EF4-FFF2-40B4-BE49-F238E27FC236}">
                    <a16:creationId xmlns:a16="http://schemas.microsoft.com/office/drawing/2014/main" id="{9950A82A-6398-74B3-AFFC-C80B3A007EF7}"/>
                  </a:ext>
                </a:extLst>
              </p:cNvPr>
              <p:cNvPicPr/>
              <p:nvPr/>
            </p:nvPicPr>
            <p:blipFill>
              <a:blip r:embed="rId1476"/>
              <a:stretch>
                <a:fillRect/>
              </a:stretch>
            </p:blipFill>
            <p:spPr>
              <a:xfrm>
                <a:off x="2993177" y="6205063"/>
                <a:ext cx="66600" cy="127800"/>
              </a:xfrm>
              <a:prstGeom prst="rect">
                <a:avLst/>
              </a:prstGeom>
            </p:spPr>
          </p:pic>
        </mc:Fallback>
      </mc:AlternateContent>
      <p:grpSp>
        <p:nvGrpSpPr>
          <p:cNvPr id="848" name="Gruppieren 847">
            <a:extLst>
              <a:ext uri="{FF2B5EF4-FFF2-40B4-BE49-F238E27FC236}">
                <a16:creationId xmlns:a16="http://schemas.microsoft.com/office/drawing/2014/main" id="{9358E545-C7AC-FB98-CBB9-BA6B70ACE487}"/>
              </a:ext>
            </a:extLst>
          </p:cNvPr>
          <p:cNvGrpSpPr/>
          <p:nvPr/>
        </p:nvGrpSpPr>
        <p:grpSpPr>
          <a:xfrm>
            <a:off x="6511817" y="3904663"/>
            <a:ext cx="1839960" cy="1160280"/>
            <a:chOff x="6511817" y="3904663"/>
            <a:chExt cx="1839960" cy="1160280"/>
          </a:xfrm>
        </p:grpSpPr>
        <mc:AlternateContent xmlns:mc="http://schemas.openxmlformats.org/markup-compatibility/2006">
          <mc:Choice xmlns:p14="http://schemas.microsoft.com/office/powerpoint/2010/main" Requires="p14">
            <p:contentPart p14:bwMode="auto" r:id="rId1477">
              <p14:nvContentPartPr>
                <p14:cNvPr id="825" name="Freihand 824">
                  <a:extLst>
                    <a:ext uri="{FF2B5EF4-FFF2-40B4-BE49-F238E27FC236}">
                      <a16:creationId xmlns:a16="http://schemas.microsoft.com/office/drawing/2014/main" id="{A3287666-2128-A203-5BB1-3373E91E7F2B}"/>
                    </a:ext>
                  </a:extLst>
                </p14:cNvPr>
                <p14:cNvContentPartPr/>
                <p14:nvPr/>
              </p14:nvContentPartPr>
              <p14:xfrm>
                <a:off x="6511817" y="4738423"/>
                <a:ext cx="122040" cy="326520"/>
              </p14:xfrm>
            </p:contentPart>
          </mc:Choice>
          <mc:Fallback>
            <p:pic>
              <p:nvPicPr>
                <p:cNvPr id="825" name="Freihand 824">
                  <a:extLst>
                    <a:ext uri="{FF2B5EF4-FFF2-40B4-BE49-F238E27FC236}">
                      <a16:creationId xmlns:a16="http://schemas.microsoft.com/office/drawing/2014/main" id="{A3287666-2128-A203-5BB1-3373E91E7F2B}"/>
                    </a:ext>
                  </a:extLst>
                </p:cNvPr>
                <p:cNvPicPr/>
                <p:nvPr/>
              </p:nvPicPr>
              <p:blipFill>
                <a:blip r:embed="rId1478"/>
                <a:stretch>
                  <a:fillRect/>
                </a:stretch>
              </p:blipFill>
              <p:spPr>
                <a:xfrm>
                  <a:off x="6505697" y="4732303"/>
                  <a:ext cx="13428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826" name="Freihand 825">
                  <a:extLst>
                    <a:ext uri="{FF2B5EF4-FFF2-40B4-BE49-F238E27FC236}">
                      <a16:creationId xmlns:a16="http://schemas.microsoft.com/office/drawing/2014/main" id="{6A321609-48EA-A802-D1BE-AB244135D3DB}"/>
                    </a:ext>
                  </a:extLst>
                </p14:cNvPr>
                <p14:cNvContentPartPr/>
                <p14:nvPr/>
              </p14:nvContentPartPr>
              <p14:xfrm>
                <a:off x="6628817" y="4685863"/>
                <a:ext cx="100440" cy="244080"/>
              </p14:xfrm>
            </p:contentPart>
          </mc:Choice>
          <mc:Fallback>
            <p:pic>
              <p:nvPicPr>
                <p:cNvPr id="826" name="Freihand 825">
                  <a:extLst>
                    <a:ext uri="{FF2B5EF4-FFF2-40B4-BE49-F238E27FC236}">
                      <a16:creationId xmlns:a16="http://schemas.microsoft.com/office/drawing/2014/main" id="{6A321609-48EA-A802-D1BE-AB244135D3DB}"/>
                    </a:ext>
                  </a:extLst>
                </p:cNvPr>
                <p:cNvPicPr/>
                <p:nvPr/>
              </p:nvPicPr>
              <p:blipFill>
                <a:blip r:embed="rId1480"/>
                <a:stretch>
                  <a:fillRect/>
                </a:stretch>
              </p:blipFill>
              <p:spPr>
                <a:xfrm>
                  <a:off x="6622697" y="4679743"/>
                  <a:ext cx="1126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827" name="Freihand 826">
                  <a:extLst>
                    <a:ext uri="{FF2B5EF4-FFF2-40B4-BE49-F238E27FC236}">
                      <a16:creationId xmlns:a16="http://schemas.microsoft.com/office/drawing/2014/main" id="{632061A6-7528-E0C3-50F8-D9724BB10852}"/>
                    </a:ext>
                  </a:extLst>
                </p14:cNvPr>
                <p14:cNvContentPartPr/>
                <p14:nvPr/>
              </p14:nvContentPartPr>
              <p14:xfrm>
                <a:off x="6705497" y="4666063"/>
                <a:ext cx="97920" cy="163440"/>
              </p14:xfrm>
            </p:contentPart>
          </mc:Choice>
          <mc:Fallback>
            <p:pic>
              <p:nvPicPr>
                <p:cNvPr id="827" name="Freihand 826">
                  <a:extLst>
                    <a:ext uri="{FF2B5EF4-FFF2-40B4-BE49-F238E27FC236}">
                      <a16:creationId xmlns:a16="http://schemas.microsoft.com/office/drawing/2014/main" id="{632061A6-7528-E0C3-50F8-D9724BB10852}"/>
                    </a:ext>
                  </a:extLst>
                </p:cNvPr>
                <p:cNvPicPr/>
                <p:nvPr/>
              </p:nvPicPr>
              <p:blipFill>
                <a:blip r:embed="rId1482"/>
                <a:stretch>
                  <a:fillRect/>
                </a:stretch>
              </p:blipFill>
              <p:spPr>
                <a:xfrm>
                  <a:off x="6699377" y="4659943"/>
                  <a:ext cx="110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828" name="Freihand 827">
                  <a:extLst>
                    <a:ext uri="{FF2B5EF4-FFF2-40B4-BE49-F238E27FC236}">
                      <a16:creationId xmlns:a16="http://schemas.microsoft.com/office/drawing/2014/main" id="{FFA93723-FC4C-9AE1-4E79-29CDBB48B601}"/>
                    </a:ext>
                  </a:extLst>
                </p14:cNvPr>
                <p14:cNvContentPartPr/>
                <p14:nvPr/>
              </p14:nvContentPartPr>
              <p14:xfrm>
                <a:off x="6758417" y="4574263"/>
                <a:ext cx="50760" cy="95040"/>
              </p14:xfrm>
            </p:contentPart>
          </mc:Choice>
          <mc:Fallback>
            <p:pic>
              <p:nvPicPr>
                <p:cNvPr id="828" name="Freihand 827">
                  <a:extLst>
                    <a:ext uri="{FF2B5EF4-FFF2-40B4-BE49-F238E27FC236}">
                      <a16:creationId xmlns:a16="http://schemas.microsoft.com/office/drawing/2014/main" id="{FFA93723-FC4C-9AE1-4E79-29CDBB48B601}"/>
                    </a:ext>
                  </a:extLst>
                </p:cNvPr>
                <p:cNvPicPr/>
                <p:nvPr/>
              </p:nvPicPr>
              <p:blipFill>
                <a:blip r:embed="rId1484"/>
                <a:stretch>
                  <a:fillRect/>
                </a:stretch>
              </p:blipFill>
              <p:spPr>
                <a:xfrm>
                  <a:off x="6752297" y="4568143"/>
                  <a:ext cx="63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832" name="Freihand 831">
                  <a:extLst>
                    <a:ext uri="{FF2B5EF4-FFF2-40B4-BE49-F238E27FC236}">
                      <a16:creationId xmlns:a16="http://schemas.microsoft.com/office/drawing/2014/main" id="{49103177-CCC8-90DE-7D75-D332E2D33804}"/>
                    </a:ext>
                  </a:extLst>
                </p14:cNvPr>
                <p14:cNvContentPartPr/>
                <p14:nvPr/>
              </p14:nvContentPartPr>
              <p14:xfrm>
                <a:off x="6928697" y="4700983"/>
                <a:ext cx="110160" cy="54000"/>
              </p14:xfrm>
            </p:contentPart>
          </mc:Choice>
          <mc:Fallback>
            <p:pic>
              <p:nvPicPr>
                <p:cNvPr id="832" name="Freihand 831">
                  <a:extLst>
                    <a:ext uri="{FF2B5EF4-FFF2-40B4-BE49-F238E27FC236}">
                      <a16:creationId xmlns:a16="http://schemas.microsoft.com/office/drawing/2014/main" id="{49103177-CCC8-90DE-7D75-D332E2D33804}"/>
                    </a:ext>
                  </a:extLst>
                </p:cNvPr>
                <p:cNvPicPr/>
                <p:nvPr/>
              </p:nvPicPr>
              <p:blipFill>
                <a:blip r:embed="rId1486"/>
                <a:stretch>
                  <a:fillRect/>
                </a:stretch>
              </p:blipFill>
              <p:spPr>
                <a:xfrm>
                  <a:off x="6922577" y="4694863"/>
                  <a:ext cx="122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487">
              <p14:nvContentPartPr>
                <p14:cNvPr id="833" name="Freihand 832">
                  <a:extLst>
                    <a:ext uri="{FF2B5EF4-FFF2-40B4-BE49-F238E27FC236}">
                      <a16:creationId xmlns:a16="http://schemas.microsoft.com/office/drawing/2014/main" id="{BB14A9FE-409C-04DF-0A31-304789C597D3}"/>
                    </a:ext>
                  </a:extLst>
                </p14:cNvPr>
                <p14:cNvContentPartPr/>
                <p14:nvPr/>
              </p14:nvContentPartPr>
              <p14:xfrm>
                <a:off x="6959657" y="4756063"/>
                <a:ext cx="112320" cy="77760"/>
              </p14:xfrm>
            </p:contentPart>
          </mc:Choice>
          <mc:Fallback>
            <p:pic>
              <p:nvPicPr>
                <p:cNvPr id="833" name="Freihand 832">
                  <a:extLst>
                    <a:ext uri="{FF2B5EF4-FFF2-40B4-BE49-F238E27FC236}">
                      <a16:creationId xmlns:a16="http://schemas.microsoft.com/office/drawing/2014/main" id="{BB14A9FE-409C-04DF-0A31-304789C597D3}"/>
                    </a:ext>
                  </a:extLst>
                </p:cNvPr>
                <p:cNvPicPr/>
                <p:nvPr/>
              </p:nvPicPr>
              <p:blipFill>
                <a:blip r:embed="rId1488"/>
                <a:stretch>
                  <a:fillRect/>
                </a:stretch>
              </p:blipFill>
              <p:spPr>
                <a:xfrm>
                  <a:off x="6953537" y="4749943"/>
                  <a:ext cx="124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89">
              <p14:nvContentPartPr>
                <p14:cNvPr id="834" name="Freihand 833">
                  <a:extLst>
                    <a:ext uri="{FF2B5EF4-FFF2-40B4-BE49-F238E27FC236}">
                      <a16:creationId xmlns:a16="http://schemas.microsoft.com/office/drawing/2014/main" id="{9FE1E203-6152-8426-1929-972FC8885B4E}"/>
                    </a:ext>
                  </a:extLst>
                </p14:cNvPr>
                <p14:cNvContentPartPr/>
                <p14:nvPr/>
              </p14:nvContentPartPr>
              <p14:xfrm>
                <a:off x="7200497" y="4557343"/>
                <a:ext cx="45360" cy="197640"/>
              </p14:xfrm>
            </p:contentPart>
          </mc:Choice>
          <mc:Fallback>
            <p:pic>
              <p:nvPicPr>
                <p:cNvPr id="834" name="Freihand 833">
                  <a:extLst>
                    <a:ext uri="{FF2B5EF4-FFF2-40B4-BE49-F238E27FC236}">
                      <a16:creationId xmlns:a16="http://schemas.microsoft.com/office/drawing/2014/main" id="{9FE1E203-6152-8426-1929-972FC8885B4E}"/>
                    </a:ext>
                  </a:extLst>
                </p:cNvPr>
                <p:cNvPicPr/>
                <p:nvPr/>
              </p:nvPicPr>
              <p:blipFill>
                <a:blip r:embed="rId1490"/>
                <a:stretch>
                  <a:fillRect/>
                </a:stretch>
              </p:blipFill>
              <p:spPr>
                <a:xfrm>
                  <a:off x="7194377" y="4551223"/>
                  <a:ext cx="57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835" name="Freihand 834">
                  <a:extLst>
                    <a:ext uri="{FF2B5EF4-FFF2-40B4-BE49-F238E27FC236}">
                      <a16:creationId xmlns:a16="http://schemas.microsoft.com/office/drawing/2014/main" id="{649A7785-C5CE-0261-58D6-F2F1B3E6637F}"/>
                    </a:ext>
                  </a:extLst>
                </p14:cNvPr>
                <p14:cNvContentPartPr/>
                <p14:nvPr/>
              </p14:nvContentPartPr>
              <p14:xfrm>
                <a:off x="7245137" y="4534663"/>
                <a:ext cx="68760" cy="145440"/>
              </p14:xfrm>
            </p:contentPart>
          </mc:Choice>
          <mc:Fallback>
            <p:pic>
              <p:nvPicPr>
                <p:cNvPr id="835" name="Freihand 834">
                  <a:extLst>
                    <a:ext uri="{FF2B5EF4-FFF2-40B4-BE49-F238E27FC236}">
                      <a16:creationId xmlns:a16="http://schemas.microsoft.com/office/drawing/2014/main" id="{649A7785-C5CE-0261-58D6-F2F1B3E6637F}"/>
                    </a:ext>
                  </a:extLst>
                </p:cNvPr>
                <p:cNvPicPr/>
                <p:nvPr/>
              </p:nvPicPr>
              <p:blipFill>
                <a:blip r:embed="rId1492"/>
                <a:stretch>
                  <a:fillRect/>
                </a:stretch>
              </p:blipFill>
              <p:spPr>
                <a:xfrm>
                  <a:off x="7239017" y="4528543"/>
                  <a:ext cx="81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93">
              <p14:nvContentPartPr>
                <p14:cNvPr id="836" name="Freihand 835">
                  <a:extLst>
                    <a:ext uri="{FF2B5EF4-FFF2-40B4-BE49-F238E27FC236}">
                      <a16:creationId xmlns:a16="http://schemas.microsoft.com/office/drawing/2014/main" id="{A2FDACB3-E946-E86C-A45D-E8F99A4BDFAB}"/>
                    </a:ext>
                  </a:extLst>
                </p14:cNvPr>
                <p14:cNvContentPartPr/>
                <p14:nvPr/>
              </p14:nvContentPartPr>
              <p14:xfrm>
                <a:off x="7419017" y="4422343"/>
                <a:ext cx="31680" cy="194400"/>
              </p14:xfrm>
            </p:contentPart>
          </mc:Choice>
          <mc:Fallback>
            <p:pic>
              <p:nvPicPr>
                <p:cNvPr id="836" name="Freihand 835">
                  <a:extLst>
                    <a:ext uri="{FF2B5EF4-FFF2-40B4-BE49-F238E27FC236}">
                      <a16:creationId xmlns:a16="http://schemas.microsoft.com/office/drawing/2014/main" id="{A2FDACB3-E946-E86C-A45D-E8F99A4BDFAB}"/>
                    </a:ext>
                  </a:extLst>
                </p:cNvPr>
                <p:cNvPicPr/>
                <p:nvPr/>
              </p:nvPicPr>
              <p:blipFill>
                <a:blip r:embed="rId1494"/>
                <a:stretch>
                  <a:fillRect/>
                </a:stretch>
              </p:blipFill>
              <p:spPr>
                <a:xfrm>
                  <a:off x="7412897" y="4416223"/>
                  <a:ext cx="439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837" name="Freihand 836">
                  <a:extLst>
                    <a:ext uri="{FF2B5EF4-FFF2-40B4-BE49-F238E27FC236}">
                      <a16:creationId xmlns:a16="http://schemas.microsoft.com/office/drawing/2014/main" id="{1F2A21DF-3D5E-2F49-9D23-F5E6CA6899E5}"/>
                    </a:ext>
                  </a:extLst>
                </p14:cNvPr>
                <p14:cNvContentPartPr/>
                <p14:nvPr/>
              </p14:nvContentPartPr>
              <p14:xfrm>
                <a:off x="7274297" y="4368343"/>
                <a:ext cx="257760" cy="212040"/>
              </p14:xfrm>
            </p:contentPart>
          </mc:Choice>
          <mc:Fallback>
            <p:pic>
              <p:nvPicPr>
                <p:cNvPr id="837" name="Freihand 836">
                  <a:extLst>
                    <a:ext uri="{FF2B5EF4-FFF2-40B4-BE49-F238E27FC236}">
                      <a16:creationId xmlns:a16="http://schemas.microsoft.com/office/drawing/2014/main" id="{1F2A21DF-3D5E-2F49-9D23-F5E6CA6899E5}"/>
                    </a:ext>
                  </a:extLst>
                </p:cNvPr>
                <p:cNvPicPr/>
                <p:nvPr/>
              </p:nvPicPr>
              <p:blipFill>
                <a:blip r:embed="rId1496"/>
                <a:stretch>
                  <a:fillRect/>
                </a:stretch>
              </p:blipFill>
              <p:spPr>
                <a:xfrm>
                  <a:off x="7268177" y="4362223"/>
                  <a:ext cx="2700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838" name="Freihand 837">
                  <a:extLst>
                    <a:ext uri="{FF2B5EF4-FFF2-40B4-BE49-F238E27FC236}">
                      <a16:creationId xmlns:a16="http://schemas.microsoft.com/office/drawing/2014/main" id="{65F719EB-B596-8F0F-01F7-2BEF2189CA92}"/>
                    </a:ext>
                  </a:extLst>
                </p14:cNvPr>
                <p14:cNvContentPartPr/>
                <p14:nvPr/>
              </p14:nvContentPartPr>
              <p14:xfrm>
                <a:off x="7577417" y="4514863"/>
                <a:ext cx="83160" cy="138600"/>
              </p14:xfrm>
            </p:contentPart>
          </mc:Choice>
          <mc:Fallback>
            <p:pic>
              <p:nvPicPr>
                <p:cNvPr id="838" name="Freihand 837">
                  <a:extLst>
                    <a:ext uri="{FF2B5EF4-FFF2-40B4-BE49-F238E27FC236}">
                      <a16:creationId xmlns:a16="http://schemas.microsoft.com/office/drawing/2014/main" id="{65F719EB-B596-8F0F-01F7-2BEF2189CA92}"/>
                    </a:ext>
                  </a:extLst>
                </p:cNvPr>
                <p:cNvPicPr/>
                <p:nvPr/>
              </p:nvPicPr>
              <p:blipFill>
                <a:blip r:embed="rId1498"/>
                <a:stretch>
                  <a:fillRect/>
                </a:stretch>
              </p:blipFill>
              <p:spPr>
                <a:xfrm>
                  <a:off x="7571297" y="4508743"/>
                  <a:ext cx="95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839" name="Freihand 838">
                  <a:extLst>
                    <a:ext uri="{FF2B5EF4-FFF2-40B4-BE49-F238E27FC236}">
                      <a16:creationId xmlns:a16="http://schemas.microsoft.com/office/drawing/2014/main" id="{32925F76-6872-923D-0427-BD4254A5DE6A}"/>
                    </a:ext>
                  </a:extLst>
                </p14:cNvPr>
                <p14:cNvContentPartPr/>
                <p14:nvPr/>
              </p14:nvContentPartPr>
              <p14:xfrm>
                <a:off x="7597577" y="4335943"/>
                <a:ext cx="129600" cy="147240"/>
              </p14:xfrm>
            </p:contentPart>
          </mc:Choice>
          <mc:Fallback>
            <p:pic>
              <p:nvPicPr>
                <p:cNvPr id="839" name="Freihand 838">
                  <a:extLst>
                    <a:ext uri="{FF2B5EF4-FFF2-40B4-BE49-F238E27FC236}">
                      <a16:creationId xmlns:a16="http://schemas.microsoft.com/office/drawing/2014/main" id="{32925F76-6872-923D-0427-BD4254A5DE6A}"/>
                    </a:ext>
                  </a:extLst>
                </p:cNvPr>
                <p:cNvPicPr/>
                <p:nvPr/>
              </p:nvPicPr>
              <p:blipFill>
                <a:blip r:embed="rId1500"/>
                <a:stretch>
                  <a:fillRect/>
                </a:stretch>
              </p:blipFill>
              <p:spPr>
                <a:xfrm>
                  <a:off x="7591457" y="4329823"/>
                  <a:ext cx="141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840" name="Freihand 839">
                  <a:extLst>
                    <a:ext uri="{FF2B5EF4-FFF2-40B4-BE49-F238E27FC236}">
                      <a16:creationId xmlns:a16="http://schemas.microsoft.com/office/drawing/2014/main" id="{2CB1D579-B9E2-E38E-5DEE-FFF61786CF05}"/>
                    </a:ext>
                  </a:extLst>
                </p14:cNvPr>
                <p14:cNvContentPartPr/>
                <p14:nvPr/>
              </p14:nvContentPartPr>
              <p14:xfrm>
                <a:off x="7709897" y="4149103"/>
                <a:ext cx="56880" cy="164520"/>
              </p14:xfrm>
            </p:contentPart>
          </mc:Choice>
          <mc:Fallback>
            <p:pic>
              <p:nvPicPr>
                <p:cNvPr id="840" name="Freihand 839">
                  <a:extLst>
                    <a:ext uri="{FF2B5EF4-FFF2-40B4-BE49-F238E27FC236}">
                      <a16:creationId xmlns:a16="http://schemas.microsoft.com/office/drawing/2014/main" id="{2CB1D579-B9E2-E38E-5DEE-FFF61786CF05}"/>
                    </a:ext>
                  </a:extLst>
                </p:cNvPr>
                <p:cNvPicPr/>
                <p:nvPr/>
              </p:nvPicPr>
              <p:blipFill>
                <a:blip r:embed="rId1502"/>
                <a:stretch>
                  <a:fillRect/>
                </a:stretch>
              </p:blipFill>
              <p:spPr>
                <a:xfrm>
                  <a:off x="7703777" y="4142983"/>
                  <a:ext cx="69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841" name="Freihand 840">
                  <a:extLst>
                    <a:ext uri="{FF2B5EF4-FFF2-40B4-BE49-F238E27FC236}">
                      <a16:creationId xmlns:a16="http://schemas.microsoft.com/office/drawing/2014/main" id="{72814E6C-26AB-4189-4CD9-CE791CB7BCC7}"/>
                    </a:ext>
                  </a:extLst>
                </p14:cNvPr>
                <p14:cNvContentPartPr/>
                <p14:nvPr/>
              </p14:nvContentPartPr>
              <p14:xfrm>
                <a:off x="7711337" y="4098703"/>
                <a:ext cx="79920" cy="102600"/>
              </p14:xfrm>
            </p:contentPart>
          </mc:Choice>
          <mc:Fallback>
            <p:pic>
              <p:nvPicPr>
                <p:cNvPr id="841" name="Freihand 840">
                  <a:extLst>
                    <a:ext uri="{FF2B5EF4-FFF2-40B4-BE49-F238E27FC236}">
                      <a16:creationId xmlns:a16="http://schemas.microsoft.com/office/drawing/2014/main" id="{72814E6C-26AB-4189-4CD9-CE791CB7BCC7}"/>
                    </a:ext>
                  </a:extLst>
                </p:cNvPr>
                <p:cNvPicPr/>
                <p:nvPr/>
              </p:nvPicPr>
              <p:blipFill>
                <a:blip r:embed="rId1504"/>
                <a:stretch>
                  <a:fillRect/>
                </a:stretch>
              </p:blipFill>
              <p:spPr>
                <a:xfrm>
                  <a:off x="7705217" y="4092583"/>
                  <a:ext cx="92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842" name="Freihand 841">
                  <a:extLst>
                    <a:ext uri="{FF2B5EF4-FFF2-40B4-BE49-F238E27FC236}">
                      <a16:creationId xmlns:a16="http://schemas.microsoft.com/office/drawing/2014/main" id="{833A7FC7-B678-6A32-CD6C-D9926BB01D0C}"/>
                    </a:ext>
                  </a:extLst>
                </p14:cNvPr>
                <p14:cNvContentPartPr/>
                <p14:nvPr/>
              </p14:nvContentPartPr>
              <p14:xfrm>
                <a:off x="7795217" y="4276903"/>
                <a:ext cx="133920" cy="118080"/>
              </p14:xfrm>
            </p:contentPart>
          </mc:Choice>
          <mc:Fallback>
            <p:pic>
              <p:nvPicPr>
                <p:cNvPr id="842" name="Freihand 841">
                  <a:extLst>
                    <a:ext uri="{FF2B5EF4-FFF2-40B4-BE49-F238E27FC236}">
                      <a16:creationId xmlns:a16="http://schemas.microsoft.com/office/drawing/2014/main" id="{833A7FC7-B678-6A32-CD6C-D9926BB01D0C}"/>
                    </a:ext>
                  </a:extLst>
                </p:cNvPr>
                <p:cNvPicPr/>
                <p:nvPr/>
              </p:nvPicPr>
              <p:blipFill>
                <a:blip r:embed="rId1506"/>
                <a:stretch>
                  <a:fillRect/>
                </a:stretch>
              </p:blipFill>
              <p:spPr>
                <a:xfrm>
                  <a:off x="7789097" y="4270783"/>
                  <a:ext cx="146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07">
              <p14:nvContentPartPr>
                <p14:cNvPr id="844" name="Freihand 843">
                  <a:extLst>
                    <a:ext uri="{FF2B5EF4-FFF2-40B4-BE49-F238E27FC236}">
                      <a16:creationId xmlns:a16="http://schemas.microsoft.com/office/drawing/2014/main" id="{D80D9F61-F3AE-6962-534E-C32FEE25853B}"/>
                    </a:ext>
                  </a:extLst>
                </p14:cNvPr>
                <p14:cNvContentPartPr/>
                <p14:nvPr/>
              </p14:nvContentPartPr>
              <p14:xfrm>
                <a:off x="7932377" y="4174303"/>
                <a:ext cx="99360" cy="109080"/>
              </p14:xfrm>
            </p:contentPart>
          </mc:Choice>
          <mc:Fallback>
            <p:pic>
              <p:nvPicPr>
                <p:cNvPr id="844" name="Freihand 843">
                  <a:extLst>
                    <a:ext uri="{FF2B5EF4-FFF2-40B4-BE49-F238E27FC236}">
                      <a16:creationId xmlns:a16="http://schemas.microsoft.com/office/drawing/2014/main" id="{D80D9F61-F3AE-6962-534E-C32FEE25853B}"/>
                    </a:ext>
                  </a:extLst>
                </p:cNvPr>
                <p:cNvPicPr/>
                <p:nvPr/>
              </p:nvPicPr>
              <p:blipFill>
                <a:blip r:embed="rId1508"/>
                <a:stretch>
                  <a:fillRect/>
                </a:stretch>
              </p:blipFill>
              <p:spPr>
                <a:xfrm>
                  <a:off x="7926257" y="4168183"/>
                  <a:ext cx="111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845" name="Freihand 844">
                  <a:extLst>
                    <a:ext uri="{FF2B5EF4-FFF2-40B4-BE49-F238E27FC236}">
                      <a16:creationId xmlns:a16="http://schemas.microsoft.com/office/drawing/2014/main" id="{EA103C0F-EE80-218E-5F16-609FB509C15C}"/>
                    </a:ext>
                  </a:extLst>
                </p14:cNvPr>
                <p14:cNvContentPartPr/>
                <p14:nvPr/>
              </p14:nvContentPartPr>
              <p14:xfrm>
                <a:off x="8034617" y="4041463"/>
                <a:ext cx="117720" cy="196200"/>
              </p14:xfrm>
            </p:contentPart>
          </mc:Choice>
          <mc:Fallback>
            <p:pic>
              <p:nvPicPr>
                <p:cNvPr id="845" name="Freihand 844">
                  <a:extLst>
                    <a:ext uri="{FF2B5EF4-FFF2-40B4-BE49-F238E27FC236}">
                      <a16:creationId xmlns:a16="http://schemas.microsoft.com/office/drawing/2014/main" id="{EA103C0F-EE80-218E-5F16-609FB509C15C}"/>
                    </a:ext>
                  </a:extLst>
                </p:cNvPr>
                <p:cNvPicPr/>
                <p:nvPr/>
              </p:nvPicPr>
              <p:blipFill>
                <a:blip r:embed="rId1510"/>
                <a:stretch>
                  <a:fillRect/>
                </a:stretch>
              </p:blipFill>
              <p:spPr>
                <a:xfrm>
                  <a:off x="8028497" y="4035343"/>
                  <a:ext cx="129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846" name="Freihand 845">
                  <a:extLst>
                    <a:ext uri="{FF2B5EF4-FFF2-40B4-BE49-F238E27FC236}">
                      <a16:creationId xmlns:a16="http://schemas.microsoft.com/office/drawing/2014/main" id="{28FA72E6-9174-EEA8-BAA5-CD443E8EB491}"/>
                    </a:ext>
                  </a:extLst>
                </p14:cNvPr>
                <p14:cNvContentPartPr/>
                <p14:nvPr/>
              </p14:nvContentPartPr>
              <p14:xfrm>
                <a:off x="8162417" y="4028863"/>
                <a:ext cx="84240" cy="143280"/>
              </p14:xfrm>
            </p:contentPart>
          </mc:Choice>
          <mc:Fallback>
            <p:pic>
              <p:nvPicPr>
                <p:cNvPr id="846" name="Freihand 845">
                  <a:extLst>
                    <a:ext uri="{FF2B5EF4-FFF2-40B4-BE49-F238E27FC236}">
                      <a16:creationId xmlns:a16="http://schemas.microsoft.com/office/drawing/2014/main" id="{28FA72E6-9174-EEA8-BAA5-CD443E8EB491}"/>
                    </a:ext>
                  </a:extLst>
                </p:cNvPr>
                <p:cNvPicPr/>
                <p:nvPr/>
              </p:nvPicPr>
              <p:blipFill>
                <a:blip r:embed="rId1512"/>
                <a:stretch>
                  <a:fillRect/>
                </a:stretch>
              </p:blipFill>
              <p:spPr>
                <a:xfrm>
                  <a:off x="8156297" y="4022743"/>
                  <a:ext cx="96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13">
              <p14:nvContentPartPr>
                <p14:cNvPr id="847" name="Freihand 846">
                  <a:extLst>
                    <a:ext uri="{FF2B5EF4-FFF2-40B4-BE49-F238E27FC236}">
                      <a16:creationId xmlns:a16="http://schemas.microsoft.com/office/drawing/2014/main" id="{40AB1531-9617-3254-5A60-DAA953E64D73}"/>
                    </a:ext>
                  </a:extLst>
                </p14:cNvPr>
                <p14:cNvContentPartPr/>
                <p14:nvPr/>
              </p14:nvContentPartPr>
              <p14:xfrm>
                <a:off x="8191577" y="3904663"/>
                <a:ext cx="160200" cy="316080"/>
              </p14:xfrm>
            </p:contentPart>
          </mc:Choice>
          <mc:Fallback>
            <p:pic>
              <p:nvPicPr>
                <p:cNvPr id="847" name="Freihand 846">
                  <a:extLst>
                    <a:ext uri="{FF2B5EF4-FFF2-40B4-BE49-F238E27FC236}">
                      <a16:creationId xmlns:a16="http://schemas.microsoft.com/office/drawing/2014/main" id="{40AB1531-9617-3254-5A60-DAA953E64D73}"/>
                    </a:ext>
                  </a:extLst>
                </p:cNvPr>
                <p:cNvPicPr/>
                <p:nvPr/>
              </p:nvPicPr>
              <p:blipFill>
                <a:blip r:embed="rId1514"/>
                <a:stretch>
                  <a:fillRect/>
                </a:stretch>
              </p:blipFill>
              <p:spPr>
                <a:xfrm>
                  <a:off x="8185457" y="3898543"/>
                  <a:ext cx="172440" cy="32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5">
            <p14:nvContentPartPr>
              <p14:cNvPr id="849" name="Freihand 848">
                <a:extLst>
                  <a:ext uri="{FF2B5EF4-FFF2-40B4-BE49-F238E27FC236}">
                    <a16:creationId xmlns:a16="http://schemas.microsoft.com/office/drawing/2014/main" id="{EC3502F4-F2B1-7793-63E9-8E3990EF94B7}"/>
                  </a:ext>
                </a:extLst>
              </p14:cNvPr>
              <p14:cNvContentPartPr/>
              <p14:nvPr/>
            </p14:nvContentPartPr>
            <p14:xfrm>
              <a:off x="10049177" y="2855983"/>
              <a:ext cx="1153440" cy="961200"/>
            </p14:xfrm>
          </p:contentPart>
        </mc:Choice>
        <mc:Fallback>
          <p:pic>
            <p:nvPicPr>
              <p:cNvPr id="849" name="Freihand 848">
                <a:extLst>
                  <a:ext uri="{FF2B5EF4-FFF2-40B4-BE49-F238E27FC236}">
                    <a16:creationId xmlns:a16="http://schemas.microsoft.com/office/drawing/2014/main" id="{EC3502F4-F2B1-7793-63E9-8E3990EF94B7}"/>
                  </a:ext>
                </a:extLst>
              </p:cNvPr>
              <p:cNvPicPr/>
              <p:nvPr/>
            </p:nvPicPr>
            <p:blipFill>
              <a:blip r:embed="rId1516"/>
              <a:stretch>
                <a:fillRect/>
              </a:stretch>
            </p:blipFill>
            <p:spPr>
              <a:xfrm>
                <a:off x="10043057" y="2849863"/>
                <a:ext cx="1165680" cy="97344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850" name="Freihand 849">
                <a:extLst>
                  <a:ext uri="{FF2B5EF4-FFF2-40B4-BE49-F238E27FC236}">
                    <a16:creationId xmlns:a16="http://schemas.microsoft.com/office/drawing/2014/main" id="{63C0F760-1BAD-D4E6-7D75-4EE786AFDB62}"/>
                  </a:ext>
                </a:extLst>
              </p14:cNvPr>
              <p14:cNvContentPartPr/>
              <p14:nvPr/>
            </p14:nvContentPartPr>
            <p14:xfrm>
              <a:off x="11183897" y="3892783"/>
              <a:ext cx="52200" cy="96840"/>
            </p14:xfrm>
          </p:contentPart>
        </mc:Choice>
        <mc:Fallback>
          <p:pic>
            <p:nvPicPr>
              <p:cNvPr id="850" name="Freihand 849">
                <a:extLst>
                  <a:ext uri="{FF2B5EF4-FFF2-40B4-BE49-F238E27FC236}">
                    <a16:creationId xmlns:a16="http://schemas.microsoft.com/office/drawing/2014/main" id="{63C0F760-1BAD-D4E6-7D75-4EE786AFDB62}"/>
                  </a:ext>
                </a:extLst>
              </p:cNvPr>
              <p:cNvPicPr/>
              <p:nvPr/>
            </p:nvPicPr>
            <p:blipFill>
              <a:blip r:embed="rId1518"/>
              <a:stretch>
                <a:fillRect/>
              </a:stretch>
            </p:blipFill>
            <p:spPr>
              <a:xfrm>
                <a:off x="11177777" y="3886663"/>
                <a:ext cx="64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851" name="Freihand 850">
                <a:extLst>
                  <a:ext uri="{FF2B5EF4-FFF2-40B4-BE49-F238E27FC236}">
                    <a16:creationId xmlns:a16="http://schemas.microsoft.com/office/drawing/2014/main" id="{8B38100C-E0F0-8355-F663-8527AC5A8073}"/>
                  </a:ext>
                </a:extLst>
              </p14:cNvPr>
              <p14:cNvContentPartPr/>
              <p14:nvPr/>
            </p14:nvContentPartPr>
            <p14:xfrm>
              <a:off x="11256977" y="3919423"/>
              <a:ext cx="35640" cy="63360"/>
            </p14:xfrm>
          </p:contentPart>
        </mc:Choice>
        <mc:Fallback>
          <p:pic>
            <p:nvPicPr>
              <p:cNvPr id="851" name="Freihand 850">
                <a:extLst>
                  <a:ext uri="{FF2B5EF4-FFF2-40B4-BE49-F238E27FC236}">
                    <a16:creationId xmlns:a16="http://schemas.microsoft.com/office/drawing/2014/main" id="{8B38100C-E0F0-8355-F663-8527AC5A8073}"/>
                  </a:ext>
                </a:extLst>
              </p:cNvPr>
              <p:cNvPicPr/>
              <p:nvPr/>
            </p:nvPicPr>
            <p:blipFill>
              <a:blip r:embed="rId1520"/>
              <a:stretch>
                <a:fillRect/>
              </a:stretch>
            </p:blipFill>
            <p:spPr>
              <a:xfrm>
                <a:off x="11250857" y="3913303"/>
                <a:ext cx="47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21">
            <p14:nvContentPartPr>
              <p14:cNvPr id="852" name="Freihand 851">
                <a:extLst>
                  <a:ext uri="{FF2B5EF4-FFF2-40B4-BE49-F238E27FC236}">
                    <a16:creationId xmlns:a16="http://schemas.microsoft.com/office/drawing/2014/main" id="{FA32D2CC-FB3C-1D9B-03FC-83C0CCA9DEDC}"/>
                  </a:ext>
                </a:extLst>
              </p14:cNvPr>
              <p14:cNvContentPartPr/>
              <p14:nvPr/>
            </p14:nvContentPartPr>
            <p14:xfrm>
              <a:off x="11309897" y="3899263"/>
              <a:ext cx="99360" cy="87120"/>
            </p14:xfrm>
          </p:contentPart>
        </mc:Choice>
        <mc:Fallback>
          <p:pic>
            <p:nvPicPr>
              <p:cNvPr id="852" name="Freihand 851">
                <a:extLst>
                  <a:ext uri="{FF2B5EF4-FFF2-40B4-BE49-F238E27FC236}">
                    <a16:creationId xmlns:a16="http://schemas.microsoft.com/office/drawing/2014/main" id="{FA32D2CC-FB3C-1D9B-03FC-83C0CCA9DEDC}"/>
                  </a:ext>
                </a:extLst>
              </p:cNvPr>
              <p:cNvPicPr/>
              <p:nvPr/>
            </p:nvPicPr>
            <p:blipFill>
              <a:blip r:embed="rId1522"/>
              <a:stretch>
                <a:fillRect/>
              </a:stretch>
            </p:blipFill>
            <p:spPr>
              <a:xfrm>
                <a:off x="11303777" y="3893143"/>
                <a:ext cx="111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23">
            <p14:nvContentPartPr>
              <p14:cNvPr id="854" name="Freihand 853">
                <a:extLst>
                  <a:ext uri="{FF2B5EF4-FFF2-40B4-BE49-F238E27FC236}">
                    <a16:creationId xmlns:a16="http://schemas.microsoft.com/office/drawing/2014/main" id="{E684CFB0-CC12-567E-7623-FDE8AB8F1726}"/>
                  </a:ext>
                </a:extLst>
              </p14:cNvPr>
              <p14:cNvContentPartPr/>
              <p14:nvPr/>
            </p14:nvContentPartPr>
            <p14:xfrm>
              <a:off x="11054657" y="3696943"/>
              <a:ext cx="11160" cy="37800"/>
            </p14:xfrm>
          </p:contentPart>
        </mc:Choice>
        <mc:Fallback>
          <p:pic>
            <p:nvPicPr>
              <p:cNvPr id="854" name="Freihand 853">
                <a:extLst>
                  <a:ext uri="{FF2B5EF4-FFF2-40B4-BE49-F238E27FC236}">
                    <a16:creationId xmlns:a16="http://schemas.microsoft.com/office/drawing/2014/main" id="{E684CFB0-CC12-567E-7623-FDE8AB8F1726}"/>
                  </a:ext>
                </a:extLst>
              </p:cNvPr>
              <p:cNvPicPr/>
              <p:nvPr/>
            </p:nvPicPr>
            <p:blipFill>
              <a:blip r:embed="rId1524"/>
              <a:stretch>
                <a:fillRect/>
              </a:stretch>
            </p:blipFill>
            <p:spPr>
              <a:xfrm>
                <a:off x="11048537" y="3690823"/>
                <a:ext cx="23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25">
            <p14:nvContentPartPr>
              <p14:cNvPr id="855" name="Freihand 854">
                <a:extLst>
                  <a:ext uri="{FF2B5EF4-FFF2-40B4-BE49-F238E27FC236}">
                    <a16:creationId xmlns:a16="http://schemas.microsoft.com/office/drawing/2014/main" id="{2042CA71-F9C9-FED3-992A-04EF535286EC}"/>
                  </a:ext>
                </a:extLst>
              </p14:cNvPr>
              <p14:cNvContentPartPr/>
              <p14:nvPr/>
            </p14:nvContentPartPr>
            <p14:xfrm>
              <a:off x="11058617" y="3781543"/>
              <a:ext cx="8640" cy="82800"/>
            </p14:xfrm>
          </p:contentPart>
        </mc:Choice>
        <mc:Fallback>
          <p:pic>
            <p:nvPicPr>
              <p:cNvPr id="855" name="Freihand 854">
                <a:extLst>
                  <a:ext uri="{FF2B5EF4-FFF2-40B4-BE49-F238E27FC236}">
                    <a16:creationId xmlns:a16="http://schemas.microsoft.com/office/drawing/2014/main" id="{2042CA71-F9C9-FED3-992A-04EF535286EC}"/>
                  </a:ext>
                </a:extLst>
              </p:cNvPr>
              <p:cNvPicPr/>
              <p:nvPr/>
            </p:nvPicPr>
            <p:blipFill>
              <a:blip r:embed="rId1526"/>
              <a:stretch>
                <a:fillRect/>
              </a:stretch>
            </p:blipFill>
            <p:spPr>
              <a:xfrm>
                <a:off x="11052497" y="3775423"/>
                <a:ext cx="20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27">
            <p14:nvContentPartPr>
              <p14:cNvPr id="856" name="Freihand 855">
                <a:extLst>
                  <a:ext uri="{FF2B5EF4-FFF2-40B4-BE49-F238E27FC236}">
                    <a16:creationId xmlns:a16="http://schemas.microsoft.com/office/drawing/2014/main" id="{B14C893D-9589-15E0-8E2A-4AB9BADDE18D}"/>
                  </a:ext>
                </a:extLst>
              </p14:cNvPr>
              <p14:cNvContentPartPr/>
              <p14:nvPr/>
            </p14:nvContentPartPr>
            <p14:xfrm>
              <a:off x="11074817" y="3596863"/>
              <a:ext cx="335880" cy="249120"/>
            </p14:xfrm>
          </p:contentPart>
        </mc:Choice>
        <mc:Fallback>
          <p:pic>
            <p:nvPicPr>
              <p:cNvPr id="856" name="Freihand 855">
                <a:extLst>
                  <a:ext uri="{FF2B5EF4-FFF2-40B4-BE49-F238E27FC236}">
                    <a16:creationId xmlns:a16="http://schemas.microsoft.com/office/drawing/2014/main" id="{B14C893D-9589-15E0-8E2A-4AB9BADDE18D}"/>
                  </a:ext>
                </a:extLst>
              </p:cNvPr>
              <p:cNvPicPr/>
              <p:nvPr/>
            </p:nvPicPr>
            <p:blipFill>
              <a:blip r:embed="rId1528"/>
              <a:stretch>
                <a:fillRect/>
              </a:stretch>
            </p:blipFill>
            <p:spPr>
              <a:xfrm>
                <a:off x="11068697" y="3590743"/>
                <a:ext cx="3481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529">
            <p14:nvContentPartPr>
              <p14:cNvPr id="857" name="Freihand 856">
                <a:extLst>
                  <a:ext uri="{FF2B5EF4-FFF2-40B4-BE49-F238E27FC236}">
                    <a16:creationId xmlns:a16="http://schemas.microsoft.com/office/drawing/2014/main" id="{689E3CF5-68ED-BFC1-9441-5BC1747A5F93}"/>
                  </a:ext>
                </a:extLst>
              </p14:cNvPr>
              <p14:cNvContentPartPr/>
              <p14:nvPr/>
            </p14:nvContentPartPr>
            <p14:xfrm>
              <a:off x="11065097" y="3690103"/>
              <a:ext cx="142920" cy="160560"/>
            </p14:xfrm>
          </p:contentPart>
        </mc:Choice>
        <mc:Fallback>
          <p:pic>
            <p:nvPicPr>
              <p:cNvPr id="857" name="Freihand 856">
                <a:extLst>
                  <a:ext uri="{FF2B5EF4-FFF2-40B4-BE49-F238E27FC236}">
                    <a16:creationId xmlns:a16="http://schemas.microsoft.com/office/drawing/2014/main" id="{689E3CF5-68ED-BFC1-9441-5BC1747A5F93}"/>
                  </a:ext>
                </a:extLst>
              </p:cNvPr>
              <p:cNvPicPr/>
              <p:nvPr/>
            </p:nvPicPr>
            <p:blipFill>
              <a:blip r:embed="rId1530"/>
              <a:stretch>
                <a:fillRect/>
              </a:stretch>
            </p:blipFill>
            <p:spPr>
              <a:xfrm>
                <a:off x="11058977" y="3683983"/>
                <a:ext cx="155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531">
            <p14:nvContentPartPr>
              <p14:cNvPr id="859" name="Freihand 858">
                <a:extLst>
                  <a:ext uri="{FF2B5EF4-FFF2-40B4-BE49-F238E27FC236}">
                    <a16:creationId xmlns:a16="http://schemas.microsoft.com/office/drawing/2014/main" id="{78886C49-60C5-8D7C-2213-6EF4389BDE31}"/>
                  </a:ext>
                </a:extLst>
              </p14:cNvPr>
              <p14:cNvContentPartPr/>
              <p14:nvPr/>
            </p14:nvContentPartPr>
            <p14:xfrm>
              <a:off x="11538857" y="3478783"/>
              <a:ext cx="50400" cy="136440"/>
            </p14:xfrm>
          </p:contentPart>
        </mc:Choice>
        <mc:Fallback>
          <p:pic>
            <p:nvPicPr>
              <p:cNvPr id="859" name="Freihand 858">
                <a:extLst>
                  <a:ext uri="{FF2B5EF4-FFF2-40B4-BE49-F238E27FC236}">
                    <a16:creationId xmlns:a16="http://schemas.microsoft.com/office/drawing/2014/main" id="{78886C49-60C5-8D7C-2213-6EF4389BDE31}"/>
                  </a:ext>
                </a:extLst>
              </p:cNvPr>
              <p:cNvPicPr/>
              <p:nvPr/>
            </p:nvPicPr>
            <p:blipFill>
              <a:blip r:embed="rId1532"/>
              <a:stretch>
                <a:fillRect/>
              </a:stretch>
            </p:blipFill>
            <p:spPr>
              <a:xfrm>
                <a:off x="11532737" y="3472663"/>
                <a:ext cx="62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33">
            <p14:nvContentPartPr>
              <p14:cNvPr id="861" name="Freihand 860">
                <a:extLst>
                  <a:ext uri="{FF2B5EF4-FFF2-40B4-BE49-F238E27FC236}">
                    <a16:creationId xmlns:a16="http://schemas.microsoft.com/office/drawing/2014/main" id="{C62A94CB-A0E7-9B19-D061-75BEC5C099D6}"/>
                  </a:ext>
                </a:extLst>
              </p14:cNvPr>
              <p14:cNvContentPartPr/>
              <p14:nvPr/>
            </p14:nvContentPartPr>
            <p14:xfrm>
              <a:off x="11581697" y="3510463"/>
              <a:ext cx="151920" cy="156240"/>
            </p14:xfrm>
          </p:contentPart>
        </mc:Choice>
        <mc:Fallback>
          <p:pic>
            <p:nvPicPr>
              <p:cNvPr id="861" name="Freihand 860">
                <a:extLst>
                  <a:ext uri="{FF2B5EF4-FFF2-40B4-BE49-F238E27FC236}">
                    <a16:creationId xmlns:a16="http://schemas.microsoft.com/office/drawing/2014/main" id="{C62A94CB-A0E7-9B19-D061-75BEC5C099D6}"/>
                  </a:ext>
                </a:extLst>
              </p:cNvPr>
              <p:cNvPicPr/>
              <p:nvPr/>
            </p:nvPicPr>
            <p:blipFill>
              <a:blip r:embed="rId1534"/>
              <a:stretch>
                <a:fillRect/>
              </a:stretch>
            </p:blipFill>
            <p:spPr>
              <a:xfrm>
                <a:off x="11575577" y="3504343"/>
                <a:ext cx="164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35">
            <p14:nvContentPartPr>
              <p14:cNvPr id="862" name="Freihand 861">
                <a:extLst>
                  <a:ext uri="{FF2B5EF4-FFF2-40B4-BE49-F238E27FC236}">
                    <a16:creationId xmlns:a16="http://schemas.microsoft.com/office/drawing/2014/main" id="{234BBD59-8015-597C-B567-B17C0690F9E8}"/>
                  </a:ext>
                </a:extLst>
              </p14:cNvPr>
              <p14:cNvContentPartPr/>
              <p14:nvPr/>
            </p14:nvContentPartPr>
            <p14:xfrm>
              <a:off x="11685737" y="3472303"/>
              <a:ext cx="241560" cy="172800"/>
            </p14:xfrm>
          </p:contentPart>
        </mc:Choice>
        <mc:Fallback>
          <p:pic>
            <p:nvPicPr>
              <p:cNvPr id="862" name="Freihand 861">
                <a:extLst>
                  <a:ext uri="{FF2B5EF4-FFF2-40B4-BE49-F238E27FC236}">
                    <a16:creationId xmlns:a16="http://schemas.microsoft.com/office/drawing/2014/main" id="{234BBD59-8015-597C-B567-B17C0690F9E8}"/>
                  </a:ext>
                </a:extLst>
              </p:cNvPr>
              <p:cNvPicPr/>
              <p:nvPr/>
            </p:nvPicPr>
            <p:blipFill>
              <a:blip r:embed="rId1536"/>
              <a:stretch>
                <a:fillRect/>
              </a:stretch>
            </p:blipFill>
            <p:spPr>
              <a:xfrm>
                <a:off x="11679617" y="3466183"/>
                <a:ext cx="253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37">
            <p14:nvContentPartPr>
              <p14:cNvPr id="864" name="Freihand 863">
                <a:extLst>
                  <a:ext uri="{FF2B5EF4-FFF2-40B4-BE49-F238E27FC236}">
                    <a16:creationId xmlns:a16="http://schemas.microsoft.com/office/drawing/2014/main" id="{854DFDD7-596B-23C4-B241-92EB24460C4C}"/>
                  </a:ext>
                </a:extLst>
              </p14:cNvPr>
              <p14:cNvContentPartPr/>
              <p14:nvPr/>
            </p14:nvContentPartPr>
            <p14:xfrm>
              <a:off x="11750537" y="3713143"/>
              <a:ext cx="91080" cy="75960"/>
            </p14:xfrm>
          </p:contentPart>
        </mc:Choice>
        <mc:Fallback>
          <p:pic>
            <p:nvPicPr>
              <p:cNvPr id="864" name="Freihand 863">
                <a:extLst>
                  <a:ext uri="{FF2B5EF4-FFF2-40B4-BE49-F238E27FC236}">
                    <a16:creationId xmlns:a16="http://schemas.microsoft.com/office/drawing/2014/main" id="{854DFDD7-596B-23C4-B241-92EB24460C4C}"/>
                  </a:ext>
                </a:extLst>
              </p:cNvPr>
              <p:cNvPicPr/>
              <p:nvPr/>
            </p:nvPicPr>
            <p:blipFill>
              <a:blip r:embed="rId1538"/>
              <a:stretch>
                <a:fillRect/>
              </a:stretch>
            </p:blipFill>
            <p:spPr>
              <a:xfrm>
                <a:off x="11744417" y="3707023"/>
                <a:ext cx="103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39">
            <p14:nvContentPartPr>
              <p14:cNvPr id="865" name="Freihand 864">
                <a:extLst>
                  <a:ext uri="{FF2B5EF4-FFF2-40B4-BE49-F238E27FC236}">
                    <a16:creationId xmlns:a16="http://schemas.microsoft.com/office/drawing/2014/main" id="{BA7735C6-FE8F-B1E9-9B02-739E331D08B5}"/>
                  </a:ext>
                </a:extLst>
              </p14:cNvPr>
              <p14:cNvContentPartPr/>
              <p14:nvPr/>
            </p14:nvContentPartPr>
            <p14:xfrm>
              <a:off x="11816417" y="3733303"/>
              <a:ext cx="24840" cy="140400"/>
            </p14:xfrm>
          </p:contentPart>
        </mc:Choice>
        <mc:Fallback>
          <p:pic>
            <p:nvPicPr>
              <p:cNvPr id="865" name="Freihand 864">
                <a:extLst>
                  <a:ext uri="{FF2B5EF4-FFF2-40B4-BE49-F238E27FC236}">
                    <a16:creationId xmlns:a16="http://schemas.microsoft.com/office/drawing/2014/main" id="{BA7735C6-FE8F-B1E9-9B02-739E331D08B5}"/>
                  </a:ext>
                </a:extLst>
              </p:cNvPr>
              <p:cNvPicPr/>
              <p:nvPr/>
            </p:nvPicPr>
            <p:blipFill>
              <a:blip r:embed="rId1540"/>
              <a:stretch>
                <a:fillRect/>
              </a:stretch>
            </p:blipFill>
            <p:spPr>
              <a:xfrm>
                <a:off x="11810297" y="3727183"/>
                <a:ext cx="37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41">
            <p14:nvContentPartPr>
              <p14:cNvPr id="866" name="Freihand 865">
                <a:extLst>
                  <a:ext uri="{FF2B5EF4-FFF2-40B4-BE49-F238E27FC236}">
                    <a16:creationId xmlns:a16="http://schemas.microsoft.com/office/drawing/2014/main" id="{ABF40CAD-2240-6AEB-C86A-3BCCE81E6939}"/>
                  </a:ext>
                </a:extLst>
              </p14:cNvPr>
              <p14:cNvContentPartPr/>
              <p14:nvPr/>
            </p14:nvContentPartPr>
            <p14:xfrm>
              <a:off x="11859617" y="3641863"/>
              <a:ext cx="136800" cy="145080"/>
            </p14:xfrm>
          </p:contentPart>
        </mc:Choice>
        <mc:Fallback>
          <p:pic>
            <p:nvPicPr>
              <p:cNvPr id="866" name="Freihand 865">
                <a:extLst>
                  <a:ext uri="{FF2B5EF4-FFF2-40B4-BE49-F238E27FC236}">
                    <a16:creationId xmlns:a16="http://schemas.microsoft.com/office/drawing/2014/main" id="{ABF40CAD-2240-6AEB-C86A-3BCCE81E6939}"/>
                  </a:ext>
                </a:extLst>
              </p:cNvPr>
              <p:cNvPicPr/>
              <p:nvPr/>
            </p:nvPicPr>
            <p:blipFill>
              <a:blip r:embed="rId1542"/>
              <a:stretch>
                <a:fillRect/>
              </a:stretch>
            </p:blipFill>
            <p:spPr>
              <a:xfrm>
                <a:off x="11853497" y="3635743"/>
                <a:ext cx="149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43">
            <p14:nvContentPartPr>
              <p14:cNvPr id="867" name="Freihand 866">
                <a:extLst>
                  <a:ext uri="{FF2B5EF4-FFF2-40B4-BE49-F238E27FC236}">
                    <a16:creationId xmlns:a16="http://schemas.microsoft.com/office/drawing/2014/main" id="{3AA397B2-1135-EF66-D0B1-E385CB010CAF}"/>
                  </a:ext>
                </a:extLst>
              </p14:cNvPr>
              <p14:cNvContentPartPr/>
              <p14:nvPr/>
            </p14:nvContentPartPr>
            <p14:xfrm>
              <a:off x="12009017" y="3539623"/>
              <a:ext cx="4320" cy="149040"/>
            </p14:xfrm>
          </p:contentPart>
        </mc:Choice>
        <mc:Fallback>
          <p:pic>
            <p:nvPicPr>
              <p:cNvPr id="867" name="Freihand 866">
                <a:extLst>
                  <a:ext uri="{FF2B5EF4-FFF2-40B4-BE49-F238E27FC236}">
                    <a16:creationId xmlns:a16="http://schemas.microsoft.com/office/drawing/2014/main" id="{3AA397B2-1135-EF66-D0B1-E385CB010CAF}"/>
                  </a:ext>
                </a:extLst>
              </p:cNvPr>
              <p:cNvPicPr/>
              <p:nvPr/>
            </p:nvPicPr>
            <p:blipFill>
              <a:blip r:embed="rId1544"/>
              <a:stretch>
                <a:fillRect/>
              </a:stretch>
            </p:blipFill>
            <p:spPr>
              <a:xfrm>
                <a:off x="12002897" y="3533503"/>
                <a:ext cx="16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45">
            <p14:nvContentPartPr>
              <p14:cNvPr id="868" name="Freihand 867">
                <a:extLst>
                  <a:ext uri="{FF2B5EF4-FFF2-40B4-BE49-F238E27FC236}">
                    <a16:creationId xmlns:a16="http://schemas.microsoft.com/office/drawing/2014/main" id="{8AED8F39-6456-A456-5D7F-E5D8E6235F10}"/>
                  </a:ext>
                </a:extLst>
              </p14:cNvPr>
              <p14:cNvContentPartPr/>
              <p14:nvPr/>
            </p14:nvContentPartPr>
            <p14:xfrm>
              <a:off x="10901657" y="3626383"/>
              <a:ext cx="113400" cy="29880"/>
            </p14:xfrm>
          </p:contentPart>
        </mc:Choice>
        <mc:Fallback>
          <p:pic>
            <p:nvPicPr>
              <p:cNvPr id="868" name="Freihand 867">
                <a:extLst>
                  <a:ext uri="{FF2B5EF4-FFF2-40B4-BE49-F238E27FC236}">
                    <a16:creationId xmlns:a16="http://schemas.microsoft.com/office/drawing/2014/main" id="{8AED8F39-6456-A456-5D7F-E5D8E6235F10}"/>
                  </a:ext>
                </a:extLst>
              </p:cNvPr>
              <p:cNvPicPr/>
              <p:nvPr/>
            </p:nvPicPr>
            <p:blipFill>
              <a:blip r:embed="rId1546"/>
              <a:stretch>
                <a:fillRect/>
              </a:stretch>
            </p:blipFill>
            <p:spPr>
              <a:xfrm>
                <a:off x="10895537" y="3620263"/>
                <a:ext cx="125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47">
            <p14:nvContentPartPr>
              <p14:cNvPr id="869" name="Freihand 868">
                <a:extLst>
                  <a:ext uri="{FF2B5EF4-FFF2-40B4-BE49-F238E27FC236}">
                    <a16:creationId xmlns:a16="http://schemas.microsoft.com/office/drawing/2014/main" id="{1FE2DF36-6F4E-B3CC-85BB-C9A8318A35CF}"/>
                  </a:ext>
                </a:extLst>
              </p14:cNvPr>
              <p14:cNvContentPartPr/>
              <p14:nvPr/>
            </p14:nvContentPartPr>
            <p14:xfrm>
              <a:off x="10297937" y="3547903"/>
              <a:ext cx="439920" cy="81000"/>
            </p14:xfrm>
          </p:contentPart>
        </mc:Choice>
        <mc:Fallback>
          <p:pic>
            <p:nvPicPr>
              <p:cNvPr id="869" name="Freihand 868">
                <a:extLst>
                  <a:ext uri="{FF2B5EF4-FFF2-40B4-BE49-F238E27FC236}">
                    <a16:creationId xmlns:a16="http://schemas.microsoft.com/office/drawing/2014/main" id="{1FE2DF36-6F4E-B3CC-85BB-C9A8318A35CF}"/>
                  </a:ext>
                </a:extLst>
              </p:cNvPr>
              <p:cNvPicPr/>
              <p:nvPr/>
            </p:nvPicPr>
            <p:blipFill>
              <a:blip r:embed="rId1548"/>
              <a:stretch>
                <a:fillRect/>
              </a:stretch>
            </p:blipFill>
            <p:spPr>
              <a:xfrm>
                <a:off x="10291817" y="3541783"/>
                <a:ext cx="452160" cy="93240"/>
              </a:xfrm>
              <a:prstGeom prst="rect">
                <a:avLst/>
              </a:prstGeom>
            </p:spPr>
          </p:pic>
        </mc:Fallback>
      </mc:AlternateContent>
      <p:grpSp>
        <p:nvGrpSpPr>
          <p:cNvPr id="884" name="Gruppieren 883">
            <a:extLst>
              <a:ext uri="{FF2B5EF4-FFF2-40B4-BE49-F238E27FC236}">
                <a16:creationId xmlns:a16="http://schemas.microsoft.com/office/drawing/2014/main" id="{EB1085CD-D318-3BF6-AF73-AA8784202DD3}"/>
              </a:ext>
            </a:extLst>
          </p:cNvPr>
          <p:cNvGrpSpPr/>
          <p:nvPr/>
        </p:nvGrpSpPr>
        <p:grpSpPr>
          <a:xfrm>
            <a:off x="9115697" y="3203383"/>
            <a:ext cx="1017360" cy="354240"/>
            <a:chOff x="9115697" y="3203383"/>
            <a:chExt cx="1017360" cy="354240"/>
          </a:xfrm>
        </p:grpSpPr>
        <mc:AlternateContent xmlns:mc="http://schemas.openxmlformats.org/markup-compatibility/2006">
          <mc:Choice xmlns:p14="http://schemas.microsoft.com/office/powerpoint/2010/main" Requires="p14">
            <p:contentPart p14:bwMode="auto" r:id="rId1549">
              <p14:nvContentPartPr>
                <p14:cNvPr id="870" name="Freihand 869">
                  <a:extLst>
                    <a:ext uri="{FF2B5EF4-FFF2-40B4-BE49-F238E27FC236}">
                      <a16:creationId xmlns:a16="http://schemas.microsoft.com/office/drawing/2014/main" id="{E974DADC-E662-2666-8F90-FCC0E0AB4D48}"/>
                    </a:ext>
                  </a:extLst>
                </p14:cNvPr>
                <p14:cNvContentPartPr/>
                <p14:nvPr/>
              </p14:nvContentPartPr>
              <p14:xfrm>
                <a:off x="9871697" y="3529903"/>
                <a:ext cx="261360" cy="27720"/>
              </p14:xfrm>
            </p:contentPart>
          </mc:Choice>
          <mc:Fallback>
            <p:pic>
              <p:nvPicPr>
                <p:cNvPr id="870" name="Freihand 869">
                  <a:extLst>
                    <a:ext uri="{FF2B5EF4-FFF2-40B4-BE49-F238E27FC236}">
                      <a16:creationId xmlns:a16="http://schemas.microsoft.com/office/drawing/2014/main" id="{E974DADC-E662-2666-8F90-FCC0E0AB4D48}"/>
                    </a:ext>
                  </a:extLst>
                </p:cNvPr>
                <p:cNvPicPr/>
                <p:nvPr/>
              </p:nvPicPr>
              <p:blipFill>
                <a:blip r:embed="rId1550"/>
                <a:stretch>
                  <a:fillRect/>
                </a:stretch>
              </p:blipFill>
              <p:spPr>
                <a:xfrm>
                  <a:off x="9865577" y="3523783"/>
                  <a:ext cx="273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551">
              <p14:nvContentPartPr>
                <p14:cNvPr id="872" name="Freihand 871">
                  <a:extLst>
                    <a:ext uri="{FF2B5EF4-FFF2-40B4-BE49-F238E27FC236}">
                      <a16:creationId xmlns:a16="http://schemas.microsoft.com/office/drawing/2014/main" id="{554D2734-252C-C374-7C9E-20289052EB4C}"/>
                    </a:ext>
                  </a:extLst>
                </p14:cNvPr>
                <p14:cNvContentPartPr/>
                <p14:nvPr/>
              </p14:nvContentPartPr>
              <p14:xfrm>
                <a:off x="9678737" y="3371863"/>
                <a:ext cx="95400" cy="119880"/>
              </p14:xfrm>
            </p:contentPart>
          </mc:Choice>
          <mc:Fallback>
            <p:pic>
              <p:nvPicPr>
                <p:cNvPr id="872" name="Freihand 871">
                  <a:extLst>
                    <a:ext uri="{FF2B5EF4-FFF2-40B4-BE49-F238E27FC236}">
                      <a16:creationId xmlns:a16="http://schemas.microsoft.com/office/drawing/2014/main" id="{554D2734-252C-C374-7C9E-20289052EB4C}"/>
                    </a:ext>
                  </a:extLst>
                </p:cNvPr>
                <p:cNvPicPr/>
                <p:nvPr/>
              </p:nvPicPr>
              <p:blipFill>
                <a:blip r:embed="rId1552"/>
                <a:stretch>
                  <a:fillRect/>
                </a:stretch>
              </p:blipFill>
              <p:spPr>
                <a:xfrm>
                  <a:off x="9672617" y="3365743"/>
                  <a:ext cx="107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53">
              <p14:nvContentPartPr>
                <p14:cNvPr id="873" name="Freihand 872">
                  <a:extLst>
                    <a:ext uri="{FF2B5EF4-FFF2-40B4-BE49-F238E27FC236}">
                      <a16:creationId xmlns:a16="http://schemas.microsoft.com/office/drawing/2014/main" id="{04DC5786-B04F-6674-7AB8-E8D0EC27B274}"/>
                    </a:ext>
                  </a:extLst>
                </p14:cNvPr>
                <p14:cNvContentPartPr/>
                <p14:nvPr/>
              </p14:nvContentPartPr>
              <p14:xfrm>
                <a:off x="9693137" y="3277543"/>
                <a:ext cx="12960" cy="18720"/>
              </p14:xfrm>
            </p:contentPart>
          </mc:Choice>
          <mc:Fallback>
            <p:pic>
              <p:nvPicPr>
                <p:cNvPr id="873" name="Freihand 872">
                  <a:extLst>
                    <a:ext uri="{FF2B5EF4-FFF2-40B4-BE49-F238E27FC236}">
                      <a16:creationId xmlns:a16="http://schemas.microsoft.com/office/drawing/2014/main" id="{04DC5786-B04F-6674-7AB8-E8D0EC27B274}"/>
                    </a:ext>
                  </a:extLst>
                </p:cNvPr>
                <p:cNvPicPr/>
                <p:nvPr/>
              </p:nvPicPr>
              <p:blipFill>
                <a:blip r:embed="rId1554"/>
                <a:stretch>
                  <a:fillRect/>
                </a:stretch>
              </p:blipFill>
              <p:spPr>
                <a:xfrm>
                  <a:off x="9687017" y="3271423"/>
                  <a:ext cx="25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55">
              <p14:nvContentPartPr>
                <p14:cNvPr id="874" name="Freihand 873">
                  <a:extLst>
                    <a:ext uri="{FF2B5EF4-FFF2-40B4-BE49-F238E27FC236}">
                      <a16:creationId xmlns:a16="http://schemas.microsoft.com/office/drawing/2014/main" id="{96027315-D689-2447-59E4-D13C6A4AADC2}"/>
                    </a:ext>
                  </a:extLst>
                </p14:cNvPr>
                <p14:cNvContentPartPr/>
                <p14:nvPr/>
              </p14:nvContentPartPr>
              <p14:xfrm>
                <a:off x="9776297" y="3249463"/>
                <a:ext cx="35640" cy="171000"/>
              </p14:xfrm>
            </p:contentPart>
          </mc:Choice>
          <mc:Fallback>
            <p:pic>
              <p:nvPicPr>
                <p:cNvPr id="874" name="Freihand 873">
                  <a:extLst>
                    <a:ext uri="{FF2B5EF4-FFF2-40B4-BE49-F238E27FC236}">
                      <a16:creationId xmlns:a16="http://schemas.microsoft.com/office/drawing/2014/main" id="{96027315-D689-2447-59E4-D13C6A4AADC2}"/>
                    </a:ext>
                  </a:extLst>
                </p:cNvPr>
                <p:cNvPicPr/>
                <p:nvPr/>
              </p:nvPicPr>
              <p:blipFill>
                <a:blip r:embed="rId1556"/>
                <a:stretch>
                  <a:fillRect/>
                </a:stretch>
              </p:blipFill>
              <p:spPr>
                <a:xfrm>
                  <a:off x="9770177" y="3243343"/>
                  <a:ext cx="47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557">
              <p14:nvContentPartPr>
                <p14:cNvPr id="875" name="Freihand 874">
                  <a:extLst>
                    <a:ext uri="{FF2B5EF4-FFF2-40B4-BE49-F238E27FC236}">
                      <a16:creationId xmlns:a16="http://schemas.microsoft.com/office/drawing/2014/main" id="{CF100B9D-E7B0-C230-8424-C59C2770B9A2}"/>
                    </a:ext>
                  </a:extLst>
                </p14:cNvPr>
                <p14:cNvContentPartPr/>
                <p14:nvPr/>
              </p14:nvContentPartPr>
              <p14:xfrm>
                <a:off x="9751097" y="3267823"/>
                <a:ext cx="82440" cy="154800"/>
              </p14:xfrm>
            </p:contentPart>
          </mc:Choice>
          <mc:Fallback>
            <p:pic>
              <p:nvPicPr>
                <p:cNvPr id="875" name="Freihand 874">
                  <a:extLst>
                    <a:ext uri="{FF2B5EF4-FFF2-40B4-BE49-F238E27FC236}">
                      <a16:creationId xmlns:a16="http://schemas.microsoft.com/office/drawing/2014/main" id="{CF100B9D-E7B0-C230-8424-C59C2770B9A2}"/>
                    </a:ext>
                  </a:extLst>
                </p:cNvPr>
                <p:cNvPicPr/>
                <p:nvPr/>
              </p:nvPicPr>
              <p:blipFill>
                <a:blip r:embed="rId1558"/>
                <a:stretch>
                  <a:fillRect/>
                </a:stretch>
              </p:blipFill>
              <p:spPr>
                <a:xfrm>
                  <a:off x="9744977" y="3261703"/>
                  <a:ext cx="94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559">
              <p14:nvContentPartPr>
                <p14:cNvPr id="876" name="Freihand 875">
                  <a:extLst>
                    <a:ext uri="{FF2B5EF4-FFF2-40B4-BE49-F238E27FC236}">
                      <a16:creationId xmlns:a16="http://schemas.microsoft.com/office/drawing/2014/main" id="{6D868BD9-DC71-C793-1C80-3343E5F92F5D}"/>
                    </a:ext>
                  </a:extLst>
                </p14:cNvPr>
                <p14:cNvContentPartPr/>
                <p14:nvPr/>
              </p14:nvContentPartPr>
              <p14:xfrm>
                <a:off x="9832457" y="3203383"/>
                <a:ext cx="27000" cy="119160"/>
              </p14:xfrm>
            </p:contentPart>
          </mc:Choice>
          <mc:Fallback>
            <p:pic>
              <p:nvPicPr>
                <p:cNvPr id="876" name="Freihand 875">
                  <a:extLst>
                    <a:ext uri="{FF2B5EF4-FFF2-40B4-BE49-F238E27FC236}">
                      <a16:creationId xmlns:a16="http://schemas.microsoft.com/office/drawing/2014/main" id="{6D868BD9-DC71-C793-1C80-3343E5F92F5D}"/>
                    </a:ext>
                  </a:extLst>
                </p:cNvPr>
                <p:cNvPicPr/>
                <p:nvPr/>
              </p:nvPicPr>
              <p:blipFill>
                <a:blip r:embed="rId1560"/>
                <a:stretch>
                  <a:fillRect/>
                </a:stretch>
              </p:blipFill>
              <p:spPr>
                <a:xfrm>
                  <a:off x="9826337" y="3197263"/>
                  <a:ext cx="39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61">
              <p14:nvContentPartPr>
                <p14:cNvPr id="878" name="Freihand 877">
                  <a:extLst>
                    <a:ext uri="{FF2B5EF4-FFF2-40B4-BE49-F238E27FC236}">
                      <a16:creationId xmlns:a16="http://schemas.microsoft.com/office/drawing/2014/main" id="{9F1FAA03-2662-FFC1-32C3-299FCBCF42B4}"/>
                    </a:ext>
                  </a:extLst>
                </p14:cNvPr>
                <p14:cNvContentPartPr/>
                <p14:nvPr/>
              </p14:nvContentPartPr>
              <p14:xfrm>
                <a:off x="9434297" y="3394903"/>
                <a:ext cx="141840" cy="96480"/>
              </p14:xfrm>
            </p:contentPart>
          </mc:Choice>
          <mc:Fallback>
            <p:pic>
              <p:nvPicPr>
                <p:cNvPr id="878" name="Freihand 877">
                  <a:extLst>
                    <a:ext uri="{FF2B5EF4-FFF2-40B4-BE49-F238E27FC236}">
                      <a16:creationId xmlns:a16="http://schemas.microsoft.com/office/drawing/2014/main" id="{9F1FAA03-2662-FFC1-32C3-299FCBCF42B4}"/>
                    </a:ext>
                  </a:extLst>
                </p:cNvPr>
                <p:cNvPicPr/>
                <p:nvPr/>
              </p:nvPicPr>
              <p:blipFill>
                <a:blip r:embed="rId1562"/>
                <a:stretch>
                  <a:fillRect/>
                </a:stretch>
              </p:blipFill>
              <p:spPr>
                <a:xfrm>
                  <a:off x="9428177" y="3388783"/>
                  <a:ext cx="154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63">
              <p14:nvContentPartPr>
                <p14:cNvPr id="879" name="Freihand 878">
                  <a:extLst>
                    <a:ext uri="{FF2B5EF4-FFF2-40B4-BE49-F238E27FC236}">
                      <a16:creationId xmlns:a16="http://schemas.microsoft.com/office/drawing/2014/main" id="{C27CF9CF-60F3-4913-7824-8D057B691E6E}"/>
                    </a:ext>
                  </a:extLst>
                </p14:cNvPr>
                <p14:cNvContentPartPr/>
                <p14:nvPr/>
              </p14:nvContentPartPr>
              <p14:xfrm>
                <a:off x="9115697" y="3316783"/>
                <a:ext cx="66960" cy="160200"/>
              </p14:xfrm>
            </p:contentPart>
          </mc:Choice>
          <mc:Fallback>
            <p:pic>
              <p:nvPicPr>
                <p:cNvPr id="879" name="Freihand 878">
                  <a:extLst>
                    <a:ext uri="{FF2B5EF4-FFF2-40B4-BE49-F238E27FC236}">
                      <a16:creationId xmlns:a16="http://schemas.microsoft.com/office/drawing/2014/main" id="{C27CF9CF-60F3-4913-7824-8D057B691E6E}"/>
                    </a:ext>
                  </a:extLst>
                </p:cNvPr>
                <p:cNvPicPr/>
                <p:nvPr/>
              </p:nvPicPr>
              <p:blipFill>
                <a:blip r:embed="rId1564"/>
                <a:stretch>
                  <a:fillRect/>
                </a:stretch>
              </p:blipFill>
              <p:spPr>
                <a:xfrm>
                  <a:off x="9109577" y="3310663"/>
                  <a:ext cx="79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65">
              <p14:nvContentPartPr>
                <p14:cNvPr id="880" name="Freihand 879">
                  <a:extLst>
                    <a:ext uri="{FF2B5EF4-FFF2-40B4-BE49-F238E27FC236}">
                      <a16:creationId xmlns:a16="http://schemas.microsoft.com/office/drawing/2014/main" id="{33B017E1-5B90-3245-74F8-952031347B55}"/>
                    </a:ext>
                  </a:extLst>
                </p14:cNvPr>
                <p14:cNvContentPartPr/>
                <p14:nvPr/>
              </p14:nvContentPartPr>
              <p14:xfrm>
                <a:off x="9219737" y="3329023"/>
                <a:ext cx="94680" cy="150840"/>
              </p14:xfrm>
            </p:contentPart>
          </mc:Choice>
          <mc:Fallback>
            <p:pic>
              <p:nvPicPr>
                <p:cNvPr id="880" name="Freihand 879">
                  <a:extLst>
                    <a:ext uri="{FF2B5EF4-FFF2-40B4-BE49-F238E27FC236}">
                      <a16:creationId xmlns:a16="http://schemas.microsoft.com/office/drawing/2014/main" id="{33B017E1-5B90-3245-74F8-952031347B55}"/>
                    </a:ext>
                  </a:extLst>
                </p:cNvPr>
                <p:cNvPicPr/>
                <p:nvPr/>
              </p:nvPicPr>
              <p:blipFill>
                <a:blip r:embed="rId1566"/>
                <a:stretch>
                  <a:fillRect/>
                </a:stretch>
              </p:blipFill>
              <p:spPr>
                <a:xfrm>
                  <a:off x="9213617" y="3322903"/>
                  <a:ext cx="106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67">
              <p14:nvContentPartPr>
                <p14:cNvPr id="881" name="Freihand 880">
                  <a:extLst>
                    <a:ext uri="{FF2B5EF4-FFF2-40B4-BE49-F238E27FC236}">
                      <a16:creationId xmlns:a16="http://schemas.microsoft.com/office/drawing/2014/main" id="{C2154763-ABBD-AD25-4BFB-6D1D877D6465}"/>
                    </a:ext>
                  </a:extLst>
                </p14:cNvPr>
                <p14:cNvContentPartPr/>
                <p14:nvPr/>
              </p14:nvContentPartPr>
              <p14:xfrm>
                <a:off x="9365177" y="3272143"/>
                <a:ext cx="31680" cy="201240"/>
              </p14:xfrm>
            </p:contentPart>
          </mc:Choice>
          <mc:Fallback>
            <p:pic>
              <p:nvPicPr>
                <p:cNvPr id="881" name="Freihand 880">
                  <a:extLst>
                    <a:ext uri="{FF2B5EF4-FFF2-40B4-BE49-F238E27FC236}">
                      <a16:creationId xmlns:a16="http://schemas.microsoft.com/office/drawing/2014/main" id="{C2154763-ABBD-AD25-4BFB-6D1D877D6465}"/>
                    </a:ext>
                  </a:extLst>
                </p:cNvPr>
                <p:cNvPicPr/>
                <p:nvPr/>
              </p:nvPicPr>
              <p:blipFill>
                <a:blip r:embed="rId1568"/>
                <a:stretch>
                  <a:fillRect/>
                </a:stretch>
              </p:blipFill>
              <p:spPr>
                <a:xfrm>
                  <a:off x="9359057" y="3266023"/>
                  <a:ext cx="43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569">
              <p14:nvContentPartPr>
                <p14:cNvPr id="882" name="Freihand 881">
                  <a:extLst>
                    <a:ext uri="{FF2B5EF4-FFF2-40B4-BE49-F238E27FC236}">
                      <a16:creationId xmlns:a16="http://schemas.microsoft.com/office/drawing/2014/main" id="{9A62ECC7-B020-3B85-1A5E-8AB7AB2F5D5C}"/>
                    </a:ext>
                  </a:extLst>
                </p14:cNvPr>
                <p14:cNvContentPartPr/>
                <p14:nvPr/>
              </p14:nvContentPartPr>
              <p14:xfrm>
                <a:off x="9291017" y="3260983"/>
                <a:ext cx="60840" cy="116640"/>
              </p14:xfrm>
            </p:contentPart>
          </mc:Choice>
          <mc:Fallback>
            <p:pic>
              <p:nvPicPr>
                <p:cNvPr id="882" name="Freihand 881">
                  <a:extLst>
                    <a:ext uri="{FF2B5EF4-FFF2-40B4-BE49-F238E27FC236}">
                      <a16:creationId xmlns:a16="http://schemas.microsoft.com/office/drawing/2014/main" id="{9A62ECC7-B020-3B85-1A5E-8AB7AB2F5D5C}"/>
                    </a:ext>
                  </a:extLst>
                </p:cNvPr>
                <p:cNvPicPr/>
                <p:nvPr/>
              </p:nvPicPr>
              <p:blipFill>
                <a:blip r:embed="rId1570"/>
                <a:stretch>
                  <a:fillRect/>
                </a:stretch>
              </p:blipFill>
              <p:spPr>
                <a:xfrm>
                  <a:off x="9284897" y="3254863"/>
                  <a:ext cx="73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71">
              <p14:nvContentPartPr>
                <p14:cNvPr id="883" name="Freihand 882">
                  <a:extLst>
                    <a:ext uri="{FF2B5EF4-FFF2-40B4-BE49-F238E27FC236}">
                      <a16:creationId xmlns:a16="http://schemas.microsoft.com/office/drawing/2014/main" id="{08B89223-738C-C81F-873B-9939EF176BBA}"/>
                    </a:ext>
                  </a:extLst>
                </p14:cNvPr>
                <p14:cNvContentPartPr/>
                <p14:nvPr/>
              </p14:nvContentPartPr>
              <p14:xfrm>
                <a:off x="9413057" y="3384103"/>
                <a:ext cx="59400" cy="105120"/>
              </p14:xfrm>
            </p:contentPart>
          </mc:Choice>
          <mc:Fallback>
            <p:pic>
              <p:nvPicPr>
                <p:cNvPr id="883" name="Freihand 882">
                  <a:extLst>
                    <a:ext uri="{FF2B5EF4-FFF2-40B4-BE49-F238E27FC236}">
                      <a16:creationId xmlns:a16="http://schemas.microsoft.com/office/drawing/2014/main" id="{08B89223-738C-C81F-873B-9939EF176BBA}"/>
                    </a:ext>
                  </a:extLst>
                </p:cNvPr>
                <p:cNvPicPr/>
                <p:nvPr/>
              </p:nvPicPr>
              <p:blipFill>
                <a:blip r:embed="rId1572"/>
                <a:stretch>
                  <a:fillRect/>
                </a:stretch>
              </p:blipFill>
              <p:spPr>
                <a:xfrm>
                  <a:off x="9406937" y="3377983"/>
                  <a:ext cx="71640" cy="117360"/>
                </a:xfrm>
                <a:prstGeom prst="rect">
                  <a:avLst/>
                </a:prstGeom>
              </p:spPr>
            </p:pic>
          </mc:Fallback>
        </mc:AlternateContent>
      </p:grpSp>
    </p:spTree>
    <p:extLst>
      <p:ext uri="{BB962C8B-B14F-4D97-AF65-F5344CB8AC3E}">
        <p14:creationId xmlns:p14="http://schemas.microsoft.com/office/powerpoint/2010/main" val="335244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a:t>
            </a:r>
            <a:r>
              <a:rPr lang="de-DE" sz="2400">
                <a:latin typeface="Times New Roman" pitchFamily="18"/>
                <a:ea typeface="Arial" pitchFamily="34"/>
                <a:cs typeface="Arial" pitchFamily="34"/>
              </a:rPr>
              <a:t>2 </a:t>
            </a:r>
            <a:endParaRPr lang="de-DE" sz="2400" dirty="0">
              <a:latin typeface="Times New Roman" pitchFamily="18"/>
              <a:ea typeface="Arial" pitchFamily="34"/>
              <a:cs typeface="Arial" pitchFamily="34"/>
            </a:endParaRPr>
          </a:p>
        </p:txBody>
      </p:sp>
      <p:sp>
        <p:nvSpPr>
          <p:cNvPr id="3" name="TextShape 2"/>
          <p:cNvSpPr txBox="1"/>
          <p:nvPr/>
        </p:nvSpPr>
        <p:spPr>
          <a:xfrm>
            <a:off x="37653" y="0"/>
            <a:ext cx="256743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301772F1-3273-47B5-B3BB-B558C19DD410}"/>
                  </a:ext>
                </a:extLst>
              </p14:cNvPr>
              <p14:cNvContentPartPr/>
              <p14:nvPr/>
            </p14:nvContentPartPr>
            <p14:xfrm>
              <a:off x="3306459" y="846188"/>
              <a:ext cx="2880" cy="17280"/>
            </p14:xfrm>
          </p:contentPart>
        </mc:Choice>
        <mc:Fallback xmlns="">
          <p:pic>
            <p:nvPicPr>
              <p:cNvPr id="5" name="Freihand 4">
                <a:extLst>
                  <a:ext uri="{FF2B5EF4-FFF2-40B4-BE49-F238E27FC236}">
                    <a16:creationId xmlns:a16="http://schemas.microsoft.com/office/drawing/2014/main" id="{301772F1-3273-47B5-B3BB-B558C19DD410}"/>
                  </a:ext>
                </a:extLst>
              </p:cNvPr>
              <p:cNvPicPr/>
              <p:nvPr/>
            </p:nvPicPr>
            <p:blipFill>
              <a:blip r:embed="rId3"/>
              <a:stretch>
                <a:fillRect/>
              </a:stretch>
            </p:blipFill>
            <p:spPr>
              <a:xfrm>
                <a:off x="3302139" y="841868"/>
                <a:ext cx="11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D189514D-68E5-4BDD-898D-B070056F1FD0}"/>
                  </a:ext>
                </a:extLst>
              </p14:cNvPr>
              <p14:cNvContentPartPr/>
              <p14:nvPr/>
            </p14:nvContentPartPr>
            <p14:xfrm>
              <a:off x="4124019" y="106748"/>
              <a:ext cx="12960" cy="111960"/>
            </p14:xfrm>
          </p:contentPart>
        </mc:Choice>
        <mc:Fallback xmlns="">
          <p:pic>
            <p:nvPicPr>
              <p:cNvPr id="6" name="Freihand 5">
                <a:extLst>
                  <a:ext uri="{FF2B5EF4-FFF2-40B4-BE49-F238E27FC236}">
                    <a16:creationId xmlns:a16="http://schemas.microsoft.com/office/drawing/2014/main" id="{D189514D-68E5-4BDD-898D-B070056F1FD0}"/>
                  </a:ext>
                </a:extLst>
              </p:cNvPr>
              <p:cNvPicPr/>
              <p:nvPr/>
            </p:nvPicPr>
            <p:blipFill>
              <a:blip r:embed="rId5"/>
              <a:stretch>
                <a:fillRect/>
              </a:stretch>
            </p:blipFill>
            <p:spPr>
              <a:xfrm>
                <a:off x="4119699" y="102428"/>
                <a:ext cx="21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2B144705-35D2-48C2-BD8E-05AF0EB93137}"/>
                  </a:ext>
                </a:extLst>
              </p14:cNvPr>
              <p14:cNvContentPartPr/>
              <p14:nvPr/>
            </p14:nvContentPartPr>
            <p14:xfrm>
              <a:off x="4033659" y="227348"/>
              <a:ext cx="194040" cy="29520"/>
            </p14:xfrm>
          </p:contentPart>
        </mc:Choice>
        <mc:Fallback xmlns="">
          <p:pic>
            <p:nvPicPr>
              <p:cNvPr id="7" name="Freihand 6">
                <a:extLst>
                  <a:ext uri="{FF2B5EF4-FFF2-40B4-BE49-F238E27FC236}">
                    <a16:creationId xmlns:a16="http://schemas.microsoft.com/office/drawing/2014/main" id="{2B144705-35D2-48C2-BD8E-05AF0EB93137}"/>
                  </a:ext>
                </a:extLst>
              </p:cNvPr>
              <p:cNvPicPr/>
              <p:nvPr/>
            </p:nvPicPr>
            <p:blipFill>
              <a:blip r:embed="rId7"/>
              <a:stretch>
                <a:fillRect/>
              </a:stretch>
            </p:blipFill>
            <p:spPr>
              <a:xfrm>
                <a:off x="4029339" y="223028"/>
                <a:ext cx="202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374DCC08-9EA8-4E8B-B80E-490D96449736}"/>
                  </a:ext>
                </a:extLst>
              </p14:cNvPr>
              <p14:cNvContentPartPr/>
              <p14:nvPr/>
            </p14:nvContentPartPr>
            <p14:xfrm>
              <a:off x="4042299" y="84428"/>
              <a:ext cx="180720" cy="28080"/>
            </p14:xfrm>
          </p:contentPart>
        </mc:Choice>
        <mc:Fallback xmlns="">
          <p:pic>
            <p:nvPicPr>
              <p:cNvPr id="8" name="Freihand 7">
                <a:extLst>
                  <a:ext uri="{FF2B5EF4-FFF2-40B4-BE49-F238E27FC236}">
                    <a16:creationId xmlns:a16="http://schemas.microsoft.com/office/drawing/2014/main" id="{374DCC08-9EA8-4E8B-B80E-490D96449736}"/>
                  </a:ext>
                </a:extLst>
              </p:cNvPr>
              <p:cNvPicPr/>
              <p:nvPr/>
            </p:nvPicPr>
            <p:blipFill>
              <a:blip r:embed="rId9"/>
              <a:stretch>
                <a:fillRect/>
              </a:stretch>
            </p:blipFill>
            <p:spPr>
              <a:xfrm>
                <a:off x="4037979" y="80108"/>
                <a:ext cx="189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CA016C7-A4DC-4850-BD5C-E8D04A3AD8DD}"/>
                  </a:ext>
                </a:extLst>
              </p14:cNvPr>
              <p14:cNvContentPartPr/>
              <p14:nvPr/>
            </p14:nvContentPartPr>
            <p14:xfrm>
              <a:off x="4266219" y="80468"/>
              <a:ext cx="113400" cy="152640"/>
            </p14:xfrm>
          </p:contentPart>
        </mc:Choice>
        <mc:Fallback xmlns="">
          <p:pic>
            <p:nvPicPr>
              <p:cNvPr id="9" name="Freihand 8">
                <a:extLst>
                  <a:ext uri="{FF2B5EF4-FFF2-40B4-BE49-F238E27FC236}">
                    <a16:creationId xmlns:a16="http://schemas.microsoft.com/office/drawing/2014/main" id="{ECA016C7-A4DC-4850-BD5C-E8D04A3AD8DD}"/>
                  </a:ext>
                </a:extLst>
              </p:cNvPr>
              <p:cNvPicPr/>
              <p:nvPr/>
            </p:nvPicPr>
            <p:blipFill>
              <a:blip r:embed="rId11"/>
              <a:stretch>
                <a:fillRect/>
              </a:stretch>
            </p:blipFill>
            <p:spPr>
              <a:xfrm>
                <a:off x="4261899" y="76148"/>
                <a:ext cx="122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33E02181-D53A-440D-8AE3-0C5371473256}"/>
                  </a:ext>
                </a:extLst>
              </p14:cNvPr>
              <p14:cNvContentPartPr/>
              <p14:nvPr/>
            </p14:nvContentPartPr>
            <p14:xfrm>
              <a:off x="4453419" y="165428"/>
              <a:ext cx="150840" cy="14760"/>
            </p14:xfrm>
          </p:contentPart>
        </mc:Choice>
        <mc:Fallback xmlns="">
          <p:pic>
            <p:nvPicPr>
              <p:cNvPr id="10" name="Freihand 9">
                <a:extLst>
                  <a:ext uri="{FF2B5EF4-FFF2-40B4-BE49-F238E27FC236}">
                    <a16:creationId xmlns:a16="http://schemas.microsoft.com/office/drawing/2014/main" id="{33E02181-D53A-440D-8AE3-0C5371473256}"/>
                  </a:ext>
                </a:extLst>
              </p:cNvPr>
              <p:cNvPicPr/>
              <p:nvPr/>
            </p:nvPicPr>
            <p:blipFill>
              <a:blip r:embed="rId13"/>
              <a:stretch>
                <a:fillRect/>
              </a:stretch>
            </p:blipFill>
            <p:spPr>
              <a:xfrm>
                <a:off x="4449099" y="161108"/>
                <a:ext cx="159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6D0CA267-F88C-44CF-9CEB-089CCE678925}"/>
                  </a:ext>
                </a:extLst>
              </p14:cNvPr>
              <p14:cNvContentPartPr/>
              <p14:nvPr/>
            </p14:nvContentPartPr>
            <p14:xfrm>
              <a:off x="4694979" y="71108"/>
              <a:ext cx="137880" cy="135720"/>
            </p14:xfrm>
          </p:contentPart>
        </mc:Choice>
        <mc:Fallback xmlns="">
          <p:pic>
            <p:nvPicPr>
              <p:cNvPr id="12" name="Freihand 11">
                <a:extLst>
                  <a:ext uri="{FF2B5EF4-FFF2-40B4-BE49-F238E27FC236}">
                    <a16:creationId xmlns:a16="http://schemas.microsoft.com/office/drawing/2014/main" id="{6D0CA267-F88C-44CF-9CEB-089CCE678925}"/>
                  </a:ext>
                </a:extLst>
              </p:cNvPr>
              <p:cNvPicPr/>
              <p:nvPr/>
            </p:nvPicPr>
            <p:blipFill>
              <a:blip r:embed="rId15"/>
              <a:stretch>
                <a:fillRect/>
              </a:stretch>
            </p:blipFill>
            <p:spPr>
              <a:xfrm>
                <a:off x="4690659" y="66788"/>
                <a:ext cx="146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1AB68838-445C-4882-9AB6-FA01D7C89551}"/>
                  </a:ext>
                </a:extLst>
              </p14:cNvPr>
              <p14:cNvContentPartPr/>
              <p14:nvPr/>
            </p14:nvContentPartPr>
            <p14:xfrm>
              <a:off x="4752939" y="130148"/>
              <a:ext cx="542520" cy="109800"/>
            </p14:xfrm>
          </p:contentPart>
        </mc:Choice>
        <mc:Fallback xmlns="">
          <p:pic>
            <p:nvPicPr>
              <p:cNvPr id="13" name="Freihand 12">
                <a:extLst>
                  <a:ext uri="{FF2B5EF4-FFF2-40B4-BE49-F238E27FC236}">
                    <a16:creationId xmlns:a16="http://schemas.microsoft.com/office/drawing/2014/main" id="{1AB68838-445C-4882-9AB6-FA01D7C89551}"/>
                  </a:ext>
                </a:extLst>
              </p:cNvPr>
              <p:cNvPicPr/>
              <p:nvPr/>
            </p:nvPicPr>
            <p:blipFill>
              <a:blip r:embed="rId17"/>
              <a:stretch>
                <a:fillRect/>
              </a:stretch>
            </p:blipFill>
            <p:spPr>
              <a:xfrm>
                <a:off x="4748619" y="125828"/>
                <a:ext cx="551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0FD5D7E2-BA98-4153-80E2-BFB350607A95}"/>
                  </a:ext>
                </a:extLst>
              </p14:cNvPr>
              <p14:cNvContentPartPr/>
              <p14:nvPr/>
            </p14:nvContentPartPr>
            <p14:xfrm>
              <a:off x="5335059" y="148148"/>
              <a:ext cx="17640" cy="7920"/>
            </p14:xfrm>
          </p:contentPart>
        </mc:Choice>
        <mc:Fallback xmlns="">
          <p:pic>
            <p:nvPicPr>
              <p:cNvPr id="14" name="Freihand 13">
                <a:extLst>
                  <a:ext uri="{FF2B5EF4-FFF2-40B4-BE49-F238E27FC236}">
                    <a16:creationId xmlns:a16="http://schemas.microsoft.com/office/drawing/2014/main" id="{0FD5D7E2-BA98-4153-80E2-BFB350607A95}"/>
                  </a:ext>
                </a:extLst>
              </p:cNvPr>
              <p:cNvPicPr/>
              <p:nvPr/>
            </p:nvPicPr>
            <p:blipFill>
              <a:blip r:embed="rId19"/>
              <a:stretch>
                <a:fillRect/>
              </a:stretch>
            </p:blipFill>
            <p:spPr>
              <a:xfrm>
                <a:off x="5330739" y="143828"/>
                <a:ext cx="26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6CDFFF2F-E2F1-4BA1-A376-C505FD0BB3BE}"/>
                  </a:ext>
                </a:extLst>
              </p14:cNvPr>
              <p14:cNvContentPartPr/>
              <p14:nvPr/>
            </p14:nvContentPartPr>
            <p14:xfrm>
              <a:off x="5337939" y="230948"/>
              <a:ext cx="8640" cy="6120"/>
            </p14:xfrm>
          </p:contentPart>
        </mc:Choice>
        <mc:Fallback xmlns="">
          <p:pic>
            <p:nvPicPr>
              <p:cNvPr id="15" name="Freihand 14">
                <a:extLst>
                  <a:ext uri="{FF2B5EF4-FFF2-40B4-BE49-F238E27FC236}">
                    <a16:creationId xmlns:a16="http://schemas.microsoft.com/office/drawing/2014/main" id="{6CDFFF2F-E2F1-4BA1-A376-C505FD0BB3BE}"/>
                  </a:ext>
                </a:extLst>
              </p:cNvPr>
              <p:cNvPicPr/>
              <p:nvPr/>
            </p:nvPicPr>
            <p:blipFill>
              <a:blip r:embed="rId21"/>
              <a:stretch>
                <a:fillRect/>
              </a:stretch>
            </p:blipFill>
            <p:spPr>
              <a:xfrm>
                <a:off x="5333619" y="226628"/>
                <a:ext cx="17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BEE202E8-5B77-49C8-B8E5-D472BF91EF41}"/>
                  </a:ext>
                </a:extLst>
              </p14:cNvPr>
              <p14:cNvContentPartPr/>
              <p14:nvPr/>
            </p14:nvContentPartPr>
            <p14:xfrm>
              <a:off x="3646659" y="377828"/>
              <a:ext cx="148320" cy="202680"/>
            </p14:xfrm>
          </p:contentPart>
        </mc:Choice>
        <mc:Fallback xmlns="">
          <p:pic>
            <p:nvPicPr>
              <p:cNvPr id="17" name="Freihand 16">
                <a:extLst>
                  <a:ext uri="{FF2B5EF4-FFF2-40B4-BE49-F238E27FC236}">
                    <a16:creationId xmlns:a16="http://schemas.microsoft.com/office/drawing/2014/main" id="{BEE202E8-5B77-49C8-B8E5-D472BF91EF41}"/>
                  </a:ext>
                </a:extLst>
              </p:cNvPr>
              <p:cNvPicPr/>
              <p:nvPr/>
            </p:nvPicPr>
            <p:blipFill>
              <a:blip r:embed="rId23"/>
              <a:stretch>
                <a:fillRect/>
              </a:stretch>
            </p:blipFill>
            <p:spPr>
              <a:xfrm>
                <a:off x="3642339" y="373508"/>
                <a:ext cx="156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56FAF841-EDAD-496E-BF51-EEF4065A01D5}"/>
                  </a:ext>
                </a:extLst>
              </p14:cNvPr>
              <p14:cNvContentPartPr/>
              <p14:nvPr/>
            </p14:nvContentPartPr>
            <p14:xfrm>
              <a:off x="3838179" y="391868"/>
              <a:ext cx="105120" cy="171000"/>
            </p14:xfrm>
          </p:contentPart>
        </mc:Choice>
        <mc:Fallback xmlns="">
          <p:pic>
            <p:nvPicPr>
              <p:cNvPr id="18" name="Freihand 17">
                <a:extLst>
                  <a:ext uri="{FF2B5EF4-FFF2-40B4-BE49-F238E27FC236}">
                    <a16:creationId xmlns:a16="http://schemas.microsoft.com/office/drawing/2014/main" id="{56FAF841-EDAD-496E-BF51-EEF4065A01D5}"/>
                  </a:ext>
                </a:extLst>
              </p:cNvPr>
              <p:cNvPicPr/>
              <p:nvPr/>
            </p:nvPicPr>
            <p:blipFill>
              <a:blip r:embed="rId25"/>
              <a:stretch>
                <a:fillRect/>
              </a:stretch>
            </p:blipFill>
            <p:spPr>
              <a:xfrm>
                <a:off x="3833859" y="387548"/>
                <a:ext cx="113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0B08B91A-5DB8-4BBB-BE31-7794A15A8A81}"/>
                  </a:ext>
                </a:extLst>
              </p14:cNvPr>
              <p14:cNvContentPartPr/>
              <p14:nvPr/>
            </p14:nvContentPartPr>
            <p14:xfrm>
              <a:off x="3991539" y="454508"/>
              <a:ext cx="89640" cy="7560"/>
            </p14:xfrm>
          </p:contentPart>
        </mc:Choice>
        <mc:Fallback xmlns="">
          <p:pic>
            <p:nvPicPr>
              <p:cNvPr id="19" name="Freihand 18">
                <a:extLst>
                  <a:ext uri="{FF2B5EF4-FFF2-40B4-BE49-F238E27FC236}">
                    <a16:creationId xmlns:a16="http://schemas.microsoft.com/office/drawing/2014/main" id="{0B08B91A-5DB8-4BBB-BE31-7794A15A8A81}"/>
                  </a:ext>
                </a:extLst>
              </p:cNvPr>
              <p:cNvPicPr/>
              <p:nvPr/>
            </p:nvPicPr>
            <p:blipFill>
              <a:blip r:embed="rId27"/>
              <a:stretch>
                <a:fillRect/>
              </a:stretch>
            </p:blipFill>
            <p:spPr>
              <a:xfrm>
                <a:off x="3987219" y="450188"/>
                <a:ext cx="98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7F2F9637-7582-4CF2-9452-6941DD4AEF38}"/>
                  </a:ext>
                </a:extLst>
              </p14:cNvPr>
              <p14:cNvContentPartPr/>
              <p14:nvPr/>
            </p14:nvContentPartPr>
            <p14:xfrm>
              <a:off x="4179459" y="379268"/>
              <a:ext cx="10440" cy="124920"/>
            </p14:xfrm>
          </p:contentPart>
        </mc:Choice>
        <mc:Fallback xmlns="">
          <p:pic>
            <p:nvPicPr>
              <p:cNvPr id="20" name="Freihand 19">
                <a:extLst>
                  <a:ext uri="{FF2B5EF4-FFF2-40B4-BE49-F238E27FC236}">
                    <a16:creationId xmlns:a16="http://schemas.microsoft.com/office/drawing/2014/main" id="{7F2F9637-7582-4CF2-9452-6941DD4AEF38}"/>
                  </a:ext>
                </a:extLst>
              </p:cNvPr>
              <p:cNvPicPr/>
              <p:nvPr/>
            </p:nvPicPr>
            <p:blipFill>
              <a:blip r:embed="rId29"/>
              <a:stretch>
                <a:fillRect/>
              </a:stretch>
            </p:blipFill>
            <p:spPr>
              <a:xfrm>
                <a:off x="4175139" y="374948"/>
                <a:ext cx="19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F3D41CC4-CF67-4581-AE82-642C5B10FE79}"/>
                  </a:ext>
                </a:extLst>
              </p14:cNvPr>
              <p14:cNvContentPartPr/>
              <p14:nvPr/>
            </p14:nvContentPartPr>
            <p14:xfrm>
              <a:off x="4116819" y="352268"/>
              <a:ext cx="151200" cy="171360"/>
            </p14:xfrm>
          </p:contentPart>
        </mc:Choice>
        <mc:Fallback xmlns="">
          <p:pic>
            <p:nvPicPr>
              <p:cNvPr id="21" name="Freihand 20">
                <a:extLst>
                  <a:ext uri="{FF2B5EF4-FFF2-40B4-BE49-F238E27FC236}">
                    <a16:creationId xmlns:a16="http://schemas.microsoft.com/office/drawing/2014/main" id="{F3D41CC4-CF67-4581-AE82-642C5B10FE79}"/>
                  </a:ext>
                </a:extLst>
              </p:cNvPr>
              <p:cNvPicPr/>
              <p:nvPr/>
            </p:nvPicPr>
            <p:blipFill>
              <a:blip r:embed="rId31"/>
              <a:stretch>
                <a:fillRect/>
              </a:stretch>
            </p:blipFill>
            <p:spPr>
              <a:xfrm>
                <a:off x="4112499" y="347948"/>
                <a:ext cx="159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319F8642-6680-4C9B-988E-F3E3C54E4A20}"/>
                  </a:ext>
                </a:extLst>
              </p14:cNvPr>
              <p14:cNvContentPartPr/>
              <p14:nvPr/>
            </p14:nvContentPartPr>
            <p14:xfrm>
              <a:off x="4264059" y="439028"/>
              <a:ext cx="101160" cy="51120"/>
            </p14:xfrm>
          </p:contentPart>
        </mc:Choice>
        <mc:Fallback xmlns="">
          <p:pic>
            <p:nvPicPr>
              <p:cNvPr id="22" name="Freihand 21">
                <a:extLst>
                  <a:ext uri="{FF2B5EF4-FFF2-40B4-BE49-F238E27FC236}">
                    <a16:creationId xmlns:a16="http://schemas.microsoft.com/office/drawing/2014/main" id="{319F8642-6680-4C9B-988E-F3E3C54E4A20}"/>
                  </a:ext>
                </a:extLst>
              </p:cNvPr>
              <p:cNvPicPr/>
              <p:nvPr/>
            </p:nvPicPr>
            <p:blipFill>
              <a:blip r:embed="rId33"/>
              <a:stretch>
                <a:fillRect/>
              </a:stretch>
            </p:blipFill>
            <p:spPr>
              <a:xfrm>
                <a:off x="4259739" y="434708"/>
                <a:ext cx="109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53608A69-9D05-4B29-BA08-5FAAB414D74A}"/>
                  </a:ext>
                </a:extLst>
              </p14:cNvPr>
              <p14:cNvContentPartPr/>
              <p14:nvPr/>
            </p14:nvContentPartPr>
            <p14:xfrm>
              <a:off x="4358019" y="373868"/>
              <a:ext cx="101520" cy="134280"/>
            </p14:xfrm>
          </p:contentPart>
        </mc:Choice>
        <mc:Fallback xmlns="">
          <p:pic>
            <p:nvPicPr>
              <p:cNvPr id="23" name="Freihand 22">
                <a:extLst>
                  <a:ext uri="{FF2B5EF4-FFF2-40B4-BE49-F238E27FC236}">
                    <a16:creationId xmlns:a16="http://schemas.microsoft.com/office/drawing/2014/main" id="{53608A69-9D05-4B29-BA08-5FAAB414D74A}"/>
                  </a:ext>
                </a:extLst>
              </p:cNvPr>
              <p:cNvPicPr/>
              <p:nvPr/>
            </p:nvPicPr>
            <p:blipFill>
              <a:blip r:embed="rId35"/>
              <a:stretch>
                <a:fillRect/>
              </a:stretch>
            </p:blipFill>
            <p:spPr>
              <a:xfrm>
                <a:off x="4353699" y="369548"/>
                <a:ext cx="110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468E149B-0A8B-49F1-ABF9-F1D3F7D0EADA}"/>
                  </a:ext>
                </a:extLst>
              </p14:cNvPr>
              <p14:cNvContentPartPr/>
              <p14:nvPr/>
            </p14:nvContentPartPr>
            <p14:xfrm>
              <a:off x="4491579" y="468188"/>
              <a:ext cx="10080" cy="30600"/>
            </p14:xfrm>
          </p:contentPart>
        </mc:Choice>
        <mc:Fallback xmlns="">
          <p:pic>
            <p:nvPicPr>
              <p:cNvPr id="24" name="Freihand 23">
                <a:extLst>
                  <a:ext uri="{FF2B5EF4-FFF2-40B4-BE49-F238E27FC236}">
                    <a16:creationId xmlns:a16="http://schemas.microsoft.com/office/drawing/2014/main" id="{468E149B-0A8B-49F1-ABF9-F1D3F7D0EADA}"/>
                  </a:ext>
                </a:extLst>
              </p:cNvPr>
              <p:cNvPicPr/>
              <p:nvPr/>
            </p:nvPicPr>
            <p:blipFill>
              <a:blip r:embed="rId37"/>
              <a:stretch>
                <a:fillRect/>
              </a:stretch>
            </p:blipFill>
            <p:spPr>
              <a:xfrm>
                <a:off x="4487259" y="463868"/>
                <a:ext cx="18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62870680-C85B-4BB6-A9D7-1AB8D6F02943}"/>
                  </a:ext>
                </a:extLst>
              </p14:cNvPr>
              <p14:cNvContentPartPr/>
              <p14:nvPr/>
            </p14:nvContentPartPr>
            <p14:xfrm>
              <a:off x="4489059" y="397988"/>
              <a:ext cx="1080" cy="17280"/>
            </p14:xfrm>
          </p:contentPart>
        </mc:Choice>
        <mc:Fallback xmlns="">
          <p:pic>
            <p:nvPicPr>
              <p:cNvPr id="33" name="Freihand 32">
                <a:extLst>
                  <a:ext uri="{FF2B5EF4-FFF2-40B4-BE49-F238E27FC236}">
                    <a16:creationId xmlns:a16="http://schemas.microsoft.com/office/drawing/2014/main" id="{62870680-C85B-4BB6-A9D7-1AB8D6F02943}"/>
                  </a:ext>
                </a:extLst>
              </p:cNvPr>
              <p:cNvPicPr/>
              <p:nvPr/>
            </p:nvPicPr>
            <p:blipFill>
              <a:blip r:embed="rId3"/>
              <a:stretch>
                <a:fillRect/>
              </a:stretch>
            </p:blipFill>
            <p:spPr>
              <a:xfrm>
                <a:off x="4484739" y="393668"/>
                <a:ext cx="9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037398FD-DC58-43AA-AFE2-F38E9D574CE1}"/>
                  </a:ext>
                </a:extLst>
              </p14:cNvPr>
              <p14:cNvContentPartPr/>
              <p14:nvPr/>
            </p14:nvContentPartPr>
            <p14:xfrm>
              <a:off x="4152819" y="245708"/>
              <a:ext cx="988560" cy="54000"/>
            </p14:xfrm>
          </p:contentPart>
        </mc:Choice>
        <mc:Fallback xmlns="">
          <p:pic>
            <p:nvPicPr>
              <p:cNvPr id="36" name="Freihand 35">
                <a:extLst>
                  <a:ext uri="{FF2B5EF4-FFF2-40B4-BE49-F238E27FC236}">
                    <a16:creationId xmlns:a16="http://schemas.microsoft.com/office/drawing/2014/main" id="{037398FD-DC58-43AA-AFE2-F38E9D574CE1}"/>
                  </a:ext>
                </a:extLst>
              </p:cNvPr>
              <p:cNvPicPr/>
              <p:nvPr/>
            </p:nvPicPr>
            <p:blipFill>
              <a:blip r:embed="rId40"/>
              <a:stretch>
                <a:fillRect/>
              </a:stretch>
            </p:blipFill>
            <p:spPr>
              <a:xfrm>
                <a:off x="4148499" y="241388"/>
                <a:ext cx="997200" cy="62640"/>
              </a:xfrm>
              <a:prstGeom prst="rect">
                <a:avLst/>
              </a:prstGeom>
            </p:spPr>
          </p:pic>
        </mc:Fallback>
      </mc:AlternateContent>
      <p:grpSp>
        <p:nvGrpSpPr>
          <p:cNvPr id="45" name="Gruppieren 44">
            <a:extLst>
              <a:ext uri="{FF2B5EF4-FFF2-40B4-BE49-F238E27FC236}">
                <a16:creationId xmlns:a16="http://schemas.microsoft.com/office/drawing/2014/main" id="{82853AFF-C9A2-4941-888D-BCD1863B0978}"/>
              </a:ext>
            </a:extLst>
          </p:cNvPr>
          <p:cNvGrpSpPr/>
          <p:nvPr/>
        </p:nvGrpSpPr>
        <p:grpSpPr>
          <a:xfrm>
            <a:off x="4685259" y="333548"/>
            <a:ext cx="794520" cy="299520"/>
            <a:chOff x="4685259" y="333548"/>
            <a:chExt cx="794520" cy="299520"/>
          </a:xfrm>
        </p:grpSpPr>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F40477C6-5965-46EA-8199-3A0E2ADA2610}"/>
                    </a:ext>
                  </a:extLst>
                </p14:cNvPr>
                <p14:cNvContentPartPr/>
                <p14:nvPr/>
              </p14:nvContentPartPr>
              <p14:xfrm>
                <a:off x="4685259" y="405908"/>
                <a:ext cx="129240" cy="64440"/>
              </p14:xfrm>
            </p:contentPart>
          </mc:Choice>
          <mc:Fallback xmlns="">
            <p:pic>
              <p:nvPicPr>
                <p:cNvPr id="26" name="Freihand 25">
                  <a:extLst>
                    <a:ext uri="{FF2B5EF4-FFF2-40B4-BE49-F238E27FC236}">
                      <a16:creationId xmlns:a16="http://schemas.microsoft.com/office/drawing/2014/main" id="{F40477C6-5965-46EA-8199-3A0E2ADA2610}"/>
                    </a:ext>
                  </a:extLst>
                </p:cNvPr>
                <p:cNvPicPr/>
                <p:nvPr/>
              </p:nvPicPr>
              <p:blipFill>
                <a:blip r:embed="rId42"/>
                <a:stretch>
                  <a:fillRect/>
                </a:stretch>
              </p:blipFill>
              <p:spPr>
                <a:xfrm>
                  <a:off x="4680939" y="401588"/>
                  <a:ext cx="137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430C2D0B-53CD-4396-82A1-8187031A55E2}"/>
                    </a:ext>
                  </a:extLst>
                </p14:cNvPr>
                <p14:cNvContentPartPr/>
                <p14:nvPr/>
              </p14:nvContentPartPr>
              <p14:xfrm>
                <a:off x="4759779" y="381068"/>
                <a:ext cx="90720" cy="224280"/>
              </p14:xfrm>
            </p:contentPart>
          </mc:Choice>
          <mc:Fallback xmlns="">
            <p:pic>
              <p:nvPicPr>
                <p:cNvPr id="27" name="Freihand 26">
                  <a:extLst>
                    <a:ext uri="{FF2B5EF4-FFF2-40B4-BE49-F238E27FC236}">
                      <a16:creationId xmlns:a16="http://schemas.microsoft.com/office/drawing/2014/main" id="{430C2D0B-53CD-4396-82A1-8187031A55E2}"/>
                    </a:ext>
                  </a:extLst>
                </p:cNvPr>
                <p:cNvPicPr/>
                <p:nvPr/>
              </p:nvPicPr>
              <p:blipFill>
                <a:blip r:embed="rId44"/>
                <a:stretch>
                  <a:fillRect/>
                </a:stretch>
              </p:blipFill>
              <p:spPr>
                <a:xfrm>
                  <a:off x="4755459" y="376748"/>
                  <a:ext cx="99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F1FC512D-7D55-475D-B10F-D9735BF14E70}"/>
                    </a:ext>
                  </a:extLst>
                </p14:cNvPr>
                <p14:cNvContentPartPr/>
                <p14:nvPr/>
              </p14:nvContentPartPr>
              <p14:xfrm>
                <a:off x="4936899" y="443348"/>
                <a:ext cx="125280" cy="17280"/>
              </p14:xfrm>
            </p:contentPart>
          </mc:Choice>
          <mc:Fallback xmlns="">
            <p:pic>
              <p:nvPicPr>
                <p:cNvPr id="28" name="Freihand 27">
                  <a:extLst>
                    <a:ext uri="{FF2B5EF4-FFF2-40B4-BE49-F238E27FC236}">
                      <a16:creationId xmlns:a16="http://schemas.microsoft.com/office/drawing/2014/main" id="{F1FC512D-7D55-475D-B10F-D9735BF14E70}"/>
                    </a:ext>
                  </a:extLst>
                </p:cNvPr>
                <p:cNvPicPr/>
                <p:nvPr/>
              </p:nvPicPr>
              <p:blipFill>
                <a:blip r:embed="rId46"/>
                <a:stretch>
                  <a:fillRect/>
                </a:stretch>
              </p:blipFill>
              <p:spPr>
                <a:xfrm>
                  <a:off x="4932579" y="439028"/>
                  <a:ext cx="133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EF86A9F0-0117-4A3D-89FA-CD1B0FEF73C0}"/>
                    </a:ext>
                  </a:extLst>
                </p14:cNvPr>
                <p14:cNvContentPartPr/>
                <p14:nvPr/>
              </p14:nvContentPartPr>
              <p14:xfrm>
                <a:off x="4932579" y="491948"/>
                <a:ext cx="160200" cy="6840"/>
              </p14:xfrm>
            </p:contentPart>
          </mc:Choice>
          <mc:Fallback xmlns="">
            <p:pic>
              <p:nvPicPr>
                <p:cNvPr id="29" name="Freihand 28">
                  <a:extLst>
                    <a:ext uri="{FF2B5EF4-FFF2-40B4-BE49-F238E27FC236}">
                      <a16:creationId xmlns:a16="http://schemas.microsoft.com/office/drawing/2014/main" id="{EF86A9F0-0117-4A3D-89FA-CD1B0FEF73C0}"/>
                    </a:ext>
                  </a:extLst>
                </p:cNvPr>
                <p:cNvPicPr/>
                <p:nvPr/>
              </p:nvPicPr>
              <p:blipFill>
                <a:blip r:embed="rId48"/>
                <a:stretch>
                  <a:fillRect/>
                </a:stretch>
              </p:blipFill>
              <p:spPr>
                <a:xfrm>
                  <a:off x="4928259" y="487628"/>
                  <a:ext cx="168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B09160B3-B1A4-442A-B2F8-8DF22CD07DE4}"/>
                    </a:ext>
                  </a:extLst>
                </p14:cNvPr>
                <p14:cNvContentPartPr/>
                <p14:nvPr/>
              </p14:nvContentPartPr>
              <p14:xfrm>
                <a:off x="5146779" y="406628"/>
                <a:ext cx="111240" cy="158400"/>
              </p14:xfrm>
            </p:contentPart>
          </mc:Choice>
          <mc:Fallback xmlns="">
            <p:pic>
              <p:nvPicPr>
                <p:cNvPr id="30" name="Freihand 29">
                  <a:extLst>
                    <a:ext uri="{FF2B5EF4-FFF2-40B4-BE49-F238E27FC236}">
                      <a16:creationId xmlns:a16="http://schemas.microsoft.com/office/drawing/2014/main" id="{B09160B3-B1A4-442A-B2F8-8DF22CD07DE4}"/>
                    </a:ext>
                  </a:extLst>
                </p:cNvPr>
                <p:cNvPicPr/>
                <p:nvPr/>
              </p:nvPicPr>
              <p:blipFill>
                <a:blip r:embed="rId50"/>
                <a:stretch>
                  <a:fillRect/>
                </a:stretch>
              </p:blipFill>
              <p:spPr>
                <a:xfrm>
                  <a:off x="5142459" y="402308"/>
                  <a:ext cx="11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C0BF824-FF90-4959-9192-7545307A0CD3}"/>
                    </a:ext>
                  </a:extLst>
                </p14:cNvPr>
                <p14:cNvContentPartPr/>
                <p14:nvPr/>
              </p14:nvContentPartPr>
              <p14:xfrm>
                <a:off x="5310939" y="350108"/>
                <a:ext cx="22680" cy="93600"/>
              </p14:xfrm>
            </p:contentPart>
          </mc:Choice>
          <mc:Fallback xmlns="">
            <p:pic>
              <p:nvPicPr>
                <p:cNvPr id="31" name="Freihand 30">
                  <a:extLst>
                    <a:ext uri="{FF2B5EF4-FFF2-40B4-BE49-F238E27FC236}">
                      <a16:creationId xmlns:a16="http://schemas.microsoft.com/office/drawing/2014/main" id="{6C0BF824-FF90-4959-9192-7545307A0CD3}"/>
                    </a:ext>
                  </a:extLst>
                </p:cNvPr>
                <p:cNvPicPr/>
                <p:nvPr/>
              </p:nvPicPr>
              <p:blipFill>
                <a:blip r:embed="rId52"/>
                <a:stretch>
                  <a:fillRect/>
                </a:stretch>
              </p:blipFill>
              <p:spPr>
                <a:xfrm>
                  <a:off x="5306619" y="345788"/>
                  <a:ext cx="31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BEBAD8B6-2368-4FF2-81D8-89626A22F279}"/>
                    </a:ext>
                  </a:extLst>
                </p14:cNvPr>
                <p14:cNvContentPartPr/>
                <p14:nvPr/>
              </p14:nvContentPartPr>
              <p14:xfrm>
                <a:off x="5258379" y="333548"/>
                <a:ext cx="116280" cy="115560"/>
              </p14:xfrm>
            </p:contentPart>
          </mc:Choice>
          <mc:Fallback xmlns="">
            <p:pic>
              <p:nvPicPr>
                <p:cNvPr id="32" name="Freihand 31">
                  <a:extLst>
                    <a:ext uri="{FF2B5EF4-FFF2-40B4-BE49-F238E27FC236}">
                      <a16:creationId xmlns:a16="http://schemas.microsoft.com/office/drawing/2014/main" id="{BEBAD8B6-2368-4FF2-81D8-89626A22F279}"/>
                    </a:ext>
                  </a:extLst>
                </p:cNvPr>
                <p:cNvPicPr/>
                <p:nvPr/>
              </p:nvPicPr>
              <p:blipFill>
                <a:blip r:embed="rId54"/>
                <a:stretch>
                  <a:fillRect/>
                </a:stretch>
              </p:blipFill>
              <p:spPr>
                <a:xfrm>
                  <a:off x="5254059" y="329228"/>
                  <a:ext cx="124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E2D2C350-B231-4993-9F8D-295325C2C96B}"/>
                    </a:ext>
                  </a:extLst>
                </p14:cNvPr>
                <p14:cNvContentPartPr/>
                <p14:nvPr/>
              </p14:nvContentPartPr>
              <p14:xfrm>
                <a:off x="5151819" y="501668"/>
                <a:ext cx="327960" cy="131400"/>
              </p14:xfrm>
            </p:contentPart>
          </mc:Choice>
          <mc:Fallback xmlns="">
            <p:pic>
              <p:nvPicPr>
                <p:cNvPr id="44" name="Freihand 43">
                  <a:extLst>
                    <a:ext uri="{FF2B5EF4-FFF2-40B4-BE49-F238E27FC236}">
                      <a16:creationId xmlns:a16="http://schemas.microsoft.com/office/drawing/2014/main" id="{E2D2C350-B231-4993-9F8D-295325C2C96B}"/>
                    </a:ext>
                  </a:extLst>
                </p:cNvPr>
                <p:cNvPicPr/>
                <p:nvPr/>
              </p:nvPicPr>
              <p:blipFill>
                <a:blip r:embed="rId56"/>
                <a:stretch>
                  <a:fillRect/>
                </a:stretch>
              </p:blipFill>
              <p:spPr>
                <a:xfrm>
                  <a:off x="5147499" y="497348"/>
                  <a:ext cx="33660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AF2F9749-5F0D-463C-8FCC-40B47D290994}"/>
                  </a:ext>
                </a:extLst>
              </p14:cNvPr>
              <p14:cNvContentPartPr/>
              <p14:nvPr/>
            </p14:nvContentPartPr>
            <p14:xfrm>
              <a:off x="185979" y="1109348"/>
              <a:ext cx="603000" cy="33120"/>
            </p14:xfrm>
          </p:contentPart>
        </mc:Choice>
        <mc:Fallback xmlns="">
          <p:pic>
            <p:nvPicPr>
              <p:cNvPr id="53" name="Freihand 52">
                <a:extLst>
                  <a:ext uri="{FF2B5EF4-FFF2-40B4-BE49-F238E27FC236}">
                    <a16:creationId xmlns:a16="http://schemas.microsoft.com/office/drawing/2014/main" id="{AF2F9749-5F0D-463C-8FCC-40B47D290994}"/>
                  </a:ext>
                </a:extLst>
              </p:cNvPr>
              <p:cNvPicPr/>
              <p:nvPr/>
            </p:nvPicPr>
            <p:blipFill>
              <a:blip r:embed="rId58"/>
              <a:stretch>
                <a:fillRect/>
              </a:stretch>
            </p:blipFill>
            <p:spPr>
              <a:xfrm>
                <a:off x="181659" y="1105028"/>
                <a:ext cx="611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090E9557-FD9D-4DBA-B84C-A6ACE9593F30}"/>
                  </a:ext>
                </a:extLst>
              </p14:cNvPr>
              <p14:cNvContentPartPr/>
              <p14:nvPr/>
            </p14:nvContentPartPr>
            <p14:xfrm>
              <a:off x="2172459" y="1078028"/>
              <a:ext cx="966600" cy="30600"/>
            </p14:xfrm>
          </p:contentPart>
        </mc:Choice>
        <mc:Fallback xmlns="">
          <p:pic>
            <p:nvPicPr>
              <p:cNvPr id="54" name="Freihand 53">
                <a:extLst>
                  <a:ext uri="{FF2B5EF4-FFF2-40B4-BE49-F238E27FC236}">
                    <a16:creationId xmlns:a16="http://schemas.microsoft.com/office/drawing/2014/main" id="{090E9557-FD9D-4DBA-B84C-A6ACE9593F30}"/>
                  </a:ext>
                </a:extLst>
              </p:cNvPr>
              <p:cNvPicPr/>
              <p:nvPr/>
            </p:nvPicPr>
            <p:blipFill>
              <a:blip r:embed="rId60"/>
              <a:stretch>
                <a:fillRect/>
              </a:stretch>
            </p:blipFill>
            <p:spPr>
              <a:xfrm>
                <a:off x="2168139" y="1073708"/>
                <a:ext cx="975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B4C1E9BA-EF51-4E45-A7B3-17B1D09AA030}"/>
                  </a:ext>
                </a:extLst>
              </p14:cNvPr>
              <p14:cNvContentPartPr/>
              <p14:nvPr/>
            </p14:nvContentPartPr>
            <p14:xfrm>
              <a:off x="298659" y="1853828"/>
              <a:ext cx="246240" cy="20160"/>
            </p14:xfrm>
          </p:contentPart>
        </mc:Choice>
        <mc:Fallback xmlns="">
          <p:pic>
            <p:nvPicPr>
              <p:cNvPr id="55" name="Freihand 54">
                <a:extLst>
                  <a:ext uri="{FF2B5EF4-FFF2-40B4-BE49-F238E27FC236}">
                    <a16:creationId xmlns:a16="http://schemas.microsoft.com/office/drawing/2014/main" id="{B4C1E9BA-EF51-4E45-A7B3-17B1D09AA030}"/>
                  </a:ext>
                </a:extLst>
              </p:cNvPr>
              <p:cNvPicPr/>
              <p:nvPr/>
            </p:nvPicPr>
            <p:blipFill>
              <a:blip r:embed="rId62"/>
              <a:stretch>
                <a:fillRect/>
              </a:stretch>
            </p:blipFill>
            <p:spPr>
              <a:xfrm>
                <a:off x="294339" y="1849508"/>
                <a:ext cx="254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7E92449D-8375-4465-9DE4-CF4442B2B05A}"/>
                  </a:ext>
                </a:extLst>
              </p14:cNvPr>
              <p14:cNvContentPartPr/>
              <p14:nvPr/>
            </p14:nvContentPartPr>
            <p14:xfrm>
              <a:off x="1707339" y="1802708"/>
              <a:ext cx="838080" cy="39600"/>
            </p14:xfrm>
          </p:contentPart>
        </mc:Choice>
        <mc:Fallback xmlns="">
          <p:pic>
            <p:nvPicPr>
              <p:cNvPr id="56" name="Freihand 55">
                <a:extLst>
                  <a:ext uri="{FF2B5EF4-FFF2-40B4-BE49-F238E27FC236}">
                    <a16:creationId xmlns:a16="http://schemas.microsoft.com/office/drawing/2014/main" id="{7E92449D-8375-4465-9DE4-CF4442B2B05A}"/>
                  </a:ext>
                </a:extLst>
              </p:cNvPr>
              <p:cNvPicPr/>
              <p:nvPr/>
            </p:nvPicPr>
            <p:blipFill>
              <a:blip r:embed="rId64"/>
              <a:stretch>
                <a:fillRect/>
              </a:stretch>
            </p:blipFill>
            <p:spPr>
              <a:xfrm>
                <a:off x="1703019" y="1798388"/>
                <a:ext cx="846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0028A891-7CDE-4506-8E86-3D43DDDCBDA2}"/>
                  </a:ext>
                </a:extLst>
              </p14:cNvPr>
              <p14:cNvContentPartPr/>
              <p14:nvPr/>
            </p14:nvContentPartPr>
            <p14:xfrm>
              <a:off x="227019" y="2558348"/>
              <a:ext cx="652680" cy="44640"/>
            </p14:xfrm>
          </p:contentPart>
        </mc:Choice>
        <mc:Fallback xmlns="">
          <p:pic>
            <p:nvPicPr>
              <p:cNvPr id="57" name="Freihand 56">
                <a:extLst>
                  <a:ext uri="{FF2B5EF4-FFF2-40B4-BE49-F238E27FC236}">
                    <a16:creationId xmlns:a16="http://schemas.microsoft.com/office/drawing/2014/main" id="{0028A891-7CDE-4506-8E86-3D43DDDCBDA2}"/>
                  </a:ext>
                </a:extLst>
              </p:cNvPr>
              <p:cNvPicPr/>
              <p:nvPr/>
            </p:nvPicPr>
            <p:blipFill>
              <a:blip r:embed="rId66"/>
              <a:stretch>
                <a:fillRect/>
              </a:stretch>
            </p:blipFill>
            <p:spPr>
              <a:xfrm>
                <a:off x="222699" y="2554028"/>
                <a:ext cx="661320" cy="53280"/>
              </a:xfrm>
              <a:prstGeom prst="rect">
                <a:avLst/>
              </a:prstGeom>
            </p:spPr>
          </p:pic>
        </mc:Fallback>
      </mc:AlternateContent>
      <p:grpSp>
        <p:nvGrpSpPr>
          <p:cNvPr id="134" name="Gruppieren 133">
            <a:extLst>
              <a:ext uri="{FF2B5EF4-FFF2-40B4-BE49-F238E27FC236}">
                <a16:creationId xmlns:a16="http://schemas.microsoft.com/office/drawing/2014/main" id="{3C6F81AF-A065-4FA1-BF5E-5C61E6F790CA}"/>
              </a:ext>
            </a:extLst>
          </p:cNvPr>
          <p:cNvGrpSpPr/>
          <p:nvPr/>
        </p:nvGrpSpPr>
        <p:grpSpPr>
          <a:xfrm>
            <a:off x="3663939" y="781028"/>
            <a:ext cx="2739240" cy="1050480"/>
            <a:chOff x="3663939" y="781028"/>
            <a:chExt cx="2739240" cy="1050480"/>
          </a:xfrm>
        </p:grpSpPr>
        <mc:AlternateContent xmlns:mc="http://schemas.openxmlformats.org/markup-compatibility/2006" xmlns:p14="http://schemas.microsoft.com/office/powerpoint/2010/main">
          <mc:Choice Requires="p14">
            <p:contentPart p14:bwMode="auto" r:id="rId67">
              <p14:nvContentPartPr>
                <p14:cNvPr id="99" name="Freihand 98">
                  <a:extLst>
                    <a:ext uri="{FF2B5EF4-FFF2-40B4-BE49-F238E27FC236}">
                      <a16:creationId xmlns:a16="http://schemas.microsoft.com/office/drawing/2014/main" id="{742C9513-3F56-4CEF-B80E-BDD6CD0ED577}"/>
                    </a:ext>
                  </a:extLst>
                </p14:cNvPr>
                <p14:cNvContentPartPr/>
                <p14:nvPr/>
              </p14:nvContentPartPr>
              <p14:xfrm>
                <a:off x="3663939" y="1644668"/>
                <a:ext cx="86400" cy="186840"/>
              </p14:xfrm>
            </p:contentPart>
          </mc:Choice>
          <mc:Fallback xmlns="">
            <p:pic>
              <p:nvPicPr>
                <p:cNvPr id="99" name="Freihand 98">
                  <a:extLst>
                    <a:ext uri="{FF2B5EF4-FFF2-40B4-BE49-F238E27FC236}">
                      <a16:creationId xmlns:a16="http://schemas.microsoft.com/office/drawing/2014/main" id="{742C9513-3F56-4CEF-B80E-BDD6CD0ED577}"/>
                    </a:ext>
                  </a:extLst>
                </p:cNvPr>
                <p:cNvPicPr/>
                <p:nvPr/>
              </p:nvPicPr>
              <p:blipFill>
                <a:blip r:embed="rId68"/>
                <a:stretch>
                  <a:fillRect/>
                </a:stretch>
              </p:blipFill>
              <p:spPr>
                <a:xfrm>
                  <a:off x="3659619" y="1640348"/>
                  <a:ext cx="95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A20519D7-64AA-455E-8E75-A08830DC8BE0}"/>
                    </a:ext>
                  </a:extLst>
                </p14:cNvPr>
                <p14:cNvContentPartPr/>
                <p14:nvPr/>
              </p14:nvContentPartPr>
              <p14:xfrm>
                <a:off x="3769779" y="845468"/>
                <a:ext cx="91440" cy="78480"/>
              </p14:xfrm>
            </p:contentPart>
          </mc:Choice>
          <mc:Fallback xmlns="">
            <p:pic>
              <p:nvPicPr>
                <p:cNvPr id="38" name="Freihand 37">
                  <a:extLst>
                    <a:ext uri="{FF2B5EF4-FFF2-40B4-BE49-F238E27FC236}">
                      <a16:creationId xmlns:a16="http://schemas.microsoft.com/office/drawing/2014/main" id="{A20519D7-64AA-455E-8E75-A08830DC8BE0}"/>
                    </a:ext>
                  </a:extLst>
                </p:cNvPr>
                <p:cNvPicPr/>
                <p:nvPr/>
              </p:nvPicPr>
              <p:blipFill>
                <a:blip r:embed="rId70"/>
                <a:stretch>
                  <a:fillRect/>
                </a:stretch>
              </p:blipFill>
              <p:spPr>
                <a:xfrm>
                  <a:off x="3765459" y="841148"/>
                  <a:ext cx="100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5AF595EC-91BC-4311-A1EE-FB81DD120B3D}"/>
                    </a:ext>
                  </a:extLst>
                </p14:cNvPr>
                <p14:cNvContentPartPr/>
                <p14:nvPr/>
              </p14:nvContentPartPr>
              <p14:xfrm>
                <a:off x="3832779" y="836828"/>
                <a:ext cx="81360" cy="201600"/>
              </p14:xfrm>
            </p:contentPart>
          </mc:Choice>
          <mc:Fallback xmlns="">
            <p:pic>
              <p:nvPicPr>
                <p:cNvPr id="39" name="Freihand 38">
                  <a:extLst>
                    <a:ext uri="{FF2B5EF4-FFF2-40B4-BE49-F238E27FC236}">
                      <a16:creationId xmlns:a16="http://schemas.microsoft.com/office/drawing/2014/main" id="{5AF595EC-91BC-4311-A1EE-FB81DD120B3D}"/>
                    </a:ext>
                  </a:extLst>
                </p:cNvPr>
                <p:cNvPicPr/>
                <p:nvPr/>
              </p:nvPicPr>
              <p:blipFill>
                <a:blip r:embed="rId72"/>
                <a:stretch>
                  <a:fillRect/>
                </a:stretch>
              </p:blipFill>
              <p:spPr>
                <a:xfrm>
                  <a:off x="3828459" y="832508"/>
                  <a:ext cx="90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CED1FB54-989B-4A2E-AA39-A58AC1C08BD2}"/>
                    </a:ext>
                  </a:extLst>
                </p14:cNvPr>
                <p14:cNvContentPartPr/>
                <p14:nvPr/>
              </p14:nvContentPartPr>
              <p14:xfrm>
                <a:off x="4084419" y="875348"/>
                <a:ext cx="143640" cy="12240"/>
              </p14:xfrm>
            </p:contentPart>
          </mc:Choice>
          <mc:Fallback xmlns="">
            <p:pic>
              <p:nvPicPr>
                <p:cNvPr id="41" name="Freihand 40">
                  <a:extLst>
                    <a:ext uri="{FF2B5EF4-FFF2-40B4-BE49-F238E27FC236}">
                      <a16:creationId xmlns:a16="http://schemas.microsoft.com/office/drawing/2014/main" id="{CED1FB54-989B-4A2E-AA39-A58AC1C08BD2}"/>
                    </a:ext>
                  </a:extLst>
                </p:cNvPr>
                <p:cNvPicPr/>
                <p:nvPr/>
              </p:nvPicPr>
              <p:blipFill>
                <a:blip r:embed="rId74"/>
                <a:stretch>
                  <a:fillRect/>
                </a:stretch>
              </p:blipFill>
              <p:spPr>
                <a:xfrm>
                  <a:off x="4080099" y="871028"/>
                  <a:ext cx="152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BBAF53FA-D0F4-475B-BA24-27B4088778C3}"/>
                    </a:ext>
                  </a:extLst>
                </p14:cNvPr>
                <p14:cNvContentPartPr/>
                <p14:nvPr/>
              </p14:nvContentPartPr>
              <p14:xfrm>
                <a:off x="4083699" y="927548"/>
                <a:ext cx="176760" cy="8640"/>
              </p14:xfrm>
            </p:contentPart>
          </mc:Choice>
          <mc:Fallback xmlns="">
            <p:pic>
              <p:nvPicPr>
                <p:cNvPr id="42" name="Freihand 41">
                  <a:extLst>
                    <a:ext uri="{FF2B5EF4-FFF2-40B4-BE49-F238E27FC236}">
                      <a16:creationId xmlns:a16="http://schemas.microsoft.com/office/drawing/2014/main" id="{BBAF53FA-D0F4-475B-BA24-27B4088778C3}"/>
                    </a:ext>
                  </a:extLst>
                </p:cNvPr>
                <p:cNvPicPr/>
                <p:nvPr/>
              </p:nvPicPr>
              <p:blipFill>
                <a:blip r:embed="rId76"/>
                <a:stretch>
                  <a:fillRect/>
                </a:stretch>
              </p:blipFill>
              <p:spPr>
                <a:xfrm>
                  <a:off x="4079379" y="923228"/>
                  <a:ext cx="185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FA5C363F-144F-427D-9E78-BC18839CBAB7}"/>
                    </a:ext>
                  </a:extLst>
                </p14:cNvPr>
                <p14:cNvContentPartPr/>
                <p14:nvPr/>
              </p14:nvContentPartPr>
              <p14:xfrm>
                <a:off x="4415619" y="840428"/>
                <a:ext cx="124200" cy="76680"/>
              </p14:xfrm>
            </p:contentPart>
          </mc:Choice>
          <mc:Fallback xmlns="">
            <p:pic>
              <p:nvPicPr>
                <p:cNvPr id="46" name="Freihand 45">
                  <a:extLst>
                    <a:ext uri="{FF2B5EF4-FFF2-40B4-BE49-F238E27FC236}">
                      <a16:creationId xmlns:a16="http://schemas.microsoft.com/office/drawing/2014/main" id="{FA5C363F-144F-427D-9E78-BC18839CBAB7}"/>
                    </a:ext>
                  </a:extLst>
                </p:cNvPr>
                <p:cNvPicPr/>
                <p:nvPr/>
              </p:nvPicPr>
              <p:blipFill>
                <a:blip r:embed="rId78"/>
                <a:stretch>
                  <a:fillRect/>
                </a:stretch>
              </p:blipFill>
              <p:spPr>
                <a:xfrm>
                  <a:off x="4411299" y="836108"/>
                  <a:ext cx="132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874F548C-6F4E-481F-9776-E83BADEE9FC2}"/>
                    </a:ext>
                  </a:extLst>
                </p14:cNvPr>
                <p14:cNvContentPartPr/>
                <p14:nvPr/>
              </p14:nvContentPartPr>
              <p14:xfrm>
                <a:off x="4619739" y="831788"/>
                <a:ext cx="17640" cy="93240"/>
              </p14:xfrm>
            </p:contentPart>
          </mc:Choice>
          <mc:Fallback xmlns="">
            <p:pic>
              <p:nvPicPr>
                <p:cNvPr id="47" name="Freihand 46">
                  <a:extLst>
                    <a:ext uri="{FF2B5EF4-FFF2-40B4-BE49-F238E27FC236}">
                      <a16:creationId xmlns:a16="http://schemas.microsoft.com/office/drawing/2014/main" id="{874F548C-6F4E-481F-9776-E83BADEE9FC2}"/>
                    </a:ext>
                  </a:extLst>
                </p:cNvPr>
                <p:cNvPicPr/>
                <p:nvPr/>
              </p:nvPicPr>
              <p:blipFill>
                <a:blip r:embed="rId80"/>
                <a:stretch>
                  <a:fillRect/>
                </a:stretch>
              </p:blipFill>
              <p:spPr>
                <a:xfrm>
                  <a:off x="4615419" y="827468"/>
                  <a:ext cx="26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74F4C5C7-65DE-4930-9619-DFAADCBF7489}"/>
                    </a:ext>
                  </a:extLst>
                </p14:cNvPr>
                <p14:cNvContentPartPr/>
                <p14:nvPr/>
              </p14:nvContentPartPr>
              <p14:xfrm>
                <a:off x="4569339" y="834308"/>
                <a:ext cx="228960" cy="80640"/>
              </p14:xfrm>
            </p:contentPart>
          </mc:Choice>
          <mc:Fallback xmlns="">
            <p:pic>
              <p:nvPicPr>
                <p:cNvPr id="48" name="Freihand 47">
                  <a:extLst>
                    <a:ext uri="{FF2B5EF4-FFF2-40B4-BE49-F238E27FC236}">
                      <a16:creationId xmlns:a16="http://schemas.microsoft.com/office/drawing/2014/main" id="{74F4C5C7-65DE-4930-9619-DFAADCBF7489}"/>
                    </a:ext>
                  </a:extLst>
                </p:cNvPr>
                <p:cNvPicPr/>
                <p:nvPr/>
              </p:nvPicPr>
              <p:blipFill>
                <a:blip r:embed="rId82"/>
                <a:stretch>
                  <a:fillRect/>
                </a:stretch>
              </p:blipFill>
              <p:spPr>
                <a:xfrm>
                  <a:off x="4565019" y="829988"/>
                  <a:ext cx="237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9A185F1E-0DE0-42A6-ACB3-F6172D8C6DDE}"/>
                    </a:ext>
                  </a:extLst>
                </p14:cNvPr>
                <p14:cNvContentPartPr/>
                <p14:nvPr/>
              </p14:nvContentPartPr>
              <p14:xfrm>
                <a:off x="4719099" y="811268"/>
                <a:ext cx="137520" cy="104400"/>
              </p14:xfrm>
            </p:contentPart>
          </mc:Choice>
          <mc:Fallback xmlns="">
            <p:pic>
              <p:nvPicPr>
                <p:cNvPr id="49" name="Freihand 48">
                  <a:extLst>
                    <a:ext uri="{FF2B5EF4-FFF2-40B4-BE49-F238E27FC236}">
                      <a16:creationId xmlns:a16="http://schemas.microsoft.com/office/drawing/2014/main" id="{9A185F1E-0DE0-42A6-ACB3-F6172D8C6DDE}"/>
                    </a:ext>
                  </a:extLst>
                </p:cNvPr>
                <p:cNvPicPr/>
                <p:nvPr/>
              </p:nvPicPr>
              <p:blipFill>
                <a:blip r:embed="rId84"/>
                <a:stretch>
                  <a:fillRect/>
                </a:stretch>
              </p:blipFill>
              <p:spPr>
                <a:xfrm>
                  <a:off x="4714779" y="806948"/>
                  <a:ext cx="146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20BA9767-0C0D-4BB7-882B-D1D285FB1D71}"/>
                    </a:ext>
                  </a:extLst>
                </p14:cNvPr>
                <p14:cNvContentPartPr/>
                <p14:nvPr/>
              </p14:nvContentPartPr>
              <p14:xfrm>
                <a:off x="4926099" y="824588"/>
                <a:ext cx="113040" cy="85680"/>
              </p14:xfrm>
            </p:contentPart>
          </mc:Choice>
          <mc:Fallback xmlns="">
            <p:pic>
              <p:nvPicPr>
                <p:cNvPr id="50" name="Freihand 49">
                  <a:extLst>
                    <a:ext uri="{FF2B5EF4-FFF2-40B4-BE49-F238E27FC236}">
                      <a16:creationId xmlns:a16="http://schemas.microsoft.com/office/drawing/2014/main" id="{20BA9767-0C0D-4BB7-882B-D1D285FB1D71}"/>
                    </a:ext>
                  </a:extLst>
                </p:cNvPr>
                <p:cNvPicPr/>
                <p:nvPr/>
              </p:nvPicPr>
              <p:blipFill>
                <a:blip r:embed="rId86"/>
                <a:stretch>
                  <a:fillRect/>
                </a:stretch>
              </p:blipFill>
              <p:spPr>
                <a:xfrm>
                  <a:off x="4921779" y="820268"/>
                  <a:ext cx="121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9690DF2-56C1-4843-88EB-519202027EC4}"/>
                    </a:ext>
                  </a:extLst>
                </p14:cNvPr>
                <p14:cNvContentPartPr/>
                <p14:nvPr/>
              </p14:nvContentPartPr>
              <p14:xfrm>
                <a:off x="5137779" y="781028"/>
                <a:ext cx="133560" cy="173520"/>
              </p14:xfrm>
            </p:contentPart>
          </mc:Choice>
          <mc:Fallback xmlns="">
            <p:pic>
              <p:nvPicPr>
                <p:cNvPr id="51" name="Freihand 50">
                  <a:extLst>
                    <a:ext uri="{FF2B5EF4-FFF2-40B4-BE49-F238E27FC236}">
                      <a16:creationId xmlns:a16="http://schemas.microsoft.com/office/drawing/2014/main" id="{B9690DF2-56C1-4843-88EB-519202027EC4}"/>
                    </a:ext>
                  </a:extLst>
                </p:cNvPr>
                <p:cNvPicPr/>
                <p:nvPr/>
              </p:nvPicPr>
              <p:blipFill>
                <a:blip r:embed="rId88"/>
                <a:stretch>
                  <a:fillRect/>
                </a:stretch>
              </p:blipFill>
              <p:spPr>
                <a:xfrm>
                  <a:off x="5133459" y="776708"/>
                  <a:ext cx="142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1F8F9792-A6DC-4CA8-8C2C-D6864AD20688}"/>
                    </a:ext>
                  </a:extLst>
                </p14:cNvPr>
                <p14:cNvContentPartPr/>
                <p14:nvPr/>
              </p14:nvContentPartPr>
              <p14:xfrm>
                <a:off x="3664659" y="1253708"/>
                <a:ext cx="97200" cy="77760"/>
              </p14:xfrm>
            </p:contentPart>
          </mc:Choice>
          <mc:Fallback xmlns="">
            <p:pic>
              <p:nvPicPr>
                <p:cNvPr id="58" name="Freihand 57">
                  <a:extLst>
                    <a:ext uri="{FF2B5EF4-FFF2-40B4-BE49-F238E27FC236}">
                      <a16:creationId xmlns:a16="http://schemas.microsoft.com/office/drawing/2014/main" id="{1F8F9792-A6DC-4CA8-8C2C-D6864AD20688}"/>
                    </a:ext>
                  </a:extLst>
                </p:cNvPr>
                <p:cNvPicPr/>
                <p:nvPr/>
              </p:nvPicPr>
              <p:blipFill>
                <a:blip r:embed="rId90"/>
                <a:stretch>
                  <a:fillRect/>
                </a:stretch>
              </p:blipFill>
              <p:spPr>
                <a:xfrm>
                  <a:off x="3660339" y="1249388"/>
                  <a:ext cx="105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AC8C3989-93C2-4EF5-AFB3-61689486D46C}"/>
                    </a:ext>
                  </a:extLst>
                </p14:cNvPr>
                <p14:cNvContentPartPr/>
                <p14:nvPr/>
              </p14:nvContentPartPr>
              <p14:xfrm>
                <a:off x="3717579" y="1259108"/>
                <a:ext cx="65520" cy="172080"/>
              </p14:xfrm>
            </p:contentPart>
          </mc:Choice>
          <mc:Fallback xmlns="">
            <p:pic>
              <p:nvPicPr>
                <p:cNvPr id="59" name="Freihand 58">
                  <a:extLst>
                    <a:ext uri="{FF2B5EF4-FFF2-40B4-BE49-F238E27FC236}">
                      <a16:creationId xmlns:a16="http://schemas.microsoft.com/office/drawing/2014/main" id="{AC8C3989-93C2-4EF5-AFB3-61689486D46C}"/>
                    </a:ext>
                  </a:extLst>
                </p:cNvPr>
                <p:cNvPicPr/>
                <p:nvPr/>
              </p:nvPicPr>
              <p:blipFill>
                <a:blip r:embed="rId92"/>
                <a:stretch>
                  <a:fillRect/>
                </a:stretch>
              </p:blipFill>
              <p:spPr>
                <a:xfrm>
                  <a:off x="3713259" y="1254788"/>
                  <a:ext cx="74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ACD8A9E2-BDE3-4AF9-9B3B-773180069046}"/>
                    </a:ext>
                  </a:extLst>
                </p14:cNvPr>
                <p14:cNvContentPartPr/>
                <p14:nvPr/>
              </p14:nvContentPartPr>
              <p14:xfrm>
                <a:off x="3864819" y="1257668"/>
                <a:ext cx="129240" cy="44280"/>
              </p14:xfrm>
            </p:contentPart>
          </mc:Choice>
          <mc:Fallback xmlns="">
            <p:pic>
              <p:nvPicPr>
                <p:cNvPr id="60" name="Freihand 59">
                  <a:extLst>
                    <a:ext uri="{FF2B5EF4-FFF2-40B4-BE49-F238E27FC236}">
                      <a16:creationId xmlns:a16="http://schemas.microsoft.com/office/drawing/2014/main" id="{ACD8A9E2-BDE3-4AF9-9B3B-773180069046}"/>
                    </a:ext>
                  </a:extLst>
                </p:cNvPr>
                <p:cNvPicPr/>
                <p:nvPr/>
              </p:nvPicPr>
              <p:blipFill>
                <a:blip r:embed="rId94"/>
                <a:stretch>
                  <a:fillRect/>
                </a:stretch>
              </p:blipFill>
              <p:spPr>
                <a:xfrm>
                  <a:off x="3860499" y="1253348"/>
                  <a:ext cx="137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BA156876-8E4F-4783-965C-069013824B67}"/>
                    </a:ext>
                  </a:extLst>
                </p14:cNvPr>
                <p14:cNvContentPartPr/>
                <p14:nvPr/>
              </p14:nvContentPartPr>
              <p14:xfrm>
                <a:off x="4073259" y="1206548"/>
                <a:ext cx="92520" cy="99720"/>
              </p14:xfrm>
            </p:contentPart>
          </mc:Choice>
          <mc:Fallback xmlns="">
            <p:pic>
              <p:nvPicPr>
                <p:cNvPr id="62" name="Freihand 61">
                  <a:extLst>
                    <a:ext uri="{FF2B5EF4-FFF2-40B4-BE49-F238E27FC236}">
                      <a16:creationId xmlns:a16="http://schemas.microsoft.com/office/drawing/2014/main" id="{BA156876-8E4F-4783-965C-069013824B67}"/>
                    </a:ext>
                  </a:extLst>
                </p:cNvPr>
                <p:cNvPicPr/>
                <p:nvPr/>
              </p:nvPicPr>
              <p:blipFill>
                <a:blip r:embed="rId96"/>
                <a:stretch>
                  <a:fillRect/>
                </a:stretch>
              </p:blipFill>
              <p:spPr>
                <a:xfrm>
                  <a:off x="4068939" y="1202228"/>
                  <a:ext cx="101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0B1A8E6E-C36E-43EA-A8C1-262E7944A060}"/>
                    </a:ext>
                  </a:extLst>
                </p14:cNvPr>
                <p14:cNvContentPartPr/>
                <p14:nvPr/>
              </p14:nvContentPartPr>
              <p14:xfrm>
                <a:off x="4099179" y="1177028"/>
                <a:ext cx="113040" cy="12240"/>
              </p14:xfrm>
            </p:contentPart>
          </mc:Choice>
          <mc:Fallback xmlns="">
            <p:pic>
              <p:nvPicPr>
                <p:cNvPr id="63" name="Freihand 62">
                  <a:extLst>
                    <a:ext uri="{FF2B5EF4-FFF2-40B4-BE49-F238E27FC236}">
                      <a16:creationId xmlns:a16="http://schemas.microsoft.com/office/drawing/2014/main" id="{0B1A8E6E-C36E-43EA-A8C1-262E7944A060}"/>
                    </a:ext>
                  </a:extLst>
                </p:cNvPr>
                <p:cNvPicPr/>
                <p:nvPr/>
              </p:nvPicPr>
              <p:blipFill>
                <a:blip r:embed="rId98"/>
                <a:stretch>
                  <a:fillRect/>
                </a:stretch>
              </p:blipFill>
              <p:spPr>
                <a:xfrm>
                  <a:off x="4094859" y="1172708"/>
                  <a:ext cx="121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38D77E35-5A42-43F0-A721-4191BFB04850}"/>
                    </a:ext>
                  </a:extLst>
                </p14:cNvPr>
                <p14:cNvContentPartPr/>
                <p14:nvPr/>
              </p14:nvContentPartPr>
              <p14:xfrm>
                <a:off x="4215819" y="1185668"/>
                <a:ext cx="127080" cy="106200"/>
              </p14:xfrm>
            </p:contentPart>
          </mc:Choice>
          <mc:Fallback xmlns="">
            <p:pic>
              <p:nvPicPr>
                <p:cNvPr id="64" name="Freihand 63">
                  <a:extLst>
                    <a:ext uri="{FF2B5EF4-FFF2-40B4-BE49-F238E27FC236}">
                      <a16:creationId xmlns:a16="http://schemas.microsoft.com/office/drawing/2014/main" id="{38D77E35-5A42-43F0-A721-4191BFB04850}"/>
                    </a:ext>
                  </a:extLst>
                </p:cNvPr>
                <p:cNvPicPr/>
                <p:nvPr/>
              </p:nvPicPr>
              <p:blipFill>
                <a:blip r:embed="rId100"/>
                <a:stretch>
                  <a:fillRect/>
                </a:stretch>
              </p:blipFill>
              <p:spPr>
                <a:xfrm>
                  <a:off x="4211499" y="1181348"/>
                  <a:ext cx="135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AB6ACC34-009A-4A0F-87D4-303E7A3F464B}"/>
                    </a:ext>
                  </a:extLst>
                </p14:cNvPr>
                <p14:cNvContentPartPr/>
                <p14:nvPr/>
              </p14:nvContentPartPr>
              <p14:xfrm>
                <a:off x="4399419" y="1207268"/>
                <a:ext cx="27720" cy="104040"/>
              </p14:xfrm>
            </p:contentPart>
          </mc:Choice>
          <mc:Fallback xmlns="">
            <p:pic>
              <p:nvPicPr>
                <p:cNvPr id="65" name="Freihand 64">
                  <a:extLst>
                    <a:ext uri="{FF2B5EF4-FFF2-40B4-BE49-F238E27FC236}">
                      <a16:creationId xmlns:a16="http://schemas.microsoft.com/office/drawing/2014/main" id="{AB6ACC34-009A-4A0F-87D4-303E7A3F464B}"/>
                    </a:ext>
                  </a:extLst>
                </p:cNvPr>
                <p:cNvPicPr/>
                <p:nvPr/>
              </p:nvPicPr>
              <p:blipFill>
                <a:blip r:embed="rId102"/>
                <a:stretch>
                  <a:fillRect/>
                </a:stretch>
              </p:blipFill>
              <p:spPr>
                <a:xfrm>
                  <a:off x="4395099" y="1202948"/>
                  <a:ext cx="36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06F7C666-12A4-4246-BF61-ACC73A3A4D9C}"/>
                    </a:ext>
                  </a:extLst>
                </p14:cNvPr>
                <p14:cNvContentPartPr/>
                <p14:nvPr/>
              </p14:nvContentPartPr>
              <p14:xfrm>
                <a:off x="4363059" y="1248308"/>
                <a:ext cx="101160" cy="10440"/>
              </p14:xfrm>
            </p:contentPart>
          </mc:Choice>
          <mc:Fallback xmlns="">
            <p:pic>
              <p:nvPicPr>
                <p:cNvPr id="66" name="Freihand 65">
                  <a:extLst>
                    <a:ext uri="{FF2B5EF4-FFF2-40B4-BE49-F238E27FC236}">
                      <a16:creationId xmlns:a16="http://schemas.microsoft.com/office/drawing/2014/main" id="{06F7C666-12A4-4246-BF61-ACC73A3A4D9C}"/>
                    </a:ext>
                  </a:extLst>
                </p:cNvPr>
                <p:cNvPicPr/>
                <p:nvPr/>
              </p:nvPicPr>
              <p:blipFill>
                <a:blip r:embed="rId104"/>
                <a:stretch>
                  <a:fillRect/>
                </a:stretch>
              </p:blipFill>
              <p:spPr>
                <a:xfrm>
                  <a:off x="4358739" y="1243988"/>
                  <a:ext cx="109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4B887229-7BB5-4100-9D72-B2B1A8E69590}"/>
                    </a:ext>
                  </a:extLst>
                </p14:cNvPr>
                <p14:cNvContentPartPr/>
                <p14:nvPr/>
              </p14:nvContentPartPr>
              <p14:xfrm>
                <a:off x="4480779" y="1212308"/>
                <a:ext cx="78120" cy="123120"/>
              </p14:xfrm>
            </p:contentPart>
          </mc:Choice>
          <mc:Fallback xmlns="">
            <p:pic>
              <p:nvPicPr>
                <p:cNvPr id="67" name="Freihand 66">
                  <a:extLst>
                    <a:ext uri="{FF2B5EF4-FFF2-40B4-BE49-F238E27FC236}">
                      <a16:creationId xmlns:a16="http://schemas.microsoft.com/office/drawing/2014/main" id="{4B887229-7BB5-4100-9D72-B2B1A8E69590}"/>
                    </a:ext>
                  </a:extLst>
                </p:cNvPr>
                <p:cNvPicPr/>
                <p:nvPr/>
              </p:nvPicPr>
              <p:blipFill>
                <a:blip r:embed="rId106"/>
                <a:stretch>
                  <a:fillRect/>
                </a:stretch>
              </p:blipFill>
              <p:spPr>
                <a:xfrm>
                  <a:off x="4476459" y="1207988"/>
                  <a:ext cx="86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B71DA79D-6CD9-4FA8-8F53-C5A7B3D90ABC}"/>
                    </a:ext>
                  </a:extLst>
                </p14:cNvPr>
                <p14:cNvContentPartPr/>
                <p14:nvPr/>
              </p14:nvContentPartPr>
              <p14:xfrm>
                <a:off x="4578699" y="1200428"/>
                <a:ext cx="104040" cy="132840"/>
              </p14:xfrm>
            </p:contentPart>
          </mc:Choice>
          <mc:Fallback xmlns="">
            <p:pic>
              <p:nvPicPr>
                <p:cNvPr id="68" name="Freihand 67">
                  <a:extLst>
                    <a:ext uri="{FF2B5EF4-FFF2-40B4-BE49-F238E27FC236}">
                      <a16:creationId xmlns:a16="http://schemas.microsoft.com/office/drawing/2014/main" id="{B71DA79D-6CD9-4FA8-8F53-C5A7B3D90ABC}"/>
                    </a:ext>
                  </a:extLst>
                </p:cNvPr>
                <p:cNvPicPr/>
                <p:nvPr/>
              </p:nvPicPr>
              <p:blipFill>
                <a:blip r:embed="rId108"/>
                <a:stretch>
                  <a:fillRect/>
                </a:stretch>
              </p:blipFill>
              <p:spPr>
                <a:xfrm>
                  <a:off x="4574379" y="1196108"/>
                  <a:ext cx="112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B4437E5D-0E3E-4D13-B16B-88BE188DFAF0}"/>
                    </a:ext>
                  </a:extLst>
                </p14:cNvPr>
                <p14:cNvContentPartPr/>
                <p14:nvPr/>
              </p14:nvContentPartPr>
              <p14:xfrm>
                <a:off x="4714419" y="1211588"/>
                <a:ext cx="63720" cy="66240"/>
              </p14:xfrm>
            </p:contentPart>
          </mc:Choice>
          <mc:Fallback xmlns="">
            <p:pic>
              <p:nvPicPr>
                <p:cNvPr id="69" name="Freihand 68">
                  <a:extLst>
                    <a:ext uri="{FF2B5EF4-FFF2-40B4-BE49-F238E27FC236}">
                      <a16:creationId xmlns:a16="http://schemas.microsoft.com/office/drawing/2014/main" id="{B4437E5D-0E3E-4D13-B16B-88BE188DFAF0}"/>
                    </a:ext>
                  </a:extLst>
                </p:cNvPr>
                <p:cNvPicPr/>
                <p:nvPr/>
              </p:nvPicPr>
              <p:blipFill>
                <a:blip r:embed="rId110"/>
                <a:stretch>
                  <a:fillRect/>
                </a:stretch>
              </p:blipFill>
              <p:spPr>
                <a:xfrm>
                  <a:off x="4710099" y="1207268"/>
                  <a:ext cx="72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8AF4E83F-F5CC-48EB-8969-2209D4C02FD0}"/>
                    </a:ext>
                  </a:extLst>
                </p14:cNvPr>
                <p14:cNvContentPartPr/>
                <p14:nvPr/>
              </p14:nvContentPartPr>
              <p14:xfrm>
                <a:off x="4742859" y="1220948"/>
                <a:ext cx="51840" cy="142200"/>
              </p14:xfrm>
            </p:contentPart>
          </mc:Choice>
          <mc:Fallback xmlns="">
            <p:pic>
              <p:nvPicPr>
                <p:cNvPr id="70" name="Freihand 69">
                  <a:extLst>
                    <a:ext uri="{FF2B5EF4-FFF2-40B4-BE49-F238E27FC236}">
                      <a16:creationId xmlns:a16="http://schemas.microsoft.com/office/drawing/2014/main" id="{8AF4E83F-F5CC-48EB-8969-2209D4C02FD0}"/>
                    </a:ext>
                  </a:extLst>
                </p:cNvPr>
                <p:cNvPicPr/>
                <p:nvPr/>
              </p:nvPicPr>
              <p:blipFill>
                <a:blip r:embed="rId112"/>
                <a:stretch>
                  <a:fillRect/>
                </a:stretch>
              </p:blipFill>
              <p:spPr>
                <a:xfrm>
                  <a:off x="4738539" y="1216628"/>
                  <a:ext cx="60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09CCEBE7-65D4-42F7-8C08-DF00FC788588}"/>
                    </a:ext>
                  </a:extLst>
                </p14:cNvPr>
                <p14:cNvContentPartPr/>
                <p14:nvPr/>
              </p14:nvContentPartPr>
              <p14:xfrm>
                <a:off x="4092699" y="1104668"/>
                <a:ext cx="636120" cy="51120"/>
              </p14:xfrm>
            </p:contentPart>
          </mc:Choice>
          <mc:Fallback xmlns="">
            <p:pic>
              <p:nvPicPr>
                <p:cNvPr id="71" name="Freihand 70">
                  <a:extLst>
                    <a:ext uri="{FF2B5EF4-FFF2-40B4-BE49-F238E27FC236}">
                      <a16:creationId xmlns:a16="http://schemas.microsoft.com/office/drawing/2014/main" id="{09CCEBE7-65D4-42F7-8C08-DF00FC788588}"/>
                    </a:ext>
                  </a:extLst>
                </p:cNvPr>
                <p:cNvPicPr/>
                <p:nvPr/>
              </p:nvPicPr>
              <p:blipFill>
                <a:blip r:embed="rId114"/>
                <a:stretch>
                  <a:fillRect/>
                </a:stretch>
              </p:blipFill>
              <p:spPr>
                <a:xfrm>
                  <a:off x="4088379" y="1100348"/>
                  <a:ext cx="644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47052738-BB95-4996-A28E-71F3C5F155C9}"/>
                    </a:ext>
                  </a:extLst>
                </p14:cNvPr>
                <p14:cNvContentPartPr/>
                <p14:nvPr/>
              </p14:nvContentPartPr>
              <p14:xfrm>
                <a:off x="4420299" y="980108"/>
                <a:ext cx="70920" cy="92520"/>
              </p14:xfrm>
            </p:contentPart>
          </mc:Choice>
          <mc:Fallback xmlns="">
            <p:pic>
              <p:nvPicPr>
                <p:cNvPr id="72" name="Freihand 71">
                  <a:extLst>
                    <a:ext uri="{FF2B5EF4-FFF2-40B4-BE49-F238E27FC236}">
                      <a16:creationId xmlns:a16="http://schemas.microsoft.com/office/drawing/2014/main" id="{47052738-BB95-4996-A28E-71F3C5F155C9}"/>
                    </a:ext>
                  </a:extLst>
                </p:cNvPr>
                <p:cNvPicPr/>
                <p:nvPr/>
              </p:nvPicPr>
              <p:blipFill>
                <a:blip r:embed="rId116"/>
                <a:stretch>
                  <a:fillRect/>
                </a:stretch>
              </p:blipFill>
              <p:spPr>
                <a:xfrm>
                  <a:off x="4415979" y="975788"/>
                  <a:ext cx="79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E373899C-ADFA-4C3E-A121-5E93F3DE4BDF}"/>
                    </a:ext>
                  </a:extLst>
                </p14:cNvPr>
                <p14:cNvContentPartPr/>
                <p14:nvPr/>
              </p14:nvContentPartPr>
              <p14:xfrm>
                <a:off x="4355859" y="927188"/>
                <a:ext cx="158400" cy="100080"/>
              </p14:xfrm>
            </p:contentPart>
          </mc:Choice>
          <mc:Fallback xmlns="">
            <p:pic>
              <p:nvPicPr>
                <p:cNvPr id="73" name="Freihand 72">
                  <a:extLst>
                    <a:ext uri="{FF2B5EF4-FFF2-40B4-BE49-F238E27FC236}">
                      <a16:creationId xmlns:a16="http://schemas.microsoft.com/office/drawing/2014/main" id="{E373899C-ADFA-4C3E-A121-5E93F3DE4BDF}"/>
                    </a:ext>
                  </a:extLst>
                </p:cNvPr>
                <p:cNvPicPr/>
                <p:nvPr/>
              </p:nvPicPr>
              <p:blipFill>
                <a:blip r:embed="rId118"/>
                <a:stretch>
                  <a:fillRect/>
                </a:stretch>
              </p:blipFill>
              <p:spPr>
                <a:xfrm>
                  <a:off x="4351539" y="922868"/>
                  <a:ext cx="167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522ACAD0-2126-4872-81A3-A28B72D311C3}"/>
                    </a:ext>
                  </a:extLst>
                </p14:cNvPr>
                <p14:cNvContentPartPr/>
                <p14:nvPr/>
              </p14:nvContentPartPr>
              <p14:xfrm>
                <a:off x="4869939" y="1206908"/>
                <a:ext cx="14400" cy="82440"/>
              </p14:xfrm>
            </p:contentPart>
          </mc:Choice>
          <mc:Fallback xmlns="">
            <p:pic>
              <p:nvPicPr>
                <p:cNvPr id="75" name="Freihand 74">
                  <a:extLst>
                    <a:ext uri="{FF2B5EF4-FFF2-40B4-BE49-F238E27FC236}">
                      <a16:creationId xmlns:a16="http://schemas.microsoft.com/office/drawing/2014/main" id="{522ACAD0-2126-4872-81A3-A28B72D311C3}"/>
                    </a:ext>
                  </a:extLst>
                </p:cNvPr>
                <p:cNvPicPr/>
                <p:nvPr/>
              </p:nvPicPr>
              <p:blipFill>
                <a:blip r:embed="rId120"/>
                <a:stretch>
                  <a:fillRect/>
                </a:stretch>
              </p:blipFill>
              <p:spPr>
                <a:xfrm>
                  <a:off x="4865619" y="1202588"/>
                  <a:ext cx="23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483F5210-9894-4F22-BA37-9D66AAC9FC3F}"/>
                    </a:ext>
                  </a:extLst>
                </p14:cNvPr>
                <p14:cNvContentPartPr/>
                <p14:nvPr/>
              </p14:nvContentPartPr>
              <p14:xfrm>
                <a:off x="4842219" y="1239308"/>
                <a:ext cx="115560" cy="12600"/>
              </p14:xfrm>
            </p:contentPart>
          </mc:Choice>
          <mc:Fallback xmlns="">
            <p:pic>
              <p:nvPicPr>
                <p:cNvPr id="76" name="Freihand 75">
                  <a:extLst>
                    <a:ext uri="{FF2B5EF4-FFF2-40B4-BE49-F238E27FC236}">
                      <a16:creationId xmlns:a16="http://schemas.microsoft.com/office/drawing/2014/main" id="{483F5210-9894-4F22-BA37-9D66AAC9FC3F}"/>
                    </a:ext>
                  </a:extLst>
                </p:cNvPr>
                <p:cNvPicPr/>
                <p:nvPr/>
              </p:nvPicPr>
              <p:blipFill>
                <a:blip r:embed="rId122"/>
                <a:stretch>
                  <a:fillRect/>
                </a:stretch>
              </p:blipFill>
              <p:spPr>
                <a:xfrm>
                  <a:off x="4837899" y="1234988"/>
                  <a:ext cx="124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D4AE4478-FB85-4E25-BCCB-D12F54C9FEFA}"/>
                    </a:ext>
                  </a:extLst>
                </p14:cNvPr>
                <p14:cNvContentPartPr/>
                <p14:nvPr/>
              </p14:nvContentPartPr>
              <p14:xfrm>
                <a:off x="4964979" y="1169108"/>
                <a:ext cx="101880" cy="126720"/>
              </p14:xfrm>
            </p:contentPart>
          </mc:Choice>
          <mc:Fallback xmlns="">
            <p:pic>
              <p:nvPicPr>
                <p:cNvPr id="77" name="Freihand 76">
                  <a:extLst>
                    <a:ext uri="{FF2B5EF4-FFF2-40B4-BE49-F238E27FC236}">
                      <a16:creationId xmlns:a16="http://schemas.microsoft.com/office/drawing/2014/main" id="{D4AE4478-FB85-4E25-BCCB-D12F54C9FEFA}"/>
                    </a:ext>
                  </a:extLst>
                </p:cNvPr>
                <p:cNvPicPr/>
                <p:nvPr/>
              </p:nvPicPr>
              <p:blipFill>
                <a:blip r:embed="rId124"/>
                <a:stretch>
                  <a:fillRect/>
                </a:stretch>
              </p:blipFill>
              <p:spPr>
                <a:xfrm>
                  <a:off x="4960659" y="1164788"/>
                  <a:ext cx="110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004964D3-8C89-4D72-8604-387293B5E3E3}"/>
                    </a:ext>
                  </a:extLst>
                </p14:cNvPr>
                <p14:cNvContentPartPr/>
                <p14:nvPr/>
              </p14:nvContentPartPr>
              <p14:xfrm>
                <a:off x="5123379" y="1169108"/>
                <a:ext cx="102960" cy="96480"/>
              </p14:xfrm>
            </p:contentPart>
          </mc:Choice>
          <mc:Fallback xmlns="">
            <p:pic>
              <p:nvPicPr>
                <p:cNvPr id="78" name="Freihand 77">
                  <a:extLst>
                    <a:ext uri="{FF2B5EF4-FFF2-40B4-BE49-F238E27FC236}">
                      <a16:creationId xmlns:a16="http://schemas.microsoft.com/office/drawing/2014/main" id="{004964D3-8C89-4D72-8604-387293B5E3E3}"/>
                    </a:ext>
                  </a:extLst>
                </p:cNvPr>
                <p:cNvPicPr/>
                <p:nvPr/>
              </p:nvPicPr>
              <p:blipFill>
                <a:blip r:embed="rId126"/>
                <a:stretch>
                  <a:fillRect/>
                </a:stretch>
              </p:blipFill>
              <p:spPr>
                <a:xfrm>
                  <a:off x="5119059" y="1164788"/>
                  <a:ext cx="111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C912EA07-3105-4745-B258-5D6B504EE680}"/>
                    </a:ext>
                  </a:extLst>
                </p14:cNvPr>
                <p14:cNvContentPartPr/>
                <p14:nvPr/>
              </p14:nvContentPartPr>
              <p14:xfrm>
                <a:off x="5262699" y="1204028"/>
                <a:ext cx="83880" cy="17280"/>
              </p14:xfrm>
            </p:contentPart>
          </mc:Choice>
          <mc:Fallback xmlns="">
            <p:pic>
              <p:nvPicPr>
                <p:cNvPr id="79" name="Freihand 78">
                  <a:extLst>
                    <a:ext uri="{FF2B5EF4-FFF2-40B4-BE49-F238E27FC236}">
                      <a16:creationId xmlns:a16="http://schemas.microsoft.com/office/drawing/2014/main" id="{C912EA07-3105-4745-B258-5D6B504EE680}"/>
                    </a:ext>
                  </a:extLst>
                </p:cNvPr>
                <p:cNvPicPr/>
                <p:nvPr/>
              </p:nvPicPr>
              <p:blipFill>
                <a:blip r:embed="rId128"/>
                <a:stretch>
                  <a:fillRect/>
                </a:stretch>
              </p:blipFill>
              <p:spPr>
                <a:xfrm>
                  <a:off x="5258379" y="1199708"/>
                  <a:ext cx="92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EB237B08-AA58-4EB3-9325-508D73A10E51}"/>
                    </a:ext>
                  </a:extLst>
                </p14:cNvPr>
                <p14:cNvContentPartPr/>
                <p14:nvPr/>
              </p14:nvContentPartPr>
              <p14:xfrm>
                <a:off x="5383659" y="1156508"/>
                <a:ext cx="120240" cy="113400"/>
              </p14:xfrm>
            </p:contentPart>
          </mc:Choice>
          <mc:Fallback xmlns="">
            <p:pic>
              <p:nvPicPr>
                <p:cNvPr id="80" name="Freihand 79">
                  <a:extLst>
                    <a:ext uri="{FF2B5EF4-FFF2-40B4-BE49-F238E27FC236}">
                      <a16:creationId xmlns:a16="http://schemas.microsoft.com/office/drawing/2014/main" id="{EB237B08-AA58-4EB3-9325-508D73A10E51}"/>
                    </a:ext>
                  </a:extLst>
                </p:cNvPr>
                <p:cNvPicPr/>
                <p:nvPr/>
              </p:nvPicPr>
              <p:blipFill>
                <a:blip r:embed="rId130"/>
                <a:stretch>
                  <a:fillRect/>
                </a:stretch>
              </p:blipFill>
              <p:spPr>
                <a:xfrm>
                  <a:off x="5379339" y="1152188"/>
                  <a:ext cx="128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7F49B7AD-E10E-4DED-AC64-A869C8C97661}"/>
                    </a:ext>
                  </a:extLst>
                </p14:cNvPr>
                <p14:cNvContentPartPr/>
                <p14:nvPr/>
              </p14:nvContentPartPr>
              <p14:xfrm>
                <a:off x="5512539" y="1166948"/>
                <a:ext cx="122400" cy="75600"/>
              </p14:xfrm>
            </p:contentPart>
          </mc:Choice>
          <mc:Fallback xmlns="">
            <p:pic>
              <p:nvPicPr>
                <p:cNvPr id="81" name="Freihand 80">
                  <a:extLst>
                    <a:ext uri="{FF2B5EF4-FFF2-40B4-BE49-F238E27FC236}">
                      <a16:creationId xmlns:a16="http://schemas.microsoft.com/office/drawing/2014/main" id="{7F49B7AD-E10E-4DED-AC64-A869C8C97661}"/>
                    </a:ext>
                  </a:extLst>
                </p:cNvPr>
                <p:cNvPicPr/>
                <p:nvPr/>
              </p:nvPicPr>
              <p:blipFill>
                <a:blip r:embed="rId132"/>
                <a:stretch>
                  <a:fillRect/>
                </a:stretch>
              </p:blipFill>
              <p:spPr>
                <a:xfrm>
                  <a:off x="5508219" y="1162628"/>
                  <a:ext cx="131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D0F0A21F-54B8-4A5C-9FA6-18789AAB5D06}"/>
                    </a:ext>
                  </a:extLst>
                </p14:cNvPr>
                <p14:cNvContentPartPr/>
                <p14:nvPr/>
              </p14:nvContentPartPr>
              <p14:xfrm>
                <a:off x="5648979" y="1166228"/>
                <a:ext cx="121680" cy="83880"/>
              </p14:xfrm>
            </p:contentPart>
          </mc:Choice>
          <mc:Fallback xmlns="">
            <p:pic>
              <p:nvPicPr>
                <p:cNvPr id="82" name="Freihand 81">
                  <a:extLst>
                    <a:ext uri="{FF2B5EF4-FFF2-40B4-BE49-F238E27FC236}">
                      <a16:creationId xmlns:a16="http://schemas.microsoft.com/office/drawing/2014/main" id="{D0F0A21F-54B8-4A5C-9FA6-18789AAB5D06}"/>
                    </a:ext>
                  </a:extLst>
                </p:cNvPr>
                <p:cNvPicPr/>
                <p:nvPr/>
              </p:nvPicPr>
              <p:blipFill>
                <a:blip r:embed="rId134"/>
                <a:stretch>
                  <a:fillRect/>
                </a:stretch>
              </p:blipFill>
              <p:spPr>
                <a:xfrm>
                  <a:off x="5644659" y="1161908"/>
                  <a:ext cx="130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88159F25-A6D2-4BA9-8396-E446804AEC50}"/>
                    </a:ext>
                  </a:extLst>
                </p14:cNvPr>
                <p14:cNvContentPartPr/>
                <p14:nvPr/>
              </p14:nvContentPartPr>
              <p14:xfrm>
                <a:off x="5805579" y="1072988"/>
                <a:ext cx="94680" cy="164880"/>
              </p14:xfrm>
            </p:contentPart>
          </mc:Choice>
          <mc:Fallback xmlns="">
            <p:pic>
              <p:nvPicPr>
                <p:cNvPr id="83" name="Freihand 82">
                  <a:extLst>
                    <a:ext uri="{FF2B5EF4-FFF2-40B4-BE49-F238E27FC236}">
                      <a16:creationId xmlns:a16="http://schemas.microsoft.com/office/drawing/2014/main" id="{88159F25-A6D2-4BA9-8396-E446804AEC50}"/>
                    </a:ext>
                  </a:extLst>
                </p:cNvPr>
                <p:cNvPicPr/>
                <p:nvPr/>
              </p:nvPicPr>
              <p:blipFill>
                <a:blip r:embed="rId136"/>
                <a:stretch>
                  <a:fillRect/>
                </a:stretch>
              </p:blipFill>
              <p:spPr>
                <a:xfrm>
                  <a:off x="5801259" y="1068668"/>
                  <a:ext cx="103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7F875B4A-479D-4AC5-97C2-DD51876CAF4A}"/>
                    </a:ext>
                  </a:extLst>
                </p14:cNvPr>
                <p14:cNvContentPartPr/>
                <p14:nvPr/>
              </p14:nvContentPartPr>
              <p14:xfrm>
                <a:off x="4990539" y="1045268"/>
                <a:ext cx="762120" cy="102240"/>
              </p14:xfrm>
            </p:contentPart>
          </mc:Choice>
          <mc:Fallback xmlns="">
            <p:pic>
              <p:nvPicPr>
                <p:cNvPr id="85" name="Freihand 84">
                  <a:extLst>
                    <a:ext uri="{FF2B5EF4-FFF2-40B4-BE49-F238E27FC236}">
                      <a16:creationId xmlns:a16="http://schemas.microsoft.com/office/drawing/2014/main" id="{7F875B4A-479D-4AC5-97C2-DD51876CAF4A}"/>
                    </a:ext>
                  </a:extLst>
                </p:cNvPr>
                <p:cNvPicPr/>
                <p:nvPr/>
              </p:nvPicPr>
              <p:blipFill>
                <a:blip r:embed="rId138"/>
                <a:stretch>
                  <a:fillRect/>
                </a:stretch>
              </p:blipFill>
              <p:spPr>
                <a:xfrm>
                  <a:off x="4986219" y="1040948"/>
                  <a:ext cx="770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20FB9CAB-9169-449E-A003-C33D091AFFCD}"/>
                    </a:ext>
                  </a:extLst>
                </p14:cNvPr>
                <p14:cNvContentPartPr/>
                <p14:nvPr/>
              </p14:nvContentPartPr>
              <p14:xfrm>
                <a:off x="4800459" y="966428"/>
                <a:ext cx="453600" cy="114480"/>
              </p14:xfrm>
            </p:contentPart>
          </mc:Choice>
          <mc:Fallback xmlns="">
            <p:pic>
              <p:nvPicPr>
                <p:cNvPr id="86" name="Freihand 85">
                  <a:extLst>
                    <a:ext uri="{FF2B5EF4-FFF2-40B4-BE49-F238E27FC236}">
                      <a16:creationId xmlns:a16="http://schemas.microsoft.com/office/drawing/2014/main" id="{20FB9CAB-9169-449E-A003-C33D091AFFCD}"/>
                    </a:ext>
                  </a:extLst>
                </p:cNvPr>
                <p:cNvPicPr/>
                <p:nvPr/>
              </p:nvPicPr>
              <p:blipFill>
                <a:blip r:embed="rId140"/>
                <a:stretch>
                  <a:fillRect/>
                </a:stretch>
              </p:blipFill>
              <p:spPr>
                <a:xfrm>
                  <a:off x="4796139" y="962108"/>
                  <a:ext cx="462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BBDEB117-0B72-4033-A48F-9C1E9FAEFF4D}"/>
                    </a:ext>
                  </a:extLst>
                </p14:cNvPr>
                <p14:cNvContentPartPr/>
                <p14:nvPr/>
              </p14:nvContentPartPr>
              <p14:xfrm>
                <a:off x="4740699" y="952028"/>
                <a:ext cx="140400" cy="60120"/>
              </p14:xfrm>
            </p:contentPart>
          </mc:Choice>
          <mc:Fallback xmlns="">
            <p:pic>
              <p:nvPicPr>
                <p:cNvPr id="87" name="Freihand 86">
                  <a:extLst>
                    <a:ext uri="{FF2B5EF4-FFF2-40B4-BE49-F238E27FC236}">
                      <a16:creationId xmlns:a16="http://schemas.microsoft.com/office/drawing/2014/main" id="{BBDEB117-0B72-4033-A48F-9C1E9FAEFF4D}"/>
                    </a:ext>
                  </a:extLst>
                </p:cNvPr>
                <p:cNvPicPr/>
                <p:nvPr/>
              </p:nvPicPr>
              <p:blipFill>
                <a:blip r:embed="rId142"/>
                <a:stretch>
                  <a:fillRect/>
                </a:stretch>
              </p:blipFill>
              <p:spPr>
                <a:xfrm>
                  <a:off x="4736379" y="947708"/>
                  <a:ext cx="149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D8A5D29B-9A10-4B87-A62E-FF9D362CE7E3}"/>
                    </a:ext>
                  </a:extLst>
                </p14:cNvPr>
                <p14:cNvContentPartPr/>
                <p14:nvPr/>
              </p14:nvContentPartPr>
              <p14:xfrm>
                <a:off x="6012579" y="1138148"/>
                <a:ext cx="20160" cy="122400"/>
              </p14:xfrm>
            </p:contentPart>
          </mc:Choice>
          <mc:Fallback xmlns="">
            <p:pic>
              <p:nvPicPr>
                <p:cNvPr id="88" name="Freihand 87">
                  <a:extLst>
                    <a:ext uri="{FF2B5EF4-FFF2-40B4-BE49-F238E27FC236}">
                      <a16:creationId xmlns:a16="http://schemas.microsoft.com/office/drawing/2014/main" id="{D8A5D29B-9A10-4B87-A62E-FF9D362CE7E3}"/>
                    </a:ext>
                  </a:extLst>
                </p:cNvPr>
                <p:cNvPicPr/>
                <p:nvPr/>
              </p:nvPicPr>
              <p:blipFill>
                <a:blip r:embed="rId144"/>
                <a:stretch>
                  <a:fillRect/>
                </a:stretch>
              </p:blipFill>
              <p:spPr>
                <a:xfrm>
                  <a:off x="6008259" y="1133828"/>
                  <a:ext cx="28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4E889327-41D3-4A97-9D6A-346C091B52ED}"/>
                    </a:ext>
                  </a:extLst>
                </p14:cNvPr>
                <p14:cNvContentPartPr/>
                <p14:nvPr/>
              </p14:nvContentPartPr>
              <p14:xfrm>
                <a:off x="5983779" y="1205468"/>
                <a:ext cx="102240" cy="3600"/>
              </p14:xfrm>
            </p:contentPart>
          </mc:Choice>
          <mc:Fallback xmlns="">
            <p:pic>
              <p:nvPicPr>
                <p:cNvPr id="89" name="Freihand 88">
                  <a:extLst>
                    <a:ext uri="{FF2B5EF4-FFF2-40B4-BE49-F238E27FC236}">
                      <a16:creationId xmlns:a16="http://schemas.microsoft.com/office/drawing/2014/main" id="{4E889327-41D3-4A97-9D6A-346C091B52ED}"/>
                    </a:ext>
                  </a:extLst>
                </p:cNvPr>
                <p:cNvPicPr/>
                <p:nvPr/>
              </p:nvPicPr>
              <p:blipFill>
                <a:blip r:embed="rId146"/>
                <a:stretch>
                  <a:fillRect/>
                </a:stretch>
              </p:blipFill>
              <p:spPr>
                <a:xfrm>
                  <a:off x="5979459" y="1201148"/>
                  <a:ext cx="110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FE707743-E192-4A13-994E-6111B3995C4E}"/>
                    </a:ext>
                  </a:extLst>
                </p14:cNvPr>
                <p14:cNvContentPartPr/>
                <p14:nvPr/>
              </p14:nvContentPartPr>
              <p14:xfrm>
                <a:off x="6149739" y="1141388"/>
                <a:ext cx="103320" cy="111960"/>
              </p14:xfrm>
            </p:contentPart>
          </mc:Choice>
          <mc:Fallback xmlns="">
            <p:pic>
              <p:nvPicPr>
                <p:cNvPr id="90" name="Freihand 89">
                  <a:extLst>
                    <a:ext uri="{FF2B5EF4-FFF2-40B4-BE49-F238E27FC236}">
                      <a16:creationId xmlns:a16="http://schemas.microsoft.com/office/drawing/2014/main" id="{FE707743-E192-4A13-994E-6111B3995C4E}"/>
                    </a:ext>
                  </a:extLst>
                </p:cNvPr>
                <p:cNvPicPr/>
                <p:nvPr/>
              </p:nvPicPr>
              <p:blipFill>
                <a:blip r:embed="rId148"/>
                <a:stretch>
                  <a:fillRect/>
                </a:stretch>
              </p:blipFill>
              <p:spPr>
                <a:xfrm>
                  <a:off x="6145419" y="1137068"/>
                  <a:ext cx="111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A65C57F4-D82B-46FE-AEF3-B98CB6FADEF4}"/>
                    </a:ext>
                  </a:extLst>
                </p14:cNvPr>
                <p14:cNvContentPartPr/>
                <p14:nvPr/>
              </p14:nvContentPartPr>
              <p14:xfrm>
                <a:off x="6276819" y="1151468"/>
                <a:ext cx="109800" cy="89640"/>
              </p14:xfrm>
            </p:contentPart>
          </mc:Choice>
          <mc:Fallback xmlns="">
            <p:pic>
              <p:nvPicPr>
                <p:cNvPr id="91" name="Freihand 90">
                  <a:extLst>
                    <a:ext uri="{FF2B5EF4-FFF2-40B4-BE49-F238E27FC236}">
                      <a16:creationId xmlns:a16="http://schemas.microsoft.com/office/drawing/2014/main" id="{A65C57F4-D82B-46FE-AEF3-B98CB6FADEF4}"/>
                    </a:ext>
                  </a:extLst>
                </p:cNvPr>
                <p:cNvPicPr/>
                <p:nvPr/>
              </p:nvPicPr>
              <p:blipFill>
                <a:blip r:embed="rId150"/>
                <a:stretch>
                  <a:fillRect/>
                </a:stretch>
              </p:blipFill>
              <p:spPr>
                <a:xfrm>
                  <a:off x="6272499" y="1147148"/>
                  <a:ext cx="118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6F4707FA-D695-4FA7-AC4B-EC9F0E037A5E}"/>
                    </a:ext>
                  </a:extLst>
                </p14:cNvPr>
                <p14:cNvContentPartPr/>
                <p14:nvPr/>
              </p14:nvContentPartPr>
              <p14:xfrm>
                <a:off x="6007899" y="1051388"/>
                <a:ext cx="395280" cy="58320"/>
              </p14:xfrm>
            </p:contentPart>
          </mc:Choice>
          <mc:Fallback xmlns="">
            <p:pic>
              <p:nvPicPr>
                <p:cNvPr id="92" name="Freihand 91">
                  <a:extLst>
                    <a:ext uri="{FF2B5EF4-FFF2-40B4-BE49-F238E27FC236}">
                      <a16:creationId xmlns:a16="http://schemas.microsoft.com/office/drawing/2014/main" id="{6F4707FA-D695-4FA7-AC4B-EC9F0E037A5E}"/>
                    </a:ext>
                  </a:extLst>
                </p:cNvPr>
                <p:cNvPicPr/>
                <p:nvPr/>
              </p:nvPicPr>
              <p:blipFill>
                <a:blip r:embed="rId152"/>
                <a:stretch>
                  <a:fillRect/>
                </a:stretch>
              </p:blipFill>
              <p:spPr>
                <a:xfrm>
                  <a:off x="6003579" y="1047068"/>
                  <a:ext cx="403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FA2DEDC2-626F-4982-96E8-4D82E6A9EBFB}"/>
                    </a:ext>
                  </a:extLst>
                </p14:cNvPr>
                <p14:cNvContentPartPr/>
                <p14:nvPr/>
              </p14:nvContentPartPr>
              <p14:xfrm>
                <a:off x="5354499" y="855548"/>
                <a:ext cx="815400" cy="179280"/>
              </p14:xfrm>
            </p:contentPart>
          </mc:Choice>
          <mc:Fallback xmlns="">
            <p:pic>
              <p:nvPicPr>
                <p:cNvPr id="93" name="Freihand 92">
                  <a:extLst>
                    <a:ext uri="{FF2B5EF4-FFF2-40B4-BE49-F238E27FC236}">
                      <a16:creationId xmlns:a16="http://schemas.microsoft.com/office/drawing/2014/main" id="{FA2DEDC2-626F-4982-96E8-4D82E6A9EBFB}"/>
                    </a:ext>
                  </a:extLst>
                </p:cNvPr>
                <p:cNvPicPr/>
                <p:nvPr/>
              </p:nvPicPr>
              <p:blipFill>
                <a:blip r:embed="rId154"/>
                <a:stretch>
                  <a:fillRect/>
                </a:stretch>
              </p:blipFill>
              <p:spPr>
                <a:xfrm>
                  <a:off x="5350179" y="851228"/>
                  <a:ext cx="824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3C50ED0C-E1B1-4919-9870-5040E308378B}"/>
                    </a:ext>
                  </a:extLst>
                </p14:cNvPr>
                <p14:cNvContentPartPr/>
                <p14:nvPr/>
              </p14:nvContentPartPr>
              <p14:xfrm>
                <a:off x="5269899" y="801908"/>
                <a:ext cx="275400" cy="101880"/>
              </p14:xfrm>
            </p:contentPart>
          </mc:Choice>
          <mc:Fallback xmlns="">
            <p:pic>
              <p:nvPicPr>
                <p:cNvPr id="94" name="Freihand 93">
                  <a:extLst>
                    <a:ext uri="{FF2B5EF4-FFF2-40B4-BE49-F238E27FC236}">
                      <a16:creationId xmlns:a16="http://schemas.microsoft.com/office/drawing/2014/main" id="{3C50ED0C-E1B1-4919-9870-5040E308378B}"/>
                    </a:ext>
                  </a:extLst>
                </p:cNvPr>
                <p:cNvPicPr/>
                <p:nvPr/>
              </p:nvPicPr>
              <p:blipFill>
                <a:blip r:embed="rId156"/>
                <a:stretch>
                  <a:fillRect/>
                </a:stretch>
              </p:blipFill>
              <p:spPr>
                <a:xfrm>
                  <a:off x="5265579" y="797588"/>
                  <a:ext cx="284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3C56A7FF-B8C2-4ADA-A07D-85EA0670E752}"/>
                    </a:ext>
                  </a:extLst>
                </p14:cNvPr>
                <p14:cNvContentPartPr/>
                <p14:nvPr/>
              </p14:nvContentPartPr>
              <p14:xfrm>
                <a:off x="4108179" y="1354868"/>
                <a:ext cx="234720" cy="9000"/>
              </p14:xfrm>
            </p:contentPart>
          </mc:Choice>
          <mc:Fallback xmlns="">
            <p:pic>
              <p:nvPicPr>
                <p:cNvPr id="101" name="Freihand 100">
                  <a:extLst>
                    <a:ext uri="{FF2B5EF4-FFF2-40B4-BE49-F238E27FC236}">
                      <a16:creationId xmlns:a16="http://schemas.microsoft.com/office/drawing/2014/main" id="{3C56A7FF-B8C2-4ADA-A07D-85EA0670E752}"/>
                    </a:ext>
                  </a:extLst>
                </p:cNvPr>
                <p:cNvPicPr/>
                <p:nvPr/>
              </p:nvPicPr>
              <p:blipFill>
                <a:blip r:embed="rId158"/>
                <a:stretch>
                  <a:fillRect/>
                </a:stretch>
              </p:blipFill>
              <p:spPr>
                <a:xfrm>
                  <a:off x="4103859" y="1350548"/>
                  <a:ext cx="243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8ACF2C72-8E05-43AC-9B60-205B0A57FB17}"/>
                    </a:ext>
                  </a:extLst>
                </p14:cNvPr>
                <p14:cNvContentPartPr/>
                <p14:nvPr/>
              </p14:nvContentPartPr>
              <p14:xfrm>
                <a:off x="5007819" y="1337948"/>
                <a:ext cx="180720" cy="17280"/>
              </p14:xfrm>
            </p:contentPart>
          </mc:Choice>
          <mc:Fallback xmlns="">
            <p:pic>
              <p:nvPicPr>
                <p:cNvPr id="102" name="Freihand 101">
                  <a:extLst>
                    <a:ext uri="{FF2B5EF4-FFF2-40B4-BE49-F238E27FC236}">
                      <a16:creationId xmlns:a16="http://schemas.microsoft.com/office/drawing/2014/main" id="{8ACF2C72-8E05-43AC-9B60-205B0A57FB17}"/>
                    </a:ext>
                  </a:extLst>
                </p:cNvPr>
                <p:cNvPicPr/>
                <p:nvPr/>
              </p:nvPicPr>
              <p:blipFill>
                <a:blip r:embed="rId160"/>
                <a:stretch>
                  <a:fillRect/>
                </a:stretch>
              </p:blipFill>
              <p:spPr>
                <a:xfrm>
                  <a:off x="5003499" y="1333628"/>
                  <a:ext cx="189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D0B57919-5858-4879-82EF-3AB79FA11752}"/>
                    </a:ext>
                  </a:extLst>
                </p14:cNvPr>
                <p14:cNvContentPartPr/>
                <p14:nvPr/>
              </p14:nvContentPartPr>
              <p14:xfrm>
                <a:off x="6171699" y="1286468"/>
                <a:ext cx="151920" cy="12240"/>
              </p14:xfrm>
            </p:contentPart>
          </mc:Choice>
          <mc:Fallback xmlns="">
            <p:pic>
              <p:nvPicPr>
                <p:cNvPr id="103" name="Freihand 102">
                  <a:extLst>
                    <a:ext uri="{FF2B5EF4-FFF2-40B4-BE49-F238E27FC236}">
                      <a16:creationId xmlns:a16="http://schemas.microsoft.com/office/drawing/2014/main" id="{D0B57919-5858-4879-82EF-3AB79FA11752}"/>
                    </a:ext>
                  </a:extLst>
                </p:cNvPr>
                <p:cNvPicPr/>
                <p:nvPr/>
              </p:nvPicPr>
              <p:blipFill>
                <a:blip r:embed="rId162"/>
                <a:stretch>
                  <a:fillRect/>
                </a:stretch>
              </p:blipFill>
              <p:spPr>
                <a:xfrm>
                  <a:off x="6167379" y="1282148"/>
                  <a:ext cx="160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DB738A8A-FBA1-4C4E-A128-A6775AFCF68F}"/>
                    </a:ext>
                  </a:extLst>
                </p14:cNvPr>
                <p14:cNvContentPartPr/>
                <p14:nvPr/>
              </p14:nvContentPartPr>
              <p14:xfrm>
                <a:off x="3867339" y="1628468"/>
                <a:ext cx="173520" cy="25200"/>
              </p14:xfrm>
            </p:contentPart>
          </mc:Choice>
          <mc:Fallback xmlns="">
            <p:pic>
              <p:nvPicPr>
                <p:cNvPr id="96" name="Freihand 95">
                  <a:extLst>
                    <a:ext uri="{FF2B5EF4-FFF2-40B4-BE49-F238E27FC236}">
                      <a16:creationId xmlns:a16="http://schemas.microsoft.com/office/drawing/2014/main" id="{DB738A8A-FBA1-4C4E-A128-A6775AFCF68F}"/>
                    </a:ext>
                  </a:extLst>
                </p:cNvPr>
                <p:cNvPicPr/>
                <p:nvPr/>
              </p:nvPicPr>
              <p:blipFill>
                <a:blip r:embed="rId164"/>
                <a:stretch>
                  <a:fillRect/>
                </a:stretch>
              </p:blipFill>
              <p:spPr>
                <a:xfrm>
                  <a:off x="3863019" y="1624148"/>
                  <a:ext cx="182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F77B07D8-F652-42E8-85A0-FE9150D93307}"/>
                    </a:ext>
                  </a:extLst>
                </p14:cNvPr>
                <p14:cNvContentPartPr/>
                <p14:nvPr/>
              </p14:nvContentPartPr>
              <p14:xfrm>
                <a:off x="3901179" y="1681028"/>
                <a:ext cx="154080" cy="9360"/>
              </p14:xfrm>
            </p:contentPart>
          </mc:Choice>
          <mc:Fallback xmlns="">
            <p:pic>
              <p:nvPicPr>
                <p:cNvPr id="97" name="Freihand 96">
                  <a:extLst>
                    <a:ext uri="{FF2B5EF4-FFF2-40B4-BE49-F238E27FC236}">
                      <a16:creationId xmlns:a16="http://schemas.microsoft.com/office/drawing/2014/main" id="{F77B07D8-F652-42E8-85A0-FE9150D93307}"/>
                    </a:ext>
                  </a:extLst>
                </p:cNvPr>
                <p:cNvPicPr/>
                <p:nvPr/>
              </p:nvPicPr>
              <p:blipFill>
                <a:blip r:embed="rId166"/>
                <a:stretch>
                  <a:fillRect/>
                </a:stretch>
              </p:blipFill>
              <p:spPr>
                <a:xfrm>
                  <a:off x="3896859" y="1676708"/>
                  <a:ext cx="162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B6CEDF62-6FE4-4C1F-880B-8D859291D9EA}"/>
                    </a:ext>
                  </a:extLst>
                </p14:cNvPr>
                <p14:cNvContentPartPr/>
                <p14:nvPr/>
              </p14:nvContentPartPr>
              <p14:xfrm>
                <a:off x="4153179" y="1587068"/>
                <a:ext cx="133920" cy="107280"/>
              </p14:xfrm>
            </p:contentPart>
          </mc:Choice>
          <mc:Fallback xmlns="">
            <p:pic>
              <p:nvPicPr>
                <p:cNvPr id="105" name="Freihand 104">
                  <a:extLst>
                    <a:ext uri="{FF2B5EF4-FFF2-40B4-BE49-F238E27FC236}">
                      <a16:creationId xmlns:a16="http://schemas.microsoft.com/office/drawing/2014/main" id="{B6CEDF62-6FE4-4C1F-880B-8D859291D9EA}"/>
                    </a:ext>
                  </a:extLst>
                </p:cNvPr>
                <p:cNvPicPr/>
                <p:nvPr/>
              </p:nvPicPr>
              <p:blipFill>
                <a:blip r:embed="rId168"/>
                <a:stretch>
                  <a:fillRect/>
                </a:stretch>
              </p:blipFill>
              <p:spPr>
                <a:xfrm>
                  <a:off x="4148859" y="1582748"/>
                  <a:ext cx="142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FC51951F-8C6D-44F2-A1C3-7B1D5B58D526}"/>
                    </a:ext>
                  </a:extLst>
                </p14:cNvPr>
                <p14:cNvContentPartPr/>
                <p14:nvPr/>
              </p14:nvContentPartPr>
              <p14:xfrm>
                <a:off x="4334259" y="1610468"/>
                <a:ext cx="88560" cy="71280"/>
              </p14:xfrm>
            </p:contentPart>
          </mc:Choice>
          <mc:Fallback xmlns="">
            <p:pic>
              <p:nvPicPr>
                <p:cNvPr id="106" name="Freihand 105">
                  <a:extLst>
                    <a:ext uri="{FF2B5EF4-FFF2-40B4-BE49-F238E27FC236}">
                      <a16:creationId xmlns:a16="http://schemas.microsoft.com/office/drawing/2014/main" id="{FC51951F-8C6D-44F2-A1C3-7B1D5B58D526}"/>
                    </a:ext>
                  </a:extLst>
                </p:cNvPr>
                <p:cNvPicPr/>
                <p:nvPr/>
              </p:nvPicPr>
              <p:blipFill>
                <a:blip r:embed="rId170"/>
                <a:stretch>
                  <a:fillRect/>
                </a:stretch>
              </p:blipFill>
              <p:spPr>
                <a:xfrm>
                  <a:off x="4329939" y="1606148"/>
                  <a:ext cx="97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07E32B17-4BCD-4DB8-A72E-7D1358DD0188}"/>
                    </a:ext>
                  </a:extLst>
                </p14:cNvPr>
                <p14:cNvContentPartPr/>
                <p14:nvPr/>
              </p14:nvContentPartPr>
              <p14:xfrm>
                <a:off x="4445499" y="1600028"/>
                <a:ext cx="101880" cy="74160"/>
              </p14:xfrm>
            </p:contentPart>
          </mc:Choice>
          <mc:Fallback xmlns="">
            <p:pic>
              <p:nvPicPr>
                <p:cNvPr id="107" name="Freihand 106">
                  <a:extLst>
                    <a:ext uri="{FF2B5EF4-FFF2-40B4-BE49-F238E27FC236}">
                      <a16:creationId xmlns:a16="http://schemas.microsoft.com/office/drawing/2014/main" id="{07E32B17-4BCD-4DB8-A72E-7D1358DD0188}"/>
                    </a:ext>
                  </a:extLst>
                </p:cNvPr>
                <p:cNvPicPr/>
                <p:nvPr/>
              </p:nvPicPr>
              <p:blipFill>
                <a:blip r:embed="rId172"/>
                <a:stretch>
                  <a:fillRect/>
                </a:stretch>
              </p:blipFill>
              <p:spPr>
                <a:xfrm>
                  <a:off x="4441179" y="1595708"/>
                  <a:ext cx="110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FF5D0062-7C38-4A14-8A20-C3DC485C6299}"/>
                    </a:ext>
                  </a:extLst>
                </p14:cNvPr>
                <p14:cNvContentPartPr/>
                <p14:nvPr/>
              </p14:nvContentPartPr>
              <p14:xfrm>
                <a:off x="4699299" y="1627388"/>
                <a:ext cx="18360" cy="76680"/>
              </p14:xfrm>
            </p:contentPart>
          </mc:Choice>
          <mc:Fallback xmlns="">
            <p:pic>
              <p:nvPicPr>
                <p:cNvPr id="109" name="Freihand 108">
                  <a:extLst>
                    <a:ext uri="{FF2B5EF4-FFF2-40B4-BE49-F238E27FC236}">
                      <a16:creationId xmlns:a16="http://schemas.microsoft.com/office/drawing/2014/main" id="{FF5D0062-7C38-4A14-8A20-C3DC485C6299}"/>
                    </a:ext>
                  </a:extLst>
                </p:cNvPr>
                <p:cNvPicPr/>
                <p:nvPr/>
              </p:nvPicPr>
              <p:blipFill>
                <a:blip r:embed="rId174"/>
                <a:stretch>
                  <a:fillRect/>
                </a:stretch>
              </p:blipFill>
              <p:spPr>
                <a:xfrm>
                  <a:off x="4694979" y="1623068"/>
                  <a:ext cx="27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59DB2296-6607-4824-9387-1A40099FEDD0}"/>
                    </a:ext>
                  </a:extLst>
                </p14:cNvPr>
                <p14:cNvContentPartPr/>
                <p14:nvPr/>
              </p14:nvContentPartPr>
              <p14:xfrm>
                <a:off x="4667979" y="1652228"/>
                <a:ext cx="109800" cy="8640"/>
              </p14:xfrm>
            </p:contentPart>
          </mc:Choice>
          <mc:Fallback xmlns="">
            <p:pic>
              <p:nvPicPr>
                <p:cNvPr id="110" name="Freihand 109">
                  <a:extLst>
                    <a:ext uri="{FF2B5EF4-FFF2-40B4-BE49-F238E27FC236}">
                      <a16:creationId xmlns:a16="http://schemas.microsoft.com/office/drawing/2014/main" id="{59DB2296-6607-4824-9387-1A40099FEDD0}"/>
                    </a:ext>
                  </a:extLst>
                </p:cNvPr>
                <p:cNvPicPr/>
                <p:nvPr/>
              </p:nvPicPr>
              <p:blipFill>
                <a:blip r:embed="rId176"/>
                <a:stretch>
                  <a:fillRect/>
                </a:stretch>
              </p:blipFill>
              <p:spPr>
                <a:xfrm>
                  <a:off x="4663659" y="1647908"/>
                  <a:ext cx="11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6E1EDCFD-F1B6-45A3-852C-CF43DCA901F5}"/>
                    </a:ext>
                  </a:extLst>
                </p14:cNvPr>
                <p14:cNvContentPartPr/>
                <p14:nvPr/>
              </p14:nvContentPartPr>
              <p14:xfrm>
                <a:off x="4837539" y="1584548"/>
                <a:ext cx="89640" cy="91080"/>
              </p14:xfrm>
            </p:contentPart>
          </mc:Choice>
          <mc:Fallback xmlns="">
            <p:pic>
              <p:nvPicPr>
                <p:cNvPr id="111" name="Freihand 110">
                  <a:extLst>
                    <a:ext uri="{FF2B5EF4-FFF2-40B4-BE49-F238E27FC236}">
                      <a16:creationId xmlns:a16="http://schemas.microsoft.com/office/drawing/2014/main" id="{6E1EDCFD-F1B6-45A3-852C-CF43DCA901F5}"/>
                    </a:ext>
                  </a:extLst>
                </p:cNvPr>
                <p:cNvPicPr/>
                <p:nvPr/>
              </p:nvPicPr>
              <p:blipFill>
                <a:blip r:embed="rId178"/>
                <a:stretch>
                  <a:fillRect/>
                </a:stretch>
              </p:blipFill>
              <p:spPr>
                <a:xfrm>
                  <a:off x="4833219" y="1580228"/>
                  <a:ext cx="98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3A231A08-43B6-4288-8017-32AB710CD821}"/>
                    </a:ext>
                  </a:extLst>
                </p14:cNvPr>
                <p14:cNvContentPartPr/>
                <p14:nvPr/>
              </p14:nvContentPartPr>
              <p14:xfrm>
                <a:off x="4956699" y="1665548"/>
                <a:ext cx="18360" cy="63000"/>
              </p14:xfrm>
            </p:contentPart>
          </mc:Choice>
          <mc:Fallback xmlns="">
            <p:pic>
              <p:nvPicPr>
                <p:cNvPr id="112" name="Freihand 111">
                  <a:extLst>
                    <a:ext uri="{FF2B5EF4-FFF2-40B4-BE49-F238E27FC236}">
                      <a16:creationId xmlns:a16="http://schemas.microsoft.com/office/drawing/2014/main" id="{3A231A08-43B6-4288-8017-32AB710CD821}"/>
                    </a:ext>
                  </a:extLst>
                </p:cNvPr>
                <p:cNvPicPr/>
                <p:nvPr/>
              </p:nvPicPr>
              <p:blipFill>
                <a:blip r:embed="rId180"/>
                <a:stretch>
                  <a:fillRect/>
                </a:stretch>
              </p:blipFill>
              <p:spPr>
                <a:xfrm>
                  <a:off x="4952379" y="1661228"/>
                  <a:ext cx="27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33235FC2-71AF-4C84-9E3B-B259E4E10555}"/>
                    </a:ext>
                  </a:extLst>
                </p14:cNvPr>
                <p14:cNvContentPartPr/>
                <p14:nvPr/>
              </p14:nvContentPartPr>
              <p14:xfrm>
                <a:off x="5006019" y="1578428"/>
                <a:ext cx="106560" cy="112680"/>
              </p14:xfrm>
            </p:contentPart>
          </mc:Choice>
          <mc:Fallback xmlns="">
            <p:pic>
              <p:nvPicPr>
                <p:cNvPr id="113" name="Freihand 112">
                  <a:extLst>
                    <a:ext uri="{FF2B5EF4-FFF2-40B4-BE49-F238E27FC236}">
                      <a16:creationId xmlns:a16="http://schemas.microsoft.com/office/drawing/2014/main" id="{33235FC2-71AF-4C84-9E3B-B259E4E10555}"/>
                    </a:ext>
                  </a:extLst>
                </p:cNvPr>
                <p:cNvPicPr/>
                <p:nvPr/>
              </p:nvPicPr>
              <p:blipFill>
                <a:blip r:embed="rId182"/>
                <a:stretch>
                  <a:fillRect/>
                </a:stretch>
              </p:blipFill>
              <p:spPr>
                <a:xfrm>
                  <a:off x="5001699" y="1574108"/>
                  <a:ext cx="115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46B0DD80-418F-405E-937A-A8F5674EF3C8}"/>
                    </a:ext>
                  </a:extLst>
                </p14:cNvPr>
                <p14:cNvContentPartPr/>
                <p14:nvPr/>
              </p14:nvContentPartPr>
              <p14:xfrm>
                <a:off x="5172699" y="1618388"/>
                <a:ext cx="81360" cy="9360"/>
              </p14:xfrm>
            </p:contentPart>
          </mc:Choice>
          <mc:Fallback xmlns="">
            <p:pic>
              <p:nvPicPr>
                <p:cNvPr id="114" name="Freihand 113">
                  <a:extLst>
                    <a:ext uri="{FF2B5EF4-FFF2-40B4-BE49-F238E27FC236}">
                      <a16:creationId xmlns:a16="http://schemas.microsoft.com/office/drawing/2014/main" id="{46B0DD80-418F-405E-937A-A8F5674EF3C8}"/>
                    </a:ext>
                  </a:extLst>
                </p:cNvPr>
                <p:cNvPicPr/>
                <p:nvPr/>
              </p:nvPicPr>
              <p:blipFill>
                <a:blip r:embed="rId184"/>
                <a:stretch>
                  <a:fillRect/>
                </a:stretch>
              </p:blipFill>
              <p:spPr>
                <a:xfrm>
                  <a:off x="5168379" y="1614068"/>
                  <a:ext cx="90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B8445C7C-F764-44FF-A4CC-D695324C14F7}"/>
                    </a:ext>
                  </a:extLst>
                </p14:cNvPr>
                <p14:cNvContentPartPr/>
                <p14:nvPr/>
              </p14:nvContentPartPr>
              <p14:xfrm>
                <a:off x="5297619" y="1601828"/>
                <a:ext cx="102240" cy="22680"/>
              </p14:xfrm>
            </p:contentPart>
          </mc:Choice>
          <mc:Fallback xmlns="">
            <p:pic>
              <p:nvPicPr>
                <p:cNvPr id="115" name="Freihand 114">
                  <a:extLst>
                    <a:ext uri="{FF2B5EF4-FFF2-40B4-BE49-F238E27FC236}">
                      <a16:creationId xmlns:a16="http://schemas.microsoft.com/office/drawing/2014/main" id="{B8445C7C-F764-44FF-A4CC-D695324C14F7}"/>
                    </a:ext>
                  </a:extLst>
                </p:cNvPr>
                <p:cNvPicPr/>
                <p:nvPr/>
              </p:nvPicPr>
              <p:blipFill>
                <a:blip r:embed="rId186"/>
                <a:stretch>
                  <a:fillRect/>
                </a:stretch>
              </p:blipFill>
              <p:spPr>
                <a:xfrm>
                  <a:off x="5293299" y="1597508"/>
                  <a:ext cx="110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ED2BDA28-DE60-4C29-A40A-3D3F07812BCA}"/>
                    </a:ext>
                  </a:extLst>
                </p14:cNvPr>
                <p14:cNvContentPartPr/>
                <p14:nvPr/>
              </p14:nvContentPartPr>
              <p14:xfrm>
                <a:off x="5358099" y="1598588"/>
                <a:ext cx="50760" cy="121680"/>
              </p14:xfrm>
            </p:contentPart>
          </mc:Choice>
          <mc:Fallback xmlns="">
            <p:pic>
              <p:nvPicPr>
                <p:cNvPr id="116" name="Freihand 115">
                  <a:extLst>
                    <a:ext uri="{FF2B5EF4-FFF2-40B4-BE49-F238E27FC236}">
                      <a16:creationId xmlns:a16="http://schemas.microsoft.com/office/drawing/2014/main" id="{ED2BDA28-DE60-4C29-A40A-3D3F07812BCA}"/>
                    </a:ext>
                  </a:extLst>
                </p:cNvPr>
                <p:cNvPicPr/>
                <p:nvPr/>
              </p:nvPicPr>
              <p:blipFill>
                <a:blip r:embed="rId188"/>
                <a:stretch>
                  <a:fillRect/>
                </a:stretch>
              </p:blipFill>
              <p:spPr>
                <a:xfrm>
                  <a:off x="5353779" y="1594268"/>
                  <a:ext cx="59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C9FCB25F-2FAC-4778-BBCA-34AF1B17948F}"/>
                    </a:ext>
                  </a:extLst>
                </p14:cNvPr>
                <p14:cNvContentPartPr/>
                <p14:nvPr/>
              </p14:nvContentPartPr>
              <p14:xfrm>
                <a:off x="5520819" y="1572668"/>
                <a:ext cx="127080" cy="29520"/>
              </p14:xfrm>
            </p:contentPart>
          </mc:Choice>
          <mc:Fallback xmlns="">
            <p:pic>
              <p:nvPicPr>
                <p:cNvPr id="117" name="Freihand 116">
                  <a:extLst>
                    <a:ext uri="{FF2B5EF4-FFF2-40B4-BE49-F238E27FC236}">
                      <a16:creationId xmlns:a16="http://schemas.microsoft.com/office/drawing/2014/main" id="{C9FCB25F-2FAC-4778-BBCA-34AF1B17948F}"/>
                    </a:ext>
                  </a:extLst>
                </p:cNvPr>
                <p:cNvPicPr/>
                <p:nvPr/>
              </p:nvPicPr>
              <p:blipFill>
                <a:blip r:embed="rId190"/>
                <a:stretch>
                  <a:fillRect/>
                </a:stretch>
              </p:blipFill>
              <p:spPr>
                <a:xfrm>
                  <a:off x="5516499" y="1568348"/>
                  <a:ext cx="135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BC9C1B0E-0132-48B9-A2EC-85AB4D3159F9}"/>
                    </a:ext>
                  </a:extLst>
                </p14:cNvPr>
                <p14:cNvContentPartPr/>
                <p14:nvPr/>
              </p14:nvContentPartPr>
              <p14:xfrm>
                <a:off x="5671659" y="1528028"/>
                <a:ext cx="88920" cy="111240"/>
              </p14:xfrm>
            </p:contentPart>
          </mc:Choice>
          <mc:Fallback xmlns="">
            <p:pic>
              <p:nvPicPr>
                <p:cNvPr id="118" name="Freihand 117">
                  <a:extLst>
                    <a:ext uri="{FF2B5EF4-FFF2-40B4-BE49-F238E27FC236}">
                      <a16:creationId xmlns:a16="http://schemas.microsoft.com/office/drawing/2014/main" id="{BC9C1B0E-0132-48B9-A2EC-85AB4D3159F9}"/>
                    </a:ext>
                  </a:extLst>
                </p:cNvPr>
                <p:cNvPicPr/>
                <p:nvPr/>
              </p:nvPicPr>
              <p:blipFill>
                <a:blip r:embed="rId192"/>
                <a:stretch>
                  <a:fillRect/>
                </a:stretch>
              </p:blipFill>
              <p:spPr>
                <a:xfrm>
                  <a:off x="5667339" y="1523708"/>
                  <a:ext cx="97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301795A4-5835-44D3-AAA2-E6090CD0243E}"/>
                    </a:ext>
                  </a:extLst>
                </p14:cNvPr>
                <p14:cNvContentPartPr/>
                <p14:nvPr/>
              </p14:nvContentPartPr>
              <p14:xfrm>
                <a:off x="5791539" y="1523708"/>
                <a:ext cx="93240" cy="88200"/>
              </p14:xfrm>
            </p:contentPart>
          </mc:Choice>
          <mc:Fallback xmlns="">
            <p:pic>
              <p:nvPicPr>
                <p:cNvPr id="119" name="Freihand 118">
                  <a:extLst>
                    <a:ext uri="{FF2B5EF4-FFF2-40B4-BE49-F238E27FC236}">
                      <a16:creationId xmlns:a16="http://schemas.microsoft.com/office/drawing/2014/main" id="{301795A4-5835-44D3-AAA2-E6090CD0243E}"/>
                    </a:ext>
                  </a:extLst>
                </p:cNvPr>
                <p:cNvPicPr/>
                <p:nvPr/>
              </p:nvPicPr>
              <p:blipFill>
                <a:blip r:embed="rId194"/>
                <a:stretch>
                  <a:fillRect/>
                </a:stretch>
              </p:blipFill>
              <p:spPr>
                <a:xfrm>
                  <a:off x="5787219" y="1519388"/>
                  <a:ext cx="101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E50ACE13-4BFC-40B7-89E5-9670297C5207}"/>
                    </a:ext>
                  </a:extLst>
                </p14:cNvPr>
                <p14:cNvContentPartPr/>
                <p14:nvPr/>
              </p14:nvContentPartPr>
              <p14:xfrm>
                <a:off x="5902419" y="1533068"/>
                <a:ext cx="88920" cy="72000"/>
              </p14:xfrm>
            </p:contentPart>
          </mc:Choice>
          <mc:Fallback xmlns="">
            <p:pic>
              <p:nvPicPr>
                <p:cNvPr id="120" name="Freihand 119">
                  <a:extLst>
                    <a:ext uri="{FF2B5EF4-FFF2-40B4-BE49-F238E27FC236}">
                      <a16:creationId xmlns:a16="http://schemas.microsoft.com/office/drawing/2014/main" id="{E50ACE13-4BFC-40B7-89E5-9670297C5207}"/>
                    </a:ext>
                  </a:extLst>
                </p:cNvPr>
                <p:cNvPicPr/>
                <p:nvPr/>
              </p:nvPicPr>
              <p:blipFill>
                <a:blip r:embed="rId196"/>
                <a:stretch>
                  <a:fillRect/>
                </a:stretch>
              </p:blipFill>
              <p:spPr>
                <a:xfrm>
                  <a:off x="5898099" y="1528748"/>
                  <a:ext cx="97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18E507E7-7681-423B-B096-85D574125538}"/>
                    </a:ext>
                  </a:extLst>
                </p14:cNvPr>
                <p14:cNvContentPartPr/>
                <p14:nvPr/>
              </p14:nvContentPartPr>
              <p14:xfrm>
                <a:off x="6044979" y="1550708"/>
                <a:ext cx="112680" cy="66960"/>
              </p14:xfrm>
            </p:contentPart>
          </mc:Choice>
          <mc:Fallback xmlns="">
            <p:pic>
              <p:nvPicPr>
                <p:cNvPr id="121" name="Freihand 120">
                  <a:extLst>
                    <a:ext uri="{FF2B5EF4-FFF2-40B4-BE49-F238E27FC236}">
                      <a16:creationId xmlns:a16="http://schemas.microsoft.com/office/drawing/2014/main" id="{18E507E7-7681-423B-B096-85D574125538}"/>
                    </a:ext>
                  </a:extLst>
                </p:cNvPr>
                <p:cNvPicPr/>
                <p:nvPr/>
              </p:nvPicPr>
              <p:blipFill>
                <a:blip r:embed="rId198"/>
                <a:stretch>
                  <a:fillRect/>
                </a:stretch>
              </p:blipFill>
              <p:spPr>
                <a:xfrm>
                  <a:off x="6040659" y="1546388"/>
                  <a:ext cx="121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53E51B19-2861-46DE-9ED8-43181DF902CF}"/>
                    </a:ext>
                  </a:extLst>
                </p14:cNvPr>
                <p14:cNvContentPartPr/>
                <p14:nvPr/>
              </p14:nvContentPartPr>
              <p14:xfrm>
                <a:off x="6070539" y="1441628"/>
                <a:ext cx="36720" cy="30960"/>
              </p14:xfrm>
            </p:contentPart>
          </mc:Choice>
          <mc:Fallback xmlns="">
            <p:pic>
              <p:nvPicPr>
                <p:cNvPr id="122" name="Freihand 121">
                  <a:extLst>
                    <a:ext uri="{FF2B5EF4-FFF2-40B4-BE49-F238E27FC236}">
                      <a16:creationId xmlns:a16="http://schemas.microsoft.com/office/drawing/2014/main" id="{53E51B19-2861-46DE-9ED8-43181DF902CF}"/>
                    </a:ext>
                  </a:extLst>
                </p:cNvPr>
                <p:cNvPicPr/>
                <p:nvPr/>
              </p:nvPicPr>
              <p:blipFill>
                <a:blip r:embed="rId200"/>
                <a:stretch>
                  <a:fillRect/>
                </a:stretch>
              </p:blipFill>
              <p:spPr>
                <a:xfrm>
                  <a:off x="6066219" y="1437308"/>
                  <a:ext cx="45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643EB7E0-CF7E-4E3E-A2D7-DD0A11B8FC7F}"/>
                    </a:ext>
                  </a:extLst>
                </p14:cNvPr>
                <p14:cNvContentPartPr/>
                <p14:nvPr/>
              </p14:nvContentPartPr>
              <p14:xfrm>
                <a:off x="4444779" y="1368188"/>
                <a:ext cx="1752120" cy="226800"/>
              </p14:xfrm>
            </p:contentPart>
          </mc:Choice>
          <mc:Fallback xmlns="">
            <p:pic>
              <p:nvPicPr>
                <p:cNvPr id="124" name="Freihand 123">
                  <a:extLst>
                    <a:ext uri="{FF2B5EF4-FFF2-40B4-BE49-F238E27FC236}">
                      <a16:creationId xmlns:a16="http://schemas.microsoft.com/office/drawing/2014/main" id="{643EB7E0-CF7E-4E3E-A2D7-DD0A11B8FC7F}"/>
                    </a:ext>
                  </a:extLst>
                </p:cNvPr>
                <p:cNvPicPr/>
                <p:nvPr/>
              </p:nvPicPr>
              <p:blipFill>
                <a:blip r:embed="rId202"/>
                <a:stretch>
                  <a:fillRect/>
                </a:stretch>
              </p:blipFill>
              <p:spPr>
                <a:xfrm>
                  <a:off x="4440459" y="1363868"/>
                  <a:ext cx="1760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AD01A67F-4E11-4C37-BE22-ACD7380B93B8}"/>
                    </a:ext>
                  </a:extLst>
                </p14:cNvPr>
                <p14:cNvContentPartPr/>
                <p14:nvPr/>
              </p14:nvContentPartPr>
              <p14:xfrm>
                <a:off x="4464219" y="1381148"/>
                <a:ext cx="574920" cy="190800"/>
              </p14:xfrm>
            </p:contentPart>
          </mc:Choice>
          <mc:Fallback xmlns="">
            <p:pic>
              <p:nvPicPr>
                <p:cNvPr id="125" name="Freihand 124">
                  <a:extLst>
                    <a:ext uri="{FF2B5EF4-FFF2-40B4-BE49-F238E27FC236}">
                      <a16:creationId xmlns:a16="http://schemas.microsoft.com/office/drawing/2014/main" id="{AD01A67F-4E11-4C37-BE22-ACD7380B93B8}"/>
                    </a:ext>
                  </a:extLst>
                </p:cNvPr>
                <p:cNvPicPr/>
                <p:nvPr/>
              </p:nvPicPr>
              <p:blipFill>
                <a:blip r:embed="rId204"/>
                <a:stretch>
                  <a:fillRect/>
                </a:stretch>
              </p:blipFill>
              <p:spPr>
                <a:xfrm>
                  <a:off x="4459899" y="1376828"/>
                  <a:ext cx="583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E03CB107-AAA3-4382-9815-9C7AA3C62A4D}"/>
                    </a:ext>
                  </a:extLst>
                </p14:cNvPr>
                <p14:cNvContentPartPr/>
                <p14:nvPr/>
              </p14:nvContentPartPr>
              <p14:xfrm>
                <a:off x="4184499" y="1403468"/>
                <a:ext cx="237240" cy="191520"/>
              </p14:xfrm>
            </p:contentPart>
          </mc:Choice>
          <mc:Fallback xmlns="">
            <p:pic>
              <p:nvPicPr>
                <p:cNvPr id="126" name="Freihand 125">
                  <a:extLst>
                    <a:ext uri="{FF2B5EF4-FFF2-40B4-BE49-F238E27FC236}">
                      <a16:creationId xmlns:a16="http://schemas.microsoft.com/office/drawing/2014/main" id="{E03CB107-AAA3-4382-9815-9C7AA3C62A4D}"/>
                    </a:ext>
                  </a:extLst>
                </p:cNvPr>
                <p:cNvPicPr/>
                <p:nvPr/>
              </p:nvPicPr>
              <p:blipFill>
                <a:blip r:embed="rId206"/>
                <a:stretch>
                  <a:fillRect/>
                </a:stretch>
              </p:blipFill>
              <p:spPr>
                <a:xfrm>
                  <a:off x="4180179" y="1399148"/>
                  <a:ext cx="245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38F4D524-87B6-413E-88ED-640078DB1504}"/>
                    </a:ext>
                  </a:extLst>
                </p14:cNvPr>
                <p14:cNvContentPartPr/>
                <p14:nvPr/>
              </p14:nvContentPartPr>
              <p14:xfrm>
                <a:off x="4628019" y="1358108"/>
                <a:ext cx="339480" cy="172080"/>
              </p14:xfrm>
            </p:contentPart>
          </mc:Choice>
          <mc:Fallback xmlns="">
            <p:pic>
              <p:nvPicPr>
                <p:cNvPr id="128" name="Freihand 127">
                  <a:extLst>
                    <a:ext uri="{FF2B5EF4-FFF2-40B4-BE49-F238E27FC236}">
                      <a16:creationId xmlns:a16="http://schemas.microsoft.com/office/drawing/2014/main" id="{38F4D524-87B6-413E-88ED-640078DB1504}"/>
                    </a:ext>
                  </a:extLst>
                </p:cNvPr>
                <p:cNvPicPr/>
                <p:nvPr/>
              </p:nvPicPr>
              <p:blipFill>
                <a:blip r:embed="rId208"/>
                <a:stretch>
                  <a:fillRect/>
                </a:stretch>
              </p:blipFill>
              <p:spPr>
                <a:xfrm>
                  <a:off x="4623699" y="1353788"/>
                  <a:ext cx="348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0" name="Freihand 129">
                  <a:extLst>
                    <a:ext uri="{FF2B5EF4-FFF2-40B4-BE49-F238E27FC236}">
                      <a16:creationId xmlns:a16="http://schemas.microsoft.com/office/drawing/2014/main" id="{1ED4B3C1-6E3D-4789-A2C2-DA0FB12DEE06}"/>
                    </a:ext>
                  </a:extLst>
                </p14:cNvPr>
                <p14:cNvContentPartPr/>
                <p14:nvPr/>
              </p14:nvContentPartPr>
              <p14:xfrm>
                <a:off x="5166939" y="1614068"/>
                <a:ext cx="75600" cy="47160"/>
              </p14:xfrm>
            </p:contentPart>
          </mc:Choice>
          <mc:Fallback xmlns="">
            <p:pic>
              <p:nvPicPr>
                <p:cNvPr id="130" name="Freihand 129">
                  <a:extLst>
                    <a:ext uri="{FF2B5EF4-FFF2-40B4-BE49-F238E27FC236}">
                      <a16:creationId xmlns:a16="http://schemas.microsoft.com/office/drawing/2014/main" id="{1ED4B3C1-6E3D-4789-A2C2-DA0FB12DEE06}"/>
                    </a:ext>
                  </a:extLst>
                </p:cNvPr>
                <p:cNvPicPr/>
                <p:nvPr/>
              </p:nvPicPr>
              <p:blipFill>
                <a:blip r:embed="rId210"/>
                <a:stretch>
                  <a:fillRect/>
                </a:stretch>
              </p:blipFill>
              <p:spPr>
                <a:xfrm>
                  <a:off x="5162619" y="1609748"/>
                  <a:ext cx="84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2" name="Freihand 131">
                  <a:extLst>
                    <a:ext uri="{FF2B5EF4-FFF2-40B4-BE49-F238E27FC236}">
                      <a16:creationId xmlns:a16="http://schemas.microsoft.com/office/drawing/2014/main" id="{4784C4F0-A7C3-4124-A799-890D4E57438C}"/>
                    </a:ext>
                  </a:extLst>
                </p14:cNvPr>
                <p14:cNvContentPartPr/>
                <p14:nvPr/>
              </p14:nvContentPartPr>
              <p14:xfrm>
                <a:off x="5640339" y="1341188"/>
                <a:ext cx="120240" cy="150120"/>
              </p14:xfrm>
            </p:contentPart>
          </mc:Choice>
          <mc:Fallback xmlns="">
            <p:pic>
              <p:nvPicPr>
                <p:cNvPr id="132" name="Freihand 131">
                  <a:extLst>
                    <a:ext uri="{FF2B5EF4-FFF2-40B4-BE49-F238E27FC236}">
                      <a16:creationId xmlns:a16="http://schemas.microsoft.com/office/drawing/2014/main" id="{4784C4F0-A7C3-4124-A799-890D4E57438C}"/>
                    </a:ext>
                  </a:extLst>
                </p:cNvPr>
                <p:cNvPicPr/>
                <p:nvPr/>
              </p:nvPicPr>
              <p:blipFill>
                <a:blip r:embed="rId212"/>
                <a:stretch>
                  <a:fillRect/>
                </a:stretch>
              </p:blipFill>
              <p:spPr>
                <a:xfrm>
                  <a:off x="5636019" y="1336868"/>
                  <a:ext cx="128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3" name="Freihand 132">
                  <a:extLst>
                    <a:ext uri="{FF2B5EF4-FFF2-40B4-BE49-F238E27FC236}">
                      <a16:creationId xmlns:a16="http://schemas.microsoft.com/office/drawing/2014/main" id="{7127F0FD-8766-431A-AD55-131FE1C29DD8}"/>
                    </a:ext>
                  </a:extLst>
                </p14:cNvPr>
                <p14:cNvContentPartPr/>
                <p14:nvPr/>
              </p14:nvContentPartPr>
              <p14:xfrm>
                <a:off x="5639619" y="1424348"/>
                <a:ext cx="171720" cy="73080"/>
              </p14:xfrm>
            </p:contentPart>
          </mc:Choice>
          <mc:Fallback xmlns="">
            <p:pic>
              <p:nvPicPr>
                <p:cNvPr id="133" name="Freihand 132">
                  <a:extLst>
                    <a:ext uri="{FF2B5EF4-FFF2-40B4-BE49-F238E27FC236}">
                      <a16:creationId xmlns:a16="http://schemas.microsoft.com/office/drawing/2014/main" id="{7127F0FD-8766-431A-AD55-131FE1C29DD8}"/>
                    </a:ext>
                  </a:extLst>
                </p:cNvPr>
                <p:cNvPicPr/>
                <p:nvPr/>
              </p:nvPicPr>
              <p:blipFill>
                <a:blip r:embed="rId214"/>
                <a:stretch>
                  <a:fillRect/>
                </a:stretch>
              </p:blipFill>
              <p:spPr>
                <a:xfrm>
                  <a:off x="5635299" y="1420028"/>
                  <a:ext cx="180360" cy="81720"/>
                </a:xfrm>
                <a:prstGeom prst="rect">
                  <a:avLst/>
                </a:prstGeom>
              </p:spPr>
            </p:pic>
          </mc:Fallback>
        </mc:AlternateContent>
      </p:grpSp>
      <p:grpSp>
        <p:nvGrpSpPr>
          <p:cNvPr id="149" name="Gruppieren 148">
            <a:extLst>
              <a:ext uri="{FF2B5EF4-FFF2-40B4-BE49-F238E27FC236}">
                <a16:creationId xmlns:a16="http://schemas.microsoft.com/office/drawing/2014/main" id="{33714369-2D90-46E2-9160-F8942FE85AAB}"/>
              </a:ext>
            </a:extLst>
          </p:cNvPr>
          <p:cNvGrpSpPr/>
          <p:nvPr/>
        </p:nvGrpSpPr>
        <p:grpSpPr>
          <a:xfrm>
            <a:off x="9679899" y="2492468"/>
            <a:ext cx="1931040" cy="1671480"/>
            <a:chOff x="9679899" y="2492468"/>
            <a:chExt cx="1931040" cy="1671480"/>
          </a:xfrm>
        </p:grpSpPr>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F9AA5B1B-11BB-4C38-B341-2DFBB44109DB}"/>
                    </a:ext>
                  </a:extLst>
                </p14:cNvPr>
                <p14:cNvContentPartPr/>
                <p14:nvPr/>
              </p14:nvContentPartPr>
              <p14:xfrm>
                <a:off x="9876819" y="2781548"/>
                <a:ext cx="1591920" cy="1046520"/>
              </p14:xfrm>
            </p:contentPart>
          </mc:Choice>
          <mc:Fallback xmlns="">
            <p:pic>
              <p:nvPicPr>
                <p:cNvPr id="135" name="Freihand 134">
                  <a:extLst>
                    <a:ext uri="{FF2B5EF4-FFF2-40B4-BE49-F238E27FC236}">
                      <a16:creationId xmlns:a16="http://schemas.microsoft.com/office/drawing/2014/main" id="{F9AA5B1B-11BB-4C38-B341-2DFBB44109DB}"/>
                    </a:ext>
                  </a:extLst>
                </p:cNvPr>
                <p:cNvPicPr/>
                <p:nvPr/>
              </p:nvPicPr>
              <p:blipFill>
                <a:blip r:embed="rId216"/>
                <a:stretch>
                  <a:fillRect/>
                </a:stretch>
              </p:blipFill>
              <p:spPr>
                <a:xfrm>
                  <a:off x="9872499" y="2777228"/>
                  <a:ext cx="1600560" cy="1055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Freihand 135">
                  <a:extLst>
                    <a:ext uri="{FF2B5EF4-FFF2-40B4-BE49-F238E27FC236}">
                      <a16:creationId xmlns:a16="http://schemas.microsoft.com/office/drawing/2014/main" id="{1532F53A-980A-455D-82C7-803A521950BE}"/>
                    </a:ext>
                  </a:extLst>
                </p14:cNvPr>
                <p14:cNvContentPartPr/>
                <p14:nvPr/>
              </p14:nvContentPartPr>
              <p14:xfrm>
                <a:off x="11450019" y="3703868"/>
                <a:ext cx="160920" cy="203400"/>
              </p14:xfrm>
            </p:contentPart>
          </mc:Choice>
          <mc:Fallback xmlns="">
            <p:pic>
              <p:nvPicPr>
                <p:cNvPr id="136" name="Freihand 135">
                  <a:extLst>
                    <a:ext uri="{FF2B5EF4-FFF2-40B4-BE49-F238E27FC236}">
                      <a16:creationId xmlns:a16="http://schemas.microsoft.com/office/drawing/2014/main" id="{1532F53A-980A-455D-82C7-803A521950BE}"/>
                    </a:ext>
                  </a:extLst>
                </p:cNvPr>
                <p:cNvPicPr/>
                <p:nvPr/>
              </p:nvPicPr>
              <p:blipFill>
                <a:blip r:embed="rId218"/>
                <a:stretch>
                  <a:fillRect/>
                </a:stretch>
              </p:blipFill>
              <p:spPr>
                <a:xfrm>
                  <a:off x="11445699" y="3699548"/>
                  <a:ext cx="169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AD54047E-3823-44A3-9D89-3CC3AC4CB36D}"/>
                    </a:ext>
                  </a:extLst>
                </p14:cNvPr>
                <p14:cNvContentPartPr/>
                <p14:nvPr/>
              </p14:nvContentPartPr>
              <p14:xfrm>
                <a:off x="9876819" y="2561948"/>
                <a:ext cx="237240" cy="207000"/>
              </p14:xfrm>
            </p:contentPart>
          </mc:Choice>
          <mc:Fallback xmlns="">
            <p:pic>
              <p:nvPicPr>
                <p:cNvPr id="138" name="Freihand 137">
                  <a:extLst>
                    <a:ext uri="{FF2B5EF4-FFF2-40B4-BE49-F238E27FC236}">
                      <a16:creationId xmlns:a16="http://schemas.microsoft.com/office/drawing/2014/main" id="{AD54047E-3823-44A3-9D89-3CC3AC4CB36D}"/>
                    </a:ext>
                  </a:extLst>
                </p:cNvPr>
                <p:cNvPicPr/>
                <p:nvPr/>
              </p:nvPicPr>
              <p:blipFill>
                <a:blip r:embed="rId220"/>
                <a:stretch>
                  <a:fillRect/>
                </a:stretch>
              </p:blipFill>
              <p:spPr>
                <a:xfrm>
                  <a:off x="9872499" y="2557628"/>
                  <a:ext cx="245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0" name="Freihand 139">
                  <a:extLst>
                    <a:ext uri="{FF2B5EF4-FFF2-40B4-BE49-F238E27FC236}">
                      <a16:creationId xmlns:a16="http://schemas.microsoft.com/office/drawing/2014/main" id="{43474EE1-9E0E-4AAD-9923-25D5C7D20F94}"/>
                    </a:ext>
                  </a:extLst>
                </p14:cNvPr>
                <p14:cNvContentPartPr/>
                <p14:nvPr/>
              </p14:nvContentPartPr>
              <p14:xfrm>
                <a:off x="9679899" y="2602988"/>
                <a:ext cx="89640" cy="101520"/>
              </p14:xfrm>
            </p:contentPart>
          </mc:Choice>
          <mc:Fallback xmlns="">
            <p:pic>
              <p:nvPicPr>
                <p:cNvPr id="140" name="Freihand 139">
                  <a:extLst>
                    <a:ext uri="{FF2B5EF4-FFF2-40B4-BE49-F238E27FC236}">
                      <a16:creationId xmlns:a16="http://schemas.microsoft.com/office/drawing/2014/main" id="{43474EE1-9E0E-4AAD-9923-25D5C7D20F94}"/>
                    </a:ext>
                  </a:extLst>
                </p:cNvPr>
                <p:cNvPicPr/>
                <p:nvPr/>
              </p:nvPicPr>
              <p:blipFill>
                <a:blip r:embed="rId222"/>
                <a:stretch>
                  <a:fillRect/>
                </a:stretch>
              </p:blipFill>
              <p:spPr>
                <a:xfrm>
                  <a:off x="9675579" y="2598668"/>
                  <a:ext cx="98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1" name="Freihand 140">
                  <a:extLst>
                    <a:ext uri="{FF2B5EF4-FFF2-40B4-BE49-F238E27FC236}">
                      <a16:creationId xmlns:a16="http://schemas.microsoft.com/office/drawing/2014/main" id="{5FD543A6-03CA-401A-9841-0AF1B5F99D67}"/>
                    </a:ext>
                  </a:extLst>
                </p14:cNvPr>
                <p14:cNvContentPartPr/>
                <p14:nvPr/>
              </p14:nvContentPartPr>
              <p14:xfrm>
                <a:off x="9712299" y="2492468"/>
                <a:ext cx="8640" cy="14040"/>
              </p14:xfrm>
            </p:contentPart>
          </mc:Choice>
          <mc:Fallback xmlns="">
            <p:pic>
              <p:nvPicPr>
                <p:cNvPr id="141" name="Freihand 140">
                  <a:extLst>
                    <a:ext uri="{FF2B5EF4-FFF2-40B4-BE49-F238E27FC236}">
                      <a16:creationId xmlns:a16="http://schemas.microsoft.com/office/drawing/2014/main" id="{5FD543A6-03CA-401A-9841-0AF1B5F99D67}"/>
                    </a:ext>
                  </a:extLst>
                </p:cNvPr>
                <p:cNvPicPr/>
                <p:nvPr/>
              </p:nvPicPr>
              <p:blipFill>
                <a:blip r:embed="rId224"/>
                <a:stretch>
                  <a:fillRect/>
                </a:stretch>
              </p:blipFill>
              <p:spPr>
                <a:xfrm>
                  <a:off x="9707979" y="2488148"/>
                  <a:ext cx="17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2" name="Freihand 141">
                  <a:extLst>
                    <a:ext uri="{FF2B5EF4-FFF2-40B4-BE49-F238E27FC236}">
                      <a16:creationId xmlns:a16="http://schemas.microsoft.com/office/drawing/2014/main" id="{A0EEA289-C4C1-4800-9BA3-9398536E87D9}"/>
                    </a:ext>
                  </a:extLst>
                </p14:cNvPr>
                <p14:cNvContentPartPr/>
                <p14:nvPr/>
              </p14:nvContentPartPr>
              <p14:xfrm>
                <a:off x="11402139" y="3988268"/>
                <a:ext cx="120240" cy="46800"/>
              </p14:xfrm>
            </p:contentPart>
          </mc:Choice>
          <mc:Fallback xmlns="">
            <p:pic>
              <p:nvPicPr>
                <p:cNvPr id="142" name="Freihand 141">
                  <a:extLst>
                    <a:ext uri="{FF2B5EF4-FFF2-40B4-BE49-F238E27FC236}">
                      <a16:creationId xmlns:a16="http://schemas.microsoft.com/office/drawing/2014/main" id="{A0EEA289-C4C1-4800-9BA3-9398536E87D9}"/>
                    </a:ext>
                  </a:extLst>
                </p:cNvPr>
                <p:cNvPicPr/>
                <p:nvPr/>
              </p:nvPicPr>
              <p:blipFill>
                <a:blip r:embed="rId226"/>
                <a:stretch>
                  <a:fillRect/>
                </a:stretch>
              </p:blipFill>
              <p:spPr>
                <a:xfrm>
                  <a:off x="11397819" y="3983948"/>
                  <a:ext cx="128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3" name="Freihand 142">
                  <a:extLst>
                    <a:ext uri="{FF2B5EF4-FFF2-40B4-BE49-F238E27FC236}">
                      <a16:creationId xmlns:a16="http://schemas.microsoft.com/office/drawing/2014/main" id="{25416AEA-2E08-4412-8AB4-C16DBD386946}"/>
                    </a:ext>
                  </a:extLst>
                </p14:cNvPr>
                <p14:cNvContentPartPr/>
                <p14:nvPr/>
              </p14:nvContentPartPr>
              <p14:xfrm>
                <a:off x="11464779" y="3984308"/>
                <a:ext cx="105480" cy="179640"/>
              </p14:xfrm>
            </p:contentPart>
          </mc:Choice>
          <mc:Fallback xmlns="">
            <p:pic>
              <p:nvPicPr>
                <p:cNvPr id="143" name="Freihand 142">
                  <a:extLst>
                    <a:ext uri="{FF2B5EF4-FFF2-40B4-BE49-F238E27FC236}">
                      <a16:creationId xmlns:a16="http://schemas.microsoft.com/office/drawing/2014/main" id="{25416AEA-2E08-4412-8AB4-C16DBD386946}"/>
                    </a:ext>
                  </a:extLst>
                </p:cNvPr>
                <p:cNvPicPr/>
                <p:nvPr/>
              </p:nvPicPr>
              <p:blipFill>
                <a:blip r:embed="rId228"/>
                <a:stretch>
                  <a:fillRect/>
                </a:stretch>
              </p:blipFill>
              <p:spPr>
                <a:xfrm>
                  <a:off x="11460459" y="3979988"/>
                  <a:ext cx="114120" cy="188280"/>
                </a:xfrm>
                <a:prstGeom prst="rect">
                  <a:avLst/>
                </a:prstGeom>
              </p:spPr>
            </p:pic>
          </mc:Fallback>
        </mc:AlternateContent>
      </p:grpSp>
      <p:grpSp>
        <p:nvGrpSpPr>
          <p:cNvPr id="163" name="Gruppieren 162">
            <a:extLst>
              <a:ext uri="{FF2B5EF4-FFF2-40B4-BE49-F238E27FC236}">
                <a16:creationId xmlns:a16="http://schemas.microsoft.com/office/drawing/2014/main" id="{398E6E02-861F-4AB9-8731-CF413E79879C}"/>
              </a:ext>
            </a:extLst>
          </p:cNvPr>
          <p:cNvGrpSpPr/>
          <p:nvPr/>
        </p:nvGrpSpPr>
        <p:grpSpPr>
          <a:xfrm>
            <a:off x="6413259" y="1441628"/>
            <a:ext cx="507960" cy="226080"/>
            <a:chOff x="6413259" y="1441628"/>
            <a:chExt cx="507960" cy="226080"/>
          </a:xfrm>
        </p:grpSpPr>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2C5B321C-CF6F-487B-85C1-55F30074D19D}"/>
                    </a:ext>
                  </a:extLst>
                </p14:cNvPr>
                <p14:cNvContentPartPr/>
                <p14:nvPr/>
              </p14:nvContentPartPr>
              <p14:xfrm>
                <a:off x="6413259" y="1441628"/>
                <a:ext cx="8280" cy="225720"/>
              </p14:xfrm>
            </p:contentPart>
          </mc:Choice>
          <mc:Fallback xmlns="">
            <p:pic>
              <p:nvPicPr>
                <p:cNvPr id="150" name="Freihand 149">
                  <a:extLst>
                    <a:ext uri="{FF2B5EF4-FFF2-40B4-BE49-F238E27FC236}">
                      <a16:creationId xmlns:a16="http://schemas.microsoft.com/office/drawing/2014/main" id="{2C5B321C-CF6F-487B-85C1-55F30074D19D}"/>
                    </a:ext>
                  </a:extLst>
                </p:cNvPr>
                <p:cNvPicPr/>
                <p:nvPr/>
              </p:nvPicPr>
              <p:blipFill>
                <a:blip r:embed="rId230"/>
                <a:stretch>
                  <a:fillRect/>
                </a:stretch>
              </p:blipFill>
              <p:spPr>
                <a:xfrm>
                  <a:off x="6408939" y="1437308"/>
                  <a:ext cx="16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3" name="Freihand 152">
                  <a:extLst>
                    <a:ext uri="{FF2B5EF4-FFF2-40B4-BE49-F238E27FC236}">
                      <a16:creationId xmlns:a16="http://schemas.microsoft.com/office/drawing/2014/main" id="{2E1159C0-5F81-4EF2-875E-14521F8D2148}"/>
                    </a:ext>
                  </a:extLst>
                </p14:cNvPr>
                <p14:cNvContentPartPr/>
                <p14:nvPr/>
              </p14:nvContentPartPr>
              <p14:xfrm>
                <a:off x="6660219" y="1504268"/>
                <a:ext cx="83520" cy="67320"/>
              </p14:xfrm>
            </p:contentPart>
          </mc:Choice>
          <mc:Fallback xmlns="">
            <p:pic>
              <p:nvPicPr>
                <p:cNvPr id="153" name="Freihand 152">
                  <a:extLst>
                    <a:ext uri="{FF2B5EF4-FFF2-40B4-BE49-F238E27FC236}">
                      <a16:creationId xmlns:a16="http://schemas.microsoft.com/office/drawing/2014/main" id="{2E1159C0-5F81-4EF2-875E-14521F8D2148}"/>
                    </a:ext>
                  </a:extLst>
                </p:cNvPr>
                <p:cNvPicPr/>
                <p:nvPr/>
              </p:nvPicPr>
              <p:blipFill>
                <a:blip r:embed="rId232"/>
                <a:stretch>
                  <a:fillRect/>
                </a:stretch>
              </p:blipFill>
              <p:spPr>
                <a:xfrm>
                  <a:off x="6655899" y="1499948"/>
                  <a:ext cx="92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4" name="Freihand 153">
                  <a:extLst>
                    <a:ext uri="{FF2B5EF4-FFF2-40B4-BE49-F238E27FC236}">
                      <a16:creationId xmlns:a16="http://schemas.microsoft.com/office/drawing/2014/main" id="{E2958CFC-F453-446E-9E02-39B35CE02966}"/>
                    </a:ext>
                  </a:extLst>
                </p14:cNvPr>
                <p14:cNvContentPartPr/>
                <p14:nvPr/>
              </p14:nvContentPartPr>
              <p14:xfrm>
                <a:off x="6715299" y="1593908"/>
                <a:ext cx="22680" cy="63360"/>
              </p14:xfrm>
            </p:contentPart>
          </mc:Choice>
          <mc:Fallback xmlns="">
            <p:pic>
              <p:nvPicPr>
                <p:cNvPr id="154" name="Freihand 153">
                  <a:extLst>
                    <a:ext uri="{FF2B5EF4-FFF2-40B4-BE49-F238E27FC236}">
                      <a16:creationId xmlns:a16="http://schemas.microsoft.com/office/drawing/2014/main" id="{E2958CFC-F453-446E-9E02-39B35CE02966}"/>
                    </a:ext>
                  </a:extLst>
                </p:cNvPr>
                <p:cNvPicPr/>
                <p:nvPr/>
              </p:nvPicPr>
              <p:blipFill>
                <a:blip r:embed="rId234"/>
                <a:stretch>
                  <a:fillRect/>
                </a:stretch>
              </p:blipFill>
              <p:spPr>
                <a:xfrm>
                  <a:off x="6710979" y="1589588"/>
                  <a:ext cx="31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5" name="Freihand 154">
                  <a:extLst>
                    <a:ext uri="{FF2B5EF4-FFF2-40B4-BE49-F238E27FC236}">
                      <a16:creationId xmlns:a16="http://schemas.microsoft.com/office/drawing/2014/main" id="{5A0F1915-C3B3-4CEC-85C3-C50ADC2605AB}"/>
                    </a:ext>
                  </a:extLst>
                </p14:cNvPr>
                <p14:cNvContentPartPr/>
                <p14:nvPr/>
              </p14:nvContentPartPr>
              <p14:xfrm>
                <a:off x="6770019" y="1499228"/>
                <a:ext cx="66960" cy="102960"/>
              </p14:xfrm>
            </p:contentPart>
          </mc:Choice>
          <mc:Fallback xmlns="">
            <p:pic>
              <p:nvPicPr>
                <p:cNvPr id="155" name="Freihand 154">
                  <a:extLst>
                    <a:ext uri="{FF2B5EF4-FFF2-40B4-BE49-F238E27FC236}">
                      <a16:creationId xmlns:a16="http://schemas.microsoft.com/office/drawing/2014/main" id="{5A0F1915-C3B3-4CEC-85C3-C50ADC2605AB}"/>
                    </a:ext>
                  </a:extLst>
                </p:cNvPr>
                <p:cNvPicPr/>
                <p:nvPr/>
              </p:nvPicPr>
              <p:blipFill>
                <a:blip r:embed="rId236"/>
                <a:stretch>
                  <a:fillRect/>
                </a:stretch>
              </p:blipFill>
              <p:spPr>
                <a:xfrm>
                  <a:off x="6765699" y="1494908"/>
                  <a:ext cx="7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6" name="Freihand 155">
                  <a:extLst>
                    <a:ext uri="{FF2B5EF4-FFF2-40B4-BE49-F238E27FC236}">
                      <a16:creationId xmlns:a16="http://schemas.microsoft.com/office/drawing/2014/main" id="{DED2887B-C996-421E-8B2D-6C2C172EA2C8}"/>
                    </a:ext>
                  </a:extLst>
                </p14:cNvPr>
                <p14:cNvContentPartPr/>
                <p14:nvPr/>
              </p14:nvContentPartPr>
              <p14:xfrm>
                <a:off x="6877659" y="1535948"/>
                <a:ext cx="43560" cy="131760"/>
              </p14:xfrm>
            </p:contentPart>
          </mc:Choice>
          <mc:Fallback xmlns="">
            <p:pic>
              <p:nvPicPr>
                <p:cNvPr id="156" name="Freihand 155">
                  <a:extLst>
                    <a:ext uri="{FF2B5EF4-FFF2-40B4-BE49-F238E27FC236}">
                      <a16:creationId xmlns:a16="http://schemas.microsoft.com/office/drawing/2014/main" id="{DED2887B-C996-421E-8B2D-6C2C172EA2C8}"/>
                    </a:ext>
                  </a:extLst>
                </p:cNvPr>
                <p:cNvPicPr/>
                <p:nvPr/>
              </p:nvPicPr>
              <p:blipFill>
                <a:blip r:embed="rId238"/>
                <a:stretch>
                  <a:fillRect/>
                </a:stretch>
              </p:blipFill>
              <p:spPr>
                <a:xfrm>
                  <a:off x="6873339" y="1531628"/>
                  <a:ext cx="52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2" name="Freihand 161">
                  <a:extLst>
                    <a:ext uri="{FF2B5EF4-FFF2-40B4-BE49-F238E27FC236}">
                      <a16:creationId xmlns:a16="http://schemas.microsoft.com/office/drawing/2014/main" id="{80F757DC-CACF-4ED8-B3A2-6DF6C8BD6488}"/>
                    </a:ext>
                  </a:extLst>
                </p14:cNvPr>
                <p14:cNvContentPartPr/>
                <p14:nvPr/>
              </p14:nvContentPartPr>
              <p14:xfrm>
                <a:off x="6485979" y="1549268"/>
                <a:ext cx="71640" cy="16200"/>
              </p14:xfrm>
            </p:contentPart>
          </mc:Choice>
          <mc:Fallback xmlns="">
            <p:pic>
              <p:nvPicPr>
                <p:cNvPr id="162" name="Freihand 161">
                  <a:extLst>
                    <a:ext uri="{FF2B5EF4-FFF2-40B4-BE49-F238E27FC236}">
                      <a16:creationId xmlns:a16="http://schemas.microsoft.com/office/drawing/2014/main" id="{80F757DC-CACF-4ED8-B3A2-6DF6C8BD6488}"/>
                    </a:ext>
                  </a:extLst>
                </p:cNvPr>
                <p:cNvPicPr/>
                <p:nvPr/>
              </p:nvPicPr>
              <p:blipFill>
                <a:blip r:embed="rId240"/>
                <a:stretch>
                  <a:fillRect/>
                </a:stretch>
              </p:blipFill>
              <p:spPr>
                <a:xfrm>
                  <a:off x="6481659" y="1544948"/>
                  <a:ext cx="8028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231" name="Freihand 230">
                <a:extLst>
                  <a:ext uri="{FF2B5EF4-FFF2-40B4-BE49-F238E27FC236}">
                    <a16:creationId xmlns:a16="http://schemas.microsoft.com/office/drawing/2014/main" id="{4854F4C7-CC18-4EB3-B18D-F1650D8F1A00}"/>
                  </a:ext>
                </a:extLst>
              </p14:cNvPr>
              <p14:cNvContentPartPr/>
              <p14:nvPr/>
            </p14:nvContentPartPr>
            <p14:xfrm>
              <a:off x="6740139" y="791468"/>
              <a:ext cx="360" cy="360"/>
            </p14:xfrm>
          </p:contentPart>
        </mc:Choice>
        <mc:Fallback xmlns="">
          <p:pic>
            <p:nvPicPr>
              <p:cNvPr id="231" name="Freihand 230">
                <a:extLst>
                  <a:ext uri="{FF2B5EF4-FFF2-40B4-BE49-F238E27FC236}">
                    <a16:creationId xmlns:a16="http://schemas.microsoft.com/office/drawing/2014/main" id="{4854F4C7-CC18-4EB3-B18D-F1650D8F1A00}"/>
                  </a:ext>
                </a:extLst>
              </p:cNvPr>
              <p:cNvPicPr/>
              <p:nvPr/>
            </p:nvPicPr>
            <p:blipFill>
              <a:blip r:embed="rId242"/>
              <a:stretch>
                <a:fillRect/>
              </a:stretch>
            </p:blipFill>
            <p:spPr>
              <a:xfrm>
                <a:off x="6735819" y="787148"/>
                <a:ext cx="9000" cy="9000"/>
              </a:xfrm>
              <a:prstGeom prst="rect">
                <a:avLst/>
              </a:prstGeom>
            </p:spPr>
          </p:pic>
        </mc:Fallback>
      </mc:AlternateContent>
      <p:grpSp>
        <p:nvGrpSpPr>
          <p:cNvPr id="283" name="Gruppieren 282">
            <a:extLst>
              <a:ext uri="{FF2B5EF4-FFF2-40B4-BE49-F238E27FC236}">
                <a16:creationId xmlns:a16="http://schemas.microsoft.com/office/drawing/2014/main" id="{EA8FD28E-B91A-4104-A952-FDB4D01DD3DF}"/>
              </a:ext>
            </a:extLst>
          </p:cNvPr>
          <p:cNvGrpSpPr/>
          <p:nvPr/>
        </p:nvGrpSpPr>
        <p:grpSpPr>
          <a:xfrm>
            <a:off x="9088059" y="27908"/>
            <a:ext cx="1125720" cy="214560"/>
            <a:chOff x="9088059" y="27908"/>
            <a:chExt cx="1125720" cy="214560"/>
          </a:xfrm>
        </p:grpSpPr>
        <mc:AlternateContent xmlns:mc="http://schemas.openxmlformats.org/markup-compatibility/2006" xmlns:p14="http://schemas.microsoft.com/office/powerpoint/2010/main">
          <mc:Choice Requires="p14">
            <p:contentPart p14:bwMode="auto" r:id="rId243">
              <p14:nvContentPartPr>
                <p14:cNvPr id="253" name="Freihand 252">
                  <a:extLst>
                    <a:ext uri="{FF2B5EF4-FFF2-40B4-BE49-F238E27FC236}">
                      <a16:creationId xmlns:a16="http://schemas.microsoft.com/office/drawing/2014/main" id="{D6AA8D31-0724-4C6C-A17F-A790C671F775}"/>
                    </a:ext>
                  </a:extLst>
                </p14:cNvPr>
                <p14:cNvContentPartPr/>
                <p14:nvPr/>
              </p14:nvContentPartPr>
              <p14:xfrm>
                <a:off x="9088059" y="74348"/>
                <a:ext cx="149760" cy="168120"/>
              </p14:xfrm>
            </p:contentPart>
          </mc:Choice>
          <mc:Fallback xmlns="">
            <p:pic>
              <p:nvPicPr>
                <p:cNvPr id="253" name="Freihand 252">
                  <a:extLst>
                    <a:ext uri="{FF2B5EF4-FFF2-40B4-BE49-F238E27FC236}">
                      <a16:creationId xmlns:a16="http://schemas.microsoft.com/office/drawing/2014/main" id="{D6AA8D31-0724-4C6C-A17F-A790C671F775}"/>
                    </a:ext>
                  </a:extLst>
                </p:cNvPr>
                <p:cNvPicPr/>
                <p:nvPr/>
              </p:nvPicPr>
              <p:blipFill>
                <a:blip r:embed="rId244"/>
                <a:stretch>
                  <a:fillRect/>
                </a:stretch>
              </p:blipFill>
              <p:spPr>
                <a:xfrm>
                  <a:off x="9083739" y="70028"/>
                  <a:ext cx="158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54" name="Freihand 253">
                  <a:extLst>
                    <a:ext uri="{FF2B5EF4-FFF2-40B4-BE49-F238E27FC236}">
                      <a16:creationId xmlns:a16="http://schemas.microsoft.com/office/drawing/2014/main" id="{9662F73D-1E5E-4FEE-AA10-3CC717703E7C}"/>
                    </a:ext>
                  </a:extLst>
                </p14:cNvPr>
                <p14:cNvContentPartPr/>
                <p14:nvPr/>
              </p14:nvContentPartPr>
              <p14:xfrm>
                <a:off x="9273099" y="118988"/>
                <a:ext cx="160200" cy="70560"/>
              </p14:xfrm>
            </p:contentPart>
          </mc:Choice>
          <mc:Fallback xmlns="">
            <p:pic>
              <p:nvPicPr>
                <p:cNvPr id="254" name="Freihand 253">
                  <a:extLst>
                    <a:ext uri="{FF2B5EF4-FFF2-40B4-BE49-F238E27FC236}">
                      <a16:creationId xmlns:a16="http://schemas.microsoft.com/office/drawing/2014/main" id="{9662F73D-1E5E-4FEE-AA10-3CC717703E7C}"/>
                    </a:ext>
                  </a:extLst>
                </p:cNvPr>
                <p:cNvPicPr/>
                <p:nvPr/>
              </p:nvPicPr>
              <p:blipFill>
                <a:blip r:embed="rId246"/>
                <a:stretch>
                  <a:fillRect/>
                </a:stretch>
              </p:blipFill>
              <p:spPr>
                <a:xfrm>
                  <a:off x="9268779" y="114668"/>
                  <a:ext cx="168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55" name="Freihand 254">
                  <a:extLst>
                    <a:ext uri="{FF2B5EF4-FFF2-40B4-BE49-F238E27FC236}">
                      <a16:creationId xmlns:a16="http://schemas.microsoft.com/office/drawing/2014/main" id="{73786968-EBFB-4873-A353-6F02D9A5E195}"/>
                    </a:ext>
                  </a:extLst>
                </p14:cNvPr>
                <p14:cNvContentPartPr/>
                <p14:nvPr/>
              </p14:nvContentPartPr>
              <p14:xfrm>
                <a:off x="9491979" y="97748"/>
                <a:ext cx="107280" cy="84600"/>
              </p14:xfrm>
            </p:contentPart>
          </mc:Choice>
          <mc:Fallback xmlns="">
            <p:pic>
              <p:nvPicPr>
                <p:cNvPr id="255" name="Freihand 254">
                  <a:extLst>
                    <a:ext uri="{FF2B5EF4-FFF2-40B4-BE49-F238E27FC236}">
                      <a16:creationId xmlns:a16="http://schemas.microsoft.com/office/drawing/2014/main" id="{73786968-EBFB-4873-A353-6F02D9A5E195}"/>
                    </a:ext>
                  </a:extLst>
                </p:cNvPr>
                <p:cNvPicPr/>
                <p:nvPr/>
              </p:nvPicPr>
              <p:blipFill>
                <a:blip r:embed="rId248"/>
                <a:stretch>
                  <a:fillRect/>
                </a:stretch>
              </p:blipFill>
              <p:spPr>
                <a:xfrm>
                  <a:off x="9487659" y="93428"/>
                  <a:ext cx="115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56" name="Freihand 255">
                  <a:extLst>
                    <a:ext uri="{FF2B5EF4-FFF2-40B4-BE49-F238E27FC236}">
                      <a16:creationId xmlns:a16="http://schemas.microsoft.com/office/drawing/2014/main" id="{1E07C9B0-6508-4F91-A1DA-81ED07B37FCB}"/>
                    </a:ext>
                  </a:extLst>
                </p14:cNvPr>
                <p14:cNvContentPartPr/>
                <p14:nvPr/>
              </p14:nvContentPartPr>
              <p14:xfrm>
                <a:off x="9617259" y="108908"/>
                <a:ext cx="70200" cy="77760"/>
              </p14:xfrm>
            </p:contentPart>
          </mc:Choice>
          <mc:Fallback xmlns="">
            <p:pic>
              <p:nvPicPr>
                <p:cNvPr id="256" name="Freihand 255">
                  <a:extLst>
                    <a:ext uri="{FF2B5EF4-FFF2-40B4-BE49-F238E27FC236}">
                      <a16:creationId xmlns:a16="http://schemas.microsoft.com/office/drawing/2014/main" id="{1E07C9B0-6508-4F91-A1DA-81ED07B37FCB}"/>
                    </a:ext>
                  </a:extLst>
                </p:cNvPr>
                <p:cNvPicPr/>
                <p:nvPr/>
              </p:nvPicPr>
              <p:blipFill>
                <a:blip r:embed="rId250"/>
                <a:stretch>
                  <a:fillRect/>
                </a:stretch>
              </p:blipFill>
              <p:spPr>
                <a:xfrm>
                  <a:off x="9612939" y="104588"/>
                  <a:ext cx="78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57" name="Freihand 256">
                  <a:extLst>
                    <a:ext uri="{FF2B5EF4-FFF2-40B4-BE49-F238E27FC236}">
                      <a16:creationId xmlns:a16="http://schemas.microsoft.com/office/drawing/2014/main" id="{4A3FE714-50E3-4FAC-B9F8-3712B96BC358}"/>
                    </a:ext>
                  </a:extLst>
                </p14:cNvPr>
                <p14:cNvContentPartPr/>
                <p14:nvPr/>
              </p14:nvContentPartPr>
              <p14:xfrm>
                <a:off x="9703659" y="112868"/>
                <a:ext cx="88200" cy="95760"/>
              </p14:xfrm>
            </p:contentPart>
          </mc:Choice>
          <mc:Fallback xmlns="">
            <p:pic>
              <p:nvPicPr>
                <p:cNvPr id="257" name="Freihand 256">
                  <a:extLst>
                    <a:ext uri="{FF2B5EF4-FFF2-40B4-BE49-F238E27FC236}">
                      <a16:creationId xmlns:a16="http://schemas.microsoft.com/office/drawing/2014/main" id="{4A3FE714-50E3-4FAC-B9F8-3712B96BC358}"/>
                    </a:ext>
                  </a:extLst>
                </p:cNvPr>
                <p:cNvPicPr/>
                <p:nvPr/>
              </p:nvPicPr>
              <p:blipFill>
                <a:blip r:embed="rId252"/>
                <a:stretch>
                  <a:fillRect/>
                </a:stretch>
              </p:blipFill>
              <p:spPr>
                <a:xfrm>
                  <a:off x="9699339" y="108548"/>
                  <a:ext cx="96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8" name="Freihand 257">
                  <a:extLst>
                    <a:ext uri="{FF2B5EF4-FFF2-40B4-BE49-F238E27FC236}">
                      <a16:creationId xmlns:a16="http://schemas.microsoft.com/office/drawing/2014/main" id="{0F4E5504-CF33-4D84-80EA-CFE859B2E65F}"/>
                    </a:ext>
                  </a:extLst>
                </p14:cNvPr>
                <p14:cNvContentPartPr/>
                <p14:nvPr/>
              </p14:nvContentPartPr>
              <p14:xfrm>
                <a:off x="9819579" y="73628"/>
                <a:ext cx="144720" cy="116640"/>
              </p14:xfrm>
            </p:contentPart>
          </mc:Choice>
          <mc:Fallback xmlns="">
            <p:pic>
              <p:nvPicPr>
                <p:cNvPr id="258" name="Freihand 257">
                  <a:extLst>
                    <a:ext uri="{FF2B5EF4-FFF2-40B4-BE49-F238E27FC236}">
                      <a16:creationId xmlns:a16="http://schemas.microsoft.com/office/drawing/2014/main" id="{0F4E5504-CF33-4D84-80EA-CFE859B2E65F}"/>
                    </a:ext>
                  </a:extLst>
                </p:cNvPr>
                <p:cNvPicPr/>
                <p:nvPr/>
              </p:nvPicPr>
              <p:blipFill>
                <a:blip r:embed="rId254"/>
                <a:stretch>
                  <a:fillRect/>
                </a:stretch>
              </p:blipFill>
              <p:spPr>
                <a:xfrm>
                  <a:off x="9815259" y="69308"/>
                  <a:ext cx="153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59" name="Freihand 258">
                  <a:extLst>
                    <a:ext uri="{FF2B5EF4-FFF2-40B4-BE49-F238E27FC236}">
                      <a16:creationId xmlns:a16="http://schemas.microsoft.com/office/drawing/2014/main" id="{1C6C7D8F-EE23-4A48-A5C8-7A8193510D67}"/>
                    </a:ext>
                  </a:extLst>
                </p14:cNvPr>
                <p14:cNvContentPartPr/>
                <p14:nvPr/>
              </p14:nvContentPartPr>
              <p14:xfrm>
                <a:off x="9808779" y="62468"/>
                <a:ext cx="169200" cy="119880"/>
              </p14:xfrm>
            </p:contentPart>
          </mc:Choice>
          <mc:Fallback xmlns="">
            <p:pic>
              <p:nvPicPr>
                <p:cNvPr id="259" name="Freihand 258">
                  <a:extLst>
                    <a:ext uri="{FF2B5EF4-FFF2-40B4-BE49-F238E27FC236}">
                      <a16:creationId xmlns:a16="http://schemas.microsoft.com/office/drawing/2014/main" id="{1C6C7D8F-EE23-4A48-A5C8-7A8193510D67}"/>
                    </a:ext>
                  </a:extLst>
                </p:cNvPr>
                <p:cNvPicPr/>
                <p:nvPr/>
              </p:nvPicPr>
              <p:blipFill>
                <a:blip r:embed="rId256"/>
                <a:stretch>
                  <a:fillRect/>
                </a:stretch>
              </p:blipFill>
              <p:spPr>
                <a:xfrm>
                  <a:off x="9804459" y="58148"/>
                  <a:ext cx="177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0" name="Freihand 259">
                  <a:extLst>
                    <a:ext uri="{FF2B5EF4-FFF2-40B4-BE49-F238E27FC236}">
                      <a16:creationId xmlns:a16="http://schemas.microsoft.com/office/drawing/2014/main" id="{E6BBA31B-7CA9-4128-B15C-584C2322C4BE}"/>
                    </a:ext>
                  </a:extLst>
                </p14:cNvPr>
                <p14:cNvContentPartPr/>
                <p14:nvPr/>
              </p14:nvContentPartPr>
              <p14:xfrm>
                <a:off x="10004979" y="103148"/>
                <a:ext cx="45720" cy="100800"/>
              </p14:xfrm>
            </p:contentPart>
          </mc:Choice>
          <mc:Fallback xmlns="">
            <p:pic>
              <p:nvPicPr>
                <p:cNvPr id="260" name="Freihand 259">
                  <a:extLst>
                    <a:ext uri="{FF2B5EF4-FFF2-40B4-BE49-F238E27FC236}">
                      <a16:creationId xmlns:a16="http://schemas.microsoft.com/office/drawing/2014/main" id="{E6BBA31B-7CA9-4128-B15C-584C2322C4BE}"/>
                    </a:ext>
                  </a:extLst>
                </p:cNvPr>
                <p:cNvPicPr/>
                <p:nvPr/>
              </p:nvPicPr>
              <p:blipFill>
                <a:blip r:embed="rId258"/>
                <a:stretch>
                  <a:fillRect/>
                </a:stretch>
              </p:blipFill>
              <p:spPr>
                <a:xfrm>
                  <a:off x="10000659" y="98828"/>
                  <a:ext cx="54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1" name="Freihand 260">
                  <a:extLst>
                    <a:ext uri="{FF2B5EF4-FFF2-40B4-BE49-F238E27FC236}">
                      <a16:creationId xmlns:a16="http://schemas.microsoft.com/office/drawing/2014/main" id="{E2C48842-5872-427A-9B76-705A620BB487}"/>
                    </a:ext>
                  </a:extLst>
                </p14:cNvPr>
                <p14:cNvContentPartPr/>
                <p14:nvPr/>
              </p14:nvContentPartPr>
              <p14:xfrm>
                <a:off x="10066179" y="88748"/>
                <a:ext cx="147600" cy="121680"/>
              </p14:xfrm>
            </p:contentPart>
          </mc:Choice>
          <mc:Fallback xmlns="">
            <p:pic>
              <p:nvPicPr>
                <p:cNvPr id="261" name="Freihand 260">
                  <a:extLst>
                    <a:ext uri="{FF2B5EF4-FFF2-40B4-BE49-F238E27FC236}">
                      <a16:creationId xmlns:a16="http://schemas.microsoft.com/office/drawing/2014/main" id="{E2C48842-5872-427A-9B76-705A620BB487}"/>
                    </a:ext>
                  </a:extLst>
                </p:cNvPr>
                <p:cNvPicPr/>
                <p:nvPr/>
              </p:nvPicPr>
              <p:blipFill>
                <a:blip r:embed="rId260"/>
                <a:stretch>
                  <a:fillRect/>
                </a:stretch>
              </p:blipFill>
              <p:spPr>
                <a:xfrm>
                  <a:off x="10061859" y="84428"/>
                  <a:ext cx="156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2" name="Freihand 261">
                  <a:extLst>
                    <a:ext uri="{FF2B5EF4-FFF2-40B4-BE49-F238E27FC236}">
                      <a16:creationId xmlns:a16="http://schemas.microsoft.com/office/drawing/2014/main" id="{9FA3FBBA-3F3C-433E-A66D-C3880B61FA2E}"/>
                    </a:ext>
                  </a:extLst>
                </p14:cNvPr>
                <p14:cNvContentPartPr/>
                <p14:nvPr/>
              </p14:nvContentPartPr>
              <p14:xfrm>
                <a:off x="9770619" y="27908"/>
                <a:ext cx="32760" cy="5760"/>
              </p14:xfrm>
            </p:contentPart>
          </mc:Choice>
          <mc:Fallback xmlns="">
            <p:pic>
              <p:nvPicPr>
                <p:cNvPr id="262" name="Freihand 261">
                  <a:extLst>
                    <a:ext uri="{FF2B5EF4-FFF2-40B4-BE49-F238E27FC236}">
                      <a16:creationId xmlns:a16="http://schemas.microsoft.com/office/drawing/2014/main" id="{9FA3FBBA-3F3C-433E-A66D-C3880B61FA2E}"/>
                    </a:ext>
                  </a:extLst>
                </p:cNvPr>
                <p:cNvPicPr/>
                <p:nvPr/>
              </p:nvPicPr>
              <p:blipFill>
                <a:blip r:embed="rId262"/>
                <a:stretch>
                  <a:fillRect/>
                </a:stretch>
              </p:blipFill>
              <p:spPr>
                <a:xfrm>
                  <a:off x="9766299" y="23588"/>
                  <a:ext cx="41400" cy="14400"/>
                </a:xfrm>
                <a:prstGeom prst="rect">
                  <a:avLst/>
                </a:prstGeom>
              </p:spPr>
            </p:pic>
          </mc:Fallback>
        </mc:AlternateContent>
      </p:grpSp>
      <p:grpSp>
        <p:nvGrpSpPr>
          <p:cNvPr id="282" name="Gruppieren 281">
            <a:extLst>
              <a:ext uri="{FF2B5EF4-FFF2-40B4-BE49-F238E27FC236}">
                <a16:creationId xmlns:a16="http://schemas.microsoft.com/office/drawing/2014/main" id="{F403E7B6-46C6-42ED-A1A4-3012E9D2A44B}"/>
              </a:ext>
            </a:extLst>
          </p:cNvPr>
          <p:cNvGrpSpPr/>
          <p:nvPr/>
        </p:nvGrpSpPr>
        <p:grpSpPr>
          <a:xfrm>
            <a:off x="10402059" y="74708"/>
            <a:ext cx="1684800" cy="248760"/>
            <a:chOff x="10402059" y="74708"/>
            <a:chExt cx="1684800" cy="248760"/>
          </a:xfrm>
        </p:grpSpPr>
        <mc:AlternateContent xmlns:mc="http://schemas.openxmlformats.org/markup-compatibility/2006" xmlns:p14="http://schemas.microsoft.com/office/powerpoint/2010/main">
          <mc:Choice Requires="p14">
            <p:contentPart p14:bwMode="auto" r:id="rId263">
              <p14:nvContentPartPr>
                <p14:cNvPr id="263" name="Freihand 262">
                  <a:extLst>
                    <a:ext uri="{FF2B5EF4-FFF2-40B4-BE49-F238E27FC236}">
                      <a16:creationId xmlns:a16="http://schemas.microsoft.com/office/drawing/2014/main" id="{6A6D959C-AE71-4844-88B9-CD8263360F1B}"/>
                    </a:ext>
                  </a:extLst>
                </p14:cNvPr>
                <p14:cNvContentPartPr/>
                <p14:nvPr/>
              </p14:nvContentPartPr>
              <p14:xfrm>
                <a:off x="10402059" y="129788"/>
                <a:ext cx="119880" cy="81360"/>
              </p14:xfrm>
            </p:contentPart>
          </mc:Choice>
          <mc:Fallback xmlns="">
            <p:pic>
              <p:nvPicPr>
                <p:cNvPr id="263" name="Freihand 262">
                  <a:extLst>
                    <a:ext uri="{FF2B5EF4-FFF2-40B4-BE49-F238E27FC236}">
                      <a16:creationId xmlns:a16="http://schemas.microsoft.com/office/drawing/2014/main" id="{6A6D959C-AE71-4844-88B9-CD8263360F1B}"/>
                    </a:ext>
                  </a:extLst>
                </p:cNvPr>
                <p:cNvPicPr/>
                <p:nvPr/>
              </p:nvPicPr>
              <p:blipFill>
                <a:blip r:embed="rId264"/>
                <a:stretch>
                  <a:fillRect/>
                </a:stretch>
              </p:blipFill>
              <p:spPr>
                <a:xfrm>
                  <a:off x="10397739" y="125468"/>
                  <a:ext cx="128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4" name="Freihand 263">
                  <a:extLst>
                    <a:ext uri="{FF2B5EF4-FFF2-40B4-BE49-F238E27FC236}">
                      <a16:creationId xmlns:a16="http://schemas.microsoft.com/office/drawing/2014/main" id="{5C3B1466-2CF0-4B22-9A74-ADB33C0FEEE9}"/>
                    </a:ext>
                  </a:extLst>
                </p14:cNvPr>
                <p14:cNvContentPartPr/>
                <p14:nvPr/>
              </p14:nvContentPartPr>
              <p14:xfrm>
                <a:off x="10629219" y="150308"/>
                <a:ext cx="13680" cy="19800"/>
              </p14:xfrm>
            </p:contentPart>
          </mc:Choice>
          <mc:Fallback xmlns="">
            <p:pic>
              <p:nvPicPr>
                <p:cNvPr id="264" name="Freihand 263">
                  <a:extLst>
                    <a:ext uri="{FF2B5EF4-FFF2-40B4-BE49-F238E27FC236}">
                      <a16:creationId xmlns:a16="http://schemas.microsoft.com/office/drawing/2014/main" id="{5C3B1466-2CF0-4B22-9A74-ADB33C0FEEE9}"/>
                    </a:ext>
                  </a:extLst>
                </p:cNvPr>
                <p:cNvPicPr/>
                <p:nvPr/>
              </p:nvPicPr>
              <p:blipFill>
                <a:blip r:embed="rId266"/>
                <a:stretch>
                  <a:fillRect/>
                </a:stretch>
              </p:blipFill>
              <p:spPr>
                <a:xfrm>
                  <a:off x="10624899" y="145988"/>
                  <a:ext cx="22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5" name="Freihand 264">
                  <a:extLst>
                    <a:ext uri="{FF2B5EF4-FFF2-40B4-BE49-F238E27FC236}">
                      <a16:creationId xmlns:a16="http://schemas.microsoft.com/office/drawing/2014/main" id="{38D5D482-DF26-4A8B-9198-226B9E8B8293}"/>
                    </a:ext>
                  </a:extLst>
                </p14:cNvPr>
                <p14:cNvContentPartPr/>
                <p14:nvPr/>
              </p14:nvContentPartPr>
              <p14:xfrm>
                <a:off x="10633179" y="198908"/>
                <a:ext cx="6840" cy="4680"/>
              </p14:xfrm>
            </p:contentPart>
          </mc:Choice>
          <mc:Fallback xmlns="">
            <p:pic>
              <p:nvPicPr>
                <p:cNvPr id="265" name="Freihand 264">
                  <a:extLst>
                    <a:ext uri="{FF2B5EF4-FFF2-40B4-BE49-F238E27FC236}">
                      <a16:creationId xmlns:a16="http://schemas.microsoft.com/office/drawing/2014/main" id="{38D5D482-DF26-4A8B-9198-226B9E8B8293}"/>
                    </a:ext>
                  </a:extLst>
                </p:cNvPr>
                <p:cNvPicPr/>
                <p:nvPr/>
              </p:nvPicPr>
              <p:blipFill>
                <a:blip r:embed="rId268"/>
                <a:stretch>
                  <a:fillRect/>
                </a:stretch>
              </p:blipFill>
              <p:spPr>
                <a:xfrm>
                  <a:off x="10628859" y="194588"/>
                  <a:ext cx="15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6" name="Freihand 265">
                  <a:extLst>
                    <a:ext uri="{FF2B5EF4-FFF2-40B4-BE49-F238E27FC236}">
                      <a16:creationId xmlns:a16="http://schemas.microsoft.com/office/drawing/2014/main" id="{13FCD7E6-B58B-47FF-AE1F-F85CFE5666F4}"/>
                    </a:ext>
                  </a:extLst>
                </p14:cNvPr>
                <p14:cNvContentPartPr/>
                <p14:nvPr/>
              </p14:nvContentPartPr>
              <p14:xfrm>
                <a:off x="10712019" y="77228"/>
                <a:ext cx="92880" cy="140400"/>
              </p14:xfrm>
            </p:contentPart>
          </mc:Choice>
          <mc:Fallback xmlns="">
            <p:pic>
              <p:nvPicPr>
                <p:cNvPr id="266" name="Freihand 265">
                  <a:extLst>
                    <a:ext uri="{FF2B5EF4-FFF2-40B4-BE49-F238E27FC236}">
                      <a16:creationId xmlns:a16="http://schemas.microsoft.com/office/drawing/2014/main" id="{13FCD7E6-B58B-47FF-AE1F-F85CFE5666F4}"/>
                    </a:ext>
                  </a:extLst>
                </p:cNvPr>
                <p:cNvPicPr/>
                <p:nvPr/>
              </p:nvPicPr>
              <p:blipFill>
                <a:blip r:embed="rId270"/>
                <a:stretch>
                  <a:fillRect/>
                </a:stretch>
              </p:blipFill>
              <p:spPr>
                <a:xfrm>
                  <a:off x="10707699" y="72908"/>
                  <a:ext cx="101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7" name="Freihand 266">
                  <a:extLst>
                    <a:ext uri="{FF2B5EF4-FFF2-40B4-BE49-F238E27FC236}">
                      <a16:creationId xmlns:a16="http://schemas.microsoft.com/office/drawing/2014/main" id="{AF5A6BD1-7158-496A-817E-2D634801379F}"/>
                    </a:ext>
                  </a:extLst>
                </p14:cNvPr>
                <p14:cNvContentPartPr/>
                <p14:nvPr/>
              </p14:nvContentPartPr>
              <p14:xfrm>
                <a:off x="10865019" y="92348"/>
                <a:ext cx="72000" cy="107280"/>
              </p14:xfrm>
            </p:contentPart>
          </mc:Choice>
          <mc:Fallback xmlns="">
            <p:pic>
              <p:nvPicPr>
                <p:cNvPr id="267" name="Freihand 266">
                  <a:extLst>
                    <a:ext uri="{FF2B5EF4-FFF2-40B4-BE49-F238E27FC236}">
                      <a16:creationId xmlns:a16="http://schemas.microsoft.com/office/drawing/2014/main" id="{AF5A6BD1-7158-496A-817E-2D634801379F}"/>
                    </a:ext>
                  </a:extLst>
                </p:cNvPr>
                <p:cNvPicPr/>
                <p:nvPr/>
              </p:nvPicPr>
              <p:blipFill>
                <a:blip r:embed="rId272"/>
                <a:stretch>
                  <a:fillRect/>
                </a:stretch>
              </p:blipFill>
              <p:spPr>
                <a:xfrm>
                  <a:off x="10860699" y="88028"/>
                  <a:ext cx="80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8" name="Freihand 267">
                  <a:extLst>
                    <a:ext uri="{FF2B5EF4-FFF2-40B4-BE49-F238E27FC236}">
                      <a16:creationId xmlns:a16="http://schemas.microsoft.com/office/drawing/2014/main" id="{1F3826CF-CBC6-49D0-B01F-F789A36FFE31}"/>
                    </a:ext>
                  </a:extLst>
                </p14:cNvPr>
                <p14:cNvContentPartPr/>
                <p14:nvPr/>
              </p14:nvContentPartPr>
              <p14:xfrm>
                <a:off x="11016219" y="123668"/>
                <a:ext cx="10080" cy="14760"/>
              </p14:xfrm>
            </p:contentPart>
          </mc:Choice>
          <mc:Fallback xmlns="">
            <p:pic>
              <p:nvPicPr>
                <p:cNvPr id="268" name="Freihand 267">
                  <a:extLst>
                    <a:ext uri="{FF2B5EF4-FFF2-40B4-BE49-F238E27FC236}">
                      <a16:creationId xmlns:a16="http://schemas.microsoft.com/office/drawing/2014/main" id="{1F3826CF-CBC6-49D0-B01F-F789A36FFE31}"/>
                    </a:ext>
                  </a:extLst>
                </p:cNvPr>
                <p:cNvPicPr/>
                <p:nvPr/>
              </p:nvPicPr>
              <p:blipFill>
                <a:blip r:embed="rId224"/>
                <a:stretch>
                  <a:fillRect/>
                </a:stretch>
              </p:blipFill>
              <p:spPr>
                <a:xfrm>
                  <a:off x="11011899" y="119348"/>
                  <a:ext cx="18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69" name="Freihand 268">
                  <a:extLst>
                    <a:ext uri="{FF2B5EF4-FFF2-40B4-BE49-F238E27FC236}">
                      <a16:creationId xmlns:a16="http://schemas.microsoft.com/office/drawing/2014/main" id="{7BF31CE0-105A-4B93-8E9A-0EF2C1C79C88}"/>
                    </a:ext>
                  </a:extLst>
                </p14:cNvPr>
                <p14:cNvContentPartPr/>
                <p14:nvPr/>
              </p14:nvContentPartPr>
              <p14:xfrm>
                <a:off x="11025579" y="120428"/>
                <a:ext cx="148320" cy="62280"/>
              </p14:xfrm>
            </p:contentPart>
          </mc:Choice>
          <mc:Fallback xmlns="">
            <p:pic>
              <p:nvPicPr>
                <p:cNvPr id="269" name="Freihand 268">
                  <a:extLst>
                    <a:ext uri="{FF2B5EF4-FFF2-40B4-BE49-F238E27FC236}">
                      <a16:creationId xmlns:a16="http://schemas.microsoft.com/office/drawing/2014/main" id="{7BF31CE0-105A-4B93-8E9A-0EF2C1C79C88}"/>
                    </a:ext>
                  </a:extLst>
                </p:cNvPr>
                <p:cNvPicPr/>
                <p:nvPr/>
              </p:nvPicPr>
              <p:blipFill>
                <a:blip r:embed="rId275"/>
                <a:stretch>
                  <a:fillRect/>
                </a:stretch>
              </p:blipFill>
              <p:spPr>
                <a:xfrm>
                  <a:off x="11021259" y="116108"/>
                  <a:ext cx="156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70" name="Freihand 269">
                  <a:extLst>
                    <a:ext uri="{FF2B5EF4-FFF2-40B4-BE49-F238E27FC236}">
                      <a16:creationId xmlns:a16="http://schemas.microsoft.com/office/drawing/2014/main" id="{18F5914E-90D4-437D-9BA5-DA1896DBF3F1}"/>
                    </a:ext>
                  </a:extLst>
                </p14:cNvPr>
                <p14:cNvContentPartPr/>
                <p14:nvPr/>
              </p14:nvContentPartPr>
              <p14:xfrm>
                <a:off x="11155539" y="74708"/>
                <a:ext cx="90720" cy="151560"/>
              </p14:xfrm>
            </p:contentPart>
          </mc:Choice>
          <mc:Fallback xmlns="">
            <p:pic>
              <p:nvPicPr>
                <p:cNvPr id="270" name="Freihand 269">
                  <a:extLst>
                    <a:ext uri="{FF2B5EF4-FFF2-40B4-BE49-F238E27FC236}">
                      <a16:creationId xmlns:a16="http://schemas.microsoft.com/office/drawing/2014/main" id="{18F5914E-90D4-437D-9BA5-DA1896DBF3F1}"/>
                    </a:ext>
                  </a:extLst>
                </p:cNvPr>
                <p:cNvPicPr/>
                <p:nvPr/>
              </p:nvPicPr>
              <p:blipFill>
                <a:blip r:embed="rId277"/>
                <a:stretch>
                  <a:fillRect/>
                </a:stretch>
              </p:blipFill>
              <p:spPr>
                <a:xfrm>
                  <a:off x="11151219" y="70388"/>
                  <a:ext cx="99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71" name="Freihand 270">
                  <a:extLst>
                    <a:ext uri="{FF2B5EF4-FFF2-40B4-BE49-F238E27FC236}">
                      <a16:creationId xmlns:a16="http://schemas.microsoft.com/office/drawing/2014/main" id="{0EAAE24E-F11E-454B-90DA-D946A8A7CA4B}"/>
                    </a:ext>
                  </a:extLst>
                </p14:cNvPr>
                <p14:cNvContentPartPr/>
                <p14:nvPr/>
              </p14:nvContentPartPr>
              <p14:xfrm>
                <a:off x="11273619" y="174068"/>
                <a:ext cx="179280" cy="11520"/>
              </p14:xfrm>
            </p:contentPart>
          </mc:Choice>
          <mc:Fallback xmlns="">
            <p:pic>
              <p:nvPicPr>
                <p:cNvPr id="271" name="Freihand 270">
                  <a:extLst>
                    <a:ext uri="{FF2B5EF4-FFF2-40B4-BE49-F238E27FC236}">
                      <a16:creationId xmlns:a16="http://schemas.microsoft.com/office/drawing/2014/main" id="{0EAAE24E-F11E-454B-90DA-D946A8A7CA4B}"/>
                    </a:ext>
                  </a:extLst>
                </p:cNvPr>
                <p:cNvPicPr/>
                <p:nvPr/>
              </p:nvPicPr>
              <p:blipFill>
                <a:blip r:embed="rId279"/>
                <a:stretch>
                  <a:fillRect/>
                </a:stretch>
              </p:blipFill>
              <p:spPr>
                <a:xfrm>
                  <a:off x="11269299" y="169748"/>
                  <a:ext cx="187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72" name="Freihand 271">
                  <a:extLst>
                    <a:ext uri="{FF2B5EF4-FFF2-40B4-BE49-F238E27FC236}">
                      <a16:creationId xmlns:a16="http://schemas.microsoft.com/office/drawing/2014/main" id="{8E146923-1879-4A23-99EB-388D6968C164}"/>
                    </a:ext>
                  </a:extLst>
                </p14:cNvPr>
                <p14:cNvContentPartPr/>
                <p14:nvPr/>
              </p14:nvContentPartPr>
              <p14:xfrm>
                <a:off x="11292699" y="199988"/>
                <a:ext cx="177480" cy="26640"/>
              </p14:xfrm>
            </p:contentPart>
          </mc:Choice>
          <mc:Fallback xmlns="">
            <p:pic>
              <p:nvPicPr>
                <p:cNvPr id="272" name="Freihand 271">
                  <a:extLst>
                    <a:ext uri="{FF2B5EF4-FFF2-40B4-BE49-F238E27FC236}">
                      <a16:creationId xmlns:a16="http://schemas.microsoft.com/office/drawing/2014/main" id="{8E146923-1879-4A23-99EB-388D6968C164}"/>
                    </a:ext>
                  </a:extLst>
                </p:cNvPr>
                <p:cNvPicPr/>
                <p:nvPr/>
              </p:nvPicPr>
              <p:blipFill>
                <a:blip r:embed="rId281"/>
                <a:stretch>
                  <a:fillRect/>
                </a:stretch>
              </p:blipFill>
              <p:spPr>
                <a:xfrm>
                  <a:off x="11288379" y="195668"/>
                  <a:ext cx="186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73" name="Freihand 272">
                  <a:extLst>
                    <a:ext uri="{FF2B5EF4-FFF2-40B4-BE49-F238E27FC236}">
                      <a16:creationId xmlns:a16="http://schemas.microsoft.com/office/drawing/2014/main" id="{F22DE64F-091A-46D2-B915-96DE25C44456}"/>
                    </a:ext>
                  </a:extLst>
                </p14:cNvPr>
                <p14:cNvContentPartPr/>
                <p14:nvPr/>
              </p14:nvContentPartPr>
              <p14:xfrm>
                <a:off x="11306019" y="74708"/>
                <a:ext cx="146880" cy="248760"/>
              </p14:xfrm>
            </p:contentPart>
          </mc:Choice>
          <mc:Fallback xmlns="">
            <p:pic>
              <p:nvPicPr>
                <p:cNvPr id="273" name="Freihand 272">
                  <a:extLst>
                    <a:ext uri="{FF2B5EF4-FFF2-40B4-BE49-F238E27FC236}">
                      <a16:creationId xmlns:a16="http://schemas.microsoft.com/office/drawing/2014/main" id="{F22DE64F-091A-46D2-B915-96DE25C44456}"/>
                    </a:ext>
                  </a:extLst>
                </p:cNvPr>
                <p:cNvPicPr/>
                <p:nvPr/>
              </p:nvPicPr>
              <p:blipFill>
                <a:blip r:embed="rId283"/>
                <a:stretch>
                  <a:fillRect/>
                </a:stretch>
              </p:blipFill>
              <p:spPr>
                <a:xfrm>
                  <a:off x="11301699" y="70388"/>
                  <a:ext cx="155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74" name="Freihand 273">
                  <a:extLst>
                    <a:ext uri="{FF2B5EF4-FFF2-40B4-BE49-F238E27FC236}">
                      <a16:creationId xmlns:a16="http://schemas.microsoft.com/office/drawing/2014/main" id="{4E93855E-F05F-4DB2-A198-FCDE04CFCE88}"/>
                    </a:ext>
                  </a:extLst>
                </p14:cNvPr>
                <p14:cNvContentPartPr/>
                <p14:nvPr/>
              </p14:nvContentPartPr>
              <p14:xfrm>
                <a:off x="11568459" y="156068"/>
                <a:ext cx="73080" cy="88920"/>
              </p14:xfrm>
            </p:contentPart>
          </mc:Choice>
          <mc:Fallback xmlns="">
            <p:pic>
              <p:nvPicPr>
                <p:cNvPr id="274" name="Freihand 273">
                  <a:extLst>
                    <a:ext uri="{FF2B5EF4-FFF2-40B4-BE49-F238E27FC236}">
                      <a16:creationId xmlns:a16="http://schemas.microsoft.com/office/drawing/2014/main" id="{4E93855E-F05F-4DB2-A198-FCDE04CFCE88}"/>
                    </a:ext>
                  </a:extLst>
                </p:cNvPr>
                <p:cNvPicPr/>
                <p:nvPr/>
              </p:nvPicPr>
              <p:blipFill>
                <a:blip r:embed="rId285"/>
                <a:stretch>
                  <a:fillRect/>
                </a:stretch>
              </p:blipFill>
              <p:spPr>
                <a:xfrm>
                  <a:off x="11564139" y="151748"/>
                  <a:ext cx="81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75" name="Freihand 274">
                  <a:extLst>
                    <a:ext uri="{FF2B5EF4-FFF2-40B4-BE49-F238E27FC236}">
                      <a16:creationId xmlns:a16="http://schemas.microsoft.com/office/drawing/2014/main" id="{B2AC3BEB-6C1C-4D8F-86EE-AD31BDD1DD0C}"/>
                    </a:ext>
                  </a:extLst>
                </p14:cNvPr>
                <p14:cNvContentPartPr/>
                <p14:nvPr/>
              </p14:nvContentPartPr>
              <p14:xfrm>
                <a:off x="11703459" y="158588"/>
                <a:ext cx="360" cy="360"/>
              </p14:xfrm>
            </p:contentPart>
          </mc:Choice>
          <mc:Fallback xmlns="">
            <p:pic>
              <p:nvPicPr>
                <p:cNvPr id="275" name="Freihand 274">
                  <a:extLst>
                    <a:ext uri="{FF2B5EF4-FFF2-40B4-BE49-F238E27FC236}">
                      <a16:creationId xmlns:a16="http://schemas.microsoft.com/office/drawing/2014/main" id="{B2AC3BEB-6C1C-4D8F-86EE-AD31BDD1DD0C}"/>
                    </a:ext>
                  </a:extLst>
                </p:cNvPr>
                <p:cNvPicPr/>
                <p:nvPr/>
              </p:nvPicPr>
              <p:blipFill>
                <a:blip r:embed="rId242"/>
                <a:stretch>
                  <a:fillRect/>
                </a:stretch>
              </p:blipFill>
              <p:spPr>
                <a:xfrm>
                  <a:off x="11699139" y="154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76" name="Freihand 275">
                  <a:extLst>
                    <a:ext uri="{FF2B5EF4-FFF2-40B4-BE49-F238E27FC236}">
                      <a16:creationId xmlns:a16="http://schemas.microsoft.com/office/drawing/2014/main" id="{430743FA-7157-4694-9C5E-43F9F4F7FA4A}"/>
                    </a:ext>
                  </a:extLst>
                </p14:cNvPr>
                <p14:cNvContentPartPr/>
                <p14:nvPr/>
              </p14:nvContentPartPr>
              <p14:xfrm>
                <a:off x="11712459" y="210788"/>
                <a:ext cx="7200" cy="7560"/>
              </p14:xfrm>
            </p:contentPart>
          </mc:Choice>
          <mc:Fallback xmlns="">
            <p:pic>
              <p:nvPicPr>
                <p:cNvPr id="276" name="Freihand 275">
                  <a:extLst>
                    <a:ext uri="{FF2B5EF4-FFF2-40B4-BE49-F238E27FC236}">
                      <a16:creationId xmlns:a16="http://schemas.microsoft.com/office/drawing/2014/main" id="{430743FA-7157-4694-9C5E-43F9F4F7FA4A}"/>
                    </a:ext>
                  </a:extLst>
                </p:cNvPr>
                <p:cNvPicPr/>
                <p:nvPr/>
              </p:nvPicPr>
              <p:blipFill>
                <a:blip r:embed="rId21"/>
                <a:stretch>
                  <a:fillRect/>
                </a:stretch>
              </p:blipFill>
              <p:spPr>
                <a:xfrm>
                  <a:off x="11708139" y="206468"/>
                  <a:ext cx="1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77" name="Freihand 276">
                  <a:extLst>
                    <a:ext uri="{FF2B5EF4-FFF2-40B4-BE49-F238E27FC236}">
                      <a16:creationId xmlns:a16="http://schemas.microsoft.com/office/drawing/2014/main" id="{2C2A741D-0C5D-43D6-A0E5-AA91AE3E78AA}"/>
                    </a:ext>
                  </a:extLst>
                </p14:cNvPr>
                <p14:cNvContentPartPr/>
                <p14:nvPr/>
              </p14:nvContentPartPr>
              <p14:xfrm>
                <a:off x="11750259" y="162548"/>
                <a:ext cx="83880" cy="50400"/>
              </p14:xfrm>
            </p:contentPart>
          </mc:Choice>
          <mc:Fallback xmlns="">
            <p:pic>
              <p:nvPicPr>
                <p:cNvPr id="277" name="Freihand 276">
                  <a:extLst>
                    <a:ext uri="{FF2B5EF4-FFF2-40B4-BE49-F238E27FC236}">
                      <a16:creationId xmlns:a16="http://schemas.microsoft.com/office/drawing/2014/main" id="{2C2A741D-0C5D-43D6-A0E5-AA91AE3E78AA}"/>
                    </a:ext>
                  </a:extLst>
                </p:cNvPr>
                <p:cNvPicPr/>
                <p:nvPr/>
              </p:nvPicPr>
              <p:blipFill>
                <a:blip r:embed="rId289"/>
                <a:stretch>
                  <a:fillRect/>
                </a:stretch>
              </p:blipFill>
              <p:spPr>
                <a:xfrm>
                  <a:off x="11745939" y="158228"/>
                  <a:ext cx="92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78" name="Freihand 277">
                  <a:extLst>
                    <a:ext uri="{FF2B5EF4-FFF2-40B4-BE49-F238E27FC236}">
                      <a16:creationId xmlns:a16="http://schemas.microsoft.com/office/drawing/2014/main" id="{7EE77F56-722F-4A9B-9773-CFB0150D841E}"/>
                    </a:ext>
                  </a:extLst>
                </p14:cNvPr>
                <p14:cNvContentPartPr/>
                <p14:nvPr/>
              </p14:nvContentPartPr>
              <p14:xfrm>
                <a:off x="11779419" y="98108"/>
                <a:ext cx="105840" cy="191520"/>
              </p14:xfrm>
            </p:contentPart>
          </mc:Choice>
          <mc:Fallback xmlns="">
            <p:pic>
              <p:nvPicPr>
                <p:cNvPr id="278" name="Freihand 277">
                  <a:extLst>
                    <a:ext uri="{FF2B5EF4-FFF2-40B4-BE49-F238E27FC236}">
                      <a16:creationId xmlns:a16="http://schemas.microsoft.com/office/drawing/2014/main" id="{7EE77F56-722F-4A9B-9773-CFB0150D841E}"/>
                    </a:ext>
                  </a:extLst>
                </p:cNvPr>
                <p:cNvPicPr/>
                <p:nvPr/>
              </p:nvPicPr>
              <p:blipFill>
                <a:blip r:embed="rId291"/>
                <a:stretch>
                  <a:fillRect/>
                </a:stretch>
              </p:blipFill>
              <p:spPr>
                <a:xfrm>
                  <a:off x="11775099" y="93788"/>
                  <a:ext cx="114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79" name="Freihand 278">
                  <a:extLst>
                    <a:ext uri="{FF2B5EF4-FFF2-40B4-BE49-F238E27FC236}">
                      <a16:creationId xmlns:a16="http://schemas.microsoft.com/office/drawing/2014/main" id="{A7B5F083-C384-494A-90DC-9C7DDE67CF76}"/>
                    </a:ext>
                  </a:extLst>
                </p14:cNvPr>
                <p14:cNvContentPartPr/>
                <p14:nvPr/>
              </p14:nvContentPartPr>
              <p14:xfrm>
                <a:off x="11489979" y="100628"/>
                <a:ext cx="102960" cy="181440"/>
              </p14:xfrm>
            </p:contentPart>
          </mc:Choice>
          <mc:Fallback xmlns="">
            <p:pic>
              <p:nvPicPr>
                <p:cNvPr id="279" name="Freihand 278">
                  <a:extLst>
                    <a:ext uri="{FF2B5EF4-FFF2-40B4-BE49-F238E27FC236}">
                      <a16:creationId xmlns:a16="http://schemas.microsoft.com/office/drawing/2014/main" id="{A7B5F083-C384-494A-90DC-9C7DDE67CF76}"/>
                    </a:ext>
                  </a:extLst>
                </p:cNvPr>
                <p:cNvPicPr/>
                <p:nvPr/>
              </p:nvPicPr>
              <p:blipFill>
                <a:blip r:embed="rId293"/>
                <a:stretch>
                  <a:fillRect/>
                </a:stretch>
              </p:blipFill>
              <p:spPr>
                <a:xfrm>
                  <a:off x="11485659" y="96308"/>
                  <a:ext cx="111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80" name="Freihand 279">
                  <a:extLst>
                    <a:ext uri="{FF2B5EF4-FFF2-40B4-BE49-F238E27FC236}">
                      <a16:creationId xmlns:a16="http://schemas.microsoft.com/office/drawing/2014/main" id="{853C0439-0D20-48FF-B203-D192E1F448B9}"/>
                    </a:ext>
                  </a:extLst>
                </p14:cNvPr>
                <p14:cNvContentPartPr/>
                <p14:nvPr/>
              </p14:nvContentPartPr>
              <p14:xfrm>
                <a:off x="11941059" y="160748"/>
                <a:ext cx="14400" cy="54000"/>
              </p14:xfrm>
            </p:contentPart>
          </mc:Choice>
          <mc:Fallback xmlns="">
            <p:pic>
              <p:nvPicPr>
                <p:cNvPr id="280" name="Freihand 279">
                  <a:extLst>
                    <a:ext uri="{FF2B5EF4-FFF2-40B4-BE49-F238E27FC236}">
                      <a16:creationId xmlns:a16="http://schemas.microsoft.com/office/drawing/2014/main" id="{853C0439-0D20-48FF-B203-D192E1F448B9}"/>
                    </a:ext>
                  </a:extLst>
                </p:cNvPr>
                <p:cNvPicPr/>
                <p:nvPr/>
              </p:nvPicPr>
              <p:blipFill>
                <a:blip r:embed="rId295"/>
                <a:stretch>
                  <a:fillRect/>
                </a:stretch>
              </p:blipFill>
              <p:spPr>
                <a:xfrm>
                  <a:off x="11936739" y="156428"/>
                  <a:ext cx="23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81" name="Freihand 280">
                  <a:extLst>
                    <a:ext uri="{FF2B5EF4-FFF2-40B4-BE49-F238E27FC236}">
                      <a16:creationId xmlns:a16="http://schemas.microsoft.com/office/drawing/2014/main" id="{F28ADE00-7F6E-4FDB-9164-33503E6E5980}"/>
                    </a:ext>
                  </a:extLst>
                </p14:cNvPr>
                <p14:cNvContentPartPr/>
                <p14:nvPr/>
              </p14:nvContentPartPr>
              <p14:xfrm>
                <a:off x="11973819" y="147428"/>
                <a:ext cx="113040" cy="74880"/>
              </p14:xfrm>
            </p:contentPart>
          </mc:Choice>
          <mc:Fallback xmlns="">
            <p:pic>
              <p:nvPicPr>
                <p:cNvPr id="281" name="Freihand 280">
                  <a:extLst>
                    <a:ext uri="{FF2B5EF4-FFF2-40B4-BE49-F238E27FC236}">
                      <a16:creationId xmlns:a16="http://schemas.microsoft.com/office/drawing/2014/main" id="{F28ADE00-7F6E-4FDB-9164-33503E6E5980}"/>
                    </a:ext>
                  </a:extLst>
                </p:cNvPr>
                <p:cNvPicPr/>
                <p:nvPr/>
              </p:nvPicPr>
              <p:blipFill>
                <a:blip r:embed="rId297"/>
                <a:stretch>
                  <a:fillRect/>
                </a:stretch>
              </p:blipFill>
              <p:spPr>
                <a:xfrm>
                  <a:off x="11969499" y="143108"/>
                  <a:ext cx="121680" cy="83520"/>
                </a:xfrm>
                <a:prstGeom prst="rect">
                  <a:avLst/>
                </a:prstGeom>
              </p:spPr>
            </p:pic>
          </mc:Fallback>
        </mc:AlternateContent>
      </p:grpSp>
      <p:grpSp>
        <p:nvGrpSpPr>
          <p:cNvPr id="285" name="Gruppieren 284">
            <a:extLst>
              <a:ext uri="{FF2B5EF4-FFF2-40B4-BE49-F238E27FC236}">
                <a16:creationId xmlns:a16="http://schemas.microsoft.com/office/drawing/2014/main" id="{EABB40C0-BABF-41C0-8278-8E15FF5C071D}"/>
              </a:ext>
            </a:extLst>
          </p:cNvPr>
          <p:cNvGrpSpPr/>
          <p:nvPr/>
        </p:nvGrpSpPr>
        <p:grpSpPr>
          <a:xfrm>
            <a:off x="6346659" y="-36172"/>
            <a:ext cx="2340360" cy="718920"/>
            <a:chOff x="6346659" y="-36172"/>
            <a:chExt cx="2340360" cy="718920"/>
          </a:xfrm>
        </p:grpSpPr>
        <mc:AlternateContent xmlns:mc="http://schemas.openxmlformats.org/markup-compatibility/2006" xmlns:p14="http://schemas.microsoft.com/office/powerpoint/2010/main">
          <mc:Choice Requires="p14">
            <p:contentPart p14:bwMode="auto" r:id="rId298">
              <p14:nvContentPartPr>
                <p14:cNvPr id="232" name="Freihand 231">
                  <a:extLst>
                    <a:ext uri="{FF2B5EF4-FFF2-40B4-BE49-F238E27FC236}">
                      <a16:creationId xmlns:a16="http://schemas.microsoft.com/office/drawing/2014/main" id="{AFA909CD-81FB-4FBA-99D5-1F3AB13C792C}"/>
                    </a:ext>
                  </a:extLst>
                </p14:cNvPr>
                <p14:cNvContentPartPr/>
                <p14:nvPr/>
              </p14:nvContentPartPr>
              <p14:xfrm>
                <a:off x="6531339" y="94508"/>
                <a:ext cx="126360" cy="123840"/>
              </p14:xfrm>
            </p:contentPart>
          </mc:Choice>
          <mc:Fallback xmlns="">
            <p:pic>
              <p:nvPicPr>
                <p:cNvPr id="232" name="Freihand 231">
                  <a:extLst>
                    <a:ext uri="{FF2B5EF4-FFF2-40B4-BE49-F238E27FC236}">
                      <a16:creationId xmlns:a16="http://schemas.microsoft.com/office/drawing/2014/main" id="{AFA909CD-81FB-4FBA-99D5-1F3AB13C792C}"/>
                    </a:ext>
                  </a:extLst>
                </p:cNvPr>
                <p:cNvPicPr/>
                <p:nvPr/>
              </p:nvPicPr>
              <p:blipFill>
                <a:blip r:embed="rId299"/>
                <a:stretch>
                  <a:fillRect/>
                </a:stretch>
              </p:blipFill>
              <p:spPr>
                <a:xfrm>
                  <a:off x="6527019" y="90188"/>
                  <a:ext cx="135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3" name="Freihand 232">
                  <a:extLst>
                    <a:ext uri="{FF2B5EF4-FFF2-40B4-BE49-F238E27FC236}">
                      <a16:creationId xmlns:a16="http://schemas.microsoft.com/office/drawing/2014/main" id="{D632F29A-D29F-4B65-830B-11030645F66D}"/>
                    </a:ext>
                  </a:extLst>
                </p14:cNvPr>
                <p14:cNvContentPartPr/>
                <p14:nvPr/>
              </p14:nvContentPartPr>
              <p14:xfrm>
                <a:off x="6472659" y="270188"/>
                <a:ext cx="246240" cy="22680"/>
              </p14:xfrm>
            </p:contentPart>
          </mc:Choice>
          <mc:Fallback xmlns="">
            <p:pic>
              <p:nvPicPr>
                <p:cNvPr id="233" name="Freihand 232">
                  <a:extLst>
                    <a:ext uri="{FF2B5EF4-FFF2-40B4-BE49-F238E27FC236}">
                      <a16:creationId xmlns:a16="http://schemas.microsoft.com/office/drawing/2014/main" id="{D632F29A-D29F-4B65-830B-11030645F66D}"/>
                    </a:ext>
                  </a:extLst>
                </p:cNvPr>
                <p:cNvPicPr/>
                <p:nvPr/>
              </p:nvPicPr>
              <p:blipFill>
                <a:blip r:embed="rId301"/>
                <a:stretch>
                  <a:fillRect/>
                </a:stretch>
              </p:blipFill>
              <p:spPr>
                <a:xfrm>
                  <a:off x="6468339" y="265868"/>
                  <a:ext cx="254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4" name="Freihand 233">
                  <a:extLst>
                    <a:ext uri="{FF2B5EF4-FFF2-40B4-BE49-F238E27FC236}">
                      <a16:creationId xmlns:a16="http://schemas.microsoft.com/office/drawing/2014/main" id="{C806B45C-36F9-43FE-AE3B-ADCFDD3FBEB8}"/>
                    </a:ext>
                  </a:extLst>
                </p14:cNvPr>
                <p14:cNvContentPartPr/>
                <p14:nvPr/>
              </p14:nvContentPartPr>
              <p14:xfrm>
                <a:off x="6465819" y="350828"/>
                <a:ext cx="100440" cy="135360"/>
              </p14:xfrm>
            </p:contentPart>
          </mc:Choice>
          <mc:Fallback xmlns="">
            <p:pic>
              <p:nvPicPr>
                <p:cNvPr id="234" name="Freihand 233">
                  <a:extLst>
                    <a:ext uri="{FF2B5EF4-FFF2-40B4-BE49-F238E27FC236}">
                      <a16:creationId xmlns:a16="http://schemas.microsoft.com/office/drawing/2014/main" id="{C806B45C-36F9-43FE-AE3B-ADCFDD3FBEB8}"/>
                    </a:ext>
                  </a:extLst>
                </p:cNvPr>
                <p:cNvPicPr/>
                <p:nvPr/>
              </p:nvPicPr>
              <p:blipFill>
                <a:blip r:embed="rId303"/>
                <a:stretch>
                  <a:fillRect/>
                </a:stretch>
              </p:blipFill>
              <p:spPr>
                <a:xfrm>
                  <a:off x="6461499" y="346508"/>
                  <a:ext cx="109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5" name="Freihand 234">
                  <a:extLst>
                    <a:ext uri="{FF2B5EF4-FFF2-40B4-BE49-F238E27FC236}">
                      <a16:creationId xmlns:a16="http://schemas.microsoft.com/office/drawing/2014/main" id="{5A6542A7-CD2F-4CF2-83EB-79E6AAE87167}"/>
                    </a:ext>
                  </a:extLst>
                </p14:cNvPr>
                <p14:cNvContentPartPr/>
                <p14:nvPr/>
              </p14:nvContentPartPr>
              <p14:xfrm>
                <a:off x="6597579" y="432548"/>
                <a:ext cx="32040" cy="104760"/>
              </p14:xfrm>
            </p:contentPart>
          </mc:Choice>
          <mc:Fallback xmlns="">
            <p:pic>
              <p:nvPicPr>
                <p:cNvPr id="235" name="Freihand 234">
                  <a:extLst>
                    <a:ext uri="{FF2B5EF4-FFF2-40B4-BE49-F238E27FC236}">
                      <a16:creationId xmlns:a16="http://schemas.microsoft.com/office/drawing/2014/main" id="{5A6542A7-CD2F-4CF2-83EB-79E6AAE87167}"/>
                    </a:ext>
                  </a:extLst>
                </p:cNvPr>
                <p:cNvPicPr/>
                <p:nvPr/>
              </p:nvPicPr>
              <p:blipFill>
                <a:blip r:embed="rId305"/>
                <a:stretch>
                  <a:fillRect/>
                </a:stretch>
              </p:blipFill>
              <p:spPr>
                <a:xfrm>
                  <a:off x="6593259" y="428228"/>
                  <a:ext cx="40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6" name="Freihand 235">
                  <a:extLst>
                    <a:ext uri="{FF2B5EF4-FFF2-40B4-BE49-F238E27FC236}">
                      <a16:creationId xmlns:a16="http://schemas.microsoft.com/office/drawing/2014/main" id="{88F86374-ABA7-432C-925A-F101B10E3E46}"/>
                    </a:ext>
                  </a:extLst>
                </p14:cNvPr>
                <p14:cNvContentPartPr/>
                <p14:nvPr/>
              </p14:nvContentPartPr>
              <p14:xfrm>
                <a:off x="6668139" y="345788"/>
                <a:ext cx="134280" cy="99720"/>
              </p14:xfrm>
            </p:contentPart>
          </mc:Choice>
          <mc:Fallback xmlns="">
            <p:pic>
              <p:nvPicPr>
                <p:cNvPr id="236" name="Freihand 235">
                  <a:extLst>
                    <a:ext uri="{FF2B5EF4-FFF2-40B4-BE49-F238E27FC236}">
                      <a16:creationId xmlns:a16="http://schemas.microsoft.com/office/drawing/2014/main" id="{88F86374-ABA7-432C-925A-F101B10E3E46}"/>
                    </a:ext>
                  </a:extLst>
                </p:cNvPr>
                <p:cNvPicPr/>
                <p:nvPr/>
              </p:nvPicPr>
              <p:blipFill>
                <a:blip r:embed="rId307"/>
                <a:stretch>
                  <a:fillRect/>
                </a:stretch>
              </p:blipFill>
              <p:spPr>
                <a:xfrm>
                  <a:off x="6663819" y="341468"/>
                  <a:ext cx="142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7" name="Freihand 236">
                  <a:extLst>
                    <a:ext uri="{FF2B5EF4-FFF2-40B4-BE49-F238E27FC236}">
                      <a16:creationId xmlns:a16="http://schemas.microsoft.com/office/drawing/2014/main" id="{98CA063A-5B5C-46D0-8C81-D8EB7126C101}"/>
                    </a:ext>
                  </a:extLst>
                </p14:cNvPr>
                <p14:cNvContentPartPr/>
                <p14:nvPr/>
              </p14:nvContentPartPr>
              <p14:xfrm>
                <a:off x="7023819" y="273788"/>
                <a:ext cx="151920" cy="15480"/>
              </p14:xfrm>
            </p:contentPart>
          </mc:Choice>
          <mc:Fallback xmlns="">
            <p:pic>
              <p:nvPicPr>
                <p:cNvPr id="237" name="Freihand 236">
                  <a:extLst>
                    <a:ext uri="{FF2B5EF4-FFF2-40B4-BE49-F238E27FC236}">
                      <a16:creationId xmlns:a16="http://schemas.microsoft.com/office/drawing/2014/main" id="{98CA063A-5B5C-46D0-8C81-D8EB7126C101}"/>
                    </a:ext>
                  </a:extLst>
                </p:cNvPr>
                <p:cNvPicPr/>
                <p:nvPr/>
              </p:nvPicPr>
              <p:blipFill>
                <a:blip r:embed="rId309"/>
                <a:stretch>
                  <a:fillRect/>
                </a:stretch>
              </p:blipFill>
              <p:spPr>
                <a:xfrm>
                  <a:off x="7019499" y="269468"/>
                  <a:ext cx="160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8" name="Freihand 237">
                  <a:extLst>
                    <a:ext uri="{FF2B5EF4-FFF2-40B4-BE49-F238E27FC236}">
                      <a16:creationId xmlns:a16="http://schemas.microsoft.com/office/drawing/2014/main" id="{71109312-CA0E-4E13-A202-73739E7D55F3}"/>
                    </a:ext>
                  </a:extLst>
                </p14:cNvPr>
                <p14:cNvContentPartPr/>
                <p14:nvPr/>
              </p14:nvContentPartPr>
              <p14:xfrm>
                <a:off x="7029939" y="335348"/>
                <a:ext cx="174240" cy="8280"/>
              </p14:xfrm>
            </p:contentPart>
          </mc:Choice>
          <mc:Fallback xmlns="">
            <p:pic>
              <p:nvPicPr>
                <p:cNvPr id="238" name="Freihand 237">
                  <a:extLst>
                    <a:ext uri="{FF2B5EF4-FFF2-40B4-BE49-F238E27FC236}">
                      <a16:creationId xmlns:a16="http://schemas.microsoft.com/office/drawing/2014/main" id="{71109312-CA0E-4E13-A202-73739E7D55F3}"/>
                    </a:ext>
                  </a:extLst>
                </p:cNvPr>
                <p:cNvPicPr/>
                <p:nvPr/>
              </p:nvPicPr>
              <p:blipFill>
                <a:blip r:embed="rId311"/>
                <a:stretch>
                  <a:fillRect/>
                </a:stretch>
              </p:blipFill>
              <p:spPr>
                <a:xfrm>
                  <a:off x="7025619" y="331028"/>
                  <a:ext cx="182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9" name="Freihand 238">
                  <a:extLst>
                    <a:ext uri="{FF2B5EF4-FFF2-40B4-BE49-F238E27FC236}">
                      <a16:creationId xmlns:a16="http://schemas.microsoft.com/office/drawing/2014/main" id="{9B60DF97-DFAA-43CD-9A9D-6507D286AFC9}"/>
                    </a:ext>
                  </a:extLst>
                </p14:cNvPr>
                <p14:cNvContentPartPr/>
                <p14:nvPr/>
              </p14:nvContentPartPr>
              <p14:xfrm>
                <a:off x="7470939" y="84068"/>
                <a:ext cx="109800" cy="102600"/>
              </p14:xfrm>
            </p:contentPart>
          </mc:Choice>
          <mc:Fallback xmlns="">
            <p:pic>
              <p:nvPicPr>
                <p:cNvPr id="239" name="Freihand 238">
                  <a:extLst>
                    <a:ext uri="{FF2B5EF4-FFF2-40B4-BE49-F238E27FC236}">
                      <a16:creationId xmlns:a16="http://schemas.microsoft.com/office/drawing/2014/main" id="{9B60DF97-DFAA-43CD-9A9D-6507D286AFC9}"/>
                    </a:ext>
                  </a:extLst>
                </p:cNvPr>
                <p:cNvPicPr/>
                <p:nvPr/>
              </p:nvPicPr>
              <p:blipFill>
                <a:blip r:embed="rId313"/>
                <a:stretch>
                  <a:fillRect/>
                </a:stretch>
              </p:blipFill>
              <p:spPr>
                <a:xfrm>
                  <a:off x="7466619" y="79748"/>
                  <a:ext cx="118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0" name="Freihand 239">
                  <a:extLst>
                    <a:ext uri="{FF2B5EF4-FFF2-40B4-BE49-F238E27FC236}">
                      <a16:creationId xmlns:a16="http://schemas.microsoft.com/office/drawing/2014/main" id="{A7D5DE89-3276-43F8-8897-0A6CF9EAF736}"/>
                    </a:ext>
                  </a:extLst>
                </p14:cNvPr>
                <p14:cNvContentPartPr/>
                <p14:nvPr/>
              </p14:nvContentPartPr>
              <p14:xfrm>
                <a:off x="7243779" y="212228"/>
                <a:ext cx="867240" cy="87480"/>
              </p14:xfrm>
            </p:contentPart>
          </mc:Choice>
          <mc:Fallback xmlns="">
            <p:pic>
              <p:nvPicPr>
                <p:cNvPr id="240" name="Freihand 239">
                  <a:extLst>
                    <a:ext uri="{FF2B5EF4-FFF2-40B4-BE49-F238E27FC236}">
                      <a16:creationId xmlns:a16="http://schemas.microsoft.com/office/drawing/2014/main" id="{A7D5DE89-3276-43F8-8897-0A6CF9EAF736}"/>
                    </a:ext>
                  </a:extLst>
                </p:cNvPr>
                <p:cNvPicPr/>
                <p:nvPr/>
              </p:nvPicPr>
              <p:blipFill>
                <a:blip r:embed="rId315"/>
                <a:stretch>
                  <a:fillRect/>
                </a:stretch>
              </p:blipFill>
              <p:spPr>
                <a:xfrm>
                  <a:off x="7239459" y="207908"/>
                  <a:ext cx="875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1" name="Freihand 240">
                  <a:extLst>
                    <a:ext uri="{FF2B5EF4-FFF2-40B4-BE49-F238E27FC236}">
                      <a16:creationId xmlns:a16="http://schemas.microsoft.com/office/drawing/2014/main" id="{B4606DBA-E741-4F5D-A7B6-26E99C1B8955}"/>
                    </a:ext>
                  </a:extLst>
                </p14:cNvPr>
                <p14:cNvContentPartPr/>
                <p14:nvPr/>
              </p14:nvContentPartPr>
              <p14:xfrm>
                <a:off x="7509099" y="316268"/>
                <a:ext cx="107280" cy="76680"/>
              </p14:xfrm>
            </p:contentPart>
          </mc:Choice>
          <mc:Fallback xmlns="">
            <p:pic>
              <p:nvPicPr>
                <p:cNvPr id="241" name="Freihand 240">
                  <a:extLst>
                    <a:ext uri="{FF2B5EF4-FFF2-40B4-BE49-F238E27FC236}">
                      <a16:creationId xmlns:a16="http://schemas.microsoft.com/office/drawing/2014/main" id="{B4606DBA-E741-4F5D-A7B6-26E99C1B8955}"/>
                    </a:ext>
                  </a:extLst>
                </p:cNvPr>
                <p:cNvPicPr/>
                <p:nvPr/>
              </p:nvPicPr>
              <p:blipFill>
                <a:blip r:embed="rId317"/>
                <a:stretch>
                  <a:fillRect/>
                </a:stretch>
              </p:blipFill>
              <p:spPr>
                <a:xfrm>
                  <a:off x="7504779" y="311948"/>
                  <a:ext cx="11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2" name="Freihand 241">
                  <a:extLst>
                    <a:ext uri="{FF2B5EF4-FFF2-40B4-BE49-F238E27FC236}">
                      <a16:creationId xmlns:a16="http://schemas.microsoft.com/office/drawing/2014/main" id="{9AEBDBA6-A887-4DF7-A0A3-14143A7804BB}"/>
                    </a:ext>
                  </a:extLst>
                </p14:cNvPr>
                <p14:cNvContentPartPr/>
                <p14:nvPr/>
              </p14:nvContentPartPr>
              <p14:xfrm>
                <a:off x="7447899" y="419948"/>
                <a:ext cx="285480" cy="46800"/>
              </p14:xfrm>
            </p:contentPart>
          </mc:Choice>
          <mc:Fallback xmlns="">
            <p:pic>
              <p:nvPicPr>
                <p:cNvPr id="242" name="Freihand 241">
                  <a:extLst>
                    <a:ext uri="{FF2B5EF4-FFF2-40B4-BE49-F238E27FC236}">
                      <a16:creationId xmlns:a16="http://schemas.microsoft.com/office/drawing/2014/main" id="{9AEBDBA6-A887-4DF7-A0A3-14143A7804BB}"/>
                    </a:ext>
                  </a:extLst>
                </p:cNvPr>
                <p:cNvPicPr/>
                <p:nvPr/>
              </p:nvPicPr>
              <p:blipFill>
                <a:blip r:embed="rId319"/>
                <a:stretch>
                  <a:fillRect/>
                </a:stretch>
              </p:blipFill>
              <p:spPr>
                <a:xfrm>
                  <a:off x="7443579" y="415628"/>
                  <a:ext cx="294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3" name="Freihand 242">
                  <a:extLst>
                    <a:ext uri="{FF2B5EF4-FFF2-40B4-BE49-F238E27FC236}">
                      <a16:creationId xmlns:a16="http://schemas.microsoft.com/office/drawing/2014/main" id="{25870778-632D-4845-99F6-6223DB53358F}"/>
                    </a:ext>
                  </a:extLst>
                </p14:cNvPr>
                <p14:cNvContentPartPr/>
                <p14:nvPr/>
              </p14:nvContentPartPr>
              <p14:xfrm>
                <a:off x="7560939" y="515348"/>
                <a:ext cx="76680" cy="85320"/>
              </p14:xfrm>
            </p:contentPart>
          </mc:Choice>
          <mc:Fallback xmlns="">
            <p:pic>
              <p:nvPicPr>
                <p:cNvPr id="243" name="Freihand 242">
                  <a:extLst>
                    <a:ext uri="{FF2B5EF4-FFF2-40B4-BE49-F238E27FC236}">
                      <a16:creationId xmlns:a16="http://schemas.microsoft.com/office/drawing/2014/main" id="{25870778-632D-4845-99F6-6223DB53358F}"/>
                    </a:ext>
                  </a:extLst>
                </p:cNvPr>
                <p:cNvPicPr/>
                <p:nvPr/>
              </p:nvPicPr>
              <p:blipFill>
                <a:blip r:embed="rId321"/>
                <a:stretch>
                  <a:fillRect/>
                </a:stretch>
              </p:blipFill>
              <p:spPr>
                <a:xfrm>
                  <a:off x="7556619" y="511028"/>
                  <a:ext cx="85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4" name="Freihand 243">
                  <a:extLst>
                    <a:ext uri="{FF2B5EF4-FFF2-40B4-BE49-F238E27FC236}">
                      <a16:creationId xmlns:a16="http://schemas.microsoft.com/office/drawing/2014/main" id="{7ACBFDBC-07FA-484C-A2BB-C10738D558FB}"/>
                    </a:ext>
                  </a:extLst>
                </p14:cNvPr>
                <p14:cNvContentPartPr/>
                <p14:nvPr/>
              </p14:nvContentPartPr>
              <p14:xfrm>
                <a:off x="7554459" y="494108"/>
                <a:ext cx="121320" cy="12240"/>
              </p14:xfrm>
            </p:contentPart>
          </mc:Choice>
          <mc:Fallback xmlns="">
            <p:pic>
              <p:nvPicPr>
                <p:cNvPr id="244" name="Freihand 243">
                  <a:extLst>
                    <a:ext uri="{FF2B5EF4-FFF2-40B4-BE49-F238E27FC236}">
                      <a16:creationId xmlns:a16="http://schemas.microsoft.com/office/drawing/2014/main" id="{7ACBFDBC-07FA-484C-A2BB-C10738D558FB}"/>
                    </a:ext>
                  </a:extLst>
                </p:cNvPr>
                <p:cNvPicPr/>
                <p:nvPr/>
              </p:nvPicPr>
              <p:blipFill>
                <a:blip r:embed="rId323"/>
                <a:stretch>
                  <a:fillRect/>
                </a:stretch>
              </p:blipFill>
              <p:spPr>
                <a:xfrm>
                  <a:off x="7550139" y="489788"/>
                  <a:ext cx="1299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7" name="Freihand 246">
                  <a:extLst>
                    <a:ext uri="{FF2B5EF4-FFF2-40B4-BE49-F238E27FC236}">
                      <a16:creationId xmlns:a16="http://schemas.microsoft.com/office/drawing/2014/main" id="{AB549F5E-0AF1-4A7E-BEAE-31893CB52F98}"/>
                    </a:ext>
                  </a:extLst>
                </p14:cNvPr>
                <p14:cNvContentPartPr/>
                <p14:nvPr/>
              </p14:nvContentPartPr>
              <p14:xfrm>
                <a:off x="8249619" y="190628"/>
                <a:ext cx="118800" cy="22320"/>
              </p14:xfrm>
            </p:contentPart>
          </mc:Choice>
          <mc:Fallback xmlns="">
            <p:pic>
              <p:nvPicPr>
                <p:cNvPr id="247" name="Freihand 246">
                  <a:extLst>
                    <a:ext uri="{FF2B5EF4-FFF2-40B4-BE49-F238E27FC236}">
                      <a16:creationId xmlns:a16="http://schemas.microsoft.com/office/drawing/2014/main" id="{AB549F5E-0AF1-4A7E-BEAE-31893CB52F98}"/>
                    </a:ext>
                  </a:extLst>
                </p:cNvPr>
                <p:cNvPicPr/>
                <p:nvPr/>
              </p:nvPicPr>
              <p:blipFill>
                <a:blip r:embed="rId325"/>
                <a:stretch>
                  <a:fillRect/>
                </a:stretch>
              </p:blipFill>
              <p:spPr>
                <a:xfrm>
                  <a:off x="8245299" y="186308"/>
                  <a:ext cx="127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8" name="Freihand 247">
                  <a:extLst>
                    <a:ext uri="{FF2B5EF4-FFF2-40B4-BE49-F238E27FC236}">
                      <a16:creationId xmlns:a16="http://schemas.microsoft.com/office/drawing/2014/main" id="{30208528-50A3-4CD1-A7C5-232590F4E7BE}"/>
                    </a:ext>
                  </a:extLst>
                </p14:cNvPr>
                <p14:cNvContentPartPr/>
                <p14:nvPr/>
              </p14:nvContentPartPr>
              <p14:xfrm>
                <a:off x="8280219" y="250028"/>
                <a:ext cx="90360" cy="2520"/>
              </p14:xfrm>
            </p:contentPart>
          </mc:Choice>
          <mc:Fallback xmlns="">
            <p:pic>
              <p:nvPicPr>
                <p:cNvPr id="248" name="Freihand 247">
                  <a:extLst>
                    <a:ext uri="{FF2B5EF4-FFF2-40B4-BE49-F238E27FC236}">
                      <a16:creationId xmlns:a16="http://schemas.microsoft.com/office/drawing/2014/main" id="{30208528-50A3-4CD1-A7C5-232590F4E7BE}"/>
                    </a:ext>
                  </a:extLst>
                </p:cNvPr>
                <p:cNvPicPr/>
                <p:nvPr/>
              </p:nvPicPr>
              <p:blipFill>
                <a:blip r:embed="rId327"/>
                <a:stretch>
                  <a:fillRect/>
                </a:stretch>
              </p:blipFill>
              <p:spPr>
                <a:xfrm>
                  <a:off x="8275899" y="245708"/>
                  <a:ext cx="99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0" name="Freihand 249">
                  <a:extLst>
                    <a:ext uri="{FF2B5EF4-FFF2-40B4-BE49-F238E27FC236}">
                      <a16:creationId xmlns:a16="http://schemas.microsoft.com/office/drawing/2014/main" id="{E5F3431D-EBCD-4323-AC81-97D142CBC3FC}"/>
                    </a:ext>
                  </a:extLst>
                </p14:cNvPr>
                <p14:cNvContentPartPr/>
                <p14:nvPr/>
              </p14:nvContentPartPr>
              <p14:xfrm>
                <a:off x="8499459" y="143828"/>
                <a:ext cx="108000" cy="123120"/>
              </p14:xfrm>
            </p:contentPart>
          </mc:Choice>
          <mc:Fallback xmlns="">
            <p:pic>
              <p:nvPicPr>
                <p:cNvPr id="250" name="Freihand 249">
                  <a:extLst>
                    <a:ext uri="{FF2B5EF4-FFF2-40B4-BE49-F238E27FC236}">
                      <a16:creationId xmlns:a16="http://schemas.microsoft.com/office/drawing/2014/main" id="{E5F3431D-EBCD-4323-AC81-97D142CBC3FC}"/>
                    </a:ext>
                  </a:extLst>
                </p:cNvPr>
                <p:cNvPicPr/>
                <p:nvPr/>
              </p:nvPicPr>
              <p:blipFill>
                <a:blip r:embed="rId329"/>
                <a:stretch>
                  <a:fillRect/>
                </a:stretch>
              </p:blipFill>
              <p:spPr>
                <a:xfrm>
                  <a:off x="8495139" y="139508"/>
                  <a:ext cx="11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1" name="Freihand 250">
                  <a:extLst>
                    <a:ext uri="{FF2B5EF4-FFF2-40B4-BE49-F238E27FC236}">
                      <a16:creationId xmlns:a16="http://schemas.microsoft.com/office/drawing/2014/main" id="{7770A005-62EC-44D3-9F97-0A5D9C939F98}"/>
                    </a:ext>
                  </a:extLst>
                </p14:cNvPr>
                <p14:cNvContentPartPr/>
                <p14:nvPr/>
              </p14:nvContentPartPr>
              <p14:xfrm>
                <a:off x="8517819" y="92348"/>
                <a:ext cx="169200" cy="38160"/>
              </p14:xfrm>
            </p:contentPart>
          </mc:Choice>
          <mc:Fallback xmlns="">
            <p:pic>
              <p:nvPicPr>
                <p:cNvPr id="251" name="Freihand 250">
                  <a:extLst>
                    <a:ext uri="{FF2B5EF4-FFF2-40B4-BE49-F238E27FC236}">
                      <a16:creationId xmlns:a16="http://schemas.microsoft.com/office/drawing/2014/main" id="{7770A005-62EC-44D3-9F97-0A5D9C939F98}"/>
                    </a:ext>
                  </a:extLst>
                </p:cNvPr>
                <p:cNvPicPr/>
                <p:nvPr/>
              </p:nvPicPr>
              <p:blipFill>
                <a:blip r:embed="rId331"/>
                <a:stretch>
                  <a:fillRect/>
                </a:stretch>
              </p:blipFill>
              <p:spPr>
                <a:xfrm>
                  <a:off x="8513499" y="88028"/>
                  <a:ext cx="177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4" name="Freihand 283">
                  <a:extLst>
                    <a:ext uri="{FF2B5EF4-FFF2-40B4-BE49-F238E27FC236}">
                      <a16:creationId xmlns:a16="http://schemas.microsoft.com/office/drawing/2014/main" id="{6DA06A94-D9AA-4232-8CE6-A95CBC93E89C}"/>
                    </a:ext>
                  </a:extLst>
                </p14:cNvPr>
                <p14:cNvContentPartPr/>
                <p14:nvPr/>
              </p14:nvContentPartPr>
              <p14:xfrm>
                <a:off x="6346659" y="-36172"/>
                <a:ext cx="537480" cy="718920"/>
              </p14:xfrm>
            </p:contentPart>
          </mc:Choice>
          <mc:Fallback xmlns="">
            <p:pic>
              <p:nvPicPr>
                <p:cNvPr id="284" name="Freihand 283">
                  <a:extLst>
                    <a:ext uri="{FF2B5EF4-FFF2-40B4-BE49-F238E27FC236}">
                      <a16:creationId xmlns:a16="http://schemas.microsoft.com/office/drawing/2014/main" id="{6DA06A94-D9AA-4232-8CE6-A95CBC93E89C}"/>
                    </a:ext>
                  </a:extLst>
                </p:cNvPr>
                <p:cNvPicPr/>
                <p:nvPr/>
              </p:nvPicPr>
              <p:blipFill>
                <a:blip r:embed="rId333"/>
                <a:stretch>
                  <a:fillRect/>
                </a:stretch>
              </p:blipFill>
              <p:spPr>
                <a:xfrm>
                  <a:off x="6342339" y="-40492"/>
                  <a:ext cx="546120" cy="72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4">
            <p14:nvContentPartPr>
              <p14:cNvPr id="286" name="Freihand 285">
                <a:extLst>
                  <a:ext uri="{FF2B5EF4-FFF2-40B4-BE49-F238E27FC236}">
                    <a16:creationId xmlns:a16="http://schemas.microsoft.com/office/drawing/2014/main" id="{444A6D22-5936-4691-B9F1-1C457FE678BE}"/>
                  </a:ext>
                </a:extLst>
              </p14:cNvPr>
              <p14:cNvContentPartPr/>
              <p14:nvPr/>
            </p14:nvContentPartPr>
            <p14:xfrm>
              <a:off x="3457299" y="2843045"/>
              <a:ext cx="230760" cy="25560"/>
            </p14:xfrm>
          </p:contentPart>
        </mc:Choice>
        <mc:Fallback xmlns="">
          <p:pic>
            <p:nvPicPr>
              <p:cNvPr id="286" name="Freihand 285">
                <a:extLst>
                  <a:ext uri="{FF2B5EF4-FFF2-40B4-BE49-F238E27FC236}">
                    <a16:creationId xmlns:a16="http://schemas.microsoft.com/office/drawing/2014/main" id="{444A6D22-5936-4691-B9F1-1C457FE678BE}"/>
                  </a:ext>
                </a:extLst>
              </p:cNvPr>
              <p:cNvPicPr/>
              <p:nvPr/>
            </p:nvPicPr>
            <p:blipFill>
              <a:blip r:embed="rId335"/>
              <a:stretch>
                <a:fillRect/>
              </a:stretch>
            </p:blipFill>
            <p:spPr>
              <a:xfrm>
                <a:off x="3452979" y="2838725"/>
                <a:ext cx="239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87" name="Freihand 286">
                <a:extLst>
                  <a:ext uri="{FF2B5EF4-FFF2-40B4-BE49-F238E27FC236}">
                    <a16:creationId xmlns:a16="http://schemas.microsoft.com/office/drawing/2014/main" id="{6121563F-2756-4CD7-8B13-BFC8E4095A57}"/>
                  </a:ext>
                </a:extLst>
              </p14:cNvPr>
              <p14:cNvContentPartPr/>
              <p14:nvPr/>
            </p14:nvContentPartPr>
            <p14:xfrm>
              <a:off x="9878259" y="3785525"/>
              <a:ext cx="35280" cy="130680"/>
            </p14:xfrm>
          </p:contentPart>
        </mc:Choice>
        <mc:Fallback xmlns="">
          <p:pic>
            <p:nvPicPr>
              <p:cNvPr id="287" name="Freihand 286">
                <a:extLst>
                  <a:ext uri="{FF2B5EF4-FFF2-40B4-BE49-F238E27FC236}">
                    <a16:creationId xmlns:a16="http://schemas.microsoft.com/office/drawing/2014/main" id="{6121563F-2756-4CD7-8B13-BFC8E4095A57}"/>
                  </a:ext>
                </a:extLst>
              </p:cNvPr>
              <p:cNvPicPr/>
              <p:nvPr/>
            </p:nvPicPr>
            <p:blipFill>
              <a:blip r:embed="rId337"/>
              <a:stretch>
                <a:fillRect/>
              </a:stretch>
            </p:blipFill>
            <p:spPr>
              <a:xfrm>
                <a:off x="9873939" y="3781205"/>
                <a:ext cx="43920" cy="139320"/>
              </a:xfrm>
              <a:prstGeom prst="rect">
                <a:avLst/>
              </a:prstGeom>
            </p:spPr>
          </p:pic>
        </mc:Fallback>
      </mc:AlternateContent>
      <p:grpSp>
        <p:nvGrpSpPr>
          <p:cNvPr id="331" name="Gruppieren 330">
            <a:extLst>
              <a:ext uri="{FF2B5EF4-FFF2-40B4-BE49-F238E27FC236}">
                <a16:creationId xmlns:a16="http://schemas.microsoft.com/office/drawing/2014/main" id="{76673F60-39F9-4D5C-BC77-FA99F408FF5D}"/>
              </a:ext>
            </a:extLst>
          </p:cNvPr>
          <p:cNvGrpSpPr/>
          <p:nvPr/>
        </p:nvGrpSpPr>
        <p:grpSpPr>
          <a:xfrm>
            <a:off x="9478659" y="2857805"/>
            <a:ext cx="1623600" cy="1244880"/>
            <a:chOff x="9478659" y="2857805"/>
            <a:chExt cx="1623600" cy="1244880"/>
          </a:xfrm>
        </p:grpSpPr>
        <mc:AlternateContent xmlns:mc="http://schemas.openxmlformats.org/markup-compatibility/2006" xmlns:p14="http://schemas.microsoft.com/office/powerpoint/2010/main">
          <mc:Choice Requires="p14">
            <p:contentPart p14:bwMode="auto" r:id="rId338">
              <p14:nvContentPartPr>
                <p14:cNvPr id="288" name="Freihand 287">
                  <a:extLst>
                    <a:ext uri="{FF2B5EF4-FFF2-40B4-BE49-F238E27FC236}">
                      <a16:creationId xmlns:a16="http://schemas.microsoft.com/office/drawing/2014/main" id="{FB08EAC4-CD82-4320-A970-24376A6C8D40}"/>
                    </a:ext>
                  </a:extLst>
                </p14:cNvPr>
                <p14:cNvContentPartPr/>
                <p14:nvPr/>
              </p14:nvContentPartPr>
              <p14:xfrm>
                <a:off x="9881139" y="2979485"/>
                <a:ext cx="210600" cy="14400"/>
              </p14:xfrm>
            </p:contentPart>
          </mc:Choice>
          <mc:Fallback xmlns="">
            <p:pic>
              <p:nvPicPr>
                <p:cNvPr id="288" name="Freihand 287">
                  <a:extLst>
                    <a:ext uri="{FF2B5EF4-FFF2-40B4-BE49-F238E27FC236}">
                      <a16:creationId xmlns:a16="http://schemas.microsoft.com/office/drawing/2014/main" id="{FB08EAC4-CD82-4320-A970-24376A6C8D40}"/>
                    </a:ext>
                  </a:extLst>
                </p:cNvPr>
                <p:cNvPicPr/>
                <p:nvPr/>
              </p:nvPicPr>
              <p:blipFill>
                <a:blip r:embed="rId339"/>
                <a:stretch>
                  <a:fillRect/>
                </a:stretch>
              </p:blipFill>
              <p:spPr>
                <a:xfrm>
                  <a:off x="9876819" y="2975165"/>
                  <a:ext cx="219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90" name="Freihand 289">
                  <a:extLst>
                    <a:ext uri="{FF2B5EF4-FFF2-40B4-BE49-F238E27FC236}">
                      <a16:creationId xmlns:a16="http://schemas.microsoft.com/office/drawing/2014/main" id="{9CBBCACC-7B8A-4413-8274-83D419B29D40}"/>
                    </a:ext>
                  </a:extLst>
                </p14:cNvPr>
                <p14:cNvContentPartPr/>
                <p14:nvPr/>
              </p14:nvContentPartPr>
              <p14:xfrm>
                <a:off x="9845859" y="3800645"/>
                <a:ext cx="16200" cy="228600"/>
              </p14:xfrm>
            </p:contentPart>
          </mc:Choice>
          <mc:Fallback xmlns="">
            <p:pic>
              <p:nvPicPr>
                <p:cNvPr id="290" name="Freihand 289">
                  <a:extLst>
                    <a:ext uri="{FF2B5EF4-FFF2-40B4-BE49-F238E27FC236}">
                      <a16:creationId xmlns:a16="http://schemas.microsoft.com/office/drawing/2014/main" id="{9CBBCACC-7B8A-4413-8274-83D419B29D40}"/>
                    </a:ext>
                  </a:extLst>
                </p:cNvPr>
                <p:cNvPicPr/>
                <p:nvPr/>
              </p:nvPicPr>
              <p:blipFill>
                <a:blip r:embed="rId341"/>
                <a:stretch>
                  <a:fillRect/>
                </a:stretch>
              </p:blipFill>
              <p:spPr>
                <a:xfrm>
                  <a:off x="9841539" y="3796325"/>
                  <a:ext cx="24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00" name="Freihand 299">
                  <a:extLst>
                    <a:ext uri="{FF2B5EF4-FFF2-40B4-BE49-F238E27FC236}">
                      <a16:creationId xmlns:a16="http://schemas.microsoft.com/office/drawing/2014/main" id="{057C422C-C39A-4BA8-9A6F-70EB2F9F654F}"/>
                    </a:ext>
                  </a:extLst>
                </p14:cNvPr>
                <p14:cNvContentPartPr/>
                <p14:nvPr/>
              </p14:nvContentPartPr>
              <p14:xfrm>
                <a:off x="10961139" y="3722525"/>
                <a:ext cx="18720" cy="186480"/>
              </p14:xfrm>
            </p:contentPart>
          </mc:Choice>
          <mc:Fallback xmlns="">
            <p:pic>
              <p:nvPicPr>
                <p:cNvPr id="300" name="Freihand 299">
                  <a:extLst>
                    <a:ext uri="{FF2B5EF4-FFF2-40B4-BE49-F238E27FC236}">
                      <a16:creationId xmlns:a16="http://schemas.microsoft.com/office/drawing/2014/main" id="{057C422C-C39A-4BA8-9A6F-70EB2F9F654F}"/>
                    </a:ext>
                  </a:extLst>
                </p:cNvPr>
                <p:cNvPicPr/>
                <p:nvPr/>
              </p:nvPicPr>
              <p:blipFill>
                <a:blip r:embed="rId343"/>
                <a:stretch>
                  <a:fillRect/>
                </a:stretch>
              </p:blipFill>
              <p:spPr>
                <a:xfrm>
                  <a:off x="10956819" y="3718205"/>
                  <a:ext cx="27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01" name="Freihand 300">
                  <a:extLst>
                    <a:ext uri="{FF2B5EF4-FFF2-40B4-BE49-F238E27FC236}">
                      <a16:creationId xmlns:a16="http://schemas.microsoft.com/office/drawing/2014/main" id="{FC3D706C-02BF-4579-BB7E-809BD372AA59}"/>
                    </a:ext>
                  </a:extLst>
                </p14:cNvPr>
                <p14:cNvContentPartPr/>
                <p14:nvPr/>
              </p14:nvContentPartPr>
              <p14:xfrm>
                <a:off x="10775739" y="4018085"/>
                <a:ext cx="89280" cy="84600"/>
              </p14:xfrm>
            </p:contentPart>
          </mc:Choice>
          <mc:Fallback xmlns="">
            <p:pic>
              <p:nvPicPr>
                <p:cNvPr id="301" name="Freihand 300">
                  <a:extLst>
                    <a:ext uri="{FF2B5EF4-FFF2-40B4-BE49-F238E27FC236}">
                      <a16:creationId xmlns:a16="http://schemas.microsoft.com/office/drawing/2014/main" id="{FC3D706C-02BF-4579-BB7E-809BD372AA59}"/>
                    </a:ext>
                  </a:extLst>
                </p:cNvPr>
                <p:cNvPicPr/>
                <p:nvPr/>
              </p:nvPicPr>
              <p:blipFill>
                <a:blip r:embed="rId345"/>
                <a:stretch>
                  <a:fillRect/>
                </a:stretch>
              </p:blipFill>
              <p:spPr>
                <a:xfrm>
                  <a:off x="10771419" y="4013765"/>
                  <a:ext cx="97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2" name="Freihand 301">
                  <a:extLst>
                    <a:ext uri="{FF2B5EF4-FFF2-40B4-BE49-F238E27FC236}">
                      <a16:creationId xmlns:a16="http://schemas.microsoft.com/office/drawing/2014/main" id="{76DB162B-8DA6-4495-84C8-6B5AA6A37E21}"/>
                    </a:ext>
                  </a:extLst>
                </p14:cNvPr>
                <p14:cNvContentPartPr/>
                <p14:nvPr/>
              </p14:nvContentPartPr>
              <p14:xfrm>
                <a:off x="10798779" y="3984245"/>
                <a:ext cx="96480" cy="28440"/>
              </p14:xfrm>
            </p:contentPart>
          </mc:Choice>
          <mc:Fallback xmlns="">
            <p:pic>
              <p:nvPicPr>
                <p:cNvPr id="302" name="Freihand 301">
                  <a:extLst>
                    <a:ext uri="{FF2B5EF4-FFF2-40B4-BE49-F238E27FC236}">
                      <a16:creationId xmlns:a16="http://schemas.microsoft.com/office/drawing/2014/main" id="{76DB162B-8DA6-4495-84C8-6B5AA6A37E21}"/>
                    </a:ext>
                  </a:extLst>
                </p:cNvPr>
                <p:cNvPicPr/>
                <p:nvPr/>
              </p:nvPicPr>
              <p:blipFill>
                <a:blip r:embed="rId347"/>
                <a:stretch>
                  <a:fillRect/>
                </a:stretch>
              </p:blipFill>
              <p:spPr>
                <a:xfrm>
                  <a:off x="10794459" y="3979925"/>
                  <a:ext cx="105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3" name="Freihand 302">
                  <a:extLst>
                    <a:ext uri="{FF2B5EF4-FFF2-40B4-BE49-F238E27FC236}">
                      <a16:creationId xmlns:a16="http://schemas.microsoft.com/office/drawing/2014/main" id="{615C5151-42D2-494E-A7DA-4AADB308633E}"/>
                    </a:ext>
                  </a:extLst>
                </p14:cNvPr>
                <p14:cNvContentPartPr/>
                <p14:nvPr/>
              </p14:nvContentPartPr>
              <p14:xfrm>
                <a:off x="10911459" y="4001165"/>
                <a:ext cx="81000" cy="83880"/>
              </p14:xfrm>
            </p:contentPart>
          </mc:Choice>
          <mc:Fallback xmlns="">
            <p:pic>
              <p:nvPicPr>
                <p:cNvPr id="303" name="Freihand 302">
                  <a:extLst>
                    <a:ext uri="{FF2B5EF4-FFF2-40B4-BE49-F238E27FC236}">
                      <a16:creationId xmlns:a16="http://schemas.microsoft.com/office/drawing/2014/main" id="{615C5151-42D2-494E-A7DA-4AADB308633E}"/>
                    </a:ext>
                  </a:extLst>
                </p:cNvPr>
                <p:cNvPicPr/>
                <p:nvPr/>
              </p:nvPicPr>
              <p:blipFill>
                <a:blip r:embed="rId349"/>
                <a:stretch>
                  <a:fillRect/>
                </a:stretch>
              </p:blipFill>
              <p:spPr>
                <a:xfrm>
                  <a:off x="10907139" y="3996845"/>
                  <a:ext cx="89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04" name="Freihand 303">
                  <a:extLst>
                    <a:ext uri="{FF2B5EF4-FFF2-40B4-BE49-F238E27FC236}">
                      <a16:creationId xmlns:a16="http://schemas.microsoft.com/office/drawing/2014/main" id="{5BF96A8E-5F5C-45F0-9B9B-81CB999C3DD4}"/>
                    </a:ext>
                  </a:extLst>
                </p14:cNvPr>
                <p14:cNvContentPartPr/>
                <p14:nvPr/>
              </p14:nvContentPartPr>
              <p14:xfrm>
                <a:off x="11020539" y="3987845"/>
                <a:ext cx="81720" cy="86400"/>
              </p14:xfrm>
            </p:contentPart>
          </mc:Choice>
          <mc:Fallback xmlns="">
            <p:pic>
              <p:nvPicPr>
                <p:cNvPr id="304" name="Freihand 303">
                  <a:extLst>
                    <a:ext uri="{FF2B5EF4-FFF2-40B4-BE49-F238E27FC236}">
                      <a16:creationId xmlns:a16="http://schemas.microsoft.com/office/drawing/2014/main" id="{5BF96A8E-5F5C-45F0-9B9B-81CB999C3DD4}"/>
                    </a:ext>
                  </a:extLst>
                </p:cNvPr>
                <p:cNvPicPr/>
                <p:nvPr/>
              </p:nvPicPr>
              <p:blipFill>
                <a:blip r:embed="rId351"/>
                <a:stretch>
                  <a:fillRect/>
                </a:stretch>
              </p:blipFill>
              <p:spPr>
                <a:xfrm>
                  <a:off x="11016219" y="3983525"/>
                  <a:ext cx="9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06" name="Freihand 305">
                  <a:extLst>
                    <a:ext uri="{FF2B5EF4-FFF2-40B4-BE49-F238E27FC236}">
                      <a16:creationId xmlns:a16="http://schemas.microsoft.com/office/drawing/2014/main" id="{52248264-D13F-4D41-93F5-4AA8E87C8781}"/>
                    </a:ext>
                  </a:extLst>
                </p14:cNvPr>
                <p14:cNvContentPartPr/>
                <p14:nvPr/>
              </p14:nvContentPartPr>
              <p14:xfrm>
                <a:off x="9478659" y="2927645"/>
                <a:ext cx="105840" cy="133560"/>
              </p14:xfrm>
            </p:contentPart>
          </mc:Choice>
          <mc:Fallback xmlns="">
            <p:pic>
              <p:nvPicPr>
                <p:cNvPr id="306" name="Freihand 305">
                  <a:extLst>
                    <a:ext uri="{FF2B5EF4-FFF2-40B4-BE49-F238E27FC236}">
                      <a16:creationId xmlns:a16="http://schemas.microsoft.com/office/drawing/2014/main" id="{52248264-D13F-4D41-93F5-4AA8E87C8781}"/>
                    </a:ext>
                  </a:extLst>
                </p:cNvPr>
                <p:cNvPicPr/>
                <p:nvPr/>
              </p:nvPicPr>
              <p:blipFill>
                <a:blip r:embed="rId353"/>
                <a:stretch>
                  <a:fillRect/>
                </a:stretch>
              </p:blipFill>
              <p:spPr>
                <a:xfrm>
                  <a:off x="9474339" y="2923325"/>
                  <a:ext cx="114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07" name="Freihand 306">
                  <a:extLst>
                    <a:ext uri="{FF2B5EF4-FFF2-40B4-BE49-F238E27FC236}">
                      <a16:creationId xmlns:a16="http://schemas.microsoft.com/office/drawing/2014/main" id="{5FD56A2E-2142-4CE0-B083-12B47663CDA3}"/>
                    </a:ext>
                  </a:extLst>
                </p14:cNvPr>
                <p14:cNvContentPartPr/>
                <p14:nvPr/>
              </p14:nvContentPartPr>
              <p14:xfrm>
                <a:off x="9579819" y="2916485"/>
                <a:ext cx="84600" cy="120240"/>
              </p14:xfrm>
            </p:contentPart>
          </mc:Choice>
          <mc:Fallback xmlns="">
            <p:pic>
              <p:nvPicPr>
                <p:cNvPr id="307" name="Freihand 306">
                  <a:extLst>
                    <a:ext uri="{FF2B5EF4-FFF2-40B4-BE49-F238E27FC236}">
                      <a16:creationId xmlns:a16="http://schemas.microsoft.com/office/drawing/2014/main" id="{5FD56A2E-2142-4CE0-B083-12B47663CDA3}"/>
                    </a:ext>
                  </a:extLst>
                </p:cNvPr>
                <p:cNvPicPr/>
                <p:nvPr/>
              </p:nvPicPr>
              <p:blipFill>
                <a:blip r:embed="rId355"/>
                <a:stretch>
                  <a:fillRect/>
                </a:stretch>
              </p:blipFill>
              <p:spPr>
                <a:xfrm>
                  <a:off x="9575499" y="2912165"/>
                  <a:ext cx="93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08" name="Freihand 307">
                  <a:extLst>
                    <a:ext uri="{FF2B5EF4-FFF2-40B4-BE49-F238E27FC236}">
                      <a16:creationId xmlns:a16="http://schemas.microsoft.com/office/drawing/2014/main" id="{6844A127-EF49-4522-B745-82BCA42C84E4}"/>
                    </a:ext>
                  </a:extLst>
                </p14:cNvPr>
                <p14:cNvContentPartPr/>
                <p14:nvPr/>
              </p14:nvContentPartPr>
              <p14:xfrm>
                <a:off x="9675579" y="3003965"/>
                <a:ext cx="11160" cy="88560"/>
              </p14:xfrm>
            </p:contentPart>
          </mc:Choice>
          <mc:Fallback xmlns="">
            <p:pic>
              <p:nvPicPr>
                <p:cNvPr id="308" name="Freihand 307">
                  <a:extLst>
                    <a:ext uri="{FF2B5EF4-FFF2-40B4-BE49-F238E27FC236}">
                      <a16:creationId xmlns:a16="http://schemas.microsoft.com/office/drawing/2014/main" id="{6844A127-EF49-4522-B745-82BCA42C84E4}"/>
                    </a:ext>
                  </a:extLst>
                </p:cNvPr>
                <p:cNvPicPr/>
                <p:nvPr/>
              </p:nvPicPr>
              <p:blipFill>
                <a:blip r:embed="rId357"/>
                <a:stretch>
                  <a:fillRect/>
                </a:stretch>
              </p:blipFill>
              <p:spPr>
                <a:xfrm>
                  <a:off x="9671259" y="2999645"/>
                  <a:ext cx="19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09" name="Freihand 308">
                  <a:extLst>
                    <a:ext uri="{FF2B5EF4-FFF2-40B4-BE49-F238E27FC236}">
                      <a16:creationId xmlns:a16="http://schemas.microsoft.com/office/drawing/2014/main" id="{AD68045E-807B-4D9D-BF45-FEFD7279A69B}"/>
                    </a:ext>
                  </a:extLst>
                </p14:cNvPr>
                <p14:cNvContentPartPr/>
                <p14:nvPr/>
              </p14:nvContentPartPr>
              <p14:xfrm>
                <a:off x="9698619" y="2904605"/>
                <a:ext cx="85320" cy="104400"/>
              </p14:xfrm>
            </p:contentPart>
          </mc:Choice>
          <mc:Fallback xmlns="">
            <p:pic>
              <p:nvPicPr>
                <p:cNvPr id="309" name="Freihand 308">
                  <a:extLst>
                    <a:ext uri="{FF2B5EF4-FFF2-40B4-BE49-F238E27FC236}">
                      <a16:creationId xmlns:a16="http://schemas.microsoft.com/office/drawing/2014/main" id="{AD68045E-807B-4D9D-BF45-FEFD7279A69B}"/>
                    </a:ext>
                  </a:extLst>
                </p:cNvPr>
                <p:cNvPicPr/>
                <p:nvPr/>
              </p:nvPicPr>
              <p:blipFill>
                <a:blip r:embed="rId359"/>
                <a:stretch>
                  <a:fillRect/>
                </a:stretch>
              </p:blipFill>
              <p:spPr>
                <a:xfrm>
                  <a:off x="9694299" y="2900285"/>
                  <a:ext cx="93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0" name="Freihand 309">
                  <a:extLst>
                    <a:ext uri="{FF2B5EF4-FFF2-40B4-BE49-F238E27FC236}">
                      <a16:creationId xmlns:a16="http://schemas.microsoft.com/office/drawing/2014/main" id="{0D8C9FF9-B883-4716-A319-770860938402}"/>
                    </a:ext>
                  </a:extLst>
                </p14:cNvPr>
                <p14:cNvContentPartPr/>
                <p14:nvPr/>
              </p14:nvContentPartPr>
              <p14:xfrm>
                <a:off x="9684579" y="2871485"/>
                <a:ext cx="101160" cy="10080"/>
              </p14:xfrm>
            </p:contentPart>
          </mc:Choice>
          <mc:Fallback xmlns="">
            <p:pic>
              <p:nvPicPr>
                <p:cNvPr id="310" name="Freihand 309">
                  <a:extLst>
                    <a:ext uri="{FF2B5EF4-FFF2-40B4-BE49-F238E27FC236}">
                      <a16:creationId xmlns:a16="http://schemas.microsoft.com/office/drawing/2014/main" id="{0D8C9FF9-B883-4716-A319-770860938402}"/>
                    </a:ext>
                  </a:extLst>
                </p:cNvPr>
                <p:cNvPicPr/>
                <p:nvPr/>
              </p:nvPicPr>
              <p:blipFill>
                <a:blip r:embed="rId361"/>
                <a:stretch>
                  <a:fillRect/>
                </a:stretch>
              </p:blipFill>
              <p:spPr>
                <a:xfrm>
                  <a:off x="9680259" y="2867165"/>
                  <a:ext cx="109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11" name="Freihand 310">
                  <a:extLst>
                    <a:ext uri="{FF2B5EF4-FFF2-40B4-BE49-F238E27FC236}">
                      <a16:creationId xmlns:a16="http://schemas.microsoft.com/office/drawing/2014/main" id="{06372D11-EAAA-4616-995E-3E83823B02A0}"/>
                    </a:ext>
                  </a:extLst>
                </p14:cNvPr>
                <p14:cNvContentPartPr/>
                <p14:nvPr/>
              </p14:nvContentPartPr>
              <p14:xfrm>
                <a:off x="9779259" y="2857805"/>
                <a:ext cx="102960" cy="170640"/>
              </p14:xfrm>
            </p:contentPart>
          </mc:Choice>
          <mc:Fallback xmlns="">
            <p:pic>
              <p:nvPicPr>
                <p:cNvPr id="311" name="Freihand 310">
                  <a:extLst>
                    <a:ext uri="{FF2B5EF4-FFF2-40B4-BE49-F238E27FC236}">
                      <a16:creationId xmlns:a16="http://schemas.microsoft.com/office/drawing/2014/main" id="{06372D11-EAAA-4616-995E-3E83823B02A0}"/>
                    </a:ext>
                  </a:extLst>
                </p:cNvPr>
                <p:cNvPicPr/>
                <p:nvPr/>
              </p:nvPicPr>
              <p:blipFill>
                <a:blip r:embed="rId363"/>
                <a:stretch>
                  <a:fillRect/>
                </a:stretch>
              </p:blipFill>
              <p:spPr>
                <a:xfrm>
                  <a:off x="9774939" y="2853485"/>
                  <a:ext cx="111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12" name="Freihand 311">
                  <a:extLst>
                    <a:ext uri="{FF2B5EF4-FFF2-40B4-BE49-F238E27FC236}">
                      <a16:creationId xmlns:a16="http://schemas.microsoft.com/office/drawing/2014/main" id="{01582FFF-A26A-4841-ACD4-58F67339AB5A}"/>
                    </a:ext>
                  </a:extLst>
                </p14:cNvPr>
                <p14:cNvContentPartPr/>
                <p14:nvPr/>
              </p14:nvContentPartPr>
              <p14:xfrm>
                <a:off x="9842619" y="2999285"/>
                <a:ext cx="58320" cy="41040"/>
              </p14:xfrm>
            </p:contentPart>
          </mc:Choice>
          <mc:Fallback xmlns="">
            <p:pic>
              <p:nvPicPr>
                <p:cNvPr id="312" name="Freihand 311">
                  <a:extLst>
                    <a:ext uri="{FF2B5EF4-FFF2-40B4-BE49-F238E27FC236}">
                      <a16:creationId xmlns:a16="http://schemas.microsoft.com/office/drawing/2014/main" id="{01582FFF-A26A-4841-ACD4-58F67339AB5A}"/>
                    </a:ext>
                  </a:extLst>
                </p:cNvPr>
                <p:cNvPicPr/>
                <p:nvPr/>
              </p:nvPicPr>
              <p:blipFill>
                <a:blip r:embed="rId365"/>
                <a:stretch>
                  <a:fillRect/>
                </a:stretch>
              </p:blipFill>
              <p:spPr>
                <a:xfrm>
                  <a:off x="9838299" y="2994965"/>
                  <a:ext cx="66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30" name="Freihand 329">
                  <a:extLst>
                    <a:ext uri="{FF2B5EF4-FFF2-40B4-BE49-F238E27FC236}">
                      <a16:creationId xmlns:a16="http://schemas.microsoft.com/office/drawing/2014/main" id="{A2D42184-802E-40D5-AB4A-AFB733FD62D5}"/>
                    </a:ext>
                  </a:extLst>
                </p14:cNvPr>
                <p14:cNvContentPartPr/>
                <p14:nvPr/>
              </p14:nvContentPartPr>
              <p14:xfrm>
                <a:off x="9963219" y="2991365"/>
                <a:ext cx="1014480" cy="785160"/>
              </p14:xfrm>
            </p:contentPart>
          </mc:Choice>
          <mc:Fallback xmlns="">
            <p:pic>
              <p:nvPicPr>
                <p:cNvPr id="330" name="Freihand 329">
                  <a:extLst>
                    <a:ext uri="{FF2B5EF4-FFF2-40B4-BE49-F238E27FC236}">
                      <a16:creationId xmlns:a16="http://schemas.microsoft.com/office/drawing/2014/main" id="{A2D42184-802E-40D5-AB4A-AFB733FD62D5}"/>
                    </a:ext>
                  </a:extLst>
                </p:cNvPr>
                <p:cNvPicPr/>
                <p:nvPr/>
              </p:nvPicPr>
              <p:blipFill>
                <a:blip r:embed="rId367"/>
                <a:stretch>
                  <a:fillRect/>
                </a:stretch>
              </p:blipFill>
              <p:spPr>
                <a:xfrm>
                  <a:off x="9958899" y="2987045"/>
                  <a:ext cx="1023120" cy="793800"/>
                </a:xfrm>
                <a:prstGeom prst="rect">
                  <a:avLst/>
                </a:prstGeom>
              </p:spPr>
            </p:pic>
          </mc:Fallback>
        </mc:AlternateContent>
      </p:grpSp>
      <p:grpSp>
        <p:nvGrpSpPr>
          <p:cNvPr id="345" name="Gruppieren 344">
            <a:extLst>
              <a:ext uri="{FF2B5EF4-FFF2-40B4-BE49-F238E27FC236}">
                <a16:creationId xmlns:a16="http://schemas.microsoft.com/office/drawing/2014/main" id="{B58AB0F2-06CD-4250-BE10-A6B389CF59C5}"/>
              </a:ext>
            </a:extLst>
          </p:cNvPr>
          <p:cNvGrpSpPr/>
          <p:nvPr/>
        </p:nvGrpSpPr>
        <p:grpSpPr>
          <a:xfrm>
            <a:off x="3119979" y="1901708"/>
            <a:ext cx="3773520" cy="1088217"/>
            <a:chOff x="3119979" y="1901708"/>
            <a:chExt cx="3773520" cy="1088217"/>
          </a:xfrm>
        </p:grpSpPr>
        <mc:AlternateContent xmlns:mc="http://schemas.openxmlformats.org/markup-compatibility/2006" xmlns:p14="http://schemas.microsoft.com/office/powerpoint/2010/main">
          <mc:Choice Requires="p14">
            <p:contentPart p14:bwMode="auto" r:id="rId368">
              <p14:nvContentPartPr>
                <p14:cNvPr id="201" name="Freihand 200">
                  <a:extLst>
                    <a:ext uri="{FF2B5EF4-FFF2-40B4-BE49-F238E27FC236}">
                      <a16:creationId xmlns:a16="http://schemas.microsoft.com/office/drawing/2014/main" id="{A8AE7642-40D9-4872-8F46-11AD6B46BECE}"/>
                    </a:ext>
                  </a:extLst>
                </p14:cNvPr>
                <p14:cNvContentPartPr/>
                <p14:nvPr/>
              </p14:nvContentPartPr>
              <p14:xfrm>
                <a:off x="5700459" y="2176028"/>
                <a:ext cx="9360" cy="217440"/>
              </p14:xfrm>
            </p:contentPart>
          </mc:Choice>
          <mc:Fallback xmlns="">
            <p:pic>
              <p:nvPicPr>
                <p:cNvPr id="201" name="Freihand 200">
                  <a:extLst>
                    <a:ext uri="{FF2B5EF4-FFF2-40B4-BE49-F238E27FC236}">
                      <a16:creationId xmlns:a16="http://schemas.microsoft.com/office/drawing/2014/main" id="{A8AE7642-40D9-4872-8F46-11AD6B46BECE}"/>
                    </a:ext>
                  </a:extLst>
                </p:cNvPr>
                <p:cNvPicPr/>
                <p:nvPr/>
              </p:nvPicPr>
              <p:blipFill>
                <a:blip r:embed="rId369"/>
                <a:stretch>
                  <a:fillRect/>
                </a:stretch>
              </p:blipFill>
              <p:spPr>
                <a:xfrm>
                  <a:off x="5696139" y="2171708"/>
                  <a:ext cx="18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2" name="Freihand 201">
                  <a:extLst>
                    <a:ext uri="{FF2B5EF4-FFF2-40B4-BE49-F238E27FC236}">
                      <a16:creationId xmlns:a16="http://schemas.microsoft.com/office/drawing/2014/main" id="{59F01C79-A257-4885-8EB3-6C13C663B83C}"/>
                    </a:ext>
                  </a:extLst>
                </p14:cNvPr>
                <p14:cNvContentPartPr/>
                <p14:nvPr/>
              </p14:nvContentPartPr>
              <p14:xfrm>
                <a:off x="5813859" y="2232188"/>
                <a:ext cx="360" cy="360"/>
              </p14:xfrm>
            </p:contentPart>
          </mc:Choice>
          <mc:Fallback xmlns="">
            <p:pic>
              <p:nvPicPr>
                <p:cNvPr id="202" name="Freihand 201">
                  <a:extLst>
                    <a:ext uri="{FF2B5EF4-FFF2-40B4-BE49-F238E27FC236}">
                      <a16:creationId xmlns:a16="http://schemas.microsoft.com/office/drawing/2014/main" id="{59F01C79-A257-4885-8EB3-6C13C663B83C}"/>
                    </a:ext>
                  </a:extLst>
                </p:cNvPr>
                <p:cNvPicPr/>
                <p:nvPr/>
              </p:nvPicPr>
              <p:blipFill>
                <a:blip r:embed="rId242"/>
                <a:stretch>
                  <a:fillRect/>
                </a:stretch>
              </p:blipFill>
              <p:spPr>
                <a:xfrm>
                  <a:off x="5809539" y="22278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3" name="Freihand 202">
                  <a:extLst>
                    <a:ext uri="{FF2B5EF4-FFF2-40B4-BE49-F238E27FC236}">
                      <a16:creationId xmlns:a16="http://schemas.microsoft.com/office/drawing/2014/main" id="{213D8B5E-ACEF-495F-B56F-201A8E9101C6}"/>
                    </a:ext>
                  </a:extLst>
                </p14:cNvPr>
                <p14:cNvContentPartPr/>
                <p14:nvPr/>
              </p14:nvContentPartPr>
              <p14:xfrm>
                <a:off x="5828979" y="2300948"/>
                <a:ext cx="6120" cy="4320"/>
              </p14:xfrm>
            </p:contentPart>
          </mc:Choice>
          <mc:Fallback xmlns="">
            <p:pic>
              <p:nvPicPr>
                <p:cNvPr id="203" name="Freihand 202">
                  <a:extLst>
                    <a:ext uri="{FF2B5EF4-FFF2-40B4-BE49-F238E27FC236}">
                      <a16:creationId xmlns:a16="http://schemas.microsoft.com/office/drawing/2014/main" id="{213D8B5E-ACEF-495F-B56F-201A8E9101C6}"/>
                    </a:ext>
                  </a:extLst>
                </p:cNvPr>
                <p:cNvPicPr/>
                <p:nvPr/>
              </p:nvPicPr>
              <p:blipFill>
                <a:blip r:embed="rId372"/>
                <a:stretch>
                  <a:fillRect/>
                </a:stretch>
              </p:blipFill>
              <p:spPr>
                <a:xfrm>
                  <a:off x="5824659" y="2296628"/>
                  <a:ext cx="14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4" name="Freihand 203">
                  <a:extLst>
                    <a:ext uri="{FF2B5EF4-FFF2-40B4-BE49-F238E27FC236}">
                      <a16:creationId xmlns:a16="http://schemas.microsoft.com/office/drawing/2014/main" id="{2CACECB0-0F29-44E8-AB2B-714E1FC9C931}"/>
                    </a:ext>
                  </a:extLst>
                </p14:cNvPr>
                <p14:cNvContentPartPr/>
                <p14:nvPr/>
              </p14:nvContentPartPr>
              <p14:xfrm>
                <a:off x="5946339" y="2099708"/>
                <a:ext cx="136800" cy="129600"/>
              </p14:xfrm>
            </p:contentPart>
          </mc:Choice>
          <mc:Fallback xmlns="">
            <p:pic>
              <p:nvPicPr>
                <p:cNvPr id="204" name="Freihand 203">
                  <a:extLst>
                    <a:ext uri="{FF2B5EF4-FFF2-40B4-BE49-F238E27FC236}">
                      <a16:creationId xmlns:a16="http://schemas.microsoft.com/office/drawing/2014/main" id="{2CACECB0-0F29-44E8-AB2B-714E1FC9C931}"/>
                    </a:ext>
                  </a:extLst>
                </p:cNvPr>
                <p:cNvPicPr/>
                <p:nvPr/>
              </p:nvPicPr>
              <p:blipFill>
                <a:blip r:embed="rId374"/>
                <a:stretch>
                  <a:fillRect/>
                </a:stretch>
              </p:blipFill>
              <p:spPr>
                <a:xfrm>
                  <a:off x="5942019" y="2095388"/>
                  <a:ext cx="145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5" name="Freihand 204">
                  <a:extLst>
                    <a:ext uri="{FF2B5EF4-FFF2-40B4-BE49-F238E27FC236}">
                      <a16:creationId xmlns:a16="http://schemas.microsoft.com/office/drawing/2014/main" id="{DE56EDAA-280A-4AD5-9FCD-3ABF54F0F1AB}"/>
                    </a:ext>
                  </a:extLst>
                </p14:cNvPr>
                <p14:cNvContentPartPr/>
                <p14:nvPr/>
              </p14:nvContentPartPr>
              <p14:xfrm>
                <a:off x="5931579" y="2259908"/>
                <a:ext cx="206280" cy="12240"/>
              </p14:xfrm>
            </p:contentPart>
          </mc:Choice>
          <mc:Fallback xmlns="">
            <p:pic>
              <p:nvPicPr>
                <p:cNvPr id="205" name="Freihand 204">
                  <a:extLst>
                    <a:ext uri="{FF2B5EF4-FFF2-40B4-BE49-F238E27FC236}">
                      <a16:creationId xmlns:a16="http://schemas.microsoft.com/office/drawing/2014/main" id="{DE56EDAA-280A-4AD5-9FCD-3ABF54F0F1AB}"/>
                    </a:ext>
                  </a:extLst>
                </p:cNvPr>
                <p:cNvPicPr/>
                <p:nvPr/>
              </p:nvPicPr>
              <p:blipFill>
                <a:blip r:embed="rId376"/>
                <a:stretch>
                  <a:fillRect/>
                </a:stretch>
              </p:blipFill>
              <p:spPr>
                <a:xfrm>
                  <a:off x="5927259" y="2255588"/>
                  <a:ext cx="214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6" name="Freihand 205">
                  <a:extLst>
                    <a:ext uri="{FF2B5EF4-FFF2-40B4-BE49-F238E27FC236}">
                      <a16:creationId xmlns:a16="http://schemas.microsoft.com/office/drawing/2014/main" id="{0B753075-E5EB-475D-BF33-BDEC8FE77F40}"/>
                    </a:ext>
                  </a:extLst>
                </p14:cNvPr>
                <p14:cNvContentPartPr/>
                <p14:nvPr/>
              </p14:nvContentPartPr>
              <p14:xfrm>
                <a:off x="5860299" y="2359988"/>
                <a:ext cx="102960" cy="108000"/>
              </p14:xfrm>
            </p:contentPart>
          </mc:Choice>
          <mc:Fallback xmlns="">
            <p:pic>
              <p:nvPicPr>
                <p:cNvPr id="206" name="Freihand 205">
                  <a:extLst>
                    <a:ext uri="{FF2B5EF4-FFF2-40B4-BE49-F238E27FC236}">
                      <a16:creationId xmlns:a16="http://schemas.microsoft.com/office/drawing/2014/main" id="{0B753075-E5EB-475D-BF33-BDEC8FE77F40}"/>
                    </a:ext>
                  </a:extLst>
                </p:cNvPr>
                <p:cNvPicPr/>
                <p:nvPr/>
              </p:nvPicPr>
              <p:blipFill>
                <a:blip r:embed="rId378"/>
                <a:stretch>
                  <a:fillRect/>
                </a:stretch>
              </p:blipFill>
              <p:spPr>
                <a:xfrm>
                  <a:off x="5855979" y="2355668"/>
                  <a:ext cx="111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7" name="Freihand 206">
                  <a:extLst>
                    <a:ext uri="{FF2B5EF4-FFF2-40B4-BE49-F238E27FC236}">
                      <a16:creationId xmlns:a16="http://schemas.microsoft.com/office/drawing/2014/main" id="{BF4D77B1-1922-4E57-A97F-DB0A0630F4EA}"/>
                    </a:ext>
                  </a:extLst>
                </p14:cNvPr>
                <p14:cNvContentPartPr/>
                <p14:nvPr/>
              </p14:nvContentPartPr>
              <p14:xfrm>
                <a:off x="5983779" y="2394908"/>
                <a:ext cx="76320" cy="19440"/>
              </p14:xfrm>
            </p:contentPart>
          </mc:Choice>
          <mc:Fallback xmlns="">
            <p:pic>
              <p:nvPicPr>
                <p:cNvPr id="207" name="Freihand 206">
                  <a:extLst>
                    <a:ext uri="{FF2B5EF4-FFF2-40B4-BE49-F238E27FC236}">
                      <a16:creationId xmlns:a16="http://schemas.microsoft.com/office/drawing/2014/main" id="{BF4D77B1-1922-4E57-A97F-DB0A0630F4EA}"/>
                    </a:ext>
                  </a:extLst>
                </p:cNvPr>
                <p:cNvPicPr/>
                <p:nvPr/>
              </p:nvPicPr>
              <p:blipFill>
                <a:blip r:embed="rId380"/>
                <a:stretch>
                  <a:fillRect/>
                </a:stretch>
              </p:blipFill>
              <p:spPr>
                <a:xfrm>
                  <a:off x="5979459" y="2390588"/>
                  <a:ext cx="84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8" name="Freihand 207">
                  <a:extLst>
                    <a:ext uri="{FF2B5EF4-FFF2-40B4-BE49-F238E27FC236}">
                      <a16:creationId xmlns:a16="http://schemas.microsoft.com/office/drawing/2014/main" id="{19566CEE-B788-41C7-905C-05D5B3D1C120}"/>
                    </a:ext>
                  </a:extLst>
                </p14:cNvPr>
                <p14:cNvContentPartPr/>
                <p14:nvPr/>
              </p14:nvContentPartPr>
              <p14:xfrm>
                <a:off x="6075579" y="2349548"/>
                <a:ext cx="114840" cy="118800"/>
              </p14:xfrm>
            </p:contentPart>
          </mc:Choice>
          <mc:Fallback xmlns="">
            <p:pic>
              <p:nvPicPr>
                <p:cNvPr id="208" name="Freihand 207">
                  <a:extLst>
                    <a:ext uri="{FF2B5EF4-FFF2-40B4-BE49-F238E27FC236}">
                      <a16:creationId xmlns:a16="http://schemas.microsoft.com/office/drawing/2014/main" id="{19566CEE-B788-41C7-905C-05D5B3D1C120}"/>
                    </a:ext>
                  </a:extLst>
                </p:cNvPr>
                <p:cNvPicPr/>
                <p:nvPr/>
              </p:nvPicPr>
              <p:blipFill>
                <a:blip r:embed="rId382"/>
                <a:stretch>
                  <a:fillRect/>
                </a:stretch>
              </p:blipFill>
              <p:spPr>
                <a:xfrm>
                  <a:off x="6071259" y="2345228"/>
                  <a:ext cx="12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09" name="Freihand 208">
                  <a:extLst>
                    <a:ext uri="{FF2B5EF4-FFF2-40B4-BE49-F238E27FC236}">
                      <a16:creationId xmlns:a16="http://schemas.microsoft.com/office/drawing/2014/main" id="{92D0C7A7-A150-4B7B-BC2E-AB68B964EDD8}"/>
                    </a:ext>
                  </a:extLst>
                </p14:cNvPr>
                <p14:cNvContentPartPr/>
                <p14:nvPr/>
              </p14:nvContentPartPr>
              <p14:xfrm>
                <a:off x="6163419" y="2455028"/>
                <a:ext cx="21240" cy="53640"/>
              </p14:xfrm>
            </p:contentPart>
          </mc:Choice>
          <mc:Fallback xmlns="">
            <p:pic>
              <p:nvPicPr>
                <p:cNvPr id="209" name="Freihand 208">
                  <a:extLst>
                    <a:ext uri="{FF2B5EF4-FFF2-40B4-BE49-F238E27FC236}">
                      <a16:creationId xmlns:a16="http://schemas.microsoft.com/office/drawing/2014/main" id="{92D0C7A7-A150-4B7B-BC2E-AB68B964EDD8}"/>
                    </a:ext>
                  </a:extLst>
                </p:cNvPr>
                <p:cNvPicPr/>
                <p:nvPr/>
              </p:nvPicPr>
              <p:blipFill>
                <a:blip r:embed="rId384"/>
                <a:stretch>
                  <a:fillRect/>
                </a:stretch>
              </p:blipFill>
              <p:spPr>
                <a:xfrm>
                  <a:off x="6159099" y="2450708"/>
                  <a:ext cx="2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0" name="Freihand 209">
                  <a:extLst>
                    <a:ext uri="{FF2B5EF4-FFF2-40B4-BE49-F238E27FC236}">
                      <a16:creationId xmlns:a16="http://schemas.microsoft.com/office/drawing/2014/main" id="{986638D1-1F9A-41EB-9071-48E543B79765}"/>
                    </a:ext>
                  </a:extLst>
                </p14:cNvPr>
                <p14:cNvContentPartPr/>
                <p14:nvPr/>
              </p14:nvContentPartPr>
              <p14:xfrm>
                <a:off x="6205179" y="2369708"/>
                <a:ext cx="155520" cy="105120"/>
              </p14:xfrm>
            </p:contentPart>
          </mc:Choice>
          <mc:Fallback xmlns="">
            <p:pic>
              <p:nvPicPr>
                <p:cNvPr id="210" name="Freihand 209">
                  <a:extLst>
                    <a:ext uri="{FF2B5EF4-FFF2-40B4-BE49-F238E27FC236}">
                      <a16:creationId xmlns:a16="http://schemas.microsoft.com/office/drawing/2014/main" id="{986638D1-1F9A-41EB-9071-48E543B79765}"/>
                    </a:ext>
                  </a:extLst>
                </p:cNvPr>
                <p:cNvPicPr/>
                <p:nvPr/>
              </p:nvPicPr>
              <p:blipFill>
                <a:blip r:embed="rId386"/>
                <a:stretch>
                  <a:fillRect/>
                </a:stretch>
              </p:blipFill>
              <p:spPr>
                <a:xfrm>
                  <a:off x="6200859" y="2365388"/>
                  <a:ext cx="164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58" name="Freihand 157">
                  <a:extLst>
                    <a:ext uri="{FF2B5EF4-FFF2-40B4-BE49-F238E27FC236}">
                      <a16:creationId xmlns:a16="http://schemas.microsoft.com/office/drawing/2014/main" id="{2EBEFAFB-3B08-4277-85A7-DB4AB77CA11D}"/>
                    </a:ext>
                  </a:extLst>
                </p14:cNvPr>
                <p14:cNvContentPartPr/>
                <p14:nvPr/>
              </p14:nvContentPartPr>
              <p14:xfrm>
                <a:off x="3145179" y="2019068"/>
                <a:ext cx="75600" cy="64440"/>
              </p14:xfrm>
            </p:contentPart>
          </mc:Choice>
          <mc:Fallback xmlns="">
            <p:pic>
              <p:nvPicPr>
                <p:cNvPr id="158" name="Freihand 157">
                  <a:extLst>
                    <a:ext uri="{FF2B5EF4-FFF2-40B4-BE49-F238E27FC236}">
                      <a16:creationId xmlns:a16="http://schemas.microsoft.com/office/drawing/2014/main" id="{2EBEFAFB-3B08-4277-85A7-DB4AB77CA11D}"/>
                    </a:ext>
                  </a:extLst>
                </p:cNvPr>
                <p:cNvPicPr/>
                <p:nvPr/>
              </p:nvPicPr>
              <p:blipFill>
                <a:blip r:embed="rId388"/>
                <a:stretch>
                  <a:fillRect/>
                </a:stretch>
              </p:blipFill>
              <p:spPr>
                <a:xfrm>
                  <a:off x="3140859" y="2014748"/>
                  <a:ext cx="84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59" name="Freihand 158">
                  <a:extLst>
                    <a:ext uri="{FF2B5EF4-FFF2-40B4-BE49-F238E27FC236}">
                      <a16:creationId xmlns:a16="http://schemas.microsoft.com/office/drawing/2014/main" id="{155173E6-F483-492C-9C30-6ACA83489DED}"/>
                    </a:ext>
                  </a:extLst>
                </p14:cNvPr>
                <p14:cNvContentPartPr/>
                <p14:nvPr/>
              </p14:nvContentPartPr>
              <p14:xfrm>
                <a:off x="3177219" y="2040308"/>
                <a:ext cx="55800" cy="134640"/>
              </p14:xfrm>
            </p:contentPart>
          </mc:Choice>
          <mc:Fallback xmlns="">
            <p:pic>
              <p:nvPicPr>
                <p:cNvPr id="159" name="Freihand 158">
                  <a:extLst>
                    <a:ext uri="{FF2B5EF4-FFF2-40B4-BE49-F238E27FC236}">
                      <a16:creationId xmlns:a16="http://schemas.microsoft.com/office/drawing/2014/main" id="{155173E6-F483-492C-9C30-6ACA83489DED}"/>
                    </a:ext>
                  </a:extLst>
                </p:cNvPr>
                <p:cNvPicPr/>
                <p:nvPr/>
              </p:nvPicPr>
              <p:blipFill>
                <a:blip r:embed="rId390"/>
                <a:stretch>
                  <a:fillRect/>
                </a:stretch>
              </p:blipFill>
              <p:spPr>
                <a:xfrm>
                  <a:off x="3172899" y="2035988"/>
                  <a:ext cx="64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0" name="Freihand 159">
                  <a:extLst>
                    <a:ext uri="{FF2B5EF4-FFF2-40B4-BE49-F238E27FC236}">
                      <a16:creationId xmlns:a16="http://schemas.microsoft.com/office/drawing/2014/main" id="{12FD1AC0-548B-49DB-8C6A-2700C5885909}"/>
                    </a:ext>
                  </a:extLst>
                </p14:cNvPr>
                <p14:cNvContentPartPr/>
                <p14:nvPr/>
              </p14:nvContentPartPr>
              <p14:xfrm>
                <a:off x="3274779" y="2089268"/>
                <a:ext cx="81360" cy="9360"/>
              </p14:xfrm>
            </p:contentPart>
          </mc:Choice>
          <mc:Fallback xmlns="">
            <p:pic>
              <p:nvPicPr>
                <p:cNvPr id="160" name="Freihand 159">
                  <a:extLst>
                    <a:ext uri="{FF2B5EF4-FFF2-40B4-BE49-F238E27FC236}">
                      <a16:creationId xmlns:a16="http://schemas.microsoft.com/office/drawing/2014/main" id="{12FD1AC0-548B-49DB-8C6A-2700C5885909}"/>
                    </a:ext>
                  </a:extLst>
                </p:cNvPr>
                <p:cNvPicPr/>
                <p:nvPr/>
              </p:nvPicPr>
              <p:blipFill>
                <a:blip r:embed="rId392"/>
                <a:stretch>
                  <a:fillRect/>
                </a:stretch>
              </p:blipFill>
              <p:spPr>
                <a:xfrm>
                  <a:off x="3270459" y="2084948"/>
                  <a:ext cx="90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4" name="Freihand 163">
                  <a:extLst>
                    <a:ext uri="{FF2B5EF4-FFF2-40B4-BE49-F238E27FC236}">
                      <a16:creationId xmlns:a16="http://schemas.microsoft.com/office/drawing/2014/main" id="{67E22FC4-BD80-47E2-8211-26F7E4F1BF18}"/>
                    </a:ext>
                  </a:extLst>
                </p14:cNvPr>
                <p14:cNvContentPartPr/>
                <p14:nvPr/>
              </p14:nvContentPartPr>
              <p14:xfrm>
                <a:off x="3440739" y="2020148"/>
                <a:ext cx="68760" cy="77040"/>
              </p14:xfrm>
            </p:contentPart>
          </mc:Choice>
          <mc:Fallback xmlns="">
            <p:pic>
              <p:nvPicPr>
                <p:cNvPr id="164" name="Freihand 163">
                  <a:extLst>
                    <a:ext uri="{FF2B5EF4-FFF2-40B4-BE49-F238E27FC236}">
                      <a16:creationId xmlns:a16="http://schemas.microsoft.com/office/drawing/2014/main" id="{67E22FC4-BD80-47E2-8211-26F7E4F1BF18}"/>
                    </a:ext>
                  </a:extLst>
                </p:cNvPr>
                <p:cNvPicPr/>
                <p:nvPr/>
              </p:nvPicPr>
              <p:blipFill>
                <a:blip r:embed="rId394"/>
                <a:stretch>
                  <a:fillRect/>
                </a:stretch>
              </p:blipFill>
              <p:spPr>
                <a:xfrm>
                  <a:off x="3436419" y="2015828"/>
                  <a:ext cx="77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5" name="Freihand 164">
                  <a:extLst>
                    <a:ext uri="{FF2B5EF4-FFF2-40B4-BE49-F238E27FC236}">
                      <a16:creationId xmlns:a16="http://schemas.microsoft.com/office/drawing/2014/main" id="{1E2D5E8B-8967-4FA9-BB9C-B47077FD94E1}"/>
                    </a:ext>
                  </a:extLst>
                </p14:cNvPr>
                <p14:cNvContentPartPr/>
                <p14:nvPr/>
              </p14:nvContentPartPr>
              <p14:xfrm>
                <a:off x="3505899" y="2096468"/>
                <a:ext cx="23400" cy="67680"/>
              </p14:xfrm>
            </p:contentPart>
          </mc:Choice>
          <mc:Fallback xmlns="">
            <p:pic>
              <p:nvPicPr>
                <p:cNvPr id="165" name="Freihand 164">
                  <a:extLst>
                    <a:ext uri="{FF2B5EF4-FFF2-40B4-BE49-F238E27FC236}">
                      <a16:creationId xmlns:a16="http://schemas.microsoft.com/office/drawing/2014/main" id="{1E2D5E8B-8967-4FA9-BB9C-B47077FD94E1}"/>
                    </a:ext>
                  </a:extLst>
                </p:cNvPr>
                <p:cNvPicPr/>
                <p:nvPr/>
              </p:nvPicPr>
              <p:blipFill>
                <a:blip r:embed="rId396"/>
                <a:stretch>
                  <a:fillRect/>
                </a:stretch>
              </p:blipFill>
              <p:spPr>
                <a:xfrm>
                  <a:off x="3501579" y="2092148"/>
                  <a:ext cx="3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66" name="Freihand 165">
                  <a:extLst>
                    <a:ext uri="{FF2B5EF4-FFF2-40B4-BE49-F238E27FC236}">
                      <a16:creationId xmlns:a16="http://schemas.microsoft.com/office/drawing/2014/main" id="{79EC4E8A-05BA-4793-BFEE-5BF0D067F4C4}"/>
                    </a:ext>
                  </a:extLst>
                </p14:cNvPr>
                <p14:cNvContentPartPr/>
                <p14:nvPr/>
              </p14:nvContentPartPr>
              <p14:xfrm>
                <a:off x="3571419" y="1995308"/>
                <a:ext cx="90000" cy="135720"/>
              </p14:xfrm>
            </p:contentPart>
          </mc:Choice>
          <mc:Fallback xmlns="">
            <p:pic>
              <p:nvPicPr>
                <p:cNvPr id="166" name="Freihand 165">
                  <a:extLst>
                    <a:ext uri="{FF2B5EF4-FFF2-40B4-BE49-F238E27FC236}">
                      <a16:creationId xmlns:a16="http://schemas.microsoft.com/office/drawing/2014/main" id="{79EC4E8A-05BA-4793-BFEE-5BF0D067F4C4}"/>
                    </a:ext>
                  </a:extLst>
                </p:cNvPr>
                <p:cNvPicPr/>
                <p:nvPr/>
              </p:nvPicPr>
              <p:blipFill>
                <a:blip r:embed="rId398"/>
                <a:stretch>
                  <a:fillRect/>
                </a:stretch>
              </p:blipFill>
              <p:spPr>
                <a:xfrm>
                  <a:off x="3567099" y="1990988"/>
                  <a:ext cx="98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67" name="Freihand 166">
                  <a:extLst>
                    <a:ext uri="{FF2B5EF4-FFF2-40B4-BE49-F238E27FC236}">
                      <a16:creationId xmlns:a16="http://schemas.microsoft.com/office/drawing/2014/main" id="{D583A49C-5811-4546-A9A5-3081F1ECC4CF}"/>
                    </a:ext>
                  </a:extLst>
                </p14:cNvPr>
                <p14:cNvContentPartPr/>
                <p14:nvPr/>
              </p14:nvContentPartPr>
              <p14:xfrm>
                <a:off x="3693819" y="2041748"/>
                <a:ext cx="69840" cy="131400"/>
              </p14:xfrm>
            </p:contentPart>
          </mc:Choice>
          <mc:Fallback xmlns="">
            <p:pic>
              <p:nvPicPr>
                <p:cNvPr id="167" name="Freihand 166">
                  <a:extLst>
                    <a:ext uri="{FF2B5EF4-FFF2-40B4-BE49-F238E27FC236}">
                      <a16:creationId xmlns:a16="http://schemas.microsoft.com/office/drawing/2014/main" id="{D583A49C-5811-4546-A9A5-3081F1ECC4CF}"/>
                    </a:ext>
                  </a:extLst>
                </p:cNvPr>
                <p:cNvPicPr/>
                <p:nvPr/>
              </p:nvPicPr>
              <p:blipFill>
                <a:blip r:embed="rId400"/>
                <a:stretch>
                  <a:fillRect/>
                </a:stretch>
              </p:blipFill>
              <p:spPr>
                <a:xfrm>
                  <a:off x="3689499" y="2037428"/>
                  <a:ext cx="78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9" name="Freihand 168">
                  <a:extLst>
                    <a:ext uri="{FF2B5EF4-FFF2-40B4-BE49-F238E27FC236}">
                      <a16:creationId xmlns:a16="http://schemas.microsoft.com/office/drawing/2014/main" id="{BB38AB9A-25E2-411E-8C2F-3169CEA4A84D}"/>
                    </a:ext>
                  </a:extLst>
                </p14:cNvPr>
                <p14:cNvContentPartPr/>
                <p14:nvPr/>
              </p14:nvContentPartPr>
              <p14:xfrm>
                <a:off x="3936819" y="2034548"/>
                <a:ext cx="97200" cy="5760"/>
              </p14:xfrm>
            </p:contentPart>
          </mc:Choice>
          <mc:Fallback xmlns="">
            <p:pic>
              <p:nvPicPr>
                <p:cNvPr id="169" name="Freihand 168">
                  <a:extLst>
                    <a:ext uri="{FF2B5EF4-FFF2-40B4-BE49-F238E27FC236}">
                      <a16:creationId xmlns:a16="http://schemas.microsoft.com/office/drawing/2014/main" id="{BB38AB9A-25E2-411E-8C2F-3169CEA4A84D}"/>
                    </a:ext>
                  </a:extLst>
                </p:cNvPr>
                <p:cNvPicPr/>
                <p:nvPr/>
              </p:nvPicPr>
              <p:blipFill>
                <a:blip r:embed="rId402"/>
                <a:stretch>
                  <a:fillRect/>
                </a:stretch>
              </p:blipFill>
              <p:spPr>
                <a:xfrm>
                  <a:off x="3932499" y="2030228"/>
                  <a:ext cx="105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70" name="Freihand 169">
                  <a:extLst>
                    <a:ext uri="{FF2B5EF4-FFF2-40B4-BE49-F238E27FC236}">
                      <a16:creationId xmlns:a16="http://schemas.microsoft.com/office/drawing/2014/main" id="{3724DB78-F894-457D-84AC-54A60B79BE81}"/>
                    </a:ext>
                  </a:extLst>
                </p14:cNvPr>
                <p14:cNvContentPartPr/>
                <p14:nvPr/>
              </p14:nvContentPartPr>
              <p14:xfrm>
                <a:off x="3969219" y="2064788"/>
                <a:ext cx="91440" cy="6840"/>
              </p14:xfrm>
            </p:contentPart>
          </mc:Choice>
          <mc:Fallback xmlns="">
            <p:pic>
              <p:nvPicPr>
                <p:cNvPr id="170" name="Freihand 169">
                  <a:extLst>
                    <a:ext uri="{FF2B5EF4-FFF2-40B4-BE49-F238E27FC236}">
                      <a16:creationId xmlns:a16="http://schemas.microsoft.com/office/drawing/2014/main" id="{3724DB78-F894-457D-84AC-54A60B79BE81}"/>
                    </a:ext>
                  </a:extLst>
                </p:cNvPr>
                <p:cNvPicPr/>
                <p:nvPr/>
              </p:nvPicPr>
              <p:blipFill>
                <a:blip r:embed="rId404"/>
                <a:stretch>
                  <a:fillRect/>
                </a:stretch>
              </p:blipFill>
              <p:spPr>
                <a:xfrm>
                  <a:off x="3964899" y="2060468"/>
                  <a:ext cx="100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71" name="Freihand 170">
                  <a:extLst>
                    <a:ext uri="{FF2B5EF4-FFF2-40B4-BE49-F238E27FC236}">
                      <a16:creationId xmlns:a16="http://schemas.microsoft.com/office/drawing/2014/main" id="{C642D5D0-FBF7-47CA-BA8A-39487C568EC4}"/>
                    </a:ext>
                  </a:extLst>
                </p14:cNvPr>
                <p14:cNvContentPartPr/>
                <p14:nvPr/>
              </p14:nvContentPartPr>
              <p14:xfrm>
                <a:off x="4151379" y="2003228"/>
                <a:ext cx="150840" cy="84240"/>
              </p14:xfrm>
            </p:contentPart>
          </mc:Choice>
          <mc:Fallback xmlns="">
            <p:pic>
              <p:nvPicPr>
                <p:cNvPr id="171" name="Freihand 170">
                  <a:extLst>
                    <a:ext uri="{FF2B5EF4-FFF2-40B4-BE49-F238E27FC236}">
                      <a16:creationId xmlns:a16="http://schemas.microsoft.com/office/drawing/2014/main" id="{C642D5D0-FBF7-47CA-BA8A-39487C568EC4}"/>
                    </a:ext>
                  </a:extLst>
                </p:cNvPr>
                <p:cNvPicPr/>
                <p:nvPr/>
              </p:nvPicPr>
              <p:blipFill>
                <a:blip r:embed="rId406"/>
                <a:stretch>
                  <a:fillRect/>
                </a:stretch>
              </p:blipFill>
              <p:spPr>
                <a:xfrm>
                  <a:off x="4147059" y="1998908"/>
                  <a:ext cx="159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2" name="Freihand 171">
                  <a:extLst>
                    <a:ext uri="{FF2B5EF4-FFF2-40B4-BE49-F238E27FC236}">
                      <a16:creationId xmlns:a16="http://schemas.microsoft.com/office/drawing/2014/main" id="{0E996A7F-087A-4B61-A94D-AC65CBFC80F8}"/>
                    </a:ext>
                  </a:extLst>
                </p14:cNvPr>
                <p14:cNvContentPartPr/>
                <p14:nvPr/>
              </p14:nvContentPartPr>
              <p14:xfrm>
                <a:off x="4348299" y="2007188"/>
                <a:ext cx="73440" cy="60480"/>
              </p14:xfrm>
            </p:contentPart>
          </mc:Choice>
          <mc:Fallback xmlns="">
            <p:pic>
              <p:nvPicPr>
                <p:cNvPr id="172" name="Freihand 171">
                  <a:extLst>
                    <a:ext uri="{FF2B5EF4-FFF2-40B4-BE49-F238E27FC236}">
                      <a16:creationId xmlns:a16="http://schemas.microsoft.com/office/drawing/2014/main" id="{0E996A7F-087A-4B61-A94D-AC65CBFC80F8}"/>
                    </a:ext>
                  </a:extLst>
                </p:cNvPr>
                <p:cNvPicPr/>
                <p:nvPr/>
              </p:nvPicPr>
              <p:blipFill>
                <a:blip r:embed="rId408"/>
                <a:stretch>
                  <a:fillRect/>
                </a:stretch>
              </p:blipFill>
              <p:spPr>
                <a:xfrm>
                  <a:off x="4343979" y="2002868"/>
                  <a:ext cx="82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3" name="Freihand 172">
                  <a:extLst>
                    <a:ext uri="{FF2B5EF4-FFF2-40B4-BE49-F238E27FC236}">
                      <a16:creationId xmlns:a16="http://schemas.microsoft.com/office/drawing/2014/main" id="{D89333B1-47FA-463B-9666-502CEF23154C}"/>
                    </a:ext>
                  </a:extLst>
                </p14:cNvPr>
                <p14:cNvContentPartPr/>
                <p14:nvPr/>
              </p14:nvContentPartPr>
              <p14:xfrm>
                <a:off x="4461699" y="2008988"/>
                <a:ext cx="84960" cy="57960"/>
              </p14:xfrm>
            </p:contentPart>
          </mc:Choice>
          <mc:Fallback xmlns="">
            <p:pic>
              <p:nvPicPr>
                <p:cNvPr id="173" name="Freihand 172">
                  <a:extLst>
                    <a:ext uri="{FF2B5EF4-FFF2-40B4-BE49-F238E27FC236}">
                      <a16:creationId xmlns:a16="http://schemas.microsoft.com/office/drawing/2014/main" id="{D89333B1-47FA-463B-9666-502CEF23154C}"/>
                    </a:ext>
                  </a:extLst>
                </p:cNvPr>
                <p:cNvPicPr/>
                <p:nvPr/>
              </p:nvPicPr>
              <p:blipFill>
                <a:blip r:embed="rId410"/>
                <a:stretch>
                  <a:fillRect/>
                </a:stretch>
              </p:blipFill>
              <p:spPr>
                <a:xfrm>
                  <a:off x="4457379" y="2004668"/>
                  <a:ext cx="93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74" name="Freihand 173">
                  <a:extLst>
                    <a:ext uri="{FF2B5EF4-FFF2-40B4-BE49-F238E27FC236}">
                      <a16:creationId xmlns:a16="http://schemas.microsoft.com/office/drawing/2014/main" id="{10F4445D-E201-46F0-8CEE-0F72F47A7D8C}"/>
                    </a:ext>
                  </a:extLst>
                </p14:cNvPr>
                <p14:cNvContentPartPr/>
                <p14:nvPr/>
              </p14:nvContentPartPr>
              <p14:xfrm>
                <a:off x="4662579" y="2029508"/>
                <a:ext cx="129600" cy="15120"/>
              </p14:xfrm>
            </p:contentPart>
          </mc:Choice>
          <mc:Fallback xmlns="">
            <p:pic>
              <p:nvPicPr>
                <p:cNvPr id="174" name="Freihand 173">
                  <a:extLst>
                    <a:ext uri="{FF2B5EF4-FFF2-40B4-BE49-F238E27FC236}">
                      <a16:creationId xmlns:a16="http://schemas.microsoft.com/office/drawing/2014/main" id="{10F4445D-E201-46F0-8CEE-0F72F47A7D8C}"/>
                    </a:ext>
                  </a:extLst>
                </p:cNvPr>
                <p:cNvPicPr/>
                <p:nvPr/>
              </p:nvPicPr>
              <p:blipFill>
                <a:blip r:embed="rId412"/>
                <a:stretch>
                  <a:fillRect/>
                </a:stretch>
              </p:blipFill>
              <p:spPr>
                <a:xfrm>
                  <a:off x="4658259" y="2025188"/>
                  <a:ext cx="138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75" name="Freihand 174">
                  <a:extLst>
                    <a:ext uri="{FF2B5EF4-FFF2-40B4-BE49-F238E27FC236}">
                      <a16:creationId xmlns:a16="http://schemas.microsoft.com/office/drawing/2014/main" id="{58A41C39-7849-4A0C-BC3D-08B68E8F126C}"/>
                    </a:ext>
                  </a:extLst>
                </p14:cNvPr>
                <p14:cNvContentPartPr/>
                <p14:nvPr/>
              </p14:nvContentPartPr>
              <p14:xfrm>
                <a:off x="4896939" y="1948508"/>
                <a:ext cx="115920" cy="128160"/>
              </p14:xfrm>
            </p:contentPart>
          </mc:Choice>
          <mc:Fallback xmlns="">
            <p:pic>
              <p:nvPicPr>
                <p:cNvPr id="175" name="Freihand 174">
                  <a:extLst>
                    <a:ext uri="{FF2B5EF4-FFF2-40B4-BE49-F238E27FC236}">
                      <a16:creationId xmlns:a16="http://schemas.microsoft.com/office/drawing/2014/main" id="{58A41C39-7849-4A0C-BC3D-08B68E8F126C}"/>
                    </a:ext>
                  </a:extLst>
                </p:cNvPr>
                <p:cNvPicPr/>
                <p:nvPr/>
              </p:nvPicPr>
              <p:blipFill>
                <a:blip r:embed="rId414"/>
                <a:stretch>
                  <a:fillRect/>
                </a:stretch>
              </p:blipFill>
              <p:spPr>
                <a:xfrm>
                  <a:off x="4892619" y="1944188"/>
                  <a:ext cx="124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76" name="Freihand 175">
                  <a:extLst>
                    <a:ext uri="{FF2B5EF4-FFF2-40B4-BE49-F238E27FC236}">
                      <a16:creationId xmlns:a16="http://schemas.microsoft.com/office/drawing/2014/main" id="{200F0B8B-0C51-48B5-887A-75B4B4146DED}"/>
                    </a:ext>
                  </a:extLst>
                </p14:cNvPr>
                <p14:cNvContentPartPr/>
                <p14:nvPr/>
              </p14:nvContentPartPr>
              <p14:xfrm>
                <a:off x="5037699" y="1966508"/>
                <a:ext cx="103320" cy="79200"/>
              </p14:xfrm>
            </p:contentPart>
          </mc:Choice>
          <mc:Fallback xmlns="">
            <p:pic>
              <p:nvPicPr>
                <p:cNvPr id="176" name="Freihand 175">
                  <a:extLst>
                    <a:ext uri="{FF2B5EF4-FFF2-40B4-BE49-F238E27FC236}">
                      <a16:creationId xmlns:a16="http://schemas.microsoft.com/office/drawing/2014/main" id="{200F0B8B-0C51-48B5-887A-75B4B4146DED}"/>
                    </a:ext>
                  </a:extLst>
                </p:cNvPr>
                <p:cNvPicPr/>
                <p:nvPr/>
              </p:nvPicPr>
              <p:blipFill>
                <a:blip r:embed="rId416"/>
                <a:stretch>
                  <a:fillRect/>
                </a:stretch>
              </p:blipFill>
              <p:spPr>
                <a:xfrm>
                  <a:off x="5033379" y="1962188"/>
                  <a:ext cx="11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77" name="Freihand 176">
                  <a:extLst>
                    <a:ext uri="{FF2B5EF4-FFF2-40B4-BE49-F238E27FC236}">
                      <a16:creationId xmlns:a16="http://schemas.microsoft.com/office/drawing/2014/main" id="{9E779C6D-8279-4863-98FE-13A9A944892C}"/>
                    </a:ext>
                  </a:extLst>
                </p14:cNvPr>
                <p14:cNvContentPartPr/>
                <p14:nvPr/>
              </p14:nvContentPartPr>
              <p14:xfrm>
                <a:off x="5155779" y="1969028"/>
                <a:ext cx="103320" cy="56880"/>
              </p14:xfrm>
            </p:contentPart>
          </mc:Choice>
          <mc:Fallback xmlns="">
            <p:pic>
              <p:nvPicPr>
                <p:cNvPr id="177" name="Freihand 176">
                  <a:extLst>
                    <a:ext uri="{FF2B5EF4-FFF2-40B4-BE49-F238E27FC236}">
                      <a16:creationId xmlns:a16="http://schemas.microsoft.com/office/drawing/2014/main" id="{9E779C6D-8279-4863-98FE-13A9A944892C}"/>
                    </a:ext>
                  </a:extLst>
                </p:cNvPr>
                <p:cNvPicPr/>
                <p:nvPr/>
              </p:nvPicPr>
              <p:blipFill>
                <a:blip r:embed="rId418"/>
                <a:stretch>
                  <a:fillRect/>
                </a:stretch>
              </p:blipFill>
              <p:spPr>
                <a:xfrm>
                  <a:off x="5151459" y="1964708"/>
                  <a:ext cx="111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78" name="Freihand 177">
                  <a:extLst>
                    <a:ext uri="{FF2B5EF4-FFF2-40B4-BE49-F238E27FC236}">
                      <a16:creationId xmlns:a16="http://schemas.microsoft.com/office/drawing/2014/main" id="{F29C71E2-D6D4-4EC9-9F5B-DCD111B7935A}"/>
                    </a:ext>
                  </a:extLst>
                </p14:cNvPr>
                <p14:cNvContentPartPr/>
                <p14:nvPr/>
              </p14:nvContentPartPr>
              <p14:xfrm>
                <a:off x="5337219" y="1988468"/>
                <a:ext cx="68040" cy="42840"/>
              </p14:xfrm>
            </p:contentPart>
          </mc:Choice>
          <mc:Fallback xmlns="">
            <p:pic>
              <p:nvPicPr>
                <p:cNvPr id="178" name="Freihand 177">
                  <a:extLst>
                    <a:ext uri="{FF2B5EF4-FFF2-40B4-BE49-F238E27FC236}">
                      <a16:creationId xmlns:a16="http://schemas.microsoft.com/office/drawing/2014/main" id="{F29C71E2-D6D4-4EC9-9F5B-DCD111B7935A}"/>
                    </a:ext>
                  </a:extLst>
                </p:cNvPr>
                <p:cNvPicPr/>
                <p:nvPr/>
              </p:nvPicPr>
              <p:blipFill>
                <a:blip r:embed="rId420"/>
                <a:stretch>
                  <a:fillRect/>
                </a:stretch>
              </p:blipFill>
              <p:spPr>
                <a:xfrm>
                  <a:off x="5332899" y="1984148"/>
                  <a:ext cx="76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79" name="Freihand 178">
                  <a:extLst>
                    <a:ext uri="{FF2B5EF4-FFF2-40B4-BE49-F238E27FC236}">
                      <a16:creationId xmlns:a16="http://schemas.microsoft.com/office/drawing/2014/main" id="{15BA2405-BC28-4CDD-9E0F-89A0235EC4C9}"/>
                    </a:ext>
                  </a:extLst>
                </p14:cNvPr>
                <p14:cNvContentPartPr/>
                <p14:nvPr/>
              </p14:nvContentPartPr>
              <p14:xfrm>
                <a:off x="5346219" y="1901708"/>
                <a:ext cx="17640" cy="12600"/>
              </p14:xfrm>
            </p:contentPart>
          </mc:Choice>
          <mc:Fallback xmlns="">
            <p:pic>
              <p:nvPicPr>
                <p:cNvPr id="179" name="Freihand 178">
                  <a:extLst>
                    <a:ext uri="{FF2B5EF4-FFF2-40B4-BE49-F238E27FC236}">
                      <a16:creationId xmlns:a16="http://schemas.microsoft.com/office/drawing/2014/main" id="{15BA2405-BC28-4CDD-9E0F-89A0235EC4C9}"/>
                    </a:ext>
                  </a:extLst>
                </p:cNvPr>
                <p:cNvPicPr/>
                <p:nvPr/>
              </p:nvPicPr>
              <p:blipFill>
                <a:blip r:embed="rId422"/>
                <a:stretch>
                  <a:fillRect/>
                </a:stretch>
              </p:blipFill>
              <p:spPr>
                <a:xfrm>
                  <a:off x="5341899" y="1897388"/>
                  <a:ext cx="26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81" name="Freihand 180">
                  <a:extLst>
                    <a:ext uri="{FF2B5EF4-FFF2-40B4-BE49-F238E27FC236}">
                      <a16:creationId xmlns:a16="http://schemas.microsoft.com/office/drawing/2014/main" id="{B1661054-D2FD-4D8A-BBFD-EF5C7DD3A0F7}"/>
                    </a:ext>
                  </a:extLst>
                </p14:cNvPr>
                <p14:cNvContentPartPr/>
                <p14:nvPr/>
              </p14:nvContentPartPr>
              <p14:xfrm>
                <a:off x="3119979" y="2320028"/>
                <a:ext cx="99000" cy="60840"/>
              </p14:xfrm>
            </p:contentPart>
          </mc:Choice>
          <mc:Fallback xmlns="">
            <p:pic>
              <p:nvPicPr>
                <p:cNvPr id="181" name="Freihand 180">
                  <a:extLst>
                    <a:ext uri="{FF2B5EF4-FFF2-40B4-BE49-F238E27FC236}">
                      <a16:creationId xmlns:a16="http://schemas.microsoft.com/office/drawing/2014/main" id="{B1661054-D2FD-4D8A-BBFD-EF5C7DD3A0F7}"/>
                    </a:ext>
                  </a:extLst>
                </p:cNvPr>
                <p:cNvPicPr/>
                <p:nvPr/>
              </p:nvPicPr>
              <p:blipFill>
                <a:blip r:embed="rId424"/>
                <a:stretch>
                  <a:fillRect/>
                </a:stretch>
              </p:blipFill>
              <p:spPr>
                <a:xfrm>
                  <a:off x="3115659" y="2315708"/>
                  <a:ext cx="107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82" name="Freihand 181">
                  <a:extLst>
                    <a:ext uri="{FF2B5EF4-FFF2-40B4-BE49-F238E27FC236}">
                      <a16:creationId xmlns:a16="http://schemas.microsoft.com/office/drawing/2014/main" id="{B1884CDE-F16C-4D18-8E43-20430FDBDED3}"/>
                    </a:ext>
                  </a:extLst>
                </p14:cNvPr>
                <p14:cNvContentPartPr/>
                <p14:nvPr/>
              </p14:nvContentPartPr>
              <p14:xfrm>
                <a:off x="3205299" y="2322908"/>
                <a:ext cx="39960" cy="130680"/>
              </p14:xfrm>
            </p:contentPart>
          </mc:Choice>
          <mc:Fallback xmlns="">
            <p:pic>
              <p:nvPicPr>
                <p:cNvPr id="182" name="Freihand 181">
                  <a:extLst>
                    <a:ext uri="{FF2B5EF4-FFF2-40B4-BE49-F238E27FC236}">
                      <a16:creationId xmlns:a16="http://schemas.microsoft.com/office/drawing/2014/main" id="{B1884CDE-F16C-4D18-8E43-20430FDBDED3}"/>
                    </a:ext>
                  </a:extLst>
                </p:cNvPr>
                <p:cNvPicPr/>
                <p:nvPr/>
              </p:nvPicPr>
              <p:blipFill>
                <a:blip r:embed="rId426"/>
                <a:stretch>
                  <a:fillRect/>
                </a:stretch>
              </p:blipFill>
              <p:spPr>
                <a:xfrm>
                  <a:off x="3200979" y="2318588"/>
                  <a:ext cx="48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83" name="Freihand 182">
                  <a:extLst>
                    <a:ext uri="{FF2B5EF4-FFF2-40B4-BE49-F238E27FC236}">
                      <a16:creationId xmlns:a16="http://schemas.microsoft.com/office/drawing/2014/main" id="{E58A74E2-AA17-4A17-A0B6-681D774569B3}"/>
                    </a:ext>
                  </a:extLst>
                </p14:cNvPr>
                <p14:cNvContentPartPr/>
                <p14:nvPr/>
              </p14:nvContentPartPr>
              <p14:xfrm>
                <a:off x="3265779" y="2273228"/>
                <a:ext cx="64800" cy="142920"/>
              </p14:xfrm>
            </p:contentPart>
          </mc:Choice>
          <mc:Fallback xmlns="">
            <p:pic>
              <p:nvPicPr>
                <p:cNvPr id="183" name="Freihand 182">
                  <a:extLst>
                    <a:ext uri="{FF2B5EF4-FFF2-40B4-BE49-F238E27FC236}">
                      <a16:creationId xmlns:a16="http://schemas.microsoft.com/office/drawing/2014/main" id="{E58A74E2-AA17-4A17-A0B6-681D774569B3}"/>
                    </a:ext>
                  </a:extLst>
                </p:cNvPr>
                <p:cNvPicPr/>
                <p:nvPr/>
              </p:nvPicPr>
              <p:blipFill>
                <a:blip r:embed="rId428"/>
                <a:stretch>
                  <a:fillRect/>
                </a:stretch>
              </p:blipFill>
              <p:spPr>
                <a:xfrm>
                  <a:off x="3261459" y="2268908"/>
                  <a:ext cx="73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84" name="Freihand 183">
                  <a:extLst>
                    <a:ext uri="{FF2B5EF4-FFF2-40B4-BE49-F238E27FC236}">
                      <a16:creationId xmlns:a16="http://schemas.microsoft.com/office/drawing/2014/main" id="{3BCF5D7B-C9FE-46A5-A53C-5BC9E5E7C728}"/>
                    </a:ext>
                  </a:extLst>
                </p14:cNvPr>
                <p14:cNvContentPartPr/>
                <p14:nvPr/>
              </p14:nvContentPartPr>
              <p14:xfrm>
                <a:off x="3363339" y="2303828"/>
                <a:ext cx="80280" cy="80640"/>
              </p14:xfrm>
            </p:contentPart>
          </mc:Choice>
          <mc:Fallback xmlns="">
            <p:pic>
              <p:nvPicPr>
                <p:cNvPr id="184" name="Freihand 183">
                  <a:extLst>
                    <a:ext uri="{FF2B5EF4-FFF2-40B4-BE49-F238E27FC236}">
                      <a16:creationId xmlns:a16="http://schemas.microsoft.com/office/drawing/2014/main" id="{3BCF5D7B-C9FE-46A5-A53C-5BC9E5E7C728}"/>
                    </a:ext>
                  </a:extLst>
                </p:cNvPr>
                <p:cNvPicPr/>
                <p:nvPr/>
              </p:nvPicPr>
              <p:blipFill>
                <a:blip r:embed="rId430"/>
                <a:stretch>
                  <a:fillRect/>
                </a:stretch>
              </p:blipFill>
              <p:spPr>
                <a:xfrm>
                  <a:off x="3359019" y="2299508"/>
                  <a:ext cx="88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85" name="Freihand 184">
                  <a:extLst>
                    <a:ext uri="{FF2B5EF4-FFF2-40B4-BE49-F238E27FC236}">
                      <a16:creationId xmlns:a16="http://schemas.microsoft.com/office/drawing/2014/main" id="{08628AD4-70B4-4B54-A19D-710355A6E34A}"/>
                    </a:ext>
                  </a:extLst>
                </p14:cNvPr>
                <p14:cNvContentPartPr/>
                <p14:nvPr/>
              </p14:nvContentPartPr>
              <p14:xfrm>
                <a:off x="3510579" y="2357108"/>
                <a:ext cx="55800" cy="5040"/>
              </p14:xfrm>
            </p:contentPart>
          </mc:Choice>
          <mc:Fallback xmlns="">
            <p:pic>
              <p:nvPicPr>
                <p:cNvPr id="185" name="Freihand 184">
                  <a:extLst>
                    <a:ext uri="{FF2B5EF4-FFF2-40B4-BE49-F238E27FC236}">
                      <a16:creationId xmlns:a16="http://schemas.microsoft.com/office/drawing/2014/main" id="{08628AD4-70B4-4B54-A19D-710355A6E34A}"/>
                    </a:ext>
                  </a:extLst>
                </p:cNvPr>
                <p:cNvPicPr/>
                <p:nvPr/>
              </p:nvPicPr>
              <p:blipFill>
                <a:blip r:embed="rId432"/>
                <a:stretch>
                  <a:fillRect/>
                </a:stretch>
              </p:blipFill>
              <p:spPr>
                <a:xfrm>
                  <a:off x="3506259" y="2352788"/>
                  <a:ext cx="64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86" name="Freihand 185">
                  <a:extLst>
                    <a:ext uri="{FF2B5EF4-FFF2-40B4-BE49-F238E27FC236}">
                      <a16:creationId xmlns:a16="http://schemas.microsoft.com/office/drawing/2014/main" id="{2BD66BDF-9979-4C0D-95B5-B21CDBC1B6BB}"/>
                    </a:ext>
                  </a:extLst>
                </p14:cNvPr>
                <p14:cNvContentPartPr/>
                <p14:nvPr/>
              </p14:nvContentPartPr>
              <p14:xfrm>
                <a:off x="3603819" y="2325428"/>
                <a:ext cx="81720" cy="120240"/>
              </p14:xfrm>
            </p:contentPart>
          </mc:Choice>
          <mc:Fallback xmlns="">
            <p:pic>
              <p:nvPicPr>
                <p:cNvPr id="186" name="Freihand 185">
                  <a:extLst>
                    <a:ext uri="{FF2B5EF4-FFF2-40B4-BE49-F238E27FC236}">
                      <a16:creationId xmlns:a16="http://schemas.microsoft.com/office/drawing/2014/main" id="{2BD66BDF-9979-4C0D-95B5-B21CDBC1B6BB}"/>
                    </a:ext>
                  </a:extLst>
                </p:cNvPr>
                <p:cNvPicPr/>
                <p:nvPr/>
              </p:nvPicPr>
              <p:blipFill>
                <a:blip r:embed="rId434"/>
                <a:stretch>
                  <a:fillRect/>
                </a:stretch>
              </p:blipFill>
              <p:spPr>
                <a:xfrm>
                  <a:off x="3599499" y="2321108"/>
                  <a:ext cx="90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87" name="Freihand 186">
                  <a:extLst>
                    <a:ext uri="{FF2B5EF4-FFF2-40B4-BE49-F238E27FC236}">
                      <a16:creationId xmlns:a16="http://schemas.microsoft.com/office/drawing/2014/main" id="{C846D196-AEE7-4AAE-9932-D7A046AD0A35}"/>
                    </a:ext>
                  </a:extLst>
                </p14:cNvPr>
                <p14:cNvContentPartPr/>
                <p14:nvPr/>
              </p14:nvContentPartPr>
              <p14:xfrm>
                <a:off x="3734859" y="2284388"/>
                <a:ext cx="92880" cy="122040"/>
              </p14:xfrm>
            </p:contentPart>
          </mc:Choice>
          <mc:Fallback xmlns="">
            <p:pic>
              <p:nvPicPr>
                <p:cNvPr id="187" name="Freihand 186">
                  <a:extLst>
                    <a:ext uri="{FF2B5EF4-FFF2-40B4-BE49-F238E27FC236}">
                      <a16:creationId xmlns:a16="http://schemas.microsoft.com/office/drawing/2014/main" id="{C846D196-AEE7-4AAE-9932-D7A046AD0A35}"/>
                    </a:ext>
                  </a:extLst>
                </p:cNvPr>
                <p:cNvPicPr/>
                <p:nvPr/>
              </p:nvPicPr>
              <p:blipFill>
                <a:blip r:embed="rId436"/>
                <a:stretch>
                  <a:fillRect/>
                </a:stretch>
              </p:blipFill>
              <p:spPr>
                <a:xfrm>
                  <a:off x="3730539" y="2280068"/>
                  <a:ext cx="101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88" name="Freihand 187">
                  <a:extLst>
                    <a:ext uri="{FF2B5EF4-FFF2-40B4-BE49-F238E27FC236}">
                      <a16:creationId xmlns:a16="http://schemas.microsoft.com/office/drawing/2014/main" id="{96212EEE-36D4-4E31-B825-D07F5A9BEEFE}"/>
                    </a:ext>
                  </a:extLst>
                </p14:cNvPr>
                <p14:cNvContentPartPr/>
                <p14:nvPr/>
              </p14:nvContentPartPr>
              <p14:xfrm>
                <a:off x="3795699" y="2274668"/>
                <a:ext cx="108000" cy="180000"/>
              </p14:xfrm>
            </p:contentPart>
          </mc:Choice>
          <mc:Fallback xmlns="">
            <p:pic>
              <p:nvPicPr>
                <p:cNvPr id="188" name="Freihand 187">
                  <a:extLst>
                    <a:ext uri="{FF2B5EF4-FFF2-40B4-BE49-F238E27FC236}">
                      <a16:creationId xmlns:a16="http://schemas.microsoft.com/office/drawing/2014/main" id="{96212EEE-36D4-4E31-B825-D07F5A9BEEFE}"/>
                    </a:ext>
                  </a:extLst>
                </p:cNvPr>
                <p:cNvPicPr/>
                <p:nvPr/>
              </p:nvPicPr>
              <p:blipFill>
                <a:blip r:embed="rId438"/>
                <a:stretch>
                  <a:fillRect/>
                </a:stretch>
              </p:blipFill>
              <p:spPr>
                <a:xfrm>
                  <a:off x="3791379" y="2270348"/>
                  <a:ext cx="116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90" name="Freihand 189">
                  <a:extLst>
                    <a:ext uri="{FF2B5EF4-FFF2-40B4-BE49-F238E27FC236}">
                      <a16:creationId xmlns:a16="http://schemas.microsoft.com/office/drawing/2014/main" id="{634EDB0D-08AE-44C8-8563-2D6541624EDD}"/>
                    </a:ext>
                  </a:extLst>
                </p14:cNvPr>
                <p14:cNvContentPartPr/>
                <p14:nvPr/>
              </p14:nvContentPartPr>
              <p14:xfrm>
                <a:off x="4025739" y="2375468"/>
                <a:ext cx="101160" cy="4680"/>
              </p14:xfrm>
            </p:contentPart>
          </mc:Choice>
          <mc:Fallback xmlns="">
            <p:pic>
              <p:nvPicPr>
                <p:cNvPr id="190" name="Freihand 189">
                  <a:extLst>
                    <a:ext uri="{FF2B5EF4-FFF2-40B4-BE49-F238E27FC236}">
                      <a16:creationId xmlns:a16="http://schemas.microsoft.com/office/drawing/2014/main" id="{634EDB0D-08AE-44C8-8563-2D6541624EDD}"/>
                    </a:ext>
                  </a:extLst>
                </p:cNvPr>
                <p:cNvPicPr/>
                <p:nvPr/>
              </p:nvPicPr>
              <p:blipFill>
                <a:blip r:embed="rId440"/>
                <a:stretch>
                  <a:fillRect/>
                </a:stretch>
              </p:blipFill>
              <p:spPr>
                <a:xfrm>
                  <a:off x="4021419" y="2371148"/>
                  <a:ext cx="109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91" name="Freihand 190">
                  <a:extLst>
                    <a:ext uri="{FF2B5EF4-FFF2-40B4-BE49-F238E27FC236}">
                      <a16:creationId xmlns:a16="http://schemas.microsoft.com/office/drawing/2014/main" id="{30833BBB-96BD-4240-AD49-87524AD3735E}"/>
                    </a:ext>
                  </a:extLst>
                </p14:cNvPr>
                <p14:cNvContentPartPr/>
                <p14:nvPr/>
              </p14:nvContentPartPr>
              <p14:xfrm>
                <a:off x="4036539" y="2406068"/>
                <a:ext cx="112320" cy="2160"/>
              </p14:xfrm>
            </p:contentPart>
          </mc:Choice>
          <mc:Fallback xmlns="">
            <p:pic>
              <p:nvPicPr>
                <p:cNvPr id="191" name="Freihand 190">
                  <a:extLst>
                    <a:ext uri="{FF2B5EF4-FFF2-40B4-BE49-F238E27FC236}">
                      <a16:creationId xmlns:a16="http://schemas.microsoft.com/office/drawing/2014/main" id="{30833BBB-96BD-4240-AD49-87524AD3735E}"/>
                    </a:ext>
                  </a:extLst>
                </p:cNvPr>
                <p:cNvPicPr/>
                <p:nvPr/>
              </p:nvPicPr>
              <p:blipFill>
                <a:blip r:embed="rId442"/>
                <a:stretch>
                  <a:fillRect/>
                </a:stretch>
              </p:blipFill>
              <p:spPr>
                <a:xfrm>
                  <a:off x="4032219" y="2401748"/>
                  <a:ext cx="120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92" name="Freihand 191">
                  <a:extLst>
                    <a:ext uri="{FF2B5EF4-FFF2-40B4-BE49-F238E27FC236}">
                      <a16:creationId xmlns:a16="http://schemas.microsoft.com/office/drawing/2014/main" id="{01F5980E-FFA4-484C-BB6C-F71766CA4C6F}"/>
                    </a:ext>
                  </a:extLst>
                </p14:cNvPr>
                <p14:cNvContentPartPr/>
                <p14:nvPr/>
              </p14:nvContentPartPr>
              <p14:xfrm>
                <a:off x="4246059" y="2321108"/>
                <a:ext cx="108000" cy="95400"/>
              </p14:xfrm>
            </p:contentPart>
          </mc:Choice>
          <mc:Fallback xmlns="">
            <p:pic>
              <p:nvPicPr>
                <p:cNvPr id="192" name="Freihand 191">
                  <a:extLst>
                    <a:ext uri="{FF2B5EF4-FFF2-40B4-BE49-F238E27FC236}">
                      <a16:creationId xmlns:a16="http://schemas.microsoft.com/office/drawing/2014/main" id="{01F5980E-FFA4-484C-BB6C-F71766CA4C6F}"/>
                    </a:ext>
                  </a:extLst>
                </p:cNvPr>
                <p:cNvPicPr/>
                <p:nvPr/>
              </p:nvPicPr>
              <p:blipFill>
                <a:blip r:embed="rId444"/>
                <a:stretch>
                  <a:fillRect/>
                </a:stretch>
              </p:blipFill>
              <p:spPr>
                <a:xfrm>
                  <a:off x="4241739" y="2316788"/>
                  <a:ext cx="116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93" name="Freihand 192">
                  <a:extLst>
                    <a:ext uri="{FF2B5EF4-FFF2-40B4-BE49-F238E27FC236}">
                      <a16:creationId xmlns:a16="http://schemas.microsoft.com/office/drawing/2014/main" id="{EE4A1D2B-C189-4759-96F0-4185340C87A6}"/>
                    </a:ext>
                  </a:extLst>
                </p14:cNvPr>
                <p14:cNvContentPartPr/>
                <p14:nvPr/>
              </p14:nvContentPartPr>
              <p14:xfrm>
                <a:off x="4392939" y="2327948"/>
                <a:ext cx="83880" cy="55080"/>
              </p14:xfrm>
            </p:contentPart>
          </mc:Choice>
          <mc:Fallback xmlns="">
            <p:pic>
              <p:nvPicPr>
                <p:cNvPr id="193" name="Freihand 192">
                  <a:extLst>
                    <a:ext uri="{FF2B5EF4-FFF2-40B4-BE49-F238E27FC236}">
                      <a16:creationId xmlns:a16="http://schemas.microsoft.com/office/drawing/2014/main" id="{EE4A1D2B-C189-4759-96F0-4185340C87A6}"/>
                    </a:ext>
                  </a:extLst>
                </p:cNvPr>
                <p:cNvPicPr/>
                <p:nvPr/>
              </p:nvPicPr>
              <p:blipFill>
                <a:blip r:embed="rId446"/>
                <a:stretch>
                  <a:fillRect/>
                </a:stretch>
              </p:blipFill>
              <p:spPr>
                <a:xfrm>
                  <a:off x="4388619" y="2323628"/>
                  <a:ext cx="92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94" name="Freihand 193">
                  <a:extLst>
                    <a:ext uri="{FF2B5EF4-FFF2-40B4-BE49-F238E27FC236}">
                      <a16:creationId xmlns:a16="http://schemas.microsoft.com/office/drawing/2014/main" id="{7317A896-C30B-43F7-AAE8-FC797FCB2DD2}"/>
                    </a:ext>
                  </a:extLst>
                </p14:cNvPr>
                <p14:cNvContentPartPr/>
                <p14:nvPr/>
              </p14:nvContentPartPr>
              <p14:xfrm>
                <a:off x="4495539" y="2321828"/>
                <a:ext cx="78840" cy="58320"/>
              </p14:xfrm>
            </p:contentPart>
          </mc:Choice>
          <mc:Fallback xmlns="">
            <p:pic>
              <p:nvPicPr>
                <p:cNvPr id="194" name="Freihand 193">
                  <a:extLst>
                    <a:ext uri="{FF2B5EF4-FFF2-40B4-BE49-F238E27FC236}">
                      <a16:creationId xmlns:a16="http://schemas.microsoft.com/office/drawing/2014/main" id="{7317A896-C30B-43F7-AAE8-FC797FCB2DD2}"/>
                    </a:ext>
                  </a:extLst>
                </p:cNvPr>
                <p:cNvPicPr/>
                <p:nvPr/>
              </p:nvPicPr>
              <p:blipFill>
                <a:blip r:embed="rId448"/>
                <a:stretch>
                  <a:fillRect/>
                </a:stretch>
              </p:blipFill>
              <p:spPr>
                <a:xfrm>
                  <a:off x="4491219" y="2317508"/>
                  <a:ext cx="87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95" name="Freihand 194">
                  <a:extLst>
                    <a:ext uri="{FF2B5EF4-FFF2-40B4-BE49-F238E27FC236}">
                      <a16:creationId xmlns:a16="http://schemas.microsoft.com/office/drawing/2014/main" id="{FDCD42CC-A664-4A4C-949E-52E8924D1DE9}"/>
                    </a:ext>
                  </a:extLst>
                </p14:cNvPr>
                <p14:cNvContentPartPr/>
                <p14:nvPr/>
              </p14:nvContentPartPr>
              <p14:xfrm>
                <a:off x="4709379" y="2340548"/>
                <a:ext cx="125280" cy="15480"/>
              </p14:xfrm>
            </p:contentPart>
          </mc:Choice>
          <mc:Fallback xmlns="">
            <p:pic>
              <p:nvPicPr>
                <p:cNvPr id="195" name="Freihand 194">
                  <a:extLst>
                    <a:ext uri="{FF2B5EF4-FFF2-40B4-BE49-F238E27FC236}">
                      <a16:creationId xmlns:a16="http://schemas.microsoft.com/office/drawing/2014/main" id="{FDCD42CC-A664-4A4C-949E-52E8924D1DE9}"/>
                    </a:ext>
                  </a:extLst>
                </p:cNvPr>
                <p:cNvPicPr/>
                <p:nvPr/>
              </p:nvPicPr>
              <p:blipFill>
                <a:blip r:embed="rId450"/>
                <a:stretch>
                  <a:fillRect/>
                </a:stretch>
              </p:blipFill>
              <p:spPr>
                <a:xfrm>
                  <a:off x="4705059" y="2336228"/>
                  <a:ext cx="133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96" name="Freihand 195">
                  <a:extLst>
                    <a:ext uri="{FF2B5EF4-FFF2-40B4-BE49-F238E27FC236}">
                      <a16:creationId xmlns:a16="http://schemas.microsoft.com/office/drawing/2014/main" id="{16F6791A-8E21-473A-980D-20592D4BB5EB}"/>
                    </a:ext>
                  </a:extLst>
                </p14:cNvPr>
                <p14:cNvContentPartPr/>
                <p14:nvPr/>
              </p14:nvContentPartPr>
              <p14:xfrm>
                <a:off x="4883979" y="2288708"/>
                <a:ext cx="96480" cy="98280"/>
              </p14:xfrm>
            </p:contentPart>
          </mc:Choice>
          <mc:Fallback xmlns="">
            <p:pic>
              <p:nvPicPr>
                <p:cNvPr id="196" name="Freihand 195">
                  <a:extLst>
                    <a:ext uri="{FF2B5EF4-FFF2-40B4-BE49-F238E27FC236}">
                      <a16:creationId xmlns:a16="http://schemas.microsoft.com/office/drawing/2014/main" id="{16F6791A-8E21-473A-980D-20592D4BB5EB}"/>
                    </a:ext>
                  </a:extLst>
                </p:cNvPr>
                <p:cNvPicPr/>
                <p:nvPr/>
              </p:nvPicPr>
              <p:blipFill>
                <a:blip r:embed="rId452"/>
                <a:stretch>
                  <a:fillRect/>
                </a:stretch>
              </p:blipFill>
              <p:spPr>
                <a:xfrm>
                  <a:off x="4879659" y="2284388"/>
                  <a:ext cx="10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97" name="Freihand 196">
                  <a:extLst>
                    <a:ext uri="{FF2B5EF4-FFF2-40B4-BE49-F238E27FC236}">
                      <a16:creationId xmlns:a16="http://schemas.microsoft.com/office/drawing/2014/main" id="{A0FDE472-13E8-4C8F-954D-421A4A9C7829}"/>
                    </a:ext>
                  </a:extLst>
                </p14:cNvPr>
                <p14:cNvContentPartPr/>
                <p14:nvPr/>
              </p14:nvContentPartPr>
              <p14:xfrm>
                <a:off x="5022579" y="2285108"/>
                <a:ext cx="84600" cy="77040"/>
              </p14:xfrm>
            </p:contentPart>
          </mc:Choice>
          <mc:Fallback xmlns="">
            <p:pic>
              <p:nvPicPr>
                <p:cNvPr id="197" name="Freihand 196">
                  <a:extLst>
                    <a:ext uri="{FF2B5EF4-FFF2-40B4-BE49-F238E27FC236}">
                      <a16:creationId xmlns:a16="http://schemas.microsoft.com/office/drawing/2014/main" id="{A0FDE472-13E8-4C8F-954D-421A4A9C7829}"/>
                    </a:ext>
                  </a:extLst>
                </p:cNvPr>
                <p:cNvPicPr/>
                <p:nvPr/>
              </p:nvPicPr>
              <p:blipFill>
                <a:blip r:embed="rId454"/>
                <a:stretch>
                  <a:fillRect/>
                </a:stretch>
              </p:blipFill>
              <p:spPr>
                <a:xfrm>
                  <a:off x="5018259" y="2280788"/>
                  <a:ext cx="93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98" name="Freihand 197">
                  <a:extLst>
                    <a:ext uri="{FF2B5EF4-FFF2-40B4-BE49-F238E27FC236}">
                      <a16:creationId xmlns:a16="http://schemas.microsoft.com/office/drawing/2014/main" id="{643C5244-90F1-4EA2-AB7A-428C243C6B4E}"/>
                    </a:ext>
                  </a:extLst>
                </p14:cNvPr>
                <p14:cNvContentPartPr/>
                <p14:nvPr/>
              </p14:nvContentPartPr>
              <p14:xfrm>
                <a:off x="5165859" y="2276108"/>
                <a:ext cx="81360" cy="64080"/>
              </p14:xfrm>
            </p:contentPart>
          </mc:Choice>
          <mc:Fallback xmlns="">
            <p:pic>
              <p:nvPicPr>
                <p:cNvPr id="198" name="Freihand 197">
                  <a:extLst>
                    <a:ext uri="{FF2B5EF4-FFF2-40B4-BE49-F238E27FC236}">
                      <a16:creationId xmlns:a16="http://schemas.microsoft.com/office/drawing/2014/main" id="{643C5244-90F1-4EA2-AB7A-428C243C6B4E}"/>
                    </a:ext>
                  </a:extLst>
                </p:cNvPr>
                <p:cNvPicPr/>
                <p:nvPr/>
              </p:nvPicPr>
              <p:blipFill>
                <a:blip r:embed="rId456"/>
                <a:stretch>
                  <a:fillRect/>
                </a:stretch>
              </p:blipFill>
              <p:spPr>
                <a:xfrm>
                  <a:off x="5161539" y="2271788"/>
                  <a:ext cx="90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99" name="Freihand 198">
                  <a:extLst>
                    <a:ext uri="{FF2B5EF4-FFF2-40B4-BE49-F238E27FC236}">
                      <a16:creationId xmlns:a16="http://schemas.microsoft.com/office/drawing/2014/main" id="{4E771C9F-1534-4182-94CA-AC3001C3709B}"/>
                    </a:ext>
                  </a:extLst>
                </p14:cNvPr>
                <p14:cNvContentPartPr/>
                <p14:nvPr/>
              </p14:nvContentPartPr>
              <p14:xfrm>
                <a:off x="5303019" y="2198348"/>
                <a:ext cx="82800" cy="141840"/>
              </p14:xfrm>
            </p:contentPart>
          </mc:Choice>
          <mc:Fallback xmlns="">
            <p:pic>
              <p:nvPicPr>
                <p:cNvPr id="199" name="Freihand 198">
                  <a:extLst>
                    <a:ext uri="{FF2B5EF4-FFF2-40B4-BE49-F238E27FC236}">
                      <a16:creationId xmlns:a16="http://schemas.microsoft.com/office/drawing/2014/main" id="{4E771C9F-1534-4182-94CA-AC3001C3709B}"/>
                    </a:ext>
                  </a:extLst>
                </p:cNvPr>
                <p:cNvPicPr/>
                <p:nvPr/>
              </p:nvPicPr>
              <p:blipFill>
                <a:blip r:embed="rId458"/>
                <a:stretch>
                  <a:fillRect/>
                </a:stretch>
              </p:blipFill>
              <p:spPr>
                <a:xfrm>
                  <a:off x="5298699" y="2194028"/>
                  <a:ext cx="91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2" name="Freihand 211">
                  <a:extLst>
                    <a:ext uri="{FF2B5EF4-FFF2-40B4-BE49-F238E27FC236}">
                      <a16:creationId xmlns:a16="http://schemas.microsoft.com/office/drawing/2014/main" id="{BB786597-FAF3-4542-846D-B4709AE15D6D}"/>
                    </a:ext>
                  </a:extLst>
                </p14:cNvPr>
                <p14:cNvContentPartPr/>
                <p14:nvPr/>
              </p14:nvContentPartPr>
              <p14:xfrm>
                <a:off x="3484299" y="2672468"/>
                <a:ext cx="109440" cy="35280"/>
              </p14:xfrm>
            </p:contentPart>
          </mc:Choice>
          <mc:Fallback xmlns="">
            <p:pic>
              <p:nvPicPr>
                <p:cNvPr id="212" name="Freihand 211">
                  <a:extLst>
                    <a:ext uri="{FF2B5EF4-FFF2-40B4-BE49-F238E27FC236}">
                      <a16:creationId xmlns:a16="http://schemas.microsoft.com/office/drawing/2014/main" id="{BB786597-FAF3-4542-846D-B4709AE15D6D}"/>
                    </a:ext>
                  </a:extLst>
                </p:cNvPr>
                <p:cNvPicPr/>
                <p:nvPr/>
              </p:nvPicPr>
              <p:blipFill>
                <a:blip r:embed="rId460"/>
                <a:stretch>
                  <a:fillRect/>
                </a:stretch>
              </p:blipFill>
              <p:spPr>
                <a:xfrm>
                  <a:off x="3479979" y="2668148"/>
                  <a:ext cx="118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3" name="Freihand 212">
                  <a:extLst>
                    <a:ext uri="{FF2B5EF4-FFF2-40B4-BE49-F238E27FC236}">
                      <a16:creationId xmlns:a16="http://schemas.microsoft.com/office/drawing/2014/main" id="{62B69C02-12AE-49DD-A3C6-6A63D589C0CA}"/>
                    </a:ext>
                  </a:extLst>
                </p14:cNvPr>
                <p14:cNvContentPartPr/>
                <p14:nvPr/>
              </p14:nvContentPartPr>
              <p14:xfrm>
                <a:off x="3571059" y="2646908"/>
                <a:ext cx="62640" cy="166320"/>
              </p14:xfrm>
            </p:contentPart>
          </mc:Choice>
          <mc:Fallback xmlns="">
            <p:pic>
              <p:nvPicPr>
                <p:cNvPr id="213" name="Freihand 212">
                  <a:extLst>
                    <a:ext uri="{FF2B5EF4-FFF2-40B4-BE49-F238E27FC236}">
                      <a16:creationId xmlns:a16="http://schemas.microsoft.com/office/drawing/2014/main" id="{62B69C02-12AE-49DD-A3C6-6A63D589C0CA}"/>
                    </a:ext>
                  </a:extLst>
                </p:cNvPr>
                <p:cNvPicPr/>
                <p:nvPr/>
              </p:nvPicPr>
              <p:blipFill>
                <a:blip r:embed="rId462"/>
                <a:stretch>
                  <a:fillRect/>
                </a:stretch>
              </p:blipFill>
              <p:spPr>
                <a:xfrm>
                  <a:off x="3566739" y="2642588"/>
                  <a:ext cx="71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4" name="Freihand 213">
                  <a:extLst>
                    <a:ext uri="{FF2B5EF4-FFF2-40B4-BE49-F238E27FC236}">
                      <a16:creationId xmlns:a16="http://schemas.microsoft.com/office/drawing/2014/main" id="{701B3B83-1884-4BCF-A067-8BD3840B25F5}"/>
                    </a:ext>
                  </a:extLst>
                </p14:cNvPr>
                <p14:cNvContentPartPr/>
                <p14:nvPr/>
              </p14:nvContentPartPr>
              <p14:xfrm>
                <a:off x="4030419" y="2655548"/>
                <a:ext cx="107280" cy="13680"/>
              </p14:xfrm>
            </p:contentPart>
          </mc:Choice>
          <mc:Fallback xmlns="">
            <p:pic>
              <p:nvPicPr>
                <p:cNvPr id="214" name="Freihand 213">
                  <a:extLst>
                    <a:ext uri="{FF2B5EF4-FFF2-40B4-BE49-F238E27FC236}">
                      <a16:creationId xmlns:a16="http://schemas.microsoft.com/office/drawing/2014/main" id="{701B3B83-1884-4BCF-A067-8BD3840B25F5}"/>
                    </a:ext>
                  </a:extLst>
                </p:cNvPr>
                <p:cNvPicPr/>
                <p:nvPr/>
              </p:nvPicPr>
              <p:blipFill>
                <a:blip r:embed="rId464"/>
                <a:stretch>
                  <a:fillRect/>
                </a:stretch>
              </p:blipFill>
              <p:spPr>
                <a:xfrm>
                  <a:off x="4026099" y="2651228"/>
                  <a:ext cx="115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5" name="Freihand 214">
                  <a:extLst>
                    <a:ext uri="{FF2B5EF4-FFF2-40B4-BE49-F238E27FC236}">
                      <a16:creationId xmlns:a16="http://schemas.microsoft.com/office/drawing/2014/main" id="{C4DC9BEC-29DD-491B-9347-C6BBE7A6122C}"/>
                    </a:ext>
                  </a:extLst>
                </p14:cNvPr>
                <p14:cNvContentPartPr/>
                <p14:nvPr/>
              </p14:nvContentPartPr>
              <p14:xfrm>
                <a:off x="4036539" y="2709908"/>
                <a:ext cx="122040" cy="9720"/>
              </p14:xfrm>
            </p:contentPart>
          </mc:Choice>
          <mc:Fallback xmlns="">
            <p:pic>
              <p:nvPicPr>
                <p:cNvPr id="215" name="Freihand 214">
                  <a:extLst>
                    <a:ext uri="{FF2B5EF4-FFF2-40B4-BE49-F238E27FC236}">
                      <a16:creationId xmlns:a16="http://schemas.microsoft.com/office/drawing/2014/main" id="{C4DC9BEC-29DD-491B-9347-C6BBE7A6122C}"/>
                    </a:ext>
                  </a:extLst>
                </p:cNvPr>
                <p:cNvPicPr/>
                <p:nvPr/>
              </p:nvPicPr>
              <p:blipFill>
                <a:blip r:embed="rId466"/>
                <a:stretch>
                  <a:fillRect/>
                </a:stretch>
              </p:blipFill>
              <p:spPr>
                <a:xfrm>
                  <a:off x="4032219" y="2705588"/>
                  <a:ext cx="130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8" name="Freihand 217">
                  <a:extLst>
                    <a:ext uri="{FF2B5EF4-FFF2-40B4-BE49-F238E27FC236}">
                      <a16:creationId xmlns:a16="http://schemas.microsoft.com/office/drawing/2014/main" id="{BD2C4CCE-E1E4-420E-BE5A-2DDD77BF33B7}"/>
                    </a:ext>
                  </a:extLst>
                </p14:cNvPr>
                <p14:cNvContentPartPr/>
                <p14:nvPr/>
              </p14:nvContentPartPr>
              <p14:xfrm>
                <a:off x="4285299" y="2612348"/>
                <a:ext cx="91800" cy="112680"/>
              </p14:xfrm>
            </p:contentPart>
          </mc:Choice>
          <mc:Fallback xmlns="">
            <p:pic>
              <p:nvPicPr>
                <p:cNvPr id="218" name="Freihand 217">
                  <a:extLst>
                    <a:ext uri="{FF2B5EF4-FFF2-40B4-BE49-F238E27FC236}">
                      <a16:creationId xmlns:a16="http://schemas.microsoft.com/office/drawing/2014/main" id="{BD2C4CCE-E1E4-420E-BE5A-2DDD77BF33B7}"/>
                    </a:ext>
                  </a:extLst>
                </p:cNvPr>
                <p:cNvPicPr/>
                <p:nvPr/>
              </p:nvPicPr>
              <p:blipFill>
                <a:blip r:embed="rId468"/>
                <a:stretch>
                  <a:fillRect/>
                </a:stretch>
              </p:blipFill>
              <p:spPr>
                <a:xfrm>
                  <a:off x="4280979" y="2608028"/>
                  <a:ext cx="100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9" name="Freihand 218">
                  <a:extLst>
                    <a:ext uri="{FF2B5EF4-FFF2-40B4-BE49-F238E27FC236}">
                      <a16:creationId xmlns:a16="http://schemas.microsoft.com/office/drawing/2014/main" id="{D464DD14-5D4A-4701-8B2C-91EB7A7DB312}"/>
                    </a:ext>
                  </a:extLst>
                </p14:cNvPr>
                <p14:cNvContentPartPr/>
                <p14:nvPr/>
              </p14:nvContentPartPr>
              <p14:xfrm>
                <a:off x="4352619" y="2602268"/>
                <a:ext cx="100440" cy="12960"/>
              </p14:xfrm>
            </p:contentPart>
          </mc:Choice>
          <mc:Fallback xmlns="">
            <p:pic>
              <p:nvPicPr>
                <p:cNvPr id="219" name="Freihand 218">
                  <a:extLst>
                    <a:ext uri="{FF2B5EF4-FFF2-40B4-BE49-F238E27FC236}">
                      <a16:creationId xmlns:a16="http://schemas.microsoft.com/office/drawing/2014/main" id="{D464DD14-5D4A-4701-8B2C-91EB7A7DB312}"/>
                    </a:ext>
                  </a:extLst>
                </p:cNvPr>
                <p:cNvPicPr/>
                <p:nvPr/>
              </p:nvPicPr>
              <p:blipFill>
                <a:blip r:embed="rId470"/>
                <a:stretch>
                  <a:fillRect/>
                </a:stretch>
              </p:blipFill>
              <p:spPr>
                <a:xfrm>
                  <a:off x="4348299" y="2597948"/>
                  <a:ext cx="10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20" name="Freihand 219">
                  <a:extLst>
                    <a:ext uri="{FF2B5EF4-FFF2-40B4-BE49-F238E27FC236}">
                      <a16:creationId xmlns:a16="http://schemas.microsoft.com/office/drawing/2014/main" id="{3B39F93C-714B-4877-BC1F-DB04E50BDC00}"/>
                    </a:ext>
                  </a:extLst>
                </p14:cNvPr>
                <p14:cNvContentPartPr/>
                <p14:nvPr/>
              </p14:nvContentPartPr>
              <p14:xfrm>
                <a:off x="4440819" y="2605868"/>
                <a:ext cx="84960" cy="109800"/>
              </p14:xfrm>
            </p:contentPart>
          </mc:Choice>
          <mc:Fallback xmlns="">
            <p:pic>
              <p:nvPicPr>
                <p:cNvPr id="220" name="Freihand 219">
                  <a:extLst>
                    <a:ext uri="{FF2B5EF4-FFF2-40B4-BE49-F238E27FC236}">
                      <a16:creationId xmlns:a16="http://schemas.microsoft.com/office/drawing/2014/main" id="{3B39F93C-714B-4877-BC1F-DB04E50BDC00}"/>
                    </a:ext>
                  </a:extLst>
                </p:cNvPr>
                <p:cNvPicPr/>
                <p:nvPr/>
              </p:nvPicPr>
              <p:blipFill>
                <a:blip r:embed="rId472"/>
                <a:stretch>
                  <a:fillRect/>
                </a:stretch>
              </p:blipFill>
              <p:spPr>
                <a:xfrm>
                  <a:off x="4436499" y="2601548"/>
                  <a:ext cx="93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21" name="Freihand 220">
                  <a:extLst>
                    <a:ext uri="{FF2B5EF4-FFF2-40B4-BE49-F238E27FC236}">
                      <a16:creationId xmlns:a16="http://schemas.microsoft.com/office/drawing/2014/main" id="{11E1C8A5-007D-43CE-AF9F-839052B5783B}"/>
                    </a:ext>
                  </a:extLst>
                </p14:cNvPr>
                <p14:cNvContentPartPr/>
                <p14:nvPr/>
              </p14:nvContentPartPr>
              <p14:xfrm>
                <a:off x="4549539" y="2624588"/>
                <a:ext cx="82800" cy="81360"/>
              </p14:xfrm>
            </p:contentPart>
          </mc:Choice>
          <mc:Fallback xmlns="">
            <p:pic>
              <p:nvPicPr>
                <p:cNvPr id="221" name="Freihand 220">
                  <a:extLst>
                    <a:ext uri="{FF2B5EF4-FFF2-40B4-BE49-F238E27FC236}">
                      <a16:creationId xmlns:a16="http://schemas.microsoft.com/office/drawing/2014/main" id="{11E1C8A5-007D-43CE-AF9F-839052B5783B}"/>
                    </a:ext>
                  </a:extLst>
                </p:cNvPr>
                <p:cNvPicPr/>
                <p:nvPr/>
              </p:nvPicPr>
              <p:blipFill>
                <a:blip r:embed="rId474"/>
                <a:stretch>
                  <a:fillRect/>
                </a:stretch>
              </p:blipFill>
              <p:spPr>
                <a:xfrm>
                  <a:off x="4545219" y="2620268"/>
                  <a:ext cx="91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22" name="Freihand 221">
                  <a:extLst>
                    <a:ext uri="{FF2B5EF4-FFF2-40B4-BE49-F238E27FC236}">
                      <a16:creationId xmlns:a16="http://schemas.microsoft.com/office/drawing/2014/main" id="{E647C284-BB72-4108-954E-7E583CEA0CF9}"/>
                    </a:ext>
                  </a:extLst>
                </p14:cNvPr>
                <p14:cNvContentPartPr/>
                <p14:nvPr/>
              </p14:nvContentPartPr>
              <p14:xfrm>
                <a:off x="4765539" y="2673908"/>
                <a:ext cx="84960" cy="7200"/>
              </p14:xfrm>
            </p:contentPart>
          </mc:Choice>
          <mc:Fallback xmlns="">
            <p:pic>
              <p:nvPicPr>
                <p:cNvPr id="222" name="Freihand 221">
                  <a:extLst>
                    <a:ext uri="{FF2B5EF4-FFF2-40B4-BE49-F238E27FC236}">
                      <a16:creationId xmlns:a16="http://schemas.microsoft.com/office/drawing/2014/main" id="{E647C284-BB72-4108-954E-7E583CEA0CF9}"/>
                    </a:ext>
                  </a:extLst>
                </p:cNvPr>
                <p:cNvPicPr/>
                <p:nvPr/>
              </p:nvPicPr>
              <p:blipFill>
                <a:blip r:embed="rId184"/>
                <a:stretch>
                  <a:fillRect/>
                </a:stretch>
              </p:blipFill>
              <p:spPr>
                <a:xfrm>
                  <a:off x="4761219" y="2669588"/>
                  <a:ext cx="93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24" name="Freihand 223">
                  <a:extLst>
                    <a:ext uri="{FF2B5EF4-FFF2-40B4-BE49-F238E27FC236}">
                      <a16:creationId xmlns:a16="http://schemas.microsoft.com/office/drawing/2014/main" id="{7FA53C5C-6EF1-48E5-B0AC-D13B556F42BA}"/>
                    </a:ext>
                  </a:extLst>
                </p14:cNvPr>
                <p14:cNvContentPartPr/>
                <p14:nvPr/>
              </p14:nvContentPartPr>
              <p14:xfrm>
                <a:off x="4931139" y="2611268"/>
                <a:ext cx="20160" cy="104040"/>
              </p14:xfrm>
            </p:contentPart>
          </mc:Choice>
          <mc:Fallback xmlns="">
            <p:pic>
              <p:nvPicPr>
                <p:cNvPr id="224" name="Freihand 223">
                  <a:extLst>
                    <a:ext uri="{FF2B5EF4-FFF2-40B4-BE49-F238E27FC236}">
                      <a16:creationId xmlns:a16="http://schemas.microsoft.com/office/drawing/2014/main" id="{7FA53C5C-6EF1-48E5-B0AC-D13B556F42BA}"/>
                    </a:ext>
                  </a:extLst>
                </p:cNvPr>
                <p:cNvPicPr/>
                <p:nvPr/>
              </p:nvPicPr>
              <p:blipFill>
                <a:blip r:embed="rId477"/>
                <a:stretch>
                  <a:fillRect/>
                </a:stretch>
              </p:blipFill>
              <p:spPr>
                <a:xfrm>
                  <a:off x="4926819" y="2606948"/>
                  <a:ext cx="28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25" name="Freihand 224">
                  <a:extLst>
                    <a:ext uri="{FF2B5EF4-FFF2-40B4-BE49-F238E27FC236}">
                      <a16:creationId xmlns:a16="http://schemas.microsoft.com/office/drawing/2014/main" id="{C4A41F00-D328-45B3-84EF-582C72253F91}"/>
                    </a:ext>
                  </a:extLst>
                </p14:cNvPr>
                <p14:cNvContentPartPr/>
                <p14:nvPr/>
              </p14:nvContentPartPr>
              <p14:xfrm>
                <a:off x="4969659" y="2608028"/>
                <a:ext cx="100440" cy="99720"/>
              </p14:xfrm>
            </p:contentPart>
          </mc:Choice>
          <mc:Fallback xmlns="">
            <p:pic>
              <p:nvPicPr>
                <p:cNvPr id="225" name="Freihand 224">
                  <a:extLst>
                    <a:ext uri="{FF2B5EF4-FFF2-40B4-BE49-F238E27FC236}">
                      <a16:creationId xmlns:a16="http://schemas.microsoft.com/office/drawing/2014/main" id="{C4A41F00-D328-45B3-84EF-582C72253F91}"/>
                    </a:ext>
                  </a:extLst>
                </p:cNvPr>
                <p:cNvPicPr/>
                <p:nvPr/>
              </p:nvPicPr>
              <p:blipFill>
                <a:blip r:embed="rId479"/>
                <a:stretch>
                  <a:fillRect/>
                </a:stretch>
              </p:blipFill>
              <p:spPr>
                <a:xfrm>
                  <a:off x="4965339" y="2603708"/>
                  <a:ext cx="109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26" name="Freihand 225">
                  <a:extLst>
                    <a:ext uri="{FF2B5EF4-FFF2-40B4-BE49-F238E27FC236}">
                      <a16:creationId xmlns:a16="http://schemas.microsoft.com/office/drawing/2014/main" id="{C16F7848-35E2-4F19-8D41-82331C956D4E}"/>
                    </a:ext>
                  </a:extLst>
                </p14:cNvPr>
                <p14:cNvContentPartPr/>
                <p14:nvPr/>
              </p14:nvContentPartPr>
              <p14:xfrm>
                <a:off x="5019339" y="2600828"/>
                <a:ext cx="96480" cy="13680"/>
              </p14:xfrm>
            </p:contentPart>
          </mc:Choice>
          <mc:Fallback xmlns="">
            <p:pic>
              <p:nvPicPr>
                <p:cNvPr id="226" name="Freihand 225">
                  <a:extLst>
                    <a:ext uri="{FF2B5EF4-FFF2-40B4-BE49-F238E27FC236}">
                      <a16:creationId xmlns:a16="http://schemas.microsoft.com/office/drawing/2014/main" id="{C16F7848-35E2-4F19-8D41-82331C956D4E}"/>
                    </a:ext>
                  </a:extLst>
                </p:cNvPr>
                <p:cNvPicPr/>
                <p:nvPr/>
              </p:nvPicPr>
              <p:blipFill>
                <a:blip r:embed="rId481"/>
                <a:stretch>
                  <a:fillRect/>
                </a:stretch>
              </p:blipFill>
              <p:spPr>
                <a:xfrm>
                  <a:off x="5015019" y="2596508"/>
                  <a:ext cx="105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27" name="Freihand 226">
                  <a:extLst>
                    <a:ext uri="{FF2B5EF4-FFF2-40B4-BE49-F238E27FC236}">
                      <a16:creationId xmlns:a16="http://schemas.microsoft.com/office/drawing/2014/main" id="{C4C0790B-C3AB-42FA-85B9-B9D58A075B6A}"/>
                    </a:ext>
                  </a:extLst>
                </p14:cNvPr>
                <p14:cNvContentPartPr/>
                <p14:nvPr/>
              </p14:nvContentPartPr>
              <p14:xfrm>
                <a:off x="5109699" y="2598668"/>
                <a:ext cx="85680" cy="69480"/>
              </p14:xfrm>
            </p:contentPart>
          </mc:Choice>
          <mc:Fallback xmlns="">
            <p:pic>
              <p:nvPicPr>
                <p:cNvPr id="227" name="Freihand 226">
                  <a:extLst>
                    <a:ext uri="{FF2B5EF4-FFF2-40B4-BE49-F238E27FC236}">
                      <a16:creationId xmlns:a16="http://schemas.microsoft.com/office/drawing/2014/main" id="{C4C0790B-C3AB-42FA-85B9-B9D58A075B6A}"/>
                    </a:ext>
                  </a:extLst>
                </p:cNvPr>
                <p:cNvPicPr/>
                <p:nvPr/>
              </p:nvPicPr>
              <p:blipFill>
                <a:blip r:embed="rId483"/>
                <a:stretch>
                  <a:fillRect/>
                </a:stretch>
              </p:blipFill>
              <p:spPr>
                <a:xfrm>
                  <a:off x="5105379" y="2594348"/>
                  <a:ext cx="94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28" name="Freihand 227">
                  <a:extLst>
                    <a:ext uri="{FF2B5EF4-FFF2-40B4-BE49-F238E27FC236}">
                      <a16:creationId xmlns:a16="http://schemas.microsoft.com/office/drawing/2014/main" id="{0FFAADC7-DB55-43E3-8B4F-500907E7BE02}"/>
                    </a:ext>
                  </a:extLst>
                </p14:cNvPr>
                <p14:cNvContentPartPr/>
                <p14:nvPr/>
              </p14:nvContentPartPr>
              <p14:xfrm>
                <a:off x="5179539" y="2578148"/>
                <a:ext cx="218520" cy="83160"/>
              </p14:xfrm>
            </p:contentPart>
          </mc:Choice>
          <mc:Fallback xmlns="">
            <p:pic>
              <p:nvPicPr>
                <p:cNvPr id="228" name="Freihand 227">
                  <a:extLst>
                    <a:ext uri="{FF2B5EF4-FFF2-40B4-BE49-F238E27FC236}">
                      <a16:creationId xmlns:a16="http://schemas.microsoft.com/office/drawing/2014/main" id="{0FFAADC7-DB55-43E3-8B4F-500907E7BE02}"/>
                    </a:ext>
                  </a:extLst>
                </p:cNvPr>
                <p:cNvPicPr/>
                <p:nvPr/>
              </p:nvPicPr>
              <p:blipFill>
                <a:blip r:embed="rId485"/>
                <a:stretch>
                  <a:fillRect/>
                </a:stretch>
              </p:blipFill>
              <p:spPr>
                <a:xfrm>
                  <a:off x="5175219" y="2573828"/>
                  <a:ext cx="227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29" name="Freihand 228">
                  <a:extLst>
                    <a:ext uri="{FF2B5EF4-FFF2-40B4-BE49-F238E27FC236}">
                      <a16:creationId xmlns:a16="http://schemas.microsoft.com/office/drawing/2014/main" id="{611D776E-A21D-4BD0-8DB0-2DB34C0E984D}"/>
                    </a:ext>
                  </a:extLst>
                </p14:cNvPr>
                <p14:cNvContentPartPr/>
                <p14:nvPr/>
              </p14:nvContentPartPr>
              <p14:xfrm>
                <a:off x="5356299" y="2539988"/>
                <a:ext cx="360" cy="360"/>
              </p14:xfrm>
            </p:contentPart>
          </mc:Choice>
          <mc:Fallback xmlns="">
            <p:pic>
              <p:nvPicPr>
                <p:cNvPr id="229" name="Freihand 228">
                  <a:extLst>
                    <a:ext uri="{FF2B5EF4-FFF2-40B4-BE49-F238E27FC236}">
                      <a16:creationId xmlns:a16="http://schemas.microsoft.com/office/drawing/2014/main" id="{611D776E-A21D-4BD0-8DB0-2DB34C0E984D}"/>
                    </a:ext>
                  </a:extLst>
                </p:cNvPr>
                <p:cNvPicPr/>
                <p:nvPr/>
              </p:nvPicPr>
              <p:blipFill>
                <a:blip r:embed="rId242"/>
                <a:stretch>
                  <a:fillRect/>
                </a:stretch>
              </p:blipFill>
              <p:spPr>
                <a:xfrm>
                  <a:off x="5351979" y="25356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2" name="Freihand 331">
                  <a:extLst>
                    <a:ext uri="{FF2B5EF4-FFF2-40B4-BE49-F238E27FC236}">
                      <a16:creationId xmlns:a16="http://schemas.microsoft.com/office/drawing/2014/main" id="{CD0A9B58-B2BF-48E2-861E-7A181BDE1925}"/>
                    </a:ext>
                  </a:extLst>
                </p14:cNvPr>
                <p14:cNvContentPartPr/>
                <p14:nvPr/>
              </p14:nvContentPartPr>
              <p14:xfrm>
                <a:off x="3321219" y="2594285"/>
                <a:ext cx="108000" cy="395640"/>
              </p14:xfrm>
            </p:contentPart>
          </mc:Choice>
          <mc:Fallback xmlns="">
            <p:pic>
              <p:nvPicPr>
                <p:cNvPr id="332" name="Freihand 331">
                  <a:extLst>
                    <a:ext uri="{FF2B5EF4-FFF2-40B4-BE49-F238E27FC236}">
                      <a16:creationId xmlns:a16="http://schemas.microsoft.com/office/drawing/2014/main" id="{CD0A9B58-B2BF-48E2-861E-7A181BDE1925}"/>
                    </a:ext>
                  </a:extLst>
                </p:cNvPr>
                <p:cNvPicPr/>
                <p:nvPr/>
              </p:nvPicPr>
              <p:blipFill>
                <a:blip r:embed="rId488"/>
                <a:stretch>
                  <a:fillRect/>
                </a:stretch>
              </p:blipFill>
              <p:spPr>
                <a:xfrm>
                  <a:off x="3316899" y="2589965"/>
                  <a:ext cx="1166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33" name="Freihand 332">
                  <a:extLst>
                    <a:ext uri="{FF2B5EF4-FFF2-40B4-BE49-F238E27FC236}">
                      <a16:creationId xmlns:a16="http://schemas.microsoft.com/office/drawing/2014/main" id="{7CE473AE-B2E5-4925-BFDF-0F86F559BDCD}"/>
                    </a:ext>
                  </a:extLst>
                </p14:cNvPr>
                <p14:cNvContentPartPr/>
                <p14:nvPr/>
              </p14:nvContentPartPr>
              <p14:xfrm>
                <a:off x="3135819" y="2447045"/>
                <a:ext cx="2379960" cy="483480"/>
              </p14:xfrm>
            </p:contentPart>
          </mc:Choice>
          <mc:Fallback xmlns="">
            <p:pic>
              <p:nvPicPr>
                <p:cNvPr id="333" name="Freihand 332">
                  <a:extLst>
                    <a:ext uri="{FF2B5EF4-FFF2-40B4-BE49-F238E27FC236}">
                      <a16:creationId xmlns:a16="http://schemas.microsoft.com/office/drawing/2014/main" id="{7CE473AE-B2E5-4925-BFDF-0F86F559BDCD}"/>
                    </a:ext>
                  </a:extLst>
                </p:cNvPr>
                <p:cNvPicPr/>
                <p:nvPr/>
              </p:nvPicPr>
              <p:blipFill>
                <a:blip r:embed="rId490"/>
                <a:stretch>
                  <a:fillRect/>
                </a:stretch>
              </p:blipFill>
              <p:spPr>
                <a:xfrm>
                  <a:off x="3131499" y="2442725"/>
                  <a:ext cx="238860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5" name="Freihand 334">
                  <a:extLst>
                    <a:ext uri="{FF2B5EF4-FFF2-40B4-BE49-F238E27FC236}">
                      <a16:creationId xmlns:a16="http://schemas.microsoft.com/office/drawing/2014/main" id="{D17A0378-33CB-4929-B20B-4C1C52E1F42E}"/>
                    </a:ext>
                  </a:extLst>
                </p14:cNvPr>
                <p14:cNvContentPartPr/>
                <p14:nvPr/>
              </p14:nvContentPartPr>
              <p14:xfrm>
                <a:off x="5581299" y="2635325"/>
                <a:ext cx="151200" cy="16560"/>
              </p14:xfrm>
            </p:contentPart>
          </mc:Choice>
          <mc:Fallback xmlns="">
            <p:pic>
              <p:nvPicPr>
                <p:cNvPr id="335" name="Freihand 334">
                  <a:extLst>
                    <a:ext uri="{FF2B5EF4-FFF2-40B4-BE49-F238E27FC236}">
                      <a16:creationId xmlns:a16="http://schemas.microsoft.com/office/drawing/2014/main" id="{D17A0378-33CB-4929-B20B-4C1C52E1F42E}"/>
                    </a:ext>
                  </a:extLst>
                </p:cNvPr>
                <p:cNvPicPr/>
                <p:nvPr/>
              </p:nvPicPr>
              <p:blipFill>
                <a:blip r:embed="rId492"/>
                <a:stretch>
                  <a:fillRect/>
                </a:stretch>
              </p:blipFill>
              <p:spPr>
                <a:xfrm>
                  <a:off x="5576979" y="2631005"/>
                  <a:ext cx="159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6" name="Freihand 335">
                  <a:extLst>
                    <a:ext uri="{FF2B5EF4-FFF2-40B4-BE49-F238E27FC236}">
                      <a16:creationId xmlns:a16="http://schemas.microsoft.com/office/drawing/2014/main" id="{71364CBF-BE3A-47A8-A919-AAA83D9CBBF2}"/>
                    </a:ext>
                  </a:extLst>
                </p14:cNvPr>
                <p14:cNvContentPartPr/>
                <p14:nvPr/>
              </p14:nvContentPartPr>
              <p14:xfrm>
                <a:off x="5520819" y="2553245"/>
                <a:ext cx="194040" cy="163440"/>
              </p14:xfrm>
            </p:contentPart>
          </mc:Choice>
          <mc:Fallback xmlns="">
            <p:pic>
              <p:nvPicPr>
                <p:cNvPr id="336" name="Freihand 335">
                  <a:extLst>
                    <a:ext uri="{FF2B5EF4-FFF2-40B4-BE49-F238E27FC236}">
                      <a16:creationId xmlns:a16="http://schemas.microsoft.com/office/drawing/2014/main" id="{71364CBF-BE3A-47A8-A919-AAA83D9CBBF2}"/>
                    </a:ext>
                  </a:extLst>
                </p:cNvPr>
                <p:cNvPicPr/>
                <p:nvPr/>
              </p:nvPicPr>
              <p:blipFill>
                <a:blip r:embed="rId494"/>
                <a:stretch>
                  <a:fillRect/>
                </a:stretch>
              </p:blipFill>
              <p:spPr>
                <a:xfrm>
                  <a:off x="5516499" y="2548925"/>
                  <a:ext cx="202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8" name="Freihand 337">
                  <a:extLst>
                    <a:ext uri="{FF2B5EF4-FFF2-40B4-BE49-F238E27FC236}">
                      <a16:creationId xmlns:a16="http://schemas.microsoft.com/office/drawing/2014/main" id="{D5EF492D-138C-4114-9F75-EAA994126C1E}"/>
                    </a:ext>
                  </a:extLst>
                </p14:cNvPr>
                <p14:cNvContentPartPr/>
                <p14:nvPr/>
              </p14:nvContentPartPr>
              <p14:xfrm>
                <a:off x="5853099" y="2615525"/>
                <a:ext cx="33480" cy="14040"/>
              </p14:xfrm>
            </p:contentPart>
          </mc:Choice>
          <mc:Fallback xmlns="">
            <p:pic>
              <p:nvPicPr>
                <p:cNvPr id="338" name="Freihand 337">
                  <a:extLst>
                    <a:ext uri="{FF2B5EF4-FFF2-40B4-BE49-F238E27FC236}">
                      <a16:creationId xmlns:a16="http://schemas.microsoft.com/office/drawing/2014/main" id="{D5EF492D-138C-4114-9F75-EAA994126C1E}"/>
                    </a:ext>
                  </a:extLst>
                </p:cNvPr>
                <p:cNvPicPr/>
                <p:nvPr/>
              </p:nvPicPr>
              <p:blipFill>
                <a:blip r:embed="rId496"/>
                <a:stretch>
                  <a:fillRect/>
                </a:stretch>
              </p:blipFill>
              <p:spPr>
                <a:xfrm>
                  <a:off x="5848779" y="2611205"/>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9" name="Freihand 338">
                  <a:extLst>
                    <a:ext uri="{FF2B5EF4-FFF2-40B4-BE49-F238E27FC236}">
                      <a16:creationId xmlns:a16="http://schemas.microsoft.com/office/drawing/2014/main" id="{D76AFE02-E90D-4C95-BB5C-56FB7FD10D59}"/>
                    </a:ext>
                  </a:extLst>
                </p14:cNvPr>
                <p14:cNvContentPartPr/>
                <p14:nvPr/>
              </p14:nvContentPartPr>
              <p14:xfrm>
                <a:off x="5902419" y="2536325"/>
                <a:ext cx="34200" cy="183240"/>
              </p14:xfrm>
            </p:contentPart>
          </mc:Choice>
          <mc:Fallback xmlns="">
            <p:pic>
              <p:nvPicPr>
                <p:cNvPr id="339" name="Freihand 338">
                  <a:extLst>
                    <a:ext uri="{FF2B5EF4-FFF2-40B4-BE49-F238E27FC236}">
                      <a16:creationId xmlns:a16="http://schemas.microsoft.com/office/drawing/2014/main" id="{D76AFE02-E90D-4C95-BB5C-56FB7FD10D59}"/>
                    </a:ext>
                  </a:extLst>
                </p:cNvPr>
                <p:cNvPicPr/>
                <p:nvPr/>
              </p:nvPicPr>
              <p:blipFill>
                <a:blip r:embed="rId498"/>
                <a:stretch>
                  <a:fillRect/>
                </a:stretch>
              </p:blipFill>
              <p:spPr>
                <a:xfrm>
                  <a:off x="5898099" y="2532005"/>
                  <a:ext cx="42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40" name="Freihand 339">
                  <a:extLst>
                    <a:ext uri="{FF2B5EF4-FFF2-40B4-BE49-F238E27FC236}">
                      <a16:creationId xmlns:a16="http://schemas.microsoft.com/office/drawing/2014/main" id="{652A1690-67B8-4E09-9011-92FE8084C236}"/>
                    </a:ext>
                  </a:extLst>
                </p14:cNvPr>
                <p14:cNvContentPartPr/>
                <p14:nvPr/>
              </p14:nvContentPartPr>
              <p14:xfrm>
                <a:off x="5840139" y="2493485"/>
                <a:ext cx="215640" cy="193320"/>
              </p14:xfrm>
            </p:contentPart>
          </mc:Choice>
          <mc:Fallback xmlns="">
            <p:pic>
              <p:nvPicPr>
                <p:cNvPr id="340" name="Freihand 339">
                  <a:extLst>
                    <a:ext uri="{FF2B5EF4-FFF2-40B4-BE49-F238E27FC236}">
                      <a16:creationId xmlns:a16="http://schemas.microsoft.com/office/drawing/2014/main" id="{652A1690-67B8-4E09-9011-92FE8084C236}"/>
                    </a:ext>
                  </a:extLst>
                </p:cNvPr>
                <p:cNvPicPr/>
                <p:nvPr/>
              </p:nvPicPr>
              <p:blipFill>
                <a:blip r:embed="rId500"/>
                <a:stretch>
                  <a:fillRect/>
                </a:stretch>
              </p:blipFill>
              <p:spPr>
                <a:xfrm>
                  <a:off x="5835819" y="2489165"/>
                  <a:ext cx="224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41" name="Freihand 340">
                  <a:extLst>
                    <a:ext uri="{FF2B5EF4-FFF2-40B4-BE49-F238E27FC236}">
                      <a16:creationId xmlns:a16="http://schemas.microsoft.com/office/drawing/2014/main" id="{9843F931-325A-4E44-838E-C053941D156C}"/>
                    </a:ext>
                  </a:extLst>
                </p14:cNvPr>
                <p14:cNvContentPartPr/>
                <p14:nvPr/>
              </p14:nvContentPartPr>
              <p14:xfrm>
                <a:off x="6023019" y="2515085"/>
                <a:ext cx="114120" cy="147600"/>
              </p14:xfrm>
            </p:contentPart>
          </mc:Choice>
          <mc:Fallback xmlns="">
            <p:pic>
              <p:nvPicPr>
                <p:cNvPr id="341" name="Freihand 340">
                  <a:extLst>
                    <a:ext uri="{FF2B5EF4-FFF2-40B4-BE49-F238E27FC236}">
                      <a16:creationId xmlns:a16="http://schemas.microsoft.com/office/drawing/2014/main" id="{9843F931-325A-4E44-838E-C053941D156C}"/>
                    </a:ext>
                  </a:extLst>
                </p:cNvPr>
                <p:cNvPicPr/>
                <p:nvPr/>
              </p:nvPicPr>
              <p:blipFill>
                <a:blip r:embed="rId502"/>
                <a:stretch>
                  <a:fillRect/>
                </a:stretch>
              </p:blipFill>
              <p:spPr>
                <a:xfrm>
                  <a:off x="6018699" y="2510765"/>
                  <a:ext cx="122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42" name="Freihand 341">
                  <a:extLst>
                    <a:ext uri="{FF2B5EF4-FFF2-40B4-BE49-F238E27FC236}">
                      <a16:creationId xmlns:a16="http://schemas.microsoft.com/office/drawing/2014/main" id="{9642AE2F-4195-4A37-A9C4-90A09A35C91C}"/>
                    </a:ext>
                  </a:extLst>
                </p14:cNvPr>
                <p14:cNvContentPartPr/>
                <p14:nvPr/>
              </p14:nvContentPartPr>
              <p14:xfrm>
                <a:off x="6188259" y="2571605"/>
                <a:ext cx="74880" cy="7200"/>
              </p14:xfrm>
            </p:contentPart>
          </mc:Choice>
          <mc:Fallback xmlns="">
            <p:pic>
              <p:nvPicPr>
                <p:cNvPr id="342" name="Freihand 341">
                  <a:extLst>
                    <a:ext uri="{FF2B5EF4-FFF2-40B4-BE49-F238E27FC236}">
                      <a16:creationId xmlns:a16="http://schemas.microsoft.com/office/drawing/2014/main" id="{9642AE2F-4195-4A37-A9C4-90A09A35C91C}"/>
                    </a:ext>
                  </a:extLst>
                </p:cNvPr>
                <p:cNvPicPr/>
                <p:nvPr/>
              </p:nvPicPr>
              <p:blipFill>
                <a:blip r:embed="rId504"/>
                <a:stretch>
                  <a:fillRect/>
                </a:stretch>
              </p:blipFill>
              <p:spPr>
                <a:xfrm>
                  <a:off x="6183939" y="2567285"/>
                  <a:ext cx="83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43" name="Freihand 342">
                  <a:extLst>
                    <a:ext uri="{FF2B5EF4-FFF2-40B4-BE49-F238E27FC236}">
                      <a16:creationId xmlns:a16="http://schemas.microsoft.com/office/drawing/2014/main" id="{8F11F92C-C479-4165-BB0D-F99232B52E40}"/>
                    </a:ext>
                  </a:extLst>
                </p14:cNvPr>
                <p14:cNvContentPartPr/>
                <p14:nvPr/>
              </p14:nvContentPartPr>
              <p14:xfrm>
                <a:off x="6325419" y="2484125"/>
                <a:ext cx="152280" cy="160200"/>
              </p14:xfrm>
            </p:contentPart>
          </mc:Choice>
          <mc:Fallback xmlns="">
            <p:pic>
              <p:nvPicPr>
                <p:cNvPr id="343" name="Freihand 342">
                  <a:extLst>
                    <a:ext uri="{FF2B5EF4-FFF2-40B4-BE49-F238E27FC236}">
                      <a16:creationId xmlns:a16="http://schemas.microsoft.com/office/drawing/2014/main" id="{8F11F92C-C479-4165-BB0D-F99232B52E40}"/>
                    </a:ext>
                  </a:extLst>
                </p:cNvPr>
                <p:cNvPicPr/>
                <p:nvPr/>
              </p:nvPicPr>
              <p:blipFill>
                <a:blip r:embed="rId506"/>
                <a:stretch>
                  <a:fillRect/>
                </a:stretch>
              </p:blipFill>
              <p:spPr>
                <a:xfrm>
                  <a:off x="6321099" y="2479805"/>
                  <a:ext cx="160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44" name="Freihand 343">
                  <a:extLst>
                    <a:ext uri="{FF2B5EF4-FFF2-40B4-BE49-F238E27FC236}">
                      <a16:creationId xmlns:a16="http://schemas.microsoft.com/office/drawing/2014/main" id="{5AC91419-49A4-40E1-B239-CBF9C89CE38E}"/>
                    </a:ext>
                  </a:extLst>
                </p14:cNvPr>
                <p14:cNvContentPartPr/>
                <p14:nvPr/>
              </p14:nvContentPartPr>
              <p14:xfrm>
                <a:off x="6406419" y="2543885"/>
                <a:ext cx="487080" cy="108000"/>
              </p14:xfrm>
            </p:contentPart>
          </mc:Choice>
          <mc:Fallback xmlns="">
            <p:pic>
              <p:nvPicPr>
                <p:cNvPr id="344" name="Freihand 343">
                  <a:extLst>
                    <a:ext uri="{FF2B5EF4-FFF2-40B4-BE49-F238E27FC236}">
                      <a16:creationId xmlns:a16="http://schemas.microsoft.com/office/drawing/2014/main" id="{5AC91419-49A4-40E1-B239-CBF9C89CE38E}"/>
                    </a:ext>
                  </a:extLst>
                </p:cNvPr>
                <p:cNvPicPr/>
                <p:nvPr/>
              </p:nvPicPr>
              <p:blipFill>
                <a:blip r:embed="rId508"/>
                <a:stretch>
                  <a:fillRect/>
                </a:stretch>
              </p:blipFill>
              <p:spPr>
                <a:xfrm>
                  <a:off x="6402099" y="2539565"/>
                  <a:ext cx="495720" cy="116640"/>
                </a:xfrm>
                <a:prstGeom prst="rect">
                  <a:avLst/>
                </a:prstGeom>
              </p:spPr>
            </p:pic>
          </mc:Fallback>
        </mc:AlternateContent>
      </p:grpSp>
      <p:grpSp>
        <p:nvGrpSpPr>
          <p:cNvPr id="351" name="Gruppieren 350">
            <a:extLst>
              <a:ext uri="{FF2B5EF4-FFF2-40B4-BE49-F238E27FC236}">
                <a16:creationId xmlns:a16="http://schemas.microsoft.com/office/drawing/2014/main" id="{D57FE3C7-F9A2-487C-A14E-5A43E4D63DB2}"/>
              </a:ext>
            </a:extLst>
          </p:cNvPr>
          <p:cNvGrpSpPr/>
          <p:nvPr/>
        </p:nvGrpSpPr>
        <p:grpSpPr>
          <a:xfrm>
            <a:off x="3957339" y="2945285"/>
            <a:ext cx="1258200" cy="219960"/>
            <a:chOff x="3957339" y="2945285"/>
            <a:chExt cx="1258200" cy="219960"/>
          </a:xfrm>
        </p:grpSpPr>
        <mc:AlternateContent xmlns:mc="http://schemas.openxmlformats.org/markup-compatibility/2006" xmlns:p14="http://schemas.microsoft.com/office/powerpoint/2010/main">
          <mc:Choice Requires="p14">
            <p:contentPart p14:bwMode="auto" r:id="rId509">
              <p14:nvContentPartPr>
                <p14:cNvPr id="346" name="Freihand 345">
                  <a:extLst>
                    <a:ext uri="{FF2B5EF4-FFF2-40B4-BE49-F238E27FC236}">
                      <a16:creationId xmlns:a16="http://schemas.microsoft.com/office/drawing/2014/main" id="{9364242B-AB40-4377-9E43-8A39102122F3}"/>
                    </a:ext>
                  </a:extLst>
                </p14:cNvPr>
                <p14:cNvContentPartPr/>
                <p14:nvPr/>
              </p14:nvContentPartPr>
              <p14:xfrm>
                <a:off x="3957339" y="3016205"/>
                <a:ext cx="172080" cy="149040"/>
              </p14:xfrm>
            </p:contentPart>
          </mc:Choice>
          <mc:Fallback xmlns="">
            <p:pic>
              <p:nvPicPr>
                <p:cNvPr id="346" name="Freihand 345">
                  <a:extLst>
                    <a:ext uri="{FF2B5EF4-FFF2-40B4-BE49-F238E27FC236}">
                      <a16:creationId xmlns:a16="http://schemas.microsoft.com/office/drawing/2014/main" id="{9364242B-AB40-4377-9E43-8A39102122F3}"/>
                    </a:ext>
                  </a:extLst>
                </p:cNvPr>
                <p:cNvPicPr/>
                <p:nvPr/>
              </p:nvPicPr>
              <p:blipFill>
                <a:blip r:embed="rId510"/>
                <a:stretch>
                  <a:fillRect/>
                </a:stretch>
              </p:blipFill>
              <p:spPr>
                <a:xfrm>
                  <a:off x="3953019" y="3011885"/>
                  <a:ext cx="180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47" name="Freihand 346">
                  <a:extLst>
                    <a:ext uri="{FF2B5EF4-FFF2-40B4-BE49-F238E27FC236}">
                      <a16:creationId xmlns:a16="http://schemas.microsoft.com/office/drawing/2014/main" id="{9DABB677-BBA3-48E7-A79B-931B2830E092}"/>
                    </a:ext>
                  </a:extLst>
                </p14:cNvPr>
                <p14:cNvContentPartPr/>
                <p14:nvPr/>
              </p14:nvContentPartPr>
              <p14:xfrm>
                <a:off x="4161459" y="3001805"/>
                <a:ext cx="167400" cy="154440"/>
              </p14:xfrm>
            </p:contentPart>
          </mc:Choice>
          <mc:Fallback xmlns="">
            <p:pic>
              <p:nvPicPr>
                <p:cNvPr id="347" name="Freihand 346">
                  <a:extLst>
                    <a:ext uri="{FF2B5EF4-FFF2-40B4-BE49-F238E27FC236}">
                      <a16:creationId xmlns:a16="http://schemas.microsoft.com/office/drawing/2014/main" id="{9DABB677-BBA3-48E7-A79B-931B2830E092}"/>
                    </a:ext>
                  </a:extLst>
                </p:cNvPr>
                <p:cNvPicPr/>
                <p:nvPr/>
              </p:nvPicPr>
              <p:blipFill>
                <a:blip r:embed="rId512"/>
                <a:stretch>
                  <a:fillRect/>
                </a:stretch>
              </p:blipFill>
              <p:spPr>
                <a:xfrm>
                  <a:off x="4157139" y="2997485"/>
                  <a:ext cx="176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48" name="Freihand 347">
                  <a:extLst>
                    <a:ext uri="{FF2B5EF4-FFF2-40B4-BE49-F238E27FC236}">
                      <a16:creationId xmlns:a16="http://schemas.microsoft.com/office/drawing/2014/main" id="{7D803066-4894-4E13-A0D1-4963A94F23E4}"/>
                    </a:ext>
                  </a:extLst>
                </p14:cNvPr>
                <p14:cNvContentPartPr/>
                <p14:nvPr/>
              </p14:nvContentPartPr>
              <p14:xfrm>
                <a:off x="4338219" y="3077405"/>
                <a:ext cx="117720" cy="12600"/>
              </p14:xfrm>
            </p:contentPart>
          </mc:Choice>
          <mc:Fallback xmlns="">
            <p:pic>
              <p:nvPicPr>
                <p:cNvPr id="348" name="Freihand 347">
                  <a:extLst>
                    <a:ext uri="{FF2B5EF4-FFF2-40B4-BE49-F238E27FC236}">
                      <a16:creationId xmlns:a16="http://schemas.microsoft.com/office/drawing/2014/main" id="{7D803066-4894-4E13-A0D1-4963A94F23E4}"/>
                    </a:ext>
                  </a:extLst>
                </p:cNvPr>
                <p:cNvPicPr/>
                <p:nvPr/>
              </p:nvPicPr>
              <p:blipFill>
                <a:blip r:embed="rId514"/>
                <a:stretch>
                  <a:fillRect/>
                </a:stretch>
              </p:blipFill>
              <p:spPr>
                <a:xfrm>
                  <a:off x="4333899" y="3073085"/>
                  <a:ext cx="12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9" name="Freihand 348">
                  <a:extLst>
                    <a:ext uri="{FF2B5EF4-FFF2-40B4-BE49-F238E27FC236}">
                      <a16:creationId xmlns:a16="http://schemas.microsoft.com/office/drawing/2014/main" id="{8B425655-FC58-4DCB-9F21-46B2A8D21F46}"/>
                    </a:ext>
                  </a:extLst>
                </p14:cNvPr>
                <p14:cNvContentPartPr/>
                <p14:nvPr/>
              </p14:nvContentPartPr>
              <p14:xfrm>
                <a:off x="4535859" y="2945285"/>
                <a:ext cx="153360" cy="182880"/>
              </p14:xfrm>
            </p:contentPart>
          </mc:Choice>
          <mc:Fallback xmlns="">
            <p:pic>
              <p:nvPicPr>
                <p:cNvPr id="349" name="Freihand 348">
                  <a:extLst>
                    <a:ext uri="{FF2B5EF4-FFF2-40B4-BE49-F238E27FC236}">
                      <a16:creationId xmlns:a16="http://schemas.microsoft.com/office/drawing/2014/main" id="{8B425655-FC58-4DCB-9F21-46B2A8D21F46}"/>
                    </a:ext>
                  </a:extLst>
                </p:cNvPr>
                <p:cNvPicPr/>
                <p:nvPr/>
              </p:nvPicPr>
              <p:blipFill>
                <a:blip r:embed="rId516"/>
                <a:stretch>
                  <a:fillRect/>
                </a:stretch>
              </p:blipFill>
              <p:spPr>
                <a:xfrm>
                  <a:off x="4531539" y="2940965"/>
                  <a:ext cx="162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50" name="Freihand 349">
                  <a:extLst>
                    <a:ext uri="{FF2B5EF4-FFF2-40B4-BE49-F238E27FC236}">
                      <a16:creationId xmlns:a16="http://schemas.microsoft.com/office/drawing/2014/main" id="{EBC4A1DE-3FB0-45C6-B20B-F035A72E2A4A}"/>
                    </a:ext>
                  </a:extLst>
                </p14:cNvPr>
                <p14:cNvContentPartPr/>
                <p14:nvPr/>
              </p14:nvContentPartPr>
              <p14:xfrm>
                <a:off x="4608219" y="3024125"/>
                <a:ext cx="607320" cy="131040"/>
              </p14:xfrm>
            </p:contentPart>
          </mc:Choice>
          <mc:Fallback xmlns="">
            <p:pic>
              <p:nvPicPr>
                <p:cNvPr id="350" name="Freihand 349">
                  <a:extLst>
                    <a:ext uri="{FF2B5EF4-FFF2-40B4-BE49-F238E27FC236}">
                      <a16:creationId xmlns:a16="http://schemas.microsoft.com/office/drawing/2014/main" id="{EBC4A1DE-3FB0-45C6-B20B-F035A72E2A4A}"/>
                    </a:ext>
                  </a:extLst>
                </p:cNvPr>
                <p:cNvPicPr/>
                <p:nvPr/>
              </p:nvPicPr>
              <p:blipFill>
                <a:blip r:embed="rId518"/>
                <a:stretch>
                  <a:fillRect/>
                </a:stretch>
              </p:blipFill>
              <p:spPr>
                <a:xfrm>
                  <a:off x="4603899" y="3019805"/>
                  <a:ext cx="615960" cy="139680"/>
                </a:xfrm>
                <a:prstGeom prst="rect">
                  <a:avLst/>
                </a:prstGeom>
              </p:spPr>
            </p:pic>
          </mc:Fallback>
        </mc:AlternateContent>
      </p:grpSp>
      <p:grpSp>
        <p:nvGrpSpPr>
          <p:cNvPr id="365" name="Gruppieren 364">
            <a:extLst>
              <a:ext uri="{FF2B5EF4-FFF2-40B4-BE49-F238E27FC236}">
                <a16:creationId xmlns:a16="http://schemas.microsoft.com/office/drawing/2014/main" id="{7312FFB5-97F9-4EB5-A570-6BB62619DA14}"/>
              </a:ext>
            </a:extLst>
          </p:cNvPr>
          <p:cNvGrpSpPr/>
          <p:nvPr/>
        </p:nvGrpSpPr>
        <p:grpSpPr>
          <a:xfrm>
            <a:off x="8450499" y="2811365"/>
            <a:ext cx="946440" cy="361440"/>
            <a:chOff x="8450499" y="2811365"/>
            <a:chExt cx="946440" cy="361440"/>
          </a:xfrm>
        </p:grpSpPr>
        <mc:AlternateContent xmlns:mc="http://schemas.openxmlformats.org/markup-compatibility/2006" xmlns:p14="http://schemas.microsoft.com/office/powerpoint/2010/main">
          <mc:Choice Requires="p14">
            <p:contentPart p14:bwMode="auto" r:id="rId519">
              <p14:nvContentPartPr>
                <p14:cNvPr id="352" name="Freihand 351">
                  <a:extLst>
                    <a:ext uri="{FF2B5EF4-FFF2-40B4-BE49-F238E27FC236}">
                      <a16:creationId xmlns:a16="http://schemas.microsoft.com/office/drawing/2014/main" id="{353BDBBE-85BC-425D-A672-676151519EFF}"/>
                    </a:ext>
                  </a:extLst>
                </p14:cNvPr>
                <p14:cNvContentPartPr/>
                <p14:nvPr/>
              </p14:nvContentPartPr>
              <p14:xfrm>
                <a:off x="9285699" y="2992805"/>
                <a:ext cx="99000" cy="12600"/>
              </p14:xfrm>
            </p:contentPart>
          </mc:Choice>
          <mc:Fallback xmlns="">
            <p:pic>
              <p:nvPicPr>
                <p:cNvPr id="352" name="Freihand 351">
                  <a:extLst>
                    <a:ext uri="{FF2B5EF4-FFF2-40B4-BE49-F238E27FC236}">
                      <a16:creationId xmlns:a16="http://schemas.microsoft.com/office/drawing/2014/main" id="{353BDBBE-85BC-425D-A672-676151519EFF}"/>
                    </a:ext>
                  </a:extLst>
                </p:cNvPr>
                <p:cNvPicPr/>
                <p:nvPr/>
              </p:nvPicPr>
              <p:blipFill>
                <a:blip r:embed="rId520"/>
                <a:stretch>
                  <a:fillRect/>
                </a:stretch>
              </p:blipFill>
              <p:spPr>
                <a:xfrm>
                  <a:off x="9281379" y="2988485"/>
                  <a:ext cx="107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53" name="Freihand 352">
                  <a:extLst>
                    <a:ext uri="{FF2B5EF4-FFF2-40B4-BE49-F238E27FC236}">
                      <a16:creationId xmlns:a16="http://schemas.microsoft.com/office/drawing/2014/main" id="{3EB74436-5583-4B34-A147-B1D86991B3F9}"/>
                    </a:ext>
                  </a:extLst>
                </p14:cNvPr>
                <p14:cNvContentPartPr/>
                <p14:nvPr/>
              </p14:nvContentPartPr>
              <p14:xfrm>
                <a:off x="9307299" y="3009005"/>
                <a:ext cx="89640" cy="17640"/>
              </p14:xfrm>
            </p:contentPart>
          </mc:Choice>
          <mc:Fallback xmlns="">
            <p:pic>
              <p:nvPicPr>
                <p:cNvPr id="353" name="Freihand 352">
                  <a:extLst>
                    <a:ext uri="{FF2B5EF4-FFF2-40B4-BE49-F238E27FC236}">
                      <a16:creationId xmlns:a16="http://schemas.microsoft.com/office/drawing/2014/main" id="{3EB74436-5583-4B34-A147-B1D86991B3F9}"/>
                    </a:ext>
                  </a:extLst>
                </p:cNvPr>
                <p:cNvPicPr/>
                <p:nvPr/>
              </p:nvPicPr>
              <p:blipFill>
                <a:blip r:embed="rId522"/>
                <a:stretch>
                  <a:fillRect/>
                </a:stretch>
              </p:blipFill>
              <p:spPr>
                <a:xfrm>
                  <a:off x="9302979" y="3004685"/>
                  <a:ext cx="98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55" name="Freihand 354">
                  <a:extLst>
                    <a:ext uri="{FF2B5EF4-FFF2-40B4-BE49-F238E27FC236}">
                      <a16:creationId xmlns:a16="http://schemas.microsoft.com/office/drawing/2014/main" id="{3E8FECB9-19A4-4D49-A7A4-5BECCE7DAF35}"/>
                    </a:ext>
                  </a:extLst>
                </p14:cNvPr>
                <p14:cNvContentPartPr/>
                <p14:nvPr/>
              </p14:nvContentPartPr>
              <p14:xfrm>
                <a:off x="8924979" y="2933405"/>
                <a:ext cx="97560" cy="94320"/>
              </p14:xfrm>
            </p:contentPart>
          </mc:Choice>
          <mc:Fallback xmlns="">
            <p:pic>
              <p:nvPicPr>
                <p:cNvPr id="355" name="Freihand 354">
                  <a:extLst>
                    <a:ext uri="{FF2B5EF4-FFF2-40B4-BE49-F238E27FC236}">
                      <a16:creationId xmlns:a16="http://schemas.microsoft.com/office/drawing/2014/main" id="{3E8FECB9-19A4-4D49-A7A4-5BECCE7DAF35}"/>
                    </a:ext>
                  </a:extLst>
                </p:cNvPr>
                <p:cNvPicPr/>
                <p:nvPr/>
              </p:nvPicPr>
              <p:blipFill>
                <a:blip r:embed="rId524"/>
                <a:stretch>
                  <a:fillRect/>
                </a:stretch>
              </p:blipFill>
              <p:spPr>
                <a:xfrm>
                  <a:off x="8920659" y="2929085"/>
                  <a:ext cx="106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56" name="Freihand 355">
                  <a:extLst>
                    <a:ext uri="{FF2B5EF4-FFF2-40B4-BE49-F238E27FC236}">
                      <a16:creationId xmlns:a16="http://schemas.microsoft.com/office/drawing/2014/main" id="{99B53DCD-BCB1-46C3-BFBB-C8BF238ADDA9}"/>
                    </a:ext>
                  </a:extLst>
                </p14:cNvPr>
                <p14:cNvContentPartPr/>
                <p14:nvPr/>
              </p14:nvContentPartPr>
              <p14:xfrm>
                <a:off x="9012819" y="3016205"/>
                <a:ext cx="30960" cy="90720"/>
              </p14:xfrm>
            </p:contentPart>
          </mc:Choice>
          <mc:Fallback xmlns="">
            <p:pic>
              <p:nvPicPr>
                <p:cNvPr id="356" name="Freihand 355">
                  <a:extLst>
                    <a:ext uri="{FF2B5EF4-FFF2-40B4-BE49-F238E27FC236}">
                      <a16:creationId xmlns:a16="http://schemas.microsoft.com/office/drawing/2014/main" id="{99B53DCD-BCB1-46C3-BFBB-C8BF238ADDA9}"/>
                    </a:ext>
                  </a:extLst>
                </p:cNvPr>
                <p:cNvPicPr/>
                <p:nvPr/>
              </p:nvPicPr>
              <p:blipFill>
                <a:blip r:embed="rId526"/>
                <a:stretch>
                  <a:fillRect/>
                </a:stretch>
              </p:blipFill>
              <p:spPr>
                <a:xfrm>
                  <a:off x="9008499" y="3011885"/>
                  <a:ext cx="39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57" name="Freihand 356">
                  <a:extLst>
                    <a:ext uri="{FF2B5EF4-FFF2-40B4-BE49-F238E27FC236}">
                      <a16:creationId xmlns:a16="http://schemas.microsoft.com/office/drawing/2014/main" id="{B676142F-186F-4157-B84B-0E2D3CF3473F}"/>
                    </a:ext>
                  </a:extLst>
                </p14:cNvPr>
                <p14:cNvContentPartPr/>
                <p14:nvPr/>
              </p14:nvContentPartPr>
              <p14:xfrm>
                <a:off x="9070779" y="2936285"/>
                <a:ext cx="79560" cy="98280"/>
              </p14:xfrm>
            </p:contentPart>
          </mc:Choice>
          <mc:Fallback xmlns="">
            <p:pic>
              <p:nvPicPr>
                <p:cNvPr id="357" name="Freihand 356">
                  <a:extLst>
                    <a:ext uri="{FF2B5EF4-FFF2-40B4-BE49-F238E27FC236}">
                      <a16:creationId xmlns:a16="http://schemas.microsoft.com/office/drawing/2014/main" id="{B676142F-186F-4157-B84B-0E2D3CF3473F}"/>
                    </a:ext>
                  </a:extLst>
                </p:cNvPr>
                <p:cNvPicPr/>
                <p:nvPr/>
              </p:nvPicPr>
              <p:blipFill>
                <a:blip r:embed="rId528"/>
                <a:stretch>
                  <a:fillRect/>
                </a:stretch>
              </p:blipFill>
              <p:spPr>
                <a:xfrm>
                  <a:off x="9066459" y="2931965"/>
                  <a:ext cx="88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58" name="Freihand 357">
                  <a:extLst>
                    <a:ext uri="{FF2B5EF4-FFF2-40B4-BE49-F238E27FC236}">
                      <a16:creationId xmlns:a16="http://schemas.microsoft.com/office/drawing/2014/main" id="{89C74104-4509-4C7F-BDCE-66B7FE4CFF48}"/>
                    </a:ext>
                  </a:extLst>
                </p14:cNvPr>
                <p14:cNvContentPartPr/>
                <p14:nvPr/>
              </p14:nvContentPartPr>
              <p14:xfrm>
                <a:off x="9144939" y="2949245"/>
                <a:ext cx="61920" cy="65520"/>
              </p14:xfrm>
            </p:contentPart>
          </mc:Choice>
          <mc:Fallback xmlns="">
            <p:pic>
              <p:nvPicPr>
                <p:cNvPr id="358" name="Freihand 357">
                  <a:extLst>
                    <a:ext uri="{FF2B5EF4-FFF2-40B4-BE49-F238E27FC236}">
                      <a16:creationId xmlns:a16="http://schemas.microsoft.com/office/drawing/2014/main" id="{89C74104-4509-4C7F-BDCE-66B7FE4CFF48}"/>
                    </a:ext>
                  </a:extLst>
                </p:cNvPr>
                <p:cNvPicPr/>
                <p:nvPr/>
              </p:nvPicPr>
              <p:blipFill>
                <a:blip r:embed="rId530"/>
                <a:stretch>
                  <a:fillRect/>
                </a:stretch>
              </p:blipFill>
              <p:spPr>
                <a:xfrm>
                  <a:off x="9140619" y="2944925"/>
                  <a:ext cx="70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59" name="Freihand 358">
                  <a:extLst>
                    <a:ext uri="{FF2B5EF4-FFF2-40B4-BE49-F238E27FC236}">
                      <a16:creationId xmlns:a16="http://schemas.microsoft.com/office/drawing/2014/main" id="{43E7760A-3598-4878-BABC-9AEF1D5F9C27}"/>
                    </a:ext>
                  </a:extLst>
                </p14:cNvPr>
                <p14:cNvContentPartPr/>
                <p14:nvPr/>
              </p14:nvContentPartPr>
              <p14:xfrm>
                <a:off x="8729499" y="2951045"/>
                <a:ext cx="118080" cy="14760"/>
              </p14:xfrm>
            </p:contentPart>
          </mc:Choice>
          <mc:Fallback xmlns="">
            <p:pic>
              <p:nvPicPr>
                <p:cNvPr id="359" name="Freihand 358">
                  <a:extLst>
                    <a:ext uri="{FF2B5EF4-FFF2-40B4-BE49-F238E27FC236}">
                      <a16:creationId xmlns:a16="http://schemas.microsoft.com/office/drawing/2014/main" id="{43E7760A-3598-4878-BABC-9AEF1D5F9C27}"/>
                    </a:ext>
                  </a:extLst>
                </p:cNvPr>
                <p:cNvPicPr/>
                <p:nvPr/>
              </p:nvPicPr>
              <p:blipFill>
                <a:blip r:embed="rId532"/>
                <a:stretch>
                  <a:fillRect/>
                </a:stretch>
              </p:blipFill>
              <p:spPr>
                <a:xfrm>
                  <a:off x="8725179" y="2946725"/>
                  <a:ext cx="126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60" name="Freihand 359">
                  <a:extLst>
                    <a:ext uri="{FF2B5EF4-FFF2-40B4-BE49-F238E27FC236}">
                      <a16:creationId xmlns:a16="http://schemas.microsoft.com/office/drawing/2014/main" id="{96096CBE-2EF8-4D42-A1F5-A9C649451662}"/>
                    </a:ext>
                  </a:extLst>
                </p14:cNvPr>
                <p14:cNvContentPartPr/>
                <p14:nvPr/>
              </p14:nvContentPartPr>
              <p14:xfrm>
                <a:off x="8725539" y="2983805"/>
                <a:ext cx="106200" cy="12240"/>
              </p14:xfrm>
            </p:contentPart>
          </mc:Choice>
          <mc:Fallback xmlns="">
            <p:pic>
              <p:nvPicPr>
                <p:cNvPr id="360" name="Freihand 359">
                  <a:extLst>
                    <a:ext uri="{FF2B5EF4-FFF2-40B4-BE49-F238E27FC236}">
                      <a16:creationId xmlns:a16="http://schemas.microsoft.com/office/drawing/2014/main" id="{96096CBE-2EF8-4D42-A1F5-A9C649451662}"/>
                    </a:ext>
                  </a:extLst>
                </p:cNvPr>
                <p:cNvPicPr/>
                <p:nvPr/>
              </p:nvPicPr>
              <p:blipFill>
                <a:blip r:embed="rId534"/>
                <a:stretch>
                  <a:fillRect/>
                </a:stretch>
              </p:blipFill>
              <p:spPr>
                <a:xfrm>
                  <a:off x="8721219" y="2979485"/>
                  <a:ext cx="114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61" name="Freihand 360">
                  <a:extLst>
                    <a:ext uri="{FF2B5EF4-FFF2-40B4-BE49-F238E27FC236}">
                      <a16:creationId xmlns:a16="http://schemas.microsoft.com/office/drawing/2014/main" id="{15FB92C6-203B-4D46-B06A-FF17C3132364}"/>
                    </a:ext>
                  </a:extLst>
                </p14:cNvPr>
                <p14:cNvContentPartPr/>
                <p14:nvPr/>
              </p14:nvContentPartPr>
              <p14:xfrm>
                <a:off x="8523939" y="2811365"/>
                <a:ext cx="16560" cy="151920"/>
              </p14:xfrm>
            </p:contentPart>
          </mc:Choice>
          <mc:Fallback xmlns="">
            <p:pic>
              <p:nvPicPr>
                <p:cNvPr id="361" name="Freihand 360">
                  <a:extLst>
                    <a:ext uri="{FF2B5EF4-FFF2-40B4-BE49-F238E27FC236}">
                      <a16:creationId xmlns:a16="http://schemas.microsoft.com/office/drawing/2014/main" id="{15FB92C6-203B-4D46-B06A-FF17C3132364}"/>
                    </a:ext>
                  </a:extLst>
                </p:cNvPr>
                <p:cNvPicPr/>
                <p:nvPr/>
              </p:nvPicPr>
              <p:blipFill>
                <a:blip r:embed="rId536"/>
                <a:stretch>
                  <a:fillRect/>
                </a:stretch>
              </p:blipFill>
              <p:spPr>
                <a:xfrm>
                  <a:off x="8519619" y="2807045"/>
                  <a:ext cx="25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62" name="Freihand 361">
                  <a:extLst>
                    <a:ext uri="{FF2B5EF4-FFF2-40B4-BE49-F238E27FC236}">
                      <a16:creationId xmlns:a16="http://schemas.microsoft.com/office/drawing/2014/main" id="{9FBA8DAB-9D00-4021-B332-FAFD65F86175}"/>
                    </a:ext>
                  </a:extLst>
                </p14:cNvPr>
                <p14:cNvContentPartPr/>
                <p14:nvPr/>
              </p14:nvContentPartPr>
              <p14:xfrm>
                <a:off x="8460939" y="2969405"/>
                <a:ext cx="167400" cy="8640"/>
              </p14:xfrm>
            </p:contentPart>
          </mc:Choice>
          <mc:Fallback xmlns="">
            <p:pic>
              <p:nvPicPr>
                <p:cNvPr id="362" name="Freihand 361">
                  <a:extLst>
                    <a:ext uri="{FF2B5EF4-FFF2-40B4-BE49-F238E27FC236}">
                      <a16:creationId xmlns:a16="http://schemas.microsoft.com/office/drawing/2014/main" id="{9FBA8DAB-9D00-4021-B332-FAFD65F86175}"/>
                    </a:ext>
                  </a:extLst>
                </p:cNvPr>
                <p:cNvPicPr/>
                <p:nvPr/>
              </p:nvPicPr>
              <p:blipFill>
                <a:blip r:embed="rId538"/>
                <a:stretch>
                  <a:fillRect/>
                </a:stretch>
              </p:blipFill>
              <p:spPr>
                <a:xfrm>
                  <a:off x="8456619" y="2965085"/>
                  <a:ext cx="176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63" name="Freihand 362">
                  <a:extLst>
                    <a:ext uri="{FF2B5EF4-FFF2-40B4-BE49-F238E27FC236}">
                      <a16:creationId xmlns:a16="http://schemas.microsoft.com/office/drawing/2014/main" id="{B137F986-854C-4884-9950-A012773394C1}"/>
                    </a:ext>
                  </a:extLst>
                </p14:cNvPr>
                <p14:cNvContentPartPr/>
                <p14:nvPr/>
              </p14:nvContentPartPr>
              <p14:xfrm>
                <a:off x="9063939" y="2879405"/>
                <a:ext cx="145080" cy="10800"/>
              </p14:xfrm>
            </p:contentPart>
          </mc:Choice>
          <mc:Fallback xmlns="">
            <p:pic>
              <p:nvPicPr>
                <p:cNvPr id="363" name="Freihand 362">
                  <a:extLst>
                    <a:ext uri="{FF2B5EF4-FFF2-40B4-BE49-F238E27FC236}">
                      <a16:creationId xmlns:a16="http://schemas.microsoft.com/office/drawing/2014/main" id="{B137F986-854C-4884-9950-A012773394C1}"/>
                    </a:ext>
                  </a:extLst>
                </p:cNvPr>
                <p:cNvPicPr/>
                <p:nvPr/>
              </p:nvPicPr>
              <p:blipFill>
                <a:blip r:embed="rId540"/>
                <a:stretch>
                  <a:fillRect/>
                </a:stretch>
              </p:blipFill>
              <p:spPr>
                <a:xfrm>
                  <a:off x="9059619" y="2875085"/>
                  <a:ext cx="153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64" name="Freihand 363">
                  <a:extLst>
                    <a:ext uri="{FF2B5EF4-FFF2-40B4-BE49-F238E27FC236}">
                      <a16:creationId xmlns:a16="http://schemas.microsoft.com/office/drawing/2014/main" id="{C5D6F962-AE00-48A8-9F34-F1CB5010C3A9}"/>
                    </a:ext>
                  </a:extLst>
                </p14:cNvPr>
                <p14:cNvContentPartPr/>
                <p14:nvPr/>
              </p14:nvContentPartPr>
              <p14:xfrm>
                <a:off x="8450499" y="3045725"/>
                <a:ext cx="133560" cy="127080"/>
              </p14:xfrm>
            </p:contentPart>
          </mc:Choice>
          <mc:Fallback xmlns="">
            <p:pic>
              <p:nvPicPr>
                <p:cNvPr id="364" name="Freihand 363">
                  <a:extLst>
                    <a:ext uri="{FF2B5EF4-FFF2-40B4-BE49-F238E27FC236}">
                      <a16:creationId xmlns:a16="http://schemas.microsoft.com/office/drawing/2014/main" id="{C5D6F962-AE00-48A8-9F34-F1CB5010C3A9}"/>
                    </a:ext>
                  </a:extLst>
                </p:cNvPr>
                <p:cNvPicPr/>
                <p:nvPr/>
              </p:nvPicPr>
              <p:blipFill>
                <a:blip r:embed="rId542"/>
                <a:stretch>
                  <a:fillRect/>
                </a:stretch>
              </p:blipFill>
              <p:spPr>
                <a:xfrm>
                  <a:off x="8446179" y="3041405"/>
                  <a:ext cx="1422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3">
            <p14:nvContentPartPr>
              <p14:cNvPr id="366" name="Freihand 365">
                <a:extLst>
                  <a:ext uri="{FF2B5EF4-FFF2-40B4-BE49-F238E27FC236}">
                    <a16:creationId xmlns:a16="http://schemas.microsoft.com/office/drawing/2014/main" id="{9CBF034E-088C-44F1-92F7-22BE0C9AB011}"/>
                  </a:ext>
                </a:extLst>
              </p14:cNvPr>
              <p14:cNvContentPartPr/>
              <p14:nvPr/>
            </p14:nvContentPartPr>
            <p14:xfrm>
              <a:off x="5293659" y="3048245"/>
              <a:ext cx="20160" cy="5040"/>
            </p14:xfrm>
          </p:contentPart>
        </mc:Choice>
        <mc:Fallback xmlns="">
          <p:pic>
            <p:nvPicPr>
              <p:cNvPr id="366" name="Freihand 365">
                <a:extLst>
                  <a:ext uri="{FF2B5EF4-FFF2-40B4-BE49-F238E27FC236}">
                    <a16:creationId xmlns:a16="http://schemas.microsoft.com/office/drawing/2014/main" id="{9CBF034E-088C-44F1-92F7-22BE0C9AB011}"/>
                  </a:ext>
                </a:extLst>
              </p:cNvPr>
              <p:cNvPicPr/>
              <p:nvPr/>
            </p:nvPicPr>
            <p:blipFill>
              <a:blip r:embed="rId544"/>
              <a:stretch>
                <a:fillRect/>
              </a:stretch>
            </p:blipFill>
            <p:spPr>
              <a:xfrm>
                <a:off x="5289339" y="3043925"/>
                <a:ext cx="28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67" name="Freihand 366">
                <a:extLst>
                  <a:ext uri="{FF2B5EF4-FFF2-40B4-BE49-F238E27FC236}">
                    <a16:creationId xmlns:a16="http://schemas.microsoft.com/office/drawing/2014/main" id="{E9E26548-5B62-4924-9E3C-1B7ADB5ED28C}"/>
                  </a:ext>
                </a:extLst>
              </p14:cNvPr>
              <p14:cNvContentPartPr/>
              <p14:nvPr/>
            </p14:nvContentPartPr>
            <p14:xfrm>
              <a:off x="5291859" y="3124925"/>
              <a:ext cx="14400" cy="12960"/>
            </p14:xfrm>
          </p:contentPart>
        </mc:Choice>
        <mc:Fallback xmlns="">
          <p:pic>
            <p:nvPicPr>
              <p:cNvPr id="367" name="Freihand 366">
                <a:extLst>
                  <a:ext uri="{FF2B5EF4-FFF2-40B4-BE49-F238E27FC236}">
                    <a16:creationId xmlns:a16="http://schemas.microsoft.com/office/drawing/2014/main" id="{E9E26548-5B62-4924-9E3C-1B7ADB5ED28C}"/>
                  </a:ext>
                </a:extLst>
              </p:cNvPr>
              <p:cNvPicPr/>
              <p:nvPr/>
            </p:nvPicPr>
            <p:blipFill>
              <a:blip r:embed="rId546"/>
              <a:stretch>
                <a:fillRect/>
              </a:stretch>
            </p:blipFill>
            <p:spPr>
              <a:xfrm>
                <a:off x="5287539" y="3120605"/>
                <a:ext cx="23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69" name="Freihand 368">
                <a:extLst>
                  <a:ext uri="{FF2B5EF4-FFF2-40B4-BE49-F238E27FC236}">
                    <a16:creationId xmlns:a16="http://schemas.microsoft.com/office/drawing/2014/main" id="{1EFBF76F-1B4F-40A9-8308-572424425F55}"/>
                  </a:ext>
                </a:extLst>
              </p14:cNvPr>
              <p14:cNvContentPartPr/>
              <p14:nvPr/>
            </p14:nvContentPartPr>
            <p14:xfrm>
              <a:off x="3563859" y="596285"/>
              <a:ext cx="1045440" cy="74880"/>
            </p14:xfrm>
          </p:contentPart>
        </mc:Choice>
        <mc:Fallback xmlns="">
          <p:pic>
            <p:nvPicPr>
              <p:cNvPr id="369" name="Freihand 368">
                <a:extLst>
                  <a:ext uri="{FF2B5EF4-FFF2-40B4-BE49-F238E27FC236}">
                    <a16:creationId xmlns:a16="http://schemas.microsoft.com/office/drawing/2014/main" id="{1EFBF76F-1B4F-40A9-8308-572424425F55}"/>
                  </a:ext>
                </a:extLst>
              </p:cNvPr>
              <p:cNvPicPr/>
              <p:nvPr/>
            </p:nvPicPr>
            <p:blipFill>
              <a:blip r:embed="rId548"/>
              <a:stretch>
                <a:fillRect/>
              </a:stretch>
            </p:blipFill>
            <p:spPr>
              <a:xfrm>
                <a:off x="3559539" y="591965"/>
                <a:ext cx="1054080" cy="83520"/>
              </a:xfrm>
              <a:prstGeom prst="rect">
                <a:avLst/>
              </a:prstGeom>
            </p:spPr>
          </p:pic>
        </mc:Fallback>
      </mc:AlternateContent>
      <p:grpSp>
        <p:nvGrpSpPr>
          <p:cNvPr id="396" name="Gruppieren 395">
            <a:extLst>
              <a:ext uri="{FF2B5EF4-FFF2-40B4-BE49-F238E27FC236}">
                <a16:creationId xmlns:a16="http://schemas.microsoft.com/office/drawing/2014/main" id="{B8BD3434-2573-4B1D-B870-3736AC9997D2}"/>
              </a:ext>
            </a:extLst>
          </p:cNvPr>
          <p:cNvGrpSpPr/>
          <p:nvPr/>
        </p:nvGrpSpPr>
        <p:grpSpPr>
          <a:xfrm>
            <a:off x="164739" y="2864645"/>
            <a:ext cx="193680" cy="105840"/>
            <a:chOff x="164739" y="2864645"/>
            <a:chExt cx="193680" cy="105840"/>
          </a:xfrm>
        </p:grpSpPr>
        <mc:AlternateContent xmlns:mc="http://schemas.openxmlformats.org/markup-compatibility/2006" xmlns:p14="http://schemas.microsoft.com/office/powerpoint/2010/main">
          <mc:Choice Requires="p14">
            <p:contentPart p14:bwMode="auto" r:id="rId549">
              <p14:nvContentPartPr>
                <p14:cNvPr id="394" name="Freihand 393">
                  <a:extLst>
                    <a:ext uri="{FF2B5EF4-FFF2-40B4-BE49-F238E27FC236}">
                      <a16:creationId xmlns:a16="http://schemas.microsoft.com/office/drawing/2014/main" id="{37A45C4E-82F5-4CFD-B7C3-59CE43A16579}"/>
                    </a:ext>
                  </a:extLst>
                </p14:cNvPr>
                <p14:cNvContentPartPr/>
                <p14:nvPr/>
              </p14:nvContentPartPr>
              <p14:xfrm>
                <a:off x="254019" y="2872565"/>
                <a:ext cx="27000" cy="94680"/>
              </p14:xfrm>
            </p:contentPart>
          </mc:Choice>
          <mc:Fallback xmlns="">
            <p:pic>
              <p:nvPicPr>
                <p:cNvPr id="394" name="Freihand 393">
                  <a:extLst>
                    <a:ext uri="{FF2B5EF4-FFF2-40B4-BE49-F238E27FC236}">
                      <a16:creationId xmlns:a16="http://schemas.microsoft.com/office/drawing/2014/main" id="{37A45C4E-82F5-4CFD-B7C3-59CE43A16579}"/>
                    </a:ext>
                  </a:extLst>
                </p:cNvPr>
                <p:cNvPicPr/>
                <p:nvPr/>
              </p:nvPicPr>
              <p:blipFill>
                <a:blip r:embed="rId550"/>
                <a:stretch>
                  <a:fillRect/>
                </a:stretch>
              </p:blipFill>
              <p:spPr>
                <a:xfrm>
                  <a:off x="249699" y="2868245"/>
                  <a:ext cx="35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95" name="Freihand 394">
                  <a:extLst>
                    <a:ext uri="{FF2B5EF4-FFF2-40B4-BE49-F238E27FC236}">
                      <a16:creationId xmlns:a16="http://schemas.microsoft.com/office/drawing/2014/main" id="{6E735E89-C3C3-460A-B52A-A59BF3BD2B4D}"/>
                    </a:ext>
                  </a:extLst>
                </p14:cNvPr>
                <p14:cNvContentPartPr/>
                <p14:nvPr/>
              </p14:nvContentPartPr>
              <p14:xfrm>
                <a:off x="164739" y="2864645"/>
                <a:ext cx="193680" cy="105840"/>
              </p14:xfrm>
            </p:contentPart>
          </mc:Choice>
          <mc:Fallback xmlns="">
            <p:pic>
              <p:nvPicPr>
                <p:cNvPr id="395" name="Freihand 394">
                  <a:extLst>
                    <a:ext uri="{FF2B5EF4-FFF2-40B4-BE49-F238E27FC236}">
                      <a16:creationId xmlns:a16="http://schemas.microsoft.com/office/drawing/2014/main" id="{6E735E89-C3C3-460A-B52A-A59BF3BD2B4D}"/>
                    </a:ext>
                  </a:extLst>
                </p:cNvPr>
                <p:cNvPicPr/>
                <p:nvPr/>
              </p:nvPicPr>
              <p:blipFill>
                <a:blip r:embed="rId552"/>
                <a:stretch>
                  <a:fillRect/>
                </a:stretch>
              </p:blipFill>
              <p:spPr>
                <a:xfrm>
                  <a:off x="160419" y="2860325"/>
                  <a:ext cx="20232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3">
            <p14:nvContentPartPr>
              <p14:cNvPr id="397" name="Freihand 396">
                <a:extLst>
                  <a:ext uri="{FF2B5EF4-FFF2-40B4-BE49-F238E27FC236}">
                    <a16:creationId xmlns:a16="http://schemas.microsoft.com/office/drawing/2014/main" id="{04EF6F31-3531-4AEB-A9D8-B13124A08643}"/>
                  </a:ext>
                </a:extLst>
              </p14:cNvPr>
              <p14:cNvContentPartPr/>
              <p14:nvPr/>
            </p14:nvContentPartPr>
            <p14:xfrm>
              <a:off x="2029539" y="3315725"/>
              <a:ext cx="1674360" cy="51480"/>
            </p14:xfrm>
          </p:contentPart>
        </mc:Choice>
        <mc:Fallback xmlns="">
          <p:pic>
            <p:nvPicPr>
              <p:cNvPr id="397" name="Freihand 396">
                <a:extLst>
                  <a:ext uri="{FF2B5EF4-FFF2-40B4-BE49-F238E27FC236}">
                    <a16:creationId xmlns:a16="http://schemas.microsoft.com/office/drawing/2014/main" id="{04EF6F31-3531-4AEB-A9D8-B13124A08643}"/>
                  </a:ext>
                </a:extLst>
              </p:cNvPr>
              <p:cNvPicPr/>
              <p:nvPr/>
            </p:nvPicPr>
            <p:blipFill>
              <a:blip r:embed="rId554"/>
              <a:stretch>
                <a:fillRect/>
              </a:stretch>
            </p:blipFill>
            <p:spPr>
              <a:xfrm>
                <a:off x="2025219" y="3311405"/>
                <a:ext cx="1683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98" name="Freihand 397">
                <a:extLst>
                  <a:ext uri="{FF2B5EF4-FFF2-40B4-BE49-F238E27FC236}">
                    <a16:creationId xmlns:a16="http://schemas.microsoft.com/office/drawing/2014/main" id="{A1FE9224-7374-4254-99B6-B12D608EC1A1}"/>
                  </a:ext>
                </a:extLst>
              </p14:cNvPr>
              <p14:cNvContentPartPr/>
              <p14:nvPr/>
            </p14:nvContentPartPr>
            <p14:xfrm>
              <a:off x="622299" y="3987845"/>
              <a:ext cx="555480" cy="28800"/>
            </p14:xfrm>
          </p:contentPart>
        </mc:Choice>
        <mc:Fallback xmlns="">
          <p:pic>
            <p:nvPicPr>
              <p:cNvPr id="398" name="Freihand 397">
                <a:extLst>
                  <a:ext uri="{FF2B5EF4-FFF2-40B4-BE49-F238E27FC236}">
                    <a16:creationId xmlns:a16="http://schemas.microsoft.com/office/drawing/2014/main" id="{A1FE9224-7374-4254-99B6-B12D608EC1A1}"/>
                  </a:ext>
                </a:extLst>
              </p:cNvPr>
              <p:cNvPicPr/>
              <p:nvPr/>
            </p:nvPicPr>
            <p:blipFill>
              <a:blip r:embed="rId556"/>
              <a:stretch>
                <a:fillRect/>
              </a:stretch>
            </p:blipFill>
            <p:spPr>
              <a:xfrm>
                <a:off x="617979" y="3983525"/>
                <a:ext cx="564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99" name="Freihand 398">
                <a:extLst>
                  <a:ext uri="{FF2B5EF4-FFF2-40B4-BE49-F238E27FC236}">
                    <a16:creationId xmlns:a16="http://schemas.microsoft.com/office/drawing/2014/main" id="{F5C29195-6C2F-4197-87E7-2B5B603F0DF9}"/>
                  </a:ext>
                </a:extLst>
              </p14:cNvPr>
              <p14:cNvContentPartPr/>
              <p14:nvPr/>
            </p14:nvContentPartPr>
            <p14:xfrm>
              <a:off x="1916859" y="4041125"/>
              <a:ext cx="567360" cy="20520"/>
            </p14:xfrm>
          </p:contentPart>
        </mc:Choice>
        <mc:Fallback xmlns="">
          <p:pic>
            <p:nvPicPr>
              <p:cNvPr id="399" name="Freihand 398">
                <a:extLst>
                  <a:ext uri="{FF2B5EF4-FFF2-40B4-BE49-F238E27FC236}">
                    <a16:creationId xmlns:a16="http://schemas.microsoft.com/office/drawing/2014/main" id="{F5C29195-6C2F-4197-87E7-2B5B603F0DF9}"/>
                  </a:ext>
                </a:extLst>
              </p:cNvPr>
              <p:cNvPicPr/>
              <p:nvPr/>
            </p:nvPicPr>
            <p:blipFill>
              <a:blip r:embed="rId558"/>
              <a:stretch>
                <a:fillRect/>
              </a:stretch>
            </p:blipFill>
            <p:spPr>
              <a:xfrm>
                <a:off x="1912539" y="4036805"/>
                <a:ext cx="576000" cy="29160"/>
              </a:xfrm>
              <a:prstGeom prst="rect">
                <a:avLst/>
              </a:prstGeom>
            </p:spPr>
          </p:pic>
        </mc:Fallback>
      </mc:AlternateContent>
      <p:grpSp>
        <p:nvGrpSpPr>
          <p:cNvPr id="418" name="Gruppieren 417">
            <a:extLst>
              <a:ext uri="{FF2B5EF4-FFF2-40B4-BE49-F238E27FC236}">
                <a16:creationId xmlns:a16="http://schemas.microsoft.com/office/drawing/2014/main" id="{03DCBA86-BF99-4776-A997-584B9C33CFB7}"/>
              </a:ext>
            </a:extLst>
          </p:cNvPr>
          <p:cNvGrpSpPr/>
          <p:nvPr/>
        </p:nvGrpSpPr>
        <p:grpSpPr>
          <a:xfrm>
            <a:off x="3772659" y="3232565"/>
            <a:ext cx="2585520" cy="691920"/>
            <a:chOff x="3772659" y="3232565"/>
            <a:chExt cx="2585520" cy="691920"/>
          </a:xfrm>
        </p:grpSpPr>
        <mc:AlternateContent xmlns:mc="http://schemas.openxmlformats.org/markup-compatibility/2006" xmlns:p14="http://schemas.microsoft.com/office/powerpoint/2010/main">
          <mc:Choice Requires="p14">
            <p:contentPart p14:bwMode="auto" r:id="rId559">
              <p14:nvContentPartPr>
                <p14:cNvPr id="368" name="Freihand 367">
                  <a:extLst>
                    <a:ext uri="{FF2B5EF4-FFF2-40B4-BE49-F238E27FC236}">
                      <a16:creationId xmlns:a16="http://schemas.microsoft.com/office/drawing/2014/main" id="{B6595E13-B4D2-4A8D-B8C1-2511D9138CE5}"/>
                    </a:ext>
                  </a:extLst>
                </p14:cNvPr>
                <p14:cNvContentPartPr/>
                <p14:nvPr/>
              </p14:nvContentPartPr>
              <p14:xfrm>
                <a:off x="3953739" y="3266045"/>
                <a:ext cx="1410840" cy="62640"/>
              </p14:xfrm>
            </p:contentPart>
          </mc:Choice>
          <mc:Fallback xmlns="">
            <p:pic>
              <p:nvPicPr>
                <p:cNvPr id="368" name="Freihand 367">
                  <a:extLst>
                    <a:ext uri="{FF2B5EF4-FFF2-40B4-BE49-F238E27FC236}">
                      <a16:creationId xmlns:a16="http://schemas.microsoft.com/office/drawing/2014/main" id="{B6595E13-B4D2-4A8D-B8C1-2511D9138CE5}"/>
                    </a:ext>
                  </a:extLst>
                </p:cNvPr>
                <p:cNvPicPr/>
                <p:nvPr/>
              </p:nvPicPr>
              <p:blipFill>
                <a:blip r:embed="rId560"/>
                <a:stretch>
                  <a:fillRect/>
                </a:stretch>
              </p:blipFill>
              <p:spPr>
                <a:xfrm>
                  <a:off x="3949419" y="3261725"/>
                  <a:ext cx="1419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70" name="Freihand 369">
                  <a:extLst>
                    <a:ext uri="{FF2B5EF4-FFF2-40B4-BE49-F238E27FC236}">
                      <a16:creationId xmlns:a16="http://schemas.microsoft.com/office/drawing/2014/main" id="{9172BE6B-7F48-4249-BF8B-2B96656A208C}"/>
                    </a:ext>
                  </a:extLst>
                </p14:cNvPr>
                <p14:cNvContentPartPr/>
                <p14:nvPr/>
              </p14:nvContentPartPr>
              <p14:xfrm>
                <a:off x="3772659" y="3412205"/>
                <a:ext cx="189360" cy="164160"/>
              </p14:xfrm>
            </p:contentPart>
          </mc:Choice>
          <mc:Fallback xmlns="">
            <p:pic>
              <p:nvPicPr>
                <p:cNvPr id="370" name="Freihand 369">
                  <a:extLst>
                    <a:ext uri="{FF2B5EF4-FFF2-40B4-BE49-F238E27FC236}">
                      <a16:creationId xmlns:a16="http://schemas.microsoft.com/office/drawing/2014/main" id="{9172BE6B-7F48-4249-BF8B-2B96656A208C}"/>
                    </a:ext>
                  </a:extLst>
                </p:cNvPr>
                <p:cNvPicPr/>
                <p:nvPr/>
              </p:nvPicPr>
              <p:blipFill>
                <a:blip r:embed="rId562"/>
                <a:stretch>
                  <a:fillRect/>
                </a:stretch>
              </p:blipFill>
              <p:spPr>
                <a:xfrm>
                  <a:off x="3768339" y="3407885"/>
                  <a:ext cx="198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71" name="Freihand 370">
                  <a:extLst>
                    <a:ext uri="{FF2B5EF4-FFF2-40B4-BE49-F238E27FC236}">
                      <a16:creationId xmlns:a16="http://schemas.microsoft.com/office/drawing/2014/main" id="{E94BAC07-BDFD-4969-90EA-A8B09DF2F709}"/>
                    </a:ext>
                  </a:extLst>
                </p14:cNvPr>
                <p14:cNvContentPartPr/>
                <p14:nvPr/>
              </p14:nvContentPartPr>
              <p14:xfrm>
                <a:off x="4028259" y="3414725"/>
                <a:ext cx="101880" cy="141480"/>
              </p14:xfrm>
            </p:contentPart>
          </mc:Choice>
          <mc:Fallback xmlns="">
            <p:pic>
              <p:nvPicPr>
                <p:cNvPr id="371" name="Freihand 370">
                  <a:extLst>
                    <a:ext uri="{FF2B5EF4-FFF2-40B4-BE49-F238E27FC236}">
                      <a16:creationId xmlns:a16="http://schemas.microsoft.com/office/drawing/2014/main" id="{E94BAC07-BDFD-4969-90EA-A8B09DF2F709}"/>
                    </a:ext>
                  </a:extLst>
                </p:cNvPr>
                <p:cNvPicPr/>
                <p:nvPr/>
              </p:nvPicPr>
              <p:blipFill>
                <a:blip r:embed="rId564"/>
                <a:stretch>
                  <a:fillRect/>
                </a:stretch>
              </p:blipFill>
              <p:spPr>
                <a:xfrm>
                  <a:off x="4023939" y="3410405"/>
                  <a:ext cx="110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72" name="Freihand 371">
                  <a:extLst>
                    <a:ext uri="{FF2B5EF4-FFF2-40B4-BE49-F238E27FC236}">
                      <a16:creationId xmlns:a16="http://schemas.microsoft.com/office/drawing/2014/main" id="{729AB054-5286-4BB1-9CBE-2CFB93E8EA18}"/>
                    </a:ext>
                  </a:extLst>
                </p14:cNvPr>
                <p14:cNvContentPartPr/>
                <p14:nvPr/>
              </p14:nvContentPartPr>
              <p14:xfrm>
                <a:off x="4211859" y="3447125"/>
                <a:ext cx="360" cy="360"/>
              </p14:xfrm>
            </p:contentPart>
          </mc:Choice>
          <mc:Fallback xmlns="">
            <p:pic>
              <p:nvPicPr>
                <p:cNvPr id="372" name="Freihand 371">
                  <a:extLst>
                    <a:ext uri="{FF2B5EF4-FFF2-40B4-BE49-F238E27FC236}">
                      <a16:creationId xmlns:a16="http://schemas.microsoft.com/office/drawing/2014/main" id="{729AB054-5286-4BB1-9CBE-2CFB93E8EA18}"/>
                    </a:ext>
                  </a:extLst>
                </p:cNvPr>
                <p:cNvPicPr/>
                <p:nvPr/>
              </p:nvPicPr>
              <p:blipFill>
                <a:blip r:embed="rId566"/>
                <a:stretch>
                  <a:fillRect/>
                </a:stretch>
              </p:blipFill>
              <p:spPr>
                <a:xfrm>
                  <a:off x="4207539" y="3442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3" name="Freihand 372">
                  <a:extLst>
                    <a:ext uri="{FF2B5EF4-FFF2-40B4-BE49-F238E27FC236}">
                      <a16:creationId xmlns:a16="http://schemas.microsoft.com/office/drawing/2014/main" id="{97E1BC76-CBFF-4FE5-8EB9-511DEFC06471}"/>
                    </a:ext>
                  </a:extLst>
                </p14:cNvPr>
                <p14:cNvContentPartPr/>
                <p14:nvPr/>
              </p14:nvContentPartPr>
              <p14:xfrm>
                <a:off x="4208619" y="3506885"/>
                <a:ext cx="16920" cy="5760"/>
              </p14:xfrm>
            </p:contentPart>
          </mc:Choice>
          <mc:Fallback xmlns="">
            <p:pic>
              <p:nvPicPr>
                <p:cNvPr id="373" name="Freihand 372">
                  <a:extLst>
                    <a:ext uri="{FF2B5EF4-FFF2-40B4-BE49-F238E27FC236}">
                      <a16:creationId xmlns:a16="http://schemas.microsoft.com/office/drawing/2014/main" id="{97E1BC76-CBFF-4FE5-8EB9-511DEFC06471}"/>
                    </a:ext>
                  </a:extLst>
                </p:cNvPr>
                <p:cNvPicPr/>
                <p:nvPr/>
              </p:nvPicPr>
              <p:blipFill>
                <a:blip r:embed="rId568"/>
                <a:stretch>
                  <a:fillRect/>
                </a:stretch>
              </p:blipFill>
              <p:spPr>
                <a:xfrm>
                  <a:off x="4204299" y="3502565"/>
                  <a:ext cx="255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4" name="Freihand 373">
                  <a:extLst>
                    <a:ext uri="{FF2B5EF4-FFF2-40B4-BE49-F238E27FC236}">
                      <a16:creationId xmlns:a16="http://schemas.microsoft.com/office/drawing/2014/main" id="{7AA28B0D-7B6A-4774-9456-4EAFAE290D10}"/>
                    </a:ext>
                  </a:extLst>
                </p14:cNvPr>
                <p14:cNvContentPartPr/>
                <p14:nvPr/>
              </p14:nvContentPartPr>
              <p14:xfrm>
                <a:off x="4169379" y="3478805"/>
                <a:ext cx="137880" cy="8280"/>
              </p14:xfrm>
            </p:contentPart>
          </mc:Choice>
          <mc:Fallback xmlns="">
            <p:pic>
              <p:nvPicPr>
                <p:cNvPr id="374" name="Freihand 373">
                  <a:extLst>
                    <a:ext uri="{FF2B5EF4-FFF2-40B4-BE49-F238E27FC236}">
                      <a16:creationId xmlns:a16="http://schemas.microsoft.com/office/drawing/2014/main" id="{7AA28B0D-7B6A-4774-9456-4EAFAE290D10}"/>
                    </a:ext>
                  </a:extLst>
                </p:cNvPr>
                <p:cNvPicPr/>
                <p:nvPr/>
              </p:nvPicPr>
              <p:blipFill>
                <a:blip r:embed="rId570"/>
                <a:stretch>
                  <a:fillRect/>
                </a:stretch>
              </p:blipFill>
              <p:spPr>
                <a:xfrm>
                  <a:off x="4165059" y="3474485"/>
                  <a:ext cx="146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5" name="Freihand 374">
                  <a:extLst>
                    <a:ext uri="{FF2B5EF4-FFF2-40B4-BE49-F238E27FC236}">
                      <a16:creationId xmlns:a16="http://schemas.microsoft.com/office/drawing/2014/main" id="{1B4EAF4F-569D-4056-ACFB-156E9C554259}"/>
                    </a:ext>
                  </a:extLst>
                </p14:cNvPr>
                <p14:cNvContentPartPr/>
                <p14:nvPr/>
              </p14:nvContentPartPr>
              <p14:xfrm>
                <a:off x="4346859" y="3412565"/>
                <a:ext cx="14400" cy="82800"/>
              </p14:xfrm>
            </p:contentPart>
          </mc:Choice>
          <mc:Fallback xmlns="">
            <p:pic>
              <p:nvPicPr>
                <p:cNvPr id="375" name="Freihand 374">
                  <a:extLst>
                    <a:ext uri="{FF2B5EF4-FFF2-40B4-BE49-F238E27FC236}">
                      <a16:creationId xmlns:a16="http://schemas.microsoft.com/office/drawing/2014/main" id="{1B4EAF4F-569D-4056-ACFB-156E9C554259}"/>
                    </a:ext>
                  </a:extLst>
                </p:cNvPr>
                <p:cNvPicPr/>
                <p:nvPr/>
              </p:nvPicPr>
              <p:blipFill>
                <a:blip r:embed="rId572"/>
                <a:stretch>
                  <a:fillRect/>
                </a:stretch>
              </p:blipFill>
              <p:spPr>
                <a:xfrm>
                  <a:off x="4342539" y="3408245"/>
                  <a:ext cx="2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6" name="Freihand 375">
                  <a:extLst>
                    <a:ext uri="{FF2B5EF4-FFF2-40B4-BE49-F238E27FC236}">
                      <a16:creationId xmlns:a16="http://schemas.microsoft.com/office/drawing/2014/main" id="{D9CE9F92-0CF2-4CF7-ACE4-677D8C99190D}"/>
                    </a:ext>
                  </a:extLst>
                </p14:cNvPr>
                <p14:cNvContentPartPr/>
                <p14:nvPr/>
              </p14:nvContentPartPr>
              <p14:xfrm>
                <a:off x="4317339" y="3392765"/>
                <a:ext cx="111960" cy="121320"/>
              </p14:xfrm>
            </p:contentPart>
          </mc:Choice>
          <mc:Fallback xmlns="">
            <p:pic>
              <p:nvPicPr>
                <p:cNvPr id="376" name="Freihand 375">
                  <a:extLst>
                    <a:ext uri="{FF2B5EF4-FFF2-40B4-BE49-F238E27FC236}">
                      <a16:creationId xmlns:a16="http://schemas.microsoft.com/office/drawing/2014/main" id="{D9CE9F92-0CF2-4CF7-ACE4-677D8C99190D}"/>
                    </a:ext>
                  </a:extLst>
                </p:cNvPr>
                <p:cNvPicPr/>
                <p:nvPr/>
              </p:nvPicPr>
              <p:blipFill>
                <a:blip r:embed="rId574"/>
                <a:stretch>
                  <a:fillRect/>
                </a:stretch>
              </p:blipFill>
              <p:spPr>
                <a:xfrm>
                  <a:off x="4313019" y="3388445"/>
                  <a:ext cx="120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7" name="Freihand 376">
                  <a:extLst>
                    <a:ext uri="{FF2B5EF4-FFF2-40B4-BE49-F238E27FC236}">
                      <a16:creationId xmlns:a16="http://schemas.microsoft.com/office/drawing/2014/main" id="{D978DD86-7806-49FE-BC1D-CAB008E96814}"/>
                    </a:ext>
                  </a:extLst>
                </p14:cNvPr>
                <p14:cNvContentPartPr/>
                <p14:nvPr/>
              </p14:nvContentPartPr>
              <p14:xfrm>
                <a:off x="4442259" y="3447125"/>
                <a:ext cx="70200" cy="48600"/>
              </p14:xfrm>
            </p:contentPart>
          </mc:Choice>
          <mc:Fallback xmlns="">
            <p:pic>
              <p:nvPicPr>
                <p:cNvPr id="377" name="Freihand 376">
                  <a:extLst>
                    <a:ext uri="{FF2B5EF4-FFF2-40B4-BE49-F238E27FC236}">
                      <a16:creationId xmlns:a16="http://schemas.microsoft.com/office/drawing/2014/main" id="{D978DD86-7806-49FE-BC1D-CAB008E96814}"/>
                    </a:ext>
                  </a:extLst>
                </p:cNvPr>
                <p:cNvPicPr/>
                <p:nvPr/>
              </p:nvPicPr>
              <p:blipFill>
                <a:blip r:embed="rId576"/>
                <a:stretch>
                  <a:fillRect/>
                </a:stretch>
              </p:blipFill>
              <p:spPr>
                <a:xfrm>
                  <a:off x="4437939" y="3442805"/>
                  <a:ext cx="78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8" name="Freihand 377">
                  <a:extLst>
                    <a:ext uri="{FF2B5EF4-FFF2-40B4-BE49-F238E27FC236}">
                      <a16:creationId xmlns:a16="http://schemas.microsoft.com/office/drawing/2014/main" id="{146A981B-4B8E-4B84-81CF-B63D304B515B}"/>
                    </a:ext>
                  </a:extLst>
                </p14:cNvPr>
                <p14:cNvContentPartPr/>
                <p14:nvPr/>
              </p14:nvContentPartPr>
              <p14:xfrm>
                <a:off x="4534419" y="3393845"/>
                <a:ext cx="106200" cy="95400"/>
              </p14:xfrm>
            </p:contentPart>
          </mc:Choice>
          <mc:Fallback xmlns="">
            <p:pic>
              <p:nvPicPr>
                <p:cNvPr id="378" name="Freihand 377">
                  <a:extLst>
                    <a:ext uri="{FF2B5EF4-FFF2-40B4-BE49-F238E27FC236}">
                      <a16:creationId xmlns:a16="http://schemas.microsoft.com/office/drawing/2014/main" id="{146A981B-4B8E-4B84-81CF-B63D304B515B}"/>
                    </a:ext>
                  </a:extLst>
                </p:cNvPr>
                <p:cNvPicPr/>
                <p:nvPr/>
              </p:nvPicPr>
              <p:blipFill>
                <a:blip r:embed="rId578"/>
                <a:stretch>
                  <a:fillRect/>
                </a:stretch>
              </p:blipFill>
              <p:spPr>
                <a:xfrm>
                  <a:off x="4530099" y="3389525"/>
                  <a:ext cx="114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9" name="Freihand 378">
                  <a:extLst>
                    <a:ext uri="{FF2B5EF4-FFF2-40B4-BE49-F238E27FC236}">
                      <a16:creationId xmlns:a16="http://schemas.microsoft.com/office/drawing/2014/main" id="{BBD5038E-8EFC-4BBC-B3A8-3355CE402EFF}"/>
                    </a:ext>
                  </a:extLst>
                </p14:cNvPr>
                <p14:cNvContentPartPr/>
                <p14:nvPr/>
              </p14:nvContentPartPr>
              <p14:xfrm>
                <a:off x="4690299" y="3429125"/>
                <a:ext cx="190800" cy="83160"/>
              </p14:xfrm>
            </p:contentPart>
          </mc:Choice>
          <mc:Fallback xmlns="">
            <p:pic>
              <p:nvPicPr>
                <p:cNvPr id="379" name="Freihand 378">
                  <a:extLst>
                    <a:ext uri="{FF2B5EF4-FFF2-40B4-BE49-F238E27FC236}">
                      <a16:creationId xmlns:a16="http://schemas.microsoft.com/office/drawing/2014/main" id="{BBD5038E-8EFC-4BBC-B3A8-3355CE402EFF}"/>
                    </a:ext>
                  </a:extLst>
                </p:cNvPr>
                <p:cNvPicPr/>
                <p:nvPr/>
              </p:nvPicPr>
              <p:blipFill>
                <a:blip r:embed="rId580"/>
                <a:stretch>
                  <a:fillRect/>
                </a:stretch>
              </p:blipFill>
              <p:spPr>
                <a:xfrm>
                  <a:off x="4685979" y="3424805"/>
                  <a:ext cx="199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80" name="Freihand 379">
                  <a:extLst>
                    <a:ext uri="{FF2B5EF4-FFF2-40B4-BE49-F238E27FC236}">
                      <a16:creationId xmlns:a16="http://schemas.microsoft.com/office/drawing/2014/main" id="{B6D77CF4-5909-4712-9E06-D962280C0842}"/>
                    </a:ext>
                  </a:extLst>
                </p14:cNvPr>
                <p14:cNvContentPartPr/>
                <p14:nvPr/>
              </p14:nvContentPartPr>
              <p14:xfrm>
                <a:off x="4867419" y="3487085"/>
                <a:ext cx="12600" cy="5760"/>
              </p14:xfrm>
            </p:contentPart>
          </mc:Choice>
          <mc:Fallback xmlns="">
            <p:pic>
              <p:nvPicPr>
                <p:cNvPr id="380" name="Freihand 379">
                  <a:extLst>
                    <a:ext uri="{FF2B5EF4-FFF2-40B4-BE49-F238E27FC236}">
                      <a16:creationId xmlns:a16="http://schemas.microsoft.com/office/drawing/2014/main" id="{B6D77CF4-5909-4712-9E06-D962280C0842}"/>
                    </a:ext>
                  </a:extLst>
                </p:cNvPr>
                <p:cNvPicPr/>
                <p:nvPr/>
              </p:nvPicPr>
              <p:blipFill>
                <a:blip r:embed="rId582"/>
                <a:stretch>
                  <a:fillRect/>
                </a:stretch>
              </p:blipFill>
              <p:spPr>
                <a:xfrm>
                  <a:off x="4863099" y="3482765"/>
                  <a:ext cx="212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2" name="Freihand 381">
                  <a:extLst>
                    <a:ext uri="{FF2B5EF4-FFF2-40B4-BE49-F238E27FC236}">
                      <a16:creationId xmlns:a16="http://schemas.microsoft.com/office/drawing/2014/main" id="{C5E85EA4-6C73-48E6-A79B-999F1A75C6A4}"/>
                    </a:ext>
                  </a:extLst>
                </p14:cNvPr>
                <p14:cNvContentPartPr/>
                <p14:nvPr/>
              </p14:nvContentPartPr>
              <p14:xfrm>
                <a:off x="5071539" y="3353885"/>
                <a:ext cx="129600" cy="115560"/>
              </p14:xfrm>
            </p:contentPart>
          </mc:Choice>
          <mc:Fallback xmlns="">
            <p:pic>
              <p:nvPicPr>
                <p:cNvPr id="382" name="Freihand 381">
                  <a:extLst>
                    <a:ext uri="{FF2B5EF4-FFF2-40B4-BE49-F238E27FC236}">
                      <a16:creationId xmlns:a16="http://schemas.microsoft.com/office/drawing/2014/main" id="{C5E85EA4-6C73-48E6-A79B-999F1A75C6A4}"/>
                    </a:ext>
                  </a:extLst>
                </p:cNvPr>
                <p:cNvPicPr/>
                <p:nvPr/>
              </p:nvPicPr>
              <p:blipFill>
                <a:blip r:embed="rId584"/>
                <a:stretch>
                  <a:fillRect/>
                </a:stretch>
              </p:blipFill>
              <p:spPr>
                <a:xfrm>
                  <a:off x="5067219" y="3349565"/>
                  <a:ext cx="138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3" name="Freihand 382">
                  <a:extLst>
                    <a:ext uri="{FF2B5EF4-FFF2-40B4-BE49-F238E27FC236}">
                      <a16:creationId xmlns:a16="http://schemas.microsoft.com/office/drawing/2014/main" id="{07568C20-4B68-461F-B430-81A7A81B4F44}"/>
                    </a:ext>
                  </a:extLst>
                </p14:cNvPr>
                <p14:cNvContentPartPr/>
                <p14:nvPr/>
              </p14:nvContentPartPr>
              <p14:xfrm>
                <a:off x="5234619" y="3328685"/>
                <a:ext cx="21240" cy="61200"/>
              </p14:xfrm>
            </p:contentPart>
          </mc:Choice>
          <mc:Fallback xmlns="">
            <p:pic>
              <p:nvPicPr>
                <p:cNvPr id="383" name="Freihand 382">
                  <a:extLst>
                    <a:ext uri="{FF2B5EF4-FFF2-40B4-BE49-F238E27FC236}">
                      <a16:creationId xmlns:a16="http://schemas.microsoft.com/office/drawing/2014/main" id="{07568C20-4B68-461F-B430-81A7A81B4F44}"/>
                    </a:ext>
                  </a:extLst>
                </p:cNvPr>
                <p:cNvPicPr/>
                <p:nvPr/>
              </p:nvPicPr>
              <p:blipFill>
                <a:blip r:embed="rId586"/>
                <a:stretch>
                  <a:fillRect/>
                </a:stretch>
              </p:blipFill>
              <p:spPr>
                <a:xfrm>
                  <a:off x="5230299" y="3324365"/>
                  <a:ext cx="29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4" name="Freihand 383">
                  <a:extLst>
                    <a:ext uri="{FF2B5EF4-FFF2-40B4-BE49-F238E27FC236}">
                      <a16:creationId xmlns:a16="http://schemas.microsoft.com/office/drawing/2014/main" id="{02F87553-414C-487D-B7A7-D5FA6BB41F0D}"/>
                    </a:ext>
                  </a:extLst>
                </p14:cNvPr>
                <p14:cNvContentPartPr/>
                <p14:nvPr/>
              </p14:nvContentPartPr>
              <p14:xfrm>
                <a:off x="5180979" y="3302405"/>
                <a:ext cx="151920" cy="105120"/>
              </p14:xfrm>
            </p:contentPart>
          </mc:Choice>
          <mc:Fallback xmlns="">
            <p:pic>
              <p:nvPicPr>
                <p:cNvPr id="384" name="Freihand 383">
                  <a:extLst>
                    <a:ext uri="{FF2B5EF4-FFF2-40B4-BE49-F238E27FC236}">
                      <a16:creationId xmlns:a16="http://schemas.microsoft.com/office/drawing/2014/main" id="{02F87553-414C-487D-B7A7-D5FA6BB41F0D}"/>
                    </a:ext>
                  </a:extLst>
                </p:cNvPr>
                <p:cNvPicPr/>
                <p:nvPr/>
              </p:nvPicPr>
              <p:blipFill>
                <a:blip r:embed="rId588"/>
                <a:stretch>
                  <a:fillRect/>
                </a:stretch>
              </p:blipFill>
              <p:spPr>
                <a:xfrm>
                  <a:off x="5176659" y="3298085"/>
                  <a:ext cx="160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6" name="Freihand 385">
                  <a:extLst>
                    <a:ext uri="{FF2B5EF4-FFF2-40B4-BE49-F238E27FC236}">
                      <a16:creationId xmlns:a16="http://schemas.microsoft.com/office/drawing/2014/main" id="{FC31BAEE-575B-45C0-94B3-AA53D3DF8E74}"/>
                    </a:ext>
                  </a:extLst>
                </p14:cNvPr>
                <p14:cNvContentPartPr/>
                <p14:nvPr/>
              </p14:nvContentPartPr>
              <p14:xfrm>
                <a:off x="5423979" y="3393485"/>
                <a:ext cx="125640" cy="8280"/>
              </p14:xfrm>
            </p:contentPart>
          </mc:Choice>
          <mc:Fallback xmlns="">
            <p:pic>
              <p:nvPicPr>
                <p:cNvPr id="386" name="Freihand 385">
                  <a:extLst>
                    <a:ext uri="{FF2B5EF4-FFF2-40B4-BE49-F238E27FC236}">
                      <a16:creationId xmlns:a16="http://schemas.microsoft.com/office/drawing/2014/main" id="{FC31BAEE-575B-45C0-94B3-AA53D3DF8E74}"/>
                    </a:ext>
                  </a:extLst>
                </p:cNvPr>
                <p:cNvPicPr/>
                <p:nvPr/>
              </p:nvPicPr>
              <p:blipFill>
                <a:blip r:embed="rId590"/>
                <a:stretch>
                  <a:fillRect/>
                </a:stretch>
              </p:blipFill>
              <p:spPr>
                <a:xfrm>
                  <a:off x="5419659" y="3389165"/>
                  <a:ext cx="134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7" name="Freihand 386">
                  <a:extLst>
                    <a:ext uri="{FF2B5EF4-FFF2-40B4-BE49-F238E27FC236}">
                      <a16:creationId xmlns:a16="http://schemas.microsoft.com/office/drawing/2014/main" id="{EC55731E-FE22-4755-8841-A7FDA424F54B}"/>
                    </a:ext>
                  </a:extLst>
                </p14:cNvPr>
                <p14:cNvContentPartPr/>
                <p14:nvPr/>
              </p14:nvContentPartPr>
              <p14:xfrm>
                <a:off x="5444139" y="3428405"/>
                <a:ext cx="136080" cy="18000"/>
              </p14:xfrm>
            </p:contentPart>
          </mc:Choice>
          <mc:Fallback xmlns="">
            <p:pic>
              <p:nvPicPr>
                <p:cNvPr id="387" name="Freihand 386">
                  <a:extLst>
                    <a:ext uri="{FF2B5EF4-FFF2-40B4-BE49-F238E27FC236}">
                      <a16:creationId xmlns:a16="http://schemas.microsoft.com/office/drawing/2014/main" id="{EC55731E-FE22-4755-8841-A7FDA424F54B}"/>
                    </a:ext>
                  </a:extLst>
                </p:cNvPr>
                <p:cNvPicPr/>
                <p:nvPr/>
              </p:nvPicPr>
              <p:blipFill>
                <a:blip r:embed="rId592"/>
                <a:stretch>
                  <a:fillRect/>
                </a:stretch>
              </p:blipFill>
              <p:spPr>
                <a:xfrm>
                  <a:off x="5439819" y="3424085"/>
                  <a:ext cx="144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9" name="Freihand 388">
                  <a:extLst>
                    <a:ext uri="{FF2B5EF4-FFF2-40B4-BE49-F238E27FC236}">
                      <a16:creationId xmlns:a16="http://schemas.microsoft.com/office/drawing/2014/main" id="{F8B93277-0B7A-4F01-A487-7FD871677CAB}"/>
                    </a:ext>
                  </a:extLst>
                </p14:cNvPr>
                <p14:cNvContentPartPr/>
                <p14:nvPr/>
              </p14:nvContentPartPr>
              <p14:xfrm>
                <a:off x="5649339" y="3232565"/>
                <a:ext cx="148680" cy="128160"/>
              </p14:xfrm>
            </p:contentPart>
          </mc:Choice>
          <mc:Fallback xmlns="">
            <p:pic>
              <p:nvPicPr>
                <p:cNvPr id="389" name="Freihand 388">
                  <a:extLst>
                    <a:ext uri="{FF2B5EF4-FFF2-40B4-BE49-F238E27FC236}">
                      <a16:creationId xmlns:a16="http://schemas.microsoft.com/office/drawing/2014/main" id="{F8B93277-0B7A-4F01-A487-7FD871677CAB}"/>
                    </a:ext>
                  </a:extLst>
                </p:cNvPr>
                <p:cNvPicPr/>
                <p:nvPr/>
              </p:nvPicPr>
              <p:blipFill>
                <a:blip r:embed="rId594"/>
                <a:stretch>
                  <a:fillRect/>
                </a:stretch>
              </p:blipFill>
              <p:spPr>
                <a:xfrm>
                  <a:off x="5645019" y="3228245"/>
                  <a:ext cx="157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90" name="Freihand 389">
                  <a:extLst>
                    <a:ext uri="{FF2B5EF4-FFF2-40B4-BE49-F238E27FC236}">
                      <a16:creationId xmlns:a16="http://schemas.microsoft.com/office/drawing/2014/main" id="{D3B0DB3F-7D5F-4099-9B88-A98D0D18B07E}"/>
                    </a:ext>
                  </a:extLst>
                </p14:cNvPr>
                <p14:cNvContentPartPr/>
                <p14:nvPr/>
              </p14:nvContentPartPr>
              <p14:xfrm>
                <a:off x="5595339" y="3366845"/>
                <a:ext cx="237240" cy="26640"/>
              </p14:xfrm>
            </p:contentPart>
          </mc:Choice>
          <mc:Fallback xmlns="">
            <p:pic>
              <p:nvPicPr>
                <p:cNvPr id="390" name="Freihand 389">
                  <a:extLst>
                    <a:ext uri="{FF2B5EF4-FFF2-40B4-BE49-F238E27FC236}">
                      <a16:creationId xmlns:a16="http://schemas.microsoft.com/office/drawing/2014/main" id="{D3B0DB3F-7D5F-4099-9B88-A98D0D18B07E}"/>
                    </a:ext>
                  </a:extLst>
                </p:cNvPr>
                <p:cNvPicPr/>
                <p:nvPr/>
              </p:nvPicPr>
              <p:blipFill>
                <a:blip r:embed="rId596"/>
                <a:stretch>
                  <a:fillRect/>
                </a:stretch>
              </p:blipFill>
              <p:spPr>
                <a:xfrm>
                  <a:off x="5591019" y="3362525"/>
                  <a:ext cx="245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1" name="Freihand 390">
                  <a:extLst>
                    <a:ext uri="{FF2B5EF4-FFF2-40B4-BE49-F238E27FC236}">
                      <a16:creationId xmlns:a16="http://schemas.microsoft.com/office/drawing/2014/main" id="{E70B3EFB-76D4-4ADA-AF23-524D625F7400}"/>
                    </a:ext>
                  </a:extLst>
                </p14:cNvPr>
                <p14:cNvContentPartPr/>
                <p14:nvPr/>
              </p14:nvContentPartPr>
              <p14:xfrm>
                <a:off x="5695779" y="3444245"/>
                <a:ext cx="11520" cy="113040"/>
              </p14:xfrm>
            </p:contentPart>
          </mc:Choice>
          <mc:Fallback xmlns="">
            <p:pic>
              <p:nvPicPr>
                <p:cNvPr id="391" name="Freihand 390">
                  <a:extLst>
                    <a:ext uri="{FF2B5EF4-FFF2-40B4-BE49-F238E27FC236}">
                      <a16:creationId xmlns:a16="http://schemas.microsoft.com/office/drawing/2014/main" id="{E70B3EFB-76D4-4ADA-AF23-524D625F7400}"/>
                    </a:ext>
                  </a:extLst>
                </p:cNvPr>
                <p:cNvPicPr/>
                <p:nvPr/>
              </p:nvPicPr>
              <p:blipFill>
                <a:blip r:embed="rId598"/>
                <a:stretch>
                  <a:fillRect/>
                </a:stretch>
              </p:blipFill>
              <p:spPr>
                <a:xfrm>
                  <a:off x="5691459" y="3439925"/>
                  <a:ext cx="20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2" name="Freihand 391">
                  <a:extLst>
                    <a:ext uri="{FF2B5EF4-FFF2-40B4-BE49-F238E27FC236}">
                      <a16:creationId xmlns:a16="http://schemas.microsoft.com/office/drawing/2014/main" id="{AC567D67-0446-4EDB-9830-3646E8C327CD}"/>
                    </a:ext>
                  </a:extLst>
                </p14:cNvPr>
                <p14:cNvContentPartPr/>
                <p14:nvPr/>
              </p14:nvContentPartPr>
              <p14:xfrm>
                <a:off x="5599659" y="3429125"/>
                <a:ext cx="198720" cy="56160"/>
              </p14:xfrm>
            </p:contentPart>
          </mc:Choice>
          <mc:Fallback xmlns="">
            <p:pic>
              <p:nvPicPr>
                <p:cNvPr id="392" name="Freihand 391">
                  <a:extLst>
                    <a:ext uri="{FF2B5EF4-FFF2-40B4-BE49-F238E27FC236}">
                      <a16:creationId xmlns:a16="http://schemas.microsoft.com/office/drawing/2014/main" id="{AC567D67-0446-4EDB-9830-3646E8C327CD}"/>
                    </a:ext>
                  </a:extLst>
                </p:cNvPr>
                <p:cNvPicPr/>
                <p:nvPr/>
              </p:nvPicPr>
              <p:blipFill>
                <a:blip r:embed="rId600"/>
                <a:stretch>
                  <a:fillRect/>
                </a:stretch>
              </p:blipFill>
              <p:spPr>
                <a:xfrm>
                  <a:off x="5595339" y="3424805"/>
                  <a:ext cx="207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00" name="Freihand 399">
                  <a:extLst>
                    <a:ext uri="{FF2B5EF4-FFF2-40B4-BE49-F238E27FC236}">
                      <a16:creationId xmlns:a16="http://schemas.microsoft.com/office/drawing/2014/main" id="{51682838-5679-4117-99C6-647CCABBB2C3}"/>
                    </a:ext>
                  </a:extLst>
                </p14:cNvPr>
                <p14:cNvContentPartPr/>
                <p14:nvPr/>
              </p14:nvContentPartPr>
              <p14:xfrm>
                <a:off x="4075059" y="3754565"/>
                <a:ext cx="118080" cy="120960"/>
              </p14:xfrm>
            </p:contentPart>
          </mc:Choice>
          <mc:Fallback xmlns="">
            <p:pic>
              <p:nvPicPr>
                <p:cNvPr id="400" name="Freihand 399">
                  <a:extLst>
                    <a:ext uri="{FF2B5EF4-FFF2-40B4-BE49-F238E27FC236}">
                      <a16:creationId xmlns:a16="http://schemas.microsoft.com/office/drawing/2014/main" id="{51682838-5679-4117-99C6-647CCABBB2C3}"/>
                    </a:ext>
                  </a:extLst>
                </p:cNvPr>
                <p:cNvPicPr/>
                <p:nvPr/>
              </p:nvPicPr>
              <p:blipFill>
                <a:blip r:embed="rId602"/>
                <a:stretch>
                  <a:fillRect/>
                </a:stretch>
              </p:blipFill>
              <p:spPr>
                <a:xfrm>
                  <a:off x="4070739" y="3750245"/>
                  <a:ext cx="126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01" name="Freihand 400">
                  <a:extLst>
                    <a:ext uri="{FF2B5EF4-FFF2-40B4-BE49-F238E27FC236}">
                      <a16:creationId xmlns:a16="http://schemas.microsoft.com/office/drawing/2014/main" id="{8979BA03-3F10-4628-8105-DEFF80931D42}"/>
                    </a:ext>
                  </a:extLst>
                </p14:cNvPr>
                <p14:cNvContentPartPr/>
                <p14:nvPr/>
              </p14:nvContentPartPr>
              <p14:xfrm>
                <a:off x="4209339" y="3832685"/>
                <a:ext cx="16200" cy="74160"/>
              </p14:xfrm>
            </p:contentPart>
          </mc:Choice>
          <mc:Fallback xmlns="">
            <p:pic>
              <p:nvPicPr>
                <p:cNvPr id="401" name="Freihand 400">
                  <a:extLst>
                    <a:ext uri="{FF2B5EF4-FFF2-40B4-BE49-F238E27FC236}">
                      <a16:creationId xmlns:a16="http://schemas.microsoft.com/office/drawing/2014/main" id="{8979BA03-3F10-4628-8105-DEFF80931D42}"/>
                    </a:ext>
                  </a:extLst>
                </p:cNvPr>
                <p:cNvPicPr/>
                <p:nvPr/>
              </p:nvPicPr>
              <p:blipFill>
                <a:blip r:embed="rId604"/>
                <a:stretch>
                  <a:fillRect/>
                </a:stretch>
              </p:blipFill>
              <p:spPr>
                <a:xfrm>
                  <a:off x="4205019" y="3828365"/>
                  <a:ext cx="24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02" name="Freihand 401">
                  <a:extLst>
                    <a:ext uri="{FF2B5EF4-FFF2-40B4-BE49-F238E27FC236}">
                      <a16:creationId xmlns:a16="http://schemas.microsoft.com/office/drawing/2014/main" id="{F4980334-231D-449F-90F9-9C6EFF3C1212}"/>
                    </a:ext>
                  </a:extLst>
                </p14:cNvPr>
                <p14:cNvContentPartPr/>
                <p14:nvPr/>
              </p14:nvContentPartPr>
              <p14:xfrm>
                <a:off x="4287819" y="3706325"/>
                <a:ext cx="123840" cy="146520"/>
              </p14:xfrm>
            </p:contentPart>
          </mc:Choice>
          <mc:Fallback xmlns="">
            <p:pic>
              <p:nvPicPr>
                <p:cNvPr id="402" name="Freihand 401">
                  <a:extLst>
                    <a:ext uri="{FF2B5EF4-FFF2-40B4-BE49-F238E27FC236}">
                      <a16:creationId xmlns:a16="http://schemas.microsoft.com/office/drawing/2014/main" id="{F4980334-231D-449F-90F9-9C6EFF3C1212}"/>
                    </a:ext>
                  </a:extLst>
                </p:cNvPr>
                <p:cNvPicPr/>
                <p:nvPr/>
              </p:nvPicPr>
              <p:blipFill>
                <a:blip r:embed="rId606"/>
                <a:stretch>
                  <a:fillRect/>
                </a:stretch>
              </p:blipFill>
              <p:spPr>
                <a:xfrm>
                  <a:off x="4283499" y="3702005"/>
                  <a:ext cx="132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03" name="Freihand 402">
                  <a:extLst>
                    <a:ext uri="{FF2B5EF4-FFF2-40B4-BE49-F238E27FC236}">
                      <a16:creationId xmlns:a16="http://schemas.microsoft.com/office/drawing/2014/main" id="{C8727668-88D7-42C1-BD9E-EF32535D752A}"/>
                    </a:ext>
                  </a:extLst>
                </p14:cNvPr>
                <p14:cNvContentPartPr/>
                <p14:nvPr/>
              </p14:nvContentPartPr>
              <p14:xfrm>
                <a:off x="4456659" y="3770405"/>
                <a:ext cx="87480" cy="41040"/>
              </p14:xfrm>
            </p:contentPart>
          </mc:Choice>
          <mc:Fallback xmlns="">
            <p:pic>
              <p:nvPicPr>
                <p:cNvPr id="403" name="Freihand 402">
                  <a:extLst>
                    <a:ext uri="{FF2B5EF4-FFF2-40B4-BE49-F238E27FC236}">
                      <a16:creationId xmlns:a16="http://schemas.microsoft.com/office/drawing/2014/main" id="{C8727668-88D7-42C1-BD9E-EF32535D752A}"/>
                    </a:ext>
                  </a:extLst>
                </p:cNvPr>
                <p:cNvPicPr/>
                <p:nvPr/>
              </p:nvPicPr>
              <p:blipFill>
                <a:blip r:embed="rId608"/>
                <a:stretch>
                  <a:fillRect/>
                </a:stretch>
              </p:blipFill>
              <p:spPr>
                <a:xfrm>
                  <a:off x="4452339" y="3766085"/>
                  <a:ext cx="96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04" name="Freihand 403">
                  <a:extLst>
                    <a:ext uri="{FF2B5EF4-FFF2-40B4-BE49-F238E27FC236}">
                      <a16:creationId xmlns:a16="http://schemas.microsoft.com/office/drawing/2014/main" id="{AD67E2EB-8A83-41B7-9F9D-635D5C619EB6}"/>
                    </a:ext>
                  </a:extLst>
                </p14:cNvPr>
                <p14:cNvContentPartPr/>
                <p14:nvPr/>
              </p14:nvContentPartPr>
              <p14:xfrm>
                <a:off x="4493379" y="3763925"/>
                <a:ext cx="77400" cy="147240"/>
              </p14:xfrm>
            </p:contentPart>
          </mc:Choice>
          <mc:Fallback xmlns="">
            <p:pic>
              <p:nvPicPr>
                <p:cNvPr id="404" name="Freihand 403">
                  <a:extLst>
                    <a:ext uri="{FF2B5EF4-FFF2-40B4-BE49-F238E27FC236}">
                      <a16:creationId xmlns:a16="http://schemas.microsoft.com/office/drawing/2014/main" id="{AD67E2EB-8A83-41B7-9F9D-635D5C619EB6}"/>
                    </a:ext>
                  </a:extLst>
                </p:cNvPr>
                <p:cNvPicPr/>
                <p:nvPr/>
              </p:nvPicPr>
              <p:blipFill>
                <a:blip r:embed="rId610"/>
                <a:stretch>
                  <a:fillRect/>
                </a:stretch>
              </p:blipFill>
              <p:spPr>
                <a:xfrm>
                  <a:off x="4489059" y="3759605"/>
                  <a:ext cx="86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05" name="Freihand 404">
                  <a:extLst>
                    <a:ext uri="{FF2B5EF4-FFF2-40B4-BE49-F238E27FC236}">
                      <a16:creationId xmlns:a16="http://schemas.microsoft.com/office/drawing/2014/main" id="{85B43449-4257-4115-8985-FE2F2BD50F9D}"/>
                    </a:ext>
                  </a:extLst>
                </p14:cNvPr>
                <p14:cNvContentPartPr/>
                <p14:nvPr/>
              </p14:nvContentPartPr>
              <p14:xfrm>
                <a:off x="4658619" y="3772565"/>
                <a:ext cx="137520" cy="14760"/>
              </p14:xfrm>
            </p:contentPart>
          </mc:Choice>
          <mc:Fallback xmlns="">
            <p:pic>
              <p:nvPicPr>
                <p:cNvPr id="405" name="Freihand 404">
                  <a:extLst>
                    <a:ext uri="{FF2B5EF4-FFF2-40B4-BE49-F238E27FC236}">
                      <a16:creationId xmlns:a16="http://schemas.microsoft.com/office/drawing/2014/main" id="{85B43449-4257-4115-8985-FE2F2BD50F9D}"/>
                    </a:ext>
                  </a:extLst>
                </p:cNvPr>
                <p:cNvPicPr/>
                <p:nvPr/>
              </p:nvPicPr>
              <p:blipFill>
                <a:blip r:embed="rId612"/>
                <a:stretch>
                  <a:fillRect/>
                </a:stretch>
              </p:blipFill>
              <p:spPr>
                <a:xfrm>
                  <a:off x="4654299" y="3768245"/>
                  <a:ext cx="146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06" name="Freihand 405">
                  <a:extLst>
                    <a:ext uri="{FF2B5EF4-FFF2-40B4-BE49-F238E27FC236}">
                      <a16:creationId xmlns:a16="http://schemas.microsoft.com/office/drawing/2014/main" id="{93AEBDAB-A7FB-4AFE-B8BD-48E219418EE1}"/>
                    </a:ext>
                  </a:extLst>
                </p14:cNvPr>
                <p14:cNvContentPartPr/>
                <p14:nvPr/>
              </p14:nvContentPartPr>
              <p14:xfrm>
                <a:off x="4939059" y="3708485"/>
                <a:ext cx="105480" cy="91080"/>
              </p14:xfrm>
            </p:contentPart>
          </mc:Choice>
          <mc:Fallback xmlns="">
            <p:pic>
              <p:nvPicPr>
                <p:cNvPr id="406" name="Freihand 405">
                  <a:extLst>
                    <a:ext uri="{FF2B5EF4-FFF2-40B4-BE49-F238E27FC236}">
                      <a16:creationId xmlns:a16="http://schemas.microsoft.com/office/drawing/2014/main" id="{93AEBDAB-A7FB-4AFE-B8BD-48E219418EE1}"/>
                    </a:ext>
                  </a:extLst>
                </p:cNvPr>
                <p:cNvPicPr/>
                <p:nvPr/>
              </p:nvPicPr>
              <p:blipFill>
                <a:blip r:embed="rId614"/>
                <a:stretch>
                  <a:fillRect/>
                </a:stretch>
              </p:blipFill>
              <p:spPr>
                <a:xfrm>
                  <a:off x="4934739" y="3704165"/>
                  <a:ext cx="114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07" name="Freihand 406">
                  <a:extLst>
                    <a:ext uri="{FF2B5EF4-FFF2-40B4-BE49-F238E27FC236}">
                      <a16:creationId xmlns:a16="http://schemas.microsoft.com/office/drawing/2014/main" id="{54EA6704-1AE0-4204-99B7-B2873B2C0BA4}"/>
                    </a:ext>
                  </a:extLst>
                </p14:cNvPr>
                <p14:cNvContentPartPr/>
                <p14:nvPr/>
              </p14:nvContentPartPr>
              <p14:xfrm>
                <a:off x="5072259" y="3701285"/>
                <a:ext cx="91080" cy="94320"/>
              </p14:xfrm>
            </p:contentPart>
          </mc:Choice>
          <mc:Fallback xmlns="">
            <p:pic>
              <p:nvPicPr>
                <p:cNvPr id="407" name="Freihand 406">
                  <a:extLst>
                    <a:ext uri="{FF2B5EF4-FFF2-40B4-BE49-F238E27FC236}">
                      <a16:creationId xmlns:a16="http://schemas.microsoft.com/office/drawing/2014/main" id="{54EA6704-1AE0-4204-99B7-B2873B2C0BA4}"/>
                    </a:ext>
                  </a:extLst>
                </p:cNvPr>
                <p:cNvPicPr/>
                <p:nvPr/>
              </p:nvPicPr>
              <p:blipFill>
                <a:blip r:embed="rId616"/>
                <a:stretch>
                  <a:fillRect/>
                </a:stretch>
              </p:blipFill>
              <p:spPr>
                <a:xfrm>
                  <a:off x="5067939" y="3696965"/>
                  <a:ext cx="99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8" name="Freihand 407">
                  <a:extLst>
                    <a:ext uri="{FF2B5EF4-FFF2-40B4-BE49-F238E27FC236}">
                      <a16:creationId xmlns:a16="http://schemas.microsoft.com/office/drawing/2014/main" id="{83758282-523B-448C-A7AA-1947731C1D43}"/>
                    </a:ext>
                  </a:extLst>
                </p14:cNvPr>
                <p14:cNvContentPartPr/>
                <p14:nvPr/>
              </p14:nvContentPartPr>
              <p14:xfrm>
                <a:off x="5084139" y="3691205"/>
                <a:ext cx="143640" cy="10440"/>
              </p14:xfrm>
            </p:contentPart>
          </mc:Choice>
          <mc:Fallback xmlns="">
            <p:pic>
              <p:nvPicPr>
                <p:cNvPr id="408" name="Freihand 407">
                  <a:extLst>
                    <a:ext uri="{FF2B5EF4-FFF2-40B4-BE49-F238E27FC236}">
                      <a16:creationId xmlns:a16="http://schemas.microsoft.com/office/drawing/2014/main" id="{83758282-523B-448C-A7AA-1947731C1D43}"/>
                    </a:ext>
                  </a:extLst>
                </p:cNvPr>
                <p:cNvPicPr/>
                <p:nvPr/>
              </p:nvPicPr>
              <p:blipFill>
                <a:blip r:embed="rId618"/>
                <a:stretch>
                  <a:fillRect/>
                </a:stretch>
              </p:blipFill>
              <p:spPr>
                <a:xfrm>
                  <a:off x="5079819" y="3686885"/>
                  <a:ext cx="152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9" name="Freihand 408">
                  <a:extLst>
                    <a:ext uri="{FF2B5EF4-FFF2-40B4-BE49-F238E27FC236}">
                      <a16:creationId xmlns:a16="http://schemas.microsoft.com/office/drawing/2014/main" id="{F95B8709-EDB6-4341-98CC-9A0C3257BB5C}"/>
                    </a:ext>
                  </a:extLst>
                </p14:cNvPr>
                <p14:cNvContentPartPr/>
                <p14:nvPr/>
              </p14:nvContentPartPr>
              <p14:xfrm>
                <a:off x="5223459" y="3696605"/>
                <a:ext cx="82800" cy="92520"/>
              </p14:xfrm>
            </p:contentPart>
          </mc:Choice>
          <mc:Fallback xmlns="">
            <p:pic>
              <p:nvPicPr>
                <p:cNvPr id="409" name="Freihand 408">
                  <a:extLst>
                    <a:ext uri="{FF2B5EF4-FFF2-40B4-BE49-F238E27FC236}">
                      <a16:creationId xmlns:a16="http://schemas.microsoft.com/office/drawing/2014/main" id="{F95B8709-EDB6-4341-98CC-9A0C3257BB5C}"/>
                    </a:ext>
                  </a:extLst>
                </p:cNvPr>
                <p:cNvPicPr/>
                <p:nvPr/>
              </p:nvPicPr>
              <p:blipFill>
                <a:blip r:embed="rId620"/>
                <a:stretch>
                  <a:fillRect/>
                </a:stretch>
              </p:blipFill>
              <p:spPr>
                <a:xfrm>
                  <a:off x="5219139" y="3692285"/>
                  <a:ext cx="91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10" name="Freihand 409">
                  <a:extLst>
                    <a:ext uri="{FF2B5EF4-FFF2-40B4-BE49-F238E27FC236}">
                      <a16:creationId xmlns:a16="http://schemas.microsoft.com/office/drawing/2014/main" id="{DA26A6CA-E2A6-4C5B-85AA-EFF3014E9989}"/>
                    </a:ext>
                  </a:extLst>
                </p14:cNvPr>
                <p14:cNvContentPartPr/>
                <p14:nvPr/>
              </p14:nvContentPartPr>
              <p14:xfrm>
                <a:off x="5377899" y="3631085"/>
                <a:ext cx="72360" cy="151200"/>
              </p14:xfrm>
            </p:contentPart>
          </mc:Choice>
          <mc:Fallback xmlns="">
            <p:pic>
              <p:nvPicPr>
                <p:cNvPr id="410" name="Freihand 409">
                  <a:extLst>
                    <a:ext uri="{FF2B5EF4-FFF2-40B4-BE49-F238E27FC236}">
                      <a16:creationId xmlns:a16="http://schemas.microsoft.com/office/drawing/2014/main" id="{DA26A6CA-E2A6-4C5B-85AA-EFF3014E9989}"/>
                    </a:ext>
                  </a:extLst>
                </p:cNvPr>
                <p:cNvPicPr/>
                <p:nvPr/>
              </p:nvPicPr>
              <p:blipFill>
                <a:blip r:embed="rId622"/>
                <a:stretch>
                  <a:fillRect/>
                </a:stretch>
              </p:blipFill>
              <p:spPr>
                <a:xfrm>
                  <a:off x="5373579" y="3626765"/>
                  <a:ext cx="81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1" name="Freihand 410">
                  <a:extLst>
                    <a:ext uri="{FF2B5EF4-FFF2-40B4-BE49-F238E27FC236}">
                      <a16:creationId xmlns:a16="http://schemas.microsoft.com/office/drawing/2014/main" id="{250DE8DE-D5E2-4DE9-835F-5002B55320B5}"/>
                    </a:ext>
                  </a:extLst>
                </p14:cNvPr>
                <p14:cNvContentPartPr/>
                <p14:nvPr/>
              </p14:nvContentPartPr>
              <p14:xfrm>
                <a:off x="5587059" y="3708845"/>
                <a:ext cx="132120" cy="20160"/>
              </p14:xfrm>
            </p:contentPart>
          </mc:Choice>
          <mc:Fallback xmlns="">
            <p:pic>
              <p:nvPicPr>
                <p:cNvPr id="411" name="Freihand 410">
                  <a:extLst>
                    <a:ext uri="{FF2B5EF4-FFF2-40B4-BE49-F238E27FC236}">
                      <a16:creationId xmlns:a16="http://schemas.microsoft.com/office/drawing/2014/main" id="{250DE8DE-D5E2-4DE9-835F-5002B55320B5}"/>
                    </a:ext>
                  </a:extLst>
                </p:cNvPr>
                <p:cNvPicPr/>
                <p:nvPr/>
              </p:nvPicPr>
              <p:blipFill>
                <a:blip r:embed="rId624"/>
                <a:stretch>
                  <a:fillRect/>
                </a:stretch>
              </p:blipFill>
              <p:spPr>
                <a:xfrm>
                  <a:off x="5582739" y="3704525"/>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12" name="Freihand 411">
                  <a:extLst>
                    <a:ext uri="{FF2B5EF4-FFF2-40B4-BE49-F238E27FC236}">
                      <a16:creationId xmlns:a16="http://schemas.microsoft.com/office/drawing/2014/main" id="{2FB9CDEB-34BD-4D0E-8BCF-A04F3619C658}"/>
                    </a:ext>
                  </a:extLst>
                </p14:cNvPr>
                <p14:cNvContentPartPr/>
                <p14:nvPr/>
              </p14:nvContentPartPr>
              <p14:xfrm>
                <a:off x="5585619" y="3748445"/>
                <a:ext cx="140040" cy="8640"/>
              </p14:xfrm>
            </p:contentPart>
          </mc:Choice>
          <mc:Fallback xmlns="">
            <p:pic>
              <p:nvPicPr>
                <p:cNvPr id="412" name="Freihand 411">
                  <a:extLst>
                    <a:ext uri="{FF2B5EF4-FFF2-40B4-BE49-F238E27FC236}">
                      <a16:creationId xmlns:a16="http://schemas.microsoft.com/office/drawing/2014/main" id="{2FB9CDEB-34BD-4D0E-8BCF-A04F3619C658}"/>
                    </a:ext>
                  </a:extLst>
                </p:cNvPr>
                <p:cNvPicPr/>
                <p:nvPr/>
              </p:nvPicPr>
              <p:blipFill>
                <a:blip r:embed="rId626"/>
                <a:stretch>
                  <a:fillRect/>
                </a:stretch>
              </p:blipFill>
              <p:spPr>
                <a:xfrm>
                  <a:off x="5581299" y="3743765"/>
                  <a:ext cx="148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13" name="Freihand 412">
                  <a:extLst>
                    <a:ext uri="{FF2B5EF4-FFF2-40B4-BE49-F238E27FC236}">
                      <a16:creationId xmlns:a16="http://schemas.microsoft.com/office/drawing/2014/main" id="{6BFB2EEF-1E17-4901-B2E0-31E72CA773A8}"/>
                    </a:ext>
                  </a:extLst>
                </p14:cNvPr>
                <p14:cNvContentPartPr/>
                <p14:nvPr/>
              </p14:nvContentPartPr>
              <p14:xfrm>
                <a:off x="5930139" y="3580685"/>
                <a:ext cx="79560" cy="84600"/>
              </p14:xfrm>
            </p:contentPart>
          </mc:Choice>
          <mc:Fallback xmlns="">
            <p:pic>
              <p:nvPicPr>
                <p:cNvPr id="413" name="Freihand 412">
                  <a:extLst>
                    <a:ext uri="{FF2B5EF4-FFF2-40B4-BE49-F238E27FC236}">
                      <a16:creationId xmlns:a16="http://schemas.microsoft.com/office/drawing/2014/main" id="{6BFB2EEF-1E17-4901-B2E0-31E72CA773A8}"/>
                    </a:ext>
                  </a:extLst>
                </p:cNvPr>
                <p:cNvPicPr/>
                <p:nvPr/>
              </p:nvPicPr>
              <p:blipFill>
                <a:blip r:embed="rId628"/>
                <a:stretch>
                  <a:fillRect/>
                </a:stretch>
              </p:blipFill>
              <p:spPr>
                <a:xfrm>
                  <a:off x="5925819" y="3576365"/>
                  <a:ext cx="88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14" name="Freihand 413">
                  <a:extLst>
                    <a:ext uri="{FF2B5EF4-FFF2-40B4-BE49-F238E27FC236}">
                      <a16:creationId xmlns:a16="http://schemas.microsoft.com/office/drawing/2014/main" id="{DFDCFBD9-4C45-495A-BFB8-96A923BE4FEA}"/>
                    </a:ext>
                  </a:extLst>
                </p14:cNvPr>
                <p14:cNvContentPartPr/>
                <p14:nvPr/>
              </p14:nvContentPartPr>
              <p14:xfrm>
                <a:off x="5974419" y="3607325"/>
                <a:ext cx="77400" cy="69840"/>
              </p14:xfrm>
            </p:contentPart>
          </mc:Choice>
          <mc:Fallback xmlns="">
            <p:pic>
              <p:nvPicPr>
                <p:cNvPr id="414" name="Freihand 413">
                  <a:extLst>
                    <a:ext uri="{FF2B5EF4-FFF2-40B4-BE49-F238E27FC236}">
                      <a16:creationId xmlns:a16="http://schemas.microsoft.com/office/drawing/2014/main" id="{DFDCFBD9-4C45-495A-BFB8-96A923BE4FEA}"/>
                    </a:ext>
                  </a:extLst>
                </p:cNvPr>
                <p:cNvPicPr/>
                <p:nvPr/>
              </p:nvPicPr>
              <p:blipFill>
                <a:blip r:embed="rId630"/>
                <a:stretch>
                  <a:fillRect/>
                </a:stretch>
              </p:blipFill>
              <p:spPr>
                <a:xfrm>
                  <a:off x="5970099" y="3603005"/>
                  <a:ext cx="86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5" name="Freihand 414">
                  <a:extLst>
                    <a:ext uri="{FF2B5EF4-FFF2-40B4-BE49-F238E27FC236}">
                      <a16:creationId xmlns:a16="http://schemas.microsoft.com/office/drawing/2014/main" id="{924BD97C-BE5E-4CA2-B393-5139946AAC4A}"/>
                    </a:ext>
                  </a:extLst>
                </p14:cNvPr>
                <p14:cNvContentPartPr/>
                <p14:nvPr/>
              </p14:nvContentPartPr>
              <p14:xfrm>
                <a:off x="6066939" y="3584645"/>
                <a:ext cx="93240" cy="86760"/>
              </p14:xfrm>
            </p:contentPart>
          </mc:Choice>
          <mc:Fallback xmlns="">
            <p:pic>
              <p:nvPicPr>
                <p:cNvPr id="415" name="Freihand 414">
                  <a:extLst>
                    <a:ext uri="{FF2B5EF4-FFF2-40B4-BE49-F238E27FC236}">
                      <a16:creationId xmlns:a16="http://schemas.microsoft.com/office/drawing/2014/main" id="{924BD97C-BE5E-4CA2-B393-5139946AAC4A}"/>
                    </a:ext>
                  </a:extLst>
                </p:cNvPr>
                <p:cNvPicPr/>
                <p:nvPr/>
              </p:nvPicPr>
              <p:blipFill>
                <a:blip r:embed="rId632"/>
                <a:stretch>
                  <a:fillRect/>
                </a:stretch>
              </p:blipFill>
              <p:spPr>
                <a:xfrm>
                  <a:off x="6062619" y="3580325"/>
                  <a:ext cx="101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6" name="Freihand 415">
                  <a:extLst>
                    <a:ext uri="{FF2B5EF4-FFF2-40B4-BE49-F238E27FC236}">
                      <a16:creationId xmlns:a16="http://schemas.microsoft.com/office/drawing/2014/main" id="{ED4C7C89-1531-423C-8061-83D07636CBE2}"/>
                    </a:ext>
                  </a:extLst>
                </p14:cNvPr>
                <p14:cNvContentPartPr/>
                <p14:nvPr/>
              </p14:nvContentPartPr>
              <p14:xfrm>
                <a:off x="5881899" y="3560525"/>
                <a:ext cx="476280" cy="170640"/>
              </p14:xfrm>
            </p:contentPart>
          </mc:Choice>
          <mc:Fallback xmlns="">
            <p:pic>
              <p:nvPicPr>
                <p:cNvPr id="416" name="Freihand 415">
                  <a:extLst>
                    <a:ext uri="{FF2B5EF4-FFF2-40B4-BE49-F238E27FC236}">
                      <a16:creationId xmlns:a16="http://schemas.microsoft.com/office/drawing/2014/main" id="{ED4C7C89-1531-423C-8061-83D07636CBE2}"/>
                    </a:ext>
                  </a:extLst>
                </p:cNvPr>
                <p:cNvPicPr/>
                <p:nvPr/>
              </p:nvPicPr>
              <p:blipFill>
                <a:blip r:embed="rId634"/>
                <a:stretch>
                  <a:fillRect/>
                </a:stretch>
              </p:blipFill>
              <p:spPr>
                <a:xfrm>
                  <a:off x="5877579" y="3556205"/>
                  <a:ext cx="484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7" name="Freihand 416">
                  <a:extLst>
                    <a:ext uri="{FF2B5EF4-FFF2-40B4-BE49-F238E27FC236}">
                      <a16:creationId xmlns:a16="http://schemas.microsoft.com/office/drawing/2014/main" id="{A0EA89BA-C59F-4ED7-A041-09B1D2CF9186}"/>
                    </a:ext>
                  </a:extLst>
                </p14:cNvPr>
                <p14:cNvContentPartPr/>
                <p14:nvPr/>
              </p14:nvContentPartPr>
              <p14:xfrm>
                <a:off x="6012579" y="3788765"/>
                <a:ext cx="176400" cy="135720"/>
              </p14:xfrm>
            </p:contentPart>
          </mc:Choice>
          <mc:Fallback xmlns="">
            <p:pic>
              <p:nvPicPr>
                <p:cNvPr id="417" name="Freihand 416">
                  <a:extLst>
                    <a:ext uri="{FF2B5EF4-FFF2-40B4-BE49-F238E27FC236}">
                      <a16:creationId xmlns:a16="http://schemas.microsoft.com/office/drawing/2014/main" id="{A0EA89BA-C59F-4ED7-A041-09B1D2CF9186}"/>
                    </a:ext>
                  </a:extLst>
                </p:cNvPr>
                <p:cNvPicPr/>
                <p:nvPr/>
              </p:nvPicPr>
              <p:blipFill>
                <a:blip r:embed="rId636"/>
                <a:stretch>
                  <a:fillRect/>
                </a:stretch>
              </p:blipFill>
              <p:spPr>
                <a:xfrm>
                  <a:off x="6008259" y="3784445"/>
                  <a:ext cx="185040" cy="144360"/>
                </a:xfrm>
                <a:prstGeom prst="rect">
                  <a:avLst/>
                </a:prstGeom>
              </p:spPr>
            </p:pic>
          </mc:Fallback>
        </mc:AlternateContent>
      </p:grpSp>
      <p:grpSp>
        <p:nvGrpSpPr>
          <p:cNvPr id="452" name="Gruppieren 451">
            <a:extLst>
              <a:ext uri="{FF2B5EF4-FFF2-40B4-BE49-F238E27FC236}">
                <a16:creationId xmlns:a16="http://schemas.microsoft.com/office/drawing/2014/main" id="{F8E2AF20-7AD6-434B-B131-2428A5D9DBF7}"/>
              </a:ext>
            </a:extLst>
          </p:cNvPr>
          <p:cNvGrpSpPr/>
          <p:nvPr/>
        </p:nvGrpSpPr>
        <p:grpSpPr>
          <a:xfrm>
            <a:off x="6542139" y="3493205"/>
            <a:ext cx="688320" cy="336600"/>
            <a:chOff x="6542139" y="3493205"/>
            <a:chExt cx="688320" cy="336600"/>
          </a:xfrm>
        </p:grpSpPr>
        <mc:AlternateContent xmlns:mc="http://schemas.openxmlformats.org/markup-compatibility/2006" xmlns:p14="http://schemas.microsoft.com/office/powerpoint/2010/main">
          <mc:Choice Requires="p14">
            <p:contentPart p14:bwMode="auto" r:id="rId637">
              <p14:nvContentPartPr>
                <p14:cNvPr id="419" name="Freihand 418">
                  <a:extLst>
                    <a:ext uri="{FF2B5EF4-FFF2-40B4-BE49-F238E27FC236}">
                      <a16:creationId xmlns:a16="http://schemas.microsoft.com/office/drawing/2014/main" id="{4E512FF4-0D9B-4FEB-B1B7-8F0B2BC0E6AF}"/>
                    </a:ext>
                  </a:extLst>
                </p14:cNvPr>
                <p14:cNvContentPartPr/>
                <p14:nvPr/>
              </p14:nvContentPartPr>
              <p14:xfrm>
                <a:off x="6542139" y="3546485"/>
                <a:ext cx="12600" cy="283320"/>
              </p14:xfrm>
            </p:contentPart>
          </mc:Choice>
          <mc:Fallback xmlns="">
            <p:pic>
              <p:nvPicPr>
                <p:cNvPr id="419" name="Freihand 418">
                  <a:extLst>
                    <a:ext uri="{FF2B5EF4-FFF2-40B4-BE49-F238E27FC236}">
                      <a16:creationId xmlns:a16="http://schemas.microsoft.com/office/drawing/2014/main" id="{4E512FF4-0D9B-4FEB-B1B7-8F0B2BC0E6AF}"/>
                    </a:ext>
                  </a:extLst>
                </p:cNvPr>
                <p:cNvPicPr/>
                <p:nvPr/>
              </p:nvPicPr>
              <p:blipFill>
                <a:blip r:embed="rId638"/>
                <a:stretch>
                  <a:fillRect/>
                </a:stretch>
              </p:blipFill>
              <p:spPr>
                <a:xfrm>
                  <a:off x="6537819" y="3542165"/>
                  <a:ext cx="212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20" name="Freihand 419">
                  <a:extLst>
                    <a:ext uri="{FF2B5EF4-FFF2-40B4-BE49-F238E27FC236}">
                      <a16:creationId xmlns:a16="http://schemas.microsoft.com/office/drawing/2014/main" id="{0D6D16D7-09DD-45FF-A73F-22BB7C967868}"/>
                    </a:ext>
                  </a:extLst>
                </p14:cNvPr>
                <p14:cNvContentPartPr/>
                <p14:nvPr/>
              </p14:nvContentPartPr>
              <p14:xfrm>
                <a:off x="6694419" y="3617405"/>
                <a:ext cx="14400" cy="127440"/>
              </p14:xfrm>
            </p:contentPart>
          </mc:Choice>
          <mc:Fallback xmlns="">
            <p:pic>
              <p:nvPicPr>
                <p:cNvPr id="420" name="Freihand 419">
                  <a:extLst>
                    <a:ext uri="{FF2B5EF4-FFF2-40B4-BE49-F238E27FC236}">
                      <a16:creationId xmlns:a16="http://schemas.microsoft.com/office/drawing/2014/main" id="{0D6D16D7-09DD-45FF-A73F-22BB7C967868}"/>
                    </a:ext>
                  </a:extLst>
                </p:cNvPr>
                <p:cNvPicPr/>
                <p:nvPr/>
              </p:nvPicPr>
              <p:blipFill>
                <a:blip r:embed="rId640"/>
                <a:stretch>
                  <a:fillRect/>
                </a:stretch>
              </p:blipFill>
              <p:spPr>
                <a:xfrm>
                  <a:off x="6690099" y="3613085"/>
                  <a:ext cx="23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21" name="Freihand 420">
                  <a:extLst>
                    <a:ext uri="{FF2B5EF4-FFF2-40B4-BE49-F238E27FC236}">
                      <a16:creationId xmlns:a16="http://schemas.microsoft.com/office/drawing/2014/main" id="{317E3296-1860-4C4D-86B0-E0AF88046E93}"/>
                    </a:ext>
                  </a:extLst>
                </p14:cNvPr>
                <p14:cNvContentPartPr/>
                <p14:nvPr/>
              </p14:nvContentPartPr>
              <p14:xfrm>
                <a:off x="6655899" y="3669605"/>
                <a:ext cx="104760" cy="7200"/>
              </p14:xfrm>
            </p:contentPart>
          </mc:Choice>
          <mc:Fallback xmlns="">
            <p:pic>
              <p:nvPicPr>
                <p:cNvPr id="421" name="Freihand 420">
                  <a:extLst>
                    <a:ext uri="{FF2B5EF4-FFF2-40B4-BE49-F238E27FC236}">
                      <a16:creationId xmlns:a16="http://schemas.microsoft.com/office/drawing/2014/main" id="{317E3296-1860-4C4D-86B0-E0AF88046E93}"/>
                    </a:ext>
                  </a:extLst>
                </p:cNvPr>
                <p:cNvPicPr/>
                <p:nvPr/>
              </p:nvPicPr>
              <p:blipFill>
                <a:blip r:embed="rId642"/>
                <a:stretch>
                  <a:fillRect/>
                </a:stretch>
              </p:blipFill>
              <p:spPr>
                <a:xfrm>
                  <a:off x="6651579" y="3665285"/>
                  <a:ext cx="113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22" name="Freihand 421">
                  <a:extLst>
                    <a:ext uri="{FF2B5EF4-FFF2-40B4-BE49-F238E27FC236}">
                      <a16:creationId xmlns:a16="http://schemas.microsoft.com/office/drawing/2014/main" id="{E3A3CE9C-B52F-431C-82A4-988219EC84DC}"/>
                    </a:ext>
                  </a:extLst>
                </p14:cNvPr>
                <p14:cNvContentPartPr/>
                <p14:nvPr/>
              </p14:nvContentPartPr>
              <p14:xfrm>
                <a:off x="6842019" y="3584285"/>
                <a:ext cx="85680" cy="105840"/>
              </p14:xfrm>
            </p:contentPart>
          </mc:Choice>
          <mc:Fallback xmlns="">
            <p:pic>
              <p:nvPicPr>
                <p:cNvPr id="422" name="Freihand 421">
                  <a:extLst>
                    <a:ext uri="{FF2B5EF4-FFF2-40B4-BE49-F238E27FC236}">
                      <a16:creationId xmlns:a16="http://schemas.microsoft.com/office/drawing/2014/main" id="{E3A3CE9C-B52F-431C-82A4-988219EC84DC}"/>
                    </a:ext>
                  </a:extLst>
                </p:cNvPr>
                <p:cNvPicPr/>
                <p:nvPr/>
              </p:nvPicPr>
              <p:blipFill>
                <a:blip r:embed="rId644"/>
                <a:stretch>
                  <a:fillRect/>
                </a:stretch>
              </p:blipFill>
              <p:spPr>
                <a:xfrm>
                  <a:off x="6837699" y="3579965"/>
                  <a:ext cx="94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23" name="Freihand 422">
                  <a:extLst>
                    <a:ext uri="{FF2B5EF4-FFF2-40B4-BE49-F238E27FC236}">
                      <a16:creationId xmlns:a16="http://schemas.microsoft.com/office/drawing/2014/main" id="{429E1490-8E54-4E03-B008-683819E9B34D}"/>
                    </a:ext>
                  </a:extLst>
                </p14:cNvPr>
                <p14:cNvContentPartPr/>
                <p14:nvPr/>
              </p14:nvContentPartPr>
              <p14:xfrm>
                <a:off x="6933099" y="3579605"/>
                <a:ext cx="88920" cy="111960"/>
              </p14:xfrm>
            </p:contentPart>
          </mc:Choice>
          <mc:Fallback xmlns="">
            <p:pic>
              <p:nvPicPr>
                <p:cNvPr id="423" name="Freihand 422">
                  <a:extLst>
                    <a:ext uri="{FF2B5EF4-FFF2-40B4-BE49-F238E27FC236}">
                      <a16:creationId xmlns:a16="http://schemas.microsoft.com/office/drawing/2014/main" id="{429E1490-8E54-4E03-B008-683819E9B34D}"/>
                    </a:ext>
                  </a:extLst>
                </p:cNvPr>
                <p:cNvPicPr/>
                <p:nvPr/>
              </p:nvPicPr>
              <p:blipFill>
                <a:blip r:embed="rId646"/>
                <a:stretch>
                  <a:fillRect/>
                </a:stretch>
              </p:blipFill>
              <p:spPr>
                <a:xfrm>
                  <a:off x="6928779" y="3575285"/>
                  <a:ext cx="97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24" name="Freihand 423">
                  <a:extLst>
                    <a:ext uri="{FF2B5EF4-FFF2-40B4-BE49-F238E27FC236}">
                      <a16:creationId xmlns:a16="http://schemas.microsoft.com/office/drawing/2014/main" id="{A8732484-432A-4186-8800-C6A6055B273D}"/>
                    </a:ext>
                  </a:extLst>
                </p14:cNvPr>
                <p14:cNvContentPartPr/>
                <p14:nvPr/>
              </p14:nvContentPartPr>
              <p14:xfrm>
                <a:off x="6956139" y="3569525"/>
                <a:ext cx="169560" cy="108720"/>
              </p14:xfrm>
            </p:contentPart>
          </mc:Choice>
          <mc:Fallback xmlns="">
            <p:pic>
              <p:nvPicPr>
                <p:cNvPr id="424" name="Freihand 423">
                  <a:extLst>
                    <a:ext uri="{FF2B5EF4-FFF2-40B4-BE49-F238E27FC236}">
                      <a16:creationId xmlns:a16="http://schemas.microsoft.com/office/drawing/2014/main" id="{A8732484-432A-4186-8800-C6A6055B273D}"/>
                    </a:ext>
                  </a:extLst>
                </p:cNvPr>
                <p:cNvPicPr/>
                <p:nvPr/>
              </p:nvPicPr>
              <p:blipFill>
                <a:blip r:embed="rId648"/>
                <a:stretch>
                  <a:fillRect/>
                </a:stretch>
              </p:blipFill>
              <p:spPr>
                <a:xfrm>
                  <a:off x="6951819" y="3565205"/>
                  <a:ext cx="178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5" name="Freihand 424">
                  <a:extLst>
                    <a:ext uri="{FF2B5EF4-FFF2-40B4-BE49-F238E27FC236}">
                      <a16:creationId xmlns:a16="http://schemas.microsoft.com/office/drawing/2014/main" id="{879B97AC-DF14-4AAD-A59A-8A7783D4D3D9}"/>
                    </a:ext>
                  </a:extLst>
                </p14:cNvPr>
                <p14:cNvContentPartPr/>
                <p14:nvPr/>
              </p14:nvContentPartPr>
              <p14:xfrm>
                <a:off x="7189419" y="3493205"/>
                <a:ext cx="41040" cy="164880"/>
              </p14:xfrm>
            </p:contentPart>
          </mc:Choice>
          <mc:Fallback xmlns="">
            <p:pic>
              <p:nvPicPr>
                <p:cNvPr id="425" name="Freihand 424">
                  <a:extLst>
                    <a:ext uri="{FF2B5EF4-FFF2-40B4-BE49-F238E27FC236}">
                      <a16:creationId xmlns:a16="http://schemas.microsoft.com/office/drawing/2014/main" id="{879B97AC-DF14-4AAD-A59A-8A7783D4D3D9}"/>
                    </a:ext>
                  </a:extLst>
                </p:cNvPr>
                <p:cNvPicPr/>
                <p:nvPr/>
              </p:nvPicPr>
              <p:blipFill>
                <a:blip r:embed="rId650"/>
                <a:stretch>
                  <a:fillRect/>
                </a:stretch>
              </p:blipFill>
              <p:spPr>
                <a:xfrm>
                  <a:off x="7185099" y="3488885"/>
                  <a:ext cx="49680" cy="173520"/>
                </a:xfrm>
                <a:prstGeom prst="rect">
                  <a:avLst/>
                </a:prstGeom>
              </p:spPr>
            </p:pic>
          </mc:Fallback>
        </mc:AlternateContent>
      </p:grpSp>
      <p:grpSp>
        <p:nvGrpSpPr>
          <p:cNvPr id="451" name="Gruppieren 450">
            <a:extLst>
              <a:ext uri="{FF2B5EF4-FFF2-40B4-BE49-F238E27FC236}">
                <a16:creationId xmlns:a16="http://schemas.microsoft.com/office/drawing/2014/main" id="{6689F726-0578-44C5-AAA1-83F0BD3DAA43}"/>
              </a:ext>
            </a:extLst>
          </p:cNvPr>
          <p:cNvGrpSpPr/>
          <p:nvPr/>
        </p:nvGrpSpPr>
        <p:grpSpPr>
          <a:xfrm>
            <a:off x="4125459" y="4104125"/>
            <a:ext cx="511920" cy="230400"/>
            <a:chOff x="4125459" y="4104125"/>
            <a:chExt cx="511920" cy="230400"/>
          </a:xfrm>
        </p:grpSpPr>
        <mc:AlternateContent xmlns:mc="http://schemas.openxmlformats.org/markup-compatibility/2006" xmlns:p14="http://schemas.microsoft.com/office/powerpoint/2010/main">
          <mc:Choice Requires="p14">
            <p:contentPart p14:bwMode="auto" r:id="rId651">
              <p14:nvContentPartPr>
                <p14:cNvPr id="426" name="Freihand 425">
                  <a:extLst>
                    <a:ext uri="{FF2B5EF4-FFF2-40B4-BE49-F238E27FC236}">
                      <a16:creationId xmlns:a16="http://schemas.microsoft.com/office/drawing/2014/main" id="{CD85AB7A-D7BC-4421-B8E2-7FDDCE17809F}"/>
                    </a:ext>
                  </a:extLst>
                </p14:cNvPr>
                <p14:cNvContentPartPr/>
                <p14:nvPr/>
              </p14:nvContentPartPr>
              <p14:xfrm>
                <a:off x="4125459" y="4127885"/>
                <a:ext cx="112680" cy="116640"/>
              </p14:xfrm>
            </p:contentPart>
          </mc:Choice>
          <mc:Fallback xmlns="">
            <p:pic>
              <p:nvPicPr>
                <p:cNvPr id="426" name="Freihand 425">
                  <a:extLst>
                    <a:ext uri="{FF2B5EF4-FFF2-40B4-BE49-F238E27FC236}">
                      <a16:creationId xmlns:a16="http://schemas.microsoft.com/office/drawing/2014/main" id="{CD85AB7A-D7BC-4421-B8E2-7FDDCE17809F}"/>
                    </a:ext>
                  </a:extLst>
                </p:cNvPr>
                <p:cNvPicPr/>
                <p:nvPr/>
              </p:nvPicPr>
              <p:blipFill>
                <a:blip r:embed="rId652"/>
                <a:stretch>
                  <a:fillRect/>
                </a:stretch>
              </p:blipFill>
              <p:spPr>
                <a:xfrm>
                  <a:off x="4121139" y="4123565"/>
                  <a:ext cx="12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7" name="Freihand 426">
                  <a:extLst>
                    <a:ext uri="{FF2B5EF4-FFF2-40B4-BE49-F238E27FC236}">
                      <a16:creationId xmlns:a16="http://schemas.microsoft.com/office/drawing/2014/main" id="{EB78A8D8-5DC1-4577-B75E-2FF8D93051B0}"/>
                    </a:ext>
                  </a:extLst>
                </p14:cNvPr>
                <p14:cNvContentPartPr/>
                <p14:nvPr/>
              </p14:nvContentPartPr>
              <p14:xfrm>
                <a:off x="4257219" y="4248125"/>
                <a:ext cx="30960" cy="86400"/>
              </p14:xfrm>
            </p:contentPart>
          </mc:Choice>
          <mc:Fallback xmlns="">
            <p:pic>
              <p:nvPicPr>
                <p:cNvPr id="427" name="Freihand 426">
                  <a:extLst>
                    <a:ext uri="{FF2B5EF4-FFF2-40B4-BE49-F238E27FC236}">
                      <a16:creationId xmlns:a16="http://schemas.microsoft.com/office/drawing/2014/main" id="{EB78A8D8-5DC1-4577-B75E-2FF8D93051B0}"/>
                    </a:ext>
                  </a:extLst>
                </p:cNvPr>
                <p:cNvPicPr/>
                <p:nvPr/>
              </p:nvPicPr>
              <p:blipFill>
                <a:blip r:embed="rId654"/>
                <a:stretch>
                  <a:fillRect/>
                </a:stretch>
              </p:blipFill>
              <p:spPr>
                <a:xfrm>
                  <a:off x="4252899" y="4243805"/>
                  <a:ext cx="39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8" name="Freihand 427">
                  <a:extLst>
                    <a:ext uri="{FF2B5EF4-FFF2-40B4-BE49-F238E27FC236}">
                      <a16:creationId xmlns:a16="http://schemas.microsoft.com/office/drawing/2014/main" id="{08D2F622-082A-4374-BAB7-B56CDC2E9BC5}"/>
                    </a:ext>
                  </a:extLst>
                </p14:cNvPr>
                <p14:cNvContentPartPr/>
                <p14:nvPr/>
              </p14:nvContentPartPr>
              <p14:xfrm>
                <a:off x="4317699" y="4118525"/>
                <a:ext cx="111240" cy="116640"/>
              </p14:xfrm>
            </p:contentPart>
          </mc:Choice>
          <mc:Fallback xmlns="">
            <p:pic>
              <p:nvPicPr>
                <p:cNvPr id="428" name="Freihand 427">
                  <a:extLst>
                    <a:ext uri="{FF2B5EF4-FFF2-40B4-BE49-F238E27FC236}">
                      <a16:creationId xmlns:a16="http://schemas.microsoft.com/office/drawing/2014/main" id="{08D2F622-082A-4374-BAB7-B56CDC2E9BC5}"/>
                    </a:ext>
                  </a:extLst>
                </p:cNvPr>
                <p:cNvPicPr/>
                <p:nvPr/>
              </p:nvPicPr>
              <p:blipFill>
                <a:blip r:embed="rId656"/>
                <a:stretch>
                  <a:fillRect/>
                </a:stretch>
              </p:blipFill>
              <p:spPr>
                <a:xfrm>
                  <a:off x="4313379" y="4114205"/>
                  <a:ext cx="119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9" name="Freihand 428">
                  <a:extLst>
                    <a:ext uri="{FF2B5EF4-FFF2-40B4-BE49-F238E27FC236}">
                      <a16:creationId xmlns:a16="http://schemas.microsoft.com/office/drawing/2014/main" id="{DC5B0D91-E1E2-4D6B-B0BB-83C357D3403F}"/>
                    </a:ext>
                  </a:extLst>
                </p14:cNvPr>
                <p14:cNvContentPartPr/>
                <p14:nvPr/>
              </p14:nvContentPartPr>
              <p14:xfrm>
                <a:off x="4368099" y="4104125"/>
                <a:ext cx="127080" cy="10080"/>
              </p14:xfrm>
            </p:contentPart>
          </mc:Choice>
          <mc:Fallback xmlns="">
            <p:pic>
              <p:nvPicPr>
                <p:cNvPr id="429" name="Freihand 428">
                  <a:extLst>
                    <a:ext uri="{FF2B5EF4-FFF2-40B4-BE49-F238E27FC236}">
                      <a16:creationId xmlns:a16="http://schemas.microsoft.com/office/drawing/2014/main" id="{DC5B0D91-E1E2-4D6B-B0BB-83C357D3403F}"/>
                    </a:ext>
                  </a:extLst>
                </p:cNvPr>
                <p:cNvPicPr/>
                <p:nvPr/>
              </p:nvPicPr>
              <p:blipFill>
                <a:blip r:embed="rId658"/>
                <a:stretch>
                  <a:fillRect/>
                </a:stretch>
              </p:blipFill>
              <p:spPr>
                <a:xfrm>
                  <a:off x="4363779" y="4099805"/>
                  <a:ext cx="135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30" name="Freihand 429">
                  <a:extLst>
                    <a:ext uri="{FF2B5EF4-FFF2-40B4-BE49-F238E27FC236}">
                      <a16:creationId xmlns:a16="http://schemas.microsoft.com/office/drawing/2014/main" id="{9EB41656-D1E5-4C3E-9AFD-14B207692A12}"/>
                    </a:ext>
                  </a:extLst>
                </p14:cNvPr>
                <p14:cNvContentPartPr/>
                <p14:nvPr/>
              </p14:nvContentPartPr>
              <p14:xfrm>
                <a:off x="4527939" y="4143365"/>
                <a:ext cx="109440" cy="172080"/>
              </p14:xfrm>
            </p:contentPart>
          </mc:Choice>
          <mc:Fallback xmlns="">
            <p:pic>
              <p:nvPicPr>
                <p:cNvPr id="430" name="Freihand 429">
                  <a:extLst>
                    <a:ext uri="{FF2B5EF4-FFF2-40B4-BE49-F238E27FC236}">
                      <a16:creationId xmlns:a16="http://schemas.microsoft.com/office/drawing/2014/main" id="{9EB41656-D1E5-4C3E-9AFD-14B207692A12}"/>
                    </a:ext>
                  </a:extLst>
                </p:cNvPr>
                <p:cNvPicPr/>
                <p:nvPr/>
              </p:nvPicPr>
              <p:blipFill>
                <a:blip r:embed="rId660"/>
                <a:stretch>
                  <a:fillRect/>
                </a:stretch>
              </p:blipFill>
              <p:spPr>
                <a:xfrm>
                  <a:off x="4523619" y="4139045"/>
                  <a:ext cx="118080" cy="180720"/>
                </a:xfrm>
                <a:prstGeom prst="rect">
                  <a:avLst/>
                </a:prstGeom>
              </p:spPr>
            </p:pic>
          </mc:Fallback>
        </mc:AlternateContent>
      </p:grpSp>
      <p:grpSp>
        <p:nvGrpSpPr>
          <p:cNvPr id="450" name="Gruppieren 449">
            <a:extLst>
              <a:ext uri="{FF2B5EF4-FFF2-40B4-BE49-F238E27FC236}">
                <a16:creationId xmlns:a16="http://schemas.microsoft.com/office/drawing/2014/main" id="{01D96B5A-7D7F-4074-8B93-9889AF7B3236}"/>
              </a:ext>
            </a:extLst>
          </p:cNvPr>
          <p:cNvGrpSpPr/>
          <p:nvPr/>
        </p:nvGrpSpPr>
        <p:grpSpPr>
          <a:xfrm>
            <a:off x="4980819" y="3989285"/>
            <a:ext cx="1388520" cy="212760"/>
            <a:chOff x="4980819" y="3989285"/>
            <a:chExt cx="1388520" cy="212760"/>
          </a:xfrm>
        </p:grpSpPr>
        <mc:AlternateContent xmlns:mc="http://schemas.openxmlformats.org/markup-compatibility/2006" xmlns:p14="http://schemas.microsoft.com/office/powerpoint/2010/main">
          <mc:Choice Requires="p14">
            <p:contentPart p14:bwMode="auto" r:id="rId661">
              <p14:nvContentPartPr>
                <p14:cNvPr id="431" name="Freihand 430">
                  <a:extLst>
                    <a:ext uri="{FF2B5EF4-FFF2-40B4-BE49-F238E27FC236}">
                      <a16:creationId xmlns:a16="http://schemas.microsoft.com/office/drawing/2014/main" id="{232E36A2-6F6C-4327-BD4A-B59CAB5BBD7F}"/>
                    </a:ext>
                  </a:extLst>
                </p14:cNvPr>
                <p14:cNvContentPartPr/>
                <p14:nvPr/>
              </p14:nvContentPartPr>
              <p14:xfrm>
                <a:off x="4983699" y="4126805"/>
                <a:ext cx="118800" cy="9000"/>
              </p14:xfrm>
            </p:contentPart>
          </mc:Choice>
          <mc:Fallback xmlns="">
            <p:pic>
              <p:nvPicPr>
                <p:cNvPr id="431" name="Freihand 430">
                  <a:extLst>
                    <a:ext uri="{FF2B5EF4-FFF2-40B4-BE49-F238E27FC236}">
                      <a16:creationId xmlns:a16="http://schemas.microsoft.com/office/drawing/2014/main" id="{232E36A2-6F6C-4327-BD4A-B59CAB5BBD7F}"/>
                    </a:ext>
                  </a:extLst>
                </p:cNvPr>
                <p:cNvPicPr/>
                <p:nvPr/>
              </p:nvPicPr>
              <p:blipFill>
                <a:blip r:embed="rId662"/>
                <a:stretch>
                  <a:fillRect/>
                </a:stretch>
              </p:blipFill>
              <p:spPr>
                <a:xfrm>
                  <a:off x="4979379" y="4122485"/>
                  <a:ext cx="127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32" name="Freihand 431">
                  <a:extLst>
                    <a:ext uri="{FF2B5EF4-FFF2-40B4-BE49-F238E27FC236}">
                      <a16:creationId xmlns:a16="http://schemas.microsoft.com/office/drawing/2014/main" id="{1D437530-4600-47DF-8073-766DEB3EA8F7}"/>
                    </a:ext>
                  </a:extLst>
                </p14:cNvPr>
                <p14:cNvContentPartPr/>
                <p14:nvPr/>
              </p14:nvContentPartPr>
              <p14:xfrm>
                <a:off x="4980819" y="4173965"/>
                <a:ext cx="157680" cy="7920"/>
              </p14:xfrm>
            </p:contentPart>
          </mc:Choice>
          <mc:Fallback xmlns="">
            <p:pic>
              <p:nvPicPr>
                <p:cNvPr id="432" name="Freihand 431">
                  <a:extLst>
                    <a:ext uri="{FF2B5EF4-FFF2-40B4-BE49-F238E27FC236}">
                      <a16:creationId xmlns:a16="http://schemas.microsoft.com/office/drawing/2014/main" id="{1D437530-4600-47DF-8073-766DEB3EA8F7}"/>
                    </a:ext>
                  </a:extLst>
                </p:cNvPr>
                <p:cNvPicPr/>
                <p:nvPr/>
              </p:nvPicPr>
              <p:blipFill>
                <a:blip r:embed="rId664"/>
                <a:stretch>
                  <a:fillRect/>
                </a:stretch>
              </p:blipFill>
              <p:spPr>
                <a:xfrm>
                  <a:off x="4976499" y="4169645"/>
                  <a:ext cx="166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33" name="Freihand 432">
                  <a:extLst>
                    <a:ext uri="{FF2B5EF4-FFF2-40B4-BE49-F238E27FC236}">
                      <a16:creationId xmlns:a16="http://schemas.microsoft.com/office/drawing/2014/main" id="{8A6D9439-7B2E-4A0A-BC39-F281BEA9029D}"/>
                    </a:ext>
                  </a:extLst>
                </p14:cNvPr>
                <p14:cNvContentPartPr/>
                <p14:nvPr/>
              </p14:nvContentPartPr>
              <p14:xfrm>
                <a:off x="5261259" y="4057325"/>
                <a:ext cx="112320" cy="114120"/>
              </p14:xfrm>
            </p:contentPart>
          </mc:Choice>
          <mc:Fallback xmlns="">
            <p:pic>
              <p:nvPicPr>
                <p:cNvPr id="433" name="Freihand 432">
                  <a:extLst>
                    <a:ext uri="{FF2B5EF4-FFF2-40B4-BE49-F238E27FC236}">
                      <a16:creationId xmlns:a16="http://schemas.microsoft.com/office/drawing/2014/main" id="{8A6D9439-7B2E-4A0A-BC39-F281BEA9029D}"/>
                    </a:ext>
                  </a:extLst>
                </p:cNvPr>
                <p:cNvPicPr/>
                <p:nvPr/>
              </p:nvPicPr>
              <p:blipFill>
                <a:blip r:embed="rId666"/>
                <a:stretch>
                  <a:fillRect/>
                </a:stretch>
              </p:blipFill>
              <p:spPr>
                <a:xfrm>
                  <a:off x="5256939" y="4053005"/>
                  <a:ext cx="120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34" name="Freihand 433">
                  <a:extLst>
                    <a:ext uri="{FF2B5EF4-FFF2-40B4-BE49-F238E27FC236}">
                      <a16:creationId xmlns:a16="http://schemas.microsoft.com/office/drawing/2014/main" id="{C3F5896C-4C2B-4703-85DB-DF6E4592B4E5}"/>
                    </a:ext>
                  </a:extLst>
                </p14:cNvPr>
                <p14:cNvContentPartPr/>
                <p14:nvPr/>
              </p14:nvContentPartPr>
              <p14:xfrm>
                <a:off x="5392299" y="4083965"/>
                <a:ext cx="108000" cy="77760"/>
              </p14:xfrm>
            </p:contentPart>
          </mc:Choice>
          <mc:Fallback xmlns="">
            <p:pic>
              <p:nvPicPr>
                <p:cNvPr id="434" name="Freihand 433">
                  <a:extLst>
                    <a:ext uri="{FF2B5EF4-FFF2-40B4-BE49-F238E27FC236}">
                      <a16:creationId xmlns:a16="http://schemas.microsoft.com/office/drawing/2014/main" id="{C3F5896C-4C2B-4703-85DB-DF6E4592B4E5}"/>
                    </a:ext>
                  </a:extLst>
                </p:cNvPr>
                <p:cNvPicPr/>
                <p:nvPr/>
              </p:nvPicPr>
              <p:blipFill>
                <a:blip r:embed="rId668"/>
                <a:stretch>
                  <a:fillRect/>
                </a:stretch>
              </p:blipFill>
              <p:spPr>
                <a:xfrm>
                  <a:off x="5387979" y="4079645"/>
                  <a:ext cx="116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35" name="Freihand 434">
                  <a:extLst>
                    <a:ext uri="{FF2B5EF4-FFF2-40B4-BE49-F238E27FC236}">
                      <a16:creationId xmlns:a16="http://schemas.microsoft.com/office/drawing/2014/main" id="{7E6BF314-D6AA-44B0-95CE-45978E0593DB}"/>
                    </a:ext>
                  </a:extLst>
                </p14:cNvPr>
                <p14:cNvContentPartPr/>
                <p14:nvPr/>
              </p14:nvContentPartPr>
              <p14:xfrm>
                <a:off x="5531619" y="4089725"/>
                <a:ext cx="97200" cy="75600"/>
              </p14:xfrm>
            </p:contentPart>
          </mc:Choice>
          <mc:Fallback xmlns="">
            <p:pic>
              <p:nvPicPr>
                <p:cNvPr id="435" name="Freihand 434">
                  <a:extLst>
                    <a:ext uri="{FF2B5EF4-FFF2-40B4-BE49-F238E27FC236}">
                      <a16:creationId xmlns:a16="http://schemas.microsoft.com/office/drawing/2014/main" id="{7E6BF314-D6AA-44B0-95CE-45978E0593DB}"/>
                    </a:ext>
                  </a:extLst>
                </p:cNvPr>
                <p:cNvPicPr/>
                <p:nvPr/>
              </p:nvPicPr>
              <p:blipFill>
                <a:blip r:embed="rId670"/>
                <a:stretch>
                  <a:fillRect/>
                </a:stretch>
              </p:blipFill>
              <p:spPr>
                <a:xfrm>
                  <a:off x="5527299" y="4085405"/>
                  <a:ext cx="105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36" name="Freihand 435">
                  <a:extLst>
                    <a:ext uri="{FF2B5EF4-FFF2-40B4-BE49-F238E27FC236}">
                      <a16:creationId xmlns:a16="http://schemas.microsoft.com/office/drawing/2014/main" id="{98258DF2-558C-4B47-914B-3687BB6A9DB1}"/>
                    </a:ext>
                  </a:extLst>
                </p14:cNvPr>
                <p14:cNvContentPartPr/>
                <p14:nvPr/>
              </p14:nvContentPartPr>
              <p14:xfrm>
                <a:off x="5786859" y="4114925"/>
                <a:ext cx="28440" cy="87120"/>
              </p14:xfrm>
            </p:contentPart>
          </mc:Choice>
          <mc:Fallback xmlns="">
            <p:pic>
              <p:nvPicPr>
                <p:cNvPr id="436" name="Freihand 435">
                  <a:extLst>
                    <a:ext uri="{FF2B5EF4-FFF2-40B4-BE49-F238E27FC236}">
                      <a16:creationId xmlns:a16="http://schemas.microsoft.com/office/drawing/2014/main" id="{98258DF2-558C-4B47-914B-3687BB6A9DB1}"/>
                    </a:ext>
                  </a:extLst>
                </p:cNvPr>
                <p:cNvPicPr/>
                <p:nvPr/>
              </p:nvPicPr>
              <p:blipFill>
                <a:blip r:embed="rId672"/>
                <a:stretch>
                  <a:fillRect/>
                </a:stretch>
              </p:blipFill>
              <p:spPr>
                <a:xfrm>
                  <a:off x="5782539" y="4110605"/>
                  <a:ext cx="37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37" name="Freihand 436">
                  <a:extLst>
                    <a:ext uri="{FF2B5EF4-FFF2-40B4-BE49-F238E27FC236}">
                      <a16:creationId xmlns:a16="http://schemas.microsoft.com/office/drawing/2014/main" id="{6B1D1B34-5657-41CC-B89C-B6C27DA5F990}"/>
                    </a:ext>
                  </a:extLst>
                </p14:cNvPr>
                <p14:cNvContentPartPr/>
                <p14:nvPr/>
              </p14:nvContentPartPr>
              <p14:xfrm>
                <a:off x="5736099" y="4146605"/>
                <a:ext cx="148680" cy="14040"/>
              </p14:xfrm>
            </p:contentPart>
          </mc:Choice>
          <mc:Fallback xmlns="">
            <p:pic>
              <p:nvPicPr>
                <p:cNvPr id="437" name="Freihand 436">
                  <a:extLst>
                    <a:ext uri="{FF2B5EF4-FFF2-40B4-BE49-F238E27FC236}">
                      <a16:creationId xmlns:a16="http://schemas.microsoft.com/office/drawing/2014/main" id="{6B1D1B34-5657-41CC-B89C-B6C27DA5F990}"/>
                    </a:ext>
                  </a:extLst>
                </p:cNvPr>
                <p:cNvPicPr/>
                <p:nvPr/>
              </p:nvPicPr>
              <p:blipFill>
                <a:blip r:embed="rId674"/>
                <a:stretch>
                  <a:fillRect/>
                </a:stretch>
              </p:blipFill>
              <p:spPr>
                <a:xfrm>
                  <a:off x="5731779" y="4142285"/>
                  <a:ext cx="157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38" name="Freihand 437">
                  <a:extLst>
                    <a:ext uri="{FF2B5EF4-FFF2-40B4-BE49-F238E27FC236}">
                      <a16:creationId xmlns:a16="http://schemas.microsoft.com/office/drawing/2014/main" id="{0F5A6677-19D4-438D-8759-496A90EF2AC5}"/>
                    </a:ext>
                  </a:extLst>
                </p14:cNvPr>
                <p14:cNvContentPartPr/>
                <p14:nvPr/>
              </p14:nvContentPartPr>
              <p14:xfrm>
                <a:off x="5928339" y="4068485"/>
                <a:ext cx="118080" cy="100440"/>
              </p14:xfrm>
            </p:contentPart>
          </mc:Choice>
          <mc:Fallback xmlns="">
            <p:pic>
              <p:nvPicPr>
                <p:cNvPr id="438" name="Freihand 437">
                  <a:extLst>
                    <a:ext uri="{FF2B5EF4-FFF2-40B4-BE49-F238E27FC236}">
                      <a16:creationId xmlns:a16="http://schemas.microsoft.com/office/drawing/2014/main" id="{0F5A6677-19D4-438D-8759-496A90EF2AC5}"/>
                    </a:ext>
                  </a:extLst>
                </p:cNvPr>
                <p:cNvPicPr/>
                <p:nvPr/>
              </p:nvPicPr>
              <p:blipFill>
                <a:blip r:embed="rId676"/>
                <a:stretch>
                  <a:fillRect/>
                </a:stretch>
              </p:blipFill>
              <p:spPr>
                <a:xfrm>
                  <a:off x="5924019" y="4064165"/>
                  <a:ext cx="126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39" name="Freihand 438">
                  <a:extLst>
                    <a:ext uri="{FF2B5EF4-FFF2-40B4-BE49-F238E27FC236}">
                      <a16:creationId xmlns:a16="http://schemas.microsoft.com/office/drawing/2014/main" id="{D7CC7EE8-4544-4C17-BA7F-454C6DEDD52C}"/>
                    </a:ext>
                  </a:extLst>
                </p14:cNvPr>
                <p14:cNvContentPartPr/>
                <p14:nvPr/>
              </p14:nvContentPartPr>
              <p14:xfrm>
                <a:off x="6065139" y="4078205"/>
                <a:ext cx="65880" cy="103680"/>
              </p14:xfrm>
            </p:contentPart>
          </mc:Choice>
          <mc:Fallback xmlns="">
            <p:pic>
              <p:nvPicPr>
                <p:cNvPr id="439" name="Freihand 438">
                  <a:extLst>
                    <a:ext uri="{FF2B5EF4-FFF2-40B4-BE49-F238E27FC236}">
                      <a16:creationId xmlns:a16="http://schemas.microsoft.com/office/drawing/2014/main" id="{D7CC7EE8-4544-4C17-BA7F-454C6DEDD52C}"/>
                    </a:ext>
                  </a:extLst>
                </p:cNvPr>
                <p:cNvPicPr/>
                <p:nvPr/>
              </p:nvPicPr>
              <p:blipFill>
                <a:blip r:embed="rId678"/>
                <a:stretch>
                  <a:fillRect/>
                </a:stretch>
              </p:blipFill>
              <p:spPr>
                <a:xfrm>
                  <a:off x="6060819" y="4073885"/>
                  <a:ext cx="74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40" name="Freihand 439">
                  <a:extLst>
                    <a:ext uri="{FF2B5EF4-FFF2-40B4-BE49-F238E27FC236}">
                      <a16:creationId xmlns:a16="http://schemas.microsoft.com/office/drawing/2014/main" id="{D7BB007A-D70A-4143-90FF-594CD22D1567}"/>
                    </a:ext>
                  </a:extLst>
                </p14:cNvPr>
                <p14:cNvContentPartPr/>
                <p14:nvPr/>
              </p14:nvContentPartPr>
              <p14:xfrm>
                <a:off x="6094659" y="4052285"/>
                <a:ext cx="97920" cy="5040"/>
              </p14:xfrm>
            </p:contentPart>
          </mc:Choice>
          <mc:Fallback xmlns="">
            <p:pic>
              <p:nvPicPr>
                <p:cNvPr id="440" name="Freihand 439">
                  <a:extLst>
                    <a:ext uri="{FF2B5EF4-FFF2-40B4-BE49-F238E27FC236}">
                      <a16:creationId xmlns:a16="http://schemas.microsoft.com/office/drawing/2014/main" id="{D7BB007A-D70A-4143-90FF-594CD22D1567}"/>
                    </a:ext>
                  </a:extLst>
                </p:cNvPr>
                <p:cNvPicPr/>
                <p:nvPr/>
              </p:nvPicPr>
              <p:blipFill>
                <a:blip r:embed="rId680"/>
                <a:stretch>
                  <a:fillRect/>
                </a:stretch>
              </p:blipFill>
              <p:spPr>
                <a:xfrm>
                  <a:off x="6090339" y="4047965"/>
                  <a:ext cx="106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41" name="Freihand 440">
                  <a:extLst>
                    <a:ext uri="{FF2B5EF4-FFF2-40B4-BE49-F238E27FC236}">
                      <a16:creationId xmlns:a16="http://schemas.microsoft.com/office/drawing/2014/main" id="{4D2E8EE1-B13B-423B-AFAD-AE1160191176}"/>
                    </a:ext>
                  </a:extLst>
                </p14:cNvPr>
                <p14:cNvContentPartPr/>
                <p14:nvPr/>
              </p14:nvContentPartPr>
              <p14:xfrm>
                <a:off x="6195459" y="4067405"/>
                <a:ext cx="173880" cy="91080"/>
              </p14:xfrm>
            </p:contentPart>
          </mc:Choice>
          <mc:Fallback xmlns="">
            <p:pic>
              <p:nvPicPr>
                <p:cNvPr id="441" name="Freihand 440">
                  <a:extLst>
                    <a:ext uri="{FF2B5EF4-FFF2-40B4-BE49-F238E27FC236}">
                      <a16:creationId xmlns:a16="http://schemas.microsoft.com/office/drawing/2014/main" id="{4D2E8EE1-B13B-423B-AFAD-AE1160191176}"/>
                    </a:ext>
                  </a:extLst>
                </p:cNvPr>
                <p:cNvPicPr/>
                <p:nvPr/>
              </p:nvPicPr>
              <p:blipFill>
                <a:blip r:embed="rId682"/>
                <a:stretch>
                  <a:fillRect/>
                </a:stretch>
              </p:blipFill>
              <p:spPr>
                <a:xfrm>
                  <a:off x="6191139" y="4063085"/>
                  <a:ext cx="182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42" name="Freihand 441">
                  <a:extLst>
                    <a:ext uri="{FF2B5EF4-FFF2-40B4-BE49-F238E27FC236}">
                      <a16:creationId xmlns:a16="http://schemas.microsoft.com/office/drawing/2014/main" id="{ECE983A5-D98D-43B5-9846-26D2C634D0FE}"/>
                    </a:ext>
                  </a:extLst>
                </p14:cNvPr>
                <p14:cNvContentPartPr/>
                <p14:nvPr/>
              </p14:nvContentPartPr>
              <p14:xfrm>
                <a:off x="6335499" y="3989285"/>
                <a:ext cx="17640" cy="3600"/>
              </p14:xfrm>
            </p:contentPart>
          </mc:Choice>
          <mc:Fallback xmlns="">
            <p:pic>
              <p:nvPicPr>
                <p:cNvPr id="442" name="Freihand 441">
                  <a:extLst>
                    <a:ext uri="{FF2B5EF4-FFF2-40B4-BE49-F238E27FC236}">
                      <a16:creationId xmlns:a16="http://schemas.microsoft.com/office/drawing/2014/main" id="{ECE983A5-D98D-43B5-9846-26D2C634D0FE}"/>
                    </a:ext>
                  </a:extLst>
                </p:cNvPr>
                <p:cNvPicPr/>
                <p:nvPr/>
              </p:nvPicPr>
              <p:blipFill>
                <a:blip r:embed="rId684"/>
                <a:stretch>
                  <a:fillRect/>
                </a:stretch>
              </p:blipFill>
              <p:spPr>
                <a:xfrm>
                  <a:off x="6331179" y="3984965"/>
                  <a:ext cx="26280" cy="12240"/>
                </a:xfrm>
                <a:prstGeom prst="rect">
                  <a:avLst/>
                </a:prstGeom>
              </p:spPr>
            </p:pic>
          </mc:Fallback>
        </mc:AlternateContent>
      </p:grpSp>
      <p:grpSp>
        <p:nvGrpSpPr>
          <p:cNvPr id="449" name="Gruppieren 448">
            <a:extLst>
              <a:ext uri="{FF2B5EF4-FFF2-40B4-BE49-F238E27FC236}">
                <a16:creationId xmlns:a16="http://schemas.microsoft.com/office/drawing/2014/main" id="{6DED8393-7313-466A-AB06-606F4DDF091A}"/>
              </a:ext>
            </a:extLst>
          </p:cNvPr>
          <p:cNvGrpSpPr/>
          <p:nvPr/>
        </p:nvGrpSpPr>
        <p:grpSpPr>
          <a:xfrm>
            <a:off x="6559059" y="3948605"/>
            <a:ext cx="665640" cy="228600"/>
            <a:chOff x="6559059" y="3948605"/>
            <a:chExt cx="665640" cy="228600"/>
          </a:xfrm>
        </p:grpSpPr>
        <mc:AlternateContent xmlns:mc="http://schemas.openxmlformats.org/markup-compatibility/2006" xmlns:p14="http://schemas.microsoft.com/office/powerpoint/2010/main">
          <mc:Choice Requires="p14">
            <p:contentPart p14:bwMode="auto" r:id="rId685">
              <p14:nvContentPartPr>
                <p14:cNvPr id="443" name="Freihand 442">
                  <a:extLst>
                    <a:ext uri="{FF2B5EF4-FFF2-40B4-BE49-F238E27FC236}">
                      <a16:creationId xmlns:a16="http://schemas.microsoft.com/office/drawing/2014/main" id="{E89691AF-8C32-4FCF-B96E-96133FA1E1CE}"/>
                    </a:ext>
                  </a:extLst>
                </p14:cNvPr>
                <p14:cNvContentPartPr/>
                <p14:nvPr/>
              </p14:nvContentPartPr>
              <p14:xfrm>
                <a:off x="6559059" y="3989645"/>
                <a:ext cx="20880" cy="187560"/>
              </p14:xfrm>
            </p:contentPart>
          </mc:Choice>
          <mc:Fallback xmlns="">
            <p:pic>
              <p:nvPicPr>
                <p:cNvPr id="443" name="Freihand 442">
                  <a:extLst>
                    <a:ext uri="{FF2B5EF4-FFF2-40B4-BE49-F238E27FC236}">
                      <a16:creationId xmlns:a16="http://schemas.microsoft.com/office/drawing/2014/main" id="{E89691AF-8C32-4FCF-B96E-96133FA1E1CE}"/>
                    </a:ext>
                  </a:extLst>
                </p:cNvPr>
                <p:cNvPicPr/>
                <p:nvPr/>
              </p:nvPicPr>
              <p:blipFill>
                <a:blip r:embed="rId686"/>
                <a:stretch>
                  <a:fillRect/>
                </a:stretch>
              </p:blipFill>
              <p:spPr>
                <a:xfrm>
                  <a:off x="6554739" y="3985325"/>
                  <a:ext cx="29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44" name="Freihand 443">
                  <a:extLst>
                    <a:ext uri="{FF2B5EF4-FFF2-40B4-BE49-F238E27FC236}">
                      <a16:creationId xmlns:a16="http://schemas.microsoft.com/office/drawing/2014/main" id="{EEFA4357-0E2F-4441-8802-6542A5C55175}"/>
                    </a:ext>
                  </a:extLst>
                </p14:cNvPr>
                <p14:cNvContentPartPr/>
                <p14:nvPr/>
              </p14:nvContentPartPr>
              <p14:xfrm>
                <a:off x="6744459" y="3999005"/>
                <a:ext cx="42480" cy="25560"/>
              </p14:xfrm>
            </p:contentPart>
          </mc:Choice>
          <mc:Fallback xmlns="">
            <p:pic>
              <p:nvPicPr>
                <p:cNvPr id="444" name="Freihand 443">
                  <a:extLst>
                    <a:ext uri="{FF2B5EF4-FFF2-40B4-BE49-F238E27FC236}">
                      <a16:creationId xmlns:a16="http://schemas.microsoft.com/office/drawing/2014/main" id="{EEFA4357-0E2F-4441-8802-6542A5C55175}"/>
                    </a:ext>
                  </a:extLst>
                </p:cNvPr>
                <p:cNvPicPr/>
                <p:nvPr/>
              </p:nvPicPr>
              <p:blipFill>
                <a:blip r:embed="rId688"/>
                <a:stretch>
                  <a:fillRect/>
                </a:stretch>
              </p:blipFill>
              <p:spPr>
                <a:xfrm>
                  <a:off x="6740139" y="3994685"/>
                  <a:ext cx="51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5" name="Freihand 444">
                  <a:extLst>
                    <a:ext uri="{FF2B5EF4-FFF2-40B4-BE49-F238E27FC236}">
                      <a16:creationId xmlns:a16="http://schemas.microsoft.com/office/drawing/2014/main" id="{957E7ED4-D185-4928-9F0B-7D0044F9BAB2}"/>
                    </a:ext>
                  </a:extLst>
                </p14:cNvPr>
                <p14:cNvContentPartPr/>
                <p14:nvPr/>
              </p14:nvContentPartPr>
              <p14:xfrm>
                <a:off x="6770739" y="4094765"/>
                <a:ext cx="5400" cy="14040"/>
              </p14:xfrm>
            </p:contentPart>
          </mc:Choice>
          <mc:Fallback xmlns="">
            <p:pic>
              <p:nvPicPr>
                <p:cNvPr id="445" name="Freihand 444">
                  <a:extLst>
                    <a:ext uri="{FF2B5EF4-FFF2-40B4-BE49-F238E27FC236}">
                      <a16:creationId xmlns:a16="http://schemas.microsoft.com/office/drawing/2014/main" id="{957E7ED4-D185-4928-9F0B-7D0044F9BAB2}"/>
                    </a:ext>
                  </a:extLst>
                </p:cNvPr>
                <p:cNvPicPr/>
                <p:nvPr/>
              </p:nvPicPr>
              <p:blipFill>
                <a:blip r:embed="rId690"/>
                <a:stretch>
                  <a:fillRect/>
                </a:stretch>
              </p:blipFill>
              <p:spPr>
                <a:xfrm>
                  <a:off x="6766419" y="4090445"/>
                  <a:ext cx="14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46" name="Freihand 445">
                  <a:extLst>
                    <a:ext uri="{FF2B5EF4-FFF2-40B4-BE49-F238E27FC236}">
                      <a16:creationId xmlns:a16="http://schemas.microsoft.com/office/drawing/2014/main" id="{21ACAA0F-965F-4F0A-9D74-88B2BA085CFC}"/>
                    </a:ext>
                  </a:extLst>
                </p14:cNvPr>
                <p14:cNvContentPartPr/>
                <p14:nvPr/>
              </p14:nvContentPartPr>
              <p14:xfrm>
                <a:off x="6903939" y="3982085"/>
                <a:ext cx="128160" cy="171720"/>
              </p14:xfrm>
            </p:contentPart>
          </mc:Choice>
          <mc:Fallback xmlns="">
            <p:pic>
              <p:nvPicPr>
                <p:cNvPr id="446" name="Freihand 445">
                  <a:extLst>
                    <a:ext uri="{FF2B5EF4-FFF2-40B4-BE49-F238E27FC236}">
                      <a16:creationId xmlns:a16="http://schemas.microsoft.com/office/drawing/2014/main" id="{21ACAA0F-965F-4F0A-9D74-88B2BA085CFC}"/>
                    </a:ext>
                  </a:extLst>
                </p:cNvPr>
                <p:cNvPicPr/>
                <p:nvPr/>
              </p:nvPicPr>
              <p:blipFill>
                <a:blip r:embed="rId692"/>
                <a:stretch>
                  <a:fillRect/>
                </a:stretch>
              </p:blipFill>
              <p:spPr>
                <a:xfrm>
                  <a:off x="6899619" y="3977765"/>
                  <a:ext cx="136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47" name="Freihand 446">
                  <a:extLst>
                    <a:ext uri="{FF2B5EF4-FFF2-40B4-BE49-F238E27FC236}">
                      <a16:creationId xmlns:a16="http://schemas.microsoft.com/office/drawing/2014/main" id="{D80BA600-9835-46A9-83AC-709885E67382}"/>
                    </a:ext>
                  </a:extLst>
                </p14:cNvPr>
                <p14:cNvContentPartPr/>
                <p14:nvPr/>
              </p14:nvContentPartPr>
              <p14:xfrm>
                <a:off x="7099059" y="3975965"/>
                <a:ext cx="106920" cy="112320"/>
              </p14:xfrm>
            </p:contentPart>
          </mc:Choice>
          <mc:Fallback xmlns="">
            <p:pic>
              <p:nvPicPr>
                <p:cNvPr id="447" name="Freihand 446">
                  <a:extLst>
                    <a:ext uri="{FF2B5EF4-FFF2-40B4-BE49-F238E27FC236}">
                      <a16:creationId xmlns:a16="http://schemas.microsoft.com/office/drawing/2014/main" id="{D80BA600-9835-46A9-83AC-709885E67382}"/>
                    </a:ext>
                  </a:extLst>
                </p:cNvPr>
                <p:cNvPicPr/>
                <p:nvPr/>
              </p:nvPicPr>
              <p:blipFill>
                <a:blip r:embed="rId694"/>
                <a:stretch>
                  <a:fillRect/>
                </a:stretch>
              </p:blipFill>
              <p:spPr>
                <a:xfrm>
                  <a:off x="7094739" y="3971645"/>
                  <a:ext cx="115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48" name="Freihand 447">
                  <a:extLst>
                    <a:ext uri="{FF2B5EF4-FFF2-40B4-BE49-F238E27FC236}">
                      <a16:creationId xmlns:a16="http://schemas.microsoft.com/office/drawing/2014/main" id="{A2B9DD7A-C16D-4AA4-AF02-C9F72CC0225D}"/>
                    </a:ext>
                  </a:extLst>
                </p14:cNvPr>
                <p14:cNvContentPartPr/>
                <p14:nvPr/>
              </p14:nvContentPartPr>
              <p14:xfrm>
                <a:off x="7122459" y="3948605"/>
                <a:ext cx="102240" cy="6480"/>
              </p14:xfrm>
            </p:contentPart>
          </mc:Choice>
          <mc:Fallback xmlns="">
            <p:pic>
              <p:nvPicPr>
                <p:cNvPr id="448" name="Freihand 447">
                  <a:extLst>
                    <a:ext uri="{FF2B5EF4-FFF2-40B4-BE49-F238E27FC236}">
                      <a16:creationId xmlns:a16="http://schemas.microsoft.com/office/drawing/2014/main" id="{A2B9DD7A-C16D-4AA4-AF02-C9F72CC0225D}"/>
                    </a:ext>
                  </a:extLst>
                </p:cNvPr>
                <p:cNvPicPr/>
                <p:nvPr/>
              </p:nvPicPr>
              <p:blipFill>
                <a:blip r:embed="rId696"/>
                <a:stretch>
                  <a:fillRect/>
                </a:stretch>
              </p:blipFill>
              <p:spPr>
                <a:xfrm>
                  <a:off x="7118139" y="3944285"/>
                  <a:ext cx="110880" cy="15120"/>
                </a:xfrm>
                <a:prstGeom prst="rect">
                  <a:avLst/>
                </a:prstGeom>
              </p:spPr>
            </p:pic>
          </mc:Fallback>
        </mc:AlternateContent>
      </p:grpSp>
      <p:grpSp>
        <p:nvGrpSpPr>
          <p:cNvPr id="466" name="Gruppieren 465">
            <a:extLst>
              <a:ext uri="{FF2B5EF4-FFF2-40B4-BE49-F238E27FC236}">
                <a16:creationId xmlns:a16="http://schemas.microsoft.com/office/drawing/2014/main" id="{F613AAD4-DED5-47EA-9737-D00AD1C2519E}"/>
              </a:ext>
            </a:extLst>
          </p:cNvPr>
          <p:cNvGrpSpPr/>
          <p:nvPr/>
        </p:nvGrpSpPr>
        <p:grpSpPr>
          <a:xfrm>
            <a:off x="4572579" y="4550165"/>
            <a:ext cx="127080" cy="181800"/>
            <a:chOff x="4572579" y="4550165"/>
            <a:chExt cx="127080" cy="181800"/>
          </a:xfrm>
        </p:grpSpPr>
        <mc:AlternateContent xmlns:mc="http://schemas.openxmlformats.org/markup-compatibility/2006" xmlns:p14="http://schemas.microsoft.com/office/powerpoint/2010/main">
          <mc:Choice Requires="p14">
            <p:contentPart p14:bwMode="auto" r:id="rId697">
              <p14:nvContentPartPr>
                <p14:cNvPr id="453" name="Freihand 452">
                  <a:extLst>
                    <a:ext uri="{FF2B5EF4-FFF2-40B4-BE49-F238E27FC236}">
                      <a16:creationId xmlns:a16="http://schemas.microsoft.com/office/drawing/2014/main" id="{65FEEF70-0C66-411A-B52F-F8AD974351A9}"/>
                    </a:ext>
                  </a:extLst>
                </p14:cNvPr>
                <p14:cNvContentPartPr/>
                <p14:nvPr/>
              </p14:nvContentPartPr>
              <p14:xfrm>
                <a:off x="4572579" y="4550165"/>
                <a:ext cx="116280" cy="83520"/>
              </p14:xfrm>
            </p:contentPart>
          </mc:Choice>
          <mc:Fallback xmlns="">
            <p:pic>
              <p:nvPicPr>
                <p:cNvPr id="453" name="Freihand 452">
                  <a:extLst>
                    <a:ext uri="{FF2B5EF4-FFF2-40B4-BE49-F238E27FC236}">
                      <a16:creationId xmlns:a16="http://schemas.microsoft.com/office/drawing/2014/main" id="{65FEEF70-0C66-411A-B52F-F8AD974351A9}"/>
                    </a:ext>
                  </a:extLst>
                </p:cNvPr>
                <p:cNvPicPr/>
                <p:nvPr/>
              </p:nvPicPr>
              <p:blipFill>
                <a:blip r:embed="rId698"/>
                <a:stretch>
                  <a:fillRect/>
                </a:stretch>
              </p:blipFill>
              <p:spPr>
                <a:xfrm>
                  <a:off x="4568259" y="4545845"/>
                  <a:ext cx="12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54" name="Freihand 453">
                  <a:extLst>
                    <a:ext uri="{FF2B5EF4-FFF2-40B4-BE49-F238E27FC236}">
                      <a16:creationId xmlns:a16="http://schemas.microsoft.com/office/drawing/2014/main" id="{F514C4D1-FD8F-40C6-A3BE-614CCE42D4F6}"/>
                    </a:ext>
                  </a:extLst>
                </p14:cNvPr>
                <p14:cNvContentPartPr/>
                <p14:nvPr/>
              </p14:nvContentPartPr>
              <p14:xfrm>
                <a:off x="4659339" y="4580405"/>
                <a:ext cx="40320" cy="151560"/>
              </p14:xfrm>
            </p:contentPart>
          </mc:Choice>
          <mc:Fallback xmlns="">
            <p:pic>
              <p:nvPicPr>
                <p:cNvPr id="454" name="Freihand 453">
                  <a:extLst>
                    <a:ext uri="{FF2B5EF4-FFF2-40B4-BE49-F238E27FC236}">
                      <a16:creationId xmlns:a16="http://schemas.microsoft.com/office/drawing/2014/main" id="{F514C4D1-FD8F-40C6-A3BE-614CCE42D4F6}"/>
                    </a:ext>
                  </a:extLst>
                </p:cNvPr>
                <p:cNvPicPr/>
                <p:nvPr/>
              </p:nvPicPr>
              <p:blipFill>
                <a:blip r:embed="rId700"/>
                <a:stretch>
                  <a:fillRect/>
                </a:stretch>
              </p:blipFill>
              <p:spPr>
                <a:xfrm>
                  <a:off x="4655019" y="4576085"/>
                  <a:ext cx="48960" cy="160200"/>
                </a:xfrm>
                <a:prstGeom prst="rect">
                  <a:avLst/>
                </a:prstGeom>
              </p:spPr>
            </p:pic>
          </mc:Fallback>
        </mc:AlternateContent>
      </p:grpSp>
      <p:grpSp>
        <p:nvGrpSpPr>
          <p:cNvPr id="465" name="Gruppieren 464">
            <a:extLst>
              <a:ext uri="{FF2B5EF4-FFF2-40B4-BE49-F238E27FC236}">
                <a16:creationId xmlns:a16="http://schemas.microsoft.com/office/drawing/2014/main" id="{2C6A9495-966B-433F-A830-F8E05C35A7F2}"/>
              </a:ext>
            </a:extLst>
          </p:cNvPr>
          <p:cNvGrpSpPr/>
          <p:nvPr/>
        </p:nvGrpSpPr>
        <p:grpSpPr>
          <a:xfrm>
            <a:off x="5013579" y="4370525"/>
            <a:ext cx="1420920" cy="252000"/>
            <a:chOff x="5013579" y="4370525"/>
            <a:chExt cx="1420920" cy="252000"/>
          </a:xfrm>
        </p:grpSpPr>
        <mc:AlternateContent xmlns:mc="http://schemas.openxmlformats.org/markup-compatibility/2006" xmlns:p14="http://schemas.microsoft.com/office/powerpoint/2010/main">
          <mc:Choice Requires="p14">
            <p:contentPart p14:bwMode="auto" r:id="rId701">
              <p14:nvContentPartPr>
                <p14:cNvPr id="455" name="Freihand 454">
                  <a:extLst>
                    <a:ext uri="{FF2B5EF4-FFF2-40B4-BE49-F238E27FC236}">
                      <a16:creationId xmlns:a16="http://schemas.microsoft.com/office/drawing/2014/main" id="{60AAC48C-BC76-4C57-A42E-1F0951F5BE35}"/>
                    </a:ext>
                  </a:extLst>
                </p14:cNvPr>
                <p14:cNvContentPartPr/>
                <p14:nvPr/>
              </p14:nvContentPartPr>
              <p14:xfrm>
                <a:off x="5013579" y="4554845"/>
                <a:ext cx="126360" cy="67680"/>
              </p14:xfrm>
            </p:contentPart>
          </mc:Choice>
          <mc:Fallback xmlns="">
            <p:pic>
              <p:nvPicPr>
                <p:cNvPr id="455" name="Freihand 454">
                  <a:extLst>
                    <a:ext uri="{FF2B5EF4-FFF2-40B4-BE49-F238E27FC236}">
                      <a16:creationId xmlns:a16="http://schemas.microsoft.com/office/drawing/2014/main" id="{60AAC48C-BC76-4C57-A42E-1F0951F5BE35}"/>
                    </a:ext>
                  </a:extLst>
                </p:cNvPr>
                <p:cNvPicPr/>
                <p:nvPr/>
              </p:nvPicPr>
              <p:blipFill>
                <a:blip r:embed="rId702"/>
                <a:stretch>
                  <a:fillRect/>
                </a:stretch>
              </p:blipFill>
              <p:spPr>
                <a:xfrm>
                  <a:off x="5009259" y="4550525"/>
                  <a:ext cx="135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56" name="Freihand 455">
                  <a:extLst>
                    <a:ext uri="{FF2B5EF4-FFF2-40B4-BE49-F238E27FC236}">
                      <a16:creationId xmlns:a16="http://schemas.microsoft.com/office/drawing/2014/main" id="{3B0C5CBD-D908-44D6-962C-38BDBE633792}"/>
                    </a:ext>
                  </a:extLst>
                </p14:cNvPr>
                <p14:cNvContentPartPr/>
                <p14:nvPr/>
              </p14:nvContentPartPr>
              <p14:xfrm>
                <a:off x="5264499" y="4504445"/>
                <a:ext cx="115560" cy="87840"/>
              </p14:xfrm>
            </p:contentPart>
          </mc:Choice>
          <mc:Fallback xmlns="">
            <p:pic>
              <p:nvPicPr>
                <p:cNvPr id="456" name="Freihand 455">
                  <a:extLst>
                    <a:ext uri="{FF2B5EF4-FFF2-40B4-BE49-F238E27FC236}">
                      <a16:creationId xmlns:a16="http://schemas.microsoft.com/office/drawing/2014/main" id="{3B0C5CBD-D908-44D6-962C-38BDBE633792}"/>
                    </a:ext>
                  </a:extLst>
                </p:cNvPr>
                <p:cNvPicPr/>
                <p:nvPr/>
              </p:nvPicPr>
              <p:blipFill>
                <a:blip r:embed="rId704"/>
                <a:stretch>
                  <a:fillRect/>
                </a:stretch>
              </p:blipFill>
              <p:spPr>
                <a:xfrm>
                  <a:off x="5260179" y="4500125"/>
                  <a:ext cx="124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57" name="Freihand 456">
                  <a:extLst>
                    <a:ext uri="{FF2B5EF4-FFF2-40B4-BE49-F238E27FC236}">
                      <a16:creationId xmlns:a16="http://schemas.microsoft.com/office/drawing/2014/main" id="{7B36D214-2D93-4D00-8CE2-96F604952942}"/>
                    </a:ext>
                  </a:extLst>
                </p14:cNvPr>
                <p14:cNvContentPartPr/>
                <p14:nvPr/>
              </p14:nvContentPartPr>
              <p14:xfrm>
                <a:off x="5349819" y="4536845"/>
                <a:ext cx="59040" cy="79560"/>
              </p14:xfrm>
            </p:contentPart>
          </mc:Choice>
          <mc:Fallback xmlns="">
            <p:pic>
              <p:nvPicPr>
                <p:cNvPr id="457" name="Freihand 456">
                  <a:extLst>
                    <a:ext uri="{FF2B5EF4-FFF2-40B4-BE49-F238E27FC236}">
                      <a16:creationId xmlns:a16="http://schemas.microsoft.com/office/drawing/2014/main" id="{7B36D214-2D93-4D00-8CE2-96F604952942}"/>
                    </a:ext>
                  </a:extLst>
                </p:cNvPr>
                <p:cNvPicPr/>
                <p:nvPr/>
              </p:nvPicPr>
              <p:blipFill>
                <a:blip r:embed="rId706"/>
                <a:stretch>
                  <a:fillRect/>
                </a:stretch>
              </p:blipFill>
              <p:spPr>
                <a:xfrm>
                  <a:off x="5345499" y="4532525"/>
                  <a:ext cx="67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58" name="Freihand 457">
                  <a:extLst>
                    <a:ext uri="{FF2B5EF4-FFF2-40B4-BE49-F238E27FC236}">
                      <a16:creationId xmlns:a16="http://schemas.microsoft.com/office/drawing/2014/main" id="{D80ED1AF-5FEB-407D-AFDB-47FFE6E3C70C}"/>
                    </a:ext>
                  </a:extLst>
                </p14:cNvPr>
                <p14:cNvContentPartPr/>
                <p14:nvPr/>
              </p14:nvContentPartPr>
              <p14:xfrm>
                <a:off x="5471139" y="4493645"/>
                <a:ext cx="214200" cy="96480"/>
              </p14:xfrm>
            </p:contentPart>
          </mc:Choice>
          <mc:Fallback xmlns="">
            <p:pic>
              <p:nvPicPr>
                <p:cNvPr id="458" name="Freihand 457">
                  <a:extLst>
                    <a:ext uri="{FF2B5EF4-FFF2-40B4-BE49-F238E27FC236}">
                      <a16:creationId xmlns:a16="http://schemas.microsoft.com/office/drawing/2014/main" id="{D80ED1AF-5FEB-407D-AFDB-47FFE6E3C70C}"/>
                    </a:ext>
                  </a:extLst>
                </p:cNvPr>
                <p:cNvPicPr/>
                <p:nvPr/>
              </p:nvPicPr>
              <p:blipFill>
                <a:blip r:embed="rId708"/>
                <a:stretch>
                  <a:fillRect/>
                </a:stretch>
              </p:blipFill>
              <p:spPr>
                <a:xfrm>
                  <a:off x="5466819" y="4489325"/>
                  <a:ext cx="222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59" name="Freihand 458">
                  <a:extLst>
                    <a:ext uri="{FF2B5EF4-FFF2-40B4-BE49-F238E27FC236}">
                      <a16:creationId xmlns:a16="http://schemas.microsoft.com/office/drawing/2014/main" id="{EB9C3E2E-0778-40D1-9868-595A0037EC25}"/>
                    </a:ext>
                  </a:extLst>
                </p14:cNvPr>
                <p14:cNvContentPartPr/>
                <p14:nvPr/>
              </p14:nvContentPartPr>
              <p14:xfrm>
                <a:off x="5813859" y="4507325"/>
                <a:ext cx="17640" cy="95040"/>
              </p14:xfrm>
            </p:contentPart>
          </mc:Choice>
          <mc:Fallback xmlns="">
            <p:pic>
              <p:nvPicPr>
                <p:cNvPr id="459" name="Freihand 458">
                  <a:extLst>
                    <a:ext uri="{FF2B5EF4-FFF2-40B4-BE49-F238E27FC236}">
                      <a16:creationId xmlns:a16="http://schemas.microsoft.com/office/drawing/2014/main" id="{EB9C3E2E-0778-40D1-9868-595A0037EC25}"/>
                    </a:ext>
                  </a:extLst>
                </p:cNvPr>
                <p:cNvPicPr/>
                <p:nvPr/>
              </p:nvPicPr>
              <p:blipFill>
                <a:blip r:embed="rId710"/>
                <a:stretch>
                  <a:fillRect/>
                </a:stretch>
              </p:blipFill>
              <p:spPr>
                <a:xfrm>
                  <a:off x="5809539" y="4503005"/>
                  <a:ext cx="26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60" name="Freihand 459">
                  <a:extLst>
                    <a:ext uri="{FF2B5EF4-FFF2-40B4-BE49-F238E27FC236}">
                      <a16:creationId xmlns:a16="http://schemas.microsoft.com/office/drawing/2014/main" id="{C2F57F15-62A7-44F1-90EF-60F18CD6001F}"/>
                    </a:ext>
                  </a:extLst>
                </p14:cNvPr>
                <p14:cNvContentPartPr/>
                <p14:nvPr/>
              </p14:nvContentPartPr>
              <p14:xfrm>
                <a:off x="5785059" y="4539005"/>
                <a:ext cx="93240" cy="26640"/>
              </p14:xfrm>
            </p:contentPart>
          </mc:Choice>
          <mc:Fallback xmlns="">
            <p:pic>
              <p:nvPicPr>
                <p:cNvPr id="460" name="Freihand 459">
                  <a:extLst>
                    <a:ext uri="{FF2B5EF4-FFF2-40B4-BE49-F238E27FC236}">
                      <a16:creationId xmlns:a16="http://schemas.microsoft.com/office/drawing/2014/main" id="{C2F57F15-62A7-44F1-90EF-60F18CD6001F}"/>
                    </a:ext>
                  </a:extLst>
                </p:cNvPr>
                <p:cNvPicPr/>
                <p:nvPr/>
              </p:nvPicPr>
              <p:blipFill>
                <a:blip r:embed="rId712"/>
                <a:stretch>
                  <a:fillRect/>
                </a:stretch>
              </p:blipFill>
              <p:spPr>
                <a:xfrm>
                  <a:off x="5780739" y="4534685"/>
                  <a:ext cx="101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61" name="Freihand 460">
                  <a:extLst>
                    <a:ext uri="{FF2B5EF4-FFF2-40B4-BE49-F238E27FC236}">
                      <a16:creationId xmlns:a16="http://schemas.microsoft.com/office/drawing/2014/main" id="{13B8DC0A-281F-4946-B6C1-AA841BE287B8}"/>
                    </a:ext>
                  </a:extLst>
                </p14:cNvPr>
                <p14:cNvContentPartPr/>
                <p14:nvPr/>
              </p14:nvContentPartPr>
              <p14:xfrm>
                <a:off x="5902419" y="4478885"/>
                <a:ext cx="142920" cy="98280"/>
              </p14:xfrm>
            </p:contentPart>
          </mc:Choice>
          <mc:Fallback xmlns="">
            <p:pic>
              <p:nvPicPr>
                <p:cNvPr id="461" name="Freihand 460">
                  <a:extLst>
                    <a:ext uri="{FF2B5EF4-FFF2-40B4-BE49-F238E27FC236}">
                      <a16:creationId xmlns:a16="http://schemas.microsoft.com/office/drawing/2014/main" id="{13B8DC0A-281F-4946-B6C1-AA841BE287B8}"/>
                    </a:ext>
                  </a:extLst>
                </p:cNvPr>
                <p:cNvPicPr/>
                <p:nvPr/>
              </p:nvPicPr>
              <p:blipFill>
                <a:blip r:embed="rId714"/>
                <a:stretch>
                  <a:fillRect/>
                </a:stretch>
              </p:blipFill>
              <p:spPr>
                <a:xfrm>
                  <a:off x="5898099" y="4474565"/>
                  <a:ext cx="151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2" name="Freihand 461">
                  <a:extLst>
                    <a:ext uri="{FF2B5EF4-FFF2-40B4-BE49-F238E27FC236}">
                      <a16:creationId xmlns:a16="http://schemas.microsoft.com/office/drawing/2014/main" id="{D54ACA17-91C6-4A59-97FA-A8A0A39C3143}"/>
                    </a:ext>
                  </a:extLst>
                </p14:cNvPr>
                <p14:cNvContentPartPr/>
                <p14:nvPr/>
              </p14:nvContentPartPr>
              <p14:xfrm>
                <a:off x="6058659" y="4468445"/>
                <a:ext cx="79200" cy="92520"/>
              </p14:xfrm>
            </p:contentPart>
          </mc:Choice>
          <mc:Fallback xmlns="">
            <p:pic>
              <p:nvPicPr>
                <p:cNvPr id="462" name="Freihand 461">
                  <a:extLst>
                    <a:ext uri="{FF2B5EF4-FFF2-40B4-BE49-F238E27FC236}">
                      <a16:creationId xmlns:a16="http://schemas.microsoft.com/office/drawing/2014/main" id="{D54ACA17-91C6-4A59-97FA-A8A0A39C3143}"/>
                    </a:ext>
                  </a:extLst>
                </p:cNvPr>
                <p:cNvPicPr/>
                <p:nvPr/>
              </p:nvPicPr>
              <p:blipFill>
                <a:blip r:embed="rId716"/>
                <a:stretch>
                  <a:fillRect/>
                </a:stretch>
              </p:blipFill>
              <p:spPr>
                <a:xfrm>
                  <a:off x="6054339" y="4464125"/>
                  <a:ext cx="87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63" name="Freihand 462">
                  <a:extLst>
                    <a:ext uri="{FF2B5EF4-FFF2-40B4-BE49-F238E27FC236}">
                      <a16:creationId xmlns:a16="http://schemas.microsoft.com/office/drawing/2014/main" id="{838EA7EB-16C2-4DCC-9275-D7D797EF2691}"/>
                    </a:ext>
                  </a:extLst>
                </p14:cNvPr>
                <p14:cNvContentPartPr/>
                <p14:nvPr/>
              </p14:nvContentPartPr>
              <p14:xfrm>
                <a:off x="6175299" y="4438925"/>
                <a:ext cx="259200" cy="95400"/>
              </p14:xfrm>
            </p:contentPart>
          </mc:Choice>
          <mc:Fallback xmlns="">
            <p:pic>
              <p:nvPicPr>
                <p:cNvPr id="463" name="Freihand 462">
                  <a:extLst>
                    <a:ext uri="{FF2B5EF4-FFF2-40B4-BE49-F238E27FC236}">
                      <a16:creationId xmlns:a16="http://schemas.microsoft.com/office/drawing/2014/main" id="{838EA7EB-16C2-4DCC-9275-D7D797EF2691}"/>
                    </a:ext>
                  </a:extLst>
                </p:cNvPr>
                <p:cNvPicPr/>
                <p:nvPr/>
              </p:nvPicPr>
              <p:blipFill>
                <a:blip r:embed="rId718"/>
                <a:stretch>
                  <a:fillRect/>
                </a:stretch>
              </p:blipFill>
              <p:spPr>
                <a:xfrm>
                  <a:off x="6170979" y="4434605"/>
                  <a:ext cx="267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64" name="Freihand 463">
                  <a:extLst>
                    <a:ext uri="{FF2B5EF4-FFF2-40B4-BE49-F238E27FC236}">
                      <a16:creationId xmlns:a16="http://schemas.microsoft.com/office/drawing/2014/main" id="{7BFD88D2-1158-4345-BA92-03AE5DA4C38A}"/>
                    </a:ext>
                  </a:extLst>
                </p14:cNvPr>
                <p14:cNvContentPartPr/>
                <p14:nvPr/>
              </p14:nvContentPartPr>
              <p14:xfrm>
                <a:off x="6385899" y="4370525"/>
                <a:ext cx="34200" cy="12240"/>
              </p14:xfrm>
            </p:contentPart>
          </mc:Choice>
          <mc:Fallback xmlns="">
            <p:pic>
              <p:nvPicPr>
                <p:cNvPr id="464" name="Freihand 463">
                  <a:extLst>
                    <a:ext uri="{FF2B5EF4-FFF2-40B4-BE49-F238E27FC236}">
                      <a16:creationId xmlns:a16="http://schemas.microsoft.com/office/drawing/2014/main" id="{7BFD88D2-1158-4345-BA92-03AE5DA4C38A}"/>
                    </a:ext>
                  </a:extLst>
                </p:cNvPr>
                <p:cNvPicPr/>
                <p:nvPr/>
              </p:nvPicPr>
              <p:blipFill>
                <a:blip r:embed="rId720"/>
                <a:stretch>
                  <a:fillRect/>
                </a:stretch>
              </p:blipFill>
              <p:spPr>
                <a:xfrm>
                  <a:off x="6381579" y="4366205"/>
                  <a:ext cx="42840" cy="20880"/>
                </a:xfrm>
                <a:prstGeom prst="rect">
                  <a:avLst/>
                </a:prstGeom>
              </p:spPr>
            </p:pic>
          </mc:Fallback>
        </mc:AlternateContent>
      </p:grpSp>
      <p:grpSp>
        <p:nvGrpSpPr>
          <p:cNvPr id="472" name="Gruppieren 471">
            <a:extLst>
              <a:ext uri="{FF2B5EF4-FFF2-40B4-BE49-F238E27FC236}">
                <a16:creationId xmlns:a16="http://schemas.microsoft.com/office/drawing/2014/main" id="{86402DE5-0890-439C-9CCE-FF2E49462AB6}"/>
              </a:ext>
            </a:extLst>
          </p:cNvPr>
          <p:cNvGrpSpPr/>
          <p:nvPr/>
        </p:nvGrpSpPr>
        <p:grpSpPr>
          <a:xfrm>
            <a:off x="10597539" y="3724325"/>
            <a:ext cx="215640" cy="311040"/>
            <a:chOff x="10597539" y="3724325"/>
            <a:chExt cx="215640" cy="311040"/>
          </a:xfrm>
        </p:grpSpPr>
        <mc:AlternateContent xmlns:mc="http://schemas.openxmlformats.org/markup-compatibility/2006" xmlns:p14="http://schemas.microsoft.com/office/powerpoint/2010/main">
          <mc:Choice Requires="p14">
            <p:contentPart p14:bwMode="auto" r:id="rId721">
              <p14:nvContentPartPr>
                <p14:cNvPr id="467" name="Freihand 466">
                  <a:extLst>
                    <a:ext uri="{FF2B5EF4-FFF2-40B4-BE49-F238E27FC236}">
                      <a16:creationId xmlns:a16="http://schemas.microsoft.com/office/drawing/2014/main" id="{BA23434E-70E8-4AE2-BCA4-76F7A83AEC56}"/>
                    </a:ext>
                  </a:extLst>
                </p14:cNvPr>
                <p14:cNvContentPartPr/>
                <p14:nvPr/>
              </p14:nvContentPartPr>
              <p14:xfrm>
                <a:off x="10733259" y="3724325"/>
                <a:ext cx="8640" cy="134640"/>
              </p14:xfrm>
            </p:contentPart>
          </mc:Choice>
          <mc:Fallback xmlns="">
            <p:pic>
              <p:nvPicPr>
                <p:cNvPr id="467" name="Freihand 466">
                  <a:extLst>
                    <a:ext uri="{FF2B5EF4-FFF2-40B4-BE49-F238E27FC236}">
                      <a16:creationId xmlns:a16="http://schemas.microsoft.com/office/drawing/2014/main" id="{BA23434E-70E8-4AE2-BCA4-76F7A83AEC56}"/>
                    </a:ext>
                  </a:extLst>
                </p:cNvPr>
                <p:cNvPicPr/>
                <p:nvPr/>
              </p:nvPicPr>
              <p:blipFill>
                <a:blip r:embed="rId722"/>
                <a:stretch>
                  <a:fillRect/>
                </a:stretch>
              </p:blipFill>
              <p:spPr>
                <a:xfrm>
                  <a:off x="10728939" y="3720005"/>
                  <a:ext cx="17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68" name="Freihand 467">
                  <a:extLst>
                    <a:ext uri="{FF2B5EF4-FFF2-40B4-BE49-F238E27FC236}">
                      <a16:creationId xmlns:a16="http://schemas.microsoft.com/office/drawing/2014/main" id="{371EE13F-FD2B-45A9-995E-0211E9E7E0AB}"/>
                    </a:ext>
                  </a:extLst>
                </p14:cNvPr>
                <p14:cNvContentPartPr/>
                <p14:nvPr/>
              </p14:nvContentPartPr>
              <p14:xfrm>
                <a:off x="10597539" y="3902525"/>
                <a:ext cx="60120" cy="94320"/>
              </p14:xfrm>
            </p:contentPart>
          </mc:Choice>
          <mc:Fallback xmlns="">
            <p:pic>
              <p:nvPicPr>
                <p:cNvPr id="468" name="Freihand 467">
                  <a:extLst>
                    <a:ext uri="{FF2B5EF4-FFF2-40B4-BE49-F238E27FC236}">
                      <a16:creationId xmlns:a16="http://schemas.microsoft.com/office/drawing/2014/main" id="{371EE13F-FD2B-45A9-995E-0211E9E7E0AB}"/>
                    </a:ext>
                  </a:extLst>
                </p:cNvPr>
                <p:cNvPicPr/>
                <p:nvPr/>
              </p:nvPicPr>
              <p:blipFill>
                <a:blip r:embed="rId724"/>
                <a:stretch>
                  <a:fillRect/>
                </a:stretch>
              </p:blipFill>
              <p:spPr>
                <a:xfrm>
                  <a:off x="10593219" y="3898205"/>
                  <a:ext cx="68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9" name="Freihand 468">
                  <a:extLst>
                    <a:ext uri="{FF2B5EF4-FFF2-40B4-BE49-F238E27FC236}">
                      <a16:creationId xmlns:a16="http://schemas.microsoft.com/office/drawing/2014/main" id="{AD951593-EFD9-43F0-A2C3-BFA717F9D933}"/>
                    </a:ext>
                  </a:extLst>
                </p14:cNvPr>
                <p14:cNvContentPartPr/>
                <p14:nvPr/>
              </p14:nvContentPartPr>
              <p14:xfrm>
                <a:off x="10626699" y="3944645"/>
                <a:ext cx="21240" cy="90720"/>
              </p14:xfrm>
            </p:contentPart>
          </mc:Choice>
          <mc:Fallback xmlns="">
            <p:pic>
              <p:nvPicPr>
                <p:cNvPr id="469" name="Freihand 468">
                  <a:extLst>
                    <a:ext uri="{FF2B5EF4-FFF2-40B4-BE49-F238E27FC236}">
                      <a16:creationId xmlns:a16="http://schemas.microsoft.com/office/drawing/2014/main" id="{AD951593-EFD9-43F0-A2C3-BFA717F9D933}"/>
                    </a:ext>
                  </a:extLst>
                </p:cNvPr>
                <p:cNvPicPr/>
                <p:nvPr/>
              </p:nvPicPr>
              <p:blipFill>
                <a:blip r:embed="rId726"/>
                <a:stretch>
                  <a:fillRect/>
                </a:stretch>
              </p:blipFill>
              <p:spPr>
                <a:xfrm>
                  <a:off x="10622379" y="3940325"/>
                  <a:ext cx="2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70" name="Freihand 469">
                  <a:extLst>
                    <a:ext uri="{FF2B5EF4-FFF2-40B4-BE49-F238E27FC236}">
                      <a16:creationId xmlns:a16="http://schemas.microsoft.com/office/drawing/2014/main" id="{205A8D4E-90DB-4614-BDEE-FE6305FDC418}"/>
                    </a:ext>
                  </a:extLst>
                </p14:cNvPr>
                <p14:cNvContentPartPr/>
                <p14:nvPr/>
              </p14:nvContentPartPr>
              <p14:xfrm>
                <a:off x="10686099" y="3916565"/>
                <a:ext cx="42480" cy="79920"/>
              </p14:xfrm>
            </p:contentPart>
          </mc:Choice>
          <mc:Fallback xmlns="">
            <p:pic>
              <p:nvPicPr>
                <p:cNvPr id="470" name="Freihand 469">
                  <a:extLst>
                    <a:ext uri="{FF2B5EF4-FFF2-40B4-BE49-F238E27FC236}">
                      <a16:creationId xmlns:a16="http://schemas.microsoft.com/office/drawing/2014/main" id="{205A8D4E-90DB-4614-BDEE-FE6305FDC418}"/>
                    </a:ext>
                  </a:extLst>
                </p:cNvPr>
                <p:cNvPicPr/>
                <p:nvPr/>
              </p:nvPicPr>
              <p:blipFill>
                <a:blip r:embed="rId728"/>
                <a:stretch>
                  <a:fillRect/>
                </a:stretch>
              </p:blipFill>
              <p:spPr>
                <a:xfrm>
                  <a:off x="10681779" y="3912245"/>
                  <a:ext cx="51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71" name="Freihand 470">
                  <a:extLst>
                    <a:ext uri="{FF2B5EF4-FFF2-40B4-BE49-F238E27FC236}">
                      <a16:creationId xmlns:a16="http://schemas.microsoft.com/office/drawing/2014/main" id="{786D6AD6-B148-4FBC-91C9-62368A2DABFC}"/>
                    </a:ext>
                  </a:extLst>
                </p14:cNvPr>
                <p14:cNvContentPartPr/>
                <p14:nvPr/>
              </p14:nvContentPartPr>
              <p14:xfrm>
                <a:off x="10762419" y="3898205"/>
                <a:ext cx="50760" cy="71280"/>
              </p14:xfrm>
            </p:contentPart>
          </mc:Choice>
          <mc:Fallback xmlns="">
            <p:pic>
              <p:nvPicPr>
                <p:cNvPr id="471" name="Freihand 470">
                  <a:extLst>
                    <a:ext uri="{FF2B5EF4-FFF2-40B4-BE49-F238E27FC236}">
                      <a16:creationId xmlns:a16="http://schemas.microsoft.com/office/drawing/2014/main" id="{786D6AD6-B148-4FBC-91C9-62368A2DABFC}"/>
                    </a:ext>
                  </a:extLst>
                </p:cNvPr>
                <p:cNvPicPr/>
                <p:nvPr/>
              </p:nvPicPr>
              <p:blipFill>
                <a:blip r:embed="rId730"/>
                <a:stretch>
                  <a:fillRect/>
                </a:stretch>
              </p:blipFill>
              <p:spPr>
                <a:xfrm>
                  <a:off x="10758099" y="3893885"/>
                  <a:ext cx="5940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1">
            <p14:nvContentPartPr>
              <p14:cNvPr id="473" name="Freihand 472">
                <a:extLst>
                  <a:ext uri="{FF2B5EF4-FFF2-40B4-BE49-F238E27FC236}">
                    <a16:creationId xmlns:a16="http://schemas.microsoft.com/office/drawing/2014/main" id="{579E0BA3-EF6B-4B0A-AD46-283F0C923BB3}"/>
                  </a:ext>
                </a:extLst>
              </p14:cNvPr>
              <p14:cNvContentPartPr/>
              <p14:nvPr/>
            </p14:nvContentPartPr>
            <p14:xfrm>
              <a:off x="4815219" y="2752325"/>
              <a:ext cx="580320" cy="40320"/>
            </p14:xfrm>
          </p:contentPart>
        </mc:Choice>
        <mc:Fallback xmlns="">
          <p:pic>
            <p:nvPicPr>
              <p:cNvPr id="473" name="Freihand 472">
                <a:extLst>
                  <a:ext uri="{FF2B5EF4-FFF2-40B4-BE49-F238E27FC236}">
                    <a16:creationId xmlns:a16="http://schemas.microsoft.com/office/drawing/2014/main" id="{579E0BA3-EF6B-4B0A-AD46-283F0C923BB3}"/>
                  </a:ext>
                </a:extLst>
              </p:cNvPr>
              <p:cNvPicPr/>
              <p:nvPr/>
            </p:nvPicPr>
            <p:blipFill>
              <a:blip r:embed="rId732"/>
              <a:stretch>
                <a:fillRect/>
              </a:stretch>
            </p:blipFill>
            <p:spPr>
              <a:xfrm>
                <a:off x="4810899" y="2748005"/>
                <a:ext cx="588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74" name="Freihand 473">
                <a:extLst>
                  <a:ext uri="{FF2B5EF4-FFF2-40B4-BE49-F238E27FC236}">
                    <a16:creationId xmlns:a16="http://schemas.microsoft.com/office/drawing/2014/main" id="{6D612E2D-C188-4A16-AA77-6911C4F45213}"/>
                  </a:ext>
                </a:extLst>
              </p14:cNvPr>
              <p14:cNvContentPartPr/>
              <p14:nvPr/>
            </p14:nvContentPartPr>
            <p14:xfrm>
              <a:off x="5850219" y="4621445"/>
              <a:ext cx="474120" cy="70560"/>
            </p14:xfrm>
          </p:contentPart>
        </mc:Choice>
        <mc:Fallback xmlns="">
          <p:pic>
            <p:nvPicPr>
              <p:cNvPr id="474" name="Freihand 473">
                <a:extLst>
                  <a:ext uri="{FF2B5EF4-FFF2-40B4-BE49-F238E27FC236}">
                    <a16:creationId xmlns:a16="http://schemas.microsoft.com/office/drawing/2014/main" id="{6D612E2D-C188-4A16-AA77-6911C4F45213}"/>
                  </a:ext>
                </a:extLst>
              </p:cNvPr>
              <p:cNvPicPr/>
              <p:nvPr/>
            </p:nvPicPr>
            <p:blipFill>
              <a:blip r:embed="rId734"/>
              <a:stretch>
                <a:fillRect/>
              </a:stretch>
            </p:blipFill>
            <p:spPr>
              <a:xfrm>
                <a:off x="5845899" y="4617125"/>
                <a:ext cx="482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76" name="Freihand 475">
                <a:extLst>
                  <a:ext uri="{FF2B5EF4-FFF2-40B4-BE49-F238E27FC236}">
                    <a16:creationId xmlns:a16="http://schemas.microsoft.com/office/drawing/2014/main" id="{AEC45343-1CC9-464C-B497-C85D2AC95260}"/>
                  </a:ext>
                </a:extLst>
              </p14:cNvPr>
              <p14:cNvContentPartPr/>
              <p14:nvPr/>
            </p14:nvContentPartPr>
            <p14:xfrm>
              <a:off x="10724259" y="3299165"/>
              <a:ext cx="1047600" cy="500760"/>
            </p14:xfrm>
          </p:contentPart>
        </mc:Choice>
        <mc:Fallback xmlns="">
          <p:pic>
            <p:nvPicPr>
              <p:cNvPr id="476" name="Freihand 475">
                <a:extLst>
                  <a:ext uri="{FF2B5EF4-FFF2-40B4-BE49-F238E27FC236}">
                    <a16:creationId xmlns:a16="http://schemas.microsoft.com/office/drawing/2014/main" id="{AEC45343-1CC9-464C-B497-C85D2AC95260}"/>
                  </a:ext>
                </a:extLst>
              </p:cNvPr>
              <p:cNvPicPr/>
              <p:nvPr/>
            </p:nvPicPr>
            <p:blipFill>
              <a:blip r:embed="rId736"/>
              <a:stretch>
                <a:fillRect/>
              </a:stretch>
            </p:blipFill>
            <p:spPr>
              <a:xfrm>
                <a:off x="10719939" y="3294845"/>
                <a:ext cx="1056240" cy="509400"/>
              </a:xfrm>
              <a:prstGeom prst="rect">
                <a:avLst/>
              </a:prstGeom>
            </p:spPr>
          </p:pic>
        </mc:Fallback>
      </mc:AlternateContent>
      <p:grpSp>
        <p:nvGrpSpPr>
          <p:cNvPr id="479" name="Gruppieren 478">
            <a:extLst>
              <a:ext uri="{FF2B5EF4-FFF2-40B4-BE49-F238E27FC236}">
                <a16:creationId xmlns:a16="http://schemas.microsoft.com/office/drawing/2014/main" id="{5D694B2A-56AC-4EBA-A8F9-74606249C7ED}"/>
              </a:ext>
            </a:extLst>
          </p:cNvPr>
          <p:cNvGrpSpPr/>
          <p:nvPr/>
        </p:nvGrpSpPr>
        <p:grpSpPr>
          <a:xfrm>
            <a:off x="11803899" y="3138605"/>
            <a:ext cx="212400" cy="162720"/>
            <a:chOff x="11803899" y="3138605"/>
            <a:chExt cx="212400" cy="162720"/>
          </a:xfrm>
        </p:grpSpPr>
        <mc:AlternateContent xmlns:mc="http://schemas.openxmlformats.org/markup-compatibility/2006" xmlns:p14="http://schemas.microsoft.com/office/powerpoint/2010/main">
          <mc:Choice Requires="p14">
            <p:contentPart p14:bwMode="auto" r:id="rId737">
              <p14:nvContentPartPr>
                <p14:cNvPr id="477" name="Freihand 476">
                  <a:extLst>
                    <a:ext uri="{FF2B5EF4-FFF2-40B4-BE49-F238E27FC236}">
                      <a16:creationId xmlns:a16="http://schemas.microsoft.com/office/drawing/2014/main" id="{5F984465-553C-4465-81D9-7C281AD0EC18}"/>
                    </a:ext>
                  </a:extLst>
                </p14:cNvPr>
                <p14:cNvContentPartPr/>
                <p14:nvPr/>
              </p14:nvContentPartPr>
              <p14:xfrm>
                <a:off x="11803899" y="3151925"/>
                <a:ext cx="101160" cy="149400"/>
              </p14:xfrm>
            </p:contentPart>
          </mc:Choice>
          <mc:Fallback xmlns="">
            <p:pic>
              <p:nvPicPr>
                <p:cNvPr id="477" name="Freihand 476">
                  <a:extLst>
                    <a:ext uri="{FF2B5EF4-FFF2-40B4-BE49-F238E27FC236}">
                      <a16:creationId xmlns:a16="http://schemas.microsoft.com/office/drawing/2014/main" id="{5F984465-553C-4465-81D9-7C281AD0EC18}"/>
                    </a:ext>
                  </a:extLst>
                </p:cNvPr>
                <p:cNvPicPr/>
                <p:nvPr/>
              </p:nvPicPr>
              <p:blipFill>
                <a:blip r:embed="rId738"/>
                <a:stretch>
                  <a:fillRect/>
                </a:stretch>
              </p:blipFill>
              <p:spPr>
                <a:xfrm>
                  <a:off x="11799579" y="3147605"/>
                  <a:ext cx="109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78" name="Freihand 477">
                  <a:extLst>
                    <a:ext uri="{FF2B5EF4-FFF2-40B4-BE49-F238E27FC236}">
                      <a16:creationId xmlns:a16="http://schemas.microsoft.com/office/drawing/2014/main" id="{C3750F36-4151-41D8-91F4-2AACA87F8EFE}"/>
                    </a:ext>
                  </a:extLst>
                </p14:cNvPr>
                <p14:cNvContentPartPr/>
                <p14:nvPr/>
              </p14:nvContentPartPr>
              <p14:xfrm>
                <a:off x="11912979" y="3138605"/>
                <a:ext cx="103320" cy="137160"/>
              </p14:xfrm>
            </p:contentPart>
          </mc:Choice>
          <mc:Fallback xmlns="">
            <p:pic>
              <p:nvPicPr>
                <p:cNvPr id="478" name="Freihand 477">
                  <a:extLst>
                    <a:ext uri="{FF2B5EF4-FFF2-40B4-BE49-F238E27FC236}">
                      <a16:creationId xmlns:a16="http://schemas.microsoft.com/office/drawing/2014/main" id="{C3750F36-4151-41D8-91F4-2AACA87F8EFE}"/>
                    </a:ext>
                  </a:extLst>
                </p:cNvPr>
                <p:cNvPicPr/>
                <p:nvPr/>
              </p:nvPicPr>
              <p:blipFill>
                <a:blip r:embed="rId740"/>
                <a:stretch>
                  <a:fillRect/>
                </a:stretch>
              </p:blipFill>
              <p:spPr>
                <a:xfrm>
                  <a:off x="11908659" y="3134285"/>
                  <a:ext cx="111960" cy="14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1">
            <p14:nvContentPartPr>
              <p14:cNvPr id="507" name="Freihand 506">
                <a:extLst>
                  <a:ext uri="{FF2B5EF4-FFF2-40B4-BE49-F238E27FC236}">
                    <a16:creationId xmlns:a16="http://schemas.microsoft.com/office/drawing/2014/main" id="{29A322EF-F7CA-406C-8652-5F2134CA5BB7}"/>
                  </a:ext>
                </a:extLst>
              </p14:cNvPr>
              <p14:cNvContentPartPr/>
              <p14:nvPr/>
            </p14:nvContentPartPr>
            <p14:xfrm>
              <a:off x="7892139" y="6530525"/>
              <a:ext cx="360" cy="360"/>
            </p14:xfrm>
          </p:contentPart>
        </mc:Choice>
        <mc:Fallback xmlns="">
          <p:pic>
            <p:nvPicPr>
              <p:cNvPr id="507" name="Freihand 506">
                <a:extLst>
                  <a:ext uri="{FF2B5EF4-FFF2-40B4-BE49-F238E27FC236}">
                    <a16:creationId xmlns:a16="http://schemas.microsoft.com/office/drawing/2014/main" id="{29A322EF-F7CA-406C-8652-5F2134CA5BB7}"/>
                  </a:ext>
                </a:extLst>
              </p:cNvPr>
              <p:cNvPicPr/>
              <p:nvPr/>
            </p:nvPicPr>
            <p:blipFill>
              <a:blip r:embed="rId742"/>
              <a:stretch>
                <a:fillRect/>
              </a:stretch>
            </p:blipFill>
            <p:spPr>
              <a:xfrm>
                <a:off x="7887819" y="6526205"/>
                <a:ext cx="9000" cy="9000"/>
              </a:xfrm>
              <a:prstGeom prst="rect">
                <a:avLst/>
              </a:prstGeom>
            </p:spPr>
          </p:pic>
        </mc:Fallback>
      </mc:AlternateContent>
      <p:grpSp>
        <p:nvGrpSpPr>
          <p:cNvPr id="685" name="Gruppieren 684">
            <a:extLst>
              <a:ext uri="{FF2B5EF4-FFF2-40B4-BE49-F238E27FC236}">
                <a16:creationId xmlns:a16="http://schemas.microsoft.com/office/drawing/2014/main" id="{F2DF65D7-0B52-46EA-AE30-D9B212BF764F}"/>
              </a:ext>
            </a:extLst>
          </p:cNvPr>
          <p:cNvGrpSpPr/>
          <p:nvPr/>
        </p:nvGrpSpPr>
        <p:grpSpPr>
          <a:xfrm>
            <a:off x="9082299" y="3561245"/>
            <a:ext cx="2996280" cy="587880"/>
            <a:chOff x="9082299" y="3561245"/>
            <a:chExt cx="2996280" cy="587880"/>
          </a:xfrm>
        </p:grpSpPr>
        <mc:AlternateContent xmlns:mc="http://schemas.openxmlformats.org/markup-compatibility/2006" xmlns:p14="http://schemas.microsoft.com/office/powerpoint/2010/main">
          <mc:Choice Requires="p14">
            <p:contentPart p14:bwMode="auto" r:id="rId743">
              <p14:nvContentPartPr>
                <p14:cNvPr id="481" name="Freihand 480">
                  <a:extLst>
                    <a:ext uri="{FF2B5EF4-FFF2-40B4-BE49-F238E27FC236}">
                      <a16:creationId xmlns:a16="http://schemas.microsoft.com/office/drawing/2014/main" id="{0E4CCDE2-560D-4A45-9F41-E9066F3C384C}"/>
                    </a:ext>
                  </a:extLst>
                </p14:cNvPr>
                <p14:cNvContentPartPr/>
                <p14:nvPr/>
              </p14:nvContentPartPr>
              <p14:xfrm>
                <a:off x="10897059" y="3709205"/>
                <a:ext cx="5400" cy="75960"/>
              </p14:xfrm>
            </p:contentPart>
          </mc:Choice>
          <mc:Fallback xmlns="">
            <p:pic>
              <p:nvPicPr>
                <p:cNvPr id="481" name="Freihand 480">
                  <a:extLst>
                    <a:ext uri="{FF2B5EF4-FFF2-40B4-BE49-F238E27FC236}">
                      <a16:creationId xmlns:a16="http://schemas.microsoft.com/office/drawing/2014/main" id="{0E4CCDE2-560D-4A45-9F41-E9066F3C384C}"/>
                    </a:ext>
                  </a:extLst>
                </p:cNvPr>
                <p:cNvPicPr/>
                <p:nvPr/>
              </p:nvPicPr>
              <p:blipFill>
                <a:blip r:embed="rId744"/>
                <a:stretch>
                  <a:fillRect/>
                </a:stretch>
              </p:blipFill>
              <p:spPr>
                <a:xfrm>
                  <a:off x="10892739" y="3704885"/>
                  <a:ext cx="14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82" name="Freihand 481">
                  <a:extLst>
                    <a:ext uri="{FF2B5EF4-FFF2-40B4-BE49-F238E27FC236}">
                      <a16:creationId xmlns:a16="http://schemas.microsoft.com/office/drawing/2014/main" id="{2F3D1B83-C24B-4324-93C5-6B584DF3CA10}"/>
                    </a:ext>
                  </a:extLst>
                </p14:cNvPr>
                <p14:cNvContentPartPr/>
                <p14:nvPr/>
              </p14:nvContentPartPr>
              <p14:xfrm>
                <a:off x="10899579" y="3769325"/>
                <a:ext cx="7200" cy="43560"/>
              </p14:xfrm>
            </p:contentPart>
          </mc:Choice>
          <mc:Fallback xmlns="">
            <p:pic>
              <p:nvPicPr>
                <p:cNvPr id="482" name="Freihand 481">
                  <a:extLst>
                    <a:ext uri="{FF2B5EF4-FFF2-40B4-BE49-F238E27FC236}">
                      <a16:creationId xmlns:a16="http://schemas.microsoft.com/office/drawing/2014/main" id="{2F3D1B83-C24B-4324-93C5-6B584DF3CA10}"/>
                    </a:ext>
                  </a:extLst>
                </p:cNvPr>
                <p:cNvPicPr/>
                <p:nvPr/>
              </p:nvPicPr>
              <p:blipFill>
                <a:blip r:embed="rId746"/>
                <a:stretch>
                  <a:fillRect/>
                </a:stretch>
              </p:blipFill>
              <p:spPr>
                <a:xfrm>
                  <a:off x="10895259" y="3765005"/>
                  <a:ext cx="15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84" name="Freihand 483">
                  <a:extLst>
                    <a:ext uri="{FF2B5EF4-FFF2-40B4-BE49-F238E27FC236}">
                      <a16:creationId xmlns:a16="http://schemas.microsoft.com/office/drawing/2014/main" id="{FAC2132E-F15F-41BC-A12D-27F8D998909C}"/>
                    </a:ext>
                  </a:extLst>
                </p14:cNvPr>
                <p14:cNvContentPartPr/>
                <p14:nvPr/>
              </p14:nvContentPartPr>
              <p14:xfrm>
                <a:off x="9883299" y="3693365"/>
                <a:ext cx="149400" cy="12960"/>
              </p14:xfrm>
            </p:contentPart>
          </mc:Choice>
          <mc:Fallback xmlns="">
            <p:pic>
              <p:nvPicPr>
                <p:cNvPr id="484" name="Freihand 483">
                  <a:extLst>
                    <a:ext uri="{FF2B5EF4-FFF2-40B4-BE49-F238E27FC236}">
                      <a16:creationId xmlns:a16="http://schemas.microsoft.com/office/drawing/2014/main" id="{FAC2132E-F15F-41BC-A12D-27F8D998909C}"/>
                    </a:ext>
                  </a:extLst>
                </p:cNvPr>
                <p:cNvPicPr/>
                <p:nvPr/>
              </p:nvPicPr>
              <p:blipFill>
                <a:blip r:embed="rId748"/>
                <a:stretch>
                  <a:fillRect/>
                </a:stretch>
              </p:blipFill>
              <p:spPr>
                <a:xfrm>
                  <a:off x="9878979" y="3689045"/>
                  <a:ext cx="158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85" name="Freihand 484">
                  <a:extLst>
                    <a:ext uri="{FF2B5EF4-FFF2-40B4-BE49-F238E27FC236}">
                      <a16:creationId xmlns:a16="http://schemas.microsoft.com/office/drawing/2014/main" id="{247D9DE3-6DE9-4078-AECD-FD25FA84A341}"/>
                    </a:ext>
                  </a:extLst>
                </p14:cNvPr>
                <p14:cNvContentPartPr/>
                <p14:nvPr/>
              </p14:nvContentPartPr>
              <p14:xfrm>
                <a:off x="10182099" y="3685085"/>
                <a:ext cx="383400" cy="13680"/>
              </p14:xfrm>
            </p:contentPart>
          </mc:Choice>
          <mc:Fallback xmlns="">
            <p:pic>
              <p:nvPicPr>
                <p:cNvPr id="485" name="Freihand 484">
                  <a:extLst>
                    <a:ext uri="{FF2B5EF4-FFF2-40B4-BE49-F238E27FC236}">
                      <a16:creationId xmlns:a16="http://schemas.microsoft.com/office/drawing/2014/main" id="{247D9DE3-6DE9-4078-AECD-FD25FA84A341}"/>
                    </a:ext>
                  </a:extLst>
                </p:cNvPr>
                <p:cNvPicPr/>
                <p:nvPr/>
              </p:nvPicPr>
              <p:blipFill>
                <a:blip r:embed="rId750"/>
                <a:stretch>
                  <a:fillRect/>
                </a:stretch>
              </p:blipFill>
              <p:spPr>
                <a:xfrm>
                  <a:off x="10177779" y="3680765"/>
                  <a:ext cx="392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86" name="Freihand 485">
                  <a:extLst>
                    <a:ext uri="{FF2B5EF4-FFF2-40B4-BE49-F238E27FC236}">
                      <a16:creationId xmlns:a16="http://schemas.microsoft.com/office/drawing/2014/main" id="{15B6528A-CD1B-4A0B-ABD6-AB46A64DA74E}"/>
                    </a:ext>
                  </a:extLst>
                </p14:cNvPr>
                <p14:cNvContentPartPr/>
                <p14:nvPr/>
              </p14:nvContentPartPr>
              <p14:xfrm>
                <a:off x="10639659" y="3703085"/>
                <a:ext cx="274320" cy="11520"/>
              </p14:xfrm>
            </p:contentPart>
          </mc:Choice>
          <mc:Fallback xmlns="">
            <p:pic>
              <p:nvPicPr>
                <p:cNvPr id="486" name="Freihand 485">
                  <a:extLst>
                    <a:ext uri="{FF2B5EF4-FFF2-40B4-BE49-F238E27FC236}">
                      <a16:creationId xmlns:a16="http://schemas.microsoft.com/office/drawing/2014/main" id="{15B6528A-CD1B-4A0B-ABD6-AB46A64DA74E}"/>
                    </a:ext>
                  </a:extLst>
                </p:cNvPr>
                <p:cNvPicPr/>
                <p:nvPr/>
              </p:nvPicPr>
              <p:blipFill>
                <a:blip r:embed="rId752"/>
                <a:stretch>
                  <a:fillRect/>
                </a:stretch>
              </p:blipFill>
              <p:spPr>
                <a:xfrm>
                  <a:off x="10635339" y="3698765"/>
                  <a:ext cx="282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2" name="Freihand 491">
                  <a:extLst>
                    <a:ext uri="{FF2B5EF4-FFF2-40B4-BE49-F238E27FC236}">
                      <a16:creationId xmlns:a16="http://schemas.microsoft.com/office/drawing/2014/main" id="{5BCB9170-EA5E-4F69-BD67-96C228B4A8B4}"/>
                    </a:ext>
                  </a:extLst>
                </p14:cNvPr>
                <p14:cNvContentPartPr/>
                <p14:nvPr/>
              </p14:nvContentPartPr>
              <p14:xfrm>
                <a:off x="10852779" y="3856805"/>
                <a:ext cx="44640" cy="72360"/>
              </p14:xfrm>
            </p:contentPart>
          </mc:Choice>
          <mc:Fallback xmlns="">
            <p:pic>
              <p:nvPicPr>
                <p:cNvPr id="492" name="Freihand 491">
                  <a:extLst>
                    <a:ext uri="{FF2B5EF4-FFF2-40B4-BE49-F238E27FC236}">
                      <a16:creationId xmlns:a16="http://schemas.microsoft.com/office/drawing/2014/main" id="{5BCB9170-EA5E-4F69-BD67-96C228B4A8B4}"/>
                    </a:ext>
                  </a:extLst>
                </p:cNvPr>
                <p:cNvPicPr/>
                <p:nvPr/>
              </p:nvPicPr>
              <p:blipFill>
                <a:blip r:embed="rId754"/>
                <a:stretch>
                  <a:fillRect/>
                </a:stretch>
              </p:blipFill>
              <p:spPr>
                <a:xfrm>
                  <a:off x="10848459" y="3852485"/>
                  <a:ext cx="53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3" name="Freihand 492">
                  <a:extLst>
                    <a:ext uri="{FF2B5EF4-FFF2-40B4-BE49-F238E27FC236}">
                      <a16:creationId xmlns:a16="http://schemas.microsoft.com/office/drawing/2014/main" id="{8D350872-EA45-43F5-BB90-852346EB3A4C}"/>
                    </a:ext>
                  </a:extLst>
                </p14:cNvPr>
                <p14:cNvContentPartPr/>
                <p14:nvPr/>
              </p14:nvContentPartPr>
              <p14:xfrm>
                <a:off x="10866819" y="3881285"/>
                <a:ext cx="33480" cy="98640"/>
              </p14:xfrm>
            </p:contentPart>
          </mc:Choice>
          <mc:Fallback xmlns="">
            <p:pic>
              <p:nvPicPr>
                <p:cNvPr id="493" name="Freihand 492">
                  <a:extLst>
                    <a:ext uri="{FF2B5EF4-FFF2-40B4-BE49-F238E27FC236}">
                      <a16:creationId xmlns:a16="http://schemas.microsoft.com/office/drawing/2014/main" id="{8D350872-EA45-43F5-BB90-852346EB3A4C}"/>
                    </a:ext>
                  </a:extLst>
                </p:cNvPr>
                <p:cNvPicPr/>
                <p:nvPr/>
              </p:nvPicPr>
              <p:blipFill>
                <a:blip r:embed="rId756"/>
                <a:stretch>
                  <a:fillRect/>
                </a:stretch>
              </p:blipFill>
              <p:spPr>
                <a:xfrm>
                  <a:off x="10862499" y="3876965"/>
                  <a:ext cx="42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4" name="Freihand 493">
                  <a:extLst>
                    <a:ext uri="{FF2B5EF4-FFF2-40B4-BE49-F238E27FC236}">
                      <a16:creationId xmlns:a16="http://schemas.microsoft.com/office/drawing/2014/main" id="{A2948E65-090B-4D34-966B-3DD74564B2DE}"/>
                    </a:ext>
                  </a:extLst>
                </p14:cNvPr>
                <p14:cNvContentPartPr/>
                <p14:nvPr/>
              </p14:nvContentPartPr>
              <p14:xfrm>
                <a:off x="10896339" y="3831605"/>
                <a:ext cx="114480" cy="92160"/>
              </p14:xfrm>
            </p:contentPart>
          </mc:Choice>
          <mc:Fallback xmlns="">
            <p:pic>
              <p:nvPicPr>
                <p:cNvPr id="494" name="Freihand 493">
                  <a:extLst>
                    <a:ext uri="{FF2B5EF4-FFF2-40B4-BE49-F238E27FC236}">
                      <a16:creationId xmlns:a16="http://schemas.microsoft.com/office/drawing/2014/main" id="{A2948E65-090B-4D34-966B-3DD74564B2DE}"/>
                    </a:ext>
                  </a:extLst>
                </p:cNvPr>
                <p:cNvPicPr/>
                <p:nvPr/>
              </p:nvPicPr>
              <p:blipFill>
                <a:blip r:embed="rId758"/>
                <a:stretch>
                  <a:fillRect/>
                </a:stretch>
              </p:blipFill>
              <p:spPr>
                <a:xfrm>
                  <a:off x="10892019" y="3827285"/>
                  <a:ext cx="123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88" name="Freihand 487">
                  <a:extLst>
                    <a:ext uri="{FF2B5EF4-FFF2-40B4-BE49-F238E27FC236}">
                      <a16:creationId xmlns:a16="http://schemas.microsoft.com/office/drawing/2014/main" id="{17D2E80F-B0BB-4D54-A22D-4938D71B8AA9}"/>
                    </a:ext>
                  </a:extLst>
                </p14:cNvPr>
                <p14:cNvContentPartPr/>
                <p14:nvPr/>
              </p14:nvContentPartPr>
              <p14:xfrm>
                <a:off x="9658299" y="3664925"/>
                <a:ext cx="46800" cy="64800"/>
              </p14:xfrm>
            </p:contentPart>
          </mc:Choice>
          <mc:Fallback xmlns="">
            <p:pic>
              <p:nvPicPr>
                <p:cNvPr id="488" name="Freihand 487">
                  <a:extLst>
                    <a:ext uri="{FF2B5EF4-FFF2-40B4-BE49-F238E27FC236}">
                      <a16:creationId xmlns:a16="http://schemas.microsoft.com/office/drawing/2014/main" id="{17D2E80F-B0BB-4D54-A22D-4938D71B8AA9}"/>
                    </a:ext>
                  </a:extLst>
                </p:cNvPr>
                <p:cNvPicPr/>
                <p:nvPr/>
              </p:nvPicPr>
              <p:blipFill>
                <a:blip r:embed="rId760"/>
                <a:stretch>
                  <a:fillRect/>
                </a:stretch>
              </p:blipFill>
              <p:spPr>
                <a:xfrm>
                  <a:off x="9653979" y="3660605"/>
                  <a:ext cx="55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9" name="Freihand 488">
                  <a:extLst>
                    <a:ext uri="{FF2B5EF4-FFF2-40B4-BE49-F238E27FC236}">
                      <a16:creationId xmlns:a16="http://schemas.microsoft.com/office/drawing/2014/main" id="{4598973C-92C8-4C27-BE44-B047D59F75A4}"/>
                    </a:ext>
                  </a:extLst>
                </p14:cNvPr>
                <p14:cNvContentPartPr/>
                <p14:nvPr/>
              </p14:nvContentPartPr>
              <p14:xfrm>
                <a:off x="9670539" y="3579605"/>
                <a:ext cx="123480" cy="48960"/>
              </p14:xfrm>
            </p:contentPart>
          </mc:Choice>
          <mc:Fallback xmlns="">
            <p:pic>
              <p:nvPicPr>
                <p:cNvPr id="489" name="Freihand 488">
                  <a:extLst>
                    <a:ext uri="{FF2B5EF4-FFF2-40B4-BE49-F238E27FC236}">
                      <a16:creationId xmlns:a16="http://schemas.microsoft.com/office/drawing/2014/main" id="{4598973C-92C8-4C27-BE44-B047D59F75A4}"/>
                    </a:ext>
                  </a:extLst>
                </p:cNvPr>
                <p:cNvPicPr/>
                <p:nvPr/>
              </p:nvPicPr>
              <p:blipFill>
                <a:blip r:embed="rId762"/>
                <a:stretch>
                  <a:fillRect/>
                </a:stretch>
              </p:blipFill>
              <p:spPr>
                <a:xfrm>
                  <a:off x="9666219" y="3575285"/>
                  <a:ext cx="132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0" name="Freihand 489">
                  <a:extLst>
                    <a:ext uri="{FF2B5EF4-FFF2-40B4-BE49-F238E27FC236}">
                      <a16:creationId xmlns:a16="http://schemas.microsoft.com/office/drawing/2014/main" id="{47433678-81E1-4CA2-86A1-A10CD2DBB33D}"/>
                    </a:ext>
                  </a:extLst>
                </p14:cNvPr>
                <p14:cNvContentPartPr/>
                <p14:nvPr/>
              </p14:nvContentPartPr>
              <p14:xfrm>
                <a:off x="9717699" y="3578165"/>
                <a:ext cx="128160" cy="79920"/>
              </p14:xfrm>
            </p:contentPart>
          </mc:Choice>
          <mc:Fallback xmlns="">
            <p:pic>
              <p:nvPicPr>
                <p:cNvPr id="490" name="Freihand 489">
                  <a:extLst>
                    <a:ext uri="{FF2B5EF4-FFF2-40B4-BE49-F238E27FC236}">
                      <a16:creationId xmlns:a16="http://schemas.microsoft.com/office/drawing/2014/main" id="{47433678-81E1-4CA2-86A1-A10CD2DBB33D}"/>
                    </a:ext>
                  </a:extLst>
                </p:cNvPr>
                <p:cNvPicPr/>
                <p:nvPr/>
              </p:nvPicPr>
              <p:blipFill>
                <a:blip r:embed="rId764"/>
                <a:stretch>
                  <a:fillRect/>
                </a:stretch>
              </p:blipFill>
              <p:spPr>
                <a:xfrm>
                  <a:off x="9713379" y="3573845"/>
                  <a:ext cx="136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624" name="Freihand 623">
                  <a:extLst>
                    <a:ext uri="{FF2B5EF4-FFF2-40B4-BE49-F238E27FC236}">
                      <a16:creationId xmlns:a16="http://schemas.microsoft.com/office/drawing/2014/main" id="{8ED1778D-10DD-41BE-BB70-AFF344DB07EA}"/>
                    </a:ext>
                  </a:extLst>
                </p14:cNvPr>
                <p14:cNvContentPartPr/>
                <p14:nvPr/>
              </p14:nvContentPartPr>
              <p14:xfrm>
                <a:off x="9479739" y="3672125"/>
                <a:ext cx="64080" cy="9360"/>
              </p14:xfrm>
            </p:contentPart>
          </mc:Choice>
          <mc:Fallback xmlns="">
            <p:pic>
              <p:nvPicPr>
                <p:cNvPr id="624" name="Freihand 623">
                  <a:extLst>
                    <a:ext uri="{FF2B5EF4-FFF2-40B4-BE49-F238E27FC236}">
                      <a16:creationId xmlns:a16="http://schemas.microsoft.com/office/drawing/2014/main" id="{8ED1778D-10DD-41BE-BB70-AFF344DB07EA}"/>
                    </a:ext>
                  </a:extLst>
                </p:cNvPr>
                <p:cNvPicPr/>
                <p:nvPr/>
              </p:nvPicPr>
              <p:blipFill>
                <a:blip r:embed="rId766"/>
                <a:stretch>
                  <a:fillRect/>
                </a:stretch>
              </p:blipFill>
              <p:spPr>
                <a:xfrm>
                  <a:off x="9475419" y="3667805"/>
                  <a:ext cx="72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625" name="Freihand 624">
                  <a:extLst>
                    <a:ext uri="{FF2B5EF4-FFF2-40B4-BE49-F238E27FC236}">
                      <a16:creationId xmlns:a16="http://schemas.microsoft.com/office/drawing/2014/main" id="{52A2782F-0943-4DFB-B984-C08FB8952D47}"/>
                    </a:ext>
                  </a:extLst>
                </p14:cNvPr>
                <p14:cNvContentPartPr/>
                <p14:nvPr/>
              </p14:nvContentPartPr>
              <p14:xfrm>
                <a:off x="9432939" y="3689765"/>
                <a:ext cx="111240" cy="13680"/>
              </p14:xfrm>
            </p:contentPart>
          </mc:Choice>
          <mc:Fallback xmlns="">
            <p:pic>
              <p:nvPicPr>
                <p:cNvPr id="625" name="Freihand 624">
                  <a:extLst>
                    <a:ext uri="{FF2B5EF4-FFF2-40B4-BE49-F238E27FC236}">
                      <a16:creationId xmlns:a16="http://schemas.microsoft.com/office/drawing/2014/main" id="{52A2782F-0943-4DFB-B984-C08FB8952D47}"/>
                    </a:ext>
                  </a:extLst>
                </p:cNvPr>
                <p:cNvPicPr/>
                <p:nvPr/>
              </p:nvPicPr>
              <p:blipFill>
                <a:blip r:embed="rId768"/>
                <a:stretch>
                  <a:fillRect/>
                </a:stretch>
              </p:blipFill>
              <p:spPr>
                <a:xfrm>
                  <a:off x="9428619" y="3685445"/>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26" name="Freihand 625">
                  <a:extLst>
                    <a:ext uri="{FF2B5EF4-FFF2-40B4-BE49-F238E27FC236}">
                      <a16:creationId xmlns:a16="http://schemas.microsoft.com/office/drawing/2014/main" id="{B56D14CA-C4F3-449A-87B6-E4AEFBEC2EE1}"/>
                    </a:ext>
                  </a:extLst>
                </p14:cNvPr>
                <p14:cNvContentPartPr/>
                <p14:nvPr/>
              </p14:nvContentPartPr>
              <p14:xfrm>
                <a:off x="9082299" y="3614165"/>
                <a:ext cx="176400" cy="112320"/>
              </p14:xfrm>
            </p:contentPart>
          </mc:Choice>
          <mc:Fallback xmlns="">
            <p:pic>
              <p:nvPicPr>
                <p:cNvPr id="626" name="Freihand 625">
                  <a:extLst>
                    <a:ext uri="{FF2B5EF4-FFF2-40B4-BE49-F238E27FC236}">
                      <a16:creationId xmlns:a16="http://schemas.microsoft.com/office/drawing/2014/main" id="{B56D14CA-C4F3-449A-87B6-E4AEFBEC2EE1}"/>
                    </a:ext>
                  </a:extLst>
                </p:cNvPr>
                <p:cNvPicPr/>
                <p:nvPr/>
              </p:nvPicPr>
              <p:blipFill>
                <a:blip r:embed="rId770"/>
                <a:stretch>
                  <a:fillRect/>
                </a:stretch>
              </p:blipFill>
              <p:spPr>
                <a:xfrm>
                  <a:off x="9077979" y="3609845"/>
                  <a:ext cx="185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627" name="Freihand 626">
                  <a:extLst>
                    <a:ext uri="{FF2B5EF4-FFF2-40B4-BE49-F238E27FC236}">
                      <a16:creationId xmlns:a16="http://schemas.microsoft.com/office/drawing/2014/main" id="{B357C28A-F867-4902-B7C3-D85C46A73991}"/>
                    </a:ext>
                  </a:extLst>
                </p14:cNvPr>
                <p14:cNvContentPartPr/>
                <p14:nvPr/>
              </p14:nvContentPartPr>
              <p14:xfrm>
                <a:off x="9281019" y="3626405"/>
                <a:ext cx="82440" cy="76680"/>
              </p14:xfrm>
            </p:contentPart>
          </mc:Choice>
          <mc:Fallback xmlns="">
            <p:pic>
              <p:nvPicPr>
                <p:cNvPr id="627" name="Freihand 626">
                  <a:extLst>
                    <a:ext uri="{FF2B5EF4-FFF2-40B4-BE49-F238E27FC236}">
                      <a16:creationId xmlns:a16="http://schemas.microsoft.com/office/drawing/2014/main" id="{B357C28A-F867-4902-B7C3-D85C46A73991}"/>
                    </a:ext>
                  </a:extLst>
                </p:cNvPr>
                <p:cNvPicPr/>
                <p:nvPr/>
              </p:nvPicPr>
              <p:blipFill>
                <a:blip r:embed="rId772"/>
                <a:stretch>
                  <a:fillRect/>
                </a:stretch>
              </p:blipFill>
              <p:spPr>
                <a:xfrm>
                  <a:off x="9276699" y="3622085"/>
                  <a:ext cx="91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628" name="Freihand 627">
                  <a:extLst>
                    <a:ext uri="{FF2B5EF4-FFF2-40B4-BE49-F238E27FC236}">
                      <a16:creationId xmlns:a16="http://schemas.microsoft.com/office/drawing/2014/main" id="{5DFFA2BF-2C36-4F9C-9243-FFF0AF4FF84A}"/>
                    </a:ext>
                  </a:extLst>
                </p14:cNvPr>
                <p14:cNvContentPartPr/>
                <p14:nvPr/>
              </p14:nvContentPartPr>
              <p14:xfrm>
                <a:off x="9232059" y="3561245"/>
                <a:ext cx="69840" cy="62640"/>
              </p14:xfrm>
            </p:contentPart>
          </mc:Choice>
          <mc:Fallback xmlns="">
            <p:pic>
              <p:nvPicPr>
                <p:cNvPr id="628" name="Freihand 627">
                  <a:extLst>
                    <a:ext uri="{FF2B5EF4-FFF2-40B4-BE49-F238E27FC236}">
                      <a16:creationId xmlns:a16="http://schemas.microsoft.com/office/drawing/2014/main" id="{5DFFA2BF-2C36-4F9C-9243-FFF0AF4FF84A}"/>
                    </a:ext>
                  </a:extLst>
                </p:cNvPr>
                <p:cNvPicPr/>
                <p:nvPr/>
              </p:nvPicPr>
              <p:blipFill>
                <a:blip r:embed="rId774"/>
                <a:stretch>
                  <a:fillRect/>
                </a:stretch>
              </p:blipFill>
              <p:spPr>
                <a:xfrm>
                  <a:off x="9227739" y="3556925"/>
                  <a:ext cx="78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629" name="Freihand 628">
                  <a:extLst>
                    <a:ext uri="{FF2B5EF4-FFF2-40B4-BE49-F238E27FC236}">
                      <a16:creationId xmlns:a16="http://schemas.microsoft.com/office/drawing/2014/main" id="{C64A93A4-6613-4E4E-881F-DC0E12D54F4B}"/>
                    </a:ext>
                  </a:extLst>
                </p14:cNvPr>
                <p14:cNvContentPartPr/>
                <p14:nvPr/>
              </p14:nvContentPartPr>
              <p14:xfrm>
                <a:off x="9323859" y="3667445"/>
                <a:ext cx="108360" cy="56160"/>
              </p14:xfrm>
            </p:contentPart>
          </mc:Choice>
          <mc:Fallback xmlns="">
            <p:pic>
              <p:nvPicPr>
                <p:cNvPr id="629" name="Freihand 628">
                  <a:extLst>
                    <a:ext uri="{FF2B5EF4-FFF2-40B4-BE49-F238E27FC236}">
                      <a16:creationId xmlns:a16="http://schemas.microsoft.com/office/drawing/2014/main" id="{C64A93A4-6613-4E4E-881F-DC0E12D54F4B}"/>
                    </a:ext>
                  </a:extLst>
                </p:cNvPr>
                <p:cNvPicPr/>
                <p:nvPr/>
              </p:nvPicPr>
              <p:blipFill>
                <a:blip r:embed="rId776"/>
                <a:stretch>
                  <a:fillRect/>
                </a:stretch>
              </p:blipFill>
              <p:spPr>
                <a:xfrm>
                  <a:off x="9319539" y="3663125"/>
                  <a:ext cx="1170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680" name="Freihand 679">
                  <a:extLst>
                    <a:ext uri="{FF2B5EF4-FFF2-40B4-BE49-F238E27FC236}">
                      <a16:creationId xmlns:a16="http://schemas.microsoft.com/office/drawing/2014/main" id="{FEAEE92E-2485-4E7C-BC87-F851132FF033}"/>
                    </a:ext>
                  </a:extLst>
                </p14:cNvPr>
                <p14:cNvContentPartPr/>
                <p14:nvPr/>
              </p14:nvContentPartPr>
              <p14:xfrm>
                <a:off x="11024499" y="3943205"/>
                <a:ext cx="640800" cy="157320"/>
              </p14:xfrm>
            </p:contentPart>
          </mc:Choice>
          <mc:Fallback xmlns="">
            <p:pic>
              <p:nvPicPr>
                <p:cNvPr id="680" name="Freihand 679">
                  <a:extLst>
                    <a:ext uri="{FF2B5EF4-FFF2-40B4-BE49-F238E27FC236}">
                      <a16:creationId xmlns:a16="http://schemas.microsoft.com/office/drawing/2014/main" id="{FEAEE92E-2485-4E7C-BC87-F851132FF033}"/>
                    </a:ext>
                  </a:extLst>
                </p:cNvPr>
                <p:cNvPicPr/>
                <p:nvPr/>
              </p:nvPicPr>
              <p:blipFill>
                <a:blip r:embed="rId778"/>
                <a:stretch>
                  <a:fillRect/>
                </a:stretch>
              </p:blipFill>
              <p:spPr>
                <a:xfrm>
                  <a:off x="11020179" y="3938885"/>
                  <a:ext cx="649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681" name="Freihand 680">
                  <a:extLst>
                    <a:ext uri="{FF2B5EF4-FFF2-40B4-BE49-F238E27FC236}">
                      <a16:creationId xmlns:a16="http://schemas.microsoft.com/office/drawing/2014/main" id="{7E941A67-6EB6-47EE-A514-29C7DAB964FF}"/>
                    </a:ext>
                  </a:extLst>
                </p14:cNvPr>
                <p14:cNvContentPartPr/>
                <p14:nvPr/>
              </p14:nvContentPartPr>
              <p14:xfrm>
                <a:off x="11729739" y="4018085"/>
                <a:ext cx="88560" cy="94320"/>
              </p14:xfrm>
            </p:contentPart>
          </mc:Choice>
          <mc:Fallback xmlns="">
            <p:pic>
              <p:nvPicPr>
                <p:cNvPr id="681" name="Freihand 680">
                  <a:extLst>
                    <a:ext uri="{FF2B5EF4-FFF2-40B4-BE49-F238E27FC236}">
                      <a16:creationId xmlns:a16="http://schemas.microsoft.com/office/drawing/2014/main" id="{7E941A67-6EB6-47EE-A514-29C7DAB964FF}"/>
                    </a:ext>
                  </a:extLst>
                </p:cNvPr>
                <p:cNvPicPr/>
                <p:nvPr/>
              </p:nvPicPr>
              <p:blipFill>
                <a:blip r:embed="rId780"/>
                <a:stretch>
                  <a:fillRect/>
                </a:stretch>
              </p:blipFill>
              <p:spPr>
                <a:xfrm>
                  <a:off x="11725419" y="4013765"/>
                  <a:ext cx="97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682" name="Freihand 681">
                  <a:extLst>
                    <a:ext uri="{FF2B5EF4-FFF2-40B4-BE49-F238E27FC236}">
                      <a16:creationId xmlns:a16="http://schemas.microsoft.com/office/drawing/2014/main" id="{B7BAB0AB-0BEF-456C-A673-1B3F8D712C43}"/>
                    </a:ext>
                  </a:extLst>
                </p14:cNvPr>
                <p14:cNvContentPartPr/>
                <p14:nvPr/>
              </p14:nvContentPartPr>
              <p14:xfrm>
                <a:off x="11771859" y="4068845"/>
                <a:ext cx="39960" cy="76680"/>
              </p14:xfrm>
            </p:contentPart>
          </mc:Choice>
          <mc:Fallback xmlns="">
            <p:pic>
              <p:nvPicPr>
                <p:cNvPr id="682" name="Freihand 681">
                  <a:extLst>
                    <a:ext uri="{FF2B5EF4-FFF2-40B4-BE49-F238E27FC236}">
                      <a16:creationId xmlns:a16="http://schemas.microsoft.com/office/drawing/2014/main" id="{B7BAB0AB-0BEF-456C-A673-1B3F8D712C43}"/>
                    </a:ext>
                  </a:extLst>
                </p:cNvPr>
                <p:cNvPicPr/>
                <p:nvPr/>
              </p:nvPicPr>
              <p:blipFill>
                <a:blip r:embed="rId782"/>
                <a:stretch>
                  <a:fillRect/>
                </a:stretch>
              </p:blipFill>
              <p:spPr>
                <a:xfrm>
                  <a:off x="11767539" y="4064525"/>
                  <a:ext cx="4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683" name="Freihand 682">
                  <a:extLst>
                    <a:ext uri="{FF2B5EF4-FFF2-40B4-BE49-F238E27FC236}">
                      <a16:creationId xmlns:a16="http://schemas.microsoft.com/office/drawing/2014/main" id="{C88D2B94-A753-40E5-B484-CC9DC50A8B22}"/>
                    </a:ext>
                  </a:extLst>
                </p14:cNvPr>
                <p14:cNvContentPartPr/>
                <p14:nvPr/>
              </p14:nvContentPartPr>
              <p14:xfrm>
                <a:off x="11840619" y="4033925"/>
                <a:ext cx="99000" cy="115200"/>
              </p14:xfrm>
            </p:contentPart>
          </mc:Choice>
          <mc:Fallback xmlns="">
            <p:pic>
              <p:nvPicPr>
                <p:cNvPr id="683" name="Freihand 682">
                  <a:extLst>
                    <a:ext uri="{FF2B5EF4-FFF2-40B4-BE49-F238E27FC236}">
                      <a16:creationId xmlns:a16="http://schemas.microsoft.com/office/drawing/2014/main" id="{C88D2B94-A753-40E5-B484-CC9DC50A8B22}"/>
                    </a:ext>
                  </a:extLst>
                </p:cNvPr>
                <p:cNvPicPr/>
                <p:nvPr/>
              </p:nvPicPr>
              <p:blipFill>
                <a:blip r:embed="rId784"/>
                <a:stretch>
                  <a:fillRect/>
                </a:stretch>
              </p:blipFill>
              <p:spPr>
                <a:xfrm>
                  <a:off x="11836299" y="4029605"/>
                  <a:ext cx="10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684" name="Freihand 683">
                  <a:extLst>
                    <a:ext uri="{FF2B5EF4-FFF2-40B4-BE49-F238E27FC236}">
                      <a16:creationId xmlns:a16="http://schemas.microsoft.com/office/drawing/2014/main" id="{9DA81372-DFFB-44C6-9C83-ECF15FC5038E}"/>
                    </a:ext>
                  </a:extLst>
                </p14:cNvPr>
                <p14:cNvContentPartPr/>
                <p14:nvPr/>
              </p14:nvContentPartPr>
              <p14:xfrm>
                <a:off x="11962659" y="4020965"/>
                <a:ext cx="115920" cy="122760"/>
              </p14:xfrm>
            </p:contentPart>
          </mc:Choice>
          <mc:Fallback xmlns="">
            <p:pic>
              <p:nvPicPr>
                <p:cNvPr id="684" name="Freihand 683">
                  <a:extLst>
                    <a:ext uri="{FF2B5EF4-FFF2-40B4-BE49-F238E27FC236}">
                      <a16:creationId xmlns:a16="http://schemas.microsoft.com/office/drawing/2014/main" id="{9DA81372-DFFB-44C6-9C83-ECF15FC5038E}"/>
                    </a:ext>
                  </a:extLst>
                </p:cNvPr>
                <p:cNvPicPr/>
                <p:nvPr/>
              </p:nvPicPr>
              <p:blipFill>
                <a:blip r:embed="rId786"/>
                <a:stretch>
                  <a:fillRect/>
                </a:stretch>
              </p:blipFill>
              <p:spPr>
                <a:xfrm>
                  <a:off x="11958339" y="4016645"/>
                  <a:ext cx="124560" cy="131400"/>
                </a:xfrm>
                <a:prstGeom prst="rect">
                  <a:avLst/>
                </a:prstGeom>
              </p:spPr>
            </p:pic>
          </mc:Fallback>
        </mc:AlternateContent>
      </p:grpSp>
      <p:grpSp>
        <p:nvGrpSpPr>
          <p:cNvPr id="722" name="Gruppieren 721">
            <a:extLst>
              <a:ext uri="{FF2B5EF4-FFF2-40B4-BE49-F238E27FC236}">
                <a16:creationId xmlns:a16="http://schemas.microsoft.com/office/drawing/2014/main" id="{0EBAAD18-52E2-40B0-897F-E94C45B58074}"/>
              </a:ext>
            </a:extLst>
          </p:cNvPr>
          <p:cNvGrpSpPr/>
          <p:nvPr/>
        </p:nvGrpSpPr>
        <p:grpSpPr>
          <a:xfrm>
            <a:off x="8129739" y="467405"/>
            <a:ext cx="3967560" cy="2909880"/>
            <a:chOff x="8129739" y="467405"/>
            <a:chExt cx="3967560" cy="2909880"/>
          </a:xfrm>
        </p:grpSpPr>
        <mc:AlternateContent xmlns:mc="http://schemas.openxmlformats.org/markup-compatibility/2006" xmlns:p14="http://schemas.microsoft.com/office/powerpoint/2010/main">
          <mc:Choice Requires="p14">
            <p:contentPart p14:bwMode="auto" r:id="rId787">
              <p14:nvContentPartPr>
                <p14:cNvPr id="496" name="Freihand 495">
                  <a:extLst>
                    <a:ext uri="{FF2B5EF4-FFF2-40B4-BE49-F238E27FC236}">
                      <a16:creationId xmlns:a16="http://schemas.microsoft.com/office/drawing/2014/main" id="{2E104AEB-729D-4C28-BA2A-9B3B4D8F342C}"/>
                    </a:ext>
                  </a:extLst>
                </p14:cNvPr>
                <p14:cNvContentPartPr/>
                <p14:nvPr/>
              </p14:nvContentPartPr>
              <p14:xfrm>
                <a:off x="8376339" y="542285"/>
                <a:ext cx="145080" cy="191880"/>
              </p14:xfrm>
            </p:contentPart>
          </mc:Choice>
          <mc:Fallback xmlns="">
            <p:pic>
              <p:nvPicPr>
                <p:cNvPr id="496" name="Freihand 495">
                  <a:extLst>
                    <a:ext uri="{FF2B5EF4-FFF2-40B4-BE49-F238E27FC236}">
                      <a16:creationId xmlns:a16="http://schemas.microsoft.com/office/drawing/2014/main" id="{2E104AEB-729D-4C28-BA2A-9B3B4D8F342C}"/>
                    </a:ext>
                  </a:extLst>
                </p:cNvPr>
                <p:cNvPicPr/>
                <p:nvPr/>
              </p:nvPicPr>
              <p:blipFill>
                <a:blip r:embed="rId788"/>
                <a:stretch>
                  <a:fillRect/>
                </a:stretch>
              </p:blipFill>
              <p:spPr>
                <a:xfrm>
                  <a:off x="8372019" y="537965"/>
                  <a:ext cx="153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97" name="Freihand 496">
                  <a:extLst>
                    <a:ext uri="{FF2B5EF4-FFF2-40B4-BE49-F238E27FC236}">
                      <a16:creationId xmlns:a16="http://schemas.microsoft.com/office/drawing/2014/main" id="{DF3E0875-2020-48E4-94D5-B8516EBBB8ED}"/>
                    </a:ext>
                  </a:extLst>
                </p14:cNvPr>
                <p14:cNvContentPartPr/>
                <p14:nvPr/>
              </p14:nvContentPartPr>
              <p14:xfrm>
                <a:off x="8483259" y="547685"/>
                <a:ext cx="15840" cy="184320"/>
              </p14:xfrm>
            </p:contentPart>
          </mc:Choice>
          <mc:Fallback xmlns="">
            <p:pic>
              <p:nvPicPr>
                <p:cNvPr id="497" name="Freihand 496">
                  <a:extLst>
                    <a:ext uri="{FF2B5EF4-FFF2-40B4-BE49-F238E27FC236}">
                      <a16:creationId xmlns:a16="http://schemas.microsoft.com/office/drawing/2014/main" id="{DF3E0875-2020-48E4-94D5-B8516EBBB8ED}"/>
                    </a:ext>
                  </a:extLst>
                </p:cNvPr>
                <p:cNvPicPr/>
                <p:nvPr/>
              </p:nvPicPr>
              <p:blipFill>
                <a:blip r:embed="rId790"/>
                <a:stretch>
                  <a:fillRect/>
                </a:stretch>
              </p:blipFill>
              <p:spPr>
                <a:xfrm>
                  <a:off x="8478939" y="543365"/>
                  <a:ext cx="24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98" name="Freihand 497">
                  <a:extLst>
                    <a:ext uri="{FF2B5EF4-FFF2-40B4-BE49-F238E27FC236}">
                      <a16:creationId xmlns:a16="http://schemas.microsoft.com/office/drawing/2014/main" id="{11018246-2F92-42A3-8ECB-CA2AB115C2C6}"/>
                    </a:ext>
                  </a:extLst>
                </p14:cNvPr>
                <p14:cNvContentPartPr/>
                <p14:nvPr/>
              </p14:nvContentPartPr>
              <p14:xfrm>
                <a:off x="8411979" y="492965"/>
                <a:ext cx="230400" cy="213480"/>
              </p14:xfrm>
            </p:contentPart>
          </mc:Choice>
          <mc:Fallback xmlns="">
            <p:pic>
              <p:nvPicPr>
                <p:cNvPr id="498" name="Freihand 497">
                  <a:extLst>
                    <a:ext uri="{FF2B5EF4-FFF2-40B4-BE49-F238E27FC236}">
                      <a16:creationId xmlns:a16="http://schemas.microsoft.com/office/drawing/2014/main" id="{11018246-2F92-42A3-8ECB-CA2AB115C2C6}"/>
                    </a:ext>
                  </a:extLst>
                </p:cNvPr>
                <p:cNvPicPr/>
                <p:nvPr/>
              </p:nvPicPr>
              <p:blipFill>
                <a:blip r:embed="rId792"/>
                <a:stretch>
                  <a:fillRect/>
                </a:stretch>
              </p:blipFill>
              <p:spPr>
                <a:xfrm>
                  <a:off x="8407659" y="488645"/>
                  <a:ext cx="239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99" name="Freihand 498">
                  <a:extLst>
                    <a:ext uri="{FF2B5EF4-FFF2-40B4-BE49-F238E27FC236}">
                      <a16:creationId xmlns:a16="http://schemas.microsoft.com/office/drawing/2014/main" id="{00AB9494-57CD-4814-8E5E-0B37055D4716}"/>
                    </a:ext>
                  </a:extLst>
                </p14:cNvPr>
                <p14:cNvContentPartPr/>
                <p14:nvPr/>
              </p14:nvContentPartPr>
              <p14:xfrm>
                <a:off x="8651019" y="496205"/>
                <a:ext cx="34200" cy="196920"/>
              </p14:xfrm>
            </p:contentPart>
          </mc:Choice>
          <mc:Fallback xmlns="">
            <p:pic>
              <p:nvPicPr>
                <p:cNvPr id="499" name="Freihand 498">
                  <a:extLst>
                    <a:ext uri="{FF2B5EF4-FFF2-40B4-BE49-F238E27FC236}">
                      <a16:creationId xmlns:a16="http://schemas.microsoft.com/office/drawing/2014/main" id="{00AB9494-57CD-4814-8E5E-0B37055D4716}"/>
                    </a:ext>
                  </a:extLst>
                </p:cNvPr>
                <p:cNvPicPr/>
                <p:nvPr/>
              </p:nvPicPr>
              <p:blipFill>
                <a:blip r:embed="rId794"/>
                <a:stretch>
                  <a:fillRect/>
                </a:stretch>
              </p:blipFill>
              <p:spPr>
                <a:xfrm>
                  <a:off x="8646699" y="491885"/>
                  <a:ext cx="428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00" name="Freihand 499">
                  <a:extLst>
                    <a:ext uri="{FF2B5EF4-FFF2-40B4-BE49-F238E27FC236}">
                      <a16:creationId xmlns:a16="http://schemas.microsoft.com/office/drawing/2014/main" id="{6DBDE7E7-B934-4ED0-8408-13151C4CB2C5}"/>
                    </a:ext>
                  </a:extLst>
                </p14:cNvPr>
                <p14:cNvContentPartPr/>
                <p14:nvPr/>
              </p14:nvContentPartPr>
              <p14:xfrm>
                <a:off x="8683059" y="606725"/>
                <a:ext cx="151200" cy="173160"/>
              </p14:xfrm>
            </p:contentPart>
          </mc:Choice>
          <mc:Fallback xmlns="">
            <p:pic>
              <p:nvPicPr>
                <p:cNvPr id="500" name="Freihand 499">
                  <a:extLst>
                    <a:ext uri="{FF2B5EF4-FFF2-40B4-BE49-F238E27FC236}">
                      <a16:creationId xmlns:a16="http://schemas.microsoft.com/office/drawing/2014/main" id="{6DBDE7E7-B934-4ED0-8408-13151C4CB2C5}"/>
                    </a:ext>
                  </a:extLst>
                </p:cNvPr>
                <p:cNvPicPr/>
                <p:nvPr/>
              </p:nvPicPr>
              <p:blipFill>
                <a:blip r:embed="rId796"/>
                <a:stretch>
                  <a:fillRect/>
                </a:stretch>
              </p:blipFill>
              <p:spPr>
                <a:xfrm>
                  <a:off x="8678739" y="602405"/>
                  <a:ext cx="159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01" name="Freihand 500">
                  <a:extLst>
                    <a:ext uri="{FF2B5EF4-FFF2-40B4-BE49-F238E27FC236}">
                      <a16:creationId xmlns:a16="http://schemas.microsoft.com/office/drawing/2014/main" id="{9D859B08-259B-4281-9A97-F087BB60227B}"/>
                    </a:ext>
                  </a:extLst>
                </p14:cNvPr>
                <p14:cNvContentPartPr/>
                <p14:nvPr/>
              </p14:nvContentPartPr>
              <p14:xfrm>
                <a:off x="8862339" y="633725"/>
                <a:ext cx="26640" cy="16920"/>
              </p14:xfrm>
            </p:contentPart>
          </mc:Choice>
          <mc:Fallback xmlns="">
            <p:pic>
              <p:nvPicPr>
                <p:cNvPr id="501" name="Freihand 500">
                  <a:extLst>
                    <a:ext uri="{FF2B5EF4-FFF2-40B4-BE49-F238E27FC236}">
                      <a16:creationId xmlns:a16="http://schemas.microsoft.com/office/drawing/2014/main" id="{9D859B08-259B-4281-9A97-F087BB60227B}"/>
                    </a:ext>
                  </a:extLst>
                </p:cNvPr>
                <p:cNvPicPr/>
                <p:nvPr/>
              </p:nvPicPr>
              <p:blipFill>
                <a:blip r:embed="rId798"/>
                <a:stretch>
                  <a:fillRect/>
                </a:stretch>
              </p:blipFill>
              <p:spPr>
                <a:xfrm>
                  <a:off x="8858019" y="629405"/>
                  <a:ext cx="35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02" name="Freihand 501">
                  <a:extLst>
                    <a:ext uri="{FF2B5EF4-FFF2-40B4-BE49-F238E27FC236}">
                      <a16:creationId xmlns:a16="http://schemas.microsoft.com/office/drawing/2014/main" id="{940106F0-1856-44EC-A941-17CF8C0AF7F1}"/>
                    </a:ext>
                  </a:extLst>
                </p14:cNvPr>
                <p14:cNvContentPartPr/>
                <p14:nvPr/>
              </p14:nvContentPartPr>
              <p14:xfrm>
                <a:off x="9077979" y="467405"/>
                <a:ext cx="155520" cy="225000"/>
              </p14:xfrm>
            </p:contentPart>
          </mc:Choice>
          <mc:Fallback xmlns="">
            <p:pic>
              <p:nvPicPr>
                <p:cNvPr id="502" name="Freihand 501">
                  <a:extLst>
                    <a:ext uri="{FF2B5EF4-FFF2-40B4-BE49-F238E27FC236}">
                      <a16:creationId xmlns:a16="http://schemas.microsoft.com/office/drawing/2014/main" id="{940106F0-1856-44EC-A941-17CF8C0AF7F1}"/>
                    </a:ext>
                  </a:extLst>
                </p:cNvPr>
                <p:cNvPicPr/>
                <p:nvPr/>
              </p:nvPicPr>
              <p:blipFill>
                <a:blip r:embed="rId800"/>
                <a:stretch>
                  <a:fillRect/>
                </a:stretch>
              </p:blipFill>
              <p:spPr>
                <a:xfrm>
                  <a:off x="9073659" y="463085"/>
                  <a:ext cx="1641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03" name="Freihand 502">
                  <a:extLst>
                    <a:ext uri="{FF2B5EF4-FFF2-40B4-BE49-F238E27FC236}">
                      <a16:creationId xmlns:a16="http://schemas.microsoft.com/office/drawing/2014/main" id="{29047E2A-3C0E-4C6E-9F38-8433E0EAAF59}"/>
                    </a:ext>
                  </a:extLst>
                </p14:cNvPr>
                <p14:cNvContentPartPr/>
                <p14:nvPr/>
              </p14:nvContentPartPr>
              <p14:xfrm>
                <a:off x="9300819" y="490445"/>
                <a:ext cx="170280" cy="221040"/>
              </p14:xfrm>
            </p:contentPart>
          </mc:Choice>
          <mc:Fallback xmlns="">
            <p:pic>
              <p:nvPicPr>
                <p:cNvPr id="503" name="Freihand 502">
                  <a:extLst>
                    <a:ext uri="{FF2B5EF4-FFF2-40B4-BE49-F238E27FC236}">
                      <a16:creationId xmlns:a16="http://schemas.microsoft.com/office/drawing/2014/main" id="{29047E2A-3C0E-4C6E-9F38-8433E0EAAF59}"/>
                    </a:ext>
                  </a:extLst>
                </p:cNvPr>
                <p:cNvPicPr/>
                <p:nvPr/>
              </p:nvPicPr>
              <p:blipFill>
                <a:blip r:embed="rId802"/>
                <a:stretch>
                  <a:fillRect/>
                </a:stretch>
              </p:blipFill>
              <p:spPr>
                <a:xfrm>
                  <a:off x="9296499" y="486125"/>
                  <a:ext cx="178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08" name="Freihand 507">
                  <a:extLst>
                    <a:ext uri="{FF2B5EF4-FFF2-40B4-BE49-F238E27FC236}">
                      <a16:creationId xmlns:a16="http://schemas.microsoft.com/office/drawing/2014/main" id="{D67AB96C-204A-47E6-8A38-C369547E1B9C}"/>
                    </a:ext>
                  </a:extLst>
                </p14:cNvPr>
                <p14:cNvContentPartPr/>
                <p14:nvPr/>
              </p14:nvContentPartPr>
              <p14:xfrm>
                <a:off x="8602419" y="906245"/>
                <a:ext cx="28440" cy="178560"/>
              </p14:xfrm>
            </p:contentPart>
          </mc:Choice>
          <mc:Fallback xmlns="">
            <p:pic>
              <p:nvPicPr>
                <p:cNvPr id="508" name="Freihand 507">
                  <a:extLst>
                    <a:ext uri="{FF2B5EF4-FFF2-40B4-BE49-F238E27FC236}">
                      <a16:creationId xmlns:a16="http://schemas.microsoft.com/office/drawing/2014/main" id="{D67AB96C-204A-47E6-8A38-C369547E1B9C}"/>
                    </a:ext>
                  </a:extLst>
                </p:cNvPr>
                <p:cNvPicPr/>
                <p:nvPr/>
              </p:nvPicPr>
              <p:blipFill>
                <a:blip r:embed="rId804"/>
                <a:stretch>
                  <a:fillRect/>
                </a:stretch>
              </p:blipFill>
              <p:spPr>
                <a:xfrm>
                  <a:off x="8598099" y="901925"/>
                  <a:ext cx="37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09" name="Freihand 508">
                  <a:extLst>
                    <a:ext uri="{FF2B5EF4-FFF2-40B4-BE49-F238E27FC236}">
                      <a16:creationId xmlns:a16="http://schemas.microsoft.com/office/drawing/2014/main" id="{A9A5FCFE-F11B-494B-9208-02805472F953}"/>
                    </a:ext>
                  </a:extLst>
                </p14:cNvPr>
                <p14:cNvContentPartPr/>
                <p14:nvPr/>
              </p14:nvContentPartPr>
              <p14:xfrm>
                <a:off x="8521779" y="1057085"/>
                <a:ext cx="147600" cy="35640"/>
              </p14:xfrm>
            </p:contentPart>
          </mc:Choice>
          <mc:Fallback xmlns="">
            <p:pic>
              <p:nvPicPr>
                <p:cNvPr id="509" name="Freihand 508">
                  <a:extLst>
                    <a:ext uri="{FF2B5EF4-FFF2-40B4-BE49-F238E27FC236}">
                      <a16:creationId xmlns:a16="http://schemas.microsoft.com/office/drawing/2014/main" id="{A9A5FCFE-F11B-494B-9208-02805472F953}"/>
                    </a:ext>
                  </a:extLst>
                </p:cNvPr>
                <p:cNvPicPr/>
                <p:nvPr/>
              </p:nvPicPr>
              <p:blipFill>
                <a:blip r:embed="rId806"/>
                <a:stretch>
                  <a:fillRect/>
                </a:stretch>
              </p:blipFill>
              <p:spPr>
                <a:xfrm>
                  <a:off x="8517459" y="1052765"/>
                  <a:ext cx="156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0" name="Freihand 509">
                  <a:extLst>
                    <a:ext uri="{FF2B5EF4-FFF2-40B4-BE49-F238E27FC236}">
                      <a16:creationId xmlns:a16="http://schemas.microsoft.com/office/drawing/2014/main" id="{1B508C3C-AC0E-4B41-A2F6-EC29971F4A3C}"/>
                    </a:ext>
                  </a:extLst>
                </p14:cNvPr>
                <p14:cNvContentPartPr/>
                <p14:nvPr/>
              </p14:nvContentPartPr>
              <p14:xfrm>
                <a:off x="8509539" y="872045"/>
                <a:ext cx="179280" cy="5040"/>
              </p14:xfrm>
            </p:contentPart>
          </mc:Choice>
          <mc:Fallback xmlns="">
            <p:pic>
              <p:nvPicPr>
                <p:cNvPr id="510" name="Freihand 509">
                  <a:extLst>
                    <a:ext uri="{FF2B5EF4-FFF2-40B4-BE49-F238E27FC236}">
                      <a16:creationId xmlns:a16="http://schemas.microsoft.com/office/drawing/2014/main" id="{1B508C3C-AC0E-4B41-A2F6-EC29971F4A3C}"/>
                    </a:ext>
                  </a:extLst>
                </p:cNvPr>
                <p:cNvPicPr/>
                <p:nvPr/>
              </p:nvPicPr>
              <p:blipFill>
                <a:blip r:embed="rId808"/>
                <a:stretch>
                  <a:fillRect/>
                </a:stretch>
              </p:blipFill>
              <p:spPr>
                <a:xfrm>
                  <a:off x="8505219" y="867725"/>
                  <a:ext cx="187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11" name="Freihand 510">
                  <a:extLst>
                    <a:ext uri="{FF2B5EF4-FFF2-40B4-BE49-F238E27FC236}">
                      <a16:creationId xmlns:a16="http://schemas.microsoft.com/office/drawing/2014/main" id="{60209259-A0BD-406A-B812-EB1AE7517FB5}"/>
                    </a:ext>
                  </a:extLst>
                </p14:cNvPr>
                <p14:cNvContentPartPr/>
                <p14:nvPr/>
              </p14:nvContentPartPr>
              <p14:xfrm>
                <a:off x="8757219" y="850085"/>
                <a:ext cx="388440" cy="233280"/>
              </p14:xfrm>
            </p:contentPart>
          </mc:Choice>
          <mc:Fallback xmlns="">
            <p:pic>
              <p:nvPicPr>
                <p:cNvPr id="511" name="Freihand 510">
                  <a:extLst>
                    <a:ext uri="{FF2B5EF4-FFF2-40B4-BE49-F238E27FC236}">
                      <a16:creationId xmlns:a16="http://schemas.microsoft.com/office/drawing/2014/main" id="{60209259-A0BD-406A-B812-EB1AE7517FB5}"/>
                    </a:ext>
                  </a:extLst>
                </p:cNvPr>
                <p:cNvPicPr/>
                <p:nvPr/>
              </p:nvPicPr>
              <p:blipFill>
                <a:blip r:embed="rId810"/>
                <a:stretch>
                  <a:fillRect/>
                </a:stretch>
              </p:blipFill>
              <p:spPr>
                <a:xfrm>
                  <a:off x="8752899" y="845765"/>
                  <a:ext cx="397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2" name="Freihand 511">
                  <a:extLst>
                    <a:ext uri="{FF2B5EF4-FFF2-40B4-BE49-F238E27FC236}">
                      <a16:creationId xmlns:a16="http://schemas.microsoft.com/office/drawing/2014/main" id="{8F7B40A6-6FCE-4022-AD06-1EA28B82A838}"/>
                    </a:ext>
                  </a:extLst>
                </p14:cNvPr>
                <p14:cNvContentPartPr/>
                <p14:nvPr/>
              </p14:nvContentPartPr>
              <p14:xfrm>
                <a:off x="9037659" y="942605"/>
                <a:ext cx="177480" cy="33480"/>
              </p14:xfrm>
            </p:contentPart>
          </mc:Choice>
          <mc:Fallback xmlns="">
            <p:pic>
              <p:nvPicPr>
                <p:cNvPr id="512" name="Freihand 511">
                  <a:extLst>
                    <a:ext uri="{FF2B5EF4-FFF2-40B4-BE49-F238E27FC236}">
                      <a16:creationId xmlns:a16="http://schemas.microsoft.com/office/drawing/2014/main" id="{8F7B40A6-6FCE-4022-AD06-1EA28B82A838}"/>
                    </a:ext>
                  </a:extLst>
                </p:cNvPr>
                <p:cNvPicPr/>
                <p:nvPr/>
              </p:nvPicPr>
              <p:blipFill>
                <a:blip r:embed="rId812"/>
                <a:stretch>
                  <a:fillRect/>
                </a:stretch>
              </p:blipFill>
              <p:spPr>
                <a:xfrm>
                  <a:off x="9033339" y="938285"/>
                  <a:ext cx="186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13" name="Freihand 512">
                  <a:extLst>
                    <a:ext uri="{FF2B5EF4-FFF2-40B4-BE49-F238E27FC236}">
                      <a16:creationId xmlns:a16="http://schemas.microsoft.com/office/drawing/2014/main" id="{2384A8CC-5DCC-4577-83CF-70360D72E690}"/>
                    </a:ext>
                  </a:extLst>
                </p14:cNvPr>
                <p14:cNvContentPartPr/>
                <p14:nvPr/>
              </p14:nvContentPartPr>
              <p14:xfrm>
                <a:off x="9289299" y="855845"/>
                <a:ext cx="87120" cy="141840"/>
              </p14:xfrm>
            </p:contentPart>
          </mc:Choice>
          <mc:Fallback xmlns="">
            <p:pic>
              <p:nvPicPr>
                <p:cNvPr id="513" name="Freihand 512">
                  <a:extLst>
                    <a:ext uri="{FF2B5EF4-FFF2-40B4-BE49-F238E27FC236}">
                      <a16:creationId xmlns:a16="http://schemas.microsoft.com/office/drawing/2014/main" id="{2384A8CC-5DCC-4577-83CF-70360D72E690}"/>
                    </a:ext>
                  </a:extLst>
                </p:cNvPr>
                <p:cNvPicPr/>
                <p:nvPr/>
              </p:nvPicPr>
              <p:blipFill>
                <a:blip r:embed="rId814"/>
                <a:stretch>
                  <a:fillRect/>
                </a:stretch>
              </p:blipFill>
              <p:spPr>
                <a:xfrm>
                  <a:off x="9284979" y="851525"/>
                  <a:ext cx="95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14" name="Freihand 513">
                  <a:extLst>
                    <a:ext uri="{FF2B5EF4-FFF2-40B4-BE49-F238E27FC236}">
                      <a16:creationId xmlns:a16="http://schemas.microsoft.com/office/drawing/2014/main" id="{CE9A91C9-7BDB-46E1-B809-84147808A495}"/>
                    </a:ext>
                  </a:extLst>
                </p14:cNvPr>
                <p14:cNvContentPartPr/>
                <p14:nvPr/>
              </p14:nvContentPartPr>
              <p14:xfrm>
                <a:off x="9472899" y="844685"/>
                <a:ext cx="130680" cy="159480"/>
              </p14:xfrm>
            </p:contentPart>
          </mc:Choice>
          <mc:Fallback xmlns="">
            <p:pic>
              <p:nvPicPr>
                <p:cNvPr id="514" name="Freihand 513">
                  <a:extLst>
                    <a:ext uri="{FF2B5EF4-FFF2-40B4-BE49-F238E27FC236}">
                      <a16:creationId xmlns:a16="http://schemas.microsoft.com/office/drawing/2014/main" id="{CE9A91C9-7BDB-46E1-B809-84147808A495}"/>
                    </a:ext>
                  </a:extLst>
                </p:cNvPr>
                <p:cNvPicPr/>
                <p:nvPr/>
              </p:nvPicPr>
              <p:blipFill>
                <a:blip r:embed="rId816"/>
                <a:stretch>
                  <a:fillRect/>
                </a:stretch>
              </p:blipFill>
              <p:spPr>
                <a:xfrm>
                  <a:off x="9468579" y="840365"/>
                  <a:ext cx="139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15" name="Freihand 514">
                  <a:extLst>
                    <a:ext uri="{FF2B5EF4-FFF2-40B4-BE49-F238E27FC236}">
                      <a16:creationId xmlns:a16="http://schemas.microsoft.com/office/drawing/2014/main" id="{01469728-7B64-437A-9790-EC8C7EF23B2C}"/>
                    </a:ext>
                  </a:extLst>
                </p14:cNvPr>
                <p14:cNvContentPartPr/>
                <p14:nvPr/>
              </p14:nvContentPartPr>
              <p14:xfrm>
                <a:off x="8387859" y="833165"/>
                <a:ext cx="90000" cy="50760"/>
              </p14:xfrm>
            </p:contentPart>
          </mc:Choice>
          <mc:Fallback xmlns="">
            <p:pic>
              <p:nvPicPr>
                <p:cNvPr id="515" name="Freihand 514">
                  <a:extLst>
                    <a:ext uri="{FF2B5EF4-FFF2-40B4-BE49-F238E27FC236}">
                      <a16:creationId xmlns:a16="http://schemas.microsoft.com/office/drawing/2014/main" id="{01469728-7B64-437A-9790-EC8C7EF23B2C}"/>
                    </a:ext>
                  </a:extLst>
                </p:cNvPr>
                <p:cNvPicPr/>
                <p:nvPr/>
              </p:nvPicPr>
              <p:blipFill>
                <a:blip r:embed="rId818"/>
                <a:stretch>
                  <a:fillRect/>
                </a:stretch>
              </p:blipFill>
              <p:spPr>
                <a:xfrm>
                  <a:off x="8383539" y="828845"/>
                  <a:ext cx="98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16" name="Freihand 515">
                  <a:extLst>
                    <a:ext uri="{FF2B5EF4-FFF2-40B4-BE49-F238E27FC236}">
                      <a16:creationId xmlns:a16="http://schemas.microsoft.com/office/drawing/2014/main" id="{0B65D725-6910-4D6B-BD3D-329241826DCA}"/>
                    </a:ext>
                  </a:extLst>
                </p14:cNvPr>
                <p14:cNvContentPartPr/>
                <p14:nvPr/>
              </p14:nvContentPartPr>
              <p14:xfrm>
                <a:off x="9658299" y="757925"/>
                <a:ext cx="103680" cy="106920"/>
              </p14:xfrm>
            </p:contentPart>
          </mc:Choice>
          <mc:Fallback xmlns="">
            <p:pic>
              <p:nvPicPr>
                <p:cNvPr id="516" name="Freihand 515">
                  <a:extLst>
                    <a:ext uri="{FF2B5EF4-FFF2-40B4-BE49-F238E27FC236}">
                      <a16:creationId xmlns:a16="http://schemas.microsoft.com/office/drawing/2014/main" id="{0B65D725-6910-4D6B-BD3D-329241826DCA}"/>
                    </a:ext>
                  </a:extLst>
                </p:cNvPr>
                <p:cNvPicPr/>
                <p:nvPr/>
              </p:nvPicPr>
              <p:blipFill>
                <a:blip r:embed="rId820"/>
                <a:stretch>
                  <a:fillRect/>
                </a:stretch>
              </p:blipFill>
              <p:spPr>
                <a:xfrm>
                  <a:off x="9653979" y="753605"/>
                  <a:ext cx="112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18" name="Freihand 517">
                  <a:extLst>
                    <a:ext uri="{FF2B5EF4-FFF2-40B4-BE49-F238E27FC236}">
                      <a16:creationId xmlns:a16="http://schemas.microsoft.com/office/drawing/2014/main" id="{490BA4D9-6D11-4CB3-9866-B4576FA4FEFC}"/>
                    </a:ext>
                  </a:extLst>
                </p14:cNvPr>
                <p14:cNvContentPartPr/>
                <p14:nvPr/>
              </p14:nvContentPartPr>
              <p14:xfrm>
                <a:off x="8129739" y="1286405"/>
                <a:ext cx="117000" cy="136800"/>
              </p14:xfrm>
            </p:contentPart>
          </mc:Choice>
          <mc:Fallback xmlns="">
            <p:pic>
              <p:nvPicPr>
                <p:cNvPr id="518" name="Freihand 517">
                  <a:extLst>
                    <a:ext uri="{FF2B5EF4-FFF2-40B4-BE49-F238E27FC236}">
                      <a16:creationId xmlns:a16="http://schemas.microsoft.com/office/drawing/2014/main" id="{490BA4D9-6D11-4CB3-9866-B4576FA4FEFC}"/>
                    </a:ext>
                  </a:extLst>
                </p:cNvPr>
                <p:cNvPicPr/>
                <p:nvPr/>
              </p:nvPicPr>
              <p:blipFill>
                <a:blip r:embed="rId822"/>
                <a:stretch>
                  <a:fillRect/>
                </a:stretch>
              </p:blipFill>
              <p:spPr>
                <a:xfrm>
                  <a:off x="8125419" y="1282085"/>
                  <a:ext cx="125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19" name="Freihand 518">
                  <a:extLst>
                    <a:ext uri="{FF2B5EF4-FFF2-40B4-BE49-F238E27FC236}">
                      <a16:creationId xmlns:a16="http://schemas.microsoft.com/office/drawing/2014/main" id="{1DC9FE8F-B650-474C-AA61-4C3D457641E9}"/>
                    </a:ext>
                  </a:extLst>
                </p14:cNvPr>
                <p14:cNvContentPartPr/>
                <p14:nvPr/>
              </p14:nvContentPartPr>
              <p14:xfrm>
                <a:off x="8166099" y="1282445"/>
                <a:ext cx="104040" cy="6840"/>
              </p14:xfrm>
            </p:contentPart>
          </mc:Choice>
          <mc:Fallback xmlns="">
            <p:pic>
              <p:nvPicPr>
                <p:cNvPr id="519" name="Freihand 518">
                  <a:extLst>
                    <a:ext uri="{FF2B5EF4-FFF2-40B4-BE49-F238E27FC236}">
                      <a16:creationId xmlns:a16="http://schemas.microsoft.com/office/drawing/2014/main" id="{1DC9FE8F-B650-474C-AA61-4C3D457641E9}"/>
                    </a:ext>
                  </a:extLst>
                </p:cNvPr>
                <p:cNvPicPr/>
                <p:nvPr/>
              </p:nvPicPr>
              <p:blipFill>
                <a:blip r:embed="rId824"/>
                <a:stretch>
                  <a:fillRect/>
                </a:stretch>
              </p:blipFill>
              <p:spPr>
                <a:xfrm>
                  <a:off x="8161779" y="1278125"/>
                  <a:ext cx="112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20" name="Freihand 519">
                  <a:extLst>
                    <a:ext uri="{FF2B5EF4-FFF2-40B4-BE49-F238E27FC236}">
                      <a16:creationId xmlns:a16="http://schemas.microsoft.com/office/drawing/2014/main" id="{CFE9123A-E86F-4D38-8097-11BDF0C71A04}"/>
                    </a:ext>
                  </a:extLst>
                </p14:cNvPr>
                <p14:cNvContentPartPr/>
                <p14:nvPr/>
              </p14:nvContentPartPr>
              <p14:xfrm>
                <a:off x="8318739" y="1277405"/>
                <a:ext cx="112680" cy="97560"/>
              </p14:xfrm>
            </p:contentPart>
          </mc:Choice>
          <mc:Fallback xmlns="">
            <p:pic>
              <p:nvPicPr>
                <p:cNvPr id="520" name="Freihand 519">
                  <a:extLst>
                    <a:ext uri="{FF2B5EF4-FFF2-40B4-BE49-F238E27FC236}">
                      <a16:creationId xmlns:a16="http://schemas.microsoft.com/office/drawing/2014/main" id="{CFE9123A-E86F-4D38-8097-11BDF0C71A04}"/>
                    </a:ext>
                  </a:extLst>
                </p:cNvPr>
                <p:cNvPicPr/>
                <p:nvPr/>
              </p:nvPicPr>
              <p:blipFill>
                <a:blip r:embed="rId826"/>
                <a:stretch>
                  <a:fillRect/>
                </a:stretch>
              </p:blipFill>
              <p:spPr>
                <a:xfrm>
                  <a:off x="8314419" y="1273085"/>
                  <a:ext cx="121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1" name="Freihand 520">
                  <a:extLst>
                    <a:ext uri="{FF2B5EF4-FFF2-40B4-BE49-F238E27FC236}">
                      <a16:creationId xmlns:a16="http://schemas.microsoft.com/office/drawing/2014/main" id="{5B4DB2C8-14EB-4B46-89BA-EB2B6E645F5E}"/>
                    </a:ext>
                  </a:extLst>
                </p14:cNvPr>
                <p14:cNvContentPartPr/>
                <p14:nvPr/>
              </p14:nvContentPartPr>
              <p14:xfrm>
                <a:off x="8490099" y="1293965"/>
                <a:ext cx="344160" cy="65880"/>
              </p14:xfrm>
            </p:contentPart>
          </mc:Choice>
          <mc:Fallback xmlns="">
            <p:pic>
              <p:nvPicPr>
                <p:cNvPr id="521" name="Freihand 520">
                  <a:extLst>
                    <a:ext uri="{FF2B5EF4-FFF2-40B4-BE49-F238E27FC236}">
                      <a16:creationId xmlns:a16="http://schemas.microsoft.com/office/drawing/2014/main" id="{5B4DB2C8-14EB-4B46-89BA-EB2B6E645F5E}"/>
                    </a:ext>
                  </a:extLst>
                </p:cNvPr>
                <p:cNvPicPr/>
                <p:nvPr/>
              </p:nvPicPr>
              <p:blipFill>
                <a:blip r:embed="rId828"/>
                <a:stretch>
                  <a:fillRect/>
                </a:stretch>
              </p:blipFill>
              <p:spPr>
                <a:xfrm>
                  <a:off x="8485779" y="1289645"/>
                  <a:ext cx="352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22" name="Freihand 521">
                  <a:extLst>
                    <a:ext uri="{FF2B5EF4-FFF2-40B4-BE49-F238E27FC236}">
                      <a16:creationId xmlns:a16="http://schemas.microsoft.com/office/drawing/2014/main" id="{47901E47-7C63-438F-A0A4-10C5ABC09A67}"/>
                    </a:ext>
                  </a:extLst>
                </p14:cNvPr>
                <p14:cNvContentPartPr/>
                <p14:nvPr/>
              </p14:nvContentPartPr>
              <p14:xfrm>
                <a:off x="8958099" y="1265885"/>
                <a:ext cx="9360" cy="110160"/>
              </p14:xfrm>
            </p:contentPart>
          </mc:Choice>
          <mc:Fallback xmlns="">
            <p:pic>
              <p:nvPicPr>
                <p:cNvPr id="522" name="Freihand 521">
                  <a:extLst>
                    <a:ext uri="{FF2B5EF4-FFF2-40B4-BE49-F238E27FC236}">
                      <a16:creationId xmlns:a16="http://schemas.microsoft.com/office/drawing/2014/main" id="{47901E47-7C63-438F-A0A4-10C5ABC09A67}"/>
                    </a:ext>
                  </a:extLst>
                </p:cNvPr>
                <p:cNvPicPr/>
                <p:nvPr/>
              </p:nvPicPr>
              <p:blipFill>
                <a:blip r:embed="rId830"/>
                <a:stretch>
                  <a:fillRect/>
                </a:stretch>
              </p:blipFill>
              <p:spPr>
                <a:xfrm>
                  <a:off x="8953779" y="1261565"/>
                  <a:ext cx="1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23" name="Freihand 522">
                  <a:extLst>
                    <a:ext uri="{FF2B5EF4-FFF2-40B4-BE49-F238E27FC236}">
                      <a16:creationId xmlns:a16="http://schemas.microsoft.com/office/drawing/2014/main" id="{10294979-78DF-4A33-A623-15CE125969CE}"/>
                    </a:ext>
                  </a:extLst>
                </p14:cNvPr>
                <p14:cNvContentPartPr/>
                <p14:nvPr/>
              </p14:nvContentPartPr>
              <p14:xfrm>
                <a:off x="9027579" y="1253645"/>
                <a:ext cx="119880" cy="123480"/>
              </p14:xfrm>
            </p:contentPart>
          </mc:Choice>
          <mc:Fallback xmlns="">
            <p:pic>
              <p:nvPicPr>
                <p:cNvPr id="523" name="Freihand 522">
                  <a:extLst>
                    <a:ext uri="{FF2B5EF4-FFF2-40B4-BE49-F238E27FC236}">
                      <a16:creationId xmlns:a16="http://schemas.microsoft.com/office/drawing/2014/main" id="{10294979-78DF-4A33-A623-15CE125969CE}"/>
                    </a:ext>
                  </a:extLst>
                </p:cNvPr>
                <p:cNvPicPr/>
                <p:nvPr/>
              </p:nvPicPr>
              <p:blipFill>
                <a:blip r:embed="rId832"/>
                <a:stretch>
                  <a:fillRect/>
                </a:stretch>
              </p:blipFill>
              <p:spPr>
                <a:xfrm>
                  <a:off x="9023259" y="1249325"/>
                  <a:ext cx="128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24" name="Freihand 523">
                  <a:extLst>
                    <a:ext uri="{FF2B5EF4-FFF2-40B4-BE49-F238E27FC236}">
                      <a16:creationId xmlns:a16="http://schemas.microsoft.com/office/drawing/2014/main" id="{7CC52714-A6F6-49E3-9641-80FB3484BA65}"/>
                    </a:ext>
                  </a:extLst>
                </p14:cNvPr>
                <p14:cNvContentPartPr/>
                <p14:nvPr/>
              </p14:nvContentPartPr>
              <p14:xfrm>
                <a:off x="9026859" y="1223045"/>
                <a:ext cx="113760" cy="23400"/>
              </p14:xfrm>
            </p:contentPart>
          </mc:Choice>
          <mc:Fallback xmlns="">
            <p:pic>
              <p:nvPicPr>
                <p:cNvPr id="524" name="Freihand 523">
                  <a:extLst>
                    <a:ext uri="{FF2B5EF4-FFF2-40B4-BE49-F238E27FC236}">
                      <a16:creationId xmlns:a16="http://schemas.microsoft.com/office/drawing/2014/main" id="{7CC52714-A6F6-49E3-9641-80FB3484BA65}"/>
                    </a:ext>
                  </a:extLst>
                </p:cNvPr>
                <p:cNvPicPr/>
                <p:nvPr/>
              </p:nvPicPr>
              <p:blipFill>
                <a:blip r:embed="rId834"/>
                <a:stretch>
                  <a:fillRect/>
                </a:stretch>
              </p:blipFill>
              <p:spPr>
                <a:xfrm>
                  <a:off x="9022539" y="1218725"/>
                  <a:ext cx="122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25" name="Freihand 524">
                  <a:extLst>
                    <a:ext uri="{FF2B5EF4-FFF2-40B4-BE49-F238E27FC236}">
                      <a16:creationId xmlns:a16="http://schemas.microsoft.com/office/drawing/2014/main" id="{88D2A7F6-9594-453B-A7AF-3989AD35B85D}"/>
                    </a:ext>
                  </a:extLst>
                </p14:cNvPr>
                <p14:cNvContentPartPr/>
                <p14:nvPr/>
              </p14:nvContentPartPr>
              <p14:xfrm>
                <a:off x="9219819" y="1244285"/>
                <a:ext cx="100440" cy="108360"/>
              </p14:xfrm>
            </p:contentPart>
          </mc:Choice>
          <mc:Fallback xmlns="">
            <p:pic>
              <p:nvPicPr>
                <p:cNvPr id="525" name="Freihand 524">
                  <a:extLst>
                    <a:ext uri="{FF2B5EF4-FFF2-40B4-BE49-F238E27FC236}">
                      <a16:creationId xmlns:a16="http://schemas.microsoft.com/office/drawing/2014/main" id="{88D2A7F6-9594-453B-A7AF-3989AD35B85D}"/>
                    </a:ext>
                  </a:extLst>
                </p:cNvPr>
                <p:cNvPicPr/>
                <p:nvPr/>
              </p:nvPicPr>
              <p:blipFill>
                <a:blip r:embed="rId836"/>
                <a:stretch>
                  <a:fillRect/>
                </a:stretch>
              </p:blipFill>
              <p:spPr>
                <a:xfrm>
                  <a:off x="9215499" y="1239965"/>
                  <a:ext cx="109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26" name="Freihand 525">
                  <a:extLst>
                    <a:ext uri="{FF2B5EF4-FFF2-40B4-BE49-F238E27FC236}">
                      <a16:creationId xmlns:a16="http://schemas.microsoft.com/office/drawing/2014/main" id="{BBB49D7F-46CE-42CF-BD58-0A32BE851B15}"/>
                    </a:ext>
                  </a:extLst>
                </p14:cNvPr>
                <p14:cNvContentPartPr/>
                <p14:nvPr/>
              </p14:nvContentPartPr>
              <p14:xfrm>
                <a:off x="9377499" y="1260125"/>
                <a:ext cx="101520" cy="73440"/>
              </p14:xfrm>
            </p:contentPart>
          </mc:Choice>
          <mc:Fallback xmlns="">
            <p:pic>
              <p:nvPicPr>
                <p:cNvPr id="526" name="Freihand 525">
                  <a:extLst>
                    <a:ext uri="{FF2B5EF4-FFF2-40B4-BE49-F238E27FC236}">
                      <a16:creationId xmlns:a16="http://schemas.microsoft.com/office/drawing/2014/main" id="{BBB49D7F-46CE-42CF-BD58-0A32BE851B15}"/>
                    </a:ext>
                  </a:extLst>
                </p:cNvPr>
                <p:cNvPicPr/>
                <p:nvPr/>
              </p:nvPicPr>
              <p:blipFill>
                <a:blip r:embed="rId838"/>
                <a:stretch>
                  <a:fillRect/>
                </a:stretch>
              </p:blipFill>
              <p:spPr>
                <a:xfrm>
                  <a:off x="9373179" y="1255805"/>
                  <a:ext cx="110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27" name="Freihand 526">
                  <a:extLst>
                    <a:ext uri="{FF2B5EF4-FFF2-40B4-BE49-F238E27FC236}">
                      <a16:creationId xmlns:a16="http://schemas.microsoft.com/office/drawing/2014/main" id="{6FE1CA21-3D5F-4D4D-AFB5-3C846AE60A28}"/>
                    </a:ext>
                  </a:extLst>
                </p14:cNvPr>
                <p14:cNvContentPartPr/>
                <p14:nvPr/>
              </p14:nvContentPartPr>
              <p14:xfrm>
                <a:off x="9593499" y="1261925"/>
                <a:ext cx="89640" cy="49320"/>
              </p14:xfrm>
            </p:contentPart>
          </mc:Choice>
          <mc:Fallback xmlns="">
            <p:pic>
              <p:nvPicPr>
                <p:cNvPr id="527" name="Freihand 526">
                  <a:extLst>
                    <a:ext uri="{FF2B5EF4-FFF2-40B4-BE49-F238E27FC236}">
                      <a16:creationId xmlns:a16="http://schemas.microsoft.com/office/drawing/2014/main" id="{6FE1CA21-3D5F-4D4D-AFB5-3C846AE60A28}"/>
                    </a:ext>
                  </a:extLst>
                </p:cNvPr>
                <p:cNvPicPr/>
                <p:nvPr/>
              </p:nvPicPr>
              <p:blipFill>
                <a:blip r:embed="rId840"/>
                <a:stretch>
                  <a:fillRect/>
                </a:stretch>
              </p:blipFill>
              <p:spPr>
                <a:xfrm>
                  <a:off x="9589179" y="1257605"/>
                  <a:ext cx="98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8" name="Freihand 527">
                  <a:extLst>
                    <a:ext uri="{FF2B5EF4-FFF2-40B4-BE49-F238E27FC236}">
                      <a16:creationId xmlns:a16="http://schemas.microsoft.com/office/drawing/2014/main" id="{8D969B15-B19B-4FA3-B8B0-EFD999495147}"/>
                    </a:ext>
                  </a:extLst>
                </p14:cNvPr>
                <p14:cNvContentPartPr/>
                <p14:nvPr/>
              </p14:nvContentPartPr>
              <p14:xfrm>
                <a:off x="9611859" y="1184885"/>
                <a:ext cx="286560" cy="60120"/>
              </p14:xfrm>
            </p:contentPart>
          </mc:Choice>
          <mc:Fallback xmlns="">
            <p:pic>
              <p:nvPicPr>
                <p:cNvPr id="528" name="Freihand 527">
                  <a:extLst>
                    <a:ext uri="{FF2B5EF4-FFF2-40B4-BE49-F238E27FC236}">
                      <a16:creationId xmlns:a16="http://schemas.microsoft.com/office/drawing/2014/main" id="{8D969B15-B19B-4FA3-B8B0-EFD999495147}"/>
                    </a:ext>
                  </a:extLst>
                </p:cNvPr>
                <p:cNvPicPr/>
                <p:nvPr/>
              </p:nvPicPr>
              <p:blipFill>
                <a:blip r:embed="rId842"/>
                <a:stretch>
                  <a:fillRect/>
                </a:stretch>
              </p:blipFill>
              <p:spPr>
                <a:xfrm>
                  <a:off x="9607539" y="1180565"/>
                  <a:ext cx="295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9" name="Freihand 528">
                  <a:extLst>
                    <a:ext uri="{FF2B5EF4-FFF2-40B4-BE49-F238E27FC236}">
                      <a16:creationId xmlns:a16="http://schemas.microsoft.com/office/drawing/2014/main" id="{449134CC-631C-49AE-A92A-84867633B238}"/>
                    </a:ext>
                  </a:extLst>
                </p14:cNvPr>
                <p14:cNvContentPartPr/>
                <p14:nvPr/>
              </p14:nvContentPartPr>
              <p14:xfrm>
                <a:off x="9756579" y="1290365"/>
                <a:ext cx="176040" cy="6840"/>
              </p14:xfrm>
            </p:contentPart>
          </mc:Choice>
          <mc:Fallback xmlns="">
            <p:pic>
              <p:nvPicPr>
                <p:cNvPr id="529" name="Freihand 528">
                  <a:extLst>
                    <a:ext uri="{FF2B5EF4-FFF2-40B4-BE49-F238E27FC236}">
                      <a16:creationId xmlns:a16="http://schemas.microsoft.com/office/drawing/2014/main" id="{449134CC-631C-49AE-A92A-84867633B238}"/>
                    </a:ext>
                  </a:extLst>
                </p:cNvPr>
                <p:cNvPicPr/>
                <p:nvPr/>
              </p:nvPicPr>
              <p:blipFill>
                <a:blip r:embed="rId844"/>
                <a:stretch>
                  <a:fillRect/>
                </a:stretch>
              </p:blipFill>
              <p:spPr>
                <a:xfrm>
                  <a:off x="9752259" y="1286045"/>
                  <a:ext cx="184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31" name="Freihand 530">
                  <a:extLst>
                    <a:ext uri="{FF2B5EF4-FFF2-40B4-BE49-F238E27FC236}">
                      <a16:creationId xmlns:a16="http://schemas.microsoft.com/office/drawing/2014/main" id="{D5713BA9-FF90-4C13-B256-D76C629AD7BC}"/>
                    </a:ext>
                  </a:extLst>
                </p14:cNvPr>
                <p14:cNvContentPartPr/>
                <p14:nvPr/>
              </p14:nvContentPartPr>
              <p14:xfrm>
                <a:off x="10100019" y="1173725"/>
                <a:ext cx="87480" cy="99360"/>
              </p14:xfrm>
            </p:contentPart>
          </mc:Choice>
          <mc:Fallback xmlns="">
            <p:pic>
              <p:nvPicPr>
                <p:cNvPr id="531" name="Freihand 530">
                  <a:extLst>
                    <a:ext uri="{FF2B5EF4-FFF2-40B4-BE49-F238E27FC236}">
                      <a16:creationId xmlns:a16="http://schemas.microsoft.com/office/drawing/2014/main" id="{D5713BA9-FF90-4C13-B256-D76C629AD7BC}"/>
                    </a:ext>
                  </a:extLst>
                </p:cNvPr>
                <p:cNvPicPr/>
                <p:nvPr/>
              </p:nvPicPr>
              <p:blipFill>
                <a:blip r:embed="rId846"/>
                <a:stretch>
                  <a:fillRect/>
                </a:stretch>
              </p:blipFill>
              <p:spPr>
                <a:xfrm>
                  <a:off x="10095699" y="1169405"/>
                  <a:ext cx="96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32" name="Freihand 531">
                  <a:extLst>
                    <a:ext uri="{FF2B5EF4-FFF2-40B4-BE49-F238E27FC236}">
                      <a16:creationId xmlns:a16="http://schemas.microsoft.com/office/drawing/2014/main" id="{498F8C5C-2496-4E7F-8490-6DC27B27C912}"/>
                    </a:ext>
                  </a:extLst>
                </p14:cNvPr>
                <p14:cNvContentPartPr/>
                <p14:nvPr/>
              </p14:nvContentPartPr>
              <p14:xfrm>
                <a:off x="10169859" y="1230965"/>
                <a:ext cx="38520" cy="75960"/>
              </p14:xfrm>
            </p:contentPart>
          </mc:Choice>
          <mc:Fallback xmlns="">
            <p:pic>
              <p:nvPicPr>
                <p:cNvPr id="532" name="Freihand 531">
                  <a:extLst>
                    <a:ext uri="{FF2B5EF4-FFF2-40B4-BE49-F238E27FC236}">
                      <a16:creationId xmlns:a16="http://schemas.microsoft.com/office/drawing/2014/main" id="{498F8C5C-2496-4E7F-8490-6DC27B27C912}"/>
                    </a:ext>
                  </a:extLst>
                </p:cNvPr>
                <p:cNvPicPr/>
                <p:nvPr/>
              </p:nvPicPr>
              <p:blipFill>
                <a:blip r:embed="rId848"/>
                <a:stretch>
                  <a:fillRect/>
                </a:stretch>
              </p:blipFill>
              <p:spPr>
                <a:xfrm>
                  <a:off x="10165539" y="1226645"/>
                  <a:ext cx="47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33" name="Freihand 532">
                  <a:extLst>
                    <a:ext uri="{FF2B5EF4-FFF2-40B4-BE49-F238E27FC236}">
                      <a16:creationId xmlns:a16="http://schemas.microsoft.com/office/drawing/2014/main" id="{98290CD2-FCF3-4B9A-A311-D71248DA45A2}"/>
                    </a:ext>
                  </a:extLst>
                </p14:cNvPr>
                <p14:cNvContentPartPr/>
                <p14:nvPr/>
              </p14:nvContentPartPr>
              <p14:xfrm>
                <a:off x="10271019" y="1178405"/>
                <a:ext cx="101880" cy="84960"/>
              </p14:xfrm>
            </p:contentPart>
          </mc:Choice>
          <mc:Fallback xmlns="">
            <p:pic>
              <p:nvPicPr>
                <p:cNvPr id="533" name="Freihand 532">
                  <a:extLst>
                    <a:ext uri="{FF2B5EF4-FFF2-40B4-BE49-F238E27FC236}">
                      <a16:creationId xmlns:a16="http://schemas.microsoft.com/office/drawing/2014/main" id="{98290CD2-FCF3-4B9A-A311-D71248DA45A2}"/>
                    </a:ext>
                  </a:extLst>
                </p:cNvPr>
                <p:cNvPicPr/>
                <p:nvPr/>
              </p:nvPicPr>
              <p:blipFill>
                <a:blip r:embed="rId850"/>
                <a:stretch>
                  <a:fillRect/>
                </a:stretch>
              </p:blipFill>
              <p:spPr>
                <a:xfrm>
                  <a:off x="10266699" y="1174085"/>
                  <a:ext cx="110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34" name="Freihand 533">
                  <a:extLst>
                    <a:ext uri="{FF2B5EF4-FFF2-40B4-BE49-F238E27FC236}">
                      <a16:creationId xmlns:a16="http://schemas.microsoft.com/office/drawing/2014/main" id="{A80B6493-34B5-4399-A42D-851F69397E83}"/>
                    </a:ext>
                  </a:extLst>
                </p14:cNvPr>
                <p14:cNvContentPartPr/>
                <p14:nvPr/>
              </p14:nvContentPartPr>
              <p14:xfrm>
                <a:off x="10403859" y="1176965"/>
                <a:ext cx="90360" cy="83520"/>
              </p14:xfrm>
            </p:contentPart>
          </mc:Choice>
          <mc:Fallback xmlns="">
            <p:pic>
              <p:nvPicPr>
                <p:cNvPr id="534" name="Freihand 533">
                  <a:extLst>
                    <a:ext uri="{FF2B5EF4-FFF2-40B4-BE49-F238E27FC236}">
                      <a16:creationId xmlns:a16="http://schemas.microsoft.com/office/drawing/2014/main" id="{A80B6493-34B5-4399-A42D-851F69397E83}"/>
                    </a:ext>
                  </a:extLst>
                </p:cNvPr>
                <p:cNvPicPr/>
                <p:nvPr/>
              </p:nvPicPr>
              <p:blipFill>
                <a:blip r:embed="rId852"/>
                <a:stretch>
                  <a:fillRect/>
                </a:stretch>
              </p:blipFill>
              <p:spPr>
                <a:xfrm>
                  <a:off x="10399539" y="1172645"/>
                  <a:ext cx="99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35" name="Freihand 534">
                  <a:extLst>
                    <a:ext uri="{FF2B5EF4-FFF2-40B4-BE49-F238E27FC236}">
                      <a16:creationId xmlns:a16="http://schemas.microsoft.com/office/drawing/2014/main" id="{968441E0-01E4-457A-9643-564B2D54BE51}"/>
                    </a:ext>
                  </a:extLst>
                </p14:cNvPr>
                <p14:cNvContentPartPr/>
                <p14:nvPr/>
              </p14:nvContentPartPr>
              <p14:xfrm>
                <a:off x="10641459" y="1174445"/>
                <a:ext cx="23760" cy="116640"/>
              </p14:xfrm>
            </p:contentPart>
          </mc:Choice>
          <mc:Fallback xmlns="">
            <p:pic>
              <p:nvPicPr>
                <p:cNvPr id="535" name="Freihand 534">
                  <a:extLst>
                    <a:ext uri="{FF2B5EF4-FFF2-40B4-BE49-F238E27FC236}">
                      <a16:creationId xmlns:a16="http://schemas.microsoft.com/office/drawing/2014/main" id="{968441E0-01E4-457A-9643-564B2D54BE51}"/>
                    </a:ext>
                  </a:extLst>
                </p:cNvPr>
                <p:cNvPicPr/>
                <p:nvPr/>
              </p:nvPicPr>
              <p:blipFill>
                <a:blip r:embed="rId854"/>
                <a:stretch>
                  <a:fillRect/>
                </a:stretch>
              </p:blipFill>
              <p:spPr>
                <a:xfrm>
                  <a:off x="10637139" y="1170125"/>
                  <a:ext cx="32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36" name="Freihand 535">
                  <a:extLst>
                    <a:ext uri="{FF2B5EF4-FFF2-40B4-BE49-F238E27FC236}">
                      <a16:creationId xmlns:a16="http://schemas.microsoft.com/office/drawing/2014/main" id="{2CA6A130-A9BF-4B17-935C-741D6DC651CF}"/>
                    </a:ext>
                  </a:extLst>
                </p14:cNvPr>
                <p14:cNvContentPartPr/>
                <p14:nvPr/>
              </p14:nvContentPartPr>
              <p14:xfrm>
                <a:off x="10613379" y="1230965"/>
                <a:ext cx="76680" cy="15120"/>
              </p14:xfrm>
            </p:contentPart>
          </mc:Choice>
          <mc:Fallback xmlns="">
            <p:pic>
              <p:nvPicPr>
                <p:cNvPr id="536" name="Freihand 535">
                  <a:extLst>
                    <a:ext uri="{FF2B5EF4-FFF2-40B4-BE49-F238E27FC236}">
                      <a16:creationId xmlns:a16="http://schemas.microsoft.com/office/drawing/2014/main" id="{2CA6A130-A9BF-4B17-935C-741D6DC651CF}"/>
                    </a:ext>
                  </a:extLst>
                </p:cNvPr>
                <p:cNvPicPr/>
                <p:nvPr/>
              </p:nvPicPr>
              <p:blipFill>
                <a:blip r:embed="rId856"/>
                <a:stretch>
                  <a:fillRect/>
                </a:stretch>
              </p:blipFill>
              <p:spPr>
                <a:xfrm>
                  <a:off x="10609059" y="1226645"/>
                  <a:ext cx="85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37" name="Freihand 536">
                  <a:extLst>
                    <a:ext uri="{FF2B5EF4-FFF2-40B4-BE49-F238E27FC236}">
                      <a16:creationId xmlns:a16="http://schemas.microsoft.com/office/drawing/2014/main" id="{68CFCDB6-E938-4292-B294-B70A68003806}"/>
                    </a:ext>
                  </a:extLst>
                </p14:cNvPr>
                <p14:cNvContentPartPr/>
                <p14:nvPr/>
              </p14:nvContentPartPr>
              <p14:xfrm>
                <a:off x="10742259" y="1144925"/>
                <a:ext cx="131760" cy="130680"/>
              </p14:xfrm>
            </p:contentPart>
          </mc:Choice>
          <mc:Fallback xmlns="">
            <p:pic>
              <p:nvPicPr>
                <p:cNvPr id="537" name="Freihand 536">
                  <a:extLst>
                    <a:ext uri="{FF2B5EF4-FFF2-40B4-BE49-F238E27FC236}">
                      <a16:creationId xmlns:a16="http://schemas.microsoft.com/office/drawing/2014/main" id="{68CFCDB6-E938-4292-B294-B70A68003806}"/>
                    </a:ext>
                  </a:extLst>
                </p:cNvPr>
                <p:cNvPicPr/>
                <p:nvPr/>
              </p:nvPicPr>
              <p:blipFill>
                <a:blip r:embed="rId858"/>
                <a:stretch>
                  <a:fillRect/>
                </a:stretch>
              </p:blipFill>
              <p:spPr>
                <a:xfrm>
                  <a:off x="10737939" y="1140605"/>
                  <a:ext cx="140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8" name="Freihand 537">
                  <a:extLst>
                    <a:ext uri="{FF2B5EF4-FFF2-40B4-BE49-F238E27FC236}">
                      <a16:creationId xmlns:a16="http://schemas.microsoft.com/office/drawing/2014/main" id="{1EEFE01C-31A3-4510-B968-76FA8860BB78}"/>
                    </a:ext>
                  </a:extLst>
                </p14:cNvPr>
                <p14:cNvContentPartPr/>
                <p14:nvPr/>
              </p14:nvContentPartPr>
              <p14:xfrm>
                <a:off x="10907859" y="1144205"/>
                <a:ext cx="91080" cy="96120"/>
              </p14:xfrm>
            </p:contentPart>
          </mc:Choice>
          <mc:Fallback xmlns="">
            <p:pic>
              <p:nvPicPr>
                <p:cNvPr id="538" name="Freihand 537">
                  <a:extLst>
                    <a:ext uri="{FF2B5EF4-FFF2-40B4-BE49-F238E27FC236}">
                      <a16:creationId xmlns:a16="http://schemas.microsoft.com/office/drawing/2014/main" id="{1EEFE01C-31A3-4510-B968-76FA8860BB78}"/>
                    </a:ext>
                  </a:extLst>
                </p:cNvPr>
                <p:cNvPicPr/>
                <p:nvPr/>
              </p:nvPicPr>
              <p:blipFill>
                <a:blip r:embed="rId860"/>
                <a:stretch>
                  <a:fillRect/>
                </a:stretch>
              </p:blipFill>
              <p:spPr>
                <a:xfrm>
                  <a:off x="10903539" y="1139885"/>
                  <a:ext cx="99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9" name="Freihand 538">
                  <a:extLst>
                    <a:ext uri="{FF2B5EF4-FFF2-40B4-BE49-F238E27FC236}">
                      <a16:creationId xmlns:a16="http://schemas.microsoft.com/office/drawing/2014/main" id="{157B2D56-10F8-4AAB-8207-5DEA1C3A4796}"/>
                    </a:ext>
                  </a:extLst>
                </p14:cNvPr>
                <p14:cNvContentPartPr/>
                <p14:nvPr/>
              </p14:nvContentPartPr>
              <p14:xfrm>
                <a:off x="11043579" y="1126925"/>
                <a:ext cx="236160" cy="85680"/>
              </p14:xfrm>
            </p:contentPart>
          </mc:Choice>
          <mc:Fallback xmlns="">
            <p:pic>
              <p:nvPicPr>
                <p:cNvPr id="539" name="Freihand 538">
                  <a:extLst>
                    <a:ext uri="{FF2B5EF4-FFF2-40B4-BE49-F238E27FC236}">
                      <a16:creationId xmlns:a16="http://schemas.microsoft.com/office/drawing/2014/main" id="{157B2D56-10F8-4AAB-8207-5DEA1C3A4796}"/>
                    </a:ext>
                  </a:extLst>
                </p:cNvPr>
                <p:cNvPicPr/>
                <p:nvPr/>
              </p:nvPicPr>
              <p:blipFill>
                <a:blip r:embed="rId862"/>
                <a:stretch>
                  <a:fillRect/>
                </a:stretch>
              </p:blipFill>
              <p:spPr>
                <a:xfrm>
                  <a:off x="11039259" y="1122605"/>
                  <a:ext cx="244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40" name="Freihand 539">
                  <a:extLst>
                    <a:ext uri="{FF2B5EF4-FFF2-40B4-BE49-F238E27FC236}">
                      <a16:creationId xmlns:a16="http://schemas.microsoft.com/office/drawing/2014/main" id="{E13FB980-D46C-4B4C-8E00-78AF14B52A62}"/>
                    </a:ext>
                  </a:extLst>
                </p14:cNvPr>
                <p14:cNvContentPartPr/>
                <p14:nvPr/>
              </p14:nvContentPartPr>
              <p14:xfrm>
                <a:off x="11217459" y="1033325"/>
                <a:ext cx="24480" cy="11160"/>
              </p14:xfrm>
            </p:contentPart>
          </mc:Choice>
          <mc:Fallback xmlns="">
            <p:pic>
              <p:nvPicPr>
                <p:cNvPr id="540" name="Freihand 539">
                  <a:extLst>
                    <a:ext uri="{FF2B5EF4-FFF2-40B4-BE49-F238E27FC236}">
                      <a16:creationId xmlns:a16="http://schemas.microsoft.com/office/drawing/2014/main" id="{E13FB980-D46C-4B4C-8E00-78AF14B52A62}"/>
                    </a:ext>
                  </a:extLst>
                </p:cNvPr>
                <p:cNvPicPr/>
                <p:nvPr/>
              </p:nvPicPr>
              <p:blipFill>
                <a:blip r:embed="rId864"/>
                <a:stretch>
                  <a:fillRect/>
                </a:stretch>
              </p:blipFill>
              <p:spPr>
                <a:xfrm>
                  <a:off x="11213139" y="1029005"/>
                  <a:ext cx="33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42" name="Freihand 541">
                  <a:extLst>
                    <a:ext uri="{FF2B5EF4-FFF2-40B4-BE49-F238E27FC236}">
                      <a16:creationId xmlns:a16="http://schemas.microsoft.com/office/drawing/2014/main" id="{AE96D979-A7E0-4903-B0E3-5D2B3DCDFDF4}"/>
                    </a:ext>
                  </a:extLst>
                </p14:cNvPr>
                <p14:cNvContentPartPr/>
                <p14:nvPr/>
              </p14:nvContentPartPr>
              <p14:xfrm>
                <a:off x="11379099" y="1011365"/>
                <a:ext cx="26640" cy="210600"/>
              </p14:xfrm>
            </p:contentPart>
          </mc:Choice>
          <mc:Fallback xmlns="">
            <p:pic>
              <p:nvPicPr>
                <p:cNvPr id="542" name="Freihand 541">
                  <a:extLst>
                    <a:ext uri="{FF2B5EF4-FFF2-40B4-BE49-F238E27FC236}">
                      <a16:creationId xmlns:a16="http://schemas.microsoft.com/office/drawing/2014/main" id="{AE96D979-A7E0-4903-B0E3-5D2B3DCDFDF4}"/>
                    </a:ext>
                  </a:extLst>
                </p:cNvPr>
                <p:cNvPicPr/>
                <p:nvPr/>
              </p:nvPicPr>
              <p:blipFill>
                <a:blip r:embed="rId866"/>
                <a:stretch>
                  <a:fillRect/>
                </a:stretch>
              </p:blipFill>
              <p:spPr>
                <a:xfrm>
                  <a:off x="11374779" y="1007045"/>
                  <a:ext cx="35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43" name="Freihand 542">
                  <a:extLst>
                    <a:ext uri="{FF2B5EF4-FFF2-40B4-BE49-F238E27FC236}">
                      <a16:creationId xmlns:a16="http://schemas.microsoft.com/office/drawing/2014/main" id="{BE796E54-CDCB-44AE-A48A-60FF5A600CC7}"/>
                    </a:ext>
                  </a:extLst>
                </p14:cNvPr>
                <p14:cNvContentPartPr/>
                <p14:nvPr/>
              </p14:nvContentPartPr>
              <p14:xfrm>
                <a:off x="11443539" y="1108925"/>
                <a:ext cx="92880" cy="9000"/>
              </p14:xfrm>
            </p:contentPart>
          </mc:Choice>
          <mc:Fallback xmlns="">
            <p:pic>
              <p:nvPicPr>
                <p:cNvPr id="543" name="Freihand 542">
                  <a:extLst>
                    <a:ext uri="{FF2B5EF4-FFF2-40B4-BE49-F238E27FC236}">
                      <a16:creationId xmlns:a16="http://schemas.microsoft.com/office/drawing/2014/main" id="{BE796E54-CDCB-44AE-A48A-60FF5A600CC7}"/>
                    </a:ext>
                  </a:extLst>
                </p:cNvPr>
                <p:cNvPicPr/>
                <p:nvPr/>
              </p:nvPicPr>
              <p:blipFill>
                <a:blip r:embed="rId868"/>
                <a:stretch>
                  <a:fillRect/>
                </a:stretch>
              </p:blipFill>
              <p:spPr>
                <a:xfrm>
                  <a:off x="11439219" y="1104605"/>
                  <a:ext cx="101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4" name="Freihand 543">
                  <a:extLst>
                    <a:ext uri="{FF2B5EF4-FFF2-40B4-BE49-F238E27FC236}">
                      <a16:creationId xmlns:a16="http://schemas.microsoft.com/office/drawing/2014/main" id="{52FBA71E-1E1C-471F-A5C4-E1EE2C2BE34D}"/>
                    </a:ext>
                  </a:extLst>
                </p14:cNvPr>
                <p14:cNvContentPartPr/>
                <p14:nvPr/>
              </p14:nvContentPartPr>
              <p14:xfrm>
                <a:off x="11542539" y="1030085"/>
                <a:ext cx="52560" cy="69840"/>
              </p14:xfrm>
            </p:contentPart>
          </mc:Choice>
          <mc:Fallback xmlns="">
            <p:pic>
              <p:nvPicPr>
                <p:cNvPr id="544" name="Freihand 543">
                  <a:extLst>
                    <a:ext uri="{FF2B5EF4-FFF2-40B4-BE49-F238E27FC236}">
                      <a16:creationId xmlns:a16="http://schemas.microsoft.com/office/drawing/2014/main" id="{52FBA71E-1E1C-471F-A5C4-E1EE2C2BE34D}"/>
                    </a:ext>
                  </a:extLst>
                </p:cNvPr>
                <p:cNvPicPr/>
                <p:nvPr/>
              </p:nvPicPr>
              <p:blipFill>
                <a:blip r:embed="rId870"/>
                <a:stretch>
                  <a:fillRect/>
                </a:stretch>
              </p:blipFill>
              <p:spPr>
                <a:xfrm>
                  <a:off x="11538219" y="1025765"/>
                  <a:ext cx="61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5" name="Freihand 544">
                  <a:extLst>
                    <a:ext uri="{FF2B5EF4-FFF2-40B4-BE49-F238E27FC236}">
                      <a16:creationId xmlns:a16="http://schemas.microsoft.com/office/drawing/2014/main" id="{48E21FF7-3A1A-44BA-960E-A40C1FC97F84}"/>
                    </a:ext>
                  </a:extLst>
                </p14:cNvPr>
                <p14:cNvContentPartPr/>
                <p14:nvPr/>
              </p14:nvContentPartPr>
              <p14:xfrm>
                <a:off x="11578539" y="1071845"/>
                <a:ext cx="29520" cy="69120"/>
              </p14:xfrm>
            </p:contentPart>
          </mc:Choice>
          <mc:Fallback xmlns="">
            <p:pic>
              <p:nvPicPr>
                <p:cNvPr id="545" name="Freihand 544">
                  <a:extLst>
                    <a:ext uri="{FF2B5EF4-FFF2-40B4-BE49-F238E27FC236}">
                      <a16:creationId xmlns:a16="http://schemas.microsoft.com/office/drawing/2014/main" id="{48E21FF7-3A1A-44BA-960E-A40C1FC97F84}"/>
                    </a:ext>
                  </a:extLst>
                </p:cNvPr>
                <p:cNvPicPr/>
                <p:nvPr/>
              </p:nvPicPr>
              <p:blipFill>
                <a:blip r:embed="rId872"/>
                <a:stretch>
                  <a:fillRect/>
                </a:stretch>
              </p:blipFill>
              <p:spPr>
                <a:xfrm>
                  <a:off x="11574219" y="1067525"/>
                  <a:ext cx="38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6" name="Freihand 545">
                  <a:extLst>
                    <a:ext uri="{FF2B5EF4-FFF2-40B4-BE49-F238E27FC236}">
                      <a16:creationId xmlns:a16="http://schemas.microsoft.com/office/drawing/2014/main" id="{8FC13820-3C31-43EA-9BBA-FE48A8CD1610}"/>
                    </a:ext>
                  </a:extLst>
                </p14:cNvPr>
                <p14:cNvContentPartPr/>
                <p14:nvPr/>
              </p14:nvContentPartPr>
              <p14:xfrm>
                <a:off x="11647659" y="1044485"/>
                <a:ext cx="67680" cy="98640"/>
              </p14:xfrm>
            </p:contentPart>
          </mc:Choice>
          <mc:Fallback xmlns="">
            <p:pic>
              <p:nvPicPr>
                <p:cNvPr id="546" name="Freihand 545">
                  <a:extLst>
                    <a:ext uri="{FF2B5EF4-FFF2-40B4-BE49-F238E27FC236}">
                      <a16:creationId xmlns:a16="http://schemas.microsoft.com/office/drawing/2014/main" id="{8FC13820-3C31-43EA-9BBA-FE48A8CD1610}"/>
                    </a:ext>
                  </a:extLst>
                </p:cNvPr>
                <p:cNvPicPr/>
                <p:nvPr/>
              </p:nvPicPr>
              <p:blipFill>
                <a:blip r:embed="rId874"/>
                <a:stretch>
                  <a:fillRect/>
                </a:stretch>
              </p:blipFill>
              <p:spPr>
                <a:xfrm>
                  <a:off x="11643339" y="1040165"/>
                  <a:ext cx="76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7" name="Freihand 546">
                  <a:extLst>
                    <a:ext uri="{FF2B5EF4-FFF2-40B4-BE49-F238E27FC236}">
                      <a16:creationId xmlns:a16="http://schemas.microsoft.com/office/drawing/2014/main" id="{00154257-C03F-4384-B0D4-84377310BCC0}"/>
                    </a:ext>
                  </a:extLst>
                </p14:cNvPr>
                <p14:cNvContentPartPr/>
                <p14:nvPr/>
              </p14:nvContentPartPr>
              <p14:xfrm>
                <a:off x="11751339" y="1047005"/>
                <a:ext cx="96840" cy="70560"/>
              </p14:xfrm>
            </p:contentPart>
          </mc:Choice>
          <mc:Fallback xmlns="">
            <p:pic>
              <p:nvPicPr>
                <p:cNvPr id="547" name="Freihand 546">
                  <a:extLst>
                    <a:ext uri="{FF2B5EF4-FFF2-40B4-BE49-F238E27FC236}">
                      <a16:creationId xmlns:a16="http://schemas.microsoft.com/office/drawing/2014/main" id="{00154257-C03F-4384-B0D4-84377310BCC0}"/>
                    </a:ext>
                  </a:extLst>
                </p:cNvPr>
                <p:cNvPicPr/>
                <p:nvPr/>
              </p:nvPicPr>
              <p:blipFill>
                <a:blip r:embed="rId876"/>
                <a:stretch>
                  <a:fillRect/>
                </a:stretch>
              </p:blipFill>
              <p:spPr>
                <a:xfrm>
                  <a:off x="11747019" y="1042685"/>
                  <a:ext cx="105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9" name="Freihand 548">
                  <a:extLst>
                    <a:ext uri="{FF2B5EF4-FFF2-40B4-BE49-F238E27FC236}">
                      <a16:creationId xmlns:a16="http://schemas.microsoft.com/office/drawing/2014/main" id="{E3A8F8A3-56FC-4714-9C55-83EC4B4CA519}"/>
                    </a:ext>
                  </a:extLst>
                </p14:cNvPr>
                <p14:cNvContentPartPr/>
                <p14:nvPr/>
              </p14:nvContentPartPr>
              <p14:xfrm>
                <a:off x="11475579" y="1386125"/>
                <a:ext cx="24480" cy="93240"/>
              </p14:xfrm>
            </p:contentPart>
          </mc:Choice>
          <mc:Fallback xmlns="">
            <p:pic>
              <p:nvPicPr>
                <p:cNvPr id="549" name="Freihand 548">
                  <a:extLst>
                    <a:ext uri="{FF2B5EF4-FFF2-40B4-BE49-F238E27FC236}">
                      <a16:creationId xmlns:a16="http://schemas.microsoft.com/office/drawing/2014/main" id="{E3A8F8A3-56FC-4714-9C55-83EC4B4CA519}"/>
                    </a:ext>
                  </a:extLst>
                </p:cNvPr>
                <p:cNvPicPr/>
                <p:nvPr/>
              </p:nvPicPr>
              <p:blipFill>
                <a:blip r:embed="rId878"/>
                <a:stretch>
                  <a:fillRect/>
                </a:stretch>
              </p:blipFill>
              <p:spPr>
                <a:xfrm>
                  <a:off x="11471259" y="1381805"/>
                  <a:ext cx="33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50" name="Freihand 549">
                  <a:extLst>
                    <a:ext uri="{FF2B5EF4-FFF2-40B4-BE49-F238E27FC236}">
                      <a16:creationId xmlns:a16="http://schemas.microsoft.com/office/drawing/2014/main" id="{A0F523B3-3958-4F34-A675-B85292D661D7}"/>
                    </a:ext>
                  </a:extLst>
                </p14:cNvPr>
                <p14:cNvContentPartPr/>
                <p14:nvPr/>
              </p14:nvContentPartPr>
              <p14:xfrm>
                <a:off x="11422659" y="1428245"/>
                <a:ext cx="129240" cy="25200"/>
              </p14:xfrm>
            </p:contentPart>
          </mc:Choice>
          <mc:Fallback xmlns="">
            <p:pic>
              <p:nvPicPr>
                <p:cNvPr id="550" name="Freihand 549">
                  <a:extLst>
                    <a:ext uri="{FF2B5EF4-FFF2-40B4-BE49-F238E27FC236}">
                      <a16:creationId xmlns:a16="http://schemas.microsoft.com/office/drawing/2014/main" id="{A0F523B3-3958-4F34-A675-B85292D661D7}"/>
                    </a:ext>
                  </a:extLst>
                </p:cNvPr>
                <p:cNvPicPr/>
                <p:nvPr/>
              </p:nvPicPr>
              <p:blipFill>
                <a:blip r:embed="rId880"/>
                <a:stretch>
                  <a:fillRect/>
                </a:stretch>
              </p:blipFill>
              <p:spPr>
                <a:xfrm>
                  <a:off x="11418339" y="1423925"/>
                  <a:ext cx="137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51" name="Freihand 550">
                  <a:extLst>
                    <a:ext uri="{FF2B5EF4-FFF2-40B4-BE49-F238E27FC236}">
                      <a16:creationId xmlns:a16="http://schemas.microsoft.com/office/drawing/2014/main" id="{5C2F926D-536C-4FC6-B0E4-62DC152D53DD}"/>
                    </a:ext>
                  </a:extLst>
                </p14:cNvPr>
                <p14:cNvContentPartPr/>
                <p14:nvPr/>
              </p14:nvContentPartPr>
              <p14:xfrm>
                <a:off x="11576019" y="1349765"/>
                <a:ext cx="4680" cy="124920"/>
              </p14:xfrm>
            </p:contentPart>
          </mc:Choice>
          <mc:Fallback xmlns="">
            <p:pic>
              <p:nvPicPr>
                <p:cNvPr id="551" name="Freihand 550">
                  <a:extLst>
                    <a:ext uri="{FF2B5EF4-FFF2-40B4-BE49-F238E27FC236}">
                      <a16:creationId xmlns:a16="http://schemas.microsoft.com/office/drawing/2014/main" id="{5C2F926D-536C-4FC6-B0E4-62DC152D53DD}"/>
                    </a:ext>
                  </a:extLst>
                </p:cNvPr>
                <p:cNvPicPr/>
                <p:nvPr/>
              </p:nvPicPr>
              <p:blipFill>
                <a:blip r:embed="rId882"/>
                <a:stretch>
                  <a:fillRect/>
                </a:stretch>
              </p:blipFill>
              <p:spPr>
                <a:xfrm>
                  <a:off x="11571699" y="1345445"/>
                  <a:ext cx="13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52" name="Freihand 551">
                  <a:extLst>
                    <a:ext uri="{FF2B5EF4-FFF2-40B4-BE49-F238E27FC236}">
                      <a16:creationId xmlns:a16="http://schemas.microsoft.com/office/drawing/2014/main" id="{78FCA238-7EA5-43BA-B529-E81AB36AD1AE}"/>
                    </a:ext>
                  </a:extLst>
                </p14:cNvPr>
                <p14:cNvContentPartPr/>
                <p14:nvPr/>
              </p14:nvContentPartPr>
              <p14:xfrm>
                <a:off x="11613819" y="1339325"/>
                <a:ext cx="104040" cy="114120"/>
              </p14:xfrm>
            </p:contentPart>
          </mc:Choice>
          <mc:Fallback xmlns="">
            <p:pic>
              <p:nvPicPr>
                <p:cNvPr id="552" name="Freihand 551">
                  <a:extLst>
                    <a:ext uri="{FF2B5EF4-FFF2-40B4-BE49-F238E27FC236}">
                      <a16:creationId xmlns:a16="http://schemas.microsoft.com/office/drawing/2014/main" id="{78FCA238-7EA5-43BA-B529-E81AB36AD1AE}"/>
                    </a:ext>
                  </a:extLst>
                </p:cNvPr>
                <p:cNvPicPr/>
                <p:nvPr/>
              </p:nvPicPr>
              <p:blipFill>
                <a:blip r:embed="rId884"/>
                <a:stretch>
                  <a:fillRect/>
                </a:stretch>
              </p:blipFill>
              <p:spPr>
                <a:xfrm>
                  <a:off x="11609499" y="1335005"/>
                  <a:ext cx="112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3" name="Freihand 552">
                  <a:extLst>
                    <a:ext uri="{FF2B5EF4-FFF2-40B4-BE49-F238E27FC236}">
                      <a16:creationId xmlns:a16="http://schemas.microsoft.com/office/drawing/2014/main" id="{CE765A5D-DC48-4251-8B37-B355CC55E065}"/>
                    </a:ext>
                  </a:extLst>
                </p14:cNvPr>
                <p14:cNvContentPartPr/>
                <p14:nvPr/>
              </p14:nvContentPartPr>
              <p14:xfrm>
                <a:off x="11722539" y="1332845"/>
                <a:ext cx="68400" cy="91440"/>
              </p14:xfrm>
            </p:contentPart>
          </mc:Choice>
          <mc:Fallback xmlns="">
            <p:pic>
              <p:nvPicPr>
                <p:cNvPr id="553" name="Freihand 552">
                  <a:extLst>
                    <a:ext uri="{FF2B5EF4-FFF2-40B4-BE49-F238E27FC236}">
                      <a16:creationId xmlns:a16="http://schemas.microsoft.com/office/drawing/2014/main" id="{CE765A5D-DC48-4251-8B37-B355CC55E065}"/>
                    </a:ext>
                  </a:extLst>
                </p:cNvPr>
                <p:cNvPicPr/>
                <p:nvPr/>
              </p:nvPicPr>
              <p:blipFill>
                <a:blip r:embed="rId886"/>
                <a:stretch>
                  <a:fillRect/>
                </a:stretch>
              </p:blipFill>
              <p:spPr>
                <a:xfrm>
                  <a:off x="11718219" y="1328525"/>
                  <a:ext cx="77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4" name="Freihand 553">
                  <a:extLst>
                    <a:ext uri="{FF2B5EF4-FFF2-40B4-BE49-F238E27FC236}">
                      <a16:creationId xmlns:a16="http://schemas.microsoft.com/office/drawing/2014/main" id="{644669CE-6E36-4DCA-BECC-42BA5642DB4F}"/>
                    </a:ext>
                  </a:extLst>
                </p14:cNvPr>
                <p14:cNvContentPartPr/>
                <p14:nvPr/>
              </p14:nvContentPartPr>
              <p14:xfrm>
                <a:off x="11797779" y="1328165"/>
                <a:ext cx="88560" cy="85680"/>
              </p14:xfrm>
            </p:contentPart>
          </mc:Choice>
          <mc:Fallback xmlns="">
            <p:pic>
              <p:nvPicPr>
                <p:cNvPr id="554" name="Freihand 553">
                  <a:extLst>
                    <a:ext uri="{FF2B5EF4-FFF2-40B4-BE49-F238E27FC236}">
                      <a16:creationId xmlns:a16="http://schemas.microsoft.com/office/drawing/2014/main" id="{644669CE-6E36-4DCA-BECC-42BA5642DB4F}"/>
                    </a:ext>
                  </a:extLst>
                </p:cNvPr>
                <p:cNvPicPr/>
                <p:nvPr/>
              </p:nvPicPr>
              <p:blipFill>
                <a:blip r:embed="rId888"/>
                <a:stretch>
                  <a:fillRect/>
                </a:stretch>
              </p:blipFill>
              <p:spPr>
                <a:xfrm>
                  <a:off x="11793459" y="1323845"/>
                  <a:ext cx="97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5" name="Freihand 554">
                  <a:extLst>
                    <a:ext uri="{FF2B5EF4-FFF2-40B4-BE49-F238E27FC236}">
                      <a16:creationId xmlns:a16="http://schemas.microsoft.com/office/drawing/2014/main" id="{C083D0CB-ABBE-4201-9591-244AC53DB37B}"/>
                    </a:ext>
                  </a:extLst>
                </p14:cNvPr>
                <p14:cNvContentPartPr/>
                <p14:nvPr/>
              </p14:nvContentPartPr>
              <p14:xfrm>
                <a:off x="11917299" y="1340405"/>
                <a:ext cx="47880" cy="58320"/>
              </p14:xfrm>
            </p:contentPart>
          </mc:Choice>
          <mc:Fallback xmlns="">
            <p:pic>
              <p:nvPicPr>
                <p:cNvPr id="555" name="Freihand 554">
                  <a:extLst>
                    <a:ext uri="{FF2B5EF4-FFF2-40B4-BE49-F238E27FC236}">
                      <a16:creationId xmlns:a16="http://schemas.microsoft.com/office/drawing/2014/main" id="{C083D0CB-ABBE-4201-9591-244AC53DB37B}"/>
                    </a:ext>
                  </a:extLst>
                </p:cNvPr>
                <p:cNvPicPr/>
                <p:nvPr/>
              </p:nvPicPr>
              <p:blipFill>
                <a:blip r:embed="rId890"/>
                <a:stretch>
                  <a:fillRect/>
                </a:stretch>
              </p:blipFill>
              <p:spPr>
                <a:xfrm>
                  <a:off x="11912979" y="1336085"/>
                  <a:ext cx="56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6" name="Freihand 555">
                  <a:extLst>
                    <a:ext uri="{FF2B5EF4-FFF2-40B4-BE49-F238E27FC236}">
                      <a16:creationId xmlns:a16="http://schemas.microsoft.com/office/drawing/2014/main" id="{0A09924F-A90D-48F3-9923-71258F21EFB6}"/>
                    </a:ext>
                  </a:extLst>
                </p14:cNvPr>
                <p14:cNvContentPartPr/>
                <p14:nvPr/>
              </p14:nvContentPartPr>
              <p14:xfrm>
                <a:off x="11929179" y="1266605"/>
                <a:ext cx="11880" cy="5760"/>
              </p14:xfrm>
            </p:contentPart>
          </mc:Choice>
          <mc:Fallback xmlns="">
            <p:pic>
              <p:nvPicPr>
                <p:cNvPr id="556" name="Freihand 555">
                  <a:extLst>
                    <a:ext uri="{FF2B5EF4-FFF2-40B4-BE49-F238E27FC236}">
                      <a16:creationId xmlns:a16="http://schemas.microsoft.com/office/drawing/2014/main" id="{0A09924F-A90D-48F3-9923-71258F21EFB6}"/>
                    </a:ext>
                  </a:extLst>
                </p:cNvPr>
                <p:cNvPicPr/>
                <p:nvPr/>
              </p:nvPicPr>
              <p:blipFill>
                <a:blip r:embed="rId892"/>
                <a:stretch>
                  <a:fillRect/>
                </a:stretch>
              </p:blipFill>
              <p:spPr>
                <a:xfrm>
                  <a:off x="11924859" y="1262285"/>
                  <a:ext cx="20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7" name="Freihand 556">
                  <a:extLst>
                    <a:ext uri="{FF2B5EF4-FFF2-40B4-BE49-F238E27FC236}">
                      <a16:creationId xmlns:a16="http://schemas.microsoft.com/office/drawing/2014/main" id="{BF4182CD-FB89-4D9D-B6CA-6AB6F517CB01}"/>
                    </a:ext>
                  </a:extLst>
                </p14:cNvPr>
                <p14:cNvContentPartPr/>
                <p14:nvPr/>
              </p14:nvContentPartPr>
              <p14:xfrm>
                <a:off x="8466339" y="1656845"/>
                <a:ext cx="154440" cy="88920"/>
              </p14:xfrm>
            </p:contentPart>
          </mc:Choice>
          <mc:Fallback xmlns="">
            <p:pic>
              <p:nvPicPr>
                <p:cNvPr id="557" name="Freihand 556">
                  <a:extLst>
                    <a:ext uri="{FF2B5EF4-FFF2-40B4-BE49-F238E27FC236}">
                      <a16:creationId xmlns:a16="http://schemas.microsoft.com/office/drawing/2014/main" id="{BF4182CD-FB89-4D9D-B6CA-6AB6F517CB01}"/>
                    </a:ext>
                  </a:extLst>
                </p:cNvPr>
                <p:cNvPicPr/>
                <p:nvPr/>
              </p:nvPicPr>
              <p:blipFill>
                <a:blip r:embed="rId894"/>
                <a:stretch>
                  <a:fillRect/>
                </a:stretch>
              </p:blipFill>
              <p:spPr>
                <a:xfrm>
                  <a:off x="8462019" y="1652525"/>
                  <a:ext cx="163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8" name="Freihand 557">
                  <a:extLst>
                    <a:ext uri="{FF2B5EF4-FFF2-40B4-BE49-F238E27FC236}">
                      <a16:creationId xmlns:a16="http://schemas.microsoft.com/office/drawing/2014/main" id="{5266427B-34AD-4772-B2F1-6A361A7C5774}"/>
                    </a:ext>
                  </a:extLst>
                </p14:cNvPr>
                <p14:cNvContentPartPr/>
                <p14:nvPr/>
              </p14:nvContentPartPr>
              <p14:xfrm>
                <a:off x="8671179" y="1643525"/>
                <a:ext cx="86760" cy="68400"/>
              </p14:xfrm>
            </p:contentPart>
          </mc:Choice>
          <mc:Fallback xmlns="">
            <p:pic>
              <p:nvPicPr>
                <p:cNvPr id="558" name="Freihand 557">
                  <a:extLst>
                    <a:ext uri="{FF2B5EF4-FFF2-40B4-BE49-F238E27FC236}">
                      <a16:creationId xmlns:a16="http://schemas.microsoft.com/office/drawing/2014/main" id="{5266427B-34AD-4772-B2F1-6A361A7C5774}"/>
                    </a:ext>
                  </a:extLst>
                </p:cNvPr>
                <p:cNvPicPr/>
                <p:nvPr/>
              </p:nvPicPr>
              <p:blipFill>
                <a:blip r:embed="rId896"/>
                <a:stretch>
                  <a:fillRect/>
                </a:stretch>
              </p:blipFill>
              <p:spPr>
                <a:xfrm>
                  <a:off x="8666859" y="1639205"/>
                  <a:ext cx="95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9" name="Freihand 558">
                  <a:extLst>
                    <a:ext uri="{FF2B5EF4-FFF2-40B4-BE49-F238E27FC236}">
                      <a16:creationId xmlns:a16="http://schemas.microsoft.com/office/drawing/2014/main" id="{4BDAAC82-6C1D-448E-A66B-316CACB09C5D}"/>
                    </a:ext>
                  </a:extLst>
                </p14:cNvPr>
                <p14:cNvContentPartPr/>
                <p14:nvPr/>
              </p14:nvContentPartPr>
              <p14:xfrm>
                <a:off x="8882139" y="1633085"/>
                <a:ext cx="125640" cy="52560"/>
              </p14:xfrm>
            </p:contentPart>
          </mc:Choice>
          <mc:Fallback xmlns="">
            <p:pic>
              <p:nvPicPr>
                <p:cNvPr id="559" name="Freihand 558">
                  <a:extLst>
                    <a:ext uri="{FF2B5EF4-FFF2-40B4-BE49-F238E27FC236}">
                      <a16:creationId xmlns:a16="http://schemas.microsoft.com/office/drawing/2014/main" id="{4BDAAC82-6C1D-448E-A66B-316CACB09C5D}"/>
                    </a:ext>
                  </a:extLst>
                </p:cNvPr>
                <p:cNvPicPr/>
                <p:nvPr/>
              </p:nvPicPr>
              <p:blipFill>
                <a:blip r:embed="rId898"/>
                <a:stretch>
                  <a:fillRect/>
                </a:stretch>
              </p:blipFill>
              <p:spPr>
                <a:xfrm>
                  <a:off x="8877819" y="1628765"/>
                  <a:ext cx="134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60" name="Freihand 559">
                  <a:extLst>
                    <a:ext uri="{FF2B5EF4-FFF2-40B4-BE49-F238E27FC236}">
                      <a16:creationId xmlns:a16="http://schemas.microsoft.com/office/drawing/2014/main" id="{3304E4A5-4CD2-4AA5-92F6-E46FEB8680AC}"/>
                    </a:ext>
                  </a:extLst>
                </p14:cNvPr>
                <p14:cNvContentPartPr/>
                <p14:nvPr/>
              </p14:nvContentPartPr>
              <p14:xfrm>
                <a:off x="9212979" y="1617965"/>
                <a:ext cx="192960" cy="20160"/>
              </p14:xfrm>
            </p:contentPart>
          </mc:Choice>
          <mc:Fallback xmlns="">
            <p:pic>
              <p:nvPicPr>
                <p:cNvPr id="560" name="Freihand 559">
                  <a:extLst>
                    <a:ext uri="{FF2B5EF4-FFF2-40B4-BE49-F238E27FC236}">
                      <a16:creationId xmlns:a16="http://schemas.microsoft.com/office/drawing/2014/main" id="{3304E4A5-4CD2-4AA5-92F6-E46FEB8680AC}"/>
                    </a:ext>
                  </a:extLst>
                </p:cNvPr>
                <p:cNvPicPr/>
                <p:nvPr/>
              </p:nvPicPr>
              <p:blipFill>
                <a:blip r:embed="rId900"/>
                <a:stretch>
                  <a:fillRect/>
                </a:stretch>
              </p:blipFill>
              <p:spPr>
                <a:xfrm>
                  <a:off x="9208659" y="1613645"/>
                  <a:ext cx="20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61" name="Freihand 560">
                  <a:extLst>
                    <a:ext uri="{FF2B5EF4-FFF2-40B4-BE49-F238E27FC236}">
                      <a16:creationId xmlns:a16="http://schemas.microsoft.com/office/drawing/2014/main" id="{6A09A46E-5115-4361-ACDE-821EF7DEEF62}"/>
                    </a:ext>
                  </a:extLst>
                </p14:cNvPr>
                <p14:cNvContentPartPr/>
                <p14:nvPr/>
              </p14:nvContentPartPr>
              <p14:xfrm>
                <a:off x="9252939" y="1675205"/>
                <a:ext cx="205560" cy="19440"/>
              </p14:xfrm>
            </p:contentPart>
          </mc:Choice>
          <mc:Fallback xmlns="">
            <p:pic>
              <p:nvPicPr>
                <p:cNvPr id="561" name="Freihand 560">
                  <a:extLst>
                    <a:ext uri="{FF2B5EF4-FFF2-40B4-BE49-F238E27FC236}">
                      <a16:creationId xmlns:a16="http://schemas.microsoft.com/office/drawing/2014/main" id="{6A09A46E-5115-4361-ACDE-821EF7DEEF62}"/>
                    </a:ext>
                  </a:extLst>
                </p:cNvPr>
                <p:cNvPicPr/>
                <p:nvPr/>
              </p:nvPicPr>
              <p:blipFill>
                <a:blip r:embed="rId902"/>
                <a:stretch>
                  <a:fillRect/>
                </a:stretch>
              </p:blipFill>
              <p:spPr>
                <a:xfrm>
                  <a:off x="9248619" y="1670885"/>
                  <a:ext cx="214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79" name="Freihand 578">
                  <a:extLst>
                    <a:ext uri="{FF2B5EF4-FFF2-40B4-BE49-F238E27FC236}">
                      <a16:creationId xmlns:a16="http://schemas.microsoft.com/office/drawing/2014/main" id="{88F170D6-C7CB-46A7-8D91-034F2E4DF78C}"/>
                    </a:ext>
                  </a:extLst>
                </p14:cNvPr>
                <p14:cNvContentPartPr/>
                <p14:nvPr/>
              </p14:nvContentPartPr>
              <p14:xfrm>
                <a:off x="8890419" y="1999925"/>
                <a:ext cx="109440" cy="122400"/>
              </p14:xfrm>
            </p:contentPart>
          </mc:Choice>
          <mc:Fallback xmlns="">
            <p:pic>
              <p:nvPicPr>
                <p:cNvPr id="579" name="Freihand 578">
                  <a:extLst>
                    <a:ext uri="{FF2B5EF4-FFF2-40B4-BE49-F238E27FC236}">
                      <a16:creationId xmlns:a16="http://schemas.microsoft.com/office/drawing/2014/main" id="{88F170D6-C7CB-46A7-8D91-034F2E4DF78C}"/>
                    </a:ext>
                  </a:extLst>
                </p:cNvPr>
                <p:cNvPicPr/>
                <p:nvPr/>
              </p:nvPicPr>
              <p:blipFill>
                <a:blip r:embed="rId904"/>
                <a:stretch>
                  <a:fillRect/>
                </a:stretch>
              </p:blipFill>
              <p:spPr>
                <a:xfrm>
                  <a:off x="8886099" y="1995605"/>
                  <a:ext cx="118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80" name="Freihand 579">
                  <a:extLst>
                    <a:ext uri="{FF2B5EF4-FFF2-40B4-BE49-F238E27FC236}">
                      <a16:creationId xmlns:a16="http://schemas.microsoft.com/office/drawing/2014/main" id="{F9A3748D-1EB4-433D-A93A-4A34ECA94874}"/>
                    </a:ext>
                  </a:extLst>
                </p14:cNvPr>
                <p14:cNvContentPartPr/>
                <p14:nvPr/>
              </p14:nvContentPartPr>
              <p14:xfrm>
                <a:off x="8893659" y="1902365"/>
                <a:ext cx="21240" cy="17280"/>
              </p14:xfrm>
            </p:contentPart>
          </mc:Choice>
          <mc:Fallback xmlns="">
            <p:pic>
              <p:nvPicPr>
                <p:cNvPr id="580" name="Freihand 579">
                  <a:extLst>
                    <a:ext uri="{FF2B5EF4-FFF2-40B4-BE49-F238E27FC236}">
                      <a16:creationId xmlns:a16="http://schemas.microsoft.com/office/drawing/2014/main" id="{F9A3748D-1EB4-433D-A93A-4A34ECA94874}"/>
                    </a:ext>
                  </a:extLst>
                </p:cNvPr>
                <p:cNvPicPr/>
                <p:nvPr/>
              </p:nvPicPr>
              <p:blipFill>
                <a:blip r:embed="rId906"/>
                <a:stretch>
                  <a:fillRect/>
                </a:stretch>
              </p:blipFill>
              <p:spPr>
                <a:xfrm>
                  <a:off x="8889339" y="1898045"/>
                  <a:ext cx="29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81" name="Freihand 580">
                  <a:extLst>
                    <a:ext uri="{FF2B5EF4-FFF2-40B4-BE49-F238E27FC236}">
                      <a16:creationId xmlns:a16="http://schemas.microsoft.com/office/drawing/2014/main" id="{F79EE994-2F23-480E-9A6C-165890964A1E}"/>
                    </a:ext>
                  </a:extLst>
                </p14:cNvPr>
                <p14:cNvContentPartPr/>
                <p14:nvPr/>
              </p14:nvContentPartPr>
              <p14:xfrm>
                <a:off x="9003459" y="1899845"/>
                <a:ext cx="115200" cy="115560"/>
              </p14:xfrm>
            </p:contentPart>
          </mc:Choice>
          <mc:Fallback xmlns="">
            <p:pic>
              <p:nvPicPr>
                <p:cNvPr id="581" name="Freihand 580">
                  <a:extLst>
                    <a:ext uri="{FF2B5EF4-FFF2-40B4-BE49-F238E27FC236}">
                      <a16:creationId xmlns:a16="http://schemas.microsoft.com/office/drawing/2014/main" id="{F79EE994-2F23-480E-9A6C-165890964A1E}"/>
                    </a:ext>
                  </a:extLst>
                </p:cNvPr>
                <p:cNvPicPr/>
                <p:nvPr/>
              </p:nvPicPr>
              <p:blipFill>
                <a:blip r:embed="rId908"/>
                <a:stretch>
                  <a:fillRect/>
                </a:stretch>
              </p:blipFill>
              <p:spPr>
                <a:xfrm>
                  <a:off x="8999139" y="1895525"/>
                  <a:ext cx="123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82" name="Freihand 581">
                  <a:extLst>
                    <a:ext uri="{FF2B5EF4-FFF2-40B4-BE49-F238E27FC236}">
                      <a16:creationId xmlns:a16="http://schemas.microsoft.com/office/drawing/2014/main" id="{B5E2D331-1443-42B6-B116-BC914785CEBD}"/>
                    </a:ext>
                  </a:extLst>
                </p14:cNvPr>
                <p14:cNvContentPartPr/>
                <p14:nvPr/>
              </p14:nvContentPartPr>
              <p14:xfrm>
                <a:off x="9291459" y="1988045"/>
                <a:ext cx="134640" cy="6480"/>
              </p14:xfrm>
            </p:contentPart>
          </mc:Choice>
          <mc:Fallback xmlns="">
            <p:pic>
              <p:nvPicPr>
                <p:cNvPr id="582" name="Freihand 581">
                  <a:extLst>
                    <a:ext uri="{FF2B5EF4-FFF2-40B4-BE49-F238E27FC236}">
                      <a16:creationId xmlns:a16="http://schemas.microsoft.com/office/drawing/2014/main" id="{B5E2D331-1443-42B6-B116-BC914785CEBD}"/>
                    </a:ext>
                  </a:extLst>
                </p:cNvPr>
                <p:cNvPicPr/>
                <p:nvPr/>
              </p:nvPicPr>
              <p:blipFill>
                <a:blip r:embed="rId910"/>
                <a:stretch>
                  <a:fillRect/>
                </a:stretch>
              </p:blipFill>
              <p:spPr>
                <a:xfrm>
                  <a:off x="9287139" y="1983725"/>
                  <a:ext cx="143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83" name="Freihand 582">
                  <a:extLst>
                    <a:ext uri="{FF2B5EF4-FFF2-40B4-BE49-F238E27FC236}">
                      <a16:creationId xmlns:a16="http://schemas.microsoft.com/office/drawing/2014/main" id="{5B228F1C-4A0A-469C-AB9F-130C6C579483}"/>
                    </a:ext>
                  </a:extLst>
                </p14:cNvPr>
                <p14:cNvContentPartPr/>
                <p14:nvPr/>
              </p14:nvContentPartPr>
              <p14:xfrm>
                <a:off x="9276699" y="2013245"/>
                <a:ext cx="182520" cy="22680"/>
              </p14:xfrm>
            </p:contentPart>
          </mc:Choice>
          <mc:Fallback xmlns="">
            <p:pic>
              <p:nvPicPr>
                <p:cNvPr id="583" name="Freihand 582">
                  <a:extLst>
                    <a:ext uri="{FF2B5EF4-FFF2-40B4-BE49-F238E27FC236}">
                      <a16:creationId xmlns:a16="http://schemas.microsoft.com/office/drawing/2014/main" id="{5B228F1C-4A0A-469C-AB9F-130C6C579483}"/>
                    </a:ext>
                  </a:extLst>
                </p:cNvPr>
                <p:cNvPicPr/>
                <p:nvPr/>
              </p:nvPicPr>
              <p:blipFill>
                <a:blip r:embed="rId912"/>
                <a:stretch>
                  <a:fillRect/>
                </a:stretch>
              </p:blipFill>
              <p:spPr>
                <a:xfrm>
                  <a:off x="9272379" y="2008925"/>
                  <a:ext cx="191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62" name="Freihand 561">
                  <a:extLst>
                    <a:ext uri="{FF2B5EF4-FFF2-40B4-BE49-F238E27FC236}">
                      <a16:creationId xmlns:a16="http://schemas.microsoft.com/office/drawing/2014/main" id="{C3441109-C8CB-4FB4-BF02-E3255410AA9C}"/>
                    </a:ext>
                  </a:extLst>
                </p14:cNvPr>
                <p14:cNvContentPartPr/>
                <p14:nvPr/>
              </p14:nvContentPartPr>
              <p14:xfrm>
                <a:off x="9723819" y="1583765"/>
                <a:ext cx="147600" cy="114840"/>
              </p14:xfrm>
            </p:contentPart>
          </mc:Choice>
          <mc:Fallback xmlns="">
            <p:pic>
              <p:nvPicPr>
                <p:cNvPr id="562" name="Freihand 561">
                  <a:extLst>
                    <a:ext uri="{FF2B5EF4-FFF2-40B4-BE49-F238E27FC236}">
                      <a16:creationId xmlns:a16="http://schemas.microsoft.com/office/drawing/2014/main" id="{C3441109-C8CB-4FB4-BF02-E3255410AA9C}"/>
                    </a:ext>
                  </a:extLst>
                </p:cNvPr>
                <p:cNvPicPr/>
                <p:nvPr/>
              </p:nvPicPr>
              <p:blipFill>
                <a:blip r:embed="rId914"/>
                <a:stretch>
                  <a:fillRect/>
                </a:stretch>
              </p:blipFill>
              <p:spPr>
                <a:xfrm>
                  <a:off x="9719499" y="1579445"/>
                  <a:ext cx="156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63" name="Freihand 562">
                  <a:extLst>
                    <a:ext uri="{FF2B5EF4-FFF2-40B4-BE49-F238E27FC236}">
                      <a16:creationId xmlns:a16="http://schemas.microsoft.com/office/drawing/2014/main" id="{DA5E8ABD-69EA-4B26-9C2D-860658C6F78D}"/>
                    </a:ext>
                  </a:extLst>
                </p14:cNvPr>
                <p14:cNvContentPartPr/>
                <p14:nvPr/>
              </p14:nvContentPartPr>
              <p14:xfrm>
                <a:off x="9916419" y="1590245"/>
                <a:ext cx="118800" cy="76680"/>
              </p14:xfrm>
            </p:contentPart>
          </mc:Choice>
          <mc:Fallback xmlns="">
            <p:pic>
              <p:nvPicPr>
                <p:cNvPr id="563" name="Freihand 562">
                  <a:extLst>
                    <a:ext uri="{FF2B5EF4-FFF2-40B4-BE49-F238E27FC236}">
                      <a16:creationId xmlns:a16="http://schemas.microsoft.com/office/drawing/2014/main" id="{DA5E8ABD-69EA-4B26-9C2D-860658C6F78D}"/>
                    </a:ext>
                  </a:extLst>
                </p:cNvPr>
                <p:cNvPicPr/>
                <p:nvPr/>
              </p:nvPicPr>
              <p:blipFill>
                <a:blip r:embed="rId916"/>
                <a:stretch>
                  <a:fillRect/>
                </a:stretch>
              </p:blipFill>
              <p:spPr>
                <a:xfrm>
                  <a:off x="9912099" y="1585925"/>
                  <a:ext cx="12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64" name="Freihand 563">
                  <a:extLst>
                    <a:ext uri="{FF2B5EF4-FFF2-40B4-BE49-F238E27FC236}">
                      <a16:creationId xmlns:a16="http://schemas.microsoft.com/office/drawing/2014/main" id="{A8D099F1-E6A6-4B72-84D2-6B47D261ED02}"/>
                    </a:ext>
                  </a:extLst>
                </p14:cNvPr>
                <p14:cNvContentPartPr/>
                <p14:nvPr/>
              </p14:nvContentPartPr>
              <p14:xfrm>
                <a:off x="10049979" y="1561445"/>
                <a:ext cx="168120" cy="96120"/>
              </p14:xfrm>
            </p:contentPart>
          </mc:Choice>
          <mc:Fallback xmlns="">
            <p:pic>
              <p:nvPicPr>
                <p:cNvPr id="564" name="Freihand 563">
                  <a:extLst>
                    <a:ext uri="{FF2B5EF4-FFF2-40B4-BE49-F238E27FC236}">
                      <a16:creationId xmlns:a16="http://schemas.microsoft.com/office/drawing/2014/main" id="{A8D099F1-E6A6-4B72-84D2-6B47D261ED02}"/>
                    </a:ext>
                  </a:extLst>
                </p:cNvPr>
                <p:cNvPicPr/>
                <p:nvPr/>
              </p:nvPicPr>
              <p:blipFill>
                <a:blip r:embed="rId918"/>
                <a:stretch>
                  <a:fillRect/>
                </a:stretch>
              </p:blipFill>
              <p:spPr>
                <a:xfrm>
                  <a:off x="10045659" y="1557125"/>
                  <a:ext cx="176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65" name="Freihand 564">
                  <a:extLst>
                    <a:ext uri="{FF2B5EF4-FFF2-40B4-BE49-F238E27FC236}">
                      <a16:creationId xmlns:a16="http://schemas.microsoft.com/office/drawing/2014/main" id="{2590261C-8F6F-4B47-A25A-86E3EF47F9BB}"/>
                    </a:ext>
                  </a:extLst>
                </p14:cNvPr>
                <p14:cNvContentPartPr/>
                <p14:nvPr/>
              </p14:nvContentPartPr>
              <p14:xfrm>
                <a:off x="10225659" y="1562165"/>
                <a:ext cx="129600" cy="82080"/>
              </p14:xfrm>
            </p:contentPart>
          </mc:Choice>
          <mc:Fallback xmlns="">
            <p:pic>
              <p:nvPicPr>
                <p:cNvPr id="565" name="Freihand 564">
                  <a:extLst>
                    <a:ext uri="{FF2B5EF4-FFF2-40B4-BE49-F238E27FC236}">
                      <a16:creationId xmlns:a16="http://schemas.microsoft.com/office/drawing/2014/main" id="{2590261C-8F6F-4B47-A25A-86E3EF47F9BB}"/>
                    </a:ext>
                  </a:extLst>
                </p:cNvPr>
                <p:cNvPicPr/>
                <p:nvPr/>
              </p:nvPicPr>
              <p:blipFill>
                <a:blip r:embed="rId920"/>
                <a:stretch>
                  <a:fillRect/>
                </a:stretch>
              </p:blipFill>
              <p:spPr>
                <a:xfrm>
                  <a:off x="10221339" y="1557845"/>
                  <a:ext cx="138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66" name="Freihand 565">
                  <a:extLst>
                    <a:ext uri="{FF2B5EF4-FFF2-40B4-BE49-F238E27FC236}">
                      <a16:creationId xmlns:a16="http://schemas.microsoft.com/office/drawing/2014/main" id="{562F8BDC-1E5E-49AE-849F-7A81F74A48B6}"/>
                    </a:ext>
                  </a:extLst>
                </p14:cNvPr>
                <p14:cNvContentPartPr/>
                <p14:nvPr/>
              </p14:nvContentPartPr>
              <p14:xfrm>
                <a:off x="10391979" y="1570805"/>
                <a:ext cx="93600" cy="67320"/>
              </p14:xfrm>
            </p:contentPart>
          </mc:Choice>
          <mc:Fallback xmlns="">
            <p:pic>
              <p:nvPicPr>
                <p:cNvPr id="566" name="Freihand 565">
                  <a:extLst>
                    <a:ext uri="{FF2B5EF4-FFF2-40B4-BE49-F238E27FC236}">
                      <a16:creationId xmlns:a16="http://schemas.microsoft.com/office/drawing/2014/main" id="{562F8BDC-1E5E-49AE-849F-7A81F74A48B6}"/>
                    </a:ext>
                  </a:extLst>
                </p:cNvPr>
                <p:cNvPicPr/>
                <p:nvPr/>
              </p:nvPicPr>
              <p:blipFill>
                <a:blip r:embed="rId922"/>
                <a:stretch>
                  <a:fillRect/>
                </a:stretch>
              </p:blipFill>
              <p:spPr>
                <a:xfrm>
                  <a:off x="10387659" y="1566485"/>
                  <a:ext cx="102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67" name="Freihand 566">
                  <a:extLst>
                    <a:ext uri="{FF2B5EF4-FFF2-40B4-BE49-F238E27FC236}">
                      <a16:creationId xmlns:a16="http://schemas.microsoft.com/office/drawing/2014/main" id="{9540006F-E39F-42A2-9EA5-12D1B94EBD2E}"/>
                    </a:ext>
                  </a:extLst>
                </p14:cNvPr>
                <p14:cNvContentPartPr/>
                <p14:nvPr/>
              </p14:nvContentPartPr>
              <p14:xfrm>
                <a:off x="10442019" y="1485485"/>
                <a:ext cx="22680" cy="2880"/>
              </p14:xfrm>
            </p:contentPart>
          </mc:Choice>
          <mc:Fallback xmlns="">
            <p:pic>
              <p:nvPicPr>
                <p:cNvPr id="567" name="Freihand 566">
                  <a:extLst>
                    <a:ext uri="{FF2B5EF4-FFF2-40B4-BE49-F238E27FC236}">
                      <a16:creationId xmlns:a16="http://schemas.microsoft.com/office/drawing/2014/main" id="{9540006F-E39F-42A2-9EA5-12D1B94EBD2E}"/>
                    </a:ext>
                  </a:extLst>
                </p:cNvPr>
                <p:cNvPicPr/>
                <p:nvPr/>
              </p:nvPicPr>
              <p:blipFill>
                <a:blip r:embed="rId924"/>
                <a:stretch>
                  <a:fillRect/>
                </a:stretch>
              </p:blipFill>
              <p:spPr>
                <a:xfrm>
                  <a:off x="10437699" y="1481165"/>
                  <a:ext cx="31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2" name="Freihand 571">
                  <a:extLst>
                    <a:ext uri="{FF2B5EF4-FFF2-40B4-BE49-F238E27FC236}">
                      <a16:creationId xmlns:a16="http://schemas.microsoft.com/office/drawing/2014/main" id="{6DF3B25B-9AE0-42C6-AF4E-42AFF44F2FF0}"/>
                    </a:ext>
                  </a:extLst>
                </p14:cNvPr>
                <p14:cNvContentPartPr/>
                <p14:nvPr/>
              </p14:nvContentPartPr>
              <p14:xfrm>
                <a:off x="10658739" y="1483685"/>
                <a:ext cx="20880" cy="150480"/>
              </p14:xfrm>
            </p:contentPart>
          </mc:Choice>
          <mc:Fallback xmlns="">
            <p:pic>
              <p:nvPicPr>
                <p:cNvPr id="572" name="Freihand 571">
                  <a:extLst>
                    <a:ext uri="{FF2B5EF4-FFF2-40B4-BE49-F238E27FC236}">
                      <a16:creationId xmlns:a16="http://schemas.microsoft.com/office/drawing/2014/main" id="{6DF3B25B-9AE0-42C6-AF4E-42AFF44F2FF0}"/>
                    </a:ext>
                  </a:extLst>
                </p:cNvPr>
                <p:cNvPicPr/>
                <p:nvPr/>
              </p:nvPicPr>
              <p:blipFill>
                <a:blip r:embed="rId926"/>
                <a:stretch>
                  <a:fillRect/>
                </a:stretch>
              </p:blipFill>
              <p:spPr>
                <a:xfrm>
                  <a:off x="10654419" y="1479365"/>
                  <a:ext cx="29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73" name="Freihand 572">
                  <a:extLst>
                    <a:ext uri="{FF2B5EF4-FFF2-40B4-BE49-F238E27FC236}">
                      <a16:creationId xmlns:a16="http://schemas.microsoft.com/office/drawing/2014/main" id="{CA09F40D-1393-4928-AD08-39778FE388F1}"/>
                    </a:ext>
                  </a:extLst>
                </p14:cNvPr>
                <p14:cNvContentPartPr/>
                <p14:nvPr/>
              </p14:nvContentPartPr>
              <p14:xfrm>
                <a:off x="10759899" y="1536605"/>
                <a:ext cx="10080" cy="79200"/>
              </p14:xfrm>
            </p:contentPart>
          </mc:Choice>
          <mc:Fallback xmlns="">
            <p:pic>
              <p:nvPicPr>
                <p:cNvPr id="573" name="Freihand 572">
                  <a:extLst>
                    <a:ext uri="{FF2B5EF4-FFF2-40B4-BE49-F238E27FC236}">
                      <a16:creationId xmlns:a16="http://schemas.microsoft.com/office/drawing/2014/main" id="{CA09F40D-1393-4928-AD08-39778FE388F1}"/>
                    </a:ext>
                  </a:extLst>
                </p:cNvPr>
                <p:cNvPicPr/>
                <p:nvPr/>
              </p:nvPicPr>
              <p:blipFill>
                <a:blip r:embed="rId928"/>
                <a:stretch>
                  <a:fillRect/>
                </a:stretch>
              </p:blipFill>
              <p:spPr>
                <a:xfrm>
                  <a:off x="10755579" y="1532285"/>
                  <a:ext cx="18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74" name="Freihand 573">
                  <a:extLst>
                    <a:ext uri="{FF2B5EF4-FFF2-40B4-BE49-F238E27FC236}">
                      <a16:creationId xmlns:a16="http://schemas.microsoft.com/office/drawing/2014/main" id="{8257DEAF-5445-4903-B95F-DD79DF79D6B5}"/>
                    </a:ext>
                  </a:extLst>
                </p14:cNvPr>
                <p14:cNvContentPartPr/>
                <p14:nvPr/>
              </p14:nvContentPartPr>
              <p14:xfrm>
                <a:off x="10872579" y="1517165"/>
                <a:ext cx="115560" cy="88200"/>
              </p14:xfrm>
            </p:contentPart>
          </mc:Choice>
          <mc:Fallback xmlns="">
            <p:pic>
              <p:nvPicPr>
                <p:cNvPr id="574" name="Freihand 573">
                  <a:extLst>
                    <a:ext uri="{FF2B5EF4-FFF2-40B4-BE49-F238E27FC236}">
                      <a16:creationId xmlns:a16="http://schemas.microsoft.com/office/drawing/2014/main" id="{8257DEAF-5445-4903-B95F-DD79DF79D6B5}"/>
                    </a:ext>
                  </a:extLst>
                </p:cNvPr>
                <p:cNvPicPr/>
                <p:nvPr/>
              </p:nvPicPr>
              <p:blipFill>
                <a:blip r:embed="rId930"/>
                <a:stretch>
                  <a:fillRect/>
                </a:stretch>
              </p:blipFill>
              <p:spPr>
                <a:xfrm>
                  <a:off x="10868259" y="1512845"/>
                  <a:ext cx="124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5" name="Freihand 574">
                  <a:extLst>
                    <a:ext uri="{FF2B5EF4-FFF2-40B4-BE49-F238E27FC236}">
                      <a16:creationId xmlns:a16="http://schemas.microsoft.com/office/drawing/2014/main" id="{D4933074-67CE-487A-AE04-A41BBB60D2FD}"/>
                    </a:ext>
                  </a:extLst>
                </p14:cNvPr>
                <p14:cNvContentPartPr/>
                <p14:nvPr/>
              </p14:nvContentPartPr>
              <p14:xfrm>
                <a:off x="10984539" y="1524005"/>
                <a:ext cx="84960" cy="70920"/>
              </p14:xfrm>
            </p:contentPart>
          </mc:Choice>
          <mc:Fallback xmlns="">
            <p:pic>
              <p:nvPicPr>
                <p:cNvPr id="575" name="Freihand 574">
                  <a:extLst>
                    <a:ext uri="{FF2B5EF4-FFF2-40B4-BE49-F238E27FC236}">
                      <a16:creationId xmlns:a16="http://schemas.microsoft.com/office/drawing/2014/main" id="{D4933074-67CE-487A-AE04-A41BBB60D2FD}"/>
                    </a:ext>
                  </a:extLst>
                </p:cNvPr>
                <p:cNvPicPr/>
                <p:nvPr/>
              </p:nvPicPr>
              <p:blipFill>
                <a:blip r:embed="rId932"/>
                <a:stretch>
                  <a:fillRect/>
                </a:stretch>
              </p:blipFill>
              <p:spPr>
                <a:xfrm>
                  <a:off x="10980219" y="1519685"/>
                  <a:ext cx="93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76" name="Freihand 575">
                  <a:extLst>
                    <a:ext uri="{FF2B5EF4-FFF2-40B4-BE49-F238E27FC236}">
                      <a16:creationId xmlns:a16="http://schemas.microsoft.com/office/drawing/2014/main" id="{509B4EC2-D528-4D18-9EAB-2FF13F2CF1E0}"/>
                    </a:ext>
                  </a:extLst>
                </p14:cNvPr>
                <p14:cNvContentPartPr/>
                <p14:nvPr/>
              </p14:nvContentPartPr>
              <p14:xfrm>
                <a:off x="11076699" y="1520405"/>
                <a:ext cx="96120" cy="68400"/>
              </p14:xfrm>
            </p:contentPart>
          </mc:Choice>
          <mc:Fallback xmlns="">
            <p:pic>
              <p:nvPicPr>
                <p:cNvPr id="576" name="Freihand 575">
                  <a:extLst>
                    <a:ext uri="{FF2B5EF4-FFF2-40B4-BE49-F238E27FC236}">
                      <a16:creationId xmlns:a16="http://schemas.microsoft.com/office/drawing/2014/main" id="{509B4EC2-D528-4D18-9EAB-2FF13F2CF1E0}"/>
                    </a:ext>
                  </a:extLst>
                </p:cNvPr>
                <p:cNvPicPr/>
                <p:nvPr/>
              </p:nvPicPr>
              <p:blipFill>
                <a:blip r:embed="rId934"/>
                <a:stretch>
                  <a:fillRect/>
                </a:stretch>
              </p:blipFill>
              <p:spPr>
                <a:xfrm>
                  <a:off x="11072379" y="1516085"/>
                  <a:ext cx="10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77" name="Freihand 576">
                  <a:extLst>
                    <a:ext uri="{FF2B5EF4-FFF2-40B4-BE49-F238E27FC236}">
                      <a16:creationId xmlns:a16="http://schemas.microsoft.com/office/drawing/2014/main" id="{44B355C1-DDBE-44B7-ACED-8D7EE96DEEF6}"/>
                    </a:ext>
                  </a:extLst>
                </p14:cNvPr>
                <p14:cNvContentPartPr/>
                <p14:nvPr/>
              </p14:nvContentPartPr>
              <p14:xfrm>
                <a:off x="11193339" y="1509245"/>
                <a:ext cx="77760" cy="93240"/>
              </p14:xfrm>
            </p:contentPart>
          </mc:Choice>
          <mc:Fallback xmlns="">
            <p:pic>
              <p:nvPicPr>
                <p:cNvPr id="577" name="Freihand 576">
                  <a:extLst>
                    <a:ext uri="{FF2B5EF4-FFF2-40B4-BE49-F238E27FC236}">
                      <a16:creationId xmlns:a16="http://schemas.microsoft.com/office/drawing/2014/main" id="{44B355C1-DDBE-44B7-ACED-8D7EE96DEEF6}"/>
                    </a:ext>
                  </a:extLst>
                </p:cNvPr>
                <p:cNvPicPr/>
                <p:nvPr/>
              </p:nvPicPr>
              <p:blipFill>
                <a:blip r:embed="rId936"/>
                <a:stretch>
                  <a:fillRect/>
                </a:stretch>
              </p:blipFill>
              <p:spPr>
                <a:xfrm>
                  <a:off x="11189019" y="1504925"/>
                  <a:ext cx="86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84" name="Freihand 583">
                  <a:extLst>
                    <a:ext uri="{FF2B5EF4-FFF2-40B4-BE49-F238E27FC236}">
                      <a16:creationId xmlns:a16="http://schemas.microsoft.com/office/drawing/2014/main" id="{941F118C-2C82-400E-AB78-37753211D502}"/>
                    </a:ext>
                  </a:extLst>
                </p14:cNvPr>
                <p14:cNvContentPartPr/>
                <p14:nvPr/>
              </p14:nvContentPartPr>
              <p14:xfrm>
                <a:off x="9696459" y="1817405"/>
                <a:ext cx="185760" cy="108000"/>
              </p14:xfrm>
            </p:contentPart>
          </mc:Choice>
          <mc:Fallback xmlns="">
            <p:pic>
              <p:nvPicPr>
                <p:cNvPr id="584" name="Freihand 583">
                  <a:extLst>
                    <a:ext uri="{FF2B5EF4-FFF2-40B4-BE49-F238E27FC236}">
                      <a16:creationId xmlns:a16="http://schemas.microsoft.com/office/drawing/2014/main" id="{941F118C-2C82-400E-AB78-37753211D502}"/>
                    </a:ext>
                  </a:extLst>
                </p:cNvPr>
                <p:cNvPicPr/>
                <p:nvPr/>
              </p:nvPicPr>
              <p:blipFill>
                <a:blip r:embed="rId938"/>
                <a:stretch>
                  <a:fillRect/>
                </a:stretch>
              </p:blipFill>
              <p:spPr>
                <a:xfrm>
                  <a:off x="9692139" y="1813085"/>
                  <a:ext cx="194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5" name="Freihand 584">
                  <a:extLst>
                    <a:ext uri="{FF2B5EF4-FFF2-40B4-BE49-F238E27FC236}">
                      <a16:creationId xmlns:a16="http://schemas.microsoft.com/office/drawing/2014/main" id="{549EE5BD-2192-450D-B326-6B0ADBB087D4}"/>
                    </a:ext>
                  </a:extLst>
                </p14:cNvPr>
                <p14:cNvContentPartPr/>
                <p14:nvPr/>
              </p14:nvContentPartPr>
              <p14:xfrm>
                <a:off x="9906339" y="1822085"/>
                <a:ext cx="94680" cy="59040"/>
              </p14:xfrm>
            </p:contentPart>
          </mc:Choice>
          <mc:Fallback xmlns="">
            <p:pic>
              <p:nvPicPr>
                <p:cNvPr id="585" name="Freihand 584">
                  <a:extLst>
                    <a:ext uri="{FF2B5EF4-FFF2-40B4-BE49-F238E27FC236}">
                      <a16:creationId xmlns:a16="http://schemas.microsoft.com/office/drawing/2014/main" id="{549EE5BD-2192-450D-B326-6B0ADBB087D4}"/>
                    </a:ext>
                  </a:extLst>
                </p:cNvPr>
                <p:cNvPicPr/>
                <p:nvPr/>
              </p:nvPicPr>
              <p:blipFill>
                <a:blip r:embed="rId940"/>
                <a:stretch>
                  <a:fillRect/>
                </a:stretch>
              </p:blipFill>
              <p:spPr>
                <a:xfrm>
                  <a:off x="9902019" y="1817765"/>
                  <a:ext cx="103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6" name="Freihand 585">
                  <a:extLst>
                    <a:ext uri="{FF2B5EF4-FFF2-40B4-BE49-F238E27FC236}">
                      <a16:creationId xmlns:a16="http://schemas.microsoft.com/office/drawing/2014/main" id="{A35BC93E-C724-4804-8227-B95A40730997}"/>
                    </a:ext>
                  </a:extLst>
                </p14:cNvPr>
                <p14:cNvContentPartPr/>
                <p14:nvPr/>
              </p14:nvContentPartPr>
              <p14:xfrm>
                <a:off x="10022979" y="1818125"/>
                <a:ext cx="122400" cy="71280"/>
              </p14:xfrm>
            </p:contentPart>
          </mc:Choice>
          <mc:Fallback xmlns="">
            <p:pic>
              <p:nvPicPr>
                <p:cNvPr id="586" name="Freihand 585">
                  <a:extLst>
                    <a:ext uri="{FF2B5EF4-FFF2-40B4-BE49-F238E27FC236}">
                      <a16:creationId xmlns:a16="http://schemas.microsoft.com/office/drawing/2014/main" id="{A35BC93E-C724-4804-8227-B95A40730997}"/>
                    </a:ext>
                  </a:extLst>
                </p:cNvPr>
                <p:cNvPicPr/>
                <p:nvPr/>
              </p:nvPicPr>
              <p:blipFill>
                <a:blip r:embed="rId942"/>
                <a:stretch>
                  <a:fillRect/>
                </a:stretch>
              </p:blipFill>
              <p:spPr>
                <a:xfrm>
                  <a:off x="10018659" y="1813805"/>
                  <a:ext cx="131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7" name="Freihand 586">
                  <a:extLst>
                    <a:ext uri="{FF2B5EF4-FFF2-40B4-BE49-F238E27FC236}">
                      <a16:creationId xmlns:a16="http://schemas.microsoft.com/office/drawing/2014/main" id="{96695EF3-7C09-4703-9C75-5D9A93CD2933}"/>
                    </a:ext>
                  </a:extLst>
                </p14:cNvPr>
                <p14:cNvContentPartPr/>
                <p14:nvPr/>
              </p14:nvContentPartPr>
              <p14:xfrm>
                <a:off x="9635979" y="1928645"/>
                <a:ext cx="669960" cy="72720"/>
              </p14:xfrm>
            </p:contentPart>
          </mc:Choice>
          <mc:Fallback xmlns="">
            <p:pic>
              <p:nvPicPr>
                <p:cNvPr id="587" name="Freihand 586">
                  <a:extLst>
                    <a:ext uri="{FF2B5EF4-FFF2-40B4-BE49-F238E27FC236}">
                      <a16:creationId xmlns:a16="http://schemas.microsoft.com/office/drawing/2014/main" id="{96695EF3-7C09-4703-9C75-5D9A93CD2933}"/>
                    </a:ext>
                  </a:extLst>
                </p:cNvPr>
                <p:cNvPicPr/>
                <p:nvPr/>
              </p:nvPicPr>
              <p:blipFill>
                <a:blip r:embed="rId944"/>
                <a:stretch>
                  <a:fillRect/>
                </a:stretch>
              </p:blipFill>
              <p:spPr>
                <a:xfrm>
                  <a:off x="9631659" y="1924325"/>
                  <a:ext cx="678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8" name="Freihand 587">
                  <a:extLst>
                    <a:ext uri="{FF2B5EF4-FFF2-40B4-BE49-F238E27FC236}">
                      <a16:creationId xmlns:a16="http://schemas.microsoft.com/office/drawing/2014/main" id="{8BFC9C36-7736-4D33-BFDC-BB2C1DB9FDD4}"/>
                    </a:ext>
                  </a:extLst>
                </p14:cNvPr>
                <p14:cNvContentPartPr/>
                <p14:nvPr/>
              </p14:nvContentPartPr>
              <p14:xfrm>
                <a:off x="9706899" y="2059685"/>
                <a:ext cx="123480" cy="91080"/>
              </p14:xfrm>
            </p:contentPart>
          </mc:Choice>
          <mc:Fallback xmlns="">
            <p:pic>
              <p:nvPicPr>
                <p:cNvPr id="588" name="Freihand 587">
                  <a:extLst>
                    <a:ext uri="{FF2B5EF4-FFF2-40B4-BE49-F238E27FC236}">
                      <a16:creationId xmlns:a16="http://schemas.microsoft.com/office/drawing/2014/main" id="{8BFC9C36-7736-4D33-BFDC-BB2C1DB9FDD4}"/>
                    </a:ext>
                  </a:extLst>
                </p:cNvPr>
                <p:cNvPicPr/>
                <p:nvPr/>
              </p:nvPicPr>
              <p:blipFill>
                <a:blip r:embed="rId946"/>
                <a:stretch>
                  <a:fillRect/>
                </a:stretch>
              </p:blipFill>
              <p:spPr>
                <a:xfrm>
                  <a:off x="9702579" y="2055365"/>
                  <a:ext cx="132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9" name="Freihand 588">
                  <a:extLst>
                    <a:ext uri="{FF2B5EF4-FFF2-40B4-BE49-F238E27FC236}">
                      <a16:creationId xmlns:a16="http://schemas.microsoft.com/office/drawing/2014/main" id="{9A967A41-8983-4EE8-BBAB-E35F414B7923}"/>
                    </a:ext>
                  </a:extLst>
                </p14:cNvPr>
                <p14:cNvContentPartPr/>
                <p14:nvPr/>
              </p14:nvContentPartPr>
              <p14:xfrm>
                <a:off x="9795819" y="2062205"/>
                <a:ext cx="132840" cy="66960"/>
              </p14:xfrm>
            </p:contentPart>
          </mc:Choice>
          <mc:Fallback xmlns="">
            <p:pic>
              <p:nvPicPr>
                <p:cNvPr id="589" name="Freihand 588">
                  <a:extLst>
                    <a:ext uri="{FF2B5EF4-FFF2-40B4-BE49-F238E27FC236}">
                      <a16:creationId xmlns:a16="http://schemas.microsoft.com/office/drawing/2014/main" id="{9A967A41-8983-4EE8-BBAB-E35F414B7923}"/>
                    </a:ext>
                  </a:extLst>
                </p:cNvPr>
                <p:cNvPicPr/>
                <p:nvPr/>
              </p:nvPicPr>
              <p:blipFill>
                <a:blip r:embed="rId948"/>
                <a:stretch>
                  <a:fillRect/>
                </a:stretch>
              </p:blipFill>
              <p:spPr>
                <a:xfrm>
                  <a:off x="9791499" y="2057885"/>
                  <a:ext cx="141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90" name="Freihand 589">
                  <a:extLst>
                    <a:ext uri="{FF2B5EF4-FFF2-40B4-BE49-F238E27FC236}">
                      <a16:creationId xmlns:a16="http://schemas.microsoft.com/office/drawing/2014/main" id="{127B5F59-EE16-4F67-AF2E-C30B3C85305C}"/>
                    </a:ext>
                  </a:extLst>
                </p14:cNvPr>
                <p14:cNvContentPartPr/>
                <p14:nvPr/>
              </p14:nvContentPartPr>
              <p14:xfrm>
                <a:off x="9920379" y="2062205"/>
                <a:ext cx="120600" cy="48240"/>
              </p14:xfrm>
            </p:contentPart>
          </mc:Choice>
          <mc:Fallback xmlns="">
            <p:pic>
              <p:nvPicPr>
                <p:cNvPr id="590" name="Freihand 589">
                  <a:extLst>
                    <a:ext uri="{FF2B5EF4-FFF2-40B4-BE49-F238E27FC236}">
                      <a16:creationId xmlns:a16="http://schemas.microsoft.com/office/drawing/2014/main" id="{127B5F59-EE16-4F67-AF2E-C30B3C85305C}"/>
                    </a:ext>
                  </a:extLst>
                </p:cNvPr>
                <p:cNvPicPr/>
                <p:nvPr/>
              </p:nvPicPr>
              <p:blipFill>
                <a:blip r:embed="rId950"/>
                <a:stretch>
                  <a:fillRect/>
                </a:stretch>
              </p:blipFill>
              <p:spPr>
                <a:xfrm>
                  <a:off x="9916059" y="2057885"/>
                  <a:ext cx="129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1" name="Freihand 590">
                  <a:extLst>
                    <a:ext uri="{FF2B5EF4-FFF2-40B4-BE49-F238E27FC236}">
                      <a16:creationId xmlns:a16="http://schemas.microsoft.com/office/drawing/2014/main" id="{6805075F-AFA8-4402-815A-0B750638EAF5}"/>
                    </a:ext>
                  </a:extLst>
                </p14:cNvPr>
                <p14:cNvContentPartPr/>
                <p14:nvPr/>
              </p14:nvContentPartPr>
              <p14:xfrm>
                <a:off x="10046379" y="2048885"/>
                <a:ext cx="117360" cy="61200"/>
              </p14:xfrm>
            </p:contentPart>
          </mc:Choice>
          <mc:Fallback xmlns="">
            <p:pic>
              <p:nvPicPr>
                <p:cNvPr id="591" name="Freihand 590">
                  <a:extLst>
                    <a:ext uri="{FF2B5EF4-FFF2-40B4-BE49-F238E27FC236}">
                      <a16:creationId xmlns:a16="http://schemas.microsoft.com/office/drawing/2014/main" id="{6805075F-AFA8-4402-815A-0B750638EAF5}"/>
                    </a:ext>
                  </a:extLst>
                </p:cNvPr>
                <p:cNvPicPr/>
                <p:nvPr/>
              </p:nvPicPr>
              <p:blipFill>
                <a:blip r:embed="rId952"/>
                <a:stretch>
                  <a:fillRect/>
                </a:stretch>
              </p:blipFill>
              <p:spPr>
                <a:xfrm>
                  <a:off x="10042059" y="2044565"/>
                  <a:ext cx="126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4" name="Freihand 593">
                  <a:extLst>
                    <a:ext uri="{FF2B5EF4-FFF2-40B4-BE49-F238E27FC236}">
                      <a16:creationId xmlns:a16="http://schemas.microsoft.com/office/drawing/2014/main" id="{4D20568A-3160-4C24-9BA9-13A7CE5061A9}"/>
                    </a:ext>
                  </a:extLst>
                </p14:cNvPr>
                <p14:cNvContentPartPr/>
                <p14:nvPr/>
              </p14:nvContentPartPr>
              <p14:xfrm>
                <a:off x="10417179" y="1896605"/>
                <a:ext cx="229680" cy="24840"/>
              </p14:xfrm>
            </p:contentPart>
          </mc:Choice>
          <mc:Fallback xmlns="">
            <p:pic>
              <p:nvPicPr>
                <p:cNvPr id="594" name="Freihand 593">
                  <a:extLst>
                    <a:ext uri="{FF2B5EF4-FFF2-40B4-BE49-F238E27FC236}">
                      <a16:creationId xmlns:a16="http://schemas.microsoft.com/office/drawing/2014/main" id="{4D20568A-3160-4C24-9BA9-13A7CE5061A9}"/>
                    </a:ext>
                  </a:extLst>
                </p:cNvPr>
                <p:cNvPicPr/>
                <p:nvPr/>
              </p:nvPicPr>
              <p:blipFill>
                <a:blip r:embed="rId954"/>
                <a:stretch>
                  <a:fillRect/>
                </a:stretch>
              </p:blipFill>
              <p:spPr>
                <a:xfrm>
                  <a:off x="10412859" y="1892285"/>
                  <a:ext cx="238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5" name="Freihand 594">
                  <a:extLst>
                    <a:ext uri="{FF2B5EF4-FFF2-40B4-BE49-F238E27FC236}">
                      <a16:creationId xmlns:a16="http://schemas.microsoft.com/office/drawing/2014/main" id="{D6F34081-F399-488B-AFE6-72E7EB2988EA}"/>
                    </a:ext>
                  </a:extLst>
                </p14:cNvPr>
                <p14:cNvContentPartPr/>
                <p14:nvPr/>
              </p14:nvContentPartPr>
              <p14:xfrm>
                <a:off x="10440219" y="1953845"/>
                <a:ext cx="207360" cy="14760"/>
              </p14:xfrm>
            </p:contentPart>
          </mc:Choice>
          <mc:Fallback xmlns="">
            <p:pic>
              <p:nvPicPr>
                <p:cNvPr id="595" name="Freihand 594">
                  <a:extLst>
                    <a:ext uri="{FF2B5EF4-FFF2-40B4-BE49-F238E27FC236}">
                      <a16:creationId xmlns:a16="http://schemas.microsoft.com/office/drawing/2014/main" id="{D6F34081-F399-488B-AFE6-72E7EB2988EA}"/>
                    </a:ext>
                  </a:extLst>
                </p:cNvPr>
                <p:cNvPicPr/>
                <p:nvPr/>
              </p:nvPicPr>
              <p:blipFill>
                <a:blip r:embed="rId956"/>
                <a:stretch>
                  <a:fillRect/>
                </a:stretch>
              </p:blipFill>
              <p:spPr>
                <a:xfrm>
                  <a:off x="10435899" y="1949525"/>
                  <a:ext cx="216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7" name="Freihand 596">
                  <a:extLst>
                    <a:ext uri="{FF2B5EF4-FFF2-40B4-BE49-F238E27FC236}">
                      <a16:creationId xmlns:a16="http://schemas.microsoft.com/office/drawing/2014/main" id="{25DF4261-AC41-497C-B9EE-AD505E96CEE6}"/>
                    </a:ext>
                  </a:extLst>
                </p14:cNvPr>
                <p14:cNvContentPartPr/>
                <p14:nvPr/>
              </p14:nvContentPartPr>
              <p14:xfrm>
                <a:off x="9706899" y="1951685"/>
                <a:ext cx="26640" cy="15120"/>
              </p14:xfrm>
            </p:contentPart>
          </mc:Choice>
          <mc:Fallback xmlns="">
            <p:pic>
              <p:nvPicPr>
                <p:cNvPr id="597" name="Freihand 596">
                  <a:extLst>
                    <a:ext uri="{FF2B5EF4-FFF2-40B4-BE49-F238E27FC236}">
                      <a16:creationId xmlns:a16="http://schemas.microsoft.com/office/drawing/2014/main" id="{25DF4261-AC41-497C-B9EE-AD505E96CEE6}"/>
                    </a:ext>
                  </a:extLst>
                </p:cNvPr>
                <p:cNvPicPr/>
                <p:nvPr/>
              </p:nvPicPr>
              <p:blipFill>
                <a:blip r:embed="rId958"/>
                <a:stretch>
                  <a:fillRect/>
                </a:stretch>
              </p:blipFill>
              <p:spPr>
                <a:xfrm>
                  <a:off x="9702579" y="1947365"/>
                  <a:ext cx="35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9" name="Freihand 598">
                  <a:extLst>
                    <a:ext uri="{FF2B5EF4-FFF2-40B4-BE49-F238E27FC236}">
                      <a16:creationId xmlns:a16="http://schemas.microsoft.com/office/drawing/2014/main" id="{CC5EAC6B-CFCC-4B98-963B-157785DC3995}"/>
                    </a:ext>
                  </a:extLst>
                </p14:cNvPr>
                <p14:cNvContentPartPr/>
                <p14:nvPr/>
              </p14:nvContentPartPr>
              <p14:xfrm>
                <a:off x="9767379" y="1805165"/>
                <a:ext cx="402840" cy="160920"/>
              </p14:xfrm>
            </p:contentPart>
          </mc:Choice>
          <mc:Fallback xmlns="">
            <p:pic>
              <p:nvPicPr>
                <p:cNvPr id="599" name="Freihand 598">
                  <a:extLst>
                    <a:ext uri="{FF2B5EF4-FFF2-40B4-BE49-F238E27FC236}">
                      <a16:creationId xmlns:a16="http://schemas.microsoft.com/office/drawing/2014/main" id="{CC5EAC6B-CFCC-4B98-963B-157785DC3995}"/>
                    </a:ext>
                  </a:extLst>
                </p:cNvPr>
                <p:cNvPicPr/>
                <p:nvPr/>
              </p:nvPicPr>
              <p:blipFill>
                <a:blip r:embed="rId960"/>
                <a:stretch>
                  <a:fillRect/>
                </a:stretch>
              </p:blipFill>
              <p:spPr>
                <a:xfrm>
                  <a:off x="9763059" y="1800845"/>
                  <a:ext cx="4114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00" name="Freihand 599">
                  <a:extLst>
                    <a:ext uri="{FF2B5EF4-FFF2-40B4-BE49-F238E27FC236}">
                      <a16:creationId xmlns:a16="http://schemas.microsoft.com/office/drawing/2014/main" id="{8C872790-810F-42EF-9C40-131604D70DBC}"/>
                    </a:ext>
                  </a:extLst>
                </p14:cNvPr>
                <p14:cNvContentPartPr/>
                <p14:nvPr/>
              </p14:nvContentPartPr>
              <p14:xfrm>
                <a:off x="10190379" y="1747205"/>
                <a:ext cx="94320" cy="73800"/>
              </p14:xfrm>
            </p:contentPart>
          </mc:Choice>
          <mc:Fallback xmlns="">
            <p:pic>
              <p:nvPicPr>
                <p:cNvPr id="600" name="Freihand 599">
                  <a:extLst>
                    <a:ext uri="{FF2B5EF4-FFF2-40B4-BE49-F238E27FC236}">
                      <a16:creationId xmlns:a16="http://schemas.microsoft.com/office/drawing/2014/main" id="{8C872790-810F-42EF-9C40-131604D70DBC}"/>
                    </a:ext>
                  </a:extLst>
                </p:cNvPr>
                <p:cNvPicPr/>
                <p:nvPr/>
              </p:nvPicPr>
              <p:blipFill>
                <a:blip r:embed="rId962"/>
                <a:stretch>
                  <a:fillRect/>
                </a:stretch>
              </p:blipFill>
              <p:spPr>
                <a:xfrm>
                  <a:off x="10186059" y="1742885"/>
                  <a:ext cx="102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01" name="Freihand 600">
                  <a:extLst>
                    <a:ext uri="{FF2B5EF4-FFF2-40B4-BE49-F238E27FC236}">
                      <a16:creationId xmlns:a16="http://schemas.microsoft.com/office/drawing/2014/main" id="{CDD0AD77-1A3D-4F98-8EA4-703568B9E04F}"/>
                    </a:ext>
                  </a:extLst>
                </p14:cNvPr>
                <p14:cNvContentPartPr/>
                <p14:nvPr/>
              </p14:nvContentPartPr>
              <p14:xfrm>
                <a:off x="10216299" y="1732085"/>
                <a:ext cx="88920" cy="11880"/>
              </p14:xfrm>
            </p:contentPart>
          </mc:Choice>
          <mc:Fallback xmlns="">
            <p:pic>
              <p:nvPicPr>
                <p:cNvPr id="601" name="Freihand 600">
                  <a:extLst>
                    <a:ext uri="{FF2B5EF4-FFF2-40B4-BE49-F238E27FC236}">
                      <a16:creationId xmlns:a16="http://schemas.microsoft.com/office/drawing/2014/main" id="{CDD0AD77-1A3D-4F98-8EA4-703568B9E04F}"/>
                    </a:ext>
                  </a:extLst>
                </p:cNvPr>
                <p:cNvPicPr/>
                <p:nvPr/>
              </p:nvPicPr>
              <p:blipFill>
                <a:blip r:embed="rId964"/>
                <a:stretch>
                  <a:fillRect/>
                </a:stretch>
              </p:blipFill>
              <p:spPr>
                <a:xfrm>
                  <a:off x="10211979" y="1727765"/>
                  <a:ext cx="97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02" name="Freihand 601">
                  <a:extLst>
                    <a:ext uri="{FF2B5EF4-FFF2-40B4-BE49-F238E27FC236}">
                      <a16:creationId xmlns:a16="http://schemas.microsoft.com/office/drawing/2014/main" id="{4F8515AC-8263-4926-8D39-2ACD929880F1}"/>
                    </a:ext>
                  </a:extLst>
                </p14:cNvPr>
                <p14:cNvContentPartPr/>
                <p14:nvPr/>
              </p14:nvContentPartPr>
              <p14:xfrm>
                <a:off x="10306299" y="1720565"/>
                <a:ext cx="81360" cy="76680"/>
              </p14:xfrm>
            </p:contentPart>
          </mc:Choice>
          <mc:Fallback xmlns="">
            <p:pic>
              <p:nvPicPr>
                <p:cNvPr id="602" name="Freihand 601">
                  <a:extLst>
                    <a:ext uri="{FF2B5EF4-FFF2-40B4-BE49-F238E27FC236}">
                      <a16:creationId xmlns:a16="http://schemas.microsoft.com/office/drawing/2014/main" id="{4F8515AC-8263-4926-8D39-2ACD929880F1}"/>
                    </a:ext>
                  </a:extLst>
                </p:cNvPr>
                <p:cNvPicPr/>
                <p:nvPr/>
              </p:nvPicPr>
              <p:blipFill>
                <a:blip r:embed="rId966"/>
                <a:stretch>
                  <a:fillRect/>
                </a:stretch>
              </p:blipFill>
              <p:spPr>
                <a:xfrm>
                  <a:off x="10301979" y="1716245"/>
                  <a:ext cx="90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04" name="Freihand 603">
                  <a:extLst>
                    <a:ext uri="{FF2B5EF4-FFF2-40B4-BE49-F238E27FC236}">
                      <a16:creationId xmlns:a16="http://schemas.microsoft.com/office/drawing/2014/main" id="{5417AADA-0866-4253-A8AC-5E5D157072FE}"/>
                    </a:ext>
                  </a:extLst>
                </p14:cNvPr>
                <p14:cNvContentPartPr/>
                <p14:nvPr/>
              </p14:nvContentPartPr>
              <p14:xfrm>
                <a:off x="9706179" y="2027645"/>
                <a:ext cx="513360" cy="188280"/>
              </p14:xfrm>
            </p:contentPart>
          </mc:Choice>
          <mc:Fallback xmlns="">
            <p:pic>
              <p:nvPicPr>
                <p:cNvPr id="604" name="Freihand 603">
                  <a:extLst>
                    <a:ext uri="{FF2B5EF4-FFF2-40B4-BE49-F238E27FC236}">
                      <a16:creationId xmlns:a16="http://schemas.microsoft.com/office/drawing/2014/main" id="{5417AADA-0866-4253-A8AC-5E5D157072FE}"/>
                    </a:ext>
                  </a:extLst>
                </p:cNvPr>
                <p:cNvPicPr/>
                <p:nvPr/>
              </p:nvPicPr>
              <p:blipFill>
                <a:blip r:embed="rId968"/>
                <a:stretch>
                  <a:fillRect/>
                </a:stretch>
              </p:blipFill>
              <p:spPr>
                <a:xfrm>
                  <a:off x="9701859" y="2023325"/>
                  <a:ext cx="522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05" name="Freihand 604">
                  <a:extLst>
                    <a:ext uri="{FF2B5EF4-FFF2-40B4-BE49-F238E27FC236}">
                      <a16:creationId xmlns:a16="http://schemas.microsoft.com/office/drawing/2014/main" id="{05C32ADA-1501-42FC-9009-5C46746472A0}"/>
                    </a:ext>
                  </a:extLst>
                </p14:cNvPr>
                <p14:cNvContentPartPr/>
                <p14:nvPr/>
              </p14:nvContentPartPr>
              <p14:xfrm>
                <a:off x="9679899" y="2207285"/>
                <a:ext cx="155520" cy="115560"/>
              </p14:xfrm>
            </p:contentPart>
          </mc:Choice>
          <mc:Fallback xmlns="">
            <p:pic>
              <p:nvPicPr>
                <p:cNvPr id="605" name="Freihand 604">
                  <a:extLst>
                    <a:ext uri="{FF2B5EF4-FFF2-40B4-BE49-F238E27FC236}">
                      <a16:creationId xmlns:a16="http://schemas.microsoft.com/office/drawing/2014/main" id="{05C32ADA-1501-42FC-9009-5C46746472A0}"/>
                    </a:ext>
                  </a:extLst>
                </p:cNvPr>
                <p:cNvPicPr/>
                <p:nvPr/>
              </p:nvPicPr>
              <p:blipFill>
                <a:blip r:embed="rId970"/>
                <a:stretch>
                  <a:fillRect/>
                </a:stretch>
              </p:blipFill>
              <p:spPr>
                <a:xfrm>
                  <a:off x="9675579" y="2202965"/>
                  <a:ext cx="164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06" name="Freihand 605">
                  <a:extLst>
                    <a:ext uri="{FF2B5EF4-FFF2-40B4-BE49-F238E27FC236}">
                      <a16:creationId xmlns:a16="http://schemas.microsoft.com/office/drawing/2014/main" id="{A887A245-4F14-4287-93ED-6BBC4016FB2C}"/>
                    </a:ext>
                  </a:extLst>
                </p14:cNvPr>
                <p14:cNvContentPartPr/>
                <p14:nvPr/>
              </p14:nvContentPartPr>
              <p14:xfrm>
                <a:off x="9878259" y="2192525"/>
                <a:ext cx="56520" cy="73800"/>
              </p14:xfrm>
            </p:contentPart>
          </mc:Choice>
          <mc:Fallback xmlns="">
            <p:pic>
              <p:nvPicPr>
                <p:cNvPr id="606" name="Freihand 605">
                  <a:extLst>
                    <a:ext uri="{FF2B5EF4-FFF2-40B4-BE49-F238E27FC236}">
                      <a16:creationId xmlns:a16="http://schemas.microsoft.com/office/drawing/2014/main" id="{A887A245-4F14-4287-93ED-6BBC4016FB2C}"/>
                    </a:ext>
                  </a:extLst>
                </p:cNvPr>
                <p:cNvPicPr/>
                <p:nvPr/>
              </p:nvPicPr>
              <p:blipFill>
                <a:blip r:embed="rId972"/>
                <a:stretch>
                  <a:fillRect/>
                </a:stretch>
              </p:blipFill>
              <p:spPr>
                <a:xfrm>
                  <a:off x="9873939" y="2188205"/>
                  <a:ext cx="65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07" name="Freihand 606">
                  <a:extLst>
                    <a:ext uri="{FF2B5EF4-FFF2-40B4-BE49-F238E27FC236}">
                      <a16:creationId xmlns:a16="http://schemas.microsoft.com/office/drawing/2014/main" id="{7165F883-EA48-4AB9-80BB-2D1B960F280A}"/>
                    </a:ext>
                  </a:extLst>
                </p14:cNvPr>
                <p14:cNvContentPartPr/>
                <p14:nvPr/>
              </p14:nvContentPartPr>
              <p14:xfrm>
                <a:off x="9966459" y="2184245"/>
                <a:ext cx="113760" cy="86040"/>
              </p14:xfrm>
            </p:contentPart>
          </mc:Choice>
          <mc:Fallback xmlns="">
            <p:pic>
              <p:nvPicPr>
                <p:cNvPr id="607" name="Freihand 606">
                  <a:extLst>
                    <a:ext uri="{FF2B5EF4-FFF2-40B4-BE49-F238E27FC236}">
                      <a16:creationId xmlns:a16="http://schemas.microsoft.com/office/drawing/2014/main" id="{7165F883-EA48-4AB9-80BB-2D1B960F280A}"/>
                    </a:ext>
                  </a:extLst>
                </p:cNvPr>
                <p:cNvPicPr/>
                <p:nvPr/>
              </p:nvPicPr>
              <p:blipFill>
                <a:blip r:embed="rId974"/>
                <a:stretch>
                  <a:fillRect/>
                </a:stretch>
              </p:blipFill>
              <p:spPr>
                <a:xfrm>
                  <a:off x="9962139" y="2179925"/>
                  <a:ext cx="122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08" name="Freihand 607">
                  <a:extLst>
                    <a:ext uri="{FF2B5EF4-FFF2-40B4-BE49-F238E27FC236}">
                      <a16:creationId xmlns:a16="http://schemas.microsoft.com/office/drawing/2014/main" id="{7B44DEED-6B58-4946-90F8-18BA54C0F3D4}"/>
                    </a:ext>
                  </a:extLst>
                </p14:cNvPr>
                <p14:cNvContentPartPr/>
                <p14:nvPr/>
              </p14:nvContentPartPr>
              <p14:xfrm>
                <a:off x="10091739" y="2159405"/>
                <a:ext cx="158760" cy="84600"/>
              </p14:xfrm>
            </p:contentPart>
          </mc:Choice>
          <mc:Fallback xmlns="">
            <p:pic>
              <p:nvPicPr>
                <p:cNvPr id="608" name="Freihand 607">
                  <a:extLst>
                    <a:ext uri="{FF2B5EF4-FFF2-40B4-BE49-F238E27FC236}">
                      <a16:creationId xmlns:a16="http://schemas.microsoft.com/office/drawing/2014/main" id="{7B44DEED-6B58-4946-90F8-18BA54C0F3D4}"/>
                    </a:ext>
                  </a:extLst>
                </p:cNvPr>
                <p:cNvPicPr/>
                <p:nvPr/>
              </p:nvPicPr>
              <p:blipFill>
                <a:blip r:embed="rId976"/>
                <a:stretch>
                  <a:fillRect/>
                </a:stretch>
              </p:blipFill>
              <p:spPr>
                <a:xfrm>
                  <a:off x="10087419" y="2155085"/>
                  <a:ext cx="167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09" name="Freihand 608">
                  <a:extLst>
                    <a:ext uri="{FF2B5EF4-FFF2-40B4-BE49-F238E27FC236}">
                      <a16:creationId xmlns:a16="http://schemas.microsoft.com/office/drawing/2014/main" id="{2678C2B0-E150-49D4-A828-A109649F72C8}"/>
                    </a:ext>
                  </a:extLst>
                </p14:cNvPr>
                <p14:cNvContentPartPr/>
                <p14:nvPr/>
              </p14:nvContentPartPr>
              <p14:xfrm>
                <a:off x="10097139" y="2155085"/>
                <a:ext cx="169920" cy="93240"/>
              </p14:xfrm>
            </p:contentPart>
          </mc:Choice>
          <mc:Fallback xmlns="">
            <p:pic>
              <p:nvPicPr>
                <p:cNvPr id="609" name="Freihand 608">
                  <a:extLst>
                    <a:ext uri="{FF2B5EF4-FFF2-40B4-BE49-F238E27FC236}">
                      <a16:creationId xmlns:a16="http://schemas.microsoft.com/office/drawing/2014/main" id="{2678C2B0-E150-49D4-A828-A109649F72C8}"/>
                    </a:ext>
                  </a:extLst>
                </p:cNvPr>
                <p:cNvPicPr/>
                <p:nvPr/>
              </p:nvPicPr>
              <p:blipFill>
                <a:blip r:embed="rId978"/>
                <a:stretch>
                  <a:fillRect/>
                </a:stretch>
              </p:blipFill>
              <p:spPr>
                <a:xfrm>
                  <a:off x="10092819" y="2150765"/>
                  <a:ext cx="178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10" name="Freihand 609">
                  <a:extLst>
                    <a:ext uri="{FF2B5EF4-FFF2-40B4-BE49-F238E27FC236}">
                      <a16:creationId xmlns:a16="http://schemas.microsoft.com/office/drawing/2014/main" id="{EFDD1913-4F30-4F02-956A-107205194960}"/>
                    </a:ext>
                  </a:extLst>
                </p14:cNvPr>
                <p14:cNvContentPartPr/>
                <p14:nvPr/>
              </p14:nvContentPartPr>
              <p14:xfrm>
                <a:off x="10282899" y="1698965"/>
                <a:ext cx="134640" cy="98640"/>
              </p14:xfrm>
            </p:contentPart>
          </mc:Choice>
          <mc:Fallback xmlns="">
            <p:pic>
              <p:nvPicPr>
                <p:cNvPr id="610" name="Freihand 609">
                  <a:extLst>
                    <a:ext uri="{FF2B5EF4-FFF2-40B4-BE49-F238E27FC236}">
                      <a16:creationId xmlns:a16="http://schemas.microsoft.com/office/drawing/2014/main" id="{EFDD1913-4F30-4F02-956A-107205194960}"/>
                    </a:ext>
                  </a:extLst>
                </p:cNvPr>
                <p:cNvPicPr/>
                <p:nvPr/>
              </p:nvPicPr>
              <p:blipFill>
                <a:blip r:embed="rId980"/>
                <a:stretch>
                  <a:fillRect/>
                </a:stretch>
              </p:blipFill>
              <p:spPr>
                <a:xfrm>
                  <a:off x="10278579" y="1694645"/>
                  <a:ext cx="14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12" name="Freihand 611">
                  <a:extLst>
                    <a:ext uri="{FF2B5EF4-FFF2-40B4-BE49-F238E27FC236}">
                      <a16:creationId xmlns:a16="http://schemas.microsoft.com/office/drawing/2014/main" id="{1176320F-08FB-494B-977A-66DF34FA67AD}"/>
                    </a:ext>
                  </a:extLst>
                </p14:cNvPr>
                <p14:cNvContentPartPr/>
                <p14:nvPr/>
              </p14:nvContentPartPr>
              <p14:xfrm>
                <a:off x="10777899" y="1777805"/>
                <a:ext cx="136800" cy="92160"/>
              </p14:xfrm>
            </p:contentPart>
          </mc:Choice>
          <mc:Fallback xmlns="">
            <p:pic>
              <p:nvPicPr>
                <p:cNvPr id="612" name="Freihand 611">
                  <a:extLst>
                    <a:ext uri="{FF2B5EF4-FFF2-40B4-BE49-F238E27FC236}">
                      <a16:creationId xmlns:a16="http://schemas.microsoft.com/office/drawing/2014/main" id="{1176320F-08FB-494B-977A-66DF34FA67AD}"/>
                    </a:ext>
                  </a:extLst>
                </p:cNvPr>
                <p:cNvPicPr/>
                <p:nvPr/>
              </p:nvPicPr>
              <p:blipFill>
                <a:blip r:embed="rId982"/>
                <a:stretch>
                  <a:fillRect/>
                </a:stretch>
              </p:blipFill>
              <p:spPr>
                <a:xfrm>
                  <a:off x="10773579" y="1773485"/>
                  <a:ext cx="145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13" name="Freihand 612">
                  <a:extLst>
                    <a:ext uri="{FF2B5EF4-FFF2-40B4-BE49-F238E27FC236}">
                      <a16:creationId xmlns:a16="http://schemas.microsoft.com/office/drawing/2014/main" id="{9C17B992-74A8-48C2-8BFB-9F83C334EA69}"/>
                    </a:ext>
                  </a:extLst>
                </p14:cNvPr>
                <p14:cNvContentPartPr/>
                <p14:nvPr/>
              </p14:nvContentPartPr>
              <p14:xfrm>
                <a:off x="10800219" y="1751525"/>
                <a:ext cx="175680" cy="22680"/>
              </p14:xfrm>
            </p:contentPart>
          </mc:Choice>
          <mc:Fallback xmlns="">
            <p:pic>
              <p:nvPicPr>
                <p:cNvPr id="613" name="Freihand 612">
                  <a:extLst>
                    <a:ext uri="{FF2B5EF4-FFF2-40B4-BE49-F238E27FC236}">
                      <a16:creationId xmlns:a16="http://schemas.microsoft.com/office/drawing/2014/main" id="{9C17B992-74A8-48C2-8BFB-9F83C334EA69}"/>
                    </a:ext>
                  </a:extLst>
                </p:cNvPr>
                <p:cNvPicPr/>
                <p:nvPr/>
              </p:nvPicPr>
              <p:blipFill>
                <a:blip r:embed="rId984"/>
                <a:stretch>
                  <a:fillRect/>
                </a:stretch>
              </p:blipFill>
              <p:spPr>
                <a:xfrm>
                  <a:off x="10795899" y="1747205"/>
                  <a:ext cx="184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14" name="Freihand 613">
                  <a:extLst>
                    <a:ext uri="{FF2B5EF4-FFF2-40B4-BE49-F238E27FC236}">
                      <a16:creationId xmlns:a16="http://schemas.microsoft.com/office/drawing/2014/main" id="{EB399236-A2E9-4515-AF62-B050D5385BD0}"/>
                    </a:ext>
                  </a:extLst>
                </p14:cNvPr>
                <p14:cNvContentPartPr/>
                <p14:nvPr/>
              </p14:nvContentPartPr>
              <p14:xfrm>
                <a:off x="10714179" y="1882565"/>
                <a:ext cx="372600" cy="51120"/>
              </p14:xfrm>
            </p:contentPart>
          </mc:Choice>
          <mc:Fallback xmlns="">
            <p:pic>
              <p:nvPicPr>
                <p:cNvPr id="614" name="Freihand 613">
                  <a:extLst>
                    <a:ext uri="{FF2B5EF4-FFF2-40B4-BE49-F238E27FC236}">
                      <a16:creationId xmlns:a16="http://schemas.microsoft.com/office/drawing/2014/main" id="{EB399236-A2E9-4515-AF62-B050D5385BD0}"/>
                    </a:ext>
                  </a:extLst>
                </p:cNvPr>
                <p:cNvPicPr/>
                <p:nvPr/>
              </p:nvPicPr>
              <p:blipFill>
                <a:blip r:embed="rId986"/>
                <a:stretch>
                  <a:fillRect/>
                </a:stretch>
              </p:blipFill>
              <p:spPr>
                <a:xfrm>
                  <a:off x="10709859" y="1878245"/>
                  <a:ext cx="381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15" name="Freihand 614">
                  <a:extLst>
                    <a:ext uri="{FF2B5EF4-FFF2-40B4-BE49-F238E27FC236}">
                      <a16:creationId xmlns:a16="http://schemas.microsoft.com/office/drawing/2014/main" id="{EAB562E6-3700-4827-BFB0-99689524B60C}"/>
                    </a:ext>
                  </a:extLst>
                </p14:cNvPr>
                <p14:cNvContentPartPr/>
                <p14:nvPr/>
              </p14:nvContentPartPr>
              <p14:xfrm>
                <a:off x="10661979" y="1987325"/>
                <a:ext cx="164520" cy="126000"/>
              </p14:xfrm>
            </p:contentPart>
          </mc:Choice>
          <mc:Fallback xmlns="">
            <p:pic>
              <p:nvPicPr>
                <p:cNvPr id="615" name="Freihand 614">
                  <a:extLst>
                    <a:ext uri="{FF2B5EF4-FFF2-40B4-BE49-F238E27FC236}">
                      <a16:creationId xmlns:a16="http://schemas.microsoft.com/office/drawing/2014/main" id="{EAB562E6-3700-4827-BFB0-99689524B60C}"/>
                    </a:ext>
                  </a:extLst>
                </p:cNvPr>
                <p:cNvPicPr/>
                <p:nvPr/>
              </p:nvPicPr>
              <p:blipFill>
                <a:blip r:embed="rId988"/>
                <a:stretch>
                  <a:fillRect/>
                </a:stretch>
              </p:blipFill>
              <p:spPr>
                <a:xfrm>
                  <a:off x="10657659" y="1983005"/>
                  <a:ext cx="173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16" name="Freihand 615">
                  <a:extLst>
                    <a:ext uri="{FF2B5EF4-FFF2-40B4-BE49-F238E27FC236}">
                      <a16:creationId xmlns:a16="http://schemas.microsoft.com/office/drawing/2014/main" id="{61042766-03C4-482D-817A-F551C61A6D2B}"/>
                    </a:ext>
                  </a:extLst>
                </p14:cNvPr>
                <p14:cNvContentPartPr/>
                <p14:nvPr/>
              </p14:nvContentPartPr>
              <p14:xfrm>
                <a:off x="10824339" y="2011445"/>
                <a:ext cx="132840" cy="79200"/>
              </p14:xfrm>
            </p:contentPart>
          </mc:Choice>
          <mc:Fallback xmlns="">
            <p:pic>
              <p:nvPicPr>
                <p:cNvPr id="616" name="Freihand 615">
                  <a:extLst>
                    <a:ext uri="{FF2B5EF4-FFF2-40B4-BE49-F238E27FC236}">
                      <a16:creationId xmlns:a16="http://schemas.microsoft.com/office/drawing/2014/main" id="{61042766-03C4-482D-817A-F551C61A6D2B}"/>
                    </a:ext>
                  </a:extLst>
                </p:cNvPr>
                <p:cNvPicPr/>
                <p:nvPr/>
              </p:nvPicPr>
              <p:blipFill>
                <a:blip r:embed="rId990"/>
                <a:stretch>
                  <a:fillRect/>
                </a:stretch>
              </p:blipFill>
              <p:spPr>
                <a:xfrm>
                  <a:off x="10820019" y="2007125"/>
                  <a:ext cx="141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17" name="Freihand 616">
                  <a:extLst>
                    <a:ext uri="{FF2B5EF4-FFF2-40B4-BE49-F238E27FC236}">
                      <a16:creationId xmlns:a16="http://schemas.microsoft.com/office/drawing/2014/main" id="{DC76CB1F-6986-4370-B723-BBA5A7116FC9}"/>
                    </a:ext>
                  </a:extLst>
                </p14:cNvPr>
                <p14:cNvContentPartPr/>
                <p14:nvPr/>
              </p14:nvContentPartPr>
              <p14:xfrm>
                <a:off x="10948179" y="1893005"/>
                <a:ext cx="419400" cy="180360"/>
              </p14:xfrm>
            </p:contentPart>
          </mc:Choice>
          <mc:Fallback xmlns="">
            <p:pic>
              <p:nvPicPr>
                <p:cNvPr id="617" name="Freihand 616">
                  <a:extLst>
                    <a:ext uri="{FF2B5EF4-FFF2-40B4-BE49-F238E27FC236}">
                      <a16:creationId xmlns:a16="http://schemas.microsoft.com/office/drawing/2014/main" id="{DC76CB1F-6986-4370-B723-BBA5A7116FC9}"/>
                    </a:ext>
                  </a:extLst>
                </p:cNvPr>
                <p:cNvPicPr/>
                <p:nvPr/>
              </p:nvPicPr>
              <p:blipFill>
                <a:blip r:embed="rId992"/>
                <a:stretch>
                  <a:fillRect/>
                </a:stretch>
              </p:blipFill>
              <p:spPr>
                <a:xfrm>
                  <a:off x="10943859" y="1888685"/>
                  <a:ext cx="428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18" name="Freihand 617">
                  <a:extLst>
                    <a:ext uri="{FF2B5EF4-FFF2-40B4-BE49-F238E27FC236}">
                      <a16:creationId xmlns:a16="http://schemas.microsoft.com/office/drawing/2014/main" id="{83DC3966-7E5E-45CB-9ABD-8308B8262C90}"/>
                    </a:ext>
                  </a:extLst>
                </p14:cNvPr>
                <p14:cNvContentPartPr/>
                <p14:nvPr/>
              </p14:nvContentPartPr>
              <p14:xfrm>
                <a:off x="11225019" y="1925045"/>
                <a:ext cx="166680" cy="14400"/>
              </p14:xfrm>
            </p:contentPart>
          </mc:Choice>
          <mc:Fallback xmlns="">
            <p:pic>
              <p:nvPicPr>
                <p:cNvPr id="618" name="Freihand 617">
                  <a:extLst>
                    <a:ext uri="{FF2B5EF4-FFF2-40B4-BE49-F238E27FC236}">
                      <a16:creationId xmlns:a16="http://schemas.microsoft.com/office/drawing/2014/main" id="{83DC3966-7E5E-45CB-9ABD-8308B8262C90}"/>
                    </a:ext>
                  </a:extLst>
                </p:cNvPr>
                <p:cNvPicPr/>
                <p:nvPr/>
              </p:nvPicPr>
              <p:blipFill>
                <a:blip r:embed="rId994"/>
                <a:stretch>
                  <a:fillRect/>
                </a:stretch>
              </p:blipFill>
              <p:spPr>
                <a:xfrm>
                  <a:off x="11220699" y="1920725"/>
                  <a:ext cx="175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19" name="Freihand 618">
                  <a:extLst>
                    <a:ext uri="{FF2B5EF4-FFF2-40B4-BE49-F238E27FC236}">
                      <a16:creationId xmlns:a16="http://schemas.microsoft.com/office/drawing/2014/main" id="{1B91B4DC-ED2D-44D4-BEE0-7F903074E60A}"/>
                    </a:ext>
                  </a:extLst>
                </p14:cNvPr>
                <p14:cNvContentPartPr/>
                <p14:nvPr/>
              </p14:nvContentPartPr>
              <p14:xfrm>
                <a:off x="11421219" y="1824965"/>
                <a:ext cx="150120" cy="109800"/>
              </p14:xfrm>
            </p:contentPart>
          </mc:Choice>
          <mc:Fallback xmlns="">
            <p:pic>
              <p:nvPicPr>
                <p:cNvPr id="619" name="Freihand 618">
                  <a:extLst>
                    <a:ext uri="{FF2B5EF4-FFF2-40B4-BE49-F238E27FC236}">
                      <a16:creationId xmlns:a16="http://schemas.microsoft.com/office/drawing/2014/main" id="{1B91B4DC-ED2D-44D4-BEE0-7F903074E60A}"/>
                    </a:ext>
                  </a:extLst>
                </p:cNvPr>
                <p:cNvPicPr/>
                <p:nvPr/>
              </p:nvPicPr>
              <p:blipFill>
                <a:blip r:embed="rId996"/>
                <a:stretch>
                  <a:fillRect/>
                </a:stretch>
              </p:blipFill>
              <p:spPr>
                <a:xfrm>
                  <a:off x="11416899" y="1820645"/>
                  <a:ext cx="158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20" name="Freihand 619">
                  <a:extLst>
                    <a:ext uri="{FF2B5EF4-FFF2-40B4-BE49-F238E27FC236}">
                      <a16:creationId xmlns:a16="http://schemas.microsoft.com/office/drawing/2014/main" id="{66F7B436-BC80-4F28-A796-11C58B813E14}"/>
                    </a:ext>
                  </a:extLst>
                </p14:cNvPr>
                <p14:cNvContentPartPr/>
                <p14:nvPr/>
              </p14:nvContentPartPr>
              <p14:xfrm>
                <a:off x="11473419" y="1806605"/>
                <a:ext cx="341280" cy="126360"/>
              </p14:xfrm>
            </p:contentPart>
          </mc:Choice>
          <mc:Fallback xmlns="">
            <p:pic>
              <p:nvPicPr>
                <p:cNvPr id="620" name="Freihand 619">
                  <a:extLst>
                    <a:ext uri="{FF2B5EF4-FFF2-40B4-BE49-F238E27FC236}">
                      <a16:creationId xmlns:a16="http://schemas.microsoft.com/office/drawing/2014/main" id="{66F7B436-BC80-4F28-A796-11C58B813E14}"/>
                    </a:ext>
                  </a:extLst>
                </p:cNvPr>
                <p:cNvPicPr/>
                <p:nvPr/>
              </p:nvPicPr>
              <p:blipFill>
                <a:blip r:embed="rId998"/>
                <a:stretch>
                  <a:fillRect/>
                </a:stretch>
              </p:blipFill>
              <p:spPr>
                <a:xfrm>
                  <a:off x="11469099" y="1802285"/>
                  <a:ext cx="349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21" name="Freihand 620">
                  <a:extLst>
                    <a:ext uri="{FF2B5EF4-FFF2-40B4-BE49-F238E27FC236}">
                      <a16:creationId xmlns:a16="http://schemas.microsoft.com/office/drawing/2014/main" id="{7C9B225A-08F4-4525-BBB4-75C4B8FAA4E8}"/>
                    </a:ext>
                  </a:extLst>
                </p14:cNvPr>
                <p14:cNvContentPartPr/>
                <p14:nvPr/>
              </p14:nvContentPartPr>
              <p14:xfrm>
                <a:off x="11638299" y="1731365"/>
                <a:ext cx="93960" cy="59760"/>
              </p14:xfrm>
            </p:contentPart>
          </mc:Choice>
          <mc:Fallback xmlns="">
            <p:pic>
              <p:nvPicPr>
                <p:cNvPr id="621" name="Freihand 620">
                  <a:extLst>
                    <a:ext uri="{FF2B5EF4-FFF2-40B4-BE49-F238E27FC236}">
                      <a16:creationId xmlns:a16="http://schemas.microsoft.com/office/drawing/2014/main" id="{7C9B225A-08F4-4525-BBB4-75C4B8FAA4E8}"/>
                    </a:ext>
                  </a:extLst>
                </p:cNvPr>
                <p:cNvPicPr/>
                <p:nvPr/>
              </p:nvPicPr>
              <p:blipFill>
                <a:blip r:embed="rId1000"/>
                <a:stretch>
                  <a:fillRect/>
                </a:stretch>
              </p:blipFill>
              <p:spPr>
                <a:xfrm>
                  <a:off x="11633979" y="1727045"/>
                  <a:ext cx="102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22" name="Freihand 621">
                  <a:extLst>
                    <a:ext uri="{FF2B5EF4-FFF2-40B4-BE49-F238E27FC236}">
                      <a16:creationId xmlns:a16="http://schemas.microsoft.com/office/drawing/2014/main" id="{75A12227-8384-4A9B-AEAB-D99B3EFDD5DA}"/>
                    </a:ext>
                  </a:extLst>
                </p14:cNvPr>
                <p14:cNvContentPartPr/>
                <p14:nvPr/>
              </p14:nvContentPartPr>
              <p14:xfrm>
                <a:off x="11740539" y="1887965"/>
                <a:ext cx="95400" cy="57240"/>
              </p14:xfrm>
            </p:contentPart>
          </mc:Choice>
          <mc:Fallback xmlns="">
            <p:pic>
              <p:nvPicPr>
                <p:cNvPr id="622" name="Freihand 621">
                  <a:extLst>
                    <a:ext uri="{FF2B5EF4-FFF2-40B4-BE49-F238E27FC236}">
                      <a16:creationId xmlns:a16="http://schemas.microsoft.com/office/drawing/2014/main" id="{75A12227-8384-4A9B-AEAB-D99B3EFDD5DA}"/>
                    </a:ext>
                  </a:extLst>
                </p:cNvPr>
                <p:cNvPicPr/>
                <p:nvPr/>
              </p:nvPicPr>
              <p:blipFill>
                <a:blip r:embed="rId1002"/>
                <a:stretch>
                  <a:fillRect/>
                </a:stretch>
              </p:blipFill>
              <p:spPr>
                <a:xfrm>
                  <a:off x="11736219" y="1883645"/>
                  <a:ext cx="104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31" name="Freihand 630">
                  <a:extLst>
                    <a:ext uri="{FF2B5EF4-FFF2-40B4-BE49-F238E27FC236}">
                      <a16:creationId xmlns:a16="http://schemas.microsoft.com/office/drawing/2014/main" id="{3BF1DD56-E849-4EF2-AE47-78CAAF1F2042}"/>
                    </a:ext>
                  </a:extLst>
                </p14:cNvPr>
                <p14:cNvContentPartPr/>
                <p14:nvPr/>
              </p14:nvContentPartPr>
              <p14:xfrm>
                <a:off x="10371459" y="2440565"/>
                <a:ext cx="119520" cy="49320"/>
              </p14:xfrm>
            </p:contentPart>
          </mc:Choice>
          <mc:Fallback xmlns="">
            <p:pic>
              <p:nvPicPr>
                <p:cNvPr id="631" name="Freihand 630">
                  <a:extLst>
                    <a:ext uri="{FF2B5EF4-FFF2-40B4-BE49-F238E27FC236}">
                      <a16:creationId xmlns:a16="http://schemas.microsoft.com/office/drawing/2014/main" id="{3BF1DD56-E849-4EF2-AE47-78CAAF1F2042}"/>
                    </a:ext>
                  </a:extLst>
                </p:cNvPr>
                <p:cNvPicPr/>
                <p:nvPr/>
              </p:nvPicPr>
              <p:blipFill>
                <a:blip r:embed="rId1004"/>
                <a:stretch>
                  <a:fillRect/>
                </a:stretch>
              </p:blipFill>
              <p:spPr>
                <a:xfrm>
                  <a:off x="10367139" y="2436245"/>
                  <a:ext cx="128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32" name="Freihand 631">
                  <a:extLst>
                    <a:ext uri="{FF2B5EF4-FFF2-40B4-BE49-F238E27FC236}">
                      <a16:creationId xmlns:a16="http://schemas.microsoft.com/office/drawing/2014/main" id="{92413381-6757-4217-B896-C5FA9EA4B904}"/>
                    </a:ext>
                  </a:extLst>
                </p14:cNvPr>
                <p14:cNvContentPartPr/>
                <p14:nvPr/>
              </p14:nvContentPartPr>
              <p14:xfrm>
                <a:off x="10474419" y="2396285"/>
                <a:ext cx="54360" cy="169560"/>
              </p14:xfrm>
            </p:contentPart>
          </mc:Choice>
          <mc:Fallback xmlns="">
            <p:pic>
              <p:nvPicPr>
                <p:cNvPr id="632" name="Freihand 631">
                  <a:extLst>
                    <a:ext uri="{FF2B5EF4-FFF2-40B4-BE49-F238E27FC236}">
                      <a16:creationId xmlns:a16="http://schemas.microsoft.com/office/drawing/2014/main" id="{92413381-6757-4217-B896-C5FA9EA4B904}"/>
                    </a:ext>
                  </a:extLst>
                </p:cNvPr>
                <p:cNvPicPr/>
                <p:nvPr/>
              </p:nvPicPr>
              <p:blipFill>
                <a:blip r:embed="rId1006"/>
                <a:stretch>
                  <a:fillRect/>
                </a:stretch>
              </p:blipFill>
              <p:spPr>
                <a:xfrm>
                  <a:off x="10470099" y="2391965"/>
                  <a:ext cx="63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33" name="Freihand 632">
                  <a:extLst>
                    <a:ext uri="{FF2B5EF4-FFF2-40B4-BE49-F238E27FC236}">
                      <a16:creationId xmlns:a16="http://schemas.microsoft.com/office/drawing/2014/main" id="{23BED0C1-E54E-42DB-9196-AB5FB7C767AB}"/>
                    </a:ext>
                  </a:extLst>
                </p14:cNvPr>
                <p14:cNvContentPartPr/>
                <p14:nvPr/>
              </p14:nvContentPartPr>
              <p14:xfrm>
                <a:off x="10543899" y="2306285"/>
                <a:ext cx="180720" cy="122760"/>
              </p14:xfrm>
            </p:contentPart>
          </mc:Choice>
          <mc:Fallback xmlns="">
            <p:pic>
              <p:nvPicPr>
                <p:cNvPr id="633" name="Freihand 632">
                  <a:extLst>
                    <a:ext uri="{FF2B5EF4-FFF2-40B4-BE49-F238E27FC236}">
                      <a16:creationId xmlns:a16="http://schemas.microsoft.com/office/drawing/2014/main" id="{23BED0C1-E54E-42DB-9196-AB5FB7C767AB}"/>
                    </a:ext>
                  </a:extLst>
                </p:cNvPr>
                <p:cNvPicPr/>
                <p:nvPr/>
              </p:nvPicPr>
              <p:blipFill>
                <a:blip r:embed="rId1008"/>
                <a:stretch>
                  <a:fillRect/>
                </a:stretch>
              </p:blipFill>
              <p:spPr>
                <a:xfrm>
                  <a:off x="10539579" y="2301965"/>
                  <a:ext cx="189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4" name="Freihand 633">
                  <a:extLst>
                    <a:ext uri="{FF2B5EF4-FFF2-40B4-BE49-F238E27FC236}">
                      <a16:creationId xmlns:a16="http://schemas.microsoft.com/office/drawing/2014/main" id="{04BA5C48-F4B5-4B22-92C7-6CD12C54E893}"/>
                    </a:ext>
                  </a:extLst>
                </p14:cNvPr>
                <p14:cNvContentPartPr/>
                <p14:nvPr/>
              </p14:nvContentPartPr>
              <p14:xfrm>
                <a:off x="10756299" y="2407805"/>
                <a:ext cx="141120" cy="3600"/>
              </p14:xfrm>
            </p:contentPart>
          </mc:Choice>
          <mc:Fallback xmlns="">
            <p:pic>
              <p:nvPicPr>
                <p:cNvPr id="634" name="Freihand 633">
                  <a:extLst>
                    <a:ext uri="{FF2B5EF4-FFF2-40B4-BE49-F238E27FC236}">
                      <a16:creationId xmlns:a16="http://schemas.microsoft.com/office/drawing/2014/main" id="{04BA5C48-F4B5-4B22-92C7-6CD12C54E893}"/>
                    </a:ext>
                  </a:extLst>
                </p:cNvPr>
                <p:cNvPicPr/>
                <p:nvPr/>
              </p:nvPicPr>
              <p:blipFill>
                <a:blip r:embed="rId1010"/>
                <a:stretch>
                  <a:fillRect/>
                </a:stretch>
              </p:blipFill>
              <p:spPr>
                <a:xfrm>
                  <a:off x="10751979" y="2403485"/>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35" name="Freihand 634">
                  <a:extLst>
                    <a:ext uri="{FF2B5EF4-FFF2-40B4-BE49-F238E27FC236}">
                      <a16:creationId xmlns:a16="http://schemas.microsoft.com/office/drawing/2014/main" id="{238C999C-F7E9-4F21-9232-3CAA8AB0E0AB}"/>
                    </a:ext>
                  </a:extLst>
                </p14:cNvPr>
                <p14:cNvContentPartPr/>
                <p14:nvPr/>
              </p14:nvContentPartPr>
              <p14:xfrm>
                <a:off x="10767459" y="2421845"/>
                <a:ext cx="213840" cy="39600"/>
              </p14:xfrm>
            </p:contentPart>
          </mc:Choice>
          <mc:Fallback xmlns="">
            <p:pic>
              <p:nvPicPr>
                <p:cNvPr id="635" name="Freihand 634">
                  <a:extLst>
                    <a:ext uri="{FF2B5EF4-FFF2-40B4-BE49-F238E27FC236}">
                      <a16:creationId xmlns:a16="http://schemas.microsoft.com/office/drawing/2014/main" id="{238C999C-F7E9-4F21-9232-3CAA8AB0E0AB}"/>
                    </a:ext>
                  </a:extLst>
                </p:cNvPr>
                <p:cNvPicPr/>
                <p:nvPr/>
              </p:nvPicPr>
              <p:blipFill>
                <a:blip r:embed="rId1012"/>
                <a:stretch>
                  <a:fillRect/>
                </a:stretch>
              </p:blipFill>
              <p:spPr>
                <a:xfrm>
                  <a:off x="10763139" y="2417525"/>
                  <a:ext cx="222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37" name="Freihand 636">
                  <a:extLst>
                    <a:ext uri="{FF2B5EF4-FFF2-40B4-BE49-F238E27FC236}">
                      <a16:creationId xmlns:a16="http://schemas.microsoft.com/office/drawing/2014/main" id="{5042DBD9-AC9A-4A44-B322-1B62D36E4868}"/>
                    </a:ext>
                  </a:extLst>
                </p14:cNvPr>
                <p14:cNvContentPartPr/>
                <p14:nvPr/>
              </p14:nvContentPartPr>
              <p14:xfrm>
                <a:off x="11026299" y="2307725"/>
                <a:ext cx="73080" cy="130680"/>
              </p14:xfrm>
            </p:contentPart>
          </mc:Choice>
          <mc:Fallback xmlns="">
            <p:pic>
              <p:nvPicPr>
                <p:cNvPr id="637" name="Freihand 636">
                  <a:extLst>
                    <a:ext uri="{FF2B5EF4-FFF2-40B4-BE49-F238E27FC236}">
                      <a16:creationId xmlns:a16="http://schemas.microsoft.com/office/drawing/2014/main" id="{5042DBD9-AC9A-4A44-B322-1B62D36E4868}"/>
                    </a:ext>
                  </a:extLst>
                </p:cNvPr>
                <p:cNvPicPr/>
                <p:nvPr/>
              </p:nvPicPr>
              <p:blipFill>
                <a:blip r:embed="rId1014"/>
                <a:stretch>
                  <a:fillRect/>
                </a:stretch>
              </p:blipFill>
              <p:spPr>
                <a:xfrm>
                  <a:off x="11021979" y="2303405"/>
                  <a:ext cx="81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38" name="Freihand 637">
                  <a:extLst>
                    <a:ext uri="{FF2B5EF4-FFF2-40B4-BE49-F238E27FC236}">
                      <a16:creationId xmlns:a16="http://schemas.microsoft.com/office/drawing/2014/main" id="{60C9A995-4B67-457F-88A6-6B708F0B018E}"/>
                    </a:ext>
                  </a:extLst>
                </p14:cNvPr>
                <p14:cNvContentPartPr/>
                <p14:nvPr/>
              </p14:nvContentPartPr>
              <p14:xfrm>
                <a:off x="11062659" y="2295845"/>
                <a:ext cx="46800" cy="3240"/>
              </p14:xfrm>
            </p:contentPart>
          </mc:Choice>
          <mc:Fallback xmlns="">
            <p:pic>
              <p:nvPicPr>
                <p:cNvPr id="638" name="Freihand 637">
                  <a:extLst>
                    <a:ext uri="{FF2B5EF4-FFF2-40B4-BE49-F238E27FC236}">
                      <a16:creationId xmlns:a16="http://schemas.microsoft.com/office/drawing/2014/main" id="{60C9A995-4B67-457F-88A6-6B708F0B018E}"/>
                    </a:ext>
                  </a:extLst>
                </p:cNvPr>
                <p:cNvPicPr/>
                <p:nvPr/>
              </p:nvPicPr>
              <p:blipFill>
                <a:blip r:embed="rId1016"/>
                <a:stretch>
                  <a:fillRect/>
                </a:stretch>
              </p:blipFill>
              <p:spPr>
                <a:xfrm>
                  <a:off x="11058339" y="2291525"/>
                  <a:ext cx="55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39" name="Freihand 638">
                  <a:extLst>
                    <a:ext uri="{FF2B5EF4-FFF2-40B4-BE49-F238E27FC236}">
                      <a16:creationId xmlns:a16="http://schemas.microsoft.com/office/drawing/2014/main" id="{EAB67B7B-47B1-4412-8819-BA58628AC748}"/>
                    </a:ext>
                  </a:extLst>
                </p14:cNvPr>
                <p14:cNvContentPartPr/>
                <p14:nvPr/>
              </p14:nvContentPartPr>
              <p14:xfrm>
                <a:off x="11142579" y="2304485"/>
                <a:ext cx="85320" cy="103320"/>
              </p14:xfrm>
            </p:contentPart>
          </mc:Choice>
          <mc:Fallback xmlns="">
            <p:pic>
              <p:nvPicPr>
                <p:cNvPr id="639" name="Freihand 638">
                  <a:extLst>
                    <a:ext uri="{FF2B5EF4-FFF2-40B4-BE49-F238E27FC236}">
                      <a16:creationId xmlns:a16="http://schemas.microsoft.com/office/drawing/2014/main" id="{EAB67B7B-47B1-4412-8819-BA58628AC748}"/>
                    </a:ext>
                  </a:extLst>
                </p:cNvPr>
                <p:cNvPicPr/>
                <p:nvPr/>
              </p:nvPicPr>
              <p:blipFill>
                <a:blip r:embed="rId1018"/>
                <a:stretch>
                  <a:fillRect/>
                </a:stretch>
              </p:blipFill>
              <p:spPr>
                <a:xfrm>
                  <a:off x="11138259" y="2300165"/>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40" name="Freihand 639">
                  <a:extLst>
                    <a:ext uri="{FF2B5EF4-FFF2-40B4-BE49-F238E27FC236}">
                      <a16:creationId xmlns:a16="http://schemas.microsoft.com/office/drawing/2014/main" id="{43CD4E12-A1AA-4F14-BC64-204708D64991}"/>
                    </a:ext>
                  </a:extLst>
                </p14:cNvPr>
                <p14:cNvContentPartPr/>
                <p14:nvPr/>
              </p14:nvContentPartPr>
              <p14:xfrm>
                <a:off x="11208099" y="2304485"/>
                <a:ext cx="108000" cy="92160"/>
              </p14:xfrm>
            </p:contentPart>
          </mc:Choice>
          <mc:Fallback xmlns="">
            <p:pic>
              <p:nvPicPr>
                <p:cNvPr id="640" name="Freihand 639">
                  <a:extLst>
                    <a:ext uri="{FF2B5EF4-FFF2-40B4-BE49-F238E27FC236}">
                      <a16:creationId xmlns:a16="http://schemas.microsoft.com/office/drawing/2014/main" id="{43CD4E12-A1AA-4F14-BC64-204708D64991}"/>
                    </a:ext>
                  </a:extLst>
                </p:cNvPr>
                <p:cNvPicPr/>
                <p:nvPr/>
              </p:nvPicPr>
              <p:blipFill>
                <a:blip r:embed="rId1020"/>
                <a:stretch>
                  <a:fillRect/>
                </a:stretch>
              </p:blipFill>
              <p:spPr>
                <a:xfrm>
                  <a:off x="11203779" y="2300165"/>
                  <a:ext cx="116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41" name="Freihand 640">
                  <a:extLst>
                    <a:ext uri="{FF2B5EF4-FFF2-40B4-BE49-F238E27FC236}">
                      <a16:creationId xmlns:a16="http://schemas.microsoft.com/office/drawing/2014/main" id="{DCB9E3F9-0416-4E0B-81B3-3A3C7FE59A08}"/>
                    </a:ext>
                  </a:extLst>
                </p14:cNvPr>
                <p14:cNvContentPartPr/>
                <p14:nvPr/>
              </p14:nvContentPartPr>
              <p14:xfrm>
                <a:off x="11378019" y="2352005"/>
                <a:ext cx="88200" cy="1800"/>
              </p14:xfrm>
            </p:contentPart>
          </mc:Choice>
          <mc:Fallback xmlns="">
            <p:pic>
              <p:nvPicPr>
                <p:cNvPr id="641" name="Freihand 640">
                  <a:extLst>
                    <a:ext uri="{FF2B5EF4-FFF2-40B4-BE49-F238E27FC236}">
                      <a16:creationId xmlns:a16="http://schemas.microsoft.com/office/drawing/2014/main" id="{DCB9E3F9-0416-4E0B-81B3-3A3C7FE59A08}"/>
                    </a:ext>
                  </a:extLst>
                </p:cNvPr>
                <p:cNvPicPr/>
                <p:nvPr/>
              </p:nvPicPr>
              <p:blipFill>
                <a:blip r:embed="rId1022"/>
                <a:stretch>
                  <a:fillRect/>
                </a:stretch>
              </p:blipFill>
              <p:spPr>
                <a:xfrm>
                  <a:off x="11373699" y="2347685"/>
                  <a:ext cx="968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42" name="Freihand 641">
                  <a:extLst>
                    <a:ext uri="{FF2B5EF4-FFF2-40B4-BE49-F238E27FC236}">
                      <a16:creationId xmlns:a16="http://schemas.microsoft.com/office/drawing/2014/main" id="{AD01CEC1-345C-4171-AC7B-C0BAF3ABBB6F}"/>
                    </a:ext>
                  </a:extLst>
                </p14:cNvPr>
                <p14:cNvContentPartPr/>
                <p14:nvPr/>
              </p14:nvContentPartPr>
              <p14:xfrm>
                <a:off x="11554419" y="2266325"/>
                <a:ext cx="7920" cy="87480"/>
              </p14:xfrm>
            </p:contentPart>
          </mc:Choice>
          <mc:Fallback xmlns="">
            <p:pic>
              <p:nvPicPr>
                <p:cNvPr id="642" name="Freihand 641">
                  <a:extLst>
                    <a:ext uri="{FF2B5EF4-FFF2-40B4-BE49-F238E27FC236}">
                      <a16:creationId xmlns:a16="http://schemas.microsoft.com/office/drawing/2014/main" id="{AD01CEC1-345C-4171-AC7B-C0BAF3ABBB6F}"/>
                    </a:ext>
                  </a:extLst>
                </p:cNvPr>
                <p:cNvPicPr/>
                <p:nvPr/>
              </p:nvPicPr>
              <p:blipFill>
                <a:blip r:embed="rId1024"/>
                <a:stretch>
                  <a:fillRect/>
                </a:stretch>
              </p:blipFill>
              <p:spPr>
                <a:xfrm>
                  <a:off x="11550099" y="2262005"/>
                  <a:ext cx="16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43" name="Freihand 642">
                  <a:extLst>
                    <a:ext uri="{FF2B5EF4-FFF2-40B4-BE49-F238E27FC236}">
                      <a16:creationId xmlns:a16="http://schemas.microsoft.com/office/drawing/2014/main" id="{EDB61F60-37DC-469F-B863-AFC8AEDF9380}"/>
                    </a:ext>
                  </a:extLst>
                </p14:cNvPr>
                <p14:cNvContentPartPr/>
                <p14:nvPr/>
              </p14:nvContentPartPr>
              <p14:xfrm>
                <a:off x="11581779" y="2265245"/>
                <a:ext cx="72000" cy="90360"/>
              </p14:xfrm>
            </p:contentPart>
          </mc:Choice>
          <mc:Fallback xmlns="">
            <p:pic>
              <p:nvPicPr>
                <p:cNvPr id="643" name="Freihand 642">
                  <a:extLst>
                    <a:ext uri="{FF2B5EF4-FFF2-40B4-BE49-F238E27FC236}">
                      <a16:creationId xmlns:a16="http://schemas.microsoft.com/office/drawing/2014/main" id="{EDB61F60-37DC-469F-B863-AFC8AEDF9380}"/>
                    </a:ext>
                  </a:extLst>
                </p:cNvPr>
                <p:cNvPicPr/>
                <p:nvPr/>
              </p:nvPicPr>
              <p:blipFill>
                <a:blip r:embed="rId1026"/>
                <a:stretch>
                  <a:fillRect/>
                </a:stretch>
              </p:blipFill>
              <p:spPr>
                <a:xfrm>
                  <a:off x="11577459" y="2260925"/>
                  <a:ext cx="80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44" name="Freihand 643">
                  <a:extLst>
                    <a:ext uri="{FF2B5EF4-FFF2-40B4-BE49-F238E27FC236}">
                      <a16:creationId xmlns:a16="http://schemas.microsoft.com/office/drawing/2014/main" id="{8B6E8A92-7085-468D-A52D-A34E384C9EA5}"/>
                    </a:ext>
                  </a:extLst>
                </p14:cNvPr>
                <p14:cNvContentPartPr/>
                <p14:nvPr/>
              </p14:nvContentPartPr>
              <p14:xfrm>
                <a:off x="11595819" y="2258405"/>
                <a:ext cx="61560" cy="5040"/>
              </p14:xfrm>
            </p:contentPart>
          </mc:Choice>
          <mc:Fallback xmlns="">
            <p:pic>
              <p:nvPicPr>
                <p:cNvPr id="644" name="Freihand 643">
                  <a:extLst>
                    <a:ext uri="{FF2B5EF4-FFF2-40B4-BE49-F238E27FC236}">
                      <a16:creationId xmlns:a16="http://schemas.microsoft.com/office/drawing/2014/main" id="{8B6E8A92-7085-468D-A52D-A34E384C9EA5}"/>
                    </a:ext>
                  </a:extLst>
                </p:cNvPr>
                <p:cNvPicPr/>
                <p:nvPr/>
              </p:nvPicPr>
              <p:blipFill>
                <a:blip r:embed="rId1028"/>
                <a:stretch>
                  <a:fillRect/>
                </a:stretch>
              </p:blipFill>
              <p:spPr>
                <a:xfrm>
                  <a:off x="11591499" y="2254085"/>
                  <a:ext cx="70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45" name="Freihand 644">
                  <a:extLst>
                    <a:ext uri="{FF2B5EF4-FFF2-40B4-BE49-F238E27FC236}">
                      <a16:creationId xmlns:a16="http://schemas.microsoft.com/office/drawing/2014/main" id="{165E2994-A266-4D51-9929-2359F249215E}"/>
                    </a:ext>
                  </a:extLst>
                </p14:cNvPr>
                <p14:cNvContentPartPr/>
                <p14:nvPr/>
              </p14:nvContentPartPr>
              <p14:xfrm>
                <a:off x="11651979" y="2251925"/>
                <a:ext cx="89280" cy="78480"/>
              </p14:xfrm>
            </p:contentPart>
          </mc:Choice>
          <mc:Fallback xmlns="">
            <p:pic>
              <p:nvPicPr>
                <p:cNvPr id="645" name="Freihand 644">
                  <a:extLst>
                    <a:ext uri="{FF2B5EF4-FFF2-40B4-BE49-F238E27FC236}">
                      <a16:creationId xmlns:a16="http://schemas.microsoft.com/office/drawing/2014/main" id="{165E2994-A266-4D51-9929-2359F249215E}"/>
                    </a:ext>
                  </a:extLst>
                </p:cNvPr>
                <p:cNvPicPr/>
                <p:nvPr/>
              </p:nvPicPr>
              <p:blipFill>
                <a:blip r:embed="rId1030"/>
                <a:stretch>
                  <a:fillRect/>
                </a:stretch>
              </p:blipFill>
              <p:spPr>
                <a:xfrm>
                  <a:off x="11647659" y="2247605"/>
                  <a:ext cx="97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46" name="Freihand 645">
                  <a:extLst>
                    <a:ext uri="{FF2B5EF4-FFF2-40B4-BE49-F238E27FC236}">
                      <a16:creationId xmlns:a16="http://schemas.microsoft.com/office/drawing/2014/main" id="{814CCA25-865C-427C-B563-0EF40E7AC679}"/>
                    </a:ext>
                  </a:extLst>
                </p14:cNvPr>
                <p14:cNvContentPartPr/>
                <p14:nvPr/>
              </p14:nvContentPartPr>
              <p14:xfrm>
                <a:off x="11732619" y="2266325"/>
                <a:ext cx="181080" cy="75600"/>
              </p14:xfrm>
            </p:contentPart>
          </mc:Choice>
          <mc:Fallback xmlns="">
            <p:pic>
              <p:nvPicPr>
                <p:cNvPr id="646" name="Freihand 645">
                  <a:extLst>
                    <a:ext uri="{FF2B5EF4-FFF2-40B4-BE49-F238E27FC236}">
                      <a16:creationId xmlns:a16="http://schemas.microsoft.com/office/drawing/2014/main" id="{814CCA25-865C-427C-B563-0EF40E7AC679}"/>
                    </a:ext>
                  </a:extLst>
                </p:cNvPr>
                <p:cNvPicPr/>
                <p:nvPr/>
              </p:nvPicPr>
              <p:blipFill>
                <a:blip r:embed="rId1032"/>
                <a:stretch>
                  <a:fillRect/>
                </a:stretch>
              </p:blipFill>
              <p:spPr>
                <a:xfrm>
                  <a:off x="11728299" y="2262005"/>
                  <a:ext cx="189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47" name="Freihand 646">
                  <a:extLst>
                    <a:ext uri="{FF2B5EF4-FFF2-40B4-BE49-F238E27FC236}">
                      <a16:creationId xmlns:a16="http://schemas.microsoft.com/office/drawing/2014/main" id="{AA8CEE63-A4A4-464C-A9EF-0E596C894C69}"/>
                    </a:ext>
                  </a:extLst>
                </p14:cNvPr>
                <p14:cNvContentPartPr/>
                <p14:nvPr/>
              </p14:nvContentPartPr>
              <p14:xfrm>
                <a:off x="11949699" y="2183885"/>
                <a:ext cx="74160" cy="75240"/>
              </p14:xfrm>
            </p:contentPart>
          </mc:Choice>
          <mc:Fallback xmlns="">
            <p:pic>
              <p:nvPicPr>
                <p:cNvPr id="647" name="Freihand 646">
                  <a:extLst>
                    <a:ext uri="{FF2B5EF4-FFF2-40B4-BE49-F238E27FC236}">
                      <a16:creationId xmlns:a16="http://schemas.microsoft.com/office/drawing/2014/main" id="{AA8CEE63-A4A4-464C-A9EF-0E596C894C69}"/>
                    </a:ext>
                  </a:extLst>
                </p:cNvPr>
                <p:cNvPicPr/>
                <p:nvPr/>
              </p:nvPicPr>
              <p:blipFill>
                <a:blip r:embed="rId1034"/>
                <a:stretch>
                  <a:fillRect/>
                </a:stretch>
              </p:blipFill>
              <p:spPr>
                <a:xfrm>
                  <a:off x="11945379" y="2179565"/>
                  <a:ext cx="82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48" name="Freihand 647">
                  <a:extLst>
                    <a:ext uri="{FF2B5EF4-FFF2-40B4-BE49-F238E27FC236}">
                      <a16:creationId xmlns:a16="http://schemas.microsoft.com/office/drawing/2014/main" id="{F3286251-3C16-4F1B-B2CA-DA3D0D5F3FD0}"/>
                    </a:ext>
                  </a:extLst>
                </p14:cNvPr>
                <p14:cNvContentPartPr/>
                <p14:nvPr/>
              </p14:nvContentPartPr>
              <p14:xfrm>
                <a:off x="11971299" y="2164805"/>
                <a:ext cx="109440" cy="7560"/>
              </p14:xfrm>
            </p:contentPart>
          </mc:Choice>
          <mc:Fallback xmlns="">
            <p:pic>
              <p:nvPicPr>
                <p:cNvPr id="648" name="Freihand 647">
                  <a:extLst>
                    <a:ext uri="{FF2B5EF4-FFF2-40B4-BE49-F238E27FC236}">
                      <a16:creationId xmlns:a16="http://schemas.microsoft.com/office/drawing/2014/main" id="{F3286251-3C16-4F1B-B2CA-DA3D0D5F3FD0}"/>
                    </a:ext>
                  </a:extLst>
                </p:cNvPr>
                <p:cNvPicPr/>
                <p:nvPr/>
              </p:nvPicPr>
              <p:blipFill>
                <a:blip r:embed="rId1036"/>
                <a:stretch>
                  <a:fillRect/>
                </a:stretch>
              </p:blipFill>
              <p:spPr>
                <a:xfrm>
                  <a:off x="11966979" y="2160485"/>
                  <a:ext cx="118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49" name="Freihand 648">
                  <a:extLst>
                    <a:ext uri="{FF2B5EF4-FFF2-40B4-BE49-F238E27FC236}">
                      <a16:creationId xmlns:a16="http://schemas.microsoft.com/office/drawing/2014/main" id="{CDD871A3-9813-4DA9-BCE6-F1CC321A1B40}"/>
                    </a:ext>
                  </a:extLst>
                </p14:cNvPr>
                <p14:cNvContentPartPr/>
                <p14:nvPr/>
              </p14:nvContentPartPr>
              <p14:xfrm>
                <a:off x="11941059" y="2269925"/>
                <a:ext cx="127080" cy="21600"/>
              </p14:xfrm>
            </p:contentPart>
          </mc:Choice>
          <mc:Fallback xmlns="">
            <p:pic>
              <p:nvPicPr>
                <p:cNvPr id="649" name="Freihand 648">
                  <a:extLst>
                    <a:ext uri="{FF2B5EF4-FFF2-40B4-BE49-F238E27FC236}">
                      <a16:creationId xmlns:a16="http://schemas.microsoft.com/office/drawing/2014/main" id="{CDD871A3-9813-4DA9-BCE6-F1CC321A1B40}"/>
                    </a:ext>
                  </a:extLst>
                </p:cNvPr>
                <p:cNvPicPr/>
                <p:nvPr/>
              </p:nvPicPr>
              <p:blipFill>
                <a:blip r:embed="rId1038"/>
                <a:stretch>
                  <a:fillRect/>
                </a:stretch>
              </p:blipFill>
              <p:spPr>
                <a:xfrm>
                  <a:off x="11936739" y="2265605"/>
                  <a:ext cx="135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50" name="Freihand 649">
                  <a:extLst>
                    <a:ext uri="{FF2B5EF4-FFF2-40B4-BE49-F238E27FC236}">
                      <a16:creationId xmlns:a16="http://schemas.microsoft.com/office/drawing/2014/main" id="{6AAEAF3C-1E1C-42A9-BB61-C19AABDCFB91}"/>
                    </a:ext>
                  </a:extLst>
                </p14:cNvPr>
                <p14:cNvContentPartPr/>
                <p14:nvPr/>
              </p14:nvContentPartPr>
              <p14:xfrm>
                <a:off x="11848179" y="2344445"/>
                <a:ext cx="95040" cy="94320"/>
              </p14:xfrm>
            </p:contentPart>
          </mc:Choice>
          <mc:Fallback xmlns="">
            <p:pic>
              <p:nvPicPr>
                <p:cNvPr id="650" name="Freihand 649">
                  <a:extLst>
                    <a:ext uri="{FF2B5EF4-FFF2-40B4-BE49-F238E27FC236}">
                      <a16:creationId xmlns:a16="http://schemas.microsoft.com/office/drawing/2014/main" id="{6AAEAF3C-1E1C-42A9-BB61-C19AABDCFB91}"/>
                    </a:ext>
                  </a:extLst>
                </p:cNvPr>
                <p:cNvPicPr/>
                <p:nvPr/>
              </p:nvPicPr>
              <p:blipFill>
                <a:blip r:embed="rId1040"/>
                <a:stretch>
                  <a:fillRect/>
                </a:stretch>
              </p:blipFill>
              <p:spPr>
                <a:xfrm>
                  <a:off x="11843859" y="2340125"/>
                  <a:ext cx="10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51" name="Freihand 650">
                  <a:extLst>
                    <a:ext uri="{FF2B5EF4-FFF2-40B4-BE49-F238E27FC236}">
                      <a16:creationId xmlns:a16="http://schemas.microsoft.com/office/drawing/2014/main" id="{E1364FC3-4967-486B-A31D-1ADACA7BE04C}"/>
                    </a:ext>
                  </a:extLst>
                </p14:cNvPr>
                <p14:cNvContentPartPr/>
                <p14:nvPr/>
              </p14:nvContentPartPr>
              <p14:xfrm>
                <a:off x="11943219" y="2359205"/>
                <a:ext cx="74880" cy="71280"/>
              </p14:xfrm>
            </p:contentPart>
          </mc:Choice>
          <mc:Fallback xmlns="">
            <p:pic>
              <p:nvPicPr>
                <p:cNvPr id="651" name="Freihand 650">
                  <a:extLst>
                    <a:ext uri="{FF2B5EF4-FFF2-40B4-BE49-F238E27FC236}">
                      <a16:creationId xmlns:a16="http://schemas.microsoft.com/office/drawing/2014/main" id="{E1364FC3-4967-486B-A31D-1ADACA7BE04C}"/>
                    </a:ext>
                  </a:extLst>
                </p:cNvPr>
                <p:cNvPicPr/>
                <p:nvPr/>
              </p:nvPicPr>
              <p:blipFill>
                <a:blip r:embed="rId1042"/>
                <a:stretch>
                  <a:fillRect/>
                </a:stretch>
              </p:blipFill>
              <p:spPr>
                <a:xfrm>
                  <a:off x="11938899" y="2354885"/>
                  <a:ext cx="83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52" name="Freihand 651">
                  <a:extLst>
                    <a:ext uri="{FF2B5EF4-FFF2-40B4-BE49-F238E27FC236}">
                      <a16:creationId xmlns:a16="http://schemas.microsoft.com/office/drawing/2014/main" id="{611364ED-8E1B-4726-8A74-7E7F56D52F6A}"/>
                    </a:ext>
                  </a:extLst>
                </p14:cNvPr>
                <p14:cNvContentPartPr/>
                <p14:nvPr/>
              </p14:nvContentPartPr>
              <p14:xfrm>
                <a:off x="12003699" y="2358125"/>
                <a:ext cx="93600" cy="68400"/>
              </p14:xfrm>
            </p:contentPart>
          </mc:Choice>
          <mc:Fallback xmlns="">
            <p:pic>
              <p:nvPicPr>
                <p:cNvPr id="652" name="Freihand 651">
                  <a:extLst>
                    <a:ext uri="{FF2B5EF4-FFF2-40B4-BE49-F238E27FC236}">
                      <a16:creationId xmlns:a16="http://schemas.microsoft.com/office/drawing/2014/main" id="{611364ED-8E1B-4726-8A74-7E7F56D52F6A}"/>
                    </a:ext>
                  </a:extLst>
                </p:cNvPr>
                <p:cNvPicPr/>
                <p:nvPr/>
              </p:nvPicPr>
              <p:blipFill>
                <a:blip r:embed="rId1044"/>
                <a:stretch>
                  <a:fillRect/>
                </a:stretch>
              </p:blipFill>
              <p:spPr>
                <a:xfrm>
                  <a:off x="11999379" y="2353805"/>
                  <a:ext cx="102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62" name="Freihand 661">
                  <a:extLst>
                    <a:ext uri="{FF2B5EF4-FFF2-40B4-BE49-F238E27FC236}">
                      <a16:creationId xmlns:a16="http://schemas.microsoft.com/office/drawing/2014/main" id="{5A389524-41F8-4FB0-A898-48DCE37216F5}"/>
                    </a:ext>
                  </a:extLst>
                </p14:cNvPr>
                <p14:cNvContentPartPr/>
                <p14:nvPr/>
              </p14:nvContentPartPr>
              <p14:xfrm>
                <a:off x="11953299" y="2353445"/>
                <a:ext cx="135360" cy="104040"/>
              </p14:xfrm>
            </p:contentPart>
          </mc:Choice>
          <mc:Fallback xmlns="">
            <p:pic>
              <p:nvPicPr>
                <p:cNvPr id="662" name="Freihand 661">
                  <a:extLst>
                    <a:ext uri="{FF2B5EF4-FFF2-40B4-BE49-F238E27FC236}">
                      <a16:creationId xmlns:a16="http://schemas.microsoft.com/office/drawing/2014/main" id="{5A389524-41F8-4FB0-A898-48DCE37216F5}"/>
                    </a:ext>
                  </a:extLst>
                </p:cNvPr>
                <p:cNvPicPr/>
                <p:nvPr/>
              </p:nvPicPr>
              <p:blipFill>
                <a:blip r:embed="rId1046"/>
                <a:stretch>
                  <a:fillRect/>
                </a:stretch>
              </p:blipFill>
              <p:spPr>
                <a:xfrm>
                  <a:off x="11948979" y="2349125"/>
                  <a:ext cx="144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63" name="Freihand 662">
                  <a:extLst>
                    <a:ext uri="{FF2B5EF4-FFF2-40B4-BE49-F238E27FC236}">
                      <a16:creationId xmlns:a16="http://schemas.microsoft.com/office/drawing/2014/main" id="{3F4235D4-68FB-4760-943E-D208B60299A6}"/>
                    </a:ext>
                  </a:extLst>
                </p14:cNvPr>
                <p14:cNvContentPartPr/>
                <p14:nvPr/>
              </p14:nvContentPartPr>
              <p14:xfrm>
                <a:off x="11664219" y="2269205"/>
                <a:ext cx="156600" cy="99360"/>
              </p14:xfrm>
            </p:contentPart>
          </mc:Choice>
          <mc:Fallback xmlns="">
            <p:pic>
              <p:nvPicPr>
                <p:cNvPr id="663" name="Freihand 662">
                  <a:extLst>
                    <a:ext uri="{FF2B5EF4-FFF2-40B4-BE49-F238E27FC236}">
                      <a16:creationId xmlns:a16="http://schemas.microsoft.com/office/drawing/2014/main" id="{3F4235D4-68FB-4760-943E-D208B60299A6}"/>
                    </a:ext>
                  </a:extLst>
                </p:cNvPr>
                <p:cNvPicPr/>
                <p:nvPr/>
              </p:nvPicPr>
              <p:blipFill>
                <a:blip r:embed="rId1048"/>
                <a:stretch>
                  <a:fillRect/>
                </a:stretch>
              </p:blipFill>
              <p:spPr>
                <a:xfrm>
                  <a:off x="11659899" y="2264885"/>
                  <a:ext cx="165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86" name="Freihand 685">
                  <a:extLst>
                    <a:ext uri="{FF2B5EF4-FFF2-40B4-BE49-F238E27FC236}">
                      <a16:creationId xmlns:a16="http://schemas.microsoft.com/office/drawing/2014/main" id="{31C89D49-2C78-4332-9301-220A3800F266}"/>
                    </a:ext>
                  </a:extLst>
                </p14:cNvPr>
                <p14:cNvContentPartPr/>
                <p14:nvPr/>
              </p14:nvContentPartPr>
              <p14:xfrm>
                <a:off x="10471899" y="3141845"/>
                <a:ext cx="155880" cy="11520"/>
              </p14:xfrm>
            </p:contentPart>
          </mc:Choice>
          <mc:Fallback xmlns="">
            <p:pic>
              <p:nvPicPr>
                <p:cNvPr id="686" name="Freihand 685">
                  <a:extLst>
                    <a:ext uri="{FF2B5EF4-FFF2-40B4-BE49-F238E27FC236}">
                      <a16:creationId xmlns:a16="http://schemas.microsoft.com/office/drawing/2014/main" id="{31C89D49-2C78-4332-9301-220A3800F266}"/>
                    </a:ext>
                  </a:extLst>
                </p:cNvPr>
                <p:cNvPicPr/>
                <p:nvPr/>
              </p:nvPicPr>
              <p:blipFill>
                <a:blip r:embed="rId1050"/>
                <a:stretch>
                  <a:fillRect/>
                </a:stretch>
              </p:blipFill>
              <p:spPr>
                <a:xfrm>
                  <a:off x="10467579" y="3137525"/>
                  <a:ext cx="164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87" name="Freihand 686">
                  <a:extLst>
                    <a:ext uri="{FF2B5EF4-FFF2-40B4-BE49-F238E27FC236}">
                      <a16:creationId xmlns:a16="http://schemas.microsoft.com/office/drawing/2014/main" id="{1A5217C2-4D09-4F4E-8E56-AF07D3A69B64}"/>
                    </a:ext>
                  </a:extLst>
                </p14:cNvPr>
                <p14:cNvContentPartPr/>
                <p14:nvPr/>
              </p14:nvContentPartPr>
              <p14:xfrm>
                <a:off x="10459299" y="3190085"/>
                <a:ext cx="238680" cy="19800"/>
              </p14:xfrm>
            </p:contentPart>
          </mc:Choice>
          <mc:Fallback xmlns="">
            <p:pic>
              <p:nvPicPr>
                <p:cNvPr id="687" name="Freihand 686">
                  <a:extLst>
                    <a:ext uri="{FF2B5EF4-FFF2-40B4-BE49-F238E27FC236}">
                      <a16:creationId xmlns:a16="http://schemas.microsoft.com/office/drawing/2014/main" id="{1A5217C2-4D09-4F4E-8E56-AF07D3A69B64}"/>
                    </a:ext>
                  </a:extLst>
                </p:cNvPr>
                <p:cNvPicPr/>
                <p:nvPr/>
              </p:nvPicPr>
              <p:blipFill>
                <a:blip r:embed="rId1052"/>
                <a:stretch>
                  <a:fillRect/>
                </a:stretch>
              </p:blipFill>
              <p:spPr>
                <a:xfrm>
                  <a:off x="10454979" y="3185765"/>
                  <a:ext cx="247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53" name="Freihand 652">
                  <a:extLst>
                    <a:ext uri="{FF2B5EF4-FFF2-40B4-BE49-F238E27FC236}">
                      <a16:creationId xmlns:a16="http://schemas.microsoft.com/office/drawing/2014/main" id="{95CFC59D-B873-4AE2-94D2-6361127B3CFF}"/>
                    </a:ext>
                  </a:extLst>
                </p14:cNvPr>
                <p14:cNvContentPartPr/>
                <p14:nvPr/>
              </p14:nvContentPartPr>
              <p14:xfrm>
                <a:off x="10820019" y="2704085"/>
                <a:ext cx="120240" cy="10800"/>
              </p14:xfrm>
            </p:contentPart>
          </mc:Choice>
          <mc:Fallback xmlns="">
            <p:pic>
              <p:nvPicPr>
                <p:cNvPr id="653" name="Freihand 652">
                  <a:extLst>
                    <a:ext uri="{FF2B5EF4-FFF2-40B4-BE49-F238E27FC236}">
                      <a16:creationId xmlns:a16="http://schemas.microsoft.com/office/drawing/2014/main" id="{95CFC59D-B873-4AE2-94D2-6361127B3CFF}"/>
                    </a:ext>
                  </a:extLst>
                </p:cNvPr>
                <p:cNvPicPr/>
                <p:nvPr/>
              </p:nvPicPr>
              <p:blipFill>
                <a:blip r:embed="rId1054"/>
                <a:stretch>
                  <a:fillRect/>
                </a:stretch>
              </p:blipFill>
              <p:spPr>
                <a:xfrm>
                  <a:off x="10815699" y="2699765"/>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54" name="Freihand 653">
                  <a:extLst>
                    <a:ext uri="{FF2B5EF4-FFF2-40B4-BE49-F238E27FC236}">
                      <a16:creationId xmlns:a16="http://schemas.microsoft.com/office/drawing/2014/main" id="{2D5E5788-28FE-4711-ACC4-6EF1554FE459}"/>
                    </a:ext>
                  </a:extLst>
                </p14:cNvPr>
                <p14:cNvContentPartPr/>
                <p14:nvPr/>
              </p14:nvContentPartPr>
              <p14:xfrm>
                <a:off x="10800219" y="2744765"/>
                <a:ext cx="230400" cy="38880"/>
              </p14:xfrm>
            </p:contentPart>
          </mc:Choice>
          <mc:Fallback xmlns="">
            <p:pic>
              <p:nvPicPr>
                <p:cNvPr id="654" name="Freihand 653">
                  <a:extLst>
                    <a:ext uri="{FF2B5EF4-FFF2-40B4-BE49-F238E27FC236}">
                      <a16:creationId xmlns:a16="http://schemas.microsoft.com/office/drawing/2014/main" id="{2D5E5788-28FE-4711-ACC4-6EF1554FE459}"/>
                    </a:ext>
                  </a:extLst>
                </p:cNvPr>
                <p:cNvPicPr/>
                <p:nvPr/>
              </p:nvPicPr>
              <p:blipFill>
                <a:blip r:embed="rId1056"/>
                <a:stretch>
                  <a:fillRect/>
                </a:stretch>
              </p:blipFill>
              <p:spPr>
                <a:xfrm>
                  <a:off x="10795899" y="2740445"/>
                  <a:ext cx="239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55" name="Freihand 654">
                  <a:extLst>
                    <a:ext uri="{FF2B5EF4-FFF2-40B4-BE49-F238E27FC236}">
                      <a16:creationId xmlns:a16="http://schemas.microsoft.com/office/drawing/2014/main" id="{F084024F-2BD8-4873-B280-E5454DE400E6}"/>
                    </a:ext>
                  </a:extLst>
                </p14:cNvPr>
                <p14:cNvContentPartPr/>
                <p14:nvPr/>
              </p14:nvContentPartPr>
              <p14:xfrm>
                <a:off x="11036379" y="2655125"/>
                <a:ext cx="99360" cy="135360"/>
              </p14:xfrm>
            </p:contentPart>
          </mc:Choice>
          <mc:Fallback xmlns="">
            <p:pic>
              <p:nvPicPr>
                <p:cNvPr id="655" name="Freihand 654">
                  <a:extLst>
                    <a:ext uri="{FF2B5EF4-FFF2-40B4-BE49-F238E27FC236}">
                      <a16:creationId xmlns:a16="http://schemas.microsoft.com/office/drawing/2014/main" id="{F084024F-2BD8-4873-B280-E5454DE400E6}"/>
                    </a:ext>
                  </a:extLst>
                </p:cNvPr>
                <p:cNvPicPr/>
                <p:nvPr/>
              </p:nvPicPr>
              <p:blipFill>
                <a:blip r:embed="rId1058"/>
                <a:stretch>
                  <a:fillRect/>
                </a:stretch>
              </p:blipFill>
              <p:spPr>
                <a:xfrm>
                  <a:off x="11032059" y="2650805"/>
                  <a:ext cx="108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56" name="Freihand 655">
                  <a:extLst>
                    <a:ext uri="{FF2B5EF4-FFF2-40B4-BE49-F238E27FC236}">
                      <a16:creationId xmlns:a16="http://schemas.microsoft.com/office/drawing/2014/main" id="{BB582BFA-0B51-4E9D-B21B-CBDDED11A08E}"/>
                    </a:ext>
                  </a:extLst>
                </p14:cNvPr>
                <p14:cNvContentPartPr/>
                <p14:nvPr/>
              </p14:nvContentPartPr>
              <p14:xfrm>
                <a:off x="11054379" y="2644685"/>
                <a:ext cx="67320" cy="9360"/>
              </p14:xfrm>
            </p:contentPart>
          </mc:Choice>
          <mc:Fallback xmlns="">
            <p:pic>
              <p:nvPicPr>
                <p:cNvPr id="656" name="Freihand 655">
                  <a:extLst>
                    <a:ext uri="{FF2B5EF4-FFF2-40B4-BE49-F238E27FC236}">
                      <a16:creationId xmlns:a16="http://schemas.microsoft.com/office/drawing/2014/main" id="{BB582BFA-0B51-4E9D-B21B-CBDDED11A08E}"/>
                    </a:ext>
                  </a:extLst>
                </p:cNvPr>
                <p:cNvPicPr/>
                <p:nvPr/>
              </p:nvPicPr>
              <p:blipFill>
                <a:blip r:embed="rId1060"/>
                <a:stretch>
                  <a:fillRect/>
                </a:stretch>
              </p:blipFill>
              <p:spPr>
                <a:xfrm>
                  <a:off x="11050059" y="2640365"/>
                  <a:ext cx="75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7" name="Freihand 656">
                  <a:extLst>
                    <a:ext uri="{FF2B5EF4-FFF2-40B4-BE49-F238E27FC236}">
                      <a16:creationId xmlns:a16="http://schemas.microsoft.com/office/drawing/2014/main" id="{80D7BA1D-338B-4E8F-83E9-6DE5BB7540E2}"/>
                    </a:ext>
                  </a:extLst>
                </p14:cNvPr>
                <p14:cNvContentPartPr/>
                <p14:nvPr/>
              </p14:nvContentPartPr>
              <p14:xfrm>
                <a:off x="11137179" y="2655485"/>
                <a:ext cx="77040" cy="89280"/>
              </p14:xfrm>
            </p:contentPart>
          </mc:Choice>
          <mc:Fallback xmlns="">
            <p:pic>
              <p:nvPicPr>
                <p:cNvPr id="657" name="Freihand 656">
                  <a:extLst>
                    <a:ext uri="{FF2B5EF4-FFF2-40B4-BE49-F238E27FC236}">
                      <a16:creationId xmlns:a16="http://schemas.microsoft.com/office/drawing/2014/main" id="{80D7BA1D-338B-4E8F-83E9-6DE5BB7540E2}"/>
                    </a:ext>
                  </a:extLst>
                </p:cNvPr>
                <p:cNvPicPr/>
                <p:nvPr/>
              </p:nvPicPr>
              <p:blipFill>
                <a:blip r:embed="rId1062"/>
                <a:stretch>
                  <a:fillRect/>
                </a:stretch>
              </p:blipFill>
              <p:spPr>
                <a:xfrm>
                  <a:off x="11132859" y="2651165"/>
                  <a:ext cx="85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8" name="Freihand 657">
                  <a:extLst>
                    <a:ext uri="{FF2B5EF4-FFF2-40B4-BE49-F238E27FC236}">
                      <a16:creationId xmlns:a16="http://schemas.microsoft.com/office/drawing/2014/main" id="{08D47C3A-88BB-40F0-98EC-6208C9B82971}"/>
                    </a:ext>
                  </a:extLst>
                </p14:cNvPr>
                <p14:cNvContentPartPr/>
                <p14:nvPr/>
              </p14:nvContentPartPr>
              <p14:xfrm>
                <a:off x="11217459" y="2661965"/>
                <a:ext cx="117360" cy="82800"/>
              </p14:xfrm>
            </p:contentPart>
          </mc:Choice>
          <mc:Fallback xmlns="">
            <p:pic>
              <p:nvPicPr>
                <p:cNvPr id="658" name="Freihand 657">
                  <a:extLst>
                    <a:ext uri="{FF2B5EF4-FFF2-40B4-BE49-F238E27FC236}">
                      <a16:creationId xmlns:a16="http://schemas.microsoft.com/office/drawing/2014/main" id="{08D47C3A-88BB-40F0-98EC-6208C9B82971}"/>
                    </a:ext>
                  </a:extLst>
                </p:cNvPr>
                <p:cNvPicPr/>
                <p:nvPr/>
              </p:nvPicPr>
              <p:blipFill>
                <a:blip r:embed="rId1064"/>
                <a:stretch>
                  <a:fillRect/>
                </a:stretch>
              </p:blipFill>
              <p:spPr>
                <a:xfrm>
                  <a:off x="11213139" y="2657645"/>
                  <a:ext cx="126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59" name="Freihand 658">
                  <a:extLst>
                    <a:ext uri="{FF2B5EF4-FFF2-40B4-BE49-F238E27FC236}">
                      <a16:creationId xmlns:a16="http://schemas.microsoft.com/office/drawing/2014/main" id="{F1B5D773-2B62-403C-BD40-AB403B979DB5}"/>
                    </a:ext>
                  </a:extLst>
                </p14:cNvPr>
                <p14:cNvContentPartPr/>
                <p14:nvPr/>
              </p14:nvContentPartPr>
              <p14:xfrm>
                <a:off x="11425179" y="2679605"/>
                <a:ext cx="92880" cy="14040"/>
              </p14:xfrm>
            </p:contentPart>
          </mc:Choice>
          <mc:Fallback xmlns="">
            <p:pic>
              <p:nvPicPr>
                <p:cNvPr id="659" name="Freihand 658">
                  <a:extLst>
                    <a:ext uri="{FF2B5EF4-FFF2-40B4-BE49-F238E27FC236}">
                      <a16:creationId xmlns:a16="http://schemas.microsoft.com/office/drawing/2014/main" id="{F1B5D773-2B62-403C-BD40-AB403B979DB5}"/>
                    </a:ext>
                  </a:extLst>
                </p:cNvPr>
                <p:cNvPicPr/>
                <p:nvPr/>
              </p:nvPicPr>
              <p:blipFill>
                <a:blip r:embed="rId1066"/>
                <a:stretch>
                  <a:fillRect/>
                </a:stretch>
              </p:blipFill>
              <p:spPr>
                <a:xfrm>
                  <a:off x="11420859" y="2675285"/>
                  <a:ext cx="101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67" name="Freihand 666">
                  <a:extLst>
                    <a:ext uri="{FF2B5EF4-FFF2-40B4-BE49-F238E27FC236}">
                      <a16:creationId xmlns:a16="http://schemas.microsoft.com/office/drawing/2014/main" id="{4836E7F1-1D0C-4120-B5B5-37A64F55AF00}"/>
                    </a:ext>
                  </a:extLst>
                </p14:cNvPr>
                <p14:cNvContentPartPr/>
                <p14:nvPr/>
              </p14:nvContentPartPr>
              <p14:xfrm>
                <a:off x="10907859" y="2901725"/>
                <a:ext cx="141120" cy="18360"/>
              </p14:xfrm>
            </p:contentPart>
          </mc:Choice>
          <mc:Fallback xmlns="">
            <p:pic>
              <p:nvPicPr>
                <p:cNvPr id="667" name="Freihand 666">
                  <a:extLst>
                    <a:ext uri="{FF2B5EF4-FFF2-40B4-BE49-F238E27FC236}">
                      <a16:creationId xmlns:a16="http://schemas.microsoft.com/office/drawing/2014/main" id="{4836E7F1-1D0C-4120-B5B5-37A64F55AF00}"/>
                    </a:ext>
                  </a:extLst>
                </p:cNvPr>
                <p:cNvPicPr/>
                <p:nvPr/>
              </p:nvPicPr>
              <p:blipFill>
                <a:blip r:embed="rId1068"/>
                <a:stretch>
                  <a:fillRect/>
                </a:stretch>
              </p:blipFill>
              <p:spPr>
                <a:xfrm>
                  <a:off x="10903539" y="2897405"/>
                  <a:ext cx="149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68" name="Freihand 667">
                  <a:extLst>
                    <a:ext uri="{FF2B5EF4-FFF2-40B4-BE49-F238E27FC236}">
                      <a16:creationId xmlns:a16="http://schemas.microsoft.com/office/drawing/2014/main" id="{6E235C49-E0B3-4A9A-A3D5-4212B024090D}"/>
                    </a:ext>
                  </a:extLst>
                </p14:cNvPr>
                <p14:cNvContentPartPr/>
                <p14:nvPr/>
              </p14:nvContentPartPr>
              <p14:xfrm>
                <a:off x="10916859" y="2947445"/>
                <a:ext cx="147600" cy="18720"/>
              </p14:xfrm>
            </p:contentPart>
          </mc:Choice>
          <mc:Fallback xmlns="">
            <p:pic>
              <p:nvPicPr>
                <p:cNvPr id="668" name="Freihand 667">
                  <a:extLst>
                    <a:ext uri="{FF2B5EF4-FFF2-40B4-BE49-F238E27FC236}">
                      <a16:creationId xmlns:a16="http://schemas.microsoft.com/office/drawing/2014/main" id="{6E235C49-E0B3-4A9A-A3D5-4212B024090D}"/>
                    </a:ext>
                  </a:extLst>
                </p:cNvPr>
                <p:cNvPicPr/>
                <p:nvPr/>
              </p:nvPicPr>
              <p:blipFill>
                <a:blip r:embed="rId1070"/>
                <a:stretch>
                  <a:fillRect/>
                </a:stretch>
              </p:blipFill>
              <p:spPr>
                <a:xfrm>
                  <a:off x="10912539" y="2943125"/>
                  <a:ext cx="156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69" name="Freihand 668">
                  <a:extLst>
                    <a:ext uri="{FF2B5EF4-FFF2-40B4-BE49-F238E27FC236}">
                      <a16:creationId xmlns:a16="http://schemas.microsoft.com/office/drawing/2014/main" id="{5565F296-C84C-4D8C-9C3A-39F609FAD97A}"/>
                    </a:ext>
                  </a:extLst>
                </p14:cNvPr>
                <p14:cNvContentPartPr/>
                <p14:nvPr/>
              </p14:nvContentPartPr>
              <p14:xfrm>
                <a:off x="11173539" y="2859605"/>
                <a:ext cx="78840" cy="48960"/>
              </p14:xfrm>
            </p:contentPart>
          </mc:Choice>
          <mc:Fallback xmlns="">
            <p:pic>
              <p:nvPicPr>
                <p:cNvPr id="669" name="Freihand 668">
                  <a:extLst>
                    <a:ext uri="{FF2B5EF4-FFF2-40B4-BE49-F238E27FC236}">
                      <a16:creationId xmlns:a16="http://schemas.microsoft.com/office/drawing/2014/main" id="{5565F296-C84C-4D8C-9C3A-39F609FAD97A}"/>
                    </a:ext>
                  </a:extLst>
                </p:cNvPr>
                <p:cNvPicPr/>
                <p:nvPr/>
              </p:nvPicPr>
              <p:blipFill>
                <a:blip r:embed="rId1072"/>
                <a:stretch>
                  <a:fillRect/>
                </a:stretch>
              </p:blipFill>
              <p:spPr>
                <a:xfrm>
                  <a:off x="11169219" y="2855285"/>
                  <a:ext cx="87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70" name="Freihand 669">
                  <a:extLst>
                    <a:ext uri="{FF2B5EF4-FFF2-40B4-BE49-F238E27FC236}">
                      <a16:creationId xmlns:a16="http://schemas.microsoft.com/office/drawing/2014/main" id="{4842319F-4B36-4E9C-ADD2-924E52CF3DE3}"/>
                    </a:ext>
                  </a:extLst>
                </p14:cNvPr>
                <p14:cNvContentPartPr/>
                <p14:nvPr/>
              </p14:nvContentPartPr>
              <p14:xfrm>
                <a:off x="11225739" y="2863565"/>
                <a:ext cx="16920" cy="73080"/>
              </p14:xfrm>
            </p:contentPart>
          </mc:Choice>
          <mc:Fallback xmlns="">
            <p:pic>
              <p:nvPicPr>
                <p:cNvPr id="670" name="Freihand 669">
                  <a:extLst>
                    <a:ext uri="{FF2B5EF4-FFF2-40B4-BE49-F238E27FC236}">
                      <a16:creationId xmlns:a16="http://schemas.microsoft.com/office/drawing/2014/main" id="{4842319F-4B36-4E9C-ADD2-924E52CF3DE3}"/>
                    </a:ext>
                  </a:extLst>
                </p:cNvPr>
                <p:cNvPicPr/>
                <p:nvPr/>
              </p:nvPicPr>
              <p:blipFill>
                <a:blip r:embed="rId1074"/>
                <a:stretch>
                  <a:fillRect/>
                </a:stretch>
              </p:blipFill>
              <p:spPr>
                <a:xfrm>
                  <a:off x="11221419" y="2859245"/>
                  <a:ext cx="25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77" name="Freihand 676">
                  <a:extLst>
                    <a:ext uri="{FF2B5EF4-FFF2-40B4-BE49-F238E27FC236}">
                      <a16:creationId xmlns:a16="http://schemas.microsoft.com/office/drawing/2014/main" id="{881CFF05-4A21-45C0-B04B-9D86A21F4B4F}"/>
                    </a:ext>
                  </a:extLst>
                </p14:cNvPr>
                <p14:cNvContentPartPr/>
                <p14:nvPr/>
              </p14:nvContentPartPr>
              <p14:xfrm>
                <a:off x="11429499" y="2799845"/>
                <a:ext cx="110880" cy="126360"/>
              </p14:xfrm>
            </p:contentPart>
          </mc:Choice>
          <mc:Fallback xmlns="">
            <p:pic>
              <p:nvPicPr>
                <p:cNvPr id="677" name="Freihand 676">
                  <a:extLst>
                    <a:ext uri="{FF2B5EF4-FFF2-40B4-BE49-F238E27FC236}">
                      <a16:creationId xmlns:a16="http://schemas.microsoft.com/office/drawing/2014/main" id="{881CFF05-4A21-45C0-B04B-9D86A21F4B4F}"/>
                    </a:ext>
                  </a:extLst>
                </p:cNvPr>
                <p:cNvPicPr/>
                <p:nvPr/>
              </p:nvPicPr>
              <p:blipFill>
                <a:blip r:embed="rId1076"/>
                <a:stretch>
                  <a:fillRect/>
                </a:stretch>
              </p:blipFill>
              <p:spPr>
                <a:xfrm>
                  <a:off x="11425179" y="2795165"/>
                  <a:ext cx="119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78" name="Freihand 677">
                  <a:extLst>
                    <a:ext uri="{FF2B5EF4-FFF2-40B4-BE49-F238E27FC236}">
                      <a16:creationId xmlns:a16="http://schemas.microsoft.com/office/drawing/2014/main" id="{54175338-7705-4AEE-9E7E-EC1797131C01}"/>
                    </a:ext>
                  </a:extLst>
                </p14:cNvPr>
                <p14:cNvContentPartPr/>
                <p14:nvPr/>
              </p14:nvContentPartPr>
              <p14:xfrm>
                <a:off x="11461539" y="2762765"/>
                <a:ext cx="148680" cy="39240"/>
              </p14:xfrm>
            </p:contentPart>
          </mc:Choice>
          <mc:Fallback xmlns="">
            <p:pic>
              <p:nvPicPr>
                <p:cNvPr id="678" name="Freihand 677">
                  <a:extLst>
                    <a:ext uri="{FF2B5EF4-FFF2-40B4-BE49-F238E27FC236}">
                      <a16:creationId xmlns:a16="http://schemas.microsoft.com/office/drawing/2014/main" id="{54175338-7705-4AEE-9E7E-EC1797131C01}"/>
                    </a:ext>
                  </a:extLst>
                </p:cNvPr>
                <p:cNvPicPr/>
                <p:nvPr/>
              </p:nvPicPr>
              <p:blipFill>
                <a:blip r:embed="rId1078"/>
                <a:stretch>
                  <a:fillRect/>
                </a:stretch>
              </p:blipFill>
              <p:spPr>
                <a:xfrm>
                  <a:off x="11457219" y="2758445"/>
                  <a:ext cx="157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64" name="Freihand 663">
                  <a:extLst>
                    <a:ext uri="{FF2B5EF4-FFF2-40B4-BE49-F238E27FC236}">
                      <a16:creationId xmlns:a16="http://schemas.microsoft.com/office/drawing/2014/main" id="{29F2A669-7389-4A49-A726-893315F01B33}"/>
                    </a:ext>
                  </a:extLst>
                </p14:cNvPr>
                <p14:cNvContentPartPr/>
                <p14:nvPr/>
              </p14:nvContentPartPr>
              <p14:xfrm>
                <a:off x="11568459" y="2587085"/>
                <a:ext cx="45720" cy="91800"/>
              </p14:xfrm>
            </p:contentPart>
          </mc:Choice>
          <mc:Fallback xmlns="">
            <p:pic>
              <p:nvPicPr>
                <p:cNvPr id="664" name="Freihand 663">
                  <a:extLst>
                    <a:ext uri="{FF2B5EF4-FFF2-40B4-BE49-F238E27FC236}">
                      <a16:creationId xmlns:a16="http://schemas.microsoft.com/office/drawing/2014/main" id="{29F2A669-7389-4A49-A726-893315F01B33}"/>
                    </a:ext>
                  </a:extLst>
                </p:cNvPr>
                <p:cNvPicPr/>
                <p:nvPr/>
              </p:nvPicPr>
              <p:blipFill>
                <a:blip r:embed="rId1080"/>
                <a:stretch>
                  <a:fillRect/>
                </a:stretch>
              </p:blipFill>
              <p:spPr>
                <a:xfrm>
                  <a:off x="11564139" y="2582765"/>
                  <a:ext cx="54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5" name="Freihand 664">
                  <a:extLst>
                    <a:ext uri="{FF2B5EF4-FFF2-40B4-BE49-F238E27FC236}">
                      <a16:creationId xmlns:a16="http://schemas.microsoft.com/office/drawing/2014/main" id="{64C2951D-DE6E-41B0-9BCE-0D383EA4F499}"/>
                    </a:ext>
                  </a:extLst>
                </p14:cNvPr>
                <p14:cNvContentPartPr/>
                <p14:nvPr/>
              </p14:nvContentPartPr>
              <p14:xfrm>
                <a:off x="11653419" y="2592485"/>
                <a:ext cx="53640" cy="78120"/>
              </p14:xfrm>
            </p:contentPart>
          </mc:Choice>
          <mc:Fallback xmlns="">
            <p:pic>
              <p:nvPicPr>
                <p:cNvPr id="665" name="Freihand 664">
                  <a:extLst>
                    <a:ext uri="{FF2B5EF4-FFF2-40B4-BE49-F238E27FC236}">
                      <a16:creationId xmlns:a16="http://schemas.microsoft.com/office/drawing/2014/main" id="{64C2951D-DE6E-41B0-9BCE-0D383EA4F499}"/>
                    </a:ext>
                  </a:extLst>
                </p:cNvPr>
                <p:cNvPicPr/>
                <p:nvPr/>
              </p:nvPicPr>
              <p:blipFill>
                <a:blip r:embed="rId1082"/>
                <a:stretch>
                  <a:fillRect/>
                </a:stretch>
              </p:blipFill>
              <p:spPr>
                <a:xfrm>
                  <a:off x="11649099" y="2588165"/>
                  <a:ext cx="62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6" name="Freihand 665">
                  <a:extLst>
                    <a:ext uri="{FF2B5EF4-FFF2-40B4-BE49-F238E27FC236}">
                      <a16:creationId xmlns:a16="http://schemas.microsoft.com/office/drawing/2014/main" id="{861EA708-3D92-485E-A434-E373019C8962}"/>
                    </a:ext>
                  </a:extLst>
                </p14:cNvPr>
                <p14:cNvContentPartPr/>
                <p14:nvPr/>
              </p14:nvContentPartPr>
              <p14:xfrm>
                <a:off x="11660979" y="2566925"/>
                <a:ext cx="65520" cy="12240"/>
              </p14:xfrm>
            </p:contentPart>
          </mc:Choice>
          <mc:Fallback xmlns="">
            <p:pic>
              <p:nvPicPr>
                <p:cNvPr id="666" name="Freihand 665">
                  <a:extLst>
                    <a:ext uri="{FF2B5EF4-FFF2-40B4-BE49-F238E27FC236}">
                      <a16:creationId xmlns:a16="http://schemas.microsoft.com/office/drawing/2014/main" id="{861EA708-3D92-485E-A434-E373019C8962}"/>
                    </a:ext>
                  </a:extLst>
                </p:cNvPr>
                <p:cNvPicPr/>
                <p:nvPr/>
              </p:nvPicPr>
              <p:blipFill>
                <a:blip r:embed="rId1084"/>
                <a:stretch>
                  <a:fillRect/>
                </a:stretch>
              </p:blipFill>
              <p:spPr>
                <a:xfrm>
                  <a:off x="11656659" y="2562605"/>
                  <a:ext cx="74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89" name="Freihand 688">
                  <a:extLst>
                    <a:ext uri="{FF2B5EF4-FFF2-40B4-BE49-F238E27FC236}">
                      <a16:creationId xmlns:a16="http://schemas.microsoft.com/office/drawing/2014/main" id="{6BA1422D-6C6B-4169-8D83-01AA77990E80}"/>
                    </a:ext>
                  </a:extLst>
                </p14:cNvPr>
                <p14:cNvContentPartPr/>
                <p14:nvPr/>
              </p14:nvContentPartPr>
              <p14:xfrm>
                <a:off x="11516259" y="2542085"/>
                <a:ext cx="120960" cy="150120"/>
              </p14:xfrm>
            </p:contentPart>
          </mc:Choice>
          <mc:Fallback xmlns="">
            <p:pic>
              <p:nvPicPr>
                <p:cNvPr id="689" name="Freihand 688">
                  <a:extLst>
                    <a:ext uri="{FF2B5EF4-FFF2-40B4-BE49-F238E27FC236}">
                      <a16:creationId xmlns:a16="http://schemas.microsoft.com/office/drawing/2014/main" id="{6BA1422D-6C6B-4169-8D83-01AA77990E80}"/>
                    </a:ext>
                  </a:extLst>
                </p:cNvPr>
                <p:cNvPicPr/>
                <p:nvPr/>
              </p:nvPicPr>
              <p:blipFill>
                <a:blip r:embed="rId1086"/>
                <a:stretch>
                  <a:fillRect/>
                </a:stretch>
              </p:blipFill>
              <p:spPr>
                <a:xfrm>
                  <a:off x="11511939" y="2537765"/>
                  <a:ext cx="129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90" name="Freihand 689">
                  <a:extLst>
                    <a:ext uri="{FF2B5EF4-FFF2-40B4-BE49-F238E27FC236}">
                      <a16:creationId xmlns:a16="http://schemas.microsoft.com/office/drawing/2014/main" id="{D16F7627-EF9E-4A6D-A57F-35837D440A19}"/>
                    </a:ext>
                  </a:extLst>
                </p14:cNvPr>
                <p14:cNvContentPartPr/>
                <p14:nvPr/>
              </p14:nvContentPartPr>
              <p14:xfrm>
                <a:off x="11540379" y="2609405"/>
                <a:ext cx="100440" cy="13680"/>
              </p14:xfrm>
            </p:contentPart>
          </mc:Choice>
          <mc:Fallback xmlns="">
            <p:pic>
              <p:nvPicPr>
                <p:cNvPr id="690" name="Freihand 689">
                  <a:extLst>
                    <a:ext uri="{FF2B5EF4-FFF2-40B4-BE49-F238E27FC236}">
                      <a16:creationId xmlns:a16="http://schemas.microsoft.com/office/drawing/2014/main" id="{D16F7627-EF9E-4A6D-A57F-35837D440A19}"/>
                    </a:ext>
                  </a:extLst>
                </p:cNvPr>
                <p:cNvPicPr/>
                <p:nvPr/>
              </p:nvPicPr>
              <p:blipFill>
                <a:blip r:embed="rId1088"/>
                <a:stretch>
                  <a:fillRect/>
                </a:stretch>
              </p:blipFill>
              <p:spPr>
                <a:xfrm>
                  <a:off x="11536059" y="2605085"/>
                  <a:ext cx="109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95" name="Freihand 694">
                  <a:extLst>
                    <a:ext uri="{FF2B5EF4-FFF2-40B4-BE49-F238E27FC236}">
                      <a16:creationId xmlns:a16="http://schemas.microsoft.com/office/drawing/2014/main" id="{39766009-40E1-46A9-9DBC-BF2AA2D39B4E}"/>
                    </a:ext>
                  </a:extLst>
                </p14:cNvPr>
                <p14:cNvContentPartPr/>
                <p14:nvPr/>
              </p14:nvContentPartPr>
              <p14:xfrm>
                <a:off x="10724979" y="3080285"/>
                <a:ext cx="63720" cy="79920"/>
              </p14:xfrm>
            </p:contentPart>
          </mc:Choice>
          <mc:Fallback xmlns="">
            <p:pic>
              <p:nvPicPr>
                <p:cNvPr id="695" name="Freihand 694">
                  <a:extLst>
                    <a:ext uri="{FF2B5EF4-FFF2-40B4-BE49-F238E27FC236}">
                      <a16:creationId xmlns:a16="http://schemas.microsoft.com/office/drawing/2014/main" id="{39766009-40E1-46A9-9DBC-BF2AA2D39B4E}"/>
                    </a:ext>
                  </a:extLst>
                </p:cNvPr>
                <p:cNvPicPr/>
                <p:nvPr/>
              </p:nvPicPr>
              <p:blipFill>
                <a:blip r:embed="rId1090"/>
                <a:stretch>
                  <a:fillRect/>
                </a:stretch>
              </p:blipFill>
              <p:spPr>
                <a:xfrm>
                  <a:off x="10720659" y="3075965"/>
                  <a:ext cx="72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96" name="Freihand 695">
                  <a:extLst>
                    <a:ext uri="{FF2B5EF4-FFF2-40B4-BE49-F238E27FC236}">
                      <a16:creationId xmlns:a16="http://schemas.microsoft.com/office/drawing/2014/main" id="{7718298B-A778-419E-902D-7F0E040FF3E9}"/>
                    </a:ext>
                  </a:extLst>
                </p14:cNvPr>
                <p14:cNvContentPartPr/>
                <p14:nvPr/>
              </p14:nvContentPartPr>
              <p14:xfrm>
                <a:off x="10770699" y="3135005"/>
                <a:ext cx="31680" cy="70920"/>
              </p14:xfrm>
            </p:contentPart>
          </mc:Choice>
          <mc:Fallback xmlns="">
            <p:pic>
              <p:nvPicPr>
                <p:cNvPr id="696" name="Freihand 695">
                  <a:extLst>
                    <a:ext uri="{FF2B5EF4-FFF2-40B4-BE49-F238E27FC236}">
                      <a16:creationId xmlns:a16="http://schemas.microsoft.com/office/drawing/2014/main" id="{7718298B-A778-419E-902D-7F0E040FF3E9}"/>
                    </a:ext>
                  </a:extLst>
                </p:cNvPr>
                <p:cNvPicPr/>
                <p:nvPr/>
              </p:nvPicPr>
              <p:blipFill>
                <a:blip r:embed="rId1092"/>
                <a:stretch>
                  <a:fillRect/>
                </a:stretch>
              </p:blipFill>
              <p:spPr>
                <a:xfrm>
                  <a:off x="10766379" y="3130685"/>
                  <a:ext cx="40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97" name="Freihand 696">
                  <a:extLst>
                    <a:ext uri="{FF2B5EF4-FFF2-40B4-BE49-F238E27FC236}">
                      <a16:creationId xmlns:a16="http://schemas.microsoft.com/office/drawing/2014/main" id="{7259EC50-7C09-4A94-BCF4-C0167A9D3010}"/>
                    </a:ext>
                  </a:extLst>
                </p14:cNvPr>
                <p14:cNvContentPartPr/>
                <p14:nvPr/>
              </p14:nvContentPartPr>
              <p14:xfrm>
                <a:off x="10827939" y="3110165"/>
                <a:ext cx="61560" cy="88920"/>
              </p14:xfrm>
            </p:contentPart>
          </mc:Choice>
          <mc:Fallback xmlns="">
            <p:pic>
              <p:nvPicPr>
                <p:cNvPr id="697" name="Freihand 696">
                  <a:extLst>
                    <a:ext uri="{FF2B5EF4-FFF2-40B4-BE49-F238E27FC236}">
                      <a16:creationId xmlns:a16="http://schemas.microsoft.com/office/drawing/2014/main" id="{7259EC50-7C09-4A94-BCF4-C0167A9D3010}"/>
                    </a:ext>
                  </a:extLst>
                </p:cNvPr>
                <p:cNvPicPr/>
                <p:nvPr/>
              </p:nvPicPr>
              <p:blipFill>
                <a:blip r:embed="rId1094"/>
                <a:stretch>
                  <a:fillRect/>
                </a:stretch>
              </p:blipFill>
              <p:spPr>
                <a:xfrm>
                  <a:off x="10823619" y="3105845"/>
                  <a:ext cx="70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98" name="Freihand 697">
                  <a:extLst>
                    <a:ext uri="{FF2B5EF4-FFF2-40B4-BE49-F238E27FC236}">
                      <a16:creationId xmlns:a16="http://schemas.microsoft.com/office/drawing/2014/main" id="{56A2E551-19D0-4B7F-AC16-46F847C69A51}"/>
                    </a:ext>
                  </a:extLst>
                </p14:cNvPr>
                <p14:cNvContentPartPr/>
                <p14:nvPr/>
              </p14:nvContentPartPr>
              <p14:xfrm>
                <a:off x="10912899" y="3101165"/>
                <a:ext cx="60840" cy="82080"/>
              </p14:xfrm>
            </p:contentPart>
          </mc:Choice>
          <mc:Fallback xmlns="">
            <p:pic>
              <p:nvPicPr>
                <p:cNvPr id="698" name="Freihand 697">
                  <a:extLst>
                    <a:ext uri="{FF2B5EF4-FFF2-40B4-BE49-F238E27FC236}">
                      <a16:creationId xmlns:a16="http://schemas.microsoft.com/office/drawing/2014/main" id="{56A2E551-19D0-4B7F-AC16-46F847C69A51}"/>
                    </a:ext>
                  </a:extLst>
                </p:cNvPr>
                <p:cNvPicPr/>
                <p:nvPr/>
              </p:nvPicPr>
              <p:blipFill>
                <a:blip r:embed="rId1096"/>
                <a:stretch>
                  <a:fillRect/>
                </a:stretch>
              </p:blipFill>
              <p:spPr>
                <a:xfrm>
                  <a:off x="10908579" y="3096845"/>
                  <a:ext cx="69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99" name="Freihand 698">
                  <a:extLst>
                    <a:ext uri="{FF2B5EF4-FFF2-40B4-BE49-F238E27FC236}">
                      <a16:creationId xmlns:a16="http://schemas.microsoft.com/office/drawing/2014/main" id="{BC2E19D3-00C8-4E2F-953E-58D5BBDE69B6}"/>
                    </a:ext>
                  </a:extLst>
                </p14:cNvPr>
                <p14:cNvContentPartPr/>
                <p14:nvPr/>
              </p14:nvContentPartPr>
              <p14:xfrm>
                <a:off x="11072739" y="3069485"/>
                <a:ext cx="1800" cy="77040"/>
              </p14:xfrm>
            </p:contentPart>
          </mc:Choice>
          <mc:Fallback xmlns="">
            <p:pic>
              <p:nvPicPr>
                <p:cNvPr id="699" name="Freihand 698">
                  <a:extLst>
                    <a:ext uri="{FF2B5EF4-FFF2-40B4-BE49-F238E27FC236}">
                      <a16:creationId xmlns:a16="http://schemas.microsoft.com/office/drawing/2014/main" id="{BC2E19D3-00C8-4E2F-953E-58D5BBDE69B6}"/>
                    </a:ext>
                  </a:extLst>
                </p:cNvPr>
                <p:cNvPicPr/>
                <p:nvPr/>
              </p:nvPicPr>
              <p:blipFill>
                <a:blip r:embed="rId1098"/>
                <a:stretch>
                  <a:fillRect/>
                </a:stretch>
              </p:blipFill>
              <p:spPr>
                <a:xfrm>
                  <a:off x="11068419" y="3065165"/>
                  <a:ext cx="10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00" name="Freihand 699">
                  <a:extLst>
                    <a:ext uri="{FF2B5EF4-FFF2-40B4-BE49-F238E27FC236}">
                      <a16:creationId xmlns:a16="http://schemas.microsoft.com/office/drawing/2014/main" id="{8FE9B284-BD14-414B-9FC5-63235012F499}"/>
                    </a:ext>
                  </a:extLst>
                </p14:cNvPr>
                <p14:cNvContentPartPr/>
                <p14:nvPr/>
              </p14:nvContentPartPr>
              <p14:xfrm>
                <a:off x="11038539" y="3090365"/>
                <a:ext cx="95400" cy="14040"/>
              </p14:xfrm>
            </p:contentPart>
          </mc:Choice>
          <mc:Fallback xmlns="">
            <p:pic>
              <p:nvPicPr>
                <p:cNvPr id="700" name="Freihand 699">
                  <a:extLst>
                    <a:ext uri="{FF2B5EF4-FFF2-40B4-BE49-F238E27FC236}">
                      <a16:creationId xmlns:a16="http://schemas.microsoft.com/office/drawing/2014/main" id="{8FE9B284-BD14-414B-9FC5-63235012F499}"/>
                    </a:ext>
                  </a:extLst>
                </p:cNvPr>
                <p:cNvPicPr/>
                <p:nvPr/>
              </p:nvPicPr>
              <p:blipFill>
                <a:blip r:embed="rId1100"/>
                <a:stretch>
                  <a:fillRect/>
                </a:stretch>
              </p:blipFill>
              <p:spPr>
                <a:xfrm>
                  <a:off x="11034219" y="3086045"/>
                  <a:ext cx="104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01" name="Freihand 700">
                  <a:extLst>
                    <a:ext uri="{FF2B5EF4-FFF2-40B4-BE49-F238E27FC236}">
                      <a16:creationId xmlns:a16="http://schemas.microsoft.com/office/drawing/2014/main" id="{6CAF162C-8CB2-4356-B868-8D02E821BB57}"/>
                    </a:ext>
                  </a:extLst>
                </p14:cNvPr>
                <p14:cNvContentPartPr/>
                <p14:nvPr/>
              </p14:nvContentPartPr>
              <p14:xfrm>
                <a:off x="11185419" y="3027725"/>
                <a:ext cx="69840" cy="64800"/>
              </p14:xfrm>
            </p:contentPart>
          </mc:Choice>
          <mc:Fallback xmlns="">
            <p:pic>
              <p:nvPicPr>
                <p:cNvPr id="701" name="Freihand 700">
                  <a:extLst>
                    <a:ext uri="{FF2B5EF4-FFF2-40B4-BE49-F238E27FC236}">
                      <a16:creationId xmlns:a16="http://schemas.microsoft.com/office/drawing/2014/main" id="{6CAF162C-8CB2-4356-B868-8D02E821BB57}"/>
                    </a:ext>
                  </a:extLst>
                </p:cNvPr>
                <p:cNvPicPr/>
                <p:nvPr/>
              </p:nvPicPr>
              <p:blipFill>
                <a:blip r:embed="rId1102"/>
                <a:stretch>
                  <a:fillRect/>
                </a:stretch>
              </p:blipFill>
              <p:spPr>
                <a:xfrm>
                  <a:off x="11181099" y="3023405"/>
                  <a:ext cx="78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02" name="Freihand 701">
                  <a:extLst>
                    <a:ext uri="{FF2B5EF4-FFF2-40B4-BE49-F238E27FC236}">
                      <a16:creationId xmlns:a16="http://schemas.microsoft.com/office/drawing/2014/main" id="{5215036A-EA09-430F-8713-E3E7D174BF9B}"/>
                    </a:ext>
                  </a:extLst>
                </p14:cNvPr>
                <p14:cNvContentPartPr/>
                <p14:nvPr/>
              </p14:nvContentPartPr>
              <p14:xfrm>
                <a:off x="11204859" y="3016205"/>
                <a:ext cx="60840" cy="11880"/>
              </p14:xfrm>
            </p:contentPart>
          </mc:Choice>
          <mc:Fallback xmlns="">
            <p:pic>
              <p:nvPicPr>
                <p:cNvPr id="702" name="Freihand 701">
                  <a:extLst>
                    <a:ext uri="{FF2B5EF4-FFF2-40B4-BE49-F238E27FC236}">
                      <a16:creationId xmlns:a16="http://schemas.microsoft.com/office/drawing/2014/main" id="{5215036A-EA09-430F-8713-E3E7D174BF9B}"/>
                    </a:ext>
                  </a:extLst>
                </p:cNvPr>
                <p:cNvPicPr/>
                <p:nvPr/>
              </p:nvPicPr>
              <p:blipFill>
                <a:blip r:embed="rId1104"/>
                <a:stretch>
                  <a:fillRect/>
                </a:stretch>
              </p:blipFill>
              <p:spPr>
                <a:xfrm>
                  <a:off x="11200539" y="3011885"/>
                  <a:ext cx="6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03" name="Freihand 702">
                  <a:extLst>
                    <a:ext uri="{FF2B5EF4-FFF2-40B4-BE49-F238E27FC236}">
                      <a16:creationId xmlns:a16="http://schemas.microsoft.com/office/drawing/2014/main" id="{C835A31C-E277-48F0-9208-FEF0B7945DB4}"/>
                    </a:ext>
                  </a:extLst>
                </p14:cNvPr>
                <p14:cNvContentPartPr/>
                <p14:nvPr/>
              </p14:nvContentPartPr>
              <p14:xfrm>
                <a:off x="11270739" y="3011885"/>
                <a:ext cx="68040" cy="64440"/>
              </p14:xfrm>
            </p:contentPart>
          </mc:Choice>
          <mc:Fallback xmlns="">
            <p:pic>
              <p:nvPicPr>
                <p:cNvPr id="703" name="Freihand 702">
                  <a:extLst>
                    <a:ext uri="{FF2B5EF4-FFF2-40B4-BE49-F238E27FC236}">
                      <a16:creationId xmlns:a16="http://schemas.microsoft.com/office/drawing/2014/main" id="{C835A31C-E277-48F0-9208-FEF0B7945DB4}"/>
                    </a:ext>
                  </a:extLst>
                </p:cNvPr>
                <p:cNvPicPr/>
                <p:nvPr/>
              </p:nvPicPr>
              <p:blipFill>
                <a:blip r:embed="rId1106"/>
                <a:stretch>
                  <a:fillRect/>
                </a:stretch>
              </p:blipFill>
              <p:spPr>
                <a:xfrm>
                  <a:off x="11266419" y="3007565"/>
                  <a:ext cx="76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04" name="Freihand 703">
                  <a:extLst>
                    <a:ext uri="{FF2B5EF4-FFF2-40B4-BE49-F238E27FC236}">
                      <a16:creationId xmlns:a16="http://schemas.microsoft.com/office/drawing/2014/main" id="{4C8EBB11-476B-46D4-A1E2-36B74383B6F9}"/>
                    </a:ext>
                  </a:extLst>
                </p14:cNvPr>
                <p14:cNvContentPartPr/>
                <p14:nvPr/>
              </p14:nvContentPartPr>
              <p14:xfrm>
                <a:off x="11350299" y="3023045"/>
                <a:ext cx="56520" cy="62640"/>
              </p14:xfrm>
            </p:contentPart>
          </mc:Choice>
          <mc:Fallback xmlns="">
            <p:pic>
              <p:nvPicPr>
                <p:cNvPr id="704" name="Freihand 703">
                  <a:extLst>
                    <a:ext uri="{FF2B5EF4-FFF2-40B4-BE49-F238E27FC236}">
                      <a16:creationId xmlns:a16="http://schemas.microsoft.com/office/drawing/2014/main" id="{4C8EBB11-476B-46D4-A1E2-36B74383B6F9}"/>
                    </a:ext>
                  </a:extLst>
                </p:cNvPr>
                <p:cNvPicPr/>
                <p:nvPr/>
              </p:nvPicPr>
              <p:blipFill>
                <a:blip r:embed="rId1108"/>
                <a:stretch>
                  <a:fillRect/>
                </a:stretch>
              </p:blipFill>
              <p:spPr>
                <a:xfrm>
                  <a:off x="11345979" y="3018725"/>
                  <a:ext cx="65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05" name="Freihand 704">
                  <a:extLst>
                    <a:ext uri="{FF2B5EF4-FFF2-40B4-BE49-F238E27FC236}">
                      <a16:creationId xmlns:a16="http://schemas.microsoft.com/office/drawing/2014/main" id="{95DF9AED-86ED-45FD-BAA4-78C7DC7AC4CB}"/>
                    </a:ext>
                  </a:extLst>
                </p14:cNvPr>
                <p14:cNvContentPartPr/>
                <p14:nvPr/>
              </p14:nvContentPartPr>
              <p14:xfrm>
                <a:off x="11469099" y="3028445"/>
                <a:ext cx="37440" cy="15480"/>
              </p14:xfrm>
            </p:contentPart>
          </mc:Choice>
          <mc:Fallback xmlns="">
            <p:pic>
              <p:nvPicPr>
                <p:cNvPr id="705" name="Freihand 704">
                  <a:extLst>
                    <a:ext uri="{FF2B5EF4-FFF2-40B4-BE49-F238E27FC236}">
                      <a16:creationId xmlns:a16="http://schemas.microsoft.com/office/drawing/2014/main" id="{95DF9AED-86ED-45FD-BAA4-78C7DC7AC4CB}"/>
                    </a:ext>
                  </a:extLst>
                </p:cNvPr>
                <p:cNvPicPr/>
                <p:nvPr/>
              </p:nvPicPr>
              <p:blipFill>
                <a:blip r:embed="rId1110"/>
                <a:stretch>
                  <a:fillRect/>
                </a:stretch>
              </p:blipFill>
              <p:spPr>
                <a:xfrm>
                  <a:off x="11464779" y="3024125"/>
                  <a:ext cx="46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06" name="Freihand 705">
                  <a:extLst>
                    <a:ext uri="{FF2B5EF4-FFF2-40B4-BE49-F238E27FC236}">
                      <a16:creationId xmlns:a16="http://schemas.microsoft.com/office/drawing/2014/main" id="{D0B7ACEC-565C-401B-838B-1BF3392FB300}"/>
                    </a:ext>
                  </a:extLst>
                </p14:cNvPr>
                <p14:cNvContentPartPr/>
                <p14:nvPr/>
              </p14:nvContentPartPr>
              <p14:xfrm>
                <a:off x="11547579" y="2953565"/>
                <a:ext cx="73800" cy="61560"/>
              </p14:xfrm>
            </p:contentPart>
          </mc:Choice>
          <mc:Fallback xmlns="">
            <p:pic>
              <p:nvPicPr>
                <p:cNvPr id="706" name="Freihand 705">
                  <a:extLst>
                    <a:ext uri="{FF2B5EF4-FFF2-40B4-BE49-F238E27FC236}">
                      <a16:creationId xmlns:a16="http://schemas.microsoft.com/office/drawing/2014/main" id="{D0B7ACEC-565C-401B-838B-1BF3392FB300}"/>
                    </a:ext>
                  </a:extLst>
                </p:cNvPr>
                <p:cNvPicPr/>
                <p:nvPr/>
              </p:nvPicPr>
              <p:blipFill>
                <a:blip r:embed="rId1112"/>
                <a:stretch>
                  <a:fillRect/>
                </a:stretch>
              </p:blipFill>
              <p:spPr>
                <a:xfrm>
                  <a:off x="11543259" y="2949245"/>
                  <a:ext cx="82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07" name="Freihand 706">
                  <a:extLst>
                    <a:ext uri="{FF2B5EF4-FFF2-40B4-BE49-F238E27FC236}">
                      <a16:creationId xmlns:a16="http://schemas.microsoft.com/office/drawing/2014/main" id="{38B41A52-0DFF-42E8-B04C-9952C6CF5170}"/>
                    </a:ext>
                  </a:extLst>
                </p14:cNvPr>
                <p14:cNvContentPartPr/>
                <p14:nvPr/>
              </p14:nvContentPartPr>
              <p14:xfrm>
                <a:off x="11551179" y="2943845"/>
                <a:ext cx="109440" cy="22320"/>
              </p14:xfrm>
            </p:contentPart>
          </mc:Choice>
          <mc:Fallback xmlns="">
            <p:pic>
              <p:nvPicPr>
                <p:cNvPr id="707" name="Freihand 706">
                  <a:extLst>
                    <a:ext uri="{FF2B5EF4-FFF2-40B4-BE49-F238E27FC236}">
                      <a16:creationId xmlns:a16="http://schemas.microsoft.com/office/drawing/2014/main" id="{38B41A52-0DFF-42E8-B04C-9952C6CF5170}"/>
                    </a:ext>
                  </a:extLst>
                </p:cNvPr>
                <p:cNvPicPr/>
                <p:nvPr/>
              </p:nvPicPr>
              <p:blipFill>
                <a:blip r:embed="rId1114"/>
                <a:stretch>
                  <a:fillRect/>
                </a:stretch>
              </p:blipFill>
              <p:spPr>
                <a:xfrm>
                  <a:off x="11546859" y="2939525"/>
                  <a:ext cx="118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08" name="Freihand 707">
                  <a:extLst>
                    <a:ext uri="{FF2B5EF4-FFF2-40B4-BE49-F238E27FC236}">
                      <a16:creationId xmlns:a16="http://schemas.microsoft.com/office/drawing/2014/main" id="{26DE74AE-B8B5-42FE-A651-16E99C1B6351}"/>
                    </a:ext>
                  </a:extLst>
                </p14:cNvPr>
                <p14:cNvContentPartPr/>
                <p14:nvPr/>
              </p14:nvContentPartPr>
              <p14:xfrm>
                <a:off x="11516259" y="3040325"/>
                <a:ext cx="142920" cy="12960"/>
              </p14:xfrm>
            </p:contentPart>
          </mc:Choice>
          <mc:Fallback xmlns="">
            <p:pic>
              <p:nvPicPr>
                <p:cNvPr id="708" name="Freihand 707">
                  <a:extLst>
                    <a:ext uri="{FF2B5EF4-FFF2-40B4-BE49-F238E27FC236}">
                      <a16:creationId xmlns:a16="http://schemas.microsoft.com/office/drawing/2014/main" id="{26DE74AE-B8B5-42FE-A651-16E99C1B6351}"/>
                    </a:ext>
                  </a:extLst>
                </p:cNvPr>
                <p:cNvPicPr/>
                <p:nvPr/>
              </p:nvPicPr>
              <p:blipFill>
                <a:blip r:embed="rId1116"/>
                <a:stretch>
                  <a:fillRect/>
                </a:stretch>
              </p:blipFill>
              <p:spPr>
                <a:xfrm>
                  <a:off x="11511939" y="3036005"/>
                  <a:ext cx="151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10" name="Freihand 709">
                  <a:extLst>
                    <a:ext uri="{FF2B5EF4-FFF2-40B4-BE49-F238E27FC236}">
                      <a16:creationId xmlns:a16="http://schemas.microsoft.com/office/drawing/2014/main" id="{075F2C79-6C4C-45D6-BB7C-18AB9F86CBEA}"/>
                    </a:ext>
                  </a:extLst>
                </p14:cNvPr>
                <p14:cNvContentPartPr/>
                <p14:nvPr/>
              </p14:nvContentPartPr>
              <p14:xfrm>
                <a:off x="11315379" y="2799845"/>
                <a:ext cx="99000" cy="108360"/>
              </p14:xfrm>
            </p:contentPart>
          </mc:Choice>
          <mc:Fallback xmlns="">
            <p:pic>
              <p:nvPicPr>
                <p:cNvPr id="710" name="Freihand 709">
                  <a:extLst>
                    <a:ext uri="{FF2B5EF4-FFF2-40B4-BE49-F238E27FC236}">
                      <a16:creationId xmlns:a16="http://schemas.microsoft.com/office/drawing/2014/main" id="{075F2C79-6C4C-45D6-BB7C-18AB9F86CBEA}"/>
                    </a:ext>
                  </a:extLst>
                </p:cNvPr>
                <p:cNvPicPr/>
                <p:nvPr/>
              </p:nvPicPr>
              <p:blipFill>
                <a:blip r:embed="rId1118"/>
                <a:stretch>
                  <a:fillRect/>
                </a:stretch>
              </p:blipFill>
              <p:spPr>
                <a:xfrm>
                  <a:off x="11311059" y="2795525"/>
                  <a:ext cx="10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12" name="Freihand 711">
                  <a:extLst>
                    <a:ext uri="{FF2B5EF4-FFF2-40B4-BE49-F238E27FC236}">
                      <a16:creationId xmlns:a16="http://schemas.microsoft.com/office/drawing/2014/main" id="{2E661347-FAE3-4D1B-B80E-D83B59759103}"/>
                    </a:ext>
                  </a:extLst>
                </p14:cNvPr>
                <p14:cNvContentPartPr/>
                <p14:nvPr/>
              </p14:nvContentPartPr>
              <p14:xfrm>
                <a:off x="11433819" y="3088565"/>
                <a:ext cx="173160" cy="90000"/>
              </p14:xfrm>
            </p:contentPart>
          </mc:Choice>
          <mc:Fallback xmlns="">
            <p:pic>
              <p:nvPicPr>
                <p:cNvPr id="712" name="Freihand 711">
                  <a:extLst>
                    <a:ext uri="{FF2B5EF4-FFF2-40B4-BE49-F238E27FC236}">
                      <a16:creationId xmlns:a16="http://schemas.microsoft.com/office/drawing/2014/main" id="{2E661347-FAE3-4D1B-B80E-D83B59759103}"/>
                    </a:ext>
                  </a:extLst>
                </p:cNvPr>
                <p:cNvPicPr/>
                <p:nvPr/>
              </p:nvPicPr>
              <p:blipFill>
                <a:blip r:embed="rId1120"/>
                <a:stretch>
                  <a:fillRect/>
                </a:stretch>
              </p:blipFill>
              <p:spPr>
                <a:xfrm>
                  <a:off x="11429499" y="3084245"/>
                  <a:ext cx="181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13" name="Freihand 712">
                  <a:extLst>
                    <a:ext uri="{FF2B5EF4-FFF2-40B4-BE49-F238E27FC236}">
                      <a16:creationId xmlns:a16="http://schemas.microsoft.com/office/drawing/2014/main" id="{31E8505E-A5E4-4032-8B04-24188C150295}"/>
                    </a:ext>
                  </a:extLst>
                </p14:cNvPr>
                <p14:cNvContentPartPr/>
                <p14:nvPr/>
              </p14:nvContentPartPr>
              <p14:xfrm>
                <a:off x="11608779" y="3084245"/>
                <a:ext cx="90000" cy="57960"/>
              </p14:xfrm>
            </p:contentPart>
          </mc:Choice>
          <mc:Fallback xmlns="">
            <p:pic>
              <p:nvPicPr>
                <p:cNvPr id="713" name="Freihand 712">
                  <a:extLst>
                    <a:ext uri="{FF2B5EF4-FFF2-40B4-BE49-F238E27FC236}">
                      <a16:creationId xmlns:a16="http://schemas.microsoft.com/office/drawing/2014/main" id="{31E8505E-A5E4-4032-8B04-24188C150295}"/>
                    </a:ext>
                  </a:extLst>
                </p:cNvPr>
                <p:cNvPicPr/>
                <p:nvPr/>
              </p:nvPicPr>
              <p:blipFill>
                <a:blip r:embed="rId1122"/>
                <a:stretch>
                  <a:fillRect/>
                </a:stretch>
              </p:blipFill>
              <p:spPr>
                <a:xfrm>
                  <a:off x="11604459" y="3079925"/>
                  <a:ext cx="98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714" name="Freihand 713">
                  <a:extLst>
                    <a:ext uri="{FF2B5EF4-FFF2-40B4-BE49-F238E27FC236}">
                      <a16:creationId xmlns:a16="http://schemas.microsoft.com/office/drawing/2014/main" id="{BDADAAE4-0B80-4ED3-8A1C-4431FA178058}"/>
                    </a:ext>
                  </a:extLst>
                </p14:cNvPr>
                <p14:cNvContentPartPr/>
                <p14:nvPr/>
              </p14:nvContentPartPr>
              <p14:xfrm>
                <a:off x="11539299" y="3069485"/>
                <a:ext cx="170640" cy="96120"/>
              </p14:xfrm>
            </p:contentPart>
          </mc:Choice>
          <mc:Fallback xmlns="">
            <p:pic>
              <p:nvPicPr>
                <p:cNvPr id="714" name="Freihand 713">
                  <a:extLst>
                    <a:ext uri="{FF2B5EF4-FFF2-40B4-BE49-F238E27FC236}">
                      <a16:creationId xmlns:a16="http://schemas.microsoft.com/office/drawing/2014/main" id="{BDADAAE4-0B80-4ED3-8A1C-4431FA178058}"/>
                    </a:ext>
                  </a:extLst>
                </p:cNvPr>
                <p:cNvPicPr/>
                <p:nvPr/>
              </p:nvPicPr>
              <p:blipFill>
                <a:blip r:embed="rId1124"/>
                <a:stretch>
                  <a:fillRect/>
                </a:stretch>
              </p:blipFill>
              <p:spPr>
                <a:xfrm>
                  <a:off x="11534979" y="3065165"/>
                  <a:ext cx="179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715" name="Freihand 714">
                  <a:extLst>
                    <a:ext uri="{FF2B5EF4-FFF2-40B4-BE49-F238E27FC236}">
                      <a16:creationId xmlns:a16="http://schemas.microsoft.com/office/drawing/2014/main" id="{218A37F3-3826-4FAE-9A98-ACC723F3A6BB}"/>
                    </a:ext>
                  </a:extLst>
                </p14:cNvPr>
                <p14:cNvContentPartPr/>
                <p14:nvPr/>
              </p14:nvContentPartPr>
              <p14:xfrm>
                <a:off x="11304579" y="2998925"/>
                <a:ext cx="153360" cy="98640"/>
              </p14:xfrm>
            </p:contentPart>
          </mc:Choice>
          <mc:Fallback xmlns="">
            <p:pic>
              <p:nvPicPr>
                <p:cNvPr id="715" name="Freihand 714">
                  <a:extLst>
                    <a:ext uri="{FF2B5EF4-FFF2-40B4-BE49-F238E27FC236}">
                      <a16:creationId xmlns:a16="http://schemas.microsoft.com/office/drawing/2014/main" id="{218A37F3-3826-4FAE-9A98-ACC723F3A6BB}"/>
                    </a:ext>
                  </a:extLst>
                </p:cNvPr>
                <p:cNvPicPr/>
                <p:nvPr/>
              </p:nvPicPr>
              <p:blipFill>
                <a:blip r:embed="rId1126"/>
                <a:stretch>
                  <a:fillRect/>
                </a:stretch>
              </p:blipFill>
              <p:spPr>
                <a:xfrm>
                  <a:off x="11300259" y="2994605"/>
                  <a:ext cx="162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716" name="Freihand 715">
                  <a:extLst>
                    <a:ext uri="{FF2B5EF4-FFF2-40B4-BE49-F238E27FC236}">
                      <a16:creationId xmlns:a16="http://schemas.microsoft.com/office/drawing/2014/main" id="{D8CD587C-1946-4768-91C1-3C38E1DA6CDF}"/>
                    </a:ext>
                  </a:extLst>
                </p14:cNvPr>
                <p14:cNvContentPartPr/>
                <p14:nvPr/>
              </p14:nvContentPartPr>
              <p14:xfrm>
                <a:off x="10765659" y="3321125"/>
                <a:ext cx="119520" cy="17280"/>
              </p14:xfrm>
            </p:contentPart>
          </mc:Choice>
          <mc:Fallback xmlns="">
            <p:pic>
              <p:nvPicPr>
                <p:cNvPr id="716" name="Freihand 715">
                  <a:extLst>
                    <a:ext uri="{FF2B5EF4-FFF2-40B4-BE49-F238E27FC236}">
                      <a16:creationId xmlns:a16="http://schemas.microsoft.com/office/drawing/2014/main" id="{D8CD587C-1946-4768-91C1-3C38E1DA6CDF}"/>
                    </a:ext>
                  </a:extLst>
                </p:cNvPr>
                <p:cNvPicPr/>
                <p:nvPr/>
              </p:nvPicPr>
              <p:blipFill>
                <a:blip r:embed="rId1128"/>
                <a:stretch>
                  <a:fillRect/>
                </a:stretch>
              </p:blipFill>
              <p:spPr>
                <a:xfrm>
                  <a:off x="10761339" y="3316805"/>
                  <a:ext cx="128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717" name="Freihand 716">
                  <a:extLst>
                    <a:ext uri="{FF2B5EF4-FFF2-40B4-BE49-F238E27FC236}">
                      <a16:creationId xmlns:a16="http://schemas.microsoft.com/office/drawing/2014/main" id="{FCC31EAA-F95A-47BA-897A-0BCB4130423D}"/>
                    </a:ext>
                  </a:extLst>
                </p14:cNvPr>
                <p14:cNvContentPartPr/>
                <p14:nvPr/>
              </p14:nvContentPartPr>
              <p14:xfrm>
                <a:off x="10791939" y="3360365"/>
                <a:ext cx="99720" cy="16920"/>
              </p14:xfrm>
            </p:contentPart>
          </mc:Choice>
          <mc:Fallback xmlns="">
            <p:pic>
              <p:nvPicPr>
                <p:cNvPr id="717" name="Freihand 716">
                  <a:extLst>
                    <a:ext uri="{FF2B5EF4-FFF2-40B4-BE49-F238E27FC236}">
                      <a16:creationId xmlns:a16="http://schemas.microsoft.com/office/drawing/2014/main" id="{FCC31EAA-F95A-47BA-897A-0BCB4130423D}"/>
                    </a:ext>
                  </a:extLst>
                </p:cNvPr>
                <p:cNvPicPr/>
                <p:nvPr/>
              </p:nvPicPr>
              <p:blipFill>
                <a:blip r:embed="rId1130"/>
                <a:stretch>
                  <a:fillRect/>
                </a:stretch>
              </p:blipFill>
              <p:spPr>
                <a:xfrm>
                  <a:off x="10787619" y="3356045"/>
                  <a:ext cx="108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718" name="Freihand 717">
                  <a:extLst>
                    <a:ext uri="{FF2B5EF4-FFF2-40B4-BE49-F238E27FC236}">
                      <a16:creationId xmlns:a16="http://schemas.microsoft.com/office/drawing/2014/main" id="{BCE08589-38AE-4429-A028-62F8207B4AF0}"/>
                    </a:ext>
                  </a:extLst>
                </p14:cNvPr>
                <p14:cNvContentPartPr/>
                <p14:nvPr/>
              </p14:nvContentPartPr>
              <p14:xfrm>
                <a:off x="10938099" y="3253805"/>
                <a:ext cx="58680" cy="117000"/>
              </p14:xfrm>
            </p:contentPart>
          </mc:Choice>
          <mc:Fallback xmlns="">
            <p:pic>
              <p:nvPicPr>
                <p:cNvPr id="718" name="Freihand 717">
                  <a:extLst>
                    <a:ext uri="{FF2B5EF4-FFF2-40B4-BE49-F238E27FC236}">
                      <a16:creationId xmlns:a16="http://schemas.microsoft.com/office/drawing/2014/main" id="{BCE08589-38AE-4429-A028-62F8207B4AF0}"/>
                    </a:ext>
                  </a:extLst>
                </p:cNvPr>
                <p:cNvPicPr/>
                <p:nvPr/>
              </p:nvPicPr>
              <p:blipFill>
                <a:blip r:embed="rId1132"/>
                <a:stretch>
                  <a:fillRect/>
                </a:stretch>
              </p:blipFill>
              <p:spPr>
                <a:xfrm>
                  <a:off x="10933779" y="3249485"/>
                  <a:ext cx="67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719" name="Freihand 718">
                  <a:extLst>
                    <a:ext uri="{FF2B5EF4-FFF2-40B4-BE49-F238E27FC236}">
                      <a16:creationId xmlns:a16="http://schemas.microsoft.com/office/drawing/2014/main" id="{AEDEA55A-0E85-4AC2-98C3-59D26B53E011}"/>
                    </a:ext>
                  </a:extLst>
                </p14:cNvPr>
                <p14:cNvContentPartPr/>
                <p14:nvPr/>
              </p14:nvContentPartPr>
              <p14:xfrm>
                <a:off x="11044659" y="3246605"/>
                <a:ext cx="82440" cy="120240"/>
              </p14:xfrm>
            </p:contentPart>
          </mc:Choice>
          <mc:Fallback xmlns="">
            <p:pic>
              <p:nvPicPr>
                <p:cNvPr id="719" name="Freihand 718">
                  <a:extLst>
                    <a:ext uri="{FF2B5EF4-FFF2-40B4-BE49-F238E27FC236}">
                      <a16:creationId xmlns:a16="http://schemas.microsoft.com/office/drawing/2014/main" id="{AEDEA55A-0E85-4AC2-98C3-59D26B53E011}"/>
                    </a:ext>
                  </a:extLst>
                </p:cNvPr>
                <p:cNvPicPr/>
                <p:nvPr/>
              </p:nvPicPr>
              <p:blipFill>
                <a:blip r:embed="rId1134"/>
                <a:stretch>
                  <a:fillRect/>
                </a:stretch>
              </p:blipFill>
              <p:spPr>
                <a:xfrm>
                  <a:off x="11040339" y="3242285"/>
                  <a:ext cx="91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720" name="Freihand 719">
                  <a:extLst>
                    <a:ext uri="{FF2B5EF4-FFF2-40B4-BE49-F238E27FC236}">
                      <a16:creationId xmlns:a16="http://schemas.microsoft.com/office/drawing/2014/main" id="{EE6181D4-6D02-41A5-A60B-10A739FE2EF3}"/>
                    </a:ext>
                  </a:extLst>
                </p14:cNvPr>
                <p14:cNvContentPartPr/>
                <p14:nvPr/>
              </p14:nvContentPartPr>
              <p14:xfrm>
                <a:off x="11171379" y="3249125"/>
                <a:ext cx="83160" cy="105480"/>
              </p14:xfrm>
            </p:contentPart>
          </mc:Choice>
          <mc:Fallback xmlns="">
            <p:pic>
              <p:nvPicPr>
                <p:cNvPr id="720" name="Freihand 719">
                  <a:extLst>
                    <a:ext uri="{FF2B5EF4-FFF2-40B4-BE49-F238E27FC236}">
                      <a16:creationId xmlns:a16="http://schemas.microsoft.com/office/drawing/2014/main" id="{EE6181D4-6D02-41A5-A60B-10A739FE2EF3}"/>
                    </a:ext>
                  </a:extLst>
                </p:cNvPr>
                <p:cNvPicPr/>
                <p:nvPr/>
              </p:nvPicPr>
              <p:blipFill>
                <a:blip r:embed="rId1136"/>
                <a:stretch>
                  <a:fillRect/>
                </a:stretch>
              </p:blipFill>
              <p:spPr>
                <a:xfrm>
                  <a:off x="11167059" y="3244805"/>
                  <a:ext cx="91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721" name="Freihand 720">
                  <a:extLst>
                    <a:ext uri="{FF2B5EF4-FFF2-40B4-BE49-F238E27FC236}">
                      <a16:creationId xmlns:a16="http://schemas.microsoft.com/office/drawing/2014/main" id="{09591C5A-4DA1-4FDB-B9F9-E6CE2A0B4851}"/>
                    </a:ext>
                  </a:extLst>
                </p14:cNvPr>
                <p14:cNvContentPartPr/>
                <p14:nvPr/>
              </p14:nvContentPartPr>
              <p14:xfrm>
                <a:off x="11185059" y="3194045"/>
                <a:ext cx="142920" cy="34200"/>
              </p14:xfrm>
            </p:contentPart>
          </mc:Choice>
          <mc:Fallback xmlns="">
            <p:pic>
              <p:nvPicPr>
                <p:cNvPr id="721" name="Freihand 720">
                  <a:extLst>
                    <a:ext uri="{FF2B5EF4-FFF2-40B4-BE49-F238E27FC236}">
                      <a16:creationId xmlns:a16="http://schemas.microsoft.com/office/drawing/2014/main" id="{09591C5A-4DA1-4FDB-B9F9-E6CE2A0B4851}"/>
                    </a:ext>
                  </a:extLst>
                </p:cNvPr>
                <p:cNvPicPr/>
                <p:nvPr/>
              </p:nvPicPr>
              <p:blipFill>
                <a:blip r:embed="rId1138"/>
                <a:stretch>
                  <a:fillRect/>
                </a:stretch>
              </p:blipFill>
              <p:spPr>
                <a:xfrm>
                  <a:off x="11180739" y="3189725"/>
                  <a:ext cx="151560" cy="4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9">
            <p14:nvContentPartPr>
              <p14:cNvPr id="40" name="Freihand 39">
                <a:extLst>
                  <a:ext uri="{FF2B5EF4-FFF2-40B4-BE49-F238E27FC236}">
                    <a16:creationId xmlns:a16="http://schemas.microsoft.com/office/drawing/2014/main" id="{E9E7F1D0-826E-EB86-DD86-557AA0FD8747}"/>
                  </a:ext>
                </a:extLst>
              </p14:cNvPr>
              <p14:cNvContentPartPr/>
              <p14:nvPr/>
            </p14:nvContentPartPr>
            <p14:xfrm>
              <a:off x="7018337" y="3768943"/>
              <a:ext cx="159840" cy="17640"/>
            </p14:xfrm>
          </p:contentPart>
        </mc:Choice>
        <mc:Fallback>
          <p:pic>
            <p:nvPicPr>
              <p:cNvPr id="40" name="Freihand 39">
                <a:extLst>
                  <a:ext uri="{FF2B5EF4-FFF2-40B4-BE49-F238E27FC236}">
                    <a16:creationId xmlns:a16="http://schemas.microsoft.com/office/drawing/2014/main" id="{E9E7F1D0-826E-EB86-DD86-557AA0FD8747}"/>
                  </a:ext>
                </a:extLst>
              </p:cNvPr>
              <p:cNvPicPr/>
              <p:nvPr/>
            </p:nvPicPr>
            <p:blipFill>
              <a:blip r:embed="rId1140"/>
              <a:stretch>
                <a:fillRect/>
              </a:stretch>
            </p:blipFill>
            <p:spPr>
              <a:xfrm>
                <a:off x="7012217" y="3762823"/>
                <a:ext cx="172080" cy="29880"/>
              </a:xfrm>
              <a:prstGeom prst="rect">
                <a:avLst/>
              </a:prstGeom>
            </p:spPr>
          </p:pic>
        </mc:Fallback>
      </mc:AlternateContent>
      <p:grpSp>
        <p:nvGrpSpPr>
          <p:cNvPr id="598" name="Gruppieren 597">
            <a:extLst>
              <a:ext uri="{FF2B5EF4-FFF2-40B4-BE49-F238E27FC236}">
                <a16:creationId xmlns:a16="http://schemas.microsoft.com/office/drawing/2014/main" id="{1241741D-43A4-F6A7-3D28-DE48A6D461E2}"/>
              </a:ext>
            </a:extLst>
          </p:cNvPr>
          <p:cNvGrpSpPr/>
          <p:nvPr/>
        </p:nvGrpSpPr>
        <p:grpSpPr>
          <a:xfrm>
            <a:off x="5606057" y="2861023"/>
            <a:ext cx="1244880" cy="888840"/>
            <a:chOff x="5606057" y="2861023"/>
            <a:chExt cx="1244880" cy="888840"/>
          </a:xfrm>
        </p:grpSpPr>
        <mc:AlternateContent xmlns:mc="http://schemas.openxmlformats.org/markup-compatibility/2006">
          <mc:Choice xmlns:p14="http://schemas.microsoft.com/office/powerpoint/2010/main" Requires="p14">
            <p:contentPart p14:bwMode="auto" r:id="rId1141">
              <p14:nvContentPartPr>
                <p14:cNvPr id="152" name="Freihand 151">
                  <a:extLst>
                    <a:ext uri="{FF2B5EF4-FFF2-40B4-BE49-F238E27FC236}">
                      <a16:creationId xmlns:a16="http://schemas.microsoft.com/office/drawing/2014/main" id="{0FE787B9-1057-B778-CA70-1010AD15C63E}"/>
                    </a:ext>
                  </a:extLst>
                </p14:cNvPr>
                <p14:cNvContentPartPr/>
                <p14:nvPr/>
              </p14:nvContentPartPr>
              <p14:xfrm>
                <a:off x="5849417" y="3452143"/>
                <a:ext cx="530640" cy="297720"/>
              </p14:xfrm>
            </p:contentPart>
          </mc:Choice>
          <mc:Fallback>
            <p:pic>
              <p:nvPicPr>
                <p:cNvPr id="152" name="Freihand 151">
                  <a:extLst>
                    <a:ext uri="{FF2B5EF4-FFF2-40B4-BE49-F238E27FC236}">
                      <a16:creationId xmlns:a16="http://schemas.microsoft.com/office/drawing/2014/main" id="{0FE787B9-1057-B778-CA70-1010AD15C63E}"/>
                    </a:ext>
                  </a:extLst>
                </p:cNvPr>
                <p:cNvPicPr/>
                <p:nvPr/>
              </p:nvPicPr>
              <p:blipFill>
                <a:blip r:embed="rId1142"/>
                <a:stretch>
                  <a:fillRect/>
                </a:stretch>
              </p:blipFill>
              <p:spPr>
                <a:xfrm>
                  <a:off x="5843297" y="3446023"/>
                  <a:ext cx="5428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157" name="Freihand 156">
                  <a:extLst>
                    <a:ext uri="{FF2B5EF4-FFF2-40B4-BE49-F238E27FC236}">
                      <a16:creationId xmlns:a16="http://schemas.microsoft.com/office/drawing/2014/main" id="{433442C2-F080-A171-26C8-46EA624BEED0}"/>
                    </a:ext>
                  </a:extLst>
                </p14:cNvPr>
                <p14:cNvContentPartPr/>
                <p14:nvPr/>
              </p14:nvContentPartPr>
              <p14:xfrm>
                <a:off x="5606057" y="3155863"/>
                <a:ext cx="211320" cy="275040"/>
              </p14:xfrm>
            </p:contentPart>
          </mc:Choice>
          <mc:Fallback>
            <p:pic>
              <p:nvPicPr>
                <p:cNvPr id="157" name="Freihand 156">
                  <a:extLst>
                    <a:ext uri="{FF2B5EF4-FFF2-40B4-BE49-F238E27FC236}">
                      <a16:creationId xmlns:a16="http://schemas.microsoft.com/office/drawing/2014/main" id="{433442C2-F080-A171-26C8-46EA624BEED0}"/>
                    </a:ext>
                  </a:extLst>
                </p:cNvPr>
                <p:cNvPicPr/>
                <p:nvPr/>
              </p:nvPicPr>
              <p:blipFill>
                <a:blip r:embed="rId1144"/>
                <a:stretch>
                  <a:fillRect/>
                </a:stretch>
              </p:blipFill>
              <p:spPr>
                <a:xfrm>
                  <a:off x="5599937" y="3149743"/>
                  <a:ext cx="2235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161" name="Freihand 160">
                  <a:extLst>
                    <a:ext uri="{FF2B5EF4-FFF2-40B4-BE49-F238E27FC236}">
                      <a16:creationId xmlns:a16="http://schemas.microsoft.com/office/drawing/2014/main" id="{9324EF56-BB49-4633-3EEB-54FFDC3649B6}"/>
                    </a:ext>
                  </a:extLst>
                </p14:cNvPr>
                <p14:cNvContentPartPr/>
                <p14:nvPr/>
              </p14:nvContentPartPr>
              <p14:xfrm>
                <a:off x="5847257" y="3111223"/>
                <a:ext cx="68400" cy="88920"/>
              </p14:xfrm>
            </p:contentPart>
          </mc:Choice>
          <mc:Fallback>
            <p:pic>
              <p:nvPicPr>
                <p:cNvPr id="161" name="Freihand 160">
                  <a:extLst>
                    <a:ext uri="{FF2B5EF4-FFF2-40B4-BE49-F238E27FC236}">
                      <a16:creationId xmlns:a16="http://schemas.microsoft.com/office/drawing/2014/main" id="{9324EF56-BB49-4633-3EEB-54FFDC3649B6}"/>
                    </a:ext>
                  </a:extLst>
                </p:cNvPr>
                <p:cNvPicPr/>
                <p:nvPr/>
              </p:nvPicPr>
              <p:blipFill>
                <a:blip r:embed="rId1146"/>
                <a:stretch>
                  <a:fillRect/>
                </a:stretch>
              </p:blipFill>
              <p:spPr>
                <a:xfrm>
                  <a:off x="5841137" y="3105103"/>
                  <a:ext cx="80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168" name="Freihand 167">
                  <a:extLst>
                    <a:ext uri="{FF2B5EF4-FFF2-40B4-BE49-F238E27FC236}">
                      <a16:creationId xmlns:a16="http://schemas.microsoft.com/office/drawing/2014/main" id="{2607B44F-8374-B03C-F844-841DB08E1D22}"/>
                    </a:ext>
                  </a:extLst>
                </p14:cNvPr>
                <p14:cNvContentPartPr/>
                <p14:nvPr/>
              </p14:nvContentPartPr>
              <p14:xfrm>
                <a:off x="5866697" y="3052543"/>
                <a:ext cx="118080" cy="147240"/>
              </p14:xfrm>
            </p:contentPart>
          </mc:Choice>
          <mc:Fallback>
            <p:pic>
              <p:nvPicPr>
                <p:cNvPr id="168" name="Freihand 167">
                  <a:extLst>
                    <a:ext uri="{FF2B5EF4-FFF2-40B4-BE49-F238E27FC236}">
                      <a16:creationId xmlns:a16="http://schemas.microsoft.com/office/drawing/2014/main" id="{2607B44F-8374-B03C-F844-841DB08E1D22}"/>
                    </a:ext>
                  </a:extLst>
                </p:cNvPr>
                <p:cNvPicPr/>
                <p:nvPr/>
              </p:nvPicPr>
              <p:blipFill>
                <a:blip r:embed="rId1148"/>
                <a:stretch>
                  <a:fillRect/>
                </a:stretch>
              </p:blipFill>
              <p:spPr>
                <a:xfrm>
                  <a:off x="5860577" y="3046423"/>
                  <a:ext cx="130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180" name="Freihand 179">
                  <a:extLst>
                    <a:ext uri="{FF2B5EF4-FFF2-40B4-BE49-F238E27FC236}">
                      <a16:creationId xmlns:a16="http://schemas.microsoft.com/office/drawing/2014/main" id="{FA49F6FC-3A6E-9ACA-798A-4B346347CDD2}"/>
                    </a:ext>
                  </a:extLst>
                </p14:cNvPr>
                <p14:cNvContentPartPr/>
                <p14:nvPr/>
              </p14:nvContentPartPr>
              <p14:xfrm>
                <a:off x="6030497" y="2861023"/>
                <a:ext cx="122400" cy="253800"/>
              </p14:xfrm>
            </p:contentPart>
          </mc:Choice>
          <mc:Fallback>
            <p:pic>
              <p:nvPicPr>
                <p:cNvPr id="180" name="Freihand 179">
                  <a:extLst>
                    <a:ext uri="{FF2B5EF4-FFF2-40B4-BE49-F238E27FC236}">
                      <a16:creationId xmlns:a16="http://schemas.microsoft.com/office/drawing/2014/main" id="{FA49F6FC-3A6E-9ACA-798A-4B346347CDD2}"/>
                    </a:ext>
                  </a:extLst>
                </p:cNvPr>
                <p:cNvPicPr/>
                <p:nvPr/>
              </p:nvPicPr>
              <p:blipFill>
                <a:blip r:embed="rId1150"/>
                <a:stretch>
                  <a:fillRect/>
                </a:stretch>
              </p:blipFill>
              <p:spPr>
                <a:xfrm>
                  <a:off x="6024377" y="2854903"/>
                  <a:ext cx="1346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189" name="Freihand 188">
                  <a:extLst>
                    <a:ext uri="{FF2B5EF4-FFF2-40B4-BE49-F238E27FC236}">
                      <a16:creationId xmlns:a16="http://schemas.microsoft.com/office/drawing/2014/main" id="{0C856953-5AA3-2A10-FFDA-D908DD43E59A}"/>
                    </a:ext>
                  </a:extLst>
                </p14:cNvPr>
                <p14:cNvContentPartPr/>
                <p14:nvPr/>
              </p14:nvContentPartPr>
              <p14:xfrm>
                <a:off x="6318137" y="3210583"/>
                <a:ext cx="88200" cy="126360"/>
              </p14:xfrm>
            </p:contentPart>
          </mc:Choice>
          <mc:Fallback>
            <p:pic>
              <p:nvPicPr>
                <p:cNvPr id="189" name="Freihand 188">
                  <a:extLst>
                    <a:ext uri="{FF2B5EF4-FFF2-40B4-BE49-F238E27FC236}">
                      <a16:creationId xmlns:a16="http://schemas.microsoft.com/office/drawing/2014/main" id="{0C856953-5AA3-2A10-FFDA-D908DD43E59A}"/>
                    </a:ext>
                  </a:extLst>
                </p:cNvPr>
                <p:cNvPicPr/>
                <p:nvPr/>
              </p:nvPicPr>
              <p:blipFill>
                <a:blip r:embed="rId1152"/>
                <a:stretch>
                  <a:fillRect/>
                </a:stretch>
              </p:blipFill>
              <p:spPr>
                <a:xfrm>
                  <a:off x="6312017" y="3204463"/>
                  <a:ext cx="100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578" name="Freihand 577">
                  <a:extLst>
                    <a:ext uri="{FF2B5EF4-FFF2-40B4-BE49-F238E27FC236}">
                      <a16:creationId xmlns:a16="http://schemas.microsoft.com/office/drawing/2014/main" id="{C464A17E-75FC-9789-6536-9892D340AB5B}"/>
                    </a:ext>
                  </a:extLst>
                </p14:cNvPr>
                <p14:cNvContentPartPr/>
                <p14:nvPr/>
              </p14:nvContentPartPr>
              <p14:xfrm>
                <a:off x="6281417" y="3272503"/>
                <a:ext cx="112680" cy="185760"/>
              </p14:xfrm>
            </p:contentPart>
          </mc:Choice>
          <mc:Fallback>
            <p:pic>
              <p:nvPicPr>
                <p:cNvPr id="578" name="Freihand 577">
                  <a:extLst>
                    <a:ext uri="{FF2B5EF4-FFF2-40B4-BE49-F238E27FC236}">
                      <a16:creationId xmlns:a16="http://schemas.microsoft.com/office/drawing/2014/main" id="{C464A17E-75FC-9789-6536-9892D340AB5B}"/>
                    </a:ext>
                  </a:extLst>
                </p:cNvPr>
                <p:cNvPicPr/>
                <p:nvPr/>
              </p:nvPicPr>
              <p:blipFill>
                <a:blip r:embed="rId1154"/>
                <a:stretch>
                  <a:fillRect/>
                </a:stretch>
              </p:blipFill>
              <p:spPr>
                <a:xfrm>
                  <a:off x="6275297" y="3266383"/>
                  <a:ext cx="124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592" name="Freihand 591">
                  <a:extLst>
                    <a:ext uri="{FF2B5EF4-FFF2-40B4-BE49-F238E27FC236}">
                      <a16:creationId xmlns:a16="http://schemas.microsoft.com/office/drawing/2014/main" id="{B9E370CA-620B-5266-7B12-FD49D2539E42}"/>
                    </a:ext>
                  </a:extLst>
                </p14:cNvPr>
                <p14:cNvContentPartPr/>
                <p14:nvPr/>
              </p14:nvContentPartPr>
              <p14:xfrm>
                <a:off x="6461057" y="3087823"/>
                <a:ext cx="94680" cy="167760"/>
              </p14:xfrm>
            </p:contentPart>
          </mc:Choice>
          <mc:Fallback>
            <p:pic>
              <p:nvPicPr>
                <p:cNvPr id="592" name="Freihand 591">
                  <a:extLst>
                    <a:ext uri="{FF2B5EF4-FFF2-40B4-BE49-F238E27FC236}">
                      <a16:creationId xmlns:a16="http://schemas.microsoft.com/office/drawing/2014/main" id="{B9E370CA-620B-5266-7B12-FD49D2539E42}"/>
                    </a:ext>
                  </a:extLst>
                </p:cNvPr>
                <p:cNvPicPr/>
                <p:nvPr/>
              </p:nvPicPr>
              <p:blipFill>
                <a:blip r:embed="rId1156"/>
                <a:stretch>
                  <a:fillRect/>
                </a:stretch>
              </p:blipFill>
              <p:spPr>
                <a:xfrm>
                  <a:off x="6454937" y="3081703"/>
                  <a:ext cx="106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593" name="Freihand 592">
                  <a:extLst>
                    <a:ext uri="{FF2B5EF4-FFF2-40B4-BE49-F238E27FC236}">
                      <a16:creationId xmlns:a16="http://schemas.microsoft.com/office/drawing/2014/main" id="{6305C9C6-4323-F3F5-EB98-31BD6FBA6873}"/>
                    </a:ext>
                  </a:extLst>
                </p14:cNvPr>
                <p14:cNvContentPartPr/>
                <p14:nvPr/>
              </p14:nvContentPartPr>
              <p14:xfrm>
                <a:off x="6470777" y="3003943"/>
                <a:ext cx="226800" cy="199800"/>
              </p14:xfrm>
            </p:contentPart>
          </mc:Choice>
          <mc:Fallback>
            <p:pic>
              <p:nvPicPr>
                <p:cNvPr id="593" name="Freihand 592">
                  <a:extLst>
                    <a:ext uri="{FF2B5EF4-FFF2-40B4-BE49-F238E27FC236}">
                      <a16:creationId xmlns:a16="http://schemas.microsoft.com/office/drawing/2014/main" id="{6305C9C6-4323-F3F5-EB98-31BD6FBA6873}"/>
                    </a:ext>
                  </a:extLst>
                </p:cNvPr>
                <p:cNvPicPr/>
                <p:nvPr/>
              </p:nvPicPr>
              <p:blipFill>
                <a:blip r:embed="rId1158"/>
                <a:stretch>
                  <a:fillRect/>
                </a:stretch>
              </p:blipFill>
              <p:spPr>
                <a:xfrm>
                  <a:off x="6464657" y="2997823"/>
                  <a:ext cx="239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596" name="Freihand 595">
                  <a:extLst>
                    <a:ext uri="{FF2B5EF4-FFF2-40B4-BE49-F238E27FC236}">
                      <a16:creationId xmlns:a16="http://schemas.microsoft.com/office/drawing/2014/main" id="{0A8D9E23-84AC-EE9B-61D4-5A4EC5E85818}"/>
                    </a:ext>
                  </a:extLst>
                </p14:cNvPr>
                <p14:cNvContentPartPr/>
                <p14:nvPr/>
              </p14:nvContentPartPr>
              <p14:xfrm>
                <a:off x="6742937" y="2937703"/>
                <a:ext cx="108000" cy="155520"/>
              </p14:xfrm>
            </p:contentPart>
          </mc:Choice>
          <mc:Fallback>
            <p:pic>
              <p:nvPicPr>
                <p:cNvPr id="596" name="Freihand 595">
                  <a:extLst>
                    <a:ext uri="{FF2B5EF4-FFF2-40B4-BE49-F238E27FC236}">
                      <a16:creationId xmlns:a16="http://schemas.microsoft.com/office/drawing/2014/main" id="{0A8D9E23-84AC-EE9B-61D4-5A4EC5E85818}"/>
                    </a:ext>
                  </a:extLst>
                </p:cNvPr>
                <p:cNvPicPr/>
                <p:nvPr/>
              </p:nvPicPr>
              <p:blipFill>
                <a:blip r:embed="rId1160"/>
                <a:stretch>
                  <a:fillRect/>
                </a:stretch>
              </p:blipFill>
              <p:spPr>
                <a:xfrm>
                  <a:off x="6736817" y="2931583"/>
                  <a:ext cx="120240" cy="1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1">
            <p14:nvContentPartPr>
              <p14:cNvPr id="249" name="Freihand 248">
                <a:extLst>
                  <a:ext uri="{FF2B5EF4-FFF2-40B4-BE49-F238E27FC236}">
                    <a16:creationId xmlns:a16="http://schemas.microsoft.com/office/drawing/2014/main" id="{EBABBC87-F3DB-546C-05A7-5AE34CD4C5F0}"/>
                  </a:ext>
                </a:extLst>
              </p14:cNvPr>
              <p14:cNvContentPartPr/>
              <p14:nvPr/>
            </p14:nvContentPartPr>
            <p14:xfrm>
              <a:off x="3173177" y="2398063"/>
              <a:ext cx="2622960" cy="605520"/>
            </p14:xfrm>
          </p:contentPart>
        </mc:Choice>
        <mc:Fallback>
          <p:pic>
            <p:nvPicPr>
              <p:cNvPr id="249" name="Freihand 248">
                <a:extLst>
                  <a:ext uri="{FF2B5EF4-FFF2-40B4-BE49-F238E27FC236}">
                    <a16:creationId xmlns:a16="http://schemas.microsoft.com/office/drawing/2014/main" id="{EBABBC87-F3DB-546C-05A7-5AE34CD4C5F0}"/>
                  </a:ext>
                </a:extLst>
              </p:cNvPr>
              <p:cNvPicPr/>
              <p:nvPr/>
            </p:nvPicPr>
            <p:blipFill>
              <a:blip r:embed="rId1162"/>
              <a:stretch>
                <a:fillRect/>
              </a:stretch>
            </p:blipFill>
            <p:spPr>
              <a:xfrm>
                <a:off x="3167057" y="2391943"/>
                <a:ext cx="263520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74" name="Freihand 773">
                <a:extLst>
                  <a:ext uri="{FF2B5EF4-FFF2-40B4-BE49-F238E27FC236}">
                    <a16:creationId xmlns:a16="http://schemas.microsoft.com/office/drawing/2014/main" id="{3C62BF7D-74C7-BBC3-CF76-17B768326188}"/>
                  </a:ext>
                </a:extLst>
              </p14:cNvPr>
              <p14:cNvContentPartPr/>
              <p14:nvPr/>
            </p14:nvContentPartPr>
            <p14:xfrm>
              <a:off x="7742657" y="5203903"/>
              <a:ext cx="210240" cy="294480"/>
            </p14:xfrm>
          </p:contentPart>
        </mc:Choice>
        <mc:Fallback>
          <p:pic>
            <p:nvPicPr>
              <p:cNvPr id="774" name="Freihand 773">
                <a:extLst>
                  <a:ext uri="{FF2B5EF4-FFF2-40B4-BE49-F238E27FC236}">
                    <a16:creationId xmlns:a16="http://schemas.microsoft.com/office/drawing/2014/main" id="{3C62BF7D-74C7-BBC3-CF76-17B768326188}"/>
                  </a:ext>
                </a:extLst>
              </p:cNvPr>
              <p:cNvPicPr/>
              <p:nvPr/>
            </p:nvPicPr>
            <p:blipFill>
              <a:blip r:embed="rId1164"/>
              <a:stretch>
                <a:fillRect/>
              </a:stretch>
            </p:blipFill>
            <p:spPr>
              <a:xfrm>
                <a:off x="7736537" y="5197783"/>
                <a:ext cx="2224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75" name="Freihand 774">
                <a:extLst>
                  <a:ext uri="{FF2B5EF4-FFF2-40B4-BE49-F238E27FC236}">
                    <a16:creationId xmlns:a16="http://schemas.microsoft.com/office/drawing/2014/main" id="{D15A73CE-D280-56EA-5C5F-5B2189FF82E1}"/>
                  </a:ext>
                </a:extLst>
              </p14:cNvPr>
              <p14:cNvContentPartPr/>
              <p14:nvPr/>
            </p14:nvContentPartPr>
            <p14:xfrm>
              <a:off x="6904577" y="4720783"/>
              <a:ext cx="1231200" cy="958320"/>
            </p14:xfrm>
          </p:contentPart>
        </mc:Choice>
        <mc:Fallback>
          <p:pic>
            <p:nvPicPr>
              <p:cNvPr id="775" name="Freihand 774">
                <a:extLst>
                  <a:ext uri="{FF2B5EF4-FFF2-40B4-BE49-F238E27FC236}">
                    <a16:creationId xmlns:a16="http://schemas.microsoft.com/office/drawing/2014/main" id="{D15A73CE-D280-56EA-5C5F-5B2189FF82E1}"/>
                  </a:ext>
                </a:extLst>
              </p:cNvPr>
              <p:cNvPicPr/>
              <p:nvPr/>
            </p:nvPicPr>
            <p:blipFill>
              <a:blip r:embed="rId1166"/>
              <a:stretch>
                <a:fillRect/>
              </a:stretch>
            </p:blipFill>
            <p:spPr>
              <a:xfrm>
                <a:off x="6898457" y="4714663"/>
                <a:ext cx="1243440" cy="970560"/>
              </a:xfrm>
              <a:prstGeom prst="rect">
                <a:avLst/>
              </a:prstGeom>
            </p:spPr>
          </p:pic>
        </mc:Fallback>
      </mc:AlternateContent>
      <p:grpSp>
        <p:nvGrpSpPr>
          <p:cNvPr id="813" name="Gruppieren 812">
            <a:extLst>
              <a:ext uri="{FF2B5EF4-FFF2-40B4-BE49-F238E27FC236}">
                <a16:creationId xmlns:a16="http://schemas.microsoft.com/office/drawing/2014/main" id="{1C7CB70A-A2B6-BF03-E029-AB73502800C8}"/>
              </a:ext>
            </a:extLst>
          </p:cNvPr>
          <p:cNvGrpSpPr/>
          <p:nvPr/>
        </p:nvGrpSpPr>
        <p:grpSpPr>
          <a:xfrm>
            <a:off x="146297" y="3563383"/>
            <a:ext cx="7453080" cy="2904120"/>
            <a:chOff x="146297" y="3563383"/>
            <a:chExt cx="7453080" cy="2904120"/>
          </a:xfrm>
        </p:grpSpPr>
        <mc:AlternateContent xmlns:mc="http://schemas.openxmlformats.org/markup-compatibility/2006">
          <mc:Choice xmlns:p14="http://schemas.microsoft.com/office/powerpoint/2010/main" Requires="p14">
            <p:contentPart p14:bwMode="auto" r:id="rId1167">
              <p14:nvContentPartPr>
                <p14:cNvPr id="603" name="Freihand 602">
                  <a:extLst>
                    <a:ext uri="{FF2B5EF4-FFF2-40B4-BE49-F238E27FC236}">
                      <a16:creationId xmlns:a16="http://schemas.microsoft.com/office/drawing/2014/main" id="{04E09F32-C8D4-DE2E-2663-DC454870976F}"/>
                    </a:ext>
                  </a:extLst>
                </p14:cNvPr>
                <p14:cNvContentPartPr/>
                <p14:nvPr/>
              </p14:nvContentPartPr>
              <p14:xfrm>
                <a:off x="5324177" y="3943903"/>
                <a:ext cx="83880" cy="130320"/>
              </p14:xfrm>
            </p:contentPart>
          </mc:Choice>
          <mc:Fallback>
            <p:pic>
              <p:nvPicPr>
                <p:cNvPr id="603" name="Freihand 602">
                  <a:extLst>
                    <a:ext uri="{FF2B5EF4-FFF2-40B4-BE49-F238E27FC236}">
                      <a16:creationId xmlns:a16="http://schemas.microsoft.com/office/drawing/2014/main" id="{04E09F32-C8D4-DE2E-2663-DC454870976F}"/>
                    </a:ext>
                  </a:extLst>
                </p:cNvPr>
                <p:cNvPicPr/>
                <p:nvPr/>
              </p:nvPicPr>
              <p:blipFill>
                <a:blip r:embed="rId1168"/>
                <a:stretch>
                  <a:fillRect/>
                </a:stretch>
              </p:blipFill>
              <p:spPr>
                <a:xfrm>
                  <a:off x="5318057" y="3937783"/>
                  <a:ext cx="96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611" name="Freihand 610">
                  <a:extLst>
                    <a:ext uri="{FF2B5EF4-FFF2-40B4-BE49-F238E27FC236}">
                      <a16:creationId xmlns:a16="http://schemas.microsoft.com/office/drawing/2014/main" id="{A2D9EC90-5D40-7564-E71E-55FBF213A202}"/>
                    </a:ext>
                  </a:extLst>
                </p14:cNvPr>
                <p14:cNvContentPartPr/>
                <p14:nvPr/>
              </p14:nvContentPartPr>
              <p14:xfrm>
                <a:off x="5432537" y="3903943"/>
                <a:ext cx="120240" cy="173160"/>
              </p14:xfrm>
            </p:contentPart>
          </mc:Choice>
          <mc:Fallback>
            <p:pic>
              <p:nvPicPr>
                <p:cNvPr id="611" name="Freihand 610">
                  <a:extLst>
                    <a:ext uri="{FF2B5EF4-FFF2-40B4-BE49-F238E27FC236}">
                      <a16:creationId xmlns:a16="http://schemas.microsoft.com/office/drawing/2014/main" id="{A2D9EC90-5D40-7564-E71E-55FBF213A202}"/>
                    </a:ext>
                  </a:extLst>
                </p:cNvPr>
                <p:cNvPicPr/>
                <p:nvPr/>
              </p:nvPicPr>
              <p:blipFill>
                <a:blip r:embed="rId1170"/>
                <a:stretch>
                  <a:fillRect/>
                </a:stretch>
              </p:blipFill>
              <p:spPr>
                <a:xfrm>
                  <a:off x="5426417" y="3897823"/>
                  <a:ext cx="132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623" name="Freihand 622">
                  <a:extLst>
                    <a:ext uri="{FF2B5EF4-FFF2-40B4-BE49-F238E27FC236}">
                      <a16:creationId xmlns:a16="http://schemas.microsoft.com/office/drawing/2014/main" id="{3454FA80-559D-A472-4497-66DDF213433E}"/>
                    </a:ext>
                  </a:extLst>
                </p14:cNvPr>
                <p14:cNvContentPartPr/>
                <p14:nvPr/>
              </p14:nvContentPartPr>
              <p14:xfrm>
                <a:off x="5571497" y="3899623"/>
                <a:ext cx="87480" cy="159840"/>
              </p14:xfrm>
            </p:contentPart>
          </mc:Choice>
          <mc:Fallback>
            <p:pic>
              <p:nvPicPr>
                <p:cNvPr id="623" name="Freihand 622">
                  <a:extLst>
                    <a:ext uri="{FF2B5EF4-FFF2-40B4-BE49-F238E27FC236}">
                      <a16:creationId xmlns:a16="http://schemas.microsoft.com/office/drawing/2014/main" id="{3454FA80-559D-A472-4497-66DDF213433E}"/>
                    </a:ext>
                  </a:extLst>
                </p:cNvPr>
                <p:cNvPicPr/>
                <p:nvPr/>
              </p:nvPicPr>
              <p:blipFill>
                <a:blip r:embed="rId1172"/>
                <a:stretch>
                  <a:fillRect/>
                </a:stretch>
              </p:blipFill>
              <p:spPr>
                <a:xfrm>
                  <a:off x="5565377" y="3893503"/>
                  <a:ext cx="99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636" name="Freihand 635">
                  <a:extLst>
                    <a:ext uri="{FF2B5EF4-FFF2-40B4-BE49-F238E27FC236}">
                      <a16:creationId xmlns:a16="http://schemas.microsoft.com/office/drawing/2014/main" id="{22D7B721-5A4C-35DB-1875-4375545C0638}"/>
                    </a:ext>
                  </a:extLst>
                </p14:cNvPr>
                <p14:cNvContentPartPr/>
                <p14:nvPr/>
              </p14:nvContentPartPr>
              <p14:xfrm>
                <a:off x="5263337" y="4352143"/>
                <a:ext cx="88920" cy="95400"/>
              </p14:xfrm>
            </p:contentPart>
          </mc:Choice>
          <mc:Fallback>
            <p:pic>
              <p:nvPicPr>
                <p:cNvPr id="636" name="Freihand 635">
                  <a:extLst>
                    <a:ext uri="{FF2B5EF4-FFF2-40B4-BE49-F238E27FC236}">
                      <a16:creationId xmlns:a16="http://schemas.microsoft.com/office/drawing/2014/main" id="{22D7B721-5A4C-35DB-1875-4375545C0638}"/>
                    </a:ext>
                  </a:extLst>
                </p:cNvPr>
                <p:cNvPicPr/>
                <p:nvPr/>
              </p:nvPicPr>
              <p:blipFill>
                <a:blip r:embed="rId1174"/>
                <a:stretch>
                  <a:fillRect/>
                </a:stretch>
              </p:blipFill>
              <p:spPr>
                <a:xfrm>
                  <a:off x="5257217" y="4346023"/>
                  <a:ext cx="101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200" name="Freihand 199">
                  <a:extLst>
                    <a:ext uri="{FF2B5EF4-FFF2-40B4-BE49-F238E27FC236}">
                      <a16:creationId xmlns:a16="http://schemas.microsoft.com/office/drawing/2014/main" id="{BDDF501A-0A3E-604B-2354-3C578A78365F}"/>
                    </a:ext>
                  </a:extLst>
                </p14:cNvPr>
                <p14:cNvContentPartPr/>
                <p14:nvPr/>
              </p14:nvContentPartPr>
              <p14:xfrm>
                <a:off x="5265497" y="4284463"/>
                <a:ext cx="109080" cy="78840"/>
              </p14:xfrm>
            </p:contentPart>
          </mc:Choice>
          <mc:Fallback>
            <p:pic>
              <p:nvPicPr>
                <p:cNvPr id="200" name="Freihand 199">
                  <a:extLst>
                    <a:ext uri="{FF2B5EF4-FFF2-40B4-BE49-F238E27FC236}">
                      <a16:creationId xmlns:a16="http://schemas.microsoft.com/office/drawing/2014/main" id="{BDDF501A-0A3E-604B-2354-3C578A78365F}"/>
                    </a:ext>
                  </a:extLst>
                </p:cNvPr>
                <p:cNvPicPr/>
                <p:nvPr/>
              </p:nvPicPr>
              <p:blipFill>
                <a:blip r:embed="rId1176"/>
                <a:stretch>
                  <a:fillRect/>
                </a:stretch>
              </p:blipFill>
              <p:spPr>
                <a:xfrm>
                  <a:off x="5259377" y="4278343"/>
                  <a:ext cx="121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211" name="Freihand 210">
                  <a:extLst>
                    <a:ext uri="{FF2B5EF4-FFF2-40B4-BE49-F238E27FC236}">
                      <a16:creationId xmlns:a16="http://schemas.microsoft.com/office/drawing/2014/main" id="{56CAD987-213C-0A35-E191-9BE26060BF70}"/>
                    </a:ext>
                  </a:extLst>
                </p14:cNvPr>
                <p14:cNvContentPartPr/>
                <p14:nvPr/>
              </p14:nvContentPartPr>
              <p14:xfrm>
                <a:off x="5378537" y="4223263"/>
                <a:ext cx="231480" cy="196560"/>
              </p14:xfrm>
            </p:contentPart>
          </mc:Choice>
          <mc:Fallback>
            <p:pic>
              <p:nvPicPr>
                <p:cNvPr id="211" name="Freihand 210">
                  <a:extLst>
                    <a:ext uri="{FF2B5EF4-FFF2-40B4-BE49-F238E27FC236}">
                      <a16:creationId xmlns:a16="http://schemas.microsoft.com/office/drawing/2014/main" id="{56CAD987-213C-0A35-E191-9BE26060BF70}"/>
                    </a:ext>
                  </a:extLst>
                </p:cNvPr>
                <p:cNvPicPr/>
                <p:nvPr/>
              </p:nvPicPr>
              <p:blipFill>
                <a:blip r:embed="rId1178"/>
                <a:stretch>
                  <a:fillRect/>
                </a:stretch>
              </p:blipFill>
              <p:spPr>
                <a:xfrm>
                  <a:off x="5372417" y="4217143"/>
                  <a:ext cx="2437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216" name="Freihand 215">
                  <a:extLst>
                    <a:ext uri="{FF2B5EF4-FFF2-40B4-BE49-F238E27FC236}">
                      <a16:creationId xmlns:a16="http://schemas.microsoft.com/office/drawing/2014/main" id="{471BD70B-A477-3AA7-BD60-BA5D614ABE0C}"/>
                    </a:ext>
                  </a:extLst>
                </p14:cNvPr>
                <p14:cNvContentPartPr/>
                <p14:nvPr/>
              </p14:nvContentPartPr>
              <p14:xfrm>
                <a:off x="4449377" y="4210663"/>
                <a:ext cx="2070360" cy="760320"/>
              </p14:xfrm>
            </p:contentPart>
          </mc:Choice>
          <mc:Fallback>
            <p:pic>
              <p:nvPicPr>
                <p:cNvPr id="216" name="Freihand 215">
                  <a:extLst>
                    <a:ext uri="{FF2B5EF4-FFF2-40B4-BE49-F238E27FC236}">
                      <a16:creationId xmlns:a16="http://schemas.microsoft.com/office/drawing/2014/main" id="{471BD70B-A477-3AA7-BD60-BA5D614ABE0C}"/>
                    </a:ext>
                  </a:extLst>
                </p:cNvPr>
                <p:cNvPicPr/>
                <p:nvPr/>
              </p:nvPicPr>
              <p:blipFill>
                <a:blip r:embed="rId1180"/>
                <a:stretch>
                  <a:fillRect/>
                </a:stretch>
              </p:blipFill>
              <p:spPr>
                <a:xfrm>
                  <a:off x="4443257" y="4204543"/>
                  <a:ext cx="2082600" cy="77256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223" name="Freihand 222">
                  <a:extLst>
                    <a:ext uri="{FF2B5EF4-FFF2-40B4-BE49-F238E27FC236}">
                      <a16:creationId xmlns:a16="http://schemas.microsoft.com/office/drawing/2014/main" id="{7BE4AEA4-789E-12D2-5A84-751069B44E1F}"/>
                    </a:ext>
                  </a:extLst>
                </p14:cNvPr>
                <p14:cNvContentPartPr/>
                <p14:nvPr/>
              </p14:nvContentPartPr>
              <p14:xfrm>
                <a:off x="6650417" y="4316503"/>
                <a:ext cx="132120" cy="228960"/>
              </p14:xfrm>
            </p:contentPart>
          </mc:Choice>
          <mc:Fallback>
            <p:pic>
              <p:nvPicPr>
                <p:cNvPr id="223" name="Freihand 222">
                  <a:extLst>
                    <a:ext uri="{FF2B5EF4-FFF2-40B4-BE49-F238E27FC236}">
                      <a16:creationId xmlns:a16="http://schemas.microsoft.com/office/drawing/2014/main" id="{7BE4AEA4-789E-12D2-5A84-751069B44E1F}"/>
                    </a:ext>
                  </a:extLst>
                </p:cNvPr>
                <p:cNvPicPr/>
                <p:nvPr/>
              </p:nvPicPr>
              <p:blipFill>
                <a:blip r:embed="rId1182"/>
                <a:stretch>
                  <a:fillRect/>
                </a:stretch>
              </p:blipFill>
              <p:spPr>
                <a:xfrm>
                  <a:off x="6644297" y="4310383"/>
                  <a:ext cx="1443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230" name="Freihand 229">
                  <a:extLst>
                    <a:ext uri="{FF2B5EF4-FFF2-40B4-BE49-F238E27FC236}">
                      <a16:creationId xmlns:a16="http://schemas.microsoft.com/office/drawing/2014/main" id="{2D4EFB12-C68F-94EC-4892-5397C3D6A357}"/>
                    </a:ext>
                  </a:extLst>
                </p14:cNvPr>
                <p14:cNvContentPartPr/>
                <p14:nvPr/>
              </p14:nvContentPartPr>
              <p14:xfrm>
                <a:off x="6794777" y="4251343"/>
                <a:ext cx="173880" cy="234720"/>
              </p14:xfrm>
            </p:contentPart>
          </mc:Choice>
          <mc:Fallback>
            <p:pic>
              <p:nvPicPr>
                <p:cNvPr id="230" name="Freihand 229">
                  <a:extLst>
                    <a:ext uri="{FF2B5EF4-FFF2-40B4-BE49-F238E27FC236}">
                      <a16:creationId xmlns:a16="http://schemas.microsoft.com/office/drawing/2014/main" id="{2D4EFB12-C68F-94EC-4892-5397C3D6A357}"/>
                    </a:ext>
                  </a:extLst>
                </p:cNvPr>
                <p:cNvPicPr/>
                <p:nvPr/>
              </p:nvPicPr>
              <p:blipFill>
                <a:blip r:embed="rId1184"/>
                <a:stretch>
                  <a:fillRect/>
                </a:stretch>
              </p:blipFill>
              <p:spPr>
                <a:xfrm>
                  <a:off x="6788657" y="4245223"/>
                  <a:ext cx="1861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245" name="Freihand 244">
                  <a:extLst>
                    <a:ext uri="{FF2B5EF4-FFF2-40B4-BE49-F238E27FC236}">
                      <a16:creationId xmlns:a16="http://schemas.microsoft.com/office/drawing/2014/main" id="{C6C7386F-488E-0706-099F-F322D12E2AF3}"/>
                    </a:ext>
                  </a:extLst>
                </p14:cNvPr>
                <p14:cNvContentPartPr/>
                <p14:nvPr/>
              </p14:nvContentPartPr>
              <p14:xfrm>
                <a:off x="6972617" y="4177543"/>
                <a:ext cx="27360" cy="136080"/>
              </p14:xfrm>
            </p:contentPart>
          </mc:Choice>
          <mc:Fallback>
            <p:pic>
              <p:nvPicPr>
                <p:cNvPr id="245" name="Freihand 244">
                  <a:extLst>
                    <a:ext uri="{FF2B5EF4-FFF2-40B4-BE49-F238E27FC236}">
                      <a16:creationId xmlns:a16="http://schemas.microsoft.com/office/drawing/2014/main" id="{C6C7386F-488E-0706-099F-F322D12E2AF3}"/>
                    </a:ext>
                  </a:extLst>
                </p:cNvPr>
                <p:cNvPicPr/>
                <p:nvPr/>
              </p:nvPicPr>
              <p:blipFill>
                <a:blip r:embed="rId1186"/>
                <a:stretch>
                  <a:fillRect/>
                </a:stretch>
              </p:blipFill>
              <p:spPr>
                <a:xfrm>
                  <a:off x="6966497" y="4171423"/>
                  <a:ext cx="39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43" name="Freihand 42">
                  <a:extLst>
                    <a:ext uri="{FF2B5EF4-FFF2-40B4-BE49-F238E27FC236}">
                      <a16:creationId xmlns:a16="http://schemas.microsoft.com/office/drawing/2014/main" id="{A5EC6975-8E24-B7B2-3FDA-6C34823A4D8B}"/>
                    </a:ext>
                  </a:extLst>
                </p14:cNvPr>
                <p14:cNvContentPartPr/>
                <p14:nvPr/>
              </p14:nvContentPartPr>
              <p14:xfrm>
                <a:off x="146297" y="4174663"/>
                <a:ext cx="251640" cy="275400"/>
              </p14:xfrm>
            </p:contentPart>
          </mc:Choice>
          <mc:Fallback>
            <p:pic>
              <p:nvPicPr>
                <p:cNvPr id="43" name="Freihand 42">
                  <a:extLst>
                    <a:ext uri="{FF2B5EF4-FFF2-40B4-BE49-F238E27FC236}">
                      <a16:creationId xmlns:a16="http://schemas.microsoft.com/office/drawing/2014/main" id="{A5EC6975-8E24-B7B2-3FDA-6C34823A4D8B}"/>
                    </a:ext>
                  </a:extLst>
                </p:cNvPr>
                <p:cNvPicPr/>
                <p:nvPr/>
              </p:nvPicPr>
              <p:blipFill>
                <a:blip r:embed="rId1188"/>
                <a:stretch>
                  <a:fillRect/>
                </a:stretch>
              </p:blipFill>
              <p:spPr>
                <a:xfrm>
                  <a:off x="140177" y="4168543"/>
                  <a:ext cx="2638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52" name="Freihand 51">
                  <a:extLst>
                    <a:ext uri="{FF2B5EF4-FFF2-40B4-BE49-F238E27FC236}">
                      <a16:creationId xmlns:a16="http://schemas.microsoft.com/office/drawing/2014/main" id="{6DA6F5EB-D597-0DF3-FDD0-BF161FF8A126}"/>
                    </a:ext>
                  </a:extLst>
                </p14:cNvPr>
                <p14:cNvContentPartPr/>
                <p14:nvPr/>
              </p14:nvContentPartPr>
              <p14:xfrm>
                <a:off x="192377" y="4436023"/>
                <a:ext cx="190080" cy="70200"/>
              </p14:xfrm>
            </p:contentPart>
          </mc:Choice>
          <mc:Fallback>
            <p:pic>
              <p:nvPicPr>
                <p:cNvPr id="52" name="Freihand 51">
                  <a:extLst>
                    <a:ext uri="{FF2B5EF4-FFF2-40B4-BE49-F238E27FC236}">
                      <a16:creationId xmlns:a16="http://schemas.microsoft.com/office/drawing/2014/main" id="{6DA6F5EB-D597-0DF3-FDD0-BF161FF8A126}"/>
                    </a:ext>
                  </a:extLst>
                </p:cNvPr>
                <p:cNvPicPr/>
                <p:nvPr/>
              </p:nvPicPr>
              <p:blipFill>
                <a:blip r:embed="rId1190"/>
                <a:stretch>
                  <a:fillRect/>
                </a:stretch>
              </p:blipFill>
              <p:spPr>
                <a:xfrm>
                  <a:off x="186257" y="4429903"/>
                  <a:ext cx="202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61" name="Freihand 60">
                  <a:extLst>
                    <a:ext uri="{FF2B5EF4-FFF2-40B4-BE49-F238E27FC236}">
                      <a16:creationId xmlns:a16="http://schemas.microsoft.com/office/drawing/2014/main" id="{D30386A3-102A-475A-6A04-B09F37B168BD}"/>
                    </a:ext>
                  </a:extLst>
                </p14:cNvPr>
                <p14:cNvContentPartPr/>
                <p14:nvPr/>
              </p14:nvContentPartPr>
              <p14:xfrm>
                <a:off x="499097" y="4194103"/>
                <a:ext cx="198720" cy="206640"/>
              </p14:xfrm>
            </p:contentPart>
          </mc:Choice>
          <mc:Fallback>
            <p:pic>
              <p:nvPicPr>
                <p:cNvPr id="61" name="Freihand 60">
                  <a:extLst>
                    <a:ext uri="{FF2B5EF4-FFF2-40B4-BE49-F238E27FC236}">
                      <a16:creationId xmlns:a16="http://schemas.microsoft.com/office/drawing/2014/main" id="{D30386A3-102A-475A-6A04-B09F37B168BD}"/>
                    </a:ext>
                  </a:extLst>
                </p:cNvPr>
                <p:cNvPicPr/>
                <p:nvPr/>
              </p:nvPicPr>
              <p:blipFill>
                <a:blip r:embed="rId1192"/>
                <a:stretch>
                  <a:fillRect/>
                </a:stretch>
              </p:blipFill>
              <p:spPr>
                <a:xfrm>
                  <a:off x="492977" y="4187983"/>
                  <a:ext cx="210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475" name="Freihand 474">
                  <a:extLst>
                    <a:ext uri="{FF2B5EF4-FFF2-40B4-BE49-F238E27FC236}">
                      <a16:creationId xmlns:a16="http://schemas.microsoft.com/office/drawing/2014/main" id="{48464B44-5BF8-36AD-C828-48C7B9AE32EA}"/>
                    </a:ext>
                  </a:extLst>
                </p14:cNvPr>
                <p14:cNvContentPartPr/>
                <p14:nvPr/>
              </p14:nvContentPartPr>
              <p14:xfrm>
                <a:off x="831377" y="4280143"/>
                <a:ext cx="154080" cy="32400"/>
              </p14:xfrm>
            </p:contentPart>
          </mc:Choice>
          <mc:Fallback>
            <p:pic>
              <p:nvPicPr>
                <p:cNvPr id="475" name="Freihand 474">
                  <a:extLst>
                    <a:ext uri="{FF2B5EF4-FFF2-40B4-BE49-F238E27FC236}">
                      <a16:creationId xmlns:a16="http://schemas.microsoft.com/office/drawing/2014/main" id="{48464B44-5BF8-36AD-C828-48C7B9AE32EA}"/>
                    </a:ext>
                  </a:extLst>
                </p:cNvPr>
                <p:cNvPicPr/>
                <p:nvPr/>
              </p:nvPicPr>
              <p:blipFill>
                <a:blip r:embed="rId1194"/>
                <a:stretch>
                  <a:fillRect/>
                </a:stretch>
              </p:blipFill>
              <p:spPr>
                <a:xfrm>
                  <a:off x="825257" y="4274023"/>
                  <a:ext cx="166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480" name="Freihand 479">
                  <a:extLst>
                    <a:ext uri="{FF2B5EF4-FFF2-40B4-BE49-F238E27FC236}">
                      <a16:creationId xmlns:a16="http://schemas.microsoft.com/office/drawing/2014/main" id="{4CD4D349-C794-51B2-D239-CADBF042AE16}"/>
                    </a:ext>
                  </a:extLst>
                </p14:cNvPr>
                <p14:cNvContentPartPr/>
                <p14:nvPr/>
              </p14:nvContentPartPr>
              <p14:xfrm>
                <a:off x="869537" y="4375543"/>
                <a:ext cx="181080" cy="31320"/>
              </p14:xfrm>
            </p:contentPart>
          </mc:Choice>
          <mc:Fallback>
            <p:pic>
              <p:nvPicPr>
                <p:cNvPr id="480" name="Freihand 479">
                  <a:extLst>
                    <a:ext uri="{FF2B5EF4-FFF2-40B4-BE49-F238E27FC236}">
                      <a16:creationId xmlns:a16="http://schemas.microsoft.com/office/drawing/2014/main" id="{4CD4D349-C794-51B2-D239-CADBF042AE16}"/>
                    </a:ext>
                  </a:extLst>
                </p:cNvPr>
                <p:cNvPicPr/>
                <p:nvPr/>
              </p:nvPicPr>
              <p:blipFill>
                <a:blip r:embed="rId1196"/>
                <a:stretch>
                  <a:fillRect/>
                </a:stretch>
              </p:blipFill>
              <p:spPr>
                <a:xfrm>
                  <a:off x="863417" y="4369423"/>
                  <a:ext cx="193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487" name="Freihand 486">
                  <a:extLst>
                    <a:ext uri="{FF2B5EF4-FFF2-40B4-BE49-F238E27FC236}">
                      <a16:creationId xmlns:a16="http://schemas.microsoft.com/office/drawing/2014/main" id="{8B511A54-B989-6736-421B-66A2C77FBFF3}"/>
                    </a:ext>
                  </a:extLst>
                </p14:cNvPr>
                <p14:cNvContentPartPr/>
                <p14:nvPr/>
              </p14:nvContentPartPr>
              <p14:xfrm>
                <a:off x="1213337" y="4067383"/>
                <a:ext cx="131040" cy="197280"/>
              </p14:xfrm>
            </p:contentPart>
          </mc:Choice>
          <mc:Fallback>
            <p:pic>
              <p:nvPicPr>
                <p:cNvPr id="487" name="Freihand 486">
                  <a:extLst>
                    <a:ext uri="{FF2B5EF4-FFF2-40B4-BE49-F238E27FC236}">
                      <a16:creationId xmlns:a16="http://schemas.microsoft.com/office/drawing/2014/main" id="{8B511A54-B989-6736-421B-66A2C77FBFF3}"/>
                    </a:ext>
                  </a:extLst>
                </p:cNvPr>
                <p:cNvPicPr/>
                <p:nvPr/>
              </p:nvPicPr>
              <p:blipFill>
                <a:blip r:embed="rId1198"/>
                <a:stretch>
                  <a:fillRect/>
                </a:stretch>
              </p:blipFill>
              <p:spPr>
                <a:xfrm>
                  <a:off x="1207217" y="4061263"/>
                  <a:ext cx="143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491" name="Freihand 490">
                  <a:extLst>
                    <a:ext uri="{FF2B5EF4-FFF2-40B4-BE49-F238E27FC236}">
                      <a16:creationId xmlns:a16="http://schemas.microsoft.com/office/drawing/2014/main" id="{2BA42449-B0DA-78C1-203E-B534CBB64340}"/>
                    </a:ext>
                  </a:extLst>
                </p14:cNvPr>
                <p14:cNvContentPartPr/>
                <p14:nvPr/>
              </p14:nvContentPartPr>
              <p14:xfrm>
                <a:off x="1200377" y="4235503"/>
                <a:ext cx="271080" cy="69840"/>
              </p14:xfrm>
            </p:contentPart>
          </mc:Choice>
          <mc:Fallback>
            <p:pic>
              <p:nvPicPr>
                <p:cNvPr id="491" name="Freihand 490">
                  <a:extLst>
                    <a:ext uri="{FF2B5EF4-FFF2-40B4-BE49-F238E27FC236}">
                      <a16:creationId xmlns:a16="http://schemas.microsoft.com/office/drawing/2014/main" id="{2BA42449-B0DA-78C1-203E-B534CBB64340}"/>
                    </a:ext>
                  </a:extLst>
                </p:cNvPr>
                <p:cNvPicPr/>
                <p:nvPr/>
              </p:nvPicPr>
              <p:blipFill>
                <a:blip r:embed="rId1200"/>
                <a:stretch>
                  <a:fillRect/>
                </a:stretch>
              </p:blipFill>
              <p:spPr>
                <a:xfrm>
                  <a:off x="1194257" y="4229383"/>
                  <a:ext cx="283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495" name="Freihand 494">
                  <a:extLst>
                    <a:ext uri="{FF2B5EF4-FFF2-40B4-BE49-F238E27FC236}">
                      <a16:creationId xmlns:a16="http://schemas.microsoft.com/office/drawing/2014/main" id="{7C1EEE92-AFB0-3A99-DE8D-457C26CB6EF6}"/>
                    </a:ext>
                  </a:extLst>
                </p14:cNvPr>
                <p14:cNvContentPartPr/>
                <p14:nvPr/>
              </p14:nvContentPartPr>
              <p14:xfrm>
                <a:off x="1298297" y="4342423"/>
                <a:ext cx="111240" cy="221400"/>
              </p14:xfrm>
            </p:contentPart>
          </mc:Choice>
          <mc:Fallback>
            <p:pic>
              <p:nvPicPr>
                <p:cNvPr id="495" name="Freihand 494">
                  <a:extLst>
                    <a:ext uri="{FF2B5EF4-FFF2-40B4-BE49-F238E27FC236}">
                      <a16:creationId xmlns:a16="http://schemas.microsoft.com/office/drawing/2014/main" id="{7C1EEE92-AFB0-3A99-DE8D-457C26CB6EF6}"/>
                    </a:ext>
                  </a:extLst>
                </p:cNvPr>
                <p:cNvPicPr/>
                <p:nvPr/>
              </p:nvPicPr>
              <p:blipFill>
                <a:blip r:embed="rId1202"/>
                <a:stretch>
                  <a:fillRect/>
                </a:stretch>
              </p:blipFill>
              <p:spPr>
                <a:xfrm>
                  <a:off x="1292177" y="4336303"/>
                  <a:ext cx="1234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504" name="Freihand 503">
                  <a:extLst>
                    <a:ext uri="{FF2B5EF4-FFF2-40B4-BE49-F238E27FC236}">
                      <a16:creationId xmlns:a16="http://schemas.microsoft.com/office/drawing/2014/main" id="{C76CC847-C5E2-5CE5-48B4-0CCDBD07B614}"/>
                    </a:ext>
                  </a:extLst>
                </p14:cNvPr>
                <p14:cNvContentPartPr/>
                <p14:nvPr/>
              </p14:nvContentPartPr>
              <p14:xfrm>
                <a:off x="1572257" y="4261423"/>
                <a:ext cx="6480" cy="38880"/>
              </p14:xfrm>
            </p:contentPart>
          </mc:Choice>
          <mc:Fallback>
            <p:pic>
              <p:nvPicPr>
                <p:cNvPr id="504" name="Freihand 503">
                  <a:extLst>
                    <a:ext uri="{FF2B5EF4-FFF2-40B4-BE49-F238E27FC236}">
                      <a16:creationId xmlns:a16="http://schemas.microsoft.com/office/drawing/2014/main" id="{C76CC847-C5E2-5CE5-48B4-0CCDBD07B614}"/>
                    </a:ext>
                  </a:extLst>
                </p:cNvPr>
                <p:cNvPicPr/>
                <p:nvPr/>
              </p:nvPicPr>
              <p:blipFill>
                <a:blip r:embed="rId1204"/>
                <a:stretch>
                  <a:fillRect/>
                </a:stretch>
              </p:blipFill>
              <p:spPr>
                <a:xfrm>
                  <a:off x="1566137" y="4255303"/>
                  <a:ext cx="187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505" name="Freihand 504">
                  <a:extLst>
                    <a:ext uri="{FF2B5EF4-FFF2-40B4-BE49-F238E27FC236}">
                      <a16:creationId xmlns:a16="http://schemas.microsoft.com/office/drawing/2014/main" id="{37F6B029-B730-87C6-C306-46D505672D81}"/>
                    </a:ext>
                  </a:extLst>
                </p14:cNvPr>
                <p14:cNvContentPartPr/>
                <p14:nvPr/>
              </p14:nvContentPartPr>
              <p14:xfrm>
                <a:off x="1651457" y="4127143"/>
                <a:ext cx="121680" cy="211680"/>
              </p14:xfrm>
            </p:contentPart>
          </mc:Choice>
          <mc:Fallback>
            <p:pic>
              <p:nvPicPr>
                <p:cNvPr id="505" name="Freihand 504">
                  <a:extLst>
                    <a:ext uri="{FF2B5EF4-FFF2-40B4-BE49-F238E27FC236}">
                      <a16:creationId xmlns:a16="http://schemas.microsoft.com/office/drawing/2014/main" id="{37F6B029-B730-87C6-C306-46D505672D81}"/>
                    </a:ext>
                  </a:extLst>
                </p:cNvPr>
                <p:cNvPicPr/>
                <p:nvPr/>
              </p:nvPicPr>
              <p:blipFill>
                <a:blip r:embed="rId1206"/>
                <a:stretch>
                  <a:fillRect/>
                </a:stretch>
              </p:blipFill>
              <p:spPr>
                <a:xfrm>
                  <a:off x="1645337" y="4121023"/>
                  <a:ext cx="133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506" name="Freihand 505">
                  <a:extLst>
                    <a:ext uri="{FF2B5EF4-FFF2-40B4-BE49-F238E27FC236}">
                      <a16:creationId xmlns:a16="http://schemas.microsoft.com/office/drawing/2014/main" id="{0BD81BBF-049B-1280-8D80-C6DE179B98BA}"/>
                    </a:ext>
                  </a:extLst>
                </p14:cNvPr>
                <p14:cNvContentPartPr/>
                <p14:nvPr/>
              </p14:nvContentPartPr>
              <p14:xfrm>
                <a:off x="1815977" y="4173223"/>
                <a:ext cx="234000" cy="164160"/>
              </p14:xfrm>
            </p:contentPart>
          </mc:Choice>
          <mc:Fallback>
            <p:pic>
              <p:nvPicPr>
                <p:cNvPr id="506" name="Freihand 505">
                  <a:extLst>
                    <a:ext uri="{FF2B5EF4-FFF2-40B4-BE49-F238E27FC236}">
                      <a16:creationId xmlns:a16="http://schemas.microsoft.com/office/drawing/2014/main" id="{0BD81BBF-049B-1280-8D80-C6DE179B98BA}"/>
                    </a:ext>
                  </a:extLst>
                </p:cNvPr>
                <p:cNvPicPr/>
                <p:nvPr/>
              </p:nvPicPr>
              <p:blipFill>
                <a:blip r:embed="rId1208"/>
                <a:stretch>
                  <a:fillRect/>
                </a:stretch>
              </p:blipFill>
              <p:spPr>
                <a:xfrm>
                  <a:off x="1809857" y="4167103"/>
                  <a:ext cx="246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4" name="Freihand 73">
                  <a:extLst>
                    <a:ext uri="{FF2B5EF4-FFF2-40B4-BE49-F238E27FC236}">
                      <a16:creationId xmlns:a16="http://schemas.microsoft.com/office/drawing/2014/main" id="{6D73B3CF-B0A8-DC21-BE4E-6B891D6B6132}"/>
                    </a:ext>
                  </a:extLst>
                </p14:cNvPr>
                <p14:cNvContentPartPr/>
                <p14:nvPr/>
              </p14:nvContentPartPr>
              <p14:xfrm>
                <a:off x="2184977" y="4232263"/>
                <a:ext cx="168840" cy="24840"/>
              </p14:xfrm>
            </p:contentPart>
          </mc:Choice>
          <mc:Fallback>
            <p:pic>
              <p:nvPicPr>
                <p:cNvPr id="74" name="Freihand 73">
                  <a:extLst>
                    <a:ext uri="{FF2B5EF4-FFF2-40B4-BE49-F238E27FC236}">
                      <a16:creationId xmlns:a16="http://schemas.microsoft.com/office/drawing/2014/main" id="{6D73B3CF-B0A8-DC21-BE4E-6B891D6B6132}"/>
                    </a:ext>
                  </a:extLst>
                </p:cNvPr>
                <p:cNvPicPr/>
                <p:nvPr/>
              </p:nvPicPr>
              <p:blipFill>
                <a:blip r:embed="rId1210"/>
                <a:stretch>
                  <a:fillRect/>
                </a:stretch>
              </p:blipFill>
              <p:spPr>
                <a:xfrm>
                  <a:off x="2178857" y="4226143"/>
                  <a:ext cx="181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84" name="Freihand 83">
                  <a:extLst>
                    <a:ext uri="{FF2B5EF4-FFF2-40B4-BE49-F238E27FC236}">
                      <a16:creationId xmlns:a16="http://schemas.microsoft.com/office/drawing/2014/main" id="{693A73D9-A741-1D01-066C-FFA96CA25D92}"/>
                    </a:ext>
                  </a:extLst>
                </p14:cNvPr>
                <p14:cNvContentPartPr/>
                <p14:nvPr/>
              </p14:nvContentPartPr>
              <p14:xfrm>
                <a:off x="2231777" y="4298143"/>
                <a:ext cx="130680" cy="39240"/>
              </p14:xfrm>
            </p:contentPart>
          </mc:Choice>
          <mc:Fallback>
            <p:pic>
              <p:nvPicPr>
                <p:cNvPr id="84" name="Freihand 83">
                  <a:extLst>
                    <a:ext uri="{FF2B5EF4-FFF2-40B4-BE49-F238E27FC236}">
                      <a16:creationId xmlns:a16="http://schemas.microsoft.com/office/drawing/2014/main" id="{693A73D9-A741-1D01-066C-FFA96CA25D92}"/>
                    </a:ext>
                  </a:extLst>
                </p:cNvPr>
                <p:cNvPicPr/>
                <p:nvPr/>
              </p:nvPicPr>
              <p:blipFill>
                <a:blip r:embed="rId1212"/>
                <a:stretch>
                  <a:fillRect/>
                </a:stretch>
              </p:blipFill>
              <p:spPr>
                <a:xfrm>
                  <a:off x="2225657" y="4292023"/>
                  <a:ext cx="142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95" name="Freihand 94">
                  <a:extLst>
                    <a:ext uri="{FF2B5EF4-FFF2-40B4-BE49-F238E27FC236}">
                      <a16:creationId xmlns:a16="http://schemas.microsoft.com/office/drawing/2014/main" id="{E0D9B902-D5BF-8017-79BC-59DCA8C15C41}"/>
                    </a:ext>
                  </a:extLst>
                </p14:cNvPr>
                <p14:cNvContentPartPr/>
                <p14:nvPr/>
              </p14:nvContentPartPr>
              <p14:xfrm>
                <a:off x="2508257" y="4110943"/>
                <a:ext cx="163440" cy="186840"/>
              </p14:xfrm>
            </p:contentPart>
          </mc:Choice>
          <mc:Fallback>
            <p:pic>
              <p:nvPicPr>
                <p:cNvPr id="95" name="Freihand 94">
                  <a:extLst>
                    <a:ext uri="{FF2B5EF4-FFF2-40B4-BE49-F238E27FC236}">
                      <a16:creationId xmlns:a16="http://schemas.microsoft.com/office/drawing/2014/main" id="{E0D9B902-D5BF-8017-79BC-59DCA8C15C41}"/>
                    </a:ext>
                  </a:extLst>
                </p:cNvPr>
                <p:cNvPicPr/>
                <p:nvPr/>
              </p:nvPicPr>
              <p:blipFill>
                <a:blip r:embed="rId1214"/>
                <a:stretch>
                  <a:fillRect/>
                </a:stretch>
              </p:blipFill>
              <p:spPr>
                <a:xfrm>
                  <a:off x="2502137" y="4104823"/>
                  <a:ext cx="175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98" name="Freihand 97">
                  <a:extLst>
                    <a:ext uri="{FF2B5EF4-FFF2-40B4-BE49-F238E27FC236}">
                      <a16:creationId xmlns:a16="http://schemas.microsoft.com/office/drawing/2014/main" id="{E367A593-41D1-C90C-BE6A-D1D45CF76156}"/>
                    </a:ext>
                  </a:extLst>
                </p14:cNvPr>
                <p14:cNvContentPartPr/>
                <p14:nvPr/>
              </p14:nvContentPartPr>
              <p14:xfrm>
                <a:off x="2725337" y="4131463"/>
                <a:ext cx="130680" cy="136080"/>
              </p14:xfrm>
            </p:contentPart>
          </mc:Choice>
          <mc:Fallback>
            <p:pic>
              <p:nvPicPr>
                <p:cNvPr id="98" name="Freihand 97">
                  <a:extLst>
                    <a:ext uri="{FF2B5EF4-FFF2-40B4-BE49-F238E27FC236}">
                      <a16:creationId xmlns:a16="http://schemas.microsoft.com/office/drawing/2014/main" id="{E367A593-41D1-C90C-BE6A-D1D45CF76156}"/>
                    </a:ext>
                  </a:extLst>
                </p:cNvPr>
                <p:cNvPicPr/>
                <p:nvPr/>
              </p:nvPicPr>
              <p:blipFill>
                <a:blip r:embed="rId1216"/>
                <a:stretch>
                  <a:fillRect/>
                </a:stretch>
              </p:blipFill>
              <p:spPr>
                <a:xfrm>
                  <a:off x="2719217" y="4125343"/>
                  <a:ext cx="142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100" name="Freihand 99">
                  <a:extLst>
                    <a:ext uri="{FF2B5EF4-FFF2-40B4-BE49-F238E27FC236}">
                      <a16:creationId xmlns:a16="http://schemas.microsoft.com/office/drawing/2014/main" id="{ECE87C5F-35AE-226C-D65E-F3DF198F54F0}"/>
                    </a:ext>
                  </a:extLst>
                </p14:cNvPr>
                <p14:cNvContentPartPr/>
                <p14:nvPr/>
              </p14:nvContentPartPr>
              <p14:xfrm>
                <a:off x="2919377" y="4100503"/>
                <a:ext cx="128880" cy="160920"/>
              </p14:xfrm>
            </p:contentPart>
          </mc:Choice>
          <mc:Fallback>
            <p:pic>
              <p:nvPicPr>
                <p:cNvPr id="100" name="Freihand 99">
                  <a:extLst>
                    <a:ext uri="{FF2B5EF4-FFF2-40B4-BE49-F238E27FC236}">
                      <a16:creationId xmlns:a16="http://schemas.microsoft.com/office/drawing/2014/main" id="{ECE87C5F-35AE-226C-D65E-F3DF198F54F0}"/>
                    </a:ext>
                  </a:extLst>
                </p:cNvPr>
                <p:cNvPicPr/>
                <p:nvPr/>
              </p:nvPicPr>
              <p:blipFill>
                <a:blip r:embed="rId1218"/>
                <a:stretch>
                  <a:fillRect/>
                </a:stretch>
              </p:blipFill>
              <p:spPr>
                <a:xfrm>
                  <a:off x="2913257" y="4094383"/>
                  <a:ext cx="141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123" name="Freihand 122">
                  <a:extLst>
                    <a:ext uri="{FF2B5EF4-FFF2-40B4-BE49-F238E27FC236}">
                      <a16:creationId xmlns:a16="http://schemas.microsoft.com/office/drawing/2014/main" id="{E52F28C2-3BEC-0C72-0435-99BED530ECE5}"/>
                    </a:ext>
                  </a:extLst>
                </p14:cNvPr>
                <p14:cNvContentPartPr/>
                <p14:nvPr/>
              </p14:nvContentPartPr>
              <p14:xfrm>
                <a:off x="217577" y="4654903"/>
                <a:ext cx="149400" cy="222480"/>
              </p14:xfrm>
            </p:contentPart>
          </mc:Choice>
          <mc:Fallback>
            <p:pic>
              <p:nvPicPr>
                <p:cNvPr id="123" name="Freihand 122">
                  <a:extLst>
                    <a:ext uri="{FF2B5EF4-FFF2-40B4-BE49-F238E27FC236}">
                      <a16:creationId xmlns:a16="http://schemas.microsoft.com/office/drawing/2014/main" id="{E52F28C2-3BEC-0C72-0435-99BED530ECE5}"/>
                    </a:ext>
                  </a:extLst>
                </p:cNvPr>
                <p:cNvPicPr/>
                <p:nvPr/>
              </p:nvPicPr>
              <p:blipFill>
                <a:blip r:embed="rId1220"/>
                <a:stretch>
                  <a:fillRect/>
                </a:stretch>
              </p:blipFill>
              <p:spPr>
                <a:xfrm>
                  <a:off x="211457" y="4648783"/>
                  <a:ext cx="1616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127" name="Freihand 126">
                  <a:extLst>
                    <a:ext uri="{FF2B5EF4-FFF2-40B4-BE49-F238E27FC236}">
                      <a16:creationId xmlns:a16="http://schemas.microsoft.com/office/drawing/2014/main" id="{0C463653-7670-60D0-16EA-EB7E0B06E67E}"/>
                    </a:ext>
                  </a:extLst>
                </p14:cNvPr>
                <p14:cNvContentPartPr/>
                <p14:nvPr/>
              </p14:nvContentPartPr>
              <p14:xfrm>
                <a:off x="454097" y="4606663"/>
                <a:ext cx="9000" cy="75600"/>
              </p14:xfrm>
            </p:contentPart>
          </mc:Choice>
          <mc:Fallback>
            <p:pic>
              <p:nvPicPr>
                <p:cNvPr id="127" name="Freihand 126">
                  <a:extLst>
                    <a:ext uri="{FF2B5EF4-FFF2-40B4-BE49-F238E27FC236}">
                      <a16:creationId xmlns:a16="http://schemas.microsoft.com/office/drawing/2014/main" id="{0C463653-7670-60D0-16EA-EB7E0B06E67E}"/>
                    </a:ext>
                  </a:extLst>
                </p:cNvPr>
                <p:cNvPicPr/>
                <p:nvPr/>
              </p:nvPicPr>
              <p:blipFill>
                <a:blip r:embed="rId1222"/>
                <a:stretch>
                  <a:fillRect/>
                </a:stretch>
              </p:blipFill>
              <p:spPr>
                <a:xfrm>
                  <a:off x="447977" y="4600543"/>
                  <a:ext cx="21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517" name="Freihand 516">
                  <a:extLst>
                    <a:ext uri="{FF2B5EF4-FFF2-40B4-BE49-F238E27FC236}">
                      <a16:creationId xmlns:a16="http://schemas.microsoft.com/office/drawing/2014/main" id="{36994F99-B9CF-2805-FBE0-C9D6D1093E62}"/>
                    </a:ext>
                  </a:extLst>
                </p14:cNvPr>
                <p14:cNvContentPartPr/>
                <p14:nvPr/>
              </p14:nvContentPartPr>
              <p14:xfrm>
                <a:off x="586577" y="4671463"/>
                <a:ext cx="122040" cy="39960"/>
              </p14:xfrm>
            </p:contentPart>
          </mc:Choice>
          <mc:Fallback>
            <p:pic>
              <p:nvPicPr>
                <p:cNvPr id="517" name="Freihand 516">
                  <a:extLst>
                    <a:ext uri="{FF2B5EF4-FFF2-40B4-BE49-F238E27FC236}">
                      <a16:creationId xmlns:a16="http://schemas.microsoft.com/office/drawing/2014/main" id="{36994F99-B9CF-2805-FBE0-C9D6D1093E62}"/>
                    </a:ext>
                  </a:extLst>
                </p:cNvPr>
                <p:cNvPicPr/>
                <p:nvPr/>
              </p:nvPicPr>
              <p:blipFill>
                <a:blip r:embed="rId1224"/>
                <a:stretch>
                  <a:fillRect/>
                </a:stretch>
              </p:blipFill>
              <p:spPr>
                <a:xfrm>
                  <a:off x="580457" y="4665343"/>
                  <a:ext cx="134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530" name="Freihand 529">
                  <a:extLst>
                    <a:ext uri="{FF2B5EF4-FFF2-40B4-BE49-F238E27FC236}">
                      <a16:creationId xmlns:a16="http://schemas.microsoft.com/office/drawing/2014/main" id="{00E3A5AD-ECE9-8552-2C1B-270A5DCA1994}"/>
                    </a:ext>
                  </a:extLst>
                </p14:cNvPr>
                <p14:cNvContentPartPr/>
                <p14:nvPr/>
              </p14:nvContentPartPr>
              <p14:xfrm>
                <a:off x="578297" y="4753183"/>
                <a:ext cx="153720" cy="47520"/>
              </p14:xfrm>
            </p:contentPart>
          </mc:Choice>
          <mc:Fallback>
            <p:pic>
              <p:nvPicPr>
                <p:cNvPr id="530" name="Freihand 529">
                  <a:extLst>
                    <a:ext uri="{FF2B5EF4-FFF2-40B4-BE49-F238E27FC236}">
                      <a16:creationId xmlns:a16="http://schemas.microsoft.com/office/drawing/2014/main" id="{00E3A5AD-ECE9-8552-2C1B-270A5DCA1994}"/>
                    </a:ext>
                  </a:extLst>
                </p:cNvPr>
                <p:cNvPicPr/>
                <p:nvPr/>
              </p:nvPicPr>
              <p:blipFill>
                <a:blip r:embed="rId1226"/>
                <a:stretch>
                  <a:fillRect/>
                </a:stretch>
              </p:blipFill>
              <p:spPr>
                <a:xfrm>
                  <a:off x="572177" y="4747063"/>
                  <a:ext cx="165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541" name="Freihand 540">
                  <a:extLst>
                    <a:ext uri="{FF2B5EF4-FFF2-40B4-BE49-F238E27FC236}">
                      <a16:creationId xmlns:a16="http://schemas.microsoft.com/office/drawing/2014/main" id="{0B6B82E1-B502-2D32-E793-778C98D373A0}"/>
                    </a:ext>
                  </a:extLst>
                </p14:cNvPr>
                <p14:cNvContentPartPr/>
                <p14:nvPr/>
              </p14:nvContentPartPr>
              <p14:xfrm>
                <a:off x="1009217" y="4611703"/>
                <a:ext cx="111600" cy="148680"/>
              </p14:xfrm>
            </p:contentPart>
          </mc:Choice>
          <mc:Fallback>
            <p:pic>
              <p:nvPicPr>
                <p:cNvPr id="541" name="Freihand 540">
                  <a:extLst>
                    <a:ext uri="{FF2B5EF4-FFF2-40B4-BE49-F238E27FC236}">
                      <a16:creationId xmlns:a16="http://schemas.microsoft.com/office/drawing/2014/main" id="{0B6B82E1-B502-2D32-E793-778C98D373A0}"/>
                    </a:ext>
                  </a:extLst>
                </p:cNvPr>
                <p:cNvPicPr/>
                <p:nvPr/>
              </p:nvPicPr>
              <p:blipFill>
                <a:blip r:embed="rId1228"/>
                <a:stretch>
                  <a:fillRect/>
                </a:stretch>
              </p:blipFill>
              <p:spPr>
                <a:xfrm>
                  <a:off x="1003097" y="4605583"/>
                  <a:ext cx="123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548" name="Freihand 547">
                  <a:extLst>
                    <a:ext uri="{FF2B5EF4-FFF2-40B4-BE49-F238E27FC236}">
                      <a16:creationId xmlns:a16="http://schemas.microsoft.com/office/drawing/2014/main" id="{F5915884-152A-3C78-3342-72B9935950A8}"/>
                    </a:ext>
                  </a:extLst>
                </p14:cNvPr>
                <p14:cNvContentPartPr/>
                <p14:nvPr/>
              </p14:nvContentPartPr>
              <p14:xfrm>
                <a:off x="1194617" y="4618183"/>
                <a:ext cx="73800" cy="127440"/>
              </p14:xfrm>
            </p:contentPart>
          </mc:Choice>
          <mc:Fallback>
            <p:pic>
              <p:nvPicPr>
                <p:cNvPr id="548" name="Freihand 547">
                  <a:extLst>
                    <a:ext uri="{FF2B5EF4-FFF2-40B4-BE49-F238E27FC236}">
                      <a16:creationId xmlns:a16="http://schemas.microsoft.com/office/drawing/2014/main" id="{F5915884-152A-3C78-3342-72B9935950A8}"/>
                    </a:ext>
                  </a:extLst>
                </p:cNvPr>
                <p:cNvPicPr/>
                <p:nvPr/>
              </p:nvPicPr>
              <p:blipFill>
                <a:blip r:embed="rId1230"/>
                <a:stretch>
                  <a:fillRect/>
                </a:stretch>
              </p:blipFill>
              <p:spPr>
                <a:xfrm>
                  <a:off x="1188497" y="4612063"/>
                  <a:ext cx="86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568" name="Freihand 567">
                  <a:extLst>
                    <a:ext uri="{FF2B5EF4-FFF2-40B4-BE49-F238E27FC236}">
                      <a16:creationId xmlns:a16="http://schemas.microsoft.com/office/drawing/2014/main" id="{6C1ADAA7-B08F-E76B-F9D7-BDC596514B0C}"/>
                    </a:ext>
                  </a:extLst>
                </p14:cNvPr>
                <p14:cNvContentPartPr/>
                <p14:nvPr/>
              </p14:nvContentPartPr>
              <p14:xfrm>
                <a:off x="1340777" y="4615303"/>
                <a:ext cx="325440" cy="168480"/>
              </p14:xfrm>
            </p:contentPart>
          </mc:Choice>
          <mc:Fallback>
            <p:pic>
              <p:nvPicPr>
                <p:cNvPr id="568" name="Freihand 567">
                  <a:extLst>
                    <a:ext uri="{FF2B5EF4-FFF2-40B4-BE49-F238E27FC236}">
                      <a16:creationId xmlns:a16="http://schemas.microsoft.com/office/drawing/2014/main" id="{6C1ADAA7-B08F-E76B-F9D7-BDC596514B0C}"/>
                    </a:ext>
                  </a:extLst>
                </p:cNvPr>
                <p:cNvPicPr/>
                <p:nvPr/>
              </p:nvPicPr>
              <p:blipFill>
                <a:blip r:embed="rId1232"/>
                <a:stretch>
                  <a:fillRect/>
                </a:stretch>
              </p:blipFill>
              <p:spPr>
                <a:xfrm>
                  <a:off x="1334657" y="4609183"/>
                  <a:ext cx="337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569" name="Freihand 568">
                  <a:extLst>
                    <a:ext uri="{FF2B5EF4-FFF2-40B4-BE49-F238E27FC236}">
                      <a16:creationId xmlns:a16="http://schemas.microsoft.com/office/drawing/2014/main" id="{A502867E-5640-78D3-23DA-CC0427147CD0}"/>
                    </a:ext>
                  </a:extLst>
                </p14:cNvPr>
                <p14:cNvContentPartPr/>
                <p14:nvPr/>
              </p14:nvContentPartPr>
              <p14:xfrm>
                <a:off x="1574417" y="4671103"/>
                <a:ext cx="140760" cy="15480"/>
              </p14:xfrm>
            </p:contentPart>
          </mc:Choice>
          <mc:Fallback>
            <p:pic>
              <p:nvPicPr>
                <p:cNvPr id="569" name="Freihand 568">
                  <a:extLst>
                    <a:ext uri="{FF2B5EF4-FFF2-40B4-BE49-F238E27FC236}">
                      <a16:creationId xmlns:a16="http://schemas.microsoft.com/office/drawing/2014/main" id="{A502867E-5640-78D3-23DA-CC0427147CD0}"/>
                    </a:ext>
                  </a:extLst>
                </p:cNvPr>
                <p:cNvPicPr/>
                <p:nvPr/>
              </p:nvPicPr>
              <p:blipFill>
                <a:blip r:embed="rId1234"/>
                <a:stretch>
                  <a:fillRect/>
                </a:stretch>
              </p:blipFill>
              <p:spPr>
                <a:xfrm>
                  <a:off x="1568297" y="4664983"/>
                  <a:ext cx="153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570" name="Freihand 569">
                  <a:extLst>
                    <a:ext uri="{FF2B5EF4-FFF2-40B4-BE49-F238E27FC236}">
                      <a16:creationId xmlns:a16="http://schemas.microsoft.com/office/drawing/2014/main" id="{5106175E-E090-5328-222F-DAB4A61D9A32}"/>
                    </a:ext>
                  </a:extLst>
                </p14:cNvPr>
                <p14:cNvContentPartPr/>
                <p14:nvPr/>
              </p14:nvContentPartPr>
              <p14:xfrm>
                <a:off x="1828577" y="4537903"/>
                <a:ext cx="284040" cy="155520"/>
              </p14:xfrm>
            </p:contentPart>
          </mc:Choice>
          <mc:Fallback>
            <p:pic>
              <p:nvPicPr>
                <p:cNvPr id="570" name="Freihand 569">
                  <a:extLst>
                    <a:ext uri="{FF2B5EF4-FFF2-40B4-BE49-F238E27FC236}">
                      <a16:creationId xmlns:a16="http://schemas.microsoft.com/office/drawing/2014/main" id="{5106175E-E090-5328-222F-DAB4A61D9A32}"/>
                    </a:ext>
                  </a:extLst>
                </p:cNvPr>
                <p:cNvPicPr/>
                <p:nvPr/>
              </p:nvPicPr>
              <p:blipFill>
                <a:blip r:embed="rId1236"/>
                <a:stretch>
                  <a:fillRect/>
                </a:stretch>
              </p:blipFill>
              <p:spPr>
                <a:xfrm>
                  <a:off x="1822457" y="4531783"/>
                  <a:ext cx="296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571" name="Freihand 570">
                  <a:extLst>
                    <a:ext uri="{FF2B5EF4-FFF2-40B4-BE49-F238E27FC236}">
                      <a16:creationId xmlns:a16="http://schemas.microsoft.com/office/drawing/2014/main" id="{669E41F3-06E9-375F-0B71-C2B8AC7C9EB1}"/>
                    </a:ext>
                  </a:extLst>
                </p14:cNvPr>
                <p14:cNvContentPartPr/>
                <p14:nvPr/>
              </p14:nvContentPartPr>
              <p14:xfrm>
                <a:off x="2178137" y="4558783"/>
                <a:ext cx="118080" cy="109080"/>
              </p14:xfrm>
            </p:contentPart>
          </mc:Choice>
          <mc:Fallback>
            <p:pic>
              <p:nvPicPr>
                <p:cNvPr id="571" name="Freihand 570">
                  <a:extLst>
                    <a:ext uri="{FF2B5EF4-FFF2-40B4-BE49-F238E27FC236}">
                      <a16:creationId xmlns:a16="http://schemas.microsoft.com/office/drawing/2014/main" id="{669E41F3-06E9-375F-0B71-C2B8AC7C9EB1}"/>
                    </a:ext>
                  </a:extLst>
                </p:cNvPr>
                <p:cNvPicPr/>
                <p:nvPr/>
              </p:nvPicPr>
              <p:blipFill>
                <a:blip r:embed="rId1238"/>
                <a:stretch>
                  <a:fillRect/>
                </a:stretch>
              </p:blipFill>
              <p:spPr>
                <a:xfrm>
                  <a:off x="2172017" y="4552663"/>
                  <a:ext cx="130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129" name="Freihand 128">
                  <a:extLst>
                    <a:ext uri="{FF2B5EF4-FFF2-40B4-BE49-F238E27FC236}">
                      <a16:creationId xmlns:a16="http://schemas.microsoft.com/office/drawing/2014/main" id="{54C6E5AC-800D-2BE9-CC39-29F5EF127D73}"/>
                    </a:ext>
                  </a:extLst>
                </p14:cNvPr>
                <p14:cNvContentPartPr/>
                <p14:nvPr/>
              </p14:nvContentPartPr>
              <p14:xfrm>
                <a:off x="2419337" y="4650583"/>
                <a:ext cx="118800" cy="15480"/>
              </p14:xfrm>
            </p:contentPart>
          </mc:Choice>
          <mc:Fallback>
            <p:pic>
              <p:nvPicPr>
                <p:cNvPr id="129" name="Freihand 128">
                  <a:extLst>
                    <a:ext uri="{FF2B5EF4-FFF2-40B4-BE49-F238E27FC236}">
                      <a16:creationId xmlns:a16="http://schemas.microsoft.com/office/drawing/2014/main" id="{54C6E5AC-800D-2BE9-CC39-29F5EF127D73}"/>
                    </a:ext>
                  </a:extLst>
                </p:cNvPr>
                <p:cNvPicPr/>
                <p:nvPr/>
              </p:nvPicPr>
              <p:blipFill>
                <a:blip r:embed="rId1240"/>
                <a:stretch>
                  <a:fillRect/>
                </a:stretch>
              </p:blipFill>
              <p:spPr>
                <a:xfrm>
                  <a:off x="2413217" y="4644463"/>
                  <a:ext cx="131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131" name="Freihand 130">
                  <a:extLst>
                    <a:ext uri="{FF2B5EF4-FFF2-40B4-BE49-F238E27FC236}">
                      <a16:creationId xmlns:a16="http://schemas.microsoft.com/office/drawing/2014/main" id="{C83FB612-05E6-F8B0-ECDB-3AFF4F8373CB}"/>
                    </a:ext>
                  </a:extLst>
                </p14:cNvPr>
                <p14:cNvContentPartPr/>
                <p14:nvPr/>
              </p14:nvContentPartPr>
              <p14:xfrm>
                <a:off x="2467577" y="4707463"/>
                <a:ext cx="95400" cy="47880"/>
              </p14:xfrm>
            </p:contentPart>
          </mc:Choice>
          <mc:Fallback>
            <p:pic>
              <p:nvPicPr>
                <p:cNvPr id="131" name="Freihand 130">
                  <a:extLst>
                    <a:ext uri="{FF2B5EF4-FFF2-40B4-BE49-F238E27FC236}">
                      <a16:creationId xmlns:a16="http://schemas.microsoft.com/office/drawing/2014/main" id="{C83FB612-05E6-F8B0-ECDB-3AFF4F8373CB}"/>
                    </a:ext>
                  </a:extLst>
                </p:cNvPr>
                <p:cNvPicPr/>
                <p:nvPr/>
              </p:nvPicPr>
              <p:blipFill>
                <a:blip r:embed="rId1242"/>
                <a:stretch>
                  <a:fillRect/>
                </a:stretch>
              </p:blipFill>
              <p:spPr>
                <a:xfrm>
                  <a:off x="2461457" y="4701343"/>
                  <a:ext cx="107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137" name="Freihand 136">
                  <a:extLst>
                    <a:ext uri="{FF2B5EF4-FFF2-40B4-BE49-F238E27FC236}">
                      <a16:creationId xmlns:a16="http://schemas.microsoft.com/office/drawing/2014/main" id="{BAC11F64-1C80-45CC-9217-82A852967D4F}"/>
                    </a:ext>
                  </a:extLst>
                </p14:cNvPr>
                <p14:cNvContentPartPr/>
                <p14:nvPr/>
              </p14:nvContentPartPr>
              <p14:xfrm>
                <a:off x="2692937" y="4530703"/>
                <a:ext cx="146160" cy="177840"/>
              </p14:xfrm>
            </p:contentPart>
          </mc:Choice>
          <mc:Fallback>
            <p:pic>
              <p:nvPicPr>
                <p:cNvPr id="137" name="Freihand 136">
                  <a:extLst>
                    <a:ext uri="{FF2B5EF4-FFF2-40B4-BE49-F238E27FC236}">
                      <a16:creationId xmlns:a16="http://schemas.microsoft.com/office/drawing/2014/main" id="{BAC11F64-1C80-45CC-9217-82A852967D4F}"/>
                    </a:ext>
                  </a:extLst>
                </p:cNvPr>
                <p:cNvPicPr/>
                <p:nvPr/>
              </p:nvPicPr>
              <p:blipFill>
                <a:blip r:embed="rId1244"/>
                <a:stretch>
                  <a:fillRect/>
                </a:stretch>
              </p:blipFill>
              <p:spPr>
                <a:xfrm>
                  <a:off x="2686817" y="4524583"/>
                  <a:ext cx="158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139" name="Freihand 138">
                  <a:extLst>
                    <a:ext uri="{FF2B5EF4-FFF2-40B4-BE49-F238E27FC236}">
                      <a16:creationId xmlns:a16="http://schemas.microsoft.com/office/drawing/2014/main" id="{2CFAC029-1FA0-B72F-249A-1AD1FE892C39}"/>
                    </a:ext>
                  </a:extLst>
                </p14:cNvPr>
                <p14:cNvContentPartPr/>
                <p14:nvPr/>
              </p14:nvContentPartPr>
              <p14:xfrm>
                <a:off x="2877977" y="4493983"/>
                <a:ext cx="297360" cy="162000"/>
              </p14:xfrm>
            </p:contentPart>
          </mc:Choice>
          <mc:Fallback>
            <p:pic>
              <p:nvPicPr>
                <p:cNvPr id="139" name="Freihand 138">
                  <a:extLst>
                    <a:ext uri="{FF2B5EF4-FFF2-40B4-BE49-F238E27FC236}">
                      <a16:creationId xmlns:a16="http://schemas.microsoft.com/office/drawing/2014/main" id="{2CFAC029-1FA0-B72F-249A-1AD1FE892C39}"/>
                    </a:ext>
                  </a:extLst>
                </p:cNvPr>
                <p:cNvPicPr/>
                <p:nvPr/>
              </p:nvPicPr>
              <p:blipFill>
                <a:blip r:embed="rId1246"/>
                <a:stretch>
                  <a:fillRect/>
                </a:stretch>
              </p:blipFill>
              <p:spPr>
                <a:xfrm>
                  <a:off x="2871857" y="4487863"/>
                  <a:ext cx="309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146" name="Freihand 145">
                  <a:extLst>
                    <a:ext uri="{FF2B5EF4-FFF2-40B4-BE49-F238E27FC236}">
                      <a16:creationId xmlns:a16="http://schemas.microsoft.com/office/drawing/2014/main" id="{6C321BF9-D5AF-62B9-037A-868F83976B21}"/>
                    </a:ext>
                  </a:extLst>
                </p14:cNvPr>
                <p14:cNvContentPartPr/>
                <p14:nvPr/>
              </p14:nvContentPartPr>
              <p14:xfrm>
                <a:off x="156737" y="3563383"/>
                <a:ext cx="886680" cy="623160"/>
              </p14:xfrm>
            </p:contentPart>
          </mc:Choice>
          <mc:Fallback>
            <p:pic>
              <p:nvPicPr>
                <p:cNvPr id="146" name="Freihand 145">
                  <a:extLst>
                    <a:ext uri="{FF2B5EF4-FFF2-40B4-BE49-F238E27FC236}">
                      <a16:creationId xmlns:a16="http://schemas.microsoft.com/office/drawing/2014/main" id="{6C321BF9-D5AF-62B9-037A-868F83976B21}"/>
                    </a:ext>
                  </a:extLst>
                </p:cNvPr>
                <p:cNvPicPr/>
                <p:nvPr/>
              </p:nvPicPr>
              <p:blipFill>
                <a:blip r:embed="rId1248"/>
                <a:stretch>
                  <a:fillRect/>
                </a:stretch>
              </p:blipFill>
              <p:spPr>
                <a:xfrm>
                  <a:off x="150617" y="3557263"/>
                  <a:ext cx="898920" cy="63540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148" name="Freihand 147">
                  <a:extLst>
                    <a:ext uri="{FF2B5EF4-FFF2-40B4-BE49-F238E27FC236}">
                      <a16:creationId xmlns:a16="http://schemas.microsoft.com/office/drawing/2014/main" id="{950E0277-8199-A8A1-FDE4-1B55B6405447}"/>
                    </a:ext>
                  </a:extLst>
                </p14:cNvPr>
                <p14:cNvContentPartPr/>
                <p14:nvPr/>
              </p14:nvContentPartPr>
              <p14:xfrm>
                <a:off x="2587097" y="4403983"/>
                <a:ext cx="751680" cy="417960"/>
              </p14:xfrm>
            </p:contentPart>
          </mc:Choice>
          <mc:Fallback>
            <p:pic>
              <p:nvPicPr>
                <p:cNvPr id="148" name="Freihand 147">
                  <a:extLst>
                    <a:ext uri="{FF2B5EF4-FFF2-40B4-BE49-F238E27FC236}">
                      <a16:creationId xmlns:a16="http://schemas.microsoft.com/office/drawing/2014/main" id="{950E0277-8199-A8A1-FDE4-1B55B6405447}"/>
                    </a:ext>
                  </a:extLst>
                </p:cNvPr>
                <p:cNvPicPr/>
                <p:nvPr/>
              </p:nvPicPr>
              <p:blipFill>
                <a:blip r:embed="rId1250"/>
                <a:stretch>
                  <a:fillRect/>
                </a:stretch>
              </p:blipFill>
              <p:spPr>
                <a:xfrm>
                  <a:off x="2580977" y="4397863"/>
                  <a:ext cx="76392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252" name="Freihand 251">
                  <a:extLst>
                    <a:ext uri="{FF2B5EF4-FFF2-40B4-BE49-F238E27FC236}">
                      <a16:creationId xmlns:a16="http://schemas.microsoft.com/office/drawing/2014/main" id="{F3F90533-400D-D48A-78D5-AF42316D8521}"/>
                    </a:ext>
                  </a:extLst>
                </p14:cNvPr>
                <p14:cNvContentPartPr/>
                <p14:nvPr/>
              </p14:nvContentPartPr>
              <p14:xfrm>
                <a:off x="169337" y="5194543"/>
                <a:ext cx="160200" cy="275400"/>
              </p14:xfrm>
            </p:contentPart>
          </mc:Choice>
          <mc:Fallback>
            <p:pic>
              <p:nvPicPr>
                <p:cNvPr id="252" name="Freihand 251">
                  <a:extLst>
                    <a:ext uri="{FF2B5EF4-FFF2-40B4-BE49-F238E27FC236}">
                      <a16:creationId xmlns:a16="http://schemas.microsoft.com/office/drawing/2014/main" id="{F3F90533-400D-D48A-78D5-AF42316D8521}"/>
                    </a:ext>
                  </a:extLst>
                </p:cNvPr>
                <p:cNvPicPr/>
                <p:nvPr/>
              </p:nvPicPr>
              <p:blipFill>
                <a:blip r:embed="rId1252"/>
                <a:stretch>
                  <a:fillRect/>
                </a:stretch>
              </p:blipFill>
              <p:spPr>
                <a:xfrm>
                  <a:off x="163217" y="5188423"/>
                  <a:ext cx="1724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660" name="Freihand 659">
                  <a:extLst>
                    <a:ext uri="{FF2B5EF4-FFF2-40B4-BE49-F238E27FC236}">
                      <a16:creationId xmlns:a16="http://schemas.microsoft.com/office/drawing/2014/main" id="{FC215BB5-C5E6-00E9-24DB-98075FF8D27C}"/>
                    </a:ext>
                  </a:extLst>
                </p14:cNvPr>
                <p14:cNvContentPartPr/>
                <p14:nvPr/>
              </p14:nvContentPartPr>
              <p14:xfrm>
                <a:off x="374177" y="5155663"/>
                <a:ext cx="179640" cy="244080"/>
              </p14:xfrm>
            </p:contentPart>
          </mc:Choice>
          <mc:Fallback>
            <p:pic>
              <p:nvPicPr>
                <p:cNvPr id="660" name="Freihand 659">
                  <a:extLst>
                    <a:ext uri="{FF2B5EF4-FFF2-40B4-BE49-F238E27FC236}">
                      <a16:creationId xmlns:a16="http://schemas.microsoft.com/office/drawing/2014/main" id="{FC215BB5-C5E6-00E9-24DB-98075FF8D27C}"/>
                    </a:ext>
                  </a:extLst>
                </p:cNvPr>
                <p:cNvPicPr/>
                <p:nvPr/>
              </p:nvPicPr>
              <p:blipFill>
                <a:blip r:embed="rId1254"/>
                <a:stretch>
                  <a:fillRect/>
                </a:stretch>
              </p:blipFill>
              <p:spPr>
                <a:xfrm>
                  <a:off x="368057" y="5149543"/>
                  <a:ext cx="1918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661" name="Freihand 660">
                  <a:extLst>
                    <a:ext uri="{FF2B5EF4-FFF2-40B4-BE49-F238E27FC236}">
                      <a16:creationId xmlns:a16="http://schemas.microsoft.com/office/drawing/2014/main" id="{F198CE63-62B3-485A-3987-50E8CD6F3C1D}"/>
                    </a:ext>
                  </a:extLst>
                </p14:cNvPr>
                <p14:cNvContentPartPr/>
                <p14:nvPr/>
              </p14:nvContentPartPr>
              <p14:xfrm>
                <a:off x="579377" y="5065663"/>
                <a:ext cx="10800" cy="126720"/>
              </p14:xfrm>
            </p:contentPart>
          </mc:Choice>
          <mc:Fallback>
            <p:pic>
              <p:nvPicPr>
                <p:cNvPr id="661" name="Freihand 660">
                  <a:extLst>
                    <a:ext uri="{FF2B5EF4-FFF2-40B4-BE49-F238E27FC236}">
                      <a16:creationId xmlns:a16="http://schemas.microsoft.com/office/drawing/2014/main" id="{F198CE63-62B3-485A-3987-50E8CD6F3C1D}"/>
                    </a:ext>
                  </a:extLst>
                </p:cNvPr>
                <p:cNvPicPr/>
                <p:nvPr/>
              </p:nvPicPr>
              <p:blipFill>
                <a:blip r:embed="rId1256"/>
                <a:stretch>
                  <a:fillRect/>
                </a:stretch>
              </p:blipFill>
              <p:spPr>
                <a:xfrm>
                  <a:off x="573257" y="5059543"/>
                  <a:ext cx="23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672" name="Freihand 671">
                  <a:extLst>
                    <a:ext uri="{FF2B5EF4-FFF2-40B4-BE49-F238E27FC236}">
                      <a16:creationId xmlns:a16="http://schemas.microsoft.com/office/drawing/2014/main" id="{E46B3682-D1F9-D627-4155-A0CC99351198}"/>
                    </a:ext>
                  </a:extLst>
                </p14:cNvPr>
                <p14:cNvContentPartPr/>
                <p14:nvPr/>
              </p14:nvContentPartPr>
              <p14:xfrm>
                <a:off x="830657" y="5141983"/>
                <a:ext cx="12240" cy="9360"/>
              </p14:xfrm>
            </p:contentPart>
          </mc:Choice>
          <mc:Fallback>
            <p:pic>
              <p:nvPicPr>
                <p:cNvPr id="672" name="Freihand 671">
                  <a:extLst>
                    <a:ext uri="{FF2B5EF4-FFF2-40B4-BE49-F238E27FC236}">
                      <a16:creationId xmlns:a16="http://schemas.microsoft.com/office/drawing/2014/main" id="{E46B3682-D1F9-D627-4155-A0CC99351198}"/>
                    </a:ext>
                  </a:extLst>
                </p:cNvPr>
                <p:cNvPicPr/>
                <p:nvPr/>
              </p:nvPicPr>
              <p:blipFill>
                <a:blip r:embed="rId1258"/>
                <a:stretch>
                  <a:fillRect/>
                </a:stretch>
              </p:blipFill>
              <p:spPr>
                <a:xfrm>
                  <a:off x="824537" y="5135863"/>
                  <a:ext cx="24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673" name="Freihand 672">
                  <a:extLst>
                    <a:ext uri="{FF2B5EF4-FFF2-40B4-BE49-F238E27FC236}">
                      <a16:creationId xmlns:a16="http://schemas.microsoft.com/office/drawing/2014/main" id="{7FC3A38F-D29A-2CBD-2EFA-EEACCDFE6D1D}"/>
                    </a:ext>
                  </a:extLst>
                </p14:cNvPr>
                <p14:cNvContentPartPr/>
                <p14:nvPr/>
              </p14:nvContentPartPr>
              <p14:xfrm>
                <a:off x="831737" y="5156383"/>
                <a:ext cx="131040" cy="216000"/>
              </p14:xfrm>
            </p:contentPart>
          </mc:Choice>
          <mc:Fallback>
            <p:pic>
              <p:nvPicPr>
                <p:cNvPr id="673" name="Freihand 672">
                  <a:extLst>
                    <a:ext uri="{FF2B5EF4-FFF2-40B4-BE49-F238E27FC236}">
                      <a16:creationId xmlns:a16="http://schemas.microsoft.com/office/drawing/2014/main" id="{7FC3A38F-D29A-2CBD-2EFA-EEACCDFE6D1D}"/>
                    </a:ext>
                  </a:extLst>
                </p:cNvPr>
                <p:cNvPicPr/>
                <p:nvPr/>
              </p:nvPicPr>
              <p:blipFill>
                <a:blip r:embed="rId1260"/>
                <a:stretch>
                  <a:fillRect/>
                </a:stretch>
              </p:blipFill>
              <p:spPr>
                <a:xfrm>
                  <a:off x="825617" y="5150263"/>
                  <a:ext cx="143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674" name="Freihand 673">
                  <a:extLst>
                    <a:ext uri="{FF2B5EF4-FFF2-40B4-BE49-F238E27FC236}">
                      <a16:creationId xmlns:a16="http://schemas.microsoft.com/office/drawing/2014/main" id="{22E4C330-2151-7E94-19D6-9F9DD0008E7F}"/>
                    </a:ext>
                  </a:extLst>
                </p14:cNvPr>
                <p14:cNvContentPartPr/>
                <p14:nvPr/>
              </p14:nvContentPartPr>
              <p14:xfrm>
                <a:off x="1069697" y="5149543"/>
                <a:ext cx="143640" cy="106200"/>
              </p14:xfrm>
            </p:contentPart>
          </mc:Choice>
          <mc:Fallback>
            <p:pic>
              <p:nvPicPr>
                <p:cNvPr id="674" name="Freihand 673">
                  <a:extLst>
                    <a:ext uri="{FF2B5EF4-FFF2-40B4-BE49-F238E27FC236}">
                      <a16:creationId xmlns:a16="http://schemas.microsoft.com/office/drawing/2014/main" id="{22E4C330-2151-7E94-19D6-9F9DD0008E7F}"/>
                    </a:ext>
                  </a:extLst>
                </p:cNvPr>
                <p:cNvPicPr/>
                <p:nvPr/>
              </p:nvPicPr>
              <p:blipFill>
                <a:blip r:embed="rId1262"/>
                <a:stretch>
                  <a:fillRect/>
                </a:stretch>
              </p:blipFill>
              <p:spPr>
                <a:xfrm>
                  <a:off x="1063577" y="5143423"/>
                  <a:ext cx="155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675" name="Freihand 674">
                  <a:extLst>
                    <a:ext uri="{FF2B5EF4-FFF2-40B4-BE49-F238E27FC236}">
                      <a16:creationId xmlns:a16="http://schemas.microsoft.com/office/drawing/2014/main" id="{841C667B-8B38-B3F6-4D51-5E491B997610}"/>
                    </a:ext>
                  </a:extLst>
                </p14:cNvPr>
                <p14:cNvContentPartPr/>
                <p14:nvPr/>
              </p14:nvContentPartPr>
              <p14:xfrm>
                <a:off x="1320977" y="5119303"/>
                <a:ext cx="157680" cy="182160"/>
              </p14:xfrm>
            </p:contentPart>
          </mc:Choice>
          <mc:Fallback>
            <p:pic>
              <p:nvPicPr>
                <p:cNvPr id="675" name="Freihand 674">
                  <a:extLst>
                    <a:ext uri="{FF2B5EF4-FFF2-40B4-BE49-F238E27FC236}">
                      <a16:creationId xmlns:a16="http://schemas.microsoft.com/office/drawing/2014/main" id="{841C667B-8B38-B3F6-4D51-5E491B997610}"/>
                    </a:ext>
                  </a:extLst>
                </p:cNvPr>
                <p:cNvPicPr/>
                <p:nvPr/>
              </p:nvPicPr>
              <p:blipFill>
                <a:blip r:embed="rId1264"/>
                <a:stretch>
                  <a:fillRect/>
                </a:stretch>
              </p:blipFill>
              <p:spPr>
                <a:xfrm>
                  <a:off x="1314857" y="5113183"/>
                  <a:ext cx="169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676" name="Freihand 675">
                  <a:extLst>
                    <a:ext uri="{FF2B5EF4-FFF2-40B4-BE49-F238E27FC236}">
                      <a16:creationId xmlns:a16="http://schemas.microsoft.com/office/drawing/2014/main" id="{20CE2A44-D9A5-1F7D-B261-6A711D533E84}"/>
                    </a:ext>
                  </a:extLst>
                </p14:cNvPr>
                <p14:cNvContentPartPr/>
                <p14:nvPr/>
              </p14:nvContentPartPr>
              <p14:xfrm>
                <a:off x="1356257" y="5071063"/>
                <a:ext cx="295560" cy="136440"/>
              </p14:xfrm>
            </p:contentPart>
          </mc:Choice>
          <mc:Fallback>
            <p:pic>
              <p:nvPicPr>
                <p:cNvPr id="676" name="Freihand 675">
                  <a:extLst>
                    <a:ext uri="{FF2B5EF4-FFF2-40B4-BE49-F238E27FC236}">
                      <a16:creationId xmlns:a16="http://schemas.microsoft.com/office/drawing/2014/main" id="{20CE2A44-D9A5-1F7D-B261-6A711D533E84}"/>
                    </a:ext>
                  </a:extLst>
                </p:cNvPr>
                <p:cNvPicPr/>
                <p:nvPr/>
              </p:nvPicPr>
              <p:blipFill>
                <a:blip r:embed="rId1266"/>
                <a:stretch>
                  <a:fillRect/>
                </a:stretch>
              </p:blipFill>
              <p:spPr>
                <a:xfrm>
                  <a:off x="1350137" y="5064943"/>
                  <a:ext cx="307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679" name="Freihand 678">
                  <a:extLst>
                    <a:ext uri="{FF2B5EF4-FFF2-40B4-BE49-F238E27FC236}">
                      <a16:creationId xmlns:a16="http://schemas.microsoft.com/office/drawing/2014/main" id="{53538509-3D13-1F0F-9864-8B5C112E6708}"/>
                    </a:ext>
                  </a:extLst>
                </p14:cNvPr>
                <p14:cNvContentPartPr/>
                <p14:nvPr/>
              </p14:nvContentPartPr>
              <p14:xfrm>
                <a:off x="1719137" y="5069983"/>
                <a:ext cx="84600" cy="136800"/>
              </p14:xfrm>
            </p:contentPart>
          </mc:Choice>
          <mc:Fallback>
            <p:pic>
              <p:nvPicPr>
                <p:cNvPr id="679" name="Freihand 678">
                  <a:extLst>
                    <a:ext uri="{FF2B5EF4-FFF2-40B4-BE49-F238E27FC236}">
                      <a16:creationId xmlns:a16="http://schemas.microsoft.com/office/drawing/2014/main" id="{53538509-3D13-1F0F-9864-8B5C112E6708}"/>
                    </a:ext>
                  </a:extLst>
                </p:cNvPr>
                <p:cNvPicPr/>
                <p:nvPr/>
              </p:nvPicPr>
              <p:blipFill>
                <a:blip r:embed="rId1268"/>
                <a:stretch>
                  <a:fillRect/>
                </a:stretch>
              </p:blipFill>
              <p:spPr>
                <a:xfrm>
                  <a:off x="1713017" y="5063863"/>
                  <a:ext cx="96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691" name="Freihand 690">
                  <a:extLst>
                    <a:ext uri="{FF2B5EF4-FFF2-40B4-BE49-F238E27FC236}">
                      <a16:creationId xmlns:a16="http://schemas.microsoft.com/office/drawing/2014/main" id="{BC08BB80-97D4-C2CC-F5F3-9D65CC5323D5}"/>
                    </a:ext>
                  </a:extLst>
                </p14:cNvPr>
                <p14:cNvContentPartPr/>
                <p14:nvPr/>
              </p14:nvContentPartPr>
              <p14:xfrm>
                <a:off x="1992377" y="5117503"/>
                <a:ext cx="16200" cy="119880"/>
              </p14:xfrm>
            </p:contentPart>
          </mc:Choice>
          <mc:Fallback>
            <p:pic>
              <p:nvPicPr>
                <p:cNvPr id="691" name="Freihand 690">
                  <a:extLst>
                    <a:ext uri="{FF2B5EF4-FFF2-40B4-BE49-F238E27FC236}">
                      <a16:creationId xmlns:a16="http://schemas.microsoft.com/office/drawing/2014/main" id="{BC08BB80-97D4-C2CC-F5F3-9D65CC5323D5}"/>
                    </a:ext>
                  </a:extLst>
                </p:cNvPr>
                <p:cNvPicPr/>
                <p:nvPr/>
              </p:nvPicPr>
              <p:blipFill>
                <a:blip r:embed="rId1270"/>
                <a:stretch>
                  <a:fillRect/>
                </a:stretch>
              </p:blipFill>
              <p:spPr>
                <a:xfrm>
                  <a:off x="1986257" y="5111383"/>
                  <a:ext cx="28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692" name="Freihand 691">
                  <a:extLst>
                    <a:ext uri="{FF2B5EF4-FFF2-40B4-BE49-F238E27FC236}">
                      <a16:creationId xmlns:a16="http://schemas.microsoft.com/office/drawing/2014/main" id="{92FF02B6-9D92-D766-D1B2-C772FD55646E}"/>
                    </a:ext>
                  </a:extLst>
                </p14:cNvPr>
                <p14:cNvContentPartPr/>
                <p14:nvPr/>
              </p14:nvContentPartPr>
              <p14:xfrm>
                <a:off x="1948457" y="5147383"/>
                <a:ext cx="102600" cy="38880"/>
              </p14:xfrm>
            </p:contentPart>
          </mc:Choice>
          <mc:Fallback>
            <p:pic>
              <p:nvPicPr>
                <p:cNvPr id="692" name="Freihand 691">
                  <a:extLst>
                    <a:ext uri="{FF2B5EF4-FFF2-40B4-BE49-F238E27FC236}">
                      <a16:creationId xmlns:a16="http://schemas.microsoft.com/office/drawing/2014/main" id="{92FF02B6-9D92-D766-D1B2-C772FD55646E}"/>
                    </a:ext>
                  </a:extLst>
                </p:cNvPr>
                <p:cNvPicPr/>
                <p:nvPr/>
              </p:nvPicPr>
              <p:blipFill>
                <a:blip r:embed="rId1272"/>
                <a:stretch>
                  <a:fillRect/>
                </a:stretch>
              </p:blipFill>
              <p:spPr>
                <a:xfrm>
                  <a:off x="1942337" y="5141263"/>
                  <a:ext cx="114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693" name="Freihand 692">
                  <a:extLst>
                    <a:ext uri="{FF2B5EF4-FFF2-40B4-BE49-F238E27FC236}">
                      <a16:creationId xmlns:a16="http://schemas.microsoft.com/office/drawing/2014/main" id="{CAA3881B-24BE-313F-A8EA-FE819B92FE83}"/>
                    </a:ext>
                  </a:extLst>
                </p14:cNvPr>
                <p14:cNvContentPartPr/>
                <p14:nvPr/>
              </p14:nvContentPartPr>
              <p14:xfrm>
                <a:off x="2154377" y="5040823"/>
                <a:ext cx="132120" cy="197640"/>
              </p14:xfrm>
            </p:contentPart>
          </mc:Choice>
          <mc:Fallback>
            <p:pic>
              <p:nvPicPr>
                <p:cNvPr id="693" name="Freihand 692">
                  <a:extLst>
                    <a:ext uri="{FF2B5EF4-FFF2-40B4-BE49-F238E27FC236}">
                      <a16:creationId xmlns:a16="http://schemas.microsoft.com/office/drawing/2014/main" id="{CAA3881B-24BE-313F-A8EA-FE819B92FE83}"/>
                    </a:ext>
                  </a:extLst>
                </p:cNvPr>
                <p:cNvPicPr/>
                <p:nvPr/>
              </p:nvPicPr>
              <p:blipFill>
                <a:blip r:embed="rId1274"/>
                <a:stretch>
                  <a:fillRect/>
                </a:stretch>
              </p:blipFill>
              <p:spPr>
                <a:xfrm>
                  <a:off x="2148257" y="5034703"/>
                  <a:ext cx="1443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694" name="Freihand 693">
                  <a:extLst>
                    <a:ext uri="{FF2B5EF4-FFF2-40B4-BE49-F238E27FC236}">
                      <a16:creationId xmlns:a16="http://schemas.microsoft.com/office/drawing/2014/main" id="{3C9D81F4-0DDF-0FF8-99CD-2239A1CE9C3C}"/>
                    </a:ext>
                  </a:extLst>
                </p14:cNvPr>
                <p14:cNvContentPartPr/>
                <p14:nvPr/>
              </p14:nvContentPartPr>
              <p14:xfrm>
                <a:off x="2323217" y="5022463"/>
                <a:ext cx="234720" cy="155520"/>
              </p14:xfrm>
            </p:contentPart>
          </mc:Choice>
          <mc:Fallback>
            <p:pic>
              <p:nvPicPr>
                <p:cNvPr id="694" name="Freihand 693">
                  <a:extLst>
                    <a:ext uri="{FF2B5EF4-FFF2-40B4-BE49-F238E27FC236}">
                      <a16:creationId xmlns:a16="http://schemas.microsoft.com/office/drawing/2014/main" id="{3C9D81F4-0DDF-0FF8-99CD-2239A1CE9C3C}"/>
                    </a:ext>
                  </a:extLst>
                </p:cNvPr>
                <p:cNvPicPr/>
                <p:nvPr/>
              </p:nvPicPr>
              <p:blipFill>
                <a:blip r:embed="rId1276"/>
                <a:stretch>
                  <a:fillRect/>
                </a:stretch>
              </p:blipFill>
              <p:spPr>
                <a:xfrm>
                  <a:off x="2317097" y="5016343"/>
                  <a:ext cx="246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289" name="Freihand 288">
                  <a:extLst>
                    <a:ext uri="{FF2B5EF4-FFF2-40B4-BE49-F238E27FC236}">
                      <a16:creationId xmlns:a16="http://schemas.microsoft.com/office/drawing/2014/main" id="{173F38BD-C2BB-60B6-C683-8CD2693ACF5D}"/>
                    </a:ext>
                  </a:extLst>
                </p14:cNvPr>
                <p14:cNvContentPartPr/>
                <p14:nvPr/>
              </p14:nvContentPartPr>
              <p14:xfrm>
                <a:off x="2619857" y="5105263"/>
                <a:ext cx="90720" cy="102600"/>
              </p14:xfrm>
            </p:contentPart>
          </mc:Choice>
          <mc:Fallback>
            <p:pic>
              <p:nvPicPr>
                <p:cNvPr id="289" name="Freihand 288">
                  <a:extLst>
                    <a:ext uri="{FF2B5EF4-FFF2-40B4-BE49-F238E27FC236}">
                      <a16:creationId xmlns:a16="http://schemas.microsoft.com/office/drawing/2014/main" id="{173F38BD-C2BB-60B6-C683-8CD2693ACF5D}"/>
                    </a:ext>
                  </a:extLst>
                </p:cNvPr>
                <p:cNvPicPr/>
                <p:nvPr/>
              </p:nvPicPr>
              <p:blipFill>
                <a:blip r:embed="rId1278"/>
                <a:stretch>
                  <a:fillRect/>
                </a:stretch>
              </p:blipFill>
              <p:spPr>
                <a:xfrm>
                  <a:off x="2613737" y="5099143"/>
                  <a:ext cx="102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291" name="Freihand 290">
                  <a:extLst>
                    <a:ext uri="{FF2B5EF4-FFF2-40B4-BE49-F238E27FC236}">
                      <a16:creationId xmlns:a16="http://schemas.microsoft.com/office/drawing/2014/main" id="{18E3727E-E5FE-C866-0EAE-92809534B46C}"/>
                    </a:ext>
                  </a:extLst>
                </p14:cNvPr>
                <p14:cNvContentPartPr/>
                <p14:nvPr/>
              </p14:nvContentPartPr>
              <p14:xfrm>
                <a:off x="2579897" y="4922383"/>
                <a:ext cx="18720" cy="20520"/>
              </p14:xfrm>
            </p:contentPart>
          </mc:Choice>
          <mc:Fallback>
            <p:pic>
              <p:nvPicPr>
                <p:cNvPr id="291" name="Freihand 290">
                  <a:extLst>
                    <a:ext uri="{FF2B5EF4-FFF2-40B4-BE49-F238E27FC236}">
                      <a16:creationId xmlns:a16="http://schemas.microsoft.com/office/drawing/2014/main" id="{18E3727E-E5FE-C866-0EAE-92809534B46C}"/>
                    </a:ext>
                  </a:extLst>
                </p:cNvPr>
                <p:cNvPicPr/>
                <p:nvPr/>
              </p:nvPicPr>
              <p:blipFill>
                <a:blip r:embed="rId1280"/>
                <a:stretch>
                  <a:fillRect/>
                </a:stretch>
              </p:blipFill>
              <p:spPr>
                <a:xfrm>
                  <a:off x="2573777" y="4916263"/>
                  <a:ext cx="30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292" name="Freihand 291">
                  <a:extLst>
                    <a:ext uri="{FF2B5EF4-FFF2-40B4-BE49-F238E27FC236}">
                      <a16:creationId xmlns:a16="http://schemas.microsoft.com/office/drawing/2014/main" id="{34B4A364-89F6-6C62-C1E3-E8AEFA107E90}"/>
                    </a:ext>
                  </a:extLst>
                </p14:cNvPr>
                <p14:cNvContentPartPr/>
                <p14:nvPr/>
              </p14:nvContentPartPr>
              <p14:xfrm>
                <a:off x="2935577" y="5039743"/>
                <a:ext cx="20520" cy="176400"/>
              </p14:xfrm>
            </p:contentPart>
          </mc:Choice>
          <mc:Fallback>
            <p:pic>
              <p:nvPicPr>
                <p:cNvPr id="292" name="Freihand 291">
                  <a:extLst>
                    <a:ext uri="{FF2B5EF4-FFF2-40B4-BE49-F238E27FC236}">
                      <a16:creationId xmlns:a16="http://schemas.microsoft.com/office/drawing/2014/main" id="{34B4A364-89F6-6C62-C1E3-E8AEFA107E90}"/>
                    </a:ext>
                  </a:extLst>
                </p:cNvPr>
                <p:cNvPicPr/>
                <p:nvPr/>
              </p:nvPicPr>
              <p:blipFill>
                <a:blip r:embed="rId1282"/>
                <a:stretch>
                  <a:fillRect/>
                </a:stretch>
              </p:blipFill>
              <p:spPr>
                <a:xfrm>
                  <a:off x="2929457" y="5033623"/>
                  <a:ext cx="32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293" name="Freihand 292">
                  <a:extLst>
                    <a:ext uri="{FF2B5EF4-FFF2-40B4-BE49-F238E27FC236}">
                      <a16:creationId xmlns:a16="http://schemas.microsoft.com/office/drawing/2014/main" id="{52AB21E8-A139-0020-00D6-05C97CC8E059}"/>
                    </a:ext>
                  </a:extLst>
                </p14:cNvPr>
                <p14:cNvContentPartPr/>
                <p14:nvPr/>
              </p14:nvContentPartPr>
              <p14:xfrm>
                <a:off x="2879057" y="4978183"/>
                <a:ext cx="152280" cy="264240"/>
              </p14:xfrm>
            </p:contentPart>
          </mc:Choice>
          <mc:Fallback>
            <p:pic>
              <p:nvPicPr>
                <p:cNvPr id="293" name="Freihand 292">
                  <a:extLst>
                    <a:ext uri="{FF2B5EF4-FFF2-40B4-BE49-F238E27FC236}">
                      <a16:creationId xmlns:a16="http://schemas.microsoft.com/office/drawing/2014/main" id="{52AB21E8-A139-0020-00D6-05C97CC8E059}"/>
                    </a:ext>
                  </a:extLst>
                </p:cNvPr>
                <p:cNvPicPr/>
                <p:nvPr/>
              </p:nvPicPr>
              <p:blipFill>
                <a:blip r:embed="rId1284"/>
                <a:stretch>
                  <a:fillRect/>
                </a:stretch>
              </p:blipFill>
              <p:spPr>
                <a:xfrm>
                  <a:off x="2872937" y="4972063"/>
                  <a:ext cx="1645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294" name="Freihand 293">
                  <a:extLst>
                    <a:ext uri="{FF2B5EF4-FFF2-40B4-BE49-F238E27FC236}">
                      <a16:creationId xmlns:a16="http://schemas.microsoft.com/office/drawing/2014/main" id="{56CD2139-6B03-DF4D-CCBF-11F8B7574E4E}"/>
                    </a:ext>
                  </a:extLst>
                </p14:cNvPr>
                <p14:cNvContentPartPr/>
                <p14:nvPr/>
              </p14:nvContentPartPr>
              <p14:xfrm>
                <a:off x="3099737" y="4986823"/>
                <a:ext cx="105120" cy="218160"/>
              </p14:xfrm>
            </p:contentPart>
          </mc:Choice>
          <mc:Fallback>
            <p:pic>
              <p:nvPicPr>
                <p:cNvPr id="294" name="Freihand 293">
                  <a:extLst>
                    <a:ext uri="{FF2B5EF4-FFF2-40B4-BE49-F238E27FC236}">
                      <a16:creationId xmlns:a16="http://schemas.microsoft.com/office/drawing/2014/main" id="{56CD2139-6B03-DF4D-CCBF-11F8B7574E4E}"/>
                    </a:ext>
                  </a:extLst>
                </p:cNvPr>
                <p:cNvPicPr/>
                <p:nvPr/>
              </p:nvPicPr>
              <p:blipFill>
                <a:blip r:embed="rId1286"/>
                <a:stretch>
                  <a:fillRect/>
                </a:stretch>
              </p:blipFill>
              <p:spPr>
                <a:xfrm>
                  <a:off x="3093617" y="4980703"/>
                  <a:ext cx="117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296" name="Freihand 295">
                  <a:extLst>
                    <a:ext uri="{FF2B5EF4-FFF2-40B4-BE49-F238E27FC236}">
                      <a16:creationId xmlns:a16="http://schemas.microsoft.com/office/drawing/2014/main" id="{36CF20A6-D1A8-80D6-E06C-D421EEDD3BF0}"/>
                    </a:ext>
                  </a:extLst>
                </p14:cNvPr>
                <p14:cNvContentPartPr/>
                <p14:nvPr/>
              </p14:nvContentPartPr>
              <p14:xfrm>
                <a:off x="3306377" y="5053423"/>
                <a:ext cx="8640" cy="11160"/>
              </p14:xfrm>
            </p:contentPart>
          </mc:Choice>
          <mc:Fallback>
            <p:pic>
              <p:nvPicPr>
                <p:cNvPr id="296" name="Freihand 295">
                  <a:extLst>
                    <a:ext uri="{FF2B5EF4-FFF2-40B4-BE49-F238E27FC236}">
                      <a16:creationId xmlns:a16="http://schemas.microsoft.com/office/drawing/2014/main" id="{36CF20A6-D1A8-80D6-E06C-D421EEDD3BF0}"/>
                    </a:ext>
                  </a:extLst>
                </p:cNvPr>
                <p:cNvPicPr/>
                <p:nvPr/>
              </p:nvPicPr>
              <p:blipFill>
                <a:blip r:embed="rId1288"/>
                <a:stretch>
                  <a:fillRect/>
                </a:stretch>
              </p:blipFill>
              <p:spPr>
                <a:xfrm>
                  <a:off x="3300257" y="5047303"/>
                  <a:ext cx="20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297" name="Freihand 296">
                  <a:extLst>
                    <a:ext uri="{FF2B5EF4-FFF2-40B4-BE49-F238E27FC236}">
                      <a16:creationId xmlns:a16="http://schemas.microsoft.com/office/drawing/2014/main" id="{A7FBE20E-E4EE-DD08-DC22-BB306958923C}"/>
                    </a:ext>
                  </a:extLst>
                </p14:cNvPr>
                <p14:cNvContentPartPr/>
                <p14:nvPr/>
              </p14:nvContentPartPr>
              <p14:xfrm>
                <a:off x="3342017" y="5173663"/>
                <a:ext cx="13320" cy="15480"/>
              </p14:xfrm>
            </p:contentPart>
          </mc:Choice>
          <mc:Fallback>
            <p:pic>
              <p:nvPicPr>
                <p:cNvPr id="297" name="Freihand 296">
                  <a:extLst>
                    <a:ext uri="{FF2B5EF4-FFF2-40B4-BE49-F238E27FC236}">
                      <a16:creationId xmlns:a16="http://schemas.microsoft.com/office/drawing/2014/main" id="{A7FBE20E-E4EE-DD08-DC22-BB306958923C}"/>
                    </a:ext>
                  </a:extLst>
                </p:cNvPr>
                <p:cNvPicPr/>
                <p:nvPr/>
              </p:nvPicPr>
              <p:blipFill>
                <a:blip r:embed="rId1290"/>
                <a:stretch>
                  <a:fillRect/>
                </a:stretch>
              </p:blipFill>
              <p:spPr>
                <a:xfrm>
                  <a:off x="3335897" y="5167543"/>
                  <a:ext cx="25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298" name="Freihand 297">
                  <a:extLst>
                    <a:ext uri="{FF2B5EF4-FFF2-40B4-BE49-F238E27FC236}">
                      <a16:creationId xmlns:a16="http://schemas.microsoft.com/office/drawing/2014/main" id="{B14AAA03-9331-76BF-7313-E802BF94B532}"/>
                    </a:ext>
                  </a:extLst>
                </p14:cNvPr>
                <p14:cNvContentPartPr/>
                <p14:nvPr/>
              </p14:nvContentPartPr>
              <p14:xfrm>
                <a:off x="3475577" y="4953343"/>
                <a:ext cx="138240" cy="244080"/>
              </p14:xfrm>
            </p:contentPart>
          </mc:Choice>
          <mc:Fallback>
            <p:pic>
              <p:nvPicPr>
                <p:cNvPr id="298" name="Freihand 297">
                  <a:extLst>
                    <a:ext uri="{FF2B5EF4-FFF2-40B4-BE49-F238E27FC236}">
                      <a16:creationId xmlns:a16="http://schemas.microsoft.com/office/drawing/2014/main" id="{B14AAA03-9331-76BF-7313-E802BF94B532}"/>
                    </a:ext>
                  </a:extLst>
                </p:cNvPr>
                <p:cNvPicPr/>
                <p:nvPr/>
              </p:nvPicPr>
              <p:blipFill>
                <a:blip r:embed="rId1292"/>
                <a:stretch>
                  <a:fillRect/>
                </a:stretch>
              </p:blipFill>
              <p:spPr>
                <a:xfrm>
                  <a:off x="3469457" y="4947223"/>
                  <a:ext cx="1504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299" name="Freihand 298">
                  <a:extLst>
                    <a:ext uri="{FF2B5EF4-FFF2-40B4-BE49-F238E27FC236}">
                      <a16:creationId xmlns:a16="http://schemas.microsoft.com/office/drawing/2014/main" id="{8E69110F-F046-9EC0-1983-26B93CD51827}"/>
                    </a:ext>
                  </a:extLst>
                </p14:cNvPr>
                <p14:cNvContentPartPr/>
                <p14:nvPr/>
              </p14:nvContentPartPr>
              <p14:xfrm>
                <a:off x="3651257" y="4965943"/>
                <a:ext cx="232560" cy="198720"/>
              </p14:xfrm>
            </p:contentPart>
          </mc:Choice>
          <mc:Fallback>
            <p:pic>
              <p:nvPicPr>
                <p:cNvPr id="299" name="Freihand 298">
                  <a:extLst>
                    <a:ext uri="{FF2B5EF4-FFF2-40B4-BE49-F238E27FC236}">
                      <a16:creationId xmlns:a16="http://schemas.microsoft.com/office/drawing/2014/main" id="{8E69110F-F046-9EC0-1983-26B93CD51827}"/>
                    </a:ext>
                  </a:extLst>
                </p:cNvPr>
                <p:cNvPicPr/>
                <p:nvPr/>
              </p:nvPicPr>
              <p:blipFill>
                <a:blip r:embed="rId1294"/>
                <a:stretch>
                  <a:fillRect/>
                </a:stretch>
              </p:blipFill>
              <p:spPr>
                <a:xfrm>
                  <a:off x="3645137" y="4959823"/>
                  <a:ext cx="244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313" name="Freihand 312">
                  <a:extLst>
                    <a:ext uri="{FF2B5EF4-FFF2-40B4-BE49-F238E27FC236}">
                      <a16:creationId xmlns:a16="http://schemas.microsoft.com/office/drawing/2014/main" id="{54BB8B9B-BFB9-FBB0-C310-AE1F7965CA0C}"/>
                    </a:ext>
                  </a:extLst>
                </p14:cNvPr>
                <p14:cNvContentPartPr/>
                <p14:nvPr/>
              </p14:nvContentPartPr>
              <p14:xfrm>
                <a:off x="3995057" y="5089423"/>
                <a:ext cx="129960" cy="15480"/>
              </p14:xfrm>
            </p:contentPart>
          </mc:Choice>
          <mc:Fallback>
            <p:pic>
              <p:nvPicPr>
                <p:cNvPr id="313" name="Freihand 312">
                  <a:extLst>
                    <a:ext uri="{FF2B5EF4-FFF2-40B4-BE49-F238E27FC236}">
                      <a16:creationId xmlns:a16="http://schemas.microsoft.com/office/drawing/2014/main" id="{54BB8B9B-BFB9-FBB0-C310-AE1F7965CA0C}"/>
                    </a:ext>
                  </a:extLst>
                </p:cNvPr>
                <p:cNvPicPr/>
                <p:nvPr/>
              </p:nvPicPr>
              <p:blipFill>
                <a:blip r:embed="rId1296"/>
                <a:stretch>
                  <a:fillRect/>
                </a:stretch>
              </p:blipFill>
              <p:spPr>
                <a:xfrm>
                  <a:off x="3988937" y="5083303"/>
                  <a:ext cx="142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314" name="Freihand 313">
                  <a:extLst>
                    <a:ext uri="{FF2B5EF4-FFF2-40B4-BE49-F238E27FC236}">
                      <a16:creationId xmlns:a16="http://schemas.microsoft.com/office/drawing/2014/main" id="{5B7DA47E-13E6-EED6-938F-F81E0AB2764C}"/>
                    </a:ext>
                  </a:extLst>
                </p14:cNvPr>
                <p14:cNvContentPartPr/>
                <p14:nvPr/>
              </p14:nvContentPartPr>
              <p14:xfrm>
                <a:off x="4211777" y="4949023"/>
                <a:ext cx="11880" cy="180360"/>
              </p14:xfrm>
            </p:contentPart>
          </mc:Choice>
          <mc:Fallback>
            <p:pic>
              <p:nvPicPr>
                <p:cNvPr id="314" name="Freihand 313">
                  <a:extLst>
                    <a:ext uri="{FF2B5EF4-FFF2-40B4-BE49-F238E27FC236}">
                      <a16:creationId xmlns:a16="http://schemas.microsoft.com/office/drawing/2014/main" id="{5B7DA47E-13E6-EED6-938F-F81E0AB2764C}"/>
                    </a:ext>
                  </a:extLst>
                </p:cNvPr>
                <p:cNvPicPr/>
                <p:nvPr/>
              </p:nvPicPr>
              <p:blipFill>
                <a:blip r:embed="rId1298"/>
                <a:stretch>
                  <a:fillRect/>
                </a:stretch>
              </p:blipFill>
              <p:spPr>
                <a:xfrm>
                  <a:off x="4205657" y="4942903"/>
                  <a:ext cx="24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315" name="Freihand 314">
                  <a:extLst>
                    <a:ext uri="{FF2B5EF4-FFF2-40B4-BE49-F238E27FC236}">
                      <a16:creationId xmlns:a16="http://schemas.microsoft.com/office/drawing/2014/main" id="{487422BE-8209-E875-12CF-D2E617F0D3DD}"/>
                    </a:ext>
                  </a:extLst>
                </p14:cNvPr>
                <p14:cNvContentPartPr/>
                <p14:nvPr/>
              </p14:nvContentPartPr>
              <p14:xfrm>
                <a:off x="4304297" y="4907263"/>
                <a:ext cx="98640" cy="208080"/>
              </p14:xfrm>
            </p:contentPart>
          </mc:Choice>
          <mc:Fallback>
            <p:pic>
              <p:nvPicPr>
                <p:cNvPr id="315" name="Freihand 314">
                  <a:extLst>
                    <a:ext uri="{FF2B5EF4-FFF2-40B4-BE49-F238E27FC236}">
                      <a16:creationId xmlns:a16="http://schemas.microsoft.com/office/drawing/2014/main" id="{487422BE-8209-E875-12CF-D2E617F0D3DD}"/>
                    </a:ext>
                  </a:extLst>
                </p:cNvPr>
                <p:cNvPicPr/>
                <p:nvPr/>
              </p:nvPicPr>
              <p:blipFill>
                <a:blip r:embed="rId1300"/>
                <a:stretch>
                  <a:fillRect/>
                </a:stretch>
              </p:blipFill>
              <p:spPr>
                <a:xfrm>
                  <a:off x="4298177" y="4901143"/>
                  <a:ext cx="1108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316" name="Freihand 315">
                  <a:extLst>
                    <a:ext uri="{FF2B5EF4-FFF2-40B4-BE49-F238E27FC236}">
                      <a16:creationId xmlns:a16="http://schemas.microsoft.com/office/drawing/2014/main" id="{A9076BA5-8EC7-9DA0-3220-559D905F5B9E}"/>
                    </a:ext>
                  </a:extLst>
                </p14:cNvPr>
                <p14:cNvContentPartPr/>
                <p14:nvPr/>
              </p14:nvContentPartPr>
              <p14:xfrm>
                <a:off x="4441097" y="4939663"/>
                <a:ext cx="235800" cy="186480"/>
              </p14:xfrm>
            </p:contentPart>
          </mc:Choice>
          <mc:Fallback>
            <p:pic>
              <p:nvPicPr>
                <p:cNvPr id="316" name="Freihand 315">
                  <a:extLst>
                    <a:ext uri="{FF2B5EF4-FFF2-40B4-BE49-F238E27FC236}">
                      <a16:creationId xmlns:a16="http://schemas.microsoft.com/office/drawing/2014/main" id="{A9076BA5-8EC7-9DA0-3220-559D905F5B9E}"/>
                    </a:ext>
                  </a:extLst>
                </p:cNvPr>
                <p:cNvPicPr/>
                <p:nvPr/>
              </p:nvPicPr>
              <p:blipFill>
                <a:blip r:embed="rId1302"/>
                <a:stretch>
                  <a:fillRect/>
                </a:stretch>
              </p:blipFill>
              <p:spPr>
                <a:xfrm>
                  <a:off x="4434977" y="4933543"/>
                  <a:ext cx="2480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317" name="Freihand 316">
                  <a:extLst>
                    <a:ext uri="{FF2B5EF4-FFF2-40B4-BE49-F238E27FC236}">
                      <a16:creationId xmlns:a16="http://schemas.microsoft.com/office/drawing/2014/main" id="{AB77C8F3-8686-01EC-F1A5-130D8B95D698}"/>
                    </a:ext>
                  </a:extLst>
                </p14:cNvPr>
                <p14:cNvContentPartPr/>
                <p14:nvPr/>
              </p14:nvContentPartPr>
              <p14:xfrm>
                <a:off x="4766537" y="5037583"/>
                <a:ext cx="81000" cy="120600"/>
              </p14:xfrm>
            </p:contentPart>
          </mc:Choice>
          <mc:Fallback>
            <p:pic>
              <p:nvPicPr>
                <p:cNvPr id="317" name="Freihand 316">
                  <a:extLst>
                    <a:ext uri="{FF2B5EF4-FFF2-40B4-BE49-F238E27FC236}">
                      <a16:creationId xmlns:a16="http://schemas.microsoft.com/office/drawing/2014/main" id="{AB77C8F3-8686-01EC-F1A5-130D8B95D698}"/>
                    </a:ext>
                  </a:extLst>
                </p:cNvPr>
                <p:cNvPicPr/>
                <p:nvPr/>
              </p:nvPicPr>
              <p:blipFill>
                <a:blip r:embed="rId1304"/>
                <a:stretch>
                  <a:fillRect/>
                </a:stretch>
              </p:blipFill>
              <p:spPr>
                <a:xfrm>
                  <a:off x="4760417" y="5031463"/>
                  <a:ext cx="93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318" name="Freihand 317">
                  <a:extLst>
                    <a:ext uri="{FF2B5EF4-FFF2-40B4-BE49-F238E27FC236}">
                      <a16:creationId xmlns:a16="http://schemas.microsoft.com/office/drawing/2014/main" id="{70828F5D-AB70-9DD4-3E32-2B7AB236AD2D}"/>
                    </a:ext>
                  </a:extLst>
                </p14:cNvPr>
                <p14:cNvContentPartPr/>
                <p14:nvPr/>
              </p14:nvContentPartPr>
              <p14:xfrm>
                <a:off x="4774457" y="4876663"/>
                <a:ext cx="14400" cy="6480"/>
              </p14:xfrm>
            </p:contentPart>
          </mc:Choice>
          <mc:Fallback>
            <p:pic>
              <p:nvPicPr>
                <p:cNvPr id="318" name="Freihand 317">
                  <a:extLst>
                    <a:ext uri="{FF2B5EF4-FFF2-40B4-BE49-F238E27FC236}">
                      <a16:creationId xmlns:a16="http://schemas.microsoft.com/office/drawing/2014/main" id="{70828F5D-AB70-9DD4-3E32-2B7AB236AD2D}"/>
                    </a:ext>
                  </a:extLst>
                </p:cNvPr>
                <p:cNvPicPr/>
                <p:nvPr/>
              </p:nvPicPr>
              <p:blipFill>
                <a:blip r:embed="rId1306"/>
                <a:stretch>
                  <a:fillRect/>
                </a:stretch>
              </p:blipFill>
              <p:spPr>
                <a:xfrm>
                  <a:off x="4768337" y="4870543"/>
                  <a:ext cx="26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731" name="Freihand 730">
                  <a:extLst>
                    <a:ext uri="{FF2B5EF4-FFF2-40B4-BE49-F238E27FC236}">
                      <a16:creationId xmlns:a16="http://schemas.microsoft.com/office/drawing/2014/main" id="{24A6A445-B57F-6E11-05B9-7AC2AD49D5AD}"/>
                    </a:ext>
                  </a:extLst>
                </p14:cNvPr>
                <p14:cNvContentPartPr/>
                <p14:nvPr/>
              </p14:nvContentPartPr>
              <p14:xfrm>
                <a:off x="993017" y="5648503"/>
                <a:ext cx="165240" cy="99720"/>
              </p14:xfrm>
            </p:contentPart>
          </mc:Choice>
          <mc:Fallback>
            <p:pic>
              <p:nvPicPr>
                <p:cNvPr id="731" name="Freihand 730">
                  <a:extLst>
                    <a:ext uri="{FF2B5EF4-FFF2-40B4-BE49-F238E27FC236}">
                      <a16:creationId xmlns:a16="http://schemas.microsoft.com/office/drawing/2014/main" id="{24A6A445-B57F-6E11-05B9-7AC2AD49D5AD}"/>
                    </a:ext>
                  </a:extLst>
                </p:cNvPr>
                <p:cNvPicPr/>
                <p:nvPr/>
              </p:nvPicPr>
              <p:blipFill>
                <a:blip r:embed="rId1308"/>
                <a:stretch>
                  <a:fillRect/>
                </a:stretch>
              </p:blipFill>
              <p:spPr>
                <a:xfrm>
                  <a:off x="986897" y="5642383"/>
                  <a:ext cx="177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737" name="Freihand 736">
                  <a:extLst>
                    <a:ext uri="{FF2B5EF4-FFF2-40B4-BE49-F238E27FC236}">
                      <a16:creationId xmlns:a16="http://schemas.microsoft.com/office/drawing/2014/main" id="{CF98690D-FD29-B0A5-6AC2-06331AA9AD7E}"/>
                    </a:ext>
                  </a:extLst>
                </p14:cNvPr>
                <p14:cNvContentPartPr/>
                <p14:nvPr/>
              </p14:nvContentPartPr>
              <p14:xfrm>
                <a:off x="1327097" y="5558503"/>
                <a:ext cx="18360" cy="137160"/>
              </p14:xfrm>
            </p:contentPart>
          </mc:Choice>
          <mc:Fallback>
            <p:pic>
              <p:nvPicPr>
                <p:cNvPr id="737" name="Freihand 736">
                  <a:extLst>
                    <a:ext uri="{FF2B5EF4-FFF2-40B4-BE49-F238E27FC236}">
                      <a16:creationId xmlns:a16="http://schemas.microsoft.com/office/drawing/2014/main" id="{CF98690D-FD29-B0A5-6AC2-06331AA9AD7E}"/>
                    </a:ext>
                  </a:extLst>
                </p:cNvPr>
                <p:cNvPicPr/>
                <p:nvPr/>
              </p:nvPicPr>
              <p:blipFill>
                <a:blip r:embed="rId1310"/>
                <a:stretch>
                  <a:fillRect/>
                </a:stretch>
              </p:blipFill>
              <p:spPr>
                <a:xfrm>
                  <a:off x="1320977" y="5552383"/>
                  <a:ext cx="30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743" name="Freihand 742">
                  <a:extLst>
                    <a:ext uri="{FF2B5EF4-FFF2-40B4-BE49-F238E27FC236}">
                      <a16:creationId xmlns:a16="http://schemas.microsoft.com/office/drawing/2014/main" id="{ECA26DBC-E419-79CC-BBF3-F86AC6A86253}"/>
                    </a:ext>
                  </a:extLst>
                </p14:cNvPr>
                <p14:cNvContentPartPr/>
                <p14:nvPr/>
              </p14:nvContentPartPr>
              <p14:xfrm>
                <a:off x="1401617" y="5565703"/>
                <a:ext cx="109080" cy="151560"/>
              </p14:xfrm>
            </p:contentPart>
          </mc:Choice>
          <mc:Fallback>
            <p:pic>
              <p:nvPicPr>
                <p:cNvPr id="743" name="Freihand 742">
                  <a:extLst>
                    <a:ext uri="{FF2B5EF4-FFF2-40B4-BE49-F238E27FC236}">
                      <a16:creationId xmlns:a16="http://schemas.microsoft.com/office/drawing/2014/main" id="{ECA26DBC-E419-79CC-BBF3-F86AC6A86253}"/>
                    </a:ext>
                  </a:extLst>
                </p:cNvPr>
                <p:cNvPicPr/>
                <p:nvPr/>
              </p:nvPicPr>
              <p:blipFill>
                <a:blip r:embed="rId1312"/>
                <a:stretch>
                  <a:fillRect/>
                </a:stretch>
              </p:blipFill>
              <p:spPr>
                <a:xfrm>
                  <a:off x="1395497" y="5559583"/>
                  <a:ext cx="121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744" name="Freihand 743">
                  <a:extLst>
                    <a:ext uri="{FF2B5EF4-FFF2-40B4-BE49-F238E27FC236}">
                      <a16:creationId xmlns:a16="http://schemas.microsoft.com/office/drawing/2014/main" id="{EEF00A36-3FD2-D19A-6AFC-9DCBA8C14D88}"/>
                    </a:ext>
                  </a:extLst>
                </p14:cNvPr>
                <p14:cNvContentPartPr/>
                <p14:nvPr/>
              </p14:nvContentPartPr>
              <p14:xfrm>
                <a:off x="1530857" y="5411263"/>
                <a:ext cx="57960" cy="135360"/>
              </p14:xfrm>
            </p:contentPart>
          </mc:Choice>
          <mc:Fallback>
            <p:pic>
              <p:nvPicPr>
                <p:cNvPr id="744" name="Freihand 743">
                  <a:extLst>
                    <a:ext uri="{FF2B5EF4-FFF2-40B4-BE49-F238E27FC236}">
                      <a16:creationId xmlns:a16="http://schemas.microsoft.com/office/drawing/2014/main" id="{EEF00A36-3FD2-D19A-6AFC-9DCBA8C14D88}"/>
                    </a:ext>
                  </a:extLst>
                </p:cNvPr>
                <p:cNvPicPr/>
                <p:nvPr/>
              </p:nvPicPr>
              <p:blipFill>
                <a:blip r:embed="rId1314"/>
                <a:stretch>
                  <a:fillRect/>
                </a:stretch>
              </p:blipFill>
              <p:spPr>
                <a:xfrm>
                  <a:off x="1524737" y="5405143"/>
                  <a:ext cx="70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319" name="Freihand 318">
                  <a:extLst>
                    <a:ext uri="{FF2B5EF4-FFF2-40B4-BE49-F238E27FC236}">
                      <a16:creationId xmlns:a16="http://schemas.microsoft.com/office/drawing/2014/main" id="{F4148F10-06C4-EEA7-308E-A5FA231172D9}"/>
                    </a:ext>
                  </a:extLst>
                </p14:cNvPr>
                <p14:cNvContentPartPr/>
                <p14:nvPr/>
              </p14:nvContentPartPr>
              <p14:xfrm>
                <a:off x="485777" y="5634103"/>
                <a:ext cx="107280" cy="222840"/>
              </p14:xfrm>
            </p:contentPart>
          </mc:Choice>
          <mc:Fallback>
            <p:pic>
              <p:nvPicPr>
                <p:cNvPr id="319" name="Freihand 318">
                  <a:extLst>
                    <a:ext uri="{FF2B5EF4-FFF2-40B4-BE49-F238E27FC236}">
                      <a16:creationId xmlns:a16="http://schemas.microsoft.com/office/drawing/2014/main" id="{F4148F10-06C4-EEA7-308E-A5FA231172D9}"/>
                    </a:ext>
                  </a:extLst>
                </p:cNvPr>
                <p:cNvPicPr/>
                <p:nvPr/>
              </p:nvPicPr>
              <p:blipFill>
                <a:blip r:embed="rId1316"/>
                <a:stretch>
                  <a:fillRect/>
                </a:stretch>
              </p:blipFill>
              <p:spPr>
                <a:xfrm>
                  <a:off x="479657" y="5627983"/>
                  <a:ext cx="119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709" name="Freihand 708">
                  <a:extLst>
                    <a:ext uri="{FF2B5EF4-FFF2-40B4-BE49-F238E27FC236}">
                      <a16:creationId xmlns:a16="http://schemas.microsoft.com/office/drawing/2014/main" id="{B787A68D-158B-106D-DB31-8C893616063C}"/>
                    </a:ext>
                  </a:extLst>
                </p14:cNvPr>
                <p14:cNvContentPartPr/>
                <p14:nvPr/>
              </p14:nvContentPartPr>
              <p14:xfrm>
                <a:off x="647417" y="5599183"/>
                <a:ext cx="157680" cy="266040"/>
              </p14:xfrm>
            </p:contentPart>
          </mc:Choice>
          <mc:Fallback>
            <p:pic>
              <p:nvPicPr>
                <p:cNvPr id="709" name="Freihand 708">
                  <a:extLst>
                    <a:ext uri="{FF2B5EF4-FFF2-40B4-BE49-F238E27FC236}">
                      <a16:creationId xmlns:a16="http://schemas.microsoft.com/office/drawing/2014/main" id="{B787A68D-158B-106D-DB31-8C893616063C}"/>
                    </a:ext>
                  </a:extLst>
                </p:cNvPr>
                <p:cNvPicPr/>
                <p:nvPr/>
              </p:nvPicPr>
              <p:blipFill>
                <a:blip r:embed="rId1318"/>
                <a:stretch>
                  <a:fillRect/>
                </a:stretch>
              </p:blipFill>
              <p:spPr>
                <a:xfrm>
                  <a:off x="641297" y="5593063"/>
                  <a:ext cx="1699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711" name="Freihand 710">
                  <a:extLst>
                    <a:ext uri="{FF2B5EF4-FFF2-40B4-BE49-F238E27FC236}">
                      <a16:creationId xmlns:a16="http://schemas.microsoft.com/office/drawing/2014/main" id="{A984C89B-AE8A-C682-57C3-0B4AF5C863F8}"/>
                    </a:ext>
                  </a:extLst>
                </p14:cNvPr>
                <p14:cNvContentPartPr/>
                <p14:nvPr/>
              </p14:nvContentPartPr>
              <p14:xfrm>
                <a:off x="827417" y="5511703"/>
                <a:ext cx="8640" cy="106920"/>
              </p14:xfrm>
            </p:contentPart>
          </mc:Choice>
          <mc:Fallback>
            <p:pic>
              <p:nvPicPr>
                <p:cNvPr id="711" name="Freihand 710">
                  <a:extLst>
                    <a:ext uri="{FF2B5EF4-FFF2-40B4-BE49-F238E27FC236}">
                      <a16:creationId xmlns:a16="http://schemas.microsoft.com/office/drawing/2014/main" id="{A984C89B-AE8A-C682-57C3-0B4AF5C863F8}"/>
                    </a:ext>
                  </a:extLst>
                </p:cNvPr>
                <p:cNvPicPr/>
                <p:nvPr/>
              </p:nvPicPr>
              <p:blipFill>
                <a:blip r:embed="rId1320"/>
                <a:stretch>
                  <a:fillRect/>
                </a:stretch>
              </p:blipFill>
              <p:spPr>
                <a:xfrm>
                  <a:off x="821297" y="5505583"/>
                  <a:ext cx="20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745" name="Freihand 744">
                  <a:extLst>
                    <a:ext uri="{FF2B5EF4-FFF2-40B4-BE49-F238E27FC236}">
                      <a16:creationId xmlns:a16="http://schemas.microsoft.com/office/drawing/2014/main" id="{940AAFFD-DE6A-0DC7-3406-5C38607F7770}"/>
                    </a:ext>
                  </a:extLst>
                </p14:cNvPr>
                <p14:cNvContentPartPr/>
                <p14:nvPr/>
              </p14:nvContentPartPr>
              <p14:xfrm>
                <a:off x="347177" y="5553103"/>
                <a:ext cx="73800" cy="90000"/>
              </p14:xfrm>
            </p:contentPart>
          </mc:Choice>
          <mc:Fallback>
            <p:pic>
              <p:nvPicPr>
                <p:cNvPr id="745" name="Freihand 744">
                  <a:extLst>
                    <a:ext uri="{FF2B5EF4-FFF2-40B4-BE49-F238E27FC236}">
                      <a16:creationId xmlns:a16="http://schemas.microsoft.com/office/drawing/2014/main" id="{940AAFFD-DE6A-0DC7-3406-5C38607F7770}"/>
                    </a:ext>
                  </a:extLst>
                </p:cNvPr>
                <p:cNvPicPr/>
                <p:nvPr/>
              </p:nvPicPr>
              <p:blipFill>
                <a:blip r:embed="rId1322"/>
                <a:stretch>
                  <a:fillRect/>
                </a:stretch>
              </p:blipFill>
              <p:spPr>
                <a:xfrm>
                  <a:off x="341057" y="5546983"/>
                  <a:ext cx="86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749" name="Freihand 748">
                  <a:extLst>
                    <a:ext uri="{FF2B5EF4-FFF2-40B4-BE49-F238E27FC236}">
                      <a16:creationId xmlns:a16="http://schemas.microsoft.com/office/drawing/2014/main" id="{60F5348A-3D05-DE0D-6540-4328A27E0A05}"/>
                    </a:ext>
                  </a:extLst>
                </p14:cNvPr>
                <p14:cNvContentPartPr/>
                <p14:nvPr/>
              </p14:nvContentPartPr>
              <p14:xfrm>
                <a:off x="1859537" y="5564263"/>
                <a:ext cx="135720" cy="178920"/>
              </p14:xfrm>
            </p:contentPart>
          </mc:Choice>
          <mc:Fallback>
            <p:pic>
              <p:nvPicPr>
                <p:cNvPr id="749" name="Freihand 748">
                  <a:extLst>
                    <a:ext uri="{FF2B5EF4-FFF2-40B4-BE49-F238E27FC236}">
                      <a16:creationId xmlns:a16="http://schemas.microsoft.com/office/drawing/2014/main" id="{60F5348A-3D05-DE0D-6540-4328A27E0A05}"/>
                    </a:ext>
                  </a:extLst>
                </p:cNvPr>
                <p:cNvPicPr/>
                <p:nvPr/>
              </p:nvPicPr>
              <p:blipFill>
                <a:blip r:embed="rId1324"/>
                <a:stretch>
                  <a:fillRect/>
                </a:stretch>
              </p:blipFill>
              <p:spPr>
                <a:xfrm>
                  <a:off x="1853417" y="5558143"/>
                  <a:ext cx="147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750" name="Freihand 749">
                  <a:extLst>
                    <a:ext uri="{FF2B5EF4-FFF2-40B4-BE49-F238E27FC236}">
                      <a16:creationId xmlns:a16="http://schemas.microsoft.com/office/drawing/2014/main" id="{E26EC367-4B03-F56D-0EDA-AD26FF2239CB}"/>
                    </a:ext>
                  </a:extLst>
                </p14:cNvPr>
                <p14:cNvContentPartPr/>
                <p14:nvPr/>
              </p14:nvContentPartPr>
              <p14:xfrm>
                <a:off x="1926497" y="5555263"/>
                <a:ext cx="95400" cy="23040"/>
              </p14:xfrm>
            </p:contentPart>
          </mc:Choice>
          <mc:Fallback>
            <p:pic>
              <p:nvPicPr>
                <p:cNvPr id="750" name="Freihand 749">
                  <a:extLst>
                    <a:ext uri="{FF2B5EF4-FFF2-40B4-BE49-F238E27FC236}">
                      <a16:creationId xmlns:a16="http://schemas.microsoft.com/office/drawing/2014/main" id="{E26EC367-4B03-F56D-0EDA-AD26FF2239CB}"/>
                    </a:ext>
                  </a:extLst>
                </p:cNvPr>
                <p:cNvPicPr/>
                <p:nvPr/>
              </p:nvPicPr>
              <p:blipFill>
                <a:blip r:embed="rId1326"/>
                <a:stretch>
                  <a:fillRect/>
                </a:stretch>
              </p:blipFill>
              <p:spPr>
                <a:xfrm>
                  <a:off x="1920377" y="5549143"/>
                  <a:ext cx="107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751" name="Freihand 750">
                  <a:extLst>
                    <a:ext uri="{FF2B5EF4-FFF2-40B4-BE49-F238E27FC236}">
                      <a16:creationId xmlns:a16="http://schemas.microsoft.com/office/drawing/2014/main" id="{488C3B4E-3229-AB77-8F9F-1642FD07A299}"/>
                    </a:ext>
                  </a:extLst>
                </p14:cNvPr>
                <p14:cNvContentPartPr/>
                <p14:nvPr/>
              </p14:nvContentPartPr>
              <p14:xfrm>
                <a:off x="2087057" y="5541583"/>
                <a:ext cx="278640" cy="131400"/>
              </p14:xfrm>
            </p:contentPart>
          </mc:Choice>
          <mc:Fallback>
            <p:pic>
              <p:nvPicPr>
                <p:cNvPr id="751" name="Freihand 750">
                  <a:extLst>
                    <a:ext uri="{FF2B5EF4-FFF2-40B4-BE49-F238E27FC236}">
                      <a16:creationId xmlns:a16="http://schemas.microsoft.com/office/drawing/2014/main" id="{488C3B4E-3229-AB77-8F9F-1642FD07A299}"/>
                    </a:ext>
                  </a:extLst>
                </p:cNvPr>
                <p:cNvPicPr/>
                <p:nvPr/>
              </p:nvPicPr>
              <p:blipFill>
                <a:blip r:embed="rId1328"/>
                <a:stretch>
                  <a:fillRect/>
                </a:stretch>
              </p:blipFill>
              <p:spPr>
                <a:xfrm>
                  <a:off x="2080937" y="5535463"/>
                  <a:ext cx="290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752" name="Freihand 751">
                  <a:extLst>
                    <a:ext uri="{FF2B5EF4-FFF2-40B4-BE49-F238E27FC236}">
                      <a16:creationId xmlns:a16="http://schemas.microsoft.com/office/drawing/2014/main" id="{ED1A8C2D-9C9C-E82E-FE80-22B1CA37A8EB}"/>
                    </a:ext>
                  </a:extLst>
                </p14:cNvPr>
                <p14:cNvContentPartPr/>
                <p14:nvPr/>
              </p14:nvContentPartPr>
              <p14:xfrm>
                <a:off x="2490257" y="5546263"/>
                <a:ext cx="101520" cy="110520"/>
              </p14:xfrm>
            </p:contentPart>
          </mc:Choice>
          <mc:Fallback>
            <p:pic>
              <p:nvPicPr>
                <p:cNvPr id="752" name="Freihand 751">
                  <a:extLst>
                    <a:ext uri="{FF2B5EF4-FFF2-40B4-BE49-F238E27FC236}">
                      <a16:creationId xmlns:a16="http://schemas.microsoft.com/office/drawing/2014/main" id="{ED1A8C2D-9C9C-E82E-FE80-22B1CA37A8EB}"/>
                    </a:ext>
                  </a:extLst>
                </p:cNvPr>
                <p:cNvPicPr/>
                <p:nvPr/>
              </p:nvPicPr>
              <p:blipFill>
                <a:blip r:embed="rId1330"/>
                <a:stretch>
                  <a:fillRect/>
                </a:stretch>
              </p:blipFill>
              <p:spPr>
                <a:xfrm>
                  <a:off x="2484137" y="5540143"/>
                  <a:ext cx="113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753" name="Freihand 752">
                  <a:extLst>
                    <a:ext uri="{FF2B5EF4-FFF2-40B4-BE49-F238E27FC236}">
                      <a16:creationId xmlns:a16="http://schemas.microsoft.com/office/drawing/2014/main" id="{DF1518B3-5B69-0420-38D6-625E7F54229C}"/>
                    </a:ext>
                  </a:extLst>
                </p14:cNvPr>
                <p14:cNvContentPartPr/>
                <p14:nvPr/>
              </p14:nvContentPartPr>
              <p14:xfrm>
                <a:off x="2681417" y="5517103"/>
                <a:ext cx="75240" cy="170280"/>
              </p14:xfrm>
            </p:contentPart>
          </mc:Choice>
          <mc:Fallback>
            <p:pic>
              <p:nvPicPr>
                <p:cNvPr id="753" name="Freihand 752">
                  <a:extLst>
                    <a:ext uri="{FF2B5EF4-FFF2-40B4-BE49-F238E27FC236}">
                      <a16:creationId xmlns:a16="http://schemas.microsoft.com/office/drawing/2014/main" id="{DF1518B3-5B69-0420-38D6-625E7F54229C}"/>
                    </a:ext>
                  </a:extLst>
                </p:cNvPr>
                <p:cNvPicPr/>
                <p:nvPr/>
              </p:nvPicPr>
              <p:blipFill>
                <a:blip r:embed="rId1332"/>
                <a:stretch>
                  <a:fillRect/>
                </a:stretch>
              </p:blipFill>
              <p:spPr>
                <a:xfrm>
                  <a:off x="2675297" y="5510983"/>
                  <a:ext cx="87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754" name="Freihand 753">
                  <a:extLst>
                    <a:ext uri="{FF2B5EF4-FFF2-40B4-BE49-F238E27FC236}">
                      <a16:creationId xmlns:a16="http://schemas.microsoft.com/office/drawing/2014/main" id="{13A55593-2D49-0DFF-99F5-04343A959E58}"/>
                    </a:ext>
                  </a:extLst>
                </p14:cNvPr>
                <p14:cNvContentPartPr/>
                <p14:nvPr/>
              </p14:nvContentPartPr>
              <p14:xfrm>
                <a:off x="2677817" y="5498743"/>
                <a:ext cx="247320" cy="138600"/>
              </p14:xfrm>
            </p:contentPart>
          </mc:Choice>
          <mc:Fallback>
            <p:pic>
              <p:nvPicPr>
                <p:cNvPr id="754" name="Freihand 753">
                  <a:extLst>
                    <a:ext uri="{FF2B5EF4-FFF2-40B4-BE49-F238E27FC236}">
                      <a16:creationId xmlns:a16="http://schemas.microsoft.com/office/drawing/2014/main" id="{13A55593-2D49-0DFF-99F5-04343A959E58}"/>
                    </a:ext>
                  </a:extLst>
                </p:cNvPr>
                <p:cNvPicPr/>
                <p:nvPr/>
              </p:nvPicPr>
              <p:blipFill>
                <a:blip r:embed="rId1334"/>
                <a:stretch>
                  <a:fillRect/>
                </a:stretch>
              </p:blipFill>
              <p:spPr>
                <a:xfrm>
                  <a:off x="2671697" y="5492623"/>
                  <a:ext cx="259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755" name="Freihand 754">
                  <a:extLst>
                    <a:ext uri="{FF2B5EF4-FFF2-40B4-BE49-F238E27FC236}">
                      <a16:creationId xmlns:a16="http://schemas.microsoft.com/office/drawing/2014/main" id="{B330936F-0B47-9BB6-4143-4C69793FBC1C}"/>
                    </a:ext>
                  </a:extLst>
                </p14:cNvPr>
                <p14:cNvContentPartPr/>
                <p14:nvPr/>
              </p14:nvContentPartPr>
              <p14:xfrm>
                <a:off x="2956097" y="5486863"/>
                <a:ext cx="108000" cy="154080"/>
              </p14:xfrm>
            </p:contentPart>
          </mc:Choice>
          <mc:Fallback>
            <p:pic>
              <p:nvPicPr>
                <p:cNvPr id="755" name="Freihand 754">
                  <a:extLst>
                    <a:ext uri="{FF2B5EF4-FFF2-40B4-BE49-F238E27FC236}">
                      <a16:creationId xmlns:a16="http://schemas.microsoft.com/office/drawing/2014/main" id="{B330936F-0B47-9BB6-4143-4C69793FBC1C}"/>
                    </a:ext>
                  </a:extLst>
                </p:cNvPr>
                <p:cNvPicPr/>
                <p:nvPr/>
              </p:nvPicPr>
              <p:blipFill>
                <a:blip r:embed="rId1336"/>
                <a:stretch>
                  <a:fillRect/>
                </a:stretch>
              </p:blipFill>
              <p:spPr>
                <a:xfrm>
                  <a:off x="2949977" y="5480743"/>
                  <a:ext cx="120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756" name="Freihand 755">
                  <a:extLst>
                    <a:ext uri="{FF2B5EF4-FFF2-40B4-BE49-F238E27FC236}">
                      <a16:creationId xmlns:a16="http://schemas.microsoft.com/office/drawing/2014/main" id="{F82790ED-52DE-0CBC-1658-F597DE310F5B}"/>
                    </a:ext>
                  </a:extLst>
                </p14:cNvPr>
                <p14:cNvContentPartPr/>
                <p14:nvPr/>
              </p14:nvContentPartPr>
              <p14:xfrm>
                <a:off x="3208457" y="5391463"/>
                <a:ext cx="48960" cy="255600"/>
              </p14:xfrm>
            </p:contentPart>
          </mc:Choice>
          <mc:Fallback>
            <p:pic>
              <p:nvPicPr>
                <p:cNvPr id="756" name="Freihand 755">
                  <a:extLst>
                    <a:ext uri="{FF2B5EF4-FFF2-40B4-BE49-F238E27FC236}">
                      <a16:creationId xmlns:a16="http://schemas.microsoft.com/office/drawing/2014/main" id="{F82790ED-52DE-0CBC-1658-F597DE310F5B}"/>
                    </a:ext>
                  </a:extLst>
                </p:cNvPr>
                <p:cNvPicPr/>
                <p:nvPr/>
              </p:nvPicPr>
              <p:blipFill>
                <a:blip r:embed="rId1338"/>
                <a:stretch>
                  <a:fillRect/>
                </a:stretch>
              </p:blipFill>
              <p:spPr>
                <a:xfrm>
                  <a:off x="3202337" y="5385343"/>
                  <a:ext cx="612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757" name="Freihand 756">
                  <a:extLst>
                    <a:ext uri="{FF2B5EF4-FFF2-40B4-BE49-F238E27FC236}">
                      <a16:creationId xmlns:a16="http://schemas.microsoft.com/office/drawing/2014/main" id="{33341A2A-D0BD-A87E-A05E-74DB955C94F4}"/>
                    </a:ext>
                  </a:extLst>
                </p14:cNvPr>
                <p14:cNvContentPartPr/>
                <p14:nvPr/>
              </p14:nvContentPartPr>
              <p14:xfrm>
                <a:off x="3363617" y="5512063"/>
                <a:ext cx="157680" cy="88560"/>
              </p14:xfrm>
            </p:contentPart>
          </mc:Choice>
          <mc:Fallback>
            <p:pic>
              <p:nvPicPr>
                <p:cNvPr id="757" name="Freihand 756">
                  <a:extLst>
                    <a:ext uri="{FF2B5EF4-FFF2-40B4-BE49-F238E27FC236}">
                      <a16:creationId xmlns:a16="http://schemas.microsoft.com/office/drawing/2014/main" id="{33341A2A-D0BD-A87E-A05E-74DB955C94F4}"/>
                    </a:ext>
                  </a:extLst>
                </p:cNvPr>
                <p:cNvPicPr/>
                <p:nvPr/>
              </p:nvPicPr>
              <p:blipFill>
                <a:blip r:embed="rId1340"/>
                <a:stretch>
                  <a:fillRect/>
                </a:stretch>
              </p:blipFill>
              <p:spPr>
                <a:xfrm>
                  <a:off x="3357497" y="5505943"/>
                  <a:ext cx="169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758" name="Freihand 757">
                  <a:extLst>
                    <a:ext uri="{FF2B5EF4-FFF2-40B4-BE49-F238E27FC236}">
                      <a16:creationId xmlns:a16="http://schemas.microsoft.com/office/drawing/2014/main" id="{5C283A2F-25C1-43B7-F3F6-F67635EF552E}"/>
                    </a:ext>
                  </a:extLst>
                </p14:cNvPr>
                <p14:cNvContentPartPr/>
                <p14:nvPr/>
              </p14:nvContentPartPr>
              <p14:xfrm>
                <a:off x="3622817" y="5508103"/>
                <a:ext cx="117360" cy="132480"/>
              </p14:xfrm>
            </p:contentPart>
          </mc:Choice>
          <mc:Fallback>
            <p:pic>
              <p:nvPicPr>
                <p:cNvPr id="758" name="Freihand 757">
                  <a:extLst>
                    <a:ext uri="{FF2B5EF4-FFF2-40B4-BE49-F238E27FC236}">
                      <a16:creationId xmlns:a16="http://schemas.microsoft.com/office/drawing/2014/main" id="{5C283A2F-25C1-43B7-F3F6-F67635EF552E}"/>
                    </a:ext>
                  </a:extLst>
                </p:cNvPr>
                <p:cNvPicPr/>
                <p:nvPr/>
              </p:nvPicPr>
              <p:blipFill>
                <a:blip r:embed="rId1342"/>
                <a:stretch>
                  <a:fillRect/>
                </a:stretch>
              </p:blipFill>
              <p:spPr>
                <a:xfrm>
                  <a:off x="3616697" y="5501983"/>
                  <a:ext cx="129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759" name="Freihand 758">
                  <a:extLst>
                    <a:ext uri="{FF2B5EF4-FFF2-40B4-BE49-F238E27FC236}">
                      <a16:creationId xmlns:a16="http://schemas.microsoft.com/office/drawing/2014/main" id="{8DA6A794-7052-84C7-7588-1346EAD7DC27}"/>
                    </a:ext>
                  </a:extLst>
                </p14:cNvPr>
                <p14:cNvContentPartPr/>
                <p14:nvPr/>
              </p14:nvContentPartPr>
              <p14:xfrm>
                <a:off x="3655217" y="5472823"/>
                <a:ext cx="66960" cy="21960"/>
              </p14:xfrm>
            </p:contentPart>
          </mc:Choice>
          <mc:Fallback>
            <p:pic>
              <p:nvPicPr>
                <p:cNvPr id="759" name="Freihand 758">
                  <a:extLst>
                    <a:ext uri="{FF2B5EF4-FFF2-40B4-BE49-F238E27FC236}">
                      <a16:creationId xmlns:a16="http://schemas.microsoft.com/office/drawing/2014/main" id="{8DA6A794-7052-84C7-7588-1346EAD7DC27}"/>
                    </a:ext>
                  </a:extLst>
                </p:cNvPr>
                <p:cNvPicPr/>
                <p:nvPr/>
              </p:nvPicPr>
              <p:blipFill>
                <a:blip r:embed="rId1344"/>
                <a:stretch>
                  <a:fillRect/>
                </a:stretch>
              </p:blipFill>
              <p:spPr>
                <a:xfrm>
                  <a:off x="3649097" y="5466703"/>
                  <a:ext cx="79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760" name="Freihand 759">
                  <a:extLst>
                    <a:ext uri="{FF2B5EF4-FFF2-40B4-BE49-F238E27FC236}">
                      <a16:creationId xmlns:a16="http://schemas.microsoft.com/office/drawing/2014/main" id="{8BEEAD7E-3504-1907-F5A1-2264C4C8DFA3}"/>
                    </a:ext>
                  </a:extLst>
                </p14:cNvPr>
                <p14:cNvContentPartPr/>
                <p14:nvPr/>
              </p14:nvContentPartPr>
              <p14:xfrm>
                <a:off x="3853937" y="5428183"/>
                <a:ext cx="264600" cy="168480"/>
              </p14:xfrm>
            </p:contentPart>
          </mc:Choice>
          <mc:Fallback>
            <p:pic>
              <p:nvPicPr>
                <p:cNvPr id="760" name="Freihand 759">
                  <a:extLst>
                    <a:ext uri="{FF2B5EF4-FFF2-40B4-BE49-F238E27FC236}">
                      <a16:creationId xmlns:a16="http://schemas.microsoft.com/office/drawing/2014/main" id="{8BEEAD7E-3504-1907-F5A1-2264C4C8DFA3}"/>
                    </a:ext>
                  </a:extLst>
                </p:cNvPr>
                <p:cNvPicPr/>
                <p:nvPr/>
              </p:nvPicPr>
              <p:blipFill>
                <a:blip r:embed="rId1346"/>
                <a:stretch>
                  <a:fillRect/>
                </a:stretch>
              </p:blipFill>
              <p:spPr>
                <a:xfrm>
                  <a:off x="3847817" y="5422063"/>
                  <a:ext cx="276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761" name="Freihand 760">
                  <a:extLst>
                    <a:ext uri="{FF2B5EF4-FFF2-40B4-BE49-F238E27FC236}">
                      <a16:creationId xmlns:a16="http://schemas.microsoft.com/office/drawing/2014/main" id="{8A1EF987-D2D7-B080-85E2-80134E623DE6}"/>
                    </a:ext>
                  </a:extLst>
                </p14:cNvPr>
                <p14:cNvContentPartPr/>
                <p14:nvPr/>
              </p14:nvContentPartPr>
              <p14:xfrm>
                <a:off x="4246337" y="5510623"/>
                <a:ext cx="112320" cy="26280"/>
              </p14:xfrm>
            </p:contentPart>
          </mc:Choice>
          <mc:Fallback>
            <p:pic>
              <p:nvPicPr>
                <p:cNvPr id="761" name="Freihand 760">
                  <a:extLst>
                    <a:ext uri="{FF2B5EF4-FFF2-40B4-BE49-F238E27FC236}">
                      <a16:creationId xmlns:a16="http://schemas.microsoft.com/office/drawing/2014/main" id="{8A1EF987-D2D7-B080-85E2-80134E623DE6}"/>
                    </a:ext>
                  </a:extLst>
                </p:cNvPr>
                <p:cNvPicPr/>
                <p:nvPr/>
              </p:nvPicPr>
              <p:blipFill>
                <a:blip r:embed="rId1348"/>
                <a:stretch>
                  <a:fillRect/>
                </a:stretch>
              </p:blipFill>
              <p:spPr>
                <a:xfrm>
                  <a:off x="4240217" y="5504503"/>
                  <a:ext cx="124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762" name="Freihand 761">
                  <a:extLst>
                    <a:ext uri="{FF2B5EF4-FFF2-40B4-BE49-F238E27FC236}">
                      <a16:creationId xmlns:a16="http://schemas.microsoft.com/office/drawing/2014/main" id="{BF0D6C97-A078-290E-4726-D1A1B18A79F8}"/>
                    </a:ext>
                  </a:extLst>
                </p14:cNvPr>
                <p14:cNvContentPartPr/>
                <p14:nvPr/>
              </p14:nvContentPartPr>
              <p14:xfrm>
                <a:off x="4445417" y="5410183"/>
                <a:ext cx="6480" cy="184320"/>
              </p14:xfrm>
            </p:contentPart>
          </mc:Choice>
          <mc:Fallback>
            <p:pic>
              <p:nvPicPr>
                <p:cNvPr id="762" name="Freihand 761">
                  <a:extLst>
                    <a:ext uri="{FF2B5EF4-FFF2-40B4-BE49-F238E27FC236}">
                      <a16:creationId xmlns:a16="http://schemas.microsoft.com/office/drawing/2014/main" id="{BF0D6C97-A078-290E-4726-D1A1B18A79F8}"/>
                    </a:ext>
                  </a:extLst>
                </p:cNvPr>
                <p:cNvPicPr/>
                <p:nvPr/>
              </p:nvPicPr>
              <p:blipFill>
                <a:blip r:embed="rId1350"/>
                <a:stretch>
                  <a:fillRect/>
                </a:stretch>
              </p:blipFill>
              <p:spPr>
                <a:xfrm>
                  <a:off x="4439297" y="5404063"/>
                  <a:ext cx="18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763" name="Freihand 762">
                  <a:extLst>
                    <a:ext uri="{FF2B5EF4-FFF2-40B4-BE49-F238E27FC236}">
                      <a16:creationId xmlns:a16="http://schemas.microsoft.com/office/drawing/2014/main" id="{F6FD6C4E-697C-81A1-5CDE-BE4A724CF6F3}"/>
                    </a:ext>
                  </a:extLst>
                </p14:cNvPr>
                <p14:cNvContentPartPr/>
                <p14:nvPr/>
              </p14:nvContentPartPr>
              <p14:xfrm>
                <a:off x="4512017" y="5375263"/>
                <a:ext cx="117720" cy="214920"/>
              </p14:xfrm>
            </p:contentPart>
          </mc:Choice>
          <mc:Fallback>
            <p:pic>
              <p:nvPicPr>
                <p:cNvPr id="763" name="Freihand 762">
                  <a:extLst>
                    <a:ext uri="{FF2B5EF4-FFF2-40B4-BE49-F238E27FC236}">
                      <a16:creationId xmlns:a16="http://schemas.microsoft.com/office/drawing/2014/main" id="{F6FD6C4E-697C-81A1-5CDE-BE4A724CF6F3}"/>
                    </a:ext>
                  </a:extLst>
                </p:cNvPr>
                <p:cNvPicPr/>
                <p:nvPr/>
              </p:nvPicPr>
              <p:blipFill>
                <a:blip r:embed="rId1352"/>
                <a:stretch>
                  <a:fillRect/>
                </a:stretch>
              </p:blipFill>
              <p:spPr>
                <a:xfrm>
                  <a:off x="4505897" y="5369143"/>
                  <a:ext cx="1299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764" name="Freihand 763">
                  <a:extLst>
                    <a:ext uri="{FF2B5EF4-FFF2-40B4-BE49-F238E27FC236}">
                      <a16:creationId xmlns:a16="http://schemas.microsoft.com/office/drawing/2014/main" id="{0C854D66-BFC5-7755-ECE5-74D4395B1A91}"/>
                    </a:ext>
                  </a:extLst>
                </p14:cNvPr>
                <p14:cNvContentPartPr/>
                <p14:nvPr/>
              </p14:nvContentPartPr>
              <p14:xfrm>
                <a:off x="4643777" y="5394343"/>
                <a:ext cx="82440" cy="159120"/>
              </p14:xfrm>
            </p:contentPart>
          </mc:Choice>
          <mc:Fallback>
            <p:pic>
              <p:nvPicPr>
                <p:cNvPr id="764" name="Freihand 763">
                  <a:extLst>
                    <a:ext uri="{FF2B5EF4-FFF2-40B4-BE49-F238E27FC236}">
                      <a16:creationId xmlns:a16="http://schemas.microsoft.com/office/drawing/2014/main" id="{0C854D66-BFC5-7755-ECE5-74D4395B1A91}"/>
                    </a:ext>
                  </a:extLst>
                </p:cNvPr>
                <p:cNvPicPr/>
                <p:nvPr/>
              </p:nvPicPr>
              <p:blipFill>
                <a:blip r:embed="rId1354"/>
                <a:stretch>
                  <a:fillRect/>
                </a:stretch>
              </p:blipFill>
              <p:spPr>
                <a:xfrm>
                  <a:off x="4637657" y="5388223"/>
                  <a:ext cx="94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765" name="Freihand 764">
                  <a:extLst>
                    <a:ext uri="{FF2B5EF4-FFF2-40B4-BE49-F238E27FC236}">
                      <a16:creationId xmlns:a16="http://schemas.microsoft.com/office/drawing/2014/main" id="{3D555F52-B6D7-6798-63D4-527ACD1238B3}"/>
                    </a:ext>
                  </a:extLst>
                </p14:cNvPr>
                <p14:cNvContentPartPr/>
                <p14:nvPr/>
              </p14:nvContentPartPr>
              <p14:xfrm>
                <a:off x="4779857" y="5377423"/>
                <a:ext cx="93600" cy="139680"/>
              </p14:xfrm>
            </p:contentPart>
          </mc:Choice>
          <mc:Fallback>
            <p:pic>
              <p:nvPicPr>
                <p:cNvPr id="765" name="Freihand 764">
                  <a:extLst>
                    <a:ext uri="{FF2B5EF4-FFF2-40B4-BE49-F238E27FC236}">
                      <a16:creationId xmlns:a16="http://schemas.microsoft.com/office/drawing/2014/main" id="{3D555F52-B6D7-6798-63D4-527ACD1238B3}"/>
                    </a:ext>
                  </a:extLst>
                </p:cNvPr>
                <p:cNvPicPr/>
                <p:nvPr/>
              </p:nvPicPr>
              <p:blipFill>
                <a:blip r:embed="rId1356"/>
                <a:stretch>
                  <a:fillRect/>
                </a:stretch>
              </p:blipFill>
              <p:spPr>
                <a:xfrm>
                  <a:off x="4773737" y="5371303"/>
                  <a:ext cx="105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766" name="Freihand 765">
                  <a:extLst>
                    <a:ext uri="{FF2B5EF4-FFF2-40B4-BE49-F238E27FC236}">
                      <a16:creationId xmlns:a16="http://schemas.microsoft.com/office/drawing/2014/main" id="{82ED582D-A93D-1342-C284-3BB34E0DA862}"/>
                    </a:ext>
                  </a:extLst>
                </p14:cNvPr>
                <p14:cNvContentPartPr/>
                <p14:nvPr/>
              </p14:nvContentPartPr>
              <p14:xfrm>
                <a:off x="4930337" y="5314423"/>
                <a:ext cx="126000" cy="252720"/>
              </p14:xfrm>
            </p:contentPart>
          </mc:Choice>
          <mc:Fallback>
            <p:pic>
              <p:nvPicPr>
                <p:cNvPr id="766" name="Freihand 765">
                  <a:extLst>
                    <a:ext uri="{FF2B5EF4-FFF2-40B4-BE49-F238E27FC236}">
                      <a16:creationId xmlns:a16="http://schemas.microsoft.com/office/drawing/2014/main" id="{82ED582D-A93D-1342-C284-3BB34E0DA862}"/>
                    </a:ext>
                  </a:extLst>
                </p:cNvPr>
                <p:cNvPicPr/>
                <p:nvPr/>
              </p:nvPicPr>
              <p:blipFill>
                <a:blip r:embed="rId1358"/>
                <a:stretch>
                  <a:fillRect/>
                </a:stretch>
              </p:blipFill>
              <p:spPr>
                <a:xfrm>
                  <a:off x="4924217" y="5308303"/>
                  <a:ext cx="1382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767" name="Freihand 766">
                  <a:extLst>
                    <a:ext uri="{FF2B5EF4-FFF2-40B4-BE49-F238E27FC236}">
                      <a16:creationId xmlns:a16="http://schemas.microsoft.com/office/drawing/2014/main" id="{092CDD99-3204-7F7A-2C75-206DF746033A}"/>
                    </a:ext>
                  </a:extLst>
                </p14:cNvPr>
                <p14:cNvContentPartPr/>
                <p14:nvPr/>
              </p14:nvContentPartPr>
              <p14:xfrm>
                <a:off x="3657737" y="5340343"/>
                <a:ext cx="413280" cy="454320"/>
              </p14:xfrm>
            </p:contentPart>
          </mc:Choice>
          <mc:Fallback>
            <p:pic>
              <p:nvPicPr>
                <p:cNvPr id="767" name="Freihand 766">
                  <a:extLst>
                    <a:ext uri="{FF2B5EF4-FFF2-40B4-BE49-F238E27FC236}">
                      <a16:creationId xmlns:a16="http://schemas.microsoft.com/office/drawing/2014/main" id="{092CDD99-3204-7F7A-2C75-206DF746033A}"/>
                    </a:ext>
                  </a:extLst>
                </p:cNvPr>
                <p:cNvPicPr/>
                <p:nvPr/>
              </p:nvPicPr>
              <p:blipFill>
                <a:blip r:embed="rId1360"/>
                <a:stretch>
                  <a:fillRect/>
                </a:stretch>
              </p:blipFill>
              <p:spPr>
                <a:xfrm>
                  <a:off x="3651617" y="5334223"/>
                  <a:ext cx="42552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320" name="Freihand 319">
                  <a:extLst>
                    <a:ext uri="{FF2B5EF4-FFF2-40B4-BE49-F238E27FC236}">
                      <a16:creationId xmlns:a16="http://schemas.microsoft.com/office/drawing/2014/main" id="{E3048B2C-B551-378A-73D5-8FBB6B24FD8B}"/>
                    </a:ext>
                  </a:extLst>
                </p14:cNvPr>
                <p14:cNvContentPartPr/>
                <p14:nvPr/>
              </p14:nvContentPartPr>
              <p14:xfrm>
                <a:off x="2066897" y="5475343"/>
                <a:ext cx="288000" cy="359280"/>
              </p14:xfrm>
            </p:contentPart>
          </mc:Choice>
          <mc:Fallback>
            <p:pic>
              <p:nvPicPr>
                <p:cNvPr id="320" name="Freihand 319">
                  <a:extLst>
                    <a:ext uri="{FF2B5EF4-FFF2-40B4-BE49-F238E27FC236}">
                      <a16:creationId xmlns:a16="http://schemas.microsoft.com/office/drawing/2014/main" id="{E3048B2C-B551-378A-73D5-8FBB6B24FD8B}"/>
                    </a:ext>
                  </a:extLst>
                </p:cNvPr>
                <p:cNvPicPr/>
                <p:nvPr/>
              </p:nvPicPr>
              <p:blipFill>
                <a:blip r:embed="rId1362"/>
                <a:stretch>
                  <a:fillRect/>
                </a:stretch>
              </p:blipFill>
              <p:spPr>
                <a:xfrm>
                  <a:off x="2060777" y="5469223"/>
                  <a:ext cx="30024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322" name="Freihand 321">
                  <a:extLst>
                    <a:ext uri="{FF2B5EF4-FFF2-40B4-BE49-F238E27FC236}">
                      <a16:creationId xmlns:a16="http://schemas.microsoft.com/office/drawing/2014/main" id="{A5B3497E-D4EE-9825-2CF5-17D089252441}"/>
                    </a:ext>
                  </a:extLst>
                </p14:cNvPr>
                <p14:cNvContentPartPr/>
                <p14:nvPr/>
              </p14:nvContentPartPr>
              <p14:xfrm>
                <a:off x="5256857" y="5418823"/>
                <a:ext cx="124560" cy="4680"/>
              </p14:xfrm>
            </p:contentPart>
          </mc:Choice>
          <mc:Fallback>
            <p:pic>
              <p:nvPicPr>
                <p:cNvPr id="322" name="Freihand 321">
                  <a:extLst>
                    <a:ext uri="{FF2B5EF4-FFF2-40B4-BE49-F238E27FC236}">
                      <a16:creationId xmlns:a16="http://schemas.microsoft.com/office/drawing/2014/main" id="{A5B3497E-D4EE-9825-2CF5-17D089252441}"/>
                    </a:ext>
                  </a:extLst>
                </p:cNvPr>
                <p:cNvPicPr/>
                <p:nvPr/>
              </p:nvPicPr>
              <p:blipFill>
                <a:blip r:embed="rId1364"/>
                <a:stretch>
                  <a:fillRect/>
                </a:stretch>
              </p:blipFill>
              <p:spPr>
                <a:xfrm>
                  <a:off x="5250737" y="5412703"/>
                  <a:ext cx="136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323" name="Freihand 322">
                  <a:extLst>
                    <a:ext uri="{FF2B5EF4-FFF2-40B4-BE49-F238E27FC236}">
                      <a16:creationId xmlns:a16="http://schemas.microsoft.com/office/drawing/2014/main" id="{00266F4F-BB5F-BDD7-343E-CC7BD737DFF3}"/>
                    </a:ext>
                  </a:extLst>
                </p14:cNvPr>
                <p14:cNvContentPartPr/>
                <p14:nvPr/>
              </p14:nvContentPartPr>
              <p14:xfrm>
                <a:off x="5260457" y="5474983"/>
                <a:ext cx="127800" cy="44640"/>
              </p14:xfrm>
            </p:contentPart>
          </mc:Choice>
          <mc:Fallback>
            <p:pic>
              <p:nvPicPr>
                <p:cNvPr id="323" name="Freihand 322">
                  <a:extLst>
                    <a:ext uri="{FF2B5EF4-FFF2-40B4-BE49-F238E27FC236}">
                      <a16:creationId xmlns:a16="http://schemas.microsoft.com/office/drawing/2014/main" id="{00266F4F-BB5F-BDD7-343E-CC7BD737DFF3}"/>
                    </a:ext>
                  </a:extLst>
                </p:cNvPr>
                <p:cNvPicPr/>
                <p:nvPr/>
              </p:nvPicPr>
              <p:blipFill>
                <a:blip r:embed="rId1366"/>
                <a:stretch>
                  <a:fillRect/>
                </a:stretch>
              </p:blipFill>
              <p:spPr>
                <a:xfrm>
                  <a:off x="5254337" y="5468863"/>
                  <a:ext cx="140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324" name="Freihand 323">
                  <a:extLst>
                    <a:ext uri="{FF2B5EF4-FFF2-40B4-BE49-F238E27FC236}">
                      <a16:creationId xmlns:a16="http://schemas.microsoft.com/office/drawing/2014/main" id="{0ACB40D5-3CE6-19D8-D698-475D9A75B6F9}"/>
                    </a:ext>
                  </a:extLst>
                </p14:cNvPr>
                <p14:cNvContentPartPr/>
                <p14:nvPr/>
              </p14:nvContentPartPr>
              <p14:xfrm>
                <a:off x="5397257" y="5346463"/>
                <a:ext cx="116280" cy="198360"/>
              </p14:xfrm>
            </p:contentPart>
          </mc:Choice>
          <mc:Fallback>
            <p:pic>
              <p:nvPicPr>
                <p:cNvPr id="324" name="Freihand 323">
                  <a:extLst>
                    <a:ext uri="{FF2B5EF4-FFF2-40B4-BE49-F238E27FC236}">
                      <a16:creationId xmlns:a16="http://schemas.microsoft.com/office/drawing/2014/main" id="{0ACB40D5-3CE6-19D8-D698-475D9A75B6F9}"/>
                    </a:ext>
                  </a:extLst>
                </p:cNvPr>
                <p:cNvPicPr/>
                <p:nvPr/>
              </p:nvPicPr>
              <p:blipFill>
                <a:blip r:embed="rId1368"/>
                <a:stretch>
                  <a:fillRect/>
                </a:stretch>
              </p:blipFill>
              <p:spPr>
                <a:xfrm>
                  <a:off x="5391137" y="5340343"/>
                  <a:ext cx="1285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326" name="Freihand 325">
                  <a:extLst>
                    <a:ext uri="{FF2B5EF4-FFF2-40B4-BE49-F238E27FC236}">
                      <a16:creationId xmlns:a16="http://schemas.microsoft.com/office/drawing/2014/main" id="{F728B9C8-4EF8-DD42-92CC-5D58B5ABAC4C}"/>
                    </a:ext>
                  </a:extLst>
                </p14:cNvPr>
                <p14:cNvContentPartPr/>
                <p14:nvPr/>
              </p14:nvContentPartPr>
              <p14:xfrm>
                <a:off x="5714057" y="5357263"/>
                <a:ext cx="57240" cy="180360"/>
              </p14:xfrm>
            </p:contentPart>
          </mc:Choice>
          <mc:Fallback>
            <p:pic>
              <p:nvPicPr>
                <p:cNvPr id="326" name="Freihand 325">
                  <a:extLst>
                    <a:ext uri="{FF2B5EF4-FFF2-40B4-BE49-F238E27FC236}">
                      <a16:creationId xmlns:a16="http://schemas.microsoft.com/office/drawing/2014/main" id="{F728B9C8-4EF8-DD42-92CC-5D58B5ABAC4C}"/>
                    </a:ext>
                  </a:extLst>
                </p:cNvPr>
                <p:cNvPicPr/>
                <p:nvPr/>
              </p:nvPicPr>
              <p:blipFill>
                <a:blip r:embed="rId1370"/>
                <a:stretch>
                  <a:fillRect/>
                </a:stretch>
              </p:blipFill>
              <p:spPr>
                <a:xfrm>
                  <a:off x="5707937" y="5351143"/>
                  <a:ext cx="69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327" name="Freihand 326">
                  <a:extLst>
                    <a:ext uri="{FF2B5EF4-FFF2-40B4-BE49-F238E27FC236}">
                      <a16:creationId xmlns:a16="http://schemas.microsoft.com/office/drawing/2014/main" id="{5ACC8967-E514-60DF-F14E-535C4205605F}"/>
                    </a:ext>
                  </a:extLst>
                </p14:cNvPr>
                <p14:cNvContentPartPr/>
                <p14:nvPr/>
              </p14:nvContentPartPr>
              <p14:xfrm>
                <a:off x="5854097" y="5336023"/>
                <a:ext cx="91800" cy="169920"/>
              </p14:xfrm>
            </p:contentPart>
          </mc:Choice>
          <mc:Fallback>
            <p:pic>
              <p:nvPicPr>
                <p:cNvPr id="327" name="Freihand 326">
                  <a:extLst>
                    <a:ext uri="{FF2B5EF4-FFF2-40B4-BE49-F238E27FC236}">
                      <a16:creationId xmlns:a16="http://schemas.microsoft.com/office/drawing/2014/main" id="{5ACC8967-E514-60DF-F14E-535C4205605F}"/>
                    </a:ext>
                  </a:extLst>
                </p:cNvPr>
                <p:cNvPicPr/>
                <p:nvPr/>
              </p:nvPicPr>
              <p:blipFill>
                <a:blip r:embed="rId1372"/>
                <a:stretch>
                  <a:fillRect/>
                </a:stretch>
              </p:blipFill>
              <p:spPr>
                <a:xfrm>
                  <a:off x="5847977" y="5329903"/>
                  <a:ext cx="104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328" name="Freihand 327">
                  <a:extLst>
                    <a:ext uri="{FF2B5EF4-FFF2-40B4-BE49-F238E27FC236}">
                      <a16:creationId xmlns:a16="http://schemas.microsoft.com/office/drawing/2014/main" id="{5CD867E2-E276-3DD5-EB1E-4CD3AB93FACB}"/>
                    </a:ext>
                  </a:extLst>
                </p14:cNvPr>
                <p14:cNvContentPartPr/>
                <p14:nvPr/>
              </p14:nvContentPartPr>
              <p14:xfrm>
                <a:off x="6015377" y="5306503"/>
                <a:ext cx="71280" cy="157680"/>
              </p14:xfrm>
            </p:contentPart>
          </mc:Choice>
          <mc:Fallback>
            <p:pic>
              <p:nvPicPr>
                <p:cNvPr id="328" name="Freihand 327">
                  <a:extLst>
                    <a:ext uri="{FF2B5EF4-FFF2-40B4-BE49-F238E27FC236}">
                      <a16:creationId xmlns:a16="http://schemas.microsoft.com/office/drawing/2014/main" id="{5CD867E2-E276-3DD5-EB1E-4CD3AB93FACB}"/>
                    </a:ext>
                  </a:extLst>
                </p:cNvPr>
                <p:cNvPicPr/>
                <p:nvPr/>
              </p:nvPicPr>
              <p:blipFill>
                <a:blip r:embed="rId1374"/>
                <a:stretch>
                  <a:fillRect/>
                </a:stretch>
              </p:blipFill>
              <p:spPr>
                <a:xfrm>
                  <a:off x="6009257" y="5300383"/>
                  <a:ext cx="835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334" name="Freihand 333">
                  <a:extLst>
                    <a:ext uri="{FF2B5EF4-FFF2-40B4-BE49-F238E27FC236}">
                      <a16:creationId xmlns:a16="http://schemas.microsoft.com/office/drawing/2014/main" id="{FE875420-8A2C-B126-F7B1-19273724344D}"/>
                    </a:ext>
                  </a:extLst>
                </p14:cNvPr>
                <p14:cNvContentPartPr/>
                <p14:nvPr/>
              </p14:nvContentPartPr>
              <p14:xfrm>
                <a:off x="6140297" y="5288863"/>
                <a:ext cx="123480" cy="144000"/>
              </p14:xfrm>
            </p:contentPart>
          </mc:Choice>
          <mc:Fallback>
            <p:pic>
              <p:nvPicPr>
                <p:cNvPr id="334" name="Freihand 333">
                  <a:extLst>
                    <a:ext uri="{FF2B5EF4-FFF2-40B4-BE49-F238E27FC236}">
                      <a16:creationId xmlns:a16="http://schemas.microsoft.com/office/drawing/2014/main" id="{FE875420-8A2C-B126-F7B1-19273724344D}"/>
                    </a:ext>
                  </a:extLst>
                </p:cNvPr>
                <p:cNvPicPr/>
                <p:nvPr/>
              </p:nvPicPr>
              <p:blipFill>
                <a:blip r:embed="rId1376"/>
                <a:stretch>
                  <a:fillRect/>
                </a:stretch>
              </p:blipFill>
              <p:spPr>
                <a:xfrm>
                  <a:off x="6134177" y="5282743"/>
                  <a:ext cx="135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337" name="Freihand 336">
                  <a:extLst>
                    <a:ext uri="{FF2B5EF4-FFF2-40B4-BE49-F238E27FC236}">
                      <a16:creationId xmlns:a16="http://schemas.microsoft.com/office/drawing/2014/main" id="{46CEFA86-2CD9-C36A-4856-FF49E2B1C86F}"/>
                    </a:ext>
                  </a:extLst>
                </p14:cNvPr>
                <p14:cNvContentPartPr/>
                <p14:nvPr/>
              </p14:nvContentPartPr>
              <p14:xfrm>
                <a:off x="6331457" y="5327023"/>
                <a:ext cx="65160" cy="110160"/>
              </p14:xfrm>
            </p:contentPart>
          </mc:Choice>
          <mc:Fallback>
            <p:pic>
              <p:nvPicPr>
                <p:cNvPr id="337" name="Freihand 336">
                  <a:extLst>
                    <a:ext uri="{FF2B5EF4-FFF2-40B4-BE49-F238E27FC236}">
                      <a16:creationId xmlns:a16="http://schemas.microsoft.com/office/drawing/2014/main" id="{46CEFA86-2CD9-C36A-4856-FF49E2B1C86F}"/>
                    </a:ext>
                  </a:extLst>
                </p:cNvPr>
                <p:cNvPicPr/>
                <p:nvPr/>
              </p:nvPicPr>
              <p:blipFill>
                <a:blip r:embed="rId1378"/>
                <a:stretch>
                  <a:fillRect/>
                </a:stretch>
              </p:blipFill>
              <p:spPr>
                <a:xfrm>
                  <a:off x="6325337" y="5320903"/>
                  <a:ext cx="77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354" name="Freihand 353">
                  <a:extLst>
                    <a:ext uri="{FF2B5EF4-FFF2-40B4-BE49-F238E27FC236}">
                      <a16:creationId xmlns:a16="http://schemas.microsoft.com/office/drawing/2014/main" id="{DE935C8D-A004-4711-73A3-04689E201CAE}"/>
                    </a:ext>
                  </a:extLst>
                </p14:cNvPr>
                <p14:cNvContentPartPr/>
                <p14:nvPr/>
              </p14:nvContentPartPr>
              <p14:xfrm>
                <a:off x="6310217" y="5171503"/>
                <a:ext cx="13320" cy="10800"/>
              </p14:xfrm>
            </p:contentPart>
          </mc:Choice>
          <mc:Fallback>
            <p:pic>
              <p:nvPicPr>
                <p:cNvPr id="354" name="Freihand 353">
                  <a:extLst>
                    <a:ext uri="{FF2B5EF4-FFF2-40B4-BE49-F238E27FC236}">
                      <a16:creationId xmlns:a16="http://schemas.microsoft.com/office/drawing/2014/main" id="{DE935C8D-A004-4711-73A3-04689E201CAE}"/>
                    </a:ext>
                  </a:extLst>
                </p:cNvPr>
                <p:cNvPicPr/>
                <p:nvPr/>
              </p:nvPicPr>
              <p:blipFill>
                <a:blip r:embed="rId1380"/>
                <a:stretch>
                  <a:fillRect/>
                </a:stretch>
              </p:blipFill>
              <p:spPr>
                <a:xfrm>
                  <a:off x="6304097" y="5165383"/>
                  <a:ext cx="25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385" name="Freihand 384">
                  <a:extLst>
                    <a:ext uri="{FF2B5EF4-FFF2-40B4-BE49-F238E27FC236}">
                      <a16:creationId xmlns:a16="http://schemas.microsoft.com/office/drawing/2014/main" id="{90605BFE-5A62-FF35-A138-E6D8F3C25329}"/>
                    </a:ext>
                  </a:extLst>
                </p14:cNvPr>
                <p14:cNvContentPartPr/>
                <p14:nvPr/>
              </p14:nvContentPartPr>
              <p14:xfrm>
                <a:off x="6453497" y="5339263"/>
                <a:ext cx="158760" cy="74880"/>
              </p14:xfrm>
            </p:contentPart>
          </mc:Choice>
          <mc:Fallback>
            <p:pic>
              <p:nvPicPr>
                <p:cNvPr id="385" name="Freihand 384">
                  <a:extLst>
                    <a:ext uri="{FF2B5EF4-FFF2-40B4-BE49-F238E27FC236}">
                      <a16:creationId xmlns:a16="http://schemas.microsoft.com/office/drawing/2014/main" id="{90605BFE-5A62-FF35-A138-E6D8F3C25329}"/>
                    </a:ext>
                  </a:extLst>
                </p:cNvPr>
                <p:cNvPicPr/>
                <p:nvPr/>
              </p:nvPicPr>
              <p:blipFill>
                <a:blip r:embed="rId1382"/>
                <a:stretch>
                  <a:fillRect/>
                </a:stretch>
              </p:blipFill>
              <p:spPr>
                <a:xfrm>
                  <a:off x="6447377" y="5333143"/>
                  <a:ext cx="171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388" name="Freihand 387">
                  <a:extLst>
                    <a:ext uri="{FF2B5EF4-FFF2-40B4-BE49-F238E27FC236}">
                      <a16:creationId xmlns:a16="http://schemas.microsoft.com/office/drawing/2014/main" id="{77CC7D1D-EA20-C36C-09AA-3C10D75108AC}"/>
                    </a:ext>
                  </a:extLst>
                </p14:cNvPr>
                <p14:cNvContentPartPr/>
                <p14:nvPr/>
              </p14:nvContentPartPr>
              <p14:xfrm>
                <a:off x="6719177" y="5237383"/>
                <a:ext cx="114120" cy="172080"/>
              </p14:xfrm>
            </p:contentPart>
          </mc:Choice>
          <mc:Fallback>
            <p:pic>
              <p:nvPicPr>
                <p:cNvPr id="388" name="Freihand 387">
                  <a:extLst>
                    <a:ext uri="{FF2B5EF4-FFF2-40B4-BE49-F238E27FC236}">
                      <a16:creationId xmlns:a16="http://schemas.microsoft.com/office/drawing/2014/main" id="{77CC7D1D-EA20-C36C-09AA-3C10D75108AC}"/>
                    </a:ext>
                  </a:extLst>
                </p:cNvPr>
                <p:cNvPicPr/>
                <p:nvPr/>
              </p:nvPicPr>
              <p:blipFill>
                <a:blip r:embed="rId1384"/>
                <a:stretch>
                  <a:fillRect/>
                </a:stretch>
              </p:blipFill>
              <p:spPr>
                <a:xfrm>
                  <a:off x="6713057" y="5231263"/>
                  <a:ext cx="126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768" name="Freihand 767">
                  <a:extLst>
                    <a:ext uri="{FF2B5EF4-FFF2-40B4-BE49-F238E27FC236}">
                      <a16:creationId xmlns:a16="http://schemas.microsoft.com/office/drawing/2014/main" id="{673E88C0-10A6-7757-277E-00BC8932D220}"/>
                    </a:ext>
                  </a:extLst>
                </p14:cNvPr>
                <p14:cNvContentPartPr/>
                <p14:nvPr/>
              </p14:nvContentPartPr>
              <p14:xfrm>
                <a:off x="7096817" y="5231623"/>
                <a:ext cx="128520" cy="187560"/>
              </p14:xfrm>
            </p:contentPart>
          </mc:Choice>
          <mc:Fallback>
            <p:pic>
              <p:nvPicPr>
                <p:cNvPr id="768" name="Freihand 767">
                  <a:extLst>
                    <a:ext uri="{FF2B5EF4-FFF2-40B4-BE49-F238E27FC236}">
                      <a16:creationId xmlns:a16="http://schemas.microsoft.com/office/drawing/2014/main" id="{673E88C0-10A6-7757-277E-00BC8932D220}"/>
                    </a:ext>
                  </a:extLst>
                </p:cNvPr>
                <p:cNvPicPr/>
                <p:nvPr/>
              </p:nvPicPr>
              <p:blipFill>
                <a:blip r:embed="rId1386"/>
                <a:stretch>
                  <a:fillRect/>
                </a:stretch>
              </p:blipFill>
              <p:spPr>
                <a:xfrm>
                  <a:off x="7090697" y="5225503"/>
                  <a:ext cx="140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769" name="Freihand 768">
                  <a:extLst>
                    <a:ext uri="{FF2B5EF4-FFF2-40B4-BE49-F238E27FC236}">
                      <a16:creationId xmlns:a16="http://schemas.microsoft.com/office/drawing/2014/main" id="{69EE6739-F880-F95C-0D8A-2176A0562D99}"/>
                    </a:ext>
                  </a:extLst>
                </p14:cNvPr>
                <p14:cNvContentPartPr/>
                <p14:nvPr/>
              </p14:nvContentPartPr>
              <p14:xfrm>
                <a:off x="7106537" y="5146303"/>
                <a:ext cx="30240" cy="4680"/>
              </p14:xfrm>
            </p:contentPart>
          </mc:Choice>
          <mc:Fallback>
            <p:pic>
              <p:nvPicPr>
                <p:cNvPr id="769" name="Freihand 768">
                  <a:extLst>
                    <a:ext uri="{FF2B5EF4-FFF2-40B4-BE49-F238E27FC236}">
                      <a16:creationId xmlns:a16="http://schemas.microsoft.com/office/drawing/2014/main" id="{69EE6739-F880-F95C-0D8A-2176A0562D99}"/>
                    </a:ext>
                  </a:extLst>
                </p:cNvPr>
                <p:cNvPicPr/>
                <p:nvPr/>
              </p:nvPicPr>
              <p:blipFill>
                <a:blip r:embed="rId1388"/>
                <a:stretch>
                  <a:fillRect/>
                </a:stretch>
              </p:blipFill>
              <p:spPr>
                <a:xfrm>
                  <a:off x="7100417" y="5140183"/>
                  <a:ext cx="42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770" name="Freihand 769">
                  <a:extLst>
                    <a:ext uri="{FF2B5EF4-FFF2-40B4-BE49-F238E27FC236}">
                      <a16:creationId xmlns:a16="http://schemas.microsoft.com/office/drawing/2014/main" id="{E2749D13-4CF0-3F5E-3176-E10CF562DB68}"/>
                    </a:ext>
                  </a:extLst>
                </p14:cNvPr>
                <p14:cNvContentPartPr/>
                <p14:nvPr/>
              </p14:nvContentPartPr>
              <p14:xfrm>
                <a:off x="7204817" y="5105983"/>
                <a:ext cx="105480" cy="185040"/>
              </p14:xfrm>
            </p:contentPart>
          </mc:Choice>
          <mc:Fallback>
            <p:pic>
              <p:nvPicPr>
                <p:cNvPr id="770" name="Freihand 769">
                  <a:extLst>
                    <a:ext uri="{FF2B5EF4-FFF2-40B4-BE49-F238E27FC236}">
                      <a16:creationId xmlns:a16="http://schemas.microsoft.com/office/drawing/2014/main" id="{E2749D13-4CF0-3F5E-3176-E10CF562DB68}"/>
                    </a:ext>
                  </a:extLst>
                </p:cNvPr>
                <p:cNvPicPr/>
                <p:nvPr/>
              </p:nvPicPr>
              <p:blipFill>
                <a:blip r:embed="rId1390"/>
                <a:stretch>
                  <a:fillRect/>
                </a:stretch>
              </p:blipFill>
              <p:spPr>
                <a:xfrm>
                  <a:off x="7198697" y="5099863"/>
                  <a:ext cx="117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771" name="Freihand 770">
                  <a:extLst>
                    <a:ext uri="{FF2B5EF4-FFF2-40B4-BE49-F238E27FC236}">
                      <a16:creationId xmlns:a16="http://schemas.microsoft.com/office/drawing/2014/main" id="{1D641801-8B14-8981-E8D5-9BEAA843C194}"/>
                    </a:ext>
                  </a:extLst>
                </p14:cNvPr>
                <p14:cNvContentPartPr/>
                <p14:nvPr/>
              </p14:nvContentPartPr>
              <p14:xfrm>
                <a:off x="7355657" y="4975303"/>
                <a:ext cx="11160" cy="145800"/>
              </p14:xfrm>
            </p:contentPart>
          </mc:Choice>
          <mc:Fallback>
            <p:pic>
              <p:nvPicPr>
                <p:cNvPr id="771" name="Freihand 770">
                  <a:extLst>
                    <a:ext uri="{FF2B5EF4-FFF2-40B4-BE49-F238E27FC236}">
                      <a16:creationId xmlns:a16="http://schemas.microsoft.com/office/drawing/2014/main" id="{1D641801-8B14-8981-E8D5-9BEAA843C194}"/>
                    </a:ext>
                  </a:extLst>
                </p:cNvPr>
                <p:cNvPicPr/>
                <p:nvPr/>
              </p:nvPicPr>
              <p:blipFill>
                <a:blip r:embed="rId1392"/>
                <a:stretch>
                  <a:fillRect/>
                </a:stretch>
              </p:blipFill>
              <p:spPr>
                <a:xfrm>
                  <a:off x="7349537" y="4969183"/>
                  <a:ext cx="23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772" name="Freihand 771">
                  <a:extLst>
                    <a:ext uri="{FF2B5EF4-FFF2-40B4-BE49-F238E27FC236}">
                      <a16:creationId xmlns:a16="http://schemas.microsoft.com/office/drawing/2014/main" id="{2594E9DF-1FD4-F1BA-7E0D-E3E8BA283A0D}"/>
                    </a:ext>
                  </a:extLst>
                </p14:cNvPr>
                <p14:cNvContentPartPr/>
                <p14:nvPr/>
              </p14:nvContentPartPr>
              <p14:xfrm>
                <a:off x="7404257" y="5273743"/>
                <a:ext cx="195120" cy="110160"/>
              </p14:xfrm>
            </p:contentPart>
          </mc:Choice>
          <mc:Fallback>
            <p:pic>
              <p:nvPicPr>
                <p:cNvPr id="772" name="Freihand 771">
                  <a:extLst>
                    <a:ext uri="{FF2B5EF4-FFF2-40B4-BE49-F238E27FC236}">
                      <a16:creationId xmlns:a16="http://schemas.microsoft.com/office/drawing/2014/main" id="{2594E9DF-1FD4-F1BA-7E0D-E3E8BA283A0D}"/>
                    </a:ext>
                  </a:extLst>
                </p:cNvPr>
                <p:cNvPicPr/>
                <p:nvPr/>
              </p:nvPicPr>
              <p:blipFill>
                <a:blip r:embed="rId1394"/>
                <a:stretch>
                  <a:fillRect/>
                </a:stretch>
              </p:blipFill>
              <p:spPr>
                <a:xfrm>
                  <a:off x="7398137" y="5267623"/>
                  <a:ext cx="207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777" name="Freihand 776">
                  <a:extLst>
                    <a:ext uri="{FF2B5EF4-FFF2-40B4-BE49-F238E27FC236}">
                      <a16:creationId xmlns:a16="http://schemas.microsoft.com/office/drawing/2014/main" id="{75D1D306-7B5D-6D6D-F867-02E517946924}"/>
                    </a:ext>
                  </a:extLst>
                </p14:cNvPr>
                <p14:cNvContentPartPr/>
                <p14:nvPr/>
              </p14:nvContentPartPr>
              <p14:xfrm>
                <a:off x="1830377" y="6147463"/>
                <a:ext cx="182160" cy="124560"/>
              </p14:xfrm>
            </p:contentPart>
          </mc:Choice>
          <mc:Fallback>
            <p:pic>
              <p:nvPicPr>
                <p:cNvPr id="777" name="Freihand 776">
                  <a:extLst>
                    <a:ext uri="{FF2B5EF4-FFF2-40B4-BE49-F238E27FC236}">
                      <a16:creationId xmlns:a16="http://schemas.microsoft.com/office/drawing/2014/main" id="{75D1D306-7B5D-6D6D-F867-02E517946924}"/>
                    </a:ext>
                  </a:extLst>
                </p:cNvPr>
                <p:cNvPicPr/>
                <p:nvPr/>
              </p:nvPicPr>
              <p:blipFill>
                <a:blip r:embed="rId1396"/>
                <a:stretch>
                  <a:fillRect/>
                </a:stretch>
              </p:blipFill>
              <p:spPr>
                <a:xfrm>
                  <a:off x="1824257" y="6141343"/>
                  <a:ext cx="194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778" name="Freihand 777">
                  <a:extLst>
                    <a:ext uri="{FF2B5EF4-FFF2-40B4-BE49-F238E27FC236}">
                      <a16:creationId xmlns:a16="http://schemas.microsoft.com/office/drawing/2014/main" id="{80228115-2ADC-B0FC-B9CF-91C665E78CDC}"/>
                    </a:ext>
                  </a:extLst>
                </p14:cNvPr>
                <p14:cNvContentPartPr/>
                <p14:nvPr/>
              </p14:nvContentPartPr>
              <p14:xfrm>
                <a:off x="2019017" y="6122983"/>
                <a:ext cx="16560" cy="344520"/>
              </p14:xfrm>
            </p:contentPart>
          </mc:Choice>
          <mc:Fallback>
            <p:pic>
              <p:nvPicPr>
                <p:cNvPr id="778" name="Freihand 777">
                  <a:extLst>
                    <a:ext uri="{FF2B5EF4-FFF2-40B4-BE49-F238E27FC236}">
                      <a16:creationId xmlns:a16="http://schemas.microsoft.com/office/drawing/2014/main" id="{80228115-2ADC-B0FC-B9CF-91C665E78CDC}"/>
                    </a:ext>
                  </a:extLst>
                </p:cNvPr>
                <p:cNvPicPr/>
                <p:nvPr/>
              </p:nvPicPr>
              <p:blipFill>
                <a:blip r:embed="rId1398"/>
                <a:stretch>
                  <a:fillRect/>
                </a:stretch>
              </p:blipFill>
              <p:spPr>
                <a:xfrm>
                  <a:off x="2012897" y="6116863"/>
                  <a:ext cx="2880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779" name="Freihand 778">
                  <a:extLst>
                    <a:ext uri="{FF2B5EF4-FFF2-40B4-BE49-F238E27FC236}">
                      <a16:creationId xmlns:a16="http://schemas.microsoft.com/office/drawing/2014/main" id="{3B925015-A3B2-FE6A-CE79-7BEAF1D00718}"/>
                    </a:ext>
                  </a:extLst>
                </p14:cNvPr>
                <p14:cNvContentPartPr/>
                <p14:nvPr/>
              </p14:nvContentPartPr>
              <p14:xfrm>
                <a:off x="2146817" y="6003463"/>
                <a:ext cx="138960" cy="178560"/>
              </p14:xfrm>
            </p:contentPart>
          </mc:Choice>
          <mc:Fallback>
            <p:pic>
              <p:nvPicPr>
                <p:cNvPr id="779" name="Freihand 778">
                  <a:extLst>
                    <a:ext uri="{FF2B5EF4-FFF2-40B4-BE49-F238E27FC236}">
                      <a16:creationId xmlns:a16="http://schemas.microsoft.com/office/drawing/2014/main" id="{3B925015-A3B2-FE6A-CE79-7BEAF1D00718}"/>
                    </a:ext>
                  </a:extLst>
                </p:cNvPr>
                <p:cNvPicPr/>
                <p:nvPr/>
              </p:nvPicPr>
              <p:blipFill>
                <a:blip r:embed="rId1400"/>
                <a:stretch>
                  <a:fillRect/>
                </a:stretch>
              </p:blipFill>
              <p:spPr>
                <a:xfrm>
                  <a:off x="2140697" y="5997343"/>
                  <a:ext cx="151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781" name="Freihand 780">
                  <a:extLst>
                    <a:ext uri="{FF2B5EF4-FFF2-40B4-BE49-F238E27FC236}">
                      <a16:creationId xmlns:a16="http://schemas.microsoft.com/office/drawing/2014/main" id="{D32343C0-786A-820F-A5EC-FEA2E07F615F}"/>
                    </a:ext>
                  </a:extLst>
                </p14:cNvPr>
                <p14:cNvContentPartPr/>
                <p14:nvPr/>
              </p14:nvContentPartPr>
              <p14:xfrm>
                <a:off x="2312417" y="5883583"/>
                <a:ext cx="7560" cy="112320"/>
              </p14:xfrm>
            </p:contentPart>
          </mc:Choice>
          <mc:Fallback>
            <p:pic>
              <p:nvPicPr>
                <p:cNvPr id="781" name="Freihand 780">
                  <a:extLst>
                    <a:ext uri="{FF2B5EF4-FFF2-40B4-BE49-F238E27FC236}">
                      <a16:creationId xmlns:a16="http://schemas.microsoft.com/office/drawing/2014/main" id="{D32343C0-786A-820F-A5EC-FEA2E07F615F}"/>
                    </a:ext>
                  </a:extLst>
                </p:cNvPr>
                <p:cNvPicPr/>
                <p:nvPr/>
              </p:nvPicPr>
              <p:blipFill>
                <a:blip r:embed="rId1402"/>
                <a:stretch>
                  <a:fillRect/>
                </a:stretch>
              </p:blipFill>
              <p:spPr>
                <a:xfrm>
                  <a:off x="2306297" y="5877463"/>
                  <a:ext cx="19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783" name="Freihand 782">
                  <a:extLst>
                    <a:ext uri="{FF2B5EF4-FFF2-40B4-BE49-F238E27FC236}">
                      <a16:creationId xmlns:a16="http://schemas.microsoft.com/office/drawing/2014/main" id="{E225A6CB-9786-A181-F1AE-C2CAA3A7BB1F}"/>
                    </a:ext>
                  </a:extLst>
                </p14:cNvPr>
                <p14:cNvContentPartPr/>
                <p14:nvPr/>
              </p14:nvContentPartPr>
              <p14:xfrm>
                <a:off x="2514017" y="6165823"/>
                <a:ext cx="173160" cy="33480"/>
              </p14:xfrm>
            </p:contentPart>
          </mc:Choice>
          <mc:Fallback>
            <p:pic>
              <p:nvPicPr>
                <p:cNvPr id="783" name="Freihand 782">
                  <a:extLst>
                    <a:ext uri="{FF2B5EF4-FFF2-40B4-BE49-F238E27FC236}">
                      <a16:creationId xmlns:a16="http://schemas.microsoft.com/office/drawing/2014/main" id="{E225A6CB-9786-A181-F1AE-C2CAA3A7BB1F}"/>
                    </a:ext>
                  </a:extLst>
                </p:cNvPr>
                <p:cNvPicPr/>
                <p:nvPr/>
              </p:nvPicPr>
              <p:blipFill>
                <a:blip r:embed="rId1404"/>
                <a:stretch>
                  <a:fillRect/>
                </a:stretch>
              </p:blipFill>
              <p:spPr>
                <a:xfrm>
                  <a:off x="2507897" y="6159703"/>
                  <a:ext cx="185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784" name="Freihand 783">
                  <a:extLst>
                    <a:ext uri="{FF2B5EF4-FFF2-40B4-BE49-F238E27FC236}">
                      <a16:creationId xmlns:a16="http://schemas.microsoft.com/office/drawing/2014/main" id="{0B5A76F6-AC9C-FD53-57E3-A6D978EBAEE4}"/>
                    </a:ext>
                  </a:extLst>
                </p14:cNvPr>
                <p14:cNvContentPartPr/>
                <p14:nvPr/>
              </p14:nvContentPartPr>
              <p14:xfrm>
                <a:off x="2520137" y="6269863"/>
                <a:ext cx="183240" cy="24120"/>
              </p14:xfrm>
            </p:contentPart>
          </mc:Choice>
          <mc:Fallback>
            <p:pic>
              <p:nvPicPr>
                <p:cNvPr id="784" name="Freihand 783">
                  <a:extLst>
                    <a:ext uri="{FF2B5EF4-FFF2-40B4-BE49-F238E27FC236}">
                      <a16:creationId xmlns:a16="http://schemas.microsoft.com/office/drawing/2014/main" id="{0B5A76F6-AC9C-FD53-57E3-A6D978EBAEE4}"/>
                    </a:ext>
                  </a:extLst>
                </p:cNvPr>
                <p:cNvPicPr/>
                <p:nvPr/>
              </p:nvPicPr>
              <p:blipFill>
                <a:blip r:embed="rId1406"/>
                <a:stretch>
                  <a:fillRect/>
                </a:stretch>
              </p:blipFill>
              <p:spPr>
                <a:xfrm>
                  <a:off x="2514017" y="6263743"/>
                  <a:ext cx="195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786" name="Freihand 785">
                  <a:extLst>
                    <a:ext uri="{FF2B5EF4-FFF2-40B4-BE49-F238E27FC236}">
                      <a16:creationId xmlns:a16="http://schemas.microsoft.com/office/drawing/2014/main" id="{0C236996-DF7D-B1B4-BA7D-9C2D7529AC91}"/>
                    </a:ext>
                  </a:extLst>
                </p14:cNvPr>
                <p14:cNvContentPartPr/>
                <p14:nvPr/>
              </p14:nvContentPartPr>
              <p14:xfrm>
                <a:off x="2856737" y="6048463"/>
                <a:ext cx="113040" cy="205200"/>
              </p14:xfrm>
            </p:contentPart>
          </mc:Choice>
          <mc:Fallback>
            <p:pic>
              <p:nvPicPr>
                <p:cNvPr id="786" name="Freihand 785">
                  <a:extLst>
                    <a:ext uri="{FF2B5EF4-FFF2-40B4-BE49-F238E27FC236}">
                      <a16:creationId xmlns:a16="http://schemas.microsoft.com/office/drawing/2014/main" id="{0C236996-DF7D-B1B4-BA7D-9C2D7529AC91}"/>
                    </a:ext>
                  </a:extLst>
                </p:cNvPr>
                <p:cNvPicPr/>
                <p:nvPr/>
              </p:nvPicPr>
              <p:blipFill>
                <a:blip r:embed="rId1408"/>
                <a:stretch>
                  <a:fillRect/>
                </a:stretch>
              </p:blipFill>
              <p:spPr>
                <a:xfrm>
                  <a:off x="2850617" y="6042343"/>
                  <a:ext cx="1252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787" name="Freihand 786">
                  <a:extLst>
                    <a:ext uri="{FF2B5EF4-FFF2-40B4-BE49-F238E27FC236}">
                      <a16:creationId xmlns:a16="http://schemas.microsoft.com/office/drawing/2014/main" id="{F8A579A5-EB9F-8D1D-708F-6B6A0A529123}"/>
                    </a:ext>
                  </a:extLst>
                </p14:cNvPr>
                <p14:cNvContentPartPr/>
                <p14:nvPr/>
              </p14:nvContentPartPr>
              <p14:xfrm>
                <a:off x="2876177" y="6052783"/>
                <a:ext cx="226080" cy="159120"/>
              </p14:xfrm>
            </p:contentPart>
          </mc:Choice>
          <mc:Fallback>
            <p:pic>
              <p:nvPicPr>
                <p:cNvPr id="787" name="Freihand 786">
                  <a:extLst>
                    <a:ext uri="{FF2B5EF4-FFF2-40B4-BE49-F238E27FC236}">
                      <a16:creationId xmlns:a16="http://schemas.microsoft.com/office/drawing/2014/main" id="{F8A579A5-EB9F-8D1D-708F-6B6A0A529123}"/>
                    </a:ext>
                  </a:extLst>
                </p:cNvPr>
                <p:cNvPicPr/>
                <p:nvPr/>
              </p:nvPicPr>
              <p:blipFill>
                <a:blip r:embed="rId1410"/>
                <a:stretch>
                  <a:fillRect/>
                </a:stretch>
              </p:blipFill>
              <p:spPr>
                <a:xfrm>
                  <a:off x="2870057" y="6046663"/>
                  <a:ext cx="238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788" name="Freihand 787">
                  <a:extLst>
                    <a:ext uri="{FF2B5EF4-FFF2-40B4-BE49-F238E27FC236}">
                      <a16:creationId xmlns:a16="http://schemas.microsoft.com/office/drawing/2014/main" id="{E40B5170-2B12-DD4C-16E6-CEBD516BE496}"/>
                    </a:ext>
                  </a:extLst>
                </p14:cNvPr>
                <p14:cNvContentPartPr/>
                <p14:nvPr/>
              </p14:nvContentPartPr>
              <p14:xfrm>
                <a:off x="3154097" y="6057823"/>
                <a:ext cx="83160" cy="180360"/>
              </p14:xfrm>
            </p:contentPart>
          </mc:Choice>
          <mc:Fallback>
            <p:pic>
              <p:nvPicPr>
                <p:cNvPr id="788" name="Freihand 787">
                  <a:extLst>
                    <a:ext uri="{FF2B5EF4-FFF2-40B4-BE49-F238E27FC236}">
                      <a16:creationId xmlns:a16="http://schemas.microsoft.com/office/drawing/2014/main" id="{E40B5170-2B12-DD4C-16E6-CEBD516BE496}"/>
                    </a:ext>
                  </a:extLst>
                </p:cNvPr>
                <p:cNvPicPr/>
                <p:nvPr/>
              </p:nvPicPr>
              <p:blipFill>
                <a:blip r:embed="rId1412"/>
                <a:stretch>
                  <a:fillRect/>
                </a:stretch>
              </p:blipFill>
              <p:spPr>
                <a:xfrm>
                  <a:off x="3147977" y="6051703"/>
                  <a:ext cx="95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789" name="Freihand 788">
                  <a:extLst>
                    <a:ext uri="{FF2B5EF4-FFF2-40B4-BE49-F238E27FC236}">
                      <a16:creationId xmlns:a16="http://schemas.microsoft.com/office/drawing/2014/main" id="{7C5E481D-B2E0-8A55-9566-30BED8438C02}"/>
                    </a:ext>
                  </a:extLst>
                </p14:cNvPr>
                <p14:cNvContentPartPr/>
                <p14:nvPr/>
              </p14:nvContentPartPr>
              <p14:xfrm>
                <a:off x="3363257" y="6093103"/>
                <a:ext cx="92160" cy="122040"/>
              </p14:xfrm>
            </p:contentPart>
          </mc:Choice>
          <mc:Fallback>
            <p:pic>
              <p:nvPicPr>
                <p:cNvPr id="789" name="Freihand 788">
                  <a:extLst>
                    <a:ext uri="{FF2B5EF4-FFF2-40B4-BE49-F238E27FC236}">
                      <a16:creationId xmlns:a16="http://schemas.microsoft.com/office/drawing/2014/main" id="{7C5E481D-B2E0-8A55-9566-30BED8438C02}"/>
                    </a:ext>
                  </a:extLst>
                </p:cNvPr>
                <p:cNvPicPr/>
                <p:nvPr/>
              </p:nvPicPr>
              <p:blipFill>
                <a:blip r:embed="rId1414"/>
                <a:stretch>
                  <a:fillRect/>
                </a:stretch>
              </p:blipFill>
              <p:spPr>
                <a:xfrm>
                  <a:off x="3357137" y="6086983"/>
                  <a:ext cx="104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790" name="Freihand 789">
                  <a:extLst>
                    <a:ext uri="{FF2B5EF4-FFF2-40B4-BE49-F238E27FC236}">
                      <a16:creationId xmlns:a16="http://schemas.microsoft.com/office/drawing/2014/main" id="{E9E235C5-3039-62E2-9209-4C6BF665348D}"/>
                    </a:ext>
                  </a:extLst>
                </p14:cNvPr>
                <p14:cNvContentPartPr/>
                <p14:nvPr/>
              </p14:nvContentPartPr>
              <p14:xfrm>
                <a:off x="3503657" y="6018223"/>
                <a:ext cx="114480" cy="217800"/>
              </p14:xfrm>
            </p:contentPart>
          </mc:Choice>
          <mc:Fallback>
            <p:pic>
              <p:nvPicPr>
                <p:cNvPr id="790" name="Freihand 789">
                  <a:extLst>
                    <a:ext uri="{FF2B5EF4-FFF2-40B4-BE49-F238E27FC236}">
                      <a16:creationId xmlns:a16="http://schemas.microsoft.com/office/drawing/2014/main" id="{E9E235C5-3039-62E2-9209-4C6BF665348D}"/>
                    </a:ext>
                  </a:extLst>
                </p:cNvPr>
                <p:cNvPicPr/>
                <p:nvPr/>
              </p:nvPicPr>
              <p:blipFill>
                <a:blip r:embed="rId1416"/>
                <a:stretch>
                  <a:fillRect/>
                </a:stretch>
              </p:blipFill>
              <p:spPr>
                <a:xfrm>
                  <a:off x="3497537" y="6012103"/>
                  <a:ext cx="1267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791" name="Freihand 790">
                  <a:extLst>
                    <a:ext uri="{FF2B5EF4-FFF2-40B4-BE49-F238E27FC236}">
                      <a16:creationId xmlns:a16="http://schemas.microsoft.com/office/drawing/2014/main" id="{F30A3558-7A03-B8C3-A697-39C382BC2692}"/>
                    </a:ext>
                  </a:extLst>
                </p14:cNvPr>
                <p14:cNvContentPartPr/>
                <p14:nvPr/>
              </p14:nvContentPartPr>
              <p14:xfrm>
                <a:off x="3664577" y="6019303"/>
                <a:ext cx="243000" cy="159840"/>
              </p14:xfrm>
            </p:contentPart>
          </mc:Choice>
          <mc:Fallback>
            <p:pic>
              <p:nvPicPr>
                <p:cNvPr id="791" name="Freihand 790">
                  <a:extLst>
                    <a:ext uri="{FF2B5EF4-FFF2-40B4-BE49-F238E27FC236}">
                      <a16:creationId xmlns:a16="http://schemas.microsoft.com/office/drawing/2014/main" id="{F30A3558-7A03-B8C3-A697-39C382BC2692}"/>
                    </a:ext>
                  </a:extLst>
                </p:cNvPr>
                <p:cNvPicPr/>
                <p:nvPr/>
              </p:nvPicPr>
              <p:blipFill>
                <a:blip r:embed="rId1418"/>
                <a:stretch>
                  <a:fillRect/>
                </a:stretch>
              </p:blipFill>
              <p:spPr>
                <a:xfrm>
                  <a:off x="3658457" y="6013183"/>
                  <a:ext cx="255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792" name="Freihand 791">
                  <a:extLst>
                    <a:ext uri="{FF2B5EF4-FFF2-40B4-BE49-F238E27FC236}">
                      <a16:creationId xmlns:a16="http://schemas.microsoft.com/office/drawing/2014/main" id="{271EF1D7-7308-C253-763C-7BBB464321B1}"/>
                    </a:ext>
                  </a:extLst>
                </p14:cNvPr>
                <p14:cNvContentPartPr/>
                <p14:nvPr/>
              </p14:nvContentPartPr>
              <p14:xfrm>
                <a:off x="4022777" y="6095983"/>
                <a:ext cx="28080" cy="10080"/>
              </p14:xfrm>
            </p:contentPart>
          </mc:Choice>
          <mc:Fallback>
            <p:pic>
              <p:nvPicPr>
                <p:cNvPr id="792" name="Freihand 791">
                  <a:extLst>
                    <a:ext uri="{FF2B5EF4-FFF2-40B4-BE49-F238E27FC236}">
                      <a16:creationId xmlns:a16="http://schemas.microsoft.com/office/drawing/2014/main" id="{271EF1D7-7308-C253-763C-7BBB464321B1}"/>
                    </a:ext>
                  </a:extLst>
                </p:cNvPr>
                <p:cNvPicPr/>
                <p:nvPr/>
              </p:nvPicPr>
              <p:blipFill>
                <a:blip r:embed="rId1420"/>
                <a:stretch>
                  <a:fillRect/>
                </a:stretch>
              </p:blipFill>
              <p:spPr>
                <a:xfrm>
                  <a:off x="4016657" y="6089863"/>
                  <a:ext cx="40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793" name="Freihand 792">
                  <a:extLst>
                    <a:ext uri="{FF2B5EF4-FFF2-40B4-BE49-F238E27FC236}">
                      <a16:creationId xmlns:a16="http://schemas.microsoft.com/office/drawing/2014/main" id="{ED4572FB-9888-5EAF-8CC9-4354DCA8C8E9}"/>
                    </a:ext>
                  </a:extLst>
                </p14:cNvPr>
                <p14:cNvContentPartPr/>
                <p14:nvPr/>
              </p14:nvContentPartPr>
              <p14:xfrm>
                <a:off x="4143737" y="5987263"/>
                <a:ext cx="128160" cy="169560"/>
              </p14:xfrm>
            </p:contentPart>
          </mc:Choice>
          <mc:Fallback>
            <p:pic>
              <p:nvPicPr>
                <p:cNvPr id="793" name="Freihand 792">
                  <a:extLst>
                    <a:ext uri="{FF2B5EF4-FFF2-40B4-BE49-F238E27FC236}">
                      <a16:creationId xmlns:a16="http://schemas.microsoft.com/office/drawing/2014/main" id="{ED4572FB-9888-5EAF-8CC9-4354DCA8C8E9}"/>
                    </a:ext>
                  </a:extLst>
                </p:cNvPr>
                <p:cNvPicPr/>
                <p:nvPr/>
              </p:nvPicPr>
              <p:blipFill>
                <a:blip r:embed="rId1422"/>
                <a:stretch>
                  <a:fillRect/>
                </a:stretch>
              </p:blipFill>
              <p:spPr>
                <a:xfrm>
                  <a:off x="4137617" y="5981143"/>
                  <a:ext cx="140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794" name="Freihand 793">
                  <a:extLst>
                    <a:ext uri="{FF2B5EF4-FFF2-40B4-BE49-F238E27FC236}">
                      <a16:creationId xmlns:a16="http://schemas.microsoft.com/office/drawing/2014/main" id="{3E8DA7E3-DDC9-59B9-55F8-F21C2284A6D0}"/>
                    </a:ext>
                  </a:extLst>
                </p14:cNvPr>
                <p14:cNvContentPartPr/>
                <p14:nvPr/>
              </p14:nvContentPartPr>
              <p14:xfrm>
                <a:off x="4230857" y="5949463"/>
                <a:ext cx="172080" cy="234360"/>
              </p14:xfrm>
            </p:contentPart>
          </mc:Choice>
          <mc:Fallback>
            <p:pic>
              <p:nvPicPr>
                <p:cNvPr id="794" name="Freihand 793">
                  <a:extLst>
                    <a:ext uri="{FF2B5EF4-FFF2-40B4-BE49-F238E27FC236}">
                      <a16:creationId xmlns:a16="http://schemas.microsoft.com/office/drawing/2014/main" id="{3E8DA7E3-DDC9-59B9-55F8-F21C2284A6D0}"/>
                    </a:ext>
                  </a:extLst>
                </p:cNvPr>
                <p:cNvPicPr/>
                <p:nvPr/>
              </p:nvPicPr>
              <p:blipFill>
                <a:blip r:embed="rId1424"/>
                <a:stretch>
                  <a:fillRect/>
                </a:stretch>
              </p:blipFill>
              <p:spPr>
                <a:xfrm>
                  <a:off x="4224737" y="5943343"/>
                  <a:ext cx="1843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795" name="Freihand 794">
                  <a:extLst>
                    <a:ext uri="{FF2B5EF4-FFF2-40B4-BE49-F238E27FC236}">
                      <a16:creationId xmlns:a16="http://schemas.microsoft.com/office/drawing/2014/main" id="{DF9795E5-0B3C-BFAB-A009-222B4DD12B69}"/>
                    </a:ext>
                  </a:extLst>
                </p14:cNvPr>
                <p14:cNvContentPartPr/>
                <p14:nvPr/>
              </p14:nvContentPartPr>
              <p14:xfrm>
                <a:off x="4413017" y="6085183"/>
                <a:ext cx="52560" cy="55800"/>
              </p14:xfrm>
            </p:contentPart>
          </mc:Choice>
          <mc:Fallback>
            <p:pic>
              <p:nvPicPr>
                <p:cNvPr id="795" name="Freihand 794">
                  <a:extLst>
                    <a:ext uri="{FF2B5EF4-FFF2-40B4-BE49-F238E27FC236}">
                      <a16:creationId xmlns:a16="http://schemas.microsoft.com/office/drawing/2014/main" id="{DF9795E5-0B3C-BFAB-A009-222B4DD12B69}"/>
                    </a:ext>
                  </a:extLst>
                </p:cNvPr>
                <p:cNvPicPr/>
                <p:nvPr/>
              </p:nvPicPr>
              <p:blipFill>
                <a:blip r:embed="rId1426"/>
                <a:stretch>
                  <a:fillRect/>
                </a:stretch>
              </p:blipFill>
              <p:spPr>
                <a:xfrm>
                  <a:off x="4406897" y="6079063"/>
                  <a:ext cx="64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796" name="Freihand 795">
                  <a:extLst>
                    <a:ext uri="{FF2B5EF4-FFF2-40B4-BE49-F238E27FC236}">
                      <a16:creationId xmlns:a16="http://schemas.microsoft.com/office/drawing/2014/main" id="{6EA7F396-A905-3118-87FA-D6BAF91FFD92}"/>
                    </a:ext>
                  </a:extLst>
                </p14:cNvPr>
                <p14:cNvContentPartPr/>
                <p14:nvPr/>
              </p14:nvContentPartPr>
              <p14:xfrm>
                <a:off x="4563137" y="6095983"/>
                <a:ext cx="143640" cy="101520"/>
              </p14:xfrm>
            </p:contentPart>
          </mc:Choice>
          <mc:Fallback>
            <p:pic>
              <p:nvPicPr>
                <p:cNvPr id="796" name="Freihand 795">
                  <a:extLst>
                    <a:ext uri="{FF2B5EF4-FFF2-40B4-BE49-F238E27FC236}">
                      <a16:creationId xmlns:a16="http://schemas.microsoft.com/office/drawing/2014/main" id="{6EA7F396-A905-3118-87FA-D6BAF91FFD92}"/>
                    </a:ext>
                  </a:extLst>
                </p:cNvPr>
                <p:cNvPicPr/>
                <p:nvPr/>
              </p:nvPicPr>
              <p:blipFill>
                <a:blip r:embed="rId1428"/>
                <a:stretch>
                  <a:fillRect/>
                </a:stretch>
              </p:blipFill>
              <p:spPr>
                <a:xfrm>
                  <a:off x="4557017" y="6089863"/>
                  <a:ext cx="155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797" name="Freihand 796">
                  <a:extLst>
                    <a:ext uri="{FF2B5EF4-FFF2-40B4-BE49-F238E27FC236}">
                      <a16:creationId xmlns:a16="http://schemas.microsoft.com/office/drawing/2014/main" id="{D372653D-62C1-A1F7-443E-24D1B5CADBBA}"/>
                    </a:ext>
                  </a:extLst>
                </p14:cNvPr>
                <p14:cNvContentPartPr/>
                <p14:nvPr/>
              </p14:nvContentPartPr>
              <p14:xfrm>
                <a:off x="4771937" y="5975023"/>
                <a:ext cx="110520" cy="200520"/>
              </p14:xfrm>
            </p:contentPart>
          </mc:Choice>
          <mc:Fallback>
            <p:pic>
              <p:nvPicPr>
                <p:cNvPr id="797" name="Freihand 796">
                  <a:extLst>
                    <a:ext uri="{FF2B5EF4-FFF2-40B4-BE49-F238E27FC236}">
                      <a16:creationId xmlns:a16="http://schemas.microsoft.com/office/drawing/2014/main" id="{D372653D-62C1-A1F7-443E-24D1B5CADBBA}"/>
                    </a:ext>
                  </a:extLst>
                </p:cNvPr>
                <p:cNvPicPr/>
                <p:nvPr/>
              </p:nvPicPr>
              <p:blipFill>
                <a:blip r:embed="rId1430"/>
                <a:stretch>
                  <a:fillRect/>
                </a:stretch>
              </p:blipFill>
              <p:spPr>
                <a:xfrm>
                  <a:off x="4765817" y="5968903"/>
                  <a:ext cx="1227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798" name="Freihand 797">
                  <a:extLst>
                    <a:ext uri="{FF2B5EF4-FFF2-40B4-BE49-F238E27FC236}">
                      <a16:creationId xmlns:a16="http://schemas.microsoft.com/office/drawing/2014/main" id="{A87853E3-1AE4-591A-7552-D76BD50FF410}"/>
                    </a:ext>
                  </a:extLst>
                </p14:cNvPr>
                <p14:cNvContentPartPr/>
                <p14:nvPr/>
              </p14:nvContentPartPr>
              <p14:xfrm>
                <a:off x="4879937" y="5975743"/>
                <a:ext cx="203040" cy="129240"/>
              </p14:xfrm>
            </p:contentPart>
          </mc:Choice>
          <mc:Fallback>
            <p:pic>
              <p:nvPicPr>
                <p:cNvPr id="798" name="Freihand 797">
                  <a:extLst>
                    <a:ext uri="{FF2B5EF4-FFF2-40B4-BE49-F238E27FC236}">
                      <a16:creationId xmlns:a16="http://schemas.microsoft.com/office/drawing/2014/main" id="{A87853E3-1AE4-591A-7552-D76BD50FF410}"/>
                    </a:ext>
                  </a:extLst>
                </p:cNvPr>
                <p:cNvPicPr/>
                <p:nvPr/>
              </p:nvPicPr>
              <p:blipFill>
                <a:blip r:embed="rId1432"/>
                <a:stretch>
                  <a:fillRect/>
                </a:stretch>
              </p:blipFill>
              <p:spPr>
                <a:xfrm>
                  <a:off x="4873817" y="5969623"/>
                  <a:ext cx="215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800" name="Freihand 799">
                  <a:extLst>
                    <a:ext uri="{FF2B5EF4-FFF2-40B4-BE49-F238E27FC236}">
                      <a16:creationId xmlns:a16="http://schemas.microsoft.com/office/drawing/2014/main" id="{8B56BE0B-1B1E-2A19-0CD3-A9AB81A2A2AF}"/>
                    </a:ext>
                  </a:extLst>
                </p14:cNvPr>
                <p14:cNvContentPartPr/>
                <p14:nvPr/>
              </p14:nvContentPartPr>
              <p14:xfrm>
                <a:off x="5223737" y="6057463"/>
                <a:ext cx="121320" cy="10080"/>
              </p14:xfrm>
            </p:contentPart>
          </mc:Choice>
          <mc:Fallback>
            <p:pic>
              <p:nvPicPr>
                <p:cNvPr id="800" name="Freihand 799">
                  <a:extLst>
                    <a:ext uri="{FF2B5EF4-FFF2-40B4-BE49-F238E27FC236}">
                      <a16:creationId xmlns:a16="http://schemas.microsoft.com/office/drawing/2014/main" id="{8B56BE0B-1B1E-2A19-0CD3-A9AB81A2A2AF}"/>
                    </a:ext>
                  </a:extLst>
                </p:cNvPr>
                <p:cNvPicPr/>
                <p:nvPr/>
              </p:nvPicPr>
              <p:blipFill>
                <a:blip r:embed="rId1434"/>
                <a:stretch>
                  <a:fillRect/>
                </a:stretch>
              </p:blipFill>
              <p:spPr>
                <a:xfrm>
                  <a:off x="5217617" y="6051343"/>
                  <a:ext cx="133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801" name="Freihand 800">
                  <a:extLst>
                    <a:ext uri="{FF2B5EF4-FFF2-40B4-BE49-F238E27FC236}">
                      <a16:creationId xmlns:a16="http://schemas.microsoft.com/office/drawing/2014/main" id="{3CCBCA08-331D-568B-C383-2BBDF47EA4DD}"/>
                    </a:ext>
                  </a:extLst>
                </p14:cNvPr>
                <p14:cNvContentPartPr/>
                <p14:nvPr/>
              </p14:nvContentPartPr>
              <p14:xfrm>
                <a:off x="5257217" y="6105703"/>
                <a:ext cx="108360" cy="32400"/>
              </p14:xfrm>
            </p:contentPart>
          </mc:Choice>
          <mc:Fallback>
            <p:pic>
              <p:nvPicPr>
                <p:cNvPr id="801" name="Freihand 800">
                  <a:extLst>
                    <a:ext uri="{FF2B5EF4-FFF2-40B4-BE49-F238E27FC236}">
                      <a16:creationId xmlns:a16="http://schemas.microsoft.com/office/drawing/2014/main" id="{3CCBCA08-331D-568B-C383-2BBDF47EA4DD}"/>
                    </a:ext>
                  </a:extLst>
                </p:cNvPr>
                <p:cNvPicPr/>
                <p:nvPr/>
              </p:nvPicPr>
              <p:blipFill>
                <a:blip r:embed="rId1436"/>
                <a:stretch>
                  <a:fillRect/>
                </a:stretch>
              </p:blipFill>
              <p:spPr>
                <a:xfrm>
                  <a:off x="5251097" y="6099583"/>
                  <a:ext cx="120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802" name="Freihand 801">
                  <a:extLst>
                    <a:ext uri="{FF2B5EF4-FFF2-40B4-BE49-F238E27FC236}">
                      <a16:creationId xmlns:a16="http://schemas.microsoft.com/office/drawing/2014/main" id="{406BC491-7CA9-3E0B-3CE0-D883FFFF5546}"/>
                    </a:ext>
                  </a:extLst>
                </p14:cNvPr>
                <p14:cNvContentPartPr/>
                <p14:nvPr/>
              </p14:nvContentPartPr>
              <p14:xfrm>
                <a:off x="5470337" y="5925343"/>
                <a:ext cx="132120" cy="236880"/>
              </p14:xfrm>
            </p:contentPart>
          </mc:Choice>
          <mc:Fallback>
            <p:pic>
              <p:nvPicPr>
                <p:cNvPr id="802" name="Freihand 801">
                  <a:extLst>
                    <a:ext uri="{FF2B5EF4-FFF2-40B4-BE49-F238E27FC236}">
                      <a16:creationId xmlns:a16="http://schemas.microsoft.com/office/drawing/2014/main" id="{406BC491-7CA9-3E0B-3CE0-D883FFFF5546}"/>
                    </a:ext>
                  </a:extLst>
                </p:cNvPr>
                <p:cNvPicPr/>
                <p:nvPr/>
              </p:nvPicPr>
              <p:blipFill>
                <a:blip r:embed="rId1438"/>
                <a:stretch>
                  <a:fillRect/>
                </a:stretch>
              </p:blipFill>
              <p:spPr>
                <a:xfrm>
                  <a:off x="5464217" y="5919223"/>
                  <a:ext cx="1443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803" name="Freihand 802">
                  <a:extLst>
                    <a:ext uri="{FF2B5EF4-FFF2-40B4-BE49-F238E27FC236}">
                      <a16:creationId xmlns:a16="http://schemas.microsoft.com/office/drawing/2014/main" id="{A347DE83-0EE5-5847-79B3-E199908FDEF2}"/>
                    </a:ext>
                  </a:extLst>
                </p14:cNvPr>
                <p14:cNvContentPartPr/>
                <p14:nvPr/>
              </p14:nvContentPartPr>
              <p14:xfrm>
                <a:off x="5539097" y="5901223"/>
                <a:ext cx="74520" cy="27360"/>
              </p14:xfrm>
            </p:contentPart>
          </mc:Choice>
          <mc:Fallback>
            <p:pic>
              <p:nvPicPr>
                <p:cNvPr id="803" name="Freihand 802">
                  <a:extLst>
                    <a:ext uri="{FF2B5EF4-FFF2-40B4-BE49-F238E27FC236}">
                      <a16:creationId xmlns:a16="http://schemas.microsoft.com/office/drawing/2014/main" id="{A347DE83-0EE5-5847-79B3-E199908FDEF2}"/>
                    </a:ext>
                  </a:extLst>
                </p:cNvPr>
                <p:cNvPicPr/>
                <p:nvPr/>
              </p:nvPicPr>
              <p:blipFill>
                <a:blip r:embed="rId1440"/>
                <a:stretch>
                  <a:fillRect/>
                </a:stretch>
              </p:blipFill>
              <p:spPr>
                <a:xfrm>
                  <a:off x="5532977" y="5895103"/>
                  <a:ext cx="86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804" name="Freihand 803">
                  <a:extLst>
                    <a:ext uri="{FF2B5EF4-FFF2-40B4-BE49-F238E27FC236}">
                      <a16:creationId xmlns:a16="http://schemas.microsoft.com/office/drawing/2014/main" id="{D4C3453A-A7A4-1564-1720-8835810E891B}"/>
                    </a:ext>
                  </a:extLst>
                </p14:cNvPr>
                <p14:cNvContentPartPr/>
                <p14:nvPr/>
              </p14:nvContentPartPr>
              <p14:xfrm>
                <a:off x="5664737" y="5891503"/>
                <a:ext cx="120240" cy="194040"/>
              </p14:xfrm>
            </p:contentPart>
          </mc:Choice>
          <mc:Fallback>
            <p:pic>
              <p:nvPicPr>
                <p:cNvPr id="804" name="Freihand 803">
                  <a:extLst>
                    <a:ext uri="{FF2B5EF4-FFF2-40B4-BE49-F238E27FC236}">
                      <a16:creationId xmlns:a16="http://schemas.microsoft.com/office/drawing/2014/main" id="{D4C3453A-A7A4-1564-1720-8835810E891B}"/>
                    </a:ext>
                  </a:extLst>
                </p:cNvPr>
                <p:cNvPicPr/>
                <p:nvPr/>
              </p:nvPicPr>
              <p:blipFill>
                <a:blip r:embed="rId1442"/>
                <a:stretch>
                  <a:fillRect/>
                </a:stretch>
              </p:blipFill>
              <p:spPr>
                <a:xfrm>
                  <a:off x="5658617" y="5885383"/>
                  <a:ext cx="132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805" name="Freihand 804">
                  <a:extLst>
                    <a:ext uri="{FF2B5EF4-FFF2-40B4-BE49-F238E27FC236}">
                      <a16:creationId xmlns:a16="http://schemas.microsoft.com/office/drawing/2014/main" id="{4D5F832F-2E88-8E08-D035-457A8A25945A}"/>
                    </a:ext>
                  </a:extLst>
                </p14:cNvPr>
                <p14:cNvContentPartPr/>
                <p14:nvPr/>
              </p14:nvContentPartPr>
              <p14:xfrm>
                <a:off x="5844017" y="5883223"/>
                <a:ext cx="365040" cy="176760"/>
              </p14:xfrm>
            </p:contentPart>
          </mc:Choice>
          <mc:Fallback>
            <p:pic>
              <p:nvPicPr>
                <p:cNvPr id="805" name="Freihand 804">
                  <a:extLst>
                    <a:ext uri="{FF2B5EF4-FFF2-40B4-BE49-F238E27FC236}">
                      <a16:creationId xmlns:a16="http://schemas.microsoft.com/office/drawing/2014/main" id="{4D5F832F-2E88-8E08-D035-457A8A25945A}"/>
                    </a:ext>
                  </a:extLst>
                </p:cNvPr>
                <p:cNvPicPr/>
                <p:nvPr/>
              </p:nvPicPr>
              <p:blipFill>
                <a:blip r:embed="rId1444"/>
                <a:stretch>
                  <a:fillRect/>
                </a:stretch>
              </p:blipFill>
              <p:spPr>
                <a:xfrm>
                  <a:off x="5837897" y="5877103"/>
                  <a:ext cx="377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806" name="Freihand 805">
                  <a:extLst>
                    <a:ext uri="{FF2B5EF4-FFF2-40B4-BE49-F238E27FC236}">
                      <a16:creationId xmlns:a16="http://schemas.microsoft.com/office/drawing/2014/main" id="{1872748B-F417-BD9A-60CC-38B5D02EC33C}"/>
                    </a:ext>
                  </a:extLst>
                </p14:cNvPr>
                <p14:cNvContentPartPr/>
                <p14:nvPr/>
              </p14:nvContentPartPr>
              <p14:xfrm>
                <a:off x="6269177" y="5870983"/>
                <a:ext cx="101880" cy="252000"/>
              </p14:xfrm>
            </p:contentPart>
          </mc:Choice>
          <mc:Fallback>
            <p:pic>
              <p:nvPicPr>
                <p:cNvPr id="806" name="Freihand 805">
                  <a:extLst>
                    <a:ext uri="{FF2B5EF4-FFF2-40B4-BE49-F238E27FC236}">
                      <a16:creationId xmlns:a16="http://schemas.microsoft.com/office/drawing/2014/main" id="{1872748B-F417-BD9A-60CC-38B5D02EC33C}"/>
                    </a:ext>
                  </a:extLst>
                </p:cNvPr>
                <p:cNvPicPr/>
                <p:nvPr/>
              </p:nvPicPr>
              <p:blipFill>
                <a:blip r:embed="rId1446"/>
                <a:stretch>
                  <a:fillRect/>
                </a:stretch>
              </p:blipFill>
              <p:spPr>
                <a:xfrm>
                  <a:off x="6263057" y="5864863"/>
                  <a:ext cx="1141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807" name="Freihand 806">
                  <a:extLst>
                    <a:ext uri="{FF2B5EF4-FFF2-40B4-BE49-F238E27FC236}">
                      <a16:creationId xmlns:a16="http://schemas.microsoft.com/office/drawing/2014/main" id="{872AFD7C-29F0-D847-8E48-9512D5CF148D}"/>
                    </a:ext>
                  </a:extLst>
                </p14:cNvPr>
                <p14:cNvContentPartPr/>
                <p14:nvPr/>
              </p14:nvContentPartPr>
              <p14:xfrm>
                <a:off x="6417497" y="5865583"/>
                <a:ext cx="136440" cy="209880"/>
              </p14:xfrm>
            </p:contentPart>
          </mc:Choice>
          <mc:Fallback>
            <p:pic>
              <p:nvPicPr>
                <p:cNvPr id="807" name="Freihand 806">
                  <a:extLst>
                    <a:ext uri="{FF2B5EF4-FFF2-40B4-BE49-F238E27FC236}">
                      <a16:creationId xmlns:a16="http://schemas.microsoft.com/office/drawing/2014/main" id="{872AFD7C-29F0-D847-8E48-9512D5CF148D}"/>
                    </a:ext>
                  </a:extLst>
                </p:cNvPr>
                <p:cNvPicPr/>
                <p:nvPr/>
              </p:nvPicPr>
              <p:blipFill>
                <a:blip r:embed="rId1448"/>
                <a:stretch>
                  <a:fillRect/>
                </a:stretch>
              </p:blipFill>
              <p:spPr>
                <a:xfrm>
                  <a:off x="6411377" y="5859463"/>
                  <a:ext cx="148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808" name="Freihand 807">
                  <a:extLst>
                    <a:ext uri="{FF2B5EF4-FFF2-40B4-BE49-F238E27FC236}">
                      <a16:creationId xmlns:a16="http://schemas.microsoft.com/office/drawing/2014/main" id="{2D90DECE-3523-3CBD-A7EB-4523FAE18141}"/>
                    </a:ext>
                  </a:extLst>
                </p14:cNvPr>
                <p14:cNvContentPartPr/>
                <p14:nvPr/>
              </p14:nvContentPartPr>
              <p14:xfrm>
                <a:off x="6570857" y="5880343"/>
                <a:ext cx="92520" cy="151200"/>
              </p14:xfrm>
            </p:contentPart>
          </mc:Choice>
          <mc:Fallback>
            <p:pic>
              <p:nvPicPr>
                <p:cNvPr id="808" name="Freihand 807">
                  <a:extLst>
                    <a:ext uri="{FF2B5EF4-FFF2-40B4-BE49-F238E27FC236}">
                      <a16:creationId xmlns:a16="http://schemas.microsoft.com/office/drawing/2014/main" id="{2D90DECE-3523-3CBD-A7EB-4523FAE18141}"/>
                    </a:ext>
                  </a:extLst>
                </p:cNvPr>
                <p:cNvPicPr/>
                <p:nvPr/>
              </p:nvPicPr>
              <p:blipFill>
                <a:blip r:embed="rId1450"/>
                <a:stretch>
                  <a:fillRect/>
                </a:stretch>
              </p:blipFill>
              <p:spPr>
                <a:xfrm>
                  <a:off x="6564737" y="5874223"/>
                  <a:ext cx="104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809" name="Freihand 808">
                  <a:extLst>
                    <a:ext uri="{FF2B5EF4-FFF2-40B4-BE49-F238E27FC236}">
                      <a16:creationId xmlns:a16="http://schemas.microsoft.com/office/drawing/2014/main" id="{3CD5EB38-3698-85DB-3AC7-BF17B0D484DD}"/>
                    </a:ext>
                  </a:extLst>
                </p14:cNvPr>
                <p14:cNvContentPartPr/>
                <p14:nvPr/>
              </p14:nvContentPartPr>
              <p14:xfrm>
                <a:off x="6682097" y="5880343"/>
                <a:ext cx="101880" cy="151920"/>
              </p14:xfrm>
            </p:contentPart>
          </mc:Choice>
          <mc:Fallback>
            <p:pic>
              <p:nvPicPr>
                <p:cNvPr id="809" name="Freihand 808">
                  <a:extLst>
                    <a:ext uri="{FF2B5EF4-FFF2-40B4-BE49-F238E27FC236}">
                      <a16:creationId xmlns:a16="http://schemas.microsoft.com/office/drawing/2014/main" id="{3CD5EB38-3698-85DB-3AC7-BF17B0D484DD}"/>
                    </a:ext>
                  </a:extLst>
                </p:cNvPr>
                <p:cNvPicPr/>
                <p:nvPr/>
              </p:nvPicPr>
              <p:blipFill>
                <a:blip r:embed="rId1452"/>
                <a:stretch>
                  <a:fillRect/>
                </a:stretch>
              </p:blipFill>
              <p:spPr>
                <a:xfrm>
                  <a:off x="6675977" y="5874223"/>
                  <a:ext cx="114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810" name="Freihand 809">
                  <a:extLst>
                    <a:ext uri="{FF2B5EF4-FFF2-40B4-BE49-F238E27FC236}">
                      <a16:creationId xmlns:a16="http://schemas.microsoft.com/office/drawing/2014/main" id="{2A4CDB87-66DF-DC90-FE4E-16D9E69BCD63}"/>
                    </a:ext>
                  </a:extLst>
                </p14:cNvPr>
                <p14:cNvContentPartPr/>
                <p14:nvPr/>
              </p14:nvContentPartPr>
              <p14:xfrm>
                <a:off x="6831497" y="5978263"/>
                <a:ext cx="19440" cy="31680"/>
              </p14:xfrm>
            </p:contentPart>
          </mc:Choice>
          <mc:Fallback>
            <p:pic>
              <p:nvPicPr>
                <p:cNvPr id="810" name="Freihand 809">
                  <a:extLst>
                    <a:ext uri="{FF2B5EF4-FFF2-40B4-BE49-F238E27FC236}">
                      <a16:creationId xmlns:a16="http://schemas.microsoft.com/office/drawing/2014/main" id="{2A4CDB87-66DF-DC90-FE4E-16D9E69BCD63}"/>
                    </a:ext>
                  </a:extLst>
                </p:cNvPr>
                <p:cNvPicPr/>
                <p:nvPr/>
              </p:nvPicPr>
              <p:blipFill>
                <a:blip r:embed="rId1454"/>
                <a:stretch>
                  <a:fillRect/>
                </a:stretch>
              </p:blipFill>
              <p:spPr>
                <a:xfrm>
                  <a:off x="6825377" y="5972143"/>
                  <a:ext cx="31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811" name="Freihand 810">
                  <a:extLst>
                    <a:ext uri="{FF2B5EF4-FFF2-40B4-BE49-F238E27FC236}">
                      <a16:creationId xmlns:a16="http://schemas.microsoft.com/office/drawing/2014/main" id="{AFCC2CC5-542E-A5E1-E760-BC113F95A225}"/>
                    </a:ext>
                  </a:extLst>
                </p14:cNvPr>
                <p14:cNvContentPartPr/>
                <p14:nvPr/>
              </p14:nvContentPartPr>
              <p14:xfrm>
                <a:off x="6962537" y="5872783"/>
                <a:ext cx="253800" cy="191880"/>
              </p14:xfrm>
            </p:contentPart>
          </mc:Choice>
          <mc:Fallback>
            <p:pic>
              <p:nvPicPr>
                <p:cNvPr id="811" name="Freihand 810">
                  <a:extLst>
                    <a:ext uri="{FF2B5EF4-FFF2-40B4-BE49-F238E27FC236}">
                      <a16:creationId xmlns:a16="http://schemas.microsoft.com/office/drawing/2014/main" id="{AFCC2CC5-542E-A5E1-E760-BC113F95A225}"/>
                    </a:ext>
                  </a:extLst>
                </p:cNvPr>
                <p:cNvPicPr/>
                <p:nvPr/>
              </p:nvPicPr>
              <p:blipFill>
                <a:blip r:embed="rId1456"/>
                <a:stretch>
                  <a:fillRect/>
                </a:stretch>
              </p:blipFill>
              <p:spPr>
                <a:xfrm>
                  <a:off x="6956417" y="5866663"/>
                  <a:ext cx="266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812" name="Freihand 811">
                  <a:extLst>
                    <a:ext uri="{FF2B5EF4-FFF2-40B4-BE49-F238E27FC236}">
                      <a16:creationId xmlns:a16="http://schemas.microsoft.com/office/drawing/2014/main" id="{739626D1-5EC4-49A2-8538-F5D204A7B860}"/>
                    </a:ext>
                  </a:extLst>
                </p14:cNvPr>
                <p14:cNvContentPartPr/>
                <p14:nvPr/>
              </p14:nvContentPartPr>
              <p14:xfrm>
                <a:off x="7040297" y="5814463"/>
                <a:ext cx="234720" cy="237960"/>
              </p14:xfrm>
            </p:contentPart>
          </mc:Choice>
          <mc:Fallback>
            <p:pic>
              <p:nvPicPr>
                <p:cNvPr id="812" name="Freihand 811">
                  <a:extLst>
                    <a:ext uri="{FF2B5EF4-FFF2-40B4-BE49-F238E27FC236}">
                      <a16:creationId xmlns:a16="http://schemas.microsoft.com/office/drawing/2014/main" id="{739626D1-5EC4-49A2-8538-F5D204A7B860}"/>
                    </a:ext>
                  </a:extLst>
                </p:cNvPr>
                <p:cNvPicPr/>
                <p:nvPr/>
              </p:nvPicPr>
              <p:blipFill>
                <a:blip r:embed="rId1458"/>
                <a:stretch>
                  <a:fillRect/>
                </a:stretch>
              </p:blipFill>
              <p:spPr>
                <a:xfrm>
                  <a:off x="7034177" y="5808343"/>
                  <a:ext cx="246960" cy="250200"/>
                </a:xfrm>
                <a:prstGeom prst="rect">
                  <a:avLst/>
                </a:prstGeom>
              </p:spPr>
            </p:pic>
          </mc:Fallback>
        </mc:AlternateContent>
      </p:grpSp>
      <p:grpSp>
        <p:nvGrpSpPr>
          <p:cNvPr id="835" name="Gruppieren 834">
            <a:extLst>
              <a:ext uri="{FF2B5EF4-FFF2-40B4-BE49-F238E27FC236}">
                <a16:creationId xmlns:a16="http://schemas.microsoft.com/office/drawing/2014/main" id="{557F016A-4BF2-D3EF-8DDD-23CC1F8BBE6D}"/>
              </a:ext>
            </a:extLst>
          </p:cNvPr>
          <p:cNvGrpSpPr/>
          <p:nvPr/>
        </p:nvGrpSpPr>
        <p:grpSpPr>
          <a:xfrm>
            <a:off x="10812737" y="3242983"/>
            <a:ext cx="1264680" cy="651240"/>
            <a:chOff x="10812737" y="3242983"/>
            <a:chExt cx="1264680" cy="651240"/>
          </a:xfrm>
        </p:grpSpPr>
        <mc:AlternateContent xmlns:mc="http://schemas.openxmlformats.org/markup-compatibility/2006">
          <mc:Choice xmlns:p14="http://schemas.microsoft.com/office/powerpoint/2010/main" Requires="p14">
            <p:contentPart p14:bwMode="auto" r:id="rId1459">
              <p14:nvContentPartPr>
                <p14:cNvPr id="814" name="Freihand 813">
                  <a:extLst>
                    <a:ext uri="{FF2B5EF4-FFF2-40B4-BE49-F238E27FC236}">
                      <a16:creationId xmlns:a16="http://schemas.microsoft.com/office/drawing/2014/main" id="{6A738FB8-7D89-FF01-8A59-041CAF84A233}"/>
                    </a:ext>
                  </a:extLst>
                </p14:cNvPr>
                <p14:cNvContentPartPr/>
                <p14:nvPr/>
              </p14:nvContentPartPr>
              <p14:xfrm>
                <a:off x="11623097" y="3434863"/>
                <a:ext cx="15480" cy="62640"/>
              </p14:xfrm>
            </p:contentPart>
          </mc:Choice>
          <mc:Fallback>
            <p:pic>
              <p:nvPicPr>
                <p:cNvPr id="814" name="Freihand 813">
                  <a:extLst>
                    <a:ext uri="{FF2B5EF4-FFF2-40B4-BE49-F238E27FC236}">
                      <a16:creationId xmlns:a16="http://schemas.microsoft.com/office/drawing/2014/main" id="{6A738FB8-7D89-FF01-8A59-041CAF84A233}"/>
                    </a:ext>
                  </a:extLst>
                </p:cNvPr>
                <p:cNvPicPr/>
                <p:nvPr/>
              </p:nvPicPr>
              <p:blipFill>
                <a:blip r:embed="rId1460"/>
                <a:stretch>
                  <a:fillRect/>
                </a:stretch>
              </p:blipFill>
              <p:spPr>
                <a:xfrm>
                  <a:off x="11616977" y="3428743"/>
                  <a:ext cx="27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815" name="Freihand 814">
                  <a:extLst>
                    <a:ext uri="{FF2B5EF4-FFF2-40B4-BE49-F238E27FC236}">
                      <a16:creationId xmlns:a16="http://schemas.microsoft.com/office/drawing/2014/main" id="{B0A5824E-441C-EEBD-706F-497DD4A056E6}"/>
                    </a:ext>
                  </a:extLst>
                </p14:cNvPr>
                <p14:cNvContentPartPr/>
                <p14:nvPr/>
              </p14:nvContentPartPr>
              <p14:xfrm>
                <a:off x="11576297" y="3467263"/>
                <a:ext cx="86760" cy="144000"/>
              </p14:xfrm>
            </p:contentPart>
          </mc:Choice>
          <mc:Fallback>
            <p:pic>
              <p:nvPicPr>
                <p:cNvPr id="815" name="Freihand 814">
                  <a:extLst>
                    <a:ext uri="{FF2B5EF4-FFF2-40B4-BE49-F238E27FC236}">
                      <a16:creationId xmlns:a16="http://schemas.microsoft.com/office/drawing/2014/main" id="{B0A5824E-441C-EEBD-706F-497DD4A056E6}"/>
                    </a:ext>
                  </a:extLst>
                </p:cNvPr>
                <p:cNvPicPr/>
                <p:nvPr/>
              </p:nvPicPr>
              <p:blipFill>
                <a:blip r:embed="rId1462"/>
                <a:stretch>
                  <a:fillRect/>
                </a:stretch>
              </p:blipFill>
              <p:spPr>
                <a:xfrm>
                  <a:off x="11570177" y="3461143"/>
                  <a:ext cx="990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817" name="Freihand 816">
                  <a:extLst>
                    <a:ext uri="{FF2B5EF4-FFF2-40B4-BE49-F238E27FC236}">
                      <a16:creationId xmlns:a16="http://schemas.microsoft.com/office/drawing/2014/main" id="{B101B4FE-65FB-4871-2622-20C7FA9D9126}"/>
                    </a:ext>
                  </a:extLst>
                </p14:cNvPr>
                <p14:cNvContentPartPr/>
                <p14:nvPr/>
              </p14:nvContentPartPr>
              <p14:xfrm>
                <a:off x="11096057" y="3820423"/>
                <a:ext cx="6480" cy="2160"/>
              </p14:xfrm>
            </p:contentPart>
          </mc:Choice>
          <mc:Fallback>
            <p:pic>
              <p:nvPicPr>
                <p:cNvPr id="817" name="Freihand 816">
                  <a:extLst>
                    <a:ext uri="{FF2B5EF4-FFF2-40B4-BE49-F238E27FC236}">
                      <a16:creationId xmlns:a16="http://schemas.microsoft.com/office/drawing/2014/main" id="{B101B4FE-65FB-4871-2622-20C7FA9D9126}"/>
                    </a:ext>
                  </a:extLst>
                </p:cNvPr>
                <p:cNvPicPr/>
                <p:nvPr/>
              </p:nvPicPr>
              <p:blipFill>
                <a:blip r:embed="rId1464"/>
                <a:stretch>
                  <a:fillRect/>
                </a:stretch>
              </p:blipFill>
              <p:spPr>
                <a:xfrm>
                  <a:off x="11089937" y="3814303"/>
                  <a:ext cx="18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818" name="Freihand 817">
                  <a:extLst>
                    <a:ext uri="{FF2B5EF4-FFF2-40B4-BE49-F238E27FC236}">
                      <a16:creationId xmlns:a16="http://schemas.microsoft.com/office/drawing/2014/main" id="{237B54B6-189C-7790-A678-9F191A391BBB}"/>
                    </a:ext>
                  </a:extLst>
                </p14:cNvPr>
                <p14:cNvContentPartPr/>
                <p14:nvPr/>
              </p14:nvContentPartPr>
              <p14:xfrm>
                <a:off x="11019017" y="3870463"/>
                <a:ext cx="6480" cy="16560"/>
              </p14:xfrm>
            </p:contentPart>
          </mc:Choice>
          <mc:Fallback>
            <p:pic>
              <p:nvPicPr>
                <p:cNvPr id="818" name="Freihand 817">
                  <a:extLst>
                    <a:ext uri="{FF2B5EF4-FFF2-40B4-BE49-F238E27FC236}">
                      <a16:creationId xmlns:a16="http://schemas.microsoft.com/office/drawing/2014/main" id="{237B54B6-189C-7790-A678-9F191A391BBB}"/>
                    </a:ext>
                  </a:extLst>
                </p:cNvPr>
                <p:cNvPicPr/>
                <p:nvPr/>
              </p:nvPicPr>
              <p:blipFill>
                <a:blip r:embed="rId1466"/>
                <a:stretch>
                  <a:fillRect/>
                </a:stretch>
              </p:blipFill>
              <p:spPr>
                <a:xfrm>
                  <a:off x="11012897" y="3864343"/>
                  <a:ext cx="18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819" name="Freihand 818">
                  <a:extLst>
                    <a:ext uri="{FF2B5EF4-FFF2-40B4-BE49-F238E27FC236}">
                      <a16:creationId xmlns:a16="http://schemas.microsoft.com/office/drawing/2014/main" id="{3DD300C8-9381-5FDA-05B4-237C78E81DC3}"/>
                    </a:ext>
                  </a:extLst>
                </p14:cNvPr>
                <p14:cNvContentPartPr/>
                <p14:nvPr/>
              </p14:nvContentPartPr>
              <p14:xfrm>
                <a:off x="10993817" y="3432343"/>
                <a:ext cx="989280" cy="457920"/>
              </p14:xfrm>
            </p:contentPart>
          </mc:Choice>
          <mc:Fallback>
            <p:pic>
              <p:nvPicPr>
                <p:cNvPr id="819" name="Freihand 818">
                  <a:extLst>
                    <a:ext uri="{FF2B5EF4-FFF2-40B4-BE49-F238E27FC236}">
                      <a16:creationId xmlns:a16="http://schemas.microsoft.com/office/drawing/2014/main" id="{3DD300C8-9381-5FDA-05B4-237C78E81DC3}"/>
                    </a:ext>
                  </a:extLst>
                </p:cNvPr>
                <p:cNvPicPr/>
                <p:nvPr/>
              </p:nvPicPr>
              <p:blipFill>
                <a:blip r:embed="rId1468"/>
                <a:stretch>
                  <a:fillRect/>
                </a:stretch>
              </p:blipFill>
              <p:spPr>
                <a:xfrm>
                  <a:off x="10987697" y="3426223"/>
                  <a:ext cx="100152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820" name="Freihand 819">
                  <a:extLst>
                    <a:ext uri="{FF2B5EF4-FFF2-40B4-BE49-F238E27FC236}">
                      <a16:creationId xmlns:a16="http://schemas.microsoft.com/office/drawing/2014/main" id="{46FAEE42-202D-7A72-6051-DAF03C90107A}"/>
                    </a:ext>
                  </a:extLst>
                </p14:cNvPr>
                <p14:cNvContentPartPr/>
                <p14:nvPr/>
              </p14:nvContentPartPr>
              <p14:xfrm>
                <a:off x="11811737" y="3372943"/>
                <a:ext cx="132840" cy="116280"/>
              </p14:xfrm>
            </p:contentPart>
          </mc:Choice>
          <mc:Fallback>
            <p:pic>
              <p:nvPicPr>
                <p:cNvPr id="820" name="Freihand 819">
                  <a:extLst>
                    <a:ext uri="{FF2B5EF4-FFF2-40B4-BE49-F238E27FC236}">
                      <a16:creationId xmlns:a16="http://schemas.microsoft.com/office/drawing/2014/main" id="{46FAEE42-202D-7A72-6051-DAF03C90107A}"/>
                    </a:ext>
                  </a:extLst>
                </p:cNvPr>
                <p:cNvPicPr/>
                <p:nvPr/>
              </p:nvPicPr>
              <p:blipFill>
                <a:blip r:embed="rId1470"/>
                <a:stretch>
                  <a:fillRect/>
                </a:stretch>
              </p:blipFill>
              <p:spPr>
                <a:xfrm>
                  <a:off x="11805617" y="3366823"/>
                  <a:ext cx="145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71">
              <p14:nvContentPartPr>
                <p14:cNvPr id="821" name="Freihand 820">
                  <a:extLst>
                    <a:ext uri="{FF2B5EF4-FFF2-40B4-BE49-F238E27FC236}">
                      <a16:creationId xmlns:a16="http://schemas.microsoft.com/office/drawing/2014/main" id="{EBC9F246-EB5A-912D-20FC-79C9CD30D7C4}"/>
                    </a:ext>
                  </a:extLst>
                </p14:cNvPr>
                <p14:cNvContentPartPr/>
                <p14:nvPr/>
              </p14:nvContentPartPr>
              <p14:xfrm>
                <a:off x="11957537" y="3343423"/>
                <a:ext cx="63000" cy="103680"/>
              </p14:xfrm>
            </p:contentPart>
          </mc:Choice>
          <mc:Fallback>
            <p:pic>
              <p:nvPicPr>
                <p:cNvPr id="821" name="Freihand 820">
                  <a:extLst>
                    <a:ext uri="{FF2B5EF4-FFF2-40B4-BE49-F238E27FC236}">
                      <a16:creationId xmlns:a16="http://schemas.microsoft.com/office/drawing/2014/main" id="{EBC9F246-EB5A-912D-20FC-79C9CD30D7C4}"/>
                    </a:ext>
                  </a:extLst>
                </p:cNvPr>
                <p:cNvPicPr/>
                <p:nvPr/>
              </p:nvPicPr>
              <p:blipFill>
                <a:blip r:embed="rId1472"/>
                <a:stretch>
                  <a:fillRect/>
                </a:stretch>
              </p:blipFill>
              <p:spPr>
                <a:xfrm>
                  <a:off x="11951417" y="3337303"/>
                  <a:ext cx="75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73">
              <p14:nvContentPartPr>
                <p14:cNvPr id="822" name="Freihand 821">
                  <a:extLst>
                    <a:ext uri="{FF2B5EF4-FFF2-40B4-BE49-F238E27FC236}">
                      <a16:creationId xmlns:a16="http://schemas.microsoft.com/office/drawing/2014/main" id="{7224D941-7571-2BAA-CCD4-85E5156398ED}"/>
                    </a:ext>
                  </a:extLst>
                </p14:cNvPr>
                <p14:cNvContentPartPr/>
                <p14:nvPr/>
              </p14:nvContentPartPr>
              <p14:xfrm>
                <a:off x="12065177" y="3242983"/>
                <a:ext cx="12240" cy="127440"/>
              </p14:xfrm>
            </p:contentPart>
          </mc:Choice>
          <mc:Fallback>
            <p:pic>
              <p:nvPicPr>
                <p:cNvPr id="822" name="Freihand 821">
                  <a:extLst>
                    <a:ext uri="{FF2B5EF4-FFF2-40B4-BE49-F238E27FC236}">
                      <a16:creationId xmlns:a16="http://schemas.microsoft.com/office/drawing/2014/main" id="{7224D941-7571-2BAA-CCD4-85E5156398ED}"/>
                    </a:ext>
                  </a:extLst>
                </p:cNvPr>
                <p:cNvPicPr/>
                <p:nvPr/>
              </p:nvPicPr>
              <p:blipFill>
                <a:blip r:embed="rId1474"/>
                <a:stretch>
                  <a:fillRect/>
                </a:stretch>
              </p:blipFill>
              <p:spPr>
                <a:xfrm>
                  <a:off x="12059057" y="3236863"/>
                  <a:ext cx="24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75">
              <p14:nvContentPartPr>
                <p14:cNvPr id="824" name="Freihand 823">
                  <a:extLst>
                    <a:ext uri="{FF2B5EF4-FFF2-40B4-BE49-F238E27FC236}">
                      <a16:creationId xmlns:a16="http://schemas.microsoft.com/office/drawing/2014/main" id="{D8E62129-69B4-23A4-1657-D1D43905CA48}"/>
                    </a:ext>
                  </a:extLst>
                </p14:cNvPr>
                <p14:cNvContentPartPr/>
                <p14:nvPr/>
              </p14:nvContentPartPr>
              <p14:xfrm>
                <a:off x="10982297" y="3518383"/>
                <a:ext cx="65160" cy="231480"/>
              </p14:xfrm>
            </p:contentPart>
          </mc:Choice>
          <mc:Fallback>
            <p:pic>
              <p:nvPicPr>
                <p:cNvPr id="824" name="Freihand 823">
                  <a:extLst>
                    <a:ext uri="{FF2B5EF4-FFF2-40B4-BE49-F238E27FC236}">
                      <a16:creationId xmlns:a16="http://schemas.microsoft.com/office/drawing/2014/main" id="{D8E62129-69B4-23A4-1657-D1D43905CA48}"/>
                    </a:ext>
                  </a:extLst>
                </p:cNvPr>
                <p:cNvPicPr/>
                <p:nvPr/>
              </p:nvPicPr>
              <p:blipFill>
                <a:blip r:embed="rId1476"/>
                <a:stretch>
                  <a:fillRect/>
                </a:stretch>
              </p:blipFill>
              <p:spPr>
                <a:xfrm>
                  <a:off x="10976177" y="3512263"/>
                  <a:ext cx="774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477">
              <p14:nvContentPartPr>
                <p14:cNvPr id="825" name="Freihand 824">
                  <a:extLst>
                    <a:ext uri="{FF2B5EF4-FFF2-40B4-BE49-F238E27FC236}">
                      <a16:creationId xmlns:a16="http://schemas.microsoft.com/office/drawing/2014/main" id="{B274D079-7EE3-A1E5-5963-7F7059284470}"/>
                    </a:ext>
                  </a:extLst>
                </p14:cNvPr>
                <p14:cNvContentPartPr/>
                <p14:nvPr/>
              </p14:nvContentPartPr>
              <p14:xfrm>
                <a:off x="11011097" y="3693343"/>
                <a:ext cx="112680" cy="114840"/>
              </p14:xfrm>
            </p:contentPart>
          </mc:Choice>
          <mc:Fallback>
            <p:pic>
              <p:nvPicPr>
                <p:cNvPr id="825" name="Freihand 824">
                  <a:extLst>
                    <a:ext uri="{FF2B5EF4-FFF2-40B4-BE49-F238E27FC236}">
                      <a16:creationId xmlns:a16="http://schemas.microsoft.com/office/drawing/2014/main" id="{B274D079-7EE3-A1E5-5963-7F7059284470}"/>
                    </a:ext>
                  </a:extLst>
                </p:cNvPr>
                <p:cNvPicPr/>
                <p:nvPr/>
              </p:nvPicPr>
              <p:blipFill>
                <a:blip r:embed="rId1478"/>
                <a:stretch>
                  <a:fillRect/>
                </a:stretch>
              </p:blipFill>
              <p:spPr>
                <a:xfrm>
                  <a:off x="11004977" y="3687223"/>
                  <a:ext cx="124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827" name="Freihand 826">
                  <a:extLst>
                    <a:ext uri="{FF2B5EF4-FFF2-40B4-BE49-F238E27FC236}">
                      <a16:creationId xmlns:a16="http://schemas.microsoft.com/office/drawing/2014/main" id="{C388951E-3E0E-E2EB-8255-1696271A230B}"/>
                    </a:ext>
                  </a:extLst>
                </p14:cNvPr>
                <p14:cNvContentPartPr/>
                <p14:nvPr/>
              </p14:nvContentPartPr>
              <p14:xfrm>
                <a:off x="10812737" y="3449263"/>
                <a:ext cx="113400" cy="135000"/>
              </p14:xfrm>
            </p:contentPart>
          </mc:Choice>
          <mc:Fallback>
            <p:pic>
              <p:nvPicPr>
                <p:cNvPr id="827" name="Freihand 826">
                  <a:extLst>
                    <a:ext uri="{FF2B5EF4-FFF2-40B4-BE49-F238E27FC236}">
                      <a16:creationId xmlns:a16="http://schemas.microsoft.com/office/drawing/2014/main" id="{C388951E-3E0E-E2EB-8255-1696271A230B}"/>
                    </a:ext>
                  </a:extLst>
                </p:cNvPr>
                <p:cNvPicPr/>
                <p:nvPr/>
              </p:nvPicPr>
              <p:blipFill>
                <a:blip r:embed="rId1480"/>
                <a:stretch>
                  <a:fillRect/>
                </a:stretch>
              </p:blipFill>
              <p:spPr>
                <a:xfrm>
                  <a:off x="10806617" y="3443143"/>
                  <a:ext cx="125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828" name="Freihand 827">
                  <a:extLst>
                    <a:ext uri="{FF2B5EF4-FFF2-40B4-BE49-F238E27FC236}">
                      <a16:creationId xmlns:a16="http://schemas.microsoft.com/office/drawing/2014/main" id="{AD31BCE8-214E-1590-A49A-3D4A1673ECC5}"/>
                    </a:ext>
                  </a:extLst>
                </p14:cNvPr>
                <p14:cNvContentPartPr/>
                <p14:nvPr/>
              </p14:nvContentPartPr>
              <p14:xfrm>
                <a:off x="10944137" y="3408583"/>
                <a:ext cx="82800" cy="84240"/>
              </p14:xfrm>
            </p:contentPart>
          </mc:Choice>
          <mc:Fallback>
            <p:pic>
              <p:nvPicPr>
                <p:cNvPr id="828" name="Freihand 827">
                  <a:extLst>
                    <a:ext uri="{FF2B5EF4-FFF2-40B4-BE49-F238E27FC236}">
                      <a16:creationId xmlns:a16="http://schemas.microsoft.com/office/drawing/2014/main" id="{AD31BCE8-214E-1590-A49A-3D4A1673ECC5}"/>
                    </a:ext>
                  </a:extLst>
                </p:cNvPr>
                <p:cNvPicPr/>
                <p:nvPr/>
              </p:nvPicPr>
              <p:blipFill>
                <a:blip r:embed="rId1482"/>
                <a:stretch>
                  <a:fillRect/>
                </a:stretch>
              </p:blipFill>
              <p:spPr>
                <a:xfrm>
                  <a:off x="10938017" y="3402463"/>
                  <a:ext cx="95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829" name="Freihand 828">
                  <a:extLst>
                    <a:ext uri="{FF2B5EF4-FFF2-40B4-BE49-F238E27FC236}">
                      <a16:creationId xmlns:a16="http://schemas.microsoft.com/office/drawing/2014/main" id="{30E80F95-B061-8BD0-55C8-A4898ED63BC2}"/>
                    </a:ext>
                  </a:extLst>
                </p14:cNvPr>
                <p14:cNvContentPartPr/>
                <p14:nvPr/>
              </p14:nvContentPartPr>
              <p14:xfrm>
                <a:off x="11041337" y="3391663"/>
                <a:ext cx="21600" cy="58680"/>
              </p14:xfrm>
            </p:contentPart>
          </mc:Choice>
          <mc:Fallback>
            <p:pic>
              <p:nvPicPr>
                <p:cNvPr id="829" name="Freihand 828">
                  <a:extLst>
                    <a:ext uri="{FF2B5EF4-FFF2-40B4-BE49-F238E27FC236}">
                      <a16:creationId xmlns:a16="http://schemas.microsoft.com/office/drawing/2014/main" id="{30E80F95-B061-8BD0-55C8-A4898ED63BC2}"/>
                    </a:ext>
                  </a:extLst>
                </p:cNvPr>
                <p:cNvPicPr/>
                <p:nvPr/>
              </p:nvPicPr>
              <p:blipFill>
                <a:blip r:embed="rId1484"/>
                <a:stretch>
                  <a:fillRect/>
                </a:stretch>
              </p:blipFill>
              <p:spPr>
                <a:xfrm>
                  <a:off x="11035217" y="3385543"/>
                  <a:ext cx="33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830" name="Freihand 829">
                  <a:extLst>
                    <a:ext uri="{FF2B5EF4-FFF2-40B4-BE49-F238E27FC236}">
                      <a16:creationId xmlns:a16="http://schemas.microsoft.com/office/drawing/2014/main" id="{B72865D8-1613-8EB0-7022-A9ADDCB002E3}"/>
                    </a:ext>
                  </a:extLst>
                </p14:cNvPr>
                <p14:cNvContentPartPr/>
                <p14:nvPr/>
              </p14:nvContentPartPr>
              <p14:xfrm>
                <a:off x="11060057" y="3455383"/>
                <a:ext cx="109440" cy="63000"/>
              </p14:xfrm>
            </p:contentPart>
          </mc:Choice>
          <mc:Fallback>
            <p:pic>
              <p:nvPicPr>
                <p:cNvPr id="830" name="Freihand 829">
                  <a:extLst>
                    <a:ext uri="{FF2B5EF4-FFF2-40B4-BE49-F238E27FC236}">
                      <a16:creationId xmlns:a16="http://schemas.microsoft.com/office/drawing/2014/main" id="{B72865D8-1613-8EB0-7022-A9ADDCB002E3}"/>
                    </a:ext>
                  </a:extLst>
                </p:cNvPr>
                <p:cNvPicPr/>
                <p:nvPr/>
              </p:nvPicPr>
              <p:blipFill>
                <a:blip r:embed="rId1486"/>
                <a:stretch>
                  <a:fillRect/>
                </a:stretch>
              </p:blipFill>
              <p:spPr>
                <a:xfrm>
                  <a:off x="11053937" y="3449263"/>
                  <a:ext cx="121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87">
              <p14:nvContentPartPr>
                <p14:cNvPr id="831" name="Freihand 830">
                  <a:extLst>
                    <a:ext uri="{FF2B5EF4-FFF2-40B4-BE49-F238E27FC236}">
                      <a16:creationId xmlns:a16="http://schemas.microsoft.com/office/drawing/2014/main" id="{CE02410A-DFC6-BC78-7295-EE0A02DF354F}"/>
                    </a:ext>
                  </a:extLst>
                </p14:cNvPr>
                <p14:cNvContentPartPr/>
                <p14:nvPr/>
              </p14:nvContentPartPr>
              <p14:xfrm>
                <a:off x="11168417" y="3402103"/>
                <a:ext cx="142920" cy="119520"/>
              </p14:xfrm>
            </p:contentPart>
          </mc:Choice>
          <mc:Fallback>
            <p:pic>
              <p:nvPicPr>
                <p:cNvPr id="831" name="Freihand 830">
                  <a:extLst>
                    <a:ext uri="{FF2B5EF4-FFF2-40B4-BE49-F238E27FC236}">
                      <a16:creationId xmlns:a16="http://schemas.microsoft.com/office/drawing/2014/main" id="{CE02410A-DFC6-BC78-7295-EE0A02DF354F}"/>
                    </a:ext>
                  </a:extLst>
                </p:cNvPr>
                <p:cNvPicPr/>
                <p:nvPr/>
              </p:nvPicPr>
              <p:blipFill>
                <a:blip r:embed="rId1488"/>
                <a:stretch>
                  <a:fillRect/>
                </a:stretch>
              </p:blipFill>
              <p:spPr>
                <a:xfrm>
                  <a:off x="11162297" y="3395983"/>
                  <a:ext cx="155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89">
              <p14:nvContentPartPr>
                <p14:cNvPr id="832" name="Freihand 831">
                  <a:extLst>
                    <a:ext uri="{FF2B5EF4-FFF2-40B4-BE49-F238E27FC236}">
                      <a16:creationId xmlns:a16="http://schemas.microsoft.com/office/drawing/2014/main" id="{86361A6C-E81E-5169-9F8E-4981E94E1D93}"/>
                    </a:ext>
                  </a:extLst>
                </p14:cNvPr>
                <p14:cNvContentPartPr/>
                <p14:nvPr/>
              </p14:nvContentPartPr>
              <p14:xfrm>
                <a:off x="11307377" y="3377623"/>
                <a:ext cx="61920" cy="89640"/>
              </p14:xfrm>
            </p:contentPart>
          </mc:Choice>
          <mc:Fallback>
            <p:pic>
              <p:nvPicPr>
                <p:cNvPr id="832" name="Freihand 831">
                  <a:extLst>
                    <a:ext uri="{FF2B5EF4-FFF2-40B4-BE49-F238E27FC236}">
                      <a16:creationId xmlns:a16="http://schemas.microsoft.com/office/drawing/2014/main" id="{86361A6C-E81E-5169-9F8E-4981E94E1D93}"/>
                    </a:ext>
                  </a:extLst>
                </p:cNvPr>
                <p:cNvPicPr/>
                <p:nvPr/>
              </p:nvPicPr>
              <p:blipFill>
                <a:blip r:embed="rId1490"/>
                <a:stretch>
                  <a:fillRect/>
                </a:stretch>
              </p:blipFill>
              <p:spPr>
                <a:xfrm>
                  <a:off x="11301257" y="3371503"/>
                  <a:ext cx="74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833" name="Freihand 832">
                  <a:extLst>
                    <a:ext uri="{FF2B5EF4-FFF2-40B4-BE49-F238E27FC236}">
                      <a16:creationId xmlns:a16="http://schemas.microsoft.com/office/drawing/2014/main" id="{01575714-79CE-D8A1-8223-D4FA2313C204}"/>
                    </a:ext>
                  </a:extLst>
                </p14:cNvPr>
                <p14:cNvContentPartPr/>
                <p14:nvPr/>
              </p14:nvContentPartPr>
              <p14:xfrm>
                <a:off x="11397017" y="3341623"/>
                <a:ext cx="107640" cy="105480"/>
              </p14:xfrm>
            </p:contentPart>
          </mc:Choice>
          <mc:Fallback>
            <p:pic>
              <p:nvPicPr>
                <p:cNvPr id="833" name="Freihand 832">
                  <a:extLst>
                    <a:ext uri="{FF2B5EF4-FFF2-40B4-BE49-F238E27FC236}">
                      <a16:creationId xmlns:a16="http://schemas.microsoft.com/office/drawing/2014/main" id="{01575714-79CE-D8A1-8223-D4FA2313C204}"/>
                    </a:ext>
                  </a:extLst>
                </p:cNvPr>
                <p:cNvPicPr/>
                <p:nvPr/>
              </p:nvPicPr>
              <p:blipFill>
                <a:blip r:embed="rId1492"/>
                <a:stretch>
                  <a:fillRect/>
                </a:stretch>
              </p:blipFill>
              <p:spPr>
                <a:xfrm>
                  <a:off x="11390897" y="3335503"/>
                  <a:ext cx="119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93">
              <p14:nvContentPartPr>
                <p14:cNvPr id="834" name="Freihand 833">
                  <a:extLst>
                    <a:ext uri="{FF2B5EF4-FFF2-40B4-BE49-F238E27FC236}">
                      <a16:creationId xmlns:a16="http://schemas.microsoft.com/office/drawing/2014/main" id="{93DC0977-E6B5-4D8D-80D4-F4DDDE9ABAEF}"/>
                    </a:ext>
                  </a:extLst>
                </p14:cNvPr>
                <p14:cNvContentPartPr/>
                <p14:nvPr/>
              </p14:nvContentPartPr>
              <p14:xfrm>
                <a:off x="11002457" y="3806743"/>
                <a:ext cx="52920" cy="87480"/>
              </p14:xfrm>
            </p:contentPart>
          </mc:Choice>
          <mc:Fallback>
            <p:pic>
              <p:nvPicPr>
                <p:cNvPr id="834" name="Freihand 833">
                  <a:extLst>
                    <a:ext uri="{FF2B5EF4-FFF2-40B4-BE49-F238E27FC236}">
                      <a16:creationId xmlns:a16="http://schemas.microsoft.com/office/drawing/2014/main" id="{93DC0977-E6B5-4D8D-80D4-F4DDDE9ABAEF}"/>
                    </a:ext>
                  </a:extLst>
                </p:cNvPr>
                <p:cNvPicPr/>
                <p:nvPr/>
              </p:nvPicPr>
              <p:blipFill>
                <a:blip r:embed="rId1494"/>
                <a:stretch>
                  <a:fillRect/>
                </a:stretch>
              </p:blipFill>
              <p:spPr>
                <a:xfrm>
                  <a:off x="10996337" y="3800623"/>
                  <a:ext cx="65160" cy="99720"/>
                </a:xfrm>
                <a:prstGeom prst="rect">
                  <a:avLst/>
                </a:prstGeom>
              </p:spPr>
            </p:pic>
          </mc:Fallback>
        </mc:AlternateContent>
      </p:grpSp>
      <p:grpSp>
        <p:nvGrpSpPr>
          <p:cNvPr id="842" name="Gruppieren 841">
            <a:extLst>
              <a:ext uri="{FF2B5EF4-FFF2-40B4-BE49-F238E27FC236}">
                <a16:creationId xmlns:a16="http://schemas.microsoft.com/office/drawing/2014/main" id="{4241E352-61D0-A53C-3E76-D0C214ABF643}"/>
              </a:ext>
            </a:extLst>
          </p:cNvPr>
          <p:cNvGrpSpPr/>
          <p:nvPr/>
        </p:nvGrpSpPr>
        <p:grpSpPr>
          <a:xfrm>
            <a:off x="9160697" y="3741943"/>
            <a:ext cx="619920" cy="309240"/>
            <a:chOff x="9160697" y="3741943"/>
            <a:chExt cx="619920" cy="309240"/>
          </a:xfrm>
        </p:grpSpPr>
        <mc:AlternateContent xmlns:mc="http://schemas.openxmlformats.org/markup-compatibility/2006">
          <mc:Choice xmlns:p14="http://schemas.microsoft.com/office/powerpoint/2010/main" Requires="p14">
            <p:contentPart p14:bwMode="auto" r:id="rId1495">
              <p14:nvContentPartPr>
                <p14:cNvPr id="836" name="Freihand 835">
                  <a:extLst>
                    <a:ext uri="{FF2B5EF4-FFF2-40B4-BE49-F238E27FC236}">
                      <a16:creationId xmlns:a16="http://schemas.microsoft.com/office/drawing/2014/main" id="{172CAEC4-198A-60BE-BDA5-E71F9E1F8C99}"/>
                    </a:ext>
                  </a:extLst>
                </p14:cNvPr>
                <p14:cNvContentPartPr/>
                <p14:nvPr/>
              </p14:nvContentPartPr>
              <p14:xfrm>
                <a:off x="9604577" y="3872983"/>
                <a:ext cx="78120" cy="96120"/>
              </p14:xfrm>
            </p:contentPart>
          </mc:Choice>
          <mc:Fallback>
            <p:pic>
              <p:nvPicPr>
                <p:cNvPr id="836" name="Freihand 835">
                  <a:extLst>
                    <a:ext uri="{FF2B5EF4-FFF2-40B4-BE49-F238E27FC236}">
                      <a16:creationId xmlns:a16="http://schemas.microsoft.com/office/drawing/2014/main" id="{172CAEC4-198A-60BE-BDA5-E71F9E1F8C99}"/>
                    </a:ext>
                  </a:extLst>
                </p:cNvPr>
                <p:cNvPicPr/>
                <p:nvPr/>
              </p:nvPicPr>
              <p:blipFill>
                <a:blip r:embed="rId1496"/>
                <a:stretch>
                  <a:fillRect/>
                </a:stretch>
              </p:blipFill>
              <p:spPr>
                <a:xfrm>
                  <a:off x="9598457" y="3866863"/>
                  <a:ext cx="90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837" name="Freihand 836">
                  <a:extLst>
                    <a:ext uri="{FF2B5EF4-FFF2-40B4-BE49-F238E27FC236}">
                      <a16:creationId xmlns:a16="http://schemas.microsoft.com/office/drawing/2014/main" id="{D4C0B9D3-8413-B8DC-552C-1A0F64F43FAC}"/>
                    </a:ext>
                  </a:extLst>
                </p14:cNvPr>
                <p14:cNvContentPartPr/>
                <p14:nvPr/>
              </p14:nvContentPartPr>
              <p14:xfrm>
                <a:off x="9604937" y="3814303"/>
                <a:ext cx="11160" cy="12960"/>
              </p14:xfrm>
            </p:contentPart>
          </mc:Choice>
          <mc:Fallback>
            <p:pic>
              <p:nvPicPr>
                <p:cNvPr id="837" name="Freihand 836">
                  <a:extLst>
                    <a:ext uri="{FF2B5EF4-FFF2-40B4-BE49-F238E27FC236}">
                      <a16:creationId xmlns:a16="http://schemas.microsoft.com/office/drawing/2014/main" id="{D4C0B9D3-8413-B8DC-552C-1A0F64F43FAC}"/>
                    </a:ext>
                  </a:extLst>
                </p:cNvPr>
                <p:cNvPicPr/>
                <p:nvPr/>
              </p:nvPicPr>
              <p:blipFill>
                <a:blip r:embed="rId1498"/>
                <a:stretch>
                  <a:fillRect/>
                </a:stretch>
              </p:blipFill>
              <p:spPr>
                <a:xfrm>
                  <a:off x="9598817" y="3808183"/>
                  <a:ext cx="23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838" name="Freihand 837">
                  <a:extLst>
                    <a:ext uri="{FF2B5EF4-FFF2-40B4-BE49-F238E27FC236}">
                      <a16:creationId xmlns:a16="http://schemas.microsoft.com/office/drawing/2014/main" id="{0F6F137E-3FBA-6AED-0C69-1972BC43726E}"/>
                    </a:ext>
                  </a:extLst>
                </p14:cNvPr>
                <p14:cNvContentPartPr/>
                <p14:nvPr/>
              </p14:nvContentPartPr>
              <p14:xfrm>
                <a:off x="9663977" y="3806023"/>
                <a:ext cx="78120" cy="109800"/>
              </p14:xfrm>
            </p:contentPart>
          </mc:Choice>
          <mc:Fallback>
            <p:pic>
              <p:nvPicPr>
                <p:cNvPr id="838" name="Freihand 837">
                  <a:extLst>
                    <a:ext uri="{FF2B5EF4-FFF2-40B4-BE49-F238E27FC236}">
                      <a16:creationId xmlns:a16="http://schemas.microsoft.com/office/drawing/2014/main" id="{0F6F137E-3FBA-6AED-0C69-1972BC43726E}"/>
                    </a:ext>
                  </a:extLst>
                </p:cNvPr>
                <p:cNvPicPr/>
                <p:nvPr/>
              </p:nvPicPr>
              <p:blipFill>
                <a:blip r:embed="rId1500"/>
                <a:stretch>
                  <a:fillRect/>
                </a:stretch>
              </p:blipFill>
              <p:spPr>
                <a:xfrm>
                  <a:off x="9657857" y="3799903"/>
                  <a:ext cx="90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839" name="Freihand 838">
                  <a:extLst>
                    <a:ext uri="{FF2B5EF4-FFF2-40B4-BE49-F238E27FC236}">
                      <a16:creationId xmlns:a16="http://schemas.microsoft.com/office/drawing/2014/main" id="{D3B626FF-BAD9-0DC2-2C1B-4F9ED721AA36}"/>
                    </a:ext>
                  </a:extLst>
                </p14:cNvPr>
                <p14:cNvContentPartPr/>
                <p14:nvPr/>
              </p14:nvContentPartPr>
              <p14:xfrm>
                <a:off x="9755777" y="3741943"/>
                <a:ext cx="24840" cy="92880"/>
              </p14:xfrm>
            </p:contentPart>
          </mc:Choice>
          <mc:Fallback>
            <p:pic>
              <p:nvPicPr>
                <p:cNvPr id="839" name="Freihand 838">
                  <a:extLst>
                    <a:ext uri="{FF2B5EF4-FFF2-40B4-BE49-F238E27FC236}">
                      <a16:creationId xmlns:a16="http://schemas.microsoft.com/office/drawing/2014/main" id="{D3B626FF-BAD9-0DC2-2C1B-4F9ED721AA36}"/>
                    </a:ext>
                  </a:extLst>
                </p:cNvPr>
                <p:cNvPicPr/>
                <p:nvPr/>
              </p:nvPicPr>
              <p:blipFill>
                <a:blip r:embed="rId1502"/>
                <a:stretch>
                  <a:fillRect/>
                </a:stretch>
              </p:blipFill>
              <p:spPr>
                <a:xfrm>
                  <a:off x="9749657" y="3735823"/>
                  <a:ext cx="37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840" name="Freihand 839">
                  <a:extLst>
                    <a:ext uri="{FF2B5EF4-FFF2-40B4-BE49-F238E27FC236}">
                      <a16:creationId xmlns:a16="http://schemas.microsoft.com/office/drawing/2014/main" id="{467D4D4D-20B0-5A47-048F-E329492B17A1}"/>
                    </a:ext>
                  </a:extLst>
                </p14:cNvPr>
                <p14:cNvContentPartPr/>
                <p14:nvPr/>
              </p14:nvContentPartPr>
              <p14:xfrm>
                <a:off x="9378497" y="3895303"/>
                <a:ext cx="153720" cy="81000"/>
              </p14:xfrm>
            </p:contentPart>
          </mc:Choice>
          <mc:Fallback>
            <p:pic>
              <p:nvPicPr>
                <p:cNvPr id="840" name="Freihand 839">
                  <a:extLst>
                    <a:ext uri="{FF2B5EF4-FFF2-40B4-BE49-F238E27FC236}">
                      <a16:creationId xmlns:a16="http://schemas.microsoft.com/office/drawing/2014/main" id="{467D4D4D-20B0-5A47-048F-E329492B17A1}"/>
                    </a:ext>
                  </a:extLst>
                </p:cNvPr>
                <p:cNvPicPr/>
                <p:nvPr/>
              </p:nvPicPr>
              <p:blipFill>
                <a:blip r:embed="rId1504"/>
                <a:stretch>
                  <a:fillRect/>
                </a:stretch>
              </p:blipFill>
              <p:spPr>
                <a:xfrm>
                  <a:off x="9372377" y="3889183"/>
                  <a:ext cx="165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841" name="Freihand 840">
                  <a:extLst>
                    <a:ext uri="{FF2B5EF4-FFF2-40B4-BE49-F238E27FC236}">
                      <a16:creationId xmlns:a16="http://schemas.microsoft.com/office/drawing/2014/main" id="{4280E315-B36C-BC26-73D0-3E24D5D4305D}"/>
                    </a:ext>
                  </a:extLst>
                </p14:cNvPr>
                <p14:cNvContentPartPr/>
                <p14:nvPr/>
              </p14:nvContentPartPr>
              <p14:xfrm>
                <a:off x="9160697" y="3890623"/>
                <a:ext cx="172080" cy="160560"/>
              </p14:xfrm>
            </p:contentPart>
          </mc:Choice>
          <mc:Fallback>
            <p:pic>
              <p:nvPicPr>
                <p:cNvPr id="841" name="Freihand 840">
                  <a:extLst>
                    <a:ext uri="{FF2B5EF4-FFF2-40B4-BE49-F238E27FC236}">
                      <a16:creationId xmlns:a16="http://schemas.microsoft.com/office/drawing/2014/main" id="{4280E315-B36C-BC26-73D0-3E24D5D4305D}"/>
                    </a:ext>
                  </a:extLst>
                </p:cNvPr>
                <p:cNvPicPr/>
                <p:nvPr/>
              </p:nvPicPr>
              <p:blipFill>
                <a:blip r:embed="rId1506"/>
                <a:stretch>
                  <a:fillRect/>
                </a:stretch>
              </p:blipFill>
              <p:spPr>
                <a:xfrm>
                  <a:off x="9154577" y="3884503"/>
                  <a:ext cx="18432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7">
            <p14:nvContentPartPr>
              <p14:cNvPr id="843" name="Freihand 842">
                <a:extLst>
                  <a:ext uri="{FF2B5EF4-FFF2-40B4-BE49-F238E27FC236}">
                    <a16:creationId xmlns:a16="http://schemas.microsoft.com/office/drawing/2014/main" id="{A008A6B0-A69B-FC07-C7BF-16374E3AEA72}"/>
                  </a:ext>
                </a:extLst>
              </p14:cNvPr>
              <p14:cNvContentPartPr/>
              <p14:nvPr/>
            </p14:nvContentPartPr>
            <p14:xfrm>
              <a:off x="1972937" y="2280343"/>
              <a:ext cx="10800" cy="14040"/>
            </p14:xfrm>
          </p:contentPart>
        </mc:Choice>
        <mc:Fallback>
          <p:pic>
            <p:nvPicPr>
              <p:cNvPr id="843" name="Freihand 842">
                <a:extLst>
                  <a:ext uri="{FF2B5EF4-FFF2-40B4-BE49-F238E27FC236}">
                    <a16:creationId xmlns:a16="http://schemas.microsoft.com/office/drawing/2014/main" id="{A008A6B0-A69B-FC07-C7BF-16374E3AEA72}"/>
                  </a:ext>
                </a:extLst>
              </p:cNvPr>
              <p:cNvPicPr/>
              <p:nvPr/>
            </p:nvPicPr>
            <p:blipFill>
              <a:blip r:embed="rId1508"/>
              <a:stretch>
                <a:fillRect/>
              </a:stretch>
            </p:blipFill>
            <p:spPr>
              <a:xfrm>
                <a:off x="1966817" y="2274223"/>
                <a:ext cx="23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844" name="Freihand 843">
                <a:extLst>
                  <a:ext uri="{FF2B5EF4-FFF2-40B4-BE49-F238E27FC236}">
                    <a16:creationId xmlns:a16="http://schemas.microsoft.com/office/drawing/2014/main" id="{EE7C00D8-7D33-7238-42EA-775F0A829FC9}"/>
                  </a:ext>
                </a:extLst>
              </p14:cNvPr>
              <p14:cNvContentPartPr/>
              <p14:nvPr/>
            </p14:nvContentPartPr>
            <p14:xfrm>
              <a:off x="252497" y="1129063"/>
              <a:ext cx="1795680" cy="106920"/>
            </p14:xfrm>
          </p:contentPart>
        </mc:Choice>
        <mc:Fallback>
          <p:pic>
            <p:nvPicPr>
              <p:cNvPr id="844" name="Freihand 843">
                <a:extLst>
                  <a:ext uri="{FF2B5EF4-FFF2-40B4-BE49-F238E27FC236}">
                    <a16:creationId xmlns:a16="http://schemas.microsoft.com/office/drawing/2014/main" id="{EE7C00D8-7D33-7238-42EA-775F0A829FC9}"/>
                  </a:ext>
                </a:extLst>
              </p:cNvPr>
              <p:cNvPicPr/>
              <p:nvPr/>
            </p:nvPicPr>
            <p:blipFill>
              <a:blip r:embed="rId1510"/>
              <a:stretch>
                <a:fillRect/>
              </a:stretch>
            </p:blipFill>
            <p:spPr>
              <a:xfrm>
                <a:off x="246377" y="1122943"/>
                <a:ext cx="1807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847" name="Freihand 846">
                <a:extLst>
                  <a:ext uri="{FF2B5EF4-FFF2-40B4-BE49-F238E27FC236}">
                    <a16:creationId xmlns:a16="http://schemas.microsoft.com/office/drawing/2014/main" id="{CCE9459F-895C-79BA-B619-1D42E23D891C}"/>
                  </a:ext>
                </a:extLst>
              </p14:cNvPr>
              <p14:cNvContentPartPr/>
              <p14:nvPr/>
            </p14:nvContentPartPr>
            <p14:xfrm>
              <a:off x="229457" y="3346303"/>
              <a:ext cx="1764000" cy="117360"/>
            </p14:xfrm>
          </p:contentPart>
        </mc:Choice>
        <mc:Fallback>
          <p:pic>
            <p:nvPicPr>
              <p:cNvPr id="847" name="Freihand 846">
                <a:extLst>
                  <a:ext uri="{FF2B5EF4-FFF2-40B4-BE49-F238E27FC236}">
                    <a16:creationId xmlns:a16="http://schemas.microsoft.com/office/drawing/2014/main" id="{CCE9459F-895C-79BA-B619-1D42E23D891C}"/>
                  </a:ext>
                </a:extLst>
              </p:cNvPr>
              <p:cNvPicPr/>
              <p:nvPr/>
            </p:nvPicPr>
            <p:blipFill>
              <a:blip r:embed="rId1512"/>
              <a:stretch>
                <a:fillRect/>
              </a:stretch>
            </p:blipFill>
            <p:spPr>
              <a:xfrm>
                <a:off x="223337" y="3340183"/>
                <a:ext cx="1776240" cy="129600"/>
              </a:xfrm>
              <a:prstGeom prst="rect">
                <a:avLst/>
              </a:prstGeom>
            </p:spPr>
          </p:pic>
        </mc:Fallback>
      </mc:AlternateContent>
      <p:grpSp>
        <p:nvGrpSpPr>
          <p:cNvPr id="853" name="Gruppieren 852">
            <a:extLst>
              <a:ext uri="{FF2B5EF4-FFF2-40B4-BE49-F238E27FC236}">
                <a16:creationId xmlns:a16="http://schemas.microsoft.com/office/drawing/2014/main" id="{B81B34E0-345B-8A9F-350D-B558B21829AD}"/>
              </a:ext>
            </a:extLst>
          </p:cNvPr>
          <p:cNvGrpSpPr/>
          <p:nvPr/>
        </p:nvGrpSpPr>
        <p:grpSpPr>
          <a:xfrm>
            <a:off x="911657" y="640183"/>
            <a:ext cx="745560" cy="672120"/>
            <a:chOff x="911657" y="640183"/>
            <a:chExt cx="745560" cy="672120"/>
          </a:xfrm>
        </p:grpSpPr>
        <mc:AlternateContent xmlns:mc="http://schemas.openxmlformats.org/markup-compatibility/2006">
          <mc:Choice xmlns:p14="http://schemas.microsoft.com/office/powerpoint/2010/main" Requires="p14">
            <p:contentPart p14:bwMode="auto" r:id="rId1513">
              <p14:nvContentPartPr>
                <p14:cNvPr id="848" name="Freihand 847">
                  <a:extLst>
                    <a:ext uri="{FF2B5EF4-FFF2-40B4-BE49-F238E27FC236}">
                      <a16:creationId xmlns:a16="http://schemas.microsoft.com/office/drawing/2014/main" id="{82435E6D-BADB-4E20-F47F-4E2DFA1C4DBC}"/>
                    </a:ext>
                  </a:extLst>
                </p14:cNvPr>
                <p14:cNvContentPartPr/>
                <p14:nvPr/>
              </p14:nvContentPartPr>
              <p14:xfrm>
                <a:off x="911657" y="640183"/>
                <a:ext cx="316080" cy="672120"/>
              </p14:xfrm>
            </p:contentPart>
          </mc:Choice>
          <mc:Fallback>
            <p:pic>
              <p:nvPicPr>
                <p:cNvPr id="848" name="Freihand 847">
                  <a:extLst>
                    <a:ext uri="{FF2B5EF4-FFF2-40B4-BE49-F238E27FC236}">
                      <a16:creationId xmlns:a16="http://schemas.microsoft.com/office/drawing/2014/main" id="{82435E6D-BADB-4E20-F47F-4E2DFA1C4DBC}"/>
                    </a:ext>
                  </a:extLst>
                </p:cNvPr>
                <p:cNvPicPr/>
                <p:nvPr/>
              </p:nvPicPr>
              <p:blipFill>
                <a:blip r:embed="rId1514"/>
                <a:stretch>
                  <a:fillRect/>
                </a:stretch>
              </p:blipFill>
              <p:spPr>
                <a:xfrm>
                  <a:off x="905537" y="634063"/>
                  <a:ext cx="32832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1515">
              <p14:nvContentPartPr>
                <p14:cNvPr id="849" name="Freihand 848">
                  <a:extLst>
                    <a:ext uri="{FF2B5EF4-FFF2-40B4-BE49-F238E27FC236}">
                      <a16:creationId xmlns:a16="http://schemas.microsoft.com/office/drawing/2014/main" id="{B103851D-0A2A-8779-3014-09BD749F50CC}"/>
                    </a:ext>
                  </a:extLst>
                </p14:cNvPr>
                <p14:cNvContentPartPr/>
                <p14:nvPr/>
              </p14:nvContentPartPr>
              <p14:xfrm>
                <a:off x="1400537" y="742063"/>
                <a:ext cx="256680" cy="478800"/>
              </p14:xfrm>
            </p:contentPart>
          </mc:Choice>
          <mc:Fallback>
            <p:pic>
              <p:nvPicPr>
                <p:cNvPr id="849" name="Freihand 848">
                  <a:extLst>
                    <a:ext uri="{FF2B5EF4-FFF2-40B4-BE49-F238E27FC236}">
                      <a16:creationId xmlns:a16="http://schemas.microsoft.com/office/drawing/2014/main" id="{B103851D-0A2A-8779-3014-09BD749F50CC}"/>
                    </a:ext>
                  </a:extLst>
                </p:cNvPr>
                <p:cNvPicPr/>
                <p:nvPr/>
              </p:nvPicPr>
              <p:blipFill>
                <a:blip r:embed="rId1516"/>
                <a:stretch>
                  <a:fillRect/>
                </a:stretch>
              </p:blipFill>
              <p:spPr>
                <a:xfrm>
                  <a:off x="1394417" y="735943"/>
                  <a:ext cx="268920" cy="491040"/>
                </a:xfrm>
                <a:prstGeom prst="rect">
                  <a:avLst/>
                </a:prstGeom>
              </p:spPr>
            </p:pic>
          </mc:Fallback>
        </mc:AlternateContent>
      </p:grpSp>
      <p:grpSp>
        <p:nvGrpSpPr>
          <p:cNvPr id="859" name="Gruppieren 858">
            <a:extLst>
              <a:ext uri="{FF2B5EF4-FFF2-40B4-BE49-F238E27FC236}">
                <a16:creationId xmlns:a16="http://schemas.microsoft.com/office/drawing/2014/main" id="{B4558E02-3B46-C308-5381-D67F347293E6}"/>
              </a:ext>
            </a:extLst>
          </p:cNvPr>
          <p:cNvGrpSpPr/>
          <p:nvPr/>
        </p:nvGrpSpPr>
        <p:grpSpPr>
          <a:xfrm>
            <a:off x="140537" y="1427863"/>
            <a:ext cx="1463760" cy="1310760"/>
            <a:chOff x="140537" y="1427863"/>
            <a:chExt cx="1463760" cy="1310760"/>
          </a:xfrm>
        </p:grpSpPr>
        <mc:AlternateContent xmlns:mc="http://schemas.openxmlformats.org/markup-compatibility/2006">
          <mc:Choice xmlns:p14="http://schemas.microsoft.com/office/powerpoint/2010/main" Requires="p14">
            <p:contentPart p14:bwMode="auto" r:id="rId1517">
              <p14:nvContentPartPr>
                <p14:cNvPr id="845" name="Freihand 844">
                  <a:extLst>
                    <a:ext uri="{FF2B5EF4-FFF2-40B4-BE49-F238E27FC236}">
                      <a16:creationId xmlns:a16="http://schemas.microsoft.com/office/drawing/2014/main" id="{A8FA48C2-4C3C-5BD0-0FB3-4C4FC112F2A7}"/>
                    </a:ext>
                  </a:extLst>
                </p14:cNvPr>
                <p14:cNvContentPartPr/>
                <p14:nvPr/>
              </p14:nvContentPartPr>
              <p14:xfrm>
                <a:off x="144137" y="1918903"/>
                <a:ext cx="1460160" cy="107280"/>
              </p14:xfrm>
            </p:contentPart>
          </mc:Choice>
          <mc:Fallback>
            <p:pic>
              <p:nvPicPr>
                <p:cNvPr id="845" name="Freihand 844">
                  <a:extLst>
                    <a:ext uri="{FF2B5EF4-FFF2-40B4-BE49-F238E27FC236}">
                      <a16:creationId xmlns:a16="http://schemas.microsoft.com/office/drawing/2014/main" id="{A8FA48C2-4C3C-5BD0-0FB3-4C4FC112F2A7}"/>
                    </a:ext>
                  </a:extLst>
                </p:cNvPr>
                <p:cNvPicPr/>
                <p:nvPr/>
              </p:nvPicPr>
              <p:blipFill>
                <a:blip r:embed="rId1518"/>
                <a:stretch>
                  <a:fillRect/>
                </a:stretch>
              </p:blipFill>
              <p:spPr>
                <a:xfrm>
                  <a:off x="138017" y="1912783"/>
                  <a:ext cx="1472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846" name="Freihand 845">
                  <a:extLst>
                    <a:ext uri="{FF2B5EF4-FFF2-40B4-BE49-F238E27FC236}">
                      <a16:creationId xmlns:a16="http://schemas.microsoft.com/office/drawing/2014/main" id="{FF4AFE3A-3EAA-9BC8-947E-62FB437CC620}"/>
                    </a:ext>
                  </a:extLst>
                </p14:cNvPr>
                <p14:cNvContentPartPr/>
                <p14:nvPr/>
              </p14:nvContentPartPr>
              <p14:xfrm>
                <a:off x="140537" y="2653663"/>
                <a:ext cx="643680" cy="17640"/>
              </p14:xfrm>
            </p:contentPart>
          </mc:Choice>
          <mc:Fallback>
            <p:pic>
              <p:nvPicPr>
                <p:cNvPr id="846" name="Freihand 845">
                  <a:extLst>
                    <a:ext uri="{FF2B5EF4-FFF2-40B4-BE49-F238E27FC236}">
                      <a16:creationId xmlns:a16="http://schemas.microsoft.com/office/drawing/2014/main" id="{FF4AFE3A-3EAA-9BC8-947E-62FB437CC620}"/>
                    </a:ext>
                  </a:extLst>
                </p:cNvPr>
                <p:cNvPicPr/>
                <p:nvPr/>
              </p:nvPicPr>
              <p:blipFill>
                <a:blip r:embed="rId1520"/>
                <a:stretch>
                  <a:fillRect/>
                </a:stretch>
              </p:blipFill>
              <p:spPr>
                <a:xfrm>
                  <a:off x="134417" y="2647543"/>
                  <a:ext cx="655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521">
              <p14:nvContentPartPr>
                <p14:cNvPr id="850" name="Freihand 849">
                  <a:extLst>
                    <a:ext uri="{FF2B5EF4-FFF2-40B4-BE49-F238E27FC236}">
                      <a16:creationId xmlns:a16="http://schemas.microsoft.com/office/drawing/2014/main" id="{710CC463-1A05-06F7-78C4-8C9C890FA088}"/>
                    </a:ext>
                  </a:extLst>
                </p14:cNvPr>
                <p14:cNvContentPartPr/>
                <p14:nvPr/>
              </p14:nvContentPartPr>
              <p14:xfrm>
                <a:off x="618617" y="1462423"/>
                <a:ext cx="310680" cy="542160"/>
              </p14:xfrm>
            </p:contentPart>
          </mc:Choice>
          <mc:Fallback>
            <p:pic>
              <p:nvPicPr>
                <p:cNvPr id="850" name="Freihand 849">
                  <a:extLst>
                    <a:ext uri="{FF2B5EF4-FFF2-40B4-BE49-F238E27FC236}">
                      <a16:creationId xmlns:a16="http://schemas.microsoft.com/office/drawing/2014/main" id="{710CC463-1A05-06F7-78C4-8C9C890FA088}"/>
                    </a:ext>
                  </a:extLst>
                </p:cNvPr>
                <p:cNvPicPr/>
                <p:nvPr/>
              </p:nvPicPr>
              <p:blipFill>
                <a:blip r:embed="rId1522"/>
                <a:stretch>
                  <a:fillRect/>
                </a:stretch>
              </p:blipFill>
              <p:spPr>
                <a:xfrm>
                  <a:off x="612497" y="1456303"/>
                  <a:ext cx="32292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1523">
              <p14:nvContentPartPr>
                <p14:cNvPr id="851" name="Freihand 850">
                  <a:extLst>
                    <a:ext uri="{FF2B5EF4-FFF2-40B4-BE49-F238E27FC236}">
                      <a16:creationId xmlns:a16="http://schemas.microsoft.com/office/drawing/2014/main" id="{B75B806D-EB39-B1A5-F192-DE27D2333C3F}"/>
                    </a:ext>
                  </a:extLst>
                </p14:cNvPr>
                <p14:cNvContentPartPr/>
                <p14:nvPr/>
              </p14:nvContentPartPr>
              <p14:xfrm>
                <a:off x="1029017" y="1427863"/>
                <a:ext cx="228960" cy="483120"/>
              </p14:xfrm>
            </p:contentPart>
          </mc:Choice>
          <mc:Fallback>
            <p:pic>
              <p:nvPicPr>
                <p:cNvPr id="851" name="Freihand 850">
                  <a:extLst>
                    <a:ext uri="{FF2B5EF4-FFF2-40B4-BE49-F238E27FC236}">
                      <a16:creationId xmlns:a16="http://schemas.microsoft.com/office/drawing/2014/main" id="{B75B806D-EB39-B1A5-F192-DE27D2333C3F}"/>
                    </a:ext>
                  </a:extLst>
                </p:cNvPr>
                <p:cNvPicPr/>
                <p:nvPr/>
              </p:nvPicPr>
              <p:blipFill>
                <a:blip r:embed="rId1524"/>
                <a:stretch>
                  <a:fillRect/>
                </a:stretch>
              </p:blipFill>
              <p:spPr>
                <a:xfrm>
                  <a:off x="1022897" y="1421743"/>
                  <a:ext cx="24120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1525">
              <p14:nvContentPartPr>
                <p14:cNvPr id="854" name="Freihand 853">
                  <a:extLst>
                    <a:ext uri="{FF2B5EF4-FFF2-40B4-BE49-F238E27FC236}">
                      <a16:creationId xmlns:a16="http://schemas.microsoft.com/office/drawing/2014/main" id="{27D6F92E-BF74-1736-F2AF-530B669C78D5}"/>
                    </a:ext>
                  </a:extLst>
                </p14:cNvPr>
                <p14:cNvContentPartPr/>
                <p14:nvPr/>
              </p14:nvContentPartPr>
              <p14:xfrm>
                <a:off x="171137" y="2117983"/>
                <a:ext cx="676080" cy="620640"/>
              </p14:xfrm>
            </p:contentPart>
          </mc:Choice>
          <mc:Fallback>
            <p:pic>
              <p:nvPicPr>
                <p:cNvPr id="854" name="Freihand 853">
                  <a:extLst>
                    <a:ext uri="{FF2B5EF4-FFF2-40B4-BE49-F238E27FC236}">
                      <a16:creationId xmlns:a16="http://schemas.microsoft.com/office/drawing/2014/main" id="{27D6F92E-BF74-1736-F2AF-530B669C78D5}"/>
                    </a:ext>
                  </a:extLst>
                </p:cNvPr>
                <p:cNvPicPr/>
                <p:nvPr/>
              </p:nvPicPr>
              <p:blipFill>
                <a:blip r:embed="rId1526"/>
                <a:stretch>
                  <a:fillRect/>
                </a:stretch>
              </p:blipFill>
              <p:spPr>
                <a:xfrm>
                  <a:off x="165017" y="2111863"/>
                  <a:ext cx="688320" cy="63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7">
            <p14:nvContentPartPr>
              <p14:cNvPr id="855" name="Freihand 854">
                <a:extLst>
                  <a:ext uri="{FF2B5EF4-FFF2-40B4-BE49-F238E27FC236}">
                    <a16:creationId xmlns:a16="http://schemas.microsoft.com/office/drawing/2014/main" id="{B29950FD-5C0C-B8D9-CDD7-39CA8A4DC94F}"/>
                  </a:ext>
                </a:extLst>
              </p14:cNvPr>
              <p14:cNvContentPartPr/>
              <p14:nvPr/>
            </p14:nvContentPartPr>
            <p14:xfrm>
              <a:off x="1027937" y="2881543"/>
              <a:ext cx="262440" cy="543240"/>
            </p14:xfrm>
          </p:contentPart>
        </mc:Choice>
        <mc:Fallback>
          <p:pic>
            <p:nvPicPr>
              <p:cNvPr id="855" name="Freihand 854">
                <a:extLst>
                  <a:ext uri="{FF2B5EF4-FFF2-40B4-BE49-F238E27FC236}">
                    <a16:creationId xmlns:a16="http://schemas.microsoft.com/office/drawing/2014/main" id="{B29950FD-5C0C-B8D9-CDD7-39CA8A4DC94F}"/>
                  </a:ext>
                </a:extLst>
              </p:cNvPr>
              <p:cNvPicPr/>
              <p:nvPr/>
            </p:nvPicPr>
            <p:blipFill>
              <a:blip r:embed="rId1528"/>
              <a:stretch>
                <a:fillRect/>
              </a:stretch>
            </p:blipFill>
            <p:spPr>
              <a:xfrm>
                <a:off x="1021817" y="2875423"/>
                <a:ext cx="27468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1529">
            <p14:nvContentPartPr>
              <p14:cNvPr id="856" name="Freihand 855">
                <a:extLst>
                  <a:ext uri="{FF2B5EF4-FFF2-40B4-BE49-F238E27FC236}">
                    <a16:creationId xmlns:a16="http://schemas.microsoft.com/office/drawing/2014/main" id="{55F878DD-339C-E5E2-559A-091B39F52439}"/>
                  </a:ext>
                </a:extLst>
              </p14:cNvPr>
              <p14:cNvContentPartPr/>
              <p14:nvPr/>
            </p14:nvContentPartPr>
            <p14:xfrm>
              <a:off x="1702217" y="2839063"/>
              <a:ext cx="258480" cy="562680"/>
            </p14:xfrm>
          </p:contentPart>
        </mc:Choice>
        <mc:Fallback>
          <p:pic>
            <p:nvPicPr>
              <p:cNvPr id="856" name="Freihand 855">
                <a:extLst>
                  <a:ext uri="{FF2B5EF4-FFF2-40B4-BE49-F238E27FC236}">
                    <a16:creationId xmlns:a16="http://schemas.microsoft.com/office/drawing/2014/main" id="{55F878DD-339C-E5E2-559A-091B39F52439}"/>
                  </a:ext>
                </a:extLst>
              </p:cNvPr>
              <p:cNvPicPr/>
              <p:nvPr/>
            </p:nvPicPr>
            <p:blipFill>
              <a:blip r:embed="rId1530"/>
              <a:stretch>
                <a:fillRect/>
              </a:stretch>
            </p:blipFill>
            <p:spPr>
              <a:xfrm>
                <a:off x="1696097" y="2832943"/>
                <a:ext cx="27072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1531">
            <p14:nvContentPartPr>
              <p14:cNvPr id="857" name="Freihand 856">
                <a:extLst>
                  <a:ext uri="{FF2B5EF4-FFF2-40B4-BE49-F238E27FC236}">
                    <a16:creationId xmlns:a16="http://schemas.microsoft.com/office/drawing/2014/main" id="{5FDF7524-FA45-F771-6809-34E281B7DD09}"/>
                  </a:ext>
                </a:extLst>
              </p14:cNvPr>
              <p14:cNvContentPartPr/>
              <p14:nvPr/>
            </p14:nvContentPartPr>
            <p14:xfrm>
              <a:off x="541937" y="3571663"/>
              <a:ext cx="576720" cy="496080"/>
            </p14:xfrm>
          </p:contentPart>
        </mc:Choice>
        <mc:Fallback>
          <p:pic>
            <p:nvPicPr>
              <p:cNvPr id="857" name="Freihand 856">
                <a:extLst>
                  <a:ext uri="{FF2B5EF4-FFF2-40B4-BE49-F238E27FC236}">
                    <a16:creationId xmlns:a16="http://schemas.microsoft.com/office/drawing/2014/main" id="{5FDF7524-FA45-F771-6809-34E281B7DD09}"/>
                  </a:ext>
                </a:extLst>
              </p:cNvPr>
              <p:cNvPicPr/>
              <p:nvPr/>
            </p:nvPicPr>
            <p:blipFill>
              <a:blip r:embed="rId1532"/>
              <a:stretch>
                <a:fillRect/>
              </a:stretch>
            </p:blipFill>
            <p:spPr>
              <a:xfrm>
                <a:off x="535817" y="3565543"/>
                <a:ext cx="58896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1533">
            <p14:nvContentPartPr>
              <p14:cNvPr id="858" name="Freihand 857">
                <a:extLst>
                  <a:ext uri="{FF2B5EF4-FFF2-40B4-BE49-F238E27FC236}">
                    <a16:creationId xmlns:a16="http://schemas.microsoft.com/office/drawing/2014/main" id="{9112303C-6F69-2B5C-E504-6317E5CF4649}"/>
                  </a:ext>
                </a:extLst>
              </p14:cNvPr>
              <p14:cNvContentPartPr/>
              <p14:nvPr/>
            </p14:nvContentPartPr>
            <p14:xfrm>
              <a:off x="1936577" y="3521983"/>
              <a:ext cx="623880" cy="596160"/>
            </p14:xfrm>
          </p:contentPart>
        </mc:Choice>
        <mc:Fallback>
          <p:pic>
            <p:nvPicPr>
              <p:cNvPr id="858" name="Freihand 857">
                <a:extLst>
                  <a:ext uri="{FF2B5EF4-FFF2-40B4-BE49-F238E27FC236}">
                    <a16:creationId xmlns:a16="http://schemas.microsoft.com/office/drawing/2014/main" id="{9112303C-6F69-2B5C-E504-6317E5CF4649}"/>
                  </a:ext>
                </a:extLst>
              </p:cNvPr>
              <p:cNvPicPr/>
              <p:nvPr/>
            </p:nvPicPr>
            <p:blipFill>
              <a:blip r:embed="rId1534"/>
              <a:stretch>
                <a:fillRect/>
              </a:stretch>
            </p:blipFill>
            <p:spPr>
              <a:xfrm>
                <a:off x="1930457" y="3515863"/>
                <a:ext cx="636120" cy="608400"/>
              </a:xfrm>
              <a:prstGeom prst="rect">
                <a:avLst/>
              </a:prstGeom>
            </p:spPr>
          </p:pic>
        </mc:Fallback>
      </mc:AlternateContent>
    </p:spTree>
    <p:extLst>
      <p:ext uri="{BB962C8B-B14F-4D97-AF65-F5344CB8AC3E}">
        <p14:creationId xmlns:p14="http://schemas.microsoft.com/office/powerpoint/2010/main" val="413518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32A38F4-F079-6D29-32E9-3B7DE9EDC1C9}"/>
                  </a:ext>
                </a:extLst>
              </p14:cNvPr>
              <p14:cNvContentPartPr/>
              <p14:nvPr/>
            </p14:nvContentPartPr>
            <p14:xfrm>
              <a:off x="425297" y="1968583"/>
              <a:ext cx="4680" cy="5760"/>
            </p14:xfrm>
          </p:contentPart>
        </mc:Choice>
        <mc:Fallback>
          <p:pic>
            <p:nvPicPr>
              <p:cNvPr id="2" name="Freihand 1">
                <a:extLst>
                  <a:ext uri="{FF2B5EF4-FFF2-40B4-BE49-F238E27FC236}">
                    <a16:creationId xmlns:a16="http://schemas.microsoft.com/office/drawing/2014/main" id="{232A38F4-F079-6D29-32E9-3B7DE9EDC1C9}"/>
                  </a:ext>
                </a:extLst>
              </p:cNvPr>
              <p:cNvPicPr/>
              <p:nvPr/>
            </p:nvPicPr>
            <p:blipFill>
              <a:blip r:embed="rId4"/>
              <a:stretch>
                <a:fillRect/>
              </a:stretch>
            </p:blipFill>
            <p:spPr>
              <a:xfrm>
                <a:off x="419177" y="1962463"/>
                <a:ext cx="16920" cy="18000"/>
              </a:xfrm>
              <a:prstGeom prst="rect">
                <a:avLst/>
              </a:prstGeom>
            </p:spPr>
          </p:pic>
        </mc:Fallback>
      </mc:AlternateContent>
      <p:grpSp>
        <p:nvGrpSpPr>
          <p:cNvPr id="9" name="Gruppieren 8">
            <a:extLst>
              <a:ext uri="{FF2B5EF4-FFF2-40B4-BE49-F238E27FC236}">
                <a16:creationId xmlns:a16="http://schemas.microsoft.com/office/drawing/2014/main" id="{364C854B-6A9C-8292-A2A9-E862368367D2}"/>
              </a:ext>
            </a:extLst>
          </p:cNvPr>
          <p:cNvGrpSpPr/>
          <p:nvPr/>
        </p:nvGrpSpPr>
        <p:grpSpPr>
          <a:xfrm>
            <a:off x="7006097" y="733783"/>
            <a:ext cx="571320" cy="788400"/>
            <a:chOff x="7006097" y="733783"/>
            <a:chExt cx="571320" cy="7884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03EF362-2EC7-D720-F6B6-BBEEEB2E5552}"/>
                    </a:ext>
                  </a:extLst>
                </p14:cNvPr>
                <p14:cNvContentPartPr/>
                <p14:nvPr/>
              </p14:nvContentPartPr>
              <p14:xfrm>
                <a:off x="7043897" y="951943"/>
                <a:ext cx="215640" cy="442800"/>
              </p14:xfrm>
            </p:contentPart>
          </mc:Choice>
          <mc:Fallback>
            <p:pic>
              <p:nvPicPr>
                <p:cNvPr id="3" name="Freihand 2">
                  <a:extLst>
                    <a:ext uri="{FF2B5EF4-FFF2-40B4-BE49-F238E27FC236}">
                      <a16:creationId xmlns:a16="http://schemas.microsoft.com/office/drawing/2014/main" id="{403EF362-2EC7-D720-F6B6-BBEEEB2E5552}"/>
                    </a:ext>
                  </a:extLst>
                </p:cNvPr>
                <p:cNvPicPr/>
                <p:nvPr/>
              </p:nvPicPr>
              <p:blipFill>
                <a:blip r:embed="rId6"/>
                <a:stretch>
                  <a:fillRect/>
                </a:stretch>
              </p:blipFill>
              <p:spPr>
                <a:xfrm>
                  <a:off x="7037777" y="945823"/>
                  <a:ext cx="22788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1A8B497-08C5-691A-FF9C-9D6651569DF6}"/>
                    </a:ext>
                  </a:extLst>
                </p14:cNvPr>
                <p14:cNvContentPartPr/>
                <p14:nvPr/>
              </p14:nvContentPartPr>
              <p14:xfrm>
                <a:off x="7006097" y="733783"/>
                <a:ext cx="571320" cy="788400"/>
              </p14:xfrm>
            </p:contentPart>
          </mc:Choice>
          <mc:Fallback>
            <p:pic>
              <p:nvPicPr>
                <p:cNvPr id="4" name="Freihand 3">
                  <a:extLst>
                    <a:ext uri="{FF2B5EF4-FFF2-40B4-BE49-F238E27FC236}">
                      <a16:creationId xmlns:a16="http://schemas.microsoft.com/office/drawing/2014/main" id="{11A8B497-08C5-691A-FF9C-9D6651569DF6}"/>
                    </a:ext>
                  </a:extLst>
                </p:cNvPr>
                <p:cNvPicPr/>
                <p:nvPr/>
              </p:nvPicPr>
              <p:blipFill>
                <a:blip r:embed="rId8"/>
                <a:stretch>
                  <a:fillRect/>
                </a:stretch>
              </p:blipFill>
              <p:spPr>
                <a:xfrm>
                  <a:off x="6999977" y="727663"/>
                  <a:ext cx="583560" cy="800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2927104-CB46-FB93-2EFF-4D6424DFFCB6}"/>
                    </a:ext>
                  </a:extLst>
                </p14:cNvPr>
                <p14:cNvContentPartPr/>
                <p14:nvPr/>
              </p14:nvContentPartPr>
              <p14:xfrm>
                <a:off x="7318217" y="995143"/>
                <a:ext cx="215280" cy="407880"/>
              </p14:xfrm>
            </p:contentPart>
          </mc:Choice>
          <mc:Fallback>
            <p:pic>
              <p:nvPicPr>
                <p:cNvPr id="7" name="Freihand 6">
                  <a:extLst>
                    <a:ext uri="{FF2B5EF4-FFF2-40B4-BE49-F238E27FC236}">
                      <a16:creationId xmlns:a16="http://schemas.microsoft.com/office/drawing/2014/main" id="{32927104-CB46-FB93-2EFF-4D6424DFFCB6}"/>
                    </a:ext>
                  </a:extLst>
                </p:cNvPr>
                <p:cNvPicPr/>
                <p:nvPr/>
              </p:nvPicPr>
              <p:blipFill>
                <a:blip r:embed="rId10"/>
                <a:stretch>
                  <a:fillRect/>
                </a:stretch>
              </p:blipFill>
              <p:spPr>
                <a:xfrm>
                  <a:off x="7312097" y="989023"/>
                  <a:ext cx="227520" cy="42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27" name="Freihand 26">
                <a:extLst>
                  <a:ext uri="{FF2B5EF4-FFF2-40B4-BE49-F238E27FC236}">
                    <a16:creationId xmlns:a16="http://schemas.microsoft.com/office/drawing/2014/main" id="{2E6B3AFA-598F-9EAF-7924-1EFFD4CA36EF}"/>
                  </a:ext>
                </a:extLst>
              </p14:cNvPr>
              <p14:cNvContentPartPr/>
              <p14:nvPr/>
            </p14:nvContentPartPr>
            <p14:xfrm>
              <a:off x="1215137" y="5356543"/>
              <a:ext cx="3370680" cy="83160"/>
            </p14:xfrm>
          </p:contentPart>
        </mc:Choice>
        <mc:Fallback>
          <p:pic>
            <p:nvPicPr>
              <p:cNvPr id="27" name="Freihand 26">
                <a:extLst>
                  <a:ext uri="{FF2B5EF4-FFF2-40B4-BE49-F238E27FC236}">
                    <a16:creationId xmlns:a16="http://schemas.microsoft.com/office/drawing/2014/main" id="{2E6B3AFA-598F-9EAF-7924-1EFFD4CA36EF}"/>
                  </a:ext>
                </a:extLst>
              </p:cNvPr>
              <p:cNvPicPr/>
              <p:nvPr/>
            </p:nvPicPr>
            <p:blipFill>
              <a:blip r:embed="rId12"/>
              <a:stretch>
                <a:fillRect/>
              </a:stretch>
            </p:blipFill>
            <p:spPr>
              <a:xfrm>
                <a:off x="1209017" y="5350423"/>
                <a:ext cx="3382920" cy="95400"/>
              </a:xfrm>
              <a:prstGeom prst="rect">
                <a:avLst/>
              </a:prstGeom>
            </p:spPr>
          </p:pic>
        </mc:Fallback>
      </mc:AlternateContent>
      <p:grpSp>
        <p:nvGrpSpPr>
          <p:cNvPr id="56" name="Gruppieren 55">
            <a:extLst>
              <a:ext uri="{FF2B5EF4-FFF2-40B4-BE49-F238E27FC236}">
                <a16:creationId xmlns:a16="http://schemas.microsoft.com/office/drawing/2014/main" id="{1B781A02-A75F-29D4-8E08-94A099071D9C}"/>
              </a:ext>
            </a:extLst>
          </p:cNvPr>
          <p:cNvGrpSpPr/>
          <p:nvPr/>
        </p:nvGrpSpPr>
        <p:grpSpPr>
          <a:xfrm>
            <a:off x="1143857" y="3476983"/>
            <a:ext cx="6438240" cy="2409480"/>
            <a:chOff x="1143857" y="3476983"/>
            <a:chExt cx="6438240" cy="240948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9BDF961-1B4A-F110-4C74-FFE1C9F7A33A}"/>
                    </a:ext>
                  </a:extLst>
                </p14:cNvPr>
                <p14:cNvContentPartPr/>
                <p14:nvPr/>
              </p14:nvContentPartPr>
              <p14:xfrm>
                <a:off x="1143857" y="5009503"/>
                <a:ext cx="3073320" cy="107280"/>
              </p14:xfrm>
            </p:contentPart>
          </mc:Choice>
          <mc:Fallback>
            <p:pic>
              <p:nvPicPr>
                <p:cNvPr id="10" name="Freihand 9">
                  <a:extLst>
                    <a:ext uri="{FF2B5EF4-FFF2-40B4-BE49-F238E27FC236}">
                      <a16:creationId xmlns:a16="http://schemas.microsoft.com/office/drawing/2014/main" id="{89BDF961-1B4A-F110-4C74-FFE1C9F7A33A}"/>
                    </a:ext>
                  </a:extLst>
                </p:cNvPr>
                <p:cNvPicPr/>
                <p:nvPr/>
              </p:nvPicPr>
              <p:blipFill>
                <a:blip r:embed="rId14"/>
                <a:stretch>
                  <a:fillRect/>
                </a:stretch>
              </p:blipFill>
              <p:spPr>
                <a:xfrm>
                  <a:off x="1137737" y="5003383"/>
                  <a:ext cx="3085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CD6F67F-ACFC-E463-621D-9D5BE5926E02}"/>
                    </a:ext>
                  </a:extLst>
                </p14:cNvPr>
                <p14:cNvContentPartPr/>
                <p14:nvPr/>
              </p14:nvContentPartPr>
              <p14:xfrm>
                <a:off x="4441457" y="4679743"/>
                <a:ext cx="214200" cy="155880"/>
              </p14:xfrm>
            </p:contentPart>
          </mc:Choice>
          <mc:Fallback>
            <p:pic>
              <p:nvPicPr>
                <p:cNvPr id="11" name="Freihand 10">
                  <a:extLst>
                    <a:ext uri="{FF2B5EF4-FFF2-40B4-BE49-F238E27FC236}">
                      <a16:creationId xmlns:a16="http://schemas.microsoft.com/office/drawing/2014/main" id="{ECD6F67F-ACFC-E463-621D-9D5BE5926E02}"/>
                    </a:ext>
                  </a:extLst>
                </p:cNvPr>
                <p:cNvPicPr/>
                <p:nvPr/>
              </p:nvPicPr>
              <p:blipFill>
                <a:blip r:embed="rId16"/>
                <a:stretch>
                  <a:fillRect/>
                </a:stretch>
              </p:blipFill>
              <p:spPr>
                <a:xfrm>
                  <a:off x="4435337" y="4673623"/>
                  <a:ext cx="226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10E1870-D6C8-F614-4A40-88EF2FD595B1}"/>
                    </a:ext>
                  </a:extLst>
                </p14:cNvPr>
                <p14:cNvContentPartPr/>
                <p14:nvPr/>
              </p14:nvContentPartPr>
              <p14:xfrm>
                <a:off x="4442897" y="4654903"/>
                <a:ext cx="200160" cy="234720"/>
              </p14:xfrm>
            </p:contentPart>
          </mc:Choice>
          <mc:Fallback>
            <p:pic>
              <p:nvPicPr>
                <p:cNvPr id="12" name="Freihand 11">
                  <a:extLst>
                    <a:ext uri="{FF2B5EF4-FFF2-40B4-BE49-F238E27FC236}">
                      <a16:creationId xmlns:a16="http://schemas.microsoft.com/office/drawing/2014/main" id="{610E1870-D6C8-F614-4A40-88EF2FD595B1}"/>
                    </a:ext>
                  </a:extLst>
                </p:cNvPr>
                <p:cNvPicPr/>
                <p:nvPr/>
              </p:nvPicPr>
              <p:blipFill>
                <a:blip r:embed="rId18"/>
                <a:stretch>
                  <a:fillRect/>
                </a:stretch>
              </p:blipFill>
              <p:spPr>
                <a:xfrm>
                  <a:off x="4436777" y="4648783"/>
                  <a:ext cx="2124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8C4DC25-B4B5-FB52-437E-D6C291DA4D68}"/>
                    </a:ext>
                  </a:extLst>
                </p14:cNvPr>
                <p14:cNvContentPartPr/>
                <p14:nvPr/>
              </p14:nvContentPartPr>
              <p14:xfrm>
                <a:off x="4752857" y="4441063"/>
                <a:ext cx="151560" cy="236880"/>
              </p14:xfrm>
            </p:contentPart>
          </mc:Choice>
          <mc:Fallback>
            <p:pic>
              <p:nvPicPr>
                <p:cNvPr id="14" name="Freihand 13">
                  <a:extLst>
                    <a:ext uri="{FF2B5EF4-FFF2-40B4-BE49-F238E27FC236}">
                      <a16:creationId xmlns:a16="http://schemas.microsoft.com/office/drawing/2014/main" id="{C8C4DC25-B4B5-FB52-437E-D6C291DA4D68}"/>
                    </a:ext>
                  </a:extLst>
                </p:cNvPr>
                <p:cNvPicPr/>
                <p:nvPr/>
              </p:nvPicPr>
              <p:blipFill>
                <a:blip r:embed="rId20"/>
                <a:stretch>
                  <a:fillRect/>
                </a:stretch>
              </p:blipFill>
              <p:spPr>
                <a:xfrm>
                  <a:off x="4746737" y="4434943"/>
                  <a:ext cx="1638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DD9E2FC5-4393-2F61-70DF-1973D3D0D14C}"/>
                    </a:ext>
                  </a:extLst>
                </p14:cNvPr>
                <p14:cNvContentPartPr/>
                <p14:nvPr/>
              </p14:nvContentPartPr>
              <p14:xfrm>
                <a:off x="4936097" y="4336303"/>
                <a:ext cx="344880" cy="272520"/>
              </p14:xfrm>
            </p:contentPart>
          </mc:Choice>
          <mc:Fallback>
            <p:pic>
              <p:nvPicPr>
                <p:cNvPr id="15" name="Freihand 14">
                  <a:extLst>
                    <a:ext uri="{FF2B5EF4-FFF2-40B4-BE49-F238E27FC236}">
                      <a16:creationId xmlns:a16="http://schemas.microsoft.com/office/drawing/2014/main" id="{DD9E2FC5-4393-2F61-70DF-1973D3D0D14C}"/>
                    </a:ext>
                  </a:extLst>
                </p:cNvPr>
                <p:cNvPicPr/>
                <p:nvPr/>
              </p:nvPicPr>
              <p:blipFill>
                <a:blip r:embed="rId22"/>
                <a:stretch>
                  <a:fillRect/>
                </a:stretch>
              </p:blipFill>
              <p:spPr>
                <a:xfrm>
                  <a:off x="4929977" y="4330183"/>
                  <a:ext cx="3571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E95A1E5-94A0-D1F2-7970-0AE313D29D2D}"/>
                    </a:ext>
                  </a:extLst>
                </p14:cNvPr>
                <p14:cNvContentPartPr/>
                <p14:nvPr/>
              </p14:nvContentPartPr>
              <p14:xfrm>
                <a:off x="5301857" y="4379143"/>
                <a:ext cx="89640" cy="127440"/>
              </p14:xfrm>
            </p:contentPart>
          </mc:Choice>
          <mc:Fallback>
            <p:pic>
              <p:nvPicPr>
                <p:cNvPr id="16" name="Freihand 15">
                  <a:extLst>
                    <a:ext uri="{FF2B5EF4-FFF2-40B4-BE49-F238E27FC236}">
                      <a16:creationId xmlns:a16="http://schemas.microsoft.com/office/drawing/2014/main" id="{4E95A1E5-94A0-D1F2-7970-0AE313D29D2D}"/>
                    </a:ext>
                  </a:extLst>
                </p:cNvPr>
                <p:cNvPicPr/>
                <p:nvPr/>
              </p:nvPicPr>
              <p:blipFill>
                <a:blip r:embed="rId24"/>
                <a:stretch>
                  <a:fillRect/>
                </a:stretch>
              </p:blipFill>
              <p:spPr>
                <a:xfrm>
                  <a:off x="5295737" y="4373023"/>
                  <a:ext cx="101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D0586F0D-0926-7758-9EF8-E58221FC1671}"/>
                    </a:ext>
                  </a:extLst>
                </p14:cNvPr>
                <p14:cNvContentPartPr/>
                <p14:nvPr/>
              </p14:nvContentPartPr>
              <p14:xfrm>
                <a:off x="5363417" y="4161343"/>
                <a:ext cx="238680" cy="269640"/>
              </p14:xfrm>
            </p:contentPart>
          </mc:Choice>
          <mc:Fallback>
            <p:pic>
              <p:nvPicPr>
                <p:cNvPr id="17" name="Freihand 16">
                  <a:extLst>
                    <a:ext uri="{FF2B5EF4-FFF2-40B4-BE49-F238E27FC236}">
                      <a16:creationId xmlns:a16="http://schemas.microsoft.com/office/drawing/2014/main" id="{D0586F0D-0926-7758-9EF8-E58221FC1671}"/>
                    </a:ext>
                  </a:extLst>
                </p:cNvPr>
                <p:cNvPicPr/>
                <p:nvPr/>
              </p:nvPicPr>
              <p:blipFill>
                <a:blip r:embed="rId26"/>
                <a:stretch>
                  <a:fillRect/>
                </a:stretch>
              </p:blipFill>
              <p:spPr>
                <a:xfrm>
                  <a:off x="5357297" y="4155223"/>
                  <a:ext cx="2509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F925A50B-61F4-5056-62D8-BB4DC6E11956}"/>
                    </a:ext>
                  </a:extLst>
                </p14:cNvPr>
                <p14:cNvContentPartPr/>
                <p14:nvPr/>
              </p14:nvContentPartPr>
              <p14:xfrm>
                <a:off x="5625137" y="4188343"/>
                <a:ext cx="127800" cy="140040"/>
              </p14:xfrm>
            </p:contentPart>
          </mc:Choice>
          <mc:Fallback>
            <p:pic>
              <p:nvPicPr>
                <p:cNvPr id="18" name="Freihand 17">
                  <a:extLst>
                    <a:ext uri="{FF2B5EF4-FFF2-40B4-BE49-F238E27FC236}">
                      <a16:creationId xmlns:a16="http://schemas.microsoft.com/office/drawing/2014/main" id="{F925A50B-61F4-5056-62D8-BB4DC6E11956}"/>
                    </a:ext>
                  </a:extLst>
                </p:cNvPr>
                <p:cNvPicPr/>
                <p:nvPr/>
              </p:nvPicPr>
              <p:blipFill>
                <a:blip r:embed="rId28"/>
                <a:stretch>
                  <a:fillRect/>
                </a:stretch>
              </p:blipFill>
              <p:spPr>
                <a:xfrm>
                  <a:off x="5619017" y="4182223"/>
                  <a:ext cx="140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7429734-2EB9-D2CA-DCB1-9E26CF539EC0}"/>
                    </a:ext>
                  </a:extLst>
                </p14:cNvPr>
                <p14:cNvContentPartPr/>
                <p14:nvPr/>
              </p14:nvContentPartPr>
              <p14:xfrm>
                <a:off x="5783537" y="4064503"/>
                <a:ext cx="95040" cy="208440"/>
              </p14:xfrm>
            </p:contentPart>
          </mc:Choice>
          <mc:Fallback>
            <p:pic>
              <p:nvPicPr>
                <p:cNvPr id="19" name="Freihand 18">
                  <a:extLst>
                    <a:ext uri="{FF2B5EF4-FFF2-40B4-BE49-F238E27FC236}">
                      <a16:creationId xmlns:a16="http://schemas.microsoft.com/office/drawing/2014/main" id="{E7429734-2EB9-D2CA-DCB1-9E26CF539EC0}"/>
                    </a:ext>
                  </a:extLst>
                </p:cNvPr>
                <p:cNvPicPr/>
                <p:nvPr/>
              </p:nvPicPr>
              <p:blipFill>
                <a:blip r:embed="rId30"/>
                <a:stretch>
                  <a:fillRect/>
                </a:stretch>
              </p:blipFill>
              <p:spPr>
                <a:xfrm>
                  <a:off x="5777417" y="4058383"/>
                  <a:ext cx="1072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065C1745-86A4-9640-2F07-0B434AEBDAE4}"/>
                    </a:ext>
                  </a:extLst>
                </p14:cNvPr>
                <p14:cNvContentPartPr/>
                <p14:nvPr/>
              </p14:nvContentPartPr>
              <p14:xfrm>
                <a:off x="5993057" y="4002943"/>
                <a:ext cx="115560" cy="154440"/>
              </p14:xfrm>
            </p:contentPart>
          </mc:Choice>
          <mc:Fallback>
            <p:pic>
              <p:nvPicPr>
                <p:cNvPr id="20" name="Freihand 19">
                  <a:extLst>
                    <a:ext uri="{FF2B5EF4-FFF2-40B4-BE49-F238E27FC236}">
                      <a16:creationId xmlns:a16="http://schemas.microsoft.com/office/drawing/2014/main" id="{065C1745-86A4-9640-2F07-0B434AEBDAE4}"/>
                    </a:ext>
                  </a:extLst>
                </p:cNvPr>
                <p:cNvPicPr/>
                <p:nvPr/>
              </p:nvPicPr>
              <p:blipFill>
                <a:blip r:embed="rId32"/>
                <a:stretch>
                  <a:fillRect/>
                </a:stretch>
              </p:blipFill>
              <p:spPr>
                <a:xfrm>
                  <a:off x="5986937" y="3996823"/>
                  <a:ext cx="127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4A7A12A9-44F1-3DC3-FEAB-DB11B118ADF2}"/>
                    </a:ext>
                  </a:extLst>
                </p14:cNvPr>
                <p14:cNvContentPartPr/>
                <p14:nvPr/>
              </p14:nvContentPartPr>
              <p14:xfrm>
                <a:off x="6077297" y="3910063"/>
                <a:ext cx="147960" cy="235080"/>
              </p14:xfrm>
            </p:contentPart>
          </mc:Choice>
          <mc:Fallback>
            <p:pic>
              <p:nvPicPr>
                <p:cNvPr id="21" name="Freihand 20">
                  <a:extLst>
                    <a:ext uri="{FF2B5EF4-FFF2-40B4-BE49-F238E27FC236}">
                      <a16:creationId xmlns:a16="http://schemas.microsoft.com/office/drawing/2014/main" id="{4A7A12A9-44F1-3DC3-FEAB-DB11B118ADF2}"/>
                    </a:ext>
                  </a:extLst>
                </p:cNvPr>
                <p:cNvPicPr/>
                <p:nvPr/>
              </p:nvPicPr>
              <p:blipFill>
                <a:blip r:embed="rId34"/>
                <a:stretch>
                  <a:fillRect/>
                </a:stretch>
              </p:blipFill>
              <p:spPr>
                <a:xfrm>
                  <a:off x="6071177" y="3903943"/>
                  <a:ext cx="1602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84B2A6F4-D4FB-83EE-482F-CB4D2EC2C9D3}"/>
                    </a:ext>
                  </a:extLst>
                </p14:cNvPr>
                <p14:cNvContentPartPr/>
                <p14:nvPr/>
              </p14:nvContentPartPr>
              <p14:xfrm>
                <a:off x="6243617" y="3863623"/>
                <a:ext cx="57960" cy="234720"/>
              </p14:xfrm>
            </p:contentPart>
          </mc:Choice>
          <mc:Fallback>
            <p:pic>
              <p:nvPicPr>
                <p:cNvPr id="22" name="Freihand 21">
                  <a:extLst>
                    <a:ext uri="{FF2B5EF4-FFF2-40B4-BE49-F238E27FC236}">
                      <a16:creationId xmlns:a16="http://schemas.microsoft.com/office/drawing/2014/main" id="{84B2A6F4-D4FB-83EE-482F-CB4D2EC2C9D3}"/>
                    </a:ext>
                  </a:extLst>
                </p:cNvPr>
                <p:cNvPicPr/>
                <p:nvPr/>
              </p:nvPicPr>
              <p:blipFill>
                <a:blip r:embed="rId36"/>
                <a:stretch>
                  <a:fillRect/>
                </a:stretch>
              </p:blipFill>
              <p:spPr>
                <a:xfrm>
                  <a:off x="6237497" y="3857503"/>
                  <a:ext cx="702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D56AF8B0-F054-524B-C50A-CE06DA453F25}"/>
                    </a:ext>
                  </a:extLst>
                </p14:cNvPr>
                <p14:cNvContentPartPr/>
                <p14:nvPr/>
              </p14:nvContentPartPr>
              <p14:xfrm>
                <a:off x="6319577" y="3861463"/>
                <a:ext cx="195480" cy="180360"/>
              </p14:xfrm>
            </p:contentPart>
          </mc:Choice>
          <mc:Fallback>
            <p:pic>
              <p:nvPicPr>
                <p:cNvPr id="23" name="Freihand 22">
                  <a:extLst>
                    <a:ext uri="{FF2B5EF4-FFF2-40B4-BE49-F238E27FC236}">
                      <a16:creationId xmlns:a16="http://schemas.microsoft.com/office/drawing/2014/main" id="{D56AF8B0-F054-524B-C50A-CE06DA453F25}"/>
                    </a:ext>
                  </a:extLst>
                </p:cNvPr>
                <p:cNvPicPr/>
                <p:nvPr/>
              </p:nvPicPr>
              <p:blipFill>
                <a:blip r:embed="rId38"/>
                <a:stretch>
                  <a:fillRect/>
                </a:stretch>
              </p:blipFill>
              <p:spPr>
                <a:xfrm>
                  <a:off x="6313457" y="3855343"/>
                  <a:ext cx="207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055956C0-7DEC-26D2-1A1F-63E3194BE8F3}"/>
                    </a:ext>
                  </a:extLst>
                </p14:cNvPr>
                <p14:cNvContentPartPr/>
                <p14:nvPr/>
              </p14:nvContentPartPr>
              <p14:xfrm>
                <a:off x="6501017" y="3697663"/>
                <a:ext cx="295920" cy="259920"/>
              </p14:xfrm>
            </p:contentPart>
          </mc:Choice>
          <mc:Fallback>
            <p:pic>
              <p:nvPicPr>
                <p:cNvPr id="24" name="Freihand 23">
                  <a:extLst>
                    <a:ext uri="{FF2B5EF4-FFF2-40B4-BE49-F238E27FC236}">
                      <a16:creationId xmlns:a16="http://schemas.microsoft.com/office/drawing/2014/main" id="{055956C0-7DEC-26D2-1A1F-63E3194BE8F3}"/>
                    </a:ext>
                  </a:extLst>
                </p:cNvPr>
                <p:cNvPicPr/>
                <p:nvPr/>
              </p:nvPicPr>
              <p:blipFill>
                <a:blip r:embed="rId40"/>
                <a:stretch>
                  <a:fillRect/>
                </a:stretch>
              </p:blipFill>
              <p:spPr>
                <a:xfrm>
                  <a:off x="6494897" y="3691543"/>
                  <a:ext cx="3081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23D1F40E-45C2-880D-BC20-B3116CB396C1}"/>
                    </a:ext>
                  </a:extLst>
                </p14:cNvPr>
                <p14:cNvContentPartPr/>
                <p14:nvPr/>
              </p14:nvContentPartPr>
              <p14:xfrm>
                <a:off x="6372137" y="3683623"/>
                <a:ext cx="10800" cy="7920"/>
              </p14:xfrm>
            </p:contentPart>
          </mc:Choice>
          <mc:Fallback>
            <p:pic>
              <p:nvPicPr>
                <p:cNvPr id="25" name="Freihand 24">
                  <a:extLst>
                    <a:ext uri="{FF2B5EF4-FFF2-40B4-BE49-F238E27FC236}">
                      <a16:creationId xmlns:a16="http://schemas.microsoft.com/office/drawing/2014/main" id="{23D1F40E-45C2-880D-BC20-B3116CB396C1}"/>
                    </a:ext>
                  </a:extLst>
                </p:cNvPr>
                <p:cNvPicPr/>
                <p:nvPr/>
              </p:nvPicPr>
              <p:blipFill>
                <a:blip r:embed="rId42"/>
                <a:stretch>
                  <a:fillRect/>
                </a:stretch>
              </p:blipFill>
              <p:spPr>
                <a:xfrm>
                  <a:off x="6366017" y="3677503"/>
                  <a:ext cx="23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907EC90C-7E78-F1FF-3E37-B89B03C6D3E0}"/>
                    </a:ext>
                  </a:extLst>
                </p14:cNvPr>
                <p14:cNvContentPartPr/>
                <p14:nvPr/>
              </p14:nvContentPartPr>
              <p14:xfrm>
                <a:off x="4661417" y="5138743"/>
                <a:ext cx="196920" cy="34920"/>
              </p14:xfrm>
            </p:contentPart>
          </mc:Choice>
          <mc:Fallback>
            <p:pic>
              <p:nvPicPr>
                <p:cNvPr id="28" name="Freihand 27">
                  <a:extLst>
                    <a:ext uri="{FF2B5EF4-FFF2-40B4-BE49-F238E27FC236}">
                      <a16:creationId xmlns:a16="http://schemas.microsoft.com/office/drawing/2014/main" id="{907EC90C-7E78-F1FF-3E37-B89B03C6D3E0}"/>
                    </a:ext>
                  </a:extLst>
                </p:cNvPr>
                <p:cNvPicPr/>
                <p:nvPr/>
              </p:nvPicPr>
              <p:blipFill>
                <a:blip r:embed="rId44"/>
                <a:stretch>
                  <a:fillRect/>
                </a:stretch>
              </p:blipFill>
              <p:spPr>
                <a:xfrm>
                  <a:off x="4655297" y="5132623"/>
                  <a:ext cx="209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B5C659E2-0CEB-30A5-47C6-47E359F382DF}"/>
                    </a:ext>
                  </a:extLst>
                </p14:cNvPr>
                <p14:cNvContentPartPr/>
                <p14:nvPr/>
              </p14:nvContentPartPr>
              <p14:xfrm>
                <a:off x="4614617" y="5057743"/>
                <a:ext cx="194400" cy="225360"/>
              </p14:xfrm>
            </p:contentPart>
          </mc:Choice>
          <mc:Fallback>
            <p:pic>
              <p:nvPicPr>
                <p:cNvPr id="29" name="Freihand 28">
                  <a:extLst>
                    <a:ext uri="{FF2B5EF4-FFF2-40B4-BE49-F238E27FC236}">
                      <a16:creationId xmlns:a16="http://schemas.microsoft.com/office/drawing/2014/main" id="{B5C659E2-0CEB-30A5-47C6-47E359F382DF}"/>
                    </a:ext>
                  </a:extLst>
                </p:cNvPr>
                <p:cNvPicPr/>
                <p:nvPr/>
              </p:nvPicPr>
              <p:blipFill>
                <a:blip r:embed="rId46"/>
                <a:stretch>
                  <a:fillRect/>
                </a:stretch>
              </p:blipFill>
              <p:spPr>
                <a:xfrm>
                  <a:off x="4608497" y="5051623"/>
                  <a:ext cx="2066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BAAF5237-1ECD-25AC-258A-8A29C3ABD990}"/>
                    </a:ext>
                  </a:extLst>
                </p14:cNvPr>
                <p14:cNvContentPartPr/>
                <p14:nvPr/>
              </p14:nvContentPartPr>
              <p14:xfrm>
                <a:off x="4960937" y="4902943"/>
                <a:ext cx="220680" cy="265320"/>
              </p14:xfrm>
            </p:contentPart>
          </mc:Choice>
          <mc:Fallback>
            <p:pic>
              <p:nvPicPr>
                <p:cNvPr id="30" name="Freihand 29">
                  <a:extLst>
                    <a:ext uri="{FF2B5EF4-FFF2-40B4-BE49-F238E27FC236}">
                      <a16:creationId xmlns:a16="http://schemas.microsoft.com/office/drawing/2014/main" id="{BAAF5237-1ECD-25AC-258A-8A29C3ABD990}"/>
                    </a:ext>
                  </a:extLst>
                </p:cNvPr>
                <p:cNvPicPr/>
                <p:nvPr/>
              </p:nvPicPr>
              <p:blipFill>
                <a:blip r:embed="rId48"/>
                <a:stretch>
                  <a:fillRect/>
                </a:stretch>
              </p:blipFill>
              <p:spPr>
                <a:xfrm>
                  <a:off x="4954817" y="4896823"/>
                  <a:ext cx="2329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F9FBFBE3-AC67-4A17-01F0-5F8A778AFDD7}"/>
                    </a:ext>
                  </a:extLst>
                </p14:cNvPr>
                <p14:cNvContentPartPr/>
                <p14:nvPr/>
              </p14:nvContentPartPr>
              <p14:xfrm>
                <a:off x="5185937" y="4928863"/>
                <a:ext cx="128520" cy="172080"/>
              </p14:xfrm>
            </p:contentPart>
          </mc:Choice>
          <mc:Fallback>
            <p:pic>
              <p:nvPicPr>
                <p:cNvPr id="31" name="Freihand 30">
                  <a:extLst>
                    <a:ext uri="{FF2B5EF4-FFF2-40B4-BE49-F238E27FC236}">
                      <a16:creationId xmlns:a16="http://schemas.microsoft.com/office/drawing/2014/main" id="{F9FBFBE3-AC67-4A17-01F0-5F8A778AFDD7}"/>
                    </a:ext>
                  </a:extLst>
                </p:cNvPr>
                <p:cNvPicPr/>
                <p:nvPr/>
              </p:nvPicPr>
              <p:blipFill>
                <a:blip r:embed="rId50"/>
                <a:stretch>
                  <a:fillRect/>
                </a:stretch>
              </p:blipFill>
              <p:spPr>
                <a:xfrm>
                  <a:off x="5179817" y="4922743"/>
                  <a:ext cx="140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07AB5ECA-0FF1-F9CD-45F9-F3A844E9D351}"/>
                    </a:ext>
                  </a:extLst>
                </p14:cNvPr>
                <p14:cNvContentPartPr/>
                <p14:nvPr/>
              </p14:nvContentPartPr>
              <p14:xfrm>
                <a:off x="5326337" y="4743103"/>
                <a:ext cx="359280" cy="277920"/>
              </p14:xfrm>
            </p:contentPart>
          </mc:Choice>
          <mc:Fallback>
            <p:pic>
              <p:nvPicPr>
                <p:cNvPr id="32" name="Freihand 31">
                  <a:extLst>
                    <a:ext uri="{FF2B5EF4-FFF2-40B4-BE49-F238E27FC236}">
                      <a16:creationId xmlns:a16="http://schemas.microsoft.com/office/drawing/2014/main" id="{07AB5ECA-0FF1-F9CD-45F9-F3A844E9D351}"/>
                    </a:ext>
                  </a:extLst>
                </p:cNvPr>
                <p:cNvPicPr/>
                <p:nvPr/>
              </p:nvPicPr>
              <p:blipFill>
                <a:blip r:embed="rId52"/>
                <a:stretch>
                  <a:fillRect/>
                </a:stretch>
              </p:blipFill>
              <p:spPr>
                <a:xfrm>
                  <a:off x="5320217" y="4736983"/>
                  <a:ext cx="3715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636F78FE-6276-3E2B-AB94-E695982E5D82}"/>
                    </a:ext>
                  </a:extLst>
                </p14:cNvPr>
                <p14:cNvContentPartPr/>
                <p14:nvPr/>
              </p14:nvContentPartPr>
              <p14:xfrm>
                <a:off x="5747177" y="4805023"/>
                <a:ext cx="76680" cy="143280"/>
              </p14:xfrm>
            </p:contentPart>
          </mc:Choice>
          <mc:Fallback>
            <p:pic>
              <p:nvPicPr>
                <p:cNvPr id="33" name="Freihand 32">
                  <a:extLst>
                    <a:ext uri="{FF2B5EF4-FFF2-40B4-BE49-F238E27FC236}">
                      <a16:creationId xmlns:a16="http://schemas.microsoft.com/office/drawing/2014/main" id="{636F78FE-6276-3E2B-AB94-E695982E5D82}"/>
                    </a:ext>
                  </a:extLst>
                </p:cNvPr>
                <p:cNvPicPr/>
                <p:nvPr/>
              </p:nvPicPr>
              <p:blipFill>
                <a:blip r:embed="rId54"/>
                <a:stretch>
                  <a:fillRect/>
                </a:stretch>
              </p:blipFill>
              <p:spPr>
                <a:xfrm>
                  <a:off x="5741057" y="4798903"/>
                  <a:ext cx="88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056486E0-59E7-EB3F-3403-6C6D5F6997DB}"/>
                    </a:ext>
                  </a:extLst>
                </p14:cNvPr>
                <p14:cNvContentPartPr/>
                <p14:nvPr/>
              </p14:nvContentPartPr>
              <p14:xfrm>
                <a:off x="5853377" y="4626463"/>
                <a:ext cx="209160" cy="278280"/>
              </p14:xfrm>
            </p:contentPart>
          </mc:Choice>
          <mc:Fallback>
            <p:pic>
              <p:nvPicPr>
                <p:cNvPr id="34" name="Freihand 33">
                  <a:extLst>
                    <a:ext uri="{FF2B5EF4-FFF2-40B4-BE49-F238E27FC236}">
                      <a16:creationId xmlns:a16="http://schemas.microsoft.com/office/drawing/2014/main" id="{056486E0-59E7-EB3F-3403-6C6D5F6997DB}"/>
                    </a:ext>
                  </a:extLst>
                </p:cNvPr>
                <p:cNvPicPr/>
                <p:nvPr/>
              </p:nvPicPr>
              <p:blipFill>
                <a:blip r:embed="rId56"/>
                <a:stretch>
                  <a:fillRect/>
                </a:stretch>
              </p:blipFill>
              <p:spPr>
                <a:xfrm>
                  <a:off x="5847257" y="4620343"/>
                  <a:ext cx="2214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7D524925-C711-3F69-0271-4570B7A10026}"/>
                    </a:ext>
                  </a:extLst>
                </p14:cNvPr>
                <p14:cNvContentPartPr/>
                <p14:nvPr/>
              </p14:nvContentPartPr>
              <p14:xfrm>
                <a:off x="6265937" y="4478503"/>
                <a:ext cx="111960" cy="273600"/>
              </p14:xfrm>
            </p:contentPart>
          </mc:Choice>
          <mc:Fallback>
            <p:pic>
              <p:nvPicPr>
                <p:cNvPr id="35" name="Freihand 34">
                  <a:extLst>
                    <a:ext uri="{FF2B5EF4-FFF2-40B4-BE49-F238E27FC236}">
                      <a16:creationId xmlns:a16="http://schemas.microsoft.com/office/drawing/2014/main" id="{7D524925-C711-3F69-0271-4570B7A10026}"/>
                    </a:ext>
                  </a:extLst>
                </p:cNvPr>
                <p:cNvPicPr/>
                <p:nvPr/>
              </p:nvPicPr>
              <p:blipFill>
                <a:blip r:embed="rId58"/>
                <a:stretch>
                  <a:fillRect/>
                </a:stretch>
              </p:blipFill>
              <p:spPr>
                <a:xfrm>
                  <a:off x="6259817" y="4472383"/>
                  <a:ext cx="1242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980F4323-8B18-AAF5-402F-5B669F2C4284}"/>
                    </a:ext>
                  </a:extLst>
                </p14:cNvPr>
                <p14:cNvContentPartPr/>
                <p14:nvPr/>
              </p14:nvContentPartPr>
              <p14:xfrm>
                <a:off x="6362057" y="4452223"/>
                <a:ext cx="119880" cy="230400"/>
              </p14:xfrm>
            </p:contentPart>
          </mc:Choice>
          <mc:Fallback>
            <p:pic>
              <p:nvPicPr>
                <p:cNvPr id="36" name="Freihand 35">
                  <a:extLst>
                    <a:ext uri="{FF2B5EF4-FFF2-40B4-BE49-F238E27FC236}">
                      <a16:creationId xmlns:a16="http://schemas.microsoft.com/office/drawing/2014/main" id="{980F4323-8B18-AAF5-402F-5B669F2C4284}"/>
                    </a:ext>
                  </a:extLst>
                </p:cNvPr>
                <p:cNvPicPr/>
                <p:nvPr/>
              </p:nvPicPr>
              <p:blipFill>
                <a:blip r:embed="rId60"/>
                <a:stretch>
                  <a:fillRect/>
                </a:stretch>
              </p:blipFill>
              <p:spPr>
                <a:xfrm>
                  <a:off x="6355937" y="4446103"/>
                  <a:ext cx="1321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01F95FF4-90AA-7B68-6AB1-2F7E75E9BE09}"/>
                    </a:ext>
                  </a:extLst>
                </p14:cNvPr>
                <p14:cNvContentPartPr/>
                <p14:nvPr/>
              </p14:nvContentPartPr>
              <p14:xfrm>
                <a:off x="6486617" y="4410463"/>
                <a:ext cx="263160" cy="289800"/>
              </p14:xfrm>
            </p:contentPart>
          </mc:Choice>
          <mc:Fallback>
            <p:pic>
              <p:nvPicPr>
                <p:cNvPr id="37" name="Freihand 36">
                  <a:extLst>
                    <a:ext uri="{FF2B5EF4-FFF2-40B4-BE49-F238E27FC236}">
                      <a16:creationId xmlns:a16="http://schemas.microsoft.com/office/drawing/2014/main" id="{01F95FF4-90AA-7B68-6AB1-2F7E75E9BE09}"/>
                    </a:ext>
                  </a:extLst>
                </p:cNvPr>
                <p:cNvPicPr/>
                <p:nvPr/>
              </p:nvPicPr>
              <p:blipFill>
                <a:blip r:embed="rId62"/>
                <a:stretch>
                  <a:fillRect/>
                </a:stretch>
              </p:blipFill>
              <p:spPr>
                <a:xfrm>
                  <a:off x="6480497" y="4404343"/>
                  <a:ext cx="2754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C20915BE-DD29-229A-76A7-4EB4FE122FDF}"/>
                    </a:ext>
                  </a:extLst>
                </p14:cNvPr>
                <p14:cNvContentPartPr/>
                <p14:nvPr/>
              </p14:nvContentPartPr>
              <p14:xfrm>
                <a:off x="6736457" y="4317223"/>
                <a:ext cx="310320" cy="410040"/>
              </p14:xfrm>
            </p:contentPart>
          </mc:Choice>
          <mc:Fallback>
            <p:pic>
              <p:nvPicPr>
                <p:cNvPr id="38" name="Freihand 37">
                  <a:extLst>
                    <a:ext uri="{FF2B5EF4-FFF2-40B4-BE49-F238E27FC236}">
                      <a16:creationId xmlns:a16="http://schemas.microsoft.com/office/drawing/2014/main" id="{C20915BE-DD29-229A-76A7-4EB4FE122FDF}"/>
                    </a:ext>
                  </a:extLst>
                </p:cNvPr>
                <p:cNvPicPr/>
                <p:nvPr/>
              </p:nvPicPr>
              <p:blipFill>
                <a:blip r:embed="rId64"/>
                <a:stretch>
                  <a:fillRect/>
                </a:stretch>
              </p:blipFill>
              <p:spPr>
                <a:xfrm>
                  <a:off x="6730337" y="4311103"/>
                  <a:ext cx="32256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748FFE3A-C209-2E1D-2C68-DF39A525E4FD}"/>
                    </a:ext>
                  </a:extLst>
                </p14:cNvPr>
                <p14:cNvContentPartPr/>
                <p14:nvPr/>
              </p14:nvContentPartPr>
              <p14:xfrm>
                <a:off x="6597857" y="4284463"/>
                <a:ext cx="22680" cy="10080"/>
              </p14:xfrm>
            </p:contentPart>
          </mc:Choice>
          <mc:Fallback>
            <p:pic>
              <p:nvPicPr>
                <p:cNvPr id="39" name="Freihand 38">
                  <a:extLst>
                    <a:ext uri="{FF2B5EF4-FFF2-40B4-BE49-F238E27FC236}">
                      <a16:creationId xmlns:a16="http://schemas.microsoft.com/office/drawing/2014/main" id="{748FFE3A-C209-2E1D-2C68-DF39A525E4FD}"/>
                    </a:ext>
                  </a:extLst>
                </p:cNvPr>
                <p:cNvPicPr/>
                <p:nvPr/>
              </p:nvPicPr>
              <p:blipFill>
                <a:blip r:embed="rId66"/>
                <a:stretch>
                  <a:fillRect/>
                </a:stretch>
              </p:blipFill>
              <p:spPr>
                <a:xfrm>
                  <a:off x="6591737" y="4278343"/>
                  <a:ext cx="34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BC6B0CEE-A6E3-F1B3-B7BE-8E0BCA11CD06}"/>
                    </a:ext>
                  </a:extLst>
                </p14:cNvPr>
                <p14:cNvContentPartPr/>
                <p14:nvPr/>
              </p14:nvContentPartPr>
              <p14:xfrm>
                <a:off x="5428937" y="5303263"/>
                <a:ext cx="315720" cy="162000"/>
              </p14:xfrm>
            </p:contentPart>
          </mc:Choice>
          <mc:Fallback>
            <p:pic>
              <p:nvPicPr>
                <p:cNvPr id="40" name="Freihand 39">
                  <a:extLst>
                    <a:ext uri="{FF2B5EF4-FFF2-40B4-BE49-F238E27FC236}">
                      <a16:creationId xmlns:a16="http://schemas.microsoft.com/office/drawing/2014/main" id="{BC6B0CEE-A6E3-F1B3-B7BE-8E0BCA11CD06}"/>
                    </a:ext>
                  </a:extLst>
                </p:cNvPr>
                <p:cNvPicPr/>
                <p:nvPr/>
              </p:nvPicPr>
              <p:blipFill>
                <a:blip r:embed="rId68"/>
                <a:stretch>
                  <a:fillRect/>
                </a:stretch>
              </p:blipFill>
              <p:spPr>
                <a:xfrm>
                  <a:off x="5422817" y="5297143"/>
                  <a:ext cx="327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DE7E8579-48D0-0A12-5B72-D7C147BDC05B}"/>
                    </a:ext>
                  </a:extLst>
                </p14:cNvPr>
                <p14:cNvContentPartPr/>
                <p14:nvPr/>
              </p14:nvContentPartPr>
              <p14:xfrm>
                <a:off x="5781017" y="5248543"/>
                <a:ext cx="82800" cy="159840"/>
              </p14:xfrm>
            </p:contentPart>
          </mc:Choice>
          <mc:Fallback>
            <p:pic>
              <p:nvPicPr>
                <p:cNvPr id="41" name="Freihand 40">
                  <a:extLst>
                    <a:ext uri="{FF2B5EF4-FFF2-40B4-BE49-F238E27FC236}">
                      <a16:creationId xmlns:a16="http://schemas.microsoft.com/office/drawing/2014/main" id="{DE7E8579-48D0-0A12-5B72-D7C147BDC05B}"/>
                    </a:ext>
                  </a:extLst>
                </p:cNvPr>
                <p:cNvPicPr/>
                <p:nvPr/>
              </p:nvPicPr>
              <p:blipFill>
                <a:blip r:embed="rId70"/>
                <a:stretch>
                  <a:fillRect/>
                </a:stretch>
              </p:blipFill>
              <p:spPr>
                <a:xfrm>
                  <a:off x="5774897" y="5242423"/>
                  <a:ext cx="95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B5083D76-1E8D-1A68-EDC2-86863848DC39}"/>
                    </a:ext>
                  </a:extLst>
                </p14:cNvPr>
                <p14:cNvContentPartPr/>
                <p14:nvPr/>
              </p14:nvContentPartPr>
              <p14:xfrm>
                <a:off x="6033017" y="5069263"/>
                <a:ext cx="120600" cy="236160"/>
              </p14:xfrm>
            </p:contentPart>
          </mc:Choice>
          <mc:Fallback>
            <p:pic>
              <p:nvPicPr>
                <p:cNvPr id="42" name="Freihand 41">
                  <a:extLst>
                    <a:ext uri="{FF2B5EF4-FFF2-40B4-BE49-F238E27FC236}">
                      <a16:creationId xmlns:a16="http://schemas.microsoft.com/office/drawing/2014/main" id="{B5083D76-1E8D-1A68-EDC2-86863848DC39}"/>
                    </a:ext>
                  </a:extLst>
                </p:cNvPr>
                <p:cNvPicPr/>
                <p:nvPr/>
              </p:nvPicPr>
              <p:blipFill>
                <a:blip r:embed="rId72"/>
                <a:stretch>
                  <a:fillRect/>
                </a:stretch>
              </p:blipFill>
              <p:spPr>
                <a:xfrm>
                  <a:off x="6026897" y="5063143"/>
                  <a:ext cx="1328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E679F3A1-F48C-0D40-51A0-CD79E7BF3AEE}"/>
                    </a:ext>
                  </a:extLst>
                </p14:cNvPr>
                <p14:cNvContentPartPr/>
                <p14:nvPr/>
              </p14:nvContentPartPr>
              <p14:xfrm>
                <a:off x="6178457" y="5108503"/>
                <a:ext cx="353880" cy="136080"/>
              </p14:xfrm>
            </p:contentPart>
          </mc:Choice>
          <mc:Fallback>
            <p:pic>
              <p:nvPicPr>
                <p:cNvPr id="43" name="Freihand 42">
                  <a:extLst>
                    <a:ext uri="{FF2B5EF4-FFF2-40B4-BE49-F238E27FC236}">
                      <a16:creationId xmlns:a16="http://schemas.microsoft.com/office/drawing/2014/main" id="{E679F3A1-F48C-0D40-51A0-CD79E7BF3AEE}"/>
                    </a:ext>
                  </a:extLst>
                </p:cNvPr>
                <p:cNvPicPr/>
                <p:nvPr/>
              </p:nvPicPr>
              <p:blipFill>
                <a:blip r:embed="rId74"/>
                <a:stretch>
                  <a:fillRect/>
                </a:stretch>
              </p:blipFill>
              <p:spPr>
                <a:xfrm>
                  <a:off x="6172337" y="5102383"/>
                  <a:ext cx="366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AF947CD8-FA84-86D2-F893-5BF018FFB63A}"/>
                    </a:ext>
                  </a:extLst>
                </p14:cNvPr>
                <p14:cNvContentPartPr/>
                <p14:nvPr/>
              </p14:nvContentPartPr>
              <p14:xfrm>
                <a:off x="5769857" y="5735983"/>
                <a:ext cx="48960" cy="150480"/>
              </p14:xfrm>
            </p:contentPart>
          </mc:Choice>
          <mc:Fallback>
            <p:pic>
              <p:nvPicPr>
                <p:cNvPr id="44" name="Freihand 43">
                  <a:extLst>
                    <a:ext uri="{FF2B5EF4-FFF2-40B4-BE49-F238E27FC236}">
                      <a16:creationId xmlns:a16="http://schemas.microsoft.com/office/drawing/2014/main" id="{AF947CD8-FA84-86D2-F893-5BF018FFB63A}"/>
                    </a:ext>
                  </a:extLst>
                </p:cNvPr>
                <p:cNvPicPr/>
                <p:nvPr/>
              </p:nvPicPr>
              <p:blipFill>
                <a:blip r:embed="rId76"/>
                <a:stretch>
                  <a:fillRect/>
                </a:stretch>
              </p:blipFill>
              <p:spPr>
                <a:xfrm>
                  <a:off x="5763737" y="5729863"/>
                  <a:ext cx="61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EF509132-701A-3C8D-14BD-BA866301246A}"/>
                    </a:ext>
                  </a:extLst>
                </p14:cNvPr>
                <p14:cNvContentPartPr/>
                <p14:nvPr/>
              </p14:nvContentPartPr>
              <p14:xfrm>
                <a:off x="5842217" y="5629423"/>
                <a:ext cx="252360" cy="228600"/>
              </p14:xfrm>
            </p:contentPart>
          </mc:Choice>
          <mc:Fallback>
            <p:pic>
              <p:nvPicPr>
                <p:cNvPr id="45" name="Freihand 44">
                  <a:extLst>
                    <a:ext uri="{FF2B5EF4-FFF2-40B4-BE49-F238E27FC236}">
                      <a16:creationId xmlns:a16="http://schemas.microsoft.com/office/drawing/2014/main" id="{EF509132-701A-3C8D-14BD-BA866301246A}"/>
                    </a:ext>
                  </a:extLst>
                </p:cNvPr>
                <p:cNvPicPr/>
                <p:nvPr/>
              </p:nvPicPr>
              <p:blipFill>
                <a:blip r:embed="rId78"/>
                <a:stretch>
                  <a:fillRect/>
                </a:stretch>
              </p:blipFill>
              <p:spPr>
                <a:xfrm>
                  <a:off x="5836097" y="5623303"/>
                  <a:ext cx="2646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6C009E59-6455-C988-16DD-CB87905C6D3C}"/>
                    </a:ext>
                  </a:extLst>
                </p14:cNvPr>
                <p14:cNvContentPartPr/>
                <p14:nvPr/>
              </p14:nvContentPartPr>
              <p14:xfrm>
                <a:off x="6204377" y="5487583"/>
                <a:ext cx="101880" cy="246960"/>
              </p14:xfrm>
            </p:contentPart>
          </mc:Choice>
          <mc:Fallback>
            <p:pic>
              <p:nvPicPr>
                <p:cNvPr id="46" name="Freihand 45">
                  <a:extLst>
                    <a:ext uri="{FF2B5EF4-FFF2-40B4-BE49-F238E27FC236}">
                      <a16:creationId xmlns:a16="http://schemas.microsoft.com/office/drawing/2014/main" id="{6C009E59-6455-C988-16DD-CB87905C6D3C}"/>
                    </a:ext>
                  </a:extLst>
                </p:cNvPr>
                <p:cNvPicPr/>
                <p:nvPr/>
              </p:nvPicPr>
              <p:blipFill>
                <a:blip r:embed="rId80"/>
                <a:stretch>
                  <a:fillRect/>
                </a:stretch>
              </p:blipFill>
              <p:spPr>
                <a:xfrm>
                  <a:off x="6198257" y="5481463"/>
                  <a:ext cx="1141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1E347923-45FD-1C86-298E-D2B52E055D55}"/>
                    </a:ext>
                  </a:extLst>
                </p14:cNvPr>
                <p14:cNvContentPartPr/>
                <p14:nvPr/>
              </p14:nvContentPartPr>
              <p14:xfrm>
                <a:off x="6354497" y="5409463"/>
                <a:ext cx="154080" cy="247320"/>
              </p14:xfrm>
            </p:contentPart>
          </mc:Choice>
          <mc:Fallback>
            <p:pic>
              <p:nvPicPr>
                <p:cNvPr id="47" name="Freihand 46">
                  <a:extLst>
                    <a:ext uri="{FF2B5EF4-FFF2-40B4-BE49-F238E27FC236}">
                      <a16:creationId xmlns:a16="http://schemas.microsoft.com/office/drawing/2014/main" id="{1E347923-45FD-1C86-298E-D2B52E055D55}"/>
                    </a:ext>
                  </a:extLst>
                </p:cNvPr>
                <p:cNvPicPr/>
                <p:nvPr/>
              </p:nvPicPr>
              <p:blipFill>
                <a:blip r:embed="rId82"/>
                <a:stretch>
                  <a:fillRect/>
                </a:stretch>
              </p:blipFill>
              <p:spPr>
                <a:xfrm>
                  <a:off x="6348377" y="5403343"/>
                  <a:ext cx="1663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25951961-5702-F94C-5793-69A4C28914D4}"/>
                    </a:ext>
                  </a:extLst>
                </p14:cNvPr>
                <p14:cNvContentPartPr/>
                <p14:nvPr/>
              </p14:nvContentPartPr>
              <p14:xfrm>
                <a:off x="6541337" y="5453743"/>
                <a:ext cx="136440" cy="34920"/>
              </p14:xfrm>
            </p:contentPart>
          </mc:Choice>
          <mc:Fallback>
            <p:pic>
              <p:nvPicPr>
                <p:cNvPr id="48" name="Freihand 47">
                  <a:extLst>
                    <a:ext uri="{FF2B5EF4-FFF2-40B4-BE49-F238E27FC236}">
                      <a16:creationId xmlns:a16="http://schemas.microsoft.com/office/drawing/2014/main" id="{25951961-5702-F94C-5793-69A4C28914D4}"/>
                    </a:ext>
                  </a:extLst>
                </p:cNvPr>
                <p:cNvPicPr/>
                <p:nvPr/>
              </p:nvPicPr>
              <p:blipFill>
                <a:blip r:embed="rId84"/>
                <a:stretch>
                  <a:fillRect/>
                </a:stretch>
              </p:blipFill>
              <p:spPr>
                <a:xfrm>
                  <a:off x="6535217" y="5447623"/>
                  <a:ext cx="148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CFE41A62-A3E4-A13C-D19E-8744E8AE0AA2}"/>
                    </a:ext>
                  </a:extLst>
                </p14:cNvPr>
                <p14:cNvContentPartPr/>
                <p14:nvPr/>
              </p14:nvContentPartPr>
              <p14:xfrm>
                <a:off x="6760577" y="5247463"/>
                <a:ext cx="165600" cy="256320"/>
              </p14:xfrm>
            </p:contentPart>
          </mc:Choice>
          <mc:Fallback>
            <p:pic>
              <p:nvPicPr>
                <p:cNvPr id="49" name="Freihand 48">
                  <a:extLst>
                    <a:ext uri="{FF2B5EF4-FFF2-40B4-BE49-F238E27FC236}">
                      <a16:creationId xmlns:a16="http://schemas.microsoft.com/office/drawing/2014/main" id="{CFE41A62-A3E4-A13C-D19E-8744E8AE0AA2}"/>
                    </a:ext>
                  </a:extLst>
                </p:cNvPr>
                <p:cNvPicPr/>
                <p:nvPr/>
              </p:nvPicPr>
              <p:blipFill>
                <a:blip r:embed="rId86"/>
                <a:stretch>
                  <a:fillRect/>
                </a:stretch>
              </p:blipFill>
              <p:spPr>
                <a:xfrm>
                  <a:off x="6754457" y="5241343"/>
                  <a:ext cx="1778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DF76FE42-52DF-ECFB-5B7D-2FF2C4FAD822}"/>
                    </a:ext>
                  </a:extLst>
                </p14:cNvPr>
                <p14:cNvContentPartPr/>
                <p14:nvPr/>
              </p14:nvContentPartPr>
              <p14:xfrm>
                <a:off x="6958217" y="5116423"/>
                <a:ext cx="216720" cy="334800"/>
              </p14:xfrm>
            </p:contentPart>
          </mc:Choice>
          <mc:Fallback>
            <p:pic>
              <p:nvPicPr>
                <p:cNvPr id="50" name="Freihand 49">
                  <a:extLst>
                    <a:ext uri="{FF2B5EF4-FFF2-40B4-BE49-F238E27FC236}">
                      <a16:creationId xmlns:a16="http://schemas.microsoft.com/office/drawing/2014/main" id="{DF76FE42-52DF-ECFB-5B7D-2FF2C4FAD822}"/>
                    </a:ext>
                  </a:extLst>
                </p:cNvPr>
                <p:cNvPicPr/>
                <p:nvPr/>
              </p:nvPicPr>
              <p:blipFill>
                <a:blip r:embed="rId88"/>
                <a:stretch>
                  <a:fillRect/>
                </a:stretch>
              </p:blipFill>
              <p:spPr>
                <a:xfrm>
                  <a:off x="6952097" y="5110303"/>
                  <a:ext cx="22896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5F9D6E6C-AA1A-C7FA-CB3D-80DCEF544553}"/>
                    </a:ext>
                  </a:extLst>
                </p14:cNvPr>
                <p14:cNvContentPartPr/>
                <p14:nvPr/>
              </p14:nvContentPartPr>
              <p14:xfrm>
                <a:off x="7230737" y="5164303"/>
                <a:ext cx="56880" cy="180720"/>
              </p14:xfrm>
            </p:contentPart>
          </mc:Choice>
          <mc:Fallback>
            <p:pic>
              <p:nvPicPr>
                <p:cNvPr id="51" name="Freihand 50">
                  <a:extLst>
                    <a:ext uri="{FF2B5EF4-FFF2-40B4-BE49-F238E27FC236}">
                      <a16:creationId xmlns:a16="http://schemas.microsoft.com/office/drawing/2014/main" id="{5F9D6E6C-AA1A-C7FA-CB3D-80DCEF544553}"/>
                    </a:ext>
                  </a:extLst>
                </p:cNvPr>
                <p:cNvPicPr/>
                <p:nvPr/>
              </p:nvPicPr>
              <p:blipFill>
                <a:blip r:embed="rId90"/>
                <a:stretch>
                  <a:fillRect/>
                </a:stretch>
              </p:blipFill>
              <p:spPr>
                <a:xfrm>
                  <a:off x="7224617" y="5158183"/>
                  <a:ext cx="69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7C7A8B40-C9CB-79B7-21B2-CC693D440BF7}"/>
                    </a:ext>
                  </a:extLst>
                </p14:cNvPr>
                <p14:cNvContentPartPr/>
                <p14:nvPr/>
              </p14:nvContentPartPr>
              <p14:xfrm>
                <a:off x="7273577" y="4974583"/>
                <a:ext cx="141480" cy="329760"/>
              </p14:xfrm>
            </p:contentPart>
          </mc:Choice>
          <mc:Fallback>
            <p:pic>
              <p:nvPicPr>
                <p:cNvPr id="52" name="Freihand 51">
                  <a:extLst>
                    <a:ext uri="{FF2B5EF4-FFF2-40B4-BE49-F238E27FC236}">
                      <a16:creationId xmlns:a16="http://schemas.microsoft.com/office/drawing/2014/main" id="{7C7A8B40-C9CB-79B7-21B2-CC693D440BF7}"/>
                    </a:ext>
                  </a:extLst>
                </p:cNvPr>
                <p:cNvPicPr/>
                <p:nvPr/>
              </p:nvPicPr>
              <p:blipFill>
                <a:blip r:embed="rId92"/>
                <a:stretch>
                  <a:fillRect/>
                </a:stretch>
              </p:blipFill>
              <p:spPr>
                <a:xfrm>
                  <a:off x="7267457" y="4968463"/>
                  <a:ext cx="1537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2AFCE73E-5C66-5CFC-5B81-2D582C6A0DED}"/>
                    </a:ext>
                  </a:extLst>
                </p14:cNvPr>
                <p14:cNvContentPartPr/>
                <p14:nvPr/>
              </p14:nvContentPartPr>
              <p14:xfrm>
                <a:off x="7417937" y="4758583"/>
                <a:ext cx="164160" cy="455040"/>
              </p14:xfrm>
            </p:contentPart>
          </mc:Choice>
          <mc:Fallback>
            <p:pic>
              <p:nvPicPr>
                <p:cNvPr id="53" name="Freihand 52">
                  <a:extLst>
                    <a:ext uri="{FF2B5EF4-FFF2-40B4-BE49-F238E27FC236}">
                      <a16:creationId xmlns:a16="http://schemas.microsoft.com/office/drawing/2014/main" id="{2AFCE73E-5C66-5CFC-5B81-2D582C6A0DED}"/>
                    </a:ext>
                  </a:extLst>
                </p:cNvPr>
                <p:cNvPicPr/>
                <p:nvPr/>
              </p:nvPicPr>
              <p:blipFill>
                <a:blip r:embed="rId94"/>
                <a:stretch>
                  <a:fillRect/>
                </a:stretch>
              </p:blipFill>
              <p:spPr>
                <a:xfrm>
                  <a:off x="7411817" y="4752463"/>
                  <a:ext cx="17640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AC7D9407-4D7C-4B15-B67E-0A699D5D76FE}"/>
                    </a:ext>
                  </a:extLst>
                </p14:cNvPr>
                <p14:cNvContentPartPr/>
                <p14:nvPr/>
              </p14:nvContentPartPr>
              <p14:xfrm>
                <a:off x="4512737" y="3476983"/>
                <a:ext cx="3048480" cy="1278720"/>
              </p14:xfrm>
            </p:contentPart>
          </mc:Choice>
          <mc:Fallback>
            <p:pic>
              <p:nvPicPr>
                <p:cNvPr id="55" name="Freihand 54">
                  <a:extLst>
                    <a:ext uri="{FF2B5EF4-FFF2-40B4-BE49-F238E27FC236}">
                      <a16:creationId xmlns:a16="http://schemas.microsoft.com/office/drawing/2014/main" id="{AC7D9407-4D7C-4B15-B67E-0A699D5D76FE}"/>
                    </a:ext>
                  </a:extLst>
                </p:cNvPr>
                <p:cNvPicPr/>
                <p:nvPr/>
              </p:nvPicPr>
              <p:blipFill>
                <a:blip r:embed="rId96"/>
                <a:stretch>
                  <a:fillRect/>
                </a:stretch>
              </p:blipFill>
              <p:spPr>
                <a:xfrm>
                  <a:off x="4506617" y="3470863"/>
                  <a:ext cx="3060720" cy="1290960"/>
                </a:xfrm>
                <a:prstGeom prst="rect">
                  <a:avLst/>
                </a:prstGeom>
              </p:spPr>
            </p:pic>
          </mc:Fallback>
        </mc:AlternateContent>
      </p:grpSp>
      <p:grpSp>
        <p:nvGrpSpPr>
          <p:cNvPr id="174101" name="Gruppieren 174100">
            <a:extLst>
              <a:ext uri="{FF2B5EF4-FFF2-40B4-BE49-F238E27FC236}">
                <a16:creationId xmlns:a16="http://schemas.microsoft.com/office/drawing/2014/main" id="{C5059C09-966D-B715-BD3F-F032A69D1A1F}"/>
              </a:ext>
            </a:extLst>
          </p:cNvPr>
          <p:cNvGrpSpPr/>
          <p:nvPr/>
        </p:nvGrpSpPr>
        <p:grpSpPr>
          <a:xfrm>
            <a:off x="9512417" y="265423"/>
            <a:ext cx="2114280" cy="1980000"/>
            <a:chOff x="9512417" y="265423"/>
            <a:chExt cx="2114280" cy="1980000"/>
          </a:xfrm>
        </p:grpSpPr>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5AD74B71-1446-2731-CDF6-5B3894FEF38E}"/>
                    </a:ext>
                  </a:extLst>
                </p14:cNvPr>
                <p14:cNvContentPartPr/>
                <p14:nvPr/>
              </p14:nvContentPartPr>
              <p14:xfrm>
                <a:off x="9739577" y="401863"/>
                <a:ext cx="132480" cy="1591920"/>
              </p14:xfrm>
            </p:contentPart>
          </mc:Choice>
          <mc:Fallback>
            <p:pic>
              <p:nvPicPr>
                <p:cNvPr id="57" name="Freihand 56">
                  <a:extLst>
                    <a:ext uri="{FF2B5EF4-FFF2-40B4-BE49-F238E27FC236}">
                      <a16:creationId xmlns:a16="http://schemas.microsoft.com/office/drawing/2014/main" id="{5AD74B71-1446-2731-CDF6-5B3894FEF38E}"/>
                    </a:ext>
                  </a:extLst>
                </p:cNvPr>
                <p:cNvPicPr/>
                <p:nvPr/>
              </p:nvPicPr>
              <p:blipFill>
                <a:blip r:embed="rId98"/>
                <a:stretch>
                  <a:fillRect/>
                </a:stretch>
              </p:blipFill>
              <p:spPr>
                <a:xfrm>
                  <a:off x="9733457" y="395743"/>
                  <a:ext cx="144720" cy="1604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07AD0598-2A20-39E8-646A-8959762DAE3E}"/>
                    </a:ext>
                  </a:extLst>
                </p14:cNvPr>
                <p14:cNvContentPartPr/>
                <p14:nvPr/>
              </p14:nvContentPartPr>
              <p14:xfrm>
                <a:off x="9570017" y="1813423"/>
                <a:ext cx="1849320" cy="73080"/>
              </p14:xfrm>
            </p:contentPart>
          </mc:Choice>
          <mc:Fallback>
            <p:pic>
              <p:nvPicPr>
                <p:cNvPr id="58" name="Freihand 57">
                  <a:extLst>
                    <a:ext uri="{FF2B5EF4-FFF2-40B4-BE49-F238E27FC236}">
                      <a16:creationId xmlns:a16="http://schemas.microsoft.com/office/drawing/2014/main" id="{07AD0598-2A20-39E8-646A-8959762DAE3E}"/>
                    </a:ext>
                  </a:extLst>
                </p:cNvPr>
                <p:cNvPicPr/>
                <p:nvPr/>
              </p:nvPicPr>
              <p:blipFill>
                <a:blip r:embed="rId100"/>
                <a:stretch>
                  <a:fillRect/>
                </a:stretch>
              </p:blipFill>
              <p:spPr>
                <a:xfrm>
                  <a:off x="9563897" y="1807303"/>
                  <a:ext cx="1861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DA9C7B9D-459A-AF41-5F87-84D74D6494CB}"/>
                    </a:ext>
                  </a:extLst>
                </p14:cNvPr>
                <p14:cNvContentPartPr/>
                <p14:nvPr/>
              </p14:nvContentPartPr>
              <p14:xfrm>
                <a:off x="11306297" y="1761223"/>
                <a:ext cx="177120" cy="318240"/>
              </p14:xfrm>
            </p:contentPart>
          </mc:Choice>
          <mc:Fallback>
            <p:pic>
              <p:nvPicPr>
                <p:cNvPr id="59" name="Freihand 58">
                  <a:extLst>
                    <a:ext uri="{FF2B5EF4-FFF2-40B4-BE49-F238E27FC236}">
                      <a16:creationId xmlns:a16="http://schemas.microsoft.com/office/drawing/2014/main" id="{DA9C7B9D-459A-AF41-5F87-84D74D6494CB}"/>
                    </a:ext>
                  </a:extLst>
                </p:cNvPr>
                <p:cNvPicPr/>
                <p:nvPr/>
              </p:nvPicPr>
              <p:blipFill>
                <a:blip r:embed="rId102"/>
                <a:stretch>
                  <a:fillRect/>
                </a:stretch>
              </p:blipFill>
              <p:spPr>
                <a:xfrm>
                  <a:off x="11300177" y="1755103"/>
                  <a:ext cx="1893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E39F0BD5-64BE-58FF-01D0-8900EAD787F9}"/>
                    </a:ext>
                  </a:extLst>
                </p14:cNvPr>
                <p14:cNvContentPartPr/>
                <p14:nvPr/>
              </p14:nvContentPartPr>
              <p14:xfrm>
                <a:off x="9729497" y="284863"/>
                <a:ext cx="302400" cy="208440"/>
              </p14:xfrm>
            </p:contentPart>
          </mc:Choice>
          <mc:Fallback>
            <p:pic>
              <p:nvPicPr>
                <p:cNvPr id="60" name="Freihand 59">
                  <a:extLst>
                    <a:ext uri="{FF2B5EF4-FFF2-40B4-BE49-F238E27FC236}">
                      <a16:creationId xmlns:a16="http://schemas.microsoft.com/office/drawing/2014/main" id="{E39F0BD5-64BE-58FF-01D0-8900EAD787F9}"/>
                    </a:ext>
                  </a:extLst>
                </p:cNvPr>
                <p:cNvPicPr/>
                <p:nvPr/>
              </p:nvPicPr>
              <p:blipFill>
                <a:blip r:embed="rId104"/>
                <a:stretch>
                  <a:fillRect/>
                </a:stretch>
              </p:blipFill>
              <p:spPr>
                <a:xfrm>
                  <a:off x="9723377" y="278743"/>
                  <a:ext cx="314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EC43266D-41E9-29A3-B473-7FFB68DB2E0E}"/>
                    </a:ext>
                  </a:extLst>
                </p14:cNvPr>
                <p14:cNvContentPartPr/>
                <p14:nvPr/>
              </p14:nvContentPartPr>
              <p14:xfrm>
                <a:off x="9512417" y="287383"/>
                <a:ext cx="180360" cy="345600"/>
              </p14:xfrm>
            </p:contentPart>
          </mc:Choice>
          <mc:Fallback>
            <p:pic>
              <p:nvPicPr>
                <p:cNvPr id="61" name="Freihand 60">
                  <a:extLst>
                    <a:ext uri="{FF2B5EF4-FFF2-40B4-BE49-F238E27FC236}">
                      <a16:creationId xmlns:a16="http://schemas.microsoft.com/office/drawing/2014/main" id="{EC43266D-41E9-29A3-B473-7FFB68DB2E0E}"/>
                    </a:ext>
                  </a:extLst>
                </p:cNvPr>
                <p:cNvPicPr/>
                <p:nvPr/>
              </p:nvPicPr>
              <p:blipFill>
                <a:blip r:embed="rId106"/>
                <a:stretch>
                  <a:fillRect/>
                </a:stretch>
              </p:blipFill>
              <p:spPr>
                <a:xfrm>
                  <a:off x="9506297" y="281263"/>
                  <a:ext cx="1926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8DB48E64-460C-D936-933F-66263E4564DD}"/>
                    </a:ext>
                  </a:extLst>
                </p14:cNvPr>
                <p14:cNvContentPartPr/>
                <p14:nvPr/>
              </p14:nvContentPartPr>
              <p14:xfrm>
                <a:off x="11220617" y="2007823"/>
                <a:ext cx="232920" cy="237600"/>
              </p14:xfrm>
            </p:contentPart>
          </mc:Choice>
          <mc:Fallback>
            <p:pic>
              <p:nvPicPr>
                <p:cNvPr id="63" name="Freihand 62">
                  <a:extLst>
                    <a:ext uri="{FF2B5EF4-FFF2-40B4-BE49-F238E27FC236}">
                      <a16:creationId xmlns:a16="http://schemas.microsoft.com/office/drawing/2014/main" id="{8DB48E64-460C-D936-933F-66263E4564DD}"/>
                    </a:ext>
                  </a:extLst>
                </p:cNvPr>
                <p:cNvPicPr/>
                <p:nvPr/>
              </p:nvPicPr>
              <p:blipFill>
                <a:blip r:embed="rId108"/>
                <a:stretch>
                  <a:fillRect/>
                </a:stretch>
              </p:blipFill>
              <p:spPr>
                <a:xfrm>
                  <a:off x="11214497" y="2001703"/>
                  <a:ext cx="245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4080" name="Freihand 174079">
                  <a:extLst>
                    <a:ext uri="{FF2B5EF4-FFF2-40B4-BE49-F238E27FC236}">
                      <a16:creationId xmlns:a16="http://schemas.microsoft.com/office/drawing/2014/main" id="{2EE6CC25-93C9-FBAE-731D-B477C37A6CCB}"/>
                    </a:ext>
                  </a:extLst>
                </p14:cNvPr>
                <p14:cNvContentPartPr/>
                <p14:nvPr/>
              </p14:nvContentPartPr>
              <p14:xfrm>
                <a:off x="10246817" y="499423"/>
                <a:ext cx="1033200" cy="1182600"/>
              </p14:xfrm>
            </p:contentPart>
          </mc:Choice>
          <mc:Fallback>
            <p:pic>
              <p:nvPicPr>
                <p:cNvPr id="174080" name="Freihand 174079">
                  <a:extLst>
                    <a:ext uri="{FF2B5EF4-FFF2-40B4-BE49-F238E27FC236}">
                      <a16:creationId xmlns:a16="http://schemas.microsoft.com/office/drawing/2014/main" id="{2EE6CC25-93C9-FBAE-731D-B477C37A6CCB}"/>
                    </a:ext>
                  </a:extLst>
                </p:cNvPr>
                <p:cNvPicPr/>
                <p:nvPr/>
              </p:nvPicPr>
              <p:blipFill>
                <a:blip r:embed="rId110"/>
                <a:stretch>
                  <a:fillRect/>
                </a:stretch>
              </p:blipFill>
              <p:spPr>
                <a:xfrm>
                  <a:off x="10240697" y="493303"/>
                  <a:ext cx="1045440" cy="1194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4081" name="Freihand 174080">
                  <a:extLst>
                    <a:ext uri="{FF2B5EF4-FFF2-40B4-BE49-F238E27FC236}">
                      <a16:creationId xmlns:a16="http://schemas.microsoft.com/office/drawing/2014/main" id="{F1218F1D-7271-79A3-EB64-8E77216780A5}"/>
                    </a:ext>
                  </a:extLst>
                </p14:cNvPr>
                <p14:cNvContentPartPr/>
                <p14:nvPr/>
              </p14:nvContentPartPr>
              <p14:xfrm>
                <a:off x="10475417" y="343543"/>
                <a:ext cx="783000" cy="1129320"/>
              </p14:xfrm>
            </p:contentPart>
          </mc:Choice>
          <mc:Fallback>
            <p:pic>
              <p:nvPicPr>
                <p:cNvPr id="174081" name="Freihand 174080">
                  <a:extLst>
                    <a:ext uri="{FF2B5EF4-FFF2-40B4-BE49-F238E27FC236}">
                      <a16:creationId xmlns:a16="http://schemas.microsoft.com/office/drawing/2014/main" id="{F1218F1D-7271-79A3-EB64-8E77216780A5}"/>
                    </a:ext>
                  </a:extLst>
                </p:cNvPr>
                <p:cNvPicPr/>
                <p:nvPr/>
              </p:nvPicPr>
              <p:blipFill>
                <a:blip r:embed="rId112"/>
                <a:stretch>
                  <a:fillRect/>
                </a:stretch>
              </p:blipFill>
              <p:spPr>
                <a:xfrm>
                  <a:off x="10469297" y="337423"/>
                  <a:ext cx="795240" cy="1141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4082" name="Freihand 174081">
                  <a:extLst>
                    <a:ext uri="{FF2B5EF4-FFF2-40B4-BE49-F238E27FC236}">
                      <a16:creationId xmlns:a16="http://schemas.microsoft.com/office/drawing/2014/main" id="{1D9A8B19-9511-DC45-61BE-4E60034E9297}"/>
                    </a:ext>
                  </a:extLst>
                </p14:cNvPr>
                <p14:cNvContentPartPr/>
                <p14:nvPr/>
              </p14:nvContentPartPr>
              <p14:xfrm>
                <a:off x="11430497" y="350743"/>
                <a:ext cx="31320" cy="210600"/>
              </p14:xfrm>
            </p:contentPart>
          </mc:Choice>
          <mc:Fallback>
            <p:pic>
              <p:nvPicPr>
                <p:cNvPr id="174082" name="Freihand 174081">
                  <a:extLst>
                    <a:ext uri="{FF2B5EF4-FFF2-40B4-BE49-F238E27FC236}">
                      <a16:creationId xmlns:a16="http://schemas.microsoft.com/office/drawing/2014/main" id="{1D9A8B19-9511-DC45-61BE-4E60034E9297}"/>
                    </a:ext>
                  </a:extLst>
                </p:cNvPr>
                <p:cNvPicPr/>
                <p:nvPr/>
              </p:nvPicPr>
              <p:blipFill>
                <a:blip r:embed="rId114"/>
                <a:stretch>
                  <a:fillRect/>
                </a:stretch>
              </p:blipFill>
              <p:spPr>
                <a:xfrm>
                  <a:off x="11424377" y="344623"/>
                  <a:ext cx="43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4085" name="Freihand 174084">
                  <a:extLst>
                    <a:ext uri="{FF2B5EF4-FFF2-40B4-BE49-F238E27FC236}">
                      <a16:creationId xmlns:a16="http://schemas.microsoft.com/office/drawing/2014/main" id="{F35509DD-BDF4-27D0-EF39-AFC8D11D3E55}"/>
                    </a:ext>
                  </a:extLst>
                </p14:cNvPr>
                <p14:cNvContentPartPr/>
                <p14:nvPr/>
              </p14:nvContentPartPr>
              <p14:xfrm>
                <a:off x="11429777" y="298903"/>
                <a:ext cx="136080" cy="198360"/>
              </p14:xfrm>
            </p:contentPart>
          </mc:Choice>
          <mc:Fallback>
            <p:pic>
              <p:nvPicPr>
                <p:cNvPr id="174085" name="Freihand 174084">
                  <a:extLst>
                    <a:ext uri="{FF2B5EF4-FFF2-40B4-BE49-F238E27FC236}">
                      <a16:creationId xmlns:a16="http://schemas.microsoft.com/office/drawing/2014/main" id="{F35509DD-BDF4-27D0-EF39-AFC8D11D3E55}"/>
                    </a:ext>
                  </a:extLst>
                </p:cNvPr>
                <p:cNvPicPr/>
                <p:nvPr/>
              </p:nvPicPr>
              <p:blipFill>
                <a:blip r:embed="rId116"/>
                <a:stretch>
                  <a:fillRect/>
                </a:stretch>
              </p:blipFill>
              <p:spPr>
                <a:xfrm>
                  <a:off x="11423657" y="292783"/>
                  <a:ext cx="148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4087" name="Freihand 174086">
                  <a:extLst>
                    <a:ext uri="{FF2B5EF4-FFF2-40B4-BE49-F238E27FC236}">
                      <a16:creationId xmlns:a16="http://schemas.microsoft.com/office/drawing/2014/main" id="{4F6E817B-8AFA-69AA-AC1B-35C846CF33EB}"/>
                    </a:ext>
                  </a:extLst>
                </p14:cNvPr>
                <p14:cNvContentPartPr/>
                <p14:nvPr/>
              </p14:nvContentPartPr>
              <p14:xfrm>
                <a:off x="11402417" y="284503"/>
                <a:ext cx="138960" cy="268920"/>
              </p14:xfrm>
            </p:contentPart>
          </mc:Choice>
          <mc:Fallback>
            <p:pic>
              <p:nvPicPr>
                <p:cNvPr id="174087" name="Freihand 174086">
                  <a:extLst>
                    <a:ext uri="{FF2B5EF4-FFF2-40B4-BE49-F238E27FC236}">
                      <a16:creationId xmlns:a16="http://schemas.microsoft.com/office/drawing/2014/main" id="{4F6E817B-8AFA-69AA-AC1B-35C846CF33EB}"/>
                    </a:ext>
                  </a:extLst>
                </p:cNvPr>
                <p:cNvPicPr/>
                <p:nvPr/>
              </p:nvPicPr>
              <p:blipFill>
                <a:blip r:embed="rId118"/>
                <a:stretch>
                  <a:fillRect/>
                </a:stretch>
              </p:blipFill>
              <p:spPr>
                <a:xfrm>
                  <a:off x="11396297" y="278383"/>
                  <a:ext cx="1512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4088" name="Freihand 174087">
                  <a:extLst>
                    <a:ext uri="{FF2B5EF4-FFF2-40B4-BE49-F238E27FC236}">
                      <a16:creationId xmlns:a16="http://schemas.microsoft.com/office/drawing/2014/main" id="{C6EAC142-947B-419E-3E1D-2CCB2AD0632C}"/>
                    </a:ext>
                  </a:extLst>
                </p14:cNvPr>
                <p14:cNvContentPartPr/>
                <p14:nvPr/>
              </p14:nvContentPartPr>
              <p14:xfrm>
                <a:off x="11428337" y="291703"/>
                <a:ext cx="198360" cy="283680"/>
              </p14:xfrm>
            </p:contentPart>
          </mc:Choice>
          <mc:Fallback>
            <p:pic>
              <p:nvPicPr>
                <p:cNvPr id="174088" name="Freihand 174087">
                  <a:extLst>
                    <a:ext uri="{FF2B5EF4-FFF2-40B4-BE49-F238E27FC236}">
                      <a16:creationId xmlns:a16="http://schemas.microsoft.com/office/drawing/2014/main" id="{C6EAC142-947B-419E-3E1D-2CCB2AD0632C}"/>
                    </a:ext>
                  </a:extLst>
                </p:cNvPr>
                <p:cNvPicPr/>
                <p:nvPr/>
              </p:nvPicPr>
              <p:blipFill>
                <a:blip r:embed="rId120"/>
                <a:stretch>
                  <a:fillRect/>
                </a:stretch>
              </p:blipFill>
              <p:spPr>
                <a:xfrm>
                  <a:off x="11422217" y="285583"/>
                  <a:ext cx="2106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4089" name="Freihand 174088">
                  <a:extLst>
                    <a:ext uri="{FF2B5EF4-FFF2-40B4-BE49-F238E27FC236}">
                      <a16:creationId xmlns:a16="http://schemas.microsoft.com/office/drawing/2014/main" id="{65E8383B-DA4B-3DA5-2C3F-43A2F16E992F}"/>
                    </a:ext>
                  </a:extLst>
                </p14:cNvPr>
                <p14:cNvContentPartPr/>
                <p14:nvPr/>
              </p14:nvContentPartPr>
              <p14:xfrm>
                <a:off x="11455697" y="1221583"/>
                <a:ext cx="140760" cy="284400"/>
              </p14:xfrm>
            </p:contentPart>
          </mc:Choice>
          <mc:Fallback>
            <p:pic>
              <p:nvPicPr>
                <p:cNvPr id="174089" name="Freihand 174088">
                  <a:extLst>
                    <a:ext uri="{FF2B5EF4-FFF2-40B4-BE49-F238E27FC236}">
                      <a16:creationId xmlns:a16="http://schemas.microsoft.com/office/drawing/2014/main" id="{65E8383B-DA4B-3DA5-2C3F-43A2F16E992F}"/>
                    </a:ext>
                  </a:extLst>
                </p:cNvPr>
                <p:cNvPicPr/>
                <p:nvPr/>
              </p:nvPicPr>
              <p:blipFill>
                <a:blip r:embed="rId122"/>
                <a:stretch>
                  <a:fillRect/>
                </a:stretch>
              </p:blipFill>
              <p:spPr>
                <a:xfrm>
                  <a:off x="11449577" y="1215463"/>
                  <a:ext cx="1530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4091" name="Freihand 174090">
                  <a:extLst>
                    <a:ext uri="{FF2B5EF4-FFF2-40B4-BE49-F238E27FC236}">
                      <a16:creationId xmlns:a16="http://schemas.microsoft.com/office/drawing/2014/main" id="{8DA59A76-D0AE-7C81-E660-7370CFBF3ADE}"/>
                    </a:ext>
                  </a:extLst>
                </p14:cNvPr>
                <p14:cNvContentPartPr/>
                <p14:nvPr/>
              </p14:nvContentPartPr>
              <p14:xfrm>
                <a:off x="11318177" y="309343"/>
                <a:ext cx="211680" cy="342000"/>
              </p14:xfrm>
            </p:contentPart>
          </mc:Choice>
          <mc:Fallback>
            <p:pic>
              <p:nvPicPr>
                <p:cNvPr id="174091" name="Freihand 174090">
                  <a:extLst>
                    <a:ext uri="{FF2B5EF4-FFF2-40B4-BE49-F238E27FC236}">
                      <a16:creationId xmlns:a16="http://schemas.microsoft.com/office/drawing/2014/main" id="{8DA59A76-D0AE-7C81-E660-7370CFBF3ADE}"/>
                    </a:ext>
                  </a:extLst>
                </p:cNvPr>
                <p:cNvPicPr/>
                <p:nvPr/>
              </p:nvPicPr>
              <p:blipFill>
                <a:blip r:embed="rId124"/>
                <a:stretch>
                  <a:fillRect/>
                </a:stretch>
              </p:blipFill>
              <p:spPr>
                <a:xfrm>
                  <a:off x="11312057" y="303223"/>
                  <a:ext cx="22392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4092" name="Freihand 174091">
                  <a:extLst>
                    <a:ext uri="{FF2B5EF4-FFF2-40B4-BE49-F238E27FC236}">
                      <a16:creationId xmlns:a16="http://schemas.microsoft.com/office/drawing/2014/main" id="{74863D68-A8ED-FB0C-1890-A75F769E04FB}"/>
                    </a:ext>
                  </a:extLst>
                </p14:cNvPr>
                <p14:cNvContentPartPr/>
                <p14:nvPr/>
              </p14:nvContentPartPr>
              <p14:xfrm>
                <a:off x="11376857" y="544783"/>
                <a:ext cx="59760" cy="16920"/>
              </p14:xfrm>
            </p:contentPart>
          </mc:Choice>
          <mc:Fallback>
            <p:pic>
              <p:nvPicPr>
                <p:cNvPr id="174092" name="Freihand 174091">
                  <a:extLst>
                    <a:ext uri="{FF2B5EF4-FFF2-40B4-BE49-F238E27FC236}">
                      <a16:creationId xmlns:a16="http://schemas.microsoft.com/office/drawing/2014/main" id="{74863D68-A8ED-FB0C-1890-A75F769E04FB}"/>
                    </a:ext>
                  </a:extLst>
                </p:cNvPr>
                <p:cNvPicPr/>
                <p:nvPr/>
              </p:nvPicPr>
              <p:blipFill>
                <a:blip r:embed="rId126"/>
                <a:stretch>
                  <a:fillRect/>
                </a:stretch>
              </p:blipFill>
              <p:spPr>
                <a:xfrm>
                  <a:off x="11370737" y="538663"/>
                  <a:ext cx="72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4093" name="Freihand 174092">
                  <a:extLst>
                    <a:ext uri="{FF2B5EF4-FFF2-40B4-BE49-F238E27FC236}">
                      <a16:creationId xmlns:a16="http://schemas.microsoft.com/office/drawing/2014/main" id="{DA51D8C7-0F97-9438-1776-98386B6F73B6}"/>
                    </a:ext>
                  </a:extLst>
                </p14:cNvPr>
                <p14:cNvContentPartPr/>
                <p14:nvPr/>
              </p14:nvContentPartPr>
              <p14:xfrm>
                <a:off x="11337977" y="265423"/>
                <a:ext cx="226080" cy="437040"/>
              </p14:xfrm>
            </p:contentPart>
          </mc:Choice>
          <mc:Fallback>
            <p:pic>
              <p:nvPicPr>
                <p:cNvPr id="174093" name="Freihand 174092">
                  <a:extLst>
                    <a:ext uri="{FF2B5EF4-FFF2-40B4-BE49-F238E27FC236}">
                      <a16:creationId xmlns:a16="http://schemas.microsoft.com/office/drawing/2014/main" id="{DA51D8C7-0F97-9438-1776-98386B6F73B6}"/>
                    </a:ext>
                  </a:extLst>
                </p:cNvPr>
                <p:cNvPicPr/>
                <p:nvPr/>
              </p:nvPicPr>
              <p:blipFill>
                <a:blip r:embed="rId128"/>
                <a:stretch>
                  <a:fillRect/>
                </a:stretch>
              </p:blipFill>
              <p:spPr>
                <a:xfrm>
                  <a:off x="11331857" y="259303"/>
                  <a:ext cx="23832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4094" name="Freihand 174093">
                  <a:extLst>
                    <a:ext uri="{FF2B5EF4-FFF2-40B4-BE49-F238E27FC236}">
                      <a16:creationId xmlns:a16="http://schemas.microsoft.com/office/drawing/2014/main" id="{B81A010E-B67D-960A-371E-32C3D5DBD229}"/>
                    </a:ext>
                  </a:extLst>
                </p14:cNvPr>
                <p14:cNvContentPartPr/>
                <p14:nvPr/>
              </p14:nvContentPartPr>
              <p14:xfrm>
                <a:off x="11546417" y="275863"/>
                <a:ext cx="56520" cy="459000"/>
              </p14:xfrm>
            </p:contentPart>
          </mc:Choice>
          <mc:Fallback>
            <p:pic>
              <p:nvPicPr>
                <p:cNvPr id="174094" name="Freihand 174093">
                  <a:extLst>
                    <a:ext uri="{FF2B5EF4-FFF2-40B4-BE49-F238E27FC236}">
                      <a16:creationId xmlns:a16="http://schemas.microsoft.com/office/drawing/2014/main" id="{B81A010E-B67D-960A-371E-32C3D5DBD229}"/>
                    </a:ext>
                  </a:extLst>
                </p:cNvPr>
                <p:cNvPicPr/>
                <p:nvPr/>
              </p:nvPicPr>
              <p:blipFill>
                <a:blip r:embed="rId130"/>
                <a:stretch>
                  <a:fillRect/>
                </a:stretch>
              </p:blipFill>
              <p:spPr>
                <a:xfrm>
                  <a:off x="11540297" y="269743"/>
                  <a:ext cx="6876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4095" name="Freihand 174094">
                  <a:extLst>
                    <a:ext uri="{FF2B5EF4-FFF2-40B4-BE49-F238E27FC236}">
                      <a16:creationId xmlns:a16="http://schemas.microsoft.com/office/drawing/2014/main" id="{3B33B7BE-B2C2-2BD3-501C-26D8EE03BA80}"/>
                    </a:ext>
                  </a:extLst>
                </p14:cNvPr>
                <p14:cNvContentPartPr/>
                <p14:nvPr/>
              </p14:nvContentPartPr>
              <p14:xfrm>
                <a:off x="11381177" y="537583"/>
                <a:ext cx="210960" cy="42480"/>
              </p14:xfrm>
            </p:contentPart>
          </mc:Choice>
          <mc:Fallback>
            <p:pic>
              <p:nvPicPr>
                <p:cNvPr id="174095" name="Freihand 174094">
                  <a:extLst>
                    <a:ext uri="{FF2B5EF4-FFF2-40B4-BE49-F238E27FC236}">
                      <a16:creationId xmlns:a16="http://schemas.microsoft.com/office/drawing/2014/main" id="{3B33B7BE-B2C2-2BD3-501C-26D8EE03BA80}"/>
                    </a:ext>
                  </a:extLst>
                </p:cNvPr>
                <p:cNvPicPr/>
                <p:nvPr/>
              </p:nvPicPr>
              <p:blipFill>
                <a:blip r:embed="rId132"/>
                <a:stretch>
                  <a:fillRect/>
                </a:stretch>
              </p:blipFill>
              <p:spPr>
                <a:xfrm>
                  <a:off x="11375057" y="531463"/>
                  <a:ext cx="223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4097" name="Freihand 174096">
                  <a:extLst>
                    <a:ext uri="{FF2B5EF4-FFF2-40B4-BE49-F238E27FC236}">
                      <a16:creationId xmlns:a16="http://schemas.microsoft.com/office/drawing/2014/main" id="{E5ED73E7-5AB0-9A17-77F4-7FEC6566828B}"/>
                    </a:ext>
                  </a:extLst>
                </p14:cNvPr>
                <p14:cNvContentPartPr/>
                <p14:nvPr/>
              </p14:nvContentPartPr>
              <p14:xfrm>
                <a:off x="9902297" y="959863"/>
                <a:ext cx="200520" cy="41040"/>
              </p14:xfrm>
            </p:contentPart>
          </mc:Choice>
          <mc:Fallback>
            <p:pic>
              <p:nvPicPr>
                <p:cNvPr id="174097" name="Freihand 174096">
                  <a:extLst>
                    <a:ext uri="{FF2B5EF4-FFF2-40B4-BE49-F238E27FC236}">
                      <a16:creationId xmlns:a16="http://schemas.microsoft.com/office/drawing/2014/main" id="{E5ED73E7-5AB0-9A17-77F4-7FEC6566828B}"/>
                    </a:ext>
                  </a:extLst>
                </p:cNvPr>
                <p:cNvPicPr/>
                <p:nvPr/>
              </p:nvPicPr>
              <p:blipFill>
                <a:blip r:embed="rId134"/>
                <a:stretch>
                  <a:fillRect/>
                </a:stretch>
              </p:blipFill>
              <p:spPr>
                <a:xfrm>
                  <a:off x="9896177" y="953743"/>
                  <a:ext cx="212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4098" name="Freihand 174097">
                  <a:extLst>
                    <a:ext uri="{FF2B5EF4-FFF2-40B4-BE49-F238E27FC236}">
                      <a16:creationId xmlns:a16="http://schemas.microsoft.com/office/drawing/2014/main" id="{C8477CCC-2358-5AA8-B19F-7A9E716A5D47}"/>
                    </a:ext>
                  </a:extLst>
                </p14:cNvPr>
                <p14:cNvContentPartPr/>
                <p14:nvPr/>
              </p14:nvContentPartPr>
              <p14:xfrm>
                <a:off x="10425737" y="913783"/>
                <a:ext cx="365400" cy="63000"/>
              </p14:xfrm>
            </p:contentPart>
          </mc:Choice>
          <mc:Fallback>
            <p:pic>
              <p:nvPicPr>
                <p:cNvPr id="174098" name="Freihand 174097">
                  <a:extLst>
                    <a:ext uri="{FF2B5EF4-FFF2-40B4-BE49-F238E27FC236}">
                      <a16:creationId xmlns:a16="http://schemas.microsoft.com/office/drawing/2014/main" id="{C8477CCC-2358-5AA8-B19F-7A9E716A5D47}"/>
                    </a:ext>
                  </a:extLst>
                </p:cNvPr>
                <p:cNvPicPr/>
                <p:nvPr/>
              </p:nvPicPr>
              <p:blipFill>
                <a:blip r:embed="rId136"/>
                <a:stretch>
                  <a:fillRect/>
                </a:stretch>
              </p:blipFill>
              <p:spPr>
                <a:xfrm>
                  <a:off x="10419617" y="907663"/>
                  <a:ext cx="377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4099" name="Freihand 174098">
                  <a:extLst>
                    <a:ext uri="{FF2B5EF4-FFF2-40B4-BE49-F238E27FC236}">
                      <a16:creationId xmlns:a16="http://schemas.microsoft.com/office/drawing/2014/main" id="{2D189F63-9056-C3BE-D2FD-9D6025AB15D9}"/>
                    </a:ext>
                  </a:extLst>
                </p14:cNvPr>
                <p14:cNvContentPartPr/>
                <p14:nvPr/>
              </p14:nvContentPartPr>
              <p14:xfrm>
                <a:off x="10860977" y="1046983"/>
                <a:ext cx="56520" cy="888120"/>
              </p14:xfrm>
            </p:contentPart>
          </mc:Choice>
          <mc:Fallback>
            <p:pic>
              <p:nvPicPr>
                <p:cNvPr id="174099" name="Freihand 174098">
                  <a:extLst>
                    <a:ext uri="{FF2B5EF4-FFF2-40B4-BE49-F238E27FC236}">
                      <a16:creationId xmlns:a16="http://schemas.microsoft.com/office/drawing/2014/main" id="{2D189F63-9056-C3BE-D2FD-9D6025AB15D9}"/>
                    </a:ext>
                  </a:extLst>
                </p:cNvPr>
                <p:cNvPicPr/>
                <p:nvPr/>
              </p:nvPicPr>
              <p:blipFill>
                <a:blip r:embed="rId138"/>
                <a:stretch>
                  <a:fillRect/>
                </a:stretch>
              </p:blipFill>
              <p:spPr>
                <a:xfrm>
                  <a:off x="10854857" y="1040863"/>
                  <a:ext cx="68760" cy="900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100" name="Freihand 174099">
                  <a:extLst>
                    <a:ext uri="{FF2B5EF4-FFF2-40B4-BE49-F238E27FC236}">
                      <a16:creationId xmlns:a16="http://schemas.microsoft.com/office/drawing/2014/main" id="{1327508A-C5F0-8665-A362-8FCA786E4F65}"/>
                    </a:ext>
                  </a:extLst>
                </p14:cNvPr>
                <p14:cNvContentPartPr/>
                <p14:nvPr/>
              </p14:nvContentPartPr>
              <p14:xfrm>
                <a:off x="10747217" y="799303"/>
                <a:ext cx="336240" cy="409320"/>
              </p14:xfrm>
            </p:contentPart>
          </mc:Choice>
          <mc:Fallback>
            <p:pic>
              <p:nvPicPr>
                <p:cNvPr id="174100" name="Freihand 174099">
                  <a:extLst>
                    <a:ext uri="{FF2B5EF4-FFF2-40B4-BE49-F238E27FC236}">
                      <a16:creationId xmlns:a16="http://schemas.microsoft.com/office/drawing/2014/main" id="{1327508A-C5F0-8665-A362-8FCA786E4F65}"/>
                    </a:ext>
                  </a:extLst>
                </p:cNvPr>
                <p:cNvPicPr/>
                <p:nvPr/>
              </p:nvPicPr>
              <p:blipFill>
                <a:blip r:embed="rId140"/>
                <a:stretch>
                  <a:fillRect/>
                </a:stretch>
              </p:blipFill>
              <p:spPr>
                <a:xfrm>
                  <a:off x="10741097" y="793183"/>
                  <a:ext cx="348480" cy="42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174102" name="Freihand 174101">
                <a:extLst>
                  <a:ext uri="{FF2B5EF4-FFF2-40B4-BE49-F238E27FC236}">
                    <a16:creationId xmlns:a16="http://schemas.microsoft.com/office/drawing/2014/main" id="{62504920-5021-5DA2-DDEB-A6D193E664E6}"/>
                  </a:ext>
                </a:extLst>
              </p14:cNvPr>
              <p14:cNvContentPartPr/>
              <p14:nvPr/>
            </p14:nvContentPartPr>
            <p14:xfrm>
              <a:off x="1150697" y="2858503"/>
              <a:ext cx="2857320" cy="147240"/>
            </p14:xfrm>
          </p:contentPart>
        </mc:Choice>
        <mc:Fallback>
          <p:pic>
            <p:nvPicPr>
              <p:cNvPr id="174102" name="Freihand 174101">
                <a:extLst>
                  <a:ext uri="{FF2B5EF4-FFF2-40B4-BE49-F238E27FC236}">
                    <a16:creationId xmlns:a16="http://schemas.microsoft.com/office/drawing/2014/main" id="{62504920-5021-5DA2-DDEB-A6D193E664E6}"/>
                  </a:ext>
                </a:extLst>
              </p:cNvPr>
              <p:cNvPicPr/>
              <p:nvPr/>
            </p:nvPicPr>
            <p:blipFill>
              <a:blip r:embed="rId142"/>
              <a:stretch>
                <a:fillRect/>
              </a:stretch>
            </p:blipFill>
            <p:spPr>
              <a:xfrm>
                <a:off x="1144577" y="2852383"/>
                <a:ext cx="2869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4103" name="Freihand 174102">
                <a:extLst>
                  <a:ext uri="{FF2B5EF4-FFF2-40B4-BE49-F238E27FC236}">
                    <a16:creationId xmlns:a16="http://schemas.microsoft.com/office/drawing/2014/main" id="{EA91AE3C-75B9-33BE-B338-DEB5C9EECD05}"/>
                  </a:ext>
                </a:extLst>
              </p14:cNvPr>
              <p14:cNvContentPartPr/>
              <p14:nvPr/>
            </p14:nvContentPartPr>
            <p14:xfrm>
              <a:off x="7299137" y="3162703"/>
              <a:ext cx="932760" cy="94320"/>
            </p14:xfrm>
          </p:contentPart>
        </mc:Choice>
        <mc:Fallback>
          <p:pic>
            <p:nvPicPr>
              <p:cNvPr id="174103" name="Freihand 174102">
                <a:extLst>
                  <a:ext uri="{FF2B5EF4-FFF2-40B4-BE49-F238E27FC236}">
                    <a16:creationId xmlns:a16="http://schemas.microsoft.com/office/drawing/2014/main" id="{EA91AE3C-75B9-33BE-B338-DEB5C9EECD05}"/>
                  </a:ext>
                </a:extLst>
              </p:cNvPr>
              <p:cNvPicPr/>
              <p:nvPr/>
            </p:nvPicPr>
            <p:blipFill>
              <a:blip r:embed="rId144"/>
              <a:stretch>
                <a:fillRect/>
              </a:stretch>
            </p:blipFill>
            <p:spPr>
              <a:xfrm>
                <a:off x="7293017" y="3156583"/>
                <a:ext cx="945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4104" name="Freihand 174103">
                <a:extLst>
                  <a:ext uri="{FF2B5EF4-FFF2-40B4-BE49-F238E27FC236}">
                    <a16:creationId xmlns:a16="http://schemas.microsoft.com/office/drawing/2014/main" id="{9717C044-28CE-0FC0-A1FB-CC3DEB9EDD20}"/>
                  </a:ext>
                </a:extLst>
              </p14:cNvPr>
              <p14:cNvContentPartPr/>
              <p14:nvPr/>
            </p14:nvContentPartPr>
            <p14:xfrm>
              <a:off x="674417" y="3464743"/>
              <a:ext cx="1513800" cy="56880"/>
            </p14:xfrm>
          </p:contentPart>
        </mc:Choice>
        <mc:Fallback>
          <p:pic>
            <p:nvPicPr>
              <p:cNvPr id="174104" name="Freihand 174103">
                <a:extLst>
                  <a:ext uri="{FF2B5EF4-FFF2-40B4-BE49-F238E27FC236}">
                    <a16:creationId xmlns:a16="http://schemas.microsoft.com/office/drawing/2014/main" id="{9717C044-28CE-0FC0-A1FB-CC3DEB9EDD20}"/>
                  </a:ext>
                </a:extLst>
              </p:cNvPr>
              <p:cNvPicPr/>
              <p:nvPr/>
            </p:nvPicPr>
            <p:blipFill>
              <a:blip r:embed="rId146"/>
              <a:stretch>
                <a:fillRect/>
              </a:stretch>
            </p:blipFill>
            <p:spPr>
              <a:xfrm>
                <a:off x="668297" y="3458623"/>
                <a:ext cx="1526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4105" name="Freihand 174104">
                <a:extLst>
                  <a:ext uri="{FF2B5EF4-FFF2-40B4-BE49-F238E27FC236}">
                    <a16:creationId xmlns:a16="http://schemas.microsoft.com/office/drawing/2014/main" id="{8A4B3101-66B3-60A3-BE6F-10EBEA6F225E}"/>
                  </a:ext>
                </a:extLst>
              </p14:cNvPr>
              <p14:cNvContentPartPr/>
              <p14:nvPr/>
            </p14:nvContentPartPr>
            <p14:xfrm>
              <a:off x="2344817" y="3139303"/>
              <a:ext cx="2709000" cy="71280"/>
            </p14:xfrm>
          </p:contentPart>
        </mc:Choice>
        <mc:Fallback>
          <p:pic>
            <p:nvPicPr>
              <p:cNvPr id="174105" name="Freihand 174104">
                <a:extLst>
                  <a:ext uri="{FF2B5EF4-FFF2-40B4-BE49-F238E27FC236}">
                    <a16:creationId xmlns:a16="http://schemas.microsoft.com/office/drawing/2014/main" id="{8A4B3101-66B3-60A3-BE6F-10EBEA6F225E}"/>
                  </a:ext>
                </a:extLst>
              </p:cNvPr>
              <p:cNvPicPr/>
              <p:nvPr/>
            </p:nvPicPr>
            <p:blipFill>
              <a:blip r:embed="rId148"/>
              <a:stretch>
                <a:fillRect/>
              </a:stretch>
            </p:blipFill>
            <p:spPr>
              <a:xfrm>
                <a:off x="2338697" y="3133183"/>
                <a:ext cx="2721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4106" name="Freihand 174105">
                <a:extLst>
                  <a:ext uri="{FF2B5EF4-FFF2-40B4-BE49-F238E27FC236}">
                    <a16:creationId xmlns:a16="http://schemas.microsoft.com/office/drawing/2014/main" id="{E4674A81-FA05-BBC9-17EE-FC772C228952}"/>
                  </a:ext>
                </a:extLst>
              </p14:cNvPr>
              <p14:cNvContentPartPr/>
              <p14:nvPr/>
            </p14:nvContentPartPr>
            <p14:xfrm>
              <a:off x="1705817" y="3848863"/>
              <a:ext cx="1973160" cy="64080"/>
            </p14:xfrm>
          </p:contentPart>
        </mc:Choice>
        <mc:Fallback>
          <p:pic>
            <p:nvPicPr>
              <p:cNvPr id="174106" name="Freihand 174105">
                <a:extLst>
                  <a:ext uri="{FF2B5EF4-FFF2-40B4-BE49-F238E27FC236}">
                    <a16:creationId xmlns:a16="http://schemas.microsoft.com/office/drawing/2014/main" id="{E4674A81-FA05-BBC9-17EE-FC772C228952}"/>
                  </a:ext>
                </a:extLst>
              </p:cNvPr>
              <p:cNvPicPr/>
              <p:nvPr/>
            </p:nvPicPr>
            <p:blipFill>
              <a:blip r:embed="rId150"/>
              <a:stretch>
                <a:fillRect/>
              </a:stretch>
            </p:blipFill>
            <p:spPr>
              <a:xfrm>
                <a:off x="1699697" y="3842743"/>
                <a:ext cx="1985400" cy="7632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F4A0F36-3895-496D-BEE3-64543DBF55C1}"/>
                  </a:ext>
                </a:extLst>
              </p14:cNvPr>
              <p14:cNvContentPartPr/>
              <p14:nvPr/>
            </p14:nvContentPartPr>
            <p14:xfrm>
              <a:off x="6536379" y="3668228"/>
              <a:ext cx="1851840" cy="786600"/>
            </p14:xfrm>
          </p:contentPart>
        </mc:Choice>
        <mc:Fallback xmlns="">
          <p:pic>
            <p:nvPicPr>
              <p:cNvPr id="2" name="Freihand 1">
                <a:extLst>
                  <a:ext uri="{FF2B5EF4-FFF2-40B4-BE49-F238E27FC236}">
                    <a16:creationId xmlns:a16="http://schemas.microsoft.com/office/drawing/2014/main" id="{3F4A0F36-3895-496D-BEE3-64543DBF55C1}"/>
                  </a:ext>
                </a:extLst>
              </p:cNvPr>
              <p:cNvPicPr/>
              <p:nvPr/>
            </p:nvPicPr>
            <p:blipFill>
              <a:blip r:embed="rId4"/>
              <a:stretch>
                <a:fillRect/>
              </a:stretch>
            </p:blipFill>
            <p:spPr>
              <a:xfrm>
                <a:off x="6532059" y="3663908"/>
                <a:ext cx="186048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5D998DD-440E-4DB5-A4B5-D28D9F585E32}"/>
                  </a:ext>
                </a:extLst>
              </p14:cNvPr>
              <p14:cNvContentPartPr/>
              <p14:nvPr/>
            </p14:nvContentPartPr>
            <p14:xfrm>
              <a:off x="5390859" y="770228"/>
              <a:ext cx="2131920" cy="785880"/>
            </p14:xfrm>
          </p:contentPart>
        </mc:Choice>
        <mc:Fallback xmlns="">
          <p:pic>
            <p:nvPicPr>
              <p:cNvPr id="3" name="Freihand 2">
                <a:extLst>
                  <a:ext uri="{FF2B5EF4-FFF2-40B4-BE49-F238E27FC236}">
                    <a16:creationId xmlns:a16="http://schemas.microsoft.com/office/drawing/2014/main" id="{B5D998DD-440E-4DB5-A4B5-D28D9F585E32}"/>
                  </a:ext>
                </a:extLst>
              </p:cNvPr>
              <p:cNvPicPr/>
              <p:nvPr/>
            </p:nvPicPr>
            <p:blipFill>
              <a:blip r:embed="rId6"/>
              <a:stretch>
                <a:fillRect/>
              </a:stretch>
            </p:blipFill>
            <p:spPr>
              <a:xfrm>
                <a:off x="5386539" y="765908"/>
                <a:ext cx="2140560" cy="794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C1047C82-4ADC-4DB5-92BA-7FACACAE7D9F}"/>
                  </a:ext>
                </a:extLst>
              </p14:cNvPr>
              <p14:cNvContentPartPr/>
              <p14:nvPr/>
            </p14:nvContentPartPr>
            <p14:xfrm>
              <a:off x="7901499" y="3039668"/>
              <a:ext cx="1676880" cy="99360"/>
            </p14:xfrm>
          </p:contentPart>
        </mc:Choice>
        <mc:Fallback xmlns="">
          <p:pic>
            <p:nvPicPr>
              <p:cNvPr id="10" name="Freihand 9">
                <a:extLst>
                  <a:ext uri="{FF2B5EF4-FFF2-40B4-BE49-F238E27FC236}">
                    <a16:creationId xmlns:a16="http://schemas.microsoft.com/office/drawing/2014/main" id="{C1047C82-4ADC-4DB5-92BA-7FACACAE7D9F}"/>
                  </a:ext>
                </a:extLst>
              </p:cNvPr>
              <p:cNvPicPr/>
              <p:nvPr/>
            </p:nvPicPr>
            <p:blipFill>
              <a:blip r:embed="rId8"/>
              <a:stretch>
                <a:fillRect/>
              </a:stretch>
            </p:blipFill>
            <p:spPr>
              <a:xfrm>
                <a:off x="7897179" y="3035348"/>
                <a:ext cx="1685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9D52BF7C-5D40-4606-A502-E41287564EAA}"/>
                  </a:ext>
                </a:extLst>
              </p14:cNvPr>
              <p14:cNvContentPartPr/>
              <p14:nvPr/>
            </p14:nvContentPartPr>
            <p14:xfrm>
              <a:off x="6548259" y="3653828"/>
              <a:ext cx="2045520" cy="951480"/>
            </p14:xfrm>
          </p:contentPart>
        </mc:Choice>
        <mc:Fallback xmlns="">
          <p:pic>
            <p:nvPicPr>
              <p:cNvPr id="11" name="Freihand 10">
                <a:extLst>
                  <a:ext uri="{FF2B5EF4-FFF2-40B4-BE49-F238E27FC236}">
                    <a16:creationId xmlns:a16="http://schemas.microsoft.com/office/drawing/2014/main" id="{9D52BF7C-5D40-4606-A502-E41287564EAA}"/>
                  </a:ext>
                </a:extLst>
              </p:cNvPr>
              <p:cNvPicPr/>
              <p:nvPr/>
            </p:nvPicPr>
            <p:blipFill>
              <a:blip r:embed="rId10"/>
              <a:stretch>
                <a:fillRect/>
              </a:stretch>
            </p:blipFill>
            <p:spPr>
              <a:xfrm>
                <a:off x="6543939" y="3649508"/>
                <a:ext cx="2054160" cy="96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3A4F00B-BCCA-4201-8BE3-B193640E4140}"/>
                  </a:ext>
                </a:extLst>
              </p14:cNvPr>
              <p14:cNvContentPartPr/>
              <p14:nvPr/>
            </p14:nvContentPartPr>
            <p14:xfrm>
              <a:off x="1654419" y="4273388"/>
              <a:ext cx="2448000" cy="679320"/>
            </p14:xfrm>
          </p:contentPart>
        </mc:Choice>
        <mc:Fallback xmlns="">
          <p:pic>
            <p:nvPicPr>
              <p:cNvPr id="12" name="Freihand 11">
                <a:extLst>
                  <a:ext uri="{FF2B5EF4-FFF2-40B4-BE49-F238E27FC236}">
                    <a16:creationId xmlns:a16="http://schemas.microsoft.com/office/drawing/2014/main" id="{D3A4F00B-BCCA-4201-8BE3-B193640E4140}"/>
                  </a:ext>
                </a:extLst>
              </p:cNvPr>
              <p:cNvPicPr/>
              <p:nvPr/>
            </p:nvPicPr>
            <p:blipFill>
              <a:blip r:embed="rId12"/>
              <a:stretch>
                <a:fillRect/>
              </a:stretch>
            </p:blipFill>
            <p:spPr>
              <a:xfrm>
                <a:off x="1650099" y="4269068"/>
                <a:ext cx="245664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40D2FF2A-101C-41DC-B266-1F63B081D7AA}"/>
                  </a:ext>
                </a:extLst>
              </p14:cNvPr>
              <p14:cNvContentPartPr/>
              <p14:nvPr/>
            </p14:nvContentPartPr>
            <p14:xfrm>
              <a:off x="4318779" y="4258628"/>
              <a:ext cx="2209680" cy="694800"/>
            </p14:xfrm>
          </p:contentPart>
        </mc:Choice>
        <mc:Fallback xmlns="">
          <p:pic>
            <p:nvPicPr>
              <p:cNvPr id="13" name="Freihand 12">
                <a:extLst>
                  <a:ext uri="{FF2B5EF4-FFF2-40B4-BE49-F238E27FC236}">
                    <a16:creationId xmlns:a16="http://schemas.microsoft.com/office/drawing/2014/main" id="{40D2FF2A-101C-41DC-B266-1F63B081D7AA}"/>
                  </a:ext>
                </a:extLst>
              </p:cNvPr>
              <p:cNvPicPr/>
              <p:nvPr/>
            </p:nvPicPr>
            <p:blipFill>
              <a:blip r:embed="rId14"/>
              <a:stretch>
                <a:fillRect/>
              </a:stretch>
            </p:blipFill>
            <p:spPr>
              <a:xfrm>
                <a:off x="4314459" y="4254308"/>
                <a:ext cx="221832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920831FA-4C09-4B1A-B23E-7C9053579A2E}"/>
                  </a:ext>
                </a:extLst>
              </p14:cNvPr>
              <p14:cNvContentPartPr/>
              <p14:nvPr/>
            </p14:nvContentPartPr>
            <p14:xfrm>
              <a:off x="3415539" y="5385428"/>
              <a:ext cx="2397960" cy="100080"/>
            </p14:xfrm>
          </p:contentPart>
        </mc:Choice>
        <mc:Fallback xmlns="">
          <p:pic>
            <p:nvPicPr>
              <p:cNvPr id="14" name="Freihand 13">
                <a:extLst>
                  <a:ext uri="{FF2B5EF4-FFF2-40B4-BE49-F238E27FC236}">
                    <a16:creationId xmlns:a16="http://schemas.microsoft.com/office/drawing/2014/main" id="{920831FA-4C09-4B1A-B23E-7C9053579A2E}"/>
                  </a:ext>
                </a:extLst>
              </p:cNvPr>
              <p:cNvPicPr/>
              <p:nvPr/>
            </p:nvPicPr>
            <p:blipFill>
              <a:blip r:embed="rId16"/>
              <a:stretch>
                <a:fillRect/>
              </a:stretch>
            </p:blipFill>
            <p:spPr>
              <a:xfrm>
                <a:off x="3411219" y="5381108"/>
                <a:ext cx="2406600" cy="108720"/>
              </a:xfrm>
              <a:prstGeom prst="rect">
                <a:avLst/>
              </a:prstGeom>
            </p:spPr>
          </p:pic>
        </mc:Fallback>
      </mc:AlternateContent>
      <p:grpSp>
        <p:nvGrpSpPr>
          <p:cNvPr id="34" name="Gruppieren 33">
            <a:extLst>
              <a:ext uri="{FF2B5EF4-FFF2-40B4-BE49-F238E27FC236}">
                <a16:creationId xmlns:a16="http://schemas.microsoft.com/office/drawing/2014/main" id="{4F1F0136-4B4E-4445-A805-046993CE984E}"/>
              </a:ext>
            </a:extLst>
          </p:cNvPr>
          <p:cNvGrpSpPr/>
          <p:nvPr/>
        </p:nvGrpSpPr>
        <p:grpSpPr>
          <a:xfrm>
            <a:off x="6653739" y="3502268"/>
            <a:ext cx="4749480" cy="1099440"/>
            <a:chOff x="6653739" y="3502268"/>
            <a:chExt cx="4749480" cy="1099440"/>
          </a:xfrm>
        </p:grpSpPr>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E887FF5E-8481-4E39-9749-E7F4A958F22D}"/>
                    </a:ext>
                  </a:extLst>
                </p14:cNvPr>
                <p14:cNvContentPartPr/>
                <p14:nvPr/>
              </p14:nvContentPartPr>
              <p14:xfrm>
                <a:off x="6653739" y="3675068"/>
                <a:ext cx="1441440" cy="926640"/>
              </p14:xfrm>
            </p:contentPart>
          </mc:Choice>
          <mc:Fallback xmlns="">
            <p:pic>
              <p:nvPicPr>
                <p:cNvPr id="15" name="Freihand 14">
                  <a:extLst>
                    <a:ext uri="{FF2B5EF4-FFF2-40B4-BE49-F238E27FC236}">
                      <a16:creationId xmlns:a16="http://schemas.microsoft.com/office/drawing/2014/main" id="{E887FF5E-8481-4E39-9749-E7F4A958F22D}"/>
                    </a:ext>
                  </a:extLst>
                </p:cNvPr>
                <p:cNvPicPr/>
                <p:nvPr/>
              </p:nvPicPr>
              <p:blipFill>
                <a:blip r:embed="rId18"/>
                <a:stretch>
                  <a:fillRect/>
                </a:stretch>
              </p:blipFill>
              <p:spPr>
                <a:xfrm>
                  <a:off x="6649419" y="3670748"/>
                  <a:ext cx="1450080" cy="93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9E1702F3-2F75-43B8-A67D-72C5A8DBD4EB}"/>
                    </a:ext>
                  </a:extLst>
                </p14:cNvPr>
                <p14:cNvContentPartPr/>
                <p14:nvPr/>
              </p14:nvContentPartPr>
              <p14:xfrm>
                <a:off x="8171139" y="3577868"/>
                <a:ext cx="789840" cy="348480"/>
              </p14:xfrm>
            </p:contentPart>
          </mc:Choice>
          <mc:Fallback xmlns="">
            <p:pic>
              <p:nvPicPr>
                <p:cNvPr id="16" name="Freihand 15">
                  <a:extLst>
                    <a:ext uri="{FF2B5EF4-FFF2-40B4-BE49-F238E27FC236}">
                      <a16:creationId xmlns:a16="http://schemas.microsoft.com/office/drawing/2014/main" id="{9E1702F3-2F75-43B8-A67D-72C5A8DBD4EB}"/>
                    </a:ext>
                  </a:extLst>
                </p:cNvPr>
                <p:cNvPicPr/>
                <p:nvPr/>
              </p:nvPicPr>
              <p:blipFill>
                <a:blip r:embed="rId20"/>
                <a:stretch>
                  <a:fillRect/>
                </a:stretch>
              </p:blipFill>
              <p:spPr>
                <a:xfrm>
                  <a:off x="8166819" y="3573548"/>
                  <a:ext cx="7984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1719D42B-1384-40E1-93F6-27AC9EFECAFD}"/>
                    </a:ext>
                  </a:extLst>
                </p14:cNvPr>
                <p14:cNvContentPartPr/>
                <p14:nvPr/>
              </p14:nvContentPartPr>
              <p14:xfrm>
                <a:off x="8045139" y="3584708"/>
                <a:ext cx="448920" cy="446760"/>
              </p14:xfrm>
            </p:contentPart>
          </mc:Choice>
          <mc:Fallback xmlns="">
            <p:pic>
              <p:nvPicPr>
                <p:cNvPr id="17" name="Freihand 16">
                  <a:extLst>
                    <a:ext uri="{FF2B5EF4-FFF2-40B4-BE49-F238E27FC236}">
                      <a16:creationId xmlns:a16="http://schemas.microsoft.com/office/drawing/2014/main" id="{1719D42B-1384-40E1-93F6-27AC9EFECAFD}"/>
                    </a:ext>
                  </a:extLst>
                </p:cNvPr>
                <p:cNvPicPr/>
                <p:nvPr/>
              </p:nvPicPr>
              <p:blipFill>
                <a:blip r:embed="rId22"/>
                <a:stretch>
                  <a:fillRect/>
                </a:stretch>
              </p:blipFill>
              <p:spPr>
                <a:xfrm>
                  <a:off x="8040819" y="3580388"/>
                  <a:ext cx="4575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D13750F7-2100-427E-8AAC-8F3FA90DF08B}"/>
                    </a:ext>
                  </a:extLst>
                </p14:cNvPr>
                <p14:cNvContentPartPr/>
                <p14:nvPr/>
              </p14:nvContentPartPr>
              <p14:xfrm>
                <a:off x="9117219" y="3539708"/>
                <a:ext cx="272520" cy="187560"/>
              </p14:xfrm>
            </p:contentPart>
          </mc:Choice>
          <mc:Fallback xmlns="">
            <p:pic>
              <p:nvPicPr>
                <p:cNvPr id="18" name="Freihand 17">
                  <a:extLst>
                    <a:ext uri="{FF2B5EF4-FFF2-40B4-BE49-F238E27FC236}">
                      <a16:creationId xmlns:a16="http://schemas.microsoft.com/office/drawing/2014/main" id="{D13750F7-2100-427E-8AAC-8F3FA90DF08B}"/>
                    </a:ext>
                  </a:extLst>
                </p:cNvPr>
                <p:cNvPicPr/>
                <p:nvPr/>
              </p:nvPicPr>
              <p:blipFill>
                <a:blip r:embed="rId24"/>
                <a:stretch>
                  <a:fillRect/>
                </a:stretch>
              </p:blipFill>
              <p:spPr>
                <a:xfrm>
                  <a:off x="9112899" y="3535388"/>
                  <a:ext cx="281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CC30FC07-95EF-4220-963B-475571D862B8}"/>
                    </a:ext>
                  </a:extLst>
                </p14:cNvPr>
                <p14:cNvContentPartPr/>
                <p14:nvPr/>
              </p14:nvContentPartPr>
              <p14:xfrm>
                <a:off x="9443739" y="3555548"/>
                <a:ext cx="28080" cy="21600"/>
              </p14:xfrm>
            </p:contentPart>
          </mc:Choice>
          <mc:Fallback xmlns="">
            <p:pic>
              <p:nvPicPr>
                <p:cNvPr id="19" name="Freihand 18">
                  <a:extLst>
                    <a:ext uri="{FF2B5EF4-FFF2-40B4-BE49-F238E27FC236}">
                      <a16:creationId xmlns:a16="http://schemas.microsoft.com/office/drawing/2014/main" id="{CC30FC07-95EF-4220-963B-475571D862B8}"/>
                    </a:ext>
                  </a:extLst>
                </p:cNvPr>
                <p:cNvPicPr/>
                <p:nvPr/>
              </p:nvPicPr>
              <p:blipFill>
                <a:blip r:embed="rId26"/>
                <a:stretch>
                  <a:fillRect/>
                </a:stretch>
              </p:blipFill>
              <p:spPr>
                <a:xfrm>
                  <a:off x="9439419" y="3551228"/>
                  <a:ext cx="36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C58A9FA3-9485-422B-AB6F-2CAC491DE260}"/>
                    </a:ext>
                  </a:extLst>
                </p14:cNvPr>
                <p14:cNvContentPartPr/>
                <p14:nvPr/>
              </p14:nvContentPartPr>
              <p14:xfrm>
                <a:off x="9294699" y="3553388"/>
                <a:ext cx="282240" cy="108720"/>
              </p14:xfrm>
            </p:contentPart>
          </mc:Choice>
          <mc:Fallback xmlns="">
            <p:pic>
              <p:nvPicPr>
                <p:cNvPr id="20" name="Freihand 19">
                  <a:extLst>
                    <a:ext uri="{FF2B5EF4-FFF2-40B4-BE49-F238E27FC236}">
                      <a16:creationId xmlns:a16="http://schemas.microsoft.com/office/drawing/2014/main" id="{C58A9FA3-9485-422B-AB6F-2CAC491DE260}"/>
                    </a:ext>
                  </a:extLst>
                </p:cNvPr>
                <p:cNvPicPr/>
                <p:nvPr/>
              </p:nvPicPr>
              <p:blipFill>
                <a:blip r:embed="rId28"/>
                <a:stretch>
                  <a:fillRect/>
                </a:stretch>
              </p:blipFill>
              <p:spPr>
                <a:xfrm>
                  <a:off x="9290379" y="3549068"/>
                  <a:ext cx="290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F3460557-721A-4445-9729-D4191CA27444}"/>
                    </a:ext>
                  </a:extLst>
                </p14:cNvPr>
                <p14:cNvContentPartPr/>
                <p14:nvPr/>
              </p14:nvContentPartPr>
              <p14:xfrm>
                <a:off x="9613659" y="3562748"/>
                <a:ext cx="143640" cy="104040"/>
              </p14:xfrm>
            </p:contentPart>
          </mc:Choice>
          <mc:Fallback xmlns="">
            <p:pic>
              <p:nvPicPr>
                <p:cNvPr id="21" name="Freihand 20">
                  <a:extLst>
                    <a:ext uri="{FF2B5EF4-FFF2-40B4-BE49-F238E27FC236}">
                      <a16:creationId xmlns:a16="http://schemas.microsoft.com/office/drawing/2014/main" id="{F3460557-721A-4445-9729-D4191CA27444}"/>
                    </a:ext>
                  </a:extLst>
                </p:cNvPr>
                <p:cNvPicPr/>
                <p:nvPr/>
              </p:nvPicPr>
              <p:blipFill>
                <a:blip r:embed="rId30"/>
                <a:stretch>
                  <a:fillRect/>
                </a:stretch>
              </p:blipFill>
              <p:spPr>
                <a:xfrm>
                  <a:off x="9609339" y="3558428"/>
                  <a:ext cx="152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07F40DA5-B286-475D-8040-7F659E7E9330}"/>
                    </a:ext>
                  </a:extLst>
                </p14:cNvPr>
                <p14:cNvContentPartPr/>
                <p14:nvPr/>
              </p14:nvContentPartPr>
              <p14:xfrm>
                <a:off x="9943779" y="3551228"/>
                <a:ext cx="401760" cy="136440"/>
              </p14:xfrm>
            </p:contentPart>
          </mc:Choice>
          <mc:Fallback xmlns="">
            <p:pic>
              <p:nvPicPr>
                <p:cNvPr id="22" name="Freihand 21">
                  <a:extLst>
                    <a:ext uri="{FF2B5EF4-FFF2-40B4-BE49-F238E27FC236}">
                      <a16:creationId xmlns:a16="http://schemas.microsoft.com/office/drawing/2014/main" id="{07F40DA5-B286-475D-8040-7F659E7E9330}"/>
                    </a:ext>
                  </a:extLst>
                </p:cNvPr>
                <p:cNvPicPr/>
                <p:nvPr/>
              </p:nvPicPr>
              <p:blipFill>
                <a:blip r:embed="rId32"/>
                <a:stretch>
                  <a:fillRect/>
                </a:stretch>
              </p:blipFill>
              <p:spPr>
                <a:xfrm>
                  <a:off x="9939459" y="3546908"/>
                  <a:ext cx="410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93DED5B-E3F7-4DEB-8C9B-B80F8F4DB3E6}"/>
                    </a:ext>
                  </a:extLst>
                </p14:cNvPr>
                <p14:cNvContentPartPr/>
                <p14:nvPr/>
              </p14:nvContentPartPr>
              <p14:xfrm>
                <a:off x="10310619" y="3502268"/>
                <a:ext cx="249480" cy="149400"/>
              </p14:xfrm>
            </p:contentPart>
          </mc:Choice>
          <mc:Fallback xmlns="">
            <p:pic>
              <p:nvPicPr>
                <p:cNvPr id="23" name="Freihand 22">
                  <a:extLst>
                    <a:ext uri="{FF2B5EF4-FFF2-40B4-BE49-F238E27FC236}">
                      <a16:creationId xmlns:a16="http://schemas.microsoft.com/office/drawing/2014/main" id="{D93DED5B-E3F7-4DEB-8C9B-B80F8F4DB3E6}"/>
                    </a:ext>
                  </a:extLst>
                </p:cNvPr>
                <p:cNvPicPr/>
                <p:nvPr/>
              </p:nvPicPr>
              <p:blipFill>
                <a:blip r:embed="rId34"/>
                <a:stretch>
                  <a:fillRect/>
                </a:stretch>
              </p:blipFill>
              <p:spPr>
                <a:xfrm>
                  <a:off x="10306299" y="3497948"/>
                  <a:ext cx="258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9E709AD3-B9BA-4450-8D3F-61BEE2761C44}"/>
                    </a:ext>
                  </a:extLst>
                </p14:cNvPr>
                <p14:cNvContentPartPr/>
                <p14:nvPr/>
              </p14:nvContentPartPr>
              <p14:xfrm>
                <a:off x="10487739" y="3550868"/>
                <a:ext cx="110160" cy="100800"/>
              </p14:xfrm>
            </p:contentPart>
          </mc:Choice>
          <mc:Fallback xmlns="">
            <p:pic>
              <p:nvPicPr>
                <p:cNvPr id="24" name="Freihand 23">
                  <a:extLst>
                    <a:ext uri="{FF2B5EF4-FFF2-40B4-BE49-F238E27FC236}">
                      <a16:creationId xmlns:a16="http://schemas.microsoft.com/office/drawing/2014/main" id="{9E709AD3-B9BA-4450-8D3F-61BEE2761C44}"/>
                    </a:ext>
                  </a:extLst>
                </p:cNvPr>
                <p:cNvPicPr/>
                <p:nvPr/>
              </p:nvPicPr>
              <p:blipFill>
                <a:blip r:embed="rId36"/>
                <a:stretch>
                  <a:fillRect/>
                </a:stretch>
              </p:blipFill>
              <p:spPr>
                <a:xfrm>
                  <a:off x="10483419" y="3546548"/>
                  <a:ext cx="118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37330DEB-FDF1-443E-8855-EE0E9F218E11}"/>
                    </a:ext>
                  </a:extLst>
                </p14:cNvPr>
                <p14:cNvContentPartPr/>
                <p14:nvPr/>
              </p14:nvContentPartPr>
              <p14:xfrm>
                <a:off x="10631019" y="3549788"/>
                <a:ext cx="454320" cy="281880"/>
              </p14:xfrm>
            </p:contentPart>
          </mc:Choice>
          <mc:Fallback xmlns="">
            <p:pic>
              <p:nvPicPr>
                <p:cNvPr id="25" name="Freihand 24">
                  <a:extLst>
                    <a:ext uri="{FF2B5EF4-FFF2-40B4-BE49-F238E27FC236}">
                      <a16:creationId xmlns:a16="http://schemas.microsoft.com/office/drawing/2014/main" id="{37330DEB-FDF1-443E-8855-EE0E9F218E11}"/>
                    </a:ext>
                  </a:extLst>
                </p:cNvPr>
                <p:cNvPicPr/>
                <p:nvPr/>
              </p:nvPicPr>
              <p:blipFill>
                <a:blip r:embed="rId38"/>
                <a:stretch>
                  <a:fillRect/>
                </a:stretch>
              </p:blipFill>
              <p:spPr>
                <a:xfrm>
                  <a:off x="10626699" y="3545468"/>
                  <a:ext cx="4629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7AFAC2C-DBC0-433F-8221-0D2745F4987C}"/>
                    </a:ext>
                  </a:extLst>
                </p14:cNvPr>
                <p14:cNvContentPartPr/>
                <p14:nvPr/>
              </p14:nvContentPartPr>
              <p14:xfrm>
                <a:off x="11120979" y="3505868"/>
                <a:ext cx="146520" cy="153360"/>
              </p14:xfrm>
            </p:contentPart>
          </mc:Choice>
          <mc:Fallback xmlns="">
            <p:pic>
              <p:nvPicPr>
                <p:cNvPr id="26" name="Freihand 25">
                  <a:extLst>
                    <a:ext uri="{FF2B5EF4-FFF2-40B4-BE49-F238E27FC236}">
                      <a16:creationId xmlns:a16="http://schemas.microsoft.com/office/drawing/2014/main" id="{87AFAC2C-DBC0-433F-8221-0D2745F4987C}"/>
                    </a:ext>
                  </a:extLst>
                </p:cNvPr>
                <p:cNvPicPr/>
                <p:nvPr/>
              </p:nvPicPr>
              <p:blipFill>
                <a:blip r:embed="rId40"/>
                <a:stretch>
                  <a:fillRect/>
                </a:stretch>
              </p:blipFill>
              <p:spPr>
                <a:xfrm>
                  <a:off x="11116659" y="3501548"/>
                  <a:ext cx="155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135239C6-1597-4665-B544-F507EFD7801D}"/>
                    </a:ext>
                  </a:extLst>
                </p14:cNvPr>
                <p14:cNvContentPartPr/>
                <p14:nvPr/>
              </p14:nvContentPartPr>
              <p14:xfrm>
                <a:off x="10165899" y="3781268"/>
                <a:ext cx="203400" cy="235800"/>
              </p14:xfrm>
            </p:contentPart>
          </mc:Choice>
          <mc:Fallback xmlns="">
            <p:pic>
              <p:nvPicPr>
                <p:cNvPr id="27" name="Freihand 26">
                  <a:extLst>
                    <a:ext uri="{FF2B5EF4-FFF2-40B4-BE49-F238E27FC236}">
                      <a16:creationId xmlns:a16="http://schemas.microsoft.com/office/drawing/2014/main" id="{135239C6-1597-4665-B544-F507EFD7801D}"/>
                    </a:ext>
                  </a:extLst>
                </p:cNvPr>
                <p:cNvPicPr/>
                <p:nvPr/>
              </p:nvPicPr>
              <p:blipFill>
                <a:blip r:embed="rId42"/>
                <a:stretch>
                  <a:fillRect/>
                </a:stretch>
              </p:blipFill>
              <p:spPr>
                <a:xfrm>
                  <a:off x="10161579" y="3776948"/>
                  <a:ext cx="2120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1EAA9522-9F49-4395-AEB1-2BD70D1A4867}"/>
                    </a:ext>
                  </a:extLst>
                </p14:cNvPr>
                <p14:cNvContentPartPr/>
                <p14:nvPr/>
              </p14:nvContentPartPr>
              <p14:xfrm>
                <a:off x="10325019" y="3856508"/>
                <a:ext cx="316800" cy="132120"/>
              </p14:xfrm>
            </p:contentPart>
          </mc:Choice>
          <mc:Fallback xmlns="">
            <p:pic>
              <p:nvPicPr>
                <p:cNvPr id="28" name="Freihand 27">
                  <a:extLst>
                    <a:ext uri="{FF2B5EF4-FFF2-40B4-BE49-F238E27FC236}">
                      <a16:creationId xmlns:a16="http://schemas.microsoft.com/office/drawing/2014/main" id="{1EAA9522-9F49-4395-AEB1-2BD70D1A4867}"/>
                    </a:ext>
                  </a:extLst>
                </p:cNvPr>
                <p:cNvPicPr/>
                <p:nvPr/>
              </p:nvPicPr>
              <p:blipFill>
                <a:blip r:embed="rId44"/>
                <a:stretch>
                  <a:fillRect/>
                </a:stretch>
              </p:blipFill>
              <p:spPr>
                <a:xfrm>
                  <a:off x="10320699" y="3852188"/>
                  <a:ext cx="325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A76C481C-2306-4ACD-937E-5AFF7AA327CE}"/>
                    </a:ext>
                  </a:extLst>
                </p14:cNvPr>
                <p14:cNvContentPartPr/>
                <p14:nvPr/>
              </p14:nvContentPartPr>
              <p14:xfrm>
                <a:off x="10613379" y="3764708"/>
                <a:ext cx="38520" cy="92880"/>
              </p14:xfrm>
            </p:contentPart>
          </mc:Choice>
          <mc:Fallback xmlns="">
            <p:pic>
              <p:nvPicPr>
                <p:cNvPr id="29" name="Freihand 28">
                  <a:extLst>
                    <a:ext uri="{FF2B5EF4-FFF2-40B4-BE49-F238E27FC236}">
                      <a16:creationId xmlns:a16="http://schemas.microsoft.com/office/drawing/2014/main" id="{A76C481C-2306-4ACD-937E-5AFF7AA327CE}"/>
                    </a:ext>
                  </a:extLst>
                </p:cNvPr>
                <p:cNvPicPr/>
                <p:nvPr/>
              </p:nvPicPr>
              <p:blipFill>
                <a:blip r:embed="rId46"/>
                <a:stretch>
                  <a:fillRect/>
                </a:stretch>
              </p:blipFill>
              <p:spPr>
                <a:xfrm>
                  <a:off x="10609059" y="3760388"/>
                  <a:ext cx="47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E492E15-A911-4935-8E12-C08EC1783CA4}"/>
                    </a:ext>
                  </a:extLst>
                </p14:cNvPr>
                <p14:cNvContentPartPr/>
                <p14:nvPr/>
              </p14:nvContentPartPr>
              <p14:xfrm>
                <a:off x="10681419" y="3832388"/>
                <a:ext cx="153720" cy="142200"/>
              </p14:xfrm>
            </p:contentPart>
          </mc:Choice>
          <mc:Fallback xmlns="">
            <p:pic>
              <p:nvPicPr>
                <p:cNvPr id="30" name="Freihand 29">
                  <a:extLst>
                    <a:ext uri="{FF2B5EF4-FFF2-40B4-BE49-F238E27FC236}">
                      <a16:creationId xmlns:a16="http://schemas.microsoft.com/office/drawing/2014/main" id="{CE492E15-A911-4935-8E12-C08EC1783CA4}"/>
                    </a:ext>
                  </a:extLst>
                </p:cNvPr>
                <p:cNvPicPr/>
                <p:nvPr/>
              </p:nvPicPr>
              <p:blipFill>
                <a:blip r:embed="rId48"/>
                <a:stretch>
                  <a:fillRect/>
                </a:stretch>
              </p:blipFill>
              <p:spPr>
                <a:xfrm>
                  <a:off x="10677099" y="3828068"/>
                  <a:ext cx="162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387B5388-B413-4F04-B482-26A8DF084295}"/>
                    </a:ext>
                  </a:extLst>
                </p14:cNvPr>
                <p14:cNvContentPartPr/>
                <p14:nvPr/>
              </p14:nvContentPartPr>
              <p14:xfrm>
                <a:off x="10809939" y="3734108"/>
                <a:ext cx="231840" cy="240840"/>
              </p14:xfrm>
            </p:contentPart>
          </mc:Choice>
          <mc:Fallback xmlns="">
            <p:pic>
              <p:nvPicPr>
                <p:cNvPr id="31" name="Freihand 30">
                  <a:extLst>
                    <a:ext uri="{FF2B5EF4-FFF2-40B4-BE49-F238E27FC236}">
                      <a16:creationId xmlns:a16="http://schemas.microsoft.com/office/drawing/2014/main" id="{387B5388-B413-4F04-B482-26A8DF084295}"/>
                    </a:ext>
                  </a:extLst>
                </p:cNvPr>
                <p:cNvPicPr/>
                <p:nvPr/>
              </p:nvPicPr>
              <p:blipFill>
                <a:blip r:embed="rId50"/>
                <a:stretch>
                  <a:fillRect/>
                </a:stretch>
              </p:blipFill>
              <p:spPr>
                <a:xfrm>
                  <a:off x="10805619" y="3729788"/>
                  <a:ext cx="2404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7FCAEF89-4FBA-4269-A7E3-8C2AE893EB97}"/>
                    </a:ext>
                  </a:extLst>
                </p14:cNvPr>
                <p14:cNvContentPartPr/>
                <p14:nvPr/>
              </p14:nvContentPartPr>
              <p14:xfrm>
                <a:off x="11036739" y="3808988"/>
                <a:ext cx="209160" cy="150840"/>
              </p14:xfrm>
            </p:contentPart>
          </mc:Choice>
          <mc:Fallback xmlns="">
            <p:pic>
              <p:nvPicPr>
                <p:cNvPr id="32" name="Freihand 31">
                  <a:extLst>
                    <a:ext uri="{FF2B5EF4-FFF2-40B4-BE49-F238E27FC236}">
                      <a16:creationId xmlns:a16="http://schemas.microsoft.com/office/drawing/2014/main" id="{7FCAEF89-4FBA-4269-A7E3-8C2AE893EB97}"/>
                    </a:ext>
                  </a:extLst>
                </p:cNvPr>
                <p:cNvPicPr/>
                <p:nvPr/>
              </p:nvPicPr>
              <p:blipFill>
                <a:blip r:embed="rId52"/>
                <a:stretch>
                  <a:fillRect/>
                </a:stretch>
              </p:blipFill>
              <p:spPr>
                <a:xfrm>
                  <a:off x="11032419" y="3804668"/>
                  <a:ext cx="217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96243BFA-F56B-4BCE-8168-176626259F49}"/>
                    </a:ext>
                  </a:extLst>
                </p14:cNvPr>
                <p14:cNvContentPartPr/>
                <p14:nvPr/>
              </p14:nvContentPartPr>
              <p14:xfrm>
                <a:off x="11324379" y="3633308"/>
                <a:ext cx="78840" cy="354960"/>
              </p14:xfrm>
            </p:contentPart>
          </mc:Choice>
          <mc:Fallback xmlns="">
            <p:pic>
              <p:nvPicPr>
                <p:cNvPr id="33" name="Freihand 32">
                  <a:extLst>
                    <a:ext uri="{FF2B5EF4-FFF2-40B4-BE49-F238E27FC236}">
                      <a16:creationId xmlns:a16="http://schemas.microsoft.com/office/drawing/2014/main" id="{96243BFA-F56B-4BCE-8168-176626259F49}"/>
                    </a:ext>
                  </a:extLst>
                </p:cNvPr>
                <p:cNvPicPr/>
                <p:nvPr/>
              </p:nvPicPr>
              <p:blipFill>
                <a:blip r:embed="rId54"/>
                <a:stretch>
                  <a:fillRect/>
                </a:stretch>
              </p:blipFill>
              <p:spPr>
                <a:xfrm>
                  <a:off x="11320059" y="3628988"/>
                  <a:ext cx="87480" cy="36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8804A55E-A9BE-7E3A-A56C-68E926F5993C}"/>
                  </a:ext>
                </a:extLst>
              </p14:cNvPr>
              <p14:cNvContentPartPr/>
              <p14:nvPr/>
            </p14:nvContentPartPr>
            <p14:xfrm>
              <a:off x="4648097" y="199903"/>
              <a:ext cx="420480" cy="682200"/>
            </p14:xfrm>
          </p:contentPart>
        </mc:Choice>
        <mc:Fallback>
          <p:pic>
            <p:nvPicPr>
              <p:cNvPr id="35" name="Freihand 34">
                <a:extLst>
                  <a:ext uri="{FF2B5EF4-FFF2-40B4-BE49-F238E27FC236}">
                    <a16:creationId xmlns:a16="http://schemas.microsoft.com/office/drawing/2014/main" id="{8804A55E-A9BE-7E3A-A56C-68E926F5993C}"/>
                  </a:ext>
                </a:extLst>
              </p:cNvPr>
              <p:cNvPicPr/>
              <p:nvPr/>
            </p:nvPicPr>
            <p:blipFill>
              <a:blip r:embed="rId56"/>
              <a:stretch>
                <a:fillRect/>
              </a:stretch>
            </p:blipFill>
            <p:spPr>
              <a:xfrm>
                <a:off x="4641977" y="193783"/>
                <a:ext cx="43272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3EE85DA2-51AB-EBE6-73F8-1C25AF0ADD07}"/>
                  </a:ext>
                </a:extLst>
              </p14:cNvPr>
              <p14:cNvContentPartPr/>
              <p14:nvPr/>
            </p14:nvContentPartPr>
            <p14:xfrm>
              <a:off x="5110697" y="230503"/>
              <a:ext cx="691200" cy="573840"/>
            </p14:xfrm>
          </p:contentPart>
        </mc:Choice>
        <mc:Fallback>
          <p:pic>
            <p:nvPicPr>
              <p:cNvPr id="36" name="Freihand 35">
                <a:extLst>
                  <a:ext uri="{FF2B5EF4-FFF2-40B4-BE49-F238E27FC236}">
                    <a16:creationId xmlns:a16="http://schemas.microsoft.com/office/drawing/2014/main" id="{3EE85DA2-51AB-EBE6-73F8-1C25AF0ADD07}"/>
                  </a:ext>
                </a:extLst>
              </p:cNvPr>
              <p:cNvPicPr/>
              <p:nvPr/>
            </p:nvPicPr>
            <p:blipFill>
              <a:blip r:embed="rId58"/>
              <a:stretch>
                <a:fillRect/>
              </a:stretch>
            </p:blipFill>
            <p:spPr>
              <a:xfrm>
                <a:off x="5104577" y="224383"/>
                <a:ext cx="703440" cy="58608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7918930-5838-4660-0368-2C4E1BA9B7E8}"/>
                  </a:ext>
                </a:extLst>
              </p14:cNvPr>
              <p14:cNvContentPartPr/>
              <p14:nvPr/>
            </p14:nvContentPartPr>
            <p14:xfrm>
              <a:off x="723737" y="2818543"/>
              <a:ext cx="5242680" cy="219240"/>
            </p14:xfrm>
          </p:contentPart>
        </mc:Choice>
        <mc:Fallback>
          <p:pic>
            <p:nvPicPr>
              <p:cNvPr id="2" name="Freihand 1">
                <a:extLst>
                  <a:ext uri="{FF2B5EF4-FFF2-40B4-BE49-F238E27FC236}">
                    <a16:creationId xmlns:a16="http://schemas.microsoft.com/office/drawing/2014/main" id="{47918930-5838-4660-0368-2C4E1BA9B7E8}"/>
                  </a:ext>
                </a:extLst>
              </p:cNvPr>
              <p:cNvPicPr/>
              <p:nvPr/>
            </p:nvPicPr>
            <p:blipFill>
              <a:blip r:embed="rId5"/>
              <a:stretch>
                <a:fillRect/>
              </a:stretch>
            </p:blipFill>
            <p:spPr>
              <a:xfrm>
                <a:off x="717617" y="2812423"/>
                <a:ext cx="52549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6EFF7893-8389-B19B-E706-54813B346C37}"/>
                  </a:ext>
                </a:extLst>
              </p14:cNvPr>
              <p14:cNvContentPartPr/>
              <p14:nvPr/>
            </p14:nvContentPartPr>
            <p14:xfrm>
              <a:off x="759017" y="3717823"/>
              <a:ext cx="5761440" cy="211680"/>
            </p14:xfrm>
          </p:contentPart>
        </mc:Choice>
        <mc:Fallback>
          <p:pic>
            <p:nvPicPr>
              <p:cNvPr id="3" name="Freihand 2">
                <a:extLst>
                  <a:ext uri="{FF2B5EF4-FFF2-40B4-BE49-F238E27FC236}">
                    <a16:creationId xmlns:a16="http://schemas.microsoft.com/office/drawing/2014/main" id="{6EFF7893-8389-B19B-E706-54813B346C37}"/>
                  </a:ext>
                </a:extLst>
              </p:cNvPr>
              <p:cNvPicPr/>
              <p:nvPr/>
            </p:nvPicPr>
            <p:blipFill>
              <a:blip r:embed="rId7"/>
              <a:stretch>
                <a:fillRect/>
              </a:stretch>
            </p:blipFill>
            <p:spPr>
              <a:xfrm>
                <a:off x="752897" y="3711703"/>
                <a:ext cx="5773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A062CA4A-8111-B521-AD34-E5DCC981917D}"/>
                  </a:ext>
                </a:extLst>
              </p14:cNvPr>
              <p14:cNvContentPartPr/>
              <p14:nvPr/>
            </p14:nvContentPartPr>
            <p14:xfrm>
              <a:off x="2435177" y="4110943"/>
              <a:ext cx="5836680" cy="738000"/>
            </p14:xfrm>
          </p:contentPart>
        </mc:Choice>
        <mc:Fallback>
          <p:pic>
            <p:nvPicPr>
              <p:cNvPr id="5" name="Freihand 4">
                <a:extLst>
                  <a:ext uri="{FF2B5EF4-FFF2-40B4-BE49-F238E27FC236}">
                    <a16:creationId xmlns:a16="http://schemas.microsoft.com/office/drawing/2014/main" id="{A062CA4A-8111-B521-AD34-E5DCC981917D}"/>
                  </a:ext>
                </a:extLst>
              </p:cNvPr>
              <p:cNvPicPr/>
              <p:nvPr/>
            </p:nvPicPr>
            <p:blipFill>
              <a:blip r:embed="rId9"/>
              <a:stretch>
                <a:fillRect/>
              </a:stretch>
            </p:blipFill>
            <p:spPr>
              <a:xfrm>
                <a:off x="2429057" y="4104823"/>
                <a:ext cx="5848920" cy="75024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58CDA84-88C4-D18D-DFEB-F15D4CE8F31A}"/>
                  </a:ext>
                </a:extLst>
              </p14:cNvPr>
              <p14:cNvContentPartPr/>
              <p14:nvPr/>
            </p14:nvContentPartPr>
            <p14:xfrm>
              <a:off x="3909737" y="1414543"/>
              <a:ext cx="4141440" cy="231120"/>
            </p14:xfrm>
          </p:contentPart>
        </mc:Choice>
        <mc:Fallback>
          <p:pic>
            <p:nvPicPr>
              <p:cNvPr id="2" name="Freihand 1">
                <a:extLst>
                  <a:ext uri="{FF2B5EF4-FFF2-40B4-BE49-F238E27FC236}">
                    <a16:creationId xmlns:a16="http://schemas.microsoft.com/office/drawing/2014/main" id="{B58CDA84-88C4-D18D-DFEB-F15D4CE8F31A}"/>
                  </a:ext>
                </a:extLst>
              </p:cNvPr>
              <p:cNvPicPr/>
              <p:nvPr/>
            </p:nvPicPr>
            <p:blipFill>
              <a:blip r:embed="rId4"/>
              <a:stretch>
                <a:fillRect/>
              </a:stretch>
            </p:blipFill>
            <p:spPr>
              <a:xfrm>
                <a:off x="3903617" y="1408423"/>
                <a:ext cx="4153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165937F1-D550-DA78-1BA3-E58161BFE353}"/>
                  </a:ext>
                </a:extLst>
              </p14:cNvPr>
              <p14:cNvContentPartPr/>
              <p14:nvPr/>
            </p14:nvContentPartPr>
            <p14:xfrm>
              <a:off x="977897" y="2576983"/>
              <a:ext cx="1792800" cy="109440"/>
            </p14:xfrm>
          </p:contentPart>
        </mc:Choice>
        <mc:Fallback>
          <p:pic>
            <p:nvPicPr>
              <p:cNvPr id="6" name="Freihand 5">
                <a:extLst>
                  <a:ext uri="{FF2B5EF4-FFF2-40B4-BE49-F238E27FC236}">
                    <a16:creationId xmlns:a16="http://schemas.microsoft.com/office/drawing/2014/main" id="{165937F1-D550-DA78-1BA3-E58161BFE353}"/>
                  </a:ext>
                </a:extLst>
              </p:cNvPr>
              <p:cNvPicPr/>
              <p:nvPr/>
            </p:nvPicPr>
            <p:blipFill>
              <a:blip r:embed="rId6"/>
              <a:stretch>
                <a:fillRect/>
              </a:stretch>
            </p:blipFill>
            <p:spPr>
              <a:xfrm>
                <a:off x="971777" y="2570863"/>
                <a:ext cx="1805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A2C44B6-7DAA-802E-9232-28417627F1CC}"/>
                  </a:ext>
                </a:extLst>
              </p14:cNvPr>
              <p14:cNvContentPartPr/>
              <p14:nvPr/>
            </p14:nvContentPartPr>
            <p14:xfrm>
              <a:off x="4595537" y="4481023"/>
              <a:ext cx="2441160" cy="127080"/>
            </p14:xfrm>
          </p:contentPart>
        </mc:Choice>
        <mc:Fallback>
          <p:pic>
            <p:nvPicPr>
              <p:cNvPr id="7" name="Freihand 6">
                <a:extLst>
                  <a:ext uri="{FF2B5EF4-FFF2-40B4-BE49-F238E27FC236}">
                    <a16:creationId xmlns:a16="http://schemas.microsoft.com/office/drawing/2014/main" id="{2A2C44B6-7DAA-802E-9232-28417627F1CC}"/>
                  </a:ext>
                </a:extLst>
              </p:cNvPr>
              <p:cNvPicPr/>
              <p:nvPr/>
            </p:nvPicPr>
            <p:blipFill>
              <a:blip r:embed="rId8"/>
              <a:stretch>
                <a:fillRect/>
              </a:stretch>
            </p:blipFill>
            <p:spPr>
              <a:xfrm>
                <a:off x="4589417" y="4474903"/>
                <a:ext cx="2453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7978E4E-B21D-5C0B-0F87-A8DFD0304117}"/>
                  </a:ext>
                </a:extLst>
              </p14:cNvPr>
              <p14:cNvContentPartPr/>
              <p14:nvPr/>
            </p14:nvContentPartPr>
            <p14:xfrm>
              <a:off x="2407817" y="4955863"/>
              <a:ext cx="2349360" cy="168120"/>
            </p14:xfrm>
          </p:contentPart>
        </mc:Choice>
        <mc:Fallback>
          <p:pic>
            <p:nvPicPr>
              <p:cNvPr id="8" name="Freihand 7">
                <a:extLst>
                  <a:ext uri="{FF2B5EF4-FFF2-40B4-BE49-F238E27FC236}">
                    <a16:creationId xmlns:a16="http://schemas.microsoft.com/office/drawing/2014/main" id="{47978E4E-B21D-5C0B-0F87-A8DFD0304117}"/>
                  </a:ext>
                </a:extLst>
              </p:cNvPr>
              <p:cNvPicPr/>
              <p:nvPr/>
            </p:nvPicPr>
            <p:blipFill>
              <a:blip r:embed="rId10"/>
              <a:stretch>
                <a:fillRect/>
              </a:stretch>
            </p:blipFill>
            <p:spPr>
              <a:xfrm>
                <a:off x="2401697" y="4949743"/>
                <a:ext cx="2361600" cy="180360"/>
              </a:xfrm>
              <a:prstGeom prst="rect">
                <a:avLst/>
              </a:prstGeom>
            </p:spPr>
          </p:pic>
        </mc:Fallback>
      </mc:AlternateContent>
      <p:grpSp>
        <p:nvGrpSpPr>
          <p:cNvPr id="21" name="Gruppieren 20">
            <a:extLst>
              <a:ext uri="{FF2B5EF4-FFF2-40B4-BE49-F238E27FC236}">
                <a16:creationId xmlns:a16="http://schemas.microsoft.com/office/drawing/2014/main" id="{426FAC4C-A507-909C-A166-06A8096ACFFF}"/>
              </a:ext>
            </a:extLst>
          </p:cNvPr>
          <p:cNvGrpSpPr/>
          <p:nvPr/>
        </p:nvGrpSpPr>
        <p:grpSpPr>
          <a:xfrm>
            <a:off x="3594377" y="5680903"/>
            <a:ext cx="1686600" cy="651600"/>
            <a:chOff x="3594377" y="5680903"/>
            <a:chExt cx="1686600" cy="65160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9060337-19A6-E933-16BF-C040EB0B1FC9}"/>
                    </a:ext>
                  </a:extLst>
                </p14:cNvPr>
                <p14:cNvContentPartPr/>
                <p14:nvPr/>
              </p14:nvContentPartPr>
              <p14:xfrm>
                <a:off x="3594377" y="6077623"/>
                <a:ext cx="391320" cy="92880"/>
              </p14:xfrm>
            </p:contentPart>
          </mc:Choice>
          <mc:Fallback>
            <p:pic>
              <p:nvPicPr>
                <p:cNvPr id="9" name="Freihand 8">
                  <a:extLst>
                    <a:ext uri="{FF2B5EF4-FFF2-40B4-BE49-F238E27FC236}">
                      <a16:creationId xmlns:a16="http://schemas.microsoft.com/office/drawing/2014/main" id="{A9060337-19A6-E933-16BF-C040EB0B1FC9}"/>
                    </a:ext>
                  </a:extLst>
                </p:cNvPr>
                <p:cNvPicPr/>
                <p:nvPr/>
              </p:nvPicPr>
              <p:blipFill>
                <a:blip r:embed="rId12"/>
                <a:stretch>
                  <a:fillRect/>
                </a:stretch>
              </p:blipFill>
              <p:spPr>
                <a:xfrm>
                  <a:off x="3588257" y="6071503"/>
                  <a:ext cx="403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A262BAE-544F-6BF4-6E89-0C24A1B88817}"/>
                    </a:ext>
                  </a:extLst>
                </p14:cNvPr>
                <p14:cNvContentPartPr/>
                <p14:nvPr/>
              </p14:nvContentPartPr>
              <p14:xfrm>
                <a:off x="3942857" y="5989063"/>
                <a:ext cx="114840" cy="299160"/>
              </p14:xfrm>
            </p:contentPart>
          </mc:Choice>
          <mc:Fallback>
            <p:pic>
              <p:nvPicPr>
                <p:cNvPr id="10" name="Freihand 9">
                  <a:extLst>
                    <a:ext uri="{FF2B5EF4-FFF2-40B4-BE49-F238E27FC236}">
                      <a16:creationId xmlns:a16="http://schemas.microsoft.com/office/drawing/2014/main" id="{9A262BAE-544F-6BF4-6E89-0C24A1B88817}"/>
                    </a:ext>
                  </a:extLst>
                </p:cNvPr>
                <p:cNvPicPr/>
                <p:nvPr/>
              </p:nvPicPr>
              <p:blipFill>
                <a:blip r:embed="rId14"/>
                <a:stretch>
                  <a:fillRect/>
                </a:stretch>
              </p:blipFill>
              <p:spPr>
                <a:xfrm>
                  <a:off x="3936737" y="5982943"/>
                  <a:ext cx="1270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CC95350-9099-B21E-020B-53F9799F1232}"/>
                    </a:ext>
                  </a:extLst>
                </p14:cNvPr>
                <p14:cNvContentPartPr/>
                <p14:nvPr/>
              </p14:nvContentPartPr>
              <p14:xfrm>
                <a:off x="4260377" y="5976463"/>
                <a:ext cx="276120" cy="356040"/>
              </p14:xfrm>
            </p:contentPart>
          </mc:Choice>
          <mc:Fallback>
            <p:pic>
              <p:nvPicPr>
                <p:cNvPr id="11" name="Freihand 10">
                  <a:extLst>
                    <a:ext uri="{FF2B5EF4-FFF2-40B4-BE49-F238E27FC236}">
                      <a16:creationId xmlns:a16="http://schemas.microsoft.com/office/drawing/2014/main" id="{CCC95350-9099-B21E-020B-53F9799F1232}"/>
                    </a:ext>
                  </a:extLst>
                </p:cNvPr>
                <p:cNvPicPr/>
                <p:nvPr/>
              </p:nvPicPr>
              <p:blipFill>
                <a:blip r:embed="rId16"/>
                <a:stretch>
                  <a:fillRect/>
                </a:stretch>
              </p:blipFill>
              <p:spPr>
                <a:xfrm>
                  <a:off x="4254257" y="5970343"/>
                  <a:ext cx="28836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6AFE02A-8790-5692-5944-E86479BAB29D}"/>
                    </a:ext>
                  </a:extLst>
                </p14:cNvPr>
                <p14:cNvContentPartPr/>
                <p14:nvPr/>
              </p14:nvContentPartPr>
              <p14:xfrm>
                <a:off x="4482497" y="5828143"/>
                <a:ext cx="79560" cy="144720"/>
              </p14:xfrm>
            </p:contentPart>
          </mc:Choice>
          <mc:Fallback>
            <p:pic>
              <p:nvPicPr>
                <p:cNvPr id="13" name="Freihand 12">
                  <a:extLst>
                    <a:ext uri="{FF2B5EF4-FFF2-40B4-BE49-F238E27FC236}">
                      <a16:creationId xmlns:a16="http://schemas.microsoft.com/office/drawing/2014/main" id="{66AFE02A-8790-5692-5944-E86479BAB29D}"/>
                    </a:ext>
                  </a:extLst>
                </p:cNvPr>
                <p:cNvPicPr/>
                <p:nvPr/>
              </p:nvPicPr>
              <p:blipFill>
                <a:blip r:embed="rId18"/>
                <a:stretch>
                  <a:fillRect/>
                </a:stretch>
              </p:blipFill>
              <p:spPr>
                <a:xfrm>
                  <a:off x="4476377" y="5822023"/>
                  <a:ext cx="91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4D207E83-848E-7071-3206-A8C7D83759FB}"/>
                    </a:ext>
                  </a:extLst>
                </p14:cNvPr>
                <p14:cNvContentPartPr/>
                <p14:nvPr/>
              </p14:nvContentPartPr>
              <p14:xfrm>
                <a:off x="4660337" y="5839303"/>
                <a:ext cx="129240" cy="351000"/>
              </p14:xfrm>
            </p:contentPart>
          </mc:Choice>
          <mc:Fallback>
            <p:pic>
              <p:nvPicPr>
                <p:cNvPr id="14" name="Freihand 13">
                  <a:extLst>
                    <a:ext uri="{FF2B5EF4-FFF2-40B4-BE49-F238E27FC236}">
                      <a16:creationId xmlns:a16="http://schemas.microsoft.com/office/drawing/2014/main" id="{4D207E83-848E-7071-3206-A8C7D83759FB}"/>
                    </a:ext>
                  </a:extLst>
                </p:cNvPr>
                <p:cNvPicPr/>
                <p:nvPr/>
              </p:nvPicPr>
              <p:blipFill>
                <a:blip r:embed="rId20"/>
                <a:stretch>
                  <a:fillRect/>
                </a:stretch>
              </p:blipFill>
              <p:spPr>
                <a:xfrm>
                  <a:off x="4654217" y="5833183"/>
                  <a:ext cx="1414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FF0BEC71-DC59-5AB6-B4A3-979770072787}"/>
                    </a:ext>
                  </a:extLst>
                </p14:cNvPr>
                <p14:cNvContentPartPr/>
                <p14:nvPr/>
              </p14:nvContentPartPr>
              <p14:xfrm>
                <a:off x="4910177" y="5922463"/>
                <a:ext cx="138960" cy="331920"/>
              </p14:xfrm>
            </p:contentPart>
          </mc:Choice>
          <mc:Fallback>
            <p:pic>
              <p:nvPicPr>
                <p:cNvPr id="15" name="Freihand 14">
                  <a:extLst>
                    <a:ext uri="{FF2B5EF4-FFF2-40B4-BE49-F238E27FC236}">
                      <a16:creationId xmlns:a16="http://schemas.microsoft.com/office/drawing/2014/main" id="{FF0BEC71-DC59-5AB6-B4A3-979770072787}"/>
                    </a:ext>
                  </a:extLst>
                </p:cNvPr>
                <p:cNvPicPr/>
                <p:nvPr/>
              </p:nvPicPr>
              <p:blipFill>
                <a:blip r:embed="rId22"/>
                <a:stretch>
                  <a:fillRect/>
                </a:stretch>
              </p:blipFill>
              <p:spPr>
                <a:xfrm>
                  <a:off x="4904057" y="5916343"/>
                  <a:ext cx="15120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761BD7A-5706-FB13-50DC-5E7440BB5524}"/>
                    </a:ext>
                  </a:extLst>
                </p14:cNvPr>
                <p14:cNvContentPartPr/>
                <p14:nvPr/>
              </p14:nvContentPartPr>
              <p14:xfrm>
                <a:off x="5152457" y="5814823"/>
                <a:ext cx="128520" cy="340200"/>
              </p14:xfrm>
            </p:contentPart>
          </mc:Choice>
          <mc:Fallback>
            <p:pic>
              <p:nvPicPr>
                <p:cNvPr id="16" name="Freihand 15">
                  <a:extLst>
                    <a:ext uri="{FF2B5EF4-FFF2-40B4-BE49-F238E27FC236}">
                      <a16:creationId xmlns:a16="http://schemas.microsoft.com/office/drawing/2014/main" id="{4761BD7A-5706-FB13-50DC-5E7440BB5524}"/>
                    </a:ext>
                  </a:extLst>
                </p:cNvPr>
                <p:cNvPicPr/>
                <p:nvPr/>
              </p:nvPicPr>
              <p:blipFill>
                <a:blip r:embed="rId24"/>
                <a:stretch>
                  <a:fillRect/>
                </a:stretch>
              </p:blipFill>
              <p:spPr>
                <a:xfrm>
                  <a:off x="5146337" y="5808703"/>
                  <a:ext cx="14076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335813BF-5F36-7C2B-8453-65EB7BEE8D05}"/>
                    </a:ext>
                  </a:extLst>
                </p14:cNvPr>
                <p14:cNvContentPartPr/>
                <p14:nvPr/>
              </p14:nvContentPartPr>
              <p14:xfrm>
                <a:off x="4931057" y="5680903"/>
                <a:ext cx="138960" cy="220320"/>
              </p14:xfrm>
            </p:contentPart>
          </mc:Choice>
          <mc:Fallback>
            <p:pic>
              <p:nvPicPr>
                <p:cNvPr id="17" name="Freihand 16">
                  <a:extLst>
                    <a:ext uri="{FF2B5EF4-FFF2-40B4-BE49-F238E27FC236}">
                      <a16:creationId xmlns:a16="http://schemas.microsoft.com/office/drawing/2014/main" id="{335813BF-5F36-7C2B-8453-65EB7BEE8D05}"/>
                    </a:ext>
                  </a:extLst>
                </p:cNvPr>
                <p:cNvPicPr/>
                <p:nvPr/>
              </p:nvPicPr>
              <p:blipFill>
                <a:blip r:embed="rId26"/>
                <a:stretch>
                  <a:fillRect/>
                </a:stretch>
              </p:blipFill>
              <p:spPr>
                <a:xfrm>
                  <a:off x="4924937" y="5674783"/>
                  <a:ext cx="1512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CEA5866-5AF7-7F37-C1D9-8FDE07950A62}"/>
                    </a:ext>
                  </a:extLst>
                </p14:cNvPr>
                <p14:cNvContentPartPr/>
                <p14:nvPr/>
              </p14:nvContentPartPr>
              <p14:xfrm>
                <a:off x="4863377" y="5761903"/>
                <a:ext cx="218160" cy="90360"/>
              </p14:xfrm>
            </p:contentPart>
          </mc:Choice>
          <mc:Fallback>
            <p:pic>
              <p:nvPicPr>
                <p:cNvPr id="18" name="Freihand 17">
                  <a:extLst>
                    <a:ext uri="{FF2B5EF4-FFF2-40B4-BE49-F238E27FC236}">
                      <a16:creationId xmlns:a16="http://schemas.microsoft.com/office/drawing/2014/main" id="{7CEA5866-5AF7-7F37-C1D9-8FDE07950A62}"/>
                    </a:ext>
                  </a:extLst>
                </p:cNvPr>
                <p:cNvPicPr/>
                <p:nvPr/>
              </p:nvPicPr>
              <p:blipFill>
                <a:blip r:embed="rId28"/>
                <a:stretch>
                  <a:fillRect/>
                </a:stretch>
              </p:blipFill>
              <p:spPr>
                <a:xfrm>
                  <a:off x="4857257" y="5755783"/>
                  <a:ext cx="230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AFF1C9F2-0E16-1608-5437-D264DCF4F9D2}"/>
                    </a:ext>
                  </a:extLst>
                </p14:cNvPr>
                <p14:cNvContentPartPr/>
                <p14:nvPr/>
              </p14:nvContentPartPr>
              <p14:xfrm>
                <a:off x="4908737" y="5687023"/>
                <a:ext cx="100440" cy="221040"/>
              </p14:xfrm>
            </p:contentPart>
          </mc:Choice>
          <mc:Fallback>
            <p:pic>
              <p:nvPicPr>
                <p:cNvPr id="19" name="Freihand 18">
                  <a:extLst>
                    <a:ext uri="{FF2B5EF4-FFF2-40B4-BE49-F238E27FC236}">
                      <a16:creationId xmlns:a16="http://schemas.microsoft.com/office/drawing/2014/main" id="{AFF1C9F2-0E16-1608-5437-D264DCF4F9D2}"/>
                    </a:ext>
                  </a:extLst>
                </p:cNvPr>
                <p:cNvPicPr/>
                <p:nvPr/>
              </p:nvPicPr>
              <p:blipFill>
                <a:blip r:embed="rId30"/>
                <a:stretch>
                  <a:fillRect/>
                </a:stretch>
              </p:blipFill>
              <p:spPr>
                <a:xfrm>
                  <a:off x="4902617" y="5680903"/>
                  <a:ext cx="112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CCC6D7ED-0C7D-453F-1616-FB8A719ADDB5}"/>
                    </a:ext>
                  </a:extLst>
                </p14:cNvPr>
                <p14:cNvContentPartPr/>
                <p14:nvPr/>
              </p14:nvContentPartPr>
              <p14:xfrm>
                <a:off x="4868057" y="5788183"/>
                <a:ext cx="193320" cy="78120"/>
              </p14:xfrm>
            </p:contentPart>
          </mc:Choice>
          <mc:Fallback>
            <p:pic>
              <p:nvPicPr>
                <p:cNvPr id="20" name="Freihand 19">
                  <a:extLst>
                    <a:ext uri="{FF2B5EF4-FFF2-40B4-BE49-F238E27FC236}">
                      <a16:creationId xmlns:a16="http://schemas.microsoft.com/office/drawing/2014/main" id="{CCC6D7ED-0C7D-453F-1616-FB8A719ADDB5}"/>
                    </a:ext>
                  </a:extLst>
                </p:cNvPr>
                <p:cNvPicPr/>
                <p:nvPr/>
              </p:nvPicPr>
              <p:blipFill>
                <a:blip r:embed="rId32"/>
                <a:stretch>
                  <a:fillRect/>
                </a:stretch>
              </p:blipFill>
              <p:spPr>
                <a:xfrm>
                  <a:off x="4861937" y="5782063"/>
                  <a:ext cx="205560" cy="90360"/>
                </a:xfrm>
                <a:prstGeom prst="rect">
                  <a:avLst/>
                </a:prstGeom>
              </p:spPr>
            </p:pic>
          </mc:Fallback>
        </mc:AlternateContent>
      </p:grpSp>
      <p:grpSp>
        <p:nvGrpSpPr>
          <p:cNvPr id="47" name="Gruppieren 46">
            <a:extLst>
              <a:ext uri="{FF2B5EF4-FFF2-40B4-BE49-F238E27FC236}">
                <a16:creationId xmlns:a16="http://schemas.microsoft.com/office/drawing/2014/main" id="{69B85F69-8734-C058-495E-019221B08F58}"/>
              </a:ext>
            </a:extLst>
          </p:cNvPr>
          <p:cNvGrpSpPr/>
          <p:nvPr/>
        </p:nvGrpSpPr>
        <p:grpSpPr>
          <a:xfrm>
            <a:off x="5386457" y="5609983"/>
            <a:ext cx="2964960" cy="821880"/>
            <a:chOff x="5386457" y="5609983"/>
            <a:chExt cx="2964960" cy="821880"/>
          </a:xfrm>
        </p:grpSpPr>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3DD3AE40-A969-5445-7FED-028DC270FDA8}"/>
                    </a:ext>
                  </a:extLst>
                </p14:cNvPr>
                <p14:cNvContentPartPr/>
                <p14:nvPr/>
              </p14:nvContentPartPr>
              <p14:xfrm>
                <a:off x="5504897" y="5773783"/>
                <a:ext cx="201600" cy="148680"/>
              </p14:xfrm>
            </p:contentPart>
          </mc:Choice>
          <mc:Fallback>
            <p:pic>
              <p:nvPicPr>
                <p:cNvPr id="22" name="Freihand 21">
                  <a:extLst>
                    <a:ext uri="{FF2B5EF4-FFF2-40B4-BE49-F238E27FC236}">
                      <a16:creationId xmlns:a16="http://schemas.microsoft.com/office/drawing/2014/main" id="{3DD3AE40-A969-5445-7FED-028DC270FDA8}"/>
                    </a:ext>
                  </a:extLst>
                </p:cNvPr>
                <p:cNvPicPr/>
                <p:nvPr/>
              </p:nvPicPr>
              <p:blipFill>
                <a:blip r:embed="rId34"/>
                <a:stretch>
                  <a:fillRect/>
                </a:stretch>
              </p:blipFill>
              <p:spPr>
                <a:xfrm>
                  <a:off x="5498777" y="5767663"/>
                  <a:ext cx="213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9F31F14F-95C3-65BD-D1DA-AC73EA7412A0}"/>
                    </a:ext>
                  </a:extLst>
                </p14:cNvPr>
                <p14:cNvContentPartPr/>
                <p14:nvPr/>
              </p14:nvContentPartPr>
              <p14:xfrm>
                <a:off x="5752577" y="5753263"/>
                <a:ext cx="264600" cy="99360"/>
              </p14:xfrm>
            </p:contentPart>
          </mc:Choice>
          <mc:Fallback>
            <p:pic>
              <p:nvPicPr>
                <p:cNvPr id="23" name="Freihand 22">
                  <a:extLst>
                    <a:ext uri="{FF2B5EF4-FFF2-40B4-BE49-F238E27FC236}">
                      <a16:creationId xmlns:a16="http://schemas.microsoft.com/office/drawing/2014/main" id="{9F31F14F-95C3-65BD-D1DA-AC73EA7412A0}"/>
                    </a:ext>
                  </a:extLst>
                </p:cNvPr>
                <p:cNvPicPr/>
                <p:nvPr/>
              </p:nvPicPr>
              <p:blipFill>
                <a:blip r:embed="rId36"/>
                <a:stretch>
                  <a:fillRect/>
                </a:stretch>
              </p:blipFill>
              <p:spPr>
                <a:xfrm>
                  <a:off x="5746457" y="5747143"/>
                  <a:ext cx="276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89EEDD5E-EE23-3834-61AE-D60A18883FCF}"/>
                    </a:ext>
                  </a:extLst>
                </p14:cNvPr>
                <p14:cNvContentPartPr/>
                <p14:nvPr/>
              </p14:nvContentPartPr>
              <p14:xfrm>
                <a:off x="6073697" y="5725903"/>
                <a:ext cx="176760" cy="132480"/>
              </p14:xfrm>
            </p:contentPart>
          </mc:Choice>
          <mc:Fallback>
            <p:pic>
              <p:nvPicPr>
                <p:cNvPr id="24" name="Freihand 23">
                  <a:extLst>
                    <a:ext uri="{FF2B5EF4-FFF2-40B4-BE49-F238E27FC236}">
                      <a16:creationId xmlns:a16="http://schemas.microsoft.com/office/drawing/2014/main" id="{89EEDD5E-EE23-3834-61AE-D60A18883FCF}"/>
                    </a:ext>
                  </a:extLst>
                </p:cNvPr>
                <p:cNvPicPr/>
                <p:nvPr/>
              </p:nvPicPr>
              <p:blipFill>
                <a:blip r:embed="rId38"/>
                <a:stretch>
                  <a:fillRect/>
                </a:stretch>
              </p:blipFill>
              <p:spPr>
                <a:xfrm>
                  <a:off x="6067577" y="5719783"/>
                  <a:ext cx="189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429005CF-F68E-B80C-8C13-8C64BA9055BC}"/>
                    </a:ext>
                  </a:extLst>
                </p14:cNvPr>
                <p14:cNvContentPartPr/>
                <p14:nvPr/>
              </p14:nvContentPartPr>
              <p14:xfrm>
                <a:off x="6441977" y="5719063"/>
                <a:ext cx="61920" cy="214920"/>
              </p14:xfrm>
            </p:contentPart>
          </mc:Choice>
          <mc:Fallback>
            <p:pic>
              <p:nvPicPr>
                <p:cNvPr id="25" name="Freihand 24">
                  <a:extLst>
                    <a:ext uri="{FF2B5EF4-FFF2-40B4-BE49-F238E27FC236}">
                      <a16:creationId xmlns:a16="http://schemas.microsoft.com/office/drawing/2014/main" id="{429005CF-F68E-B80C-8C13-8C64BA9055BC}"/>
                    </a:ext>
                  </a:extLst>
                </p:cNvPr>
                <p:cNvPicPr/>
                <p:nvPr/>
              </p:nvPicPr>
              <p:blipFill>
                <a:blip r:embed="rId40"/>
                <a:stretch>
                  <a:fillRect/>
                </a:stretch>
              </p:blipFill>
              <p:spPr>
                <a:xfrm>
                  <a:off x="6435857" y="5712943"/>
                  <a:ext cx="741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F10F3027-322E-A2C7-912C-757127A12FAA}"/>
                    </a:ext>
                  </a:extLst>
                </p14:cNvPr>
                <p14:cNvContentPartPr/>
                <p14:nvPr/>
              </p14:nvContentPartPr>
              <p14:xfrm>
                <a:off x="6362777" y="5635183"/>
                <a:ext cx="165600" cy="189360"/>
              </p14:xfrm>
            </p:contentPart>
          </mc:Choice>
          <mc:Fallback>
            <p:pic>
              <p:nvPicPr>
                <p:cNvPr id="26" name="Freihand 25">
                  <a:extLst>
                    <a:ext uri="{FF2B5EF4-FFF2-40B4-BE49-F238E27FC236}">
                      <a16:creationId xmlns:a16="http://schemas.microsoft.com/office/drawing/2014/main" id="{F10F3027-322E-A2C7-912C-757127A12FAA}"/>
                    </a:ext>
                  </a:extLst>
                </p:cNvPr>
                <p:cNvPicPr/>
                <p:nvPr/>
              </p:nvPicPr>
              <p:blipFill>
                <a:blip r:embed="rId42"/>
                <a:stretch>
                  <a:fillRect/>
                </a:stretch>
              </p:blipFill>
              <p:spPr>
                <a:xfrm>
                  <a:off x="6356657" y="5629063"/>
                  <a:ext cx="1778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1D5B56D8-9A85-E17E-947C-15CBA6F5C2F9}"/>
                    </a:ext>
                  </a:extLst>
                </p14:cNvPr>
                <p14:cNvContentPartPr/>
                <p14:nvPr/>
              </p14:nvContentPartPr>
              <p14:xfrm>
                <a:off x="6580577" y="5646343"/>
                <a:ext cx="230760" cy="227880"/>
              </p14:xfrm>
            </p:contentPart>
          </mc:Choice>
          <mc:Fallback>
            <p:pic>
              <p:nvPicPr>
                <p:cNvPr id="27" name="Freihand 26">
                  <a:extLst>
                    <a:ext uri="{FF2B5EF4-FFF2-40B4-BE49-F238E27FC236}">
                      <a16:creationId xmlns:a16="http://schemas.microsoft.com/office/drawing/2014/main" id="{1D5B56D8-9A85-E17E-947C-15CBA6F5C2F9}"/>
                    </a:ext>
                  </a:extLst>
                </p:cNvPr>
                <p:cNvPicPr/>
                <p:nvPr/>
              </p:nvPicPr>
              <p:blipFill>
                <a:blip r:embed="rId44"/>
                <a:stretch>
                  <a:fillRect/>
                </a:stretch>
              </p:blipFill>
              <p:spPr>
                <a:xfrm>
                  <a:off x="6574457" y="5640223"/>
                  <a:ext cx="2430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A542B76F-6BFB-571B-CC77-059866A77A8C}"/>
                    </a:ext>
                  </a:extLst>
                </p14:cNvPr>
                <p14:cNvContentPartPr/>
                <p14:nvPr/>
              </p14:nvContentPartPr>
              <p14:xfrm>
                <a:off x="6840137" y="5689903"/>
                <a:ext cx="225000" cy="156960"/>
              </p14:xfrm>
            </p:contentPart>
          </mc:Choice>
          <mc:Fallback>
            <p:pic>
              <p:nvPicPr>
                <p:cNvPr id="28" name="Freihand 27">
                  <a:extLst>
                    <a:ext uri="{FF2B5EF4-FFF2-40B4-BE49-F238E27FC236}">
                      <a16:creationId xmlns:a16="http://schemas.microsoft.com/office/drawing/2014/main" id="{A542B76F-6BFB-571B-CC77-059866A77A8C}"/>
                    </a:ext>
                  </a:extLst>
                </p:cNvPr>
                <p:cNvPicPr/>
                <p:nvPr/>
              </p:nvPicPr>
              <p:blipFill>
                <a:blip r:embed="rId46"/>
                <a:stretch>
                  <a:fillRect/>
                </a:stretch>
              </p:blipFill>
              <p:spPr>
                <a:xfrm>
                  <a:off x="6834017" y="5683783"/>
                  <a:ext cx="237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6085B9F4-93FE-1E9A-146A-BE8011A82B83}"/>
                    </a:ext>
                  </a:extLst>
                </p14:cNvPr>
                <p14:cNvContentPartPr/>
                <p14:nvPr/>
              </p14:nvContentPartPr>
              <p14:xfrm>
                <a:off x="7235777" y="5704663"/>
                <a:ext cx="122760" cy="168120"/>
              </p14:xfrm>
            </p:contentPart>
          </mc:Choice>
          <mc:Fallback>
            <p:pic>
              <p:nvPicPr>
                <p:cNvPr id="29" name="Freihand 28">
                  <a:extLst>
                    <a:ext uri="{FF2B5EF4-FFF2-40B4-BE49-F238E27FC236}">
                      <a16:creationId xmlns:a16="http://schemas.microsoft.com/office/drawing/2014/main" id="{6085B9F4-93FE-1E9A-146A-BE8011A82B83}"/>
                    </a:ext>
                  </a:extLst>
                </p:cNvPr>
                <p:cNvPicPr/>
                <p:nvPr/>
              </p:nvPicPr>
              <p:blipFill>
                <a:blip r:embed="rId48"/>
                <a:stretch>
                  <a:fillRect/>
                </a:stretch>
              </p:blipFill>
              <p:spPr>
                <a:xfrm>
                  <a:off x="7229657" y="5698543"/>
                  <a:ext cx="135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F8D54FE6-731D-F711-EA00-C3C0B91F2CC0}"/>
                    </a:ext>
                  </a:extLst>
                </p14:cNvPr>
                <p14:cNvContentPartPr/>
                <p14:nvPr/>
              </p14:nvContentPartPr>
              <p14:xfrm>
                <a:off x="7373657" y="5618623"/>
                <a:ext cx="288360" cy="226440"/>
              </p14:xfrm>
            </p:contentPart>
          </mc:Choice>
          <mc:Fallback>
            <p:pic>
              <p:nvPicPr>
                <p:cNvPr id="31" name="Freihand 30">
                  <a:extLst>
                    <a:ext uri="{FF2B5EF4-FFF2-40B4-BE49-F238E27FC236}">
                      <a16:creationId xmlns:a16="http://schemas.microsoft.com/office/drawing/2014/main" id="{F8D54FE6-731D-F711-EA00-C3C0B91F2CC0}"/>
                    </a:ext>
                  </a:extLst>
                </p:cNvPr>
                <p:cNvPicPr/>
                <p:nvPr/>
              </p:nvPicPr>
              <p:blipFill>
                <a:blip r:embed="rId50"/>
                <a:stretch>
                  <a:fillRect/>
                </a:stretch>
              </p:blipFill>
              <p:spPr>
                <a:xfrm>
                  <a:off x="7367537" y="5612503"/>
                  <a:ext cx="3006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E423227D-0928-A8D6-ECE0-9573210D61EA}"/>
                    </a:ext>
                  </a:extLst>
                </p14:cNvPr>
                <p14:cNvContentPartPr/>
                <p14:nvPr/>
              </p14:nvContentPartPr>
              <p14:xfrm>
                <a:off x="7565537" y="5609983"/>
                <a:ext cx="28440" cy="46800"/>
              </p14:xfrm>
            </p:contentPart>
          </mc:Choice>
          <mc:Fallback>
            <p:pic>
              <p:nvPicPr>
                <p:cNvPr id="32" name="Freihand 31">
                  <a:extLst>
                    <a:ext uri="{FF2B5EF4-FFF2-40B4-BE49-F238E27FC236}">
                      <a16:creationId xmlns:a16="http://schemas.microsoft.com/office/drawing/2014/main" id="{E423227D-0928-A8D6-ECE0-9573210D61EA}"/>
                    </a:ext>
                  </a:extLst>
                </p:cNvPr>
                <p:cNvPicPr/>
                <p:nvPr/>
              </p:nvPicPr>
              <p:blipFill>
                <a:blip r:embed="rId52"/>
                <a:stretch>
                  <a:fillRect/>
                </a:stretch>
              </p:blipFill>
              <p:spPr>
                <a:xfrm>
                  <a:off x="7559417" y="5603863"/>
                  <a:ext cx="406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D39858F8-5303-F1CB-C424-CA272767B76A}"/>
                    </a:ext>
                  </a:extLst>
                </p14:cNvPr>
                <p14:cNvContentPartPr/>
                <p14:nvPr/>
              </p14:nvContentPartPr>
              <p14:xfrm>
                <a:off x="7698377" y="5677663"/>
                <a:ext cx="290880" cy="272160"/>
              </p14:xfrm>
            </p:contentPart>
          </mc:Choice>
          <mc:Fallback>
            <p:pic>
              <p:nvPicPr>
                <p:cNvPr id="33" name="Freihand 32">
                  <a:extLst>
                    <a:ext uri="{FF2B5EF4-FFF2-40B4-BE49-F238E27FC236}">
                      <a16:creationId xmlns:a16="http://schemas.microsoft.com/office/drawing/2014/main" id="{D39858F8-5303-F1CB-C424-CA272767B76A}"/>
                    </a:ext>
                  </a:extLst>
                </p:cNvPr>
                <p:cNvPicPr/>
                <p:nvPr/>
              </p:nvPicPr>
              <p:blipFill>
                <a:blip r:embed="rId54"/>
                <a:stretch>
                  <a:fillRect/>
                </a:stretch>
              </p:blipFill>
              <p:spPr>
                <a:xfrm>
                  <a:off x="7692257" y="5671543"/>
                  <a:ext cx="3031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B4D592D5-A94C-9CFC-E817-65E598CC785D}"/>
                    </a:ext>
                  </a:extLst>
                </p14:cNvPr>
                <p14:cNvContentPartPr/>
                <p14:nvPr/>
              </p14:nvContentPartPr>
              <p14:xfrm>
                <a:off x="5386457" y="6203983"/>
                <a:ext cx="382320" cy="203040"/>
              </p14:xfrm>
            </p:contentPart>
          </mc:Choice>
          <mc:Fallback>
            <p:pic>
              <p:nvPicPr>
                <p:cNvPr id="35" name="Freihand 34">
                  <a:extLst>
                    <a:ext uri="{FF2B5EF4-FFF2-40B4-BE49-F238E27FC236}">
                      <a16:creationId xmlns:a16="http://schemas.microsoft.com/office/drawing/2014/main" id="{B4D592D5-A94C-9CFC-E817-65E598CC785D}"/>
                    </a:ext>
                  </a:extLst>
                </p:cNvPr>
                <p:cNvPicPr/>
                <p:nvPr/>
              </p:nvPicPr>
              <p:blipFill>
                <a:blip r:embed="rId56"/>
                <a:stretch>
                  <a:fillRect/>
                </a:stretch>
              </p:blipFill>
              <p:spPr>
                <a:xfrm>
                  <a:off x="5380337" y="6197863"/>
                  <a:ext cx="394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234FAAE3-1286-CE59-CECB-8765973D95DB}"/>
                    </a:ext>
                  </a:extLst>
                </p14:cNvPr>
                <p14:cNvContentPartPr/>
                <p14:nvPr/>
              </p14:nvContentPartPr>
              <p14:xfrm>
                <a:off x="5625857" y="6043063"/>
                <a:ext cx="293760" cy="275760"/>
              </p14:xfrm>
            </p:contentPart>
          </mc:Choice>
          <mc:Fallback>
            <p:pic>
              <p:nvPicPr>
                <p:cNvPr id="36" name="Freihand 35">
                  <a:extLst>
                    <a:ext uri="{FF2B5EF4-FFF2-40B4-BE49-F238E27FC236}">
                      <a16:creationId xmlns:a16="http://schemas.microsoft.com/office/drawing/2014/main" id="{234FAAE3-1286-CE59-CECB-8765973D95DB}"/>
                    </a:ext>
                  </a:extLst>
                </p:cNvPr>
                <p:cNvPicPr/>
                <p:nvPr/>
              </p:nvPicPr>
              <p:blipFill>
                <a:blip r:embed="rId58"/>
                <a:stretch>
                  <a:fillRect/>
                </a:stretch>
              </p:blipFill>
              <p:spPr>
                <a:xfrm>
                  <a:off x="5619737" y="6036943"/>
                  <a:ext cx="306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21893FDB-6753-6B0D-28C1-A5A59499D8E4}"/>
                    </a:ext>
                  </a:extLst>
                </p14:cNvPr>
                <p14:cNvContentPartPr/>
                <p14:nvPr/>
              </p14:nvContentPartPr>
              <p14:xfrm>
                <a:off x="6135617" y="6042703"/>
                <a:ext cx="312120" cy="273240"/>
              </p14:xfrm>
            </p:contentPart>
          </mc:Choice>
          <mc:Fallback>
            <p:pic>
              <p:nvPicPr>
                <p:cNvPr id="37" name="Freihand 36">
                  <a:extLst>
                    <a:ext uri="{FF2B5EF4-FFF2-40B4-BE49-F238E27FC236}">
                      <a16:creationId xmlns:a16="http://schemas.microsoft.com/office/drawing/2014/main" id="{21893FDB-6753-6B0D-28C1-A5A59499D8E4}"/>
                    </a:ext>
                  </a:extLst>
                </p:cNvPr>
                <p:cNvPicPr/>
                <p:nvPr/>
              </p:nvPicPr>
              <p:blipFill>
                <a:blip r:embed="rId60"/>
                <a:stretch>
                  <a:fillRect/>
                </a:stretch>
              </p:blipFill>
              <p:spPr>
                <a:xfrm>
                  <a:off x="6129497" y="6036583"/>
                  <a:ext cx="3243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F987E519-9685-4814-7F6D-4E0C72F33B6E}"/>
                    </a:ext>
                  </a:extLst>
                </p14:cNvPr>
                <p14:cNvContentPartPr/>
                <p14:nvPr/>
              </p14:nvContentPartPr>
              <p14:xfrm>
                <a:off x="6493817" y="6137383"/>
                <a:ext cx="126360" cy="293400"/>
              </p14:xfrm>
            </p:contentPart>
          </mc:Choice>
          <mc:Fallback>
            <p:pic>
              <p:nvPicPr>
                <p:cNvPr id="39" name="Freihand 38">
                  <a:extLst>
                    <a:ext uri="{FF2B5EF4-FFF2-40B4-BE49-F238E27FC236}">
                      <a16:creationId xmlns:a16="http://schemas.microsoft.com/office/drawing/2014/main" id="{F987E519-9685-4814-7F6D-4E0C72F33B6E}"/>
                    </a:ext>
                  </a:extLst>
                </p:cNvPr>
                <p:cNvPicPr/>
                <p:nvPr/>
              </p:nvPicPr>
              <p:blipFill>
                <a:blip r:embed="rId62"/>
                <a:stretch>
                  <a:fillRect/>
                </a:stretch>
              </p:blipFill>
              <p:spPr>
                <a:xfrm>
                  <a:off x="6487697" y="6131263"/>
                  <a:ext cx="1386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6AFDF123-7FB1-1421-413C-13869F45E0D2}"/>
                    </a:ext>
                  </a:extLst>
                </p14:cNvPr>
                <p14:cNvContentPartPr/>
                <p14:nvPr/>
              </p14:nvContentPartPr>
              <p14:xfrm>
                <a:off x="6647897" y="6052063"/>
                <a:ext cx="127440" cy="236880"/>
              </p14:xfrm>
            </p:contentPart>
          </mc:Choice>
          <mc:Fallback>
            <p:pic>
              <p:nvPicPr>
                <p:cNvPr id="40" name="Freihand 39">
                  <a:extLst>
                    <a:ext uri="{FF2B5EF4-FFF2-40B4-BE49-F238E27FC236}">
                      <a16:creationId xmlns:a16="http://schemas.microsoft.com/office/drawing/2014/main" id="{6AFDF123-7FB1-1421-413C-13869F45E0D2}"/>
                    </a:ext>
                  </a:extLst>
                </p:cNvPr>
                <p:cNvPicPr/>
                <p:nvPr/>
              </p:nvPicPr>
              <p:blipFill>
                <a:blip r:embed="rId64"/>
                <a:stretch>
                  <a:fillRect/>
                </a:stretch>
              </p:blipFill>
              <p:spPr>
                <a:xfrm>
                  <a:off x="6641777" y="6045943"/>
                  <a:ext cx="1396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BE6910D7-94B2-F11F-999C-F97D4A2299DB}"/>
                    </a:ext>
                  </a:extLst>
                </p14:cNvPr>
                <p14:cNvContentPartPr/>
                <p14:nvPr/>
              </p14:nvContentPartPr>
              <p14:xfrm>
                <a:off x="6794417" y="5957023"/>
                <a:ext cx="224280" cy="306000"/>
              </p14:xfrm>
            </p:contentPart>
          </mc:Choice>
          <mc:Fallback>
            <p:pic>
              <p:nvPicPr>
                <p:cNvPr id="41" name="Freihand 40">
                  <a:extLst>
                    <a:ext uri="{FF2B5EF4-FFF2-40B4-BE49-F238E27FC236}">
                      <a16:creationId xmlns:a16="http://schemas.microsoft.com/office/drawing/2014/main" id="{BE6910D7-94B2-F11F-999C-F97D4A2299DB}"/>
                    </a:ext>
                  </a:extLst>
                </p:cNvPr>
                <p:cNvPicPr/>
                <p:nvPr/>
              </p:nvPicPr>
              <p:blipFill>
                <a:blip r:embed="rId66"/>
                <a:stretch>
                  <a:fillRect/>
                </a:stretch>
              </p:blipFill>
              <p:spPr>
                <a:xfrm>
                  <a:off x="6788297" y="5950903"/>
                  <a:ext cx="2365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A445A756-DD4D-AA03-360D-A029FD0E289F}"/>
                    </a:ext>
                  </a:extLst>
                </p14:cNvPr>
                <p14:cNvContentPartPr/>
                <p14:nvPr/>
              </p14:nvContentPartPr>
              <p14:xfrm>
                <a:off x="7198337" y="6146023"/>
                <a:ext cx="233280" cy="147240"/>
              </p14:xfrm>
            </p:contentPart>
          </mc:Choice>
          <mc:Fallback>
            <p:pic>
              <p:nvPicPr>
                <p:cNvPr id="42" name="Freihand 41">
                  <a:extLst>
                    <a:ext uri="{FF2B5EF4-FFF2-40B4-BE49-F238E27FC236}">
                      <a16:creationId xmlns:a16="http://schemas.microsoft.com/office/drawing/2014/main" id="{A445A756-DD4D-AA03-360D-A029FD0E289F}"/>
                    </a:ext>
                  </a:extLst>
                </p:cNvPr>
                <p:cNvPicPr/>
                <p:nvPr/>
              </p:nvPicPr>
              <p:blipFill>
                <a:blip r:embed="rId68"/>
                <a:stretch>
                  <a:fillRect/>
                </a:stretch>
              </p:blipFill>
              <p:spPr>
                <a:xfrm>
                  <a:off x="7192217" y="6139903"/>
                  <a:ext cx="245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955C17DB-D36E-CA26-8E6B-77D86B78280D}"/>
                    </a:ext>
                  </a:extLst>
                </p14:cNvPr>
                <p14:cNvContentPartPr/>
                <p14:nvPr/>
              </p14:nvContentPartPr>
              <p14:xfrm>
                <a:off x="7455377" y="6107143"/>
                <a:ext cx="64800" cy="162000"/>
              </p14:xfrm>
            </p:contentPart>
          </mc:Choice>
          <mc:Fallback>
            <p:pic>
              <p:nvPicPr>
                <p:cNvPr id="43" name="Freihand 42">
                  <a:extLst>
                    <a:ext uri="{FF2B5EF4-FFF2-40B4-BE49-F238E27FC236}">
                      <a16:creationId xmlns:a16="http://schemas.microsoft.com/office/drawing/2014/main" id="{955C17DB-D36E-CA26-8E6B-77D86B78280D}"/>
                    </a:ext>
                  </a:extLst>
                </p:cNvPr>
                <p:cNvPicPr/>
                <p:nvPr/>
              </p:nvPicPr>
              <p:blipFill>
                <a:blip r:embed="rId70"/>
                <a:stretch>
                  <a:fillRect/>
                </a:stretch>
              </p:blipFill>
              <p:spPr>
                <a:xfrm>
                  <a:off x="7449257" y="6101023"/>
                  <a:ext cx="77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657813F6-DE1F-FF4C-BAAD-8F7FFC8073A2}"/>
                    </a:ext>
                  </a:extLst>
                </p14:cNvPr>
                <p14:cNvContentPartPr/>
                <p14:nvPr/>
              </p14:nvContentPartPr>
              <p14:xfrm>
                <a:off x="7580657" y="5851543"/>
                <a:ext cx="770760" cy="580320"/>
              </p14:xfrm>
            </p:contentPart>
          </mc:Choice>
          <mc:Fallback>
            <p:pic>
              <p:nvPicPr>
                <p:cNvPr id="44" name="Freihand 43">
                  <a:extLst>
                    <a:ext uri="{FF2B5EF4-FFF2-40B4-BE49-F238E27FC236}">
                      <a16:creationId xmlns:a16="http://schemas.microsoft.com/office/drawing/2014/main" id="{657813F6-DE1F-FF4C-BAAD-8F7FFC8073A2}"/>
                    </a:ext>
                  </a:extLst>
                </p:cNvPr>
                <p:cNvPicPr/>
                <p:nvPr/>
              </p:nvPicPr>
              <p:blipFill>
                <a:blip r:embed="rId72"/>
                <a:stretch>
                  <a:fillRect/>
                </a:stretch>
              </p:blipFill>
              <p:spPr>
                <a:xfrm>
                  <a:off x="7574537" y="5845423"/>
                  <a:ext cx="783000" cy="592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8B0DB43B-025E-3E8F-C75F-F6A4AE66D92D}"/>
                    </a:ext>
                  </a:extLst>
                </p14:cNvPr>
                <p14:cNvContentPartPr/>
                <p14:nvPr/>
              </p14:nvContentPartPr>
              <p14:xfrm>
                <a:off x="8000777" y="5895463"/>
                <a:ext cx="22680" cy="23760"/>
              </p14:xfrm>
            </p:contentPart>
          </mc:Choice>
          <mc:Fallback>
            <p:pic>
              <p:nvPicPr>
                <p:cNvPr id="45" name="Freihand 44">
                  <a:extLst>
                    <a:ext uri="{FF2B5EF4-FFF2-40B4-BE49-F238E27FC236}">
                      <a16:creationId xmlns:a16="http://schemas.microsoft.com/office/drawing/2014/main" id="{8B0DB43B-025E-3E8F-C75F-F6A4AE66D92D}"/>
                    </a:ext>
                  </a:extLst>
                </p:cNvPr>
                <p:cNvPicPr/>
                <p:nvPr/>
              </p:nvPicPr>
              <p:blipFill>
                <a:blip r:embed="rId74"/>
                <a:stretch>
                  <a:fillRect/>
                </a:stretch>
              </p:blipFill>
              <p:spPr>
                <a:xfrm>
                  <a:off x="7994657" y="5889343"/>
                  <a:ext cx="3492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07483F20-3308-D498-0424-0DBEEB802B4C}"/>
                  </a:ext>
                </a:extLst>
              </p14:cNvPr>
              <p14:cNvContentPartPr/>
              <p14:nvPr/>
            </p14:nvContentPartPr>
            <p14:xfrm>
              <a:off x="1610417" y="1283503"/>
              <a:ext cx="6549120" cy="3371760"/>
            </p14:xfrm>
          </p:contentPart>
        </mc:Choice>
        <mc:Fallback>
          <p:pic>
            <p:nvPicPr>
              <p:cNvPr id="46" name="Freihand 45">
                <a:extLst>
                  <a:ext uri="{FF2B5EF4-FFF2-40B4-BE49-F238E27FC236}">
                    <a16:creationId xmlns:a16="http://schemas.microsoft.com/office/drawing/2014/main" id="{07483F20-3308-D498-0424-0DBEEB802B4C}"/>
                  </a:ext>
                </a:extLst>
              </p:cNvPr>
              <p:cNvPicPr/>
              <p:nvPr/>
            </p:nvPicPr>
            <p:blipFill>
              <a:blip r:embed="rId76"/>
              <a:stretch>
                <a:fillRect/>
              </a:stretch>
            </p:blipFill>
            <p:spPr>
              <a:xfrm>
                <a:off x="1604297" y="1277383"/>
                <a:ext cx="6561360" cy="3384000"/>
              </a:xfrm>
              <a:prstGeom prst="rect">
                <a:avLst/>
              </a:prstGeom>
            </p:spPr>
          </p:pic>
        </mc:Fallback>
      </mc:AlternateContent>
    </p:spTree>
    <p:extLst>
      <p:ext uri="{BB962C8B-B14F-4D97-AF65-F5344CB8AC3E}">
        <p14:creationId xmlns:p14="http://schemas.microsoft.com/office/powerpoint/2010/main" val="2161021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86A1D37-C13A-8386-73AE-AFE1A9208FDD}"/>
                  </a:ext>
                </a:extLst>
              </p14:cNvPr>
              <p14:cNvContentPartPr/>
              <p14:nvPr/>
            </p14:nvContentPartPr>
            <p14:xfrm>
              <a:off x="3409697" y="2016463"/>
              <a:ext cx="2967840" cy="43200"/>
            </p14:xfrm>
          </p:contentPart>
        </mc:Choice>
        <mc:Fallback>
          <p:pic>
            <p:nvPicPr>
              <p:cNvPr id="2" name="Freihand 1">
                <a:extLst>
                  <a:ext uri="{FF2B5EF4-FFF2-40B4-BE49-F238E27FC236}">
                    <a16:creationId xmlns:a16="http://schemas.microsoft.com/office/drawing/2014/main" id="{C86A1D37-C13A-8386-73AE-AFE1A9208FDD}"/>
                  </a:ext>
                </a:extLst>
              </p:cNvPr>
              <p:cNvPicPr/>
              <p:nvPr/>
            </p:nvPicPr>
            <p:blipFill>
              <a:blip r:embed="rId4"/>
              <a:stretch>
                <a:fillRect/>
              </a:stretch>
            </p:blipFill>
            <p:spPr>
              <a:xfrm>
                <a:off x="3403577" y="2010343"/>
                <a:ext cx="2980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79C4E9B1-2585-1A82-2867-1970221578EE}"/>
                  </a:ext>
                </a:extLst>
              </p14:cNvPr>
              <p14:cNvContentPartPr/>
              <p14:nvPr/>
            </p14:nvContentPartPr>
            <p14:xfrm>
              <a:off x="704297" y="3036703"/>
              <a:ext cx="4398840" cy="71640"/>
            </p14:xfrm>
          </p:contentPart>
        </mc:Choice>
        <mc:Fallback>
          <p:pic>
            <p:nvPicPr>
              <p:cNvPr id="6" name="Freihand 5">
                <a:extLst>
                  <a:ext uri="{FF2B5EF4-FFF2-40B4-BE49-F238E27FC236}">
                    <a16:creationId xmlns:a16="http://schemas.microsoft.com/office/drawing/2014/main" id="{79C4E9B1-2585-1A82-2867-1970221578EE}"/>
                  </a:ext>
                </a:extLst>
              </p:cNvPr>
              <p:cNvPicPr/>
              <p:nvPr/>
            </p:nvPicPr>
            <p:blipFill>
              <a:blip r:embed="rId6"/>
              <a:stretch>
                <a:fillRect/>
              </a:stretch>
            </p:blipFill>
            <p:spPr>
              <a:xfrm>
                <a:off x="698177" y="3030583"/>
                <a:ext cx="4411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B1F54E5-14CC-9916-EB73-A1A8788CAF3A}"/>
                  </a:ext>
                </a:extLst>
              </p14:cNvPr>
              <p14:cNvContentPartPr/>
              <p14:nvPr/>
            </p14:nvContentPartPr>
            <p14:xfrm>
              <a:off x="1309097" y="3801343"/>
              <a:ext cx="3390840" cy="155880"/>
            </p14:xfrm>
          </p:contentPart>
        </mc:Choice>
        <mc:Fallback>
          <p:pic>
            <p:nvPicPr>
              <p:cNvPr id="7" name="Freihand 6">
                <a:extLst>
                  <a:ext uri="{FF2B5EF4-FFF2-40B4-BE49-F238E27FC236}">
                    <a16:creationId xmlns:a16="http://schemas.microsoft.com/office/drawing/2014/main" id="{CB1F54E5-14CC-9916-EB73-A1A8788CAF3A}"/>
                  </a:ext>
                </a:extLst>
              </p:cNvPr>
              <p:cNvPicPr/>
              <p:nvPr/>
            </p:nvPicPr>
            <p:blipFill>
              <a:blip r:embed="rId8"/>
              <a:stretch>
                <a:fillRect/>
              </a:stretch>
            </p:blipFill>
            <p:spPr>
              <a:xfrm>
                <a:off x="1302977" y="3795223"/>
                <a:ext cx="3403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9AE538B-8BC0-93B9-330C-5DEFC037E0C7}"/>
                  </a:ext>
                </a:extLst>
              </p14:cNvPr>
              <p14:cNvContentPartPr/>
              <p14:nvPr/>
            </p14:nvContentPartPr>
            <p14:xfrm>
              <a:off x="597737" y="4887103"/>
              <a:ext cx="3102120" cy="74520"/>
            </p14:xfrm>
          </p:contentPart>
        </mc:Choice>
        <mc:Fallback>
          <p:pic>
            <p:nvPicPr>
              <p:cNvPr id="8" name="Freihand 7">
                <a:extLst>
                  <a:ext uri="{FF2B5EF4-FFF2-40B4-BE49-F238E27FC236}">
                    <a16:creationId xmlns:a16="http://schemas.microsoft.com/office/drawing/2014/main" id="{E9AE538B-8BC0-93B9-330C-5DEFC037E0C7}"/>
                  </a:ext>
                </a:extLst>
              </p:cNvPr>
              <p:cNvPicPr/>
              <p:nvPr/>
            </p:nvPicPr>
            <p:blipFill>
              <a:blip r:embed="rId10"/>
              <a:stretch>
                <a:fillRect/>
              </a:stretch>
            </p:blipFill>
            <p:spPr>
              <a:xfrm>
                <a:off x="591617" y="4880983"/>
                <a:ext cx="3114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7031677-E9D5-BA9A-E587-E72F1C9FA75F}"/>
                  </a:ext>
                </a:extLst>
              </p14:cNvPr>
              <p14:cNvContentPartPr/>
              <p14:nvPr/>
            </p14:nvContentPartPr>
            <p14:xfrm>
              <a:off x="4773377" y="5009143"/>
              <a:ext cx="2269440" cy="51840"/>
            </p14:xfrm>
          </p:contentPart>
        </mc:Choice>
        <mc:Fallback>
          <p:pic>
            <p:nvPicPr>
              <p:cNvPr id="9" name="Freihand 8">
                <a:extLst>
                  <a:ext uri="{FF2B5EF4-FFF2-40B4-BE49-F238E27FC236}">
                    <a16:creationId xmlns:a16="http://schemas.microsoft.com/office/drawing/2014/main" id="{E7031677-E9D5-BA9A-E587-E72F1C9FA75F}"/>
                  </a:ext>
                </a:extLst>
              </p:cNvPr>
              <p:cNvPicPr/>
              <p:nvPr/>
            </p:nvPicPr>
            <p:blipFill>
              <a:blip r:embed="rId12"/>
              <a:stretch>
                <a:fillRect/>
              </a:stretch>
            </p:blipFill>
            <p:spPr>
              <a:xfrm>
                <a:off x="4767257" y="5003023"/>
                <a:ext cx="2281680" cy="64080"/>
              </a:xfrm>
              <a:prstGeom prst="rect">
                <a:avLst/>
              </a:prstGeom>
            </p:spPr>
          </p:pic>
        </mc:Fallback>
      </mc:AlternateContent>
      <p:grpSp>
        <p:nvGrpSpPr>
          <p:cNvPr id="60" name="Gruppieren 59">
            <a:extLst>
              <a:ext uri="{FF2B5EF4-FFF2-40B4-BE49-F238E27FC236}">
                <a16:creationId xmlns:a16="http://schemas.microsoft.com/office/drawing/2014/main" id="{8A41C9B3-4B81-20AE-84E3-2FF75C2699B0}"/>
              </a:ext>
            </a:extLst>
          </p:cNvPr>
          <p:cNvGrpSpPr/>
          <p:nvPr/>
        </p:nvGrpSpPr>
        <p:grpSpPr>
          <a:xfrm>
            <a:off x="7548257" y="869143"/>
            <a:ext cx="3940560" cy="5002200"/>
            <a:chOff x="7548257" y="869143"/>
            <a:chExt cx="3940560" cy="500220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80A2DEF-F2DE-5B83-BA8C-E7ACA3EBBA17}"/>
                    </a:ext>
                  </a:extLst>
                </p14:cNvPr>
                <p14:cNvContentPartPr/>
                <p14:nvPr/>
              </p14:nvContentPartPr>
              <p14:xfrm>
                <a:off x="7548257" y="1737103"/>
                <a:ext cx="1218240" cy="4134240"/>
              </p14:xfrm>
            </p:contentPart>
          </mc:Choice>
          <mc:Fallback>
            <p:pic>
              <p:nvPicPr>
                <p:cNvPr id="10" name="Freihand 9">
                  <a:extLst>
                    <a:ext uri="{FF2B5EF4-FFF2-40B4-BE49-F238E27FC236}">
                      <a16:creationId xmlns:a16="http://schemas.microsoft.com/office/drawing/2014/main" id="{080A2DEF-F2DE-5B83-BA8C-E7ACA3EBBA17}"/>
                    </a:ext>
                  </a:extLst>
                </p:cNvPr>
                <p:cNvPicPr/>
                <p:nvPr/>
              </p:nvPicPr>
              <p:blipFill>
                <a:blip r:embed="rId14"/>
                <a:stretch>
                  <a:fillRect/>
                </a:stretch>
              </p:blipFill>
              <p:spPr>
                <a:xfrm>
                  <a:off x="7542137" y="1730983"/>
                  <a:ext cx="1230480" cy="4146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4AD7AF2-C480-9E59-D79F-7A66B30E8938}"/>
                    </a:ext>
                  </a:extLst>
                </p14:cNvPr>
                <p14:cNvContentPartPr/>
                <p14:nvPr/>
              </p14:nvContentPartPr>
              <p14:xfrm>
                <a:off x="8740577" y="1582663"/>
                <a:ext cx="158760" cy="337680"/>
              </p14:xfrm>
            </p:contentPart>
          </mc:Choice>
          <mc:Fallback>
            <p:pic>
              <p:nvPicPr>
                <p:cNvPr id="11" name="Freihand 10">
                  <a:extLst>
                    <a:ext uri="{FF2B5EF4-FFF2-40B4-BE49-F238E27FC236}">
                      <a16:creationId xmlns:a16="http://schemas.microsoft.com/office/drawing/2014/main" id="{E4AD7AF2-C480-9E59-D79F-7A66B30E8938}"/>
                    </a:ext>
                  </a:extLst>
                </p:cNvPr>
                <p:cNvPicPr/>
                <p:nvPr/>
              </p:nvPicPr>
              <p:blipFill>
                <a:blip r:embed="rId16"/>
                <a:stretch>
                  <a:fillRect/>
                </a:stretch>
              </p:blipFill>
              <p:spPr>
                <a:xfrm>
                  <a:off x="8734457" y="1576543"/>
                  <a:ext cx="17100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B8CE5D5-718C-FA4F-9EA6-A310146C6773}"/>
                    </a:ext>
                  </a:extLst>
                </p14:cNvPr>
                <p14:cNvContentPartPr/>
                <p14:nvPr/>
              </p14:nvContentPartPr>
              <p14:xfrm>
                <a:off x="9148097" y="1497703"/>
                <a:ext cx="112320" cy="106920"/>
              </p14:xfrm>
            </p:contentPart>
          </mc:Choice>
          <mc:Fallback>
            <p:pic>
              <p:nvPicPr>
                <p:cNvPr id="12" name="Freihand 11">
                  <a:extLst>
                    <a:ext uri="{FF2B5EF4-FFF2-40B4-BE49-F238E27FC236}">
                      <a16:creationId xmlns:a16="http://schemas.microsoft.com/office/drawing/2014/main" id="{4B8CE5D5-718C-FA4F-9EA6-A310146C6773}"/>
                    </a:ext>
                  </a:extLst>
                </p:cNvPr>
                <p:cNvPicPr/>
                <p:nvPr/>
              </p:nvPicPr>
              <p:blipFill>
                <a:blip r:embed="rId18"/>
                <a:stretch>
                  <a:fillRect/>
                </a:stretch>
              </p:blipFill>
              <p:spPr>
                <a:xfrm>
                  <a:off x="9141977" y="1491583"/>
                  <a:ext cx="124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34883B9-815E-A6CA-91B8-75861C457230}"/>
                    </a:ext>
                  </a:extLst>
                </p14:cNvPr>
                <p14:cNvContentPartPr/>
                <p14:nvPr/>
              </p14:nvContentPartPr>
              <p14:xfrm>
                <a:off x="9276257" y="1448383"/>
                <a:ext cx="29160" cy="323640"/>
              </p14:xfrm>
            </p:contentPart>
          </mc:Choice>
          <mc:Fallback>
            <p:pic>
              <p:nvPicPr>
                <p:cNvPr id="13" name="Freihand 12">
                  <a:extLst>
                    <a:ext uri="{FF2B5EF4-FFF2-40B4-BE49-F238E27FC236}">
                      <a16:creationId xmlns:a16="http://schemas.microsoft.com/office/drawing/2014/main" id="{B34883B9-815E-A6CA-91B8-75861C457230}"/>
                    </a:ext>
                  </a:extLst>
                </p:cNvPr>
                <p:cNvPicPr/>
                <p:nvPr/>
              </p:nvPicPr>
              <p:blipFill>
                <a:blip r:embed="rId20"/>
                <a:stretch>
                  <a:fillRect/>
                </a:stretch>
              </p:blipFill>
              <p:spPr>
                <a:xfrm>
                  <a:off x="9270137" y="1442263"/>
                  <a:ext cx="414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DA145C1E-19FC-D45D-A881-2373BDE6C380}"/>
                    </a:ext>
                  </a:extLst>
                </p14:cNvPr>
                <p14:cNvContentPartPr/>
                <p14:nvPr/>
              </p14:nvContentPartPr>
              <p14:xfrm>
                <a:off x="9404417" y="1291783"/>
                <a:ext cx="70200" cy="345960"/>
              </p14:xfrm>
            </p:contentPart>
          </mc:Choice>
          <mc:Fallback>
            <p:pic>
              <p:nvPicPr>
                <p:cNvPr id="14" name="Freihand 13">
                  <a:extLst>
                    <a:ext uri="{FF2B5EF4-FFF2-40B4-BE49-F238E27FC236}">
                      <a16:creationId xmlns:a16="http://schemas.microsoft.com/office/drawing/2014/main" id="{DA145C1E-19FC-D45D-A881-2373BDE6C380}"/>
                    </a:ext>
                  </a:extLst>
                </p:cNvPr>
                <p:cNvPicPr/>
                <p:nvPr/>
              </p:nvPicPr>
              <p:blipFill>
                <a:blip r:embed="rId22"/>
                <a:stretch>
                  <a:fillRect/>
                </a:stretch>
              </p:blipFill>
              <p:spPr>
                <a:xfrm>
                  <a:off x="9398297" y="1285663"/>
                  <a:ext cx="8244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80FFC33-0AE7-B184-6A64-93024F3787FA}"/>
                    </a:ext>
                  </a:extLst>
                </p14:cNvPr>
                <p14:cNvContentPartPr/>
                <p14:nvPr/>
              </p14:nvContentPartPr>
              <p14:xfrm>
                <a:off x="9594497" y="1372063"/>
                <a:ext cx="150480" cy="316800"/>
              </p14:xfrm>
            </p:contentPart>
          </mc:Choice>
          <mc:Fallback>
            <p:pic>
              <p:nvPicPr>
                <p:cNvPr id="15" name="Freihand 14">
                  <a:extLst>
                    <a:ext uri="{FF2B5EF4-FFF2-40B4-BE49-F238E27FC236}">
                      <a16:creationId xmlns:a16="http://schemas.microsoft.com/office/drawing/2014/main" id="{C80FFC33-0AE7-B184-6A64-93024F3787FA}"/>
                    </a:ext>
                  </a:extLst>
                </p:cNvPr>
                <p:cNvPicPr/>
                <p:nvPr/>
              </p:nvPicPr>
              <p:blipFill>
                <a:blip r:embed="rId24"/>
                <a:stretch>
                  <a:fillRect/>
                </a:stretch>
              </p:blipFill>
              <p:spPr>
                <a:xfrm>
                  <a:off x="9588377" y="1365943"/>
                  <a:ext cx="1627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E2C9F7D8-33A5-BCB8-FFE5-C7F36C1BDD6F}"/>
                    </a:ext>
                  </a:extLst>
                </p14:cNvPr>
                <p14:cNvContentPartPr/>
                <p14:nvPr/>
              </p14:nvContentPartPr>
              <p14:xfrm>
                <a:off x="9833537" y="1144183"/>
                <a:ext cx="119520" cy="433080"/>
              </p14:xfrm>
            </p:contentPart>
          </mc:Choice>
          <mc:Fallback>
            <p:pic>
              <p:nvPicPr>
                <p:cNvPr id="16" name="Freihand 15">
                  <a:extLst>
                    <a:ext uri="{FF2B5EF4-FFF2-40B4-BE49-F238E27FC236}">
                      <a16:creationId xmlns:a16="http://schemas.microsoft.com/office/drawing/2014/main" id="{E2C9F7D8-33A5-BCB8-FFE5-C7F36C1BDD6F}"/>
                    </a:ext>
                  </a:extLst>
                </p:cNvPr>
                <p:cNvPicPr/>
                <p:nvPr/>
              </p:nvPicPr>
              <p:blipFill>
                <a:blip r:embed="rId26"/>
                <a:stretch>
                  <a:fillRect/>
                </a:stretch>
              </p:blipFill>
              <p:spPr>
                <a:xfrm>
                  <a:off x="9827417" y="1138063"/>
                  <a:ext cx="13176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A32C6D9E-AA3D-BD3C-A5E2-585D1C168D12}"/>
                    </a:ext>
                  </a:extLst>
                </p14:cNvPr>
                <p14:cNvContentPartPr/>
                <p14:nvPr/>
              </p14:nvContentPartPr>
              <p14:xfrm>
                <a:off x="9634817" y="1054903"/>
                <a:ext cx="15120" cy="174240"/>
              </p14:xfrm>
            </p:contentPart>
          </mc:Choice>
          <mc:Fallback>
            <p:pic>
              <p:nvPicPr>
                <p:cNvPr id="19" name="Freihand 18">
                  <a:extLst>
                    <a:ext uri="{FF2B5EF4-FFF2-40B4-BE49-F238E27FC236}">
                      <a16:creationId xmlns:a16="http://schemas.microsoft.com/office/drawing/2014/main" id="{A32C6D9E-AA3D-BD3C-A5E2-585D1C168D12}"/>
                    </a:ext>
                  </a:extLst>
                </p:cNvPr>
                <p:cNvPicPr/>
                <p:nvPr/>
              </p:nvPicPr>
              <p:blipFill>
                <a:blip r:embed="rId28"/>
                <a:stretch>
                  <a:fillRect/>
                </a:stretch>
              </p:blipFill>
              <p:spPr>
                <a:xfrm>
                  <a:off x="9628697" y="1048783"/>
                  <a:ext cx="27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282AB85C-125C-2D81-1D07-5A8902FA55B4}"/>
                    </a:ext>
                  </a:extLst>
                </p14:cNvPr>
                <p14:cNvContentPartPr/>
                <p14:nvPr/>
              </p14:nvContentPartPr>
              <p14:xfrm>
                <a:off x="9553097" y="1085863"/>
                <a:ext cx="177120" cy="68040"/>
              </p14:xfrm>
            </p:contentPart>
          </mc:Choice>
          <mc:Fallback>
            <p:pic>
              <p:nvPicPr>
                <p:cNvPr id="20" name="Freihand 19">
                  <a:extLst>
                    <a:ext uri="{FF2B5EF4-FFF2-40B4-BE49-F238E27FC236}">
                      <a16:creationId xmlns:a16="http://schemas.microsoft.com/office/drawing/2014/main" id="{282AB85C-125C-2D81-1D07-5A8902FA55B4}"/>
                    </a:ext>
                  </a:extLst>
                </p:cNvPr>
                <p:cNvPicPr/>
                <p:nvPr/>
              </p:nvPicPr>
              <p:blipFill>
                <a:blip r:embed="rId30"/>
                <a:stretch>
                  <a:fillRect/>
                </a:stretch>
              </p:blipFill>
              <p:spPr>
                <a:xfrm>
                  <a:off x="9546977" y="1079743"/>
                  <a:ext cx="189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B674813C-2A0B-6794-15ED-E5FA125C752A}"/>
                    </a:ext>
                  </a:extLst>
                </p14:cNvPr>
                <p14:cNvContentPartPr/>
                <p14:nvPr/>
              </p14:nvContentPartPr>
              <p14:xfrm>
                <a:off x="9527897" y="1266943"/>
                <a:ext cx="79200" cy="63000"/>
              </p14:xfrm>
            </p:contentPart>
          </mc:Choice>
          <mc:Fallback>
            <p:pic>
              <p:nvPicPr>
                <p:cNvPr id="21" name="Freihand 20">
                  <a:extLst>
                    <a:ext uri="{FF2B5EF4-FFF2-40B4-BE49-F238E27FC236}">
                      <a16:creationId xmlns:a16="http://schemas.microsoft.com/office/drawing/2014/main" id="{B674813C-2A0B-6794-15ED-E5FA125C752A}"/>
                    </a:ext>
                  </a:extLst>
                </p:cNvPr>
                <p:cNvPicPr/>
                <p:nvPr/>
              </p:nvPicPr>
              <p:blipFill>
                <a:blip r:embed="rId32"/>
                <a:stretch>
                  <a:fillRect/>
                </a:stretch>
              </p:blipFill>
              <p:spPr>
                <a:xfrm>
                  <a:off x="9521777" y="1260823"/>
                  <a:ext cx="91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84DA412A-B9D7-DF0F-7B78-EA230A31D518}"/>
                    </a:ext>
                  </a:extLst>
                </p14:cNvPr>
                <p14:cNvContentPartPr/>
                <p14:nvPr/>
              </p14:nvContentPartPr>
              <p14:xfrm>
                <a:off x="9802217" y="869143"/>
                <a:ext cx="55800" cy="177840"/>
              </p14:xfrm>
            </p:contentPart>
          </mc:Choice>
          <mc:Fallback>
            <p:pic>
              <p:nvPicPr>
                <p:cNvPr id="22" name="Freihand 21">
                  <a:extLst>
                    <a:ext uri="{FF2B5EF4-FFF2-40B4-BE49-F238E27FC236}">
                      <a16:creationId xmlns:a16="http://schemas.microsoft.com/office/drawing/2014/main" id="{84DA412A-B9D7-DF0F-7B78-EA230A31D518}"/>
                    </a:ext>
                  </a:extLst>
                </p:cNvPr>
                <p:cNvPicPr/>
                <p:nvPr/>
              </p:nvPicPr>
              <p:blipFill>
                <a:blip r:embed="rId34"/>
                <a:stretch>
                  <a:fillRect/>
                </a:stretch>
              </p:blipFill>
              <p:spPr>
                <a:xfrm>
                  <a:off x="9796097" y="863023"/>
                  <a:ext cx="680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80180CAF-D9B0-2E80-C7F7-BC1D91741A3F}"/>
                    </a:ext>
                  </a:extLst>
                </p14:cNvPr>
                <p14:cNvContentPartPr/>
                <p14:nvPr/>
              </p14:nvContentPartPr>
              <p14:xfrm>
                <a:off x="8778017" y="2161903"/>
                <a:ext cx="231480" cy="209880"/>
              </p14:xfrm>
            </p:contentPart>
          </mc:Choice>
          <mc:Fallback>
            <p:pic>
              <p:nvPicPr>
                <p:cNvPr id="24" name="Freihand 23">
                  <a:extLst>
                    <a:ext uri="{FF2B5EF4-FFF2-40B4-BE49-F238E27FC236}">
                      <a16:creationId xmlns:a16="http://schemas.microsoft.com/office/drawing/2014/main" id="{80180CAF-D9B0-2E80-C7F7-BC1D91741A3F}"/>
                    </a:ext>
                  </a:extLst>
                </p:cNvPr>
                <p:cNvPicPr/>
                <p:nvPr/>
              </p:nvPicPr>
              <p:blipFill>
                <a:blip r:embed="rId36"/>
                <a:stretch>
                  <a:fillRect/>
                </a:stretch>
              </p:blipFill>
              <p:spPr>
                <a:xfrm>
                  <a:off x="8771897" y="2155783"/>
                  <a:ext cx="2437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AF8D388D-6070-86D1-4947-ADE915A9F79E}"/>
                    </a:ext>
                  </a:extLst>
                </p14:cNvPr>
                <p14:cNvContentPartPr/>
                <p14:nvPr/>
              </p14:nvContentPartPr>
              <p14:xfrm>
                <a:off x="9057377" y="2118703"/>
                <a:ext cx="50040" cy="195840"/>
              </p14:xfrm>
            </p:contentPart>
          </mc:Choice>
          <mc:Fallback>
            <p:pic>
              <p:nvPicPr>
                <p:cNvPr id="25" name="Freihand 24">
                  <a:extLst>
                    <a:ext uri="{FF2B5EF4-FFF2-40B4-BE49-F238E27FC236}">
                      <a16:creationId xmlns:a16="http://schemas.microsoft.com/office/drawing/2014/main" id="{AF8D388D-6070-86D1-4947-ADE915A9F79E}"/>
                    </a:ext>
                  </a:extLst>
                </p:cNvPr>
                <p:cNvPicPr/>
                <p:nvPr/>
              </p:nvPicPr>
              <p:blipFill>
                <a:blip r:embed="rId38"/>
                <a:stretch>
                  <a:fillRect/>
                </a:stretch>
              </p:blipFill>
              <p:spPr>
                <a:xfrm>
                  <a:off x="9051257" y="2112583"/>
                  <a:ext cx="62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A4A1E4A3-4BDC-8DC1-E48D-2F36D5E563F0}"/>
                    </a:ext>
                  </a:extLst>
                </p14:cNvPr>
                <p14:cNvContentPartPr/>
                <p14:nvPr/>
              </p14:nvContentPartPr>
              <p14:xfrm>
                <a:off x="9128657" y="1991623"/>
                <a:ext cx="137520" cy="260280"/>
              </p14:xfrm>
            </p:contentPart>
          </mc:Choice>
          <mc:Fallback>
            <p:pic>
              <p:nvPicPr>
                <p:cNvPr id="26" name="Freihand 25">
                  <a:extLst>
                    <a:ext uri="{FF2B5EF4-FFF2-40B4-BE49-F238E27FC236}">
                      <a16:creationId xmlns:a16="http://schemas.microsoft.com/office/drawing/2014/main" id="{A4A1E4A3-4BDC-8DC1-E48D-2F36D5E563F0}"/>
                    </a:ext>
                  </a:extLst>
                </p:cNvPr>
                <p:cNvPicPr/>
                <p:nvPr/>
              </p:nvPicPr>
              <p:blipFill>
                <a:blip r:embed="rId40"/>
                <a:stretch>
                  <a:fillRect/>
                </a:stretch>
              </p:blipFill>
              <p:spPr>
                <a:xfrm>
                  <a:off x="9122537" y="1985503"/>
                  <a:ext cx="1497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223C887E-85A9-5055-F795-BBE143965450}"/>
                    </a:ext>
                  </a:extLst>
                </p14:cNvPr>
                <p14:cNvContentPartPr/>
                <p14:nvPr/>
              </p14:nvContentPartPr>
              <p14:xfrm>
                <a:off x="9275897" y="1936183"/>
                <a:ext cx="347040" cy="285120"/>
              </p14:xfrm>
            </p:contentPart>
          </mc:Choice>
          <mc:Fallback>
            <p:pic>
              <p:nvPicPr>
                <p:cNvPr id="27" name="Freihand 26">
                  <a:extLst>
                    <a:ext uri="{FF2B5EF4-FFF2-40B4-BE49-F238E27FC236}">
                      <a16:creationId xmlns:a16="http://schemas.microsoft.com/office/drawing/2014/main" id="{223C887E-85A9-5055-F795-BBE143965450}"/>
                    </a:ext>
                  </a:extLst>
                </p:cNvPr>
                <p:cNvPicPr/>
                <p:nvPr/>
              </p:nvPicPr>
              <p:blipFill>
                <a:blip r:embed="rId42"/>
                <a:stretch>
                  <a:fillRect/>
                </a:stretch>
              </p:blipFill>
              <p:spPr>
                <a:xfrm>
                  <a:off x="9269777" y="1930063"/>
                  <a:ext cx="3592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43630F6-E862-5421-6611-43ECC75F090B}"/>
                    </a:ext>
                  </a:extLst>
                </p14:cNvPr>
                <p14:cNvContentPartPr/>
                <p14:nvPr/>
              </p14:nvContentPartPr>
              <p14:xfrm>
                <a:off x="9789257" y="1698223"/>
                <a:ext cx="412920" cy="471600"/>
              </p14:xfrm>
            </p:contentPart>
          </mc:Choice>
          <mc:Fallback>
            <p:pic>
              <p:nvPicPr>
                <p:cNvPr id="28" name="Freihand 27">
                  <a:extLst>
                    <a:ext uri="{FF2B5EF4-FFF2-40B4-BE49-F238E27FC236}">
                      <a16:creationId xmlns:a16="http://schemas.microsoft.com/office/drawing/2014/main" id="{743630F6-E862-5421-6611-43ECC75F090B}"/>
                    </a:ext>
                  </a:extLst>
                </p:cNvPr>
                <p:cNvPicPr/>
                <p:nvPr/>
              </p:nvPicPr>
              <p:blipFill>
                <a:blip r:embed="rId44"/>
                <a:stretch>
                  <a:fillRect/>
                </a:stretch>
              </p:blipFill>
              <p:spPr>
                <a:xfrm>
                  <a:off x="9783137" y="1692103"/>
                  <a:ext cx="42516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28046A1D-922B-2EB3-CD87-6E36FE9B2F2C}"/>
                    </a:ext>
                  </a:extLst>
                </p14:cNvPr>
                <p14:cNvContentPartPr/>
                <p14:nvPr/>
              </p14:nvContentPartPr>
              <p14:xfrm>
                <a:off x="10184537" y="1618663"/>
                <a:ext cx="50760" cy="65160"/>
              </p14:xfrm>
            </p:contentPart>
          </mc:Choice>
          <mc:Fallback>
            <p:pic>
              <p:nvPicPr>
                <p:cNvPr id="29" name="Freihand 28">
                  <a:extLst>
                    <a:ext uri="{FF2B5EF4-FFF2-40B4-BE49-F238E27FC236}">
                      <a16:creationId xmlns:a16="http://schemas.microsoft.com/office/drawing/2014/main" id="{28046A1D-922B-2EB3-CD87-6E36FE9B2F2C}"/>
                    </a:ext>
                  </a:extLst>
                </p:cNvPr>
                <p:cNvPicPr/>
                <p:nvPr/>
              </p:nvPicPr>
              <p:blipFill>
                <a:blip r:embed="rId46"/>
                <a:stretch>
                  <a:fillRect/>
                </a:stretch>
              </p:blipFill>
              <p:spPr>
                <a:xfrm>
                  <a:off x="10178417" y="1612543"/>
                  <a:ext cx="63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6304A5B9-B682-E465-DF2D-6D5EFCC476CE}"/>
                    </a:ext>
                  </a:extLst>
                </p14:cNvPr>
                <p14:cNvContentPartPr/>
                <p14:nvPr/>
              </p14:nvContentPartPr>
              <p14:xfrm>
                <a:off x="10257257" y="1526503"/>
                <a:ext cx="294120" cy="274320"/>
              </p14:xfrm>
            </p:contentPart>
          </mc:Choice>
          <mc:Fallback>
            <p:pic>
              <p:nvPicPr>
                <p:cNvPr id="30" name="Freihand 29">
                  <a:extLst>
                    <a:ext uri="{FF2B5EF4-FFF2-40B4-BE49-F238E27FC236}">
                      <a16:creationId xmlns:a16="http://schemas.microsoft.com/office/drawing/2014/main" id="{6304A5B9-B682-E465-DF2D-6D5EFCC476CE}"/>
                    </a:ext>
                  </a:extLst>
                </p:cNvPr>
                <p:cNvPicPr/>
                <p:nvPr/>
              </p:nvPicPr>
              <p:blipFill>
                <a:blip r:embed="rId48"/>
                <a:stretch>
                  <a:fillRect/>
                </a:stretch>
              </p:blipFill>
              <p:spPr>
                <a:xfrm>
                  <a:off x="10251137" y="1520383"/>
                  <a:ext cx="3063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28B5FD07-492D-1980-EFE4-51DE5CDDD947}"/>
                    </a:ext>
                  </a:extLst>
                </p14:cNvPr>
                <p14:cNvContentPartPr/>
                <p14:nvPr/>
              </p14:nvContentPartPr>
              <p14:xfrm>
                <a:off x="10653257" y="1397623"/>
                <a:ext cx="41040" cy="237240"/>
              </p14:xfrm>
            </p:contentPart>
          </mc:Choice>
          <mc:Fallback>
            <p:pic>
              <p:nvPicPr>
                <p:cNvPr id="31" name="Freihand 30">
                  <a:extLst>
                    <a:ext uri="{FF2B5EF4-FFF2-40B4-BE49-F238E27FC236}">
                      <a16:creationId xmlns:a16="http://schemas.microsoft.com/office/drawing/2014/main" id="{28B5FD07-492D-1980-EFE4-51DE5CDDD947}"/>
                    </a:ext>
                  </a:extLst>
                </p:cNvPr>
                <p:cNvPicPr/>
                <p:nvPr/>
              </p:nvPicPr>
              <p:blipFill>
                <a:blip r:embed="rId50"/>
                <a:stretch>
                  <a:fillRect/>
                </a:stretch>
              </p:blipFill>
              <p:spPr>
                <a:xfrm>
                  <a:off x="10647137" y="1391503"/>
                  <a:ext cx="532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983403A1-EE27-4C0D-47C9-6E4B964A95D1}"/>
                    </a:ext>
                  </a:extLst>
                </p14:cNvPr>
                <p14:cNvContentPartPr/>
                <p14:nvPr/>
              </p14:nvContentPartPr>
              <p14:xfrm>
                <a:off x="10622297" y="1345063"/>
                <a:ext cx="340200" cy="216360"/>
              </p14:xfrm>
            </p:contentPart>
          </mc:Choice>
          <mc:Fallback>
            <p:pic>
              <p:nvPicPr>
                <p:cNvPr id="32" name="Freihand 31">
                  <a:extLst>
                    <a:ext uri="{FF2B5EF4-FFF2-40B4-BE49-F238E27FC236}">
                      <a16:creationId xmlns:a16="http://schemas.microsoft.com/office/drawing/2014/main" id="{983403A1-EE27-4C0D-47C9-6E4B964A95D1}"/>
                    </a:ext>
                  </a:extLst>
                </p:cNvPr>
                <p:cNvPicPr/>
                <p:nvPr/>
              </p:nvPicPr>
              <p:blipFill>
                <a:blip r:embed="rId52"/>
                <a:stretch>
                  <a:fillRect/>
                </a:stretch>
              </p:blipFill>
              <p:spPr>
                <a:xfrm>
                  <a:off x="10616177" y="1338943"/>
                  <a:ext cx="3524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77F326F7-3C0D-BD7E-8F65-4BCBBF2FE761}"/>
                    </a:ext>
                  </a:extLst>
                </p14:cNvPr>
                <p14:cNvContentPartPr/>
                <p14:nvPr/>
              </p14:nvContentPartPr>
              <p14:xfrm>
                <a:off x="10994537" y="1198183"/>
                <a:ext cx="175320" cy="299520"/>
              </p14:xfrm>
            </p:contentPart>
          </mc:Choice>
          <mc:Fallback>
            <p:pic>
              <p:nvPicPr>
                <p:cNvPr id="33" name="Freihand 32">
                  <a:extLst>
                    <a:ext uri="{FF2B5EF4-FFF2-40B4-BE49-F238E27FC236}">
                      <a16:creationId xmlns:a16="http://schemas.microsoft.com/office/drawing/2014/main" id="{77F326F7-3C0D-BD7E-8F65-4BCBBF2FE761}"/>
                    </a:ext>
                  </a:extLst>
                </p:cNvPr>
                <p:cNvPicPr/>
                <p:nvPr/>
              </p:nvPicPr>
              <p:blipFill>
                <a:blip r:embed="rId54"/>
                <a:stretch>
                  <a:fillRect/>
                </a:stretch>
              </p:blipFill>
              <p:spPr>
                <a:xfrm>
                  <a:off x="10988417" y="1192063"/>
                  <a:ext cx="1875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499E615A-2F76-BAA6-CA58-9F478D153E79}"/>
                    </a:ext>
                  </a:extLst>
                </p14:cNvPr>
                <p14:cNvContentPartPr/>
                <p14:nvPr/>
              </p14:nvContentPartPr>
              <p14:xfrm>
                <a:off x="11132057" y="1105663"/>
                <a:ext cx="316080" cy="413280"/>
              </p14:xfrm>
            </p:contentPart>
          </mc:Choice>
          <mc:Fallback>
            <p:pic>
              <p:nvPicPr>
                <p:cNvPr id="34" name="Freihand 33">
                  <a:extLst>
                    <a:ext uri="{FF2B5EF4-FFF2-40B4-BE49-F238E27FC236}">
                      <a16:creationId xmlns:a16="http://schemas.microsoft.com/office/drawing/2014/main" id="{499E615A-2F76-BAA6-CA58-9F478D153E79}"/>
                    </a:ext>
                  </a:extLst>
                </p:cNvPr>
                <p:cNvPicPr/>
                <p:nvPr/>
              </p:nvPicPr>
              <p:blipFill>
                <a:blip r:embed="rId56"/>
                <a:stretch>
                  <a:fillRect/>
                </a:stretch>
              </p:blipFill>
              <p:spPr>
                <a:xfrm>
                  <a:off x="11125937" y="1099543"/>
                  <a:ext cx="32832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0B62F19D-34FA-D75A-D0BB-09E7AC86F3FA}"/>
                    </a:ext>
                  </a:extLst>
                </p14:cNvPr>
                <p14:cNvContentPartPr/>
                <p14:nvPr/>
              </p14:nvContentPartPr>
              <p14:xfrm>
                <a:off x="8991137" y="2604343"/>
                <a:ext cx="143280" cy="137520"/>
              </p14:xfrm>
            </p:contentPart>
          </mc:Choice>
          <mc:Fallback>
            <p:pic>
              <p:nvPicPr>
                <p:cNvPr id="35" name="Freihand 34">
                  <a:extLst>
                    <a:ext uri="{FF2B5EF4-FFF2-40B4-BE49-F238E27FC236}">
                      <a16:creationId xmlns:a16="http://schemas.microsoft.com/office/drawing/2014/main" id="{0B62F19D-34FA-D75A-D0BB-09E7AC86F3FA}"/>
                    </a:ext>
                  </a:extLst>
                </p:cNvPr>
                <p:cNvPicPr/>
                <p:nvPr/>
              </p:nvPicPr>
              <p:blipFill>
                <a:blip r:embed="rId58"/>
                <a:stretch>
                  <a:fillRect/>
                </a:stretch>
              </p:blipFill>
              <p:spPr>
                <a:xfrm>
                  <a:off x="8985017" y="2598223"/>
                  <a:ext cx="155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ABC5AEFF-B2F8-0155-ED93-88C2C467EE9A}"/>
                    </a:ext>
                  </a:extLst>
                </p14:cNvPr>
                <p14:cNvContentPartPr/>
                <p14:nvPr/>
              </p14:nvContentPartPr>
              <p14:xfrm>
                <a:off x="9206777" y="2538103"/>
                <a:ext cx="216000" cy="141480"/>
              </p14:xfrm>
            </p:contentPart>
          </mc:Choice>
          <mc:Fallback>
            <p:pic>
              <p:nvPicPr>
                <p:cNvPr id="36" name="Freihand 35">
                  <a:extLst>
                    <a:ext uri="{FF2B5EF4-FFF2-40B4-BE49-F238E27FC236}">
                      <a16:creationId xmlns:a16="http://schemas.microsoft.com/office/drawing/2014/main" id="{ABC5AEFF-B2F8-0155-ED93-88C2C467EE9A}"/>
                    </a:ext>
                  </a:extLst>
                </p:cNvPr>
                <p:cNvPicPr/>
                <p:nvPr/>
              </p:nvPicPr>
              <p:blipFill>
                <a:blip r:embed="rId60"/>
                <a:stretch>
                  <a:fillRect/>
                </a:stretch>
              </p:blipFill>
              <p:spPr>
                <a:xfrm>
                  <a:off x="9200657" y="2531983"/>
                  <a:ext cx="228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4E871028-CCF3-F6BC-1282-51CC94D5E780}"/>
                    </a:ext>
                  </a:extLst>
                </p14:cNvPr>
                <p14:cNvContentPartPr/>
                <p14:nvPr/>
              </p14:nvContentPartPr>
              <p14:xfrm>
                <a:off x="9564977" y="2294383"/>
                <a:ext cx="148680" cy="277920"/>
              </p14:xfrm>
            </p:contentPart>
          </mc:Choice>
          <mc:Fallback>
            <p:pic>
              <p:nvPicPr>
                <p:cNvPr id="37" name="Freihand 36">
                  <a:extLst>
                    <a:ext uri="{FF2B5EF4-FFF2-40B4-BE49-F238E27FC236}">
                      <a16:creationId xmlns:a16="http://schemas.microsoft.com/office/drawing/2014/main" id="{4E871028-CCF3-F6BC-1282-51CC94D5E780}"/>
                    </a:ext>
                  </a:extLst>
                </p:cNvPr>
                <p:cNvPicPr/>
                <p:nvPr/>
              </p:nvPicPr>
              <p:blipFill>
                <a:blip r:embed="rId62"/>
                <a:stretch>
                  <a:fillRect/>
                </a:stretch>
              </p:blipFill>
              <p:spPr>
                <a:xfrm>
                  <a:off x="9558857" y="2288263"/>
                  <a:ext cx="1609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E017DCCE-BEFE-1418-EE66-AEEA63F2373F}"/>
                    </a:ext>
                  </a:extLst>
                </p14:cNvPr>
                <p14:cNvContentPartPr/>
                <p14:nvPr/>
              </p14:nvContentPartPr>
              <p14:xfrm>
                <a:off x="9681617" y="2058223"/>
                <a:ext cx="162360" cy="138600"/>
              </p14:xfrm>
            </p:contentPart>
          </mc:Choice>
          <mc:Fallback>
            <p:pic>
              <p:nvPicPr>
                <p:cNvPr id="39" name="Freihand 38">
                  <a:extLst>
                    <a:ext uri="{FF2B5EF4-FFF2-40B4-BE49-F238E27FC236}">
                      <a16:creationId xmlns:a16="http://schemas.microsoft.com/office/drawing/2014/main" id="{E017DCCE-BEFE-1418-EE66-AEEA63F2373F}"/>
                    </a:ext>
                  </a:extLst>
                </p:cNvPr>
                <p:cNvPicPr/>
                <p:nvPr/>
              </p:nvPicPr>
              <p:blipFill>
                <a:blip r:embed="rId64"/>
                <a:stretch>
                  <a:fillRect/>
                </a:stretch>
              </p:blipFill>
              <p:spPr>
                <a:xfrm>
                  <a:off x="9675497" y="2052103"/>
                  <a:ext cx="174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405DFA89-D75F-E537-8662-2E4D6B360A5B}"/>
                    </a:ext>
                  </a:extLst>
                </p14:cNvPr>
                <p14:cNvContentPartPr/>
                <p14:nvPr/>
              </p14:nvContentPartPr>
              <p14:xfrm>
                <a:off x="11400617" y="954103"/>
                <a:ext cx="88200" cy="87840"/>
              </p14:xfrm>
            </p:contentPart>
          </mc:Choice>
          <mc:Fallback>
            <p:pic>
              <p:nvPicPr>
                <p:cNvPr id="40" name="Freihand 39">
                  <a:extLst>
                    <a:ext uri="{FF2B5EF4-FFF2-40B4-BE49-F238E27FC236}">
                      <a16:creationId xmlns:a16="http://schemas.microsoft.com/office/drawing/2014/main" id="{405DFA89-D75F-E537-8662-2E4D6B360A5B}"/>
                    </a:ext>
                  </a:extLst>
                </p:cNvPr>
                <p:cNvPicPr/>
                <p:nvPr/>
              </p:nvPicPr>
              <p:blipFill>
                <a:blip r:embed="rId66"/>
                <a:stretch>
                  <a:fillRect/>
                </a:stretch>
              </p:blipFill>
              <p:spPr>
                <a:xfrm>
                  <a:off x="11394497" y="947983"/>
                  <a:ext cx="100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173C0F49-92A2-36E1-13C8-AF88BA656E5D}"/>
                    </a:ext>
                  </a:extLst>
                </p14:cNvPr>
                <p14:cNvContentPartPr/>
                <p14:nvPr/>
              </p14:nvContentPartPr>
              <p14:xfrm>
                <a:off x="10033697" y="1986943"/>
                <a:ext cx="471960" cy="343080"/>
              </p14:xfrm>
            </p:contentPart>
          </mc:Choice>
          <mc:Fallback>
            <p:pic>
              <p:nvPicPr>
                <p:cNvPr id="41" name="Freihand 40">
                  <a:extLst>
                    <a:ext uri="{FF2B5EF4-FFF2-40B4-BE49-F238E27FC236}">
                      <a16:creationId xmlns:a16="http://schemas.microsoft.com/office/drawing/2014/main" id="{173C0F49-92A2-36E1-13C8-AF88BA656E5D}"/>
                    </a:ext>
                  </a:extLst>
                </p:cNvPr>
                <p:cNvPicPr/>
                <p:nvPr/>
              </p:nvPicPr>
              <p:blipFill>
                <a:blip r:embed="rId68"/>
                <a:stretch>
                  <a:fillRect/>
                </a:stretch>
              </p:blipFill>
              <p:spPr>
                <a:xfrm>
                  <a:off x="10027577" y="1980823"/>
                  <a:ext cx="48420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0294EBB5-590F-B37F-15E2-A482C7680E04}"/>
                    </a:ext>
                  </a:extLst>
                </p14:cNvPr>
                <p14:cNvContentPartPr/>
                <p14:nvPr/>
              </p14:nvContentPartPr>
              <p14:xfrm>
                <a:off x="10612217" y="1919263"/>
                <a:ext cx="200880" cy="329400"/>
              </p14:xfrm>
            </p:contentPart>
          </mc:Choice>
          <mc:Fallback>
            <p:pic>
              <p:nvPicPr>
                <p:cNvPr id="42" name="Freihand 41">
                  <a:extLst>
                    <a:ext uri="{FF2B5EF4-FFF2-40B4-BE49-F238E27FC236}">
                      <a16:creationId xmlns:a16="http://schemas.microsoft.com/office/drawing/2014/main" id="{0294EBB5-590F-B37F-15E2-A482C7680E04}"/>
                    </a:ext>
                  </a:extLst>
                </p:cNvPr>
                <p:cNvPicPr/>
                <p:nvPr/>
              </p:nvPicPr>
              <p:blipFill>
                <a:blip r:embed="rId70"/>
                <a:stretch>
                  <a:fillRect/>
                </a:stretch>
              </p:blipFill>
              <p:spPr>
                <a:xfrm>
                  <a:off x="10606097" y="1913143"/>
                  <a:ext cx="21312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E12AD363-6F3A-C247-F39C-9A751E263790}"/>
                    </a:ext>
                  </a:extLst>
                </p14:cNvPr>
                <p14:cNvContentPartPr/>
                <p14:nvPr/>
              </p14:nvContentPartPr>
              <p14:xfrm>
                <a:off x="8996537" y="3053263"/>
                <a:ext cx="161280" cy="340920"/>
              </p14:xfrm>
            </p:contentPart>
          </mc:Choice>
          <mc:Fallback>
            <p:pic>
              <p:nvPicPr>
                <p:cNvPr id="44" name="Freihand 43">
                  <a:extLst>
                    <a:ext uri="{FF2B5EF4-FFF2-40B4-BE49-F238E27FC236}">
                      <a16:creationId xmlns:a16="http://schemas.microsoft.com/office/drawing/2014/main" id="{E12AD363-6F3A-C247-F39C-9A751E263790}"/>
                    </a:ext>
                  </a:extLst>
                </p:cNvPr>
                <p:cNvPicPr/>
                <p:nvPr/>
              </p:nvPicPr>
              <p:blipFill>
                <a:blip r:embed="rId72"/>
                <a:stretch>
                  <a:fillRect/>
                </a:stretch>
              </p:blipFill>
              <p:spPr>
                <a:xfrm>
                  <a:off x="8990417" y="3047143"/>
                  <a:ext cx="17352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BC520EED-A8D8-8634-4F39-49060D211008}"/>
                    </a:ext>
                  </a:extLst>
                </p14:cNvPr>
                <p14:cNvContentPartPr/>
                <p14:nvPr/>
              </p14:nvContentPartPr>
              <p14:xfrm>
                <a:off x="9311897" y="2938783"/>
                <a:ext cx="131400" cy="149400"/>
              </p14:xfrm>
            </p:contentPart>
          </mc:Choice>
          <mc:Fallback>
            <p:pic>
              <p:nvPicPr>
                <p:cNvPr id="45" name="Freihand 44">
                  <a:extLst>
                    <a:ext uri="{FF2B5EF4-FFF2-40B4-BE49-F238E27FC236}">
                      <a16:creationId xmlns:a16="http://schemas.microsoft.com/office/drawing/2014/main" id="{BC520EED-A8D8-8634-4F39-49060D211008}"/>
                    </a:ext>
                  </a:extLst>
                </p:cNvPr>
                <p:cNvPicPr/>
                <p:nvPr/>
              </p:nvPicPr>
              <p:blipFill>
                <a:blip r:embed="rId74"/>
                <a:stretch>
                  <a:fillRect/>
                </a:stretch>
              </p:blipFill>
              <p:spPr>
                <a:xfrm>
                  <a:off x="9305777" y="2932663"/>
                  <a:ext cx="143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5E4FD046-6643-1C8B-D033-8227F7D2329E}"/>
                    </a:ext>
                  </a:extLst>
                </p14:cNvPr>
                <p14:cNvContentPartPr/>
                <p14:nvPr/>
              </p14:nvContentPartPr>
              <p14:xfrm>
                <a:off x="9522857" y="2847703"/>
                <a:ext cx="253080" cy="169200"/>
              </p14:xfrm>
            </p:contentPart>
          </mc:Choice>
          <mc:Fallback>
            <p:pic>
              <p:nvPicPr>
                <p:cNvPr id="46" name="Freihand 45">
                  <a:extLst>
                    <a:ext uri="{FF2B5EF4-FFF2-40B4-BE49-F238E27FC236}">
                      <a16:creationId xmlns:a16="http://schemas.microsoft.com/office/drawing/2014/main" id="{5E4FD046-6643-1C8B-D033-8227F7D2329E}"/>
                    </a:ext>
                  </a:extLst>
                </p:cNvPr>
                <p:cNvPicPr/>
                <p:nvPr/>
              </p:nvPicPr>
              <p:blipFill>
                <a:blip r:embed="rId76"/>
                <a:stretch>
                  <a:fillRect/>
                </a:stretch>
              </p:blipFill>
              <p:spPr>
                <a:xfrm>
                  <a:off x="9516737" y="2841583"/>
                  <a:ext cx="265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5E727E61-7214-6488-5608-E112A48DBE23}"/>
                    </a:ext>
                  </a:extLst>
                </p14:cNvPr>
                <p14:cNvContentPartPr/>
                <p14:nvPr/>
              </p14:nvContentPartPr>
              <p14:xfrm>
                <a:off x="9661817" y="2689303"/>
                <a:ext cx="288360" cy="234720"/>
              </p14:xfrm>
            </p:contentPart>
          </mc:Choice>
          <mc:Fallback>
            <p:pic>
              <p:nvPicPr>
                <p:cNvPr id="47" name="Freihand 46">
                  <a:extLst>
                    <a:ext uri="{FF2B5EF4-FFF2-40B4-BE49-F238E27FC236}">
                      <a16:creationId xmlns:a16="http://schemas.microsoft.com/office/drawing/2014/main" id="{5E727E61-7214-6488-5608-E112A48DBE23}"/>
                    </a:ext>
                  </a:extLst>
                </p:cNvPr>
                <p:cNvPicPr/>
                <p:nvPr/>
              </p:nvPicPr>
              <p:blipFill>
                <a:blip r:embed="rId78"/>
                <a:stretch>
                  <a:fillRect/>
                </a:stretch>
              </p:blipFill>
              <p:spPr>
                <a:xfrm>
                  <a:off x="9655697" y="2683183"/>
                  <a:ext cx="3006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11C11FDF-5671-E240-E45E-21B155F17429}"/>
                    </a:ext>
                  </a:extLst>
                </p14:cNvPr>
                <p14:cNvContentPartPr/>
                <p14:nvPr/>
              </p14:nvContentPartPr>
              <p14:xfrm>
                <a:off x="9924617" y="2598223"/>
                <a:ext cx="193320" cy="299880"/>
              </p14:xfrm>
            </p:contentPart>
          </mc:Choice>
          <mc:Fallback>
            <p:pic>
              <p:nvPicPr>
                <p:cNvPr id="49" name="Freihand 48">
                  <a:extLst>
                    <a:ext uri="{FF2B5EF4-FFF2-40B4-BE49-F238E27FC236}">
                      <a16:creationId xmlns:a16="http://schemas.microsoft.com/office/drawing/2014/main" id="{11C11FDF-5671-E240-E45E-21B155F17429}"/>
                    </a:ext>
                  </a:extLst>
                </p:cNvPr>
                <p:cNvPicPr/>
                <p:nvPr/>
              </p:nvPicPr>
              <p:blipFill>
                <a:blip r:embed="rId80"/>
                <a:stretch>
                  <a:fillRect/>
                </a:stretch>
              </p:blipFill>
              <p:spPr>
                <a:xfrm>
                  <a:off x="9918497" y="2592103"/>
                  <a:ext cx="2055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454CA5AA-A994-1148-7E46-BBF9D37BA129}"/>
                    </a:ext>
                  </a:extLst>
                </p14:cNvPr>
                <p14:cNvContentPartPr/>
                <p14:nvPr/>
              </p14:nvContentPartPr>
              <p14:xfrm>
                <a:off x="10376057" y="2378623"/>
                <a:ext cx="163440" cy="282240"/>
              </p14:xfrm>
            </p:contentPart>
          </mc:Choice>
          <mc:Fallback>
            <p:pic>
              <p:nvPicPr>
                <p:cNvPr id="50" name="Freihand 49">
                  <a:extLst>
                    <a:ext uri="{FF2B5EF4-FFF2-40B4-BE49-F238E27FC236}">
                      <a16:creationId xmlns:a16="http://schemas.microsoft.com/office/drawing/2014/main" id="{454CA5AA-A994-1148-7E46-BBF9D37BA129}"/>
                    </a:ext>
                  </a:extLst>
                </p:cNvPr>
                <p:cNvPicPr/>
                <p:nvPr/>
              </p:nvPicPr>
              <p:blipFill>
                <a:blip r:embed="rId82"/>
                <a:stretch>
                  <a:fillRect/>
                </a:stretch>
              </p:blipFill>
              <p:spPr>
                <a:xfrm>
                  <a:off x="10369937" y="2372503"/>
                  <a:ext cx="1756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C2627139-7E8D-59B3-37D0-C0AC0A7A659F}"/>
                    </a:ext>
                  </a:extLst>
                </p14:cNvPr>
                <p14:cNvContentPartPr/>
                <p14:nvPr/>
              </p14:nvContentPartPr>
              <p14:xfrm>
                <a:off x="10575497" y="2390863"/>
                <a:ext cx="321840" cy="181440"/>
              </p14:xfrm>
            </p:contentPart>
          </mc:Choice>
          <mc:Fallback>
            <p:pic>
              <p:nvPicPr>
                <p:cNvPr id="51" name="Freihand 50">
                  <a:extLst>
                    <a:ext uri="{FF2B5EF4-FFF2-40B4-BE49-F238E27FC236}">
                      <a16:creationId xmlns:a16="http://schemas.microsoft.com/office/drawing/2014/main" id="{C2627139-7E8D-59B3-37D0-C0AC0A7A659F}"/>
                    </a:ext>
                  </a:extLst>
                </p:cNvPr>
                <p:cNvPicPr/>
                <p:nvPr/>
              </p:nvPicPr>
              <p:blipFill>
                <a:blip r:embed="rId84"/>
                <a:stretch>
                  <a:fillRect/>
                </a:stretch>
              </p:blipFill>
              <p:spPr>
                <a:xfrm>
                  <a:off x="10569377" y="2384743"/>
                  <a:ext cx="334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6CF1AC20-7B61-FE1B-1AAB-5E02A34A6312}"/>
                    </a:ext>
                  </a:extLst>
                </p14:cNvPr>
                <p14:cNvContentPartPr/>
                <p14:nvPr/>
              </p14:nvContentPartPr>
              <p14:xfrm>
                <a:off x="10979777" y="2286823"/>
                <a:ext cx="121680" cy="145800"/>
              </p14:xfrm>
            </p:contentPart>
          </mc:Choice>
          <mc:Fallback>
            <p:pic>
              <p:nvPicPr>
                <p:cNvPr id="52" name="Freihand 51">
                  <a:extLst>
                    <a:ext uri="{FF2B5EF4-FFF2-40B4-BE49-F238E27FC236}">
                      <a16:creationId xmlns:a16="http://schemas.microsoft.com/office/drawing/2014/main" id="{6CF1AC20-7B61-FE1B-1AAB-5E02A34A6312}"/>
                    </a:ext>
                  </a:extLst>
                </p:cNvPr>
                <p:cNvPicPr/>
                <p:nvPr/>
              </p:nvPicPr>
              <p:blipFill>
                <a:blip r:embed="rId86"/>
                <a:stretch>
                  <a:fillRect/>
                </a:stretch>
              </p:blipFill>
              <p:spPr>
                <a:xfrm>
                  <a:off x="10973657" y="2280703"/>
                  <a:ext cx="133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41F076C2-1417-C704-09D4-8CECABC750D5}"/>
                    </a:ext>
                  </a:extLst>
                </p14:cNvPr>
                <p14:cNvContentPartPr/>
                <p14:nvPr/>
              </p14:nvContentPartPr>
              <p14:xfrm>
                <a:off x="9765857" y="3222463"/>
                <a:ext cx="121680" cy="255600"/>
              </p14:xfrm>
            </p:contentPart>
          </mc:Choice>
          <mc:Fallback>
            <p:pic>
              <p:nvPicPr>
                <p:cNvPr id="53" name="Freihand 52">
                  <a:extLst>
                    <a:ext uri="{FF2B5EF4-FFF2-40B4-BE49-F238E27FC236}">
                      <a16:creationId xmlns:a16="http://schemas.microsoft.com/office/drawing/2014/main" id="{41F076C2-1417-C704-09D4-8CECABC750D5}"/>
                    </a:ext>
                  </a:extLst>
                </p:cNvPr>
                <p:cNvPicPr/>
                <p:nvPr/>
              </p:nvPicPr>
              <p:blipFill>
                <a:blip r:embed="rId88"/>
                <a:stretch>
                  <a:fillRect/>
                </a:stretch>
              </p:blipFill>
              <p:spPr>
                <a:xfrm>
                  <a:off x="9759737" y="3216343"/>
                  <a:ext cx="1339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AB7F309E-E7D9-38FE-C8B2-8BA5E98D0E6C}"/>
                    </a:ext>
                  </a:extLst>
                </p14:cNvPr>
                <p14:cNvContentPartPr/>
                <p14:nvPr/>
              </p14:nvContentPartPr>
              <p14:xfrm>
                <a:off x="9903017" y="3049663"/>
                <a:ext cx="254520" cy="300960"/>
              </p14:xfrm>
            </p:contentPart>
          </mc:Choice>
          <mc:Fallback>
            <p:pic>
              <p:nvPicPr>
                <p:cNvPr id="54" name="Freihand 53">
                  <a:extLst>
                    <a:ext uri="{FF2B5EF4-FFF2-40B4-BE49-F238E27FC236}">
                      <a16:creationId xmlns:a16="http://schemas.microsoft.com/office/drawing/2014/main" id="{AB7F309E-E7D9-38FE-C8B2-8BA5E98D0E6C}"/>
                    </a:ext>
                  </a:extLst>
                </p:cNvPr>
                <p:cNvPicPr/>
                <p:nvPr/>
              </p:nvPicPr>
              <p:blipFill>
                <a:blip r:embed="rId90"/>
                <a:stretch>
                  <a:fillRect/>
                </a:stretch>
              </p:blipFill>
              <p:spPr>
                <a:xfrm>
                  <a:off x="9896897" y="3043543"/>
                  <a:ext cx="2667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DD847B38-21A7-0287-ED5F-8EE58DDA0280}"/>
                    </a:ext>
                  </a:extLst>
                </p14:cNvPr>
                <p14:cNvContentPartPr/>
                <p14:nvPr/>
              </p14:nvContentPartPr>
              <p14:xfrm>
                <a:off x="10199657" y="2977303"/>
                <a:ext cx="214920" cy="309600"/>
              </p14:xfrm>
            </p:contentPart>
          </mc:Choice>
          <mc:Fallback>
            <p:pic>
              <p:nvPicPr>
                <p:cNvPr id="55" name="Freihand 54">
                  <a:extLst>
                    <a:ext uri="{FF2B5EF4-FFF2-40B4-BE49-F238E27FC236}">
                      <a16:creationId xmlns:a16="http://schemas.microsoft.com/office/drawing/2014/main" id="{DD847B38-21A7-0287-ED5F-8EE58DDA0280}"/>
                    </a:ext>
                  </a:extLst>
                </p:cNvPr>
                <p:cNvPicPr/>
                <p:nvPr/>
              </p:nvPicPr>
              <p:blipFill>
                <a:blip r:embed="rId92"/>
                <a:stretch>
                  <a:fillRect/>
                </a:stretch>
              </p:blipFill>
              <p:spPr>
                <a:xfrm>
                  <a:off x="10193537" y="2971183"/>
                  <a:ext cx="2271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5BFC1B62-20D5-B3FA-9997-F792723E5478}"/>
                    </a:ext>
                  </a:extLst>
                </p14:cNvPr>
                <p14:cNvContentPartPr/>
                <p14:nvPr/>
              </p14:nvContentPartPr>
              <p14:xfrm>
                <a:off x="10484417" y="2930863"/>
                <a:ext cx="62640" cy="233280"/>
              </p14:xfrm>
            </p:contentPart>
          </mc:Choice>
          <mc:Fallback>
            <p:pic>
              <p:nvPicPr>
                <p:cNvPr id="57" name="Freihand 56">
                  <a:extLst>
                    <a:ext uri="{FF2B5EF4-FFF2-40B4-BE49-F238E27FC236}">
                      <a16:creationId xmlns:a16="http://schemas.microsoft.com/office/drawing/2014/main" id="{5BFC1B62-20D5-B3FA-9997-F792723E5478}"/>
                    </a:ext>
                  </a:extLst>
                </p:cNvPr>
                <p:cNvPicPr/>
                <p:nvPr/>
              </p:nvPicPr>
              <p:blipFill>
                <a:blip r:embed="rId94"/>
                <a:stretch>
                  <a:fillRect/>
                </a:stretch>
              </p:blipFill>
              <p:spPr>
                <a:xfrm>
                  <a:off x="10478297" y="2924743"/>
                  <a:ext cx="748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DFD498E9-20E8-D1E6-9AC6-3F7611DC16B6}"/>
                    </a:ext>
                  </a:extLst>
                </p14:cNvPr>
                <p14:cNvContentPartPr/>
                <p14:nvPr/>
              </p14:nvContentPartPr>
              <p14:xfrm>
                <a:off x="10451657" y="3003943"/>
                <a:ext cx="140760" cy="69120"/>
              </p14:xfrm>
            </p:contentPart>
          </mc:Choice>
          <mc:Fallback>
            <p:pic>
              <p:nvPicPr>
                <p:cNvPr id="58" name="Freihand 57">
                  <a:extLst>
                    <a:ext uri="{FF2B5EF4-FFF2-40B4-BE49-F238E27FC236}">
                      <a16:creationId xmlns:a16="http://schemas.microsoft.com/office/drawing/2014/main" id="{DFD498E9-20E8-D1E6-9AC6-3F7611DC16B6}"/>
                    </a:ext>
                  </a:extLst>
                </p:cNvPr>
                <p:cNvPicPr/>
                <p:nvPr/>
              </p:nvPicPr>
              <p:blipFill>
                <a:blip r:embed="rId96"/>
                <a:stretch>
                  <a:fillRect/>
                </a:stretch>
              </p:blipFill>
              <p:spPr>
                <a:xfrm>
                  <a:off x="10445537" y="2997823"/>
                  <a:ext cx="153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D4F6923B-1D07-53F5-E852-D18A2BE86A39}"/>
                    </a:ext>
                  </a:extLst>
                </p14:cNvPr>
                <p14:cNvContentPartPr/>
                <p14:nvPr/>
              </p14:nvContentPartPr>
              <p14:xfrm>
                <a:off x="10697177" y="2895943"/>
                <a:ext cx="144360" cy="384480"/>
              </p14:xfrm>
            </p:contentPart>
          </mc:Choice>
          <mc:Fallback>
            <p:pic>
              <p:nvPicPr>
                <p:cNvPr id="59" name="Freihand 58">
                  <a:extLst>
                    <a:ext uri="{FF2B5EF4-FFF2-40B4-BE49-F238E27FC236}">
                      <a16:creationId xmlns:a16="http://schemas.microsoft.com/office/drawing/2014/main" id="{D4F6923B-1D07-53F5-E852-D18A2BE86A39}"/>
                    </a:ext>
                  </a:extLst>
                </p:cNvPr>
                <p:cNvPicPr/>
                <p:nvPr/>
              </p:nvPicPr>
              <p:blipFill>
                <a:blip r:embed="rId98"/>
                <a:stretch>
                  <a:fillRect/>
                </a:stretch>
              </p:blipFill>
              <p:spPr>
                <a:xfrm>
                  <a:off x="10691057" y="2889823"/>
                  <a:ext cx="156600" cy="39672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6C4839A-4A28-67F7-8943-F483AD393B3D}"/>
                  </a:ext>
                </a:extLst>
              </p14:cNvPr>
              <p14:cNvContentPartPr/>
              <p14:nvPr/>
            </p14:nvContentPartPr>
            <p14:xfrm>
              <a:off x="3407177" y="1466743"/>
              <a:ext cx="1917000" cy="58680"/>
            </p14:xfrm>
          </p:contentPart>
        </mc:Choice>
        <mc:Fallback>
          <p:pic>
            <p:nvPicPr>
              <p:cNvPr id="2" name="Freihand 1">
                <a:extLst>
                  <a:ext uri="{FF2B5EF4-FFF2-40B4-BE49-F238E27FC236}">
                    <a16:creationId xmlns:a16="http://schemas.microsoft.com/office/drawing/2014/main" id="{D6C4839A-4A28-67F7-8943-F483AD393B3D}"/>
                  </a:ext>
                </a:extLst>
              </p:cNvPr>
              <p:cNvPicPr/>
              <p:nvPr/>
            </p:nvPicPr>
            <p:blipFill>
              <a:blip r:embed="rId4"/>
              <a:stretch>
                <a:fillRect/>
              </a:stretch>
            </p:blipFill>
            <p:spPr>
              <a:xfrm>
                <a:off x="3401057" y="1460623"/>
                <a:ext cx="1929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D7E4FEB5-4B59-4C61-B538-405BA4117413}"/>
                  </a:ext>
                </a:extLst>
              </p14:cNvPr>
              <p14:cNvContentPartPr/>
              <p14:nvPr/>
            </p14:nvContentPartPr>
            <p14:xfrm>
              <a:off x="599537" y="1464223"/>
              <a:ext cx="7613640" cy="108000"/>
            </p14:xfrm>
          </p:contentPart>
        </mc:Choice>
        <mc:Fallback>
          <p:pic>
            <p:nvPicPr>
              <p:cNvPr id="6" name="Freihand 5">
                <a:extLst>
                  <a:ext uri="{FF2B5EF4-FFF2-40B4-BE49-F238E27FC236}">
                    <a16:creationId xmlns:a16="http://schemas.microsoft.com/office/drawing/2014/main" id="{D7E4FEB5-4B59-4C61-B538-405BA4117413}"/>
                  </a:ext>
                </a:extLst>
              </p:cNvPr>
              <p:cNvPicPr/>
              <p:nvPr/>
            </p:nvPicPr>
            <p:blipFill>
              <a:blip r:embed="rId6"/>
              <a:stretch>
                <a:fillRect/>
              </a:stretch>
            </p:blipFill>
            <p:spPr>
              <a:xfrm>
                <a:off x="593417" y="1458103"/>
                <a:ext cx="7625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4F70A48-B10B-C923-86B0-CE48664878CC}"/>
                  </a:ext>
                </a:extLst>
              </p14:cNvPr>
              <p14:cNvContentPartPr/>
              <p14:nvPr/>
            </p14:nvContentPartPr>
            <p14:xfrm>
              <a:off x="5145977" y="2526583"/>
              <a:ext cx="1278720" cy="49680"/>
            </p14:xfrm>
          </p:contentPart>
        </mc:Choice>
        <mc:Fallback>
          <p:pic>
            <p:nvPicPr>
              <p:cNvPr id="7" name="Freihand 6">
                <a:extLst>
                  <a:ext uri="{FF2B5EF4-FFF2-40B4-BE49-F238E27FC236}">
                    <a16:creationId xmlns:a16="http://schemas.microsoft.com/office/drawing/2014/main" id="{B4F70A48-B10B-C923-86B0-CE48664878CC}"/>
                  </a:ext>
                </a:extLst>
              </p:cNvPr>
              <p:cNvPicPr/>
              <p:nvPr/>
            </p:nvPicPr>
            <p:blipFill>
              <a:blip r:embed="rId8"/>
              <a:stretch>
                <a:fillRect/>
              </a:stretch>
            </p:blipFill>
            <p:spPr>
              <a:xfrm>
                <a:off x="5139857" y="2520463"/>
                <a:ext cx="1290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13149F7-78A2-9E98-8FE0-7E28F071B227}"/>
                  </a:ext>
                </a:extLst>
              </p14:cNvPr>
              <p14:cNvContentPartPr/>
              <p14:nvPr/>
            </p14:nvContentPartPr>
            <p14:xfrm>
              <a:off x="576137" y="2890903"/>
              <a:ext cx="4753440" cy="96840"/>
            </p14:xfrm>
          </p:contentPart>
        </mc:Choice>
        <mc:Fallback>
          <p:pic>
            <p:nvPicPr>
              <p:cNvPr id="8" name="Freihand 7">
                <a:extLst>
                  <a:ext uri="{FF2B5EF4-FFF2-40B4-BE49-F238E27FC236}">
                    <a16:creationId xmlns:a16="http://schemas.microsoft.com/office/drawing/2014/main" id="{C13149F7-78A2-9E98-8FE0-7E28F071B227}"/>
                  </a:ext>
                </a:extLst>
              </p:cNvPr>
              <p:cNvPicPr/>
              <p:nvPr/>
            </p:nvPicPr>
            <p:blipFill>
              <a:blip r:embed="rId10"/>
              <a:stretch>
                <a:fillRect/>
              </a:stretch>
            </p:blipFill>
            <p:spPr>
              <a:xfrm>
                <a:off x="570017" y="2884783"/>
                <a:ext cx="4765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59F314C-E01B-089C-D6A2-ADFE84063837}"/>
                  </a:ext>
                </a:extLst>
              </p14:cNvPr>
              <p14:cNvContentPartPr/>
              <p14:nvPr/>
            </p14:nvContentPartPr>
            <p14:xfrm>
              <a:off x="2170577" y="3236503"/>
              <a:ext cx="2748600" cy="69840"/>
            </p14:xfrm>
          </p:contentPart>
        </mc:Choice>
        <mc:Fallback>
          <p:pic>
            <p:nvPicPr>
              <p:cNvPr id="9" name="Freihand 8">
                <a:extLst>
                  <a:ext uri="{FF2B5EF4-FFF2-40B4-BE49-F238E27FC236}">
                    <a16:creationId xmlns:a16="http://schemas.microsoft.com/office/drawing/2014/main" id="{159F314C-E01B-089C-D6A2-ADFE84063837}"/>
                  </a:ext>
                </a:extLst>
              </p:cNvPr>
              <p:cNvPicPr/>
              <p:nvPr/>
            </p:nvPicPr>
            <p:blipFill>
              <a:blip r:embed="rId12"/>
              <a:stretch>
                <a:fillRect/>
              </a:stretch>
            </p:blipFill>
            <p:spPr>
              <a:xfrm>
                <a:off x="2164457" y="3230383"/>
                <a:ext cx="2760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497BF085-A170-A70B-9D44-8AEA6662A672}"/>
                  </a:ext>
                </a:extLst>
              </p14:cNvPr>
              <p14:cNvContentPartPr/>
              <p14:nvPr/>
            </p14:nvContentPartPr>
            <p14:xfrm>
              <a:off x="2384057" y="3878383"/>
              <a:ext cx="2900520" cy="136800"/>
            </p14:xfrm>
          </p:contentPart>
        </mc:Choice>
        <mc:Fallback>
          <p:pic>
            <p:nvPicPr>
              <p:cNvPr id="10" name="Freihand 9">
                <a:extLst>
                  <a:ext uri="{FF2B5EF4-FFF2-40B4-BE49-F238E27FC236}">
                    <a16:creationId xmlns:a16="http://schemas.microsoft.com/office/drawing/2014/main" id="{497BF085-A170-A70B-9D44-8AEA6662A672}"/>
                  </a:ext>
                </a:extLst>
              </p:cNvPr>
              <p:cNvPicPr/>
              <p:nvPr/>
            </p:nvPicPr>
            <p:blipFill>
              <a:blip r:embed="rId14"/>
              <a:stretch>
                <a:fillRect/>
              </a:stretch>
            </p:blipFill>
            <p:spPr>
              <a:xfrm>
                <a:off x="2377937" y="3872263"/>
                <a:ext cx="2912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F631BAC-75CD-706A-08FE-F55B21819F77}"/>
                  </a:ext>
                </a:extLst>
              </p14:cNvPr>
              <p14:cNvContentPartPr/>
              <p14:nvPr/>
            </p14:nvContentPartPr>
            <p14:xfrm>
              <a:off x="636617" y="5095543"/>
              <a:ext cx="2968920" cy="87120"/>
            </p14:xfrm>
          </p:contentPart>
        </mc:Choice>
        <mc:Fallback>
          <p:pic>
            <p:nvPicPr>
              <p:cNvPr id="11" name="Freihand 10">
                <a:extLst>
                  <a:ext uri="{FF2B5EF4-FFF2-40B4-BE49-F238E27FC236}">
                    <a16:creationId xmlns:a16="http://schemas.microsoft.com/office/drawing/2014/main" id="{2F631BAC-75CD-706A-08FE-F55B21819F77}"/>
                  </a:ext>
                </a:extLst>
              </p:cNvPr>
              <p:cNvPicPr/>
              <p:nvPr/>
            </p:nvPicPr>
            <p:blipFill>
              <a:blip r:embed="rId16"/>
              <a:stretch>
                <a:fillRect/>
              </a:stretch>
            </p:blipFill>
            <p:spPr>
              <a:xfrm>
                <a:off x="630497" y="5089423"/>
                <a:ext cx="2981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CE8235DE-36DC-7B49-7646-EDC295E2C364}"/>
                  </a:ext>
                </a:extLst>
              </p14:cNvPr>
              <p14:cNvContentPartPr/>
              <p14:nvPr/>
            </p14:nvContentPartPr>
            <p14:xfrm>
              <a:off x="4163537" y="5066023"/>
              <a:ext cx="2481840" cy="163080"/>
            </p14:xfrm>
          </p:contentPart>
        </mc:Choice>
        <mc:Fallback>
          <p:pic>
            <p:nvPicPr>
              <p:cNvPr id="12" name="Freihand 11">
                <a:extLst>
                  <a:ext uri="{FF2B5EF4-FFF2-40B4-BE49-F238E27FC236}">
                    <a16:creationId xmlns:a16="http://schemas.microsoft.com/office/drawing/2014/main" id="{CE8235DE-36DC-7B49-7646-EDC295E2C364}"/>
                  </a:ext>
                </a:extLst>
              </p:cNvPr>
              <p:cNvPicPr/>
              <p:nvPr/>
            </p:nvPicPr>
            <p:blipFill>
              <a:blip r:embed="rId18"/>
              <a:stretch>
                <a:fillRect/>
              </a:stretch>
            </p:blipFill>
            <p:spPr>
              <a:xfrm>
                <a:off x="4157417" y="5059903"/>
                <a:ext cx="2494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7ACBECBF-90C9-2F1A-9E55-CCAB2B03B00B}"/>
                  </a:ext>
                </a:extLst>
              </p14:cNvPr>
              <p14:cNvContentPartPr/>
              <p14:nvPr/>
            </p14:nvContentPartPr>
            <p14:xfrm>
              <a:off x="3160937" y="5653903"/>
              <a:ext cx="3157920" cy="129240"/>
            </p14:xfrm>
          </p:contentPart>
        </mc:Choice>
        <mc:Fallback>
          <p:pic>
            <p:nvPicPr>
              <p:cNvPr id="13" name="Freihand 12">
                <a:extLst>
                  <a:ext uri="{FF2B5EF4-FFF2-40B4-BE49-F238E27FC236}">
                    <a16:creationId xmlns:a16="http://schemas.microsoft.com/office/drawing/2014/main" id="{7ACBECBF-90C9-2F1A-9E55-CCAB2B03B00B}"/>
                  </a:ext>
                </a:extLst>
              </p:cNvPr>
              <p:cNvPicPr/>
              <p:nvPr/>
            </p:nvPicPr>
            <p:blipFill>
              <a:blip r:embed="rId20"/>
              <a:stretch>
                <a:fillRect/>
              </a:stretch>
            </p:blipFill>
            <p:spPr>
              <a:xfrm>
                <a:off x="3154817" y="5647783"/>
                <a:ext cx="3170160" cy="141480"/>
              </a:xfrm>
              <a:prstGeom prst="rect">
                <a:avLst/>
              </a:prstGeom>
            </p:spPr>
          </p:pic>
        </mc:Fallback>
      </mc:AlternateContent>
      <p:grpSp>
        <p:nvGrpSpPr>
          <p:cNvPr id="43" name="Gruppieren 42">
            <a:extLst>
              <a:ext uri="{FF2B5EF4-FFF2-40B4-BE49-F238E27FC236}">
                <a16:creationId xmlns:a16="http://schemas.microsoft.com/office/drawing/2014/main" id="{A285831D-7E59-FBFD-215F-24E0C6157F47}"/>
              </a:ext>
            </a:extLst>
          </p:cNvPr>
          <p:cNvGrpSpPr/>
          <p:nvPr/>
        </p:nvGrpSpPr>
        <p:grpSpPr>
          <a:xfrm>
            <a:off x="6328577" y="1535863"/>
            <a:ext cx="4998960" cy="4643280"/>
            <a:chOff x="6328577" y="1535863"/>
            <a:chExt cx="4998960" cy="4643280"/>
          </a:xfrm>
        </p:grpSpPr>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6E5C0403-7617-AE2A-8850-BAA34775CCE6}"/>
                    </a:ext>
                  </a:extLst>
                </p14:cNvPr>
                <p14:cNvContentPartPr/>
                <p14:nvPr/>
              </p14:nvContentPartPr>
              <p14:xfrm>
                <a:off x="6328577" y="2485903"/>
                <a:ext cx="2808720" cy="3693240"/>
              </p14:xfrm>
            </p:contentPart>
          </mc:Choice>
          <mc:Fallback>
            <p:pic>
              <p:nvPicPr>
                <p:cNvPr id="14" name="Freihand 13">
                  <a:extLst>
                    <a:ext uri="{FF2B5EF4-FFF2-40B4-BE49-F238E27FC236}">
                      <a16:creationId xmlns:a16="http://schemas.microsoft.com/office/drawing/2014/main" id="{6E5C0403-7617-AE2A-8850-BAA34775CCE6}"/>
                    </a:ext>
                  </a:extLst>
                </p:cNvPr>
                <p:cNvPicPr/>
                <p:nvPr/>
              </p:nvPicPr>
              <p:blipFill>
                <a:blip r:embed="rId22"/>
                <a:stretch>
                  <a:fillRect/>
                </a:stretch>
              </p:blipFill>
              <p:spPr>
                <a:xfrm>
                  <a:off x="6322457" y="2479783"/>
                  <a:ext cx="2820960" cy="3705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76024828-8A81-A8AC-D60B-66D3D688901A}"/>
                    </a:ext>
                  </a:extLst>
                </p14:cNvPr>
                <p14:cNvContentPartPr/>
                <p14:nvPr/>
              </p14:nvContentPartPr>
              <p14:xfrm>
                <a:off x="8982857" y="2264863"/>
                <a:ext cx="228240" cy="444600"/>
              </p14:xfrm>
            </p:contentPart>
          </mc:Choice>
          <mc:Fallback>
            <p:pic>
              <p:nvPicPr>
                <p:cNvPr id="15" name="Freihand 14">
                  <a:extLst>
                    <a:ext uri="{FF2B5EF4-FFF2-40B4-BE49-F238E27FC236}">
                      <a16:creationId xmlns:a16="http://schemas.microsoft.com/office/drawing/2014/main" id="{76024828-8A81-A8AC-D60B-66D3D688901A}"/>
                    </a:ext>
                  </a:extLst>
                </p:cNvPr>
                <p:cNvPicPr/>
                <p:nvPr/>
              </p:nvPicPr>
              <p:blipFill>
                <a:blip r:embed="rId24"/>
                <a:stretch>
                  <a:fillRect/>
                </a:stretch>
              </p:blipFill>
              <p:spPr>
                <a:xfrm>
                  <a:off x="8976737" y="2258743"/>
                  <a:ext cx="24048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D3CA827-9EFA-D4B0-FAB4-63B82D482A16}"/>
                    </a:ext>
                  </a:extLst>
                </p14:cNvPr>
                <p14:cNvContentPartPr/>
                <p14:nvPr/>
              </p14:nvContentPartPr>
              <p14:xfrm>
                <a:off x="9418097" y="2115463"/>
                <a:ext cx="209520" cy="280800"/>
              </p14:xfrm>
            </p:contentPart>
          </mc:Choice>
          <mc:Fallback>
            <p:pic>
              <p:nvPicPr>
                <p:cNvPr id="17" name="Freihand 16">
                  <a:extLst>
                    <a:ext uri="{FF2B5EF4-FFF2-40B4-BE49-F238E27FC236}">
                      <a16:creationId xmlns:a16="http://schemas.microsoft.com/office/drawing/2014/main" id="{9D3CA827-9EFA-D4B0-FAB4-63B82D482A16}"/>
                    </a:ext>
                  </a:extLst>
                </p:cNvPr>
                <p:cNvPicPr/>
                <p:nvPr/>
              </p:nvPicPr>
              <p:blipFill>
                <a:blip r:embed="rId26"/>
                <a:stretch>
                  <a:fillRect/>
                </a:stretch>
              </p:blipFill>
              <p:spPr>
                <a:xfrm>
                  <a:off x="9411977" y="2109343"/>
                  <a:ext cx="2217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2BBCD842-FF3B-2269-26E1-1A55B4CD1CFE}"/>
                    </a:ext>
                  </a:extLst>
                </p14:cNvPr>
                <p14:cNvContentPartPr/>
                <p14:nvPr/>
              </p14:nvContentPartPr>
              <p14:xfrm>
                <a:off x="9779177" y="1935823"/>
                <a:ext cx="90000" cy="279360"/>
              </p14:xfrm>
            </p:contentPart>
          </mc:Choice>
          <mc:Fallback>
            <p:pic>
              <p:nvPicPr>
                <p:cNvPr id="18" name="Freihand 17">
                  <a:extLst>
                    <a:ext uri="{FF2B5EF4-FFF2-40B4-BE49-F238E27FC236}">
                      <a16:creationId xmlns:a16="http://schemas.microsoft.com/office/drawing/2014/main" id="{2BBCD842-FF3B-2269-26E1-1A55B4CD1CFE}"/>
                    </a:ext>
                  </a:extLst>
                </p:cNvPr>
                <p:cNvPicPr/>
                <p:nvPr/>
              </p:nvPicPr>
              <p:blipFill>
                <a:blip r:embed="rId28"/>
                <a:stretch>
                  <a:fillRect/>
                </a:stretch>
              </p:blipFill>
              <p:spPr>
                <a:xfrm>
                  <a:off x="9773057" y="1929703"/>
                  <a:ext cx="1022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629B03D-61B0-0838-07CA-91353FA94044}"/>
                    </a:ext>
                  </a:extLst>
                </p14:cNvPr>
                <p14:cNvContentPartPr/>
                <p14:nvPr/>
              </p14:nvContentPartPr>
              <p14:xfrm>
                <a:off x="9952337" y="1984783"/>
                <a:ext cx="148680" cy="275400"/>
              </p14:xfrm>
            </p:contentPart>
          </mc:Choice>
          <mc:Fallback>
            <p:pic>
              <p:nvPicPr>
                <p:cNvPr id="19" name="Freihand 18">
                  <a:extLst>
                    <a:ext uri="{FF2B5EF4-FFF2-40B4-BE49-F238E27FC236}">
                      <a16:creationId xmlns:a16="http://schemas.microsoft.com/office/drawing/2014/main" id="{8629B03D-61B0-0838-07CA-91353FA94044}"/>
                    </a:ext>
                  </a:extLst>
                </p:cNvPr>
                <p:cNvPicPr/>
                <p:nvPr/>
              </p:nvPicPr>
              <p:blipFill>
                <a:blip r:embed="rId30"/>
                <a:stretch>
                  <a:fillRect/>
                </a:stretch>
              </p:blipFill>
              <p:spPr>
                <a:xfrm>
                  <a:off x="9946217" y="1978663"/>
                  <a:ext cx="1609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CBDF21EA-7C72-DD81-489C-5095ED5A5C6A}"/>
                    </a:ext>
                  </a:extLst>
                </p14:cNvPr>
                <p14:cNvContentPartPr/>
                <p14:nvPr/>
              </p14:nvContentPartPr>
              <p14:xfrm>
                <a:off x="10153577" y="1802623"/>
                <a:ext cx="114840" cy="302040"/>
              </p14:xfrm>
            </p:contentPart>
          </mc:Choice>
          <mc:Fallback>
            <p:pic>
              <p:nvPicPr>
                <p:cNvPr id="20" name="Freihand 19">
                  <a:extLst>
                    <a:ext uri="{FF2B5EF4-FFF2-40B4-BE49-F238E27FC236}">
                      <a16:creationId xmlns:a16="http://schemas.microsoft.com/office/drawing/2014/main" id="{CBDF21EA-7C72-DD81-489C-5095ED5A5C6A}"/>
                    </a:ext>
                  </a:extLst>
                </p:cNvPr>
                <p:cNvPicPr/>
                <p:nvPr/>
              </p:nvPicPr>
              <p:blipFill>
                <a:blip r:embed="rId32"/>
                <a:stretch>
                  <a:fillRect/>
                </a:stretch>
              </p:blipFill>
              <p:spPr>
                <a:xfrm>
                  <a:off x="10147457" y="1796503"/>
                  <a:ext cx="1270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70A32044-D9D6-3365-E496-AE18303FA79C}"/>
                    </a:ext>
                  </a:extLst>
                </p14:cNvPr>
                <p14:cNvContentPartPr/>
                <p14:nvPr/>
              </p14:nvContentPartPr>
              <p14:xfrm>
                <a:off x="9894377" y="1693903"/>
                <a:ext cx="175680" cy="167400"/>
              </p14:xfrm>
            </p:contentPart>
          </mc:Choice>
          <mc:Fallback>
            <p:pic>
              <p:nvPicPr>
                <p:cNvPr id="21" name="Freihand 20">
                  <a:extLst>
                    <a:ext uri="{FF2B5EF4-FFF2-40B4-BE49-F238E27FC236}">
                      <a16:creationId xmlns:a16="http://schemas.microsoft.com/office/drawing/2014/main" id="{70A32044-D9D6-3365-E496-AE18303FA79C}"/>
                    </a:ext>
                  </a:extLst>
                </p:cNvPr>
                <p:cNvPicPr/>
                <p:nvPr/>
              </p:nvPicPr>
              <p:blipFill>
                <a:blip r:embed="rId34"/>
                <a:stretch>
                  <a:fillRect/>
                </a:stretch>
              </p:blipFill>
              <p:spPr>
                <a:xfrm>
                  <a:off x="9888257" y="1687783"/>
                  <a:ext cx="187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569A0231-9B0A-8997-4513-37D674709DAC}"/>
                    </a:ext>
                  </a:extLst>
                </p14:cNvPr>
                <p14:cNvContentPartPr/>
                <p14:nvPr/>
              </p14:nvContentPartPr>
              <p14:xfrm>
                <a:off x="9819137" y="1799383"/>
                <a:ext cx="162360" cy="147240"/>
              </p14:xfrm>
            </p:contentPart>
          </mc:Choice>
          <mc:Fallback>
            <p:pic>
              <p:nvPicPr>
                <p:cNvPr id="22" name="Freihand 21">
                  <a:extLst>
                    <a:ext uri="{FF2B5EF4-FFF2-40B4-BE49-F238E27FC236}">
                      <a16:creationId xmlns:a16="http://schemas.microsoft.com/office/drawing/2014/main" id="{569A0231-9B0A-8997-4513-37D674709DAC}"/>
                    </a:ext>
                  </a:extLst>
                </p:cNvPr>
                <p:cNvPicPr/>
                <p:nvPr/>
              </p:nvPicPr>
              <p:blipFill>
                <a:blip r:embed="rId36"/>
                <a:stretch>
                  <a:fillRect/>
                </a:stretch>
              </p:blipFill>
              <p:spPr>
                <a:xfrm>
                  <a:off x="9813017" y="1793263"/>
                  <a:ext cx="174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690F0FC7-ECC3-B392-EF4D-46E4EFE57193}"/>
                    </a:ext>
                  </a:extLst>
                </p14:cNvPr>
                <p14:cNvContentPartPr/>
                <p14:nvPr/>
              </p14:nvContentPartPr>
              <p14:xfrm>
                <a:off x="10026137" y="1535863"/>
                <a:ext cx="73440" cy="160560"/>
              </p14:xfrm>
            </p:contentPart>
          </mc:Choice>
          <mc:Fallback>
            <p:pic>
              <p:nvPicPr>
                <p:cNvPr id="23" name="Freihand 22">
                  <a:extLst>
                    <a:ext uri="{FF2B5EF4-FFF2-40B4-BE49-F238E27FC236}">
                      <a16:creationId xmlns:a16="http://schemas.microsoft.com/office/drawing/2014/main" id="{690F0FC7-ECC3-B392-EF4D-46E4EFE57193}"/>
                    </a:ext>
                  </a:extLst>
                </p:cNvPr>
                <p:cNvPicPr/>
                <p:nvPr/>
              </p:nvPicPr>
              <p:blipFill>
                <a:blip r:embed="rId38"/>
                <a:stretch>
                  <a:fillRect/>
                </a:stretch>
              </p:blipFill>
              <p:spPr>
                <a:xfrm>
                  <a:off x="10020017" y="1529743"/>
                  <a:ext cx="85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3FE40C2B-C11E-ADB6-7343-10310D93488F}"/>
                    </a:ext>
                  </a:extLst>
                </p14:cNvPr>
                <p14:cNvContentPartPr/>
                <p14:nvPr/>
              </p14:nvContentPartPr>
              <p14:xfrm>
                <a:off x="9051977" y="2804503"/>
                <a:ext cx="190080" cy="217800"/>
              </p14:xfrm>
            </p:contentPart>
          </mc:Choice>
          <mc:Fallback>
            <p:pic>
              <p:nvPicPr>
                <p:cNvPr id="25" name="Freihand 24">
                  <a:extLst>
                    <a:ext uri="{FF2B5EF4-FFF2-40B4-BE49-F238E27FC236}">
                      <a16:creationId xmlns:a16="http://schemas.microsoft.com/office/drawing/2014/main" id="{3FE40C2B-C11E-ADB6-7343-10310D93488F}"/>
                    </a:ext>
                  </a:extLst>
                </p:cNvPr>
                <p:cNvPicPr/>
                <p:nvPr/>
              </p:nvPicPr>
              <p:blipFill>
                <a:blip r:embed="rId40"/>
                <a:stretch>
                  <a:fillRect/>
                </a:stretch>
              </p:blipFill>
              <p:spPr>
                <a:xfrm>
                  <a:off x="9045857" y="2798383"/>
                  <a:ext cx="202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8613A26-77B1-5F6E-4BF2-484EA1E72875}"/>
                    </a:ext>
                  </a:extLst>
                </p14:cNvPr>
                <p14:cNvContentPartPr/>
                <p14:nvPr/>
              </p14:nvContentPartPr>
              <p14:xfrm>
                <a:off x="9289937" y="2724583"/>
                <a:ext cx="253440" cy="175320"/>
              </p14:xfrm>
            </p:contentPart>
          </mc:Choice>
          <mc:Fallback>
            <p:pic>
              <p:nvPicPr>
                <p:cNvPr id="26" name="Freihand 25">
                  <a:extLst>
                    <a:ext uri="{FF2B5EF4-FFF2-40B4-BE49-F238E27FC236}">
                      <a16:creationId xmlns:a16="http://schemas.microsoft.com/office/drawing/2014/main" id="{D8613A26-77B1-5F6E-4BF2-484EA1E72875}"/>
                    </a:ext>
                  </a:extLst>
                </p:cNvPr>
                <p:cNvPicPr/>
                <p:nvPr/>
              </p:nvPicPr>
              <p:blipFill>
                <a:blip r:embed="rId42"/>
                <a:stretch>
                  <a:fillRect/>
                </a:stretch>
              </p:blipFill>
              <p:spPr>
                <a:xfrm>
                  <a:off x="9283817" y="2718463"/>
                  <a:ext cx="265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505F81C2-5CCA-31CD-F348-55D58464EEA3}"/>
                    </a:ext>
                  </a:extLst>
                </p14:cNvPr>
                <p14:cNvContentPartPr/>
                <p14:nvPr/>
              </p14:nvContentPartPr>
              <p14:xfrm>
                <a:off x="9560297" y="2672023"/>
                <a:ext cx="127800" cy="100080"/>
              </p14:xfrm>
            </p:contentPart>
          </mc:Choice>
          <mc:Fallback>
            <p:pic>
              <p:nvPicPr>
                <p:cNvPr id="27" name="Freihand 26">
                  <a:extLst>
                    <a:ext uri="{FF2B5EF4-FFF2-40B4-BE49-F238E27FC236}">
                      <a16:creationId xmlns:a16="http://schemas.microsoft.com/office/drawing/2014/main" id="{505F81C2-5CCA-31CD-F348-55D58464EEA3}"/>
                    </a:ext>
                  </a:extLst>
                </p:cNvPr>
                <p:cNvPicPr/>
                <p:nvPr/>
              </p:nvPicPr>
              <p:blipFill>
                <a:blip r:embed="rId44"/>
                <a:stretch>
                  <a:fillRect/>
                </a:stretch>
              </p:blipFill>
              <p:spPr>
                <a:xfrm>
                  <a:off x="9554177" y="2665903"/>
                  <a:ext cx="140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B5A66A17-864F-A2D4-73D3-483CD15EECA5}"/>
                    </a:ext>
                  </a:extLst>
                </p14:cNvPr>
                <p14:cNvContentPartPr/>
                <p14:nvPr/>
              </p14:nvContentPartPr>
              <p14:xfrm>
                <a:off x="9895817" y="2498503"/>
                <a:ext cx="152640" cy="293760"/>
              </p14:xfrm>
            </p:contentPart>
          </mc:Choice>
          <mc:Fallback>
            <p:pic>
              <p:nvPicPr>
                <p:cNvPr id="28" name="Freihand 27">
                  <a:extLst>
                    <a:ext uri="{FF2B5EF4-FFF2-40B4-BE49-F238E27FC236}">
                      <a16:creationId xmlns:a16="http://schemas.microsoft.com/office/drawing/2014/main" id="{B5A66A17-864F-A2D4-73D3-483CD15EECA5}"/>
                    </a:ext>
                  </a:extLst>
                </p:cNvPr>
                <p:cNvPicPr/>
                <p:nvPr/>
              </p:nvPicPr>
              <p:blipFill>
                <a:blip r:embed="rId46"/>
                <a:stretch>
                  <a:fillRect/>
                </a:stretch>
              </p:blipFill>
              <p:spPr>
                <a:xfrm>
                  <a:off x="9889697" y="2492383"/>
                  <a:ext cx="1648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A07493DD-B10F-62CA-BF6E-0AA1D0A2C582}"/>
                    </a:ext>
                  </a:extLst>
                </p14:cNvPr>
                <p14:cNvContentPartPr/>
                <p14:nvPr/>
              </p14:nvContentPartPr>
              <p14:xfrm>
                <a:off x="10119737" y="2313823"/>
                <a:ext cx="171360" cy="263880"/>
              </p14:xfrm>
            </p:contentPart>
          </mc:Choice>
          <mc:Fallback>
            <p:pic>
              <p:nvPicPr>
                <p:cNvPr id="30" name="Freihand 29">
                  <a:extLst>
                    <a:ext uri="{FF2B5EF4-FFF2-40B4-BE49-F238E27FC236}">
                      <a16:creationId xmlns:a16="http://schemas.microsoft.com/office/drawing/2014/main" id="{A07493DD-B10F-62CA-BF6E-0AA1D0A2C582}"/>
                    </a:ext>
                  </a:extLst>
                </p:cNvPr>
                <p:cNvPicPr/>
                <p:nvPr/>
              </p:nvPicPr>
              <p:blipFill>
                <a:blip r:embed="rId48"/>
                <a:stretch>
                  <a:fillRect/>
                </a:stretch>
              </p:blipFill>
              <p:spPr>
                <a:xfrm>
                  <a:off x="10113617" y="2307703"/>
                  <a:ext cx="1836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603B33E9-F758-13D7-04AA-15ABFAFC1713}"/>
                    </a:ext>
                  </a:extLst>
                </p14:cNvPr>
                <p14:cNvContentPartPr/>
                <p14:nvPr/>
              </p14:nvContentPartPr>
              <p14:xfrm>
                <a:off x="10540577" y="2100703"/>
                <a:ext cx="206640" cy="248040"/>
              </p14:xfrm>
            </p:contentPart>
          </mc:Choice>
          <mc:Fallback>
            <p:pic>
              <p:nvPicPr>
                <p:cNvPr id="31" name="Freihand 30">
                  <a:extLst>
                    <a:ext uri="{FF2B5EF4-FFF2-40B4-BE49-F238E27FC236}">
                      <a16:creationId xmlns:a16="http://schemas.microsoft.com/office/drawing/2014/main" id="{603B33E9-F758-13D7-04AA-15ABFAFC1713}"/>
                    </a:ext>
                  </a:extLst>
                </p:cNvPr>
                <p:cNvPicPr/>
                <p:nvPr/>
              </p:nvPicPr>
              <p:blipFill>
                <a:blip r:embed="rId50"/>
                <a:stretch>
                  <a:fillRect/>
                </a:stretch>
              </p:blipFill>
              <p:spPr>
                <a:xfrm>
                  <a:off x="10534457" y="2094583"/>
                  <a:ext cx="2188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24D1D1B0-085F-0F97-0DA1-7BEA8318FEA3}"/>
                    </a:ext>
                  </a:extLst>
                </p14:cNvPr>
                <p14:cNvContentPartPr/>
                <p14:nvPr/>
              </p14:nvContentPartPr>
              <p14:xfrm>
                <a:off x="10792577" y="2105743"/>
                <a:ext cx="276480" cy="153360"/>
              </p14:xfrm>
            </p:contentPart>
          </mc:Choice>
          <mc:Fallback>
            <p:pic>
              <p:nvPicPr>
                <p:cNvPr id="32" name="Freihand 31">
                  <a:extLst>
                    <a:ext uri="{FF2B5EF4-FFF2-40B4-BE49-F238E27FC236}">
                      <a16:creationId xmlns:a16="http://schemas.microsoft.com/office/drawing/2014/main" id="{24D1D1B0-085F-0F97-0DA1-7BEA8318FEA3}"/>
                    </a:ext>
                  </a:extLst>
                </p:cNvPr>
                <p:cNvPicPr/>
                <p:nvPr/>
              </p:nvPicPr>
              <p:blipFill>
                <a:blip r:embed="rId52"/>
                <a:stretch>
                  <a:fillRect/>
                </a:stretch>
              </p:blipFill>
              <p:spPr>
                <a:xfrm>
                  <a:off x="10786457" y="2099623"/>
                  <a:ext cx="288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382396E2-B889-960F-CB0B-E74856692BB9}"/>
                    </a:ext>
                  </a:extLst>
                </p14:cNvPr>
                <p14:cNvContentPartPr/>
                <p14:nvPr/>
              </p14:nvContentPartPr>
              <p14:xfrm>
                <a:off x="11109017" y="2020783"/>
                <a:ext cx="218520" cy="97920"/>
              </p14:xfrm>
            </p:contentPart>
          </mc:Choice>
          <mc:Fallback>
            <p:pic>
              <p:nvPicPr>
                <p:cNvPr id="33" name="Freihand 32">
                  <a:extLst>
                    <a:ext uri="{FF2B5EF4-FFF2-40B4-BE49-F238E27FC236}">
                      <a16:creationId xmlns:a16="http://schemas.microsoft.com/office/drawing/2014/main" id="{382396E2-B889-960F-CB0B-E74856692BB9}"/>
                    </a:ext>
                  </a:extLst>
                </p:cNvPr>
                <p:cNvPicPr/>
                <p:nvPr/>
              </p:nvPicPr>
              <p:blipFill>
                <a:blip r:embed="rId54"/>
                <a:stretch>
                  <a:fillRect/>
                </a:stretch>
              </p:blipFill>
              <p:spPr>
                <a:xfrm>
                  <a:off x="11102897" y="2014663"/>
                  <a:ext cx="230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2A8F7337-06C8-A30B-F261-4BE869EB7BFB}"/>
                    </a:ext>
                  </a:extLst>
                </p14:cNvPr>
                <p14:cNvContentPartPr/>
                <p14:nvPr/>
              </p14:nvContentPartPr>
              <p14:xfrm>
                <a:off x="9374537" y="3117343"/>
                <a:ext cx="108360" cy="331920"/>
              </p14:xfrm>
            </p:contentPart>
          </mc:Choice>
          <mc:Fallback>
            <p:pic>
              <p:nvPicPr>
                <p:cNvPr id="34" name="Freihand 33">
                  <a:extLst>
                    <a:ext uri="{FF2B5EF4-FFF2-40B4-BE49-F238E27FC236}">
                      <a16:creationId xmlns:a16="http://schemas.microsoft.com/office/drawing/2014/main" id="{2A8F7337-06C8-A30B-F261-4BE869EB7BFB}"/>
                    </a:ext>
                  </a:extLst>
                </p:cNvPr>
                <p:cNvPicPr/>
                <p:nvPr/>
              </p:nvPicPr>
              <p:blipFill>
                <a:blip r:embed="rId56"/>
                <a:stretch>
                  <a:fillRect/>
                </a:stretch>
              </p:blipFill>
              <p:spPr>
                <a:xfrm>
                  <a:off x="9368417" y="3111223"/>
                  <a:ext cx="12060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B18B6660-85C1-5AE3-7F97-7DFA55C75717}"/>
                    </a:ext>
                  </a:extLst>
                </p14:cNvPr>
                <p14:cNvContentPartPr/>
                <p14:nvPr/>
              </p14:nvContentPartPr>
              <p14:xfrm>
                <a:off x="9540137" y="3125983"/>
                <a:ext cx="145080" cy="143280"/>
              </p14:xfrm>
            </p:contentPart>
          </mc:Choice>
          <mc:Fallback>
            <p:pic>
              <p:nvPicPr>
                <p:cNvPr id="35" name="Freihand 34">
                  <a:extLst>
                    <a:ext uri="{FF2B5EF4-FFF2-40B4-BE49-F238E27FC236}">
                      <a16:creationId xmlns:a16="http://schemas.microsoft.com/office/drawing/2014/main" id="{B18B6660-85C1-5AE3-7F97-7DFA55C75717}"/>
                    </a:ext>
                  </a:extLst>
                </p:cNvPr>
                <p:cNvPicPr/>
                <p:nvPr/>
              </p:nvPicPr>
              <p:blipFill>
                <a:blip r:embed="rId58"/>
                <a:stretch>
                  <a:fillRect/>
                </a:stretch>
              </p:blipFill>
              <p:spPr>
                <a:xfrm>
                  <a:off x="9534017" y="3119863"/>
                  <a:ext cx="1573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3A8B8623-2767-D7FE-90B5-0E42FD4D3396}"/>
                    </a:ext>
                  </a:extLst>
                </p14:cNvPr>
                <p14:cNvContentPartPr/>
                <p14:nvPr/>
              </p14:nvContentPartPr>
              <p14:xfrm>
                <a:off x="9716897" y="2863183"/>
                <a:ext cx="300960" cy="319320"/>
              </p14:xfrm>
            </p:contentPart>
          </mc:Choice>
          <mc:Fallback>
            <p:pic>
              <p:nvPicPr>
                <p:cNvPr id="36" name="Freihand 35">
                  <a:extLst>
                    <a:ext uri="{FF2B5EF4-FFF2-40B4-BE49-F238E27FC236}">
                      <a16:creationId xmlns:a16="http://schemas.microsoft.com/office/drawing/2014/main" id="{3A8B8623-2767-D7FE-90B5-0E42FD4D3396}"/>
                    </a:ext>
                  </a:extLst>
                </p:cNvPr>
                <p:cNvPicPr/>
                <p:nvPr/>
              </p:nvPicPr>
              <p:blipFill>
                <a:blip r:embed="rId60"/>
                <a:stretch>
                  <a:fillRect/>
                </a:stretch>
              </p:blipFill>
              <p:spPr>
                <a:xfrm>
                  <a:off x="9710777" y="2857063"/>
                  <a:ext cx="3132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05485174-5725-107B-B13D-26571DF43265}"/>
                    </a:ext>
                  </a:extLst>
                </p14:cNvPr>
                <p14:cNvContentPartPr/>
                <p14:nvPr/>
              </p14:nvContentPartPr>
              <p14:xfrm>
                <a:off x="9562457" y="2955343"/>
                <a:ext cx="111240" cy="41040"/>
              </p14:xfrm>
            </p:contentPart>
          </mc:Choice>
          <mc:Fallback>
            <p:pic>
              <p:nvPicPr>
                <p:cNvPr id="37" name="Freihand 36">
                  <a:extLst>
                    <a:ext uri="{FF2B5EF4-FFF2-40B4-BE49-F238E27FC236}">
                      <a16:creationId xmlns:a16="http://schemas.microsoft.com/office/drawing/2014/main" id="{05485174-5725-107B-B13D-26571DF43265}"/>
                    </a:ext>
                  </a:extLst>
                </p:cNvPr>
                <p:cNvPicPr/>
                <p:nvPr/>
              </p:nvPicPr>
              <p:blipFill>
                <a:blip r:embed="rId62"/>
                <a:stretch>
                  <a:fillRect/>
                </a:stretch>
              </p:blipFill>
              <p:spPr>
                <a:xfrm>
                  <a:off x="9556337" y="2949223"/>
                  <a:ext cx="123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AADF0902-41CF-C005-389E-586EC4F23AB0}"/>
                    </a:ext>
                  </a:extLst>
                </p14:cNvPr>
                <p14:cNvContentPartPr/>
                <p14:nvPr/>
              </p14:nvContentPartPr>
              <p14:xfrm>
                <a:off x="10187417" y="2729623"/>
                <a:ext cx="370080" cy="226800"/>
              </p14:xfrm>
            </p:contentPart>
          </mc:Choice>
          <mc:Fallback>
            <p:pic>
              <p:nvPicPr>
                <p:cNvPr id="38" name="Freihand 37">
                  <a:extLst>
                    <a:ext uri="{FF2B5EF4-FFF2-40B4-BE49-F238E27FC236}">
                      <a16:creationId xmlns:a16="http://schemas.microsoft.com/office/drawing/2014/main" id="{AADF0902-41CF-C005-389E-586EC4F23AB0}"/>
                    </a:ext>
                  </a:extLst>
                </p:cNvPr>
                <p:cNvPicPr/>
                <p:nvPr/>
              </p:nvPicPr>
              <p:blipFill>
                <a:blip r:embed="rId64"/>
                <a:stretch>
                  <a:fillRect/>
                </a:stretch>
              </p:blipFill>
              <p:spPr>
                <a:xfrm>
                  <a:off x="10181297" y="2723503"/>
                  <a:ext cx="3823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38137C9D-BBCB-9409-F3BA-373A6D7B3010}"/>
                    </a:ext>
                  </a:extLst>
                </p14:cNvPr>
                <p14:cNvContentPartPr/>
                <p14:nvPr/>
              </p14:nvContentPartPr>
              <p14:xfrm>
                <a:off x="10590977" y="2672743"/>
                <a:ext cx="164880" cy="134280"/>
              </p14:xfrm>
            </p:contentPart>
          </mc:Choice>
          <mc:Fallback>
            <p:pic>
              <p:nvPicPr>
                <p:cNvPr id="39" name="Freihand 38">
                  <a:extLst>
                    <a:ext uri="{FF2B5EF4-FFF2-40B4-BE49-F238E27FC236}">
                      <a16:creationId xmlns:a16="http://schemas.microsoft.com/office/drawing/2014/main" id="{38137C9D-BBCB-9409-F3BA-373A6D7B3010}"/>
                    </a:ext>
                  </a:extLst>
                </p:cNvPr>
                <p:cNvPicPr/>
                <p:nvPr/>
              </p:nvPicPr>
              <p:blipFill>
                <a:blip r:embed="rId66"/>
                <a:stretch>
                  <a:fillRect/>
                </a:stretch>
              </p:blipFill>
              <p:spPr>
                <a:xfrm>
                  <a:off x="10584857" y="2666623"/>
                  <a:ext cx="177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D8DAA8A9-376B-31B8-018A-6F8EF82D17A8}"/>
                    </a:ext>
                  </a:extLst>
                </p14:cNvPr>
                <p14:cNvContentPartPr/>
                <p14:nvPr/>
              </p14:nvContentPartPr>
              <p14:xfrm>
                <a:off x="10750817" y="2456743"/>
                <a:ext cx="114480" cy="254880"/>
              </p14:xfrm>
            </p:contentPart>
          </mc:Choice>
          <mc:Fallback>
            <p:pic>
              <p:nvPicPr>
                <p:cNvPr id="40" name="Freihand 39">
                  <a:extLst>
                    <a:ext uri="{FF2B5EF4-FFF2-40B4-BE49-F238E27FC236}">
                      <a16:creationId xmlns:a16="http://schemas.microsoft.com/office/drawing/2014/main" id="{D8DAA8A9-376B-31B8-018A-6F8EF82D17A8}"/>
                    </a:ext>
                  </a:extLst>
                </p:cNvPr>
                <p:cNvPicPr/>
                <p:nvPr/>
              </p:nvPicPr>
              <p:blipFill>
                <a:blip r:embed="rId68"/>
                <a:stretch>
                  <a:fillRect/>
                </a:stretch>
              </p:blipFill>
              <p:spPr>
                <a:xfrm>
                  <a:off x="10744697" y="2450623"/>
                  <a:ext cx="1267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8347D69A-C093-1960-CEAD-1CF36A592131}"/>
                    </a:ext>
                  </a:extLst>
                </p14:cNvPr>
                <p14:cNvContentPartPr/>
                <p14:nvPr/>
              </p14:nvContentPartPr>
              <p14:xfrm>
                <a:off x="10996337" y="2449903"/>
                <a:ext cx="111240" cy="141480"/>
              </p14:xfrm>
            </p:contentPart>
          </mc:Choice>
          <mc:Fallback>
            <p:pic>
              <p:nvPicPr>
                <p:cNvPr id="41" name="Freihand 40">
                  <a:extLst>
                    <a:ext uri="{FF2B5EF4-FFF2-40B4-BE49-F238E27FC236}">
                      <a16:creationId xmlns:a16="http://schemas.microsoft.com/office/drawing/2014/main" id="{8347D69A-C093-1960-CEAD-1CF36A592131}"/>
                    </a:ext>
                  </a:extLst>
                </p:cNvPr>
                <p:cNvPicPr/>
                <p:nvPr/>
              </p:nvPicPr>
              <p:blipFill>
                <a:blip r:embed="rId70"/>
                <a:stretch>
                  <a:fillRect/>
                </a:stretch>
              </p:blipFill>
              <p:spPr>
                <a:xfrm>
                  <a:off x="10990217" y="2443783"/>
                  <a:ext cx="123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4F14B92C-B507-4351-A725-3CE5BA0DB784}"/>
                    </a:ext>
                  </a:extLst>
                </p14:cNvPr>
                <p14:cNvContentPartPr/>
                <p14:nvPr/>
              </p14:nvContentPartPr>
              <p14:xfrm>
                <a:off x="11065097" y="2462863"/>
                <a:ext cx="34560" cy="329400"/>
              </p14:xfrm>
            </p:contentPart>
          </mc:Choice>
          <mc:Fallback>
            <p:pic>
              <p:nvPicPr>
                <p:cNvPr id="42" name="Freihand 41">
                  <a:extLst>
                    <a:ext uri="{FF2B5EF4-FFF2-40B4-BE49-F238E27FC236}">
                      <a16:creationId xmlns:a16="http://schemas.microsoft.com/office/drawing/2014/main" id="{4F14B92C-B507-4351-A725-3CE5BA0DB784}"/>
                    </a:ext>
                  </a:extLst>
                </p:cNvPr>
                <p:cNvPicPr/>
                <p:nvPr/>
              </p:nvPicPr>
              <p:blipFill>
                <a:blip r:embed="rId72"/>
                <a:stretch>
                  <a:fillRect/>
                </a:stretch>
              </p:blipFill>
              <p:spPr>
                <a:xfrm>
                  <a:off x="11058977" y="2456743"/>
                  <a:ext cx="46800" cy="34164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a:t>
                </a:r>
                <a:r>
                  <a:rPr lang="de-DE" sz="2400" b="1">
                    <a:solidFill>
                      <a:srgbClr val="000000"/>
                    </a:solidFill>
                    <a:latin typeface="Sparkasse Rg" pitchFamily="34" charset="0"/>
                  </a:rPr>
                  <a:t>: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BFF2F879-34EA-8BD1-5D2D-9DCAB498C8ED}"/>
              </a:ext>
            </a:extLst>
          </p:cNvPr>
          <p:cNvGrpSpPr/>
          <p:nvPr/>
        </p:nvGrpSpPr>
        <p:grpSpPr>
          <a:xfrm>
            <a:off x="6219497" y="832783"/>
            <a:ext cx="585000" cy="643320"/>
            <a:chOff x="6219497" y="832783"/>
            <a:chExt cx="585000" cy="64332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3F9ECD22-1CBE-9A95-E613-4B756BEC8D3B}"/>
                    </a:ext>
                  </a:extLst>
                </p14:cNvPr>
                <p14:cNvContentPartPr/>
                <p14:nvPr/>
              </p14:nvContentPartPr>
              <p14:xfrm>
                <a:off x="6219497" y="1059943"/>
                <a:ext cx="100080" cy="368640"/>
              </p14:xfrm>
            </p:contentPart>
          </mc:Choice>
          <mc:Fallback>
            <p:pic>
              <p:nvPicPr>
                <p:cNvPr id="4" name="Freihand 3">
                  <a:extLst>
                    <a:ext uri="{FF2B5EF4-FFF2-40B4-BE49-F238E27FC236}">
                      <a16:creationId xmlns:a16="http://schemas.microsoft.com/office/drawing/2014/main" id="{3F9ECD22-1CBE-9A95-E613-4B756BEC8D3B}"/>
                    </a:ext>
                  </a:extLst>
                </p:cNvPr>
                <p:cNvPicPr/>
                <p:nvPr/>
              </p:nvPicPr>
              <p:blipFill>
                <a:blip r:embed="rId6"/>
                <a:stretch>
                  <a:fillRect/>
                </a:stretch>
              </p:blipFill>
              <p:spPr>
                <a:xfrm>
                  <a:off x="6213377" y="1053823"/>
                  <a:ext cx="11232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8F2EB88-5767-E40D-573B-3FFA6CAD2C5C}"/>
                    </a:ext>
                  </a:extLst>
                </p14:cNvPr>
                <p14:cNvContentPartPr/>
                <p14:nvPr/>
              </p14:nvContentPartPr>
              <p14:xfrm>
                <a:off x="6423977" y="1088743"/>
                <a:ext cx="170280" cy="387360"/>
              </p14:xfrm>
            </p:contentPart>
          </mc:Choice>
          <mc:Fallback>
            <p:pic>
              <p:nvPicPr>
                <p:cNvPr id="5" name="Freihand 4">
                  <a:extLst>
                    <a:ext uri="{FF2B5EF4-FFF2-40B4-BE49-F238E27FC236}">
                      <a16:creationId xmlns:a16="http://schemas.microsoft.com/office/drawing/2014/main" id="{B8F2EB88-5767-E40D-573B-3FFA6CAD2C5C}"/>
                    </a:ext>
                  </a:extLst>
                </p:cNvPr>
                <p:cNvPicPr/>
                <p:nvPr/>
              </p:nvPicPr>
              <p:blipFill>
                <a:blip r:embed="rId8"/>
                <a:stretch>
                  <a:fillRect/>
                </a:stretch>
              </p:blipFill>
              <p:spPr>
                <a:xfrm>
                  <a:off x="6417857" y="1082623"/>
                  <a:ext cx="18252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79F104A-772B-5299-83E5-D632BF1E18DF}"/>
                    </a:ext>
                  </a:extLst>
                </p14:cNvPr>
                <p14:cNvContentPartPr/>
                <p14:nvPr/>
              </p14:nvContentPartPr>
              <p14:xfrm>
                <a:off x="6693977" y="922783"/>
                <a:ext cx="110520" cy="378000"/>
              </p14:xfrm>
            </p:contentPart>
          </mc:Choice>
          <mc:Fallback>
            <p:pic>
              <p:nvPicPr>
                <p:cNvPr id="8" name="Freihand 7">
                  <a:extLst>
                    <a:ext uri="{FF2B5EF4-FFF2-40B4-BE49-F238E27FC236}">
                      <a16:creationId xmlns:a16="http://schemas.microsoft.com/office/drawing/2014/main" id="{279F104A-772B-5299-83E5-D632BF1E18DF}"/>
                    </a:ext>
                  </a:extLst>
                </p:cNvPr>
                <p:cNvPicPr/>
                <p:nvPr/>
              </p:nvPicPr>
              <p:blipFill>
                <a:blip r:embed="rId10"/>
                <a:stretch>
                  <a:fillRect/>
                </a:stretch>
              </p:blipFill>
              <p:spPr>
                <a:xfrm>
                  <a:off x="6687857" y="916663"/>
                  <a:ext cx="12276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96EF26A7-0C0E-0E21-D0B9-0A13D69184A3}"/>
                    </a:ext>
                  </a:extLst>
                </p14:cNvPr>
                <p14:cNvContentPartPr/>
                <p14:nvPr/>
              </p14:nvContentPartPr>
              <p14:xfrm>
                <a:off x="6389417" y="833863"/>
                <a:ext cx="110160" cy="225720"/>
              </p14:xfrm>
            </p:contentPart>
          </mc:Choice>
          <mc:Fallback>
            <p:pic>
              <p:nvPicPr>
                <p:cNvPr id="14" name="Freihand 13">
                  <a:extLst>
                    <a:ext uri="{FF2B5EF4-FFF2-40B4-BE49-F238E27FC236}">
                      <a16:creationId xmlns:a16="http://schemas.microsoft.com/office/drawing/2014/main" id="{96EF26A7-0C0E-0E21-D0B9-0A13D69184A3}"/>
                    </a:ext>
                  </a:extLst>
                </p:cNvPr>
                <p:cNvPicPr/>
                <p:nvPr/>
              </p:nvPicPr>
              <p:blipFill>
                <a:blip r:embed="rId12"/>
                <a:stretch>
                  <a:fillRect/>
                </a:stretch>
              </p:blipFill>
              <p:spPr>
                <a:xfrm>
                  <a:off x="6383297" y="827743"/>
                  <a:ext cx="122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034509A6-685B-3CFC-EB57-C2EE321FFB0B}"/>
                    </a:ext>
                  </a:extLst>
                </p14:cNvPr>
                <p14:cNvContentPartPr/>
                <p14:nvPr/>
              </p14:nvContentPartPr>
              <p14:xfrm>
                <a:off x="6327497" y="832783"/>
                <a:ext cx="227880" cy="107280"/>
              </p14:xfrm>
            </p:contentPart>
          </mc:Choice>
          <mc:Fallback>
            <p:pic>
              <p:nvPicPr>
                <p:cNvPr id="15" name="Freihand 14">
                  <a:extLst>
                    <a:ext uri="{FF2B5EF4-FFF2-40B4-BE49-F238E27FC236}">
                      <a16:creationId xmlns:a16="http://schemas.microsoft.com/office/drawing/2014/main" id="{034509A6-685B-3CFC-EB57-C2EE321FFB0B}"/>
                    </a:ext>
                  </a:extLst>
                </p:cNvPr>
                <p:cNvPicPr/>
                <p:nvPr/>
              </p:nvPicPr>
              <p:blipFill>
                <a:blip r:embed="rId14"/>
                <a:stretch>
                  <a:fillRect/>
                </a:stretch>
              </p:blipFill>
              <p:spPr>
                <a:xfrm>
                  <a:off x="6321377" y="826663"/>
                  <a:ext cx="240120" cy="119520"/>
                </a:xfrm>
                <a:prstGeom prst="rect">
                  <a:avLst/>
                </a:prstGeom>
              </p:spPr>
            </p:pic>
          </mc:Fallback>
        </mc:AlternateContent>
      </p:grpSp>
      <p:grpSp>
        <p:nvGrpSpPr>
          <p:cNvPr id="44" name="Gruppieren 43">
            <a:extLst>
              <a:ext uri="{FF2B5EF4-FFF2-40B4-BE49-F238E27FC236}">
                <a16:creationId xmlns:a16="http://schemas.microsoft.com/office/drawing/2014/main" id="{5ED193BC-9746-46CB-B264-4F6F95F43472}"/>
              </a:ext>
            </a:extLst>
          </p:cNvPr>
          <p:cNvGrpSpPr/>
          <p:nvPr/>
        </p:nvGrpSpPr>
        <p:grpSpPr>
          <a:xfrm>
            <a:off x="6569417" y="1794703"/>
            <a:ext cx="434520" cy="381600"/>
            <a:chOff x="6569417" y="1794703"/>
            <a:chExt cx="434520" cy="381600"/>
          </a:xfrm>
        </p:grpSpPr>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3E31DB66-53F4-F67A-A799-F7AE8ED8E5B2}"/>
                    </a:ext>
                  </a:extLst>
                </p14:cNvPr>
                <p14:cNvContentPartPr/>
                <p14:nvPr/>
              </p14:nvContentPartPr>
              <p14:xfrm>
                <a:off x="6686417" y="1936543"/>
                <a:ext cx="317520" cy="88920"/>
              </p14:xfrm>
            </p:contentPart>
          </mc:Choice>
          <mc:Fallback>
            <p:pic>
              <p:nvPicPr>
                <p:cNvPr id="17" name="Freihand 16">
                  <a:extLst>
                    <a:ext uri="{FF2B5EF4-FFF2-40B4-BE49-F238E27FC236}">
                      <a16:creationId xmlns:a16="http://schemas.microsoft.com/office/drawing/2014/main" id="{3E31DB66-53F4-F67A-A799-F7AE8ED8E5B2}"/>
                    </a:ext>
                  </a:extLst>
                </p:cNvPr>
                <p:cNvPicPr/>
                <p:nvPr/>
              </p:nvPicPr>
              <p:blipFill>
                <a:blip r:embed="rId16"/>
                <a:stretch>
                  <a:fillRect/>
                </a:stretch>
              </p:blipFill>
              <p:spPr>
                <a:xfrm>
                  <a:off x="6680297" y="1930423"/>
                  <a:ext cx="329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770460A7-6CC3-FF46-E172-5E356EFE9179}"/>
                    </a:ext>
                  </a:extLst>
                </p14:cNvPr>
                <p14:cNvContentPartPr/>
                <p14:nvPr/>
              </p14:nvContentPartPr>
              <p14:xfrm>
                <a:off x="6569417" y="1794703"/>
                <a:ext cx="231840" cy="381600"/>
              </p14:xfrm>
            </p:contentPart>
          </mc:Choice>
          <mc:Fallback>
            <p:pic>
              <p:nvPicPr>
                <p:cNvPr id="18" name="Freihand 17">
                  <a:extLst>
                    <a:ext uri="{FF2B5EF4-FFF2-40B4-BE49-F238E27FC236}">
                      <a16:creationId xmlns:a16="http://schemas.microsoft.com/office/drawing/2014/main" id="{770460A7-6CC3-FF46-E172-5E356EFE9179}"/>
                    </a:ext>
                  </a:extLst>
                </p:cNvPr>
                <p:cNvPicPr/>
                <p:nvPr/>
              </p:nvPicPr>
              <p:blipFill>
                <a:blip r:embed="rId18"/>
                <a:stretch>
                  <a:fillRect/>
                </a:stretch>
              </p:blipFill>
              <p:spPr>
                <a:xfrm>
                  <a:off x="6563297" y="1788583"/>
                  <a:ext cx="244080" cy="393840"/>
                </a:xfrm>
                <a:prstGeom prst="rect">
                  <a:avLst/>
                </a:prstGeom>
              </p:spPr>
            </p:pic>
          </mc:Fallback>
        </mc:AlternateContent>
      </p:grpSp>
      <p:grpSp>
        <p:nvGrpSpPr>
          <p:cNvPr id="43" name="Gruppieren 42">
            <a:extLst>
              <a:ext uri="{FF2B5EF4-FFF2-40B4-BE49-F238E27FC236}">
                <a16:creationId xmlns:a16="http://schemas.microsoft.com/office/drawing/2014/main" id="{E368C183-F51F-C7F1-D585-D5E91E64172A}"/>
              </a:ext>
            </a:extLst>
          </p:cNvPr>
          <p:cNvGrpSpPr/>
          <p:nvPr/>
        </p:nvGrpSpPr>
        <p:grpSpPr>
          <a:xfrm>
            <a:off x="7298057" y="578623"/>
            <a:ext cx="3750120" cy="1840320"/>
            <a:chOff x="7298057" y="578623"/>
            <a:chExt cx="3750120" cy="1840320"/>
          </a:xfrm>
        </p:grpSpPr>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D9BE0B62-8AEC-830D-83E9-610275AB863D}"/>
                    </a:ext>
                  </a:extLst>
                </p14:cNvPr>
                <p14:cNvContentPartPr/>
                <p14:nvPr/>
              </p14:nvContentPartPr>
              <p14:xfrm>
                <a:off x="7298057" y="1621183"/>
                <a:ext cx="189000" cy="367560"/>
              </p14:xfrm>
            </p:contentPart>
          </mc:Choice>
          <mc:Fallback>
            <p:pic>
              <p:nvPicPr>
                <p:cNvPr id="19" name="Freihand 18">
                  <a:extLst>
                    <a:ext uri="{FF2B5EF4-FFF2-40B4-BE49-F238E27FC236}">
                      <a16:creationId xmlns:a16="http://schemas.microsoft.com/office/drawing/2014/main" id="{D9BE0B62-8AEC-830D-83E9-610275AB863D}"/>
                    </a:ext>
                  </a:extLst>
                </p:cNvPr>
                <p:cNvPicPr/>
                <p:nvPr/>
              </p:nvPicPr>
              <p:blipFill>
                <a:blip r:embed="rId20"/>
                <a:stretch>
                  <a:fillRect/>
                </a:stretch>
              </p:blipFill>
              <p:spPr>
                <a:xfrm>
                  <a:off x="7291937" y="1615063"/>
                  <a:ext cx="20124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968CAE1A-AEBD-7B71-DC71-D86F464A78B8}"/>
                    </a:ext>
                  </a:extLst>
                </p14:cNvPr>
                <p14:cNvContentPartPr/>
                <p14:nvPr/>
              </p14:nvContentPartPr>
              <p14:xfrm>
                <a:off x="7552577" y="1520023"/>
                <a:ext cx="214920" cy="347400"/>
              </p14:xfrm>
            </p:contentPart>
          </mc:Choice>
          <mc:Fallback>
            <p:pic>
              <p:nvPicPr>
                <p:cNvPr id="20" name="Freihand 19">
                  <a:extLst>
                    <a:ext uri="{FF2B5EF4-FFF2-40B4-BE49-F238E27FC236}">
                      <a16:creationId xmlns:a16="http://schemas.microsoft.com/office/drawing/2014/main" id="{968CAE1A-AEBD-7B71-DC71-D86F464A78B8}"/>
                    </a:ext>
                  </a:extLst>
                </p:cNvPr>
                <p:cNvPicPr/>
                <p:nvPr/>
              </p:nvPicPr>
              <p:blipFill>
                <a:blip r:embed="rId22"/>
                <a:stretch>
                  <a:fillRect/>
                </a:stretch>
              </p:blipFill>
              <p:spPr>
                <a:xfrm>
                  <a:off x="7546457" y="1513903"/>
                  <a:ext cx="2271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0A2EA250-AA7B-7046-66F0-D030C95283F4}"/>
                    </a:ext>
                  </a:extLst>
                </p14:cNvPr>
                <p14:cNvContentPartPr/>
                <p14:nvPr/>
              </p14:nvContentPartPr>
              <p14:xfrm>
                <a:off x="7800257" y="1396183"/>
                <a:ext cx="471960" cy="419040"/>
              </p14:xfrm>
            </p:contentPart>
          </mc:Choice>
          <mc:Fallback>
            <p:pic>
              <p:nvPicPr>
                <p:cNvPr id="21" name="Freihand 20">
                  <a:extLst>
                    <a:ext uri="{FF2B5EF4-FFF2-40B4-BE49-F238E27FC236}">
                      <a16:creationId xmlns:a16="http://schemas.microsoft.com/office/drawing/2014/main" id="{0A2EA250-AA7B-7046-66F0-D030C95283F4}"/>
                    </a:ext>
                  </a:extLst>
                </p:cNvPr>
                <p:cNvPicPr/>
                <p:nvPr/>
              </p:nvPicPr>
              <p:blipFill>
                <a:blip r:embed="rId24"/>
                <a:stretch>
                  <a:fillRect/>
                </a:stretch>
              </p:blipFill>
              <p:spPr>
                <a:xfrm>
                  <a:off x="7794137" y="1390063"/>
                  <a:ext cx="4842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2DE3418B-1F88-2ACE-2856-7E6EC98EE351}"/>
                    </a:ext>
                  </a:extLst>
                </p14:cNvPr>
                <p14:cNvContentPartPr/>
                <p14:nvPr/>
              </p14:nvContentPartPr>
              <p14:xfrm>
                <a:off x="8439977" y="1344703"/>
                <a:ext cx="37800" cy="119880"/>
              </p14:xfrm>
            </p:contentPart>
          </mc:Choice>
          <mc:Fallback>
            <p:pic>
              <p:nvPicPr>
                <p:cNvPr id="22" name="Freihand 21">
                  <a:extLst>
                    <a:ext uri="{FF2B5EF4-FFF2-40B4-BE49-F238E27FC236}">
                      <a16:creationId xmlns:a16="http://schemas.microsoft.com/office/drawing/2014/main" id="{2DE3418B-1F88-2ACE-2856-7E6EC98EE351}"/>
                    </a:ext>
                  </a:extLst>
                </p:cNvPr>
                <p:cNvPicPr/>
                <p:nvPr/>
              </p:nvPicPr>
              <p:blipFill>
                <a:blip r:embed="rId26"/>
                <a:stretch>
                  <a:fillRect/>
                </a:stretch>
              </p:blipFill>
              <p:spPr>
                <a:xfrm>
                  <a:off x="8433857" y="1338583"/>
                  <a:ext cx="50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31A9668F-E466-4EF6-BE19-25E511D721F5}"/>
                    </a:ext>
                  </a:extLst>
                </p14:cNvPr>
                <p14:cNvContentPartPr/>
                <p14:nvPr/>
              </p14:nvContentPartPr>
              <p14:xfrm>
                <a:off x="8386697" y="1248583"/>
                <a:ext cx="320040" cy="206280"/>
              </p14:xfrm>
            </p:contentPart>
          </mc:Choice>
          <mc:Fallback>
            <p:pic>
              <p:nvPicPr>
                <p:cNvPr id="23" name="Freihand 22">
                  <a:extLst>
                    <a:ext uri="{FF2B5EF4-FFF2-40B4-BE49-F238E27FC236}">
                      <a16:creationId xmlns:a16="http://schemas.microsoft.com/office/drawing/2014/main" id="{31A9668F-E466-4EF6-BE19-25E511D721F5}"/>
                    </a:ext>
                  </a:extLst>
                </p:cNvPr>
                <p:cNvPicPr/>
                <p:nvPr/>
              </p:nvPicPr>
              <p:blipFill>
                <a:blip r:embed="rId28"/>
                <a:stretch>
                  <a:fillRect/>
                </a:stretch>
              </p:blipFill>
              <p:spPr>
                <a:xfrm>
                  <a:off x="8380577" y="1242463"/>
                  <a:ext cx="332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F5A4666B-02DE-90F7-08DB-CB9BB68A30DE}"/>
                    </a:ext>
                  </a:extLst>
                </p14:cNvPr>
                <p14:cNvContentPartPr/>
                <p14:nvPr/>
              </p14:nvContentPartPr>
              <p14:xfrm>
                <a:off x="8670017" y="1032943"/>
                <a:ext cx="131400" cy="275400"/>
              </p14:xfrm>
            </p:contentPart>
          </mc:Choice>
          <mc:Fallback>
            <p:pic>
              <p:nvPicPr>
                <p:cNvPr id="24" name="Freihand 23">
                  <a:extLst>
                    <a:ext uri="{FF2B5EF4-FFF2-40B4-BE49-F238E27FC236}">
                      <a16:creationId xmlns:a16="http://schemas.microsoft.com/office/drawing/2014/main" id="{F5A4666B-02DE-90F7-08DB-CB9BB68A30DE}"/>
                    </a:ext>
                  </a:extLst>
                </p:cNvPr>
                <p:cNvPicPr/>
                <p:nvPr/>
              </p:nvPicPr>
              <p:blipFill>
                <a:blip r:embed="rId30"/>
                <a:stretch>
                  <a:fillRect/>
                </a:stretch>
              </p:blipFill>
              <p:spPr>
                <a:xfrm>
                  <a:off x="8663897" y="1026823"/>
                  <a:ext cx="1436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4ED94EC6-3E30-B97A-E53C-774E5FF32C8F}"/>
                    </a:ext>
                  </a:extLst>
                </p14:cNvPr>
                <p14:cNvContentPartPr/>
                <p14:nvPr/>
              </p14:nvContentPartPr>
              <p14:xfrm>
                <a:off x="8947217" y="1004503"/>
                <a:ext cx="394920" cy="249120"/>
              </p14:xfrm>
            </p:contentPart>
          </mc:Choice>
          <mc:Fallback>
            <p:pic>
              <p:nvPicPr>
                <p:cNvPr id="25" name="Freihand 24">
                  <a:extLst>
                    <a:ext uri="{FF2B5EF4-FFF2-40B4-BE49-F238E27FC236}">
                      <a16:creationId xmlns:a16="http://schemas.microsoft.com/office/drawing/2014/main" id="{4ED94EC6-3E30-B97A-E53C-774E5FF32C8F}"/>
                    </a:ext>
                  </a:extLst>
                </p:cNvPr>
                <p:cNvPicPr/>
                <p:nvPr/>
              </p:nvPicPr>
              <p:blipFill>
                <a:blip r:embed="rId32"/>
                <a:stretch>
                  <a:fillRect/>
                </a:stretch>
              </p:blipFill>
              <p:spPr>
                <a:xfrm>
                  <a:off x="8941097" y="998383"/>
                  <a:ext cx="4071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EA947727-598C-6CA2-860D-DB6F81725E5B}"/>
                    </a:ext>
                  </a:extLst>
                </p14:cNvPr>
                <p14:cNvContentPartPr/>
                <p14:nvPr/>
              </p14:nvContentPartPr>
              <p14:xfrm>
                <a:off x="9364097" y="932863"/>
                <a:ext cx="116280" cy="183960"/>
              </p14:xfrm>
            </p:contentPart>
          </mc:Choice>
          <mc:Fallback>
            <p:pic>
              <p:nvPicPr>
                <p:cNvPr id="26" name="Freihand 25">
                  <a:extLst>
                    <a:ext uri="{FF2B5EF4-FFF2-40B4-BE49-F238E27FC236}">
                      <a16:creationId xmlns:a16="http://schemas.microsoft.com/office/drawing/2014/main" id="{EA947727-598C-6CA2-860D-DB6F81725E5B}"/>
                    </a:ext>
                  </a:extLst>
                </p:cNvPr>
                <p:cNvPicPr/>
                <p:nvPr/>
              </p:nvPicPr>
              <p:blipFill>
                <a:blip r:embed="rId34"/>
                <a:stretch>
                  <a:fillRect/>
                </a:stretch>
              </p:blipFill>
              <p:spPr>
                <a:xfrm>
                  <a:off x="9357977" y="926743"/>
                  <a:ext cx="128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3B38ADD4-9E97-7C32-BAFD-8C12C695C92D}"/>
                    </a:ext>
                  </a:extLst>
                </p14:cNvPr>
                <p14:cNvContentPartPr/>
                <p14:nvPr/>
              </p14:nvContentPartPr>
              <p14:xfrm>
                <a:off x="9625457" y="708583"/>
                <a:ext cx="227520" cy="331920"/>
              </p14:xfrm>
            </p:contentPart>
          </mc:Choice>
          <mc:Fallback>
            <p:pic>
              <p:nvPicPr>
                <p:cNvPr id="27" name="Freihand 26">
                  <a:extLst>
                    <a:ext uri="{FF2B5EF4-FFF2-40B4-BE49-F238E27FC236}">
                      <a16:creationId xmlns:a16="http://schemas.microsoft.com/office/drawing/2014/main" id="{3B38ADD4-9E97-7C32-BAFD-8C12C695C92D}"/>
                    </a:ext>
                  </a:extLst>
                </p:cNvPr>
                <p:cNvPicPr/>
                <p:nvPr/>
              </p:nvPicPr>
              <p:blipFill>
                <a:blip r:embed="rId36"/>
                <a:stretch>
                  <a:fillRect/>
                </a:stretch>
              </p:blipFill>
              <p:spPr>
                <a:xfrm>
                  <a:off x="9619337" y="702463"/>
                  <a:ext cx="23976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70C153E8-7C5B-41F9-3A58-712EA82FEDAC}"/>
                    </a:ext>
                  </a:extLst>
                </p14:cNvPr>
                <p14:cNvContentPartPr/>
                <p14:nvPr/>
              </p14:nvContentPartPr>
              <p14:xfrm>
                <a:off x="9874577" y="791743"/>
                <a:ext cx="209520" cy="157320"/>
              </p14:xfrm>
            </p:contentPart>
          </mc:Choice>
          <mc:Fallback>
            <p:pic>
              <p:nvPicPr>
                <p:cNvPr id="28" name="Freihand 27">
                  <a:extLst>
                    <a:ext uri="{FF2B5EF4-FFF2-40B4-BE49-F238E27FC236}">
                      <a16:creationId xmlns:a16="http://schemas.microsoft.com/office/drawing/2014/main" id="{70C153E8-7C5B-41F9-3A58-712EA82FEDAC}"/>
                    </a:ext>
                  </a:extLst>
                </p:cNvPr>
                <p:cNvPicPr/>
                <p:nvPr/>
              </p:nvPicPr>
              <p:blipFill>
                <a:blip r:embed="rId38"/>
                <a:stretch>
                  <a:fillRect/>
                </a:stretch>
              </p:blipFill>
              <p:spPr>
                <a:xfrm>
                  <a:off x="9868457" y="785623"/>
                  <a:ext cx="221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F39AB02A-9589-E437-692C-2B6DDD93FCAD}"/>
                    </a:ext>
                  </a:extLst>
                </p14:cNvPr>
                <p14:cNvContentPartPr/>
                <p14:nvPr/>
              </p14:nvContentPartPr>
              <p14:xfrm>
                <a:off x="10058537" y="586183"/>
                <a:ext cx="182160" cy="270720"/>
              </p14:xfrm>
            </p:contentPart>
          </mc:Choice>
          <mc:Fallback>
            <p:pic>
              <p:nvPicPr>
                <p:cNvPr id="29" name="Freihand 28">
                  <a:extLst>
                    <a:ext uri="{FF2B5EF4-FFF2-40B4-BE49-F238E27FC236}">
                      <a16:creationId xmlns:a16="http://schemas.microsoft.com/office/drawing/2014/main" id="{F39AB02A-9589-E437-692C-2B6DDD93FCAD}"/>
                    </a:ext>
                  </a:extLst>
                </p:cNvPr>
                <p:cNvPicPr/>
                <p:nvPr/>
              </p:nvPicPr>
              <p:blipFill>
                <a:blip r:embed="rId40"/>
                <a:stretch>
                  <a:fillRect/>
                </a:stretch>
              </p:blipFill>
              <p:spPr>
                <a:xfrm>
                  <a:off x="10052417" y="580063"/>
                  <a:ext cx="1944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E9872417-FA9B-0D44-F961-CBD7C849F9A5}"/>
                    </a:ext>
                  </a:extLst>
                </p14:cNvPr>
                <p14:cNvContentPartPr/>
                <p14:nvPr/>
              </p14:nvContentPartPr>
              <p14:xfrm>
                <a:off x="10275257" y="624343"/>
                <a:ext cx="221400" cy="192240"/>
              </p14:xfrm>
            </p:contentPart>
          </mc:Choice>
          <mc:Fallback>
            <p:pic>
              <p:nvPicPr>
                <p:cNvPr id="30" name="Freihand 29">
                  <a:extLst>
                    <a:ext uri="{FF2B5EF4-FFF2-40B4-BE49-F238E27FC236}">
                      <a16:creationId xmlns:a16="http://schemas.microsoft.com/office/drawing/2014/main" id="{E9872417-FA9B-0D44-F961-CBD7C849F9A5}"/>
                    </a:ext>
                  </a:extLst>
                </p:cNvPr>
                <p:cNvPicPr/>
                <p:nvPr/>
              </p:nvPicPr>
              <p:blipFill>
                <a:blip r:embed="rId42"/>
                <a:stretch>
                  <a:fillRect/>
                </a:stretch>
              </p:blipFill>
              <p:spPr>
                <a:xfrm>
                  <a:off x="10269137" y="618223"/>
                  <a:ext cx="233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95D61447-7242-9CD4-18DD-D3F993A49881}"/>
                    </a:ext>
                  </a:extLst>
                </p14:cNvPr>
                <p14:cNvContentPartPr/>
                <p14:nvPr/>
              </p14:nvContentPartPr>
              <p14:xfrm>
                <a:off x="10623377" y="578623"/>
                <a:ext cx="113400" cy="51840"/>
              </p14:xfrm>
            </p:contentPart>
          </mc:Choice>
          <mc:Fallback>
            <p:pic>
              <p:nvPicPr>
                <p:cNvPr id="31" name="Freihand 30">
                  <a:extLst>
                    <a:ext uri="{FF2B5EF4-FFF2-40B4-BE49-F238E27FC236}">
                      <a16:creationId xmlns:a16="http://schemas.microsoft.com/office/drawing/2014/main" id="{95D61447-7242-9CD4-18DD-D3F993A49881}"/>
                    </a:ext>
                  </a:extLst>
                </p:cNvPr>
                <p:cNvPicPr/>
                <p:nvPr/>
              </p:nvPicPr>
              <p:blipFill>
                <a:blip r:embed="rId44"/>
                <a:stretch>
                  <a:fillRect/>
                </a:stretch>
              </p:blipFill>
              <p:spPr>
                <a:xfrm>
                  <a:off x="10617257" y="572503"/>
                  <a:ext cx="125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E08B0A02-F2CC-666E-D08B-A5E9C3F55CDE}"/>
                    </a:ext>
                  </a:extLst>
                </p14:cNvPr>
                <p14:cNvContentPartPr/>
                <p14:nvPr/>
              </p14:nvContentPartPr>
              <p14:xfrm>
                <a:off x="7644377" y="2123743"/>
                <a:ext cx="304920" cy="295200"/>
              </p14:xfrm>
            </p:contentPart>
          </mc:Choice>
          <mc:Fallback>
            <p:pic>
              <p:nvPicPr>
                <p:cNvPr id="32" name="Freihand 31">
                  <a:extLst>
                    <a:ext uri="{FF2B5EF4-FFF2-40B4-BE49-F238E27FC236}">
                      <a16:creationId xmlns:a16="http://schemas.microsoft.com/office/drawing/2014/main" id="{E08B0A02-F2CC-666E-D08B-A5E9C3F55CDE}"/>
                    </a:ext>
                  </a:extLst>
                </p:cNvPr>
                <p:cNvPicPr/>
                <p:nvPr/>
              </p:nvPicPr>
              <p:blipFill>
                <a:blip r:embed="rId46"/>
                <a:stretch>
                  <a:fillRect/>
                </a:stretch>
              </p:blipFill>
              <p:spPr>
                <a:xfrm>
                  <a:off x="7638257" y="2117623"/>
                  <a:ext cx="3171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4F975231-B372-96BD-04B3-BAD541041A63}"/>
                    </a:ext>
                  </a:extLst>
                </p14:cNvPr>
                <p14:cNvContentPartPr/>
                <p14:nvPr/>
              </p14:nvContentPartPr>
              <p14:xfrm>
                <a:off x="8002217" y="2092423"/>
                <a:ext cx="234000" cy="190080"/>
              </p14:xfrm>
            </p:contentPart>
          </mc:Choice>
          <mc:Fallback>
            <p:pic>
              <p:nvPicPr>
                <p:cNvPr id="33" name="Freihand 32">
                  <a:extLst>
                    <a:ext uri="{FF2B5EF4-FFF2-40B4-BE49-F238E27FC236}">
                      <a16:creationId xmlns:a16="http://schemas.microsoft.com/office/drawing/2014/main" id="{4F975231-B372-96BD-04B3-BAD541041A63}"/>
                    </a:ext>
                  </a:extLst>
                </p:cNvPr>
                <p:cNvPicPr/>
                <p:nvPr/>
              </p:nvPicPr>
              <p:blipFill>
                <a:blip r:embed="rId48"/>
                <a:stretch>
                  <a:fillRect/>
                </a:stretch>
              </p:blipFill>
              <p:spPr>
                <a:xfrm>
                  <a:off x="7996097" y="2086303"/>
                  <a:ext cx="246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DE6C60F5-6AEB-BD6B-511C-5173E9BF2F39}"/>
                    </a:ext>
                  </a:extLst>
                </p14:cNvPr>
                <p14:cNvContentPartPr/>
                <p14:nvPr/>
              </p14:nvContentPartPr>
              <p14:xfrm>
                <a:off x="7656257" y="2081983"/>
                <a:ext cx="57600" cy="107280"/>
              </p14:xfrm>
            </p:contentPart>
          </mc:Choice>
          <mc:Fallback>
            <p:pic>
              <p:nvPicPr>
                <p:cNvPr id="34" name="Freihand 33">
                  <a:extLst>
                    <a:ext uri="{FF2B5EF4-FFF2-40B4-BE49-F238E27FC236}">
                      <a16:creationId xmlns:a16="http://schemas.microsoft.com/office/drawing/2014/main" id="{DE6C60F5-6AEB-BD6B-511C-5173E9BF2F39}"/>
                    </a:ext>
                  </a:extLst>
                </p:cNvPr>
                <p:cNvPicPr/>
                <p:nvPr/>
              </p:nvPicPr>
              <p:blipFill>
                <a:blip r:embed="rId50"/>
                <a:stretch>
                  <a:fillRect/>
                </a:stretch>
              </p:blipFill>
              <p:spPr>
                <a:xfrm>
                  <a:off x="7650137" y="2075863"/>
                  <a:ext cx="69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8B898248-7892-5550-B3C6-003FC796F472}"/>
                    </a:ext>
                  </a:extLst>
                </p14:cNvPr>
                <p14:cNvContentPartPr/>
                <p14:nvPr/>
              </p14:nvContentPartPr>
              <p14:xfrm>
                <a:off x="8222177" y="1932943"/>
                <a:ext cx="221040" cy="223200"/>
              </p14:xfrm>
            </p:contentPart>
          </mc:Choice>
          <mc:Fallback>
            <p:pic>
              <p:nvPicPr>
                <p:cNvPr id="35" name="Freihand 34">
                  <a:extLst>
                    <a:ext uri="{FF2B5EF4-FFF2-40B4-BE49-F238E27FC236}">
                      <a16:creationId xmlns:a16="http://schemas.microsoft.com/office/drawing/2014/main" id="{8B898248-7892-5550-B3C6-003FC796F472}"/>
                    </a:ext>
                  </a:extLst>
                </p:cNvPr>
                <p:cNvPicPr/>
                <p:nvPr/>
              </p:nvPicPr>
              <p:blipFill>
                <a:blip r:embed="rId52"/>
                <a:stretch>
                  <a:fillRect/>
                </a:stretch>
              </p:blipFill>
              <p:spPr>
                <a:xfrm>
                  <a:off x="8216057" y="1926823"/>
                  <a:ext cx="2332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DC4245C6-7243-2052-AE10-FE3B7BDC889D}"/>
                    </a:ext>
                  </a:extLst>
                </p14:cNvPr>
                <p14:cNvContentPartPr/>
                <p14:nvPr/>
              </p14:nvContentPartPr>
              <p14:xfrm>
                <a:off x="8496857" y="1737103"/>
                <a:ext cx="643320" cy="510840"/>
              </p14:xfrm>
            </p:contentPart>
          </mc:Choice>
          <mc:Fallback>
            <p:pic>
              <p:nvPicPr>
                <p:cNvPr id="36" name="Freihand 35">
                  <a:extLst>
                    <a:ext uri="{FF2B5EF4-FFF2-40B4-BE49-F238E27FC236}">
                      <a16:creationId xmlns:a16="http://schemas.microsoft.com/office/drawing/2014/main" id="{DC4245C6-7243-2052-AE10-FE3B7BDC889D}"/>
                    </a:ext>
                  </a:extLst>
                </p:cNvPr>
                <p:cNvPicPr/>
                <p:nvPr/>
              </p:nvPicPr>
              <p:blipFill>
                <a:blip r:embed="rId54"/>
                <a:stretch>
                  <a:fillRect/>
                </a:stretch>
              </p:blipFill>
              <p:spPr>
                <a:xfrm>
                  <a:off x="8490737" y="1730983"/>
                  <a:ext cx="65556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6C85A583-7CDF-171B-A59B-B799A9221AC0}"/>
                    </a:ext>
                  </a:extLst>
                </p14:cNvPr>
                <p14:cNvContentPartPr/>
                <p14:nvPr/>
              </p14:nvContentPartPr>
              <p14:xfrm>
                <a:off x="9369857" y="1514263"/>
                <a:ext cx="109080" cy="170280"/>
              </p14:xfrm>
            </p:contentPart>
          </mc:Choice>
          <mc:Fallback>
            <p:pic>
              <p:nvPicPr>
                <p:cNvPr id="37" name="Freihand 36">
                  <a:extLst>
                    <a:ext uri="{FF2B5EF4-FFF2-40B4-BE49-F238E27FC236}">
                      <a16:creationId xmlns:a16="http://schemas.microsoft.com/office/drawing/2014/main" id="{6C85A583-7CDF-171B-A59B-B799A9221AC0}"/>
                    </a:ext>
                  </a:extLst>
                </p:cNvPr>
                <p:cNvPicPr/>
                <p:nvPr/>
              </p:nvPicPr>
              <p:blipFill>
                <a:blip r:embed="rId56"/>
                <a:stretch>
                  <a:fillRect/>
                </a:stretch>
              </p:blipFill>
              <p:spPr>
                <a:xfrm>
                  <a:off x="9363737" y="1508143"/>
                  <a:ext cx="121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6BFE0998-AB2B-8099-C6A7-56AB484C34D9}"/>
                    </a:ext>
                  </a:extLst>
                </p14:cNvPr>
                <p14:cNvContentPartPr/>
                <p14:nvPr/>
              </p14:nvContentPartPr>
              <p14:xfrm>
                <a:off x="9531137" y="1419943"/>
                <a:ext cx="135720" cy="212400"/>
              </p14:xfrm>
            </p:contentPart>
          </mc:Choice>
          <mc:Fallback>
            <p:pic>
              <p:nvPicPr>
                <p:cNvPr id="38" name="Freihand 37">
                  <a:extLst>
                    <a:ext uri="{FF2B5EF4-FFF2-40B4-BE49-F238E27FC236}">
                      <a16:creationId xmlns:a16="http://schemas.microsoft.com/office/drawing/2014/main" id="{6BFE0998-AB2B-8099-C6A7-56AB484C34D9}"/>
                    </a:ext>
                  </a:extLst>
                </p:cNvPr>
                <p:cNvPicPr/>
                <p:nvPr/>
              </p:nvPicPr>
              <p:blipFill>
                <a:blip r:embed="rId58"/>
                <a:stretch>
                  <a:fillRect/>
                </a:stretch>
              </p:blipFill>
              <p:spPr>
                <a:xfrm>
                  <a:off x="9525017" y="1413823"/>
                  <a:ext cx="147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0FA42C7C-E9A3-65F3-08CD-5C798072A650}"/>
                    </a:ext>
                  </a:extLst>
                </p14:cNvPr>
                <p14:cNvContentPartPr/>
                <p14:nvPr/>
              </p14:nvContentPartPr>
              <p14:xfrm>
                <a:off x="9698537" y="1184503"/>
                <a:ext cx="354960" cy="588960"/>
              </p14:xfrm>
            </p:contentPart>
          </mc:Choice>
          <mc:Fallback>
            <p:pic>
              <p:nvPicPr>
                <p:cNvPr id="39" name="Freihand 38">
                  <a:extLst>
                    <a:ext uri="{FF2B5EF4-FFF2-40B4-BE49-F238E27FC236}">
                      <a16:creationId xmlns:a16="http://schemas.microsoft.com/office/drawing/2014/main" id="{0FA42C7C-E9A3-65F3-08CD-5C798072A650}"/>
                    </a:ext>
                  </a:extLst>
                </p:cNvPr>
                <p:cNvPicPr/>
                <p:nvPr/>
              </p:nvPicPr>
              <p:blipFill>
                <a:blip r:embed="rId60"/>
                <a:stretch>
                  <a:fillRect/>
                </a:stretch>
              </p:blipFill>
              <p:spPr>
                <a:xfrm>
                  <a:off x="9692417" y="1178383"/>
                  <a:ext cx="36720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C8DC5ABD-935E-C07E-7432-4937A1D659B7}"/>
                    </a:ext>
                  </a:extLst>
                </p14:cNvPr>
                <p14:cNvContentPartPr/>
                <p14:nvPr/>
              </p14:nvContentPartPr>
              <p14:xfrm>
                <a:off x="10043057" y="902983"/>
                <a:ext cx="596520" cy="509400"/>
              </p14:xfrm>
            </p:contentPart>
          </mc:Choice>
          <mc:Fallback>
            <p:pic>
              <p:nvPicPr>
                <p:cNvPr id="40" name="Freihand 39">
                  <a:extLst>
                    <a:ext uri="{FF2B5EF4-FFF2-40B4-BE49-F238E27FC236}">
                      <a16:creationId xmlns:a16="http://schemas.microsoft.com/office/drawing/2014/main" id="{C8DC5ABD-935E-C07E-7432-4937A1D659B7}"/>
                    </a:ext>
                  </a:extLst>
                </p:cNvPr>
                <p:cNvPicPr/>
                <p:nvPr/>
              </p:nvPicPr>
              <p:blipFill>
                <a:blip r:embed="rId62"/>
                <a:stretch>
                  <a:fillRect/>
                </a:stretch>
              </p:blipFill>
              <p:spPr>
                <a:xfrm>
                  <a:off x="10036937" y="896863"/>
                  <a:ext cx="60876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D2F541F6-F175-09C3-5497-79540820A786}"/>
                    </a:ext>
                  </a:extLst>
                </p14:cNvPr>
                <p14:cNvContentPartPr/>
                <p14:nvPr/>
              </p14:nvContentPartPr>
              <p14:xfrm>
                <a:off x="10351937" y="937543"/>
                <a:ext cx="16200" cy="12960"/>
              </p14:xfrm>
            </p:contentPart>
          </mc:Choice>
          <mc:Fallback>
            <p:pic>
              <p:nvPicPr>
                <p:cNvPr id="41" name="Freihand 40">
                  <a:extLst>
                    <a:ext uri="{FF2B5EF4-FFF2-40B4-BE49-F238E27FC236}">
                      <a16:creationId xmlns:a16="http://schemas.microsoft.com/office/drawing/2014/main" id="{D2F541F6-F175-09C3-5497-79540820A786}"/>
                    </a:ext>
                  </a:extLst>
                </p:cNvPr>
                <p:cNvPicPr/>
                <p:nvPr/>
              </p:nvPicPr>
              <p:blipFill>
                <a:blip r:embed="rId64"/>
                <a:stretch>
                  <a:fillRect/>
                </a:stretch>
              </p:blipFill>
              <p:spPr>
                <a:xfrm>
                  <a:off x="10345817" y="931423"/>
                  <a:ext cx="2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3823771F-938B-E67B-7C81-A93C3C1DF3AA}"/>
                    </a:ext>
                  </a:extLst>
                </p14:cNvPr>
                <p14:cNvContentPartPr/>
                <p14:nvPr/>
              </p14:nvContentPartPr>
              <p14:xfrm>
                <a:off x="9359777" y="1159663"/>
                <a:ext cx="1688400" cy="828000"/>
              </p14:xfrm>
            </p:contentPart>
          </mc:Choice>
          <mc:Fallback>
            <p:pic>
              <p:nvPicPr>
                <p:cNvPr id="42" name="Freihand 41">
                  <a:extLst>
                    <a:ext uri="{FF2B5EF4-FFF2-40B4-BE49-F238E27FC236}">
                      <a16:creationId xmlns:a16="http://schemas.microsoft.com/office/drawing/2014/main" id="{3823771F-938B-E67B-7C81-A93C3C1DF3AA}"/>
                    </a:ext>
                  </a:extLst>
                </p:cNvPr>
                <p:cNvPicPr/>
                <p:nvPr/>
              </p:nvPicPr>
              <p:blipFill>
                <a:blip r:embed="rId66"/>
                <a:stretch>
                  <a:fillRect/>
                </a:stretch>
              </p:blipFill>
              <p:spPr>
                <a:xfrm>
                  <a:off x="9353657" y="1153543"/>
                  <a:ext cx="1700640" cy="84024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53608034-D96F-271C-1D79-F6C0FE5030D1}"/>
              </a:ext>
            </a:extLst>
          </p:cNvPr>
          <p:cNvGrpSpPr/>
          <p:nvPr/>
        </p:nvGrpSpPr>
        <p:grpSpPr>
          <a:xfrm>
            <a:off x="786737" y="2260200"/>
            <a:ext cx="759240" cy="470520"/>
            <a:chOff x="786737" y="2260200"/>
            <a:chExt cx="759240" cy="47052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8797E67-9FB0-9C54-2783-C5255520EDE0}"/>
                    </a:ext>
                  </a:extLst>
                </p14:cNvPr>
                <p14:cNvContentPartPr/>
                <p14:nvPr/>
              </p14:nvContentPartPr>
              <p14:xfrm>
                <a:off x="786737" y="2260200"/>
                <a:ext cx="343800" cy="408600"/>
              </p14:xfrm>
            </p:contentPart>
          </mc:Choice>
          <mc:Fallback>
            <p:pic>
              <p:nvPicPr>
                <p:cNvPr id="2" name="Freihand 1">
                  <a:extLst>
                    <a:ext uri="{FF2B5EF4-FFF2-40B4-BE49-F238E27FC236}">
                      <a16:creationId xmlns:a16="http://schemas.microsoft.com/office/drawing/2014/main" id="{F8797E67-9FB0-9C54-2783-C5255520EDE0}"/>
                    </a:ext>
                  </a:extLst>
                </p:cNvPr>
                <p:cNvPicPr/>
                <p:nvPr/>
              </p:nvPicPr>
              <p:blipFill>
                <a:blip r:embed="rId5"/>
                <a:stretch>
                  <a:fillRect/>
                </a:stretch>
              </p:blipFill>
              <p:spPr>
                <a:xfrm>
                  <a:off x="780617" y="2254080"/>
                  <a:ext cx="35604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24CC90E2-63DA-9042-F02E-8FA757BDCBB9}"/>
                    </a:ext>
                  </a:extLst>
                </p14:cNvPr>
                <p14:cNvContentPartPr/>
                <p14:nvPr/>
              </p14:nvContentPartPr>
              <p14:xfrm>
                <a:off x="1236737" y="2575200"/>
                <a:ext cx="309240" cy="155520"/>
              </p14:xfrm>
            </p:contentPart>
          </mc:Choice>
          <mc:Fallback>
            <p:pic>
              <p:nvPicPr>
                <p:cNvPr id="3" name="Freihand 2">
                  <a:extLst>
                    <a:ext uri="{FF2B5EF4-FFF2-40B4-BE49-F238E27FC236}">
                      <a16:creationId xmlns:a16="http://schemas.microsoft.com/office/drawing/2014/main" id="{24CC90E2-63DA-9042-F02E-8FA757BDCBB9}"/>
                    </a:ext>
                  </a:extLst>
                </p:cNvPr>
                <p:cNvPicPr/>
                <p:nvPr/>
              </p:nvPicPr>
              <p:blipFill>
                <a:blip r:embed="rId7"/>
                <a:stretch>
                  <a:fillRect/>
                </a:stretch>
              </p:blipFill>
              <p:spPr>
                <a:xfrm>
                  <a:off x="1230617" y="2569080"/>
                  <a:ext cx="321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80976321-42C8-0451-FB99-46E5F1982B2D}"/>
                    </a:ext>
                  </a:extLst>
                </p14:cNvPr>
                <p14:cNvContentPartPr/>
                <p14:nvPr/>
              </p14:nvContentPartPr>
              <p14:xfrm>
                <a:off x="1180577" y="2466840"/>
                <a:ext cx="214920" cy="254160"/>
              </p14:xfrm>
            </p:contentPart>
          </mc:Choice>
          <mc:Fallback>
            <p:pic>
              <p:nvPicPr>
                <p:cNvPr id="4" name="Freihand 3">
                  <a:extLst>
                    <a:ext uri="{FF2B5EF4-FFF2-40B4-BE49-F238E27FC236}">
                      <a16:creationId xmlns:a16="http://schemas.microsoft.com/office/drawing/2014/main" id="{80976321-42C8-0451-FB99-46E5F1982B2D}"/>
                    </a:ext>
                  </a:extLst>
                </p:cNvPr>
                <p:cNvPicPr/>
                <p:nvPr/>
              </p:nvPicPr>
              <p:blipFill>
                <a:blip r:embed="rId9"/>
                <a:stretch>
                  <a:fillRect/>
                </a:stretch>
              </p:blipFill>
              <p:spPr>
                <a:xfrm>
                  <a:off x="1174457" y="2460720"/>
                  <a:ext cx="227160" cy="266400"/>
                </a:xfrm>
                <a:prstGeom prst="rect">
                  <a:avLst/>
                </a:prstGeom>
              </p:spPr>
            </p:pic>
          </mc:Fallback>
        </mc:AlternateContent>
      </p:grpSp>
      <p:grpSp>
        <p:nvGrpSpPr>
          <p:cNvPr id="14" name="Gruppieren 13">
            <a:extLst>
              <a:ext uri="{FF2B5EF4-FFF2-40B4-BE49-F238E27FC236}">
                <a16:creationId xmlns:a16="http://schemas.microsoft.com/office/drawing/2014/main" id="{59E6B901-4596-5E8D-A7CD-3514191EE456}"/>
              </a:ext>
            </a:extLst>
          </p:cNvPr>
          <p:cNvGrpSpPr/>
          <p:nvPr/>
        </p:nvGrpSpPr>
        <p:grpSpPr>
          <a:xfrm>
            <a:off x="1770977" y="2399160"/>
            <a:ext cx="1004760" cy="473040"/>
            <a:chOff x="1770977" y="2399160"/>
            <a:chExt cx="1004760" cy="47304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24189A5D-F3C7-6FD4-AE86-4091C38F44E4}"/>
                    </a:ext>
                  </a:extLst>
                </p14:cNvPr>
                <p14:cNvContentPartPr/>
                <p14:nvPr/>
              </p14:nvContentPartPr>
              <p14:xfrm>
                <a:off x="1770977" y="2542440"/>
                <a:ext cx="292320" cy="329760"/>
              </p14:xfrm>
            </p:contentPart>
          </mc:Choice>
          <mc:Fallback>
            <p:pic>
              <p:nvPicPr>
                <p:cNvPr id="8" name="Freihand 7">
                  <a:extLst>
                    <a:ext uri="{FF2B5EF4-FFF2-40B4-BE49-F238E27FC236}">
                      <a16:creationId xmlns:a16="http://schemas.microsoft.com/office/drawing/2014/main" id="{24189A5D-F3C7-6FD4-AE86-4091C38F44E4}"/>
                    </a:ext>
                  </a:extLst>
                </p:cNvPr>
                <p:cNvPicPr/>
                <p:nvPr/>
              </p:nvPicPr>
              <p:blipFill>
                <a:blip r:embed="rId11"/>
                <a:stretch>
                  <a:fillRect/>
                </a:stretch>
              </p:blipFill>
              <p:spPr>
                <a:xfrm>
                  <a:off x="1764857" y="2536320"/>
                  <a:ext cx="3045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D0A0B7C3-D854-5063-9D38-0E162EC9A2AA}"/>
                    </a:ext>
                  </a:extLst>
                </p14:cNvPr>
                <p14:cNvContentPartPr/>
                <p14:nvPr/>
              </p14:nvContentPartPr>
              <p14:xfrm>
                <a:off x="2131697" y="2595720"/>
                <a:ext cx="59760" cy="179640"/>
              </p14:xfrm>
            </p:contentPart>
          </mc:Choice>
          <mc:Fallback>
            <p:pic>
              <p:nvPicPr>
                <p:cNvPr id="9" name="Freihand 8">
                  <a:extLst>
                    <a:ext uri="{FF2B5EF4-FFF2-40B4-BE49-F238E27FC236}">
                      <a16:creationId xmlns:a16="http://schemas.microsoft.com/office/drawing/2014/main" id="{D0A0B7C3-D854-5063-9D38-0E162EC9A2AA}"/>
                    </a:ext>
                  </a:extLst>
                </p:cNvPr>
                <p:cNvPicPr/>
                <p:nvPr/>
              </p:nvPicPr>
              <p:blipFill>
                <a:blip r:embed="rId13"/>
                <a:stretch>
                  <a:fillRect/>
                </a:stretch>
              </p:blipFill>
              <p:spPr>
                <a:xfrm>
                  <a:off x="2125577" y="2589600"/>
                  <a:ext cx="72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B4ACA44-3670-8E03-8636-6BA3DDE89BD6}"/>
                    </a:ext>
                  </a:extLst>
                </p14:cNvPr>
                <p14:cNvContentPartPr/>
                <p14:nvPr/>
              </p14:nvContentPartPr>
              <p14:xfrm>
                <a:off x="2094617" y="2676360"/>
                <a:ext cx="183240" cy="44640"/>
              </p14:xfrm>
            </p:contentPart>
          </mc:Choice>
          <mc:Fallback>
            <p:pic>
              <p:nvPicPr>
                <p:cNvPr id="10" name="Freihand 9">
                  <a:extLst>
                    <a:ext uri="{FF2B5EF4-FFF2-40B4-BE49-F238E27FC236}">
                      <a16:creationId xmlns:a16="http://schemas.microsoft.com/office/drawing/2014/main" id="{AB4ACA44-3670-8E03-8636-6BA3DDE89BD6}"/>
                    </a:ext>
                  </a:extLst>
                </p:cNvPr>
                <p:cNvPicPr/>
                <p:nvPr/>
              </p:nvPicPr>
              <p:blipFill>
                <a:blip r:embed="rId15"/>
                <a:stretch>
                  <a:fillRect/>
                </a:stretch>
              </p:blipFill>
              <p:spPr>
                <a:xfrm>
                  <a:off x="2088497" y="2670240"/>
                  <a:ext cx="195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79F0AC21-CB3C-C035-71F9-192DAAE471BF}"/>
                    </a:ext>
                  </a:extLst>
                </p14:cNvPr>
                <p14:cNvContentPartPr/>
                <p14:nvPr/>
              </p14:nvContentPartPr>
              <p14:xfrm>
                <a:off x="2312777" y="2595000"/>
                <a:ext cx="97200" cy="118080"/>
              </p14:xfrm>
            </p:contentPart>
          </mc:Choice>
          <mc:Fallback>
            <p:pic>
              <p:nvPicPr>
                <p:cNvPr id="11" name="Freihand 10">
                  <a:extLst>
                    <a:ext uri="{FF2B5EF4-FFF2-40B4-BE49-F238E27FC236}">
                      <a16:creationId xmlns:a16="http://schemas.microsoft.com/office/drawing/2014/main" id="{79F0AC21-CB3C-C035-71F9-192DAAE471BF}"/>
                    </a:ext>
                  </a:extLst>
                </p:cNvPr>
                <p:cNvPicPr/>
                <p:nvPr/>
              </p:nvPicPr>
              <p:blipFill>
                <a:blip r:embed="rId17"/>
                <a:stretch>
                  <a:fillRect/>
                </a:stretch>
              </p:blipFill>
              <p:spPr>
                <a:xfrm>
                  <a:off x="2306657" y="2588880"/>
                  <a:ext cx="109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76E5253-9495-B8D8-6BE9-EF8B6704B370}"/>
                    </a:ext>
                  </a:extLst>
                </p14:cNvPr>
                <p14:cNvContentPartPr/>
                <p14:nvPr/>
              </p14:nvContentPartPr>
              <p14:xfrm>
                <a:off x="2337977" y="2512920"/>
                <a:ext cx="179640" cy="243360"/>
              </p14:xfrm>
            </p:contentPart>
          </mc:Choice>
          <mc:Fallback>
            <p:pic>
              <p:nvPicPr>
                <p:cNvPr id="12" name="Freihand 11">
                  <a:extLst>
                    <a:ext uri="{FF2B5EF4-FFF2-40B4-BE49-F238E27FC236}">
                      <a16:creationId xmlns:a16="http://schemas.microsoft.com/office/drawing/2014/main" id="{276E5253-9495-B8D8-6BE9-EF8B6704B370}"/>
                    </a:ext>
                  </a:extLst>
                </p:cNvPr>
                <p:cNvPicPr/>
                <p:nvPr/>
              </p:nvPicPr>
              <p:blipFill>
                <a:blip r:embed="rId19"/>
                <a:stretch>
                  <a:fillRect/>
                </a:stretch>
              </p:blipFill>
              <p:spPr>
                <a:xfrm>
                  <a:off x="2331857" y="2506800"/>
                  <a:ext cx="1918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5FE8D67B-6A16-7796-AC86-E3FED2653AB1}"/>
                    </a:ext>
                  </a:extLst>
                </p14:cNvPr>
                <p14:cNvContentPartPr/>
                <p14:nvPr/>
              </p14:nvContentPartPr>
              <p14:xfrm>
                <a:off x="2550017" y="2399160"/>
                <a:ext cx="225720" cy="339120"/>
              </p14:xfrm>
            </p:contentPart>
          </mc:Choice>
          <mc:Fallback>
            <p:pic>
              <p:nvPicPr>
                <p:cNvPr id="13" name="Freihand 12">
                  <a:extLst>
                    <a:ext uri="{FF2B5EF4-FFF2-40B4-BE49-F238E27FC236}">
                      <a16:creationId xmlns:a16="http://schemas.microsoft.com/office/drawing/2014/main" id="{5FE8D67B-6A16-7796-AC86-E3FED2653AB1}"/>
                    </a:ext>
                  </a:extLst>
                </p:cNvPr>
                <p:cNvPicPr/>
                <p:nvPr/>
              </p:nvPicPr>
              <p:blipFill>
                <a:blip r:embed="rId21"/>
                <a:stretch>
                  <a:fillRect/>
                </a:stretch>
              </p:blipFill>
              <p:spPr>
                <a:xfrm>
                  <a:off x="2543897" y="2393040"/>
                  <a:ext cx="237960" cy="35136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B8945BA-FD36-9175-AE24-A5E1D808B9E8}"/>
                  </a:ext>
                </a:extLst>
              </p14:cNvPr>
              <p14:cNvContentPartPr/>
              <p14:nvPr/>
            </p14:nvContentPartPr>
            <p14:xfrm>
              <a:off x="4220057" y="1882920"/>
              <a:ext cx="297000" cy="436320"/>
            </p14:xfrm>
          </p:contentPart>
        </mc:Choice>
        <mc:Fallback>
          <p:pic>
            <p:nvPicPr>
              <p:cNvPr id="2" name="Freihand 1">
                <a:extLst>
                  <a:ext uri="{FF2B5EF4-FFF2-40B4-BE49-F238E27FC236}">
                    <a16:creationId xmlns:a16="http://schemas.microsoft.com/office/drawing/2014/main" id="{DB8945BA-FD36-9175-AE24-A5E1D808B9E8}"/>
                  </a:ext>
                </a:extLst>
              </p:cNvPr>
              <p:cNvPicPr/>
              <p:nvPr/>
            </p:nvPicPr>
            <p:blipFill>
              <a:blip r:embed="rId4"/>
              <a:stretch>
                <a:fillRect/>
              </a:stretch>
            </p:blipFill>
            <p:spPr>
              <a:xfrm>
                <a:off x="4213937" y="1876800"/>
                <a:ext cx="30924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Freihand 19">
                <a:extLst>
                  <a:ext uri="{FF2B5EF4-FFF2-40B4-BE49-F238E27FC236}">
                    <a16:creationId xmlns:a16="http://schemas.microsoft.com/office/drawing/2014/main" id="{822DA706-36CF-A042-A3BC-549E3ECF4CE7}"/>
                  </a:ext>
                </a:extLst>
              </p14:cNvPr>
              <p14:cNvContentPartPr/>
              <p14:nvPr/>
            </p14:nvContentPartPr>
            <p14:xfrm>
              <a:off x="6563657" y="716160"/>
              <a:ext cx="434880" cy="630720"/>
            </p14:xfrm>
          </p:contentPart>
        </mc:Choice>
        <mc:Fallback>
          <p:pic>
            <p:nvPicPr>
              <p:cNvPr id="20" name="Freihand 19">
                <a:extLst>
                  <a:ext uri="{FF2B5EF4-FFF2-40B4-BE49-F238E27FC236}">
                    <a16:creationId xmlns:a16="http://schemas.microsoft.com/office/drawing/2014/main" id="{822DA706-36CF-A042-A3BC-549E3ECF4CE7}"/>
                  </a:ext>
                </a:extLst>
              </p:cNvPr>
              <p:cNvPicPr/>
              <p:nvPr/>
            </p:nvPicPr>
            <p:blipFill>
              <a:blip r:embed="rId6"/>
              <a:stretch>
                <a:fillRect/>
              </a:stretch>
            </p:blipFill>
            <p:spPr>
              <a:xfrm>
                <a:off x="6557537" y="710040"/>
                <a:ext cx="447120" cy="642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 name="Freihand 20">
                <a:extLst>
                  <a:ext uri="{FF2B5EF4-FFF2-40B4-BE49-F238E27FC236}">
                    <a16:creationId xmlns:a16="http://schemas.microsoft.com/office/drawing/2014/main" id="{6A3A3234-2251-AF85-76F4-1D3628E1EC96}"/>
                  </a:ext>
                </a:extLst>
              </p14:cNvPr>
              <p14:cNvContentPartPr/>
              <p14:nvPr/>
            </p14:nvContentPartPr>
            <p14:xfrm>
              <a:off x="5901617" y="1608240"/>
              <a:ext cx="678960" cy="76320"/>
            </p14:xfrm>
          </p:contentPart>
        </mc:Choice>
        <mc:Fallback>
          <p:pic>
            <p:nvPicPr>
              <p:cNvPr id="21" name="Freihand 20">
                <a:extLst>
                  <a:ext uri="{FF2B5EF4-FFF2-40B4-BE49-F238E27FC236}">
                    <a16:creationId xmlns:a16="http://schemas.microsoft.com/office/drawing/2014/main" id="{6A3A3234-2251-AF85-76F4-1D3628E1EC96}"/>
                  </a:ext>
                </a:extLst>
              </p:cNvPr>
              <p:cNvPicPr/>
              <p:nvPr/>
            </p:nvPicPr>
            <p:blipFill>
              <a:blip r:embed="rId8"/>
              <a:stretch>
                <a:fillRect/>
              </a:stretch>
            </p:blipFill>
            <p:spPr>
              <a:xfrm>
                <a:off x="5895497" y="1602120"/>
                <a:ext cx="691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0" name="Freihand 89">
                <a:extLst>
                  <a:ext uri="{FF2B5EF4-FFF2-40B4-BE49-F238E27FC236}">
                    <a16:creationId xmlns:a16="http://schemas.microsoft.com/office/drawing/2014/main" id="{5C58D5B9-F8B8-1FF0-2D25-8D73881B803A}"/>
                  </a:ext>
                </a:extLst>
              </p14:cNvPr>
              <p14:cNvContentPartPr/>
              <p14:nvPr/>
            </p14:nvContentPartPr>
            <p14:xfrm>
              <a:off x="7977017" y="1331760"/>
              <a:ext cx="177120" cy="290160"/>
            </p14:xfrm>
          </p:contentPart>
        </mc:Choice>
        <mc:Fallback>
          <p:pic>
            <p:nvPicPr>
              <p:cNvPr id="90" name="Freihand 89">
                <a:extLst>
                  <a:ext uri="{FF2B5EF4-FFF2-40B4-BE49-F238E27FC236}">
                    <a16:creationId xmlns:a16="http://schemas.microsoft.com/office/drawing/2014/main" id="{5C58D5B9-F8B8-1FF0-2D25-8D73881B803A}"/>
                  </a:ext>
                </a:extLst>
              </p:cNvPr>
              <p:cNvPicPr/>
              <p:nvPr/>
            </p:nvPicPr>
            <p:blipFill>
              <a:blip r:embed="rId10"/>
              <a:stretch>
                <a:fillRect/>
              </a:stretch>
            </p:blipFill>
            <p:spPr>
              <a:xfrm>
                <a:off x="7970897" y="1325640"/>
                <a:ext cx="189360" cy="302400"/>
              </a:xfrm>
              <a:prstGeom prst="rect">
                <a:avLst/>
              </a:prstGeom>
            </p:spPr>
          </p:pic>
        </mc:Fallback>
      </mc:AlternateContent>
      <p:grpSp>
        <p:nvGrpSpPr>
          <p:cNvPr id="165" name="Gruppieren 164">
            <a:extLst>
              <a:ext uri="{FF2B5EF4-FFF2-40B4-BE49-F238E27FC236}">
                <a16:creationId xmlns:a16="http://schemas.microsoft.com/office/drawing/2014/main" id="{BA79033E-8839-B94A-1714-8C76B377D4C9}"/>
              </a:ext>
            </a:extLst>
          </p:cNvPr>
          <p:cNvGrpSpPr/>
          <p:nvPr/>
        </p:nvGrpSpPr>
        <p:grpSpPr>
          <a:xfrm>
            <a:off x="5856977" y="117120"/>
            <a:ext cx="5597280" cy="3598200"/>
            <a:chOff x="5856977" y="117120"/>
            <a:chExt cx="5597280" cy="3598200"/>
          </a:xfrm>
        </p:grpSpPr>
        <mc:AlternateContent xmlns:mc="http://schemas.openxmlformats.org/markup-compatibility/2006">
          <mc:Choice xmlns:p14="http://schemas.microsoft.com/office/powerpoint/2010/main" Requires="p14">
            <p:contentPart p14:bwMode="auto" r:id="rId11">
              <p14:nvContentPartPr>
                <p14:cNvPr id="99" name="Freihand 98">
                  <a:extLst>
                    <a:ext uri="{FF2B5EF4-FFF2-40B4-BE49-F238E27FC236}">
                      <a16:creationId xmlns:a16="http://schemas.microsoft.com/office/drawing/2014/main" id="{814F9689-327A-64F2-2245-052FABFF874C}"/>
                    </a:ext>
                  </a:extLst>
                </p14:cNvPr>
                <p14:cNvContentPartPr/>
                <p14:nvPr/>
              </p14:nvContentPartPr>
              <p14:xfrm>
                <a:off x="9086537" y="2282160"/>
                <a:ext cx="11160" cy="5760"/>
              </p14:xfrm>
            </p:contentPart>
          </mc:Choice>
          <mc:Fallback>
            <p:pic>
              <p:nvPicPr>
                <p:cNvPr id="99" name="Freihand 98">
                  <a:extLst>
                    <a:ext uri="{FF2B5EF4-FFF2-40B4-BE49-F238E27FC236}">
                      <a16:creationId xmlns:a16="http://schemas.microsoft.com/office/drawing/2014/main" id="{814F9689-327A-64F2-2245-052FABFF874C}"/>
                    </a:ext>
                  </a:extLst>
                </p:cNvPr>
                <p:cNvPicPr/>
                <p:nvPr/>
              </p:nvPicPr>
              <p:blipFill>
                <a:blip r:embed="rId12"/>
                <a:stretch>
                  <a:fillRect/>
                </a:stretch>
              </p:blipFill>
              <p:spPr>
                <a:xfrm>
                  <a:off x="9080417" y="2276040"/>
                  <a:ext cx="23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1A049E53-4127-CE47-EE1F-C42733E1D819}"/>
                    </a:ext>
                  </a:extLst>
                </p14:cNvPr>
                <p14:cNvContentPartPr/>
                <p14:nvPr/>
              </p14:nvContentPartPr>
              <p14:xfrm>
                <a:off x="5856977" y="1649640"/>
                <a:ext cx="734760" cy="80280"/>
              </p14:xfrm>
            </p:contentPart>
          </mc:Choice>
          <mc:Fallback>
            <p:pic>
              <p:nvPicPr>
                <p:cNvPr id="22" name="Freihand 21">
                  <a:extLst>
                    <a:ext uri="{FF2B5EF4-FFF2-40B4-BE49-F238E27FC236}">
                      <a16:creationId xmlns:a16="http://schemas.microsoft.com/office/drawing/2014/main" id="{1A049E53-4127-CE47-EE1F-C42733E1D819}"/>
                    </a:ext>
                  </a:extLst>
                </p:cNvPr>
                <p:cNvPicPr/>
                <p:nvPr/>
              </p:nvPicPr>
              <p:blipFill>
                <a:blip r:embed="rId14"/>
                <a:stretch>
                  <a:fillRect/>
                </a:stretch>
              </p:blipFill>
              <p:spPr>
                <a:xfrm>
                  <a:off x="5850857" y="1643520"/>
                  <a:ext cx="747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34F6FE11-1D37-8D01-C6B0-A2F33B7D0E82}"/>
                    </a:ext>
                  </a:extLst>
                </p14:cNvPr>
                <p14:cNvContentPartPr/>
                <p14:nvPr/>
              </p14:nvContentPartPr>
              <p14:xfrm>
                <a:off x="6791537" y="1320600"/>
                <a:ext cx="252720" cy="88920"/>
              </p14:xfrm>
            </p:contentPart>
          </mc:Choice>
          <mc:Fallback>
            <p:pic>
              <p:nvPicPr>
                <p:cNvPr id="23" name="Freihand 22">
                  <a:extLst>
                    <a:ext uri="{FF2B5EF4-FFF2-40B4-BE49-F238E27FC236}">
                      <a16:creationId xmlns:a16="http://schemas.microsoft.com/office/drawing/2014/main" id="{34F6FE11-1D37-8D01-C6B0-A2F33B7D0E82}"/>
                    </a:ext>
                  </a:extLst>
                </p:cNvPr>
                <p:cNvPicPr/>
                <p:nvPr/>
              </p:nvPicPr>
              <p:blipFill>
                <a:blip r:embed="rId16"/>
                <a:stretch>
                  <a:fillRect/>
                </a:stretch>
              </p:blipFill>
              <p:spPr>
                <a:xfrm>
                  <a:off x="6785417" y="1314480"/>
                  <a:ext cx="264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4F9594CD-B2F1-39FD-FDFE-62CF7030D60E}"/>
                    </a:ext>
                  </a:extLst>
                </p14:cNvPr>
                <p14:cNvContentPartPr/>
                <p14:nvPr/>
              </p14:nvContentPartPr>
              <p14:xfrm>
                <a:off x="6998897" y="1221600"/>
                <a:ext cx="127080" cy="268560"/>
              </p14:xfrm>
            </p:contentPart>
          </mc:Choice>
          <mc:Fallback>
            <p:pic>
              <p:nvPicPr>
                <p:cNvPr id="24" name="Freihand 23">
                  <a:extLst>
                    <a:ext uri="{FF2B5EF4-FFF2-40B4-BE49-F238E27FC236}">
                      <a16:creationId xmlns:a16="http://schemas.microsoft.com/office/drawing/2014/main" id="{4F9594CD-B2F1-39FD-FDFE-62CF7030D60E}"/>
                    </a:ext>
                  </a:extLst>
                </p:cNvPr>
                <p:cNvPicPr/>
                <p:nvPr/>
              </p:nvPicPr>
              <p:blipFill>
                <a:blip r:embed="rId18"/>
                <a:stretch>
                  <a:fillRect/>
                </a:stretch>
              </p:blipFill>
              <p:spPr>
                <a:xfrm>
                  <a:off x="6992777" y="1215480"/>
                  <a:ext cx="1393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95FAD1D4-DE98-F2A7-0D12-2D4386A2D812}"/>
                    </a:ext>
                  </a:extLst>
                </p14:cNvPr>
                <p14:cNvContentPartPr/>
                <p14:nvPr/>
              </p14:nvContentPartPr>
              <p14:xfrm>
                <a:off x="7304897" y="944400"/>
                <a:ext cx="129960" cy="498600"/>
              </p14:xfrm>
            </p:contentPart>
          </mc:Choice>
          <mc:Fallback>
            <p:pic>
              <p:nvPicPr>
                <p:cNvPr id="26" name="Freihand 25">
                  <a:extLst>
                    <a:ext uri="{FF2B5EF4-FFF2-40B4-BE49-F238E27FC236}">
                      <a16:creationId xmlns:a16="http://schemas.microsoft.com/office/drawing/2014/main" id="{95FAD1D4-DE98-F2A7-0D12-2D4386A2D812}"/>
                    </a:ext>
                  </a:extLst>
                </p:cNvPr>
                <p:cNvPicPr/>
                <p:nvPr/>
              </p:nvPicPr>
              <p:blipFill>
                <a:blip r:embed="rId20"/>
                <a:stretch>
                  <a:fillRect/>
                </a:stretch>
              </p:blipFill>
              <p:spPr>
                <a:xfrm>
                  <a:off x="7298777" y="938280"/>
                  <a:ext cx="14220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CF4F23C2-2AF3-1A4B-1BDA-939072CA88C0}"/>
                    </a:ext>
                  </a:extLst>
                </p14:cNvPr>
                <p14:cNvContentPartPr/>
                <p14:nvPr/>
              </p14:nvContentPartPr>
              <p14:xfrm>
                <a:off x="7459697" y="900840"/>
                <a:ext cx="285480" cy="349200"/>
              </p14:xfrm>
            </p:contentPart>
          </mc:Choice>
          <mc:Fallback>
            <p:pic>
              <p:nvPicPr>
                <p:cNvPr id="28" name="Freihand 27">
                  <a:extLst>
                    <a:ext uri="{FF2B5EF4-FFF2-40B4-BE49-F238E27FC236}">
                      <a16:creationId xmlns:a16="http://schemas.microsoft.com/office/drawing/2014/main" id="{CF4F23C2-2AF3-1A4B-1BDA-939072CA88C0}"/>
                    </a:ext>
                  </a:extLst>
                </p:cNvPr>
                <p:cNvPicPr/>
                <p:nvPr/>
              </p:nvPicPr>
              <p:blipFill>
                <a:blip r:embed="rId22"/>
                <a:stretch>
                  <a:fillRect/>
                </a:stretch>
              </p:blipFill>
              <p:spPr>
                <a:xfrm>
                  <a:off x="7453577" y="894720"/>
                  <a:ext cx="29772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048234FB-1FC3-BF44-2F50-384893D715A1}"/>
                    </a:ext>
                  </a:extLst>
                </p14:cNvPr>
                <p14:cNvContentPartPr/>
                <p14:nvPr/>
              </p14:nvContentPartPr>
              <p14:xfrm>
                <a:off x="7758497" y="804360"/>
                <a:ext cx="110160" cy="291600"/>
              </p14:xfrm>
            </p:contentPart>
          </mc:Choice>
          <mc:Fallback>
            <p:pic>
              <p:nvPicPr>
                <p:cNvPr id="30" name="Freihand 29">
                  <a:extLst>
                    <a:ext uri="{FF2B5EF4-FFF2-40B4-BE49-F238E27FC236}">
                      <a16:creationId xmlns:a16="http://schemas.microsoft.com/office/drawing/2014/main" id="{048234FB-1FC3-BF44-2F50-384893D715A1}"/>
                    </a:ext>
                  </a:extLst>
                </p:cNvPr>
                <p:cNvPicPr/>
                <p:nvPr/>
              </p:nvPicPr>
              <p:blipFill>
                <a:blip r:embed="rId24"/>
                <a:stretch>
                  <a:fillRect/>
                </a:stretch>
              </p:blipFill>
              <p:spPr>
                <a:xfrm>
                  <a:off x="7752377" y="798240"/>
                  <a:ext cx="1224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D7ECDE0B-21AA-73A9-105A-78B9C8D009E7}"/>
                    </a:ext>
                  </a:extLst>
                </p14:cNvPr>
                <p14:cNvContentPartPr/>
                <p14:nvPr/>
              </p14:nvContentPartPr>
              <p14:xfrm>
                <a:off x="7457897" y="821640"/>
                <a:ext cx="56160" cy="77760"/>
              </p14:xfrm>
            </p:contentPart>
          </mc:Choice>
          <mc:Fallback>
            <p:pic>
              <p:nvPicPr>
                <p:cNvPr id="31" name="Freihand 30">
                  <a:extLst>
                    <a:ext uri="{FF2B5EF4-FFF2-40B4-BE49-F238E27FC236}">
                      <a16:creationId xmlns:a16="http://schemas.microsoft.com/office/drawing/2014/main" id="{D7ECDE0B-21AA-73A9-105A-78B9C8D009E7}"/>
                    </a:ext>
                  </a:extLst>
                </p:cNvPr>
                <p:cNvPicPr/>
                <p:nvPr/>
              </p:nvPicPr>
              <p:blipFill>
                <a:blip r:embed="rId26"/>
                <a:stretch>
                  <a:fillRect/>
                </a:stretch>
              </p:blipFill>
              <p:spPr>
                <a:xfrm>
                  <a:off x="7451777" y="815520"/>
                  <a:ext cx="68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3" name="Freihand 32">
                  <a:extLst>
                    <a:ext uri="{FF2B5EF4-FFF2-40B4-BE49-F238E27FC236}">
                      <a16:creationId xmlns:a16="http://schemas.microsoft.com/office/drawing/2014/main" id="{DB0A9A93-59AB-3455-CFD7-A1A9A302198B}"/>
                    </a:ext>
                  </a:extLst>
                </p14:cNvPr>
                <p14:cNvContentPartPr/>
                <p14:nvPr/>
              </p14:nvContentPartPr>
              <p14:xfrm>
                <a:off x="7973777" y="827760"/>
                <a:ext cx="212400" cy="151560"/>
              </p14:xfrm>
            </p:contentPart>
          </mc:Choice>
          <mc:Fallback>
            <p:pic>
              <p:nvPicPr>
                <p:cNvPr id="33" name="Freihand 32">
                  <a:extLst>
                    <a:ext uri="{FF2B5EF4-FFF2-40B4-BE49-F238E27FC236}">
                      <a16:creationId xmlns:a16="http://schemas.microsoft.com/office/drawing/2014/main" id="{DB0A9A93-59AB-3455-CFD7-A1A9A302198B}"/>
                    </a:ext>
                  </a:extLst>
                </p:cNvPr>
                <p:cNvPicPr/>
                <p:nvPr/>
              </p:nvPicPr>
              <p:blipFill>
                <a:blip r:embed="rId28"/>
                <a:stretch>
                  <a:fillRect/>
                </a:stretch>
              </p:blipFill>
              <p:spPr>
                <a:xfrm>
                  <a:off x="7967657" y="821640"/>
                  <a:ext cx="224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5" name="Freihand 34">
                  <a:extLst>
                    <a:ext uri="{FF2B5EF4-FFF2-40B4-BE49-F238E27FC236}">
                      <a16:creationId xmlns:a16="http://schemas.microsoft.com/office/drawing/2014/main" id="{CED8149D-2E82-EB3B-5E9D-754025FA2FE1}"/>
                    </a:ext>
                  </a:extLst>
                </p14:cNvPr>
                <p14:cNvContentPartPr/>
                <p14:nvPr/>
              </p14:nvContentPartPr>
              <p14:xfrm>
                <a:off x="8187977" y="596280"/>
                <a:ext cx="198000" cy="312480"/>
              </p14:xfrm>
            </p:contentPart>
          </mc:Choice>
          <mc:Fallback>
            <p:pic>
              <p:nvPicPr>
                <p:cNvPr id="35" name="Freihand 34">
                  <a:extLst>
                    <a:ext uri="{FF2B5EF4-FFF2-40B4-BE49-F238E27FC236}">
                      <a16:creationId xmlns:a16="http://schemas.microsoft.com/office/drawing/2014/main" id="{CED8149D-2E82-EB3B-5E9D-754025FA2FE1}"/>
                    </a:ext>
                  </a:extLst>
                </p:cNvPr>
                <p:cNvPicPr/>
                <p:nvPr/>
              </p:nvPicPr>
              <p:blipFill>
                <a:blip r:embed="rId30"/>
                <a:stretch>
                  <a:fillRect/>
                </a:stretch>
              </p:blipFill>
              <p:spPr>
                <a:xfrm>
                  <a:off x="8181857" y="590160"/>
                  <a:ext cx="2102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7" name="Freihand 36">
                  <a:extLst>
                    <a:ext uri="{FF2B5EF4-FFF2-40B4-BE49-F238E27FC236}">
                      <a16:creationId xmlns:a16="http://schemas.microsoft.com/office/drawing/2014/main" id="{A86B554E-02A3-6F0B-2290-E1F2A8B5BD4B}"/>
                    </a:ext>
                  </a:extLst>
                </p14:cNvPr>
                <p14:cNvContentPartPr/>
                <p14:nvPr/>
              </p14:nvContentPartPr>
              <p14:xfrm>
                <a:off x="8382737" y="715440"/>
                <a:ext cx="92880" cy="106920"/>
              </p14:xfrm>
            </p:contentPart>
          </mc:Choice>
          <mc:Fallback>
            <p:pic>
              <p:nvPicPr>
                <p:cNvPr id="37" name="Freihand 36">
                  <a:extLst>
                    <a:ext uri="{FF2B5EF4-FFF2-40B4-BE49-F238E27FC236}">
                      <a16:creationId xmlns:a16="http://schemas.microsoft.com/office/drawing/2014/main" id="{A86B554E-02A3-6F0B-2290-E1F2A8B5BD4B}"/>
                    </a:ext>
                  </a:extLst>
                </p:cNvPr>
                <p:cNvPicPr/>
                <p:nvPr/>
              </p:nvPicPr>
              <p:blipFill>
                <a:blip r:embed="rId32"/>
                <a:stretch>
                  <a:fillRect/>
                </a:stretch>
              </p:blipFill>
              <p:spPr>
                <a:xfrm>
                  <a:off x="8376617" y="709320"/>
                  <a:ext cx="105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9" name="Freihand 38">
                  <a:extLst>
                    <a:ext uri="{FF2B5EF4-FFF2-40B4-BE49-F238E27FC236}">
                      <a16:creationId xmlns:a16="http://schemas.microsoft.com/office/drawing/2014/main" id="{5002B468-E473-11A1-F2D7-291EC8E0EE5F}"/>
                    </a:ext>
                  </a:extLst>
                </p14:cNvPr>
                <p14:cNvContentPartPr/>
                <p14:nvPr/>
              </p14:nvContentPartPr>
              <p14:xfrm>
                <a:off x="8558777" y="452640"/>
                <a:ext cx="179640" cy="288720"/>
              </p14:xfrm>
            </p:contentPart>
          </mc:Choice>
          <mc:Fallback>
            <p:pic>
              <p:nvPicPr>
                <p:cNvPr id="39" name="Freihand 38">
                  <a:extLst>
                    <a:ext uri="{FF2B5EF4-FFF2-40B4-BE49-F238E27FC236}">
                      <a16:creationId xmlns:a16="http://schemas.microsoft.com/office/drawing/2014/main" id="{5002B468-E473-11A1-F2D7-291EC8E0EE5F}"/>
                    </a:ext>
                  </a:extLst>
                </p:cNvPr>
                <p:cNvPicPr/>
                <p:nvPr/>
              </p:nvPicPr>
              <p:blipFill>
                <a:blip r:embed="rId34"/>
                <a:stretch>
                  <a:fillRect/>
                </a:stretch>
              </p:blipFill>
              <p:spPr>
                <a:xfrm>
                  <a:off x="8552657" y="446520"/>
                  <a:ext cx="1918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1" name="Freihand 40">
                  <a:extLst>
                    <a:ext uri="{FF2B5EF4-FFF2-40B4-BE49-F238E27FC236}">
                      <a16:creationId xmlns:a16="http://schemas.microsoft.com/office/drawing/2014/main" id="{F16C15B2-C666-C013-E4E4-7A37379A81CD}"/>
                    </a:ext>
                  </a:extLst>
                </p14:cNvPr>
                <p14:cNvContentPartPr/>
                <p14:nvPr/>
              </p14:nvContentPartPr>
              <p14:xfrm>
                <a:off x="8765057" y="321960"/>
                <a:ext cx="316440" cy="341640"/>
              </p14:xfrm>
            </p:contentPart>
          </mc:Choice>
          <mc:Fallback>
            <p:pic>
              <p:nvPicPr>
                <p:cNvPr id="41" name="Freihand 40">
                  <a:extLst>
                    <a:ext uri="{FF2B5EF4-FFF2-40B4-BE49-F238E27FC236}">
                      <a16:creationId xmlns:a16="http://schemas.microsoft.com/office/drawing/2014/main" id="{F16C15B2-C666-C013-E4E4-7A37379A81CD}"/>
                    </a:ext>
                  </a:extLst>
                </p:cNvPr>
                <p:cNvPicPr/>
                <p:nvPr/>
              </p:nvPicPr>
              <p:blipFill>
                <a:blip r:embed="rId36"/>
                <a:stretch>
                  <a:fillRect/>
                </a:stretch>
              </p:blipFill>
              <p:spPr>
                <a:xfrm>
                  <a:off x="8758937" y="315840"/>
                  <a:ext cx="32868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2" name="Freihand 41">
                  <a:extLst>
                    <a:ext uri="{FF2B5EF4-FFF2-40B4-BE49-F238E27FC236}">
                      <a16:creationId xmlns:a16="http://schemas.microsoft.com/office/drawing/2014/main" id="{C4E30158-3085-ED88-3EF1-8D492B524D70}"/>
                    </a:ext>
                  </a:extLst>
                </p14:cNvPr>
                <p14:cNvContentPartPr/>
                <p14:nvPr/>
              </p14:nvContentPartPr>
              <p14:xfrm>
                <a:off x="9094817" y="303600"/>
                <a:ext cx="423000" cy="244440"/>
              </p14:xfrm>
            </p:contentPart>
          </mc:Choice>
          <mc:Fallback>
            <p:pic>
              <p:nvPicPr>
                <p:cNvPr id="42" name="Freihand 41">
                  <a:extLst>
                    <a:ext uri="{FF2B5EF4-FFF2-40B4-BE49-F238E27FC236}">
                      <a16:creationId xmlns:a16="http://schemas.microsoft.com/office/drawing/2014/main" id="{C4E30158-3085-ED88-3EF1-8D492B524D70}"/>
                    </a:ext>
                  </a:extLst>
                </p:cNvPr>
                <p:cNvPicPr/>
                <p:nvPr/>
              </p:nvPicPr>
              <p:blipFill>
                <a:blip r:embed="rId38"/>
                <a:stretch>
                  <a:fillRect/>
                </a:stretch>
              </p:blipFill>
              <p:spPr>
                <a:xfrm>
                  <a:off x="9088697" y="297480"/>
                  <a:ext cx="4352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3" name="Freihand 42">
                  <a:extLst>
                    <a:ext uri="{FF2B5EF4-FFF2-40B4-BE49-F238E27FC236}">
                      <a16:creationId xmlns:a16="http://schemas.microsoft.com/office/drawing/2014/main" id="{63A56279-28FD-21B0-FE31-34C7396745B7}"/>
                    </a:ext>
                  </a:extLst>
                </p14:cNvPr>
                <p14:cNvContentPartPr/>
                <p14:nvPr/>
              </p14:nvContentPartPr>
              <p14:xfrm>
                <a:off x="9567137" y="318000"/>
                <a:ext cx="319320" cy="117720"/>
              </p14:xfrm>
            </p:contentPart>
          </mc:Choice>
          <mc:Fallback>
            <p:pic>
              <p:nvPicPr>
                <p:cNvPr id="43" name="Freihand 42">
                  <a:extLst>
                    <a:ext uri="{FF2B5EF4-FFF2-40B4-BE49-F238E27FC236}">
                      <a16:creationId xmlns:a16="http://schemas.microsoft.com/office/drawing/2014/main" id="{63A56279-28FD-21B0-FE31-34C7396745B7}"/>
                    </a:ext>
                  </a:extLst>
                </p:cNvPr>
                <p:cNvPicPr/>
                <p:nvPr/>
              </p:nvPicPr>
              <p:blipFill>
                <a:blip r:embed="rId40"/>
                <a:stretch>
                  <a:fillRect/>
                </a:stretch>
              </p:blipFill>
              <p:spPr>
                <a:xfrm>
                  <a:off x="9561017" y="311880"/>
                  <a:ext cx="331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5" name="Freihand 44">
                  <a:extLst>
                    <a:ext uri="{FF2B5EF4-FFF2-40B4-BE49-F238E27FC236}">
                      <a16:creationId xmlns:a16="http://schemas.microsoft.com/office/drawing/2014/main" id="{5A1C1450-21E0-A3E1-6AB9-1576E2D45AB9}"/>
                    </a:ext>
                  </a:extLst>
                </p14:cNvPr>
                <p14:cNvContentPartPr/>
                <p14:nvPr/>
              </p14:nvContentPartPr>
              <p14:xfrm>
                <a:off x="7648697" y="1280280"/>
                <a:ext cx="115920" cy="226440"/>
              </p14:xfrm>
            </p:contentPart>
          </mc:Choice>
          <mc:Fallback>
            <p:pic>
              <p:nvPicPr>
                <p:cNvPr id="45" name="Freihand 44">
                  <a:extLst>
                    <a:ext uri="{FF2B5EF4-FFF2-40B4-BE49-F238E27FC236}">
                      <a16:creationId xmlns:a16="http://schemas.microsoft.com/office/drawing/2014/main" id="{5A1C1450-21E0-A3E1-6AB9-1576E2D45AB9}"/>
                    </a:ext>
                  </a:extLst>
                </p:cNvPr>
                <p:cNvPicPr/>
                <p:nvPr/>
              </p:nvPicPr>
              <p:blipFill>
                <a:blip r:embed="rId42"/>
                <a:stretch>
                  <a:fillRect/>
                </a:stretch>
              </p:blipFill>
              <p:spPr>
                <a:xfrm>
                  <a:off x="7642577" y="1274160"/>
                  <a:ext cx="128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6" name="Freihand 45">
                  <a:extLst>
                    <a:ext uri="{FF2B5EF4-FFF2-40B4-BE49-F238E27FC236}">
                      <a16:creationId xmlns:a16="http://schemas.microsoft.com/office/drawing/2014/main" id="{98BF6230-0B50-6C9A-8829-DC1E81EFC726}"/>
                    </a:ext>
                  </a:extLst>
                </p14:cNvPr>
                <p14:cNvContentPartPr/>
                <p14:nvPr/>
              </p14:nvContentPartPr>
              <p14:xfrm>
                <a:off x="7541057" y="1485480"/>
                <a:ext cx="350280" cy="169560"/>
              </p14:xfrm>
            </p:contentPart>
          </mc:Choice>
          <mc:Fallback>
            <p:pic>
              <p:nvPicPr>
                <p:cNvPr id="46" name="Freihand 45">
                  <a:extLst>
                    <a:ext uri="{FF2B5EF4-FFF2-40B4-BE49-F238E27FC236}">
                      <a16:creationId xmlns:a16="http://schemas.microsoft.com/office/drawing/2014/main" id="{98BF6230-0B50-6C9A-8829-DC1E81EFC726}"/>
                    </a:ext>
                  </a:extLst>
                </p:cNvPr>
                <p:cNvPicPr/>
                <p:nvPr/>
              </p:nvPicPr>
              <p:blipFill>
                <a:blip r:embed="rId44"/>
                <a:stretch>
                  <a:fillRect/>
                </a:stretch>
              </p:blipFill>
              <p:spPr>
                <a:xfrm>
                  <a:off x="7534937" y="1479360"/>
                  <a:ext cx="362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9" name="Freihand 48">
                  <a:extLst>
                    <a:ext uri="{FF2B5EF4-FFF2-40B4-BE49-F238E27FC236}">
                      <a16:creationId xmlns:a16="http://schemas.microsoft.com/office/drawing/2014/main" id="{B8B79766-8B69-661E-FE22-73A93AE5CAFB}"/>
                    </a:ext>
                  </a:extLst>
                </p14:cNvPr>
                <p14:cNvContentPartPr/>
                <p14:nvPr/>
              </p14:nvContentPartPr>
              <p14:xfrm>
                <a:off x="7724297" y="1626600"/>
                <a:ext cx="78480" cy="255240"/>
              </p14:xfrm>
            </p:contentPart>
          </mc:Choice>
          <mc:Fallback>
            <p:pic>
              <p:nvPicPr>
                <p:cNvPr id="49" name="Freihand 48">
                  <a:extLst>
                    <a:ext uri="{FF2B5EF4-FFF2-40B4-BE49-F238E27FC236}">
                      <a16:creationId xmlns:a16="http://schemas.microsoft.com/office/drawing/2014/main" id="{B8B79766-8B69-661E-FE22-73A93AE5CAFB}"/>
                    </a:ext>
                  </a:extLst>
                </p:cNvPr>
                <p:cNvPicPr/>
                <p:nvPr/>
              </p:nvPicPr>
              <p:blipFill>
                <a:blip r:embed="rId46"/>
                <a:stretch>
                  <a:fillRect/>
                </a:stretch>
              </p:blipFill>
              <p:spPr>
                <a:xfrm>
                  <a:off x="7718177" y="1620480"/>
                  <a:ext cx="907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0" name="Freihand 49">
                  <a:extLst>
                    <a:ext uri="{FF2B5EF4-FFF2-40B4-BE49-F238E27FC236}">
                      <a16:creationId xmlns:a16="http://schemas.microsoft.com/office/drawing/2014/main" id="{E00D6FB7-5F67-6C46-D531-E2C0430957BD}"/>
                    </a:ext>
                  </a:extLst>
                </p14:cNvPr>
                <p14:cNvContentPartPr/>
                <p14:nvPr/>
              </p14:nvContentPartPr>
              <p14:xfrm>
                <a:off x="7851377" y="1650360"/>
                <a:ext cx="70560" cy="122400"/>
              </p14:xfrm>
            </p:contentPart>
          </mc:Choice>
          <mc:Fallback>
            <p:pic>
              <p:nvPicPr>
                <p:cNvPr id="50" name="Freihand 49">
                  <a:extLst>
                    <a:ext uri="{FF2B5EF4-FFF2-40B4-BE49-F238E27FC236}">
                      <a16:creationId xmlns:a16="http://schemas.microsoft.com/office/drawing/2014/main" id="{E00D6FB7-5F67-6C46-D531-E2C0430957BD}"/>
                    </a:ext>
                  </a:extLst>
                </p:cNvPr>
                <p:cNvPicPr/>
                <p:nvPr/>
              </p:nvPicPr>
              <p:blipFill>
                <a:blip r:embed="rId48"/>
                <a:stretch>
                  <a:fillRect/>
                </a:stretch>
              </p:blipFill>
              <p:spPr>
                <a:xfrm>
                  <a:off x="7845257" y="1644240"/>
                  <a:ext cx="82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2" name="Freihand 51">
                  <a:extLst>
                    <a:ext uri="{FF2B5EF4-FFF2-40B4-BE49-F238E27FC236}">
                      <a16:creationId xmlns:a16="http://schemas.microsoft.com/office/drawing/2014/main" id="{C74536A8-8854-50E9-2E4F-58E9688E732D}"/>
                    </a:ext>
                  </a:extLst>
                </p14:cNvPr>
                <p14:cNvContentPartPr/>
                <p14:nvPr/>
              </p14:nvContentPartPr>
              <p14:xfrm>
                <a:off x="8255657" y="940080"/>
                <a:ext cx="189000" cy="266040"/>
              </p14:xfrm>
            </p:contentPart>
          </mc:Choice>
          <mc:Fallback>
            <p:pic>
              <p:nvPicPr>
                <p:cNvPr id="52" name="Freihand 51">
                  <a:extLst>
                    <a:ext uri="{FF2B5EF4-FFF2-40B4-BE49-F238E27FC236}">
                      <a16:creationId xmlns:a16="http://schemas.microsoft.com/office/drawing/2014/main" id="{C74536A8-8854-50E9-2E4F-58E9688E732D}"/>
                    </a:ext>
                  </a:extLst>
                </p:cNvPr>
                <p:cNvPicPr/>
                <p:nvPr/>
              </p:nvPicPr>
              <p:blipFill>
                <a:blip r:embed="rId50"/>
                <a:stretch>
                  <a:fillRect/>
                </a:stretch>
              </p:blipFill>
              <p:spPr>
                <a:xfrm>
                  <a:off x="8249537" y="933960"/>
                  <a:ext cx="2012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3" name="Freihand 52">
                  <a:extLst>
                    <a:ext uri="{FF2B5EF4-FFF2-40B4-BE49-F238E27FC236}">
                      <a16:creationId xmlns:a16="http://schemas.microsoft.com/office/drawing/2014/main" id="{200136A6-8D9A-A6C5-3A92-02E903D6CEC6}"/>
                    </a:ext>
                  </a:extLst>
                </p14:cNvPr>
                <p14:cNvContentPartPr/>
                <p14:nvPr/>
              </p14:nvContentPartPr>
              <p14:xfrm>
                <a:off x="8259617" y="1103160"/>
                <a:ext cx="303480" cy="174960"/>
              </p14:xfrm>
            </p:contentPart>
          </mc:Choice>
          <mc:Fallback>
            <p:pic>
              <p:nvPicPr>
                <p:cNvPr id="53" name="Freihand 52">
                  <a:extLst>
                    <a:ext uri="{FF2B5EF4-FFF2-40B4-BE49-F238E27FC236}">
                      <a16:creationId xmlns:a16="http://schemas.microsoft.com/office/drawing/2014/main" id="{200136A6-8D9A-A6C5-3A92-02E903D6CEC6}"/>
                    </a:ext>
                  </a:extLst>
                </p:cNvPr>
                <p:cNvPicPr/>
                <p:nvPr/>
              </p:nvPicPr>
              <p:blipFill>
                <a:blip r:embed="rId52"/>
                <a:stretch>
                  <a:fillRect/>
                </a:stretch>
              </p:blipFill>
              <p:spPr>
                <a:xfrm>
                  <a:off x="8253497" y="1097040"/>
                  <a:ext cx="315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4" name="Freihand 53">
                  <a:extLst>
                    <a:ext uri="{FF2B5EF4-FFF2-40B4-BE49-F238E27FC236}">
                      <a16:creationId xmlns:a16="http://schemas.microsoft.com/office/drawing/2014/main" id="{DF4F6F1D-B003-A6C7-E8A9-83FB11B11880}"/>
                    </a:ext>
                  </a:extLst>
                </p14:cNvPr>
                <p14:cNvContentPartPr/>
                <p14:nvPr/>
              </p14:nvContentPartPr>
              <p14:xfrm>
                <a:off x="8421257" y="1248960"/>
                <a:ext cx="95400" cy="337320"/>
              </p14:xfrm>
            </p:contentPart>
          </mc:Choice>
          <mc:Fallback>
            <p:pic>
              <p:nvPicPr>
                <p:cNvPr id="54" name="Freihand 53">
                  <a:extLst>
                    <a:ext uri="{FF2B5EF4-FFF2-40B4-BE49-F238E27FC236}">
                      <a16:creationId xmlns:a16="http://schemas.microsoft.com/office/drawing/2014/main" id="{DF4F6F1D-B003-A6C7-E8A9-83FB11B11880}"/>
                    </a:ext>
                  </a:extLst>
                </p:cNvPr>
                <p:cNvPicPr/>
                <p:nvPr/>
              </p:nvPicPr>
              <p:blipFill>
                <a:blip r:embed="rId54"/>
                <a:stretch>
                  <a:fillRect/>
                </a:stretch>
              </p:blipFill>
              <p:spPr>
                <a:xfrm>
                  <a:off x="8415137" y="1242840"/>
                  <a:ext cx="10764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5" name="Freihand 54">
                  <a:extLst>
                    <a:ext uri="{FF2B5EF4-FFF2-40B4-BE49-F238E27FC236}">
                      <a16:creationId xmlns:a16="http://schemas.microsoft.com/office/drawing/2014/main" id="{F925756D-50B4-8452-4470-0B7147FA2451}"/>
                    </a:ext>
                  </a:extLst>
                </p14:cNvPr>
                <p14:cNvContentPartPr/>
                <p14:nvPr/>
              </p14:nvContentPartPr>
              <p14:xfrm>
                <a:off x="8569937" y="1265160"/>
                <a:ext cx="103680" cy="205920"/>
              </p14:xfrm>
            </p:contentPart>
          </mc:Choice>
          <mc:Fallback>
            <p:pic>
              <p:nvPicPr>
                <p:cNvPr id="55" name="Freihand 54">
                  <a:extLst>
                    <a:ext uri="{FF2B5EF4-FFF2-40B4-BE49-F238E27FC236}">
                      <a16:creationId xmlns:a16="http://schemas.microsoft.com/office/drawing/2014/main" id="{F925756D-50B4-8452-4470-0B7147FA2451}"/>
                    </a:ext>
                  </a:extLst>
                </p:cNvPr>
                <p:cNvPicPr/>
                <p:nvPr/>
              </p:nvPicPr>
              <p:blipFill>
                <a:blip r:embed="rId56"/>
                <a:stretch>
                  <a:fillRect/>
                </a:stretch>
              </p:blipFill>
              <p:spPr>
                <a:xfrm>
                  <a:off x="8563817" y="1259040"/>
                  <a:ext cx="115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7" name="Freihand 56">
                  <a:extLst>
                    <a:ext uri="{FF2B5EF4-FFF2-40B4-BE49-F238E27FC236}">
                      <a16:creationId xmlns:a16="http://schemas.microsoft.com/office/drawing/2014/main" id="{E3501CD5-7919-879B-31BE-A8D844198C28}"/>
                    </a:ext>
                  </a:extLst>
                </p14:cNvPr>
                <p14:cNvContentPartPr/>
                <p14:nvPr/>
              </p14:nvContentPartPr>
              <p14:xfrm>
                <a:off x="7447457" y="1181280"/>
                <a:ext cx="491760" cy="810360"/>
              </p14:xfrm>
            </p:contentPart>
          </mc:Choice>
          <mc:Fallback>
            <p:pic>
              <p:nvPicPr>
                <p:cNvPr id="57" name="Freihand 56">
                  <a:extLst>
                    <a:ext uri="{FF2B5EF4-FFF2-40B4-BE49-F238E27FC236}">
                      <a16:creationId xmlns:a16="http://schemas.microsoft.com/office/drawing/2014/main" id="{E3501CD5-7919-879B-31BE-A8D844198C28}"/>
                    </a:ext>
                  </a:extLst>
                </p:cNvPr>
                <p:cNvPicPr/>
                <p:nvPr/>
              </p:nvPicPr>
              <p:blipFill>
                <a:blip r:embed="rId58"/>
                <a:stretch>
                  <a:fillRect/>
                </a:stretch>
              </p:blipFill>
              <p:spPr>
                <a:xfrm>
                  <a:off x="7441337" y="1175160"/>
                  <a:ext cx="504000" cy="822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8" name="Freihand 57">
                  <a:extLst>
                    <a:ext uri="{FF2B5EF4-FFF2-40B4-BE49-F238E27FC236}">
                      <a16:creationId xmlns:a16="http://schemas.microsoft.com/office/drawing/2014/main" id="{7EC12C7A-7342-3704-383F-75AA3FCA3BA4}"/>
                    </a:ext>
                  </a:extLst>
                </p14:cNvPr>
                <p14:cNvContentPartPr/>
                <p14:nvPr/>
              </p14:nvContentPartPr>
              <p14:xfrm>
                <a:off x="8162777" y="788880"/>
                <a:ext cx="503280" cy="872640"/>
              </p14:xfrm>
            </p:contentPart>
          </mc:Choice>
          <mc:Fallback>
            <p:pic>
              <p:nvPicPr>
                <p:cNvPr id="58" name="Freihand 57">
                  <a:extLst>
                    <a:ext uri="{FF2B5EF4-FFF2-40B4-BE49-F238E27FC236}">
                      <a16:creationId xmlns:a16="http://schemas.microsoft.com/office/drawing/2014/main" id="{7EC12C7A-7342-3704-383F-75AA3FCA3BA4}"/>
                    </a:ext>
                  </a:extLst>
                </p:cNvPr>
                <p:cNvPicPr/>
                <p:nvPr/>
              </p:nvPicPr>
              <p:blipFill>
                <a:blip r:embed="rId60"/>
                <a:stretch>
                  <a:fillRect/>
                </a:stretch>
              </p:blipFill>
              <p:spPr>
                <a:xfrm>
                  <a:off x="8156657" y="782760"/>
                  <a:ext cx="515520" cy="884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0" name="Freihand 59">
                  <a:extLst>
                    <a:ext uri="{FF2B5EF4-FFF2-40B4-BE49-F238E27FC236}">
                      <a16:creationId xmlns:a16="http://schemas.microsoft.com/office/drawing/2014/main" id="{A6164965-D764-14D2-C1B8-0C9D9A3231AC}"/>
                    </a:ext>
                  </a:extLst>
                </p14:cNvPr>
                <p14:cNvContentPartPr/>
                <p14:nvPr/>
              </p14:nvContentPartPr>
              <p14:xfrm>
                <a:off x="9292097" y="751440"/>
                <a:ext cx="51120" cy="1028520"/>
              </p14:xfrm>
            </p:contentPart>
          </mc:Choice>
          <mc:Fallback>
            <p:pic>
              <p:nvPicPr>
                <p:cNvPr id="60" name="Freihand 59">
                  <a:extLst>
                    <a:ext uri="{FF2B5EF4-FFF2-40B4-BE49-F238E27FC236}">
                      <a16:creationId xmlns:a16="http://schemas.microsoft.com/office/drawing/2014/main" id="{A6164965-D764-14D2-C1B8-0C9D9A3231AC}"/>
                    </a:ext>
                  </a:extLst>
                </p:cNvPr>
                <p:cNvPicPr/>
                <p:nvPr/>
              </p:nvPicPr>
              <p:blipFill>
                <a:blip r:embed="rId62"/>
                <a:stretch>
                  <a:fillRect/>
                </a:stretch>
              </p:blipFill>
              <p:spPr>
                <a:xfrm>
                  <a:off x="9285977" y="745320"/>
                  <a:ext cx="63360" cy="1040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1" name="Freihand 60">
                  <a:extLst>
                    <a:ext uri="{FF2B5EF4-FFF2-40B4-BE49-F238E27FC236}">
                      <a16:creationId xmlns:a16="http://schemas.microsoft.com/office/drawing/2014/main" id="{96189552-A5D7-B38C-5553-A30A7ACF2096}"/>
                    </a:ext>
                  </a:extLst>
                </p14:cNvPr>
                <p14:cNvContentPartPr/>
                <p14:nvPr/>
              </p14:nvContentPartPr>
              <p14:xfrm>
                <a:off x="8958377" y="1518960"/>
                <a:ext cx="2067840" cy="281520"/>
              </p14:xfrm>
            </p:contentPart>
          </mc:Choice>
          <mc:Fallback>
            <p:pic>
              <p:nvPicPr>
                <p:cNvPr id="61" name="Freihand 60">
                  <a:extLst>
                    <a:ext uri="{FF2B5EF4-FFF2-40B4-BE49-F238E27FC236}">
                      <a16:creationId xmlns:a16="http://schemas.microsoft.com/office/drawing/2014/main" id="{96189552-A5D7-B38C-5553-A30A7ACF2096}"/>
                    </a:ext>
                  </a:extLst>
                </p:cNvPr>
                <p:cNvPicPr/>
                <p:nvPr/>
              </p:nvPicPr>
              <p:blipFill>
                <a:blip r:embed="rId64"/>
                <a:stretch>
                  <a:fillRect/>
                </a:stretch>
              </p:blipFill>
              <p:spPr>
                <a:xfrm>
                  <a:off x="8952257" y="1512840"/>
                  <a:ext cx="20800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2" name="Freihand 61">
                  <a:extLst>
                    <a:ext uri="{FF2B5EF4-FFF2-40B4-BE49-F238E27FC236}">
                      <a16:creationId xmlns:a16="http://schemas.microsoft.com/office/drawing/2014/main" id="{33C31A33-B604-714C-6E04-FA14FBB51F6A}"/>
                    </a:ext>
                  </a:extLst>
                </p14:cNvPr>
                <p14:cNvContentPartPr/>
                <p14:nvPr/>
              </p14:nvContentPartPr>
              <p14:xfrm>
                <a:off x="11024057" y="1440120"/>
                <a:ext cx="155520" cy="277560"/>
              </p14:xfrm>
            </p:contentPart>
          </mc:Choice>
          <mc:Fallback>
            <p:pic>
              <p:nvPicPr>
                <p:cNvPr id="62" name="Freihand 61">
                  <a:extLst>
                    <a:ext uri="{FF2B5EF4-FFF2-40B4-BE49-F238E27FC236}">
                      <a16:creationId xmlns:a16="http://schemas.microsoft.com/office/drawing/2014/main" id="{33C31A33-B604-714C-6E04-FA14FBB51F6A}"/>
                    </a:ext>
                  </a:extLst>
                </p:cNvPr>
                <p:cNvPicPr/>
                <p:nvPr/>
              </p:nvPicPr>
              <p:blipFill>
                <a:blip r:embed="rId66"/>
                <a:stretch>
                  <a:fillRect/>
                </a:stretch>
              </p:blipFill>
              <p:spPr>
                <a:xfrm>
                  <a:off x="11017937" y="1434000"/>
                  <a:ext cx="1677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4" name="Freihand 63">
                  <a:extLst>
                    <a:ext uri="{FF2B5EF4-FFF2-40B4-BE49-F238E27FC236}">
                      <a16:creationId xmlns:a16="http://schemas.microsoft.com/office/drawing/2014/main" id="{8259E5C3-7C3E-E092-9773-9A7F6A91D603}"/>
                    </a:ext>
                  </a:extLst>
                </p14:cNvPr>
                <p14:cNvContentPartPr/>
                <p14:nvPr/>
              </p14:nvContentPartPr>
              <p14:xfrm>
                <a:off x="9167897" y="536880"/>
                <a:ext cx="246600" cy="351360"/>
              </p14:xfrm>
            </p:contentPart>
          </mc:Choice>
          <mc:Fallback>
            <p:pic>
              <p:nvPicPr>
                <p:cNvPr id="64" name="Freihand 63">
                  <a:extLst>
                    <a:ext uri="{FF2B5EF4-FFF2-40B4-BE49-F238E27FC236}">
                      <a16:creationId xmlns:a16="http://schemas.microsoft.com/office/drawing/2014/main" id="{8259E5C3-7C3E-E092-9773-9A7F6A91D603}"/>
                    </a:ext>
                  </a:extLst>
                </p:cNvPr>
                <p:cNvPicPr/>
                <p:nvPr/>
              </p:nvPicPr>
              <p:blipFill>
                <a:blip r:embed="rId68"/>
                <a:stretch>
                  <a:fillRect/>
                </a:stretch>
              </p:blipFill>
              <p:spPr>
                <a:xfrm>
                  <a:off x="9161777" y="530760"/>
                  <a:ext cx="2588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5" name="Freihand 64">
                  <a:extLst>
                    <a:ext uri="{FF2B5EF4-FFF2-40B4-BE49-F238E27FC236}">
                      <a16:creationId xmlns:a16="http://schemas.microsoft.com/office/drawing/2014/main" id="{C5C5B3AC-AC48-4174-96B7-663674A5B616}"/>
                    </a:ext>
                  </a:extLst>
                </p14:cNvPr>
                <p14:cNvContentPartPr/>
                <p14:nvPr/>
              </p14:nvContentPartPr>
              <p14:xfrm>
                <a:off x="9563177" y="629760"/>
                <a:ext cx="1252080" cy="718920"/>
              </p14:xfrm>
            </p:contentPart>
          </mc:Choice>
          <mc:Fallback>
            <p:pic>
              <p:nvPicPr>
                <p:cNvPr id="65" name="Freihand 64">
                  <a:extLst>
                    <a:ext uri="{FF2B5EF4-FFF2-40B4-BE49-F238E27FC236}">
                      <a16:creationId xmlns:a16="http://schemas.microsoft.com/office/drawing/2014/main" id="{C5C5B3AC-AC48-4174-96B7-663674A5B616}"/>
                    </a:ext>
                  </a:extLst>
                </p:cNvPr>
                <p:cNvPicPr/>
                <p:nvPr/>
              </p:nvPicPr>
              <p:blipFill>
                <a:blip r:embed="rId70"/>
                <a:stretch>
                  <a:fillRect/>
                </a:stretch>
              </p:blipFill>
              <p:spPr>
                <a:xfrm>
                  <a:off x="9557057" y="623640"/>
                  <a:ext cx="126432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7" name="Freihand 66">
                  <a:extLst>
                    <a:ext uri="{FF2B5EF4-FFF2-40B4-BE49-F238E27FC236}">
                      <a16:creationId xmlns:a16="http://schemas.microsoft.com/office/drawing/2014/main" id="{0BAFD646-B5D2-F349-EFD4-3D769D186DAD}"/>
                    </a:ext>
                  </a:extLst>
                </p14:cNvPr>
                <p14:cNvContentPartPr/>
                <p14:nvPr/>
              </p14:nvContentPartPr>
              <p14:xfrm>
                <a:off x="9049457" y="668640"/>
                <a:ext cx="74520" cy="158760"/>
              </p14:xfrm>
            </p:contentPart>
          </mc:Choice>
          <mc:Fallback>
            <p:pic>
              <p:nvPicPr>
                <p:cNvPr id="67" name="Freihand 66">
                  <a:extLst>
                    <a:ext uri="{FF2B5EF4-FFF2-40B4-BE49-F238E27FC236}">
                      <a16:creationId xmlns:a16="http://schemas.microsoft.com/office/drawing/2014/main" id="{0BAFD646-B5D2-F349-EFD4-3D769D186DAD}"/>
                    </a:ext>
                  </a:extLst>
                </p:cNvPr>
                <p:cNvPicPr/>
                <p:nvPr/>
              </p:nvPicPr>
              <p:blipFill>
                <a:blip r:embed="rId72"/>
                <a:stretch>
                  <a:fillRect/>
                </a:stretch>
              </p:blipFill>
              <p:spPr>
                <a:xfrm>
                  <a:off x="9043337" y="662520"/>
                  <a:ext cx="86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8" name="Freihand 67">
                  <a:extLst>
                    <a:ext uri="{FF2B5EF4-FFF2-40B4-BE49-F238E27FC236}">
                      <a16:creationId xmlns:a16="http://schemas.microsoft.com/office/drawing/2014/main" id="{FCEA2C8C-EAB4-FD90-BBE5-E74AB422AF9D}"/>
                    </a:ext>
                  </a:extLst>
                </p14:cNvPr>
                <p14:cNvContentPartPr/>
                <p14:nvPr/>
              </p14:nvContentPartPr>
              <p14:xfrm>
                <a:off x="9050897" y="608520"/>
                <a:ext cx="12960" cy="12240"/>
              </p14:xfrm>
            </p:contentPart>
          </mc:Choice>
          <mc:Fallback>
            <p:pic>
              <p:nvPicPr>
                <p:cNvPr id="68" name="Freihand 67">
                  <a:extLst>
                    <a:ext uri="{FF2B5EF4-FFF2-40B4-BE49-F238E27FC236}">
                      <a16:creationId xmlns:a16="http://schemas.microsoft.com/office/drawing/2014/main" id="{FCEA2C8C-EAB4-FD90-BBE5-E74AB422AF9D}"/>
                    </a:ext>
                  </a:extLst>
                </p:cNvPr>
                <p:cNvPicPr/>
                <p:nvPr/>
              </p:nvPicPr>
              <p:blipFill>
                <a:blip r:embed="rId74"/>
                <a:stretch>
                  <a:fillRect/>
                </a:stretch>
              </p:blipFill>
              <p:spPr>
                <a:xfrm>
                  <a:off x="9044777" y="602400"/>
                  <a:ext cx="25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0" name="Freihand 69">
                  <a:extLst>
                    <a:ext uri="{FF2B5EF4-FFF2-40B4-BE49-F238E27FC236}">
                      <a16:creationId xmlns:a16="http://schemas.microsoft.com/office/drawing/2014/main" id="{873CBEAB-B6AA-E4C5-44F4-D77771C8817C}"/>
                    </a:ext>
                  </a:extLst>
                </p14:cNvPr>
                <p14:cNvContentPartPr/>
                <p14:nvPr/>
              </p14:nvContentPartPr>
              <p14:xfrm>
                <a:off x="10776737" y="1774560"/>
                <a:ext cx="143280" cy="190440"/>
              </p14:xfrm>
            </p:contentPart>
          </mc:Choice>
          <mc:Fallback>
            <p:pic>
              <p:nvPicPr>
                <p:cNvPr id="70" name="Freihand 69">
                  <a:extLst>
                    <a:ext uri="{FF2B5EF4-FFF2-40B4-BE49-F238E27FC236}">
                      <a16:creationId xmlns:a16="http://schemas.microsoft.com/office/drawing/2014/main" id="{873CBEAB-B6AA-E4C5-44F4-D77771C8817C}"/>
                    </a:ext>
                  </a:extLst>
                </p:cNvPr>
                <p:cNvPicPr/>
                <p:nvPr/>
              </p:nvPicPr>
              <p:blipFill>
                <a:blip r:embed="rId76"/>
                <a:stretch>
                  <a:fillRect/>
                </a:stretch>
              </p:blipFill>
              <p:spPr>
                <a:xfrm>
                  <a:off x="10770617" y="1768440"/>
                  <a:ext cx="155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1" name="Freihand 70">
                  <a:extLst>
                    <a:ext uri="{FF2B5EF4-FFF2-40B4-BE49-F238E27FC236}">
                      <a16:creationId xmlns:a16="http://schemas.microsoft.com/office/drawing/2014/main" id="{81433084-27D7-5ED5-3D68-5D14093897E0}"/>
                    </a:ext>
                  </a:extLst>
                </p14:cNvPr>
                <p14:cNvContentPartPr/>
                <p14:nvPr/>
              </p14:nvContentPartPr>
              <p14:xfrm>
                <a:off x="10981937" y="1875000"/>
                <a:ext cx="19440" cy="119880"/>
              </p14:xfrm>
            </p:contentPart>
          </mc:Choice>
          <mc:Fallback>
            <p:pic>
              <p:nvPicPr>
                <p:cNvPr id="71" name="Freihand 70">
                  <a:extLst>
                    <a:ext uri="{FF2B5EF4-FFF2-40B4-BE49-F238E27FC236}">
                      <a16:creationId xmlns:a16="http://schemas.microsoft.com/office/drawing/2014/main" id="{81433084-27D7-5ED5-3D68-5D14093897E0}"/>
                    </a:ext>
                  </a:extLst>
                </p:cNvPr>
                <p:cNvPicPr/>
                <p:nvPr/>
              </p:nvPicPr>
              <p:blipFill>
                <a:blip r:embed="rId78"/>
                <a:stretch>
                  <a:fillRect/>
                </a:stretch>
              </p:blipFill>
              <p:spPr>
                <a:xfrm>
                  <a:off x="10975817" y="1868880"/>
                  <a:ext cx="31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 name="Freihand 71">
                  <a:extLst>
                    <a:ext uri="{FF2B5EF4-FFF2-40B4-BE49-F238E27FC236}">
                      <a16:creationId xmlns:a16="http://schemas.microsoft.com/office/drawing/2014/main" id="{A0934D51-97E6-9587-44DA-D3A5F9A318F5}"/>
                    </a:ext>
                  </a:extLst>
                </p14:cNvPr>
                <p14:cNvContentPartPr/>
                <p14:nvPr/>
              </p14:nvContentPartPr>
              <p14:xfrm>
                <a:off x="11094617" y="1716960"/>
                <a:ext cx="156960" cy="223560"/>
              </p14:xfrm>
            </p:contentPart>
          </mc:Choice>
          <mc:Fallback>
            <p:pic>
              <p:nvPicPr>
                <p:cNvPr id="72" name="Freihand 71">
                  <a:extLst>
                    <a:ext uri="{FF2B5EF4-FFF2-40B4-BE49-F238E27FC236}">
                      <a16:creationId xmlns:a16="http://schemas.microsoft.com/office/drawing/2014/main" id="{A0934D51-97E6-9587-44DA-D3A5F9A318F5}"/>
                    </a:ext>
                  </a:extLst>
                </p:cNvPr>
                <p:cNvPicPr/>
                <p:nvPr/>
              </p:nvPicPr>
              <p:blipFill>
                <a:blip r:embed="rId80"/>
                <a:stretch>
                  <a:fillRect/>
                </a:stretch>
              </p:blipFill>
              <p:spPr>
                <a:xfrm>
                  <a:off x="11088497" y="1710840"/>
                  <a:ext cx="1692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3" name="Freihand 72">
                  <a:extLst>
                    <a:ext uri="{FF2B5EF4-FFF2-40B4-BE49-F238E27FC236}">
                      <a16:creationId xmlns:a16="http://schemas.microsoft.com/office/drawing/2014/main" id="{B3598A87-6A4B-1A90-AE9D-1AC2CB3C3940}"/>
                    </a:ext>
                  </a:extLst>
                </p14:cNvPr>
                <p14:cNvContentPartPr/>
                <p14:nvPr/>
              </p14:nvContentPartPr>
              <p14:xfrm>
                <a:off x="11222777" y="1698240"/>
                <a:ext cx="120960" cy="262440"/>
              </p14:xfrm>
            </p:contentPart>
          </mc:Choice>
          <mc:Fallback>
            <p:pic>
              <p:nvPicPr>
                <p:cNvPr id="73" name="Freihand 72">
                  <a:extLst>
                    <a:ext uri="{FF2B5EF4-FFF2-40B4-BE49-F238E27FC236}">
                      <a16:creationId xmlns:a16="http://schemas.microsoft.com/office/drawing/2014/main" id="{B3598A87-6A4B-1A90-AE9D-1AC2CB3C3940}"/>
                    </a:ext>
                  </a:extLst>
                </p:cNvPr>
                <p:cNvPicPr/>
                <p:nvPr/>
              </p:nvPicPr>
              <p:blipFill>
                <a:blip r:embed="rId82"/>
                <a:stretch>
                  <a:fillRect/>
                </a:stretch>
              </p:blipFill>
              <p:spPr>
                <a:xfrm>
                  <a:off x="11216657" y="1692120"/>
                  <a:ext cx="1332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5" name="Freihand 74">
                  <a:extLst>
                    <a:ext uri="{FF2B5EF4-FFF2-40B4-BE49-F238E27FC236}">
                      <a16:creationId xmlns:a16="http://schemas.microsoft.com/office/drawing/2014/main" id="{5A99F910-089B-2BEE-4352-BFCDC1C55E1D}"/>
                    </a:ext>
                  </a:extLst>
                </p14:cNvPr>
                <p14:cNvContentPartPr/>
                <p14:nvPr/>
              </p14:nvContentPartPr>
              <p14:xfrm>
                <a:off x="11283257" y="1789320"/>
                <a:ext cx="171000" cy="315360"/>
              </p14:xfrm>
            </p:contentPart>
          </mc:Choice>
          <mc:Fallback>
            <p:pic>
              <p:nvPicPr>
                <p:cNvPr id="75" name="Freihand 74">
                  <a:extLst>
                    <a:ext uri="{FF2B5EF4-FFF2-40B4-BE49-F238E27FC236}">
                      <a16:creationId xmlns:a16="http://schemas.microsoft.com/office/drawing/2014/main" id="{5A99F910-089B-2BEE-4352-BFCDC1C55E1D}"/>
                    </a:ext>
                  </a:extLst>
                </p:cNvPr>
                <p:cNvPicPr/>
                <p:nvPr/>
              </p:nvPicPr>
              <p:blipFill>
                <a:blip r:embed="rId84"/>
                <a:stretch>
                  <a:fillRect/>
                </a:stretch>
              </p:blipFill>
              <p:spPr>
                <a:xfrm>
                  <a:off x="11277137" y="1783200"/>
                  <a:ext cx="18324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6" name="Freihand 75">
                  <a:extLst>
                    <a:ext uri="{FF2B5EF4-FFF2-40B4-BE49-F238E27FC236}">
                      <a16:creationId xmlns:a16="http://schemas.microsoft.com/office/drawing/2014/main" id="{759CD5EA-8CA0-FDA0-BAA2-58F9EB454EC2}"/>
                    </a:ext>
                  </a:extLst>
                </p14:cNvPr>
                <p14:cNvContentPartPr/>
                <p14:nvPr/>
              </p14:nvContentPartPr>
              <p14:xfrm>
                <a:off x="9864857" y="526800"/>
                <a:ext cx="68400" cy="1162800"/>
              </p14:xfrm>
            </p:contentPart>
          </mc:Choice>
          <mc:Fallback>
            <p:pic>
              <p:nvPicPr>
                <p:cNvPr id="76" name="Freihand 75">
                  <a:extLst>
                    <a:ext uri="{FF2B5EF4-FFF2-40B4-BE49-F238E27FC236}">
                      <a16:creationId xmlns:a16="http://schemas.microsoft.com/office/drawing/2014/main" id="{759CD5EA-8CA0-FDA0-BAA2-58F9EB454EC2}"/>
                    </a:ext>
                  </a:extLst>
                </p:cNvPr>
                <p:cNvPicPr/>
                <p:nvPr/>
              </p:nvPicPr>
              <p:blipFill>
                <a:blip r:embed="rId86"/>
                <a:stretch>
                  <a:fillRect/>
                </a:stretch>
              </p:blipFill>
              <p:spPr>
                <a:xfrm>
                  <a:off x="9858737" y="520680"/>
                  <a:ext cx="80640" cy="1175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7" name="Freihand 76">
                  <a:extLst>
                    <a:ext uri="{FF2B5EF4-FFF2-40B4-BE49-F238E27FC236}">
                      <a16:creationId xmlns:a16="http://schemas.microsoft.com/office/drawing/2014/main" id="{3182A944-EA14-1A32-E55D-279405473010}"/>
                    </a:ext>
                  </a:extLst>
                </p14:cNvPr>
                <p14:cNvContentPartPr/>
                <p14:nvPr/>
              </p14:nvContentPartPr>
              <p14:xfrm>
                <a:off x="10025777" y="173280"/>
                <a:ext cx="117720" cy="259200"/>
              </p14:xfrm>
            </p:contentPart>
          </mc:Choice>
          <mc:Fallback>
            <p:pic>
              <p:nvPicPr>
                <p:cNvPr id="77" name="Freihand 76">
                  <a:extLst>
                    <a:ext uri="{FF2B5EF4-FFF2-40B4-BE49-F238E27FC236}">
                      <a16:creationId xmlns:a16="http://schemas.microsoft.com/office/drawing/2014/main" id="{3182A944-EA14-1A32-E55D-279405473010}"/>
                    </a:ext>
                  </a:extLst>
                </p:cNvPr>
                <p:cNvPicPr/>
                <p:nvPr/>
              </p:nvPicPr>
              <p:blipFill>
                <a:blip r:embed="rId88"/>
                <a:stretch>
                  <a:fillRect/>
                </a:stretch>
              </p:blipFill>
              <p:spPr>
                <a:xfrm>
                  <a:off x="10019657" y="167160"/>
                  <a:ext cx="1299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8" name="Freihand 77">
                  <a:extLst>
                    <a:ext uri="{FF2B5EF4-FFF2-40B4-BE49-F238E27FC236}">
                      <a16:creationId xmlns:a16="http://schemas.microsoft.com/office/drawing/2014/main" id="{B878C0BE-BEC5-009D-0EC3-AFD117C4F73F}"/>
                    </a:ext>
                  </a:extLst>
                </p14:cNvPr>
                <p14:cNvContentPartPr/>
                <p14:nvPr/>
              </p14:nvContentPartPr>
              <p14:xfrm>
                <a:off x="10002377" y="345000"/>
                <a:ext cx="236160" cy="128880"/>
              </p14:xfrm>
            </p:contentPart>
          </mc:Choice>
          <mc:Fallback>
            <p:pic>
              <p:nvPicPr>
                <p:cNvPr id="78" name="Freihand 77">
                  <a:extLst>
                    <a:ext uri="{FF2B5EF4-FFF2-40B4-BE49-F238E27FC236}">
                      <a16:creationId xmlns:a16="http://schemas.microsoft.com/office/drawing/2014/main" id="{B878C0BE-BEC5-009D-0EC3-AFD117C4F73F}"/>
                    </a:ext>
                  </a:extLst>
                </p:cNvPr>
                <p:cNvPicPr/>
                <p:nvPr/>
              </p:nvPicPr>
              <p:blipFill>
                <a:blip r:embed="rId90"/>
                <a:stretch>
                  <a:fillRect/>
                </a:stretch>
              </p:blipFill>
              <p:spPr>
                <a:xfrm>
                  <a:off x="9996257" y="338880"/>
                  <a:ext cx="248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9" name="Freihand 78">
                  <a:extLst>
                    <a:ext uri="{FF2B5EF4-FFF2-40B4-BE49-F238E27FC236}">
                      <a16:creationId xmlns:a16="http://schemas.microsoft.com/office/drawing/2014/main" id="{BFF12318-CA98-DC50-8994-F4C0EAD3C4B0}"/>
                    </a:ext>
                  </a:extLst>
                </p14:cNvPr>
                <p14:cNvContentPartPr/>
                <p14:nvPr/>
              </p14:nvContentPartPr>
              <p14:xfrm>
                <a:off x="10095977" y="482880"/>
                <a:ext cx="74880" cy="258480"/>
              </p14:xfrm>
            </p:contentPart>
          </mc:Choice>
          <mc:Fallback>
            <p:pic>
              <p:nvPicPr>
                <p:cNvPr id="79" name="Freihand 78">
                  <a:extLst>
                    <a:ext uri="{FF2B5EF4-FFF2-40B4-BE49-F238E27FC236}">
                      <a16:creationId xmlns:a16="http://schemas.microsoft.com/office/drawing/2014/main" id="{BFF12318-CA98-DC50-8994-F4C0EAD3C4B0}"/>
                    </a:ext>
                  </a:extLst>
                </p:cNvPr>
                <p:cNvPicPr/>
                <p:nvPr/>
              </p:nvPicPr>
              <p:blipFill>
                <a:blip r:embed="rId92"/>
                <a:stretch>
                  <a:fillRect/>
                </a:stretch>
              </p:blipFill>
              <p:spPr>
                <a:xfrm>
                  <a:off x="10089857" y="476760"/>
                  <a:ext cx="871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1" name="Freihand 80">
                  <a:extLst>
                    <a:ext uri="{FF2B5EF4-FFF2-40B4-BE49-F238E27FC236}">
                      <a16:creationId xmlns:a16="http://schemas.microsoft.com/office/drawing/2014/main" id="{87783B81-C923-1068-E864-C39577858982}"/>
                    </a:ext>
                  </a:extLst>
                </p14:cNvPr>
                <p14:cNvContentPartPr/>
                <p14:nvPr/>
              </p14:nvContentPartPr>
              <p14:xfrm>
                <a:off x="10371377" y="389640"/>
                <a:ext cx="49680" cy="1223280"/>
              </p14:xfrm>
            </p:contentPart>
          </mc:Choice>
          <mc:Fallback>
            <p:pic>
              <p:nvPicPr>
                <p:cNvPr id="81" name="Freihand 80">
                  <a:extLst>
                    <a:ext uri="{FF2B5EF4-FFF2-40B4-BE49-F238E27FC236}">
                      <a16:creationId xmlns:a16="http://schemas.microsoft.com/office/drawing/2014/main" id="{87783B81-C923-1068-E864-C39577858982}"/>
                    </a:ext>
                  </a:extLst>
                </p:cNvPr>
                <p:cNvPicPr/>
                <p:nvPr/>
              </p:nvPicPr>
              <p:blipFill>
                <a:blip r:embed="rId94"/>
                <a:stretch>
                  <a:fillRect/>
                </a:stretch>
              </p:blipFill>
              <p:spPr>
                <a:xfrm>
                  <a:off x="10365257" y="383520"/>
                  <a:ext cx="61920" cy="1235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2" name="Freihand 81">
                  <a:extLst>
                    <a:ext uri="{FF2B5EF4-FFF2-40B4-BE49-F238E27FC236}">
                      <a16:creationId xmlns:a16="http://schemas.microsoft.com/office/drawing/2014/main" id="{115AF06E-4292-64B6-8F85-9162AEF4B604}"/>
                    </a:ext>
                  </a:extLst>
                </p14:cNvPr>
                <p14:cNvContentPartPr/>
                <p14:nvPr/>
              </p14:nvContentPartPr>
              <p14:xfrm>
                <a:off x="10538417" y="117120"/>
                <a:ext cx="177840" cy="257400"/>
              </p14:xfrm>
            </p:contentPart>
          </mc:Choice>
          <mc:Fallback>
            <p:pic>
              <p:nvPicPr>
                <p:cNvPr id="82" name="Freihand 81">
                  <a:extLst>
                    <a:ext uri="{FF2B5EF4-FFF2-40B4-BE49-F238E27FC236}">
                      <a16:creationId xmlns:a16="http://schemas.microsoft.com/office/drawing/2014/main" id="{115AF06E-4292-64B6-8F85-9162AEF4B604}"/>
                    </a:ext>
                  </a:extLst>
                </p:cNvPr>
                <p:cNvPicPr/>
                <p:nvPr/>
              </p:nvPicPr>
              <p:blipFill>
                <a:blip r:embed="rId96"/>
                <a:stretch>
                  <a:fillRect/>
                </a:stretch>
              </p:blipFill>
              <p:spPr>
                <a:xfrm>
                  <a:off x="10532297" y="111000"/>
                  <a:ext cx="1900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3" name="Freihand 82">
                  <a:extLst>
                    <a:ext uri="{FF2B5EF4-FFF2-40B4-BE49-F238E27FC236}">
                      <a16:creationId xmlns:a16="http://schemas.microsoft.com/office/drawing/2014/main" id="{AE063ACA-0201-FA5F-9F00-70E662EDFDC9}"/>
                    </a:ext>
                  </a:extLst>
                </p14:cNvPr>
                <p14:cNvContentPartPr/>
                <p14:nvPr/>
              </p14:nvContentPartPr>
              <p14:xfrm>
                <a:off x="10507097" y="154200"/>
                <a:ext cx="353880" cy="403560"/>
              </p14:xfrm>
            </p:contentPart>
          </mc:Choice>
          <mc:Fallback>
            <p:pic>
              <p:nvPicPr>
                <p:cNvPr id="83" name="Freihand 82">
                  <a:extLst>
                    <a:ext uri="{FF2B5EF4-FFF2-40B4-BE49-F238E27FC236}">
                      <a16:creationId xmlns:a16="http://schemas.microsoft.com/office/drawing/2014/main" id="{AE063ACA-0201-FA5F-9F00-70E662EDFDC9}"/>
                    </a:ext>
                  </a:extLst>
                </p:cNvPr>
                <p:cNvPicPr/>
                <p:nvPr/>
              </p:nvPicPr>
              <p:blipFill>
                <a:blip r:embed="rId98"/>
                <a:stretch>
                  <a:fillRect/>
                </a:stretch>
              </p:blipFill>
              <p:spPr>
                <a:xfrm>
                  <a:off x="10500977" y="148080"/>
                  <a:ext cx="36612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4" name="Freihand 83">
                  <a:extLst>
                    <a:ext uri="{FF2B5EF4-FFF2-40B4-BE49-F238E27FC236}">
                      <a16:creationId xmlns:a16="http://schemas.microsoft.com/office/drawing/2014/main" id="{02860280-B539-AF7B-D658-13E7887C4E57}"/>
                    </a:ext>
                  </a:extLst>
                </p14:cNvPr>
                <p14:cNvContentPartPr/>
                <p14:nvPr/>
              </p14:nvContentPartPr>
              <p14:xfrm>
                <a:off x="10689977" y="394680"/>
                <a:ext cx="109440" cy="316800"/>
              </p14:xfrm>
            </p:contentPart>
          </mc:Choice>
          <mc:Fallback>
            <p:pic>
              <p:nvPicPr>
                <p:cNvPr id="84" name="Freihand 83">
                  <a:extLst>
                    <a:ext uri="{FF2B5EF4-FFF2-40B4-BE49-F238E27FC236}">
                      <a16:creationId xmlns:a16="http://schemas.microsoft.com/office/drawing/2014/main" id="{02860280-B539-AF7B-D658-13E7887C4E57}"/>
                    </a:ext>
                  </a:extLst>
                </p:cNvPr>
                <p:cNvPicPr/>
                <p:nvPr/>
              </p:nvPicPr>
              <p:blipFill>
                <a:blip r:embed="rId100"/>
                <a:stretch>
                  <a:fillRect/>
                </a:stretch>
              </p:blipFill>
              <p:spPr>
                <a:xfrm>
                  <a:off x="10683857" y="388560"/>
                  <a:ext cx="1216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2" name="Freihand 91">
                  <a:extLst>
                    <a:ext uri="{FF2B5EF4-FFF2-40B4-BE49-F238E27FC236}">
                      <a16:creationId xmlns:a16="http://schemas.microsoft.com/office/drawing/2014/main" id="{CDC798C0-BB04-56EB-AB3C-6DB58EE8B9E4}"/>
                    </a:ext>
                  </a:extLst>
                </p14:cNvPr>
                <p14:cNvContentPartPr/>
                <p14:nvPr/>
              </p14:nvContentPartPr>
              <p14:xfrm>
                <a:off x="9864857" y="2087760"/>
                <a:ext cx="5760" cy="23040"/>
              </p14:xfrm>
            </p:contentPart>
          </mc:Choice>
          <mc:Fallback>
            <p:pic>
              <p:nvPicPr>
                <p:cNvPr id="92" name="Freihand 91">
                  <a:extLst>
                    <a:ext uri="{FF2B5EF4-FFF2-40B4-BE49-F238E27FC236}">
                      <a16:creationId xmlns:a16="http://schemas.microsoft.com/office/drawing/2014/main" id="{CDC798C0-BB04-56EB-AB3C-6DB58EE8B9E4}"/>
                    </a:ext>
                  </a:extLst>
                </p:cNvPr>
                <p:cNvPicPr/>
                <p:nvPr/>
              </p:nvPicPr>
              <p:blipFill>
                <a:blip r:embed="rId102"/>
                <a:stretch>
                  <a:fillRect/>
                </a:stretch>
              </p:blipFill>
              <p:spPr>
                <a:xfrm>
                  <a:off x="9858737" y="2081640"/>
                  <a:ext cx="180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3" name="Freihand 92">
                  <a:extLst>
                    <a:ext uri="{FF2B5EF4-FFF2-40B4-BE49-F238E27FC236}">
                      <a16:creationId xmlns:a16="http://schemas.microsoft.com/office/drawing/2014/main" id="{7C620496-0561-8324-8A54-BA0A4AC88A8E}"/>
                    </a:ext>
                  </a:extLst>
                </p14:cNvPr>
                <p14:cNvContentPartPr/>
                <p14:nvPr/>
              </p14:nvContentPartPr>
              <p14:xfrm>
                <a:off x="10804457" y="490080"/>
                <a:ext cx="68760" cy="110880"/>
              </p14:xfrm>
            </p:contentPart>
          </mc:Choice>
          <mc:Fallback>
            <p:pic>
              <p:nvPicPr>
                <p:cNvPr id="93" name="Freihand 92">
                  <a:extLst>
                    <a:ext uri="{FF2B5EF4-FFF2-40B4-BE49-F238E27FC236}">
                      <a16:creationId xmlns:a16="http://schemas.microsoft.com/office/drawing/2014/main" id="{7C620496-0561-8324-8A54-BA0A4AC88A8E}"/>
                    </a:ext>
                  </a:extLst>
                </p:cNvPr>
                <p:cNvPicPr/>
                <p:nvPr/>
              </p:nvPicPr>
              <p:blipFill>
                <a:blip r:embed="rId104"/>
                <a:stretch>
                  <a:fillRect/>
                </a:stretch>
              </p:blipFill>
              <p:spPr>
                <a:xfrm>
                  <a:off x="10798337" y="483960"/>
                  <a:ext cx="81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5" name="Freihand 94">
                  <a:extLst>
                    <a:ext uri="{FF2B5EF4-FFF2-40B4-BE49-F238E27FC236}">
                      <a16:creationId xmlns:a16="http://schemas.microsoft.com/office/drawing/2014/main" id="{1AF52775-2C19-EAB2-BE9D-1C4795ECF11F}"/>
                    </a:ext>
                  </a:extLst>
                </p14:cNvPr>
                <p14:cNvContentPartPr/>
                <p14:nvPr/>
              </p14:nvContentPartPr>
              <p14:xfrm>
                <a:off x="10776377" y="524280"/>
                <a:ext cx="72360" cy="160200"/>
              </p14:xfrm>
            </p:contentPart>
          </mc:Choice>
          <mc:Fallback>
            <p:pic>
              <p:nvPicPr>
                <p:cNvPr id="95" name="Freihand 94">
                  <a:extLst>
                    <a:ext uri="{FF2B5EF4-FFF2-40B4-BE49-F238E27FC236}">
                      <a16:creationId xmlns:a16="http://schemas.microsoft.com/office/drawing/2014/main" id="{1AF52775-2C19-EAB2-BE9D-1C4795ECF11F}"/>
                    </a:ext>
                  </a:extLst>
                </p:cNvPr>
                <p:cNvPicPr/>
                <p:nvPr/>
              </p:nvPicPr>
              <p:blipFill>
                <a:blip r:embed="rId106"/>
                <a:stretch>
                  <a:fillRect/>
                </a:stretch>
              </p:blipFill>
              <p:spPr>
                <a:xfrm>
                  <a:off x="10770257" y="518160"/>
                  <a:ext cx="846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7" name="Freihand 96">
                  <a:extLst>
                    <a:ext uri="{FF2B5EF4-FFF2-40B4-BE49-F238E27FC236}">
                      <a16:creationId xmlns:a16="http://schemas.microsoft.com/office/drawing/2014/main" id="{74899E71-901B-8B14-DE14-37F70C2D086F}"/>
                    </a:ext>
                  </a:extLst>
                </p14:cNvPr>
                <p14:cNvContentPartPr/>
                <p14:nvPr/>
              </p14:nvContentPartPr>
              <p14:xfrm>
                <a:off x="10169417" y="555600"/>
                <a:ext cx="94320" cy="161640"/>
              </p14:xfrm>
            </p:contentPart>
          </mc:Choice>
          <mc:Fallback>
            <p:pic>
              <p:nvPicPr>
                <p:cNvPr id="97" name="Freihand 96">
                  <a:extLst>
                    <a:ext uri="{FF2B5EF4-FFF2-40B4-BE49-F238E27FC236}">
                      <a16:creationId xmlns:a16="http://schemas.microsoft.com/office/drawing/2014/main" id="{74899E71-901B-8B14-DE14-37F70C2D086F}"/>
                    </a:ext>
                  </a:extLst>
                </p:cNvPr>
                <p:cNvPicPr/>
                <p:nvPr/>
              </p:nvPicPr>
              <p:blipFill>
                <a:blip r:embed="rId108"/>
                <a:stretch>
                  <a:fillRect/>
                </a:stretch>
              </p:blipFill>
              <p:spPr>
                <a:xfrm>
                  <a:off x="10163297" y="549480"/>
                  <a:ext cx="106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0" name="Freihand 99">
                  <a:extLst>
                    <a:ext uri="{FF2B5EF4-FFF2-40B4-BE49-F238E27FC236}">
                      <a16:creationId xmlns:a16="http://schemas.microsoft.com/office/drawing/2014/main" id="{5C66D69F-3EF6-CB0C-4AE2-F59E39DAC51A}"/>
                    </a:ext>
                  </a:extLst>
                </p14:cNvPr>
                <p14:cNvContentPartPr/>
                <p14:nvPr/>
              </p14:nvContentPartPr>
              <p14:xfrm>
                <a:off x="10038737" y="878880"/>
                <a:ext cx="206640" cy="39240"/>
              </p14:xfrm>
            </p:contentPart>
          </mc:Choice>
          <mc:Fallback>
            <p:pic>
              <p:nvPicPr>
                <p:cNvPr id="100" name="Freihand 99">
                  <a:extLst>
                    <a:ext uri="{FF2B5EF4-FFF2-40B4-BE49-F238E27FC236}">
                      <a16:creationId xmlns:a16="http://schemas.microsoft.com/office/drawing/2014/main" id="{5C66D69F-3EF6-CB0C-4AE2-F59E39DAC51A}"/>
                    </a:ext>
                  </a:extLst>
                </p:cNvPr>
                <p:cNvPicPr/>
                <p:nvPr/>
              </p:nvPicPr>
              <p:blipFill>
                <a:blip r:embed="rId110"/>
                <a:stretch>
                  <a:fillRect/>
                </a:stretch>
              </p:blipFill>
              <p:spPr>
                <a:xfrm>
                  <a:off x="10032617" y="872760"/>
                  <a:ext cx="218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1" name="Freihand 100">
                  <a:extLst>
                    <a:ext uri="{FF2B5EF4-FFF2-40B4-BE49-F238E27FC236}">
                      <a16:creationId xmlns:a16="http://schemas.microsoft.com/office/drawing/2014/main" id="{5A16CA55-67BF-62D4-8BB5-3F46BB4AB0D9}"/>
                    </a:ext>
                  </a:extLst>
                </p14:cNvPr>
                <p14:cNvContentPartPr/>
                <p14:nvPr/>
              </p14:nvContentPartPr>
              <p14:xfrm>
                <a:off x="9967097" y="789240"/>
                <a:ext cx="184320" cy="211680"/>
              </p14:xfrm>
            </p:contentPart>
          </mc:Choice>
          <mc:Fallback>
            <p:pic>
              <p:nvPicPr>
                <p:cNvPr id="101" name="Freihand 100">
                  <a:extLst>
                    <a:ext uri="{FF2B5EF4-FFF2-40B4-BE49-F238E27FC236}">
                      <a16:creationId xmlns:a16="http://schemas.microsoft.com/office/drawing/2014/main" id="{5A16CA55-67BF-62D4-8BB5-3F46BB4AB0D9}"/>
                    </a:ext>
                  </a:extLst>
                </p:cNvPr>
                <p:cNvPicPr/>
                <p:nvPr/>
              </p:nvPicPr>
              <p:blipFill>
                <a:blip r:embed="rId112"/>
                <a:stretch>
                  <a:fillRect/>
                </a:stretch>
              </p:blipFill>
              <p:spPr>
                <a:xfrm>
                  <a:off x="9960977" y="783120"/>
                  <a:ext cx="1965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3" name="Freihand 102">
                  <a:extLst>
                    <a:ext uri="{FF2B5EF4-FFF2-40B4-BE49-F238E27FC236}">
                      <a16:creationId xmlns:a16="http://schemas.microsoft.com/office/drawing/2014/main" id="{532F335C-1C70-FE8F-19A2-E8AA89C17BEC}"/>
                    </a:ext>
                  </a:extLst>
                </p14:cNvPr>
                <p14:cNvContentPartPr/>
                <p14:nvPr/>
              </p14:nvContentPartPr>
              <p14:xfrm>
                <a:off x="8617097" y="1939080"/>
                <a:ext cx="100080" cy="298080"/>
              </p14:xfrm>
            </p:contentPart>
          </mc:Choice>
          <mc:Fallback>
            <p:pic>
              <p:nvPicPr>
                <p:cNvPr id="103" name="Freihand 102">
                  <a:extLst>
                    <a:ext uri="{FF2B5EF4-FFF2-40B4-BE49-F238E27FC236}">
                      <a16:creationId xmlns:a16="http://schemas.microsoft.com/office/drawing/2014/main" id="{532F335C-1C70-FE8F-19A2-E8AA89C17BEC}"/>
                    </a:ext>
                  </a:extLst>
                </p:cNvPr>
                <p:cNvPicPr/>
                <p:nvPr/>
              </p:nvPicPr>
              <p:blipFill>
                <a:blip r:embed="rId114"/>
                <a:stretch>
                  <a:fillRect/>
                </a:stretch>
              </p:blipFill>
              <p:spPr>
                <a:xfrm>
                  <a:off x="8610977" y="1932960"/>
                  <a:ext cx="1123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4" name="Freihand 103">
                  <a:extLst>
                    <a:ext uri="{FF2B5EF4-FFF2-40B4-BE49-F238E27FC236}">
                      <a16:creationId xmlns:a16="http://schemas.microsoft.com/office/drawing/2014/main" id="{EBCB12EE-FF31-86CE-3A1E-9E09616DA6D3}"/>
                    </a:ext>
                  </a:extLst>
                </p14:cNvPr>
                <p14:cNvContentPartPr/>
                <p14:nvPr/>
              </p14:nvContentPartPr>
              <p14:xfrm>
                <a:off x="8753537" y="2136720"/>
                <a:ext cx="122760" cy="51120"/>
              </p14:xfrm>
            </p:contentPart>
          </mc:Choice>
          <mc:Fallback>
            <p:pic>
              <p:nvPicPr>
                <p:cNvPr id="104" name="Freihand 103">
                  <a:extLst>
                    <a:ext uri="{FF2B5EF4-FFF2-40B4-BE49-F238E27FC236}">
                      <a16:creationId xmlns:a16="http://schemas.microsoft.com/office/drawing/2014/main" id="{EBCB12EE-FF31-86CE-3A1E-9E09616DA6D3}"/>
                    </a:ext>
                  </a:extLst>
                </p:cNvPr>
                <p:cNvPicPr/>
                <p:nvPr/>
              </p:nvPicPr>
              <p:blipFill>
                <a:blip r:embed="rId116"/>
                <a:stretch>
                  <a:fillRect/>
                </a:stretch>
              </p:blipFill>
              <p:spPr>
                <a:xfrm>
                  <a:off x="8747417" y="2130600"/>
                  <a:ext cx="135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5" name="Freihand 104">
                  <a:extLst>
                    <a:ext uri="{FF2B5EF4-FFF2-40B4-BE49-F238E27FC236}">
                      <a16:creationId xmlns:a16="http://schemas.microsoft.com/office/drawing/2014/main" id="{CDF14FDE-5D18-2513-443E-B9ED067D6E9F}"/>
                    </a:ext>
                  </a:extLst>
                </p14:cNvPr>
                <p14:cNvContentPartPr/>
                <p14:nvPr/>
              </p14:nvContentPartPr>
              <p14:xfrm>
                <a:off x="8947577" y="1945560"/>
                <a:ext cx="176760" cy="236160"/>
              </p14:xfrm>
            </p:contentPart>
          </mc:Choice>
          <mc:Fallback>
            <p:pic>
              <p:nvPicPr>
                <p:cNvPr id="105" name="Freihand 104">
                  <a:extLst>
                    <a:ext uri="{FF2B5EF4-FFF2-40B4-BE49-F238E27FC236}">
                      <a16:creationId xmlns:a16="http://schemas.microsoft.com/office/drawing/2014/main" id="{CDF14FDE-5D18-2513-443E-B9ED067D6E9F}"/>
                    </a:ext>
                  </a:extLst>
                </p:cNvPr>
                <p:cNvPicPr/>
                <p:nvPr/>
              </p:nvPicPr>
              <p:blipFill>
                <a:blip r:embed="rId118"/>
                <a:stretch>
                  <a:fillRect/>
                </a:stretch>
              </p:blipFill>
              <p:spPr>
                <a:xfrm>
                  <a:off x="8941457" y="1939440"/>
                  <a:ext cx="1890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6" name="Freihand 105">
                  <a:extLst>
                    <a:ext uri="{FF2B5EF4-FFF2-40B4-BE49-F238E27FC236}">
                      <a16:creationId xmlns:a16="http://schemas.microsoft.com/office/drawing/2014/main" id="{C7B08505-045A-1CAA-D060-67BDD9A74D36}"/>
                    </a:ext>
                  </a:extLst>
                </p14:cNvPr>
                <p14:cNvContentPartPr/>
                <p14:nvPr/>
              </p14:nvContentPartPr>
              <p14:xfrm>
                <a:off x="8850017" y="1979040"/>
                <a:ext cx="274320" cy="198720"/>
              </p14:xfrm>
            </p:contentPart>
          </mc:Choice>
          <mc:Fallback>
            <p:pic>
              <p:nvPicPr>
                <p:cNvPr id="106" name="Freihand 105">
                  <a:extLst>
                    <a:ext uri="{FF2B5EF4-FFF2-40B4-BE49-F238E27FC236}">
                      <a16:creationId xmlns:a16="http://schemas.microsoft.com/office/drawing/2014/main" id="{C7B08505-045A-1CAA-D060-67BDD9A74D36}"/>
                    </a:ext>
                  </a:extLst>
                </p:cNvPr>
                <p:cNvPicPr/>
                <p:nvPr/>
              </p:nvPicPr>
              <p:blipFill>
                <a:blip r:embed="rId120"/>
                <a:stretch>
                  <a:fillRect/>
                </a:stretch>
              </p:blipFill>
              <p:spPr>
                <a:xfrm>
                  <a:off x="8843897" y="1972920"/>
                  <a:ext cx="286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7" name="Freihand 106">
                  <a:extLst>
                    <a:ext uri="{FF2B5EF4-FFF2-40B4-BE49-F238E27FC236}">
                      <a16:creationId xmlns:a16="http://schemas.microsoft.com/office/drawing/2014/main" id="{D3226898-FB5B-D70D-1C1A-F51522ED759F}"/>
                    </a:ext>
                  </a:extLst>
                </p14:cNvPr>
                <p14:cNvContentPartPr/>
                <p14:nvPr/>
              </p14:nvContentPartPr>
              <p14:xfrm>
                <a:off x="9204617" y="1999200"/>
                <a:ext cx="115200" cy="197280"/>
              </p14:xfrm>
            </p:contentPart>
          </mc:Choice>
          <mc:Fallback>
            <p:pic>
              <p:nvPicPr>
                <p:cNvPr id="107" name="Freihand 106">
                  <a:extLst>
                    <a:ext uri="{FF2B5EF4-FFF2-40B4-BE49-F238E27FC236}">
                      <a16:creationId xmlns:a16="http://schemas.microsoft.com/office/drawing/2014/main" id="{D3226898-FB5B-D70D-1C1A-F51522ED759F}"/>
                    </a:ext>
                  </a:extLst>
                </p:cNvPr>
                <p:cNvPicPr/>
                <p:nvPr/>
              </p:nvPicPr>
              <p:blipFill>
                <a:blip r:embed="rId122"/>
                <a:stretch>
                  <a:fillRect/>
                </a:stretch>
              </p:blipFill>
              <p:spPr>
                <a:xfrm>
                  <a:off x="9198497" y="1993080"/>
                  <a:ext cx="1274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8" name="Freihand 107">
                  <a:extLst>
                    <a:ext uri="{FF2B5EF4-FFF2-40B4-BE49-F238E27FC236}">
                      <a16:creationId xmlns:a16="http://schemas.microsoft.com/office/drawing/2014/main" id="{AA50A291-FC23-0DAA-5209-BE1D4E74E594}"/>
                    </a:ext>
                  </a:extLst>
                </p14:cNvPr>
                <p14:cNvContentPartPr/>
                <p14:nvPr/>
              </p14:nvContentPartPr>
              <p14:xfrm>
                <a:off x="9396857" y="2033760"/>
                <a:ext cx="322560" cy="165240"/>
              </p14:xfrm>
            </p:contentPart>
          </mc:Choice>
          <mc:Fallback>
            <p:pic>
              <p:nvPicPr>
                <p:cNvPr id="108" name="Freihand 107">
                  <a:extLst>
                    <a:ext uri="{FF2B5EF4-FFF2-40B4-BE49-F238E27FC236}">
                      <a16:creationId xmlns:a16="http://schemas.microsoft.com/office/drawing/2014/main" id="{AA50A291-FC23-0DAA-5209-BE1D4E74E594}"/>
                    </a:ext>
                  </a:extLst>
                </p:cNvPr>
                <p:cNvPicPr/>
                <p:nvPr/>
              </p:nvPicPr>
              <p:blipFill>
                <a:blip r:embed="rId124"/>
                <a:stretch>
                  <a:fillRect/>
                </a:stretch>
              </p:blipFill>
              <p:spPr>
                <a:xfrm>
                  <a:off x="9390737" y="2027640"/>
                  <a:ext cx="334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9" name="Freihand 108">
                  <a:extLst>
                    <a:ext uri="{FF2B5EF4-FFF2-40B4-BE49-F238E27FC236}">
                      <a16:creationId xmlns:a16="http://schemas.microsoft.com/office/drawing/2014/main" id="{90406EAC-FC06-1982-A51C-E185D6AF2004}"/>
                    </a:ext>
                  </a:extLst>
                </p14:cNvPr>
                <p14:cNvContentPartPr/>
                <p14:nvPr/>
              </p14:nvContentPartPr>
              <p14:xfrm>
                <a:off x="9719777" y="1989480"/>
                <a:ext cx="110160" cy="171000"/>
              </p14:xfrm>
            </p:contentPart>
          </mc:Choice>
          <mc:Fallback>
            <p:pic>
              <p:nvPicPr>
                <p:cNvPr id="109" name="Freihand 108">
                  <a:extLst>
                    <a:ext uri="{FF2B5EF4-FFF2-40B4-BE49-F238E27FC236}">
                      <a16:creationId xmlns:a16="http://schemas.microsoft.com/office/drawing/2014/main" id="{90406EAC-FC06-1982-A51C-E185D6AF2004}"/>
                    </a:ext>
                  </a:extLst>
                </p:cNvPr>
                <p:cNvPicPr/>
                <p:nvPr/>
              </p:nvPicPr>
              <p:blipFill>
                <a:blip r:embed="rId126"/>
                <a:stretch>
                  <a:fillRect/>
                </a:stretch>
              </p:blipFill>
              <p:spPr>
                <a:xfrm>
                  <a:off x="9713657" y="1983360"/>
                  <a:ext cx="122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0" name="Freihand 109">
                  <a:extLst>
                    <a:ext uri="{FF2B5EF4-FFF2-40B4-BE49-F238E27FC236}">
                      <a16:creationId xmlns:a16="http://schemas.microsoft.com/office/drawing/2014/main" id="{2E6A977D-722C-ECC0-CF5E-14D8C288FA7F}"/>
                    </a:ext>
                  </a:extLst>
                </p14:cNvPr>
                <p14:cNvContentPartPr/>
                <p14:nvPr/>
              </p14:nvContentPartPr>
              <p14:xfrm>
                <a:off x="9892937" y="1892280"/>
                <a:ext cx="150120" cy="256320"/>
              </p14:xfrm>
            </p:contentPart>
          </mc:Choice>
          <mc:Fallback>
            <p:pic>
              <p:nvPicPr>
                <p:cNvPr id="110" name="Freihand 109">
                  <a:extLst>
                    <a:ext uri="{FF2B5EF4-FFF2-40B4-BE49-F238E27FC236}">
                      <a16:creationId xmlns:a16="http://schemas.microsoft.com/office/drawing/2014/main" id="{2E6A977D-722C-ECC0-CF5E-14D8C288FA7F}"/>
                    </a:ext>
                  </a:extLst>
                </p:cNvPr>
                <p:cNvPicPr/>
                <p:nvPr/>
              </p:nvPicPr>
              <p:blipFill>
                <a:blip r:embed="rId128"/>
                <a:stretch>
                  <a:fillRect/>
                </a:stretch>
              </p:blipFill>
              <p:spPr>
                <a:xfrm>
                  <a:off x="9886817" y="1886160"/>
                  <a:ext cx="1623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1" name="Freihand 110">
                  <a:extLst>
                    <a:ext uri="{FF2B5EF4-FFF2-40B4-BE49-F238E27FC236}">
                      <a16:creationId xmlns:a16="http://schemas.microsoft.com/office/drawing/2014/main" id="{63DEC8B9-AF75-AECE-34F1-0F48DA3357E5}"/>
                    </a:ext>
                  </a:extLst>
                </p14:cNvPr>
                <p14:cNvContentPartPr/>
                <p14:nvPr/>
              </p14:nvContentPartPr>
              <p14:xfrm>
                <a:off x="10113617" y="1979040"/>
                <a:ext cx="164160" cy="151200"/>
              </p14:xfrm>
            </p:contentPart>
          </mc:Choice>
          <mc:Fallback>
            <p:pic>
              <p:nvPicPr>
                <p:cNvPr id="111" name="Freihand 110">
                  <a:extLst>
                    <a:ext uri="{FF2B5EF4-FFF2-40B4-BE49-F238E27FC236}">
                      <a16:creationId xmlns:a16="http://schemas.microsoft.com/office/drawing/2014/main" id="{63DEC8B9-AF75-AECE-34F1-0F48DA3357E5}"/>
                    </a:ext>
                  </a:extLst>
                </p:cNvPr>
                <p:cNvPicPr/>
                <p:nvPr/>
              </p:nvPicPr>
              <p:blipFill>
                <a:blip r:embed="rId130"/>
                <a:stretch>
                  <a:fillRect/>
                </a:stretch>
              </p:blipFill>
              <p:spPr>
                <a:xfrm>
                  <a:off x="10107497" y="1972920"/>
                  <a:ext cx="176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2" name="Freihand 111">
                  <a:extLst>
                    <a:ext uri="{FF2B5EF4-FFF2-40B4-BE49-F238E27FC236}">
                      <a16:creationId xmlns:a16="http://schemas.microsoft.com/office/drawing/2014/main" id="{826EBE65-2FBD-EFE8-DEFB-01138647F0E9}"/>
                    </a:ext>
                  </a:extLst>
                </p14:cNvPr>
                <p14:cNvContentPartPr/>
                <p14:nvPr/>
              </p14:nvContentPartPr>
              <p14:xfrm>
                <a:off x="10179137" y="1845840"/>
                <a:ext cx="7920" cy="33480"/>
              </p14:xfrm>
            </p:contentPart>
          </mc:Choice>
          <mc:Fallback>
            <p:pic>
              <p:nvPicPr>
                <p:cNvPr id="112" name="Freihand 111">
                  <a:extLst>
                    <a:ext uri="{FF2B5EF4-FFF2-40B4-BE49-F238E27FC236}">
                      <a16:creationId xmlns:a16="http://schemas.microsoft.com/office/drawing/2014/main" id="{826EBE65-2FBD-EFE8-DEFB-01138647F0E9}"/>
                    </a:ext>
                  </a:extLst>
                </p:cNvPr>
                <p:cNvPicPr/>
                <p:nvPr/>
              </p:nvPicPr>
              <p:blipFill>
                <a:blip r:embed="rId132"/>
                <a:stretch>
                  <a:fillRect/>
                </a:stretch>
              </p:blipFill>
              <p:spPr>
                <a:xfrm>
                  <a:off x="10173017" y="1839720"/>
                  <a:ext cx="20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3" name="Freihand 112">
                  <a:extLst>
                    <a:ext uri="{FF2B5EF4-FFF2-40B4-BE49-F238E27FC236}">
                      <a16:creationId xmlns:a16="http://schemas.microsoft.com/office/drawing/2014/main" id="{1A684D2D-1F02-E05A-6ED4-8F3E0ACECB71}"/>
                    </a:ext>
                  </a:extLst>
                </p14:cNvPr>
                <p14:cNvContentPartPr/>
                <p14:nvPr/>
              </p14:nvContentPartPr>
              <p14:xfrm>
                <a:off x="10351217" y="1846200"/>
                <a:ext cx="268200" cy="536760"/>
              </p14:xfrm>
            </p:contentPart>
          </mc:Choice>
          <mc:Fallback>
            <p:pic>
              <p:nvPicPr>
                <p:cNvPr id="113" name="Freihand 112">
                  <a:extLst>
                    <a:ext uri="{FF2B5EF4-FFF2-40B4-BE49-F238E27FC236}">
                      <a16:creationId xmlns:a16="http://schemas.microsoft.com/office/drawing/2014/main" id="{1A684D2D-1F02-E05A-6ED4-8F3E0ACECB71}"/>
                    </a:ext>
                  </a:extLst>
                </p:cNvPr>
                <p:cNvPicPr/>
                <p:nvPr/>
              </p:nvPicPr>
              <p:blipFill>
                <a:blip r:embed="rId134"/>
                <a:stretch>
                  <a:fillRect/>
                </a:stretch>
              </p:blipFill>
              <p:spPr>
                <a:xfrm>
                  <a:off x="10345097" y="1840080"/>
                  <a:ext cx="280440" cy="54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4" name="Freihand 113">
                  <a:extLst>
                    <a:ext uri="{FF2B5EF4-FFF2-40B4-BE49-F238E27FC236}">
                      <a16:creationId xmlns:a16="http://schemas.microsoft.com/office/drawing/2014/main" id="{838BD481-9953-78B3-9867-248AD1B9C03B}"/>
                    </a:ext>
                  </a:extLst>
                </p14:cNvPr>
                <p14:cNvContentPartPr/>
                <p14:nvPr/>
              </p14:nvContentPartPr>
              <p14:xfrm>
                <a:off x="8846417" y="2432280"/>
                <a:ext cx="313560" cy="221400"/>
              </p14:xfrm>
            </p:contentPart>
          </mc:Choice>
          <mc:Fallback>
            <p:pic>
              <p:nvPicPr>
                <p:cNvPr id="114" name="Freihand 113">
                  <a:extLst>
                    <a:ext uri="{FF2B5EF4-FFF2-40B4-BE49-F238E27FC236}">
                      <a16:creationId xmlns:a16="http://schemas.microsoft.com/office/drawing/2014/main" id="{838BD481-9953-78B3-9867-248AD1B9C03B}"/>
                    </a:ext>
                  </a:extLst>
                </p:cNvPr>
                <p:cNvPicPr/>
                <p:nvPr/>
              </p:nvPicPr>
              <p:blipFill>
                <a:blip r:embed="rId136"/>
                <a:stretch>
                  <a:fillRect/>
                </a:stretch>
              </p:blipFill>
              <p:spPr>
                <a:xfrm>
                  <a:off x="8840297" y="2426160"/>
                  <a:ext cx="325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5" name="Freihand 114">
                  <a:extLst>
                    <a:ext uri="{FF2B5EF4-FFF2-40B4-BE49-F238E27FC236}">
                      <a16:creationId xmlns:a16="http://schemas.microsoft.com/office/drawing/2014/main" id="{16DB2A6D-72B8-EC1B-592A-8B0AAC931AD1}"/>
                    </a:ext>
                  </a:extLst>
                </p14:cNvPr>
                <p14:cNvContentPartPr/>
                <p14:nvPr/>
              </p14:nvContentPartPr>
              <p14:xfrm>
                <a:off x="9174737" y="2480520"/>
                <a:ext cx="127800" cy="171360"/>
              </p14:xfrm>
            </p:contentPart>
          </mc:Choice>
          <mc:Fallback>
            <p:pic>
              <p:nvPicPr>
                <p:cNvPr id="115" name="Freihand 114">
                  <a:extLst>
                    <a:ext uri="{FF2B5EF4-FFF2-40B4-BE49-F238E27FC236}">
                      <a16:creationId xmlns:a16="http://schemas.microsoft.com/office/drawing/2014/main" id="{16DB2A6D-72B8-EC1B-592A-8B0AAC931AD1}"/>
                    </a:ext>
                  </a:extLst>
                </p:cNvPr>
                <p:cNvPicPr/>
                <p:nvPr/>
              </p:nvPicPr>
              <p:blipFill>
                <a:blip r:embed="rId138"/>
                <a:stretch>
                  <a:fillRect/>
                </a:stretch>
              </p:blipFill>
              <p:spPr>
                <a:xfrm>
                  <a:off x="9168617" y="2474400"/>
                  <a:ext cx="140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8" name="Freihand 117">
                  <a:extLst>
                    <a:ext uri="{FF2B5EF4-FFF2-40B4-BE49-F238E27FC236}">
                      <a16:creationId xmlns:a16="http://schemas.microsoft.com/office/drawing/2014/main" id="{410F7026-0518-85AF-F072-99735D9527C1}"/>
                    </a:ext>
                  </a:extLst>
                </p14:cNvPr>
                <p14:cNvContentPartPr/>
                <p14:nvPr/>
              </p14:nvContentPartPr>
              <p14:xfrm>
                <a:off x="9446537" y="2403840"/>
                <a:ext cx="173880" cy="234360"/>
              </p14:xfrm>
            </p:contentPart>
          </mc:Choice>
          <mc:Fallback>
            <p:pic>
              <p:nvPicPr>
                <p:cNvPr id="118" name="Freihand 117">
                  <a:extLst>
                    <a:ext uri="{FF2B5EF4-FFF2-40B4-BE49-F238E27FC236}">
                      <a16:creationId xmlns:a16="http://schemas.microsoft.com/office/drawing/2014/main" id="{410F7026-0518-85AF-F072-99735D9527C1}"/>
                    </a:ext>
                  </a:extLst>
                </p:cNvPr>
                <p:cNvPicPr/>
                <p:nvPr/>
              </p:nvPicPr>
              <p:blipFill>
                <a:blip r:embed="rId140"/>
                <a:stretch>
                  <a:fillRect/>
                </a:stretch>
              </p:blipFill>
              <p:spPr>
                <a:xfrm>
                  <a:off x="9440417" y="2397720"/>
                  <a:ext cx="1861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9" name="Freihand 118">
                  <a:extLst>
                    <a:ext uri="{FF2B5EF4-FFF2-40B4-BE49-F238E27FC236}">
                      <a16:creationId xmlns:a16="http://schemas.microsoft.com/office/drawing/2014/main" id="{16DD68C7-861E-F764-838B-106A269BACB3}"/>
                    </a:ext>
                  </a:extLst>
                </p14:cNvPr>
                <p14:cNvContentPartPr/>
                <p14:nvPr/>
              </p14:nvContentPartPr>
              <p14:xfrm>
                <a:off x="9680177" y="2263440"/>
                <a:ext cx="272520" cy="318240"/>
              </p14:xfrm>
            </p:contentPart>
          </mc:Choice>
          <mc:Fallback>
            <p:pic>
              <p:nvPicPr>
                <p:cNvPr id="119" name="Freihand 118">
                  <a:extLst>
                    <a:ext uri="{FF2B5EF4-FFF2-40B4-BE49-F238E27FC236}">
                      <a16:creationId xmlns:a16="http://schemas.microsoft.com/office/drawing/2014/main" id="{16DD68C7-861E-F764-838B-106A269BACB3}"/>
                    </a:ext>
                  </a:extLst>
                </p:cNvPr>
                <p:cNvPicPr/>
                <p:nvPr/>
              </p:nvPicPr>
              <p:blipFill>
                <a:blip r:embed="rId142"/>
                <a:stretch>
                  <a:fillRect/>
                </a:stretch>
              </p:blipFill>
              <p:spPr>
                <a:xfrm>
                  <a:off x="9674057" y="2257320"/>
                  <a:ext cx="2847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0" name="Freihand 119">
                  <a:extLst>
                    <a:ext uri="{FF2B5EF4-FFF2-40B4-BE49-F238E27FC236}">
                      <a16:creationId xmlns:a16="http://schemas.microsoft.com/office/drawing/2014/main" id="{B81EAB7F-5BB7-4A42-BB92-348E98262E61}"/>
                    </a:ext>
                  </a:extLst>
                </p14:cNvPr>
                <p14:cNvContentPartPr/>
                <p14:nvPr/>
              </p14:nvContentPartPr>
              <p14:xfrm>
                <a:off x="9954137" y="2305200"/>
                <a:ext cx="173160" cy="278280"/>
              </p14:xfrm>
            </p:contentPart>
          </mc:Choice>
          <mc:Fallback>
            <p:pic>
              <p:nvPicPr>
                <p:cNvPr id="120" name="Freihand 119">
                  <a:extLst>
                    <a:ext uri="{FF2B5EF4-FFF2-40B4-BE49-F238E27FC236}">
                      <a16:creationId xmlns:a16="http://schemas.microsoft.com/office/drawing/2014/main" id="{B81EAB7F-5BB7-4A42-BB92-348E98262E61}"/>
                    </a:ext>
                  </a:extLst>
                </p:cNvPr>
                <p:cNvPicPr/>
                <p:nvPr/>
              </p:nvPicPr>
              <p:blipFill>
                <a:blip r:embed="rId144"/>
                <a:stretch>
                  <a:fillRect/>
                </a:stretch>
              </p:blipFill>
              <p:spPr>
                <a:xfrm>
                  <a:off x="9948017" y="2299080"/>
                  <a:ext cx="1854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1" name="Freihand 120">
                  <a:extLst>
                    <a:ext uri="{FF2B5EF4-FFF2-40B4-BE49-F238E27FC236}">
                      <a16:creationId xmlns:a16="http://schemas.microsoft.com/office/drawing/2014/main" id="{3C1EF5AE-0F1C-74E0-1D6F-CC79DC0C52F7}"/>
                    </a:ext>
                  </a:extLst>
                </p14:cNvPr>
                <p14:cNvContentPartPr/>
                <p14:nvPr/>
              </p14:nvContentPartPr>
              <p14:xfrm>
                <a:off x="10231697" y="2427600"/>
                <a:ext cx="285480" cy="119520"/>
              </p14:xfrm>
            </p:contentPart>
          </mc:Choice>
          <mc:Fallback>
            <p:pic>
              <p:nvPicPr>
                <p:cNvPr id="121" name="Freihand 120">
                  <a:extLst>
                    <a:ext uri="{FF2B5EF4-FFF2-40B4-BE49-F238E27FC236}">
                      <a16:creationId xmlns:a16="http://schemas.microsoft.com/office/drawing/2014/main" id="{3C1EF5AE-0F1C-74E0-1D6F-CC79DC0C52F7}"/>
                    </a:ext>
                  </a:extLst>
                </p:cNvPr>
                <p:cNvPicPr/>
                <p:nvPr/>
              </p:nvPicPr>
              <p:blipFill>
                <a:blip r:embed="rId146"/>
                <a:stretch>
                  <a:fillRect/>
                </a:stretch>
              </p:blipFill>
              <p:spPr>
                <a:xfrm>
                  <a:off x="10225577" y="2421480"/>
                  <a:ext cx="297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2" name="Freihand 121">
                  <a:extLst>
                    <a:ext uri="{FF2B5EF4-FFF2-40B4-BE49-F238E27FC236}">
                      <a16:creationId xmlns:a16="http://schemas.microsoft.com/office/drawing/2014/main" id="{45103C7E-CD29-9AC4-A518-FE6E5BF2D361}"/>
                    </a:ext>
                  </a:extLst>
                </p14:cNvPr>
                <p14:cNvContentPartPr/>
                <p14:nvPr/>
              </p14:nvContentPartPr>
              <p14:xfrm>
                <a:off x="10544897" y="2408160"/>
                <a:ext cx="170280" cy="352080"/>
              </p14:xfrm>
            </p:contentPart>
          </mc:Choice>
          <mc:Fallback>
            <p:pic>
              <p:nvPicPr>
                <p:cNvPr id="122" name="Freihand 121">
                  <a:extLst>
                    <a:ext uri="{FF2B5EF4-FFF2-40B4-BE49-F238E27FC236}">
                      <a16:creationId xmlns:a16="http://schemas.microsoft.com/office/drawing/2014/main" id="{45103C7E-CD29-9AC4-A518-FE6E5BF2D361}"/>
                    </a:ext>
                  </a:extLst>
                </p:cNvPr>
                <p:cNvPicPr/>
                <p:nvPr/>
              </p:nvPicPr>
              <p:blipFill>
                <a:blip r:embed="rId148"/>
                <a:stretch>
                  <a:fillRect/>
                </a:stretch>
              </p:blipFill>
              <p:spPr>
                <a:xfrm>
                  <a:off x="10538777" y="2402040"/>
                  <a:ext cx="18252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3" name="Freihand 122">
                  <a:extLst>
                    <a:ext uri="{FF2B5EF4-FFF2-40B4-BE49-F238E27FC236}">
                      <a16:creationId xmlns:a16="http://schemas.microsoft.com/office/drawing/2014/main" id="{AECA0F46-5D09-F454-9565-5378230A2045}"/>
                    </a:ext>
                  </a:extLst>
                </p14:cNvPr>
                <p14:cNvContentPartPr/>
                <p14:nvPr/>
              </p14:nvContentPartPr>
              <p14:xfrm>
                <a:off x="10738217" y="2281800"/>
                <a:ext cx="109800" cy="252360"/>
              </p14:xfrm>
            </p:contentPart>
          </mc:Choice>
          <mc:Fallback>
            <p:pic>
              <p:nvPicPr>
                <p:cNvPr id="123" name="Freihand 122">
                  <a:extLst>
                    <a:ext uri="{FF2B5EF4-FFF2-40B4-BE49-F238E27FC236}">
                      <a16:creationId xmlns:a16="http://schemas.microsoft.com/office/drawing/2014/main" id="{AECA0F46-5D09-F454-9565-5378230A2045}"/>
                    </a:ext>
                  </a:extLst>
                </p:cNvPr>
                <p:cNvPicPr/>
                <p:nvPr/>
              </p:nvPicPr>
              <p:blipFill>
                <a:blip r:embed="rId150"/>
                <a:stretch>
                  <a:fillRect/>
                </a:stretch>
              </p:blipFill>
              <p:spPr>
                <a:xfrm>
                  <a:off x="10732097" y="2275680"/>
                  <a:ext cx="1220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4" name="Freihand 123">
                  <a:extLst>
                    <a:ext uri="{FF2B5EF4-FFF2-40B4-BE49-F238E27FC236}">
                      <a16:creationId xmlns:a16="http://schemas.microsoft.com/office/drawing/2014/main" id="{4C96BF46-D73C-9FF3-15D1-B87C82D7F85A}"/>
                    </a:ext>
                  </a:extLst>
                </p14:cNvPr>
                <p14:cNvContentPartPr/>
                <p14:nvPr/>
              </p14:nvContentPartPr>
              <p14:xfrm>
                <a:off x="10845857" y="2240760"/>
                <a:ext cx="212040" cy="252720"/>
              </p14:xfrm>
            </p:contentPart>
          </mc:Choice>
          <mc:Fallback>
            <p:pic>
              <p:nvPicPr>
                <p:cNvPr id="124" name="Freihand 123">
                  <a:extLst>
                    <a:ext uri="{FF2B5EF4-FFF2-40B4-BE49-F238E27FC236}">
                      <a16:creationId xmlns:a16="http://schemas.microsoft.com/office/drawing/2014/main" id="{4C96BF46-D73C-9FF3-15D1-B87C82D7F85A}"/>
                    </a:ext>
                  </a:extLst>
                </p:cNvPr>
                <p:cNvPicPr/>
                <p:nvPr/>
              </p:nvPicPr>
              <p:blipFill>
                <a:blip r:embed="rId152"/>
                <a:stretch>
                  <a:fillRect/>
                </a:stretch>
              </p:blipFill>
              <p:spPr>
                <a:xfrm>
                  <a:off x="10839737" y="2234640"/>
                  <a:ext cx="2242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5" name="Freihand 124">
                  <a:extLst>
                    <a:ext uri="{FF2B5EF4-FFF2-40B4-BE49-F238E27FC236}">
                      <a16:creationId xmlns:a16="http://schemas.microsoft.com/office/drawing/2014/main" id="{578049F0-8977-21E0-706E-A734707DFA80}"/>
                    </a:ext>
                  </a:extLst>
                </p14:cNvPr>
                <p14:cNvContentPartPr/>
                <p14:nvPr/>
              </p14:nvContentPartPr>
              <p14:xfrm>
                <a:off x="11084897" y="2354520"/>
                <a:ext cx="136440" cy="123480"/>
              </p14:xfrm>
            </p:contentPart>
          </mc:Choice>
          <mc:Fallback>
            <p:pic>
              <p:nvPicPr>
                <p:cNvPr id="125" name="Freihand 124">
                  <a:extLst>
                    <a:ext uri="{FF2B5EF4-FFF2-40B4-BE49-F238E27FC236}">
                      <a16:creationId xmlns:a16="http://schemas.microsoft.com/office/drawing/2014/main" id="{578049F0-8977-21E0-706E-A734707DFA80}"/>
                    </a:ext>
                  </a:extLst>
                </p:cNvPr>
                <p:cNvPicPr/>
                <p:nvPr/>
              </p:nvPicPr>
              <p:blipFill>
                <a:blip r:embed="rId154"/>
                <a:stretch>
                  <a:fillRect/>
                </a:stretch>
              </p:blipFill>
              <p:spPr>
                <a:xfrm>
                  <a:off x="11078777" y="2348400"/>
                  <a:ext cx="148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7" name="Freihand 126">
                  <a:extLst>
                    <a:ext uri="{FF2B5EF4-FFF2-40B4-BE49-F238E27FC236}">
                      <a16:creationId xmlns:a16="http://schemas.microsoft.com/office/drawing/2014/main" id="{CCE713B5-7965-A66F-6A1A-E04C2C19DAC5}"/>
                    </a:ext>
                  </a:extLst>
                </p14:cNvPr>
                <p14:cNvContentPartPr/>
                <p14:nvPr/>
              </p14:nvContentPartPr>
              <p14:xfrm>
                <a:off x="7495697" y="3194760"/>
                <a:ext cx="227880" cy="31680"/>
              </p14:xfrm>
            </p:contentPart>
          </mc:Choice>
          <mc:Fallback>
            <p:pic>
              <p:nvPicPr>
                <p:cNvPr id="127" name="Freihand 126">
                  <a:extLst>
                    <a:ext uri="{FF2B5EF4-FFF2-40B4-BE49-F238E27FC236}">
                      <a16:creationId xmlns:a16="http://schemas.microsoft.com/office/drawing/2014/main" id="{CCE713B5-7965-A66F-6A1A-E04C2C19DAC5}"/>
                    </a:ext>
                  </a:extLst>
                </p:cNvPr>
                <p:cNvPicPr/>
                <p:nvPr/>
              </p:nvPicPr>
              <p:blipFill>
                <a:blip r:embed="rId156"/>
                <a:stretch>
                  <a:fillRect/>
                </a:stretch>
              </p:blipFill>
              <p:spPr>
                <a:xfrm>
                  <a:off x="7489577" y="3188640"/>
                  <a:ext cx="240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8" name="Freihand 127">
                  <a:extLst>
                    <a:ext uri="{FF2B5EF4-FFF2-40B4-BE49-F238E27FC236}">
                      <a16:creationId xmlns:a16="http://schemas.microsoft.com/office/drawing/2014/main" id="{A08308CD-41F6-1B80-6235-9919CFE8440B}"/>
                    </a:ext>
                  </a:extLst>
                </p14:cNvPr>
                <p14:cNvContentPartPr/>
                <p14:nvPr/>
              </p14:nvContentPartPr>
              <p14:xfrm>
                <a:off x="7484537" y="3067680"/>
                <a:ext cx="386640" cy="319320"/>
              </p14:xfrm>
            </p:contentPart>
          </mc:Choice>
          <mc:Fallback>
            <p:pic>
              <p:nvPicPr>
                <p:cNvPr id="128" name="Freihand 127">
                  <a:extLst>
                    <a:ext uri="{FF2B5EF4-FFF2-40B4-BE49-F238E27FC236}">
                      <a16:creationId xmlns:a16="http://schemas.microsoft.com/office/drawing/2014/main" id="{A08308CD-41F6-1B80-6235-9919CFE8440B}"/>
                    </a:ext>
                  </a:extLst>
                </p:cNvPr>
                <p:cNvPicPr/>
                <p:nvPr/>
              </p:nvPicPr>
              <p:blipFill>
                <a:blip r:embed="rId158"/>
                <a:stretch>
                  <a:fillRect/>
                </a:stretch>
              </p:blipFill>
              <p:spPr>
                <a:xfrm>
                  <a:off x="7478417" y="3061560"/>
                  <a:ext cx="39888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9" name="Freihand 128">
                  <a:extLst>
                    <a:ext uri="{FF2B5EF4-FFF2-40B4-BE49-F238E27FC236}">
                      <a16:creationId xmlns:a16="http://schemas.microsoft.com/office/drawing/2014/main" id="{0A660345-EDD9-9086-A33F-680CA3BB6394}"/>
                    </a:ext>
                  </a:extLst>
                </p14:cNvPr>
                <p14:cNvContentPartPr/>
                <p14:nvPr/>
              </p14:nvContentPartPr>
              <p14:xfrm>
                <a:off x="7988177" y="3000720"/>
                <a:ext cx="231120" cy="355680"/>
              </p14:xfrm>
            </p:contentPart>
          </mc:Choice>
          <mc:Fallback>
            <p:pic>
              <p:nvPicPr>
                <p:cNvPr id="129" name="Freihand 128">
                  <a:extLst>
                    <a:ext uri="{FF2B5EF4-FFF2-40B4-BE49-F238E27FC236}">
                      <a16:creationId xmlns:a16="http://schemas.microsoft.com/office/drawing/2014/main" id="{0A660345-EDD9-9086-A33F-680CA3BB6394}"/>
                    </a:ext>
                  </a:extLst>
                </p:cNvPr>
                <p:cNvPicPr/>
                <p:nvPr/>
              </p:nvPicPr>
              <p:blipFill>
                <a:blip r:embed="rId160"/>
                <a:stretch>
                  <a:fillRect/>
                </a:stretch>
              </p:blipFill>
              <p:spPr>
                <a:xfrm>
                  <a:off x="7982057" y="2994600"/>
                  <a:ext cx="24336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0" name="Freihand 129">
                  <a:extLst>
                    <a:ext uri="{FF2B5EF4-FFF2-40B4-BE49-F238E27FC236}">
                      <a16:creationId xmlns:a16="http://schemas.microsoft.com/office/drawing/2014/main" id="{955143D8-BC5F-86BF-EC4F-3D5FF75811A0}"/>
                    </a:ext>
                  </a:extLst>
                </p14:cNvPr>
                <p14:cNvContentPartPr/>
                <p14:nvPr/>
              </p14:nvContentPartPr>
              <p14:xfrm>
                <a:off x="8307497" y="2946000"/>
                <a:ext cx="205200" cy="334080"/>
              </p14:xfrm>
            </p:contentPart>
          </mc:Choice>
          <mc:Fallback>
            <p:pic>
              <p:nvPicPr>
                <p:cNvPr id="130" name="Freihand 129">
                  <a:extLst>
                    <a:ext uri="{FF2B5EF4-FFF2-40B4-BE49-F238E27FC236}">
                      <a16:creationId xmlns:a16="http://schemas.microsoft.com/office/drawing/2014/main" id="{955143D8-BC5F-86BF-EC4F-3D5FF75811A0}"/>
                    </a:ext>
                  </a:extLst>
                </p:cNvPr>
                <p:cNvPicPr/>
                <p:nvPr/>
              </p:nvPicPr>
              <p:blipFill>
                <a:blip r:embed="rId162"/>
                <a:stretch>
                  <a:fillRect/>
                </a:stretch>
              </p:blipFill>
              <p:spPr>
                <a:xfrm>
                  <a:off x="8301377" y="2939880"/>
                  <a:ext cx="21744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1" name="Freihand 130">
                  <a:extLst>
                    <a:ext uri="{FF2B5EF4-FFF2-40B4-BE49-F238E27FC236}">
                      <a16:creationId xmlns:a16="http://schemas.microsoft.com/office/drawing/2014/main" id="{1B88CF56-F6E6-6DE0-40D3-407018D69500}"/>
                    </a:ext>
                  </a:extLst>
                </p14:cNvPr>
                <p14:cNvContentPartPr/>
                <p14:nvPr/>
              </p14:nvContentPartPr>
              <p14:xfrm>
                <a:off x="8696657" y="3018000"/>
                <a:ext cx="316080" cy="155520"/>
              </p14:xfrm>
            </p:contentPart>
          </mc:Choice>
          <mc:Fallback>
            <p:pic>
              <p:nvPicPr>
                <p:cNvPr id="131" name="Freihand 130">
                  <a:extLst>
                    <a:ext uri="{FF2B5EF4-FFF2-40B4-BE49-F238E27FC236}">
                      <a16:creationId xmlns:a16="http://schemas.microsoft.com/office/drawing/2014/main" id="{1B88CF56-F6E6-6DE0-40D3-407018D69500}"/>
                    </a:ext>
                  </a:extLst>
                </p:cNvPr>
                <p:cNvPicPr/>
                <p:nvPr/>
              </p:nvPicPr>
              <p:blipFill>
                <a:blip r:embed="rId164"/>
                <a:stretch>
                  <a:fillRect/>
                </a:stretch>
              </p:blipFill>
              <p:spPr>
                <a:xfrm>
                  <a:off x="8690537" y="3011880"/>
                  <a:ext cx="328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2" name="Freihand 131">
                  <a:extLst>
                    <a:ext uri="{FF2B5EF4-FFF2-40B4-BE49-F238E27FC236}">
                      <a16:creationId xmlns:a16="http://schemas.microsoft.com/office/drawing/2014/main" id="{F4119091-75EE-9899-0382-DA1BA1460F12}"/>
                    </a:ext>
                  </a:extLst>
                </p14:cNvPr>
                <p14:cNvContentPartPr/>
                <p14:nvPr/>
              </p14:nvContentPartPr>
              <p14:xfrm>
                <a:off x="9063137" y="2985960"/>
                <a:ext cx="99000" cy="173520"/>
              </p14:xfrm>
            </p:contentPart>
          </mc:Choice>
          <mc:Fallback>
            <p:pic>
              <p:nvPicPr>
                <p:cNvPr id="132" name="Freihand 131">
                  <a:extLst>
                    <a:ext uri="{FF2B5EF4-FFF2-40B4-BE49-F238E27FC236}">
                      <a16:creationId xmlns:a16="http://schemas.microsoft.com/office/drawing/2014/main" id="{F4119091-75EE-9899-0382-DA1BA1460F12}"/>
                    </a:ext>
                  </a:extLst>
                </p:cNvPr>
                <p:cNvPicPr/>
                <p:nvPr/>
              </p:nvPicPr>
              <p:blipFill>
                <a:blip r:embed="rId166"/>
                <a:stretch>
                  <a:fillRect/>
                </a:stretch>
              </p:blipFill>
              <p:spPr>
                <a:xfrm>
                  <a:off x="9057017" y="2979840"/>
                  <a:ext cx="111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3" name="Freihand 132">
                  <a:extLst>
                    <a:ext uri="{FF2B5EF4-FFF2-40B4-BE49-F238E27FC236}">
                      <a16:creationId xmlns:a16="http://schemas.microsoft.com/office/drawing/2014/main" id="{618326F2-2370-18A5-6C63-17FF8DA02C8F}"/>
                    </a:ext>
                  </a:extLst>
                </p14:cNvPr>
                <p14:cNvContentPartPr/>
                <p14:nvPr/>
              </p14:nvContentPartPr>
              <p14:xfrm>
                <a:off x="9202097" y="2828640"/>
                <a:ext cx="171000" cy="307800"/>
              </p14:xfrm>
            </p:contentPart>
          </mc:Choice>
          <mc:Fallback>
            <p:pic>
              <p:nvPicPr>
                <p:cNvPr id="133" name="Freihand 132">
                  <a:extLst>
                    <a:ext uri="{FF2B5EF4-FFF2-40B4-BE49-F238E27FC236}">
                      <a16:creationId xmlns:a16="http://schemas.microsoft.com/office/drawing/2014/main" id="{618326F2-2370-18A5-6C63-17FF8DA02C8F}"/>
                    </a:ext>
                  </a:extLst>
                </p:cNvPr>
                <p:cNvPicPr/>
                <p:nvPr/>
              </p:nvPicPr>
              <p:blipFill>
                <a:blip r:embed="rId168"/>
                <a:stretch>
                  <a:fillRect/>
                </a:stretch>
              </p:blipFill>
              <p:spPr>
                <a:xfrm>
                  <a:off x="9195977" y="2822520"/>
                  <a:ext cx="1832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4" name="Freihand 133">
                  <a:extLst>
                    <a:ext uri="{FF2B5EF4-FFF2-40B4-BE49-F238E27FC236}">
                      <a16:creationId xmlns:a16="http://schemas.microsoft.com/office/drawing/2014/main" id="{0013F833-0459-D741-976A-C1E8CD0017D8}"/>
                    </a:ext>
                  </a:extLst>
                </p14:cNvPr>
                <p14:cNvContentPartPr/>
                <p14:nvPr/>
              </p14:nvContentPartPr>
              <p14:xfrm>
                <a:off x="9517457" y="2883000"/>
                <a:ext cx="217800" cy="212040"/>
              </p14:xfrm>
            </p:contentPart>
          </mc:Choice>
          <mc:Fallback>
            <p:pic>
              <p:nvPicPr>
                <p:cNvPr id="134" name="Freihand 133">
                  <a:extLst>
                    <a:ext uri="{FF2B5EF4-FFF2-40B4-BE49-F238E27FC236}">
                      <a16:creationId xmlns:a16="http://schemas.microsoft.com/office/drawing/2014/main" id="{0013F833-0459-D741-976A-C1E8CD0017D8}"/>
                    </a:ext>
                  </a:extLst>
                </p:cNvPr>
                <p:cNvPicPr/>
                <p:nvPr/>
              </p:nvPicPr>
              <p:blipFill>
                <a:blip r:embed="rId170"/>
                <a:stretch>
                  <a:fillRect/>
                </a:stretch>
              </p:blipFill>
              <p:spPr>
                <a:xfrm>
                  <a:off x="9511337" y="2876880"/>
                  <a:ext cx="2300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5" name="Freihand 134">
                  <a:extLst>
                    <a:ext uri="{FF2B5EF4-FFF2-40B4-BE49-F238E27FC236}">
                      <a16:creationId xmlns:a16="http://schemas.microsoft.com/office/drawing/2014/main" id="{964013C4-412D-9062-8142-2E0052DFB25B}"/>
                    </a:ext>
                  </a:extLst>
                </p14:cNvPr>
                <p14:cNvContentPartPr/>
                <p14:nvPr/>
              </p14:nvContentPartPr>
              <p14:xfrm>
                <a:off x="9600257" y="2748720"/>
                <a:ext cx="4680" cy="10800"/>
              </p14:xfrm>
            </p:contentPart>
          </mc:Choice>
          <mc:Fallback>
            <p:pic>
              <p:nvPicPr>
                <p:cNvPr id="135" name="Freihand 134">
                  <a:extLst>
                    <a:ext uri="{FF2B5EF4-FFF2-40B4-BE49-F238E27FC236}">
                      <a16:creationId xmlns:a16="http://schemas.microsoft.com/office/drawing/2014/main" id="{964013C4-412D-9062-8142-2E0052DFB25B}"/>
                    </a:ext>
                  </a:extLst>
                </p:cNvPr>
                <p:cNvPicPr/>
                <p:nvPr/>
              </p:nvPicPr>
              <p:blipFill>
                <a:blip r:embed="rId172"/>
                <a:stretch>
                  <a:fillRect/>
                </a:stretch>
              </p:blipFill>
              <p:spPr>
                <a:xfrm>
                  <a:off x="9594137" y="2742600"/>
                  <a:ext cx="16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6" name="Freihand 135">
                  <a:extLst>
                    <a:ext uri="{FF2B5EF4-FFF2-40B4-BE49-F238E27FC236}">
                      <a16:creationId xmlns:a16="http://schemas.microsoft.com/office/drawing/2014/main" id="{859D85D4-095A-374B-F808-32E24E1B8EAD}"/>
                    </a:ext>
                  </a:extLst>
                </p14:cNvPr>
                <p14:cNvContentPartPr/>
                <p14:nvPr/>
              </p14:nvContentPartPr>
              <p14:xfrm>
                <a:off x="9742817" y="2768160"/>
                <a:ext cx="140040" cy="317160"/>
              </p14:xfrm>
            </p:contentPart>
          </mc:Choice>
          <mc:Fallback>
            <p:pic>
              <p:nvPicPr>
                <p:cNvPr id="136" name="Freihand 135">
                  <a:extLst>
                    <a:ext uri="{FF2B5EF4-FFF2-40B4-BE49-F238E27FC236}">
                      <a16:creationId xmlns:a16="http://schemas.microsoft.com/office/drawing/2014/main" id="{859D85D4-095A-374B-F808-32E24E1B8EAD}"/>
                    </a:ext>
                  </a:extLst>
                </p:cNvPr>
                <p:cNvPicPr/>
                <p:nvPr/>
              </p:nvPicPr>
              <p:blipFill>
                <a:blip r:embed="rId174"/>
                <a:stretch>
                  <a:fillRect/>
                </a:stretch>
              </p:blipFill>
              <p:spPr>
                <a:xfrm>
                  <a:off x="9736697" y="2762040"/>
                  <a:ext cx="15228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7" name="Freihand 136">
                  <a:extLst>
                    <a:ext uri="{FF2B5EF4-FFF2-40B4-BE49-F238E27FC236}">
                      <a16:creationId xmlns:a16="http://schemas.microsoft.com/office/drawing/2014/main" id="{BF861B68-8983-F83D-0074-489B002C37EB}"/>
                    </a:ext>
                  </a:extLst>
                </p14:cNvPr>
                <p14:cNvContentPartPr/>
                <p14:nvPr/>
              </p14:nvContentPartPr>
              <p14:xfrm>
                <a:off x="9915257" y="2754840"/>
                <a:ext cx="172080" cy="291960"/>
              </p14:xfrm>
            </p:contentPart>
          </mc:Choice>
          <mc:Fallback>
            <p:pic>
              <p:nvPicPr>
                <p:cNvPr id="137" name="Freihand 136">
                  <a:extLst>
                    <a:ext uri="{FF2B5EF4-FFF2-40B4-BE49-F238E27FC236}">
                      <a16:creationId xmlns:a16="http://schemas.microsoft.com/office/drawing/2014/main" id="{BF861B68-8983-F83D-0074-489B002C37EB}"/>
                    </a:ext>
                  </a:extLst>
                </p:cNvPr>
                <p:cNvPicPr/>
                <p:nvPr/>
              </p:nvPicPr>
              <p:blipFill>
                <a:blip r:embed="rId176"/>
                <a:stretch>
                  <a:fillRect/>
                </a:stretch>
              </p:blipFill>
              <p:spPr>
                <a:xfrm>
                  <a:off x="9909137" y="2748720"/>
                  <a:ext cx="1843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8" name="Freihand 137">
                  <a:extLst>
                    <a:ext uri="{FF2B5EF4-FFF2-40B4-BE49-F238E27FC236}">
                      <a16:creationId xmlns:a16="http://schemas.microsoft.com/office/drawing/2014/main" id="{6F5365E4-C7F8-C32A-1C1E-0C0DAAE085A6}"/>
                    </a:ext>
                  </a:extLst>
                </p14:cNvPr>
                <p14:cNvContentPartPr/>
                <p14:nvPr/>
              </p14:nvContentPartPr>
              <p14:xfrm>
                <a:off x="10338257" y="2753040"/>
                <a:ext cx="315000" cy="320400"/>
              </p14:xfrm>
            </p:contentPart>
          </mc:Choice>
          <mc:Fallback>
            <p:pic>
              <p:nvPicPr>
                <p:cNvPr id="138" name="Freihand 137">
                  <a:extLst>
                    <a:ext uri="{FF2B5EF4-FFF2-40B4-BE49-F238E27FC236}">
                      <a16:creationId xmlns:a16="http://schemas.microsoft.com/office/drawing/2014/main" id="{6F5365E4-C7F8-C32A-1C1E-0C0DAAE085A6}"/>
                    </a:ext>
                  </a:extLst>
                </p:cNvPr>
                <p:cNvPicPr/>
                <p:nvPr/>
              </p:nvPicPr>
              <p:blipFill>
                <a:blip r:embed="rId178"/>
                <a:stretch>
                  <a:fillRect/>
                </a:stretch>
              </p:blipFill>
              <p:spPr>
                <a:xfrm>
                  <a:off x="10332137" y="2746920"/>
                  <a:ext cx="32724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9" name="Freihand 138">
                  <a:extLst>
                    <a:ext uri="{FF2B5EF4-FFF2-40B4-BE49-F238E27FC236}">
                      <a16:creationId xmlns:a16="http://schemas.microsoft.com/office/drawing/2014/main" id="{3297C50B-4CA0-9C01-949A-390785627002}"/>
                    </a:ext>
                  </a:extLst>
                </p14:cNvPr>
                <p14:cNvContentPartPr/>
                <p14:nvPr/>
              </p14:nvContentPartPr>
              <p14:xfrm>
                <a:off x="10723097" y="2675640"/>
                <a:ext cx="182880" cy="309960"/>
              </p14:xfrm>
            </p:contentPart>
          </mc:Choice>
          <mc:Fallback>
            <p:pic>
              <p:nvPicPr>
                <p:cNvPr id="139" name="Freihand 138">
                  <a:extLst>
                    <a:ext uri="{FF2B5EF4-FFF2-40B4-BE49-F238E27FC236}">
                      <a16:creationId xmlns:a16="http://schemas.microsoft.com/office/drawing/2014/main" id="{3297C50B-4CA0-9C01-949A-390785627002}"/>
                    </a:ext>
                  </a:extLst>
                </p:cNvPr>
                <p:cNvPicPr/>
                <p:nvPr/>
              </p:nvPicPr>
              <p:blipFill>
                <a:blip r:embed="rId180"/>
                <a:stretch>
                  <a:fillRect/>
                </a:stretch>
              </p:blipFill>
              <p:spPr>
                <a:xfrm>
                  <a:off x="10716977" y="2669520"/>
                  <a:ext cx="1951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0" name="Freihand 139">
                  <a:extLst>
                    <a:ext uri="{FF2B5EF4-FFF2-40B4-BE49-F238E27FC236}">
                      <a16:creationId xmlns:a16="http://schemas.microsoft.com/office/drawing/2014/main" id="{AD79FD14-4174-710C-A687-968F0EA5641C}"/>
                    </a:ext>
                  </a:extLst>
                </p14:cNvPr>
                <p14:cNvContentPartPr/>
                <p14:nvPr/>
              </p14:nvContentPartPr>
              <p14:xfrm>
                <a:off x="8301377" y="3574200"/>
                <a:ext cx="144720" cy="141120"/>
              </p14:xfrm>
            </p:contentPart>
          </mc:Choice>
          <mc:Fallback>
            <p:pic>
              <p:nvPicPr>
                <p:cNvPr id="140" name="Freihand 139">
                  <a:extLst>
                    <a:ext uri="{FF2B5EF4-FFF2-40B4-BE49-F238E27FC236}">
                      <a16:creationId xmlns:a16="http://schemas.microsoft.com/office/drawing/2014/main" id="{AD79FD14-4174-710C-A687-968F0EA5641C}"/>
                    </a:ext>
                  </a:extLst>
                </p:cNvPr>
                <p:cNvPicPr/>
                <p:nvPr/>
              </p:nvPicPr>
              <p:blipFill>
                <a:blip r:embed="rId182"/>
                <a:stretch>
                  <a:fillRect/>
                </a:stretch>
              </p:blipFill>
              <p:spPr>
                <a:xfrm>
                  <a:off x="8295257" y="3568080"/>
                  <a:ext cx="156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1" name="Freihand 140">
                  <a:extLst>
                    <a:ext uri="{FF2B5EF4-FFF2-40B4-BE49-F238E27FC236}">
                      <a16:creationId xmlns:a16="http://schemas.microsoft.com/office/drawing/2014/main" id="{C1784B89-6C39-0110-6DF3-25E2C993CDBA}"/>
                    </a:ext>
                  </a:extLst>
                </p14:cNvPr>
                <p14:cNvContentPartPr/>
                <p14:nvPr/>
              </p14:nvContentPartPr>
              <p14:xfrm>
                <a:off x="8563457" y="3540720"/>
                <a:ext cx="110880" cy="117360"/>
              </p14:xfrm>
            </p:contentPart>
          </mc:Choice>
          <mc:Fallback>
            <p:pic>
              <p:nvPicPr>
                <p:cNvPr id="141" name="Freihand 140">
                  <a:extLst>
                    <a:ext uri="{FF2B5EF4-FFF2-40B4-BE49-F238E27FC236}">
                      <a16:creationId xmlns:a16="http://schemas.microsoft.com/office/drawing/2014/main" id="{C1784B89-6C39-0110-6DF3-25E2C993CDBA}"/>
                    </a:ext>
                  </a:extLst>
                </p:cNvPr>
                <p:cNvPicPr/>
                <p:nvPr/>
              </p:nvPicPr>
              <p:blipFill>
                <a:blip r:embed="rId184"/>
                <a:stretch>
                  <a:fillRect/>
                </a:stretch>
              </p:blipFill>
              <p:spPr>
                <a:xfrm>
                  <a:off x="8557337" y="3534600"/>
                  <a:ext cx="123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2" name="Freihand 141">
                  <a:extLst>
                    <a:ext uri="{FF2B5EF4-FFF2-40B4-BE49-F238E27FC236}">
                      <a16:creationId xmlns:a16="http://schemas.microsoft.com/office/drawing/2014/main" id="{4493037A-A05D-3B00-9966-1D15A073B104}"/>
                    </a:ext>
                  </a:extLst>
                </p14:cNvPr>
                <p14:cNvContentPartPr/>
                <p14:nvPr/>
              </p14:nvContentPartPr>
              <p14:xfrm>
                <a:off x="8725817" y="3361440"/>
                <a:ext cx="185400" cy="312840"/>
              </p14:xfrm>
            </p:contentPart>
          </mc:Choice>
          <mc:Fallback>
            <p:pic>
              <p:nvPicPr>
                <p:cNvPr id="142" name="Freihand 141">
                  <a:extLst>
                    <a:ext uri="{FF2B5EF4-FFF2-40B4-BE49-F238E27FC236}">
                      <a16:creationId xmlns:a16="http://schemas.microsoft.com/office/drawing/2014/main" id="{4493037A-A05D-3B00-9966-1D15A073B104}"/>
                    </a:ext>
                  </a:extLst>
                </p:cNvPr>
                <p:cNvPicPr/>
                <p:nvPr/>
              </p:nvPicPr>
              <p:blipFill>
                <a:blip r:embed="rId186"/>
                <a:stretch>
                  <a:fillRect/>
                </a:stretch>
              </p:blipFill>
              <p:spPr>
                <a:xfrm>
                  <a:off x="8719697" y="3355320"/>
                  <a:ext cx="1976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3" name="Freihand 142">
                  <a:extLst>
                    <a:ext uri="{FF2B5EF4-FFF2-40B4-BE49-F238E27FC236}">
                      <a16:creationId xmlns:a16="http://schemas.microsoft.com/office/drawing/2014/main" id="{4C278579-2AF8-BDF5-C115-4F799006AFA8}"/>
                    </a:ext>
                  </a:extLst>
                </p14:cNvPr>
                <p14:cNvContentPartPr/>
                <p14:nvPr/>
              </p14:nvContentPartPr>
              <p14:xfrm>
                <a:off x="9045857" y="3307440"/>
                <a:ext cx="294840" cy="312120"/>
              </p14:xfrm>
            </p:contentPart>
          </mc:Choice>
          <mc:Fallback>
            <p:pic>
              <p:nvPicPr>
                <p:cNvPr id="143" name="Freihand 142">
                  <a:extLst>
                    <a:ext uri="{FF2B5EF4-FFF2-40B4-BE49-F238E27FC236}">
                      <a16:creationId xmlns:a16="http://schemas.microsoft.com/office/drawing/2014/main" id="{4C278579-2AF8-BDF5-C115-4F799006AFA8}"/>
                    </a:ext>
                  </a:extLst>
                </p:cNvPr>
                <p:cNvPicPr/>
                <p:nvPr/>
              </p:nvPicPr>
              <p:blipFill>
                <a:blip r:embed="rId188"/>
                <a:stretch>
                  <a:fillRect/>
                </a:stretch>
              </p:blipFill>
              <p:spPr>
                <a:xfrm>
                  <a:off x="9039737" y="3301320"/>
                  <a:ext cx="3070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5" name="Freihand 144">
                  <a:extLst>
                    <a:ext uri="{FF2B5EF4-FFF2-40B4-BE49-F238E27FC236}">
                      <a16:creationId xmlns:a16="http://schemas.microsoft.com/office/drawing/2014/main" id="{5E71A8B6-99DE-00F1-4411-5E6E4C95D62B}"/>
                    </a:ext>
                  </a:extLst>
                </p14:cNvPr>
                <p14:cNvContentPartPr/>
                <p14:nvPr/>
              </p14:nvContentPartPr>
              <p14:xfrm>
                <a:off x="9374897" y="3431280"/>
                <a:ext cx="296280" cy="107640"/>
              </p14:xfrm>
            </p:contentPart>
          </mc:Choice>
          <mc:Fallback>
            <p:pic>
              <p:nvPicPr>
                <p:cNvPr id="145" name="Freihand 144">
                  <a:extLst>
                    <a:ext uri="{FF2B5EF4-FFF2-40B4-BE49-F238E27FC236}">
                      <a16:creationId xmlns:a16="http://schemas.microsoft.com/office/drawing/2014/main" id="{5E71A8B6-99DE-00F1-4411-5E6E4C95D62B}"/>
                    </a:ext>
                  </a:extLst>
                </p:cNvPr>
                <p:cNvPicPr/>
                <p:nvPr/>
              </p:nvPicPr>
              <p:blipFill>
                <a:blip r:embed="rId190"/>
                <a:stretch>
                  <a:fillRect/>
                </a:stretch>
              </p:blipFill>
              <p:spPr>
                <a:xfrm>
                  <a:off x="9368777" y="3425160"/>
                  <a:ext cx="308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4" name="Freihand 163">
                  <a:extLst>
                    <a:ext uri="{FF2B5EF4-FFF2-40B4-BE49-F238E27FC236}">
                      <a16:creationId xmlns:a16="http://schemas.microsoft.com/office/drawing/2014/main" id="{E03D10B9-C864-BCB7-4770-84C0BEB38C98}"/>
                    </a:ext>
                  </a:extLst>
                </p14:cNvPr>
                <p14:cNvContentPartPr/>
                <p14:nvPr/>
              </p14:nvContentPartPr>
              <p14:xfrm>
                <a:off x="6535217" y="701760"/>
                <a:ext cx="449280" cy="581400"/>
              </p14:xfrm>
            </p:contentPart>
          </mc:Choice>
          <mc:Fallback>
            <p:pic>
              <p:nvPicPr>
                <p:cNvPr id="164" name="Freihand 163">
                  <a:extLst>
                    <a:ext uri="{FF2B5EF4-FFF2-40B4-BE49-F238E27FC236}">
                      <a16:creationId xmlns:a16="http://schemas.microsoft.com/office/drawing/2014/main" id="{E03D10B9-C864-BCB7-4770-84C0BEB38C98}"/>
                    </a:ext>
                  </a:extLst>
                </p:cNvPr>
                <p:cNvPicPr/>
                <p:nvPr/>
              </p:nvPicPr>
              <p:blipFill>
                <a:blip r:embed="rId192"/>
                <a:stretch>
                  <a:fillRect/>
                </a:stretch>
              </p:blipFill>
              <p:spPr>
                <a:xfrm>
                  <a:off x="6529097" y="695640"/>
                  <a:ext cx="461520" cy="59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69" name="Freihand 168">
                <a:extLst>
                  <a:ext uri="{FF2B5EF4-FFF2-40B4-BE49-F238E27FC236}">
                    <a16:creationId xmlns:a16="http://schemas.microsoft.com/office/drawing/2014/main" id="{6D36B2D1-8F10-74A4-A96E-09ABE48DD607}"/>
                  </a:ext>
                </a:extLst>
              </p14:cNvPr>
              <p14:cNvContentPartPr/>
              <p14:nvPr/>
            </p14:nvContentPartPr>
            <p14:xfrm>
              <a:off x="1692857" y="4957320"/>
              <a:ext cx="428760" cy="605520"/>
            </p14:xfrm>
          </p:contentPart>
        </mc:Choice>
        <mc:Fallback>
          <p:pic>
            <p:nvPicPr>
              <p:cNvPr id="169" name="Freihand 168">
                <a:extLst>
                  <a:ext uri="{FF2B5EF4-FFF2-40B4-BE49-F238E27FC236}">
                    <a16:creationId xmlns:a16="http://schemas.microsoft.com/office/drawing/2014/main" id="{6D36B2D1-8F10-74A4-A96E-09ABE48DD607}"/>
                  </a:ext>
                </a:extLst>
              </p:cNvPr>
              <p:cNvPicPr/>
              <p:nvPr/>
            </p:nvPicPr>
            <p:blipFill>
              <a:blip r:embed="rId194"/>
              <a:stretch>
                <a:fillRect/>
              </a:stretch>
            </p:blipFill>
            <p:spPr>
              <a:xfrm>
                <a:off x="1686737" y="4951200"/>
                <a:ext cx="44100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0" name="Freihand 169">
                <a:extLst>
                  <a:ext uri="{FF2B5EF4-FFF2-40B4-BE49-F238E27FC236}">
                    <a16:creationId xmlns:a16="http://schemas.microsoft.com/office/drawing/2014/main" id="{6B3DDC95-DFE2-8723-68DA-20EF300960E7}"/>
                  </a:ext>
                </a:extLst>
              </p14:cNvPr>
              <p14:cNvContentPartPr/>
              <p14:nvPr/>
            </p14:nvContentPartPr>
            <p14:xfrm>
              <a:off x="1628777" y="3450000"/>
              <a:ext cx="346680" cy="493560"/>
            </p14:xfrm>
          </p:contentPart>
        </mc:Choice>
        <mc:Fallback>
          <p:pic>
            <p:nvPicPr>
              <p:cNvPr id="170" name="Freihand 169">
                <a:extLst>
                  <a:ext uri="{FF2B5EF4-FFF2-40B4-BE49-F238E27FC236}">
                    <a16:creationId xmlns:a16="http://schemas.microsoft.com/office/drawing/2014/main" id="{6B3DDC95-DFE2-8723-68DA-20EF300960E7}"/>
                  </a:ext>
                </a:extLst>
              </p:cNvPr>
              <p:cNvPicPr/>
              <p:nvPr/>
            </p:nvPicPr>
            <p:blipFill>
              <a:blip r:embed="rId196"/>
              <a:stretch>
                <a:fillRect/>
              </a:stretch>
            </p:blipFill>
            <p:spPr>
              <a:xfrm>
                <a:off x="1622657" y="3443880"/>
                <a:ext cx="35892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1" name="Freihand 170">
                <a:extLst>
                  <a:ext uri="{FF2B5EF4-FFF2-40B4-BE49-F238E27FC236}">
                    <a16:creationId xmlns:a16="http://schemas.microsoft.com/office/drawing/2014/main" id="{54719073-8B88-5A26-DD70-EED33E560B42}"/>
                  </a:ext>
                </a:extLst>
              </p14:cNvPr>
              <p14:cNvContentPartPr/>
              <p14:nvPr/>
            </p14:nvContentPartPr>
            <p14:xfrm>
              <a:off x="5481857" y="6334320"/>
              <a:ext cx="440280" cy="395640"/>
            </p14:xfrm>
          </p:contentPart>
        </mc:Choice>
        <mc:Fallback>
          <p:pic>
            <p:nvPicPr>
              <p:cNvPr id="171" name="Freihand 170">
                <a:extLst>
                  <a:ext uri="{FF2B5EF4-FFF2-40B4-BE49-F238E27FC236}">
                    <a16:creationId xmlns:a16="http://schemas.microsoft.com/office/drawing/2014/main" id="{54719073-8B88-5A26-DD70-EED33E560B42}"/>
                  </a:ext>
                </a:extLst>
              </p:cNvPr>
              <p:cNvPicPr/>
              <p:nvPr/>
            </p:nvPicPr>
            <p:blipFill>
              <a:blip r:embed="rId198"/>
              <a:stretch>
                <a:fillRect/>
              </a:stretch>
            </p:blipFill>
            <p:spPr>
              <a:xfrm>
                <a:off x="5475737" y="6328200"/>
                <a:ext cx="45252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2" name="Freihand 171">
                <a:extLst>
                  <a:ext uri="{FF2B5EF4-FFF2-40B4-BE49-F238E27FC236}">
                    <a16:creationId xmlns:a16="http://schemas.microsoft.com/office/drawing/2014/main" id="{3413DFFB-AFB5-8A98-BF98-A2183A6C8840}"/>
                  </a:ext>
                </a:extLst>
              </p14:cNvPr>
              <p14:cNvContentPartPr/>
              <p14:nvPr/>
            </p14:nvContentPartPr>
            <p14:xfrm>
              <a:off x="4338857" y="2033400"/>
              <a:ext cx="42120" cy="127080"/>
            </p14:xfrm>
          </p:contentPart>
        </mc:Choice>
        <mc:Fallback>
          <p:pic>
            <p:nvPicPr>
              <p:cNvPr id="172" name="Freihand 171">
                <a:extLst>
                  <a:ext uri="{FF2B5EF4-FFF2-40B4-BE49-F238E27FC236}">
                    <a16:creationId xmlns:a16="http://schemas.microsoft.com/office/drawing/2014/main" id="{3413DFFB-AFB5-8A98-BF98-A2183A6C8840}"/>
                  </a:ext>
                </a:extLst>
              </p:cNvPr>
              <p:cNvPicPr/>
              <p:nvPr/>
            </p:nvPicPr>
            <p:blipFill>
              <a:blip r:embed="rId200"/>
              <a:stretch>
                <a:fillRect/>
              </a:stretch>
            </p:blipFill>
            <p:spPr>
              <a:xfrm>
                <a:off x="4332737" y="2027280"/>
                <a:ext cx="54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3" name="Freihand 172">
                <a:extLst>
                  <a:ext uri="{FF2B5EF4-FFF2-40B4-BE49-F238E27FC236}">
                    <a16:creationId xmlns:a16="http://schemas.microsoft.com/office/drawing/2014/main" id="{955F3FCF-AB83-0A5E-0F66-166BC81E1FB5}"/>
                  </a:ext>
                </a:extLst>
              </p14:cNvPr>
              <p14:cNvContentPartPr/>
              <p14:nvPr/>
            </p14:nvContentPartPr>
            <p14:xfrm>
              <a:off x="4310057" y="5117160"/>
              <a:ext cx="68400" cy="151920"/>
            </p14:xfrm>
          </p:contentPart>
        </mc:Choice>
        <mc:Fallback>
          <p:pic>
            <p:nvPicPr>
              <p:cNvPr id="173" name="Freihand 172">
                <a:extLst>
                  <a:ext uri="{FF2B5EF4-FFF2-40B4-BE49-F238E27FC236}">
                    <a16:creationId xmlns:a16="http://schemas.microsoft.com/office/drawing/2014/main" id="{955F3FCF-AB83-0A5E-0F66-166BC81E1FB5}"/>
                  </a:ext>
                </a:extLst>
              </p:cNvPr>
              <p:cNvPicPr/>
              <p:nvPr/>
            </p:nvPicPr>
            <p:blipFill>
              <a:blip r:embed="rId202"/>
              <a:stretch>
                <a:fillRect/>
              </a:stretch>
            </p:blipFill>
            <p:spPr>
              <a:xfrm>
                <a:off x="4303937" y="5111040"/>
                <a:ext cx="80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7" name="Freihand 176">
                <a:extLst>
                  <a:ext uri="{FF2B5EF4-FFF2-40B4-BE49-F238E27FC236}">
                    <a16:creationId xmlns:a16="http://schemas.microsoft.com/office/drawing/2014/main" id="{07D2A470-3AD0-F988-452A-8C89BA6F993F}"/>
                  </a:ext>
                </a:extLst>
              </p14:cNvPr>
              <p14:cNvContentPartPr/>
              <p14:nvPr/>
            </p14:nvContentPartPr>
            <p14:xfrm>
              <a:off x="3761777" y="3272880"/>
              <a:ext cx="42840" cy="218520"/>
            </p14:xfrm>
          </p:contentPart>
        </mc:Choice>
        <mc:Fallback>
          <p:pic>
            <p:nvPicPr>
              <p:cNvPr id="177" name="Freihand 176">
                <a:extLst>
                  <a:ext uri="{FF2B5EF4-FFF2-40B4-BE49-F238E27FC236}">
                    <a16:creationId xmlns:a16="http://schemas.microsoft.com/office/drawing/2014/main" id="{07D2A470-3AD0-F988-452A-8C89BA6F993F}"/>
                  </a:ext>
                </a:extLst>
              </p:cNvPr>
              <p:cNvPicPr/>
              <p:nvPr/>
            </p:nvPicPr>
            <p:blipFill>
              <a:blip r:embed="rId204"/>
              <a:stretch>
                <a:fillRect/>
              </a:stretch>
            </p:blipFill>
            <p:spPr>
              <a:xfrm>
                <a:off x="3755657" y="3266760"/>
                <a:ext cx="55080" cy="230760"/>
              </a:xfrm>
              <a:prstGeom prst="rect">
                <a:avLst/>
              </a:prstGeom>
            </p:spPr>
          </p:pic>
        </mc:Fallback>
      </mc:AlternateContent>
      <p:grpSp>
        <p:nvGrpSpPr>
          <p:cNvPr id="180" name="Gruppieren 179">
            <a:extLst>
              <a:ext uri="{FF2B5EF4-FFF2-40B4-BE49-F238E27FC236}">
                <a16:creationId xmlns:a16="http://schemas.microsoft.com/office/drawing/2014/main" id="{9D8B5C78-A274-6C63-5F32-2087ACD6EA4E}"/>
              </a:ext>
            </a:extLst>
          </p:cNvPr>
          <p:cNvGrpSpPr/>
          <p:nvPr/>
        </p:nvGrpSpPr>
        <p:grpSpPr>
          <a:xfrm>
            <a:off x="2544257" y="261120"/>
            <a:ext cx="3148920" cy="2710440"/>
            <a:chOff x="2544257" y="261120"/>
            <a:chExt cx="3148920" cy="2710440"/>
          </a:xfrm>
        </p:grpSpPr>
        <mc:AlternateContent xmlns:mc="http://schemas.openxmlformats.org/markup-compatibility/2006">
          <mc:Choice xmlns:p14="http://schemas.microsoft.com/office/powerpoint/2010/main" Requires="p14">
            <p:contentPart p14:bwMode="auto" r:id="rId205">
              <p14:nvContentPartPr>
                <p14:cNvPr id="147" name="Freihand 146">
                  <a:extLst>
                    <a:ext uri="{FF2B5EF4-FFF2-40B4-BE49-F238E27FC236}">
                      <a16:creationId xmlns:a16="http://schemas.microsoft.com/office/drawing/2014/main" id="{73E44D5C-CE0E-65ED-A507-9E6D86752284}"/>
                    </a:ext>
                  </a:extLst>
                </p14:cNvPr>
                <p14:cNvContentPartPr/>
                <p14:nvPr/>
              </p14:nvContentPartPr>
              <p14:xfrm>
                <a:off x="2544257" y="995520"/>
                <a:ext cx="2383920" cy="1825200"/>
              </p14:xfrm>
            </p:contentPart>
          </mc:Choice>
          <mc:Fallback>
            <p:pic>
              <p:nvPicPr>
                <p:cNvPr id="147" name="Freihand 146">
                  <a:extLst>
                    <a:ext uri="{FF2B5EF4-FFF2-40B4-BE49-F238E27FC236}">
                      <a16:creationId xmlns:a16="http://schemas.microsoft.com/office/drawing/2014/main" id="{73E44D5C-CE0E-65ED-A507-9E6D86752284}"/>
                    </a:ext>
                  </a:extLst>
                </p:cNvPr>
                <p:cNvPicPr/>
                <p:nvPr/>
              </p:nvPicPr>
              <p:blipFill>
                <a:blip r:embed="rId206"/>
                <a:stretch>
                  <a:fillRect/>
                </a:stretch>
              </p:blipFill>
              <p:spPr>
                <a:xfrm>
                  <a:off x="2538137" y="989400"/>
                  <a:ext cx="2396160" cy="1837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8" name="Freihand 147">
                  <a:extLst>
                    <a:ext uri="{FF2B5EF4-FFF2-40B4-BE49-F238E27FC236}">
                      <a16:creationId xmlns:a16="http://schemas.microsoft.com/office/drawing/2014/main" id="{8D5F2CD6-7113-89C6-CDD6-C150AA507450}"/>
                    </a:ext>
                  </a:extLst>
                </p14:cNvPr>
                <p14:cNvContentPartPr/>
                <p14:nvPr/>
              </p14:nvContentPartPr>
              <p14:xfrm>
                <a:off x="4644497" y="695280"/>
                <a:ext cx="155880" cy="188640"/>
              </p14:xfrm>
            </p:contentPart>
          </mc:Choice>
          <mc:Fallback>
            <p:pic>
              <p:nvPicPr>
                <p:cNvPr id="148" name="Freihand 147">
                  <a:extLst>
                    <a:ext uri="{FF2B5EF4-FFF2-40B4-BE49-F238E27FC236}">
                      <a16:creationId xmlns:a16="http://schemas.microsoft.com/office/drawing/2014/main" id="{8D5F2CD6-7113-89C6-CDD6-C150AA507450}"/>
                    </a:ext>
                  </a:extLst>
                </p:cNvPr>
                <p:cNvPicPr/>
                <p:nvPr/>
              </p:nvPicPr>
              <p:blipFill>
                <a:blip r:embed="rId208"/>
                <a:stretch>
                  <a:fillRect/>
                </a:stretch>
              </p:blipFill>
              <p:spPr>
                <a:xfrm>
                  <a:off x="4638377" y="689160"/>
                  <a:ext cx="168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9" name="Freihand 148">
                  <a:extLst>
                    <a:ext uri="{FF2B5EF4-FFF2-40B4-BE49-F238E27FC236}">
                      <a16:creationId xmlns:a16="http://schemas.microsoft.com/office/drawing/2014/main" id="{2B50079D-104C-6B8B-21D4-14F7B13C49FF}"/>
                    </a:ext>
                  </a:extLst>
                </p14:cNvPr>
                <p14:cNvContentPartPr/>
                <p14:nvPr/>
              </p14:nvContentPartPr>
              <p14:xfrm>
                <a:off x="4854017" y="510600"/>
                <a:ext cx="198360" cy="260280"/>
              </p14:xfrm>
            </p:contentPart>
          </mc:Choice>
          <mc:Fallback>
            <p:pic>
              <p:nvPicPr>
                <p:cNvPr id="149" name="Freihand 148">
                  <a:extLst>
                    <a:ext uri="{FF2B5EF4-FFF2-40B4-BE49-F238E27FC236}">
                      <a16:creationId xmlns:a16="http://schemas.microsoft.com/office/drawing/2014/main" id="{2B50079D-104C-6B8B-21D4-14F7B13C49FF}"/>
                    </a:ext>
                  </a:extLst>
                </p:cNvPr>
                <p:cNvPicPr/>
                <p:nvPr/>
              </p:nvPicPr>
              <p:blipFill>
                <a:blip r:embed="rId210"/>
                <a:stretch>
                  <a:fillRect/>
                </a:stretch>
              </p:blipFill>
              <p:spPr>
                <a:xfrm>
                  <a:off x="4847897" y="504480"/>
                  <a:ext cx="2106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0" name="Freihand 149">
                  <a:extLst>
                    <a:ext uri="{FF2B5EF4-FFF2-40B4-BE49-F238E27FC236}">
                      <a16:creationId xmlns:a16="http://schemas.microsoft.com/office/drawing/2014/main" id="{27D15270-6CE8-BF87-A627-E2ED5CAECD83}"/>
                    </a:ext>
                  </a:extLst>
                </p14:cNvPr>
                <p14:cNvContentPartPr/>
                <p14:nvPr/>
              </p14:nvContentPartPr>
              <p14:xfrm>
                <a:off x="5133737" y="414480"/>
                <a:ext cx="118080" cy="270000"/>
              </p14:xfrm>
            </p:contentPart>
          </mc:Choice>
          <mc:Fallback>
            <p:pic>
              <p:nvPicPr>
                <p:cNvPr id="150" name="Freihand 149">
                  <a:extLst>
                    <a:ext uri="{FF2B5EF4-FFF2-40B4-BE49-F238E27FC236}">
                      <a16:creationId xmlns:a16="http://schemas.microsoft.com/office/drawing/2014/main" id="{27D15270-6CE8-BF87-A627-E2ED5CAECD83}"/>
                    </a:ext>
                  </a:extLst>
                </p:cNvPr>
                <p:cNvPicPr/>
                <p:nvPr/>
              </p:nvPicPr>
              <p:blipFill>
                <a:blip r:embed="rId212"/>
                <a:stretch>
                  <a:fillRect/>
                </a:stretch>
              </p:blipFill>
              <p:spPr>
                <a:xfrm>
                  <a:off x="5127617" y="408360"/>
                  <a:ext cx="1303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1" name="Freihand 150">
                  <a:extLst>
                    <a:ext uri="{FF2B5EF4-FFF2-40B4-BE49-F238E27FC236}">
                      <a16:creationId xmlns:a16="http://schemas.microsoft.com/office/drawing/2014/main" id="{4552D97C-BF03-084E-08BE-91F49EEEDD2B}"/>
                    </a:ext>
                  </a:extLst>
                </p14:cNvPr>
                <p14:cNvContentPartPr/>
                <p14:nvPr/>
              </p14:nvContentPartPr>
              <p14:xfrm>
                <a:off x="5342897" y="462360"/>
                <a:ext cx="100800" cy="269280"/>
              </p14:xfrm>
            </p:contentPart>
          </mc:Choice>
          <mc:Fallback>
            <p:pic>
              <p:nvPicPr>
                <p:cNvPr id="151" name="Freihand 150">
                  <a:extLst>
                    <a:ext uri="{FF2B5EF4-FFF2-40B4-BE49-F238E27FC236}">
                      <a16:creationId xmlns:a16="http://schemas.microsoft.com/office/drawing/2014/main" id="{4552D97C-BF03-084E-08BE-91F49EEEDD2B}"/>
                    </a:ext>
                  </a:extLst>
                </p:cNvPr>
                <p:cNvPicPr/>
                <p:nvPr/>
              </p:nvPicPr>
              <p:blipFill>
                <a:blip r:embed="rId214"/>
                <a:stretch>
                  <a:fillRect/>
                </a:stretch>
              </p:blipFill>
              <p:spPr>
                <a:xfrm>
                  <a:off x="5336777" y="456240"/>
                  <a:ext cx="1130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2" name="Freihand 151">
                  <a:extLst>
                    <a:ext uri="{FF2B5EF4-FFF2-40B4-BE49-F238E27FC236}">
                      <a16:creationId xmlns:a16="http://schemas.microsoft.com/office/drawing/2014/main" id="{2BD9514C-3D71-8ED9-3629-D092731F13F8}"/>
                    </a:ext>
                  </a:extLst>
                </p14:cNvPr>
                <p14:cNvContentPartPr/>
                <p14:nvPr/>
              </p14:nvContentPartPr>
              <p14:xfrm>
                <a:off x="5487257" y="504120"/>
                <a:ext cx="107640" cy="147600"/>
              </p14:xfrm>
            </p:contentPart>
          </mc:Choice>
          <mc:Fallback>
            <p:pic>
              <p:nvPicPr>
                <p:cNvPr id="152" name="Freihand 151">
                  <a:extLst>
                    <a:ext uri="{FF2B5EF4-FFF2-40B4-BE49-F238E27FC236}">
                      <a16:creationId xmlns:a16="http://schemas.microsoft.com/office/drawing/2014/main" id="{2BD9514C-3D71-8ED9-3629-D092731F13F8}"/>
                    </a:ext>
                  </a:extLst>
                </p:cNvPr>
                <p:cNvPicPr/>
                <p:nvPr/>
              </p:nvPicPr>
              <p:blipFill>
                <a:blip r:embed="rId216"/>
                <a:stretch>
                  <a:fillRect/>
                </a:stretch>
              </p:blipFill>
              <p:spPr>
                <a:xfrm>
                  <a:off x="5481137" y="498000"/>
                  <a:ext cx="119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3" name="Freihand 152">
                  <a:extLst>
                    <a:ext uri="{FF2B5EF4-FFF2-40B4-BE49-F238E27FC236}">
                      <a16:creationId xmlns:a16="http://schemas.microsoft.com/office/drawing/2014/main" id="{AB5264D7-B20E-BB6D-58A7-36883C83DFCF}"/>
                    </a:ext>
                  </a:extLst>
                </p14:cNvPr>
                <p14:cNvContentPartPr/>
                <p14:nvPr/>
              </p14:nvContentPartPr>
              <p14:xfrm>
                <a:off x="5624417" y="372000"/>
                <a:ext cx="55440" cy="285120"/>
              </p14:xfrm>
            </p:contentPart>
          </mc:Choice>
          <mc:Fallback>
            <p:pic>
              <p:nvPicPr>
                <p:cNvPr id="153" name="Freihand 152">
                  <a:extLst>
                    <a:ext uri="{FF2B5EF4-FFF2-40B4-BE49-F238E27FC236}">
                      <a16:creationId xmlns:a16="http://schemas.microsoft.com/office/drawing/2014/main" id="{AB5264D7-B20E-BB6D-58A7-36883C83DFCF}"/>
                    </a:ext>
                  </a:extLst>
                </p:cNvPr>
                <p:cNvPicPr/>
                <p:nvPr/>
              </p:nvPicPr>
              <p:blipFill>
                <a:blip r:embed="rId218"/>
                <a:stretch>
                  <a:fillRect/>
                </a:stretch>
              </p:blipFill>
              <p:spPr>
                <a:xfrm>
                  <a:off x="5618297" y="365880"/>
                  <a:ext cx="676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4" name="Freihand 153">
                  <a:extLst>
                    <a:ext uri="{FF2B5EF4-FFF2-40B4-BE49-F238E27FC236}">
                      <a16:creationId xmlns:a16="http://schemas.microsoft.com/office/drawing/2014/main" id="{5A3171AC-E96F-CFB7-CE54-5E7F3A4711BE}"/>
                    </a:ext>
                  </a:extLst>
                </p14:cNvPr>
                <p14:cNvContentPartPr/>
                <p14:nvPr/>
              </p14:nvContentPartPr>
              <p14:xfrm>
                <a:off x="4387097" y="1562160"/>
                <a:ext cx="20160" cy="360000"/>
              </p14:xfrm>
            </p:contentPart>
          </mc:Choice>
          <mc:Fallback>
            <p:pic>
              <p:nvPicPr>
                <p:cNvPr id="154" name="Freihand 153">
                  <a:extLst>
                    <a:ext uri="{FF2B5EF4-FFF2-40B4-BE49-F238E27FC236}">
                      <a16:creationId xmlns:a16="http://schemas.microsoft.com/office/drawing/2014/main" id="{5A3171AC-E96F-CFB7-CE54-5E7F3A4711BE}"/>
                    </a:ext>
                  </a:extLst>
                </p:cNvPr>
                <p:cNvPicPr/>
                <p:nvPr/>
              </p:nvPicPr>
              <p:blipFill>
                <a:blip r:embed="rId220"/>
                <a:stretch>
                  <a:fillRect/>
                </a:stretch>
              </p:blipFill>
              <p:spPr>
                <a:xfrm>
                  <a:off x="4380977" y="1556040"/>
                  <a:ext cx="324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5" name="Freihand 154">
                  <a:extLst>
                    <a:ext uri="{FF2B5EF4-FFF2-40B4-BE49-F238E27FC236}">
                      <a16:creationId xmlns:a16="http://schemas.microsoft.com/office/drawing/2014/main" id="{4D219052-23BA-8F7C-5B3A-F2A281857747}"/>
                    </a:ext>
                  </a:extLst>
                </p14:cNvPr>
                <p14:cNvContentPartPr/>
                <p14:nvPr/>
              </p14:nvContentPartPr>
              <p14:xfrm>
                <a:off x="4314017" y="1441200"/>
                <a:ext cx="160920" cy="263160"/>
              </p14:xfrm>
            </p:contentPart>
          </mc:Choice>
          <mc:Fallback>
            <p:pic>
              <p:nvPicPr>
                <p:cNvPr id="155" name="Freihand 154">
                  <a:extLst>
                    <a:ext uri="{FF2B5EF4-FFF2-40B4-BE49-F238E27FC236}">
                      <a16:creationId xmlns:a16="http://schemas.microsoft.com/office/drawing/2014/main" id="{4D219052-23BA-8F7C-5B3A-F2A281857747}"/>
                    </a:ext>
                  </a:extLst>
                </p:cNvPr>
                <p:cNvPicPr/>
                <p:nvPr/>
              </p:nvPicPr>
              <p:blipFill>
                <a:blip r:embed="rId222"/>
                <a:stretch>
                  <a:fillRect/>
                </a:stretch>
              </p:blipFill>
              <p:spPr>
                <a:xfrm>
                  <a:off x="4307897" y="1435080"/>
                  <a:ext cx="1731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6" name="Freihand 155">
                  <a:extLst>
                    <a:ext uri="{FF2B5EF4-FFF2-40B4-BE49-F238E27FC236}">
                      <a16:creationId xmlns:a16="http://schemas.microsoft.com/office/drawing/2014/main" id="{A2C3E25C-5914-ABFF-3FB3-91682D06FB60}"/>
                    </a:ext>
                  </a:extLst>
                </p14:cNvPr>
                <p14:cNvContentPartPr/>
                <p14:nvPr/>
              </p14:nvContentPartPr>
              <p14:xfrm>
                <a:off x="3436337" y="2367120"/>
                <a:ext cx="15120" cy="277560"/>
              </p14:xfrm>
            </p:contentPart>
          </mc:Choice>
          <mc:Fallback>
            <p:pic>
              <p:nvPicPr>
                <p:cNvPr id="156" name="Freihand 155">
                  <a:extLst>
                    <a:ext uri="{FF2B5EF4-FFF2-40B4-BE49-F238E27FC236}">
                      <a16:creationId xmlns:a16="http://schemas.microsoft.com/office/drawing/2014/main" id="{A2C3E25C-5914-ABFF-3FB3-91682D06FB60}"/>
                    </a:ext>
                  </a:extLst>
                </p:cNvPr>
                <p:cNvPicPr/>
                <p:nvPr/>
              </p:nvPicPr>
              <p:blipFill>
                <a:blip r:embed="rId224"/>
                <a:stretch>
                  <a:fillRect/>
                </a:stretch>
              </p:blipFill>
              <p:spPr>
                <a:xfrm>
                  <a:off x="3430217" y="2361000"/>
                  <a:ext cx="273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7" name="Freihand 156">
                  <a:extLst>
                    <a:ext uri="{FF2B5EF4-FFF2-40B4-BE49-F238E27FC236}">
                      <a16:creationId xmlns:a16="http://schemas.microsoft.com/office/drawing/2014/main" id="{6596614D-6187-0200-275B-E99621B12DDF}"/>
                    </a:ext>
                  </a:extLst>
                </p14:cNvPr>
                <p14:cNvContentPartPr/>
                <p14:nvPr/>
              </p14:nvContentPartPr>
              <p14:xfrm>
                <a:off x="3355697" y="2237160"/>
                <a:ext cx="140400" cy="218160"/>
              </p14:xfrm>
            </p:contentPart>
          </mc:Choice>
          <mc:Fallback>
            <p:pic>
              <p:nvPicPr>
                <p:cNvPr id="157" name="Freihand 156">
                  <a:extLst>
                    <a:ext uri="{FF2B5EF4-FFF2-40B4-BE49-F238E27FC236}">
                      <a16:creationId xmlns:a16="http://schemas.microsoft.com/office/drawing/2014/main" id="{6596614D-6187-0200-275B-E99621B12DDF}"/>
                    </a:ext>
                  </a:extLst>
                </p:cNvPr>
                <p:cNvPicPr/>
                <p:nvPr/>
              </p:nvPicPr>
              <p:blipFill>
                <a:blip r:embed="rId226"/>
                <a:stretch>
                  <a:fillRect/>
                </a:stretch>
              </p:blipFill>
              <p:spPr>
                <a:xfrm>
                  <a:off x="3349577" y="2231040"/>
                  <a:ext cx="152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8" name="Freihand 157">
                  <a:extLst>
                    <a:ext uri="{FF2B5EF4-FFF2-40B4-BE49-F238E27FC236}">
                      <a16:creationId xmlns:a16="http://schemas.microsoft.com/office/drawing/2014/main" id="{035C4319-3214-760B-87A6-85EF6D6B8CBF}"/>
                    </a:ext>
                  </a:extLst>
                </p14:cNvPr>
                <p14:cNvContentPartPr/>
                <p14:nvPr/>
              </p14:nvContentPartPr>
              <p14:xfrm>
                <a:off x="4897577" y="1264440"/>
                <a:ext cx="25200" cy="294840"/>
              </p14:xfrm>
            </p:contentPart>
          </mc:Choice>
          <mc:Fallback>
            <p:pic>
              <p:nvPicPr>
                <p:cNvPr id="158" name="Freihand 157">
                  <a:extLst>
                    <a:ext uri="{FF2B5EF4-FFF2-40B4-BE49-F238E27FC236}">
                      <a16:creationId xmlns:a16="http://schemas.microsoft.com/office/drawing/2014/main" id="{035C4319-3214-760B-87A6-85EF6D6B8CBF}"/>
                    </a:ext>
                  </a:extLst>
                </p:cNvPr>
                <p:cNvPicPr/>
                <p:nvPr/>
              </p:nvPicPr>
              <p:blipFill>
                <a:blip r:embed="rId228"/>
                <a:stretch>
                  <a:fillRect/>
                </a:stretch>
              </p:blipFill>
              <p:spPr>
                <a:xfrm>
                  <a:off x="4891457" y="1258320"/>
                  <a:ext cx="374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9" name="Freihand 158">
                  <a:extLst>
                    <a:ext uri="{FF2B5EF4-FFF2-40B4-BE49-F238E27FC236}">
                      <a16:creationId xmlns:a16="http://schemas.microsoft.com/office/drawing/2014/main" id="{2739FCC3-6F3F-7082-9652-D3B4058CF236}"/>
                    </a:ext>
                  </a:extLst>
                </p14:cNvPr>
                <p14:cNvContentPartPr/>
                <p14:nvPr/>
              </p14:nvContentPartPr>
              <p14:xfrm>
                <a:off x="4825937" y="1054200"/>
                <a:ext cx="169560" cy="325440"/>
              </p14:xfrm>
            </p:contentPart>
          </mc:Choice>
          <mc:Fallback>
            <p:pic>
              <p:nvPicPr>
                <p:cNvPr id="159" name="Freihand 158">
                  <a:extLst>
                    <a:ext uri="{FF2B5EF4-FFF2-40B4-BE49-F238E27FC236}">
                      <a16:creationId xmlns:a16="http://schemas.microsoft.com/office/drawing/2014/main" id="{2739FCC3-6F3F-7082-9652-D3B4058CF236}"/>
                    </a:ext>
                  </a:extLst>
                </p:cNvPr>
                <p:cNvPicPr/>
                <p:nvPr/>
              </p:nvPicPr>
              <p:blipFill>
                <a:blip r:embed="rId230"/>
                <a:stretch>
                  <a:fillRect/>
                </a:stretch>
              </p:blipFill>
              <p:spPr>
                <a:xfrm>
                  <a:off x="4819817" y="1048080"/>
                  <a:ext cx="1818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4" name="Freihand 173">
                  <a:extLst>
                    <a:ext uri="{FF2B5EF4-FFF2-40B4-BE49-F238E27FC236}">
                      <a16:creationId xmlns:a16="http://schemas.microsoft.com/office/drawing/2014/main" id="{8D4BE0F1-1F8F-CCFB-7DB3-A2F4CF1AB48D}"/>
                    </a:ext>
                  </a:extLst>
                </p14:cNvPr>
                <p14:cNvContentPartPr/>
                <p14:nvPr/>
              </p14:nvContentPartPr>
              <p14:xfrm>
                <a:off x="3825857" y="1863120"/>
                <a:ext cx="27000" cy="322920"/>
              </p14:xfrm>
            </p:contentPart>
          </mc:Choice>
          <mc:Fallback>
            <p:pic>
              <p:nvPicPr>
                <p:cNvPr id="174" name="Freihand 173">
                  <a:extLst>
                    <a:ext uri="{FF2B5EF4-FFF2-40B4-BE49-F238E27FC236}">
                      <a16:creationId xmlns:a16="http://schemas.microsoft.com/office/drawing/2014/main" id="{8D4BE0F1-1F8F-CCFB-7DB3-A2F4CF1AB48D}"/>
                    </a:ext>
                  </a:extLst>
                </p:cNvPr>
                <p:cNvPicPr/>
                <p:nvPr/>
              </p:nvPicPr>
              <p:blipFill>
                <a:blip r:embed="rId232"/>
                <a:stretch>
                  <a:fillRect/>
                </a:stretch>
              </p:blipFill>
              <p:spPr>
                <a:xfrm>
                  <a:off x="3819737" y="1857000"/>
                  <a:ext cx="392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5" name="Freihand 174">
                  <a:extLst>
                    <a:ext uri="{FF2B5EF4-FFF2-40B4-BE49-F238E27FC236}">
                      <a16:creationId xmlns:a16="http://schemas.microsoft.com/office/drawing/2014/main" id="{B7062D8D-6E83-6803-31B1-4C6BF3E72D63}"/>
                    </a:ext>
                  </a:extLst>
                </p14:cNvPr>
                <p14:cNvContentPartPr/>
                <p14:nvPr/>
              </p14:nvContentPartPr>
              <p14:xfrm>
                <a:off x="3823337" y="2300520"/>
                <a:ext cx="12960" cy="181800"/>
              </p14:xfrm>
            </p:contentPart>
          </mc:Choice>
          <mc:Fallback>
            <p:pic>
              <p:nvPicPr>
                <p:cNvPr id="175" name="Freihand 174">
                  <a:extLst>
                    <a:ext uri="{FF2B5EF4-FFF2-40B4-BE49-F238E27FC236}">
                      <a16:creationId xmlns:a16="http://schemas.microsoft.com/office/drawing/2014/main" id="{B7062D8D-6E83-6803-31B1-4C6BF3E72D63}"/>
                    </a:ext>
                  </a:extLst>
                </p:cNvPr>
                <p:cNvPicPr/>
                <p:nvPr/>
              </p:nvPicPr>
              <p:blipFill>
                <a:blip r:embed="rId234"/>
                <a:stretch>
                  <a:fillRect/>
                </a:stretch>
              </p:blipFill>
              <p:spPr>
                <a:xfrm>
                  <a:off x="3817217" y="2294400"/>
                  <a:ext cx="25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6" name="Freihand 175">
                  <a:extLst>
                    <a:ext uri="{FF2B5EF4-FFF2-40B4-BE49-F238E27FC236}">
                      <a16:creationId xmlns:a16="http://schemas.microsoft.com/office/drawing/2014/main" id="{310C0172-DEEE-421D-0177-B975D937DADA}"/>
                    </a:ext>
                  </a:extLst>
                </p14:cNvPr>
                <p14:cNvContentPartPr/>
                <p14:nvPr/>
              </p14:nvContentPartPr>
              <p14:xfrm>
                <a:off x="3835577" y="2674560"/>
                <a:ext cx="4680" cy="297000"/>
              </p14:xfrm>
            </p:contentPart>
          </mc:Choice>
          <mc:Fallback>
            <p:pic>
              <p:nvPicPr>
                <p:cNvPr id="176" name="Freihand 175">
                  <a:extLst>
                    <a:ext uri="{FF2B5EF4-FFF2-40B4-BE49-F238E27FC236}">
                      <a16:creationId xmlns:a16="http://schemas.microsoft.com/office/drawing/2014/main" id="{310C0172-DEEE-421D-0177-B975D937DADA}"/>
                    </a:ext>
                  </a:extLst>
                </p:cNvPr>
                <p:cNvPicPr/>
                <p:nvPr/>
              </p:nvPicPr>
              <p:blipFill>
                <a:blip r:embed="rId236"/>
                <a:stretch>
                  <a:fillRect/>
                </a:stretch>
              </p:blipFill>
              <p:spPr>
                <a:xfrm>
                  <a:off x="3829457" y="2668440"/>
                  <a:ext cx="169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9" name="Freihand 178">
                  <a:extLst>
                    <a:ext uri="{FF2B5EF4-FFF2-40B4-BE49-F238E27FC236}">
                      <a16:creationId xmlns:a16="http://schemas.microsoft.com/office/drawing/2014/main" id="{ABE47D34-C33C-1612-8B56-0554DA0CFD39}"/>
                    </a:ext>
                  </a:extLst>
                </p14:cNvPr>
                <p14:cNvContentPartPr/>
                <p14:nvPr/>
              </p14:nvContentPartPr>
              <p14:xfrm>
                <a:off x="5331377" y="261120"/>
                <a:ext cx="361800" cy="576720"/>
              </p14:xfrm>
            </p:contentPart>
          </mc:Choice>
          <mc:Fallback>
            <p:pic>
              <p:nvPicPr>
                <p:cNvPr id="179" name="Freihand 178">
                  <a:extLst>
                    <a:ext uri="{FF2B5EF4-FFF2-40B4-BE49-F238E27FC236}">
                      <a16:creationId xmlns:a16="http://schemas.microsoft.com/office/drawing/2014/main" id="{ABE47D34-C33C-1612-8B56-0554DA0CFD39}"/>
                    </a:ext>
                  </a:extLst>
                </p:cNvPr>
                <p:cNvPicPr/>
                <p:nvPr/>
              </p:nvPicPr>
              <p:blipFill>
                <a:blip r:embed="rId238"/>
                <a:stretch>
                  <a:fillRect/>
                </a:stretch>
              </p:blipFill>
              <p:spPr>
                <a:xfrm>
                  <a:off x="5325257" y="255000"/>
                  <a:ext cx="374040" cy="588960"/>
                </a:xfrm>
                <a:prstGeom prst="rect">
                  <a:avLst/>
                </a:prstGeom>
              </p:spPr>
            </p:pic>
          </mc:Fallback>
        </mc:AlternateContent>
      </p:grpSp>
      <p:grpSp>
        <p:nvGrpSpPr>
          <p:cNvPr id="203" name="Gruppieren 202">
            <a:extLst>
              <a:ext uri="{FF2B5EF4-FFF2-40B4-BE49-F238E27FC236}">
                <a16:creationId xmlns:a16="http://schemas.microsoft.com/office/drawing/2014/main" id="{A4685127-783E-A19E-B233-5699003A0AC6}"/>
              </a:ext>
            </a:extLst>
          </p:cNvPr>
          <p:cNvGrpSpPr/>
          <p:nvPr/>
        </p:nvGrpSpPr>
        <p:grpSpPr>
          <a:xfrm>
            <a:off x="3590777" y="6036240"/>
            <a:ext cx="615600" cy="736920"/>
            <a:chOff x="3590777" y="6036240"/>
            <a:chExt cx="615600" cy="736920"/>
          </a:xfrm>
        </p:grpSpPr>
        <mc:AlternateContent xmlns:mc="http://schemas.openxmlformats.org/markup-compatibility/2006">
          <mc:Choice xmlns:p14="http://schemas.microsoft.com/office/powerpoint/2010/main" Requires="p14">
            <p:contentPart p14:bwMode="auto" r:id="rId239">
              <p14:nvContentPartPr>
                <p14:cNvPr id="192" name="Freihand 191">
                  <a:extLst>
                    <a:ext uri="{FF2B5EF4-FFF2-40B4-BE49-F238E27FC236}">
                      <a16:creationId xmlns:a16="http://schemas.microsoft.com/office/drawing/2014/main" id="{0C89447F-434B-5A60-D3E8-6A3E36218E5A}"/>
                    </a:ext>
                  </a:extLst>
                </p14:cNvPr>
                <p14:cNvContentPartPr/>
                <p14:nvPr/>
              </p14:nvContentPartPr>
              <p14:xfrm>
                <a:off x="3757817" y="6093480"/>
                <a:ext cx="11880" cy="209880"/>
              </p14:xfrm>
            </p:contentPart>
          </mc:Choice>
          <mc:Fallback>
            <p:pic>
              <p:nvPicPr>
                <p:cNvPr id="192" name="Freihand 191">
                  <a:extLst>
                    <a:ext uri="{FF2B5EF4-FFF2-40B4-BE49-F238E27FC236}">
                      <a16:creationId xmlns:a16="http://schemas.microsoft.com/office/drawing/2014/main" id="{0C89447F-434B-5A60-D3E8-6A3E36218E5A}"/>
                    </a:ext>
                  </a:extLst>
                </p:cNvPr>
                <p:cNvPicPr/>
                <p:nvPr/>
              </p:nvPicPr>
              <p:blipFill>
                <a:blip r:embed="rId240"/>
                <a:stretch>
                  <a:fillRect/>
                </a:stretch>
              </p:blipFill>
              <p:spPr>
                <a:xfrm>
                  <a:off x="3751697" y="6087360"/>
                  <a:ext cx="241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3" name="Freihand 192">
                  <a:extLst>
                    <a:ext uri="{FF2B5EF4-FFF2-40B4-BE49-F238E27FC236}">
                      <a16:creationId xmlns:a16="http://schemas.microsoft.com/office/drawing/2014/main" id="{84F32876-B0B8-1E26-42FC-5B2533730ABA}"/>
                    </a:ext>
                  </a:extLst>
                </p14:cNvPr>
                <p14:cNvContentPartPr/>
                <p14:nvPr/>
              </p14:nvContentPartPr>
              <p14:xfrm>
                <a:off x="3590777" y="6537720"/>
                <a:ext cx="154800" cy="235440"/>
              </p14:xfrm>
            </p:contentPart>
          </mc:Choice>
          <mc:Fallback>
            <p:pic>
              <p:nvPicPr>
                <p:cNvPr id="193" name="Freihand 192">
                  <a:extLst>
                    <a:ext uri="{FF2B5EF4-FFF2-40B4-BE49-F238E27FC236}">
                      <a16:creationId xmlns:a16="http://schemas.microsoft.com/office/drawing/2014/main" id="{84F32876-B0B8-1E26-42FC-5B2533730ABA}"/>
                    </a:ext>
                  </a:extLst>
                </p:cNvPr>
                <p:cNvPicPr/>
                <p:nvPr/>
              </p:nvPicPr>
              <p:blipFill>
                <a:blip r:embed="rId242"/>
                <a:stretch>
                  <a:fillRect/>
                </a:stretch>
              </p:blipFill>
              <p:spPr>
                <a:xfrm>
                  <a:off x="3584657" y="6531600"/>
                  <a:ext cx="167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94" name="Freihand 193">
                  <a:extLst>
                    <a:ext uri="{FF2B5EF4-FFF2-40B4-BE49-F238E27FC236}">
                      <a16:creationId xmlns:a16="http://schemas.microsoft.com/office/drawing/2014/main" id="{8A202322-B8CE-2C4A-74C7-2991A84A69B2}"/>
                    </a:ext>
                  </a:extLst>
                </p14:cNvPr>
                <p14:cNvContentPartPr/>
                <p14:nvPr/>
              </p14:nvContentPartPr>
              <p14:xfrm>
                <a:off x="3761417" y="6411360"/>
                <a:ext cx="129240" cy="328320"/>
              </p14:xfrm>
            </p:contentPart>
          </mc:Choice>
          <mc:Fallback>
            <p:pic>
              <p:nvPicPr>
                <p:cNvPr id="194" name="Freihand 193">
                  <a:extLst>
                    <a:ext uri="{FF2B5EF4-FFF2-40B4-BE49-F238E27FC236}">
                      <a16:creationId xmlns:a16="http://schemas.microsoft.com/office/drawing/2014/main" id="{8A202322-B8CE-2C4A-74C7-2991A84A69B2}"/>
                    </a:ext>
                  </a:extLst>
                </p:cNvPr>
                <p:cNvPicPr/>
                <p:nvPr/>
              </p:nvPicPr>
              <p:blipFill>
                <a:blip r:embed="rId244"/>
                <a:stretch>
                  <a:fillRect/>
                </a:stretch>
              </p:blipFill>
              <p:spPr>
                <a:xfrm>
                  <a:off x="3755297" y="6405240"/>
                  <a:ext cx="1414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5" name="Freihand 194">
                  <a:extLst>
                    <a:ext uri="{FF2B5EF4-FFF2-40B4-BE49-F238E27FC236}">
                      <a16:creationId xmlns:a16="http://schemas.microsoft.com/office/drawing/2014/main" id="{61850A82-7875-5F2B-7559-912CE640E53F}"/>
                    </a:ext>
                  </a:extLst>
                </p14:cNvPr>
                <p14:cNvContentPartPr/>
                <p14:nvPr/>
              </p14:nvContentPartPr>
              <p14:xfrm>
                <a:off x="3872657" y="6489120"/>
                <a:ext cx="82440" cy="252360"/>
              </p14:xfrm>
            </p:contentPart>
          </mc:Choice>
          <mc:Fallback>
            <p:pic>
              <p:nvPicPr>
                <p:cNvPr id="195" name="Freihand 194">
                  <a:extLst>
                    <a:ext uri="{FF2B5EF4-FFF2-40B4-BE49-F238E27FC236}">
                      <a16:creationId xmlns:a16="http://schemas.microsoft.com/office/drawing/2014/main" id="{61850A82-7875-5F2B-7559-912CE640E53F}"/>
                    </a:ext>
                  </a:extLst>
                </p:cNvPr>
                <p:cNvPicPr/>
                <p:nvPr/>
              </p:nvPicPr>
              <p:blipFill>
                <a:blip r:embed="rId246"/>
                <a:stretch>
                  <a:fillRect/>
                </a:stretch>
              </p:blipFill>
              <p:spPr>
                <a:xfrm>
                  <a:off x="3866537" y="6483000"/>
                  <a:ext cx="946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6" name="Freihand 195">
                  <a:extLst>
                    <a:ext uri="{FF2B5EF4-FFF2-40B4-BE49-F238E27FC236}">
                      <a16:creationId xmlns:a16="http://schemas.microsoft.com/office/drawing/2014/main" id="{83956288-0A94-29C2-55F8-AF0C42AF5558}"/>
                    </a:ext>
                  </a:extLst>
                </p14:cNvPr>
                <p14:cNvContentPartPr/>
                <p14:nvPr/>
              </p14:nvContentPartPr>
              <p14:xfrm>
                <a:off x="4040417" y="6529800"/>
                <a:ext cx="59400" cy="169200"/>
              </p14:xfrm>
            </p:contentPart>
          </mc:Choice>
          <mc:Fallback>
            <p:pic>
              <p:nvPicPr>
                <p:cNvPr id="196" name="Freihand 195">
                  <a:extLst>
                    <a:ext uri="{FF2B5EF4-FFF2-40B4-BE49-F238E27FC236}">
                      <a16:creationId xmlns:a16="http://schemas.microsoft.com/office/drawing/2014/main" id="{83956288-0A94-29C2-55F8-AF0C42AF5558}"/>
                    </a:ext>
                  </a:extLst>
                </p:cNvPr>
                <p:cNvPicPr/>
                <p:nvPr/>
              </p:nvPicPr>
              <p:blipFill>
                <a:blip r:embed="rId248"/>
                <a:stretch>
                  <a:fillRect/>
                </a:stretch>
              </p:blipFill>
              <p:spPr>
                <a:xfrm>
                  <a:off x="4034297" y="6523680"/>
                  <a:ext cx="71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7" name="Freihand 196">
                  <a:extLst>
                    <a:ext uri="{FF2B5EF4-FFF2-40B4-BE49-F238E27FC236}">
                      <a16:creationId xmlns:a16="http://schemas.microsoft.com/office/drawing/2014/main" id="{80EDC12C-1F58-D7E1-1827-261AAEAFA63A}"/>
                    </a:ext>
                  </a:extLst>
                </p14:cNvPr>
                <p14:cNvContentPartPr/>
                <p14:nvPr/>
              </p14:nvContentPartPr>
              <p14:xfrm>
                <a:off x="3667457" y="6382560"/>
                <a:ext cx="147600" cy="132480"/>
              </p14:xfrm>
            </p:contentPart>
          </mc:Choice>
          <mc:Fallback>
            <p:pic>
              <p:nvPicPr>
                <p:cNvPr id="197" name="Freihand 196">
                  <a:extLst>
                    <a:ext uri="{FF2B5EF4-FFF2-40B4-BE49-F238E27FC236}">
                      <a16:creationId xmlns:a16="http://schemas.microsoft.com/office/drawing/2014/main" id="{80EDC12C-1F58-D7E1-1827-261AAEAFA63A}"/>
                    </a:ext>
                  </a:extLst>
                </p:cNvPr>
                <p:cNvPicPr/>
                <p:nvPr/>
              </p:nvPicPr>
              <p:blipFill>
                <a:blip r:embed="rId250"/>
                <a:stretch>
                  <a:fillRect/>
                </a:stretch>
              </p:blipFill>
              <p:spPr>
                <a:xfrm>
                  <a:off x="3661337" y="6376440"/>
                  <a:ext cx="159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8" name="Freihand 197">
                  <a:extLst>
                    <a:ext uri="{FF2B5EF4-FFF2-40B4-BE49-F238E27FC236}">
                      <a16:creationId xmlns:a16="http://schemas.microsoft.com/office/drawing/2014/main" id="{D784EE59-371F-9725-EEAF-09FDA0C5B522}"/>
                    </a:ext>
                  </a:extLst>
                </p14:cNvPr>
                <p14:cNvContentPartPr/>
                <p14:nvPr/>
              </p14:nvContentPartPr>
              <p14:xfrm>
                <a:off x="4018457" y="6389040"/>
                <a:ext cx="136800" cy="274680"/>
              </p14:xfrm>
            </p:contentPart>
          </mc:Choice>
          <mc:Fallback>
            <p:pic>
              <p:nvPicPr>
                <p:cNvPr id="198" name="Freihand 197">
                  <a:extLst>
                    <a:ext uri="{FF2B5EF4-FFF2-40B4-BE49-F238E27FC236}">
                      <a16:creationId xmlns:a16="http://schemas.microsoft.com/office/drawing/2014/main" id="{D784EE59-371F-9725-EEAF-09FDA0C5B522}"/>
                    </a:ext>
                  </a:extLst>
                </p:cNvPr>
                <p:cNvPicPr/>
                <p:nvPr/>
              </p:nvPicPr>
              <p:blipFill>
                <a:blip r:embed="rId252"/>
                <a:stretch>
                  <a:fillRect/>
                </a:stretch>
              </p:blipFill>
              <p:spPr>
                <a:xfrm>
                  <a:off x="4012337" y="6382920"/>
                  <a:ext cx="1490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1" name="Freihand 200">
                  <a:extLst>
                    <a:ext uri="{FF2B5EF4-FFF2-40B4-BE49-F238E27FC236}">
                      <a16:creationId xmlns:a16="http://schemas.microsoft.com/office/drawing/2014/main" id="{6D8A0AD8-06FE-E027-9771-61AF020BA0ED}"/>
                    </a:ext>
                  </a:extLst>
                </p14:cNvPr>
                <p14:cNvContentPartPr/>
                <p14:nvPr/>
              </p14:nvContentPartPr>
              <p14:xfrm>
                <a:off x="3932777" y="6137040"/>
                <a:ext cx="273600" cy="43200"/>
              </p14:xfrm>
            </p:contentPart>
          </mc:Choice>
          <mc:Fallback>
            <p:pic>
              <p:nvPicPr>
                <p:cNvPr id="201" name="Freihand 200">
                  <a:extLst>
                    <a:ext uri="{FF2B5EF4-FFF2-40B4-BE49-F238E27FC236}">
                      <a16:creationId xmlns:a16="http://schemas.microsoft.com/office/drawing/2014/main" id="{6D8A0AD8-06FE-E027-9771-61AF020BA0ED}"/>
                    </a:ext>
                  </a:extLst>
                </p:cNvPr>
                <p:cNvPicPr/>
                <p:nvPr/>
              </p:nvPicPr>
              <p:blipFill>
                <a:blip r:embed="rId254"/>
                <a:stretch>
                  <a:fillRect/>
                </a:stretch>
              </p:blipFill>
              <p:spPr>
                <a:xfrm>
                  <a:off x="3926657" y="6130920"/>
                  <a:ext cx="285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2" name="Freihand 201">
                  <a:extLst>
                    <a:ext uri="{FF2B5EF4-FFF2-40B4-BE49-F238E27FC236}">
                      <a16:creationId xmlns:a16="http://schemas.microsoft.com/office/drawing/2014/main" id="{872018E3-384E-F3BA-8A0F-95E58D0EC3CA}"/>
                    </a:ext>
                  </a:extLst>
                </p14:cNvPr>
                <p14:cNvContentPartPr/>
                <p14:nvPr/>
              </p14:nvContentPartPr>
              <p14:xfrm>
                <a:off x="3824417" y="6036240"/>
                <a:ext cx="172440" cy="218880"/>
              </p14:xfrm>
            </p:contentPart>
          </mc:Choice>
          <mc:Fallback>
            <p:pic>
              <p:nvPicPr>
                <p:cNvPr id="202" name="Freihand 201">
                  <a:extLst>
                    <a:ext uri="{FF2B5EF4-FFF2-40B4-BE49-F238E27FC236}">
                      <a16:creationId xmlns:a16="http://schemas.microsoft.com/office/drawing/2014/main" id="{872018E3-384E-F3BA-8A0F-95E58D0EC3CA}"/>
                    </a:ext>
                  </a:extLst>
                </p:cNvPr>
                <p:cNvPicPr/>
                <p:nvPr/>
              </p:nvPicPr>
              <p:blipFill>
                <a:blip r:embed="rId256"/>
                <a:stretch>
                  <a:fillRect/>
                </a:stretch>
              </p:blipFill>
              <p:spPr>
                <a:xfrm>
                  <a:off x="3818297" y="6030120"/>
                  <a:ext cx="184680" cy="231120"/>
                </a:xfrm>
                <a:prstGeom prst="rect">
                  <a:avLst/>
                </a:prstGeom>
              </p:spPr>
            </p:pic>
          </mc:Fallback>
        </mc:AlternateContent>
      </p:grpSp>
      <p:grpSp>
        <p:nvGrpSpPr>
          <p:cNvPr id="209" name="Gruppieren 208">
            <a:extLst>
              <a:ext uri="{FF2B5EF4-FFF2-40B4-BE49-F238E27FC236}">
                <a16:creationId xmlns:a16="http://schemas.microsoft.com/office/drawing/2014/main" id="{CB7BA84B-F84A-83AB-A2CC-9112337EFEEC}"/>
              </a:ext>
            </a:extLst>
          </p:cNvPr>
          <p:cNvGrpSpPr/>
          <p:nvPr/>
        </p:nvGrpSpPr>
        <p:grpSpPr>
          <a:xfrm>
            <a:off x="1574057" y="4575000"/>
            <a:ext cx="737640" cy="279360"/>
            <a:chOff x="1574057" y="4575000"/>
            <a:chExt cx="737640" cy="279360"/>
          </a:xfrm>
        </p:grpSpPr>
        <mc:AlternateContent xmlns:mc="http://schemas.openxmlformats.org/markup-compatibility/2006">
          <mc:Choice xmlns:p14="http://schemas.microsoft.com/office/powerpoint/2010/main" Requires="p14">
            <p:contentPart p14:bwMode="auto" r:id="rId257">
              <p14:nvContentPartPr>
                <p14:cNvPr id="204" name="Freihand 203">
                  <a:extLst>
                    <a:ext uri="{FF2B5EF4-FFF2-40B4-BE49-F238E27FC236}">
                      <a16:creationId xmlns:a16="http://schemas.microsoft.com/office/drawing/2014/main" id="{69855D5C-CF13-D4D7-E177-60B7B67B74B3}"/>
                    </a:ext>
                  </a:extLst>
                </p14:cNvPr>
                <p14:cNvContentPartPr/>
                <p14:nvPr/>
              </p14:nvContentPartPr>
              <p14:xfrm>
                <a:off x="2028377" y="4588320"/>
                <a:ext cx="283320" cy="36720"/>
              </p14:xfrm>
            </p:contentPart>
          </mc:Choice>
          <mc:Fallback>
            <p:pic>
              <p:nvPicPr>
                <p:cNvPr id="204" name="Freihand 203">
                  <a:extLst>
                    <a:ext uri="{FF2B5EF4-FFF2-40B4-BE49-F238E27FC236}">
                      <a16:creationId xmlns:a16="http://schemas.microsoft.com/office/drawing/2014/main" id="{69855D5C-CF13-D4D7-E177-60B7B67B74B3}"/>
                    </a:ext>
                  </a:extLst>
                </p:cNvPr>
                <p:cNvPicPr/>
                <p:nvPr/>
              </p:nvPicPr>
              <p:blipFill>
                <a:blip r:embed="rId258"/>
                <a:stretch>
                  <a:fillRect/>
                </a:stretch>
              </p:blipFill>
              <p:spPr>
                <a:xfrm>
                  <a:off x="2022257" y="4582200"/>
                  <a:ext cx="295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05" name="Freihand 204">
                  <a:extLst>
                    <a:ext uri="{FF2B5EF4-FFF2-40B4-BE49-F238E27FC236}">
                      <a16:creationId xmlns:a16="http://schemas.microsoft.com/office/drawing/2014/main" id="{E98943D6-26A3-4A72-2968-DFE8EFE28C48}"/>
                    </a:ext>
                  </a:extLst>
                </p14:cNvPr>
                <p14:cNvContentPartPr/>
                <p14:nvPr/>
              </p14:nvContentPartPr>
              <p14:xfrm>
                <a:off x="1574057" y="4575000"/>
                <a:ext cx="92160" cy="279360"/>
              </p14:xfrm>
            </p:contentPart>
          </mc:Choice>
          <mc:Fallback>
            <p:pic>
              <p:nvPicPr>
                <p:cNvPr id="205" name="Freihand 204">
                  <a:extLst>
                    <a:ext uri="{FF2B5EF4-FFF2-40B4-BE49-F238E27FC236}">
                      <a16:creationId xmlns:a16="http://schemas.microsoft.com/office/drawing/2014/main" id="{E98943D6-26A3-4A72-2968-DFE8EFE28C48}"/>
                    </a:ext>
                  </a:extLst>
                </p:cNvPr>
                <p:cNvPicPr/>
                <p:nvPr/>
              </p:nvPicPr>
              <p:blipFill>
                <a:blip r:embed="rId260"/>
                <a:stretch>
                  <a:fillRect/>
                </a:stretch>
              </p:blipFill>
              <p:spPr>
                <a:xfrm>
                  <a:off x="1567937" y="4568880"/>
                  <a:ext cx="1044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06" name="Freihand 205">
                  <a:extLst>
                    <a:ext uri="{FF2B5EF4-FFF2-40B4-BE49-F238E27FC236}">
                      <a16:creationId xmlns:a16="http://schemas.microsoft.com/office/drawing/2014/main" id="{B9F0D288-1141-38FF-560B-8EE4EB268312}"/>
                    </a:ext>
                  </a:extLst>
                </p14:cNvPr>
                <p14:cNvContentPartPr/>
                <p14:nvPr/>
              </p14:nvContentPartPr>
              <p14:xfrm>
                <a:off x="1749017" y="4602720"/>
                <a:ext cx="87480" cy="155520"/>
              </p14:xfrm>
            </p:contentPart>
          </mc:Choice>
          <mc:Fallback>
            <p:pic>
              <p:nvPicPr>
                <p:cNvPr id="206" name="Freihand 205">
                  <a:extLst>
                    <a:ext uri="{FF2B5EF4-FFF2-40B4-BE49-F238E27FC236}">
                      <a16:creationId xmlns:a16="http://schemas.microsoft.com/office/drawing/2014/main" id="{B9F0D288-1141-38FF-560B-8EE4EB268312}"/>
                    </a:ext>
                  </a:extLst>
                </p:cNvPr>
                <p:cNvPicPr/>
                <p:nvPr/>
              </p:nvPicPr>
              <p:blipFill>
                <a:blip r:embed="rId262"/>
                <a:stretch>
                  <a:fillRect/>
                </a:stretch>
              </p:blipFill>
              <p:spPr>
                <a:xfrm>
                  <a:off x="1742897" y="4596600"/>
                  <a:ext cx="99720" cy="1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3">
            <p14:nvContentPartPr>
              <p14:cNvPr id="207" name="Freihand 206">
                <a:extLst>
                  <a:ext uri="{FF2B5EF4-FFF2-40B4-BE49-F238E27FC236}">
                    <a16:creationId xmlns:a16="http://schemas.microsoft.com/office/drawing/2014/main" id="{969E72F0-2335-FB1D-71F7-29989D62E0D0}"/>
                  </a:ext>
                </a:extLst>
              </p14:cNvPr>
              <p14:cNvContentPartPr/>
              <p14:nvPr/>
            </p14:nvContentPartPr>
            <p14:xfrm>
              <a:off x="5886857" y="1054560"/>
              <a:ext cx="697680" cy="914400"/>
            </p14:xfrm>
          </p:contentPart>
        </mc:Choice>
        <mc:Fallback>
          <p:pic>
            <p:nvPicPr>
              <p:cNvPr id="207" name="Freihand 206">
                <a:extLst>
                  <a:ext uri="{FF2B5EF4-FFF2-40B4-BE49-F238E27FC236}">
                    <a16:creationId xmlns:a16="http://schemas.microsoft.com/office/drawing/2014/main" id="{969E72F0-2335-FB1D-71F7-29989D62E0D0}"/>
                  </a:ext>
                </a:extLst>
              </p:cNvPr>
              <p:cNvPicPr/>
              <p:nvPr/>
            </p:nvPicPr>
            <p:blipFill>
              <a:blip r:embed="rId264"/>
              <a:stretch>
                <a:fillRect/>
              </a:stretch>
            </p:blipFill>
            <p:spPr>
              <a:xfrm>
                <a:off x="5880737" y="1048440"/>
                <a:ext cx="709920" cy="926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0" name="Freihand 209">
                <a:extLst>
                  <a:ext uri="{FF2B5EF4-FFF2-40B4-BE49-F238E27FC236}">
                    <a16:creationId xmlns:a16="http://schemas.microsoft.com/office/drawing/2014/main" id="{7C27DA68-0E49-51AA-F2BF-CA769025C412}"/>
                  </a:ext>
                </a:extLst>
              </p14:cNvPr>
              <p14:cNvContentPartPr/>
              <p14:nvPr/>
            </p14:nvContentPartPr>
            <p14:xfrm>
              <a:off x="3744137" y="4650600"/>
              <a:ext cx="86400" cy="153360"/>
            </p14:xfrm>
          </p:contentPart>
        </mc:Choice>
        <mc:Fallback>
          <p:pic>
            <p:nvPicPr>
              <p:cNvPr id="210" name="Freihand 209">
                <a:extLst>
                  <a:ext uri="{FF2B5EF4-FFF2-40B4-BE49-F238E27FC236}">
                    <a16:creationId xmlns:a16="http://schemas.microsoft.com/office/drawing/2014/main" id="{7C27DA68-0E49-51AA-F2BF-CA769025C412}"/>
                  </a:ext>
                </a:extLst>
              </p:cNvPr>
              <p:cNvPicPr/>
              <p:nvPr/>
            </p:nvPicPr>
            <p:blipFill>
              <a:blip r:embed="rId266"/>
              <a:stretch>
                <a:fillRect/>
              </a:stretch>
            </p:blipFill>
            <p:spPr>
              <a:xfrm>
                <a:off x="3738017" y="4644480"/>
                <a:ext cx="98640" cy="165600"/>
              </a:xfrm>
              <a:prstGeom prst="rect">
                <a:avLst/>
              </a:prstGeom>
            </p:spPr>
          </p:pic>
        </mc:Fallback>
      </mc:AlternateContent>
      <p:grpSp>
        <p:nvGrpSpPr>
          <p:cNvPr id="212" name="Gruppieren 211">
            <a:extLst>
              <a:ext uri="{FF2B5EF4-FFF2-40B4-BE49-F238E27FC236}">
                <a16:creationId xmlns:a16="http://schemas.microsoft.com/office/drawing/2014/main" id="{AB3A571B-D5AE-56D5-C695-EA963DFA4182}"/>
              </a:ext>
            </a:extLst>
          </p:cNvPr>
          <p:cNvGrpSpPr/>
          <p:nvPr/>
        </p:nvGrpSpPr>
        <p:grpSpPr>
          <a:xfrm>
            <a:off x="2744417" y="3249480"/>
            <a:ext cx="2364120" cy="2520720"/>
            <a:chOff x="2744417" y="3249480"/>
            <a:chExt cx="2364120" cy="2520720"/>
          </a:xfrm>
        </p:grpSpPr>
        <mc:AlternateContent xmlns:mc="http://schemas.openxmlformats.org/markup-compatibility/2006">
          <mc:Choice xmlns:p14="http://schemas.microsoft.com/office/powerpoint/2010/main" Requires="p14">
            <p:contentPart p14:bwMode="auto" r:id="rId267">
              <p14:nvContentPartPr>
                <p14:cNvPr id="166" name="Freihand 165">
                  <a:extLst>
                    <a:ext uri="{FF2B5EF4-FFF2-40B4-BE49-F238E27FC236}">
                      <a16:creationId xmlns:a16="http://schemas.microsoft.com/office/drawing/2014/main" id="{9DBAA0E1-85A5-79D5-1769-DD88797B5512}"/>
                    </a:ext>
                  </a:extLst>
                </p14:cNvPr>
                <p14:cNvContentPartPr/>
                <p14:nvPr/>
              </p14:nvContentPartPr>
              <p14:xfrm>
                <a:off x="4332737" y="3249480"/>
                <a:ext cx="43560" cy="224280"/>
              </p14:xfrm>
            </p:contentPart>
          </mc:Choice>
          <mc:Fallback>
            <p:pic>
              <p:nvPicPr>
                <p:cNvPr id="166" name="Freihand 165">
                  <a:extLst>
                    <a:ext uri="{FF2B5EF4-FFF2-40B4-BE49-F238E27FC236}">
                      <a16:creationId xmlns:a16="http://schemas.microsoft.com/office/drawing/2014/main" id="{9DBAA0E1-85A5-79D5-1769-DD88797B5512}"/>
                    </a:ext>
                  </a:extLst>
                </p:cNvPr>
                <p:cNvPicPr/>
                <p:nvPr/>
              </p:nvPicPr>
              <p:blipFill>
                <a:blip r:embed="rId268"/>
                <a:stretch>
                  <a:fillRect/>
                </a:stretch>
              </p:blipFill>
              <p:spPr>
                <a:xfrm>
                  <a:off x="4326617" y="3243360"/>
                  <a:ext cx="55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7" name="Freihand 166">
                  <a:extLst>
                    <a:ext uri="{FF2B5EF4-FFF2-40B4-BE49-F238E27FC236}">
                      <a16:creationId xmlns:a16="http://schemas.microsoft.com/office/drawing/2014/main" id="{A771CF87-C0D3-D114-F43A-99455551C9F0}"/>
                    </a:ext>
                  </a:extLst>
                </p14:cNvPr>
                <p14:cNvContentPartPr/>
                <p14:nvPr/>
              </p14:nvContentPartPr>
              <p14:xfrm>
                <a:off x="4419497" y="3448560"/>
                <a:ext cx="258120" cy="372240"/>
              </p14:xfrm>
            </p:contentPart>
          </mc:Choice>
          <mc:Fallback>
            <p:pic>
              <p:nvPicPr>
                <p:cNvPr id="167" name="Freihand 166">
                  <a:extLst>
                    <a:ext uri="{FF2B5EF4-FFF2-40B4-BE49-F238E27FC236}">
                      <a16:creationId xmlns:a16="http://schemas.microsoft.com/office/drawing/2014/main" id="{A771CF87-C0D3-D114-F43A-99455551C9F0}"/>
                    </a:ext>
                  </a:extLst>
                </p:cNvPr>
                <p:cNvPicPr/>
                <p:nvPr/>
              </p:nvPicPr>
              <p:blipFill>
                <a:blip r:embed="rId270"/>
                <a:stretch>
                  <a:fillRect/>
                </a:stretch>
              </p:blipFill>
              <p:spPr>
                <a:xfrm>
                  <a:off x="4413377" y="3442440"/>
                  <a:ext cx="27036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1" name="Freihand 180">
                  <a:extLst>
                    <a:ext uri="{FF2B5EF4-FFF2-40B4-BE49-F238E27FC236}">
                      <a16:creationId xmlns:a16="http://schemas.microsoft.com/office/drawing/2014/main" id="{F47191D2-DE72-7E0B-8096-5C7F2366CEAE}"/>
                    </a:ext>
                  </a:extLst>
                </p14:cNvPr>
                <p14:cNvContentPartPr/>
                <p14:nvPr/>
              </p14:nvContentPartPr>
              <p14:xfrm>
                <a:off x="3457937" y="3662760"/>
                <a:ext cx="149400" cy="120240"/>
              </p14:xfrm>
            </p:contentPart>
          </mc:Choice>
          <mc:Fallback>
            <p:pic>
              <p:nvPicPr>
                <p:cNvPr id="181" name="Freihand 180">
                  <a:extLst>
                    <a:ext uri="{FF2B5EF4-FFF2-40B4-BE49-F238E27FC236}">
                      <a16:creationId xmlns:a16="http://schemas.microsoft.com/office/drawing/2014/main" id="{F47191D2-DE72-7E0B-8096-5C7F2366CEAE}"/>
                    </a:ext>
                  </a:extLst>
                </p:cNvPr>
                <p:cNvPicPr/>
                <p:nvPr/>
              </p:nvPicPr>
              <p:blipFill>
                <a:blip r:embed="rId272"/>
                <a:stretch>
                  <a:fillRect/>
                </a:stretch>
              </p:blipFill>
              <p:spPr>
                <a:xfrm>
                  <a:off x="3451817" y="3656640"/>
                  <a:ext cx="161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2" name="Freihand 181">
                  <a:extLst>
                    <a:ext uri="{FF2B5EF4-FFF2-40B4-BE49-F238E27FC236}">
                      <a16:creationId xmlns:a16="http://schemas.microsoft.com/office/drawing/2014/main" id="{FDD55001-8B55-5034-7B6A-A1079EBAF2C8}"/>
                    </a:ext>
                  </a:extLst>
                </p14:cNvPr>
                <p14:cNvContentPartPr/>
                <p14:nvPr/>
              </p14:nvContentPartPr>
              <p14:xfrm>
                <a:off x="3577817" y="3668160"/>
                <a:ext cx="41040" cy="290160"/>
              </p14:xfrm>
            </p:contentPart>
          </mc:Choice>
          <mc:Fallback>
            <p:pic>
              <p:nvPicPr>
                <p:cNvPr id="182" name="Freihand 181">
                  <a:extLst>
                    <a:ext uri="{FF2B5EF4-FFF2-40B4-BE49-F238E27FC236}">
                      <a16:creationId xmlns:a16="http://schemas.microsoft.com/office/drawing/2014/main" id="{FDD55001-8B55-5034-7B6A-A1079EBAF2C8}"/>
                    </a:ext>
                  </a:extLst>
                </p:cNvPr>
                <p:cNvPicPr/>
                <p:nvPr/>
              </p:nvPicPr>
              <p:blipFill>
                <a:blip r:embed="rId274"/>
                <a:stretch>
                  <a:fillRect/>
                </a:stretch>
              </p:blipFill>
              <p:spPr>
                <a:xfrm>
                  <a:off x="3571697" y="3662040"/>
                  <a:ext cx="532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3" name="Freihand 182">
                  <a:extLst>
                    <a:ext uri="{FF2B5EF4-FFF2-40B4-BE49-F238E27FC236}">
                      <a16:creationId xmlns:a16="http://schemas.microsoft.com/office/drawing/2014/main" id="{6230643C-CBA7-C8D7-3D42-B4F2CF61F8AB}"/>
                    </a:ext>
                  </a:extLst>
                </p14:cNvPr>
                <p14:cNvContentPartPr/>
                <p14:nvPr/>
              </p14:nvContentPartPr>
              <p14:xfrm>
                <a:off x="3623177" y="3544680"/>
                <a:ext cx="89640" cy="180000"/>
              </p14:xfrm>
            </p:contentPart>
          </mc:Choice>
          <mc:Fallback>
            <p:pic>
              <p:nvPicPr>
                <p:cNvPr id="183" name="Freihand 182">
                  <a:extLst>
                    <a:ext uri="{FF2B5EF4-FFF2-40B4-BE49-F238E27FC236}">
                      <a16:creationId xmlns:a16="http://schemas.microsoft.com/office/drawing/2014/main" id="{6230643C-CBA7-C8D7-3D42-B4F2CF61F8AB}"/>
                    </a:ext>
                  </a:extLst>
                </p:cNvPr>
                <p:cNvPicPr/>
                <p:nvPr/>
              </p:nvPicPr>
              <p:blipFill>
                <a:blip r:embed="rId276"/>
                <a:stretch>
                  <a:fillRect/>
                </a:stretch>
              </p:blipFill>
              <p:spPr>
                <a:xfrm>
                  <a:off x="3617057" y="3538560"/>
                  <a:ext cx="101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4" name="Freihand 183">
                  <a:extLst>
                    <a:ext uri="{FF2B5EF4-FFF2-40B4-BE49-F238E27FC236}">
                      <a16:creationId xmlns:a16="http://schemas.microsoft.com/office/drawing/2014/main" id="{F7AA5E86-20AE-ADC0-2D0B-428A6B599A34}"/>
                    </a:ext>
                  </a:extLst>
                </p14:cNvPr>
                <p14:cNvContentPartPr/>
                <p14:nvPr/>
              </p14:nvContentPartPr>
              <p14:xfrm>
                <a:off x="3747737" y="3562680"/>
                <a:ext cx="102600" cy="339840"/>
              </p14:xfrm>
            </p:contentPart>
          </mc:Choice>
          <mc:Fallback>
            <p:pic>
              <p:nvPicPr>
                <p:cNvPr id="184" name="Freihand 183">
                  <a:extLst>
                    <a:ext uri="{FF2B5EF4-FFF2-40B4-BE49-F238E27FC236}">
                      <a16:creationId xmlns:a16="http://schemas.microsoft.com/office/drawing/2014/main" id="{F7AA5E86-20AE-ADC0-2D0B-428A6B599A34}"/>
                    </a:ext>
                  </a:extLst>
                </p:cNvPr>
                <p:cNvPicPr/>
                <p:nvPr/>
              </p:nvPicPr>
              <p:blipFill>
                <a:blip r:embed="rId278"/>
                <a:stretch>
                  <a:fillRect/>
                </a:stretch>
              </p:blipFill>
              <p:spPr>
                <a:xfrm>
                  <a:off x="3741617" y="3556560"/>
                  <a:ext cx="11484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6" name="Freihand 185">
                  <a:extLst>
                    <a:ext uri="{FF2B5EF4-FFF2-40B4-BE49-F238E27FC236}">
                      <a16:creationId xmlns:a16="http://schemas.microsoft.com/office/drawing/2014/main" id="{F942B889-8F6B-8AC1-87EB-5EDD75E65127}"/>
                    </a:ext>
                  </a:extLst>
                </p14:cNvPr>
                <p14:cNvContentPartPr/>
                <p14:nvPr/>
              </p14:nvContentPartPr>
              <p14:xfrm>
                <a:off x="3857897" y="3637920"/>
                <a:ext cx="72000" cy="291240"/>
              </p14:xfrm>
            </p:contentPart>
          </mc:Choice>
          <mc:Fallback>
            <p:pic>
              <p:nvPicPr>
                <p:cNvPr id="186" name="Freihand 185">
                  <a:extLst>
                    <a:ext uri="{FF2B5EF4-FFF2-40B4-BE49-F238E27FC236}">
                      <a16:creationId xmlns:a16="http://schemas.microsoft.com/office/drawing/2014/main" id="{F942B889-8F6B-8AC1-87EB-5EDD75E65127}"/>
                    </a:ext>
                  </a:extLst>
                </p:cNvPr>
                <p:cNvPicPr/>
                <p:nvPr/>
              </p:nvPicPr>
              <p:blipFill>
                <a:blip r:embed="rId280"/>
                <a:stretch>
                  <a:fillRect/>
                </a:stretch>
              </p:blipFill>
              <p:spPr>
                <a:xfrm>
                  <a:off x="3851777" y="3631800"/>
                  <a:ext cx="842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7" name="Freihand 186">
                  <a:extLst>
                    <a:ext uri="{FF2B5EF4-FFF2-40B4-BE49-F238E27FC236}">
                      <a16:creationId xmlns:a16="http://schemas.microsoft.com/office/drawing/2014/main" id="{4655D609-2341-4EBB-7E7F-88ECB8215390}"/>
                    </a:ext>
                  </a:extLst>
                </p14:cNvPr>
                <p14:cNvContentPartPr/>
                <p14:nvPr/>
              </p14:nvContentPartPr>
              <p14:xfrm>
                <a:off x="3943217" y="3690120"/>
                <a:ext cx="100800" cy="176760"/>
              </p14:xfrm>
            </p:contentPart>
          </mc:Choice>
          <mc:Fallback>
            <p:pic>
              <p:nvPicPr>
                <p:cNvPr id="187" name="Freihand 186">
                  <a:extLst>
                    <a:ext uri="{FF2B5EF4-FFF2-40B4-BE49-F238E27FC236}">
                      <a16:creationId xmlns:a16="http://schemas.microsoft.com/office/drawing/2014/main" id="{4655D609-2341-4EBB-7E7F-88ECB8215390}"/>
                    </a:ext>
                  </a:extLst>
                </p:cNvPr>
                <p:cNvPicPr/>
                <p:nvPr/>
              </p:nvPicPr>
              <p:blipFill>
                <a:blip r:embed="rId282"/>
                <a:stretch>
                  <a:fillRect/>
                </a:stretch>
              </p:blipFill>
              <p:spPr>
                <a:xfrm>
                  <a:off x="3937097" y="3684000"/>
                  <a:ext cx="113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8" name="Freihand 187">
                  <a:extLst>
                    <a:ext uri="{FF2B5EF4-FFF2-40B4-BE49-F238E27FC236}">
                      <a16:creationId xmlns:a16="http://schemas.microsoft.com/office/drawing/2014/main" id="{C6D5E88D-63DE-E03D-F8F8-C03F5DC589AE}"/>
                    </a:ext>
                  </a:extLst>
                </p14:cNvPr>
                <p14:cNvContentPartPr/>
                <p14:nvPr/>
              </p14:nvContentPartPr>
              <p14:xfrm>
                <a:off x="3984977" y="3533880"/>
                <a:ext cx="137880" cy="387360"/>
              </p14:xfrm>
            </p:contentPart>
          </mc:Choice>
          <mc:Fallback>
            <p:pic>
              <p:nvPicPr>
                <p:cNvPr id="188" name="Freihand 187">
                  <a:extLst>
                    <a:ext uri="{FF2B5EF4-FFF2-40B4-BE49-F238E27FC236}">
                      <a16:creationId xmlns:a16="http://schemas.microsoft.com/office/drawing/2014/main" id="{C6D5E88D-63DE-E03D-F8F8-C03F5DC589AE}"/>
                    </a:ext>
                  </a:extLst>
                </p:cNvPr>
                <p:cNvPicPr/>
                <p:nvPr/>
              </p:nvPicPr>
              <p:blipFill>
                <a:blip r:embed="rId284"/>
                <a:stretch>
                  <a:fillRect/>
                </a:stretch>
              </p:blipFill>
              <p:spPr>
                <a:xfrm>
                  <a:off x="3978857" y="3527760"/>
                  <a:ext cx="15012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0" name="Freihand 189">
                  <a:extLst>
                    <a:ext uri="{FF2B5EF4-FFF2-40B4-BE49-F238E27FC236}">
                      <a16:creationId xmlns:a16="http://schemas.microsoft.com/office/drawing/2014/main" id="{B1FCAB28-5371-2534-547E-ADB712EB7637}"/>
                    </a:ext>
                  </a:extLst>
                </p14:cNvPr>
                <p14:cNvContentPartPr/>
                <p14:nvPr/>
              </p14:nvContentPartPr>
              <p14:xfrm>
                <a:off x="3780137" y="3478800"/>
                <a:ext cx="13320" cy="277200"/>
              </p14:xfrm>
            </p:contentPart>
          </mc:Choice>
          <mc:Fallback>
            <p:pic>
              <p:nvPicPr>
                <p:cNvPr id="190" name="Freihand 189">
                  <a:extLst>
                    <a:ext uri="{FF2B5EF4-FFF2-40B4-BE49-F238E27FC236}">
                      <a16:creationId xmlns:a16="http://schemas.microsoft.com/office/drawing/2014/main" id="{B1FCAB28-5371-2534-547E-ADB712EB7637}"/>
                    </a:ext>
                  </a:extLst>
                </p:cNvPr>
                <p:cNvPicPr/>
                <p:nvPr/>
              </p:nvPicPr>
              <p:blipFill>
                <a:blip r:embed="rId286"/>
                <a:stretch>
                  <a:fillRect/>
                </a:stretch>
              </p:blipFill>
              <p:spPr>
                <a:xfrm>
                  <a:off x="3774017" y="3472680"/>
                  <a:ext cx="255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1" name="Freihand 190">
                  <a:extLst>
                    <a:ext uri="{FF2B5EF4-FFF2-40B4-BE49-F238E27FC236}">
                      <a16:creationId xmlns:a16="http://schemas.microsoft.com/office/drawing/2014/main" id="{D656FF61-6B61-FE9A-2BA3-21A7AA62B701}"/>
                    </a:ext>
                  </a:extLst>
                </p14:cNvPr>
                <p14:cNvContentPartPr/>
                <p14:nvPr/>
              </p14:nvContentPartPr>
              <p14:xfrm>
                <a:off x="3768977" y="3994680"/>
                <a:ext cx="41760" cy="1775520"/>
              </p14:xfrm>
            </p:contentPart>
          </mc:Choice>
          <mc:Fallback>
            <p:pic>
              <p:nvPicPr>
                <p:cNvPr id="191" name="Freihand 190">
                  <a:extLst>
                    <a:ext uri="{FF2B5EF4-FFF2-40B4-BE49-F238E27FC236}">
                      <a16:creationId xmlns:a16="http://schemas.microsoft.com/office/drawing/2014/main" id="{D656FF61-6B61-FE9A-2BA3-21A7AA62B701}"/>
                    </a:ext>
                  </a:extLst>
                </p:cNvPr>
                <p:cNvPicPr/>
                <p:nvPr/>
              </p:nvPicPr>
              <p:blipFill>
                <a:blip r:embed="rId288"/>
                <a:stretch>
                  <a:fillRect/>
                </a:stretch>
              </p:blipFill>
              <p:spPr>
                <a:xfrm>
                  <a:off x="3762857" y="3988560"/>
                  <a:ext cx="54000" cy="1787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1" name="Freihand 210">
                  <a:extLst>
                    <a:ext uri="{FF2B5EF4-FFF2-40B4-BE49-F238E27FC236}">
                      <a16:creationId xmlns:a16="http://schemas.microsoft.com/office/drawing/2014/main" id="{537B79AC-B977-F544-0ED4-06FC5D6BDE9D}"/>
                    </a:ext>
                  </a:extLst>
                </p14:cNvPr>
                <p14:cNvContentPartPr/>
                <p14:nvPr/>
              </p14:nvContentPartPr>
              <p14:xfrm>
                <a:off x="2744417" y="3918360"/>
                <a:ext cx="2364120" cy="1833840"/>
              </p14:xfrm>
            </p:contentPart>
          </mc:Choice>
          <mc:Fallback>
            <p:pic>
              <p:nvPicPr>
                <p:cNvPr id="211" name="Freihand 210">
                  <a:extLst>
                    <a:ext uri="{FF2B5EF4-FFF2-40B4-BE49-F238E27FC236}">
                      <a16:creationId xmlns:a16="http://schemas.microsoft.com/office/drawing/2014/main" id="{537B79AC-B977-F544-0ED4-06FC5D6BDE9D}"/>
                    </a:ext>
                  </a:extLst>
                </p:cNvPr>
                <p:cNvPicPr/>
                <p:nvPr/>
              </p:nvPicPr>
              <p:blipFill>
                <a:blip r:embed="rId290"/>
                <a:stretch>
                  <a:fillRect/>
                </a:stretch>
              </p:blipFill>
              <p:spPr>
                <a:xfrm>
                  <a:off x="2738297" y="3912240"/>
                  <a:ext cx="2376360" cy="184608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51F00EBC-2C72-3DD6-39DD-190E08B7157D}"/>
              </a:ext>
            </a:extLst>
          </p:cNvPr>
          <p:cNvGrpSpPr/>
          <p:nvPr/>
        </p:nvGrpSpPr>
        <p:grpSpPr>
          <a:xfrm>
            <a:off x="5253617" y="1180920"/>
            <a:ext cx="6236280" cy="2015640"/>
            <a:chOff x="5253617" y="1180920"/>
            <a:chExt cx="6236280" cy="20156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BF247AC-0FBA-EE66-54AF-D371739537A7}"/>
                    </a:ext>
                  </a:extLst>
                </p14:cNvPr>
                <p14:cNvContentPartPr/>
                <p14:nvPr/>
              </p14:nvContentPartPr>
              <p14:xfrm>
                <a:off x="5887937" y="1518960"/>
                <a:ext cx="1689120" cy="112680"/>
              </p14:xfrm>
            </p:contentPart>
          </mc:Choice>
          <mc:Fallback>
            <p:pic>
              <p:nvPicPr>
                <p:cNvPr id="2" name="Freihand 1">
                  <a:extLst>
                    <a:ext uri="{FF2B5EF4-FFF2-40B4-BE49-F238E27FC236}">
                      <a16:creationId xmlns:a16="http://schemas.microsoft.com/office/drawing/2014/main" id="{7BF247AC-0FBA-EE66-54AF-D371739537A7}"/>
                    </a:ext>
                  </a:extLst>
                </p:cNvPr>
                <p:cNvPicPr/>
                <p:nvPr/>
              </p:nvPicPr>
              <p:blipFill>
                <a:blip r:embed="rId4"/>
                <a:stretch>
                  <a:fillRect/>
                </a:stretch>
              </p:blipFill>
              <p:spPr>
                <a:xfrm>
                  <a:off x="5881817" y="1512840"/>
                  <a:ext cx="1701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B293E9A2-FB7D-1907-AAB7-330C88161061}"/>
                    </a:ext>
                  </a:extLst>
                </p14:cNvPr>
                <p14:cNvContentPartPr/>
                <p14:nvPr/>
              </p14:nvContentPartPr>
              <p14:xfrm>
                <a:off x="6826097" y="3098280"/>
                <a:ext cx="1810440" cy="98280"/>
              </p14:xfrm>
            </p:contentPart>
          </mc:Choice>
          <mc:Fallback>
            <p:pic>
              <p:nvPicPr>
                <p:cNvPr id="18" name="Freihand 17">
                  <a:extLst>
                    <a:ext uri="{FF2B5EF4-FFF2-40B4-BE49-F238E27FC236}">
                      <a16:creationId xmlns:a16="http://schemas.microsoft.com/office/drawing/2014/main" id="{B293E9A2-FB7D-1907-AAB7-330C88161061}"/>
                    </a:ext>
                  </a:extLst>
                </p:cNvPr>
                <p:cNvPicPr/>
                <p:nvPr/>
              </p:nvPicPr>
              <p:blipFill>
                <a:blip r:embed="rId6"/>
                <a:stretch>
                  <a:fillRect/>
                </a:stretch>
              </p:blipFill>
              <p:spPr>
                <a:xfrm>
                  <a:off x="6819977" y="3092160"/>
                  <a:ext cx="1822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B1BFE7C1-0020-58B9-53DE-6ABAD494654E}"/>
                    </a:ext>
                  </a:extLst>
                </p14:cNvPr>
                <p14:cNvContentPartPr/>
                <p14:nvPr/>
              </p14:nvContentPartPr>
              <p14:xfrm>
                <a:off x="5253617" y="1884360"/>
                <a:ext cx="639720" cy="606240"/>
              </p14:xfrm>
            </p:contentPart>
          </mc:Choice>
          <mc:Fallback>
            <p:pic>
              <p:nvPicPr>
                <p:cNvPr id="19" name="Freihand 18">
                  <a:extLst>
                    <a:ext uri="{FF2B5EF4-FFF2-40B4-BE49-F238E27FC236}">
                      <a16:creationId xmlns:a16="http://schemas.microsoft.com/office/drawing/2014/main" id="{B1BFE7C1-0020-58B9-53DE-6ABAD494654E}"/>
                    </a:ext>
                  </a:extLst>
                </p:cNvPr>
                <p:cNvPicPr/>
                <p:nvPr/>
              </p:nvPicPr>
              <p:blipFill>
                <a:blip r:embed="rId8"/>
                <a:stretch>
                  <a:fillRect/>
                </a:stretch>
              </p:blipFill>
              <p:spPr>
                <a:xfrm>
                  <a:off x="5247497" y="1878240"/>
                  <a:ext cx="65196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603120BA-A405-3404-A99B-B01A28403B52}"/>
                    </a:ext>
                  </a:extLst>
                </p14:cNvPr>
                <p14:cNvContentPartPr/>
                <p14:nvPr/>
              </p14:nvContentPartPr>
              <p14:xfrm>
                <a:off x="6157217" y="2111880"/>
                <a:ext cx="263160" cy="20880"/>
              </p14:xfrm>
            </p:contentPart>
          </mc:Choice>
          <mc:Fallback>
            <p:pic>
              <p:nvPicPr>
                <p:cNvPr id="20" name="Freihand 19">
                  <a:extLst>
                    <a:ext uri="{FF2B5EF4-FFF2-40B4-BE49-F238E27FC236}">
                      <a16:creationId xmlns:a16="http://schemas.microsoft.com/office/drawing/2014/main" id="{603120BA-A405-3404-A99B-B01A28403B52}"/>
                    </a:ext>
                  </a:extLst>
                </p:cNvPr>
                <p:cNvPicPr/>
                <p:nvPr/>
              </p:nvPicPr>
              <p:blipFill>
                <a:blip r:embed="rId10"/>
                <a:stretch>
                  <a:fillRect/>
                </a:stretch>
              </p:blipFill>
              <p:spPr>
                <a:xfrm>
                  <a:off x="6151097" y="2105760"/>
                  <a:ext cx="275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2B948140-C759-A12C-139E-8E971407FB6C}"/>
                    </a:ext>
                  </a:extLst>
                </p14:cNvPr>
                <p14:cNvContentPartPr/>
                <p14:nvPr/>
              </p14:nvContentPartPr>
              <p14:xfrm>
                <a:off x="6022217" y="1979760"/>
                <a:ext cx="274320" cy="257760"/>
              </p14:xfrm>
            </p:contentPart>
          </mc:Choice>
          <mc:Fallback>
            <p:pic>
              <p:nvPicPr>
                <p:cNvPr id="21" name="Freihand 20">
                  <a:extLst>
                    <a:ext uri="{FF2B5EF4-FFF2-40B4-BE49-F238E27FC236}">
                      <a16:creationId xmlns:a16="http://schemas.microsoft.com/office/drawing/2014/main" id="{2B948140-C759-A12C-139E-8E971407FB6C}"/>
                    </a:ext>
                  </a:extLst>
                </p:cNvPr>
                <p:cNvPicPr/>
                <p:nvPr/>
              </p:nvPicPr>
              <p:blipFill>
                <a:blip r:embed="rId12"/>
                <a:stretch>
                  <a:fillRect/>
                </a:stretch>
              </p:blipFill>
              <p:spPr>
                <a:xfrm>
                  <a:off x="6016097" y="1973640"/>
                  <a:ext cx="2865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6071E062-3410-AF84-3067-C56B12A13257}"/>
                    </a:ext>
                  </a:extLst>
                </p14:cNvPr>
                <p14:cNvContentPartPr/>
                <p14:nvPr/>
              </p14:nvContentPartPr>
              <p14:xfrm>
                <a:off x="6607217" y="1816680"/>
                <a:ext cx="248400" cy="370440"/>
              </p14:xfrm>
            </p:contentPart>
          </mc:Choice>
          <mc:Fallback>
            <p:pic>
              <p:nvPicPr>
                <p:cNvPr id="22" name="Freihand 21">
                  <a:extLst>
                    <a:ext uri="{FF2B5EF4-FFF2-40B4-BE49-F238E27FC236}">
                      <a16:creationId xmlns:a16="http://schemas.microsoft.com/office/drawing/2014/main" id="{6071E062-3410-AF84-3067-C56B12A13257}"/>
                    </a:ext>
                  </a:extLst>
                </p:cNvPr>
                <p:cNvPicPr/>
                <p:nvPr/>
              </p:nvPicPr>
              <p:blipFill>
                <a:blip r:embed="rId14"/>
                <a:stretch>
                  <a:fillRect/>
                </a:stretch>
              </p:blipFill>
              <p:spPr>
                <a:xfrm>
                  <a:off x="6601097" y="1810560"/>
                  <a:ext cx="26064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7446B408-E881-164C-0B5C-3F3B496CE689}"/>
                    </a:ext>
                  </a:extLst>
                </p14:cNvPr>
                <p14:cNvContentPartPr/>
                <p14:nvPr/>
              </p14:nvContentPartPr>
              <p14:xfrm>
                <a:off x="6896297" y="1887240"/>
                <a:ext cx="113760" cy="227880"/>
              </p14:xfrm>
            </p:contentPart>
          </mc:Choice>
          <mc:Fallback>
            <p:pic>
              <p:nvPicPr>
                <p:cNvPr id="23" name="Freihand 22">
                  <a:extLst>
                    <a:ext uri="{FF2B5EF4-FFF2-40B4-BE49-F238E27FC236}">
                      <a16:creationId xmlns:a16="http://schemas.microsoft.com/office/drawing/2014/main" id="{7446B408-E881-164C-0B5C-3F3B496CE689}"/>
                    </a:ext>
                  </a:extLst>
                </p:cNvPr>
                <p:cNvPicPr/>
                <p:nvPr/>
              </p:nvPicPr>
              <p:blipFill>
                <a:blip r:embed="rId16"/>
                <a:stretch>
                  <a:fillRect/>
                </a:stretch>
              </p:blipFill>
              <p:spPr>
                <a:xfrm>
                  <a:off x="6890177" y="1881120"/>
                  <a:ext cx="1260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4A60029C-A909-2AA5-800B-3D78D2C7DD12}"/>
                    </a:ext>
                  </a:extLst>
                </p14:cNvPr>
                <p14:cNvContentPartPr/>
                <p14:nvPr/>
              </p14:nvContentPartPr>
              <p14:xfrm>
                <a:off x="7044977" y="1916760"/>
                <a:ext cx="149400" cy="222120"/>
              </p14:xfrm>
            </p:contentPart>
          </mc:Choice>
          <mc:Fallback>
            <p:pic>
              <p:nvPicPr>
                <p:cNvPr id="24" name="Freihand 23">
                  <a:extLst>
                    <a:ext uri="{FF2B5EF4-FFF2-40B4-BE49-F238E27FC236}">
                      <a16:creationId xmlns:a16="http://schemas.microsoft.com/office/drawing/2014/main" id="{4A60029C-A909-2AA5-800B-3D78D2C7DD12}"/>
                    </a:ext>
                  </a:extLst>
                </p:cNvPr>
                <p:cNvPicPr/>
                <p:nvPr/>
              </p:nvPicPr>
              <p:blipFill>
                <a:blip r:embed="rId18"/>
                <a:stretch>
                  <a:fillRect/>
                </a:stretch>
              </p:blipFill>
              <p:spPr>
                <a:xfrm>
                  <a:off x="7038857" y="1910640"/>
                  <a:ext cx="161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C14B0315-846F-8B59-7864-0769C8266E8D}"/>
                    </a:ext>
                  </a:extLst>
                </p14:cNvPr>
                <p14:cNvContentPartPr/>
                <p14:nvPr/>
              </p14:nvContentPartPr>
              <p14:xfrm>
                <a:off x="7253057" y="1863480"/>
                <a:ext cx="402840" cy="187560"/>
              </p14:xfrm>
            </p:contentPart>
          </mc:Choice>
          <mc:Fallback>
            <p:pic>
              <p:nvPicPr>
                <p:cNvPr id="25" name="Freihand 24">
                  <a:extLst>
                    <a:ext uri="{FF2B5EF4-FFF2-40B4-BE49-F238E27FC236}">
                      <a16:creationId xmlns:a16="http://schemas.microsoft.com/office/drawing/2014/main" id="{C14B0315-846F-8B59-7864-0769C8266E8D}"/>
                    </a:ext>
                  </a:extLst>
                </p:cNvPr>
                <p:cNvPicPr/>
                <p:nvPr/>
              </p:nvPicPr>
              <p:blipFill>
                <a:blip r:embed="rId20"/>
                <a:stretch>
                  <a:fillRect/>
                </a:stretch>
              </p:blipFill>
              <p:spPr>
                <a:xfrm>
                  <a:off x="7246937" y="1857360"/>
                  <a:ext cx="415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a:extLst>
                    <a:ext uri="{FF2B5EF4-FFF2-40B4-BE49-F238E27FC236}">
                      <a16:creationId xmlns:a16="http://schemas.microsoft.com/office/drawing/2014/main" id="{F1B7C94B-0EBC-255B-C384-510DBA5D3B05}"/>
                    </a:ext>
                  </a:extLst>
                </p14:cNvPr>
                <p14:cNvContentPartPr/>
                <p14:nvPr/>
              </p14:nvContentPartPr>
              <p14:xfrm>
                <a:off x="7650857" y="1592400"/>
                <a:ext cx="145800" cy="368640"/>
              </p14:xfrm>
            </p:contentPart>
          </mc:Choice>
          <mc:Fallback>
            <p:pic>
              <p:nvPicPr>
                <p:cNvPr id="26" name="Freihand 25">
                  <a:extLst>
                    <a:ext uri="{FF2B5EF4-FFF2-40B4-BE49-F238E27FC236}">
                      <a16:creationId xmlns:a16="http://schemas.microsoft.com/office/drawing/2014/main" id="{F1B7C94B-0EBC-255B-C384-510DBA5D3B05}"/>
                    </a:ext>
                  </a:extLst>
                </p:cNvPr>
                <p:cNvPicPr/>
                <p:nvPr/>
              </p:nvPicPr>
              <p:blipFill>
                <a:blip r:embed="rId22"/>
                <a:stretch>
                  <a:fillRect/>
                </a:stretch>
              </p:blipFill>
              <p:spPr>
                <a:xfrm>
                  <a:off x="7644737" y="1586280"/>
                  <a:ext cx="15804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186D1D35-2C30-5D17-5641-6A971A677A07}"/>
                    </a:ext>
                  </a:extLst>
                </p14:cNvPr>
                <p14:cNvContentPartPr/>
                <p14:nvPr/>
              </p14:nvContentPartPr>
              <p14:xfrm>
                <a:off x="7865057" y="1715520"/>
                <a:ext cx="358200" cy="159480"/>
              </p14:xfrm>
            </p:contentPart>
          </mc:Choice>
          <mc:Fallback>
            <p:pic>
              <p:nvPicPr>
                <p:cNvPr id="27" name="Freihand 26">
                  <a:extLst>
                    <a:ext uri="{FF2B5EF4-FFF2-40B4-BE49-F238E27FC236}">
                      <a16:creationId xmlns:a16="http://schemas.microsoft.com/office/drawing/2014/main" id="{186D1D35-2C30-5D17-5641-6A971A677A07}"/>
                    </a:ext>
                  </a:extLst>
                </p:cNvPr>
                <p:cNvPicPr/>
                <p:nvPr/>
              </p:nvPicPr>
              <p:blipFill>
                <a:blip r:embed="rId24"/>
                <a:stretch>
                  <a:fillRect/>
                </a:stretch>
              </p:blipFill>
              <p:spPr>
                <a:xfrm>
                  <a:off x="7858937" y="1709400"/>
                  <a:ext cx="3704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E352EA3D-2FAC-10A5-CF05-D6C57327B08E}"/>
                    </a:ext>
                  </a:extLst>
                </p14:cNvPr>
                <p14:cNvContentPartPr/>
                <p14:nvPr/>
              </p14:nvContentPartPr>
              <p14:xfrm>
                <a:off x="8086097" y="1508160"/>
                <a:ext cx="40320" cy="31680"/>
              </p14:xfrm>
            </p:contentPart>
          </mc:Choice>
          <mc:Fallback>
            <p:pic>
              <p:nvPicPr>
                <p:cNvPr id="28" name="Freihand 27">
                  <a:extLst>
                    <a:ext uri="{FF2B5EF4-FFF2-40B4-BE49-F238E27FC236}">
                      <a16:creationId xmlns:a16="http://schemas.microsoft.com/office/drawing/2014/main" id="{E352EA3D-2FAC-10A5-CF05-D6C57327B08E}"/>
                    </a:ext>
                  </a:extLst>
                </p:cNvPr>
                <p:cNvPicPr/>
                <p:nvPr/>
              </p:nvPicPr>
              <p:blipFill>
                <a:blip r:embed="rId26"/>
                <a:stretch>
                  <a:fillRect/>
                </a:stretch>
              </p:blipFill>
              <p:spPr>
                <a:xfrm>
                  <a:off x="8079977" y="1502040"/>
                  <a:ext cx="52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Freihand 28">
                  <a:extLst>
                    <a:ext uri="{FF2B5EF4-FFF2-40B4-BE49-F238E27FC236}">
                      <a16:creationId xmlns:a16="http://schemas.microsoft.com/office/drawing/2014/main" id="{68A4C78A-4267-DDAD-FB80-FA2D30D50260}"/>
                    </a:ext>
                  </a:extLst>
                </p14:cNvPr>
                <p14:cNvContentPartPr/>
                <p14:nvPr/>
              </p14:nvContentPartPr>
              <p14:xfrm>
                <a:off x="8174657" y="1419960"/>
                <a:ext cx="263160" cy="375840"/>
              </p14:xfrm>
            </p:contentPart>
          </mc:Choice>
          <mc:Fallback>
            <p:pic>
              <p:nvPicPr>
                <p:cNvPr id="29" name="Freihand 28">
                  <a:extLst>
                    <a:ext uri="{FF2B5EF4-FFF2-40B4-BE49-F238E27FC236}">
                      <a16:creationId xmlns:a16="http://schemas.microsoft.com/office/drawing/2014/main" id="{68A4C78A-4267-DDAD-FB80-FA2D30D50260}"/>
                    </a:ext>
                  </a:extLst>
                </p:cNvPr>
                <p:cNvPicPr/>
                <p:nvPr/>
              </p:nvPicPr>
              <p:blipFill>
                <a:blip r:embed="rId28"/>
                <a:stretch>
                  <a:fillRect/>
                </a:stretch>
              </p:blipFill>
              <p:spPr>
                <a:xfrm>
                  <a:off x="8168537" y="1413840"/>
                  <a:ext cx="27540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A2EBB514-E97F-23E5-ADC5-1BA5F3275320}"/>
                    </a:ext>
                  </a:extLst>
                </p14:cNvPr>
                <p14:cNvContentPartPr/>
                <p14:nvPr/>
              </p14:nvContentPartPr>
              <p14:xfrm>
                <a:off x="8444657" y="1365960"/>
                <a:ext cx="182160" cy="385200"/>
              </p14:xfrm>
            </p:contentPart>
          </mc:Choice>
          <mc:Fallback>
            <p:pic>
              <p:nvPicPr>
                <p:cNvPr id="30" name="Freihand 29">
                  <a:extLst>
                    <a:ext uri="{FF2B5EF4-FFF2-40B4-BE49-F238E27FC236}">
                      <a16:creationId xmlns:a16="http://schemas.microsoft.com/office/drawing/2014/main" id="{A2EBB514-E97F-23E5-ADC5-1BA5F3275320}"/>
                    </a:ext>
                  </a:extLst>
                </p:cNvPr>
                <p:cNvPicPr/>
                <p:nvPr/>
              </p:nvPicPr>
              <p:blipFill>
                <a:blip r:embed="rId30"/>
                <a:stretch>
                  <a:fillRect/>
                </a:stretch>
              </p:blipFill>
              <p:spPr>
                <a:xfrm>
                  <a:off x="8438537" y="1359840"/>
                  <a:ext cx="1944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Freihand 30">
                  <a:extLst>
                    <a:ext uri="{FF2B5EF4-FFF2-40B4-BE49-F238E27FC236}">
                      <a16:creationId xmlns:a16="http://schemas.microsoft.com/office/drawing/2014/main" id="{4E9CD9AC-0183-E3FB-ACD4-90E59F03B19E}"/>
                    </a:ext>
                  </a:extLst>
                </p14:cNvPr>
                <p14:cNvContentPartPr/>
                <p14:nvPr/>
              </p14:nvContentPartPr>
              <p14:xfrm>
                <a:off x="8643377" y="1232400"/>
                <a:ext cx="531360" cy="408240"/>
              </p14:xfrm>
            </p:contentPart>
          </mc:Choice>
          <mc:Fallback>
            <p:pic>
              <p:nvPicPr>
                <p:cNvPr id="31" name="Freihand 30">
                  <a:extLst>
                    <a:ext uri="{FF2B5EF4-FFF2-40B4-BE49-F238E27FC236}">
                      <a16:creationId xmlns:a16="http://schemas.microsoft.com/office/drawing/2014/main" id="{4E9CD9AC-0183-E3FB-ACD4-90E59F03B19E}"/>
                    </a:ext>
                  </a:extLst>
                </p:cNvPr>
                <p:cNvPicPr/>
                <p:nvPr/>
              </p:nvPicPr>
              <p:blipFill>
                <a:blip r:embed="rId32"/>
                <a:stretch>
                  <a:fillRect/>
                </a:stretch>
              </p:blipFill>
              <p:spPr>
                <a:xfrm>
                  <a:off x="8637257" y="1226280"/>
                  <a:ext cx="54360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58395249-398C-36C4-D693-DC38989E665B}"/>
                    </a:ext>
                  </a:extLst>
                </p14:cNvPr>
                <p14:cNvContentPartPr/>
                <p14:nvPr/>
              </p14:nvContentPartPr>
              <p14:xfrm>
                <a:off x="9142697" y="1290720"/>
                <a:ext cx="31320" cy="48960"/>
              </p14:xfrm>
            </p:contentPart>
          </mc:Choice>
          <mc:Fallback>
            <p:pic>
              <p:nvPicPr>
                <p:cNvPr id="32" name="Freihand 31">
                  <a:extLst>
                    <a:ext uri="{FF2B5EF4-FFF2-40B4-BE49-F238E27FC236}">
                      <a16:creationId xmlns:a16="http://schemas.microsoft.com/office/drawing/2014/main" id="{58395249-398C-36C4-D693-DC38989E665B}"/>
                    </a:ext>
                  </a:extLst>
                </p:cNvPr>
                <p:cNvPicPr/>
                <p:nvPr/>
              </p:nvPicPr>
              <p:blipFill>
                <a:blip r:embed="rId34"/>
                <a:stretch>
                  <a:fillRect/>
                </a:stretch>
              </p:blipFill>
              <p:spPr>
                <a:xfrm>
                  <a:off x="9136577" y="1284600"/>
                  <a:ext cx="43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 name="Freihand 32">
                  <a:extLst>
                    <a:ext uri="{FF2B5EF4-FFF2-40B4-BE49-F238E27FC236}">
                      <a16:creationId xmlns:a16="http://schemas.microsoft.com/office/drawing/2014/main" id="{98481AA4-1FA6-B451-21DC-3CAFBAD69A13}"/>
                    </a:ext>
                  </a:extLst>
                </p14:cNvPr>
                <p14:cNvContentPartPr/>
                <p14:nvPr/>
              </p14:nvContentPartPr>
              <p14:xfrm>
                <a:off x="9267617" y="1180920"/>
                <a:ext cx="228600" cy="277560"/>
              </p14:xfrm>
            </p:contentPart>
          </mc:Choice>
          <mc:Fallback>
            <p:pic>
              <p:nvPicPr>
                <p:cNvPr id="33" name="Freihand 32">
                  <a:extLst>
                    <a:ext uri="{FF2B5EF4-FFF2-40B4-BE49-F238E27FC236}">
                      <a16:creationId xmlns:a16="http://schemas.microsoft.com/office/drawing/2014/main" id="{98481AA4-1FA6-B451-21DC-3CAFBAD69A13}"/>
                    </a:ext>
                  </a:extLst>
                </p:cNvPr>
                <p:cNvPicPr/>
                <p:nvPr/>
              </p:nvPicPr>
              <p:blipFill>
                <a:blip r:embed="rId36"/>
                <a:stretch>
                  <a:fillRect/>
                </a:stretch>
              </p:blipFill>
              <p:spPr>
                <a:xfrm>
                  <a:off x="9261497" y="1174800"/>
                  <a:ext cx="2408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Freihand 33">
                  <a:extLst>
                    <a:ext uri="{FF2B5EF4-FFF2-40B4-BE49-F238E27FC236}">
                      <a16:creationId xmlns:a16="http://schemas.microsoft.com/office/drawing/2014/main" id="{2D82A4D8-755D-2B0E-0B83-A2A60D9EBF89}"/>
                    </a:ext>
                  </a:extLst>
                </p14:cNvPr>
                <p14:cNvContentPartPr/>
                <p14:nvPr/>
              </p14:nvContentPartPr>
              <p14:xfrm>
                <a:off x="9527897" y="1218000"/>
                <a:ext cx="104760" cy="183240"/>
              </p14:xfrm>
            </p:contentPart>
          </mc:Choice>
          <mc:Fallback>
            <p:pic>
              <p:nvPicPr>
                <p:cNvPr id="34" name="Freihand 33">
                  <a:extLst>
                    <a:ext uri="{FF2B5EF4-FFF2-40B4-BE49-F238E27FC236}">
                      <a16:creationId xmlns:a16="http://schemas.microsoft.com/office/drawing/2014/main" id="{2D82A4D8-755D-2B0E-0B83-A2A60D9EBF89}"/>
                    </a:ext>
                  </a:extLst>
                </p:cNvPr>
                <p:cNvPicPr/>
                <p:nvPr/>
              </p:nvPicPr>
              <p:blipFill>
                <a:blip r:embed="rId38"/>
                <a:stretch>
                  <a:fillRect/>
                </a:stretch>
              </p:blipFill>
              <p:spPr>
                <a:xfrm>
                  <a:off x="9521777" y="1211880"/>
                  <a:ext cx="117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5" name="Freihand 34">
                  <a:extLst>
                    <a:ext uri="{FF2B5EF4-FFF2-40B4-BE49-F238E27FC236}">
                      <a16:creationId xmlns:a16="http://schemas.microsoft.com/office/drawing/2014/main" id="{D8EFDFFF-0521-B84A-99AC-233A7138653D}"/>
                    </a:ext>
                  </a:extLst>
                </p14:cNvPr>
                <p14:cNvContentPartPr/>
                <p14:nvPr/>
              </p14:nvContentPartPr>
              <p14:xfrm>
                <a:off x="8484617" y="2083440"/>
                <a:ext cx="66960" cy="310680"/>
              </p14:xfrm>
            </p:contentPart>
          </mc:Choice>
          <mc:Fallback>
            <p:pic>
              <p:nvPicPr>
                <p:cNvPr id="35" name="Freihand 34">
                  <a:extLst>
                    <a:ext uri="{FF2B5EF4-FFF2-40B4-BE49-F238E27FC236}">
                      <a16:creationId xmlns:a16="http://schemas.microsoft.com/office/drawing/2014/main" id="{D8EFDFFF-0521-B84A-99AC-233A7138653D}"/>
                    </a:ext>
                  </a:extLst>
                </p:cNvPr>
                <p:cNvPicPr/>
                <p:nvPr/>
              </p:nvPicPr>
              <p:blipFill>
                <a:blip r:embed="rId40"/>
                <a:stretch>
                  <a:fillRect/>
                </a:stretch>
              </p:blipFill>
              <p:spPr>
                <a:xfrm>
                  <a:off x="8478497" y="2077320"/>
                  <a:ext cx="7920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845C002B-CEB5-E92F-DD65-85BAF762AAAB}"/>
                    </a:ext>
                  </a:extLst>
                </p14:cNvPr>
                <p14:cNvContentPartPr/>
                <p14:nvPr/>
              </p14:nvContentPartPr>
              <p14:xfrm>
                <a:off x="8378057" y="2038800"/>
                <a:ext cx="198360" cy="192240"/>
              </p14:xfrm>
            </p:contentPart>
          </mc:Choice>
          <mc:Fallback>
            <p:pic>
              <p:nvPicPr>
                <p:cNvPr id="36" name="Freihand 35">
                  <a:extLst>
                    <a:ext uri="{FF2B5EF4-FFF2-40B4-BE49-F238E27FC236}">
                      <a16:creationId xmlns:a16="http://schemas.microsoft.com/office/drawing/2014/main" id="{845C002B-CEB5-E92F-DD65-85BAF762AAAB}"/>
                    </a:ext>
                  </a:extLst>
                </p:cNvPr>
                <p:cNvPicPr/>
                <p:nvPr/>
              </p:nvPicPr>
              <p:blipFill>
                <a:blip r:embed="rId42"/>
                <a:stretch>
                  <a:fillRect/>
                </a:stretch>
              </p:blipFill>
              <p:spPr>
                <a:xfrm>
                  <a:off x="8371937" y="2032680"/>
                  <a:ext cx="2106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 name="Freihand 36">
                  <a:extLst>
                    <a:ext uri="{FF2B5EF4-FFF2-40B4-BE49-F238E27FC236}">
                      <a16:creationId xmlns:a16="http://schemas.microsoft.com/office/drawing/2014/main" id="{5CED9D0F-F0F3-2387-E324-28FC630401C6}"/>
                    </a:ext>
                  </a:extLst>
                </p14:cNvPr>
                <p14:cNvContentPartPr/>
                <p14:nvPr/>
              </p14:nvContentPartPr>
              <p14:xfrm>
                <a:off x="8628257" y="1942320"/>
                <a:ext cx="280800" cy="405720"/>
              </p14:xfrm>
            </p:contentPart>
          </mc:Choice>
          <mc:Fallback>
            <p:pic>
              <p:nvPicPr>
                <p:cNvPr id="37" name="Freihand 36">
                  <a:extLst>
                    <a:ext uri="{FF2B5EF4-FFF2-40B4-BE49-F238E27FC236}">
                      <a16:creationId xmlns:a16="http://schemas.microsoft.com/office/drawing/2014/main" id="{5CED9D0F-F0F3-2387-E324-28FC630401C6}"/>
                    </a:ext>
                  </a:extLst>
                </p:cNvPr>
                <p:cNvPicPr/>
                <p:nvPr/>
              </p:nvPicPr>
              <p:blipFill>
                <a:blip r:embed="rId44"/>
                <a:stretch>
                  <a:fillRect/>
                </a:stretch>
              </p:blipFill>
              <p:spPr>
                <a:xfrm>
                  <a:off x="8622137" y="1936200"/>
                  <a:ext cx="29304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Freihand 37">
                  <a:extLst>
                    <a:ext uri="{FF2B5EF4-FFF2-40B4-BE49-F238E27FC236}">
                      <a16:creationId xmlns:a16="http://schemas.microsoft.com/office/drawing/2014/main" id="{A092E1E0-6493-4134-1F9A-7F91CCB52D8F}"/>
                    </a:ext>
                  </a:extLst>
                </p14:cNvPr>
                <p14:cNvContentPartPr/>
                <p14:nvPr/>
              </p14:nvContentPartPr>
              <p14:xfrm>
                <a:off x="8946137" y="1996320"/>
                <a:ext cx="154440" cy="179280"/>
              </p14:xfrm>
            </p:contentPart>
          </mc:Choice>
          <mc:Fallback>
            <p:pic>
              <p:nvPicPr>
                <p:cNvPr id="38" name="Freihand 37">
                  <a:extLst>
                    <a:ext uri="{FF2B5EF4-FFF2-40B4-BE49-F238E27FC236}">
                      <a16:creationId xmlns:a16="http://schemas.microsoft.com/office/drawing/2014/main" id="{A092E1E0-6493-4134-1F9A-7F91CCB52D8F}"/>
                    </a:ext>
                  </a:extLst>
                </p:cNvPr>
                <p:cNvPicPr/>
                <p:nvPr/>
              </p:nvPicPr>
              <p:blipFill>
                <a:blip r:embed="rId46"/>
                <a:stretch>
                  <a:fillRect/>
                </a:stretch>
              </p:blipFill>
              <p:spPr>
                <a:xfrm>
                  <a:off x="8940017" y="1990200"/>
                  <a:ext cx="166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Freihand 38">
                  <a:extLst>
                    <a:ext uri="{FF2B5EF4-FFF2-40B4-BE49-F238E27FC236}">
                      <a16:creationId xmlns:a16="http://schemas.microsoft.com/office/drawing/2014/main" id="{A75E8D03-2F42-0B36-CD1C-40883A08E5C8}"/>
                    </a:ext>
                  </a:extLst>
                </p14:cNvPr>
                <p14:cNvContentPartPr/>
                <p14:nvPr/>
              </p14:nvContentPartPr>
              <p14:xfrm>
                <a:off x="9132617" y="1972560"/>
                <a:ext cx="139680" cy="68400"/>
              </p14:xfrm>
            </p:contentPart>
          </mc:Choice>
          <mc:Fallback>
            <p:pic>
              <p:nvPicPr>
                <p:cNvPr id="39" name="Freihand 38">
                  <a:extLst>
                    <a:ext uri="{FF2B5EF4-FFF2-40B4-BE49-F238E27FC236}">
                      <a16:creationId xmlns:a16="http://schemas.microsoft.com/office/drawing/2014/main" id="{A75E8D03-2F42-0B36-CD1C-40883A08E5C8}"/>
                    </a:ext>
                  </a:extLst>
                </p:cNvPr>
                <p:cNvPicPr/>
                <p:nvPr/>
              </p:nvPicPr>
              <p:blipFill>
                <a:blip r:embed="rId48"/>
                <a:stretch>
                  <a:fillRect/>
                </a:stretch>
              </p:blipFill>
              <p:spPr>
                <a:xfrm>
                  <a:off x="9126497" y="1966440"/>
                  <a:ext cx="151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0" name="Freihand 39">
                  <a:extLst>
                    <a:ext uri="{FF2B5EF4-FFF2-40B4-BE49-F238E27FC236}">
                      <a16:creationId xmlns:a16="http://schemas.microsoft.com/office/drawing/2014/main" id="{5C97FA40-957B-70ED-6D5B-4DF2B1213D97}"/>
                    </a:ext>
                  </a:extLst>
                </p14:cNvPr>
                <p14:cNvContentPartPr/>
                <p14:nvPr/>
              </p14:nvContentPartPr>
              <p14:xfrm>
                <a:off x="9332417" y="1665120"/>
                <a:ext cx="167400" cy="348120"/>
              </p14:xfrm>
            </p:contentPart>
          </mc:Choice>
          <mc:Fallback>
            <p:pic>
              <p:nvPicPr>
                <p:cNvPr id="40" name="Freihand 39">
                  <a:extLst>
                    <a:ext uri="{FF2B5EF4-FFF2-40B4-BE49-F238E27FC236}">
                      <a16:creationId xmlns:a16="http://schemas.microsoft.com/office/drawing/2014/main" id="{5C97FA40-957B-70ED-6D5B-4DF2B1213D97}"/>
                    </a:ext>
                  </a:extLst>
                </p:cNvPr>
                <p:cNvPicPr/>
                <p:nvPr/>
              </p:nvPicPr>
              <p:blipFill>
                <a:blip r:embed="rId50"/>
                <a:stretch>
                  <a:fillRect/>
                </a:stretch>
              </p:blipFill>
              <p:spPr>
                <a:xfrm>
                  <a:off x="9326297" y="1659000"/>
                  <a:ext cx="17964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1" name="Freihand 40">
                  <a:extLst>
                    <a:ext uri="{FF2B5EF4-FFF2-40B4-BE49-F238E27FC236}">
                      <a16:creationId xmlns:a16="http://schemas.microsoft.com/office/drawing/2014/main" id="{88CB78F1-1E8F-DA20-3B08-E82F258F960F}"/>
                    </a:ext>
                  </a:extLst>
                </p14:cNvPr>
                <p14:cNvContentPartPr/>
                <p14:nvPr/>
              </p14:nvContentPartPr>
              <p14:xfrm>
                <a:off x="9532577" y="1671960"/>
                <a:ext cx="379440" cy="194760"/>
              </p14:xfrm>
            </p:contentPart>
          </mc:Choice>
          <mc:Fallback>
            <p:pic>
              <p:nvPicPr>
                <p:cNvPr id="41" name="Freihand 40">
                  <a:extLst>
                    <a:ext uri="{FF2B5EF4-FFF2-40B4-BE49-F238E27FC236}">
                      <a16:creationId xmlns:a16="http://schemas.microsoft.com/office/drawing/2014/main" id="{88CB78F1-1E8F-DA20-3B08-E82F258F960F}"/>
                    </a:ext>
                  </a:extLst>
                </p:cNvPr>
                <p:cNvPicPr/>
                <p:nvPr/>
              </p:nvPicPr>
              <p:blipFill>
                <a:blip r:embed="rId52"/>
                <a:stretch>
                  <a:fillRect/>
                </a:stretch>
              </p:blipFill>
              <p:spPr>
                <a:xfrm>
                  <a:off x="9526457" y="1665840"/>
                  <a:ext cx="391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Freihand 41">
                  <a:extLst>
                    <a:ext uri="{FF2B5EF4-FFF2-40B4-BE49-F238E27FC236}">
                      <a16:creationId xmlns:a16="http://schemas.microsoft.com/office/drawing/2014/main" id="{181789DC-2FC2-E5F2-2F84-791DB305ADC0}"/>
                    </a:ext>
                  </a:extLst>
                </p14:cNvPr>
                <p14:cNvContentPartPr/>
                <p14:nvPr/>
              </p14:nvContentPartPr>
              <p14:xfrm>
                <a:off x="9938297" y="1517160"/>
                <a:ext cx="388440" cy="444240"/>
              </p14:xfrm>
            </p:contentPart>
          </mc:Choice>
          <mc:Fallback>
            <p:pic>
              <p:nvPicPr>
                <p:cNvPr id="42" name="Freihand 41">
                  <a:extLst>
                    <a:ext uri="{FF2B5EF4-FFF2-40B4-BE49-F238E27FC236}">
                      <a16:creationId xmlns:a16="http://schemas.microsoft.com/office/drawing/2014/main" id="{181789DC-2FC2-E5F2-2F84-791DB305ADC0}"/>
                    </a:ext>
                  </a:extLst>
                </p:cNvPr>
                <p:cNvPicPr/>
                <p:nvPr/>
              </p:nvPicPr>
              <p:blipFill>
                <a:blip r:embed="rId54"/>
                <a:stretch>
                  <a:fillRect/>
                </a:stretch>
              </p:blipFill>
              <p:spPr>
                <a:xfrm>
                  <a:off x="9932177" y="1511040"/>
                  <a:ext cx="4006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 name="Freihand 42">
                  <a:extLst>
                    <a:ext uri="{FF2B5EF4-FFF2-40B4-BE49-F238E27FC236}">
                      <a16:creationId xmlns:a16="http://schemas.microsoft.com/office/drawing/2014/main" id="{FDECC9A8-3A5F-36C7-3EB8-D7FF4B9BEABE}"/>
                    </a:ext>
                  </a:extLst>
                </p14:cNvPr>
                <p14:cNvContentPartPr/>
                <p14:nvPr/>
              </p14:nvContentPartPr>
              <p14:xfrm>
                <a:off x="9226577" y="2324280"/>
                <a:ext cx="208080" cy="364680"/>
              </p14:xfrm>
            </p:contentPart>
          </mc:Choice>
          <mc:Fallback>
            <p:pic>
              <p:nvPicPr>
                <p:cNvPr id="43" name="Freihand 42">
                  <a:extLst>
                    <a:ext uri="{FF2B5EF4-FFF2-40B4-BE49-F238E27FC236}">
                      <a16:creationId xmlns:a16="http://schemas.microsoft.com/office/drawing/2014/main" id="{FDECC9A8-3A5F-36C7-3EB8-D7FF4B9BEABE}"/>
                    </a:ext>
                  </a:extLst>
                </p:cNvPr>
                <p:cNvPicPr/>
                <p:nvPr/>
              </p:nvPicPr>
              <p:blipFill>
                <a:blip r:embed="rId56"/>
                <a:stretch>
                  <a:fillRect/>
                </a:stretch>
              </p:blipFill>
              <p:spPr>
                <a:xfrm>
                  <a:off x="9220457" y="2318160"/>
                  <a:ext cx="22032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Freihand 43">
                  <a:extLst>
                    <a:ext uri="{FF2B5EF4-FFF2-40B4-BE49-F238E27FC236}">
                      <a16:creationId xmlns:a16="http://schemas.microsoft.com/office/drawing/2014/main" id="{65CD9B47-F877-A322-6C52-F944AC50130E}"/>
                    </a:ext>
                  </a:extLst>
                </p14:cNvPr>
                <p14:cNvContentPartPr/>
                <p14:nvPr/>
              </p14:nvContentPartPr>
              <p14:xfrm>
                <a:off x="9491897" y="2297640"/>
                <a:ext cx="83160" cy="273240"/>
              </p14:xfrm>
            </p:contentPart>
          </mc:Choice>
          <mc:Fallback>
            <p:pic>
              <p:nvPicPr>
                <p:cNvPr id="44" name="Freihand 43">
                  <a:extLst>
                    <a:ext uri="{FF2B5EF4-FFF2-40B4-BE49-F238E27FC236}">
                      <a16:creationId xmlns:a16="http://schemas.microsoft.com/office/drawing/2014/main" id="{65CD9B47-F877-A322-6C52-F944AC50130E}"/>
                    </a:ext>
                  </a:extLst>
                </p:cNvPr>
                <p:cNvPicPr/>
                <p:nvPr/>
              </p:nvPicPr>
              <p:blipFill>
                <a:blip r:embed="rId58"/>
                <a:stretch>
                  <a:fillRect/>
                </a:stretch>
              </p:blipFill>
              <p:spPr>
                <a:xfrm>
                  <a:off x="9485777" y="2291520"/>
                  <a:ext cx="954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 name="Freihand 44">
                  <a:extLst>
                    <a:ext uri="{FF2B5EF4-FFF2-40B4-BE49-F238E27FC236}">
                      <a16:creationId xmlns:a16="http://schemas.microsoft.com/office/drawing/2014/main" id="{3DE659C0-E808-8076-47D7-FE2EBF263FF8}"/>
                    </a:ext>
                  </a:extLst>
                </p14:cNvPr>
                <p14:cNvContentPartPr/>
                <p14:nvPr/>
              </p14:nvContentPartPr>
              <p14:xfrm>
                <a:off x="9568937" y="2254080"/>
                <a:ext cx="235440" cy="273960"/>
              </p14:xfrm>
            </p:contentPart>
          </mc:Choice>
          <mc:Fallback>
            <p:pic>
              <p:nvPicPr>
                <p:cNvPr id="45" name="Freihand 44">
                  <a:extLst>
                    <a:ext uri="{FF2B5EF4-FFF2-40B4-BE49-F238E27FC236}">
                      <a16:creationId xmlns:a16="http://schemas.microsoft.com/office/drawing/2014/main" id="{3DE659C0-E808-8076-47D7-FE2EBF263FF8}"/>
                    </a:ext>
                  </a:extLst>
                </p:cNvPr>
                <p:cNvPicPr/>
                <p:nvPr/>
              </p:nvPicPr>
              <p:blipFill>
                <a:blip r:embed="rId60"/>
                <a:stretch>
                  <a:fillRect/>
                </a:stretch>
              </p:blipFill>
              <p:spPr>
                <a:xfrm>
                  <a:off x="9562817" y="2247960"/>
                  <a:ext cx="2476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6" name="Freihand 45">
                  <a:extLst>
                    <a:ext uri="{FF2B5EF4-FFF2-40B4-BE49-F238E27FC236}">
                      <a16:creationId xmlns:a16="http://schemas.microsoft.com/office/drawing/2014/main" id="{AC510053-CA76-2643-D863-24AF84DC008C}"/>
                    </a:ext>
                  </a:extLst>
                </p14:cNvPr>
                <p14:cNvContentPartPr/>
                <p14:nvPr/>
              </p14:nvContentPartPr>
              <p14:xfrm>
                <a:off x="9841097" y="2126640"/>
                <a:ext cx="169200" cy="316440"/>
              </p14:xfrm>
            </p:contentPart>
          </mc:Choice>
          <mc:Fallback>
            <p:pic>
              <p:nvPicPr>
                <p:cNvPr id="46" name="Freihand 45">
                  <a:extLst>
                    <a:ext uri="{FF2B5EF4-FFF2-40B4-BE49-F238E27FC236}">
                      <a16:creationId xmlns:a16="http://schemas.microsoft.com/office/drawing/2014/main" id="{AC510053-CA76-2643-D863-24AF84DC008C}"/>
                    </a:ext>
                  </a:extLst>
                </p:cNvPr>
                <p:cNvPicPr/>
                <p:nvPr/>
              </p:nvPicPr>
              <p:blipFill>
                <a:blip r:embed="rId62"/>
                <a:stretch>
                  <a:fillRect/>
                </a:stretch>
              </p:blipFill>
              <p:spPr>
                <a:xfrm>
                  <a:off x="9834977" y="2120520"/>
                  <a:ext cx="1814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2EFBDE55-9EC9-00AA-0A52-632E6B7F501A}"/>
                    </a:ext>
                  </a:extLst>
                </p14:cNvPr>
                <p14:cNvContentPartPr/>
                <p14:nvPr/>
              </p14:nvContentPartPr>
              <p14:xfrm>
                <a:off x="10088057" y="2030880"/>
                <a:ext cx="482400" cy="641160"/>
              </p14:xfrm>
            </p:contentPart>
          </mc:Choice>
          <mc:Fallback>
            <p:pic>
              <p:nvPicPr>
                <p:cNvPr id="47" name="Freihand 46">
                  <a:extLst>
                    <a:ext uri="{FF2B5EF4-FFF2-40B4-BE49-F238E27FC236}">
                      <a16:creationId xmlns:a16="http://schemas.microsoft.com/office/drawing/2014/main" id="{2EFBDE55-9EC9-00AA-0A52-632E6B7F501A}"/>
                    </a:ext>
                  </a:extLst>
                </p:cNvPr>
                <p:cNvPicPr/>
                <p:nvPr/>
              </p:nvPicPr>
              <p:blipFill>
                <a:blip r:embed="rId64"/>
                <a:stretch>
                  <a:fillRect/>
                </a:stretch>
              </p:blipFill>
              <p:spPr>
                <a:xfrm>
                  <a:off x="10081937" y="2024760"/>
                  <a:ext cx="49464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8956976E-CBE0-EE3B-27F9-EC29F1BB03E1}"/>
                    </a:ext>
                  </a:extLst>
                </p14:cNvPr>
                <p14:cNvContentPartPr/>
                <p14:nvPr/>
              </p14:nvContentPartPr>
              <p14:xfrm>
                <a:off x="10511057" y="1957800"/>
                <a:ext cx="57240" cy="50760"/>
              </p14:xfrm>
            </p:contentPart>
          </mc:Choice>
          <mc:Fallback>
            <p:pic>
              <p:nvPicPr>
                <p:cNvPr id="48" name="Freihand 47">
                  <a:extLst>
                    <a:ext uri="{FF2B5EF4-FFF2-40B4-BE49-F238E27FC236}">
                      <a16:creationId xmlns:a16="http://schemas.microsoft.com/office/drawing/2014/main" id="{8956976E-CBE0-EE3B-27F9-EC29F1BB03E1}"/>
                    </a:ext>
                  </a:extLst>
                </p:cNvPr>
                <p:cNvPicPr/>
                <p:nvPr/>
              </p:nvPicPr>
              <p:blipFill>
                <a:blip r:embed="rId66"/>
                <a:stretch>
                  <a:fillRect/>
                </a:stretch>
              </p:blipFill>
              <p:spPr>
                <a:xfrm>
                  <a:off x="10504937" y="1951680"/>
                  <a:ext cx="69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356FBB97-D43F-D7A3-EDAB-91AE0F9F44EE}"/>
                    </a:ext>
                  </a:extLst>
                </p14:cNvPr>
                <p14:cNvContentPartPr/>
                <p14:nvPr/>
              </p14:nvContentPartPr>
              <p14:xfrm>
                <a:off x="10633817" y="1625880"/>
                <a:ext cx="533160" cy="504000"/>
              </p14:xfrm>
            </p:contentPart>
          </mc:Choice>
          <mc:Fallback>
            <p:pic>
              <p:nvPicPr>
                <p:cNvPr id="49" name="Freihand 48">
                  <a:extLst>
                    <a:ext uri="{FF2B5EF4-FFF2-40B4-BE49-F238E27FC236}">
                      <a16:creationId xmlns:a16="http://schemas.microsoft.com/office/drawing/2014/main" id="{356FBB97-D43F-D7A3-EDAB-91AE0F9F44EE}"/>
                    </a:ext>
                  </a:extLst>
                </p:cNvPr>
                <p:cNvPicPr/>
                <p:nvPr/>
              </p:nvPicPr>
              <p:blipFill>
                <a:blip r:embed="rId68"/>
                <a:stretch>
                  <a:fillRect/>
                </a:stretch>
              </p:blipFill>
              <p:spPr>
                <a:xfrm>
                  <a:off x="10627697" y="1619760"/>
                  <a:ext cx="54540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Freihand 50">
                  <a:extLst>
                    <a:ext uri="{FF2B5EF4-FFF2-40B4-BE49-F238E27FC236}">
                      <a16:creationId xmlns:a16="http://schemas.microsoft.com/office/drawing/2014/main" id="{1EE58094-3F1A-1E4A-9D32-4EF220B3FF66}"/>
                    </a:ext>
                  </a:extLst>
                </p14:cNvPr>
                <p14:cNvContentPartPr/>
                <p14:nvPr/>
              </p14:nvContentPartPr>
              <p14:xfrm>
                <a:off x="9170057" y="2061120"/>
                <a:ext cx="2319840" cy="1003320"/>
              </p14:xfrm>
            </p:contentPart>
          </mc:Choice>
          <mc:Fallback>
            <p:pic>
              <p:nvPicPr>
                <p:cNvPr id="51" name="Freihand 50">
                  <a:extLst>
                    <a:ext uri="{FF2B5EF4-FFF2-40B4-BE49-F238E27FC236}">
                      <a16:creationId xmlns:a16="http://schemas.microsoft.com/office/drawing/2014/main" id="{1EE58094-3F1A-1E4A-9D32-4EF220B3FF66}"/>
                    </a:ext>
                  </a:extLst>
                </p:cNvPr>
                <p:cNvPicPr/>
                <p:nvPr/>
              </p:nvPicPr>
              <p:blipFill>
                <a:blip r:embed="rId70"/>
                <a:stretch>
                  <a:fillRect/>
                </a:stretch>
              </p:blipFill>
              <p:spPr>
                <a:xfrm>
                  <a:off x="9163937" y="2055000"/>
                  <a:ext cx="2332080" cy="101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00064311-F6C9-464C-CAD2-E6829BC35E28}"/>
                  </a:ext>
                </a:extLst>
              </p14:cNvPr>
              <p14:cNvContentPartPr/>
              <p14:nvPr/>
            </p14:nvContentPartPr>
            <p14:xfrm>
              <a:off x="126857" y="5590560"/>
              <a:ext cx="3416760" cy="85320"/>
            </p14:xfrm>
          </p:contentPart>
        </mc:Choice>
        <mc:Fallback>
          <p:pic>
            <p:nvPicPr>
              <p:cNvPr id="53" name="Freihand 52">
                <a:extLst>
                  <a:ext uri="{FF2B5EF4-FFF2-40B4-BE49-F238E27FC236}">
                    <a16:creationId xmlns:a16="http://schemas.microsoft.com/office/drawing/2014/main" id="{00064311-F6C9-464C-CAD2-E6829BC35E28}"/>
                  </a:ext>
                </a:extLst>
              </p:cNvPr>
              <p:cNvPicPr/>
              <p:nvPr/>
            </p:nvPicPr>
            <p:blipFill>
              <a:blip r:embed="rId72"/>
              <a:stretch>
                <a:fillRect/>
              </a:stretch>
            </p:blipFill>
            <p:spPr>
              <a:xfrm>
                <a:off x="120737" y="5584440"/>
                <a:ext cx="3429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1C58850D-1C86-5F3D-1AFB-AD7CE23B97AA}"/>
                  </a:ext>
                </a:extLst>
              </p14:cNvPr>
              <p14:cNvContentPartPr/>
              <p14:nvPr/>
            </p14:nvContentPartPr>
            <p14:xfrm>
              <a:off x="3459377" y="504120"/>
              <a:ext cx="3841200" cy="183600"/>
            </p14:xfrm>
          </p:contentPart>
        </mc:Choice>
        <mc:Fallback>
          <p:pic>
            <p:nvPicPr>
              <p:cNvPr id="54" name="Freihand 53">
                <a:extLst>
                  <a:ext uri="{FF2B5EF4-FFF2-40B4-BE49-F238E27FC236}">
                    <a16:creationId xmlns:a16="http://schemas.microsoft.com/office/drawing/2014/main" id="{1C58850D-1C86-5F3D-1AFB-AD7CE23B97AA}"/>
                  </a:ext>
                </a:extLst>
              </p:cNvPr>
              <p:cNvPicPr/>
              <p:nvPr/>
            </p:nvPicPr>
            <p:blipFill>
              <a:blip r:embed="rId74"/>
              <a:stretch>
                <a:fillRect/>
              </a:stretch>
            </p:blipFill>
            <p:spPr>
              <a:xfrm>
                <a:off x="3453257" y="498000"/>
                <a:ext cx="3853440" cy="19584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AAA249F-7FC8-4014-87AC-674304C654E4}"/>
                  </a:ext>
                </a:extLst>
              </p14:cNvPr>
              <p14:cNvContentPartPr/>
              <p14:nvPr/>
            </p14:nvContentPartPr>
            <p14:xfrm>
              <a:off x="3939339" y="697148"/>
              <a:ext cx="3455640" cy="65520"/>
            </p14:xfrm>
          </p:contentPart>
        </mc:Choice>
        <mc:Fallback xmlns="">
          <p:pic>
            <p:nvPicPr>
              <p:cNvPr id="3" name="Freihand 2">
                <a:extLst>
                  <a:ext uri="{FF2B5EF4-FFF2-40B4-BE49-F238E27FC236}">
                    <a16:creationId xmlns:a16="http://schemas.microsoft.com/office/drawing/2014/main" id="{7AAA249F-7FC8-4014-87AC-674304C654E4}"/>
                  </a:ext>
                </a:extLst>
              </p:cNvPr>
              <p:cNvPicPr/>
              <p:nvPr/>
            </p:nvPicPr>
            <p:blipFill>
              <a:blip r:embed="rId4"/>
              <a:stretch>
                <a:fillRect/>
              </a:stretch>
            </p:blipFill>
            <p:spPr>
              <a:xfrm>
                <a:off x="3935019" y="692828"/>
                <a:ext cx="3464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CBB9080D-940F-4405-943F-7637BB590915}"/>
                  </a:ext>
                </a:extLst>
              </p14:cNvPr>
              <p14:cNvContentPartPr/>
              <p14:nvPr/>
            </p14:nvContentPartPr>
            <p14:xfrm>
              <a:off x="241059" y="1385108"/>
              <a:ext cx="3881880" cy="92160"/>
            </p14:xfrm>
          </p:contentPart>
        </mc:Choice>
        <mc:Fallback xmlns="">
          <p:pic>
            <p:nvPicPr>
              <p:cNvPr id="10" name="Freihand 9">
                <a:extLst>
                  <a:ext uri="{FF2B5EF4-FFF2-40B4-BE49-F238E27FC236}">
                    <a16:creationId xmlns:a16="http://schemas.microsoft.com/office/drawing/2014/main" id="{CBB9080D-940F-4405-943F-7637BB590915}"/>
                  </a:ext>
                </a:extLst>
              </p:cNvPr>
              <p:cNvPicPr/>
              <p:nvPr/>
            </p:nvPicPr>
            <p:blipFill>
              <a:blip r:embed="rId6"/>
              <a:stretch>
                <a:fillRect/>
              </a:stretch>
            </p:blipFill>
            <p:spPr>
              <a:xfrm>
                <a:off x="236739" y="1380788"/>
                <a:ext cx="3890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4" name="Freihand 53">
                <a:extLst>
                  <a:ext uri="{FF2B5EF4-FFF2-40B4-BE49-F238E27FC236}">
                    <a16:creationId xmlns:a16="http://schemas.microsoft.com/office/drawing/2014/main" id="{72F00336-E05A-477C-8ECC-7CAE285D7BD2}"/>
                  </a:ext>
                </a:extLst>
              </p14:cNvPr>
              <p14:cNvContentPartPr/>
              <p14:nvPr/>
            </p14:nvContentPartPr>
            <p14:xfrm>
              <a:off x="9351219" y="1254428"/>
              <a:ext cx="204840" cy="181800"/>
            </p14:xfrm>
          </p:contentPart>
        </mc:Choice>
        <mc:Fallback xmlns="">
          <p:pic>
            <p:nvPicPr>
              <p:cNvPr id="54" name="Freihand 53">
                <a:extLst>
                  <a:ext uri="{FF2B5EF4-FFF2-40B4-BE49-F238E27FC236}">
                    <a16:creationId xmlns:a16="http://schemas.microsoft.com/office/drawing/2014/main" id="{72F00336-E05A-477C-8ECC-7CAE285D7BD2}"/>
                  </a:ext>
                </a:extLst>
              </p:cNvPr>
              <p:cNvPicPr/>
              <p:nvPr/>
            </p:nvPicPr>
            <p:blipFill>
              <a:blip r:embed="rId8"/>
              <a:stretch>
                <a:fillRect/>
              </a:stretch>
            </p:blipFill>
            <p:spPr>
              <a:xfrm>
                <a:off x="9346899" y="1250108"/>
                <a:ext cx="213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Freihand 50">
                <a:extLst>
                  <a:ext uri="{FF2B5EF4-FFF2-40B4-BE49-F238E27FC236}">
                    <a16:creationId xmlns:a16="http://schemas.microsoft.com/office/drawing/2014/main" id="{A001422E-1770-4C21-9AEB-9CC59B1A3014}"/>
                  </a:ext>
                </a:extLst>
              </p14:cNvPr>
              <p14:cNvContentPartPr/>
              <p14:nvPr/>
            </p14:nvContentPartPr>
            <p14:xfrm>
              <a:off x="9084099" y="1051748"/>
              <a:ext cx="278640" cy="91800"/>
            </p14:xfrm>
          </p:contentPart>
        </mc:Choice>
        <mc:Fallback xmlns="">
          <p:pic>
            <p:nvPicPr>
              <p:cNvPr id="51" name="Freihand 50">
                <a:extLst>
                  <a:ext uri="{FF2B5EF4-FFF2-40B4-BE49-F238E27FC236}">
                    <a16:creationId xmlns:a16="http://schemas.microsoft.com/office/drawing/2014/main" id="{A001422E-1770-4C21-9AEB-9CC59B1A3014}"/>
                  </a:ext>
                </a:extLst>
              </p:cNvPr>
              <p:cNvPicPr/>
              <p:nvPr/>
            </p:nvPicPr>
            <p:blipFill>
              <a:blip r:embed="rId10"/>
              <a:stretch>
                <a:fillRect/>
              </a:stretch>
            </p:blipFill>
            <p:spPr>
              <a:xfrm>
                <a:off x="9079779" y="1047428"/>
                <a:ext cx="287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2" name="Freihand 51">
                <a:extLst>
                  <a:ext uri="{FF2B5EF4-FFF2-40B4-BE49-F238E27FC236}">
                    <a16:creationId xmlns:a16="http://schemas.microsoft.com/office/drawing/2014/main" id="{E2032663-DC97-4964-AB4C-F484F710AFD6}"/>
                  </a:ext>
                </a:extLst>
              </p14:cNvPr>
              <p14:cNvContentPartPr/>
              <p14:nvPr/>
            </p14:nvContentPartPr>
            <p14:xfrm>
              <a:off x="9381819" y="1028708"/>
              <a:ext cx="372240" cy="125280"/>
            </p14:xfrm>
          </p:contentPart>
        </mc:Choice>
        <mc:Fallback xmlns="">
          <p:pic>
            <p:nvPicPr>
              <p:cNvPr id="52" name="Freihand 51">
                <a:extLst>
                  <a:ext uri="{FF2B5EF4-FFF2-40B4-BE49-F238E27FC236}">
                    <a16:creationId xmlns:a16="http://schemas.microsoft.com/office/drawing/2014/main" id="{E2032663-DC97-4964-AB4C-F484F710AFD6}"/>
                  </a:ext>
                </a:extLst>
              </p:cNvPr>
              <p:cNvPicPr/>
              <p:nvPr/>
            </p:nvPicPr>
            <p:blipFill>
              <a:blip r:embed="rId12"/>
              <a:stretch>
                <a:fillRect/>
              </a:stretch>
            </p:blipFill>
            <p:spPr>
              <a:xfrm>
                <a:off x="9377499" y="1024388"/>
                <a:ext cx="380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Freihand 54">
                <a:extLst>
                  <a:ext uri="{FF2B5EF4-FFF2-40B4-BE49-F238E27FC236}">
                    <a16:creationId xmlns:a16="http://schemas.microsoft.com/office/drawing/2014/main" id="{D543570D-2345-44B1-8477-B2608E134054}"/>
                  </a:ext>
                </a:extLst>
              </p14:cNvPr>
              <p14:cNvContentPartPr/>
              <p14:nvPr/>
            </p14:nvContentPartPr>
            <p14:xfrm>
              <a:off x="9542739" y="508868"/>
              <a:ext cx="425520" cy="543960"/>
            </p14:xfrm>
          </p:contentPart>
        </mc:Choice>
        <mc:Fallback xmlns="">
          <p:pic>
            <p:nvPicPr>
              <p:cNvPr id="55" name="Freihand 54">
                <a:extLst>
                  <a:ext uri="{FF2B5EF4-FFF2-40B4-BE49-F238E27FC236}">
                    <a16:creationId xmlns:a16="http://schemas.microsoft.com/office/drawing/2014/main" id="{D543570D-2345-44B1-8477-B2608E134054}"/>
                  </a:ext>
                </a:extLst>
              </p:cNvPr>
              <p:cNvPicPr/>
              <p:nvPr/>
            </p:nvPicPr>
            <p:blipFill>
              <a:blip r:embed="rId14"/>
              <a:stretch>
                <a:fillRect/>
              </a:stretch>
            </p:blipFill>
            <p:spPr>
              <a:xfrm>
                <a:off x="9538419" y="504548"/>
                <a:ext cx="43416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7" name="Freihand 56">
                <a:extLst>
                  <a:ext uri="{FF2B5EF4-FFF2-40B4-BE49-F238E27FC236}">
                    <a16:creationId xmlns:a16="http://schemas.microsoft.com/office/drawing/2014/main" id="{B7BBEBDA-6A68-4C5A-A182-51E1079E7395}"/>
                  </a:ext>
                </a:extLst>
              </p14:cNvPr>
              <p14:cNvContentPartPr/>
              <p14:nvPr/>
            </p14:nvContentPartPr>
            <p14:xfrm>
              <a:off x="10429419" y="908828"/>
              <a:ext cx="634320" cy="166320"/>
            </p14:xfrm>
          </p:contentPart>
        </mc:Choice>
        <mc:Fallback xmlns="">
          <p:pic>
            <p:nvPicPr>
              <p:cNvPr id="57" name="Freihand 56">
                <a:extLst>
                  <a:ext uri="{FF2B5EF4-FFF2-40B4-BE49-F238E27FC236}">
                    <a16:creationId xmlns:a16="http://schemas.microsoft.com/office/drawing/2014/main" id="{B7BBEBDA-6A68-4C5A-A182-51E1079E7395}"/>
                  </a:ext>
                </a:extLst>
              </p:cNvPr>
              <p:cNvPicPr/>
              <p:nvPr/>
            </p:nvPicPr>
            <p:blipFill>
              <a:blip r:embed="rId16"/>
              <a:stretch>
                <a:fillRect/>
              </a:stretch>
            </p:blipFill>
            <p:spPr>
              <a:xfrm>
                <a:off x="10425099" y="904508"/>
                <a:ext cx="642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Freihand 57">
                <a:extLst>
                  <a:ext uri="{FF2B5EF4-FFF2-40B4-BE49-F238E27FC236}">
                    <a16:creationId xmlns:a16="http://schemas.microsoft.com/office/drawing/2014/main" id="{3D40B8F7-E261-4E7F-A66F-095D1AB4D8CD}"/>
                  </a:ext>
                </a:extLst>
              </p14:cNvPr>
              <p14:cNvContentPartPr/>
              <p14:nvPr/>
            </p14:nvContentPartPr>
            <p14:xfrm>
              <a:off x="10701939" y="1193588"/>
              <a:ext cx="42480" cy="227160"/>
            </p14:xfrm>
          </p:contentPart>
        </mc:Choice>
        <mc:Fallback xmlns="">
          <p:pic>
            <p:nvPicPr>
              <p:cNvPr id="58" name="Freihand 57">
                <a:extLst>
                  <a:ext uri="{FF2B5EF4-FFF2-40B4-BE49-F238E27FC236}">
                    <a16:creationId xmlns:a16="http://schemas.microsoft.com/office/drawing/2014/main" id="{3D40B8F7-E261-4E7F-A66F-095D1AB4D8CD}"/>
                  </a:ext>
                </a:extLst>
              </p:cNvPr>
              <p:cNvPicPr/>
              <p:nvPr/>
            </p:nvPicPr>
            <p:blipFill>
              <a:blip r:embed="rId18"/>
              <a:stretch>
                <a:fillRect/>
              </a:stretch>
            </p:blipFill>
            <p:spPr>
              <a:xfrm>
                <a:off x="10697619" y="1189268"/>
                <a:ext cx="51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Freihand 58">
                <a:extLst>
                  <a:ext uri="{FF2B5EF4-FFF2-40B4-BE49-F238E27FC236}">
                    <a16:creationId xmlns:a16="http://schemas.microsoft.com/office/drawing/2014/main" id="{FD1ABE31-841B-478B-B071-6213831FDB7F}"/>
                  </a:ext>
                </a:extLst>
              </p14:cNvPr>
              <p14:cNvContentPartPr/>
              <p14:nvPr/>
            </p14:nvContentPartPr>
            <p14:xfrm>
              <a:off x="10558659" y="1373228"/>
              <a:ext cx="326520" cy="37800"/>
            </p14:xfrm>
          </p:contentPart>
        </mc:Choice>
        <mc:Fallback xmlns="">
          <p:pic>
            <p:nvPicPr>
              <p:cNvPr id="59" name="Freihand 58">
                <a:extLst>
                  <a:ext uri="{FF2B5EF4-FFF2-40B4-BE49-F238E27FC236}">
                    <a16:creationId xmlns:a16="http://schemas.microsoft.com/office/drawing/2014/main" id="{FD1ABE31-841B-478B-B071-6213831FDB7F}"/>
                  </a:ext>
                </a:extLst>
              </p:cNvPr>
              <p:cNvPicPr/>
              <p:nvPr/>
            </p:nvPicPr>
            <p:blipFill>
              <a:blip r:embed="rId20"/>
              <a:stretch>
                <a:fillRect/>
              </a:stretch>
            </p:blipFill>
            <p:spPr>
              <a:xfrm>
                <a:off x="10554339" y="1368908"/>
                <a:ext cx="335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0" name="Freihand 59">
                <a:extLst>
                  <a:ext uri="{FF2B5EF4-FFF2-40B4-BE49-F238E27FC236}">
                    <a16:creationId xmlns:a16="http://schemas.microsoft.com/office/drawing/2014/main" id="{F739A952-DA7C-45B7-95A0-CC17E7113B9C}"/>
                  </a:ext>
                </a:extLst>
              </p14:cNvPr>
              <p14:cNvContentPartPr/>
              <p14:nvPr/>
            </p14:nvContentPartPr>
            <p14:xfrm>
              <a:off x="10547139" y="1191068"/>
              <a:ext cx="350640" cy="18000"/>
            </p14:xfrm>
          </p:contentPart>
        </mc:Choice>
        <mc:Fallback xmlns="">
          <p:pic>
            <p:nvPicPr>
              <p:cNvPr id="60" name="Freihand 59">
                <a:extLst>
                  <a:ext uri="{FF2B5EF4-FFF2-40B4-BE49-F238E27FC236}">
                    <a16:creationId xmlns:a16="http://schemas.microsoft.com/office/drawing/2014/main" id="{F739A952-DA7C-45B7-95A0-CC17E7113B9C}"/>
                  </a:ext>
                </a:extLst>
              </p:cNvPr>
              <p:cNvPicPr/>
              <p:nvPr/>
            </p:nvPicPr>
            <p:blipFill>
              <a:blip r:embed="rId22"/>
              <a:stretch>
                <a:fillRect/>
              </a:stretch>
            </p:blipFill>
            <p:spPr>
              <a:xfrm>
                <a:off x="10542819" y="1186748"/>
                <a:ext cx="359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 name="Freihand 60">
                <a:extLst>
                  <a:ext uri="{FF2B5EF4-FFF2-40B4-BE49-F238E27FC236}">
                    <a16:creationId xmlns:a16="http://schemas.microsoft.com/office/drawing/2014/main" id="{EB81BA68-09D0-4678-8990-D24BDDD755D6}"/>
                  </a:ext>
                </a:extLst>
              </p14:cNvPr>
              <p14:cNvContentPartPr/>
              <p14:nvPr/>
            </p14:nvContentPartPr>
            <p14:xfrm>
              <a:off x="10551099" y="1073348"/>
              <a:ext cx="320760" cy="137520"/>
            </p14:xfrm>
          </p:contentPart>
        </mc:Choice>
        <mc:Fallback xmlns="">
          <p:pic>
            <p:nvPicPr>
              <p:cNvPr id="61" name="Freihand 60">
                <a:extLst>
                  <a:ext uri="{FF2B5EF4-FFF2-40B4-BE49-F238E27FC236}">
                    <a16:creationId xmlns:a16="http://schemas.microsoft.com/office/drawing/2014/main" id="{EB81BA68-09D0-4678-8990-D24BDDD755D6}"/>
                  </a:ext>
                </a:extLst>
              </p:cNvPr>
              <p:cNvPicPr/>
              <p:nvPr/>
            </p:nvPicPr>
            <p:blipFill>
              <a:blip r:embed="rId24"/>
              <a:stretch>
                <a:fillRect/>
              </a:stretch>
            </p:blipFill>
            <p:spPr>
              <a:xfrm>
                <a:off x="10546779" y="1069028"/>
                <a:ext cx="329400" cy="146160"/>
              </a:xfrm>
              <a:prstGeom prst="rect">
                <a:avLst/>
              </a:prstGeom>
            </p:spPr>
          </p:pic>
        </mc:Fallback>
      </mc:AlternateContent>
      <p:grpSp>
        <p:nvGrpSpPr>
          <p:cNvPr id="64" name="Gruppieren 63">
            <a:extLst>
              <a:ext uri="{FF2B5EF4-FFF2-40B4-BE49-F238E27FC236}">
                <a16:creationId xmlns:a16="http://schemas.microsoft.com/office/drawing/2014/main" id="{926E90AA-B598-42A3-8C02-FE7755C3D1C3}"/>
              </a:ext>
            </a:extLst>
          </p:cNvPr>
          <p:cNvGrpSpPr/>
          <p:nvPr/>
        </p:nvGrpSpPr>
        <p:grpSpPr>
          <a:xfrm>
            <a:off x="8359779" y="13508"/>
            <a:ext cx="3651840" cy="937800"/>
            <a:chOff x="8359779" y="13508"/>
            <a:chExt cx="3651840" cy="937800"/>
          </a:xfrm>
        </p:grpSpPr>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AE0614B4-137B-46CC-B3FE-3EB107BFDF62}"/>
                    </a:ext>
                  </a:extLst>
                </p14:cNvPr>
                <p14:cNvContentPartPr/>
                <p14:nvPr/>
              </p14:nvContentPartPr>
              <p14:xfrm>
                <a:off x="8676939" y="285308"/>
                <a:ext cx="135360" cy="130320"/>
              </p14:xfrm>
            </p:contentPart>
          </mc:Choice>
          <mc:Fallback xmlns="">
            <p:pic>
              <p:nvPicPr>
                <p:cNvPr id="11" name="Freihand 10">
                  <a:extLst>
                    <a:ext uri="{FF2B5EF4-FFF2-40B4-BE49-F238E27FC236}">
                      <a16:creationId xmlns:a16="http://schemas.microsoft.com/office/drawing/2014/main" id="{AE0614B4-137B-46CC-B3FE-3EB107BFDF62}"/>
                    </a:ext>
                  </a:extLst>
                </p:cNvPr>
                <p:cNvPicPr/>
                <p:nvPr/>
              </p:nvPicPr>
              <p:blipFill>
                <a:blip r:embed="rId26"/>
                <a:stretch>
                  <a:fillRect/>
                </a:stretch>
              </p:blipFill>
              <p:spPr>
                <a:xfrm>
                  <a:off x="8672619" y="280988"/>
                  <a:ext cx="144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6F596FE3-150F-41CC-9D4B-CB687CDA443B}"/>
                    </a:ext>
                  </a:extLst>
                </p14:cNvPr>
                <p14:cNvContentPartPr/>
                <p14:nvPr/>
              </p14:nvContentPartPr>
              <p14:xfrm>
                <a:off x="8789979" y="300428"/>
                <a:ext cx="84960" cy="227160"/>
              </p14:xfrm>
            </p:contentPart>
          </mc:Choice>
          <mc:Fallback xmlns="">
            <p:pic>
              <p:nvPicPr>
                <p:cNvPr id="12" name="Freihand 11">
                  <a:extLst>
                    <a:ext uri="{FF2B5EF4-FFF2-40B4-BE49-F238E27FC236}">
                      <a16:creationId xmlns:a16="http://schemas.microsoft.com/office/drawing/2014/main" id="{6F596FE3-150F-41CC-9D4B-CB687CDA443B}"/>
                    </a:ext>
                  </a:extLst>
                </p:cNvPr>
                <p:cNvPicPr/>
                <p:nvPr/>
              </p:nvPicPr>
              <p:blipFill>
                <a:blip r:embed="rId28"/>
                <a:stretch>
                  <a:fillRect/>
                </a:stretch>
              </p:blipFill>
              <p:spPr>
                <a:xfrm>
                  <a:off x="8785659" y="296108"/>
                  <a:ext cx="93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59240166-D0C6-40CF-89B8-B989C015A4AE}"/>
                    </a:ext>
                  </a:extLst>
                </p14:cNvPr>
                <p14:cNvContentPartPr/>
                <p14:nvPr/>
              </p14:nvContentPartPr>
              <p14:xfrm>
                <a:off x="9070779" y="311588"/>
                <a:ext cx="218880" cy="12240"/>
              </p14:xfrm>
            </p:contentPart>
          </mc:Choice>
          <mc:Fallback xmlns="">
            <p:pic>
              <p:nvPicPr>
                <p:cNvPr id="14" name="Freihand 13">
                  <a:extLst>
                    <a:ext uri="{FF2B5EF4-FFF2-40B4-BE49-F238E27FC236}">
                      <a16:creationId xmlns:a16="http://schemas.microsoft.com/office/drawing/2014/main" id="{59240166-D0C6-40CF-89B8-B989C015A4AE}"/>
                    </a:ext>
                  </a:extLst>
                </p:cNvPr>
                <p:cNvPicPr/>
                <p:nvPr/>
              </p:nvPicPr>
              <p:blipFill>
                <a:blip r:embed="rId30"/>
                <a:stretch>
                  <a:fillRect/>
                </a:stretch>
              </p:blipFill>
              <p:spPr>
                <a:xfrm>
                  <a:off x="9066459" y="307268"/>
                  <a:ext cx="227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4F58ED82-6EDF-4330-8A5F-650EDED5C9E7}"/>
                    </a:ext>
                  </a:extLst>
                </p14:cNvPr>
                <p14:cNvContentPartPr/>
                <p14:nvPr/>
              </p14:nvContentPartPr>
              <p14:xfrm>
                <a:off x="9122619" y="381068"/>
                <a:ext cx="139320" cy="5400"/>
              </p14:xfrm>
            </p:contentPart>
          </mc:Choice>
          <mc:Fallback xmlns="">
            <p:pic>
              <p:nvPicPr>
                <p:cNvPr id="15" name="Freihand 14">
                  <a:extLst>
                    <a:ext uri="{FF2B5EF4-FFF2-40B4-BE49-F238E27FC236}">
                      <a16:creationId xmlns:a16="http://schemas.microsoft.com/office/drawing/2014/main" id="{4F58ED82-6EDF-4330-8A5F-650EDED5C9E7}"/>
                    </a:ext>
                  </a:extLst>
                </p:cNvPr>
                <p:cNvPicPr/>
                <p:nvPr/>
              </p:nvPicPr>
              <p:blipFill>
                <a:blip r:embed="rId32"/>
                <a:stretch>
                  <a:fillRect/>
                </a:stretch>
              </p:blipFill>
              <p:spPr>
                <a:xfrm>
                  <a:off x="9118299" y="376748"/>
                  <a:ext cx="147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7347E0DD-5B42-48AE-BA14-D0306A491636}"/>
                    </a:ext>
                  </a:extLst>
                </p14:cNvPr>
                <p14:cNvContentPartPr/>
                <p14:nvPr/>
              </p14:nvContentPartPr>
              <p14:xfrm>
                <a:off x="9482979" y="277028"/>
                <a:ext cx="140400" cy="78120"/>
              </p14:xfrm>
            </p:contentPart>
          </mc:Choice>
          <mc:Fallback xmlns="">
            <p:pic>
              <p:nvPicPr>
                <p:cNvPr id="16" name="Freihand 15">
                  <a:extLst>
                    <a:ext uri="{FF2B5EF4-FFF2-40B4-BE49-F238E27FC236}">
                      <a16:creationId xmlns:a16="http://schemas.microsoft.com/office/drawing/2014/main" id="{7347E0DD-5B42-48AE-BA14-D0306A491636}"/>
                    </a:ext>
                  </a:extLst>
                </p:cNvPr>
                <p:cNvPicPr/>
                <p:nvPr/>
              </p:nvPicPr>
              <p:blipFill>
                <a:blip r:embed="rId34"/>
                <a:stretch>
                  <a:fillRect/>
                </a:stretch>
              </p:blipFill>
              <p:spPr>
                <a:xfrm>
                  <a:off x="9478659" y="272708"/>
                  <a:ext cx="149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C841EF42-95A3-416B-BD61-B87BAD7DF87A}"/>
                    </a:ext>
                  </a:extLst>
                </p14:cNvPr>
                <p14:cNvContentPartPr/>
                <p14:nvPr/>
              </p14:nvContentPartPr>
              <p14:xfrm>
                <a:off x="9567939" y="283868"/>
                <a:ext cx="96480" cy="186120"/>
              </p14:xfrm>
            </p:contentPart>
          </mc:Choice>
          <mc:Fallback xmlns="">
            <p:pic>
              <p:nvPicPr>
                <p:cNvPr id="17" name="Freihand 16">
                  <a:extLst>
                    <a:ext uri="{FF2B5EF4-FFF2-40B4-BE49-F238E27FC236}">
                      <a16:creationId xmlns:a16="http://schemas.microsoft.com/office/drawing/2014/main" id="{C841EF42-95A3-416B-BD61-B87BAD7DF87A}"/>
                    </a:ext>
                  </a:extLst>
                </p:cNvPr>
                <p:cNvPicPr/>
                <p:nvPr/>
              </p:nvPicPr>
              <p:blipFill>
                <a:blip r:embed="rId36"/>
                <a:stretch>
                  <a:fillRect/>
                </a:stretch>
              </p:blipFill>
              <p:spPr>
                <a:xfrm>
                  <a:off x="9563619" y="279548"/>
                  <a:ext cx="105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86D86D5F-31CD-4D91-8DA3-75E006E5BA45}"/>
                    </a:ext>
                  </a:extLst>
                </p14:cNvPr>
                <p14:cNvContentPartPr/>
                <p14:nvPr/>
              </p14:nvContentPartPr>
              <p14:xfrm>
                <a:off x="9784299" y="186668"/>
                <a:ext cx="32040" cy="133560"/>
              </p14:xfrm>
            </p:contentPart>
          </mc:Choice>
          <mc:Fallback xmlns="">
            <p:pic>
              <p:nvPicPr>
                <p:cNvPr id="18" name="Freihand 17">
                  <a:extLst>
                    <a:ext uri="{FF2B5EF4-FFF2-40B4-BE49-F238E27FC236}">
                      <a16:creationId xmlns:a16="http://schemas.microsoft.com/office/drawing/2014/main" id="{86D86D5F-31CD-4D91-8DA3-75E006E5BA45}"/>
                    </a:ext>
                  </a:extLst>
                </p:cNvPr>
                <p:cNvPicPr/>
                <p:nvPr/>
              </p:nvPicPr>
              <p:blipFill>
                <a:blip r:embed="rId38"/>
                <a:stretch>
                  <a:fillRect/>
                </a:stretch>
              </p:blipFill>
              <p:spPr>
                <a:xfrm>
                  <a:off x="9779979" y="182348"/>
                  <a:ext cx="40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20E13470-B34B-4CF1-97C4-21BF3BB9F712}"/>
                    </a:ext>
                  </a:extLst>
                </p14:cNvPr>
                <p14:cNvContentPartPr/>
                <p14:nvPr/>
              </p14:nvContentPartPr>
              <p14:xfrm>
                <a:off x="9694659" y="189548"/>
                <a:ext cx="197640" cy="133920"/>
              </p14:xfrm>
            </p:contentPart>
          </mc:Choice>
          <mc:Fallback xmlns="">
            <p:pic>
              <p:nvPicPr>
                <p:cNvPr id="19" name="Freihand 18">
                  <a:extLst>
                    <a:ext uri="{FF2B5EF4-FFF2-40B4-BE49-F238E27FC236}">
                      <a16:creationId xmlns:a16="http://schemas.microsoft.com/office/drawing/2014/main" id="{20E13470-B34B-4CF1-97C4-21BF3BB9F712}"/>
                    </a:ext>
                  </a:extLst>
                </p:cNvPr>
                <p:cNvPicPr/>
                <p:nvPr/>
              </p:nvPicPr>
              <p:blipFill>
                <a:blip r:embed="rId40"/>
                <a:stretch>
                  <a:fillRect/>
                </a:stretch>
              </p:blipFill>
              <p:spPr>
                <a:xfrm>
                  <a:off x="9690339" y="185228"/>
                  <a:ext cx="206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8FADC2C9-1A90-486E-A7E0-68A1CCA61E8D}"/>
                    </a:ext>
                  </a:extLst>
                </p14:cNvPr>
                <p14:cNvContentPartPr/>
                <p14:nvPr/>
              </p14:nvContentPartPr>
              <p14:xfrm>
                <a:off x="9914979" y="318428"/>
                <a:ext cx="248040" cy="10080"/>
              </p14:xfrm>
            </p:contentPart>
          </mc:Choice>
          <mc:Fallback xmlns="">
            <p:pic>
              <p:nvPicPr>
                <p:cNvPr id="20" name="Freihand 19">
                  <a:extLst>
                    <a:ext uri="{FF2B5EF4-FFF2-40B4-BE49-F238E27FC236}">
                      <a16:creationId xmlns:a16="http://schemas.microsoft.com/office/drawing/2014/main" id="{8FADC2C9-1A90-486E-A7E0-68A1CCA61E8D}"/>
                    </a:ext>
                  </a:extLst>
                </p:cNvPr>
                <p:cNvPicPr/>
                <p:nvPr/>
              </p:nvPicPr>
              <p:blipFill>
                <a:blip r:embed="rId42"/>
                <a:stretch>
                  <a:fillRect/>
                </a:stretch>
              </p:blipFill>
              <p:spPr>
                <a:xfrm>
                  <a:off x="9910659" y="314108"/>
                  <a:ext cx="256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C432FB0F-F753-4B88-B28C-729C49873674}"/>
                    </a:ext>
                  </a:extLst>
                </p14:cNvPr>
                <p14:cNvContentPartPr/>
                <p14:nvPr/>
              </p14:nvContentPartPr>
              <p14:xfrm>
                <a:off x="9948099" y="360188"/>
                <a:ext cx="206280" cy="19800"/>
              </p14:xfrm>
            </p:contentPart>
          </mc:Choice>
          <mc:Fallback xmlns="">
            <p:pic>
              <p:nvPicPr>
                <p:cNvPr id="21" name="Freihand 20">
                  <a:extLst>
                    <a:ext uri="{FF2B5EF4-FFF2-40B4-BE49-F238E27FC236}">
                      <a16:creationId xmlns:a16="http://schemas.microsoft.com/office/drawing/2014/main" id="{C432FB0F-F753-4B88-B28C-729C49873674}"/>
                    </a:ext>
                  </a:extLst>
                </p:cNvPr>
                <p:cNvPicPr/>
                <p:nvPr/>
              </p:nvPicPr>
              <p:blipFill>
                <a:blip r:embed="rId44"/>
                <a:stretch>
                  <a:fillRect/>
                </a:stretch>
              </p:blipFill>
              <p:spPr>
                <a:xfrm>
                  <a:off x="9943779" y="355868"/>
                  <a:ext cx="214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4E584E64-DE74-449C-B536-20F839250C76}"/>
                    </a:ext>
                  </a:extLst>
                </p14:cNvPr>
                <p14:cNvContentPartPr/>
                <p14:nvPr/>
              </p14:nvContentPartPr>
              <p14:xfrm>
                <a:off x="10317099" y="252548"/>
                <a:ext cx="116280" cy="92160"/>
              </p14:xfrm>
            </p:contentPart>
          </mc:Choice>
          <mc:Fallback xmlns="">
            <p:pic>
              <p:nvPicPr>
                <p:cNvPr id="24" name="Freihand 23">
                  <a:extLst>
                    <a:ext uri="{FF2B5EF4-FFF2-40B4-BE49-F238E27FC236}">
                      <a16:creationId xmlns:a16="http://schemas.microsoft.com/office/drawing/2014/main" id="{4E584E64-DE74-449C-B536-20F839250C76}"/>
                    </a:ext>
                  </a:extLst>
                </p:cNvPr>
                <p:cNvPicPr/>
                <p:nvPr/>
              </p:nvPicPr>
              <p:blipFill>
                <a:blip r:embed="rId46"/>
                <a:stretch>
                  <a:fillRect/>
                </a:stretch>
              </p:blipFill>
              <p:spPr>
                <a:xfrm>
                  <a:off x="10312779" y="248228"/>
                  <a:ext cx="124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185103B1-0BB5-4587-825F-56E1A75F3B7C}"/>
                    </a:ext>
                  </a:extLst>
                </p14:cNvPr>
                <p14:cNvContentPartPr/>
                <p14:nvPr/>
              </p14:nvContentPartPr>
              <p14:xfrm>
                <a:off x="10630659" y="271628"/>
                <a:ext cx="12960" cy="137520"/>
              </p14:xfrm>
            </p:contentPart>
          </mc:Choice>
          <mc:Fallback xmlns="">
            <p:pic>
              <p:nvPicPr>
                <p:cNvPr id="25" name="Freihand 24">
                  <a:extLst>
                    <a:ext uri="{FF2B5EF4-FFF2-40B4-BE49-F238E27FC236}">
                      <a16:creationId xmlns:a16="http://schemas.microsoft.com/office/drawing/2014/main" id="{185103B1-0BB5-4587-825F-56E1A75F3B7C}"/>
                    </a:ext>
                  </a:extLst>
                </p:cNvPr>
                <p:cNvPicPr/>
                <p:nvPr/>
              </p:nvPicPr>
              <p:blipFill>
                <a:blip r:embed="rId48"/>
                <a:stretch>
                  <a:fillRect/>
                </a:stretch>
              </p:blipFill>
              <p:spPr>
                <a:xfrm>
                  <a:off x="10626339" y="267308"/>
                  <a:ext cx="21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CCE2203A-50D3-4879-B542-855E1916CCE2}"/>
                    </a:ext>
                  </a:extLst>
                </p14:cNvPr>
                <p14:cNvContentPartPr/>
                <p14:nvPr/>
              </p14:nvContentPartPr>
              <p14:xfrm>
                <a:off x="10577019" y="326348"/>
                <a:ext cx="181800" cy="4320"/>
              </p14:xfrm>
            </p:contentPart>
          </mc:Choice>
          <mc:Fallback xmlns="">
            <p:pic>
              <p:nvPicPr>
                <p:cNvPr id="26" name="Freihand 25">
                  <a:extLst>
                    <a:ext uri="{FF2B5EF4-FFF2-40B4-BE49-F238E27FC236}">
                      <a16:creationId xmlns:a16="http://schemas.microsoft.com/office/drawing/2014/main" id="{CCE2203A-50D3-4879-B542-855E1916CCE2}"/>
                    </a:ext>
                  </a:extLst>
                </p:cNvPr>
                <p:cNvPicPr/>
                <p:nvPr/>
              </p:nvPicPr>
              <p:blipFill>
                <a:blip r:embed="rId50"/>
                <a:stretch>
                  <a:fillRect/>
                </a:stretch>
              </p:blipFill>
              <p:spPr>
                <a:xfrm>
                  <a:off x="10572699" y="322028"/>
                  <a:ext cx="190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D6FAE6C1-3995-410B-BE0F-B49112C4144C}"/>
                    </a:ext>
                  </a:extLst>
                </p14:cNvPr>
                <p14:cNvContentPartPr/>
                <p14:nvPr/>
              </p14:nvContentPartPr>
              <p14:xfrm>
                <a:off x="10782219" y="265868"/>
                <a:ext cx="171720" cy="124560"/>
              </p14:xfrm>
            </p:contentPart>
          </mc:Choice>
          <mc:Fallback xmlns="">
            <p:pic>
              <p:nvPicPr>
                <p:cNvPr id="27" name="Freihand 26">
                  <a:extLst>
                    <a:ext uri="{FF2B5EF4-FFF2-40B4-BE49-F238E27FC236}">
                      <a16:creationId xmlns:a16="http://schemas.microsoft.com/office/drawing/2014/main" id="{D6FAE6C1-3995-410B-BE0F-B49112C4144C}"/>
                    </a:ext>
                  </a:extLst>
                </p:cNvPr>
                <p:cNvPicPr/>
                <p:nvPr/>
              </p:nvPicPr>
              <p:blipFill>
                <a:blip r:embed="rId52"/>
                <a:stretch>
                  <a:fillRect/>
                </a:stretch>
              </p:blipFill>
              <p:spPr>
                <a:xfrm>
                  <a:off x="10777899" y="261548"/>
                  <a:ext cx="18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C6E7FB8B-57F0-4E7E-93B2-4F956936CDA9}"/>
                    </a:ext>
                  </a:extLst>
                </p14:cNvPr>
                <p14:cNvContentPartPr/>
                <p14:nvPr/>
              </p14:nvContentPartPr>
              <p14:xfrm>
                <a:off x="10790499" y="248948"/>
                <a:ext cx="352080" cy="114840"/>
              </p14:xfrm>
            </p:contentPart>
          </mc:Choice>
          <mc:Fallback xmlns="">
            <p:pic>
              <p:nvPicPr>
                <p:cNvPr id="28" name="Freihand 27">
                  <a:extLst>
                    <a:ext uri="{FF2B5EF4-FFF2-40B4-BE49-F238E27FC236}">
                      <a16:creationId xmlns:a16="http://schemas.microsoft.com/office/drawing/2014/main" id="{C6E7FB8B-57F0-4E7E-93B2-4F956936CDA9}"/>
                    </a:ext>
                  </a:extLst>
                </p:cNvPr>
                <p:cNvPicPr/>
                <p:nvPr/>
              </p:nvPicPr>
              <p:blipFill>
                <a:blip r:embed="rId54"/>
                <a:stretch>
                  <a:fillRect/>
                </a:stretch>
              </p:blipFill>
              <p:spPr>
                <a:xfrm>
                  <a:off x="10786179" y="244628"/>
                  <a:ext cx="360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9DE16B80-A7D9-42D6-8179-8B8C565D59BA}"/>
                    </a:ext>
                  </a:extLst>
                </p14:cNvPr>
                <p14:cNvContentPartPr/>
                <p14:nvPr/>
              </p14:nvContentPartPr>
              <p14:xfrm>
                <a:off x="11046819" y="301868"/>
                <a:ext cx="127080" cy="9360"/>
              </p14:xfrm>
            </p:contentPart>
          </mc:Choice>
          <mc:Fallback xmlns="">
            <p:pic>
              <p:nvPicPr>
                <p:cNvPr id="29" name="Freihand 28">
                  <a:extLst>
                    <a:ext uri="{FF2B5EF4-FFF2-40B4-BE49-F238E27FC236}">
                      <a16:creationId xmlns:a16="http://schemas.microsoft.com/office/drawing/2014/main" id="{9DE16B80-A7D9-42D6-8179-8B8C565D59BA}"/>
                    </a:ext>
                  </a:extLst>
                </p:cNvPr>
                <p:cNvPicPr/>
                <p:nvPr/>
              </p:nvPicPr>
              <p:blipFill>
                <a:blip r:embed="rId56"/>
                <a:stretch>
                  <a:fillRect/>
                </a:stretch>
              </p:blipFill>
              <p:spPr>
                <a:xfrm>
                  <a:off x="11042499" y="297548"/>
                  <a:ext cx="135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E7A0A77F-6BDA-4E41-8A4D-F7D284A6D931}"/>
                    </a:ext>
                  </a:extLst>
                </p14:cNvPr>
                <p14:cNvContentPartPr/>
                <p14:nvPr/>
              </p14:nvContentPartPr>
              <p14:xfrm>
                <a:off x="11226099" y="223748"/>
                <a:ext cx="159480" cy="207720"/>
              </p14:xfrm>
            </p:contentPart>
          </mc:Choice>
          <mc:Fallback xmlns="">
            <p:pic>
              <p:nvPicPr>
                <p:cNvPr id="30" name="Freihand 29">
                  <a:extLst>
                    <a:ext uri="{FF2B5EF4-FFF2-40B4-BE49-F238E27FC236}">
                      <a16:creationId xmlns:a16="http://schemas.microsoft.com/office/drawing/2014/main" id="{E7A0A77F-6BDA-4E41-8A4D-F7D284A6D931}"/>
                    </a:ext>
                  </a:extLst>
                </p:cNvPr>
                <p:cNvPicPr/>
                <p:nvPr/>
              </p:nvPicPr>
              <p:blipFill>
                <a:blip r:embed="rId58"/>
                <a:stretch>
                  <a:fillRect/>
                </a:stretch>
              </p:blipFill>
              <p:spPr>
                <a:xfrm>
                  <a:off x="11221779" y="219428"/>
                  <a:ext cx="168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ECFDE5CF-ABEF-4B0D-A411-98086F05A5D6}"/>
                    </a:ext>
                  </a:extLst>
                </p14:cNvPr>
                <p14:cNvContentPartPr/>
                <p14:nvPr/>
              </p14:nvContentPartPr>
              <p14:xfrm>
                <a:off x="11614899" y="172628"/>
                <a:ext cx="36720" cy="280080"/>
              </p14:xfrm>
            </p:contentPart>
          </mc:Choice>
          <mc:Fallback xmlns="">
            <p:pic>
              <p:nvPicPr>
                <p:cNvPr id="32" name="Freihand 31">
                  <a:extLst>
                    <a:ext uri="{FF2B5EF4-FFF2-40B4-BE49-F238E27FC236}">
                      <a16:creationId xmlns:a16="http://schemas.microsoft.com/office/drawing/2014/main" id="{ECFDE5CF-ABEF-4B0D-A411-98086F05A5D6}"/>
                    </a:ext>
                  </a:extLst>
                </p:cNvPr>
                <p:cNvPicPr/>
                <p:nvPr/>
              </p:nvPicPr>
              <p:blipFill>
                <a:blip r:embed="rId60"/>
                <a:stretch>
                  <a:fillRect/>
                </a:stretch>
              </p:blipFill>
              <p:spPr>
                <a:xfrm>
                  <a:off x="11610579" y="168308"/>
                  <a:ext cx="45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946A5881-D12D-47F2-95BF-94E8B5EFB8C2}"/>
                    </a:ext>
                  </a:extLst>
                </p14:cNvPr>
                <p14:cNvContentPartPr/>
                <p14:nvPr/>
              </p14:nvContentPartPr>
              <p14:xfrm>
                <a:off x="11750619" y="313028"/>
                <a:ext cx="99720" cy="26280"/>
              </p14:xfrm>
            </p:contentPart>
          </mc:Choice>
          <mc:Fallback xmlns="">
            <p:pic>
              <p:nvPicPr>
                <p:cNvPr id="33" name="Freihand 32">
                  <a:extLst>
                    <a:ext uri="{FF2B5EF4-FFF2-40B4-BE49-F238E27FC236}">
                      <a16:creationId xmlns:a16="http://schemas.microsoft.com/office/drawing/2014/main" id="{946A5881-D12D-47F2-95BF-94E8B5EFB8C2}"/>
                    </a:ext>
                  </a:extLst>
                </p:cNvPr>
                <p:cNvPicPr/>
                <p:nvPr/>
              </p:nvPicPr>
              <p:blipFill>
                <a:blip r:embed="rId62"/>
                <a:stretch>
                  <a:fillRect/>
                </a:stretch>
              </p:blipFill>
              <p:spPr>
                <a:xfrm>
                  <a:off x="11746299" y="308708"/>
                  <a:ext cx="108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420BDDF2-DFD0-4DB2-BBCE-6777F22825C2}"/>
                    </a:ext>
                  </a:extLst>
                </p14:cNvPr>
                <p14:cNvContentPartPr/>
                <p14:nvPr/>
              </p14:nvContentPartPr>
              <p14:xfrm>
                <a:off x="11860779" y="255788"/>
                <a:ext cx="150840" cy="137880"/>
              </p14:xfrm>
            </p:contentPart>
          </mc:Choice>
          <mc:Fallback xmlns="">
            <p:pic>
              <p:nvPicPr>
                <p:cNvPr id="34" name="Freihand 33">
                  <a:extLst>
                    <a:ext uri="{FF2B5EF4-FFF2-40B4-BE49-F238E27FC236}">
                      <a16:creationId xmlns:a16="http://schemas.microsoft.com/office/drawing/2014/main" id="{420BDDF2-DFD0-4DB2-BBCE-6777F22825C2}"/>
                    </a:ext>
                  </a:extLst>
                </p:cNvPr>
                <p:cNvPicPr/>
                <p:nvPr/>
              </p:nvPicPr>
              <p:blipFill>
                <a:blip r:embed="rId64"/>
                <a:stretch>
                  <a:fillRect/>
                </a:stretch>
              </p:blipFill>
              <p:spPr>
                <a:xfrm>
                  <a:off x="11856459" y="251468"/>
                  <a:ext cx="159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CC69C8BE-1CFC-45BD-82B9-F7AE40A56A3D}"/>
                    </a:ext>
                  </a:extLst>
                </p14:cNvPr>
                <p14:cNvContentPartPr/>
                <p14:nvPr/>
              </p14:nvContentPartPr>
              <p14:xfrm>
                <a:off x="9133419" y="740708"/>
                <a:ext cx="141840" cy="82080"/>
              </p14:xfrm>
            </p:contentPart>
          </mc:Choice>
          <mc:Fallback xmlns="">
            <p:pic>
              <p:nvPicPr>
                <p:cNvPr id="36" name="Freihand 35">
                  <a:extLst>
                    <a:ext uri="{FF2B5EF4-FFF2-40B4-BE49-F238E27FC236}">
                      <a16:creationId xmlns:a16="http://schemas.microsoft.com/office/drawing/2014/main" id="{CC69C8BE-1CFC-45BD-82B9-F7AE40A56A3D}"/>
                    </a:ext>
                  </a:extLst>
                </p:cNvPr>
                <p:cNvPicPr/>
                <p:nvPr/>
              </p:nvPicPr>
              <p:blipFill>
                <a:blip r:embed="rId66"/>
                <a:stretch>
                  <a:fillRect/>
                </a:stretch>
              </p:blipFill>
              <p:spPr>
                <a:xfrm>
                  <a:off x="9129099" y="736388"/>
                  <a:ext cx="150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7B08B9D7-FB78-4016-A8B9-D238FF2FBEB8}"/>
                    </a:ext>
                  </a:extLst>
                </p14:cNvPr>
                <p14:cNvContentPartPr/>
                <p14:nvPr/>
              </p14:nvContentPartPr>
              <p14:xfrm>
                <a:off x="9219819" y="751508"/>
                <a:ext cx="68040" cy="199800"/>
              </p14:xfrm>
            </p:contentPart>
          </mc:Choice>
          <mc:Fallback xmlns="">
            <p:pic>
              <p:nvPicPr>
                <p:cNvPr id="37" name="Freihand 36">
                  <a:extLst>
                    <a:ext uri="{FF2B5EF4-FFF2-40B4-BE49-F238E27FC236}">
                      <a16:creationId xmlns:a16="http://schemas.microsoft.com/office/drawing/2014/main" id="{7B08B9D7-FB78-4016-A8B9-D238FF2FBEB8}"/>
                    </a:ext>
                  </a:extLst>
                </p:cNvPr>
                <p:cNvPicPr/>
                <p:nvPr/>
              </p:nvPicPr>
              <p:blipFill>
                <a:blip r:embed="rId68"/>
                <a:stretch>
                  <a:fillRect/>
                </a:stretch>
              </p:blipFill>
              <p:spPr>
                <a:xfrm>
                  <a:off x="9215499" y="747188"/>
                  <a:ext cx="766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98DCDF5C-E3D0-4085-B8F0-09060247D04D}"/>
                    </a:ext>
                  </a:extLst>
                </p14:cNvPr>
                <p14:cNvContentPartPr/>
                <p14:nvPr/>
              </p14:nvContentPartPr>
              <p14:xfrm>
                <a:off x="9394059" y="794348"/>
                <a:ext cx="177480" cy="11160"/>
              </p14:xfrm>
            </p:contentPart>
          </mc:Choice>
          <mc:Fallback xmlns="">
            <p:pic>
              <p:nvPicPr>
                <p:cNvPr id="39" name="Freihand 38">
                  <a:extLst>
                    <a:ext uri="{FF2B5EF4-FFF2-40B4-BE49-F238E27FC236}">
                      <a16:creationId xmlns:a16="http://schemas.microsoft.com/office/drawing/2014/main" id="{98DCDF5C-E3D0-4085-B8F0-09060247D04D}"/>
                    </a:ext>
                  </a:extLst>
                </p:cNvPr>
                <p:cNvPicPr/>
                <p:nvPr/>
              </p:nvPicPr>
              <p:blipFill>
                <a:blip r:embed="rId70"/>
                <a:stretch>
                  <a:fillRect/>
                </a:stretch>
              </p:blipFill>
              <p:spPr>
                <a:xfrm>
                  <a:off x="9389739" y="790028"/>
                  <a:ext cx="186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041E9ED4-301F-4FCF-B73E-6F4948DDF29D}"/>
                    </a:ext>
                  </a:extLst>
                </p14:cNvPr>
                <p14:cNvContentPartPr/>
                <p14:nvPr/>
              </p14:nvContentPartPr>
              <p14:xfrm>
                <a:off x="9680979" y="733508"/>
                <a:ext cx="175320" cy="95400"/>
              </p14:xfrm>
            </p:contentPart>
          </mc:Choice>
          <mc:Fallback xmlns="">
            <p:pic>
              <p:nvPicPr>
                <p:cNvPr id="41" name="Freihand 40">
                  <a:extLst>
                    <a:ext uri="{FF2B5EF4-FFF2-40B4-BE49-F238E27FC236}">
                      <a16:creationId xmlns:a16="http://schemas.microsoft.com/office/drawing/2014/main" id="{041E9ED4-301F-4FCF-B73E-6F4948DDF29D}"/>
                    </a:ext>
                  </a:extLst>
                </p:cNvPr>
                <p:cNvPicPr/>
                <p:nvPr/>
              </p:nvPicPr>
              <p:blipFill>
                <a:blip r:embed="rId72"/>
                <a:stretch>
                  <a:fillRect/>
                </a:stretch>
              </p:blipFill>
              <p:spPr>
                <a:xfrm>
                  <a:off x="9676659" y="729188"/>
                  <a:ext cx="183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F45F0186-AEA0-4103-9BA6-1BE1BE0A81D6}"/>
                    </a:ext>
                  </a:extLst>
                </p14:cNvPr>
                <p14:cNvContentPartPr/>
                <p14:nvPr/>
              </p14:nvContentPartPr>
              <p14:xfrm>
                <a:off x="10053219" y="766988"/>
                <a:ext cx="189720" cy="5760"/>
              </p14:xfrm>
            </p:contentPart>
          </mc:Choice>
          <mc:Fallback xmlns="">
            <p:pic>
              <p:nvPicPr>
                <p:cNvPr id="43" name="Freihand 42">
                  <a:extLst>
                    <a:ext uri="{FF2B5EF4-FFF2-40B4-BE49-F238E27FC236}">
                      <a16:creationId xmlns:a16="http://schemas.microsoft.com/office/drawing/2014/main" id="{F45F0186-AEA0-4103-9BA6-1BE1BE0A81D6}"/>
                    </a:ext>
                  </a:extLst>
                </p:cNvPr>
                <p:cNvPicPr/>
                <p:nvPr/>
              </p:nvPicPr>
              <p:blipFill>
                <a:blip r:embed="rId74"/>
                <a:stretch>
                  <a:fillRect/>
                </a:stretch>
              </p:blipFill>
              <p:spPr>
                <a:xfrm>
                  <a:off x="10048899" y="762668"/>
                  <a:ext cx="198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24F2A4C-7034-40A7-9345-3368315BFA29}"/>
                    </a:ext>
                  </a:extLst>
                </p14:cNvPr>
                <p14:cNvContentPartPr/>
                <p14:nvPr/>
              </p14:nvContentPartPr>
              <p14:xfrm>
                <a:off x="10091739" y="809468"/>
                <a:ext cx="195840" cy="7920"/>
              </p14:xfrm>
            </p:contentPart>
          </mc:Choice>
          <mc:Fallback xmlns="">
            <p:pic>
              <p:nvPicPr>
                <p:cNvPr id="44" name="Freihand 43">
                  <a:extLst>
                    <a:ext uri="{FF2B5EF4-FFF2-40B4-BE49-F238E27FC236}">
                      <a16:creationId xmlns:a16="http://schemas.microsoft.com/office/drawing/2014/main" id="{124F2A4C-7034-40A7-9345-3368315BFA29}"/>
                    </a:ext>
                  </a:extLst>
                </p:cNvPr>
                <p:cNvPicPr/>
                <p:nvPr/>
              </p:nvPicPr>
              <p:blipFill>
                <a:blip r:embed="rId76"/>
                <a:stretch>
                  <a:fillRect/>
                </a:stretch>
              </p:blipFill>
              <p:spPr>
                <a:xfrm>
                  <a:off x="10087419" y="805148"/>
                  <a:ext cx="204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08C1E4E2-D021-447E-B3EB-09BABD758C19}"/>
                    </a:ext>
                  </a:extLst>
                </p14:cNvPr>
                <p14:cNvContentPartPr/>
                <p14:nvPr/>
              </p14:nvContentPartPr>
              <p14:xfrm>
                <a:off x="10568739" y="732788"/>
                <a:ext cx="11880" cy="98280"/>
              </p14:xfrm>
            </p:contentPart>
          </mc:Choice>
          <mc:Fallback xmlns="">
            <p:pic>
              <p:nvPicPr>
                <p:cNvPr id="45" name="Freihand 44">
                  <a:extLst>
                    <a:ext uri="{FF2B5EF4-FFF2-40B4-BE49-F238E27FC236}">
                      <a16:creationId xmlns:a16="http://schemas.microsoft.com/office/drawing/2014/main" id="{08C1E4E2-D021-447E-B3EB-09BABD758C19}"/>
                    </a:ext>
                  </a:extLst>
                </p:cNvPr>
                <p:cNvPicPr/>
                <p:nvPr/>
              </p:nvPicPr>
              <p:blipFill>
                <a:blip r:embed="rId78"/>
                <a:stretch>
                  <a:fillRect/>
                </a:stretch>
              </p:blipFill>
              <p:spPr>
                <a:xfrm>
                  <a:off x="10564419" y="728468"/>
                  <a:ext cx="20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50F331A3-E644-4EA4-830F-604CA9E0618E}"/>
                    </a:ext>
                  </a:extLst>
                </p14:cNvPr>
                <p14:cNvContentPartPr/>
                <p14:nvPr/>
              </p14:nvContentPartPr>
              <p14:xfrm>
                <a:off x="10456059" y="707588"/>
                <a:ext cx="205560" cy="138240"/>
              </p14:xfrm>
            </p:contentPart>
          </mc:Choice>
          <mc:Fallback xmlns="">
            <p:pic>
              <p:nvPicPr>
                <p:cNvPr id="46" name="Freihand 45">
                  <a:extLst>
                    <a:ext uri="{FF2B5EF4-FFF2-40B4-BE49-F238E27FC236}">
                      <a16:creationId xmlns:a16="http://schemas.microsoft.com/office/drawing/2014/main" id="{50F331A3-E644-4EA4-830F-604CA9E0618E}"/>
                    </a:ext>
                  </a:extLst>
                </p:cNvPr>
                <p:cNvPicPr/>
                <p:nvPr/>
              </p:nvPicPr>
              <p:blipFill>
                <a:blip r:embed="rId80"/>
                <a:stretch>
                  <a:fillRect/>
                </a:stretch>
              </p:blipFill>
              <p:spPr>
                <a:xfrm>
                  <a:off x="10451739" y="703268"/>
                  <a:ext cx="214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8C58A870-B0E1-46AE-8C1E-AFAADC3FCC5E}"/>
                    </a:ext>
                  </a:extLst>
                </p14:cNvPr>
                <p14:cNvContentPartPr/>
                <p14:nvPr/>
              </p14:nvContentPartPr>
              <p14:xfrm>
                <a:off x="10741539" y="711908"/>
                <a:ext cx="156600" cy="144720"/>
              </p14:xfrm>
            </p:contentPart>
          </mc:Choice>
          <mc:Fallback xmlns="">
            <p:pic>
              <p:nvPicPr>
                <p:cNvPr id="47" name="Freihand 46">
                  <a:extLst>
                    <a:ext uri="{FF2B5EF4-FFF2-40B4-BE49-F238E27FC236}">
                      <a16:creationId xmlns:a16="http://schemas.microsoft.com/office/drawing/2014/main" id="{8C58A870-B0E1-46AE-8C1E-AFAADC3FCC5E}"/>
                    </a:ext>
                  </a:extLst>
                </p:cNvPr>
                <p:cNvPicPr/>
                <p:nvPr/>
              </p:nvPicPr>
              <p:blipFill>
                <a:blip r:embed="rId82"/>
                <a:stretch>
                  <a:fillRect/>
                </a:stretch>
              </p:blipFill>
              <p:spPr>
                <a:xfrm>
                  <a:off x="10737219" y="707588"/>
                  <a:ext cx="165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2F34831-BE86-469B-AF9F-36F9A6850214}"/>
                    </a:ext>
                  </a:extLst>
                </p14:cNvPr>
                <p14:cNvContentPartPr/>
                <p14:nvPr/>
              </p14:nvContentPartPr>
              <p14:xfrm>
                <a:off x="10924779" y="706148"/>
                <a:ext cx="134280" cy="198360"/>
              </p14:xfrm>
            </p:contentPart>
          </mc:Choice>
          <mc:Fallback xmlns="">
            <p:pic>
              <p:nvPicPr>
                <p:cNvPr id="48" name="Freihand 47">
                  <a:extLst>
                    <a:ext uri="{FF2B5EF4-FFF2-40B4-BE49-F238E27FC236}">
                      <a16:creationId xmlns:a16="http://schemas.microsoft.com/office/drawing/2014/main" id="{72F34831-BE86-469B-AF9F-36F9A6850214}"/>
                    </a:ext>
                  </a:extLst>
                </p:cNvPr>
                <p:cNvPicPr/>
                <p:nvPr/>
              </p:nvPicPr>
              <p:blipFill>
                <a:blip r:embed="rId84"/>
                <a:stretch>
                  <a:fillRect/>
                </a:stretch>
              </p:blipFill>
              <p:spPr>
                <a:xfrm>
                  <a:off x="10920459" y="701828"/>
                  <a:ext cx="142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8FF77293-2DA8-4FBB-A875-C9710BBAE447}"/>
                    </a:ext>
                  </a:extLst>
                </p14:cNvPr>
                <p14:cNvContentPartPr/>
                <p14:nvPr/>
              </p14:nvContentPartPr>
              <p14:xfrm>
                <a:off x="8359779" y="13508"/>
                <a:ext cx="1914480" cy="657360"/>
              </p14:xfrm>
            </p:contentPart>
          </mc:Choice>
          <mc:Fallback xmlns="">
            <p:pic>
              <p:nvPicPr>
                <p:cNvPr id="63" name="Freihand 62">
                  <a:extLst>
                    <a:ext uri="{FF2B5EF4-FFF2-40B4-BE49-F238E27FC236}">
                      <a16:creationId xmlns:a16="http://schemas.microsoft.com/office/drawing/2014/main" id="{8FF77293-2DA8-4FBB-A875-C9710BBAE447}"/>
                    </a:ext>
                  </a:extLst>
                </p:cNvPr>
                <p:cNvPicPr/>
                <p:nvPr/>
              </p:nvPicPr>
              <p:blipFill>
                <a:blip r:embed="rId86"/>
                <a:stretch>
                  <a:fillRect/>
                </a:stretch>
              </p:blipFill>
              <p:spPr>
                <a:xfrm>
                  <a:off x="8355459" y="9188"/>
                  <a:ext cx="1923120" cy="666000"/>
                </a:xfrm>
                <a:prstGeom prst="rect">
                  <a:avLst/>
                </a:prstGeom>
              </p:spPr>
            </p:pic>
          </mc:Fallback>
        </mc:AlternateContent>
      </p:grpSp>
      <p:grpSp>
        <p:nvGrpSpPr>
          <p:cNvPr id="67" name="Gruppieren 66">
            <a:extLst>
              <a:ext uri="{FF2B5EF4-FFF2-40B4-BE49-F238E27FC236}">
                <a16:creationId xmlns:a16="http://schemas.microsoft.com/office/drawing/2014/main" id="{33A1F21A-2B22-4128-9D97-FBF3CE2A10E0}"/>
              </a:ext>
            </a:extLst>
          </p:cNvPr>
          <p:cNvGrpSpPr/>
          <p:nvPr/>
        </p:nvGrpSpPr>
        <p:grpSpPr>
          <a:xfrm>
            <a:off x="471099" y="592357"/>
            <a:ext cx="3489840" cy="1022400"/>
            <a:chOff x="471099" y="592357"/>
            <a:chExt cx="3489840" cy="1022400"/>
          </a:xfrm>
        </p:grpSpPr>
        <mc:AlternateContent xmlns:mc="http://schemas.openxmlformats.org/markup-compatibility/2006" xmlns:p14="http://schemas.microsoft.com/office/powerpoint/2010/main">
          <mc:Choice Requires="p14">
            <p:contentPart p14:bwMode="auto" r:id="rId87">
              <p14:nvContentPartPr>
                <p14:cNvPr id="65" name="Freihand 64">
                  <a:extLst>
                    <a:ext uri="{FF2B5EF4-FFF2-40B4-BE49-F238E27FC236}">
                      <a16:creationId xmlns:a16="http://schemas.microsoft.com/office/drawing/2014/main" id="{A75F0AC2-C8B2-4CE0-BF40-0A674E938716}"/>
                    </a:ext>
                  </a:extLst>
                </p14:cNvPr>
                <p14:cNvContentPartPr/>
                <p14:nvPr/>
              </p14:nvContentPartPr>
              <p14:xfrm>
                <a:off x="2798859" y="652477"/>
                <a:ext cx="585360" cy="180720"/>
              </p14:xfrm>
            </p:contentPart>
          </mc:Choice>
          <mc:Fallback xmlns="">
            <p:pic>
              <p:nvPicPr>
                <p:cNvPr id="65" name="Freihand 64">
                  <a:extLst>
                    <a:ext uri="{FF2B5EF4-FFF2-40B4-BE49-F238E27FC236}">
                      <a16:creationId xmlns:a16="http://schemas.microsoft.com/office/drawing/2014/main" id="{A75F0AC2-C8B2-4CE0-BF40-0A674E938716}"/>
                    </a:ext>
                  </a:extLst>
                </p:cNvPr>
                <p:cNvPicPr/>
                <p:nvPr/>
              </p:nvPicPr>
              <p:blipFill>
                <a:blip r:embed="rId88"/>
                <a:stretch>
                  <a:fillRect/>
                </a:stretch>
              </p:blipFill>
              <p:spPr>
                <a:xfrm>
                  <a:off x="2794539" y="648157"/>
                  <a:ext cx="594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6" name="Freihand 65">
                  <a:extLst>
                    <a:ext uri="{FF2B5EF4-FFF2-40B4-BE49-F238E27FC236}">
                      <a16:creationId xmlns:a16="http://schemas.microsoft.com/office/drawing/2014/main" id="{CFAF6824-C659-48E6-908C-0AC7A0883FCC}"/>
                    </a:ext>
                  </a:extLst>
                </p14:cNvPr>
                <p14:cNvContentPartPr/>
                <p14:nvPr/>
              </p14:nvContentPartPr>
              <p14:xfrm>
                <a:off x="471099" y="592357"/>
                <a:ext cx="3489840" cy="1022400"/>
              </p14:xfrm>
            </p:contentPart>
          </mc:Choice>
          <mc:Fallback xmlns="">
            <p:pic>
              <p:nvPicPr>
                <p:cNvPr id="66" name="Freihand 65">
                  <a:extLst>
                    <a:ext uri="{FF2B5EF4-FFF2-40B4-BE49-F238E27FC236}">
                      <a16:creationId xmlns:a16="http://schemas.microsoft.com/office/drawing/2014/main" id="{CFAF6824-C659-48E6-908C-0AC7A0883FCC}"/>
                    </a:ext>
                  </a:extLst>
                </p:cNvPr>
                <p:cNvPicPr/>
                <p:nvPr/>
              </p:nvPicPr>
              <p:blipFill>
                <a:blip r:embed="rId90"/>
                <a:stretch>
                  <a:fillRect/>
                </a:stretch>
              </p:blipFill>
              <p:spPr>
                <a:xfrm>
                  <a:off x="466779" y="588037"/>
                  <a:ext cx="3498480" cy="10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68" name="Freihand 67">
                <a:extLst>
                  <a:ext uri="{FF2B5EF4-FFF2-40B4-BE49-F238E27FC236}">
                    <a16:creationId xmlns:a16="http://schemas.microsoft.com/office/drawing/2014/main" id="{250BDB85-4963-4812-97D9-F96E9CEDF61B}"/>
                  </a:ext>
                </a:extLst>
              </p14:cNvPr>
              <p14:cNvContentPartPr/>
              <p14:nvPr/>
            </p14:nvContentPartPr>
            <p14:xfrm>
              <a:off x="7284459" y="2646877"/>
              <a:ext cx="4249800" cy="72000"/>
            </p14:xfrm>
          </p:contentPart>
        </mc:Choice>
        <mc:Fallback xmlns="">
          <p:pic>
            <p:nvPicPr>
              <p:cNvPr id="68" name="Freihand 67">
                <a:extLst>
                  <a:ext uri="{FF2B5EF4-FFF2-40B4-BE49-F238E27FC236}">
                    <a16:creationId xmlns:a16="http://schemas.microsoft.com/office/drawing/2014/main" id="{250BDB85-4963-4812-97D9-F96E9CEDF61B}"/>
                  </a:ext>
                </a:extLst>
              </p:cNvPr>
              <p:cNvPicPr/>
              <p:nvPr/>
            </p:nvPicPr>
            <p:blipFill>
              <a:blip r:embed="rId92"/>
              <a:stretch>
                <a:fillRect/>
              </a:stretch>
            </p:blipFill>
            <p:spPr>
              <a:xfrm>
                <a:off x="7280139" y="2642557"/>
                <a:ext cx="4258440" cy="80640"/>
              </a:xfrm>
              <a:prstGeom prst="rect">
                <a:avLst/>
              </a:prstGeom>
            </p:spPr>
          </p:pic>
        </mc:Fallback>
      </mc:AlternateContent>
      <p:grpSp>
        <p:nvGrpSpPr>
          <p:cNvPr id="79" name="Gruppieren 78">
            <a:extLst>
              <a:ext uri="{FF2B5EF4-FFF2-40B4-BE49-F238E27FC236}">
                <a16:creationId xmlns:a16="http://schemas.microsoft.com/office/drawing/2014/main" id="{5E1A4F57-5399-49F1-8594-4E4C3EEEBA23}"/>
              </a:ext>
            </a:extLst>
          </p:cNvPr>
          <p:cNvGrpSpPr/>
          <p:nvPr/>
        </p:nvGrpSpPr>
        <p:grpSpPr>
          <a:xfrm>
            <a:off x="6765339" y="1786477"/>
            <a:ext cx="2935440" cy="488880"/>
            <a:chOff x="6765339" y="1786477"/>
            <a:chExt cx="2935440" cy="488880"/>
          </a:xfrm>
        </p:grpSpPr>
        <mc:AlternateContent xmlns:mc="http://schemas.openxmlformats.org/markup-compatibility/2006" xmlns:p14="http://schemas.microsoft.com/office/powerpoint/2010/main">
          <mc:Choice Requires="p14">
            <p:contentPart p14:bwMode="auto" r:id="rId93">
              <p14:nvContentPartPr>
                <p14:cNvPr id="69" name="Freihand 68">
                  <a:extLst>
                    <a:ext uri="{FF2B5EF4-FFF2-40B4-BE49-F238E27FC236}">
                      <a16:creationId xmlns:a16="http://schemas.microsoft.com/office/drawing/2014/main" id="{68CCDF34-218D-4037-A75E-5736D8061F4D}"/>
                    </a:ext>
                  </a:extLst>
                </p14:cNvPr>
                <p14:cNvContentPartPr/>
                <p14:nvPr/>
              </p14:nvContentPartPr>
              <p14:xfrm>
                <a:off x="6765339" y="1786477"/>
                <a:ext cx="1083240" cy="488880"/>
              </p14:xfrm>
            </p:contentPart>
          </mc:Choice>
          <mc:Fallback xmlns="">
            <p:pic>
              <p:nvPicPr>
                <p:cNvPr id="69" name="Freihand 68">
                  <a:extLst>
                    <a:ext uri="{FF2B5EF4-FFF2-40B4-BE49-F238E27FC236}">
                      <a16:creationId xmlns:a16="http://schemas.microsoft.com/office/drawing/2014/main" id="{68CCDF34-218D-4037-A75E-5736D8061F4D}"/>
                    </a:ext>
                  </a:extLst>
                </p:cNvPr>
                <p:cNvPicPr/>
                <p:nvPr/>
              </p:nvPicPr>
              <p:blipFill>
                <a:blip r:embed="rId94"/>
                <a:stretch>
                  <a:fillRect/>
                </a:stretch>
              </p:blipFill>
              <p:spPr>
                <a:xfrm>
                  <a:off x="6761019" y="1782157"/>
                  <a:ext cx="109188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 name="Freihand 69">
                  <a:extLst>
                    <a:ext uri="{FF2B5EF4-FFF2-40B4-BE49-F238E27FC236}">
                      <a16:creationId xmlns:a16="http://schemas.microsoft.com/office/drawing/2014/main" id="{31679E5F-3499-4AF5-B72D-126CD18EB84F}"/>
                    </a:ext>
                  </a:extLst>
                </p14:cNvPr>
                <p14:cNvContentPartPr/>
                <p14:nvPr/>
              </p14:nvContentPartPr>
              <p14:xfrm>
                <a:off x="7999059" y="2013997"/>
                <a:ext cx="209880" cy="30960"/>
              </p14:xfrm>
            </p:contentPart>
          </mc:Choice>
          <mc:Fallback xmlns="">
            <p:pic>
              <p:nvPicPr>
                <p:cNvPr id="70" name="Freihand 69">
                  <a:extLst>
                    <a:ext uri="{FF2B5EF4-FFF2-40B4-BE49-F238E27FC236}">
                      <a16:creationId xmlns:a16="http://schemas.microsoft.com/office/drawing/2014/main" id="{31679E5F-3499-4AF5-B72D-126CD18EB84F}"/>
                    </a:ext>
                  </a:extLst>
                </p:cNvPr>
                <p:cNvPicPr/>
                <p:nvPr/>
              </p:nvPicPr>
              <p:blipFill>
                <a:blip r:embed="rId96"/>
                <a:stretch>
                  <a:fillRect/>
                </a:stretch>
              </p:blipFill>
              <p:spPr>
                <a:xfrm>
                  <a:off x="7994739" y="2009677"/>
                  <a:ext cx="218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1" name="Freihand 70">
                  <a:extLst>
                    <a:ext uri="{FF2B5EF4-FFF2-40B4-BE49-F238E27FC236}">
                      <a16:creationId xmlns:a16="http://schemas.microsoft.com/office/drawing/2014/main" id="{2296673B-5130-4AD5-ACDA-D1144ECFC37D}"/>
                    </a:ext>
                  </a:extLst>
                </p14:cNvPr>
                <p14:cNvContentPartPr/>
                <p14:nvPr/>
              </p14:nvContentPartPr>
              <p14:xfrm>
                <a:off x="7938579" y="1966837"/>
                <a:ext cx="144360" cy="145800"/>
              </p14:xfrm>
            </p:contentPart>
          </mc:Choice>
          <mc:Fallback xmlns="">
            <p:pic>
              <p:nvPicPr>
                <p:cNvPr id="71" name="Freihand 70">
                  <a:extLst>
                    <a:ext uri="{FF2B5EF4-FFF2-40B4-BE49-F238E27FC236}">
                      <a16:creationId xmlns:a16="http://schemas.microsoft.com/office/drawing/2014/main" id="{2296673B-5130-4AD5-ACDA-D1144ECFC37D}"/>
                    </a:ext>
                  </a:extLst>
                </p:cNvPr>
                <p:cNvPicPr/>
                <p:nvPr/>
              </p:nvPicPr>
              <p:blipFill>
                <a:blip r:embed="rId98"/>
                <a:stretch>
                  <a:fillRect/>
                </a:stretch>
              </p:blipFill>
              <p:spPr>
                <a:xfrm>
                  <a:off x="7934259" y="1962517"/>
                  <a:ext cx="153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 name="Freihand 71">
                  <a:extLst>
                    <a:ext uri="{FF2B5EF4-FFF2-40B4-BE49-F238E27FC236}">
                      <a16:creationId xmlns:a16="http://schemas.microsoft.com/office/drawing/2014/main" id="{474285AD-0EC2-4017-ACC9-A050EAAB03BD}"/>
                    </a:ext>
                  </a:extLst>
                </p14:cNvPr>
                <p14:cNvContentPartPr/>
                <p14:nvPr/>
              </p14:nvContentPartPr>
              <p14:xfrm>
                <a:off x="8429979" y="1900597"/>
                <a:ext cx="200880" cy="192240"/>
              </p14:xfrm>
            </p:contentPart>
          </mc:Choice>
          <mc:Fallback xmlns="">
            <p:pic>
              <p:nvPicPr>
                <p:cNvPr id="72" name="Freihand 71">
                  <a:extLst>
                    <a:ext uri="{FF2B5EF4-FFF2-40B4-BE49-F238E27FC236}">
                      <a16:creationId xmlns:a16="http://schemas.microsoft.com/office/drawing/2014/main" id="{474285AD-0EC2-4017-ACC9-A050EAAB03BD}"/>
                    </a:ext>
                  </a:extLst>
                </p:cNvPr>
                <p:cNvPicPr/>
                <p:nvPr/>
              </p:nvPicPr>
              <p:blipFill>
                <a:blip r:embed="rId100"/>
                <a:stretch>
                  <a:fillRect/>
                </a:stretch>
              </p:blipFill>
              <p:spPr>
                <a:xfrm>
                  <a:off x="8425659" y="1896277"/>
                  <a:ext cx="209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Freihand 72">
                  <a:extLst>
                    <a:ext uri="{FF2B5EF4-FFF2-40B4-BE49-F238E27FC236}">
                      <a16:creationId xmlns:a16="http://schemas.microsoft.com/office/drawing/2014/main" id="{53990612-816E-4DE7-8FF4-B1EE4A617F17}"/>
                    </a:ext>
                  </a:extLst>
                </p14:cNvPr>
                <p14:cNvContentPartPr/>
                <p14:nvPr/>
              </p14:nvContentPartPr>
              <p14:xfrm>
                <a:off x="8689179" y="1929757"/>
                <a:ext cx="166320" cy="155160"/>
              </p14:xfrm>
            </p:contentPart>
          </mc:Choice>
          <mc:Fallback xmlns="">
            <p:pic>
              <p:nvPicPr>
                <p:cNvPr id="73" name="Freihand 72">
                  <a:extLst>
                    <a:ext uri="{FF2B5EF4-FFF2-40B4-BE49-F238E27FC236}">
                      <a16:creationId xmlns:a16="http://schemas.microsoft.com/office/drawing/2014/main" id="{53990612-816E-4DE7-8FF4-B1EE4A617F17}"/>
                    </a:ext>
                  </a:extLst>
                </p:cNvPr>
                <p:cNvPicPr/>
                <p:nvPr/>
              </p:nvPicPr>
              <p:blipFill>
                <a:blip r:embed="rId102"/>
                <a:stretch>
                  <a:fillRect/>
                </a:stretch>
              </p:blipFill>
              <p:spPr>
                <a:xfrm>
                  <a:off x="8684859" y="1925437"/>
                  <a:ext cx="174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F12DF17F-F66D-4133-B250-01F3F5F67B38}"/>
                    </a:ext>
                  </a:extLst>
                </p14:cNvPr>
                <p14:cNvContentPartPr/>
                <p14:nvPr/>
              </p14:nvContentPartPr>
              <p14:xfrm>
                <a:off x="8959899" y="2001397"/>
                <a:ext cx="174960" cy="11880"/>
              </p14:xfrm>
            </p:contentPart>
          </mc:Choice>
          <mc:Fallback xmlns="">
            <p:pic>
              <p:nvPicPr>
                <p:cNvPr id="74" name="Freihand 73">
                  <a:extLst>
                    <a:ext uri="{FF2B5EF4-FFF2-40B4-BE49-F238E27FC236}">
                      <a16:creationId xmlns:a16="http://schemas.microsoft.com/office/drawing/2014/main" id="{F12DF17F-F66D-4133-B250-01F3F5F67B38}"/>
                    </a:ext>
                  </a:extLst>
                </p:cNvPr>
                <p:cNvPicPr/>
                <p:nvPr/>
              </p:nvPicPr>
              <p:blipFill>
                <a:blip r:embed="rId104"/>
                <a:stretch>
                  <a:fillRect/>
                </a:stretch>
              </p:blipFill>
              <p:spPr>
                <a:xfrm>
                  <a:off x="8955579" y="1997077"/>
                  <a:ext cx="183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5C9211C5-A7D4-4EBF-BAA5-4AC5B2DD6F90}"/>
                    </a:ext>
                  </a:extLst>
                </p14:cNvPr>
                <p14:cNvContentPartPr/>
                <p14:nvPr/>
              </p14:nvContentPartPr>
              <p14:xfrm>
                <a:off x="9241059" y="1913557"/>
                <a:ext cx="23760" cy="160200"/>
              </p14:xfrm>
            </p:contentPart>
          </mc:Choice>
          <mc:Fallback xmlns="">
            <p:pic>
              <p:nvPicPr>
                <p:cNvPr id="75" name="Freihand 74">
                  <a:extLst>
                    <a:ext uri="{FF2B5EF4-FFF2-40B4-BE49-F238E27FC236}">
                      <a16:creationId xmlns:a16="http://schemas.microsoft.com/office/drawing/2014/main" id="{5C9211C5-A7D4-4EBF-BAA5-4AC5B2DD6F90}"/>
                    </a:ext>
                  </a:extLst>
                </p:cNvPr>
                <p:cNvPicPr/>
                <p:nvPr/>
              </p:nvPicPr>
              <p:blipFill>
                <a:blip r:embed="rId106"/>
                <a:stretch>
                  <a:fillRect/>
                </a:stretch>
              </p:blipFill>
              <p:spPr>
                <a:xfrm>
                  <a:off x="9236739" y="1909237"/>
                  <a:ext cx="32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6" name="Freihand 75">
                  <a:extLst>
                    <a:ext uri="{FF2B5EF4-FFF2-40B4-BE49-F238E27FC236}">
                      <a16:creationId xmlns:a16="http://schemas.microsoft.com/office/drawing/2014/main" id="{57F98416-69DE-4A2D-9020-1DC4BAF9F088}"/>
                    </a:ext>
                  </a:extLst>
                </p14:cNvPr>
                <p14:cNvContentPartPr/>
                <p14:nvPr/>
              </p14:nvContentPartPr>
              <p14:xfrm>
                <a:off x="9122979" y="1904197"/>
                <a:ext cx="225000" cy="171720"/>
              </p14:xfrm>
            </p:contentPart>
          </mc:Choice>
          <mc:Fallback xmlns="">
            <p:pic>
              <p:nvPicPr>
                <p:cNvPr id="76" name="Freihand 75">
                  <a:extLst>
                    <a:ext uri="{FF2B5EF4-FFF2-40B4-BE49-F238E27FC236}">
                      <a16:creationId xmlns:a16="http://schemas.microsoft.com/office/drawing/2014/main" id="{57F98416-69DE-4A2D-9020-1DC4BAF9F088}"/>
                    </a:ext>
                  </a:extLst>
                </p:cNvPr>
                <p:cNvPicPr/>
                <p:nvPr/>
              </p:nvPicPr>
              <p:blipFill>
                <a:blip r:embed="rId108"/>
                <a:stretch>
                  <a:fillRect/>
                </a:stretch>
              </p:blipFill>
              <p:spPr>
                <a:xfrm>
                  <a:off x="9118659" y="1899877"/>
                  <a:ext cx="233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7" name="Freihand 76">
                  <a:extLst>
                    <a:ext uri="{FF2B5EF4-FFF2-40B4-BE49-F238E27FC236}">
                      <a16:creationId xmlns:a16="http://schemas.microsoft.com/office/drawing/2014/main" id="{2D185F59-731B-4FBD-8974-46C48A494860}"/>
                    </a:ext>
                  </a:extLst>
                </p14:cNvPr>
                <p14:cNvContentPartPr/>
                <p14:nvPr/>
              </p14:nvContentPartPr>
              <p14:xfrm>
                <a:off x="9367779" y="1979437"/>
                <a:ext cx="100440" cy="84240"/>
              </p14:xfrm>
            </p:contentPart>
          </mc:Choice>
          <mc:Fallback xmlns="">
            <p:pic>
              <p:nvPicPr>
                <p:cNvPr id="77" name="Freihand 76">
                  <a:extLst>
                    <a:ext uri="{FF2B5EF4-FFF2-40B4-BE49-F238E27FC236}">
                      <a16:creationId xmlns:a16="http://schemas.microsoft.com/office/drawing/2014/main" id="{2D185F59-731B-4FBD-8974-46C48A494860}"/>
                    </a:ext>
                  </a:extLst>
                </p:cNvPr>
                <p:cNvPicPr/>
                <p:nvPr/>
              </p:nvPicPr>
              <p:blipFill>
                <a:blip r:embed="rId110"/>
                <a:stretch>
                  <a:fillRect/>
                </a:stretch>
              </p:blipFill>
              <p:spPr>
                <a:xfrm>
                  <a:off x="9363459" y="1975117"/>
                  <a:ext cx="109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8" name="Freihand 77">
                  <a:extLst>
                    <a:ext uri="{FF2B5EF4-FFF2-40B4-BE49-F238E27FC236}">
                      <a16:creationId xmlns:a16="http://schemas.microsoft.com/office/drawing/2014/main" id="{8F0FAA57-5978-4E58-80FE-3627E626B784}"/>
                    </a:ext>
                  </a:extLst>
                </p14:cNvPr>
                <p14:cNvContentPartPr/>
                <p14:nvPr/>
              </p14:nvContentPartPr>
              <p14:xfrm>
                <a:off x="9499539" y="1922197"/>
                <a:ext cx="201240" cy="140400"/>
              </p14:xfrm>
            </p:contentPart>
          </mc:Choice>
          <mc:Fallback xmlns="">
            <p:pic>
              <p:nvPicPr>
                <p:cNvPr id="78" name="Freihand 77">
                  <a:extLst>
                    <a:ext uri="{FF2B5EF4-FFF2-40B4-BE49-F238E27FC236}">
                      <a16:creationId xmlns:a16="http://schemas.microsoft.com/office/drawing/2014/main" id="{8F0FAA57-5978-4E58-80FE-3627E626B784}"/>
                    </a:ext>
                  </a:extLst>
                </p:cNvPr>
                <p:cNvPicPr/>
                <p:nvPr/>
              </p:nvPicPr>
              <p:blipFill>
                <a:blip r:embed="rId112"/>
                <a:stretch>
                  <a:fillRect/>
                </a:stretch>
              </p:blipFill>
              <p:spPr>
                <a:xfrm>
                  <a:off x="9495219" y="1917877"/>
                  <a:ext cx="209880" cy="14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80" name="Freihand 79">
                <a:extLst>
                  <a:ext uri="{FF2B5EF4-FFF2-40B4-BE49-F238E27FC236}">
                    <a16:creationId xmlns:a16="http://schemas.microsoft.com/office/drawing/2014/main" id="{8D1FCFAF-C227-4B0C-9DC0-409AD4FC7835}"/>
                  </a:ext>
                </a:extLst>
              </p14:cNvPr>
              <p14:cNvContentPartPr/>
              <p14:nvPr/>
            </p14:nvContentPartPr>
            <p14:xfrm>
              <a:off x="824259" y="3721117"/>
              <a:ext cx="2821680" cy="47160"/>
            </p14:xfrm>
          </p:contentPart>
        </mc:Choice>
        <mc:Fallback xmlns="">
          <p:pic>
            <p:nvPicPr>
              <p:cNvPr id="80" name="Freihand 79">
                <a:extLst>
                  <a:ext uri="{FF2B5EF4-FFF2-40B4-BE49-F238E27FC236}">
                    <a16:creationId xmlns:a16="http://schemas.microsoft.com/office/drawing/2014/main" id="{8D1FCFAF-C227-4B0C-9DC0-409AD4FC7835}"/>
                  </a:ext>
                </a:extLst>
              </p:cNvPr>
              <p:cNvPicPr/>
              <p:nvPr/>
            </p:nvPicPr>
            <p:blipFill>
              <a:blip r:embed="rId114"/>
              <a:stretch>
                <a:fillRect/>
              </a:stretch>
            </p:blipFill>
            <p:spPr>
              <a:xfrm>
                <a:off x="819939" y="3716797"/>
                <a:ext cx="2830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FFF103E2-9539-46B0-B9A8-9ECE5A3712F1}"/>
                  </a:ext>
                </a:extLst>
              </p14:cNvPr>
              <p14:cNvContentPartPr/>
              <p14:nvPr/>
            </p14:nvContentPartPr>
            <p14:xfrm>
              <a:off x="4034019" y="3613837"/>
              <a:ext cx="2103480" cy="114120"/>
            </p14:xfrm>
          </p:contentPart>
        </mc:Choice>
        <mc:Fallback xmlns="">
          <p:pic>
            <p:nvPicPr>
              <p:cNvPr id="81" name="Freihand 80">
                <a:extLst>
                  <a:ext uri="{FF2B5EF4-FFF2-40B4-BE49-F238E27FC236}">
                    <a16:creationId xmlns:a16="http://schemas.microsoft.com/office/drawing/2014/main" id="{FFF103E2-9539-46B0-B9A8-9ECE5A3712F1}"/>
                  </a:ext>
                </a:extLst>
              </p:cNvPr>
              <p:cNvPicPr/>
              <p:nvPr/>
            </p:nvPicPr>
            <p:blipFill>
              <a:blip r:embed="rId116"/>
              <a:stretch>
                <a:fillRect/>
              </a:stretch>
            </p:blipFill>
            <p:spPr>
              <a:xfrm>
                <a:off x="4029699" y="3609517"/>
                <a:ext cx="2112120" cy="122760"/>
              </a:xfrm>
              <a:prstGeom prst="rect">
                <a:avLst/>
              </a:prstGeom>
            </p:spPr>
          </p:pic>
        </mc:Fallback>
      </mc:AlternateContent>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03F6BCE-3404-4A28-A462-834CC2E2B16E}"/>
                  </a:ext>
                </a:extLst>
              </p14:cNvPr>
              <p14:cNvContentPartPr/>
              <p14:nvPr/>
            </p14:nvContentPartPr>
            <p14:xfrm>
              <a:off x="3302499" y="1565765"/>
              <a:ext cx="549720" cy="48240"/>
            </p14:xfrm>
          </p:contentPart>
        </mc:Choice>
        <mc:Fallback xmlns="">
          <p:pic>
            <p:nvPicPr>
              <p:cNvPr id="2" name="Freihand 1">
                <a:extLst>
                  <a:ext uri="{FF2B5EF4-FFF2-40B4-BE49-F238E27FC236}">
                    <a16:creationId xmlns:a16="http://schemas.microsoft.com/office/drawing/2014/main" id="{303F6BCE-3404-4A28-A462-834CC2E2B16E}"/>
                  </a:ext>
                </a:extLst>
              </p:cNvPr>
              <p:cNvPicPr/>
              <p:nvPr/>
            </p:nvPicPr>
            <p:blipFill>
              <a:blip r:embed="rId6"/>
              <a:stretch>
                <a:fillRect/>
              </a:stretch>
            </p:blipFill>
            <p:spPr>
              <a:xfrm>
                <a:off x="3298179" y="1561445"/>
                <a:ext cx="558360" cy="56880"/>
              </a:xfrm>
              <a:prstGeom prst="rect">
                <a:avLst/>
              </a:prstGeom>
            </p:spPr>
          </p:pic>
        </mc:Fallback>
      </mc:AlternateContent>
      <p:grpSp>
        <p:nvGrpSpPr>
          <p:cNvPr id="12" name="Gruppieren 11">
            <a:extLst>
              <a:ext uri="{FF2B5EF4-FFF2-40B4-BE49-F238E27FC236}">
                <a16:creationId xmlns:a16="http://schemas.microsoft.com/office/drawing/2014/main" id="{CB992291-09AB-4615-8D7E-8DCA1E08EFD0}"/>
              </a:ext>
            </a:extLst>
          </p:cNvPr>
          <p:cNvGrpSpPr/>
          <p:nvPr/>
        </p:nvGrpSpPr>
        <p:grpSpPr>
          <a:xfrm>
            <a:off x="3230859" y="1108925"/>
            <a:ext cx="695520" cy="498240"/>
            <a:chOff x="3230859" y="1108925"/>
            <a:chExt cx="695520" cy="49824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BC6E407-0FBD-490F-A4B6-BA365F30CE0B}"/>
                    </a:ext>
                  </a:extLst>
                </p14:cNvPr>
                <p14:cNvContentPartPr/>
                <p14:nvPr/>
              </p14:nvContentPartPr>
              <p14:xfrm>
                <a:off x="3700659" y="1221245"/>
                <a:ext cx="149400" cy="296280"/>
              </p14:xfrm>
            </p:contentPart>
          </mc:Choice>
          <mc:Fallback xmlns="">
            <p:pic>
              <p:nvPicPr>
                <p:cNvPr id="3" name="Freihand 2">
                  <a:extLst>
                    <a:ext uri="{FF2B5EF4-FFF2-40B4-BE49-F238E27FC236}">
                      <a16:creationId xmlns:a16="http://schemas.microsoft.com/office/drawing/2014/main" id="{0BC6E407-0FBD-490F-A4B6-BA365F30CE0B}"/>
                    </a:ext>
                  </a:extLst>
                </p:cNvPr>
                <p:cNvPicPr/>
                <p:nvPr/>
              </p:nvPicPr>
              <p:blipFill>
                <a:blip r:embed="rId8"/>
                <a:stretch>
                  <a:fillRect/>
                </a:stretch>
              </p:blipFill>
              <p:spPr>
                <a:xfrm>
                  <a:off x="3696339" y="1216925"/>
                  <a:ext cx="1580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CD975D43-AFFD-4285-90B6-A3F39CF28DB4}"/>
                    </a:ext>
                  </a:extLst>
                </p14:cNvPr>
                <p14:cNvContentPartPr/>
                <p14:nvPr/>
              </p14:nvContentPartPr>
              <p14:xfrm>
                <a:off x="3230859" y="1155365"/>
                <a:ext cx="279360" cy="436320"/>
              </p14:xfrm>
            </p:contentPart>
          </mc:Choice>
          <mc:Fallback xmlns="">
            <p:pic>
              <p:nvPicPr>
                <p:cNvPr id="4" name="Freihand 3">
                  <a:extLst>
                    <a:ext uri="{FF2B5EF4-FFF2-40B4-BE49-F238E27FC236}">
                      <a16:creationId xmlns:a16="http://schemas.microsoft.com/office/drawing/2014/main" id="{CD975D43-AFFD-4285-90B6-A3F39CF28DB4}"/>
                    </a:ext>
                  </a:extLst>
                </p:cNvPr>
                <p:cNvPicPr/>
                <p:nvPr/>
              </p:nvPicPr>
              <p:blipFill>
                <a:blip r:embed="rId10"/>
                <a:stretch>
                  <a:fillRect/>
                </a:stretch>
              </p:blipFill>
              <p:spPr>
                <a:xfrm>
                  <a:off x="3226539" y="1151045"/>
                  <a:ext cx="28800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99B48F54-6B65-479D-9047-A9154954D71E}"/>
                    </a:ext>
                  </a:extLst>
                </p14:cNvPr>
                <p14:cNvContentPartPr/>
                <p14:nvPr/>
              </p14:nvContentPartPr>
              <p14:xfrm>
                <a:off x="3478179" y="1108925"/>
                <a:ext cx="448200" cy="498240"/>
              </p14:xfrm>
            </p:contentPart>
          </mc:Choice>
          <mc:Fallback xmlns="">
            <p:pic>
              <p:nvPicPr>
                <p:cNvPr id="8" name="Freihand 7">
                  <a:extLst>
                    <a:ext uri="{FF2B5EF4-FFF2-40B4-BE49-F238E27FC236}">
                      <a16:creationId xmlns:a16="http://schemas.microsoft.com/office/drawing/2014/main" id="{99B48F54-6B65-479D-9047-A9154954D71E}"/>
                    </a:ext>
                  </a:extLst>
                </p:cNvPr>
                <p:cNvPicPr/>
                <p:nvPr/>
              </p:nvPicPr>
              <p:blipFill>
                <a:blip r:embed="rId12"/>
                <a:stretch>
                  <a:fillRect/>
                </a:stretch>
              </p:blipFill>
              <p:spPr>
                <a:xfrm>
                  <a:off x="3473859" y="1104605"/>
                  <a:ext cx="45684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E99F3830-0D76-4B95-B920-7DFEB4F62A61}"/>
                    </a:ext>
                  </a:extLst>
                </p14:cNvPr>
                <p14:cNvContentPartPr/>
                <p14:nvPr/>
              </p14:nvContentPartPr>
              <p14:xfrm>
                <a:off x="3557019" y="1235285"/>
                <a:ext cx="146520" cy="340200"/>
              </p14:xfrm>
            </p:contentPart>
          </mc:Choice>
          <mc:Fallback xmlns="">
            <p:pic>
              <p:nvPicPr>
                <p:cNvPr id="11" name="Freihand 10">
                  <a:extLst>
                    <a:ext uri="{FF2B5EF4-FFF2-40B4-BE49-F238E27FC236}">
                      <a16:creationId xmlns:a16="http://schemas.microsoft.com/office/drawing/2014/main" id="{E99F3830-0D76-4B95-B920-7DFEB4F62A61}"/>
                    </a:ext>
                  </a:extLst>
                </p:cNvPr>
                <p:cNvPicPr/>
                <p:nvPr/>
              </p:nvPicPr>
              <p:blipFill>
                <a:blip r:embed="rId14"/>
                <a:stretch>
                  <a:fillRect/>
                </a:stretch>
              </p:blipFill>
              <p:spPr>
                <a:xfrm>
                  <a:off x="3552699" y="1230965"/>
                  <a:ext cx="155160" cy="34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B44A6A4E-F19C-419D-9D7D-3415BCBFD37A}"/>
                  </a:ext>
                </a:extLst>
              </p14:cNvPr>
              <p14:cNvContentPartPr/>
              <p14:nvPr/>
            </p14:nvContentPartPr>
            <p14:xfrm>
              <a:off x="4201779" y="1108205"/>
              <a:ext cx="599760" cy="522360"/>
            </p14:xfrm>
          </p:contentPart>
        </mc:Choice>
        <mc:Fallback xmlns="">
          <p:pic>
            <p:nvPicPr>
              <p:cNvPr id="14" name="Freihand 13">
                <a:extLst>
                  <a:ext uri="{FF2B5EF4-FFF2-40B4-BE49-F238E27FC236}">
                    <a16:creationId xmlns:a16="http://schemas.microsoft.com/office/drawing/2014/main" id="{B44A6A4E-F19C-419D-9D7D-3415BCBFD37A}"/>
                  </a:ext>
                </a:extLst>
              </p:cNvPr>
              <p:cNvPicPr/>
              <p:nvPr/>
            </p:nvPicPr>
            <p:blipFill>
              <a:blip r:embed="rId16"/>
              <a:stretch>
                <a:fillRect/>
              </a:stretch>
            </p:blipFill>
            <p:spPr>
              <a:xfrm>
                <a:off x="4197459" y="1103885"/>
                <a:ext cx="60840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20BF5600-A087-48EA-90A5-F92D9A3E096A}"/>
                  </a:ext>
                </a:extLst>
              </p14:cNvPr>
              <p14:cNvContentPartPr/>
              <p14:nvPr/>
            </p14:nvContentPartPr>
            <p14:xfrm>
              <a:off x="941979" y="5509205"/>
              <a:ext cx="6371640" cy="842040"/>
            </p14:xfrm>
          </p:contentPart>
        </mc:Choice>
        <mc:Fallback xmlns="">
          <p:pic>
            <p:nvPicPr>
              <p:cNvPr id="15" name="Freihand 14">
                <a:extLst>
                  <a:ext uri="{FF2B5EF4-FFF2-40B4-BE49-F238E27FC236}">
                    <a16:creationId xmlns:a16="http://schemas.microsoft.com/office/drawing/2014/main" id="{20BF5600-A087-48EA-90A5-F92D9A3E096A}"/>
                  </a:ext>
                </a:extLst>
              </p:cNvPr>
              <p:cNvPicPr/>
              <p:nvPr/>
            </p:nvPicPr>
            <p:blipFill>
              <a:blip r:embed="rId18"/>
              <a:stretch>
                <a:fillRect/>
              </a:stretch>
            </p:blipFill>
            <p:spPr>
              <a:xfrm>
                <a:off x="937659" y="5504885"/>
                <a:ext cx="6380280" cy="850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19F7F4AC-4E4A-462A-BC50-148C0BC82FEC}"/>
                  </a:ext>
                </a:extLst>
              </p14:cNvPr>
              <p14:cNvContentPartPr/>
              <p14:nvPr/>
            </p14:nvContentPartPr>
            <p14:xfrm>
              <a:off x="5623779" y="487925"/>
              <a:ext cx="5384880" cy="54360"/>
            </p14:xfrm>
          </p:contentPart>
        </mc:Choice>
        <mc:Fallback xmlns="">
          <p:pic>
            <p:nvPicPr>
              <p:cNvPr id="16" name="Freihand 15">
                <a:extLst>
                  <a:ext uri="{FF2B5EF4-FFF2-40B4-BE49-F238E27FC236}">
                    <a16:creationId xmlns:a16="http://schemas.microsoft.com/office/drawing/2014/main" id="{19F7F4AC-4E4A-462A-BC50-148C0BC82FEC}"/>
                  </a:ext>
                </a:extLst>
              </p:cNvPr>
              <p:cNvPicPr/>
              <p:nvPr/>
            </p:nvPicPr>
            <p:blipFill>
              <a:blip r:embed="rId20"/>
              <a:stretch>
                <a:fillRect/>
              </a:stretch>
            </p:blipFill>
            <p:spPr>
              <a:xfrm>
                <a:off x="5619459" y="483605"/>
                <a:ext cx="5393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 name="Freihand 100">
                <a:extLst>
                  <a:ext uri="{FF2B5EF4-FFF2-40B4-BE49-F238E27FC236}">
                    <a16:creationId xmlns:a16="http://schemas.microsoft.com/office/drawing/2014/main" id="{EEBB69C1-3051-4079-9063-0F096B9B5EA4}"/>
                  </a:ext>
                </a:extLst>
              </p14:cNvPr>
              <p14:cNvContentPartPr/>
              <p14:nvPr/>
            </p14:nvContentPartPr>
            <p14:xfrm>
              <a:off x="8463099" y="2433005"/>
              <a:ext cx="642960" cy="185760"/>
            </p14:xfrm>
          </p:contentPart>
        </mc:Choice>
        <mc:Fallback xmlns="">
          <p:pic>
            <p:nvPicPr>
              <p:cNvPr id="101" name="Freihand 100">
                <a:extLst>
                  <a:ext uri="{FF2B5EF4-FFF2-40B4-BE49-F238E27FC236}">
                    <a16:creationId xmlns:a16="http://schemas.microsoft.com/office/drawing/2014/main" id="{EEBB69C1-3051-4079-9063-0F096B9B5EA4}"/>
                  </a:ext>
                </a:extLst>
              </p:cNvPr>
              <p:cNvPicPr/>
              <p:nvPr/>
            </p:nvPicPr>
            <p:blipFill>
              <a:blip r:embed="rId22"/>
              <a:stretch>
                <a:fillRect/>
              </a:stretch>
            </p:blipFill>
            <p:spPr>
              <a:xfrm>
                <a:off x="8458779" y="2428685"/>
                <a:ext cx="651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8" name="Freihand 227">
                <a:extLst>
                  <a:ext uri="{FF2B5EF4-FFF2-40B4-BE49-F238E27FC236}">
                    <a16:creationId xmlns:a16="http://schemas.microsoft.com/office/drawing/2014/main" id="{5EB89C7D-6F62-45C1-9D9A-A513544AB6D4}"/>
                  </a:ext>
                </a:extLst>
              </p14:cNvPr>
              <p14:cNvContentPartPr/>
              <p14:nvPr/>
            </p14:nvContentPartPr>
            <p14:xfrm>
              <a:off x="7994019" y="3797765"/>
              <a:ext cx="3051000" cy="445320"/>
            </p14:xfrm>
          </p:contentPart>
        </mc:Choice>
        <mc:Fallback xmlns="">
          <p:pic>
            <p:nvPicPr>
              <p:cNvPr id="228" name="Freihand 227">
                <a:extLst>
                  <a:ext uri="{FF2B5EF4-FFF2-40B4-BE49-F238E27FC236}">
                    <a16:creationId xmlns:a16="http://schemas.microsoft.com/office/drawing/2014/main" id="{5EB89C7D-6F62-45C1-9D9A-A513544AB6D4}"/>
                  </a:ext>
                </a:extLst>
              </p:cNvPr>
              <p:cNvPicPr/>
              <p:nvPr/>
            </p:nvPicPr>
            <p:blipFill>
              <a:blip r:embed="rId24"/>
              <a:stretch>
                <a:fillRect/>
              </a:stretch>
            </p:blipFill>
            <p:spPr>
              <a:xfrm>
                <a:off x="7989699" y="3793445"/>
                <a:ext cx="3059640" cy="453960"/>
              </a:xfrm>
              <a:prstGeom prst="rect">
                <a:avLst/>
              </a:prstGeom>
            </p:spPr>
          </p:pic>
        </mc:Fallback>
      </mc:AlternateContent>
      <p:grpSp>
        <p:nvGrpSpPr>
          <p:cNvPr id="263" name="Gruppieren 262">
            <a:extLst>
              <a:ext uri="{FF2B5EF4-FFF2-40B4-BE49-F238E27FC236}">
                <a16:creationId xmlns:a16="http://schemas.microsoft.com/office/drawing/2014/main" id="{0D801A60-4FA2-428E-B8DB-AA80FFD162EE}"/>
              </a:ext>
            </a:extLst>
          </p:cNvPr>
          <p:cNvGrpSpPr/>
          <p:nvPr/>
        </p:nvGrpSpPr>
        <p:grpSpPr>
          <a:xfrm>
            <a:off x="5042019" y="1200365"/>
            <a:ext cx="6764400" cy="3098880"/>
            <a:chOff x="5042019" y="1200365"/>
            <a:chExt cx="6764400" cy="3098880"/>
          </a:xfrm>
        </p:grpSpPr>
        <mc:AlternateContent xmlns:mc="http://schemas.openxmlformats.org/markup-compatibility/2006" xmlns:p14="http://schemas.microsoft.com/office/powerpoint/2010/main">
          <mc:Choice Requires="p14">
            <p:contentPart p14:bwMode="auto" r:id="rId25">
              <p14:nvContentPartPr>
                <p14:cNvPr id="53" name="Freihand 52">
                  <a:extLst>
                    <a:ext uri="{FF2B5EF4-FFF2-40B4-BE49-F238E27FC236}">
                      <a16:creationId xmlns:a16="http://schemas.microsoft.com/office/drawing/2014/main" id="{EA5463F9-59ED-488D-B5F6-82938D74D7E6}"/>
                    </a:ext>
                  </a:extLst>
                </p14:cNvPr>
                <p14:cNvContentPartPr/>
                <p14:nvPr/>
              </p14:nvContentPartPr>
              <p14:xfrm>
                <a:off x="7386699" y="2541005"/>
                <a:ext cx="157680" cy="29160"/>
              </p14:xfrm>
            </p:contentPart>
          </mc:Choice>
          <mc:Fallback xmlns="">
            <p:pic>
              <p:nvPicPr>
                <p:cNvPr id="53" name="Freihand 52">
                  <a:extLst>
                    <a:ext uri="{FF2B5EF4-FFF2-40B4-BE49-F238E27FC236}">
                      <a16:creationId xmlns:a16="http://schemas.microsoft.com/office/drawing/2014/main" id="{EA5463F9-59ED-488D-B5F6-82938D74D7E6}"/>
                    </a:ext>
                  </a:extLst>
                </p:cNvPr>
                <p:cNvPicPr/>
                <p:nvPr/>
              </p:nvPicPr>
              <p:blipFill>
                <a:blip r:embed="rId26"/>
                <a:stretch>
                  <a:fillRect/>
                </a:stretch>
              </p:blipFill>
              <p:spPr>
                <a:xfrm>
                  <a:off x="7382379" y="2536685"/>
                  <a:ext cx="166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4" name="Freihand 53">
                  <a:extLst>
                    <a:ext uri="{FF2B5EF4-FFF2-40B4-BE49-F238E27FC236}">
                      <a16:creationId xmlns:a16="http://schemas.microsoft.com/office/drawing/2014/main" id="{C56CBACE-D5A9-480C-B5CB-92E1EE2EA355}"/>
                    </a:ext>
                  </a:extLst>
                </p14:cNvPr>
                <p14:cNvContentPartPr/>
                <p14:nvPr/>
              </p14:nvContentPartPr>
              <p14:xfrm>
                <a:off x="7598379" y="2464685"/>
                <a:ext cx="105480" cy="139320"/>
              </p14:xfrm>
            </p:contentPart>
          </mc:Choice>
          <mc:Fallback xmlns="">
            <p:pic>
              <p:nvPicPr>
                <p:cNvPr id="54" name="Freihand 53">
                  <a:extLst>
                    <a:ext uri="{FF2B5EF4-FFF2-40B4-BE49-F238E27FC236}">
                      <a16:creationId xmlns:a16="http://schemas.microsoft.com/office/drawing/2014/main" id="{C56CBACE-D5A9-480C-B5CB-92E1EE2EA355}"/>
                    </a:ext>
                  </a:extLst>
                </p:cNvPr>
                <p:cNvPicPr/>
                <p:nvPr/>
              </p:nvPicPr>
              <p:blipFill>
                <a:blip r:embed="rId28"/>
                <a:stretch>
                  <a:fillRect/>
                </a:stretch>
              </p:blipFill>
              <p:spPr>
                <a:xfrm>
                  <a:off x="7594059" y="2460365"/>
                  <a:ext cx="114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5" name="Freihand 54">
                  <a:extLst>
                    <a:ext uri="{FF2B5EF4-FFF2-40B4-BE49-F238E27FC236}">
                      <a16:creationId xmlns:a16="http://schemas.microsoft.com/office/drawing/2014/main" id="{64A4001A-87C8-4F01-9813-3081CC1056B4}"/>
                    </a:ext>
                  </a:extLst>
                </p14:cNvPr>
                <p14:cNvContentPartPr/>
                <p14:nvPr/>
              </p14:nvContentPartPr>
              <p14:xfrm>
                <a:off x="7717539" y="2457125"/>
                <a:ext cx="59040" cy="95400"/>
              </p14:xfrm>
            </p:contentPart>
          </mc:Choice>
          <mc:Fallback xmlns="">
            <p:pic>
              <p:nvPicPr>
                <p:cNvPr id="55" name="Freihand 54">
                  <a:extLst>
                    <a:ext uri="{FF2B5EF4-FFF2-40B4-BE49-F238E27FC236}">
                      <a16:creationId xmlns:a16="http://schemas.microsoft.com/office/drawing/2014/main" id="{64A4001A-87C8-4F01-9813-3081CC1056B4}"/>
                    </a:ext>
                  </a:extLst>
                </p:cNvPr>
                <p:cNvPicPr/>
                <p:nvPr/>
              </p:nvPicPr>
              <p:blipFill>
                <a:blip r:embed="rId30"/>
                <a:stretch>
                  <a:fillRect/>
                </a:stretch>
              </p:blipFill>
              <p:spPr>
                <a:xfrm>
                  <a:off x="7713219" y="2452805"/>
                  <a:ext cx="67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6" name="Freihand 55">
                  <a:extLst>
                    <a:ext uri="{FF2B5EF4-FFF2-40B4-BE49-F238E27FC236}">
                      <a16:creationId xmlns:a16="http://schemas.microsoft.com/office/drawing/2014/main" id="{16A2B907-D672-484D-87A3-B2706A94A7F9}"/>
                    </a:ext>
                  </a:extLst>
                </p14:cNvPr>
                <p14:cNvContentPartPr/>
                <p14:nvPr/>
              </p14:nvContentPartPr>
              <p14:xfrm>
                <a:off x="7806099" y="2453885"/>
                <a:ext cx="64440" cy="79560"/>
              </p14:xfrm>
            </p:contentPart>
          </mc:Choice>
          <mc:Fallback xmlns="">
            <p:pic>
              <p:nvPicPr>
                <p:cNvPr id="56" name="Freihand 55">
                  <a:extLst>
                    <a:ext uri="{FF2B5EF4-FFF2-40B4-BE49-F238E27FC236}">
                      <a16:creationId xmlns:a16="http://schemas.microsoft.com/office/drawing/2014/main" id="{16A2B907-D672-484D-87A3-B2706A94A7F9}"/>
                    </a:ext>
                  </a:extLst>
                </p:cNvPr>
                <p:cNvPicPr/>
                <p:nvPr/>
              </p:nvPicPr>
              <p:blipFill>
                <a:blip r:embed="rId32"/>
                <a:stretch>
                  <a:fillRect/>
                </a:stretch>
              </p:blipFill>
              <p:spPr>
                <a:xfrm>
                  <a:off x="7801779" y="2449565"/>
                  <a:ext cx="73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7" name="Freihand 56">
                  <a:extLst>
                    <a:ext uri="{FF2B5EF4-FFF2-40B4-BE49-F238E27FC236}">
                      <a16:creationId xmlns:a16="http://schemas.microsoft.com/office/drawing/2014/main" id="{E540A803-F47F-444A-98B8-57CECECCC58A}"/>
                    </a:ext>
                  </a:extLst>
                </p14:cNvPr>
                <p14:cNvContentPartPr/>
                <p14:nvPr/>
              </p14:nvContentPartPr>
              <p14:xfrm>
                <a:off x="7919499" y="2518325"/>
                <a:ext cx="44280" cy="25920"/>
              </p14:xfrm>
            </p:contentPart>
          </mc:Choice>
          <mc:Fallback xmlns="">
            <p:pic>
              <p:nvPicPr>
                <p:cNvPr id="57" name="Freihand 56">
                  <a:extLst>
                    <a:ext uri="{FF2B5EF4-FFF2-40B4-BE49-F238E27FC236}">
                      <a16:creationId xmlns:a16="http://schemas.microsoft.com/office/drawing/2014/main" id="{E540A803-F47F-444A-98B8-57CECECCC58A}"/>
                    </a:ext>
                  </a:extLst>
                </p:cNvPr>
                <p:cNvPicPr/>
                <p:nvPr/>
              </p:nvPicPr>
              <p:blipFill>
                <a:blip r:embed="rId34"/>
                <a:stretch>
                  <a:fillRect/>
                </a:stretch>
              </p:blipFill>
              <p:spPr>
                <a:xfrm>
                  <a:off x="7915179" y="2514005"/>
                  <a:ext cx="52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8" name="Freihand 57">
                  <a:extLst>
                    <a:ext uri="{FF2B5EF4-FFF2-40B4-BE49-F238E27FC236}">
                      <a16:creationId xmlns:a16="http://schemas.microsoft.com/office/drawing/2014/main" id="{5C06B9F9-7F5C-405D-BA37-8395FD48E9DE}"/>
                    </a:ext>
                  </a:extLst>
                </p14:cNvPr>
                <p14:cNvContentPartPr/>
                <p14:nvPr/>
              </p14:nvContentPartPr>
              <p14:xfrm>
                <a:off x="7977099" y="2439845"/>
                <a:ext cx="78480" cy="73080"/>
              </p14:xfrm>
            </p:contentPart>
          </mc:Choice>
          <mc:Fallback xmlns="">
            <p:pic>
              <p:nvPicPr>
                <p:cNvPr id="58" name="Freihand 57">
                  <a:extLst>
                    <a:ext uri="{FF2B5EF4-FFF2-40B4-BE49-F238E27FC236}">
                      <a16:creationId xmlns:a16="http://schemas.microsoft.com/office/drawing/2014/main" id="{5C06B9F9-7F5C-405D-BA37-8395FD48E9DE}"/>
                    </a:ext>
                  </a:extLst>
                </p:cNvPr>
                <p:cNvPicPr/>
                <p:nvPr/>
              </p:nvPicPr>
              <p:blipFill>
                <a:blip r:embed="rId36"/>
                <a:stretch>
                  <a:fillRect/>
                </a:stretch>
              </p:blipFill>
              <p:spPr>
                <a:xfrm>
                  <a:off x="7972779" y="2435525"/>
                  <a:ext cx="87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9" name="Freihand 58">
                  <a:extLst>
                    <a:ext uri="{FF2B5EF4-FFF2-40B4-BE49-F238E27FC236}">
                      <a16:creationId xmlns:a16="http://schemas.microsoft.com/office/drawing/2014/main" id="{73AD739F-9423-47EB-B8E4-00A4C2ABEEAB}"/>
                    </a:ext>
                  </a:extLst>
                </p14:cNvPr>
                <p14:cNvContentPartPr/>
                <p14:nvPr/>
              </p14:nvContentPartPr>
              <p14:xfrm>
                <a:off x="8072499" y="2414285"/>
                <a:ext cx="94680" cy="68400"/>
              </p14:xfrm>
            </p:contentPart>
          </mc:Choice>
          <mc:Fallback xmlns="">
            <p:pic>
              <p:nvPicPr>
                <p:cNvPr id="59" name="Freihand 58">
                  <a:extLst>
                    <a:ext uri="{FF2B5EF4-FFF2-40B4-BE49-F238E27FC236}">
                      <a16:creationId xmlns:a16="http://schemas.microsoft.com/office/drawing/2014/main" id="{73AD739F-9423-47EB-B8E4-00A4C2ABEEAB}"/>
                    </a:ext>
                  </a:extLst>
                </p:cNvPr>
                <p:cNvPicPr/>
                <p:nvPr/>
              </p:nvPicPr>
              <p:blipFill>
                <a:blip r:embed="rId38"/>
                <a:stretch>
                  <a:fillRect/>
                </a:stretch>
              </p:blipFill>
              <p:spPr>
                <a:xfrm>
                  <a:off x="8068179" y="2409965"/>
                  <a:ext cx="103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0" name="Freihand 59">
                  <a:extLst>
                    <a:ext uri="{FF2B5EF4-FFF2-40B4-BE49-F238E27FC236}">
                      <a16:creationId xmlns:a16="http://schemas.microsoft.com/office/drawing/2014/main" id="{4CF79A4B-DFDD-477B-A366-A08B8E9BD0D1}"/>
                    </a:ext>
                  </a:extLst>
                </p14:cNvPr>
                <p14:cNvContentPartPr/>
                <p14:nvPr/>
              </p14:nvContentPartPr>
              <p14:xfrm>
                <a:off x="8165019" y="2417525"/>
                <a:ext cx="104760" cy="62280"/>
              </p14:xfrm>
            </p:contentPart>
          </mc:Choice>
          <mc:Fallback xmlns="">
            <p:pic>
              <p:nvPicPr>
                <p:cNvPr id="60" name="Freihand 59">
                  <a:extLst>
                    <a:ext uri="{FF2B5EF4-FFF2-40B4-BE49-F238E27FC236}">
                      <a16:creationId xmlns:a16="http://schemas.microsoft.com/office/drawing/2014/main" id="{4CF79A4B-DFDD-477B-A366-A08B8E9BD0D1}"/>
                    </a:ext>
                  </a:extLst>
                </p:cNvPr>
                <p:cNvPicPr/>
                <p:nvPr/>
              </p:nvPicPr>
              <p:blipFill>
                <a:blip r:embed="rId40"/>
                <a:stretch>
                  <a:fillRect/>
                </a:stretch>
              </p:blipFill>
              <p:spPr>
                <a:xfrm>
                  <a:off x="8160699" y="2413205"/>
                  <a:ext cx="113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 name="Freihand 16">
                  <a:extLst>
                    <a:ext uri="{FF2B5EF4-FFF2-40B4-BE49-F238E27FC236}">
                      <a16:creationId xmlns:a16="http://schemas.microsoft.com/office/drawing/2014/main" id="{FB087133-C27A-4262-BC87-C1A47BE771EF}"/>
                    </a:ext>
                  </a:extLst>
                </p14:cNvPr>
                <p14:cNvContentPartPr/>
                <p14:nvPr/>
              </p14:nvContentPartPr>
              <p14:xfrm>
                <a:off x="7652739" y="1772405"/>
                <a:ext cx="33480" cy="132840"/>
              </p14:xfrm>
            </p:contentPart>
          </mc:Choice>
          <mc:Fallback xmlns="">
            <p:pic>
              <p:nvPicPr>
                <p:cNvPr id="17" name="Freihand 16">
                  <a:extLst>
                    <a:ext uri="{FF2B5EF4-FFF2-40B4-BE49-F238E27FC236}">
                      <a16:creationId xmlns:a16="http://schemas.microsoft.com/office/drawing/2014/main" id="{FB087133-C27A-4262-BC87-C1A47BE771EF}"/>
                    </a:ext>
                  </a:extLst>
                </p:cNvPr>
                <p:cNvPicPr/>
                <p:nvPr/>
              </p:nvPicPr>
              <p:blipFill>
                <a:blip r:embed="rId42"/>
                <a:stretch>
                  <a:fillRect/>
                </a:stretch>
              </p:blipFill>
              <p:spPr>
                <a:xfrm>
                  <a:off x="7648419" y="1768085"/>
                  <a:ext cx="42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 name="Freihand 17">
                  <a:extLst>
                    <a:ext uri="{FF2B5EF4-FFF2-40B4-BE49-F238E27FC236}">
                      <a16:creationId xmlns:a16="http://schemas.microsoft.com/office/drawing/2014/main" id="{C9AC8114-0134-43D9-BC21-7D405F9BB983}"/>
                    </a:ext>
                  </a:extLst>
                </p14:cNvPr>
                <p14:cNvContentPartPr/>
                <p14:nvPr/>
              </p14:nvContentPartPr>
              <p14:xfrm>
                <a:off x="7509099" y="1865285"/>
                <a:ext cx="237240" cy="87480"/>
              </p14:xfrm>
            </p:contentPart>
          </mc:Choice>
          <mc:Fallback xmlns="">
            <p:pic>
              <p:nvPicPr>
                <p:cNvPr id="18" name="Freihand 17">
                  <a:extLst>
                    <a:ext uri="{FF2B5EF4-FFF2-40B4-BE49-F238E27FC236}">
                      <a16:creationId xmlns:a16="http://schemas.microsoft.com/office/drawing/2014/main" id="{C9AC8114-0134-43D9-BC21-7D405F9BB983}"/>
                    </a:ext>
                  </a:extLst>
                </p:cNvPr>
                <p:cNvPicPr/>
                <p:nvPr/>
              </p:nvPicPr>
              <p:blipFill>
                <a:blip r:embed="rId44"/>
                <a:stretch>
                  <a:fillRect/>
                </a:stretch>
              </p:blipFill>
              <p:spPr>
                <a:xfrm>
                  <a:off x="7504779" y="1860965"/>
                  <a:ext cx="245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 name="Freihand 18">
                  <a:extLst>
                    <a:ext uri="{FF2B5EF4-FFF2-40B4-BE49-F238E27FC236}">
                      <a16:creationId xmlns:a16="http://schemas.microsoft.com/office/drawing/2014/main" id="{341A2561-36FE-4FB2-8432-42463FB65919}"/>
                    </a:ext>
                  </a:extLst>
                </p14:cNvPr>
                <p14:cNvContentPartPr/>
                <p14:nvPr/>
              </p14:nvContentPartPr>
              <p14:xfrm>
                <a:off x="7510539" y="1711925"/>
                <a:ext cx="231480" cy="55800"/>
              </p14:xfrm>
            </p:contentPart>
          </mc:Choice>
          <mc:Fallback xmlns="">
            <p:pic>
              <p:nvPicPr>
                <p:cNvPr id="19" name="Freihand 18">
                  <a:extLst>
                    <a:ext uri="{FF2B5EF4-FFF2-40B4-BE49-F238E27FC236}">
                      <a16:creationId xmlns:a16="http://schemas.microsoft.com/office/drawing/2014/main" id="{341A2561-36FE-4FB2-8432-42463FB65919}"/>
                    </a:ext>
                  </a:extLst>
                </p:cNvPr>
                <p:cNvPicPr/>
                <p:nvPr/>
              </p:nvPicPr>
              <p:blipFill>
                <a:blip r:embed="rId46"/>
                <a:stretch>
                  <a:fillRect/>
                </a:stretch>
              </p:blipFill>
              <p:spPr>
                <a:xfrm>
                  <a:off x="7506219" y="1707605"/>
                  <a:ext cx="240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 name="Freihand 19">
                  <a:extLst>
                    <a:ext uri="{FF2B5EF4-FFF2-40B4-BE49-F238E27FC236}">
                      <a16:creationId xmlns:a16="http://schemas.microsoft.com/office/drawing/2014/main" id="{389813BB-F59A-49B3-8F0C-6EF436C38173}"/>
                    </a:ext>
                  </a:extLst>
                </p14:cNvPr>
                <p14:cNvContentPartPr/>
                <p14:nvPr/>
              </p14:nvContentPartPr>
              <p14:xfrm>
                <a:off x="7816899" y="1783205"/>
                <a:ext cx="114480" cy="112320"/>
              </p14:xfrm>
            </p:contentPart>
          </mc:Choice>
          <mc:Fallback xmlns="">
            <p:pic>
              <p:nvPicPr>
                <p:cNvPr id="20" name="Freihand 19">
                  <a:extLst>
                    <a:ext uri="{FF2B5EF4-FFF2-40B4-BE49-F238E27FC236}">
                      <a16:creationId xmlns:a16="http://schemas.microsoft.com/office/drawing/2014/main" id="{389813BB-F59A-49B3-8F0C-6EF436C38173}"/>
                    </a:ext>
                  </a:extLst>
                </p:cNvPr>
                <p:cNvPicPr/>
                <p:nvPr/>
              </p:nvPicPr>
              <p:blipFill>
                <a:blip r:embed="rId48"/>
                <a:stretch>
                  <a:fillRect/>
                </a:stretch>
              </p:blipFill>
              <p:spPr>
                <a:xfrm>
                  <a:off x="7812579" y="1778885"/>
                  <a:ext cx="123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 name="Freihand 20">
                  <a:extLst>
                    <a:ext uri="{FF2B5EF4-FFF2-40B4-BE49-F238E27FC236}">
                      <a16:creationId xmlns:a16="http://schemas.microsoft.com/office/drawing/2014/main" id="{B395B50F-C546-4FB1-9A4A-0AA22FB39E83}"/>
                    </a:ext>
                  </a:extLst>
                </p14:cNvPr>
                <p14:cNvContentPartPr/>
                <p14:nvPr/>
              </p14:nvContentPartPr>
              <p14:xfrm>
                <a:off x="7973139" y="1730645"/>
                <a:ext cx="147960" cy="99360"/>
              </p14:xfrm>
            </p:contentPart>
          </mc:Choice>
          <mc:Fallback xmlns="">
            <p:pic>
              <p:nvPicPr>
                <p:cNvPr id="21" name="Freihand 20">
                  <a:extLst>
                    <a:ext uri="{FF2B5EF4-FFF2-40B4-BE49-F238E27FC236}">
                      <a16:creationId xmlns:a16="http://schemas.microsoft.com/office/drawing/2014/main" id="{B395B50F-C546-4FB1-9A4A-0AA22FB39E83}"/>
                    </a:ext>
                  </a:extLst>
                </p:cNvPr>
                <p:cNvPicPr/>
                <p:nvPr/>
              </p:nvPicPr>
              <p:blipFill>
                <a:blip r:embed="rId50"/>
                <a:stretch>
                  <a:fillRect/>
                </a:stretch>
              </p:blipFill>
              <p:spPr>
                <a:xfrm>
                  <a:off x="7968819" y="1726325"/>
                  <a:ext cx="156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 name="Freihand 21">
                  <a:extLst>
                    <a:ext uri="{FF2B5EF4-FFF2-40B4-BE49-F238E27FC236}">
                      <a16:creationId xmlns:a16="http://schemas.microsoft.com/office/drawing/2014/main" id="{80C7769B-078F-424E-A161-35AF52F066AA}"/>
                    </a:ext>
                  </a:extLst>
                </p14:cNvPr>
                <p14:cNvContentPartPr/>
                <p14:nvPr/>
              </p14:nvContentPartPr>
              <p14:xfrm>
                <a:off x="8161059" y="1730645"/>
                <a:ext cx="75600" cy="86040"/>
              </p14:xfrm>
            </p:contentPart>
          </mc:Choice>
          <mc:Fallback xmlns="">
            <p:pic>
              <p:nvPicPr>
                <p:cNvPr id="22" name="Freihand 21">
                  <a:extLst>
                    <a:ext uri="{FF2B5EF4-FFF2-40B4-BE49-F238E27FC236}">
                      <a16:creationId xmlns:a16="http://schemas.microsoft.com/office/drawing/2014/main" id="{80C7769B-078F-424E-A161-35AF52F066AA}"/>
                    </a:ext>
                  </a:extLst>
                </p:cNvPr>
                <p:cNvPicPr/>
                <p:nvPr/>
              </p:nvPicPr>
              <p:blipFill>
                <a:blip r:embed="rId52"/>
                <a:stretch>
                  <a:fillRect/>
                </a:stretch>
              </p:blipFill>
              <p:spPr>
                <a:xfrm>
                  <a:off x="8156739" y="1726325"/>
                  <a:ext cx="84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 name="Freihand 23">
                  <a:extLst>
                    <a:ext uri="{FF2B5EF4-FFF2-40B4-BE49-F238E27FC236}">
                      <a16:creationId xmlns:a16="http://schemas.microsoft.com/office/drawing/2014/main" id="{9CC313D1-6B7E-4B75-87F2-1EECE800C3CA}"/>
                    </a:ext>
                  </a:extLst>
                </p14:cNvPr>
                <p14:cNvContentPartPr/>
                <p14:nvPr/>
              </p14:nvContentPartPr>
              <p14:xfrm>
                <a:off x="8240979" y="1640285"/>
                <a:ext cx="150480" cy="152640"/>
              </p14:xfrm>
            </p:contentPart>
          </mc:Choice>
          <mc:Fallback xmlns="">
            <p:pic>
              <p:nvPicPr>
                <p:cNvPr id="24" name="Freihand 23">
                  <a:extLst>
                    <a:ext uri="{FF2B5EF4-FFF2-40B4-BE49-F238E27FC236}">
                      <a16:creationId xmlns:a16="http://schemas.microsoft.com/office/drawing/2014/main" id="{9CC313D1-6B7E-4B75-87F2-1EECE800C3CA}"/>
                    </a:ext>
                  </a:extLst>
                </p:cNvPr>
                <p:cNvPicPr/>
                <p:nvPr/>
              </p:nvPicPr>
              <p:blipFill>
                <a:blip r:embed="rId54"/>
                <a:stretch>
                  <a:fillRect/>
                </a:stretch>
              </p:blipFill>
              <p:spPr>
                <a:xfrm>
                  <a:off x="8236659" y="1635965"/>
                  <a:ext cx="159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5AA6122B-F0D7-4F55-AC2F-168F605D1251}"/>
                    </a:ext>
                  </a:extLst>
                </p14:cNvPr>
                <p14:cNvContentPartPr/>
                <p14:nvPr/>
              </p14:nvContentPartPr>
              <p14:xfrm>
                <a:off x="8376339" y="1625165"/>
                <a:ext cx="41040" cy="44640"/>
              </p14:xfrm>
            </p:contentPart>
          </mc:Choice>
          <mc:Fallback xmlns="">
            <p:pic>
              <p:nvPicPr>
                <p:cNvPr id="25" name="Freihand 24">
                  <a:extLst>
                    <a:ext uri="{FF2B5EF4-FFF2-40B4-BE49-F238E27FC236}">
                      <a16:creationId xmlns:a16="http://schemas.microsoft.com/office/drawing/2014/main" id="{5AA6122B-F0D7-4F55-AC2F-168F605D1251}"/>
                    </a:ext>
                  </a:extLst>
                </p:cNvPr>
                <p:cNvPicPr/>
                <p:nvPr/>
              </p:nvPicPr>
              <p:blipFill>
                <a:blip r:embed="rId56"/>
                <a:stretch>
                  <a:fillRect/>
                </a:stretch>
              </p:blipFill>
              <p:spPr>
                <a:xfrm>
                  <a:off x="8372019" y="1620845"/>
                  <a:ext cx="49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3CB270FE-FF3C-401B-B14C-8C8A35AD3843}"/>
                    </a:ext>
                  </a:extLst>
                </p14:cNvPr>
                <p14:cNvContentPartPr/>
                <p14:nvPr/>
              </p14:nvContentPartPr>
              <p14:xfrm>
                <a:off x="8415939" y="1666925"/>
                <a:ext cx="137880" cy="61560"/>
              </p14:xfrm>
            </p:contentPart>
          </mc:Choice>
          <mc:Fallback xmlns="">
            <p:pic>
              <p:nvPicPr>
                <p:cNvPr id="26" name="Freihand 25">
                  <a:extLst>
                    <a:ext uri="{FF2B5EF4-FFF2-40B4-BE49-F238E27FC236}">
                      <a16:creationId xmlns:a16="http://schemas.microsoft.com/office/drawing/2014/main" id="{3CB270FE-FF3C-401B-B14C-8C8A35AD3843}"/>
                    </a:ext>
                  </a:extLst>
                </p:cNvPr>
                <p:cNvPicPr/>
                <p:nvPr/>
              </p:nvPicPr>
              <p:blipFill>
                <a:blip r:embed="rId58"/>
                <a:stretch>
                  <a:fillRect/>
                </a:stretch>
              </p:blipFill>
              <p:spPr>
                <a:xfrm>
                  <a:off x="8411619" y="1662605"/>
                  <a:ext cx="146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59904195-F5CC-452E-9988-ACB6FB0A50BC}"/>
                    </a:ext>
                  </a:extLst>
                </p14:cNvPr>
                <p14:cNvContentPartPr/>
                <p14:nvPr/>
              </p14:nvContentPartPr>
              <p14:xfrm>
                <a:off x="8578299" y="1653605"/>
                <a:ext cx="68760" cy="81720"/>
              </p14:xfrm>
            </p:contentPart>
          </mc:Choice>
          <mc:Fallback xmlns="">
            <p:pic>
              <p:nvPicPr>
                <p:cNvPr id="27" name="Freihand 26">
                  <a:extLst>
                    <a:ext uri="{FF2B5EF4-FFF2-40B4-BE49-F238E27FC236}">
                      <a16:creationId xmlns:a16="http://schemas.microsoft.com/office/drawing/2014/main" id="{59904195-F5CC-452E-9988-ACB6FB0A50BC}"/>
                    </a:ext>
                  </a:extLst>
                </p:cNvPr>
                <p:cNvPicPr/>
                <p:nvPr/>
              </p:nvPicPr>
              <p:blipFill>
                <a:blip r:embed="rId60"/>
                <a:stretch>
                  <a:fillRect/>
                </a:stretch>
              </p:blipFill>
              <p:spPr>
                <a:xfrm>
                  <a:off x="8573979" y="1649285"/>
                  <a:ext cx="77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8C651724-C8A2-4871-8D5F-3E4C56A27087}"/>
                    </a:ext>
                  </a:extLst>
                </p14:cNvPr>
                <p14:cNvContentPartPr/>
                <p14:nvPr/>
              </p14:nvContentPartPr>
              <p14:xfrm>
                <a:off x="8718339" y="1631645"/>
                <a:ext cx="86040" cy="87840"/>
              </p14:xfrm>
            </p:contentPart>
          </mc:Choice>
          <mc:Fallback xmlns="">
            <p:pic>
              <p:nvPicPr>
                <p:cNvPr id="28" name="Freihand 27">
                  <a:extLst>
                    <a:ext uri="{FF2B5EF4-FFF2-40B4-BE49-F238E27FC236}">
                      <a16:creationId xmlns:a16="http://schemas.microsoft.com/office/drawing/2014/main" id="{8C651724-C8A2-4871-8D5F-3E4C56A27087}"/>
                    </a:ext>
                  </a:extLst>
                </p:cNvPr>
                <p:cNvPicPr/>
                <p:nvPr/>
              </p:nvPicPr>
              <p:blipFill>
                <a:blip r:embed="rId62"/>
                <a:stretch>
                  <a:fillRect/>
                </a:stretch>
              </p:blipFill>
              <p:spPr>
                <a:xfrm>
                  <a:off x="8714019" y="1627325"/>
                  <a:ext cx="94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C3CC3469-940B-4863-A3B2-1B98B5419373}"/>
                    </a:ext>
                  </a:extLst>
                </p14:cNvPr>
                <p14:cNvContentPartPr/>
                <p14:nvPr/>
              </p14:nvContentPartPr>
              <p14:xfrm>
                <a:off x="8838219" y="1534085"/>
                <a:ext cx="81360" cy="147960"/>
              </p14:xfrm>
            </p:contentPart>
          </mc:Choice>
          <mc:Fallback xmlns="">
            <p:pic>
              <p:nvPicPr>
                <p:cNvPr id="29" name="Freihand 28">
                  <a:extLst>
                    <a:ext uri="{FF2B5EF4-FFF2-40B4-BE49-F238E27FC236}">
                      <a16:creationId xmlns:a16="http://schemas.microsoft.com/office/drawing/2014/main" id="{C3CC3469-940B-4863-A3B2-1B98B5419373}"/>
                    </a:ext>
                  </a:extLst>
                </p:cNvPr>
                <p:cNvPicPr/>
                <p:nvPr/>
              </p:nvPicPr>
              <p:blipFill>
                <a:blip r:embed="rId64"/>
                <a:stretch>
                  <a:fillRect/>
                </a:stretch>
              </p:blipFill>
              <p:spPr>
                <a:xfrm>
                  <a:off x="8833899" y="1529765"/>
                  <a:ext cx="90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EEF32C15-954B-41AA-8992-CB457F13D1F3}"/>
                    </a:ext>
                  </a:extLst>
                </p14:cNvPr>
                <p14:cNvContentPartPr/>
                <p14:nvPr/>
              </p14:nvContentPartPr>
              <p14:xfrm>
                <a:off x="8959899" y="1522925"/>
                <a:ext cx="162360" cy="275760"/>
              </p14:xfrm>
            </p:contentPart>
          </mc:Choice>
          <mc:Fallback xmlns="">
            <p:pic>
              <p:nvPicPr>
                <p:cNvPr id="30" name="Freihand 29">
                  <a:extLst>
                    <a:ext uri="{FF2B5EF4-FFF2-40B4-BE49-F238E27FC236}">
                      <a16:creationId xmlns:a16="http://schemas.microsoft.com/office/drawing/2014/main" id="{EEF32C15-954B-41AA-8992-CB457F13D1F3}"/>
                    </a:ext>
                  </a:extLst>
                </p:cNvPr>
                <p:cNvPicPr/>
                <p:nvPr/>
              </p:nvPicPr>
              <p:blipFill>
                <a:blip r:embed="rId66"/>
                <a:stretch>
                  <a:fillRect/>
                </a:stretch>
              </p:blipFill>
              <p:spPr>
                <a:xfrm>
                  <a:off x="8955579" y="1518605"/>
                  <a:ext cx="1710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81C66931-A9A9-46F0-96B4-5FF618F00ABD}"/>
                    </a:ext>
                  </a:extLst>
                </p14:cNvPr>
                <p14:cNvContentPartPr/>
                <p14:nvPr/>
              </p14:nvContentPartPr>
              <p14:xfrm>
                <a:off x="9139899" y="1450205"/>
                <a:ext cx="80280" cy="160920"/>
              </p14:xfrm>
            </p:contentPart>
          </mc:Choice>
          <mc:Fallback xmlns="">
            <p:pic>
              <p:nvPicPr>
                <p:cNvPr id="31" name="Freihand 30">
                  <a:extLst>
                    <a:ext uri="{FF2B5EF4-FFF2-40B4-BE49-F238E27FC236}">
                      <a16:creationId xmlns:a16="http://schemas.microsoft.com/office/drawing/2014/main" id="{81C66931-A9A9-46F0-96B4-5FF618F00ABD}"/>
                    </a:ext>
                  </a:extLst>
                </p:cNvPr>
                <p:cNvPicPr/>
                <p:nvPr/>
              </p:nvPicPr>
              <p:blipFill>
                <a:blip r:embed="rId68"/>
                <a:stretch>
                  <a:fillRect/>
                </a:stretch>
              </p:blipFill>
              <p:spPr>
                <a:xfrm>
                  <a:off x="9135579" y="1445885"/>
                  <a:ext cx="88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Freihand 31">
                  <a:extLst>
                    <a:ext uri="{FF2B5EF4-FFF2-40B4-BE49-F238E27FC236}">
                      <a16:creationId xmlns:a16="http://schemas.microsoft.com/office/drawing/2014/main" id="{5DD8A9B9-959E-418C-9A25-A01E1071BFA4}"/>
                    </a:ext>
                  </a:extLst>
                </p14:cNvPr>
                <p14:cNvContentPartPr/>
                <p14:nvPr/>
              </p14:nvContentPartPr>
              <p14:xfrm>
                <a:off x="9192459" y="1574405"/>
                <a:ext cx="62280" cy="32400"/>
              </p14:xfrm>
            </p:contentPart>
          </mc:Choice>
          <mc:Fallback xmlns="">
            <p:pic>
              <p:nvPicPr>
                <p:cNvPr id="32" name="Freihand 31">
                  <a:extLst>
                    <a:ext uri="{FF2B5EF4-FFF2-40B4-BE49-F238E27FC236}">
                      <a16:creationId xmlns:a16="http://schemas.microsoft.com/office/drawing/2014/main" id="{5DD8A9B9-959E-418C-9A25-A01E1071BFA4}"/>
                    </a:ext>
                  </a:extLst>
                </p:cNvPr>
                <p:cNvPicPr/>
                <p:nvPr/>
              </p:nvPicPr>
              <p:blipFill>
                <a:blip r:embed="rId70"/>
                <a:stretch>
                  <a:fillRect/>
                </a:stretch>
              </p:blipFill>
              <p:spPr>
                <a:xfrm>
                  <a:off x="9188139" y="1570085"/>
                  <a:ext cx="70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Freihand 32">
                  <a:extLst>
                    <a:ext uri="{FF2B5EF4-FFF2-40B4-BE49-F238E27FC236}">
                      <a16:creationId xmlns:a16="http://schemas.microsoft.com/office/drawing/2014/main" id="{4191119D-8A1F-4E28-B79A-578E0EDC46D7}"/>
                    </a:ext>
                  </a:extLst>
                </p14:cNvPr>
                <p14:cNvContentPartPr/>
                <p14:nvPr/>
              </p14:nvContentPartPr>
              <p14:xfrm>
                <a:off x="9240699" y="1427525"/>
                <a:ext cx="121680" cy="180720"/>
              </p14:xfrm>
            </p:contentPart>
          </mc:Choice>
          <mc:Fallback xmlns="">
            <p:pic>
              <p:nvPicPr>
                <p:cNvPr id="33" name="Freihand 32">
                  <a:extLst>
                    <a:ext uri="{FF2B5EF4-FFF2-40B4-BE49-F238E27FC236}">
                      <a16:creationId xmlns:a16="http://schemas.microsoft.com/office/drawing/2014/main" id="{4191119D-8A1F-4E28-B79A-578E0EDC46D7}"/>
                    </a:ext>
                  </a:extLst>
                </p:cNvPr>
                <p:cNvPicPr/>
                <p:nvPr/>
              </p:nvPicPr>
              <p:blipFill>
                <a:blip r:embed="rId72"/>
                <a:stretch>
                  <a:fillRect/>
                </a:stretch>
              </p:blipFill>
              <p:spPr>
                <a:xfrm>
                  <a:off x="9236379" y="1423205"/>
                  <a:ext cx="130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5" name="Freihand 34">
                  <a:extLst>
                    <a:ext uri="{FF2B5EF4-FFF2-40B4-BE49-F238E27FC236}">
                      <a16:creationId xmlns:a16="http://schemas.microsoft.com/office/drawing/2014/main" id="{0ABF9470-2DC1-4B53-A02B-F1928EEA2943}"/>
                    </a:ext>
                  </a:extLst>
                </p14:cNvPr>
                <p14:cNvContentPartPr/>
                <p14:nvPr/>
              </p14:nvContentPartPr>
              <p14:xfrm>
                <a:off x="9438339" y="1482245"/>
                <a:ext cx="26640" cy="18720"/>
              </p14:xfrm>
            </p:contentPart>
          </mc:Choice>
          <mc:Fallback xmlns="">
            <p:pic>
              <p:nvPicPr>
                <p:cNvPr id="35" name="Freihand 34">
                  <a:extLst>
                    <a:ext uri="{FF2B5EF4-FFF2-40B4-BE49-F238E27FC236}">
                      <a16:creationId xmlns:a16="http://schemas.microsoft.com/office/drawing/2014/main" id="{0ABF9470-2DC1-4B53-A02B-F1928EEA2943}"/>
                    </a:ext>
                  </a:extLst>
                </p:cNvPr>
                <p:cNvPicPr/>
                <p:nvPr/>
              </p:nvPicPr>
              <p:blipFill>
                <a:blip r:embed="rId74"/>
                <a:stretch>
                  <a:fillRect/>
                </a:stretch>
              </p:blipFill>
              <p:spPr>
                <a:xfrm>
                  <a:off x="9434019" y="1477925"/>
                  <a:ext cx="35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 name="Freihand 35">
                  <a:extLst>
                    <a:ext uri="{FF2B5EF4-FFF2-40B4-BE49-F238E27FC236}">
                      <a16:creationId xmlns:a16="http://schemas.microsoft.com/office/drawing/2014/main" id="{894FA6B0-C8D0-4D9D-B03A-A9C48B60D070}"/>
                    </a:ext>
                  </a:extLst>
                </p14:cNvPr>
                <p14:cNvContentPartPr/>
                <p14:nvPr/>
              </p14:nvContentPartPr>
              <p14:xfrm>
                <a:off x="9474699" y="1560365"/>
                <a:ext cx="11880" cy="13680"/>
              </p14:xfrm>
            </p:contentPart>
          </mc:Choice>
          <mc:Fallback xmlns="">
            <p:pic>
              <p:nvPicPr>
                <p:cNvPr id="36" name="Freihand 35">
                  <a:extLst>
                    <a:ext uri="{FF2B5EF4-FFF2-40B4-BE49-F238E27FC236}">
                      <a16:creationId xmlns:a16="http://schemas.microsoft.com/office/drawing/2014/main" id="{894FA6B0-C8D0-4D9D-B03A-A9C48B60D070}"/>
                    </a:ext>
                  </a:extLst>
                </p:cNvPr>
                <p:cNvPicPr/>
                <p:nvPr/>
              </p:nvPicPr>
              <p:blipFill>
                <a:blip r:embed="rId76"/>
                <a:stretch>
                  <a:fillRect/>
                </a:stretch>
              </p:blipFill>
              <p:spPr>
                <a:xfrm>
                  <a:off x="9470379" y="1556045"/>
                  <a:ext cx="20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7" name="Freihand 36">
                  <a:extLst>
                    <a:ext uri="{FF2B5EF4-FFF2-40B4-BE49-F238E27FC236}">
                      <a16:creationId xmlns:a16="http://schemas.microsoft.com/office/drawing/2014/main" id="{E63A6A04-5ACD-4D92-A599-80454B741A06}"/>
                    </a:ext>
                  </a:extLst>
                </p14:cNvPr>
                <p14:cNvContentPartPr/>
                <p14:nvPr/>
              </p14:nvContentPartPr>
              <p14:xfrm>
                <a:off x="9644259" y="1344365"/>
                <a:ext cx="172080" cy="181080"/>
              </p14:xfrm>
            </p:contentPart>
          </mc:Choice>
          <mc:Fallback xmlns="">
            <p:pic>
              <p:nvPicPr>
                <p:cNvPr id="37" name="Freihand 36">
                  <a:extLst>
                    <a:ext uri="{FF2B5EF4-FFF2-40B4-BE49-F238E27FC236}">
                      <a16:creationId xmlns:a16="http://schemas.microsoft.com/office/drawing/2014/main" id="{E63A6A04-5ACD-4D92-A599-80454B741A06}"/>
                    </a:ext>
                  </a:extLst>
                </p:cNvPr>
                <p:cNvPicPr/>
                <p:nvPr/>
              </p:nvPicPr>
              <p:blipFill>
                <a:blip r:embed="rId78"/>
                <a:stretch>
                  <a:fillRect/>
                </a:stretch>
              </p:blipFill>
              <p:spPr>
                <a:xfrm>
                  <a:off x="9639939" y="1340045"/>
                  <a:ext cx="180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 name="Freihand 37">
                  <a:extLst>
                    <a:ext uri="{FF2B5EF4-FFF2-40B4-BE49-F238E27FC236}">
                      <a16:creationId xmlns:a16="http://schemas.microsoft.com/office/drawing/2014/main" id="{7D230F6C-861C-4E9B-A504-098D76C398E2}"/>
                    </a:ext>
                  </a:extLst>
                </p14:cNvPr>
                <p14:cNvContentPartPr/>
                <p14:nvPr/>
              </p14:nvContentPartPr>
              <p14:xfrm>
                <a:off x="9657579" y="1416725"/>
                <a:ext cx="120960" cy="27720"/>
              </p14:xfrm>
            </p:contentPart>
          </mc:Choice>
          <mc:Fallback xmlns="">
            <p:pic>
              <p:nvPicPr>
                <p:cNvPr id="38" name="Freihand 37">
                  <a:extLst>
                    <a:ext uri="{FF2B5EF4-FFF2-40B4-BE49-F238E27FC236}">
                      <a16:creationId xmlns:a16="http://schemas.microsoft.com/office/drawing/2014/main" id="{7D230F6C-861C-4E9B-A504-098D76C398E2}"/>
                    </a:ext>
                  </a:extLst>
                </p:cNvPr>
                <p:cNvPicPr/>
                <p:nvPr/>
              </p:nvPicPr>
              <p:blipFill>
                <a:blip r:embed="rId80"/>
                <a:stretch>
                  <a:fillRect/>
                </a:stretch>
              </p:blipFill>
              <p:spPr>
                <a:xfrm>
                  <a:off x="9653259" y="1412405"/>
                  <a:ext cx="129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9" name="Freihand 38">
                  <a:extLst>
                    <a:ext uri="{FF2B5EF4-FFF2-40B4-BE49-F238E27FC236}">
                      <a16:creationId xmlns:a16="http://schemas.microsoft.com/office/drawing/2014/main" id="{0B681B1A-EDD3-4F35-8868-3ED286320366}"/>
                    </a:ext>
                  </a:extLst>
                </p14:cNvPr>
                <p14:cNvContentPartPr/>
                <p14:nvPr/>
              </p14:nvContentPartPr>
              <p14:xfrm>
                <a:off x="9781059" y="1401965"/>
                <a:ext cx="105120" cy="85320"/>
              </p14:xfrm>
            </p:contentPart>
          </mc:Choice>
          <mc:Fallback xmlns="">
            <p:pic>
              <p:nvPicPr>
                <p:cNvPr id="39" name="Freihand 38">
                  <a:extLst>
                    <a:ext uri="{FF2B5EF4-FFF2-40B4-BE49-F238E27FC236}">
                      <a16:creationId xmlns:a16="http://schemas.microsoft.com/office/drawing/2014/main" id="{0B681B1A-EDD3-4F35-8868-3ED286320366}"/>
                    </a:ext>
                  </a:extLst>
                </p:cNvPr>
                <p:cNvPicPr/>
                <p:nvPr/>
              </p:nvPicPr>
              <p:blipFill>
                <a:blip r:embed="rId82"/>
                <a:stretch>
                  <a:fillRect/>
                </a:stretch>
              </p:blipFill>
              <p:spPr>
                <a:xfrm>
                  <a:off x="9776739" y="1397645"/>
                  <a:ext cx="113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0" name="Freihand 39">
                  <a:extLst>
                    <a:ext uri="{FF2B5EF4-FFF2-40B4-BE49-F238E27FC236}">
                      <a16:creationId xmlns:a16="http://schemas.microsoft.com/office/drawing/2014/main" id="{0F2D4925-C992-4F7A-B16E-CC597AB828D4}"/>
                    </a:ext>
                  </a:extLst>
                </p14:cNvPr>
                <p14:cNvContentPartPr/>
                <p14:nvPr/>
              </p14:nvContentPartPr>
              <p14:xfrm>
                <a:off x="9860979" y="1314125"/>
                <a:ext cx="87840" cy="145800"/>
              </p14:xfrm>
            </p:contentPart>
          </mc:Choice>
          <mc:Fallback xmlns="">
            <p:pic>
              <p:nvPicPr>
                <p:cNvPr id="40" name="Freihand 39">
                  <a:extLst>
                    <a:ext uri="{FF2B5EF4-FFF2-40B4-BE49-F238E27FC236}">
                      <a16:creationId xmlns:a16="http://schemas.microsoft.com/office/drawing/2014/main" id="{0F2D4925-C992-4F7A-B16E-CC597AB828D4}"/>
                    </a:ext>
                  </a:extLst>
                </p:cNvPr>
                <p:cNvPicPr/>
                <p:nvPr/>
              </p:nvPicPr>
              <p:blipFill>
                <a:blip r:embed="rId84"/>
                <a:stretch>
                  <a:fillRect/>
                </a:stretch>
              </p:blipFill>
              <p:spPr>
                <a:xfrm>
                  <a:off x="9856659" y="1309805"/>
                  <a:ext cx="96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1" name="Freihand 40">
                  <a:extLst>
                    <a:ext uri="{FF2B5EF4-FFF2-40B4-BE49-F238E27FC236}">
                      <a16:creationId xmlns:a16="http://schemas.microsoft.com/office/drawing/2014/main" id="{536B11B8-A61E-4A3B-B792-5EEFC1C8D5DA}"/>
                    </a:ext>
                  </a:extLst>
                </p14:cNvPr>
                <p14:cNvContentPartPr/>
                <p14:nvPr/>
              </p14:nvContentPartPr>
              <p14:xfrm>
                <a:off x="9963579" y="1308725"/>
                <a:ext cx="11160" cy="144360"/>
              </p14:xfrm>
            </p:contentPart>
          </mc:Choice>
          <mc:Fallback xmlns="">
            <p:pic>
              <p:nvPicPr>
                <p:cNvPr id="41" name="Freihand 40">
                  <a:extLst>
                    <a:ext uri="{FF2B5EF4-FFF2-40B4-BE49-F238E27FC236}">
                      <a16:creationId xmlns:a16="http://schemas.microsoft.com/office/drawing/2014/main" id="{536B11B8-A61E-4A3B-B792-5EEFC1C8D5DA}"/>
                    </a:ext>
                  </a:extLst>
                </p:cNvPr>
                <p:cNvPicPr/>
                <p:nvPr/>
              </p:nvPicPr>
              <p:blipFill>
                <a:blip r:embed="rId86"/>
                <a:stretch>
                  <a:fillRect/>
                </a:stretch>
              </p:blipFill>
              <p:spPr>
                <a:xfrm>
                  <a:off x="9959259" y="1304405"/>
                  <a:ext cx="19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2" name="Freihand 41">
                  <a:extLst>
                    <a:ext uri="{FF2B5EF4-FFF2-40B4-BE49-F238E27FC236}">
                      <a16:creationId xmlns:a16="http://schemas.microsoft.com/office/drawing/2014/main" id="{E646AC40-A6F9-4BE8-9226-1AEAEF08EE4B}"/>
                    </a:ext>
                  </a:extLst>
                </p14:cNvPr>
                <p14:cNvContentPartPr/>
                <p14:nvPr/>
              </p14:nvContentPartPr>
              <p14:xfrm>
                <a:off x="10007139" y="1387565"/>
                <a:ext cx="124560" cy="218880"/>
              </p14:xfrm>
            </p:contentPart>
          </mc:Choice>
          <mc:Fallback xmlns="">
            <p:pic>
              <p:nvPicPr>
                <p:cNvPr id="42" name="Freihand 41">
                  <a:extLst>
                    <a:ext uri="{FF2B5EF4-FFF2-40B4-BE49-F238E27FC236}">
                      <a16:creationId xmlns:a16="http://schemas.microsoft.com/office/drawing/2014/main" id="{E646AC40-A6F9-4BE8-9226-1AEAEF08EE4B}"/>
                    </a:ext>
                  </a:extLst>
                </p:cNvPr>
                <p:cNvPicPr/>
                <p:nvPr/>
              </p:nvPicPr>
              <p:blipFill>
                <a:blip r:embed="rId88"/>
                <a:stretch>
                  <a:fillRect/>
                </a:stretch>
              </p:blipFill>
              <p:spPr>
                <a:xfrm>
                  <a:off x="10002819" y="1383245"/>
                  <a:ext cx="133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 name="Freihand 42">
                  <a:extLst>
                    <a:ext uri="{FF2B5EF4-FFF2-40B4-BE49-F238E27FC236}">
                      <a16:creationId xmlns:a16="http://schemas.microsoft.com/office/drawing/2014/main" id="{A820344D-74D2-40D7-BF59-4BF887EE82CD}"/>
                    </a:ext>
                  </a:extLst>
                </p14:cNvPr>
                <p14:cNvContentPartPr/>
                <p14:nvPr/>
              </p14:nvContentPartPr>
              <p14:xfrm>
                <a:off x="10133499" y="1359125"/>
                <a:ext cx="85680" cy="74880"/>
              </p14:xfrm>
            </p:contentPart>
          </mc:Choice>
          <mc:Fallback xmlns="">
            <p:pic>
              <p:nvPicPr>
                <p:cNvPr id="43" name="Freihand 42">
                  <a:extLst>
                    <a:ext uri="{FF2B5EF4-FFF2-40B4-BE49-F238E27FC236}">
                      <a16:creationId xmlns:a16="http://schemas.microsoft.com/office/drawing/2014/main" id="{A820344D-74D2-40D7-BF59-4BF887EE82CD}"/>
                    </a:ext>
                  </a:extLst>
                </p:cNvPr>
                <p:cNvPicPr/>
                <p:nvPr/>
              </p:nvPicPr>
              <p:blipFill>
                <a:blip r:embed="rId90"/>
                <a:stretch>
                  <a:fillRect/>
                </a:stretch>
              </p:blipFill>
              <p:spPr>
                <a:xfrm>
                  <a:off x="10129179" y="1354805"/>
                  <a:ext cx="9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Freihand 43">
                  <a:extLst>
                    <a:ext uri="{FF2B5EF4-FFF2-40B4-BE49-F238E27FC236}">
                      <a16:creationId xmlns:a16="http://schemas.microsoft.com/office/drawing/2014/main" id="{66E92B63-DBF3-483A-83CE-550B2870FAF6}"/>
                    </a:ext>
                  </a:extLst>
                </p14:cNvPr>
                <p14:cNvContentPartPr/>
                <p14:nvPr/>
              </p14:nvContentPartPr>
              <p14:xfrm>
                <a:off x="10227819" y="1329605"/>
                <a:ext cx="186480" cy="91080"/>
              </p14:xfrm>
            </p:contentPart>
          </mc:Choice>
          <mc:Fallback xmlns="">
            <p:pic>
              <p:nvPicPr>
                <p:cNvPr id="44" name="Freihand 43">
                  <a:extLst>
                    <a:ext uri="{FF2B5EF4-FFF2-40B4-BE49-F238E27FC236}">
                      <a16:creationId xmlns:a16="http://schemas.microsoft.com/office/drawing/2014/main" id="{66E92B63-DBF3-483A-83CE-550B2870FAF6}"/>
                    </a:ext>
                  </a:extLst>
                </p:cNvPr>
                <p:cNvPicPr/>
                <p:nvPr/>
              </p:nvPicPr>
              <p:blipFill>
                <a:blip r:embed="rId92"/>
                <a:stretch>
                  <a:fillRect/>
                </a:stretch>
              </p:blipFill>
              <p:spPr>
                <a:xfrm>
                  <a:off x="10223499" y="1325285"/>
                  <a:ext cx="195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5" name="Freihand 44">
                  <a:extLst>
                    <a:ext uri="{FF2B5EF4-FFF2-40B4-BE49-F238E27FC236}">
                      <a16:creationId xmlns:a16="http://schemas.microsoft.com/office/drawing/2014/main" id="{4B0CB499-7A7D-4285-9EAE-95A01E1FE80F}"/>
                    </a:ext>
                  </a:extLst>
                </p14:cNvPr>
                <p14:cNvContentPartPr/>
                <p14:nvPr/>
              </p14:nvContentPartPr>
              <p14:xfrm>
                <a:off x="10396299" y="1200365"/>
                <a:ext cx="101520" cy="165600"/>
              </p14:xfrm>
            </p:contentPart>
          </mc:Choice>
          <mc:Fallback xmlns="">
            <p:pic>
              <p:nvPicPr>
                <p:cNvPr id="45" name="Freihand 44">
                  <a:extLst>
                    <a:ext uri="{FF2B5EF4-FFF2-40B4-BE49-F238E27FC236}">
                      <a16:creationId xmlns:a16="http://schemas.microsoft.com/office/drawing/2014/main" id="{4B0CB499-7A7D-4285-9EAE-95A01E1FE80F}"/>
                    </a:ext>
                  </a:extLst>
                </p:cNvPr>
                <p:cNvPicPr/>
                <p:nvPr/>
              </p:nvPicPr>
              <p:blipFill>
                <a:blip r:embed="rId94"/>
                <a:stretch>
                  <a:fillRect/>
                </a:stretch>
              </p:blipFill>
              <p:spPr>
                <a:xfrm>
                  <a:off x="10391979" y="1196045"/>
                  <a:ext cx="110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6" name="Freihand 45">
                  <a:extLst>
                    <a:ext uri="{FF2B5EF4-FFF2-40B4-BE49-F238E27FC236}">
                      <a16:creationId xmlns:a16="http://schemas.microsoft.com/office/drawing/2014/main" id="{B4DF354A-7A6A-4D41-9515-CA7D1D00922B}"/>
                    </a:ext>
                  </a:extLst>
                </p14:cNvPr>
                <p14:cNvContentPartPr/>
                <p14:nvPr/>
              </p14:nvContentPartPr>
              <p14:xfrm>
                <a:off x="10507539" y="1259045"/>
                <a:ext cx="120240" cy="75240"/>
              </p14:xfrm>
            </p:contentPart>
          </mc:Choice>
          <mc:Fallback xmlns="">
            <p:pic>
              <p:nvPicPr>
                <p:cNvPr id="46" name="Freihand 45">
                  <a:extLst>
                    <a:ext uri="{FF2B5EF4-FFF2-40B4-BE49-F238E27FC236}">
                      <a16:creationId xmlns:a16="http://schemas.microsoft.com/office/drawing/2014/main" id="{B4DF354A-7A6A-4D41-9515-CA7D1D00922B}"/>
                    </a:ext>
                  </a:extLst>
                </p:cNvPr>
                <p:cNvPicPr/>
                <p:nvPr/>
              </p:nvPicPr>
              <p:blipFill>
                <a:blip r:embed="rId96"/>
                <a:stretch>
                  <a:fillRect/>
                </a:stretch>
              </p:blipFill>
              <p:spPr>
                <a:xfrm>
                  <a:off x="10503219" y="1254725"/>
                  <a:ext cx="128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7" name="Freihand 46">
                  <a:extLst>
                    <a:ext uri="{FF2B5EF4-FFF2-40B4-BE49-F238E27FC236}">
                      <a16:creationId xmlns:a16="http://schemas.microsoft.com/office/drawing/2014/main" id="{EF3C731A-58F6-4FBB-9D0A-F1D2C652873A}"/>
                    </a:ext>
                  </a:extLst>
                </p14:cNvPr>
                <p14:cNvContentPartPr/>
                <p14:nvPr/>
              </p14:nvContentPartPr>
              <p14:xfrm>
                <a:off x="10230339" y="1233485"/>
                <a:ext cx="360" cy="360"/>
              </p14:xfrm>
            </p:contentPart>
          </mc:Choice>
          <mc:Fallback xmlns="">
            <p:pic>
              <p:nvPicPr>
                <p:cNvPr id="47" name="Freihand 46">
                  <a:extLst>
                    <a:ext uri="{FF2B5EF4-FFF2-40B4-BE49-F238E27FC236}">
                      <a16:creationId xmlns:a16="http://schemas.microsoft.com/office/drawing/2014/main" id="{EF3C731A-58F6-4FBB-9D0A-F1D2C652873A}"/>
                    </a:ext>
                  </a:extLst>
                </p:cNvPr>
                <p:cNvPicPr/>
                <p:nvPr/>
              </p:nvPicPr>
              <p:blipFill>
                <a:blip r:embed="rId98"/>
                <a:stretch>
                  <a:fillRect/>
                </a:stretch>
              </p:blipFill>
              <p:spPr>
                <a:xfrm>
                  <a:off x="10226019" y="1229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0" name="Freihand 49">
                  <a:extLst>
                    <a:ext uri="{FF2B5EF4-FFF2-40B4-BE49-F238E27FC236}">
                      <a16:creationId xmlns:a16="http://schemas.microsoft.com/office/drawing/2014/main" id="{FB4AFE4C-5114-46AE-96C3-ACF34C9EBCEC}"/>
                    </a:ext>
                  </a:extLst>
                </p14:cNvPr>
                <p14:cNvContentPartPr/>
                <p14:nvPr/>
              </p14:nvContentPartPr>
              <p14:xfrm>
                <a:off x="7832739" y="2095325"/>
                <a:ext cx="11160" cy="127440"/>
              </p14:xfrm>
            </p:contentPart>
          </mc:Choice>
          <mc:Fallback xmlns="">
            <p:pic>
              <p:nvPicPr>
                <p:cNvPr id="50" name="Freihand 49">
                  <a:extLst>
                    <a:ext uri="{FF2B5EF4-FFF2-40B4-BE49-F238E27FC236}">
                      <a16:creationId xmlns:a16="http://schemas.microsoft.com/office/drawing/2014/main" id="{FB4AFE4C-5114-46AE-96C3-ACF34C9EBCEC}"/>
                    </a:ext>
                  </a:extLst>
                </p:cNvPr>
                <p:cNvPicPr/>
                <p:nvPr/>
              </p:nvPicPr>
              <p:blipFill>
                <a:blip r:embed="rId100"/>
                <a:stretch>
                  <a:fillRect/>
                </a:stretch>
              </p:blipFill>
              <p:spPr>
                <a:xfrm>
                  <a:off x="7828419" y="2091005"/>
                  <a:ext cx="19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 name="Freihand 50">
                  <a:extLst>
                    <a:ext uri="{FF2B5EF4-FFF2-40B4-BE49-F238E27FC236}">
                      <a16:creationId xmlns:a16="http://schemas.microsoft.com/office/drawing/2014/main" id="{38616017-8660-4281-A403-273F1EDCC3D1}"/>
                    </a:ext>
                  </a:extLst>
                </p14:cNvPr>
                <p14:cNvContentPartPr/>
                <p14:nvPr/>
              </p14:nvContentPartPr>
              <p14:xfrm>
                <a:off x="7741659" y="2078765"/>
                <a:ext cx="176760" cy="151920"/>
              </p14:xfrm>
            </p:contentPart>
          </mc:Choice>
          <mc:Fallback xmlns="">
            <p:pic>
              <p:nvPicPr>
                <p:cNvPr id="51" name="Freihand 50">
                  <a:extLst>
                    <a:ext uri="{FF2B5EF4-FFF2-40B4-BE49-F238E27FC236}">
                      <a16:creationId xmlns:a16="http://schemas.microsoft.com/office/drawing/2014/main" id="{38616017-8660-4281-A403-273F1EDCC3D1}"/>
                    </a:ext>
                  </a:extLst>
                </p:cNvPr>
                <p:cNvPicPr/>
                <p:nvPr/>
              </p:nvPicPr>
              <p:blipFill>
                <a:blip r:embed="rId102"/>
                <a:stretch>
                  <a:fillRect/>
                </a:stretch>
              </p:blipFill>
              <p:spPr>
                <a:xfrm>
                  <a:off x="7737339" y="2074445"/>
                  <a:ext cx="185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B6827F55-E64D-42EE-951C-3BECD78D63DB}"/>
                    </a:ext>
                  </a:extLst>
                </p14:cNvPr>
                <p14:cNvContentPartPr/>
                <p14:nvPr/>
              </p14:nvContentPartPr>
              <p14:xfrm>
                <a:off x="7954779" y="2160125"/>
                <a:ext cx="94320" cy="82800"/>
              </p14:xfrm>
            </p:contentPart>
          </mc:Choice>
          <mc:Fallback xmlns="">
            <p:pic>
              <p:nvPicPr>
                <p:cNvPr id="52" name="Freihand 51">
                  <a:extLst>
                    <a:ext uri="{FF2B5EF4-FFF2-40B4-BE49-F238E27FC236}">
                      <a16:creationId xmlns:a16="http://schemas.microsoft.com/office/drawing/2014/main" id="{B6827F55-E64D-42EE-951C-3BECD78D63DB}"/>
                    </a:ext>
                  </a:extLst>
                </p:cNvPr>
                <p:cNvPicPr/>
                <p:nvPr/>
              </p:nvPicPr>
              <p:blipFill>
                <a:blip r:embed="rId104"/>
                <a:stretch>
                  <a:fillRect/>
                </a:stretch>
              </p:blipFill>
              <p:spPr>
                <a:xfrm>
                  <a:off x="7950459" y="2155805"/>
                  <a:ext cx="102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B1F03C73-B45B-4DB5-AB96-07C54EC15606}"/>
                    </a:ext>
                  </a:extLst>
                </p14:cNvPr>
                <p14:cNvContentPartPr/>
                <p14:nvPr/>
              </p14:nvContentPartPr>
              <p14:xfrm>
                <a:off x="7763619" y="1930805"/>
                <a:ext cx="56520" cy="96840"/>
              </p14:xfrm>
            </p:contentPart>
          </mc:Choice>
          <mc:Fallback xmlns="">
            <p:pic>
              <p:nvPicPr>
                <p:cNvPr id="63" name="Freihand 62">
                  <a:extLst>
                    <a:ext uri="{FF2B5EF4-FFF2-40B4-BE49-F238E27FC236}">
                      <a16:creationId xmlns:a16="http://schemas.microsoft.com/office/drawing/2014/main" id="{B1F03C73-B45B-4DB5-AB96-07C54EC15606}"/>
                    </a:ext>
                  </a:extLst>
                </p:cNvPr>
                <p:cNvPicPr/>
                <p:nvPr/>
              </p:nvPicPr>
              <p:blipFill>
                <a:blip r:embed="rId106"/>
                <a:stretch>
                  <a:fillRect/>
                </a:stretch>
              </p:blipFill>
              <p:spPr>
                <a:xfrm>
                  <a:off x="7759299" y="1926485"/>
                  <a:ext cx="65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13E65BF9-9F00-444A-8991-4A6B92B069B6}"/>
                    </a:ext>
                  </a:extLst>
                </p14:cNvPr>
                <p14:cNvContentPartPr/>
                <p14:nvPr/>
              </p14:nvContentPartPr>
              <p14:xfrm>
                <a:off x="7697739" y="1953845"/>
                <a:ext cx="229680" cy="36720"/>
              </p14:xfrm>
            </p:contentPart>
          </mc:Choice>
          <mc:Fallback xmlns="">
            <p:pic>
              <p:nvPicPr>
                <p:cNvPr id="64" name="Freihand 63">
                  <a:extLst>
                    <a:ext uri="{FF2B5EF4-FFF2-40B4-BE49-F238E27FC236}">
                      <a16:creationId xmlns:a16="http://schemas.microsoft.com/office/drawing/2014/main" id="{13E65BF9-9F00-444A-8991-4A6B92B069B6}"/>
                    </a:ext>
                  </a:extLst>
                </p:cNvPr>
                <p:cNvPicPr/>
                <p:nvPr/>
              </p:nvPicPr>
              <p:blipFill>
                <a:blip r:embed="rId108"/>
                <a:stretch>
                  <a:fillRect/>
                </a:stretch>
              </p:blipFill>
              <p:spPr>
                <a:xfrm>
                  <a:off x="7693419" y="1949525"/>
                  <a:ext cx="238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573B2D58-CE34-4637-ADE9-7A4EC609308E}"/>
                    </a:ext>
                  </a:extLst>
                </p14:cNvPr>
                <p14:cNvContentPartPr/>
                <p14:nvPr/>
              </p14:nvContentPartPr>
              <p14:xfrm>
                <a:off x="7862979" y="1995245"/>
                <a:ext cx="50760" cy="12960"/>
              </p14:xfrm>
            </p:contentPart>
          </mc:Choice>
          <mc:Fallback xmlns="">
            <p:pic>
              <p:nvPicPr>
                <p:cNvPr id="65" name="Freihand 64">
                  <a:extLst>
                    <a:ext uri="{FF2B5EF4-FFF2-40B4-BE49-F238E27FC236}">
                      <a16:creationId xmlns:a16="http://schemas.microsoft.com/office/drawing/2014/main" id="{573B2D58-CE34-4637-ADE9-7A4EC609308E}"/>
                    </a:ext>
                  </a:extLst>
                </p:cNvPr>
                <p:cNvPicPr/>
                <p:nvPr/>
              </p:nvPicPr>
              <p:blipFill>
                <a:blip r:embed="rId110"/>
                <a:stretch>
                  <a:fillRect/>
                </a:stretch>
              </p:blipFill>
              <p:spPr>
                <a:xfrm>
                  <a:off x="7858659" y="1990925"/>
                  <a:ext cx="59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9ACC87CA-6051-440E-B887-2F6CC3CFC4C0}"/>
                    </a:ext>
                  </a:extLst>
                </p14:cNvPr>
                <p14:cNvContentPartPr/>
                <p14:nvPr/>
              </p14:nvContentPartPr>
              <p14:xfrm>
                <a:off x="7961619" y="1938365"/>
                <a:ext cx="69480" cy="57240"/>
              </p14:xfrm>
            </p:contentPart>
          </mc:Choice>
          <mc:Fallback xmlns="">
            <p:pic>
              <p:nvPicPr>
                <p:cNvPr id="66" name="Freihand 65">
                  <a:extLst>
                    <a:ext uri="{FF2B5EF4-FFF2-40B4-BE49-F238E27FC236}">
                      <a16:creationId xmlns:a16="http://schemas.microsoft.com/office/drawing/2014/main" id="{9ACC87CA-6051-440E-B887-2F6CC3CFC4C0}"/>
                    </a:ext>
                  </a:extLst>
                </p:cNvPr>
                <p:cNvPicPr/>
                <p:nvPr/>
              </p:nvPicPr>
              <p:blipFill>
                <a:blip r:embed="rId112"/>
                <a:stretch>
                  <a:fillRect/>
                </a:stretch>
              </p:blipFill>
              <p:spPr>
                <a:xfrm>
                  <a:off x="7957299" y="1934045"/>
                  <a:ext cx="78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C3822FE6-5860-4A9A-9EAC-9E1713CC22A3}"/>
                    </a:ext>
                  </a:extLst>
                </p14:cNvPr>
                <p14:cNvContentPartPr/>
                <p14:nvPr/>
              </p14:nvContentPartPr>
              <p14:xfrm>
                <a:off x="8548419" y="1821725"/>
                <a:ext cx="48240" cy="120960"/>
              </p14:xfrm>
            </p:contentPart>
          </mc:Choice>
          <mc:Fallback xmlns="">
            <p:pic>
              <p:nvPicPr>
                <p:cNvPr id="67" name="Freihand 66">
                  <a:extLst>
                    <a:ext uri="{FF2B5EF4-FFF2-40B4-BE49-F238E27FC236}">
                      <a16:creationId xmlns:a16="http://schemas.microsoft.com/office/drawing/2014/main" id="{C3822FE6-5860-4A9A-9EAC-9E1713CC22A3}"/>
                    </a:ext>
                  </a:extLst>
                </p:cNvPr>
                <p:cNvPicPr/>
                <p:nvPr/>
              </p:nvPicPr>
              <p:blipFill>
                <a:blip r:embed="rId114"/>
                <a:stretch>
                  <a:fillRect/>
                </a:stretch>
              </p:blipFill>
              <p:spPr>
                <a:xfrm>
                  <a:off x="8544099" y="1817405"/>
                  <a:ext cx="56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E572FF48-E4C6-47F2-B582-0B9340196C0E}"/>
                    </a:ext>
                  </a:extLst>
                </p14:cNvPr>
                <p14:cNvContentPartPr/>
                <p14:nvPr/>
              </p14:nvContentPartPr>
              <p14:xfrm>
                <a:off x="8500539" y="1882925"/>
                <a:ext cx="113760" cy="13680"/>
              </p14:xfrm>
            </p:contentPart>
          </mc:Choice>
          <mc:Fallback xmlns="">
            <p:pic>
              <p:nvPicPr>
                <p:cNvPr id="68" name="Freihand 67">
                  <a:extLst>
                    <a:ext uri="{FF2B5EF4-FFF2-40B4-BE49-F238E27FC236}">
                      <a16:creationId xmlns:a16="http://schemas.microsoft.com/office/drawing/2014/main" id="{E572FF48-E4C6-47F2-B582-0B9340196C0E}"/>
                    </a:ext>
                  </a:extLst>
                </p:cNvPr>
                <p:cNvPicPr/>
                <p:nvPr/>
              </p:nvPicPr>
              <p:blipFill>
                <a:blip r:embed="rId116"/>
                <a:stretch>
                  <a:fillRect/>
                </a:stretch>
              </p:blipFill>
              <p:spPr>
                <a:xfrm>
                  <a:off x="8496219" y="1878605"/>
                  <a:ext cx="122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AA3C9497-B1A3-41D9-8EA6-94A330EA4EFE}"/>
                    </a:ext>
                  </a:extLst>
                </p14:cNvPr>
                <p14:cNvContentPartPr/>
                <p14:nvPr/>
              </p14:nvContentPartPr>
              <p14:xfrm>
                <a:off x="8611419" y="1872845"/>
                <a:ext cx="149400" cy="60120"/>
              </p14:xfrm>
            </p:contentPart>
          </mc:Choice>
          <mc:Fallback xmlns="">
            <p:pic>
              <p:nvPicPr>
                <p:cNvPr id="69" name="Freihand 68">
                  <a:extLst>
                    <a:ext uri="{FF2B5EF4-FFF2-40B4-BE49-F238E27FC236}">
                      <a16:creationId xmlns:a16="http://schemas.microsoft.com/office/drawing/2014/main" id="{AA3C9497-B1A3-41D9-8EA6-94A330EA4EFE}"/>
                    </a:ext>
                  </a:extLst>
                </p:cNvPr>
                <p:cNvPicPr/>
                <p:nvPr/>
              </p:nvPicPr>
              <p:blipFill>
                <a:blip r:embed="rId118"/>
                <a:stretch>
                  <a:fillRect/>
                </a:stretch>
              </p:blipFill>
              <p:spPr>
                <a:xfrm>
                  <a:off x="8607099" y="1868525"/>
                  <a:ext cx="158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32A180A2-67D3-4C83-906A-C7006C8F1494}"/>
                    </a:ext>
                  </a:extLst>
                </p14:cNvPr>
                <p14:cNvContentPartPr/>
                <p14:nvPr/>
              </p14:nvContentPartPr>
              <p14:xfrm>
                <a:off x="8780979" y="1813445"/>
                <a:ext cx="90720" cy="109080"/>
              </p14:xfrm>
            </p:contentPart>
          </mc:Choice>
          <mc:Fallback xmlns="">
            <p:pic>
              <p:nvPicPr>
                <p:cNvPr id="70" name="Freihand 69">
                  <a:extLst>
                    <a:ext uri="{FF2B5EF4-FFF2-40B4-BE49-F238E27FC236}">
                      <a16:creationId xmlns:a16="http://schemas.microsoft.com/office/drawing/2014/main" id="{32A180A2-67D3-4C83-906A-C7006C8F1494}"/>
                    </a:ext>
                  </a:extLst>
                </p:cNvPr>
                <p:cNvPicPr/>
                <p:nvPr/>
              </p:nvPicPr>
              <p:blipFill>
                <a:blip r:embed="rId120"/>
                <a:stretch>
                  <a:fillRect/>
                </a:stretch>
              </p:blipFill>
              <p:spPr>
                <a:xfrm>
                  <a:off x="8776659" y="1809125"/>
                  <a:ext cx="9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BBA39D7B-BA1E-47C4-9FF3-C4B40F42B1F6}"/>
                    </a:ext>
                  </a:extLst>
                </p14:cNvPr>
                <p14:cNvContentPartPr/>
                <p14:nvPr/>
              </p14:nvContentPartPr>
              <p14:xfrm>
                <a:off x="8610339" y="2044565"/>
                <a:ext cx="24480" cy="122040"/>
              </p14:xfrm>
            </p:contentPart>
          </mc:Choice>
          <mc:Fallback xmlns="">
            <p:pic>
              <p:nvPicPr>
                <p:cNvPr id="71" name="Freihand 70">
                  <a:extLst>
                    <a:ext uri="{FF2B5EF4-FFF2-40B4-BE49-F238E27FC236}">
                      <a16:creationId xmlns:a16="http://schemas.microsoft.com/office/drawing/2014/main" id="{BBA39D7B-BA1E-47C4-9FF3-C4B40F42B1F6}"/>
                    </a:ext>
                  </a:extLst>
                </p:cNvPr>
                <p:cNvPicPr/>
                <p:nvPr/>
              </p:nvPicPr>
              <p:blipFill>
                <a:blip r:embed="rId122"/>
                <a:stretch>
                  <a:fillRect/>
                </a:stretch>
              </p:blipFill>
              <p:spPr>
                <a:xfrm>
                  <a:off x="8606019" y="2040245"/>
                  <a:ext cx="33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F3804B0A-D1F0-48C0-BF0E-B771B0B6DF10}"/>
                    </a:ext>
                  </a:extLst>
                </p14:cNvPr>
                <p14:cNvContentPartPr/>
                <p14:nvPr/>
              </p14:nvContentPartPr>
              <p14:xfrm>
                <a:off x="8538699" y="2132405"/>
                <a:ext cx="165960" cy="40320"/>
              </p14:xfrm>
            </p:contentPart>
          </mc:Choice>
          <mc:Fallback xmlns="">
            <p:pic>
              <p:nvPicPr>
                <p:cNvPr id="72" name="Freihand 71">
                  <a:extLst>
                    <a:ext uri="{FF2B5EF4-FFF2-40B4-BE49-F238E27FC236}">
                      <a16:creationId xmlns:a16="http://schemas.microsoft.com/office/drawing/2014/main" id="{F3804B0A-D1F0-48C0-BF0E-B771B0B6DF10}"/>
                    </a:ext>
                  </a:extLst>
                </p:cNvPr>
                <p:cNvPicPr/>
                <p:nvPr/>
              </p:nvPicPr>
              <p:blipFill>
                <a:blip r:embed="rId124"/>
                <a:stretch>
                  <a:fillRect/>
                </a:stretch>
              </p:blipFill>
              <p:spPr>
                <a:xfrm>
                  <a:off x="8534379" y="2128085"/>
                  <a:ext cx="174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8AAE3161-5728-4D65-B3AA-02094373EF32}"/>
                    </a:ext>
                  </a:extLst>
                </p14:cNvPr>
                <p14:cNvContentPartPr/>
                <p14:nvPr/>
              </p14:nvContentPartPr>
              <p14:xfrm>
                <a:off x="8513859" y="2028725"/>
                <a:ext cx="181440" cy="38880"/>
              </p14:xfrm>
            </p:contentPart>
          </mc:Choice>
          <mc:Fallback xmlns="">
            <p:pic>
              <p:nvPicPr>
                <p:cNvPr id="73" name="Freihand 72">
                  <a:extLst>
                    <a:ext uri="{FF2B5EF4-FFF2-40B4-BE49-F238E27FC236}">
                      <a16:creationId xmlns:a16="http://schemas.microsoft.com/office/drawing/2014/main" id="{8AAE3161-5728-4D65-B3AA-02094373EF32}"/>
                    </a:ext>
                  </a:extLst>
                </p:cNvPr>
                <p:cNvPicPr/>
                <p:nvPr/>
              </p:nvPicPr>
              <p:blipFill>
                <a:blip r:embed="rId126"/>
                <a:stretch>
                  <a:fillRect/>
                </a:stretch>
              </p:blipFill>
              <p:spPr>
                <a:xfrm>
                  <a:off x="8509539" y="2024405"/>
                  <a:ext cx="190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445141FC-CFD5-417A-B3CC-9720A239A792}"/>
                    </a:ext>
                  </a:extLst>
                </p14:cNvPr>
                <p14:cNvContentPartPr/>
                <p14:nvPr/>
              </p14:nvContentPartPr>
              <p14:xfrm>
                <a:off x="8724099" y="2067605"/>
                <a:ext cx="137520" cy="92520"/>
              </p14:xfrm>
            </p:contentPart>
          </mc:Choice>
          <mc:Fallback xmlns="">
            <p:pic>
              <p:nvPicPr>
                <p:cNvPr id="74" name="Freihand 73">
                  <a:extLst>
                    <a:ext uri="{FF2B5EF4-FFF2-40B4-BE49-F238E27FC236}">
                      <a16:creationId xmlns:a16="http://schemas.microsoft.com/office/drawing/2014/main" id="{445141FC-CFD5-417A-B3CC-9720A239A792}"/>
                    </a:ext>
                  </a:extLst>
                </p:cNvPr>
                <p:cNvPicPr/>
                <p:nvPr/>
              </p:nvPicPr>
              <p:blipFill>
                <a:blip r:embed="rId128"/>
                <a:stretch>
                  <a:fillRect/>
                </a:stretch>
              </p:blipFill>
              <p:spPr>
                <a:xfrm>
                  <a:off x="8719779" y="2063285"/>
                  <a:ext cx="146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Freihand 83">
                  <a:extLst>
                    <a:ext uri="{FF2B5EF4-FFF2-40B4-BE49-F238E27FC236}">
                      <a16:creationId xmlns:a16="http://schemas.microsoft.com/office/drawing/2014/main" id="{750E1730-6398-4D74-BDA9-2A0010A12C15}"/>
                    </a:ext>
                  </a:extLst>
                </p14:cNvPr>
                <p14:cNvContentPartPr/>
                <p14:nvPr/>
              </p14:nvContentPartPr>
              <p14:xfrm>
                <a:off x="9512499" y="1919285"/>
                <a:ext cx="33480" cy="104760"/>
              </p14:xfrm>
            </p:contentPart>
          </mc:Choice>
          <mc:Fallback xmlns="">
            <p:pic>
              <p:nvPicPr>
                <p:cNvPr id="84" name="Freihand 83">
                  <a:extLst>
                    <a:ext uri="{FF2B5EF4-FFF2-40B4-BE49-F238E27FC236}">
                      <a16:creationId xmlns:a16="http://schemas.microsoft.com/office/drawing/2014/main" id="{750E1730-6398-4D74-BDA9-2A0010A12C15}"/>
                    </a:ext>
                  </a:extLst>
                </p:cNvPr>
                <p:cNvPicPr/>
                <p:nvPr/>
              </p:nvPicPr>
              <p:blipFill>
                <a:blip r:embed="rId130"/>
                <a:stretch>
                  <a:fillRect/>
                </a:stretch>
              </p:blipFill>
              <p:spPr>
                <a:xfrm>
                  <a:off x="9508179" y="1914965"/>
                  <a:ext cx="42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Freihand 84">
                  <a:extLst>
                    <a:ext uri="{FF2B5EF4-FFF2-40B4-BE49-F238E27FC236}">
                      <a16:creationId xmlns:a16="http://schemas.microsoft.com/office/drawing/2014/main" id="{29B4E037-3F45-4F93-8684-6ABF7B2DCF2A}"/>
                    </a:ext>
                  </a:extLst>
                </p14:cNvPr>
                <p14:cNvContentPartPr/>
                <p14:nvPr/>
              </p14:nvContentPartPr>
              <p14:xfrm>
                <a:off x="9419979" y="2004245"/>
                <a:ext cx="174240" cy="50760"/>
              </p14:xfrm>
            </p:contentPart>
          </mc:Choice>
          <mc:Fallback xmlns="">
            <p:pic>
              <p:nvPicPr>
                <p:cNvPr id="85" name="Freihand 84">
                  <a:extLst>
                    <a:ext uri="{FF2B5EF4-FFF2-40B4-BE49-F238E27FC236}">
                      <a16:creationId xmlns:a16="http://schemas.microsoft.com/office/drawing/2014/main" id="{29B4E037-3F45-4F93-8684-6ABF7B2DCF2A}"/>
                    </a:ext>
                  </a:extLst>
                </p:cNvPr>
                <p:cNvPicPr/>
                <p:nvPr/>
              </p:nvPicPr>
              <p:blipFill>
                <a:blip r:embed="rId132"/>
                <a:stretch>
                  <a:fillRect/>
                </a:stretch>
              </p:blipFill>
              <p:spPr>
                <a:xfrm>
                  <a:off x="9415659" y="1999925"/>
                  <a:ext cx="182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13BFA99C-A396-4F77-88E0-3EF3AF17D81C}"/>
                    </a:ext>
                  </a:extLst>
                </p14:cNvPr>
                <p14:cNvContentPartPr/>
                <p14:nvPr/>
              </p14:nvContentPartPr>
              <p14:xfrm>
                <a:off x="9395859" y="1899485"/>
                <a:ext cx="164160" cy="48960"/>
              </p14:xfrm>
            </p:contentPart>
          </mc:Choice>
          <mc:Fallback xmlns="">
            <p:pic>
              <p:nvPicPr>
                <p:cNvPr id="86" name="Freihand 85">
                  <a:extLst>
                    <a:ext uri="{FF2B5EF4-FFF2-40B4-BE49-F238E27FC236}">
                      <a16:creationId xmlns:a16="http://schemas.microsoft.com/office/drawing/2014/main" id="{13BFA99C-A396-4F77-88E0-3EF3AF17D81C}"/>
                    </a:ext>
                  </a:extLst>
                </p:cNvPr>
                <p:cNvPicPr/>
                <p:nvPr/>
              </p:nvPicPr>
              <p:blipFill>
                <a:blip r:embed="rId134"/>
                <a:stretch>
                  <a:fillRect/>
                </a:stretch>
              </p:blipFill>
              <p:spPr>
                <a:xfrm>
                  <a:off x="9391539" y="1895165"/>
                  <a:ext cx="172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3BA4F32C-AD9D-42BE-865A-6A6BBF1B069B}"/>
                    </a:ext>
                  </a:extLst>
                </p14:cNvPr>
                <p14:cNvContentPartPr/>
                <p14:nvPr/>
              </p14:nvContentPartPr>
              <p14:xfrm>
                <a:off x="9634179" y="1940885"/>
                <a:ext cx="147600" cy="84600"/>
              </p14:xfrm>
            </p:contentPart>
          </mc:Choice>
          <mc:Fallback xmlns="">
            <p:pic>
              <p:nvPicPr>
                <p:cNvPr id="87" name="Freihand 86">
                  <a:extLst>
                    <a:ext uri="{FF2B5EF4-FFF2-40B4-BE49-F238E27FC236}">
                      <a16:creationId xmlns:a16="http://schemas.microsoft.com/office/drawing/2014/main" id="{3BA4F32C-AD9D-42BE-865A-6A6BBF1B069B}"/>
                    </a:ext>
                  </a:extLst>
                </p:cNvPr>
                <p:cNvPicPr/>
                <p:nvPr/>
              </p:nvPicPr>
              <p:blipFill>
                <a:blip r:embed="rId136"/>
                <a:stretch>
                  <a:fillRect/>
                </a:stretch>
              </p:blipFill>
              <p:spPr>
                <a:xfrm>
                  <a:off x="9629859" y="1936565"/>
                  <a:ext cx="156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CCA4F10E-E503-4FAA-9ADF-320CF551CBF1}"/>
                    </a:ext>
                  </a:extLst>
                </p14:cNvPr>
                <p14:cNvContentPartPr/>
                <p14:nvPr/>
              </p14:nvContentPartPr>
              <p14:xfrm>
                <a:off x="9283539" y="1739645"/>
                <a:ext cx="91800" cy="80640"/>
              </p14:xfrm>
            </p:contentPart>
          </mc:Choice>
          <mc:Fallback xmlns="">
            <p:pic>
              <p:nvPicPr>
                <p:cNvPr id="88" name="Freihand 87">
                  <a:extLst>
                    <a:ext uri="{FF2B5EF4-FFF2-40B4-BE49-F238E27FC236}">
                      <a16:creationId xmlns:a16="http://schemas.microsoft.com/office/drawing/2014/main" id="{CCA4F10E-E503-4FAA-9ADF-320CF551CBF1}"/>
                    </a:ext>
                  </a:extLst>
                </p:cNvPr>
                <p:cNvPicPr/>
                <p:nvPr/>
              </p:nvPicPr>
              <p:blipFill>
                <a:blip r:embed="rId138"/>
                <a:stretch>
                  <a:fillRect/>
                </a:stretch>
              </p:blipFill>
              <p:spPr>
                <a:xfrm>
                  <a:off x="9279219" y="1735325"/>
                  <a:ext cx="100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1E466609-352A-42B3-9136-81D51880D4CA}"/>
                    </a:ext>
                  </a:extLst>
                </p14:cNvPr>
                <p14:cNvContentPartPr/>
                <p14:nvPr/>
              </p14:nvContentPartPr>
              <p14:xfrm>
                <a:off x="9242859" y="1759445"/>
                <a:ext cx="131760" cy="15480"/>
              </p14:xfrm>
            </p:contentPart>
          </mc:Choice>
          <mc:Fallback xmlns="">
            <p:pic>
              <p:nvPicPr>
                <p:cNvPr id="89" name="Freihand 88">
                  <a:extLst>
                    <a:ext uri="{FF2B5EF4-FFF2-40B4-BE49-F238E27FC236}">
                      <a16:creationId xmlns:a16="http://schemas.microsoft.com/office/drawing/2014/main" id="{1E466609-352A-42B3-9136-81D51880D4CA}"/>
                    </a:ext>
                  </a:extLst>
                </p:cNvPr>
                <p:cNvPicPr/>
                <p:nvPr/>
              </p:nvPicPr>
              <p:blipFill>
                <a:blip r:embed="rId140"/>
                <a:stretch>
                  <a:fillRect/>
                </a:stretch>
              </p:blipFill>
              <p:spPr>
                <a:xfrm>
                  <a:off x="9238539" y="1755125"/>
                  <a:ext cx="140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7B110C9C-AC75-463A-9E4D-AD4E873D54E5}"/>
                    </a:ext>
                  </a:extLst>
                </p14:cNvPr>
                <p14:cNvContentPartPr/>
                <p14:nvPr/>
              </p14:nvContentPartPr>
              <p14:xfrm>
                <a:off x="9400179" y="1735685"/>
                <a:ext cx="146880" cy="52920"/>
              </p14:xfrm>
            </p:contentPart>
          </mc:Choice>
          <mc:Fallback xmlns="">
            <p:pic>
              <p:nvPicPr>
                <p:cNvPr id="90" name="Freihand 89">
                  <a:extLst>
                    <a:ext uri="{FF2B5EF4-FFF2-40B4-BE49-F238E27FC236}">
                      <a16:creationId xmlns:a16="http://schemas.microsoft.com/office/drawing/2014/main" id="{7B110C9C-AC75-463A-9E4D-AD4E873D54E5}"/>
                    </a:ext>
                  </a:extLst>
                </p:cNvPr>
                <p:cNvPicPr/>
                <p:nvPr/>
              </p:nvPicPr>
              <p:blipFill>
                <a:blip r:embed="rId142"/>
                <a:stretch>
                  <a:fillRect/>
                </a:stretch>
              </p:blipFill>
              <p:spPr>
                <a:xfrm>
                  <a:off x="9395859" y="1731365"/>
                  <a:ext cx="155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C3D72E64-1822-4A35-83F1-A7A22D8881BB}"/>
                    </a:ext>
                  </a:extLst>
                </p14:cNvPr>
                <p14:cNvContentPartPr/>
                <p14:nvPr/>
              </p14:nvContentPartPr>
              <p14:xfrm>
                <a:off x="9557139" y="1664765"/>
                <a:ext cx="155160" cy="107280"/>
              </p14:xfrm>
            </p:contentPart>
          </mc:Choice>
          <mc:Fallback xmlns="">
            <p:pic>
              <p:nvPicPr>
                <p:cNvPr id="91" name="Freihand 90">
                  <a:extLst>
                    <a:ext uri="{FF2B5EF4-FFF2-40B4-BE49-F238E27FC236}">
                      <a16:creationId xmlns:a16="http://schemas.microsoft.com/office/drawing/2014/main" id="{C3D72E64-1822-4A35-83F1-A7A22D8881BB}"/>
                    </a:ext>
                  </a:extLst>
                </p:cNvPr>
                <p:cNvPicPr/>
                <p:nvPr/>
              </p:nvPicPr>
              <p:blipFill>
                <a:blip r:embed="rId144"/>
                <a:stretch>
                  <a:fillRect/>
                </a:stretch>
              </p:blipFill>
              <p:spPr>
                <a:xfrm>
                  <a:off x="9552819" y="1660445"/>
                  <a:ext cx="163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E4747452-AA15-4A19-AF0C-ACB9D76B4C4E}"/>
                    </a:ext>
                  </a:extLst>
                </p14:cNvPr>
                <p14:cNvContentPartPr/>
                <p14:nvPr/>
              </p14:nvContentPartPr>
              <p14:xfrm>
                <a:off x="9381099" y="2188205"/>
                <a:ext cx="90000" cy="144360"/>
              </p14:xfrm>
            </p:contentPart>
          </mc:Choice>
          <mc:Fallback xmlns="">
            <p:pic>
              <p:nvPicPr>
                <p:cNvPr id="93" name="Freihand 92">
                  <a:extLst>
                    <a:ext uri="{FF2B5EF4-FFF2-40B4-BE49-F238E27FC236}">
                      <a16:creationId xmlns:a16="http://schemas.microsoft.com/office/drawing/2014/main" id="{E4747452-AA15-4A19-AF0C-ACB9D76B4C4E}"/>
                    </a:ext>
                  </a:extLst>
                </p:cNvPr>
                <p:cNvPicPr/>
                <p:nvPr/>
              </p:nvPicPr>
              <p:blipFill>
                <a:blip r:embed="rId146"/>
                <a:stretch>
                  <a:fillRect/>
                </a:stretch>
              </p:blipFill>
              <p:spPr>
                <a:xfrm>
                  <a:off x="9376779" y="2183885"/>
                  <a:ext cx="98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6E377209-D2E5-4B3E-8756-DDEDA61C14D1}"/>
                    </a:ext>
                  </a:extLst>
                </p14:cNvPr>
                <p14:cNvContentPartPr/>
                <p14:nvPr/>
              </p14:nvContentPartPr>
              <p14:xfrm>
                <a:off x="9531579" y="2191445"/>
                <a:ext cx="78120" cy="111240"/>
              </p14:xfrm>
            </p:contentPart>
          </mc:Choice>
          <mc:Fallback xmlns="">
            <p:pic>
              <p:nvPicPr>
                <p:cNvPr id="94" name="Freihand 93">
                  <a:extLst>
                    <a:ext uri="{FF2B5EF4-FFF2-40B4-BE49-F238E27FC236}">
                      <a16:creationId xmlns:a16="http://schemas.microsoft.com/office/drawing/2014/main" id="{6E377209-D2E5-4B3E-8756-DDEDA61C14D1}"/>
                    </a:ext>
                  </a:extLst>
                </p:cNvPr>
                <p:cNvPicPr/>
                <p:nvPr/>
              </p:nvPicPr>
              <p:blipFill>
                <a:blip r:embed="rId148"/>
                <a:stretch>
                  <a:fillRect/>
                </a:stretch>
              </p:blipFill>
              <p:spPr>
                <a:xfrm>
                  <a:off x="9527259" y="2187125"/>
                  <a:ext cx="86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1B3DE70F-AFD9-4408-B1D6-78A59142F565}"/>
                    </a:ext>
                  </a:extLst>
                </p14:cNvPr>
                <p14:cNvContentPartPr/>
                <p14:nvPr/>
              </p14:nvContentPartPr>
              <p14:xfrm>
                <a:off x="9670539" y="2175965"/>
                <a:ext cx="31680" cy="14760"/>
              </p14:xfrm>
            </p:contentPart>
          </mc:Choice>
          <mc:Fallback xmlns="">
            <p:pic>
              <p:nvPicPr>
                <p:cNvPr id="95" name="Freihand 94">
                  <a:extLst>
                    <a:ext uri="{FF2B5EF4-FFF2-40B4-BE49-F238E27FC236}">
                      <a16:creationId xmlns:a16="http://schemas.microsoft.com/office/drawing/2014/main" id="{1B3DE70F-AFD9-4408-B1D6-78A59142F565}"/>
                    </a:ext>
                  </a:extLst>
                </p:cNvPr>
                <p:cNvPicPr/>
                <p:nvPr/>
              </p:nvPicPr>
              <p:blipFill>
                <a:blip r:embed="rId150"/>
                <a:stretch>
                  <a:fillRect/>
                </a:stretch>
              </p:blipFill>
              <p:spPr>
                <a:xfrm>
                  <a:off x="9666219" y="2171645"/>
                  <a:ext cx="40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95911FFB-932E-436D-8DC5-D56B80D83C1F}"/>
                    </a:ext>
                  </a:extLst>
                </p14:cNvPr>
                <p14:cNvContentPartPr/>
                <p14:nvPr/>
              </p14:nvContentPartPr>
              <p14:xfrm>
                <a:off x="9668019" y="2262365"/>
                <a:ext cx="21960" cy="20160"/>
              </p14:xfrm>
            </p:contentPart>
          </mc:Choice>
          <mc:Fallback xmlns="">
            <p:pic>
              <p:nvPicPr>
                <p:cNvPr id="96" name="Freihand 95">
                  <a:extLst>
                    <a:ext uri="{FF2B5EF4-FFF2-40B4-BE49-F238E27FC236}">
                      <a16:creationId xmlns:a16="http://schemas.microsoft.com/office/drawing/2014/main" id="{95911FFB-932E-436D-8DC5-D56B80D83C1F}"/>
                    </a:ext>
                  </a:extLst>
                </p:cNvPr>
                <p:cNvPicPr/>
                <p:nvPr/>
              </p:nvPicPr>
              <p:blipFill>
                <a:blip r:embed="rId152"/>
                <a:stretch>
                  <a:fillRect/>
                </a:stretch>
              </p:blipFill>
              <p:spPr>
                <a:xfrm>
                  <a:off x="9663699" y="2258045"/>
                  <a:ext cx="30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E3B4D34E-98D4-4210-8A8B-36033D191211}"/>
                    </a:ext>
                  </a:extLst>
                </p14:cNvPr>
                <p14:cNvContentPartPr/>
                <p14:nvPr/>
              </p14:nvContentPartPr>
              <p14:xfrm>
                <a:off x="9711579" y="2154005"/>
                <a:ext cx="76680" cy="103320"/>
              </p14:xfrm>
            </p:contentPart>
          </mc:Choice>
          <mc:Fallback xmlns="">
            <p:pic>
              <p:nvPicPr>
                <p:cNvPr id="97" name="Freihand 96">
                  <a:extLst>
                    <a:ext uri="{FF2B5EF4-FFF2-40B4-BE49-F238E27FC236}">
                      <a16:creationId xmlns:a16="http://schemas.microsoft.com/office/drawing/2014/main" id="{E3B4D34E-98D4-4210-8A8B-36033D191211}"/>
                    </a:ext>
                  </a:extLst>
                </p:cNvPr>
                <p:cNvPicPr/>
                <p:nvPr/>
              </p:nvPicPr>
              <p:blipFill>
                <a:blip r:embed="rId154"/>
                <a:stretch>
                  <a:fillRect/>
                </a:stretch>
              </p:blipFill>
              <p:spPr>
                <a:xfrm>
                  <a:off x="9707259" y="2149685"/>
                  <a:ext cx="85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2BE95AEF-0269-4060-8E13-DD42407FB1B9}"/>
                    </a:ext>
                  </a:extLst>
                </p14:cNvPr>
                <p14:cNvContentPartPr/>
                <p14:nvPr/>
              </p14:nvContentPartPr>
              <p14:xfrm>
                <a:off x="9800499" y="2127365"/>
                <a:ext cx="109800" cy="120960"/>
              </p14:xfrm>
            </p:contentPart>
          </mc:Choice>
          <mc:Fallback xmlns="">
            <p:pic>
              <p:nvPicPr>
                <p:cNvPr id="98" name="Freihand 97">
                  <a:extLst>
                    <a:ext uri="{FF2B5EF4-FFF2-40B4-BE49-F238E27FC236}">
                      <a16:creationId xmlns:a16="http://schemas.microsoft.com/office/drawing/2014/main" id="{2BE95AEF-0269-4060-8E13-DD42407FB1B9}"/>
                    </a:ext>
                  </a:extLst>
                </p:cNvPr>
                <p:cNvPicPr/>
                <p:nvPr/>
              </p:nvPicPr>
              <p:blipFill>
                <a:blip r:embed="rId156"/>
                <a:stretch>
                  <a:fillRect/>
                </a:stretch>
              </p:blipFill>
              <p:spPr>
                <a:xfrm>
                  <a:off x="9796179" y="2123045"/>
                  <a:ext cx="118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24858013-6020-4B7D-BA52-DE9AE2961084}"/>
                    </a:ext>
                  </a:extLst>
                </p14:cNvPr>
                <p14:cNvContentPartPr/>
                <p14:nvPr/>
              </p14:nvContentPartPr>
              <p14:xfrm>
                <a:off x="9914259" y="2106845"/>
                <a:ext cx="128520" cy="101520"/>
              </p14:xfrm>
            </p:contentPart>
          </mc:Choice>
          <mc:Fallback xmlns="">
            <p:pic>
              <p:nvPicPr>
                <p:cNvPr id="99" name="Freihand 98">
                  <a:extLst>
                    <a:ext uri="{FF2B5EF4-FFF2-40B4-BE49-F238E27FC236}">
                      <a16:creationId xmlns:a16="http://schemas.microsoft.com/office/drawing/2014/main" id="{24858013-6020-4B7D-BA52-DE9AE2961084}"/>
                    </a:ext>
                  </a:extLst>
                </p:cNvPr>
                <p:cNvPicPr/>
                <p:nvPr/>
              </p:nvPicPr>
              <p:blipFill>
                <a:blip r:embed="rId158"/>
                <a:stretch>
                  <a:fillRect/>
                </a:stretch>
              </p:blipFill>
              <p:spPr>
                <a:xfrm>
                  <a:off x="9909939" y="2102525"/>
                  <a:ext cx="137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7" name="Freihand 76">
                  <a:extLst>
                    <a:ext uri="{FF2B5EF4-FFF2-40B4-BE49-F238E27FC236}">
                      <a16:creationId xmlns:a16="http://schemas.microsoft.com/office/drawing/2014/main" id="{85FFECFE-732B-49CB-8948-32F7E56ABF2B}"/>
                    </a:ext>
                  </a:extLst>
                </p14:cNvPr>
                <p14:cNvContentPartPr/>
                <p14:nvPr/>
              </p14:nvContentPartPr>
              <p14:xfrm>
                <a:off x="8516019" y="2341565"/>
                <a:ext cx="89640" cy="120240"/>
              </p14:xfrm>
            </p:contentPart>
          </mc:Choice>
          <mc:Fallback xmlns="">
            <p:pic>
              <p:nvPicPr>
                <p:cNvPr id="77" name="Freihand 76">
                  <a:extLst>
                    <a:ext uri="{FF2B5EF4-FFF2-40B4-BE49-F238E27FC236}">
                      <a16:creationId xmlns:a16="http://schemas.microsoft.com/office/drawing/2014/main" id="{85FFECFE-732B-49CB-8948-32F7E56ABF2B}"/>
                    </a:ext>
                  </a:extLst>
                </p:cNvPr>
                <p:cNvPicPr/>
                <p:nvPr/>
              </p:nvPicPr>
              <p:blipFill>
                <a:blip r:embed="rId160"/>
                <a:stretch>
                  <a:fillRect/>
                </a:stretch>
              </p:blipFill>
              <p:spPr>
                <a:xfrm>
                  <a:off x="8511699" y="2337245"/>
                  <a:ext cx="98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8" name="Freihand 77">
                  <a:extLst>
                    <a:ext uri="{FF2B5EF4-FFF2-40B4-BE49-F238E27FC236}">
                      <a16:creationId xmlns:a16="http://schemas.microsoft.com/office/drawing/2014/main" id="{E47A1A3C-AF7F-4FEE-A0A2-1047345FA214}"/>
                    </a:ext>
                  </a:extLst>
                </p14:cNvPr>
                <p14:cNvContentPartPr/>
                <p14:nvPr/>
              </p14:nvContentPartPr>
              <p14:xfrm>
                <a:off x="8531859" y="2302685"/>
                <a:ext cx="133560" cy="35640"/>
              </p14:xfrm>
            </p:contentPart>
          </mc:Choice>
          <mc:Fallback xmlns="">
            <p:pic>
              <p:nvPicPr>
                <p:cNvPr id="78" name="Freihand 77">
                  <a:extLst>
                    <a:ext uri="{FF2B5EF4-FFF2-40B4-BE49-F238E27FC236}">
                      <a16:creationId xmlns:a16="http://schemas.microsoft.com/office/drawing/2014/main" id="{E47A1A3C-AF7F-4FEE-A0A2-1047345FA214}"/>
                    </a:ext>
                  </a:extLst>
                </p:cNvPr>
                <p:cNvPicPr/>
                <p:nvPr/>
              </p:nvPicPr>
              <p:blipFill>
                <a:blip r:embed="rId162"/>
                <a:stretch>
                  <a:fillRect/>
                </a:stretch>
              </p:blipFill>
              <p:spPr>
                <a:xfrm>
                  <a:off x="8527539" y="2298365"/>
                  <a:ext cx="142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9" name="Freihand 78">
                  <a:extLst>
                    <a:ext uri="{FF2B5EF4-FFF2-40B4-BE49-F238E27FC236}">
                      <a16:creationId xmlns:a16="http://schemas.microsoft.com/office/drawing/2014/main" id="{ED9627F9-E4F0-4FF5-BD76-43CB61EC0901}"/>
                    </a:ext>
                  </a:extLst>
                </p14:cNvPr>
                <p14:cNvContentPartPr/>
                <p14:nvPr/>
              </p14:nvContentPartPr>
              <p14:xfrm>
                <a:off x="8657139" y="2317085"/>
                <a:ext cx="111960" cy="98640"/>
              </p14:xfrm>
            </p:contentPart>
          </mc:Choice>
          <mc:Fallback xmlns="">
            <p:pic>
              <p:nvPicPr>
                <p:cNvPr id="79" name="Freihand 78">
                  <a:extLst>
                    <a:ext uri="{FF2B5EF4-FFF2-40B4-BE49-F238E27FC236}">
                      <a16:creationId xmlns:a16="http://schemas.microsoft.com/office/drawing/2014/main" id="{ED9627F9-E4F0-4FF5-BD76-43CB61EC0901}"/>
                    </a:ext>
                  </a:extLst>
                </p:cNvPr>
                <p:cNvPicPr/>
                <p:nvPr/>
              </p:nvPicPr>
              <p:blipFill>
                <a:blip r:embed="rId164"/>
                <a:stretch>
                  <a:fillRect/>
                </a:stretch>
              </p:blipFill>
              <p:spPr>
                <a:xfrm>
                  <a:off x="8652819" y="2312765"/>
                  <a:ext cx="120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0" name="Freihand 79">
                  <a:extLst>
                    <a:ext uri="{FF2B5EF4-FFF2-40B4-BE49-F238E27FC236}">
                      <a16:creationId xmlns:a16="http://schemas.microsoft.com/office/drawing/2014/main" id="{5E5A9CCD-B7C3-462F-B813-1E34FC51C87C}"/>
                    </a:ext>
                  </a:extLst>
                </p14:cNvPr>
                <p14:cNvContentPartPr/>
                <p14:nvPr/>
              </p14:nvContentPartPr>
              <p14:xfrm>
                <a:off x="8766219" y="2302685"/>
                <a:ext cx="69840" cy="88920"/>
              </p14:xfrm>
            </p:contentPart>
          </mc:Choice>
          <mc:Fallback xmlns="">
            <p:pic>
              <p:nvPicPr>
                <p:cNvPr id="80" name="Freihand 79">
                  <a:extLst>
                    <a:ext uri="{FF2B5EF4-FFF2-40B4-BE49-F238E27FC236}">
                      <a16:creationId xmlns:a16="http://schemas.microsoft.com/office/drawing/2014/main" id="{5E5A9CCD-B7C3-462F-B813-1E34FC51C87C}"/>
                    </a:ext>
                  </a:extLst>
                </p:cNvPr>
                <p:cNvPicPr/>
                <p:nvPr/>
              </p:nvPicPr>
              <p:blipFill>
                <a:blip r:embed="rId166"/>
                <a:stretch>
                  <a:fillRect/>
                </a:stretch>
              </p:blipFill>
              <p:spPr>
                <a:xfrm>
                  <a:off x="8761899" y="2298365"/>
                  <a:ext cx="7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1" name="Freihand 80">
                  <a:extLst>
                    <a:ext uri="{FF2B5EF4-FFF2-40B4-BE49-F238E27FC236}">
                      <a16:creationId xmlns:a16="http://schemas.microsoft.com/office/drawing/2014/main" id="{DD3C06C6-CF87-4588-A1FC-DE9B6594435A}"/>
                    </a:ext>
                  </a:extLst>
                </p14:cNvPr>
                <p14:cNvContentPartPr/>
                <p14:nvPr/>
              </p14:nvContentPartPr>
              <p14:xfrm>
                <a:off x="8840019" y="2297285"/>
                <a:ext cx="64800" cy="70200"/>
              </p14:xfrm>
            </p:contentPart>
          </mc:Choice>
          <mc:Fallback xmlns="">
            <p:pic>
              <p:nvPicPr>
                <p:cNvPr id="81" name="Freihand 80">
                  <a:extLst>
                    <a:ext uri="{FF2B5EF4-FFF2-40B4-BE49-F238E27FC236}">
                      <a16:creationId xmlns:a16="http://schemas.microsoft.com/office/drawing/2014/main" id="{DD3C06C6-CF87-4588-A1FC-DE9B6594435A}"/>
                    </a:ext>
                  </a:extLst>
                </p:cNvPr>
                <p:cNvPicPr/>
                <p:nvPr/>
              </p:nvPicPr>
              <p:blipFill>
                <a:blip r:embed="rId168"/>
                <a:stretch>
                  <a:fillRect/>
                </a:stretch>
              </p:blipFill>
              <p:spPr>
                <a:xfrm>
                  <a:off x="8835699" y="2292965"/>
                  <a:ext cx="73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2" name="Freihand 81">
                  <a:extLst>
                    <a:ext uri="{FF2B5EF4-FFF2-40B4-BE49-F238E27FC236}">
                      <a16:creationId xmlns:a16="http://schemas.microsoft.com/office/drawing/2014/main" id="{FBB0C8FD-2FE1-4B17-9FB0-68B14FBC3810}"/>
                    </a:ext>
                  </a:extLst>
                </p14:cNvPr>
                <p14:cNvContentPartPr/>
                <p14:nvPr/>
              </p14:nvContentPartPr>
              <p14:xfrm>
                <a:off x="8935419" y="2280365"/>
                <a:ext cx="92160" cy="75600"/>
              </p14:xfrm>
            </p:contentPart>
          </mc:Choice>
          <mc:Fallback xmlns="">
            <p:pic>
              <p:nvPicPr>
                <p:cNvPr id="82" name="Freihand 81">
                  <a:extLst>
                    <a:ext uri="{FF2B5EF4-FFF2-40B4-BE49-F238E27FC236}">
                      <a16:creationId xmlns:a16="http://schemas.microsoft.com/office/drawing/2014/main" id="{FBB0C8FD-2FE1-4B17-9FB0-68B14FBC3810}"/>
                    </a:ext>
                  </a:extLst>
                </p:cNvPr>
                <p:cNvPicPr/>
                <p:nvPr/>
              </p:nvPicPr>
              <p:blipFill>
                <a:blip r:embed="rId170"/>
                <a:stretch>
                  <a:fillRect/>
                </a:stretch>
              </p:blipFill>
              <p:spPr>
                <a:xfrm>
                  <a:off x="8931099" y="2276045"/>
                  <a:ext cx="100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E6745D5E-47A3-4CB7-B62E-5F34053E8C94}"/>
                    </a:ext>
                  </a:extLst>
                </p14:cNvPr>
                <p14:cNvContentPartPr/>
                <p14:nvPr/>
              </p14:nvContentPartPr>
              <p14:xfrm>
                <a:off x="7163139" y="3005765"/>
                <a:ext cx="159480" cy="13320"/>
              </p14:xfrm>
            </p:contentPart>
          </mc:Choice>
          <mc:Fallback xmlns="">
            <p:pic>
              <p:nvPicPr>
                <p:cNvPr id="103" name="Freihand 102">
                  <a:extLst>
                    <a:ext uri="{FF2B5EF4-FFF2-40B4-BE49-F238E27FC236}">
                      <a16:creationId xmlns:a16="http://schemas.microsoft.com/office/drawing/2014/main" id="{E6745D5E-47A3-4CB7-B62E-5F34053E8C94}"/>
                    </a:ext>
                  </a:extLst>
                </p:cNvPr>
                <p:cNvPicPr/>
                <p:nvPr/>
              </p:nvPicPr>
              <p:blipFill>
                <a:blip r:embed="rId172"/>
                <a:stretch>
                  <a:fillRect/>
                </a:stretch>
              </p:blipFill>
              <p:spPr>
                <a:xfrm>
                  <a:off x="7158819" y="3001445"/>
                  <a:ext cx="168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F635EC4D-637B-45F9-A76E-E03A5CAFFEC6}"/>
                    </a:ext>
                  </a:extLst>
                </p14:cNvPr>
                <p14:cNvContentPartPr/>
                <p14:nvPr/>
              </p14:nvContentPartPr>
              <p14:xfrm>
                <a:off x="7160619" y="3072005"/>
                <a:ext cx="170640" cy="36000"/>
              </p14:xfrm>
            </p:contentPart>
          </mc:Choice>
          <mc:Fallback xmlns="">
            <p:pic>
              <p:nvPicPr>
                <p:cNvPr id="104" name="Freihand 103">
                  <a:extLst>
                    <a:ext uri="{FF2B5EF4-FFF2-40B4-BE49-F238E27FC236}">
                      <a16:creationId xmlns:a16="http://schemas.microsoft.com/office/drawing/2014/main" id="{F635EC4D-637B-45F9-A76E-E03A5CAFFEC6}"/>
                    </a:ext>
                  </a:extLst>
                </p:cNvPr>
                <p:cNvPicPr/>
                <p:nvPr/>
              </p:nvPicPr>
              <p:blipFill>
                <a:blip r:embed="rId174"/>
                <a:stretch>
                  <a:fillRect/>
                </a:stretch>
              </p:blipFill>
              <p:spPr>
                <a:xfrm>
                  <a:off x="7156299" y="3067685"/>
                  <a:ext cx="179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99952C5E-1483-4291-8C03-C5A2FC9A0AB1}"/>
                    </a:ext>
                  </a:extLst>
                </p14:cNvPr>
                <p14:cNvContentPartPr/>
                <p14:nvPr/>
              </p14:nvContentPartPr>
              <p14:xfrm>
                <a:off x="7292739" y="2940245"/>
                <a:ext cx="105120" cy="264600"/>
              </p14:xfrm>
            </p:contentPart>
          </mc:Choice>
          <mc:Fallback xmlns="">
            <p:pic>
              <p:nvPicPr>
                <p:cNvPr id="105" name="Freihand 104">
                  <a:extLst>
                    <a:ext uri="{FF2B5EF4-FFF2-40B4-BE49-F238E27FC236}">
                      <a16:creationId xmlns:a16="http://schemas.microsoft.com/office/drawing/2014/main" id="{99952C5E-1483-4291-8C03-C5A2FC9A0AB1}"/>
                    </a:ext>
                  </a:extLst>
                </p:cNvPr>
                <p:cNvPicPr/>
                <p:nvPr/>
              </p:nvPicPr>
              <p:blipFill>
                <a:blip r:embed="rId176"/>
                <a:stretch>
                  <a:fillRect/>
                </a:stretch>
              </p:blipFill>
              <p:spPr>
                <a:xfrm>
                  <a:off x="7288419" y="2935925"/>
                  <a:ext cx="113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033633AC-5C4F-4B83-B4AF-CA78EC764102}"/>
                    </a:ext>
                  </a:extLst>
                </p14:cNvPr>
                <p14:cNvContentPartPr/>
                <p14:nvPr/>
              </p14:nvContentPartPr>
              <p14:xfrm>
                <a:off x="7587579" y="2902085"/>
                <a:ext cx="190440" cy="208080"/>
              </p14:xfrm>
            </p:contentPart>
          </mc:Choice>
          <mc:Fallback xmlns="">
            <p:pic>
              <p:nvPicPr>
                <p:cNvPr id="107" name="Freihand 106">
                  <a:extLst>
                    <a:ext uri="{FF2B5EF4-FFF2-40B4-BE49-F238E27FC236}">
                      <a16:creationId xmlns:a16="http://schemas.microsoft.com/office/drawing/2014/main" id="{033633AC-5C4F-4B83-B4AF-CA78EC764102}"/>
                    </a:ext>
                  </a:extLst>
                </p:cNvPr>
                <p:cNvPicPr/>
                <p:nvPr/>
              </p:nvPicPr>
              <p:blipFill>
                <a:blip r:embed="rId178"/>
                <a:stretch>
                  <a:fillRect/>
                </a:stretch>
              </p:blipFill>
              <p:spPr>
                <a:xfrm>
                  <a:off x="7583259" y="2897765"/>
                  <a:ext cx="199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67317F74-DBD5-4F11-AF1B-6593A3322730}"/>
                    </a:ext>
                  </a:extLst>
                </p14:cNvPr>
                <p14:cNvContentPartPr/>
                <p14:nvPr/>
              </p14:nvContentPartPr>
              <p14:xfrm>
                <a:off x="7962699" y="2961125"/>
                <a:ext cx="255600" cy="25200"/>
              </p14:xfrm>
            </p:contentPart>
          </mc:Choice>
          <mc:Fallback xmlns="">
            <p:pic>
              <p:nvPicPr>
                <p:cNvPr id="108" name="Freihand 107">
                  <a:extLst>
                    <a:ext uri="{FF2B5EF4-FFF2-40B4-BE49-F238E27FC236}">
                      <a16:creationId xmlns:a16="http://schemas.microsoft.com/office/drawing/2014/main" id="{67317F74-DBD5-4F11-AF1B-6593A3322730}"/>
                    </a:ext>
                  </a:extLst>
                </p:cNvPr>
                <p:cNvPicPr/>
                <p:nvPr/>
              </p:nvPicPr>
              <p:blipFill>
                <a:blip r:embed="rId180"/>
                <a:stretch>
                  <a:fillRect/>
                </a:stretch>
              </p:blipFill>
              <p:spPr>
                <a:xfrm>
                  <a:off x="7958379" y="2956805"/>
                  <a:ext cx="264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863A1A74-E769-4B94-9157-48F3175738E3}"/>
                    </a:ext>
                  </a:extLst>
                </p14:cNvPr>
                <p14:cNvContentPartPr/>
                <p14:nvPr/>
              </p14:nvContentPartPr>
              <p14:xfrm>
                <a:off x="8008059" y="3048605"/>
                <a:ext cx="212040" cy="21240"/>
              </p14:xfrm>
            </p:contentPart>
          </mc:Choice>
          <mc:Fallback xmlns="">
            <p:pic>
              <p:nvPicPr>
                <p:cNvPr id="109" name="Freihand 108">
                  <a:extLst>
                    <a:ext uri="{FF2B5EF4-FFF2-40B4-BE49-F238E27FC236}">
                      <a16:creationId xmlns:a16="http://schemas.microsoft.com/office/drawing/2014/main" id="{863A1A74-E769-4B94-9157-48F3175738E3}"/>
                    </a:ext>
                  </a:extLst>
                </p:cNvPr>
                <p:cNvPicPr/>
                <p:nvPr/>
              </p:nvPicPr>
              <p:blipFill>
                <a:blip r:embed="rId182"/>
                <a:stretch>
                  <a:fillRect/>
                </a:stretch>
              </p:blipFill>
              <p:spPr>
                <a:xfrm>
                  <a:off x="8003739" y="3044285"/>
                  <a:ext cx="220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DB929FF7-FC60-4193-9971-CFAC0C58591B}"/>
                    </a:ext>
                  </a:extLst>
                </p14:cNvPr>
                <p14:cNvContentPartPr/>
                <p14:nvPr/>
              </p14:nvContentPartPr>
              <p14:xfrm>
                <a:off x="8327379" y="2965085"/>
                <a:ext cx="123840" cy="20160"/>
              </p14:xfrm>
            </p:contentPart>
          </mc:Choice>
          <mc:Fallback xmlns="">
            <p:pic>
              <p:nvPicPr>
                <p:cNvPr id="111" name="Freihand 110">
                  <a:extLst>
                    <a:ext uri="{FF2B5EF4-FFF2-40B4-BE49-F238E27FC236}">
                      <a16:creationId xmlns:a16="http://schemas.microsoft.com/office/drawing/2014/main" id="{DB929FF7-FC60-4193-9971-CFAC0C58591B}"/>
                    </a:ext>
                  </a:extLst>
                </p:cNvPr>
                <p:cNvPicPr/>
                <p:nvPr/>
              </p:nvPicPr>
              <p:blipFill>
                <a:blip r:embed="rId184"/>
                <a:stretch>
                  <a:fillRect/>
                </a:stretch>
              </p:blipFill>
              <p:spPr>
                <a:xfrm>
                  <a:off x="8323059" y="2960765"/>
                  <a:ext cx="132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1712B3FC-6E6E-4E1E-9FD7-8B81BD794301}"/>
                    </a:ext>
                  </a:extLst>
                </p14:cNvPr>
                <p14:cNvContentPartPr/>
                <p14:nvPr/>
              </p14:nvContentPartPr>
              <p14:xfrm>
                <a:off x="8530059" y="2862845"/>
                <a:ext cx="118080" cy="129960"/>
              </p14:xfrm>
            </p:contentPart>
          </mc:Choice>
          <mc:Fallback xmlns="">
            <p:pic>
              <p:nvPicPr>
                <p:cNvPr id="112" name="Freihand 111">
                  <a:extLst>
                    <a:ext uri="{FF2B5EF4-FFF2-40B4-BE49-F238E27FC236}">
                      <a16:creationId xmlns:a16="http://schemas.microsoft.com/office/drawing/2014/main" id="{1712B3FC-6E6E-4E1E-9FD7-8B81BD794301}"/>
                    </a:ext>
                  </a:extLst>
                </p:cNvPr>
                <p:cNvPicPr/>
                <p:nvPr/>
              </p:nvPicPr>
              <p:blipFill>
                <a:blip r:embed="rId186"/>
                <a:stretch>
                  <a:fillRect/>
                </a:stretch>
              </p:blipFill>
              <p:spPr>
                <a:xfrm>
                  <a:off x="8525739" y="2858525"/>
                  <a:ext cx="126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3DACE243-BD73-422D-9BF4-E4BE4E20C65A}"/>
                    </a:ext>
                  </a:extLst>
                </p14:cNvPr>
                <p14:cNvContentPartPr/>
                <p14:nvPr/>
              </p14:nvContentPartPr>
              <p14:xfrm>
                <a:off x="8678739" y="2865365"/>
                <a:ext cx="97560" cy="109080"/>
              </p14:xfrm>
            </p:contentPart>
          </mc:Choice>
          <mc:Fallback xmlns="">
            <p:pic>
              <p:nvPicPr>
                <p:cNvPr id="113" name="Freihand 112">
                  <a:extLst>
                    <a:ext uri="{FF2B5EF4-FFF2-40B4-BE49-F238E27FC236}">
                      <a16:creationId xmlns:a16="http://schemas.microsoft.com/office/drawing/2014/main" id="{3DACE243-BD73-422D-9BF4-E4BE4E20C65A}"/>
                    </a:ext>
                  </a:extLst>
                </p:cNvPr>
                <p:cNvPicPr/>
                <p:nvPr/>
              </p:nvPicPr>
              <p:blipFill>
                <a:blip r:embed="rId188"/>
                <a:stretch>
                  <a:fillRect/>
                </a:stretch>
              </p:blipFill>
              <p:spPr>
                <a:xfrm>
                  <a:off x="8674419" y="2861045"/>
                  <a:ext cx="106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4DA92798-2903-484A-B494-9DA8A6C3802F}"/>
                    </a:ext>
                  </a:extLst>
                </p14:cNvPr>
                <p14:cNvContentPartPr/>
                <p14:nvPr/>
              </p14:nvContentPartPr>
              <p14:xfrm>
                <a:off x="8811219" y="2847725"/>
                <a:ext cx="81720" cy="111600"/>
              </p14:xfrm>
            </p:contentPart>
          </mc:Choice>
          <mc:Fallback xmlns="">
            <p:pic>
              <p:nvPicPr>
                <p:cNvPr id="114" name="Freihand 113">
                  <a:extLst>
                    <a:ext uri="{FF2B5EF4-FFF2-40B4-BE49-F238E27FC236}">
                      <a16:creationId xmlns:a16="http://schemas.microsoft.com/office/drawing/2014/main" id="{4DA92798-2903-484A-B494-9DA8A6C3802F}"/>
                    </a:ext>
                  </a:extLst>
                </p:cNvPr>
                <p:cNvPicPr/>
                <p:nvPr/>
              </p:nvPicPr>
              <p:blipFill>
                <a:blip r:embed="rId190"/>
                <a:stretch>
                  <a:fillRect/>
                </a:stretch>
              </p:blipFill>
              <p:spPr>
                <a:xfrm>
                  <a:off x="8806899" y="2843405"/>
                  <a:ext cx="90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5B85B7D4-1314-4231-9B97-8E49BB7F8CF4}"/>
                    </a:ext>
                  </a:extLst>
                </p14:cNvPr>
                <p14:cNvContentPartPr/>
                <p14:nvPr/>
              </p14:nvContentPartPr>
              <p14:xfrm>
                <a:off x="8945859" y="2921165"/>
                <a:ext cx="33480" cy="16560"/>
              </p14:xfrm>
            </p:contentPart>
          </mc:Choice>
          <mc:Fallback xmlns="">
            <p:pic>
              <p:nvPicPr>
                <p:cNvPr id="115" name="Freihand 114">
                  <a:extLst>
                    <a:ext uri="{FF2B5EF4-FFF2-40B4-BE49-F238E27FC236}">
                      <a16:creationId xmlns:a16="http://schemas.microsoft.com/office/drawing/2014/main" id="{5B85B7D4-1314-4231-9B97-8E49BB7F8CF4}"/>
                    </a:ext>
                  </a:extLst>
                </p:cNvPr>
                <p:cNvPicPr/>
                <p:nvPr/>
              </p:nvPicPr>
              <p:blipFill>
                <a:blip r:embed="rId192"/>
                <a:stretch>
                  <a:fillRect/>
                </a:stretch>
              </p:blipFill>
              <p:spPr>
                <a:xfrm>
                  <a:off x="8941539" y="2916845"/>
                  <a:ext cx="42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99503DBB-3267-4115-A28D-A20044DFE983}"/>
                    </a:ext>
                  </a:extLst>
                </p14:cNvPr>
                <p14:cNvContentPartPr/>
                <p14:nvPr/>
              </p14:nvContentPartPr>
              <p14:xfrm>
                <a:off x="9016419" y="2842325"/>
                <a:ext cx="82440" cy="71280"/>
              </p14:xfrm>
            </p:contentPart>
          </mc:Choice>
          <mc:Fallback xmlns="">
            <p:pic>
              <p:nvPicPr>
                <p:cNvPr id="116" name="Freihand 115">
                  <a:extLst>
                    <a:ext uri="{FF2B5EF4-FFF2-40B4-BE49-F238E27FC236}">
                      <a16:creationId xmlns:a16="http://schemas.microsoft.com/office/drawing/2014/main" id="{99503DBB-3267-4115-A28D-A20044DFE983}"/>
                    </a:ext>
                  </a:extLst>
                </p:cNvPr>
                <p:cNvPicPr/>
                <p:nvPr/>
              </p:nvPicPr>
              <p:blipFill>
                <a:blip r:embed="rId194"/>
                <a:stretch>
                  <a:fillRect/>
                </a:stretch>
              </p:blipFill>
              <p:spPr>
                <a:xfrm>
                  <a:off x="9012099" y="2838005"/>
                  <a:ext cx="91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867E9FDF-4ED4-464E-939F-1CF0CC20AD2B}"/>
                    </a:ext>
                  </a:extLst>
                </p14:cNvPr>
                <p14:cNvContentPartPr/>
                <p14:nvPr/>
              </p14:nvContentPartPr>
              <p14:xfrm>
                <a:off x="9117939" y="2809925"/>
                <a:ext cx="117720" cy="100800"/>
              </p14:xfrm>
            </p:contentPart>
          </mc:Choice>
          <mc:Fallback xmlns="">
            <p:pic>
              <p:nvPicPr>
                <p:cNvPr id="117" name="Freihand 116">
                  <a:extLst>
                    <a:ext uri="{FF2B5EF4-FFF2-40B4-BE49-F238E27FC236}">
                      <a16:creationId xmlns:a16="http://schemas.microsoft.com/office/drawing/2014/main" id="{867E9FDF-4ED4-464E-939F-1CF0CC20AD2B}"/>
                    </a:ext>
                  </a:extLst>
                </p:cNvPr>
                <p:cNvPicPr/>
                <p:nvPr/>
              </p:nvPicPr>
              <p:blipFill>
                <a:blip r:embed="rId196"/>
                <a:stretch>
                  <a:fillRect/>
                </a:stretch>
              </p:blipFill>
              <p:spPr>
                <a:xfrm>
                  <a:off x="9113619" y="2805605"/>
                  <a:ext cx="126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A6B8E1CA-A924-45E2-9366-B95B952757DE}"/>
                    </a:ext>
                  </a:extLst>
                </p14:cNvPr>
                <p14:cNvContentPartPr/>
                <p14:nvPr/>
              </p14:nvContentPartPr>
              <p14:xfrm>
                <a:off x="9255099" y="2797685"/>
                <a:ext cx="120960" cy="109440"/>
              </p14:xfrm>
            </p:contentPart>
          </mc:Choice>
          <mc:Fallback xmlns="">
            <p:pic>
              <p:nvPicPr>
                <p:cNvPr id="118" name="Freihand 117">
                  <a:extLst>
                    <a:ext uri="{FF2B5EF4-FFF2-40B4-BE49-F238E27FC236}">
                      <a16:creationId xmlns:a16="http://schemas.microsoft.com/office/drawing/2014/main" id="{A6B8E1CA-A924-45E2-9366-B95B952757DE}"/>
                    </a:ext>
                  </a:extLst>
                </p:cNvPr>
                <p:cNvPicPr/>
                <p:nvPr/>
              </p:nvPicPr>
              <p:blipFill>
                <a:blip r:embed="rId198"/>
                <a:stretch>
                  <a:fillRect/>
                </a:stretch>
              </p:blipFill>
              <p:spPr>
                <a:xfrm>
                  <a:off x="9250779" y="2793365"/>
                  <a:ext cx="129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7B4D16FA-0802-4D70-BCA1-C97868973371}"/>
                    </a:ext>
                  </a:extLst>
                </p14:cNvPr>
                <p14:cNvContentPartPr/>
                <p14:nvPr/>
              </p14:nvContentPartPr>
              <p14:xfrm>
                <a:off x="9539139" y="2748365"/>
                <a:ext cx="23760" cy="138240"/>
              </p14:xfrm>
            </p:contentPart>
          </mc:Choice>
          <mc:Fallback xmlns="">
            <p:pic>
              <p:nvPicPr>
                <p:cNvPr id="120" name="Freihand 119">
                  <a:extLst>
                    <a:ext uri="{FF2B5EF4-FFF2-40B4-BE49-F238E27FC236}">
                      <a16:creationId xmlns:a16="http://schemas.microsoft.com/office/drawing/2014/main" id="{7B4D16FA-0802-4D70-BCA1-C97868973371}"/>
                    </a:ext>
                  </a:extLst>
                </p:cNvPr>
                <p:cNvPicPr/>
                <p:nvPr/>
              </p:nvPicPr>
              <p:blipFill>
                <a:blip r:embed="rId200"/>
                <a:stretch>
                  <a:fillRect/>
                </a:stretch>
              </p:blipFill>
              <p:spPr>
                <a:xfrm>
                  <a:off x="9534819" y="2744045"/>
                  <a:ext cx="32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7EE09BB4-5D5B-4302-B17F-65D8FE5CB7DF}"/>
                    </a:ext>
                  </a:extLst>
                </p14:cNvPr>
                <p14:cNvContentPartPr/>
                <p14:nvPr/>
              </p14:nvContentPartPr>
              <p14:xfrm>
                <a:off x="9490899" y="2804885"/>
                <a:ext cx="115560" cy="18000"/>
              </p14:xfrm>
            </p:contentPart>
          </mc:Choice>
          <mc:Fallback xmlns="">
            <p:pic>
              <p:nvPicPr>
                <p:cNvPr id="121" name="Freihand 120">
                  <a:extLst>
                    <a:ext uri="{FF2B5EF4-FFF2-40B4-BE49-F238E27FC236}">
                      <a16:creationId xmlns:a16="http://schemas.microsoft.com/office/drawing/2014/main" id="{7EE09BB4-5D5B-4302-B17F-65D8FE5CB7DF}"/>
                    </a:ext>
                  </a:extLst>
                </p:cNvPr>
                <p:cNvPicPr/>
                <p:nvPr/>
              </p:nvPicPr>
              <p:blipFill>
                <a:blip r:embed="rId202"/>
                <a:stretch>
                  <a:fillRect/>
                </a:stretch>
              </p:blipFill>
              <p:spPr>
                <a:xfrm>
                  <a:off x="9486579" y="2800565"/>
                  <a:ext cx="124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0DD4D9FF-273F-4187-8215-F32868DF83BF}"/>
                    </a:ext>
                  </a:extLst>
                </p14:cNvPr>
                <p14:cNvContentPartPr/>
                <p14:nvPr/>
              </p14:nvContentPartPr>
              <p14:xfrm>
                <a:off x="9730299" y="2571605"/>
                <a:ext cx="91800" cy="125640"/>
              </p14:xfrm>
            </p:contentPart>
          </mc:Choice>
          <mc:Fallback xmlns="">
            <p:pic>
              <p:nvPicPr>
                <p:cNvPr id="122" name="Freihand 121">
                  <a:extLst>
                    <a:ext uri="{FF2B5EF4-FFF2-40B4-BE49-F238E27FC236}">
                      <a16:creationId xmlns:a16="http://schemas.microsoft.com/office/drawing/2014/main" id="{0DD4D9FF-273F-4187-8215-F32868DF83BF}"/>
                    </a:ext>
                  </a:extLst>
                </p:cNvPr>
                <p:cNvPicPr/>
                <p:nvPr/>
              </p:nvPicPr>
              <p:blipFill>
                <a:blip r:embed="rId204"/>
                <a:stretch>
                  <a:fillRect/>
                </a:stretch>
              </p:blipFill>
              <p:spPr>
                <a:xfrm>
                  <a:off x="9725979" y="2567285"/>
                  <a:ext cx="100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34D9791E-E89A-47E8-8EA3-F904B871C251}"/>
                    </a:ext>
                  </a:extLst>
                </p14:cNvPr>
                <p14:cNvContentPartPr/>
                <p14:nvPr/>
              </p14:nvContentPartPr>
              <p14:xfrm>
                <a:off x="9744339" y="2546765"/>
                <a:ext cx="127800" cy="25200"/>
              </p14:xfrm>
            </p:contentPart>
          </mc:Choice>
          <mc:Fallback xmlns="">
            <p:pic>
              <p:nvPicPr>
                <p:cNvPr id="123" name="Freihand 122">
                  <a:extLst>
                    <a:ext uri="{FF2B5EF4-FFF2-40B4-BE49-F238E27FC236}">
                      <a16:creationId xmlns:a16="http://schemas.microsoft.com/office/drawing/2014/main" id="{34D9791E-E89A-47E8-8EA3-F904B871C251}"/>
                    </a:ext>
                  </a:extLst>
                </p:cNvPr>
                <p:cNvPicPr/>
                <p:nvPr/>
              </p:nvPicPr>
              <p:blipFill>
                <a:blip r:embed="rId206"/>
                <a:stretch>
                  <a:fillRect/>
                </a:stretch>
              </p:blipFill>
              <p:spPr>
                <a:xfrm>
                  <a:off x="9740019" y="2542445"/>
                  <a:ext cx="136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4" name="Freihand 123">
                  <a:extLst>
                    <a:ext uri="{FF2B5EF4-FFF2-40B4-BE49-F238E27FC236}">
                      <a16:creationId xmlns:a16="http://schemas.microsoft.com/office/drawing/2014/main" id="{BF058FB6-753F-4917-A4F4-14962C43B227}"/>
                    </a:ext>
                  </a:extLst>
                </p14:cNvPr>
                <p14:cNvContentPartPr/>
                <p14:nvPr/>
              </p14:nvContentPartPr>
              <p14:xfrm>
                <a:off x="9860979" y="2521925"/>
                <a:ext cx="189360" cy="120240"/>
              </p14:xfrm>
            </p:contentPart>
          </mc:Choice>
          <mc:Fallback xmlns="">
            <p:pic>
              <p:nvPicPr>
                <p:cNvPr id="124" name="Freihand 123">
                  <a:extLst>
                    <a:ext uri="{FF2B5EF4-FFF2-40B4-BE49-F238E27FC236}">
                      <a16:creationId xmlns:a16="http://schemas.microsoft.com/office/drawing/2014/main" id="{BF058FB6-753F-4917-A4F4-14962C43B227}"/>
                    </a:ext>
                  </a:extLst>
                </p:cNvPr>
                <p:cNvPicPr/>
                <p:nvPr/>
              </p:nvPicPr>
              <p:blipFill>
                <a:blip r:embed="rId208"/>
                <a:stretch>
                  <a:fillRect/>
                </a:stretch>
              </p:blipFill>
              <p:spPr>
                <a:xfrm>
                  <a:off x="9856659" y="2517605"/>
                  <a:ext cx="198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5" name="Freihand 124">
                  <a:extLst>
                    <a:ext uri="{FF2B5EF4-FFF2-40B4-BE49-F238E27FC236}">
                      <a16:creationId xmlns:a16="http://schemas.microsoft.com/office/drawing/2014/main" id="{2D7106C6-5D41-446A-8320-14648D84D851}"/>
                    </a:ext>
                  </a:extLst>
                </p14:cNvPr>
                <p14:cNvContentPartPr/>
                <p14:nvPr/>
              </p14:nvContentPartPr>
              <p14:xfrm>
                <a:off x="9958539" y="2615165"/>
                <a:ext cx="36720" cy="31320"/>
              </p14:xfrm>
            </p:contentPart>
          </mc:Choice>
          <mc:Fallback xmlns="">
            <p:pic>
              <p:nvPicPr>
                <p:cNvPr id="125" name="Freihand 124">
                  <a:extLst>
                    <a:ext uri="{FF2B5EF4-FFF2-40B4-BE49-F238E27FC236}">
                      <a16:creationId xmlns:a16="http://schemas.microsoft.com/office/drawing/2014/main" id="{2D7106C6-5D41-446A-8320-14648D84D851}"/>
                    </a:ext>
                  </a:extLst>
                </p:cNvPr>
                <p:cNvPicPr/>
                <p:nvPr/>
              </p:nvPicPr>
              <p:blipFill>
                <a:blip r:embed="rId210"/>
                <a:stretch>
                  <a:fillRect/>
                </a:stretch>
              </p:blipFill>
              <p:spPr>
                <a:xfrm>
                  <a:off x="9954219" y="2610845"/>
                  <a:ext cx="45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6" name="Freihand 125">
                  <a:extLst>
                    <a:ext uri="{FF2B5EF4-FFF2-40B4-BE49-F238E27FC236}">
                      <a16:creationId xmlns:a16="http://schemas.microsoft.com/office/drawing/2014/main" id="{1A121865-6A08-422F-B822-DD1328B5A8A8}"/>
                    </a:ext>
                  </a:extLst>
                </p14:cNvPr>
                <p14:cNvContentPartPr/>
                <p14:nvPr/>
              </p14:nvContentPartPr>
              <p14:xfrm>
                <a:off x="10005699" y="2494925"/>
                <a:ext cx="96840" cy="119520"/>
              </p14:xfrm>
            </p:contentPart>
          </mc:Choice>
          <mc:Fallback xmlns="">
            <p:pic>
              <p:nvPicPr>
                <p:cNvPr id="126" name="Freihand 125">
                  <a:extLst>
                    <a:ext uri="{FF2B5EF4-FFF2-40B4-BE49-F238E27FC236}">
                      <a16:creationId xmlns:a16="http://schemas.microsoft.com/office/drawing/2014/main" id="{1A121865-6A08-422F-B822-DD1328B5A8A8}"/>
                    </a:ext>
                  </a:extLst>
                </p:cNvPr>
                <p:cNvPicPr/>
                <p:nvPr/>
              </p:nvPicPr>
              <p:blipFill>
                <a:blip r:embed="rId212"/>
                <a:stretch>
                  <a:fillRect/>
                </a:stretch>
              </p:blipFill>
              <p:spPr>
                <a:xfrm>
                  <a:off x="10001379" y="2490605"/>
                  <a:ext cx="105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4873C8EE-4DB2-4EBA-A2A3-27E80C3DA2DE}"/>
                    </a:ext>
                  </a:extLst>
                </p14:cNvPr>
                <p14:cNvContentPartPr/>
                <p14:nvPr/>
              </p14:nvContentPartPr>
              <p14:xfrm>
                <a:off x="10141779" y="2450285"/>
                <a:ext cx="117000" cy="107640"/>
              </p14:xfrm>
            </p:contentPart>
          </mc:Choice>
          <mc:Fallback xmlns="">
            <p:pic>
              <p:nvPicPr>
                <p:cNvPr id="127" name="Freihand 126">
                  <a:extLst>
                    <a:ext uri="{FF2B5EF4-FFF2-40B4-BE49-F238E27FC236}">
                      <a16:creationId xmlns:a16="http://schemas.microsoft.com/office/drawing/2014/main" id="{4873C8EE-4DB2-4EBA-A2A3-27E80C3DA2DE}"/>
                    </a:ext>
                  </a:extLst>
                </p:cNvPr>
                <p:cNvPicPr/>
                <p:nvPr/>
              </p:nvPicPr>
              <p:blipFill>
                <a:blip r:embed="rId214"/>
                <a:stretch>
                  <a:fillRect/>
                </a:stretch>
              </p:blipFill>
              <p:spPr>
                <a:xfrm>
                  <a:off x="10137459" y="2445965"/>
                  <a:ext cx="125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97FD1314-259B-46B4-BE9D-64E4503DFB3C}"/>
                    </a:ext>
                  </a:extLst>
                </p14:cNvPr>
                <p14:cNvContentPartPr/>
                <p14:nvPr/>
              </p14:nvContentPartPr>
              <p14:xfrm>
                <a:off x="10252299" y="2446685"/>
                <a:ext cx="91440" cy="57240"/>
              </p14:xfrm>
            </p:contentPart>
          </mc:Choice>
          <mc:Fallback xmlns="">
            <p:pic>
              <p:nvPicPr>
                <p:cNvPr id="128" name="Freihand 127">
                  <a:extLst>
                    <a:ext uri="{FF2B5EF4-FFF2-40B4-BE49-F238E27FC236}">
                      <a16:creationId xmlns:a16="http://schemas.microsoft.com/office/drawing/2014/main" id="{97FD1314-259B-46B4-BE9D-64E4503DFB3C}"/>
                    </a:ext>
                  </a:extLst>
                </p:cNvPr>
                <p:cNvPicPr/>
                <p:nvPr/>
              </p:nvPicPr>
              <p:blipFill>
                <a:blip r:embed="rId216"/>
                <a:stretch>
                  <a:fillRect/>
                </a:stretch>
              </p:blipFill>
              <p:spPr>
                <a:xfrm>
                  <a:off x="10247979" y="2442365"/>
                  <a:ext cx="10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A92CC743-E291-4D7F-92D4-425091B81FED}"/>
                    </a:ext>
                  </a:extLst>
                </p14:cNvPr>
                <p14:cNvContentPartPr/>
                <p14:nvPr/>
              </p14:nvContentPartPr>
              <p14:xfrm>
                <a:off x="9746139" y="2582045"/>
                <a:ext cx="671040" cy="165960"/>
              </p14:xfrm>
            </p:contentPart>
          </mc:Choice>
          <mc:Fallback xmlns="">
            <p:pic>
              <p:nvPicPr>
                <p:cNvPr id="129" name="Freihand 128">
                  <a:extLst>
                    <a:ext uri="{FF2B5EF4-FFF2-40B4-BE49-F238E27FC236}">
                      <a16:creationId xmlns:a16="http://schemas.microsoft.com/office/drawing/2014/main" id="{A92CC743-E291-4D7F-92D4-425091B81FED}"/>
                    </a:ext>
                  </a:extLst>
                </p:cNvPr>
                <p:cNvPicPr/>
                <p:nvPr/>
              </p:nvPicPr>
              <p:blipFill>
                <a:blip r:embed="rId218"/>
                <a:stretch>
                  <a:fillRect/>
                </a:stretch>
              </p:blipFill>
              <p:spPr>
                <a:xfrm>
                  <a:off x="9741819" y="2577725"/>
                  <a:ext cx="679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B488B96C-E369-4F0B-B81D-62D1F73585DB}"/>
                    </a:ext>
                  </a:extLst>
                </p14:cNvPr>
                <p14:cNvContentPartPr/>
                <p14:nvPr/>
              </p14:nvContentPartPr>
              <p14:xfrm>
                <a:off x="9853779" y="2844485"/>
                <a:ext cx="92880" cy="141840"/>
              </p14:xfrm>
            </p:contentPart>
          </mc:Choice>
          <mc:Fallback xmlns="">
            <p:pic>
              <p:nvPicPr>
                <p:cNvPr id="130" name="Freihand 129">
                  <a:extLst>
                    <a:ext uri="{FF2B5EF4-FFF2-40B4-BE49-F238E27FC236}">
                      <a16:creationId xmlns:a16="http://schemas.microsoft.com/office/drawing/2014/main" id="{B488B96C-E369-4F0B-B81D-62D1F73585DB}"/>
                    </a:ext>
                  </a:extLst>
                </p:cNvPr>
                <p:cNvPicPr/>
                <p:nvPr/>
              </p:nvPicPr>
              <p:blipFill>
                <a:blip r:embed="rId220"/>
                <a:stretch>
                  <a:fillRect/>
                </a:stretch>
              </p:blipFill>
              <p:spPr>
                <a:xfrm>
                  <a:off x="9849459" y="2840165"/>
                  <a:ext cx="101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2" name="Freihand 131">
                  <a:extLst>
                    <a:ext uri="{FF2B5EF4-FFF2-40B4-BE49-F238E27FC236}">
                      <a16:creationId xmlns:a16="http://schemas.microsoft.com/office/drawing/2014/main" id="{313DB122-17A8-4A73-89CF-7688072E7B48}"/>
                    </a:ext>
                  </a:extLst>
                </p14:cNvPr>
                <p14:cNvContentPartPr/>
                <p14:nvPr/>
              </p14:nvContentPartPr>
              <p14:xfrm>
                <a:off x="10047099" y="2868965"/>
                <a:ext cx="45360" cy="102600"/>
              </p14:xfrm>
            </p:contentPart>
          </mc:Choice>
          <mc:Fallback xmlns="">
            <p:pic>
              <p:nvPicPr>
                <p:cNvPr id="132" name="Freihand 131">
                  <a:extLst>
                    <a:ext uri="{FF2B5EF4-FFF2-40B4-BE49-F238E27FC236}">
                      <a16:creationId xmlns:a16="http://schemas.microsoft.com/office/drawing/2014/main" id="{313DB122-17A8-4A73-89CF-7688072E7B48}"/>
                    </a:ext>
                  </a:extLst>
                </p:cNvPr>
                <p:cNvPicPr/>
                <p:nvPr/>
              </p:nvPicPr>
              <p:blipFill>
                <a:blip r:embed="rId222"/>
                <a:stretch>
                  <a:fillRect/>
                </a:stretch>
              </p:blipFill>
              <p:spPr>
                <a:xfrm>
                  <a:off x="10042779" y="2864645"/>
                  <a:ext cx="54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3" name="Freihand 132">
                  <a:extLst>
                    <a:ext uri="{FF2B5EF4-FFF2-40B4-BE49-F238E27FC236}">
                      <a16:creationId xmlns:a16="http://schemas.microsoft.com/office/drawing/2014/main" id="{ECC236D5-E44B-4EF7-A18A-4BCD011718C7}"/>
                    </a:ext>
                  </a:extLst>
                </p14:cNvPr>
                <p14:cNvContentPartPr/>
                <p14:nvPr/>
              </p14:nvContentPartPr>
              <p14:xfrm>
                <a:off x="10033059" y="2824325"/>
                <a:ext cx="226080" cy="94680"/>
              </p14:xfrm>
            </p:contentPart>
          </mc:Choice>
          <mc:Fallback xmlns="">
            <p:pic>
              <p:nvPicPr>
                <p:cNvPr id="133" name="Freihand 132">
                  <a:extLst>
                    <a:ext uri="{FF2B5EF4-FFF2-40B4-BE49-F238E27FC236}">
                      <a16:creationId xmlns:a16="http://schemas.microsoft.com/office/drawing/2014/main" id="{ECC236D5-E44B-4EF7-A18A-4BCD011718C7}"/>
                    </a:ext>
                  </a:extLst>
                </p:cNvPr>
                <p:cNvPicPr/>
                <p:nvPr/>
              </p:nvPicPr>
              <p:blipFill>
                <a:blip r:embed="rId224"/>
                <a:stretch>
                  <a:fillRect/>
                </a:stretch>
              </p:blipFill>
              <p:spPr>
                <a:xfrm>
                  <a:off x="10028739" y="2820005"/>
                  <a:ext cx="234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85134E0C-77B2-4CC7-8347-3671280D7A0D}"/>
                    </a:ext>
                  </a:extLst>
                </p14:cNvPr>
                <p14:cNvContentPartPr/>
                <p14:nvPr/>
              </p14:nvContentPartPr>
              <p14:xfrm>
                <a:off x="10191459" y="2762045"/>
                <a:ext cx="25200" cy="3600"/>
              </p14:xfrm>
            </p:contentPart>
          </mc:Choice>
          <mc:Fallback xmlns="">
            <p:pic>
              <p:nvPicPr>
                <p:cNvPr id="134" name="Freihand 133">
                  <a:extLst>
                    <a:ext uri="{FF2B5EF4-FFF2-40B4-BE49-F238E27FC236}">
                      <a16:creationId xmlns:a16="http://schemas.microsoft.com/office/drawing/2014/main" id="{85134E0C-77B2-4CC7-8347-3671280D7A0D}"/>
                    </a:ext>
                  </a:extLst>
                </p:cNvPr>
                <p:cNvPicPr/>
                <p:nvPr/>
              </p:nvPicPr>
              <p:blipFill>
                <a:blip r:embed="rId226"/>
                <a:stretch>
                  <a:fillRect/>
                </a:stretch>
              </p:blipFill>
              <p:spPr>
                <a:xfrm>
                  <a:off x="10187139" y="2757725"/>
                  <a:ext cx="33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B7FDD7BC-BAA0-407F-AFF8-2FD1C28206DA}"/>
                    </a:ext>
                  </a:extLst>
                </p14:cNvPr>
                <p14:cNvContentPartPr/>
                <p14:nvPr/>
              </p14:nvContentPartPr>
              <p14:xfrm>
                <a:off x="10293339" y="2745125"/>
                <a:ext cx="105480" cy="107640"/>
              </p14:xfrm>
            </p:contentPart>
          </mc:Choice>
          <mc:Fallback xmlns="">
            <p:pic>
              <p:nvPicPr>
                <p:cNvPr id="135" name="Freihand 134">
                  <a:extLst>
                    <a:ext uri="{FF2B5EF4-FFF2-40B4-BE49-F238E27FC236}">
                      <a16:creationId xmlns:a16="http://schemas.microsoft.com/office/drawing/2014/main" id="{B7FDD7BC-BAA0-407F-AFF8-2FD1C28206DA}"/>
                    </a:ext>
                  </a:extLst>
                </p:cNvPr>
                <p:cNvPicPr/>
                <p:nvPr/>
              </p:nvPicPr>
              <p:blipFill>
                <a:blip r:embed="rId228"/>
                <a:stretch>
                  <a:fillRect/>
                </a:stretch>
              </p:blipFill>
              <p:spPr>
                <a:xfrm>
                  <a:off x="10289019" y="2740805"/>
                  <a:ext cx="114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 name="Freihand 136">
                  <a:extLst>
                    <a:ext uri="{FF2B5EF4-FFF2-40B4-BE49-F238E27FC236}">
                      <a16:creationId xmlns:a16="http://schemas.microsoft.com/office/drawing/2014/main" id="{D84D8F3F-4856-4E38-8DDA-3528A4479986}"/>
                    </a:ext>
                  </a:extLst>
                </p14:cNvPr>
                <p14:cNvContentPartPr/>
                <p14:nvPr/>
              </p14:nvContentPartPr>
              <p14:xfrm>
                <a:off x="10641459" y="2526605"/>
                <a:ext cx="46800" cy="95040"/>
              </p14:xfrm>
            </p:contentPart>
          </mc:Choice>
          <mc:Fallback xmlns="">
            <p:pic>
              <p:nvPicPr>
                <p:cNvPr id="137" name="Freihand 136">
                  <a:extLst>
                    <a:ext uri="{FF2B5EF4-FFF2-40B4-BE49-F238E27FC236}">
                      <a16:creationId xmlns:a16="http://schemas.microsoft.com/office/drawing/2014/main" id="{D84D8F3F-4856-4E38-8DDA-3528A4479986}"/>
                    </a:ext>
                  </a:extLst>
                </p:cNvPr>
                <p:cNvPicPr/>
                <p:nvPr/>
              </p:nvPicPr>
              <p:blipFill>
                <a:blip r:embed="rId230"/>
                <a:stretch>
                  <a:fillRect/>
                </a:stretch>
              </p:blipFill>
              <p:spPr>
                <a:xfrm>
                  <a:off x="10637139" y="2522285"/>
                  <a:ext cx="55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 name="Freihand 137">
                  <a:extLst>
                    <a:ext uri="{FF2B5EF4-FFF2-40B4-BE49-F238E27FC236}">
                      <a16:creationId xmlns:a16="http://schemas.microsoft.com/office/drawing/2014/main" id="{244BF032-6A0B-462C-9284-6319589D42CD}"/>
                    </a:ext>
                  </a:extLst>
                </p14:cNvPr>
                <p14:cNvContentPartPr/>
                <p14:nvPr/>
              </p14:nvContentPartPr>
              <p14:xfrm>
                <a:off x="10606899" y="2555765"/>
                <a:ext cx="127080" cy="37800"/>
              </p14:xfrm>
            </p:contentPart>
          </mc:Choice>
          <mc:Fallback xmlns="">
            <p:pic>
              <p:nvPicPr>
                <p:cNvPr id="138" name="Freihand 137">
                  <a:extLst>
                    <a:ext uri="{FF2B5EF4-FFF2-40B4-BE49-F238E27FC236}">
                      <a16:creationId xmlns:a16="http://schemas.microsoft.com/office/drawing/2014/main" id="{244BF032-6A0B-462C-9284-6319589D42CD}"/>
                    </a:ext>
                  </a:extLst>
                </p:cNvPr>
                <p:cNvPicPr/>
                <p:nvPr/>
              </p:nvPicPr>
              <p:blipFill>
                <a:blip r:embed="rId232"/>
                <a:stretch>
                  <a:fillRect/>
                </a:stretch>
              </p:blipFill>
              <p:spPr>
                <a:xfrm>
                  <a:off x="10602579" y="2551445"/>
                  <a:ext cx="135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9" name="Freihand 138">
                  <a:extLst>
                    <a:ext uri="{FF2B5EF4-FFF2-40B4-BE49-F238E27FC236}">
                      <a16:creationId xmlns:a16="http://schemas.microsoft.com/office/drawing/2014/main" id="{664CF849-71F1-4D3B-8CA1-61C3C0E0B17F}"/>
                    </a:ext>
                  </a:extLst>
                </p14:cNvPr>
                <p14:cNvContentPartPr/>
                <p14:nvPr/>
              </p14:nvContentPartPr>
              <p14:xfrm>
                <a:off x="10871499" y="2246885"/>
                <a:ext cx="97560" cy="159120"/>
              </p14:xfrm>
            </p:contentPart>
          </mc:Choice>
          <mc:Fallback xmlns="">
            <p:pic>
              <p:nvPicPr>
                <p:cNvPr id="139" name="Freihand 138">
                  <a:extLst>
                    <a:ext uri="{FF2B5EF4-FFF2-40B4-BE49-F238E27FC236}">
                      <a16:creationId xmlns:a16="http://schemas.microsoft.com/office/drawing/2014/main" id="{664CF849-71F1-4D3B-8CA1-61C3C0E0B17F}"/>
                    </a:ext>
                  </a:extLst>
                </p:cNvPr>
                <p:cNvPicPr/>
                <p:nvPr/>
              </p:nvPicPr>
              <p:blipFill>
                <a:blip r:embed="rId234"/>
                <a:stretch>
                  <a:fillRect/>
                </a:stretch>
              </p:blipFill>
              <p:spPr>
                <a:xfrm>
                  <a:off x="10867179" y="2242565"/>
                  <a:ext cx="106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0" name="Freihand 139">
                  <a:extLst>
                    <a:ext uri="{FF2B5EF4-FFF2-40B4-BE49-F238E27FC236}">
                      <a16:creationId xmlns:a16="http://schemas.microsoft.com/office/drawing/2014/main" id="{58C39020-4C66-42D0-A919-DFCCE12C8D07}"/>
                    </a:ext>
                  </a:extLst>
                </p14:cNvPr>
                <p14:cNvContentPartPr/>
                <p14:nvPr/>
              </p14:nvContentPartPr>
              <p14:xfrm>
                <a:off x="10998219" y="2226365"/>
                <a:ext cx="106920" cy="116280"/>
              </p14:xfrm>
            </p:contentPart>
          </mc:Choice>
          <mc:Fallback xmlns="">
            <p:pic>
              <p:nvPicPr>
                <p:cNvPr id="140" name="Freihand 139">
                  <a:extLst>
                    <a:ext uri="{FF2B5EF4-FFF2-40B4-BE49-F238E27FC236}">
                      <a16:creationId xmlns:a16="http://schemas.microsoft.com/office/drawing/2014/main" id="{58C39020-4C66-42D0-A919-DFCCE12C8D07}"/>
                    </a:ext>
                  </a:extLst>
                </p:cNvPr>
                <p:cNvPicPr/>
                <p:nvPr/>
              </p:nvPicPr>
              <p:blipFill>
                <a:blip r:embed="rId236"/>
                <a:stretch>
                  <a:fillRect/>
                </a:stretch>
              </p:blipFill>
              <p:spPr>
                <a:xfrm>
                  <a:off x="10993899" y="2222045"/>
                  <a:ext cx="11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 name="Freihand 140">
                  <a:extLst>
                    <a:ext uri="{FF2B5EF4-FFF2-40B4-BE49-F238E27FC236}">
                      <a16:creationId xmlns:a16="http://schemas.microsoft.com/office/drawing/2014/main" id="{F4429F2D-933A-4B17-9F31-4807F9B50F4D}"/>
                    </a:ext>
                  </a:extLst>
                </p14:cNvPr>
                <p14:cNvContentPartPr/>
                <p14:nvPr/>
              </p14:nvContentPartPr>
              <p14:xfrm>
                <a:off x="11159499" y="2294045"/>
                <a:ext cx="62640" cy="36360"/>
              </p14:xfrm>
            </p:contentPart>
          </mc:Choice>
          <mc:Fallback xmlns="">
            <p:pic>
              <p:nvPicPr>
                <p:cNvPr id="141" name="Freihand 140">
                  <a:extLst>
                    <a:ext uri="{FF2B5EF4-FFF2-40B4-BE49-F238E27FC236}">
                      <a16:creationId xmlns:a16="http://schemas.microsoft.com/office/drawing/2014/main" id="{F4429F2D-933A-4B17-9F31-4807F9B50F4D}"/>
                    </a:ext>
                  </a:extLst>
                </p:cNvPr>
                <p:cNvPicPr/>
                <p:nvPr/>
              </p:nvPicPr>
              <p:blipFill>
                <a:blip r:embed="rId238"/>
                <a:stretch>
                  <a:fillRect/>
                </a:stretch>
              </p:blipFill>
              <p:spPr>
                <a:xfrm>
                  <a:off x="11155179" y="2289725"/>
                  <a:ext cx="71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2" name="Freihand 141">
                  <a:extLst>
                    <a:ext uri="{FF2B5EF4-FFF2-40B4-BE49-F238E27FC236}">
                      <a16:creationId xmlns:a16="http://schemas.microsoft.com/office/drawing/2014/main" id="{D99B5D39-A58F-4070-BBFC-1AF7F9921DF2}"/>
                    </a:ext>
                  </a:extLst>
                </p14:cNvPr>
                <p14:cNvContentPartPr/>
                <p14:nvPr/>
              </p14:nvContentPartPr>
              <p14:xfrm>
                <a:off x="11218179" y="2191085"/>
                <a:ext cx="67320" cy="93600"/>
              </p14:xfrm>
            </p:contentPart>
          </mc:Choice>
          <mc:Fallback xmlns="">
            <p:pic>
              <p:nvPicPr>
                <p:cNvPr id="142" name="Freihand 141">
                  <a:extLst>
                    <a:ext uri="{FF2B5EF4-FFF2-40B4-BE49-F238E27FC236}">
                      <a16:creationId xmlns:a16="http://schemas.microsoft.com/office/drawing/2014/main" id="{D99B5D39-A58F-4070-BBFC-1AF7F9921DF2}"/>
                    </a:ext>
                  </a:extLst>
                </p:cNvPr>
                <p:cNvPicPr/>
                <p:nvPr/>
              </p:nvPicPr>
              <p:blipFill>
                <a:blip r:embed="rId240"/>
                <a:stretch>
                  <a:fillRect/>
                </a:stretch>
              </p:blipFill>
              <p:spPr>
                <a:xfrm>
                  <a:off x="11213859" y="2186765"/>
                  <a:ext cx="75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 name="Freihand 142">
                  <a:extLst>
                    <a:ext uri="{FF2B5EF4-FFF2-40B4-BE49-F238E27FC236}">
                      <a16:creationId xmlns:a16="http://schemas.microsoft.com/office/drawing/2014/main" id="{5B310509-0745-46AD-9BD6-D5F7A99F9558}"/>
                    </a:ext>
                  </a:extLst>
                </p14:cNvPr>
                <p14:cNvContentPartPr/>
                <p14:nvPr/>
              </p14:nvContentPartPr>
              <p14:xfrm>
                <a:off x="11288739" y="2134565"/>
                <a:ext cx="106200" cy="107280"/>
              </p14:xfrm>
            </p:contentPart>
          </mc:Choice>
          <mc:Fallback xmlns="">
            <p:pic>
              <p:nvPicPr>
                <p:cNvPr id="143" name="Freihand 142">
                  <a:extLst>
                    <a:ext uri="{FF2B5EF4-FFF2-40B4-BE49-F238E27FC236}">
                      <a16:creationId xmlns:a16="http://schemas.microsoft.com/office/drawing/2014/main" id="{5B310509-0745-46AD-9BD6-D5F7A99F9558}"/>
                    </a:ext>
                  </a:extLst>
                </p:cNvPr>
                <p:cNvPicPr/>
                <p:nvPr/>
              </p:nvPicPr>
              <p:blipFill>
                <a:blip r:embed="rId242"/>
                <a:stretch>
                  <a:fillRect/>
                </a:stretch>
              </p:blipFill>
              <p:spPr>
                <a:xfrm>
                  <a:off x="11284419" y="2130245"/>
                  <a:ext cx="114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4" name="Freihand 143">
                  <a:extLst>
                    <a:ext uri="{FF2B5EF4-FFF2-40B4-BE49-F238E27FC236}">
                      <a16:creationId xmlns:a16="http://schemas.microsoft.com/office/drawing/2014/main" id="{A476E9EC-81D6-4ACC-BB9D-7A9FA85F48C6}"/>
                    </a:ext>
                  </a:extLst>
                </p14:cNvPr>
                <p14:cNvContentPartPr/>
                <p14:nvPr/>
              </p14:nvContentPartPr>
              <p14:xfrm>
                <a:off x="11407179" y="2080205"/>
                <a:ext cx="128880" cy="129960"/>
              </p14:xfrm>
            </p:contentPart>
          </mc:Choice>
          <mc:Fallback xmlns="">
            <p:pic>
              <p:nvPicPr>
                <p:cNvPr id="144" name="Freihand 143">
                  <a:extLst>
                    <a:ext uri="{FF2B5EF4-FFF2-40B4-BE49-F238E27FC236}">
                      <a16:creationId xmlns:a16="http://schemas.microsoft.com/office/drawing/2014/main" id="{A476E9EC-81D6-4ACC-BB9D-7A9FA85F48C6}"/>
                    </a:ext>
                  </a:extLst>
                </p:cNvPr>
                <p:cNvPicPr/>
                <p:nvPr/>
              </p:nvPicPr>
              <p:blipFill>
                <a:blip r:embed="rId244"/>
                <a:stretch>
                  <a:fillRect/>
                </a:stretch>
              </p:blipFill>
              <p:spPr>
                <a:xfrm>
                  <a:off x="11402859" y="2075885"/>
                  <a:ext cx="137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5" name="Freihand 144">
                  <a:extLst>
                    <a:ext uri="{FF2B5EF4-FFF2-40B4-BE49-F238E27FC236}">
                      <a16:creationId xmlns:a16="http://schemas.microsoft.com/office/drawing/2014/main" id="{68AB9BB9-0160-4EE2-BA62-F7E9D6A5582E}"/>
                    </a:ext>
                  </a:extLst>
                </p14:cNvPr>
                <p14:cNvContentPartPr/>
                <p14:nvPr/>
              </p14:nvContentPartPr>
              <p14:xfrm>
                <a:off x="10901379" y="2271365"/>
                <a:ext cx="698760" cy="214920"/>
              </p14:xfrm>
            </p:contentPart>
          </mc:Choice>
          <mc:Fallback xmlns="">
            <p:pic>
              <p:nvPicPr>
                <p:cNvPr id="145" name="Freihand 144">
                  <a:extLst>
                    <a:ext uri="{FF2B5EF4-FFF2-40B4-BE49-F238E27FC236}">
                      <a16:creationId xmlns:a16="http://schemas.microsoft.com/office/drawing/2014/main" id="{68AB9BB9-0160-4EE2-BA62-F7E9D6A5582E}"/>
                    </a:ext>
                  </a:extLst>
                </p:cNvPr>
                <p:cNvPicPr/>
                <p:nvPr/>
              </p:nvPicPr>
              <p:blipFill>
                <a:blip r:embed="rId246"/>
                <a:stretch>
                  <a:fillRect/>
                </a:stretch>
              </p:blipFill>
              <p:spPr>
                <a:xfrm>
                  <a:off x="10897059" y="2267045"/>
                  <a:ext cx="707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6" name="Freihand 145">
                  <a:extLst>
                    <a:ext uri="{FF2B5EF4-FFF2-40B4-BE49-F238E27FC236}">
                      <a16:creationId xmlns:a16="http://schemas.microsoft.com/office/drawing/2014/main" id="{016CC709-7BAC-4D6C-A7C7-8BD33E5511F1}"/>
                    </a:ext>
                  </a:extLst>
                </p14:cNvPr>
                <p14:cNvContentPartPr/>
                <p14:nvPr/>
              </p14:nvContentPartPr>
              <p14:xfrm>
                <a:off x="11057979" y="2562965"/>
                <a:ext cx="115560" cy="147240"/>
              </p14:xfrm>
            </p:contentPart>
          </mc:Choice>
          <mc:Fallback xmlns="">
            <p:pic>
              <p:nvPicPr>
                <p:cNvPr id="146" name="Freihand 145">
                  <a:extLst>
                    <a:ext uri="{FF2B5EF4-FFF2-40B4-BE49-F238E27FC236}">
                      <a16:creationId xmlns:a16="http://schemas.microsoft.com/office/drawing/2014/main" id="{016CC709-7BAC-4D6C-A7C7-8BD33E5511F1}"/>
                    </a:ext>
                  </a:extLst>
                </p:cNvPr>
                <p:cNvPicPr/>
                <p:nvPr/>
              </p:nvPicPr>
              <p:blipFill>
                <a:blip r:embed="rId248"/>
                <a:stretch>
                  <a:fillRect/>
                </a:stretch>
              </p:blipFill>
              <p:spPr>
                <a:xfrm>
                  <a:off x="11053659" y="2558645"/>
                  <a:ext cx="124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7" name="Freihand 146">
                  <a:extLst>
                    <a:ext uri="{FF2B5EF4-FFF2-40B4-BE49-F238E27FC236}">
                      <a16:creationId xmlns:a16="http://schemas.microsoft.com/office/drawing/2014/main" id="{DAF2ACA2-80B8-464A-8480-00F826E0D826}"/>
                    </a:ext>
                  </a:extLst>
                </p14:cNvPr>
                <p14:cNvContentPartPr/>
                <p14:nvPr/>
              </p14:nvContentPartPr>
              <p14:xfrm>
                <a:off x="11185419" y="2568005"/>
                <a:ext cx="106920" cy="117360"/>
              </p14:xfrm>
            </p:contentPart>
          </mc:Choice>
          <mc:Fallback xmlns="">
            <p:pic>
              <p:nvPicPr>
                <p:cNvPr id="147" name="Freihand 146">
                  <a:extLst>
                    <a:ext uri="{FF2B5EF4-FFF2-40B4-BE49-F238E27FC236}">
                      <a16:creationId xmlns:a16="http://schemas.microsoft.com/office/drawing/2014/main" id="{DAF2ACA2-80B8-464A-8480-00F826E0D826}"/>
                    </a:ext>
                  </a:extLst>
                </p:cNvPr>
                <p:cNvPicPr/>
                <p:nvPr/>
              </p:nvPicPr>
              <p:blipFill>
                <a:blip r:embed="rId250"/>
                <a:stretch>
                  <a:fillRect/>
                </a:stretch>
              </p:blipFill>
              <p:spPr>
                <a:xfrm>
                  <a:off x="11181099" y="2563685"/>
                  <a:ext cx="11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8" name="Freihand 147">
                  <a:extLst>
                    <a:ext uri="{FF2B5EF4-FFF2-40B4-BE49-F238E27FC236}">
                      <a16:creationId xmlns:a16="http://schemas.microsoft.com/office/drawing/2014/main" id="{C1F4523A-728F-4C73-AC54-FC4A622B4422}"/>
                    </a:ext>
                  </a:extLst>
                </p14:cNvPr>
                <p14:cNvContentPartPr/>
                <p14:nvPr/>
              </p14:nvContentPartPr>
              <p14:xfrm>
                <a:off x="11348859" y="2539565"/>
                <a:ext cx="70920" cy="110160"/>
              </p14:xfrm>
            </p:contentPart>
          </mc:Choice>
          <mc:Fallback xmlns="">
            <p:pic>
              <p:nvPicPr>
                <p:cNvPr id="148" name="Freihand 147">
                  <a:extLst>
                    <a:ext uri="{FF2B5EF4-FFF2-40B4-BE49-F238E27FC236}">
                      <a16:creationId xmlns:a16="http://schemas.microsoft.com/office/drawing/2014/main" id="{C1F4523A-728F-4C73-AC54-FC4A622B4422}"/>
                    </a:ext>
                  </a:extLst>
                </p:cNvPr>
                <p:cNvPicPr/>
                <p:nvPr/>
              </p:nvPicPr>
              <p:blipFill>
                <a:blip r:embed="rId252"/>
                <a:stretch>
                  <a:fillRect/>
                </a:stretch>
              </p:blipFill>
              <p:spPr>
                <a:xfrm>
                  <a:off x="11344539" y="2535245"/>
                  <a:ext cx="79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9" name="Freihand 148">
                  <a:extLst>
                    <a:ext uri="{FF2B5EF4-FFF2-40B4-BE49-F238E27FC236}">
                      <a16:creationId xmlns:a16="http://schemas.microsoft.com/office/drawing/2014/main" id="{2BB5B4AB-5268-4F95-AC56-54D50E5E59CD}"/>
                    </a:ext>
                  </a:extLst>
                </p14:cNvPr>
                <p14:cNvContentPartPr/>
                <p14:nvPr/>
              </p14:nvContentPartPr>
              <p14:xfrm>
                <a:off x="11388819" y="2475125"/>
                <a:ext cx="10440" cy="9000"/>
              </p14:xfrm>
            </p:contentPart>
          </mc:Choice>
          <mc:Fallback xmlns="">
            <p:pic>
              <p:nvPicPr>
                <p:cNvPr id="149" name="Freihand 148">
                  <a:extLst>
                    <a:ext uri="{FF2B5EF4-FFF2-40B4-BE49-F238E27FC236}">
                      <a16:creationId xmlns:a16="http://schemas.microsoft.com/office/drawing/2014/main" id="{2BB5B4AB-5268-4F95-AC56-54D50E5E59CD}"/>
                    </a:ext>
                  </a:extLst>
                </p:cNvPr>
                <p:cNvPicPr/>
                <p:nvPr/>
              </p:nvPicPr>
              <p:blipFill>
                <a:blip r:embed="rId254"/>
                <a:stretch>
                  <a:fillRect/>
                </a:stretch>
              </p:blipFill>
              <p:spPr>
                <a:xfrm>
                  <a:off x="11384499" y="2470805"/>
                  <a:ext cx="19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0" name="Freihand 149">
                  <a:extLst>
                    <a:ext uri="{FF2B5EF4-FFF2-40B4-BE49-F238E27FC236}">
                      <a16:creationId xmlns:a16="http://schemas.microsoft.com/office/drawing/2014/main" id="{052655FB-2FDF-4011-ACAF-BACB11A184D9}"/>
                    </a:ext>
                  </a:extLst>
                </p14:cNvPr>
                <p14:cNvContentPartPr/>
                <p14:nvPr/>
              </p14:nvContentPartPr>
              <p14:xfrm>
                <a:off x="11420139" y="2474765"/>
                <a:ext cx="112320" cy="105480"/>
              </p14:xfrm>
            </p:contentPart>
          </mc:Choice>
          <mc:Fallback xmlns="">
            <p:pic>
              <p:nvPicPr>
                <p:cNvPr id="150" name="Freihand 149">
                  <a:extLst>
                    <a:ext uri="{FF2B5EF4-FFF2-40B4-BE49-F238E27FC236}">
                      <a16:creationId xmlns:a16="http://schemas.microsoft.com/office/drawing/2014/main" id="{052655FB-2FDF-4011-ACAF-BACB11A184D9}"/>
                    </a:ext>
                  </a:extLst>
                </p:cNvPr>
                <p:cNvPicPr/>
                <p:nvPr/>
              </p:nvPicPr>
              <p:blipFill>
                <a:blip r:embed="rId256"/>
                <a:stretch>
                  <a:fillRect/>
                </a:stretch>
              </p:blipFill>
              <p:spPr>
                <a:xfrm>
                  <a:off x="11415819" y="2470445"/>
                  <a:ext cx="120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1" name="Freihand 150">
                  <a:extLst>
                    <a:ext uri="{FF2B5EF4-FFF2-40B4-BE49-F238E27FC236}">
                      <a16:creationId xmlns:a16="http://schemas.microsoft.com/office/drawing/2014/main" id="{7FA3F134-DC45-475D-8E9B-AAFB95CAAC27}"/>
                    </a:ext>
                  </a:extLst>
                </p14:cNvPr>
                <p14:cNvContentPartPr/>
                <p14:nvPr/>
              </p14:nvContentPartPr>
              <p14:xfrm>
                <a:off x="11353899" y="2460005"/>
                <a:ext cx="188280" cy="318960"/>
              </p14:xfrm>
            </p:contentPart>
          </mc:Choice>
          <mc:Fallback xmlns="">
            <p:pic>
              <p:nvPicPr>
                <p:cNvPr id="151" name="Freihand 150">
                  <a:extLst>
                    <a:ext uri="{FF2B5EF4-FFF2-40B4-BE49-F238E27FC236}">
                      <a16:creationId xmlns:a16="http://schemas.microsoft.com/office/drawing/2014/main" id="{7FA3F134-DC45-475D-8E9B-AAFB95CAAC27}"/>
                    </a:ext>
                  </a:extLst>
                </p:cNvPr>
                <p:cNvPicPr/>
                <p:nvPr/>
              </p:nvPicPr>
              <p:blipFill>
                <a:blip r:embed="rId258"/>
                <a:stretch>
                  <a:fillRect/>
                </a:stretch>
              </p:blipFill>
              <p:spPr>
                <a:xfrm>
                  <a:off x="11349579" y="2455685"/>
                  <a:ext cx="1969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2" name="Freihand 151">
                  <a:extLst>
                    <a:ext uri="{FF2B5EF4-FFF2-40B4-BE49-F238E27FC236}">
                      <a16:creationId xmlns:a16="http://schemas.microsoft.com/office/drawing/2014/main" id="{A093A973-777E-41B3-9AE5-9934334A9392}"/>
                    </a:ext>
                  </a:extLst>
                </p14:cNvPr>
                <p14:cNvContentPartPr/>
                <p14:nvPr/>
              </p14:nvContentPartPr>
              <p14:xfrm>
                <a:off x="10977339" y="2560805"/>
                <a:ext cx="78840" cy="251640"/>
              </p14:xfrm>
            </p:contentPart>
          </mc:Choice>
          <mc:Fallback xmlns="">
            <p:pic>
              <p:nvPicPr>
                <p:cNvPr id="152" name="Freihand 151">
                  <a:extLst>
                    <a:ext uri="{FF2B5EF4-FFF2-40B4-BE49-F238E27FC236}">
                      <a16:creationId xmlns:a16="http://schemas.microsoft.com/office/drawing/2014/main" id="{A093A973-777E-41B3-9AE5-9934334A9392}"/>
                    </a:ext>
                  </a:extLst>
                </p:cNvPr>
                <p:cNvPicPr/>
                <p:nvPr/>
              </p:nvPicPr>
              <p:blipFill>
                <a:blip r:embed="rId260"/>
                <a:stretch>
                  <a:fillRect/>
                </a:stretch>
              </p:blipFill>
              <p:spPr>
                <a:xfrm>
                  <a:off x="10973019" y="2556485"/>
                  <a:ext cx="874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3" name="Freihand 152">
                  <a:extLst>
                    <a:ext uri="{FF2B5EF4-FFF2-40B4-BE49-F238E27FC236}">
                      <a16:creationId xmlns:a16="http://schemas.microsoft.com/office/drawing/2014/main" id="{C49A236A-5681-40A6-8D7C-5696A12EBC77}"/>
                    </a:ext>
                  </a:extLst>
                </p14:cNvPr>
                <p14:cNvContentPartPr/>
                <p14:nvPr/>
              </p14:nvContentPartPr>
              <p14:xfrm>
                <a:off x="11554419" y="2372165"/>
                <a:ext cx="209880" cy="112320"/>
              </p14:xfrm>
            </p:contentPart>
          </mc:Choice>
          <mc:Fallback xmlns="">
            <p:pic>
              <p:nvPicPr>
                <p:cNvPr id="153" name="Freihand 152">
                  <a:extLst>
                    <a:ext uri="{FF2B5EF4-FFF2-40B4-BE49-F238E27FC236}">
                      <a16:creationId xmlns:a16="http://schemas.microsoft.com/office/drawing/2014/main" id="{C49A236A-5681-40A6-8D7C-5696A12EBC77}"/>
                    </a:ext>
                  </a:extLst>
                </p:cNvPr>
                <p:cNvPicPr/>
                <p:nvPr/>
              </p:nvPicPr>
              <p:blipFill>
                <a:blip r:embed="rId262"/>
                <a:stretch>
                  <a:fillRect/>
                </a:stretch>
              </p:blipFill>
              <p:spPr>
                <a:xfrm>
                  <a:off x="11550099" y="2367845"/>
                  <a:ext cx="218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5" name="Freihand 154">
                  <a:extLst>
                    <a:ext uri="{FF2B5EF4-FFF2-40B4-BE49-F238E27FC236}">
                      <a16:creationId xmlns:a16="http://schemas.microsoft.com/office/drawing/2014/main" id="{C1B58D22-CED7-4E20-A431-2EA47DF1E345}"/>
                    </a:ext>
                  </a:extLst>
                </p14:cNvPr>
                <p14:cNvContentPartPr/>
                <p14:nvPr/>
              </p14:nvContentPartPr>
              <p14:xfrm>
                <a:off x="8135139" y="3339125"/>
                <a:ext cx="253080" cy="230040"/>
              </p14:xfrm>
            </p:contentPart>
          </mc:Choice>
          <mc:Fallback xmlns="">
            <p:pic>
              <p:nvPicPr>
                <p:cNvPr id="155" name="Freihand 154">
                  <a:extLst>
                    <a:ext uri="{FF2B5EF4-FFF2-40B4-BE49-F238E27FC236}">
                      <a16:creationId xmlns:a16="http://schemas.microsoft.com/office/drawing/2014/main" id="{C1B58D22-CED7-4E20-A431-2EA47DF1E345}"/>
                    </a:ext>
                  </a:extLst>
                </p:cNvPr>
                <p:cNvPicPr/>
                <p:nvPr/>
              </p:nvPicPr>
              <p:blipFill>
                <a:blip r:embed="rId264"/>
                <a:stretch>
                  <a:fillRect/>
                </a:stretch>
              </p:blipFill>
              <p:spPr>
                <a:xfrm>
                  <a:off x="8130819" y="3334805"/>
                  <a:ext cx="261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6" name="Freihand 155">
                  <a:extLst>
                    <a:ext uri="{FF2B5EF4-FFF2-40B4-BE49-F238E27FC236}">
                      <a16:creationId xmlns:a16="http://schemas.microsoft.com/office/drawing/2014/main" id="{F9D49692-BC86-4351-A53F-1BD3C3699ACC}"/>
                    </a:ext>
                  </a:extLst>
                </p14:cNvPr>
                <p14:cNvContentPartPr/>
                <p14:nvPr/>
              </p14:nvContentPartPr>
              <p14:xfrm>
                <a:off x="8261859" y="3287285"/>
                <a:ext cx="84600" cy="6120"/>
              </p14:xfrm>
            </p:contentPart>
          </mc:Choice>
          <mc:Fallback xmlns="">
            <p:pic>
              <p:nvPicPr>
                <p:cNvPr id="156" name="Freihand 155">
                  <a:extLst>
                    <a:ext uri="{FF2B5EF4-FFF2-40B4-BE49-F238E27FC236}">
                      <a16:creationId xmlns:a16="http://schemas.microsoft.com/office/drawing/2014/main" id="{F9D49692-BC86-4351-A53F-1BD3C3699ACC}"/>
                    </a:ext>
                  </a:extLst>
                </p:cNvPr>
                <p:cNvPicPr/>
                <p:nvPr/>
              </p:nvPicPr>
              <p:blipFill>
                <a:blip r:embed="rId266"/>
                <a:stretch>
                  <a:fillRect/>
                </a:stretch>
              </p:blipFill>
              <p:spPr>
                <a:xfrm>
                  <a:off x="8257539" y="3282965"/>
                  <a:ext cx="93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7" name="Freihand 156">
                  <a:extLst>
                    <a:ext uri="{FF2B5EF4-FFF2-40B4-BE49-F238E27FC236}">
                      <a16:creationId xmlns:a16="http://schemas.microsoft.com/office/drawing/2014/main" id="{8D93580A-3003-4F4A-9DB2-55B3CD9C7728}"/>
                    </a:ext>
                  </a:extLst>
                </p14:cNvPr>
                <p14:cNvContentPartPr/>
                <p14:nvPr/>
              </p14:nvContentPartPr>
              <p14:xfrm>
                <a:off x="8620419" y="3306365"/>
                <a:ext cx="226080" cy="108360"/>
              </p14:xfrm>
            </p:contentPart>
          </mc:Choice>
          <mc:Fallback xmlns="">
            <p:pic>
              <p:nvPicPr>
                <p:cNvPr id="157" name="Freihand 156">
                  <a:extLst>
                    <a:ext uri="{FF2B5EF4-FFF2-40B4-BE49-F238E27FC236}">
                      <a16:creationId xmlns:a16="http://schemas.microsoft.com/office/drawing/2014/main" id="{8D93580A-3003-4F4A-9DB2-55B3CD9C7728}"/>
                    </a:ext>
                  </a:extLst>
                </p:cNvPr>
                <p:cNvPicPr/>
                <p:nvPr/>
              </p:nvPicPr>
              <p:blipFill>
                <a:blip r:embed="rId268"/>
                <a:stretch>
                  <a:fillRect/>
                </a:stretch>
              </p:blipFill>
              <p:spPr>
                <a:xfrm>
                  <a:off x="8616099" y="3302045"/>
                  <a:ext cx="234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DFF85006-E268-48EB-932B-9A15EF262C1A}"/>
                    </a:ext>
                  </a:extLst>
                </p14:cNvPr>
                <p14:cNvContentPartPr/>
                <p14:nvPr/>
              </p14:nvContentPartPr>
              <p14:xfrm>
                <a:off x="8872059" y="3334445"/>
                <a:ext cx="360" cy="360"/>
              </p14:xfrm>
            </p:contentPart>
          </mc:Choice>
          <mc:Fallback xmlns="">
            <p:pic>
              <p:nvPicPr>
                <p:cNvPr id="158" name="Freihand 157">
                  <a:extLst>
                    <a:ext uri="{FF2B5EF4-FFF2-40B4-BE49-F238E27FC236}">
                      <a16:creationId xmlns:a16="http://schemas.microsoft.com/office/drawing/2014/main" id="{DFF85006-E268-48EB-932B-9A15EF262C1A}"/>
                    </a:ext>
                  </a:extLst>
                </p:cNvPr>
                <p:cNvPicPr/>
                <p:nvPr/>
              </p:nvPicPr>
              <p:blipFill>
                <a:blip r:embed="rId98"/>
                <a:stretch>
                  <a:fillRect/>
                </a:stretch>
              </p:blipFill>
              <p:spPr>
                <a:xfrm>
                  <a:off x="8867739" y="3330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9" name="Freihand 158">
                  <a:extLst>
                    <a:ext uri="{FF2B5EF4-FFF2-40B4-BE49-F238E27FC236}">
                      <a16:creationId xmlns:a16="http://schemas.microsoft.com/office/drawing/2014/main" id="{53F098F3-911A-4CB8-894D-818C9B022F8C}"/>
                    </a:ext>
                  </a:extLst>
                </p14:cNvPr>
                <p14:cNvContentPartPr/>
                <p14:nvPr/>
              </p14:nvContentPartPr>
              <p14:xfrm>
                <a:off x="8815899" y="3264965"/>
                <a:ext cx="145800" cy="123120"/>
              </p14:xfrm>
            </p:contentPart>
          </mc:Choice>
          <mc:Fallback xmlns="">
            <p:pic>
              <p:nvPicPr>
                <p:cNvPr id="159" name="Freihand 158">
                  <a:extLst>
                    <a:ext uri="{FF2B5EF4-FFF2-40B4-BE49-F238E27FC236}">
                      <a16:creationId xmlns:a16="http://schemas.microsoft.com/office/drawing/2014/main" id="{53F098F3-911A-4CB8-894D-818C9B022F8C}"/>
                    </a:ext>
                  </a:extLst>
                </p:cNvPr>
                <p:cNvPicPr/>
                <p:nvPr/>
              </p:nvPicPr>
              <p:blipFill>
                <a:blip r:embed="rId271"/>
                <a:stretch>
                  <a:fillRect/>
                </a:stretch>
              </p:blipFill>
              <p:spPr>
                <a:xfrm>
                  <a:off x="8811579" y="3260645"/>
                  <a:ext cx="154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0" name="Freihand 159">
                  <a:extLst>
                    <a:ext uri="{FF2B5EF4-FFF2-40B4-BE49-F238E27FC236}">
                      <a16:creationId xmlns:a16="http://schemas.microsoft.com/office/drawing/2014/main" id="{A7F73BAA-AD40-4A71-B8F1-415288F0B1CE}"/>
                    </a:ext>
                  </a:extLst>
                </p14:cNvPr>
                <p14:cNvContentPartPr/>
                <p14:nvPr/>
              </p14:nvContentPartPr>
              <p14:xfrm>
                <a:off x="8995899" y="3160205"/>
                <a:ext cx="35640" cy="207000"/>
              </p14:xfrm>
            </p:contentPart>
          </mc:Choice>
          <mc:Fallback xmlns="">
            <p:pic>
              <p:nvPicPr>
                <p:cNvPr id="160" name="Freihand 159">
                  <a:extLst>
                    <a:ext uri="{FF2B5EF4-FFF2-40B4-BE49-F238E27FC236}">
                      <a16:creationId xmlns:a16="http://schemas.microsoft.com/office/drawing/2014/main" id="{A7F73BAA-AD40-4A71-B8F1-415288F0B1CE}"/>
                    </a:ext>
                  </a:extLst>
                </p:cNvPr>
                <p:cNvPicPr/>
                <p:nvPr/>
              </p:nvPicPr>
              <p:blipFill>
                <a:blip r:embed="rId273"/>
                <a:stretch>
                  <a:fillRect/>
                </a:stretch>
              </p:blipFill>
              <p:spPr>
                <a:xfrm>
                  <a:off x="8991579" y="3155885"/>
                  <a:ext cx="44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Freihand 160">
                  <a:extLst>
                    <a:ext uri="{FF2B5EF4-FFF2-40B4-BE49-F238E27FC236}">
                      <a16:creationId xmlns:a16="http://schemas.microsoft.com/office/drawing/2014/main" id="{25C9278A-3646-4C0F-A613-9BF8F7BE3B85}"/>
                    </a:ext>
                  </a:extLst>
                </p14:cNvPr>
                <p14:cNvContentPartPr/>
                <p14:nvPr/>
              </p14:nvContentPartPr>
              <p14:xfrm>
                <a:off x="9055659" y="3160925"/>
                <a:ext cx="144360" cy="190800"/>
              </p14:xfrm>
            </p:contentPart>
          </mc:Choice>
          <mc:Fallback xmlns="">
            <p:pic>
              <p:nvPicPr>
                <p:cNvPr id="161" name="Freihand 160">
                  <a:extLst>
                    <a:ext uri="{FF2B5EF4-FFF2-40B4-BE49-F238E27FC236}">
                      <a16:creationId xmlns:a16="http://schemas.microsoft.com/office/drawing/2014/main" id="{25C9278A-3646-4C0F-A613-9BF8F7BE3B85}"/>
                    </a:ext>
                  </a:extLst>
                </p:cNvPr>
                <p:cNvPicPr/>
                <p:nvPr/>
              </p:nvPicPr>
              <p:blipFill>
                <a:blip r:embed="rId275"/>
                <a:stretch>
                  <a:fillRect/>
                </a:stretch>
              </p:blipFill>
              <p:spPr>
                <a:xfrm>
                  <a:off x="9051339" y="3156605"/>
                  <a:ext cx="153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2" name="Freihand 161">
                  <a:extLst>
                    <a:ext uri="{FF2B5EF4-FFF2-40B4-BE49-F238E27FC236}">
                      <a16:creationId xmlns:a16="http://schemas.microsoft.com/office/drawing/2014/main" id="{F2E833B7-7782-47AB-B198-1D429C3C6871}"/>
                    </a:ext>
                  </a:extLst>
                </p14:cNvPr>
                <p14:cNvContentPartPr/>
                <p14:nvPr/>
              </p14:nvContentPartPr>
              <p14:xfrm>
                <a:off x="9265539" y="3216725"/>
                <a:ext cx="97920" cy="112320"/>
              </p14:xfrm>
            </p:contentPart>
          </mc:Choice>
          <mc:Fallback xmlns="">
            <p:pic>
              <p:nvPicPr>
                <p:cNvPr id="162" name="Freihand 161">
                  <a:extLst>
                    <a:ext uri="{FF2B5EF4-FFF2-40B4-BE49-F238E27FC236}">
                      <a16:creationId xmlns:a16="http://schemas.microsoft.com/office/drawing/2014/main" id="{F2E833B7-7782-47AB-B198-1D429C3C6871}"/>
                    </a:ext>
                  </a:extLst>
                </p:cNvPr>
                <p:cNvPicPr/>
                <p:nvPr/>
              </p:nvPicPr>
              <p:blipFill>
                <a:blip r:embed="rId277"/>
                <a:stretch>
                  <a:fillRect/>
                </a:stretch>
              </p:blipFill>
              <p:spPr>
                <a:xfrm>
                  <a:off x="9261219" y="3212405"/>
                  <a:ext cx="106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3" name="Freihand 162">
                  <a:extLst>
                    <a:ext uri="{FF2B5EF4-FFF2-40B4-BE49-F238E27FC236}">
                      <a16:creationId xmlns:a16="http://schemas.microsoft.com/office/drawing/2014/main" id="{6A714C83-D51D-4E4F-9192-0322129214CA}"/>
                    </a:ext>
                  </a:extLst>
                </p14:cNvPr>
                <p14:cNvContentPartPr/>
                <p14:nvPr/>
              </p14:nvContentPartPr>
              <p14:xfrm>
                <a:off x="9378219" y="3209885"/>
                <a:ext cx="101520" cy="110160"/>
              </p14:xfrm>
            </p:contentPart>
          </mc:Choice>
          <mc:Fallback xmlns="">
            <p:pic>
              <p:nvPicPr>
                <p:cNvPr id="163" name="Freihand 162">
                  <a:extLst>
                    <a:ext uri="{FF2B5EF4-FFF2-40B4-BE49-F238E27FC236}">
                      <a16:creationId xmlns:a16="http://schemas.microsoft.com/office/drawing/2014/main" id="{6A714C83-D51D-4E4F-9192-0322129214CA}"/>
                    </a:ext>
                  </a:extLst>
                </p:cNvPr>
                <p:cNvPicPr/>
                <p:nvPr/>
              </p:nvPicPr>
              <p:blipFill>
                <a:blip r:embed="rId279"/>
                <a:stretch>
                  <a:fillRect/>
                </a:stretch>
              </p:blipFill>
              <p:spPr>
                <a:xfrm>
                  <a:off x="9373899" y="3205565"/>
                  <a:ext cx="110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Freihand 163">
                  <a:extLst>
                    <a:ext uri="{FF2B5EF4-FFF2-40B4-BE49-F238E27FC236}">
                      <a16:creationId xmlns:a16="http://schemas.microsoft.com/office/drawing/2014/main" id="{C207C086-292A-4374-9D1E-F351E5A645E0}"/>
                    </a:ext>
                  </a:extLst>
                </p14:cNvPr>
                <p14:cNvContentPartPr/>
                <p14:nvPr/>
              </p14:nvContentPartPr>
              <p14:xfrm>
                <a:off x="9718779" y="3159125"/>
                <a:ext cx="25920" cy="160560"/>
              </p14:xfrm>
            </p:contentPart>
          </mc:Choice>
          <mc:Fallback xmlns="">
            <p:pic>
              <p:nvPicPr>
                <p:cNvPr id="164" name="Freihand 163">
                  <a:extLst>
                    <a:ext uri="{FF2B5EF4-FFF2-40B4-BE49-F238E27FC236}">
                      <a16:creationId xmlns:a16="http://schemas.microsoft.com/office/drawing/2014/main" id="{C207C086-292A-4374-9D1E-F351E5A645E0}"/>
                    </a:ext>
                  </a:extLst>
                </p:cNvPr>
                <p:cNvPicPr/>
                <p:nvPr/>
              </p:nvPicPr>
              <p:blipFill>
                <a:blip r:embed="rId281"/>
                <a:stretch>
                  <a:fillRect/>
                </a:stretch>
              </p:blipFill>
              <p:spPr>
                <a:xfrm>
                  <a:off x="9714459" y="3154805"/>
                  <a:ext cx="34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5" name="Freihand 164">
                  <a:extLst>
                    <a:ext uri="{FF2B5EF4-FFF2-40B4-BE49-F238E27FC236}">
                      <a16:creationId xmlns:a16="http://schemas.microsoft.com/office/drawing/2014/main" id="{1D932F38-1539-48CE-910C-3C876949ED0B}"/>
                    </a:ext>
                  </a:extLst>
                </p14:cNvPr>
                <p14:cNvContentPartPr/>
                <p14:nvPr/>
              </p14:nvContentPartPr>
              <p14:xfrm>
                <a:off x="9632019" y="3234005"/>
                <a:ext cx="201240" cy="81360"/>
              </p14:xfrm>
            </p:contentPart>
          </mc:Choice>
          <mc:Fallback xmlns="">
            <p:pic>
              <p:nvPicPr>
                <p:cNvPr id="165" name="Freihand 164">
                  <a:extLst>
                    <a:ext uri="{FF2B5EF4-FFF2-40B4-BE49-F238E27FC236}">
                      <a16:creationId xmlns:a16="http://schemas.microsoft.com/office/drawing/2014/main" id="{1D932F38-1539-48CE-910C-3C876949ED0B}"/>
                    </a:ext>
                  </a:extLst>
                </p:cNvPr>
                <p:cNvPicPr/>
                <p:nvPr/>
              </p:nvPicPr>
              <p:blipFill>
                <a:blip r:embed="rId283"/>
                <a:stretch>
                  <a:fillRect/>
                </a:stretch>
              </p:blipFill>
              <p:spPr>
                <a:xfrm>
                  <a:off x="9627699" y="3229685"/>
                  <a:ext cx="20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6" name="Freihand 165">
                  <a:extLst>
                    <a:ext uri="{FF2B5EF4-FFF2-40B4-BE49-F238E27FC236}">
                      <a16:creationId xmlns:a16="http://schemas.microsoft.com/office/drawing/2014/main" id="{9B616C8D-A6C0-4C06-A1AB-E4B1B038AC0B}"/>
                    </a:ext>
                  </a:extLst>
                </p14:cNvPr>
                <p14:cNvContentPartPr/>
                <p14:nvPr/>
              </p14:nvContentPartPr>
              <p14:xfrm>
                <a:off x="9639219" y="3107645"/>
                <a:ext cx="134280" cy="45360"/>
              </p14:xfrm>
            </p:contentPart>
          </mc:Choice>
          <mc:Fallback xmlns="">
            <p:pic>
              <p:nvPicPr>
                <p:cNvPr id="166" name="Freihand 165">
                  <a:extLst>
                    <a:ext uri="{FF2B5EF4-FFF2-40B4-BE49-F238E27FC236}">
                      <a16:creationId xmlns:a16="http://schemas.microsoft.com/office/drawing/2014/main" id="{9B616C8D-A6C0-4C06-A1AB-E4B1B038AC0B}"/>
                    </a:ext>
                  </a:extLst>
                </p:cNvPr>
                <p:cNvPicPr/>
                <p:nvPr/>
              </p:nvPicPr>
              <p:blipFill>
                <a:blip r:embed="rId285"/>
                <a:stretch>
                  <a:fillRect/>
                </a:stretch>
              </p:blipFill>
              <p:spPr>
                <a:xfrm>
                  <a:off x="9634899" y="3103325"/>
                  <a:ext cx="142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 name="Freihand 166">
                  <a:extLst>
                    <a:ext uri="{FF2B5EF4-FFF2-40B4-BE49-F238E27FC236}">
                      <a16:creationId xmlns:a16="http://schemas.microsoft.com/office/drawing/2014/main" id="{D18B44E8-C292-4864-9663-187F28311C56}"/>
                    </a:ext>
                  </a:extLst>
                </p14:cNvPr>
                <p14:cNvContentPartPr/>
                <p14:nvPr/>
              </p14:nvContentPartPr>
              <p14:xfrm>
                <a:off x="9883299" y="3089285"/>
                <a:ext cx="35280" cy="58680"/>
              </p14:xfrm>
            </p:contentPart>
          </mc:Choice>
          <mc:Fallback xmlns="">
            <p:pic>
              <p:nvPicPr>
                <p:cNvPr id="167" name="Freihand 166">
                  <a:extLst>
                    <a:ext uri="{FF2B5EF4-FFF2-40B4-BE49-F238E27FC236}">
                      <a16:creationId xmlns:a16="http://schemas.microsoft.com/office/drawing/2014/main" id="{D18B44E8-C292-4864-9663-187F28311C56}"/>
                    </a:ext>
                  </a:extLst>
                </p:cNvPr>
                <p:cNvPicPr/>
                <p:nvPr/>
              </p:nvPicPr>
              <p:blipFill>
                <a:blip r:embed="rId287"/>
                <a:stretch>
                  <a:fillRect/>
                </a:stretch>
              </p:blipFill>
              <p:spPr>
                <a:xfrm>
                  <a:off x="9878979" y="3084965"/>
                  <a:ext cx="43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8" name="Freihand 167">
                  <a:extLst>
                    <a:ext uri="{FF2B5EF4-FFF2-40B4-BE49-F238E27FC236}">
                      <a16:creationId xmlns:a16="http://schemas.microsoft.com/office/drawing/2014/main" id="{AC587BDA-E5CC-4E91-A0DC-96ED56EED6BA}"/>
                    </a:ext>
                  </a:extLst>
                </p14:cNvPr>
                <p14:cNvContentPartPr/>
                <p14:nvPr/>
              </p14:nvContentPartPr>
              <p14:xfrm>
                <a:off x="9691779" y="3116645"/>
                <a:ext cx="129960" cy="192240"/>
              </p14:xfrm>
            </p:contentPart>
          </mc:Choice>
          <mc:Fallback xmlns="">
            <p:pic>
              <p:nvPicPr>
                <p:cNvPr id="168" name="Freihand 167">
                  <a:extLst>
                    <a:ext uri="{FF2B5EF4-FFF2-40B4-BE49-F238E27FC236}">
                      <a16:creationId xmlns:a16="http://schemas.microsoft.com/office/drawing/2014/main" id="{AC587BDA-E5CC-4E91-A0DC-96ED56EED6BA}"/>
                    </a:ext>
                  </a:extLst>
                </p:cNvPr>
                <p:cNvPicPr/>
                <p:nvPr/>
              </p:nvPicPr>
              <p:blipFill>
                <a:blip r:embed="rId289"/>
                <a:stretch>
                  <a:fillRect/>
                </a:stretch>
              </p:blipFill>
              <p:spPr>
                <a:xfrm>
                  <a:off x="9687459" y="3112325"/>
                  <a:ext cx="138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9" name="Freihand 168">
                  <a:extLst>
                    <a:ext uri="{FF2B5EF4-FFF2-40B4-BE49-F238E27FC236}">
                      <a16:creationId xmlns:a16="http://schemas.microsoft.com/office/drawing/2014/main" id="{0C669CE6-E5CD-4F94-B1BC-6F9A9D6B79D0}"/>
                    </a:ext>
                  </a:extLst>
                </p14:cNvPr>
                <p14:cNvContentPartPr/>
                <p14:nvPr/>
              </p14:nvContentPartPr>
              <p14:xfrm>
                <a:off x="9677019" y="3012245"/>
                <a:ext cx="50760" cy="77400"/>
              </p14:xfrm>
            </p:contentPart>
          </mc:Choice>
          <mc:Fallback xmlns="">
            <p:pic>
              <p:nvPicPr>
                <p:cNvPr id="169" name="Freihand 168">
                  <a:extLst>
                    <a:ext uri="{FF2B5EF4-FFF2-40B4-BE49-F238E27FC236}">
                      <a16:creationId xmlns:a16="http://schemas.microsoft.com/office/drawing/2014/main" id="{0C669CE6-E5CD-4F94-B1BC-6F9A9D6B79D0}"/>
                    </a:ext>
                  </a:extLst>
                </p:cNvPr>
                <p:cNvPicPr/>
                <p:nvPr/>
              </p:nvPicPr>
              <p:blipFill>
                <a:blip r:embed="rId291"/>
                <a:stretch>
                  <a:fillRect/>
                </a:stretch>
              </p:blipFill>
              <p:spPr>
                <a:xfrm>
                  <a:off x="9672699" y="3007925"/>
                  <a:ext cx="59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E6C95498-4A30-48E5-88F0-A5C71557AE7E}"/>
                    </a:ext>
                  </a:extLst>
                </p14:cNvPr>
                <p14:cNvContentPartPr/>
                <p14:nvPr/>
              </p14:nvContentPartPr>
              <p14:xfrm>
                <a:off x="9795819" y="3067325"/>
                <a:ext cx="119520" cy="75600"/>
              </p14:xfrm>
            </p:contentPart>
          </mc:Choice>
          <mc:Fallback xmlns="">
            <p:pic>
              <p:nvPicPr>
                <p:cNvPr id="170" name="Freihand 169">
                  <a:extLst>
                    <a:ext uri="{FF2B5EF4-FFF2-40B4-BE49-F238E27FC236}">
                      <a16:creationId xmlns:a16="http://schemas.microsoft.com/office/drawing/2014/main" id="{E6C95498-4A30-48E5-88F0-A5C71557AE7E}"/>
                    </a:ext>
                  </a:extLst>
                </p:cNvPr>
                <p:cNvPicPr/>
                <p:nvPr/>
              </p:nvPicPr>
              <p:blipFill>
                <a:blip r:embed="rId293"/>
                <a:stretch>
                  <a:fillRect/>
                </a:stretch>
              </p:blipFill>
              <p:spPr>
                <a:xfrm>
                  <a:off x="9791499" y="3063005"/>
                  <a:ext cx="128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1" name="Freihand 170">
                  <a:extLst>
                    <a:ext uri="{FF2B5EF4-FFF2-40B4-BE49-F238E27FC236}">
                      <a16:creationId xmlns:a16="http://schemas.microsoft.com/office/drawing/2014/main" id="{34A3D432-3761-4436-8F2F-A93738B52350}"/>
                    </a:ext>
                  </a:extLst>
                </p14:cNvPr>
                <p14:cNvContentPartPr/>
                <p14:nvPr/>
              </p14:nvContentPartPr>
              <p14:xfrm>
                <a:off x="10151499" y="3146885"/>
                <a:ext cx="32760" cy="71640"/>
              </p14:xfrm>
            </p:contentPart>
          </mc:Choice>
          <mc:Fallback xmlns="">
            <p:pic>
              <p:nvPicPr>
                <p:cNvPr id="171" name="Freihand 170">
                  <a:extLst>
                    <a:ext uri="{FF2B5EF4-FFF2-40B4-BE49-F238E27FC236}">
                      <a16:creationId xmlns:a16="http://schemas.microsoft.com/office/drawing/2014/main" id="{34A3D432-3761-4436-8F2F-A93738B52350}"/>
                    </a:ext>
                  </a:extLst>
                </p:cNvPr>
                <p:cNvPicPr/>
                <p:nvPr/>
              </p:nvPicPr>
              <p:blipFill>
                <a:blip r:embed="rId295"/>
                <a:stretch>
                  <a:fillRect/>
                </a:stretch>
              </p:blipFill>
              <p:spPr>
                <a:xfrm>
                  <a:off x="10147179" y="3142565"/>
                  <a:ext cx="41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2" name="Freihand 171">
                  <a:extLst>
                    <a:ext uri="{FF2B5EF4-FFF2-40B4-BE49-F238E27FC236}">
                      <a16:creationId xmlns:a16="http://schemas.microsoft.com/office/drawing/2014/main" id="{3FA7DC03-DA26-430D-91FB-08BA86408FFA}"/>
                    </a:ext>
                  </a:extLst>
                </p14:cNvPr>
                <p14:cNvContentPartPr/>
                <p14:nvPr/>
              </p14:nvContentPartPr>
              <p14:xfrm>
                <a:off x="10139979" y="3066605"/>
                <a:ext cx="79920" cy="38520"/>
              </p14:xfrm>
            </p:contentPart>
          </mc:Choice>
          <mc:Fallback xmlns="">
            <p:pic>
              <p:nvPicPr>
                <p:cNvPr id="172" name="Freihand 171">
                  <a:extLst>
                    <a:ext uri="{FF2B5EF4-FFF2-40B4-BE49-F238E27FC236}">
                      <a16:creationId xmlns:a16="http://schemas.microsoft.com/office/drawing/2014/main" id="{3FA7DC03-DA26-430D-91FB-08BA86408FFA}"/>
                    </a:ext>
                  </a:extLst>
                </p:cNvPr>
                <p:cNvPicPr/>
                <p:nvPr/>
              </p:nvPicPr>
              <p:blipFill>
                <a:blip r:embed="rId297"/>
                <a:stretch>
                  <a:fillRect/>
                </a:stretch>
              </p:blipFill>
              <p:spPr>
                <a:xfrm>
                  <a:off x="10135659" y="3062285"/>
                  <a:ext cx="88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3" name="Freihand 172">
                  <a:extLst>
                    <a:ext uri="{FF2B5EF4-FFF2-40B4-BE49-F238E27FC236}">
                      <a16:creationId xmlns:a16="http://schemas.microsoft.com/office/drawing/2014/main" id="{19908838-0274-4EF7-80A0-C0504CDDF14B}"/>
                    </a:ext>
                  </a:extLst>
                </p14:cNvPr>
                <p14:cNvContentPartPr/>
                <p14:nvPr/>
              </p14:nvContentPartPr>
              <p14:xfrm>
                <a:off x="10216299" y="3098285"/>
                <a:ext cx="104400" cy="101160"/>
              </p14:xfrm>
            </p:contentPart>
          </mc:Choice>
          <mc:Fallback xmlns="">
            <p:pic>
              <p:nvPicPr>
                <p:cNvPr id="173" name="Freihand 172">
                  <a:extLst>
                    <a:ext uri="{FF2B5EF4-FFF2-40B4-BE49-F238E27FC236}">
                      <a16:creationId xmlns:a16="http://schemas.microsoft.com/office/drawing/2014/main" id="{19908838-0274-4EF7-80A0-C0504CDDF14B}"/>
                    </a:ext>
                  </a:extLst>
                </p:cNvPr>
                <p:cNvPicPr/>
                <p:nvPr/>
              </p:nvPicPr>
              <p:blipFill>
                <a:blip r:embed="rId299"/>
                <a:stretch>
                  <a:fillRect/>
                </a:stretch>
              </p:blipFill>
              <p:spPr>
                <a:xfrm>
                  <a:off x="10211979" y="3093965"/>
                  <a:ext cx="113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4" name="Freihand 173">
                  <a:extLst>
                    <a:ext uri="{FF2B5EF4-FFF2-40B4-BE49-F238E27FC236}">
                      <a16:creationId xmlns:a16="http://schemas.microsoft.com/office/drawing/2014/main" id="{393FCD7F-5DE8-42F1-9132-8EBAE1CFF875}"/>
                    </a:ext>
                  </a:extLst>
                </p14:cNvPr>
                <p14:cNvContentPartPr/>
                <p14:nvPr/>
              </p14:nvContentPartPr>
              <p14:xfrm>
                <a:off x="10292979" y="3023405"/>
                <a:ext cx="140400" cy="142560"/>
              </p14:xfrm>
            </p:contentPart>
          </mc:Choice>
          <mc:Fallback xmlns="">
            <p:pic>
              <p:nvPicPr>
                <p:cNvPr id="174" name="Freihand 173">
                  <a:extLst>
                    <a:ext uri="{FF2B5EF4-FFF2-40B4-BE49-F238E27FC236}">
                      <a16:creationId xmlns:a16="http://schemas.microsoft.com/office/drawing/2014/main" id="{393FCD7F-5DE8-42F1-9132-8EBAE1CFF875}"/>
                    </a:ext>
                  </a:extLst>
                </p:cNvPr>
                <p:cNvPicPr/>
                <p:nvPr/>
              </p:nvPicPr>
              <p:blipFill>
                <a:blip r:embed="rId301"/>
                <a:stretch>
                  <a:fillRect/>
                </a:stretch>
              </p:blipFill>
              <p:spPr>
                <a:xfrm>
                  <a:off x="10288659" y="3019085"/>
                  <a:ext cx="149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7" name="Freihand 176">
                  <a:extLst>
                    <a:ext uri="{FF2B5EF4-FFF2-40B4-BE49-F238E27FC236}">
                      <a16:creationId xmlns:a16="http://schemas.microsoft.com/office/drawing/2014/main" id="{5897F2BA-52EF-44E5-9053-66483E454ABD}"/>
                    </a:ext>
                  </a:extLst>
                </p14:cNvPr>
                <p14:cNvContentPartPr/>
                <p14:nvPr/>
              </p14:nvContentPartPr>
              <p14:xfrm>
                <a:off x="10577739" y="3042125"/>
                <a:ext cx="74160" cy="116280"/>
              </p14:xfrm>
            </p:contentPart>
          </mc:Choice>
          <mc:Fallback xmlns="">
            <p:pic>
              <p:nvPicPr>
                <p:cNvPr id="177" name="Freihand 176">
                  <a:extLst>
                    <a:ext uri="{FF2B5EF4-FFF2-40B4-BE49-F238E27FC236}">
                      <a16:creationId xmlns:a16="http://schemas.microsoft.com/office/drawing/2014/main" id="{5897F2BA-52EF-44E5-9053-66483E454ABD}"/>
                    </a:ext>
                  </a:extLst>
                </p:cNvPr>
                <p:cNvPicPr/>
                <p:nvPr/>
              </p:nvPicPr>
              <p:blipFill>
                <a:blip r:embed="rId303"/>
                <a:stretch>
                  <a:fillRect/>
                </a:stretch>
              </p:blipFill>
              <p:spPr>
                <a:xfrm>
                  <a:off x="10573419" y="3037805"/>
                  <a:ext cx="82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8" name="Freihand 177">
                  <a:extLst>
                    <a:ext uri="{FF2B5EF4-FFF2-40B4-BE49-F238E27FC236}">
                      <a16:creationId xmlns:a16="http://schemas.microsoft.com/office/drawing/2014/main" id="{36EB63BF-BE86-4A4B-83D7-73221CC29825}"/>
                    </a:ext>
                  </a:extLst>
                </p14:cNvPr>
                <p14:cNvContentPartPr/>
                <p14:nvPr/>
              </p14:nvContentPartPr>
              <p14:xfrm>
                <a:off x="10632459" y="2973725"/>
                <a:ext cx="38520" cy="175320"/>
              </p14:xfrm>
            </p:contentPart>
          </mc:Choice>
          <mc:Fallback xmlns="">
            <p:pic>
              <p:nvPicPr>
                <p:cNvPr id="178" name="Freihand 177">
                  <a:extLst>
                    <a:ext uri="{FF2B5EF4-FFF2-40B4-BE49-F238E27FC236}">
                      <a16:creationId xmlns:a16="http://schemas.microsoft.com/office/drawing/2014/main" id="{36EB63BF-BE86-4A4B-83D7-73221CC29825}"/>
                    </a:ext>
                  </a:extLst>
                </p:cNvPr>
                <p:cNvPicPr/>
                <p:nvPr/>
              </p:nvPicPr>
              <p:blipFill>
                <a:blip r:embed="rId305"/>
                <a:stretch>
                  <a:fillRect/>
                </a:stretch>
              </p:blipFill>
              <p:spPr>
                <a:xfrm>
                  <a:off x="10628139" y="2969405"/>
                  <a:ext cx="47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9" name="Freihand 178">
                  <a:extLst>
                    <a:ext uri="{FF2B5EF4-FFF2-40B4-BE49-F238E27FC236}">
                      <a16:creationId xmlns:a16="http://schemas.microsoft.com/office/drawing/2014/main" id="{9C8AF83D-06B9-4604-A0CA-7ADB5F1CBF4D}"/>
                    </a:ext>
                  </a:extLst>
                </p14:cNvPr>
                <p14:cNvContentPartPr/>
                <p14:nvPr/>
              </p14:nvContentPartPr>
              <p14:xfrm>
                <a:off x="10670619" y="3033125"/>
                <a:ext cx="18720" cy="61200"/>
              </p14:xfrm>
            </p:contentPart>
          </mc:Choice>
          <mc:Fallback xmlns="">
            <p:pic>
              <p:nvPicPr>
                <p:cNvPr id="179" name="Freihand 178">
                  <a:extLst>
                    <a:ext uri="{FF2B5EF4-FFF2-40B4-BE49-F238E27FC236}">
                      <a16:creationId xmlns:a16="http://schemas.microsoft.com/office/drawing/2014/main" id="{9C8AF83D-06B9-4604-A0CA-7ADB5F1CBF4D}"/>
                    </a:ext>
                  </a:extLst>
                </p:cNvPr>
                <p:cNvPicPr/>
                <p:nvPr/>
              </p:nvPicPr>
              <p:blipFill>
                <a:blip r:embed="rId307"/>
                <a:stretch>
                  <a:fillRect/>
                </a:stretch>
              </p:blipFill>
              <p:spPr>
                <a:xfrm>
                  <a:off x="10666299" y="3028805"/>
                  <a:ext cx="27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0" name="Freihand 179">
                  <a:extLst>
                    <a:ext uri="{FF2B5EF4-FFF2-40B4-BE49-F238E27FC236}">
                      <a16:creationId xmlns:a16="http://schemas.microsoft.com/office/drawing/2014/main" id="{3CFAF398-1C89-47E4-B885-520490602C36}"/>
                    </a:ext>
                  </a:extLst>
                </p14:cNvPr>
                <p14:cNvContentPartPr/>
                <p14:nvPr/>
              </p14:nvContentPartPr>
              <p14:xfrm>
                <a:off x="10701939" y="2954645"/>
                <a:ext cx="90720" cy="160200"/>
              </p14:xfrm>
            </p:contentPart>
          </mc:Choice>
          <mc:Fallback xmlns="">
            <p:pic>
              <p:nvPicPr>
                <p:cNvPr id="180" name="Freihand 179">
                  <a:extLst>
                    <a:ext uri="{FF2B5EF4-FFF2-40B4-BE49-F238E27FC236}">
                      <a16:creationId xmlns:a16="http://schemas.microsoft.com/office/drawing/2014/main" id="{3CFAF398-1C89-47E4-B885-520490602C36}"/>
                    </a:ext>
                  </a:extLst>
                </p:cNvPr>
                <p:cNvPicPr/>
                <p:nvPr/>
              </p:nvPicPr>
              <p:blipFill>
                <a:blip r:embed="rId309"/>
                <a:stretch>
                  <a:fillRect/>
                </a:stretch>
              </p:blipFill>
              <p:spPr>
                <a:xfrm>
                  <a:off x="10697619" y="2950325"/>
                  <a:ext cx="99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1" name="Freihand 180">
                  <a:extLst>
                    <a:ext uri="{FF2B5EF4-FFF2-40B4-BE49-F238E27FC236}">
                      <a16:creationId xmlns:a16="http://schemas.microsoft.com/office/drawing/2014/main" id="{A6D93835-EC23-4C21-BD9C-A6A96B3783EA}"/>
                    </a:ext>
                  </a:extLst>
                </p14:cNvPr>
                <p14:cNvContentPartPr/>
                <p14:nvPr/>
              </p14:nvContentPartPr>
              <p14:xfrm>
                <a:off x="10935219" y="2981285"/>
                <a:ext cx="74160" cy="91800"/>
              </p14:xfrm>
            </p:contentPart>
          </mc:Choice>
          <mc:Fallback xmlns="">
            <p:pic>
              <p:nvPicPr>
                <p:cNvPr id="181" name="Freihand 180">
                  <a:extLst>
                    <a:ext uri="{FF2B5EF4-FFF2-40B4-BE49-F238E27FC236}">
                      <a16:creationId xmlns:a16="http://schemas.microsoft.com/office/drawing/2014/main" id="{A6D93835-EC23-4C21-BD9C-A6A96B3783EA}"/>
                    </a:ext>
                  </a:extLst>
                </p:cNvPr>
                <p:cNvPicPr/>
                <p:nvPr/>
              </p:nvPicPr>
              <p:blipFill>
                <a:blip r:embed="rId311"/>
                <a:stretch>
                  <a:fillRect/>
                </a:stretch>
              </p:blipFill>
              <p:spPr>
                <a:xfrm>
                  <a:off x="10930899" y="2976965"/>
                  <a:ext cx="82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2" name="Freihand 181">
                  <a:extLst>
                    <a:ext uri="{FF2B5EF4-FFF2-40B4-BE49-F238E27FC236}">
                      <a16:creationId xmlns:a16="http://schemas.microsoft.com/office/drawing/2014/main" id="{F8932919-959A-4A3F-87C2-E1A28508A488}"/>
                    </a:ext>
                  </a:extLst>
                </p14:cNvPr>
                <p14:cNvContentPartPr/>
                <p14:nvPr/>
              </p14:nvContentPartPr>
              <p14:xfrm>
                <a:off x="11019459" y="2920445"/>
                <a:ext cx="98640" cy="131760"/>
              </p14:xfrm>
            </p:contentPart>
          </mc:Choice>
          <mc:Fallback xmlns="">
            <p:pic>
              <p:nvPicPr>
                <p:cNvPr id="182" name="Freihand 181">
                  <a:extLst>
                    <a:ext uri="{FF2B5EF4-FFF2-40B4-BE49-F238E27FC236}">
                      <a16:creationId xmlns:a16="http://schemas.microsoft.com/office/drawing/2014/main" id="{F8932919-959A-4A3F-87C2-E1A28508A488}"/>
                    </a:ext>
                  </a:extLst>
                </p:cNvPr>
                <p:cNvPicPr/>
                <p:nvPr/>
              </p:nvPicPr>
              <p:blipFill>
                <a:blip r:embed="rId313"/>
                <a:stretch>
                  <a:fillRect/>
                </a:stretch>
              </p:blipFill>
              <p:spPr>
                <a:xfrm>
                  <a:off x="11015139" y="2916125"/>
                  <a:ext cx="107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3" name="Freihand 182">
                  <a:extLst>
                    <a:ext uri="{FF2B5EF4-FFF2-40B4-BE49-F238E27FC236}">
                      <a16:creationId xmlns:a16="http://schemas.microsoft.com/office/drawing/2014/main" id="{4C119206-BEF6-48A2-93D2-DAAED8F7ACCB}"/>
                    </a:ext>
                  </a:extLst>
                </p14:cNvPr>
                <p14:cNvContentPartPr/>
                <p14:nvPr/>
              </p14:nvContentPartPr>
              <p14:xfrm>
                <a:off x="11102259" y="2931245"/>
                <a:ext cx="128880" cy="229320"/>
              </p14:xfrm>
            </p:contentPart>
          </mc:Choice>
          <mc:Fallback xmlns="">
            <p:pic>
              <p:nvPicPr>
                <p:cNvPr id="183" name="Freihand 182">
                  <a:extLst>
                    <a:ext uri="{FF2B5EF4-FFF2-40B4-BE49-F238E27FC236}">
                      <a16:creationId xmlns:a16="http://schemas.microsoft.com/office/drawing/2014/main" id="{4C119206-BEF6-48A2-93D2-DAAED8F7ACCB}"/>
                    </a:ext>
                  </a:extLst>
                </p:cNvPr>
                <p:cNvPicPr/>
                <p:nvPr/>
              </p:nvPicPr>
              <p:blipFill>
                <a:blip r:embed="rId315"/>
                <a:stretch>
                  <a:fillRect/>
                </a:stretch>
              </p:blipFill>
              <p:spPr>
                <a:xfrm>
                  <a:off x="11097939" y="2926925"/>
                  <a:ext cx="137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4" name="Freihand 183">
                  <a:extLst>
                    <a:ext uri="{FF2B5EF4-FFF2-40B4-BE49-F238E27FC236}">
                      <a16:creationId xmlns:a16="http://schemas.microsoft.com/office/drawing/2014/main" id="{A1969AFE-532E-4ED7-B15A-B6AA06F2D85C}"/>
                    </a:ext>
                  </a:extLst>
                </p14:cNvPr>
                <p14:cNvContentPartPr/>
                <p14:nvPr/>
              </p14:nvContentPartPr>
              <p14:xfrm>
                <a:off x="11259579" y="2918285"/>
                <a:ext cx="91440" cy="111240"/>
              </p14:xfrm>
            </p:contentPart>
          </mc:Choice>
          <mc:Fallback xmlns="">
            <p:pic>
              <p:nvPicPr>
                <p:cNvPr id="184" name="Freihand 183">
                  <a:extLst>
                    <a:ext uri="{FF2B5EF4-FFF2-40B4-BE49-F238E27FC236}">
                      <a16:creationId xmlns:a16="http://schemas.microsoft.com/office/drawing/2014/main" id="{A1969AFE-532E-4ED7-B15A-B6AA06F2D85C}"/>
                    </a:ext>
                  </a:extLst>
                </p:cNvPr>
                <p:cNvPicPr/>
                <p:nvPr/>
              </p:nvPicPr>
              <p:blipFill>
                <a:blip r:embed="rId317"/>
                <a:stretch>
                  <a:fillRect/>
                </a:stretch>
              </p:blipFill>
              <p:spPr>
                <a:xfrm>
                  <a:off x="11255259" y="2913965"/>
                  <a:ext cx="100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5" name="Freihand 184">
                  <a:extLst>
                    <a:ext uri="{FF2B5EF4-FFF2-40B4-BE49-F238E27FC236}">
                      <a16:creationId xmlns:a16="http://schemas.microsoft.com/office/drawing/2014/main" id="{71FC9B1E-C837-44C0-8BE7-27B34BE8456F}"/>
                    </a:ext>
                  </a:extLst>
                </p14:cNvPr>
                <p14:cNvContentPartPr/>
                <p14:nvPr/>
              </p14:nvContentPartPr>
              <p14:xfrm>
                <a:off x="11275419" y="2925485"/>
                <a:ext cx="271080" cy="60840"/>
              </p14:xfrm>
            </p:contentPart>
          </mc:Choice>
          <mc:Fallback xmlns="">
            <p:pic>
              <p:nvPicPr>
                <p:cNvPr id="185" name="Freihand 184">
                  <a:extLst>
                    <a:ext uri="{FF2B5EF4-FFF2-40B4-BE49-F238E27FC236}">
                      <a16:creationId xmlns:a16="http://schemas.microsoft.com/office/drawing/2014/main" id="{71FC9B1E-C837-44C0-8BE7-27B34BE8456F}"/>
                    </a:ext>
                  </a:extLst>
                </p:cNvPr>
                <p:cNvPicPr/>
                <p:nvPr/>
              </p:nvPicPr>
              <p:blipFill>
                <a:blip r:embed="rId319"/>
                <a:stretch>
                  <a:fillRect/>
                </a:stretch>
              </p:blipFill>
              <p:spPr>
                <a:xfrm>
                  <a:off x="11271099" y="2921165"/>
                  <a:ext cx="279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6" name="Freihand 185">
                  <a:extLst>
                    <a:ext uri="{FF2B5EF4-FFF2-40B4-BE49-F238E27FC236}">
                      <a16:creationId xmlns:a16="http://schemas.microsoft.com/office/drawing/2014/main" id="{D344E586-40C7-4554-BDF2-0716F0985518}"/>
                    </a:ext>
                  </a:extLst>
                </p14:cNvPr>
                <p14:cNvContentPartPr/>
                <p14:nvPr/>
              </p14:nvContentPartPr>
              <p14:xfrm>
                <a:off x="11539659" y="2854565"/>
                <a:ext cx="75600" cy="127800"/>
              </p14:xfrm>
            </p:contentPart>
          </mc:Choice>
          <mc:Fallback xmlns="">
            <p:pic>
              <p:nvPicPr>
                <p:cNvPr id="186" name="Freihand 185">
                  <a:extLst>
                    <a:ext uri="{FF2B5EF4-FFF2-40B4-BE49-F238E27FC236}">
                      <a16:creationId xmlns:a16="http://schemas.microsoft.com/office/drawing/2014/main" id="{D344E586-40C7-4554-BDF2-0716F0985518}"/>
                    </a:ext>
                  </a:extLst>
                </p:cNvPr>
                <p:cNvPicPr/>
                <p:nvPr/>
              </p:nvPicPr>
              <p:blipFill>
                <a:blip r:embed="rId321"/>
                <a:stretch>
                  <a:fillRect/>
                </a:stretch>
              </p:blipFill>
              <p:spPr>
                <a:xfrm>
                  <a:off x="11535339" y="2850245"/>
                  <a:ext cx="84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7" name="Freihand 186">
                  <a:extLst>
                    <a:ext uri="{FF2B5EF4-FFF2-40B4-BE49-F238E27FC236}">
                      <a16:creationId xmlns:a16="http://schemas.microsoft.com/office/drawing/2014/main" id="{9AC7A741-63F8-4E7A-A96D-FEA174741FCB}"/>
                    </a:ext>
                  </a:extLst>
                </p14:cNvPr>
                <p14:cNvContentPartPr/>
                <p14:nvPr/>
              </p14:nvContentPartPr>
              <p14:xfrm>
                <a:off x="11611659" y="2787245"/>
                <a:ext cx="194760" cy="150120"/>
              </p14:xfrm>
            </p:contentPart>
          </mc:Choice>
          <mc:Fallback xmlns="">
            <p:pic>
              <p:nvPicPr>
                <p:cNvPr id="187" name="Freihand 186">
                  <a:extLst>
                    <a:ext uri="{FF2B5EF4-FFF2-40B4-BE49-F238E27FC236}">
                      <a16:creationId xmlns:a16="http://schemas.microsoft.com/office/drawing/2014/main" id="{9AC7A741-63F8-4E7A-A96D-FEA174741FCB}"/>
                    </a:ext>
                  </a:extLst>
                </p:cNvPr>
                <p:cNvPicPr/>
                <p:nvPr/>
              </p:nvPicPr>
              <p:blipFill>
                <a:blip r:embed="rId323"/>
                <a:stretch>
                  <a:fillRect/>
                </a:stretch>
              </p:blipFill>
              <p:spPr>
                <a:xfrm>
                  <a:off x="11607339" y="2782925"/>
                  <a:ext cx="203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8" name="Freihand 187">
                  <a:extLst>
                    <a:ext uri="{FF2B5EF4-FFF2-40B4-BE49-F238E27FC236}">
                      <a16:creationId xmlns:a16="http://schemas.microsoft.com/office/drawing/2014/main" id="{884E9341-C829-471D-BFD9-84E047DC9F53}"/>
                    </a:ext>
                  </a:extLst>
                </p14:cNvPr>
                <p14:cNvContentPartPr/>
                <p14:nvPr/>
              </p14:nvContentPartPr>
              <p14:xfrm>
                <a:off x="8693139" y="3582485"/>
                <a:ext cx="164520" cy="184680"/>
              </p14:xfrm>
            </p:contentPart>
          </mc:Choice>
          <mc:Fallback xmlns="">
            <p:pic>
              <p:nvPicPr>
                <p:cNvPr id="188" name="Freihand 187">
                  <a:extLst>
                    <a:ext uri="{FF2B5EF4-FFF2-40B4-BE49-F238E27FC236}">
                      <a16:creationId xmlns:a16="http://schemas.microsoft.com/office/drawing/2014/main" id="{884E9341-C829-471D-BFD9-84E047DC9F53}"/>
                    </a:ext>
                  </a:extLst>
                </p:cNvPr>
                <p:cNvPicPr/>
                <p:nvPr/>
              </p:nvPicPr>
              <p:blipFill>
                <a:blip r:embed="rId325"/>
                <a:stretch>
                  <a:fillRect/>
                </a:stretch>
              </p:blipFill>
              <p:spPr>
                <a:xfrm>
                  <a:off x="8688819" y="3578165"/>
                  <a:ext cx="173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9" name="Freihand 188">
                  <a:extLst>
                    <a:ext uri="{FF2B5EF4-FFF2-40B4-BE49-F238E27FC236}">
                      <a16:creationId xmlns:a16="http://schemas.microsoft.com/office/drawing/2014/main" id="{B24096F1-E2B4-4928-AE06-B111A052E74E}"/>
                    </a:ext>
                  </a:extLst>
                </p14:cNvPr>
                <p14:cNvContentPartPr/>
                <p14:nvPr/>
              </p14:nvContentPartPr>
              <p14:xfrm>
                <a:off x="8698179" y="3644045"/>
                <a:ext cx="130320" cy="21600"/>
              </p14:xfrm>
            </p:contentPart>
          </mc:Choice>
          <mc:Fallback xmlns="">
            <p:pic>
              <p:nvPicPr>
                <p:cNvPr id="189" name="Freihand 188">
                  <a:extLst>
                    <a:ext uri="{FF2B5EF4-FFF2-40B4-BE49-F238E27FC236}">
                      <a16:creationId xmlns:a16="http://schemas.microsoft.com/office/drawing/2014/main" id="{B24096F1-E2B4-4928-AE06-B111A052E74E}"/>
                    </a:ext>
                  </a:extLst>
                </p:cNvPr>
                <p:cNvPicPr/>
                <p:nvPr/>
              </p:nvPicPr>
              <p:blipFill>
                <a:blip r:embed="rId327"/>
                <a:stretch>
                  <a:fillRect/>
                </a:stretch>
              </p:blipFill>
              <p:spPr>
                <a:xfrm>
                  <a:off x="8693859" y="3639725"/>
                  <a:ext cx="138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0" name="Freihand 189">
                  <a:extLst>
                    <a:ext uri="{FF2B5EF4-FFF2-40B4-BE49-F238E27FC236}">
                      <a16:creationId xmlns:a16="http://schemas.microsoft.com/office/drawing/2014/main" id="{82903F88-7FA2-4C6B-AF4F-922167801B7B}"/>
                    </a:ext>
                  </a:extLst>
                </p14:cNvPr>
                <p14:cNvContentPartPr/>
                <p14:nvPr/>
              </p14:nvContentPartPr>
              <p14:xfrm>
                <a:off x="8828139" y="3603005"/>
                <a:ext cx="111240" cy="87480"/>
              </p14:xfrm>
            </p:contentPart>
          </mc:Choice>
          <mc:Fallback xmlns="">
            <p:pic>
              <p:nvPicPr>
                <p:cNvPr id="190" name="Freihand 189">
                  <a:extLst>
                    <a:ext uri="{FF2B5EF4-FFF2-40B4-BE49-F238E27FC236}">
                      <a16:creationId xmlns:a16="http://schemas.microsoft.com/office/drawing/2014/main" id="{82903F88-7FA2-4C6B-AF4F-922167801B7B}"/>
                    </a:ext>
                  </a:extLst>
                </p:cNvPr>
                <p:cNvPicPr/>
                <p:nvPr/>
              </p:nvPicPr>
              <p:blipFill>
                <a:blip r:embed="rId329"/>
                <a:stretch>
                  <a:fillRect/>
                </a:stretch>
              </p:blipFill>
              <p:spPr>
                <a:xfrm>
                  <a:off x="8823819" y="3598685"/>
                  <a:ext cx="119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1" name="Freihand 190">
                  <a:extLst>
                    <a:ext uri="{FF2B5EF4-FFF2-40B4-BE49-F238E27FC236}">
                      <a16:creationId xmlns:a16="http://schemas.microsoft.com/office/drawing/2014/main" id="{98CC34FF-1D25-4EE8-A107-DEFB997CD5CD}"/>
                    </a:ext>
                  </a:extLst>
                </p14:cNvPr>
                <p14:cNvContentPartPr/>
                <p14:nvPr/>
              </p14:nvContentPartPr>
              <p14:xfrm>
                <a:off x="8930379" y="3529205"/>
                <a:ext cx="161280" cy="142920"/>
              </p14:xfrm>
            </p:contentPart>
          </mc:Choice>
          <mc:Fallback xmlns="">
            <p:pic>
              <p:nvPicPr>
                <p:cNvPr id="191" name="Freihand 190">
                  <a:extLst>
                    <a:ext uri="{FF2B5EF4-FFF2-40B4-BE49-F238E27FC236}">
                      <a16:creationId xmlns:a16="http://schemas.microsoft.com/office/drawing/2014/main" id="{98CC34FF-1D25-4EE8-A107-DEFB997CD5CD}"/>
                    </a:ext>
                  </a:extLst>
                </p:cNvPr>
                <p:cNvPicPr/>
                <p:nvPr/>
              </p:nvPicPr>
              <p:blipFill>
                <a:blip r:embed="rId331"/>
                <a:stretch>
                  <a:fillRect/>
                </a:stretch>
              </p:blipFill>
              <p:spPr>
                <a:xfrm>
                  <a:off x="8926059" y="3524885"/>
                  <a:ext cx="169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2" name="Freihand 191">
                  <a:extLst>
                    <a:ext uri="{FF2B5EF4-FFF2-40B4-BE49-F238E27FC236}">
                      <a16:creationId xmlns:a16="http://schemas.microsoft.com/office/drawing/2014/main" id="{3026D47F-7DA1-4928-AFB7-6EA4C4B97FDA}"/>
                    </a:ext>
                  </a:extLst>
                </p14:cNvPr>
                <p14:cNvContentPartPr/>
                <p14:nvPr/>
              </p14:nvContentPartPr>
              <p14:xfrm>
                <a:off x="9070059" y="3501485"/>
                <a:ext cx="261720" cy="289800"/>
              </p14:xfrm>
            </p:contentPart>
          </mc:Choice>
          <mc:Fallback xmlns="">
            <p:pic>
              <p:nvPicPr>
                <p:cNvPr id="192" name="Freihand 191">
                  <a:extLst>
                    <a:ext uri="{FF2B5EF4-FFF2-40B4-BE49-F238E27FC236}">
                      <a16:creationId xmlns:a16="http://schemas.microsoft.com/office/drawing/2014/main" id="{3026D47F-7DA1-4928-AFB7-6EA4C4B97FDA}"/>
                    </a:ext>
                  </a:extLst>
                </p:cNvPr>
                <p:cNvPicPr/>
                <p:nvPr/>
              </p:nvPicPr>
              <p:blipFill>
                <a:blip r:embed="rId333"/>
                <a:stretch>
                  <a:fillRect/>
                </a:stretch>
              </p:blipFill>
              <p:spPr>
                <a:xfrm>
                  <a:off x="9065739" y="3497165"/>
                  <a:ext cx="2703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3" name="Freihand 192">
                  <a:extLst>
                    <a:ext uri="{FF2B5EF4-FFF2-40B4-BE49-F238E27FC236}">
                      <a16:creationId xmlns:a16="http://schemas.microsoft.com/office/drawing/2014/main" id="{D708EBCB-1415-4C07-A11A-FE25C0C0DC22}"/>
                    </a:ext>
                  </a:extLst>
                </p14:cNvPr>
                <p14:cNvContentPartPr/>
                <p14:nvPr/>
              </p14:nvContentPartPr>
              <p14:xfrm>
                <a:off x="9358059" y="3557645"/>
                <a:ext cx="104760" cy="97920"/>
              </p14:xfrm>
            </p:contentPart>
          </mc:Choice>
          <mc:Fallback xmlns="">
            <p:pic>
              <p:nvPicPr>
                <p:cNvPr id="193" name="Freihand 192">
                  <a:extLst>
                    <a:ext uri="{FF2B5EF4-FFF2-40B4-BE49-F238E27FC236}">
                      <a16:creationId xmlns:a16="http://schemas.microsoft.com/office/drawing/2014/main" id="{D708EBCB-1415-4C07-A11A-FE25C0C0DC22}"/>
                    </a:ext>
                  </a:extLst>
                </p:cNvPr>
                <p:cNvPicPr/>
                <p:nvPr/>
              </p:nvPicPr>
              <p:blipFill>
                <a:blip r:embed="rId335"/>
                <a:stretch>
                  <a:fillRect/>
                </a:stretch>
              </p:blipFill>
              <p:spPr>
                <a:xfrm>
                  <a:off x="9353739" y="3553325"/>
                  <a:ext cx="113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4" name="Freihand 193">
                  <a:extLst>
                    <a:ext uri="{FF2B5EF4-FFF2-40B4-BE49-F238E27FC236}">
                      <a16:creationId xmlns:a16="http://schemas.microsoft.com/office/drawing/2014/main" id="{320D2FC3-1D6C-47D4-BB54-9FBE1333D47F}"/>
                    </a:ext>
                  </a:extLst>
                </p14:cNvPr>
                <p14:cNvContentPartPr/>
                <p14:nvPr/>
              </p14:nvContentPartPr>
              <p14:xfrm>
                <a:off x="9518979" y="3522365"/>
                <a:ext cx="175680" cy="100800"/>
              </p14:xfrm>
            </p:contentPart>
          </mc:Choice>
          <mc:Fallback xmlns="">
            <p:pic>
              <p:nvPicPr>
                <p:cNvPr id="194" name="Freihand 193">
                  <a:extLst>
                    <a:ext uri="{FF2B5EF4-FFF2-40B4-BE49-F238E27FC236}">
                      <a16:creationId xmlns:a16="http://schemas.microsoft.com/office/drawing/2014/main" id="{320D2FC3-1D6C-47D4-BB54-9FBE1333D47F}"/>
                    </a:ext>
                  </a:extLst>
                </p:cNvPr>
                <p:cNvPicPr/>
                <p:nvPr/>
              </p:nvPicPr>
              <p:blipFill>
                <a:blip r:embed="rId337"/>
                <a:stretch>
                  <a:fillRect/>
                </a:stretch>
              </p:blipFill>
              <p:spPr>
                <a:xfrm>
                  <a:off x="9514659" y="3518045"/>
                  <a:ext cx="184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5" name="Freihand 194">
                  <a:extLst>
                    <a:ext uri="{FF2B5EF4-FFF2-40B4-BE49-F238E27FC236}">
                      <a16:creationId xmlns:a16="http://schemas.microsoft.com/office/drawing/2014/main" id="{0A4B28BB-DA0F-49B3-BA04-C77804231900}"/>
                    </a:ext>
                  </a:extLst>
                </p14:cNvPr>
                <p14:cNvContentPartPr/>
                <p14:nvPr/>
              </p14:nvContentPartPr>
              <p14:xfrm>
                <a:off x="9656499" y="3468725"/>
                <a:ext cx="360" cy="360"/>
              </p14:xfrm>
            </p:contentPart>
          </mc:Choice>
          <mc:Fallback xmlns="">
            <p:pic>
              <p:nvPicPr>
                <p:cNvPr id="195" name="Freihand 194">
                  <a:extLst>
                    <a:ext uri="{FF2B5EF4-FFF2-40B4-BE49-F238E27FC236}">
                      <a16:creationId xmlns:a16="http://schemas.microsoft.com/office/drawing/2014/main" id="{0A4B28BB-DA0F-49B3-BA04-C77804231900}"/>
                    </a:ext>
                  </a:extLst>
                </p:cNvPr>
                <p:cNvPicPr/>
                <p:nvPr/>
              </p:nvPicPr>
              <p:blipFill>
                <a:blip r:embed="rId98"/>
                <a:stretch>
                  <a:fillRect/>
                </a:stretch>
              </p:blipFill>
              <p:spPr>
                <a:xfrm>
                  <a:off x="9652179" y="3464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6" name="Freihand 195">
                  <a:extLst>
                    <a:ext uri="{FF2B5EF4-FFF2-40B4-BE49-F238E27FC236}">
                      <a16:creationId xmlns:a16="http://schemas.microsoft.com/office/drawing/2014/main" id="{BCA71106-AD2F-4135-8649-C54A058F4705}"/>
                    </a:ext>
                  </a:extLst>
                </p14:cNvPr>
                <p14:cNvContentPartPr/>
                <p14:nvPr/>
              </p14:nvContentPartPr>
              <p14:xfrm>
                <a:off x="9694299" y="3443885"/>
                <a:ext cx="101160" cy="160920"/>
              </p14:xfrm>
            </p:contentPart>
          </mc:Choice>
          <mc:Fallback xmlns="">
            <p:pic>
              <p:nvPicPr>
                <p:cNvPr id="196" name="Freihand 195">
                  <a:extLst>
                    <a:ext uri="{FF2B5EF4-FFF2-40B4-BE49-F238E27FC236}">
                      <a16:creationId xmlns:a16="http://schemas.microsoft.com/office/drawing/2014/main" id="{BCA71106-AD2F-4135-8649-C54A058F4705}"/>
                    </a:ext>
                  </a:extLst>
                </p:cNvPr>
                <p:cNvPicPr/>
                <p:nvPr/>
              </p:nvPicPr>
              <p:blipFill>
                <a:blip r:embed="rId340"/>
                <a:stretch>
                  <a:fillRect/>
                </a:stretch>
              </p:blipFill>
              <p:spPr>
                <a:xfrm>
                  <a:off x="9689979" y="3439565"/>
                  <a:ext cx="109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7" name="Freihand 196">
                  <a:extLst>
                    <a:ext uri="{FF2B5EF4-FFF2-40B4-BE49-F238E27FC236}">
                      <a16:creationId xmlns:a16="http://schemas.microsoft.com/office/drawing/2014/main" id="{E6C12243-B9D9-4EFF-857D-AA54F9C76848}"/>
                    </a:ext>
                  </a:extLst>
                </p14:cNvPr>
                <p14:cNvContentPartPr/>
                <p14:nvPr/>
              </p14:nvContentPartPr>
              <p14:xfrm>
                <a:off x="9824979" y="3486725"/>
                <a:ext cx="90360" cy="80640"/>
              </p14:xfrm>
            </p:contentPart>
          </mc:Choice>
          <mc:Fallback xmlns="">
            <p:pic>
              <p:nvPicPr>
                <p:cNvPr id="197" name="Freihand 196">
                  <a:extLst>
                    <a:ext uri="{FF2B5EF4-FFF2-40B4-BE49-F238E27FC236}">
                      <a16:creationId xmlns:a16="http://schemas.microsoft.com/office/drawing/2014/main" id="{E6C12243-B9D9-4EFF-857D-AA54F9C76848}"/>
                    </a:ext>
                  </a:extLst>
                </p:cNvPr>
                <p:cNvPicPr/>
                <p:nvPr/>
              </p:nvPicPr>
              <p:blipFill>
                <a:blip r:embed="rId342"/>
                <a:stretch>
                  <a:fillRect/>
                </a:stretch>
              </p:blipFill>
              <p:spPr>
                <a:xfrm>
                  <a:off x="9820659" y="3482405"/>
                  <a:ext cx="99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8" name="Freihand 197">
                  <a:extLst>
                    <a:ext uri="{FF2B5EF4-FFF2-40B4-BE49-F238E27FC236}">
                      <a16:creationId xmlns:a16="http://schemas.microsoft.com/office/drawing/2014/main" id="{31E4CB27-B118-4BC0-BA96-36077BC3246F}"/>
                    </a:ext>
                  </a:extLst>
                </p14:cNvPr>
                <p14:cNvContentPartPr/>
                <p14:nvPr/>
              </p14:nvContentPartPr>
              <p14:xfrm>
                <a:off x="10064019" y="3452165"/>
                <a:ext cx="198000" cy="22680"/>
              </p14:xfrm>
            </p:contentPart>
          </mc:Choice>
          <mc:Fallback xmlns="">
            <p:pic>
              <p:nvPicPr>
                <p:cNvPr id="198" name="Freihand 197">
                  <a:extLst>
                    <a:ext uri="{FF2B5EF4-FFF2-40B4-BE49-F238E27FC236}">
                      <a16:creationId xmlns:a16="http://schemas.microsoft.com/office/drawing/2014/main" id="{31E4CB27-B118-4BC0-BA96-36077BC3246F}"/>
                    </a:ext>
                  </a:extLst>
                </p:cNvPr>
                <p:cNvPicPr/>
                <p:nvPr/>
              </p:nvPicPr>
              <p:blipFill>
                <a:blip r:embed="rId344"/>
                <a:stretch>
                  <a:fillRect/>
                </a:stretch>
              </p:blipFill>
              <p:spPr>
                <a:xfrm>
                  <a:off x="10059699" y="3447845"/>
                  <a:ext cx="206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9" name="Freihand 198">
                  <a:extLst>
                    <a:ext uri="{FF2B5EF4-FFF2-40B4-BE49-F238E27FC236}">
                      <a16:creationId xmlns:a16="http://schemas.microsoft.com/office/drawing/2014/main" id="{E581B216-9324-49FF-87FE-8B412F67A21C}"/>
                    </a:ext>
                  </a:extLst>
                </p14:cNvPr>
                <p14:cNvContentPartPr/>
                <p14:nvPr/>
              </p14:nvContentPartPr>
              <p14:xfrm>
                <a:off x="10095339" y="3467285"/>
                <a:ext cx="189000" cy="44280"/>
              </p14:xfrm>
            </p:contentPart>
          </mc:Choice>
          <mc:Fallback xmlns="">
            <p:pic>
              <p:nvPicPr>
                <p:cNvPr id="199" name="Freihand 198">
                  <a:extLst>
                    <a:ext uri="{FF2B5EF4-FFF2-40B4-BE49-F238E27FC236}">
                      <a16:creationId xmlns:a16="http://schemas.microsoft.com/office/drawing/2014/main" id="{E581B216-9324-49FF-87FE-8B412F67A21C}"/>
                    </a:ext>
                  </a:extLst>
                </p:cNvPr>
                <p:cNvPicPr/>
                <p:nvPr/>
              </p:nvPicPr>
              <p:blipFill>
                <a:blip r:embed="rId346"/>
                <a:stretch>
                  <a:fillRect/>
                </a:stretch>
              </p:blipFill>
              <p:spPr>
                <a:xfrm>
                  <a:off x="10091019" y="3462965"/>
                  <a:ext cx="197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0" name="Freihand 199">
                  <a:extLst>
                    <a:ext uri="{FF2B5EF4-FFF2-40B4-BE49-F238E27FC236}">
                      <a16:creationId xmlns:a16="http://schemas.microsoft.com/office/drawing/2014/main" id="{15B2E4AE-99FF-4D2E-9532-9D65C0353C38}"/>
                    </a:ext>
                  </a:extLst>
                </p14:cNvPr>
                <p14:cNvContentPartPr/>
                <p14:nvPr/>
              </p14:nvContentPartPr>
              <p14:xfrm>
                <a:off x="10357419" y="3378365"/>
                <a:ext cx="190440" cy="113400"/>
              </p14:xfrm>
            </p:contentPart>
          </mc:Choice>
          <mc:Fallback xmlns="">
            <p:pic>
              <p:nvPicPr>
                <p:cNvPr id="200" name="Freihand 199">
                  <a:extLst>
                    <a:ext uri="{FF2B5EF4-FFF2-40B4-BE49-F238E27FC236}">
                      <a16:creationId xmlns:a16="http://schemas.microsoft.com/office/drawing/2014/main" id="{15B2E4AE-99FF-4D2E-9532-9D65C0353C38}"/>
                    </a:ext>
                  </a:extLst>
                </p:cNvPr>
                <p:cNvPicPr/>
                <p:nvPr/>
              </p:nvPicPr>
              <p:blipFill>
                <a:blip r:embed="rId348"/>
                <a:stretch>
                  <a:fillRect/>
                </a:stretch>
              </p:blipFill>
              <p:spPr>
                <a:xfrm>
                  <a:off x="10353099" y="3374045"/>
                  <a:ext cx="199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2" name="Freihand 201">
                  <a:extLst>
                    <a:ext uri="{FF2B5EF4-FFF2-40B4-BE49-F238E27FC236}">
                      <a16:creationId xmlns:a16="http://schemas.microsoft.com/office/drawing/2014/main" id="{F18C1CF5-8A02-458D-836C-66A7672AAC8D}"/>
                    </a:ext>
                  </a:extLst>
                </p14:cNvPr>
                <p14:cNvContentPartPr/>
                <p14:nvPr/>
              </p14:nvContentPartPr>
              <p14:xfrm>
                <a:off x="8115699" y="3971285"/>
                <a:ext cx="99360" cy="134280"/>
              </p14:xfrm>
            </p:contentPart>
          </mc:Choice>
          <mc:Fallback xmlns="">
            <p:pic>
              <p:nvPicPr>
                <p:cNvPr id="202" name="Freihand 201">
                  <a:extLst>
                    <a:ext uri="{FF2B5EF4-FFF2-40B4-BE49-F238E27FC236}">
                      <a16:creationId xmlns:a16="http://schemas.microsoft.com/office/drawing/2014/main" id="{F18C1CF5-8A02-458D-836C-66A7672AAC8D}"/>
                    </a:ext>
                  </a:extLst>
                </p:cNvPr>
                <p:cNvPicPr/>
                <p:nvPr/>
              </p:nvPicPr>
              <p:blipFill>
                <a:blip r:embed="rId350"/>
                <a:stretch>
                  <a:fillRect/>
                </a:stretch>
              </p:blipFill>
              <p:spPr>
                <a:xfrm>
                  <a:off x="8111379" y="3966965"/>
                  <a:ext cx="108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3" name="Freihand 202">
                  <a:extLst>
                    <a:ext uri="{FF2B5EF4-FFF2-40B4-BE49-F238E27FC236}">
                      <a16:creationId xmlns:a16="http://schemas.microsoft.com/office/drawing/2014/main" id="{C0320D7E-9E62-4E22-9447-2FC7657E8DCA}"/>
                    </a:ext>
                  </a:extLst>
                </p14:cNvPr>
                <p14:cNvContentPartPr/>
                <p14:nvPr/>
              </p14:nvContentPartPr>
              <p14:xfrm>
                <a:off x="8094819" y="3868685"/>
                <a:ext cx="52560" cy="6840"/>
              </p14:xfrm>
            </p:contentPart>
          </mc:Choice>
          <mc:Fallback xmlns="">
            <p:pic>
              <p:nvPicPr>
                <p:cNvPr id="203" name="Freihand 202">
                  <a:extLst>
                    <a:ext uri="{FF2B5EF4-FFF2-40B4-BE49-F238E27FC236}">
                      <a16:creationId xmlns:a16="http://schemas.microsoft.com/office/drawing/2014/main" id="{C0320D7E-9E62-4E22-9447-2FC7657E8DCA}"/>
                    </a:ext>
                  </a:extLst>
                </p:cNvPr>
                <p:cNvPicPr/>
                <p:nvPr/>
              </p:nvPicPr>
              <p:blipFill>
                <a:blip r:embed="rId352"/>
                <a:stretch>
                  <a:fillRect/>
                </a:stretch>
              </p:blipFill>
              <p:spPr>
                <a:xfrm>
                  <a:off x="8090499" y="3864365"/>
                  <a:ext cx="61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4" name="Freihand 203">
                  <a:extLst>
                    <a:ext uri="{FF2B5EF4-FFF2-40B4-BE49-F238E27FC236}">
                      <a16:creationId xmlns:a16="http://schemas.microsoft.com/office/drawing/2014/main" id="{6E048E17-A604-4855-BD4A-1F4241C710F8}"/>
                    </a:ext>
                  </a:extLst>
                </p14:cNvPr>
                <p14:cNvContentPartPr/>
                <p14:nvPr/>
              </p14:nvContentPartPr>
              <p14:xfrm>
                <a:off x="8216859" y="3836285"/>
                <a:ext cx="154080" cy="132120"/>
              </p14:xfrm>
            </p:contentPart>
          </mc:Choice>
          <mc:Fallback xmlns="">
            <p:pic>
              <p:nvPicPr>
                <p:cNvPr id="204" name="Freihand 203">
                  <a:extLst>
                    <a:ext uri="{FF2B5EF4-FFF2-40B4-BE49-F238E27FC236}">
                      <a16:creationId xmlns:a16="http://schemas.microsoft.com/office/drawing/2014/main" id="{6E048E17-A604-4855-BD4A-1F4241C710F8}"/>
                    </a:ext>
                  </a:extLst>
                </p:cNvPr>
                <p:cNvPicPr/>
                <p:nvPr/>
              </p:nvPicPr>
              <p:blipFill>
                <a:blip r:embed="rId354"/>
                <a:stretch>
                  <a:fillRect/>
                </a:stretch>
              </p:blipFill>
              <p:spPr>
                <a:xfrm>
                  <a:off x="8212539" y="3831965"/>
                  <a:ext cx="162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6" name="Freihand 205">
                  <a:extLst>
                    <a:ext uri="{FF2B5EF4-FFF2-40B4-BE49-F238E27FC236}">
                      <a16:creationId xmlns:a16="http://schemas.microsoft.com/office/drawing/2014/main" id="{C86C1A27-A85B-40F5-AB56-D11B6800FD66}"/>
                    </a:ext>
                  </a:extLst>
                </p14:cNvPr>
                <p14:cNvContentPartPr/>
                <p14:nvPr/>
              </p14:nvContentPartPr>
              <p14:xfrm>
                <a:off x="8453379" y="3981365"/>
                <a:ext cx="108720" cy="360"/>
              </p14:xfrm>
            </p:contentPart>
          </mc:Choice>
          <mc:Fallback xmlns="">
            <p:pic>
              <p:nvPicPr>
                <p:cNvPr id="206" name="Freihand 205">
                  <a:extLst>
                    <a:ext uri="{FF2B5EF4-FFF2-40B4-BE49-F238E27FC236}">
                      <a16:creationId xmlns:a16="http://schemas.microsoft.com/office/drawing/2014/main" id="{C86C1A27-A85B-40F5-AB56-D11B6800FD66}"/>
                    </a:ext>
                  </a:extLst>
                </p:cNvPr>
                <p:cNvPicPr/>
                <p:nvPr/>
              </p:nvPicPr>
              <p:blipFill>
                <a:blip r:embed="rId356"/>
                <a:stretch>
                  <a:fillRect/>
                </a:stretch>
              </p:blipFill>
              <p:spPr>
                <a:xfrm>
                  <a:off x="8449059" y="3977045"/>
                  <a:ext cx="117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7" name="Freihand 206">
                  <a:extLst>
                    <a:ext uri="{FF2B5EF4-FFF2-40B4-BE49-F238E27FC236}">
                      <a16:creationId xmlns:a16="http://schemas.microsoft.com/office/drawing/2014/main" id="{F97F99B6-2F3D-4A48-A49D-FA17644CA6EF}"/>
                    </a:ext>
                  </a:extLst>
                </p14:cNvPr>
                <p14:cNvContentPartPr/>
                <p14:nvPr/>
              </p14:nvContentPartPr>
              <p14:xfrm>
                <a:off x="8453379" y="4015205"/>
                <a:ext cx="118080" cy="6840"/>
              </p14:xfrm>
            </p:contentPart>
          </mc:Choice>
          <mc:Fallback xmlns="">
            <p:pic>
              <p:nvPicPr>
                <p:cNvPr id="207" name="Freihand 206">
                  <a:extLst>
                    <a:ext uri="{FF2B5EF4-FFF2-40B4-BE49-F238E27FC236}">
                      <a16:creationId xmlns:a16="http://schemas.microsoft.com/office/drawing/2014/main" id="{F97F99B6-2F3D-4A48-A49D-FA17644CA6EF}"/>
                    </a:ext>
                  </a:extLst>
                </p:cNvPr>
                <p:cNvPicPr/>
                <p:nvPr/>
              </p:nvPicPr>
              <p:blipFill>
                <a:blip r:embed="rId358"/>
                <a:stretch>
                  <a:fillRect/>
                </a:stretch>
              </p:blipFill>
              <p:spPr>
                <a:xfrm>
                  <a:off x="8449059" y="4010885"/>
                  <a:ext cx="126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9" name="Freihand 208">
                  <a:extLst>
                    <a:ext uri="{FF2B5EF4-FFF2-40B4-BE49-F238E27FC236}">
                      <a16:creationId xmlns:a16="http://schemas.microsoft.com/office/drawing/2014/main" id="{679343F2-3572-453E-B908-981CFDDBABD4}"/>
                    </a:ext>
                  </a:extLst>
                </p14:cNvPr>
                <p14:cNvContentPartPr/>
                <p14:nvPr/>
              </p14:nvContentPartPr>
              <p14:xfrm>
                <a:off x="8364099" y="3986045"/>
                <a:ext cx="360" cy="360"/>
              </p14:xfrm>
            </p:contentPart>
          </mc:Choice>
          <mc:Fallback xmlns="">
            <p:pic>
              <p:nvPicPr>
                <p:cNvPr id="209" name="Freihand 208">
                  <a:extLst>
                    <a:ext uri="{FF2B5EF4-FFF2-40B4-BE49-F238E27FC236}">
                      <a16:creationId xmlns:a16="http://schemas.microsoft.com/office/drawing/2014/main" id="{679343F2-3572-453E-B908-981CFDDBABD4}"/>
                    </a:ext>
                  </a:extLst>
                </p:cNvPr>
                <p:cNvPicPr/>
                <p:nvPr/>
              </p:nvPicPr>
              <p:blipFill>
                <a:blip r:embed="rId98"/>
                <a:stretch>
                  <a:fillRect/>
                </a:stretch>
              </p:blipFill>
              <p:spPr>
                <a:xfrm>
                  <a:off x="8359779" y="3981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0" name="Freihand 209">
                  <a:extLst>
                    <a:ext uri="{FF2B5EF4-FFF2-40B4-BE49-F238E27FC236}">
                      <a16:creationId xmlns:a16="http://schemas.microsoft.com/office/drawing/2014/main" id="{25C5F0EC-C48C-4BA0-A302-9270308795EC}"/>
                    </a:ext>
                  </a:extLst>
                </p14:cNvPr>
                <p14:cNvContentPartPr/>
                <p14:nvPr/>
              </p14:nvContentPartPr>
              <p14:xfrm>
                <a:off x="8378859" y="4065605"/>
                <a:ext cx="9360" cy="28440"/>
              </p14:xfrm>
            </p:contentPart>
          </mc:Choice>
          <mc:Fallback xmlns="">
            <p:pic>
              <p:nvPicPr>
                <p:cNvPr id="210" name="Freihand 209">
                  <a:extLst>
                    <a:ext uri="{FF2B5EF4-FFF2-40B4-BE49-F238E27FC236}">
                      <a16:creationId xmlns:a16="http://schemas.microsoft.com/office/drawing/2014/main" id="{25C5F0EC-C48C-4BA0-A302-9270308795EC}"/>
                    </a:ext>
                  </a:extLst>
                </p:cNvPr>
                <p:cNvPicPr/>
                <p:nvPr/>
              </p:nvPicPr>
              <p:blipFill>
                <a:blip r:embed="rId361"/>
                <a:stretch>
                  <a:fillRect/>
                </a:stretch>
              </p:blipFill>
              <p:spPr>
                <a:xfrm>
                  <a:off x="8374539" y="4061285"/>
                  <a:ext cx="18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2" name="Freihand 211">
                  <a:extLst>
                    <a:ext uri="{FF2B5EF4-FFF2-40B4-BE49-F238E27FC236}">
                      <a16:creationId xmlns:a16="http://schemas.microsoft.com/office/drawing/2014/main" id="{2FBFF428-B9E1-4B7A-A0F3-F48E161C04F3}"/>
                    </a:ext>
                  </a:extLst>
                </p14:cNvPr>
                <p14:cNvContentPartPr/>
                <p14:nvPr/>
              </p14:nvContentPartPr>
              <p14:xfrm>
                <a:off x="8675859" y="3921965"/>
                <a:ext cx="207000" cy="128520"/>
              </p14:xfrm>
            </p:contentPart>
          </mc:Choice>
          <mc:Fallback xmlns="">
            <p:pic>
              <p:nvPicPr>
                <p:cNvPr id="212" name="Freihand 211">
                  <a:extLst>
                    <a:ext uri="{FF2B5EF4-FFF2-40B4-BE49-F238E27FC236}">
                      <a16:creationId xmlns:a16="http://schemas.microsoft.com/office/drawing/2014/main" id="{2FBFF428-B9E1-4B7A-A0F3-F48E161C04F3}"/>
                    </a:ext>
                  </a:extLst>
                </p:cNvPr>
                <p:cNvPicPr/>
                <p:nvPr/>
              </p:nvPicPr>
              <p:blipFill>
                <a:blip r:embed="rId363"/>
                <a:stretch>
                  <a:fillRect/>
                </a:stretch>
              </p:blipFill>
              <p:spPr>
                <a:xfrm>
                  <a:off x="8671539" y="3917645"/>
                  <a:ext cx="215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3" name="Freihand 212">
                  <a:extLst>
                    <a:ext uri="{FF2B5EF4-FFF2-40B4-BE49-F238E27FC236}">
                      <a16:creationId xmlns:a16="http://schemas.microsoft.com/office/drawing/2014/main" id="{83131965-73E4-4B3D-BEB3-BD6A5503083E}"/>
                    </a:ext>
                  </a:extLst>
                </p14:cNvPr>
                <p14:cNvContentPartPr/>
                <p14:nvPr/>
              </p14:nvContentPartPr>
              <p14:xfrm>
                <a:off x="8805099" y="3813965"/>
                <a:ext cx="360" cy="360"/>
              </p14:xfrm>
            </p:contentPart>
          </mc:Choice>
          <mc:Fallback xmlns="">
            <p:pic>
              <p:nvPicPr>
                <p:cNvPr id="213" name="Freihand 212">
                  <a:extLst>
                    <a:ext uri="{FF2B5EF4-FFF2-40B4-BE49-F238E27FC236}">
                      <a16:creationId xmlns:a16="http://schemas.microsoft.com/office/drawing/2014/main" id="{83131965-73E4-4B3D-BEB3-BD6A5503083E}"/>
                    </a:ext>
                  </a:extLst>
                </p:cNvPr>
                <p:cNvPicPr/>
                <p:nvPr/>
              </p:nvPicPr>
              <p:blipFill>
                <a:blip r:embed="rId98"/>
                <a:stretch>
                  <a:fillRect/>
                </a:stretch>
              </p:blipFill>
              <p:spPr>
                <a:xfrm>
                  <a:off x="8800779" y="3809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4" name="Freihand 213">
                  <a:extLst>
                    <a:ext uri="{FF2B5EF4-FFF2-40B4-BE49-F238E27FC236}">
                      <a16:creationId xmlns:a16="http://schemas.microsoft.com/office/drawing/2014/main" id="{47343C81-6DC2-4B19-BEAB-7B0F641FE781}"/>
                    </a:ext>
                  </a:extLst>
                </p14:cNvPr>
                <p14:cNvContentPartPr/>
                <p14:nvPr/>
              </p14:nvContentPartPr>
              <p14:xfrm>
                <a:off x="8937579" y="3811085"/>
                <a:ext cx="331200" cy="219600"/>
              </p14:xfrm>
            </p:contentPart>
          </mc:Choice>
          <mc:Fallback xmlns="">
            <p:pic>
              <p:nvPicPr>
                <p:cNvPr id="214" name="Freihand 213">
                  <a:extLst>
                    <a:ext uri="{FF2B5EF4-FFF2-40B4-BE49-F238E27FC236}">
                      <a16:creationId xmlns:a16="http://schemas.microsoft.com/office/drawing/2014/main" id="{47343C81-6DC2-4B19-BEAB-7B0F641FE781}"/>
                    </a:ext>
                  </a:extLst>
                </p:cNvPr>
                <p:cNvPicPr/>
                <p:nvPr/>
              </p:nvPicPr>
              <p:blipFill>
                <a:blip r:embed="rId366"/>
                <a:stretch>
                  <a:fillRect/>
                </a:stretch>
              </p:blipFill>
              <p:spPr>
                <a:xfrm>
                  <a:off x="8933259" y="3806765"/>
                  <a:ext cx="339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5" name="Freihand 214">
                  <a:extLst>
                    <a:ext uri="{FF2B5EF4-FFF2-40B4-BE49-F238E27FC236}">
                      <a16:creationId xmlns:a16="http://schemas.microsoft.com/office/drawing/2014/main" id="{BC3B386D-457A-4B09-A20F-6C3BCA20BCE1}"/>
                    </a:ext>
                  </a:extLst>
                </p14:cNvPr>
                <p14:cNvContentPartPr/>
                <p14:nvPr/>
              </p14:nvContentPartPr>
              <p14:xfrm>
                <a:off x="9323859" y="3865805"/>
                <a:ext cx="117000" cy="85680"/>
              </p14:xfrm>
            </p:contentPart>
          </mc:Choice>
          <mc:Fallback xmlns="">
            <p:pic>
              <p:nvPicPr>
                <p:cNvPr id="215" name="Freihand 214">
                  <a:extLst>
                    <a:ext uri="{FF2B5EF4-FFF2-40B4-BE49-F238E27FC236}">
                      <a16:creationId xmlns:a16="http://schemas.microsoft.com/office/drawing/2014/main" id="{BC3B386D-457A-4B09-A20F-6C3BCA20BCE1}"/>
                    </a:ext>
                  </a:extLst>
                </p:cNvPr>
                <p:cNvPicPr/>
                <p:nvPr/>
              </p:nvPicPr>
              <p:blipFill>
                <a:blip r:embed="rId368"/>
                <a:stretch>
                  <a:fillRect/>
                </a:stretch>
              </p:blipFill>
              <p:spPr>
                <a:xfrm>
                  <a:off x="9319539" y="3861485"/>
                  <a:ext cx="125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7" name="Freihand 216">
                  <a:extLst>
                    <a:ext uri="{FF2B5EF4-FFF2-40B4-BE49-F238E27FC236}">
                      <a16:creationId xmlns:a16="http://schemas.microsoft.com/office/drawing/2014/main" id="{4A0E6DD5-7DB5-4986-86BC-41D053A8A1EF}"/>
                    </a:ext>
                  </a:extLst>
                </p14:cNvPr>
                <p14:cNvContentPartPr/>
                <p14:nvPr/>
              </p14:nvContentPartPr>
              <p14:xfrm>
                <a:off x="9431499" y="3832685"/>
                <a:ext cx="237240" cy="121680"/>
              </p14:xfrm>
            </p:contentPart>
          </mc:Choice>
          <mc:Fallback xmlns="">
            <p:pic>
              <p:nvPicPr>
                <p:cNvPr id="217" name="Freihand 216">
                  <a:extLst>
                    <a:ext uri="{FF2B5EF4-FFF2-40B4-BE49-F238E27FC236}">
                      <a16:creationId xmlns:a16="http://schemas.microsoft.com/office/drawing/2014/main" id="{4A0E6DD5-7DB5-4986-86BC-41D053A8A1EF}"/>
                    </a:ext>
                  </a:extLst>
                </p:cNvPr>
                <p:cNvPicPr/>
                <p:nvPr/>
              </p:nvPicPr>
              <p:blipFill>
                <a:blip r:embed="rId370"/>
                <a:stretch>
                  <a:fillRect/>
                </a:stretch>
              </p:blipFill>
              <p:spPr>
                <a:xfrm>
                  <a:off x="9427179" y="3828365"/>
                  <a:ext cx="245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8" name="Freihand 217">
                  <a:extLst>
                    <a:ext uri="{FF2B5EF4-FFF2-40B4-BE49-F238E27FC236}">
                      <a16:creationId xmlns:a16="http://schemas.microsoft.com/office/drawing/2014/main" id="{F89E15F4-888A-4911-AD2C-2A817AB11DAA}"/>
                    </a:ext>
                  </a:extLst>
                </p14:cNvPr>
                <p14:cNvContentPartPr/>
                <p14:nvPr/>
              </p14:nvContentPartPr>
              <p14:xfrm>
                <a:off x="9804819" y="3731525"/>
                <a:ext cx="110520" cy="160200"/>
              </p14:xfrm>
            </p:contentPart>
          </mc:Choice>
          <mc:Fallback xmlns="">
            <p:pic>
              <p:nvPicPr>
                <p:cNvPr id="218" name="Freihand 217">
                  <a:extLst>
                    <a:ext uri="{FF2B5EF4-FFF2-40B4-BE49-F238E27FC236}">
                      <a16:creationId xmlns:a16="http://schemas.microsoft.com/office/drawing/2014/main" id="{F89E15F4-888A-4911-AD2C-2A817AB11DAA}"/>
                    </a:ext>
                  </a:extLst>
                </p:cNvPr>
                <p:cNvPicPr/>
                <p:nvPr/>
              </p:nvPicPr>
              <p:blipFill>
                <a:blip r:embed="rId372"/>
                <a:stretch>
                  <a:fillRect/>
                </a:stretch>
              </p:blipFill>
              <p:spPr>
                <a:xfrm>
                  <a:off x="9800499" y="3727205"/>
                  <a:ext cx="119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9" name="Freihand 218">
                  <a:extLst>
                    <a:ext uri="{FF2B5EF4-FFF2-40B4-BE49-F238E27FC236}">
                      <a16:creationId xmlns:a16="http://schemas.microsoft.com/office/drawing/2014/main" id="{148D1528-5CC6-43C7-BC0E-318E22742BEA}"/>
                    </a:ext>
                  </a:extLst>
                </p14:cNvPr>
                <p14:cNvContentPartPr/>
                <p14:nvPr/>
              </p14:nvContentPartPr>
              <p14:xfrm>
                <a:off x="9760179" y="3803885"/>
                <a:ext cx="148320" cy="16920"/>
              </p14:xfrm>
            </p:contentPart>
          </mc:Choice>
          <mc:Fallback xmlns="">
            <p:pic>
              <p:nvPicPr>
                <p:cNvPr id="219" name="Freihand 218">
                  <a:extLst>
                    <a:ext uri="{FF2B5EF4-FFF2-40B4-BE49-F238E27FC236}">
                      <a16:creationId xmlns:a16="http://schemas.microsoft.com/office/drawing/2014/main" id="{148D1528-5CC6-43C7-BC0E-318E22742BEA}"/>
                    </a:ext>
                  </a:extLst>
                </p:cNvPr>
                <p:cNvPicPr/>
                <p:nvPr/>
              </p:nvPicPr>
              <p:blipFill>
                <a:blip r:embed="rId374"/>
                <a:stretch>
                  <a:fillRect/>
                </a:stretch>
              </p:blipFill>
              <p:spPr>
                <a:xfrm>
                  <a:off x="9755859" y="3799565"/>
                  <a:ext cx="156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0" name="Freihand 219">
                  <a:extLst>
                    <a:ext uri="{FF2B5EF4-FFF2-40B4-BE49-F238E27FC236}">
                      <a16:creationId xmlns:a16="http://schemas.microsoft.com/office/drawing/2014/main" id="{26281865-188B-4345-9B77-FCC5CC102760}"/>
                    </a:ext>
                  </a:extLst>
                </p14:cNvPr>
                <p14:cNvContentPartPr/>
                <p14:nvPr/>
              </p14:nvContentPartPr>
              <p14:xfrm>
                <a:off x="9948099" y="3727205"/>
                <a:ext cx="201240" cy="117720"/>
              </p14:xfrm>
            </p:contentPart>
          </mc:Choice>
          <mc:Fallback xmlns="">
            <p:pic>
              <p:nvPicPr>
                <p:cNvPr id="220" name="Freihand 219">
                  <a:extLst>
                    <a:ext uri="{FF2B5EF4-FFF2-40B4-BE49-F238E27FC236}">
                      <a16:creationId xmlns:a16="http://schemas.microsoft.com/office/drawing/2014/main" id="{26281865-188B-4345-9B77-FCC5CC102760}"/>
                    </a:ext>
                  </a:extLst>
                </p:cNvPr>
                <p:cNvPicPr/>
                <p:nvPr/>
              </p:nvPicPr>
              <p:blipFill>
                <a:blip r:embed="rId376"/>
                <a:stretch>
                  <a:fillRect/>
                </a:stretch>
              </p:blipFill>
              <p:spPr>
                <a:xfrm>
                  <a:off x="9943779" y="3722885"/>
                  <a:ext cx="209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1" name="Freihand 220">
                  <a:extLst>
                    <a:ext uri="{FF2B5EF4-FFF2-40B4-BE49-F238E27FC236}">
                      <a16:creationId xmlns:a16="http://schemas.microsoft.com/office/drawing/2014/main" id="{E7D8467F-CB4C-44F0-8B29-9528595663A1}"/>
                    </a:ext>
                  </a:extLst>
                </p14:cNvPr>
                <p14:cNvContentPartPr/>
                <p14:nvPr/>
              </p14:nvContentPartPr>
              <p14:xfrm>
                <a:off x="10191459" y="3754205"/>
                <a:ext cx="61920" cy="95400"/>
              </p14:xfrm>
            </p:contentPart>
          </mc:Choice>
          <mc:Fallback xmlns="">
            <p:pic>
              <p:nvPicPr>
                <p:cNvPr id="221" name="Freihand 220">
                  <a:extLst>
                    <a:ext uri="{FF2B5EF4-FFF2-40B4-BE49-F238E27FC236}">
                      <a16:creationId xmlns:a16="http://schemas.microsoft.com/office/drawing/2014/main" id="{E7D8467F-CB4C-44F0-8B29-9528595663A1}"/>
                    </a:ext>
                  </a:extLst>
                </p:cNvPr>
                <p:cNvPicPr/>
                <p:nvPr/>
              </p:nvPicPr>
              <p:blipFill>
                <a:blip r:embed="rId378"/>
                <a:stretch>
                  <a:fillRect/>
                </a:stretch>
              </p:blipFill>
              <p:spPr>
                <a:xfrm>
                  <a:off x="10187139" y="3749885"/>
                  <a:ext cx="70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2" name="Freihand 221">
                  <a:extLst>
                    <a:ext uri="{FF2B5EF4-FFF2-40B4-BE49-F238E27FC236}">
                      <a16:creationId xmlns:a16="http://schemas.microsoft.com/office/drawing/2014/main" id="{B41888E3-7A5C-42FE-A8F4-FCE2B21E5136}"/>
                    </a:ext>
                  </a:extLst>
                </p14:cNvPr>
                <p14:cNvContentPartPr/>
                <p14:nvPr/>
              </p14:nvContentPartPr>
              <p14:xfrm>
                <a:off x="10340499" y="3648005"/>
                <a:ext cx="189720" cy="242640"/>
              </p14:xfrm>
            </p:contentPart>
          </mc:Choice>
          <mc:Fallback xmlns="">
            <p:pic>
              <p:nvPicPr>
                <p:cNvPr id="222" name="Freihand 221">
                  <a:extLst>
                    <a:ext uri="{FF2B5EF4-FFF2-40B4-BE49-F238E27FC236}">
                      <a16:creationId xmlns:a16="http://schemas.microsoft.com/office/drawing/2014/main" id="{B41888E3-7A5C-42FE-A8F4-FCE2B21E5136}"/>
                    </a:ext>
                  </a:extLst>
                </p:cNvPr>
                <p:cNvPicPr/>
                <p:nvPr/>
              </p:nvPicPr>
              <p:blipFill>
                <a:blip r:embed="rId380"/>
                <a:stretch>
                  <a:fillRect/>
                </a:stretch>
              </p:blipFill>
              <p:spPr>
                <a:xfrm>
                  <a:off x="10336179" y="3643685"/>
                  <a:ext cx="198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3" name="Freihand 222">
                  <a:extLst>
                    <a:ext uri="{FF2B5EF4-FFF2-40B4-BE49-F238E27FC236}">
                      <a16:creationId xmlns:a16="http://schemas.microsoft.com/office/drawing/2014/main" id="{98ACFA13-0061-475E-9390-9E8C8D0E0B92}"/>
                    </a:ext>
                  </a:extLst>
                </p14:cNvPr>
                <p14:cNvContentPartPr/>
                <p14:nvPr/>
              </p14:nvContentPartPr>
              <p14:xfrm>
                <a:off x="10556139" y="3639365"/>
                <a:ext cx="191520" cy="283680"/>
              </p14:xfrm>
            </p:contentPart>
          </mc:Choice>
          <mc:Fallback xmlns="">
            <p:pic>
              <p:nvPicPr>
                <p:cNvPr id="223" name="Freihand 222">
                  <a:extLst>
                    <a:ext uri="{FF2B5EF4-FFF2-40B4-BE49-F238E27FC236}">
                      <a16:creationId xmlns:a16="http://schemas.microsoft.com/office/drawing/2014/main" id="{98ACFA13-0061-475E-9390-9E8C8D0E0B92}"/>
                    </a:ext>
                  </a:extLst>
                </p:cNvPr>
                <p:cNvPicPr/>
                <p:nvPr/>
              </p:nvPicPr>
              <p:blipFill>
                <a:blip r:embed="rId382"/>
                <a:stretch>
                  <a:fillRect/>
                </a:stretch>
              </p:blipFill>
              <p:spPr>
                <a:xfrm>
                  <a:off x="10551819" y="3635045"/>
                  <a:ext cx="2001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5" name="Freihand 224">
                  <a:extLst>
                    <a:ext uri="{FF2B5EF4-FFF2-40B4-BE49-F238E27FC236}">
                      <a16:creationId xmlns:a16="http://schemas.microsoft.com/office/drawing/2014/main" id="{DBB12A31-502C-405C-8AC2-369CC680B11F}"/>
                    </a:ext>
                  </a:extLst>
                </p14:cNvPr>
                <p14:cNvContentPartPr/>
                <p14:nvPr/>
              </p14:nvContentPartPr>
              <p14:xfrm>
                <a:off x="9625899" y="2030165"/>
                <a:ext cx="1948680" cy="278280"/>
              </p14:xfrm>
            </p:contentPart>
          </mc:Choice>
          <mc:Fallback xmlns="">
            <p:pic>
              <p:nvPicPr>
                <p:cNvPr id="225" name="Freihand 224">
                  <a:extLst>
                    <a:ext uri="{FF2B5EF4-FFF2-40B4-BE49-F238E27FC236}">
                      <a16:creationId xmlns:a16="http://schemas.microsoft.com/office/drawing/2014/main" id="{DBB12A31-502C-405C-8AC2-369CC680B11F}"/>
                    </a:ext>
                  </a:extLst>
                </p:cNvPr>
                <p:cNvPicPr/>
                <p:nvPr/>
              </p:nvPicPr>
              <p:blipFill>
                <a:blip r:embed="rId384"/>
                <a:stretch>
                  <a:fillRect/>
                </a:stretch>
              </p:blipFill>
              <p:spPr>
                <a:xfrm>
                  <a:off x="9621579" y="2025845"/>
                  <a:ext cx="19573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6" name="Freihand 225">
                  <a:extLst>
                    <a:ext uri="{FF2B5EF4-FFF2-40B4-BE49-F238E27FC236}">
                      <a16:creationId xmlns:a16="http://schemas.microsoft.com/office/drawing/2014/main" id="{8DC8665A-16A3-4F83-8FAC-02AAAD27A0B3}"/>
                    </a:ext>
                  </a:extLst>
                </p14:cNvPr>
                <p14:cNvContentPartPr/>
                <p14:nvPr/>
              </p14:nvContentPartPr>
              <p14:xfrm>
                <a:off x="7322979" y="1830725"/>
                <a:ext cx="2962440" cy="857880"/>
              </p14:xfrm>
            </p:contentPart>
          </mc:Choice>
          <mc:Fallback xmlns="">
            <p:pic>
              <p:nvPicPr>
                <p:cNvPr id="226" name="Freihand 225">
                  <a:extLst>
                    <a:ext uri="{FF2B5EF4-FFF2-40B4-BE49-F238E27FC236}">
                      <a16:creationId xmlns:a16="http://schemas.microsoft.com/office/drawing/2014/main" id="{8DC8665A-16A3-4F83-8FAC-02AAAD27A0B3}"/>
                    </a:ext>
                  </a:extLst>
                </p:cNvPr>
                <p:cNvPicPr/>
                <p:nvPr/>
              </p:nvPicPr>
              <p:blipFill>
                <a:blip r:embed="rId386"/>
                <a:stretch>
                  <a:fillRect/>
                </a:stretch>
              </p:blipFill>
              <p:spPr>
                <a:xfrm>
                  <a:off x="7318659" y="1826405"/>
                  <a:ext cx="297108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0" name="Freihand 229">
                  <a:extLst>
                    <a:ext uri="{FF2B5EF4-FFF2-40B4-BE49-F238E27FC236}">
                      <a16:creationId xmlns:a16="http://schemas.microsoft.com/office/drawing/2014/main" id="{353E4F4F-A9EA-4FAC-A9AF-B2B45C0194B5}"/>
                    </a:ext>
                  </a:extLst>
                </p14:cNvPr>
                <p14:cNvContentPartPr/>
                <p14:nvPr/>
              </p14:nvContentPartPr>
              <p14:xfrm>
                <a:off x="5042019" y="3128885"/>
                <a:ext cx="72720" cy="180360"/>
              </p14:xfrm>
            </p:contentPart>
          </mc:Choice>
          <mc:Fallback xmlns="">
            <p:pic>
              <p:nvPicPr>
                <p:cNvPr id="230" name="Freihand 229">
                  <a:extLst>
                    <a:ext uri="{FF2B5EF4-FFF2-40B4-BE49-F238E27FC236}">
                      <a16:creationId xmlns:a16="http://schemas.microsoft.com/office/drawing/2014/main" id="{353E4F4F-A9EA-4FAC-A9AF-B2B45C0194B5}"/>
                    </a:ext>
                  </a:extLst>
                </p:cNvPr>
                <p:cNvPicPr/>
                <p:nvPr/>
              </p:nvPicPr>
              <p:blipFill>
                <a:blip r:embed="rId388"/>
                <a:stretch>
                  <a:fillRect/>
                </a:stretch>
              </p:blipFill>
              <p:spPr>
                <a:xfrm>
                  <a:off x="5037699" y="3124565"/>
                  <a:ext cx="81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1" name="Freihand 230">
                  <a:extLst>
                    <a:ext uri="{FF2B5EF4-FFF2-40B4-BE49-F238E27FC236}">
                      <a16:creationId xmlns:a16="http://schemas.microsoft.com/office/drawing/2014/main" id="{1175DDCD-BD00-479A-85F5-C408F3ADA4EE}"/>
                    </a:ext>
                  </a:extLst>
                </p14:cNvPr>
                <p14:cNvContentPartPr/>
                <p14:nvPr/>
              </p14:nvContentPartPr>
              <p14:xfrm>
                <a:off x="5056059" y="3040685"/>
                <a:ext cx="47520" cy="14040"/>
              </p14:xfrm>
            </p:contentPart>
          </mc:Choice>
          <mc:Fallback xmlns="">
            <p:pic>
              <p:nvPicPr>
                <p:cNvPr id="231" name="Freihand 230">
                  <a:extLst>
                    <a:ext uri="{FF2B5EF4-FFF2-40B4-BE49-F238E27FC236}">
                      <a16:creationId xmlns:a16="http://schemas.microsoft.com/office/drawing/2014/main" id="{1175DDCD-BD00-479A-85F5-C408F3ADA4EE}"/>
                    </a:ext>
                  </a:extLst>
                </p:cNvPr>
                <p:cNvPicPr/>
                <p:nvPr/>
              </p:nvPicPr>
              <p:blipFill>
                <a:blip r:embed="rId390"/>
                <a:stretch>
                  <a:fillRect/>
                </a:stretch>
              </p:blipFill>
              <p:spPr>
                <a:xfrm>
                  <a:off x="5051739" y="3036365"/>
                  <a:ext cx="56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2" name="Freihand 231">
                  <a:extLst>
                    <a:ext uri="{FF2B5EF4-FFF2-40B4-BE49-F238E27FC236}">
                      <a16:creationId xmlns:a16="http://schemas.microsoft.com/office/drawing/2014/main" id="{68793F9B-DB30-4EE6-A5D3-B6F6697C44C5}"/>
                    </a:ext>
                  </a:extLst>
                </p14:cNvPr>
                <p14:cNvContentPartPr/>
                <p14:nvPr/>
              </p14:nvContentPartPr>
              <p14:xfrm>
                <a:off x="5184579" y="3024845"/>
                <a:ext cx="172080" cy="129240"/>
              </p14:xfrm>
            </p:contentPart>
          </mc:Choice>
          <mc:Fallback xmlns="">
            <p:pic>
              <p:nvPicPr>
                <p:cNvPr id="232" name="Freihand 231">
                  <a:extLst>
                    <a:ext uri="{FF2B5EF4-FFF2-40B4-BE49-F238E27FC236}">
                      <a16:creationId xmlns:a16="http://schemas.microsoft.com/office/drawing/2014/main" id="{68793F9B-DB30-4EE6-A5D3-B6F6697C44C5}"/>
                    </a:ext>
                  </a:extLst>
                </p:cNvPr>
                <p:cNvPicPr/>
                <p:nvPr/>
              </p:nvPicPr>
              <p:blipFill>
                <a:blip r:embed="rId392"/>
                <a:stretch>
                  <a:fillRect/>
                </a:stretch>
              </p:blipFill>
              <p:spPr>
                <a:xfrm>
                  <a:off x="5180259" y="3020525"/>
                  <a:ext cx="180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4" name="Freihand 233">
                  <a:extLst>
                    <a:ext uri="{FF2B5EF4-FFF2-40B4-BE49-F238E27FC236}">
                      <a16:creationId xmlns:a16="http://schemas.microsoft.com/office/drawing/2014/main" id="{EE34194C-02CD-4D66-8616-A981E1ABFECC}"/>
                    </a:ext>
                  </a:extLst>
                </p14:cNvPr>
                <p14:cNvContentPartPr/>
                <p14:nvPr/>
              </p14:nvContentPartPr>
              <p14:xfrm>
                <a:off x="5439099" y="3159485"/>
                <a:ext cx="284400" cy="181440"/>
              </p14:xfrm>
            </p:contentPart>
          </mc:Choice>
          <mc:Fallback xmlns="">
            <p:pic>
              <p:nvPicPr>
                <p:cNvPr id="234" name="Freihand 233">
                  <a:extLst>
                    <a:ext uri="{FF2B5EF4-FFF2-40B4-BE49-F238E27FC236}">
                      <a16:creationId xmlns:a16="http://schemas.microsoft.com/office/drawing/2014/main" id="{EE34194C-02CD-4D66-8616-A981E1ABFECC}"/>
                    </a:ext>
                  </a:extLst>
                </p:cNvPr>
                <p:cNvPicPr/>
                <p:nvPr/>
              </p:nvPicPr>
              <p:blipFill>
                <a:blip r:embed="rId394"/>
                <a:stretch>
                  <a:fillRect/>
                </a:stretch>
              </p:blipFill>
              <p:spPr>
                <a:xfrm>
                  <a:off x="5434779" y="3155165"/>
                  <a:ext cx="293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6" name="Freihand 235">
                  <a:extLst>
                    <a:ext uri="{FF2B5EF4-FFF2-40B4-BE49-F238E27FC236}">
                      <a16:creationId xmlns:a16="http://schemas.microsoft.com/office/drawing/2014/main" id="{323C1664-9B72-475E-938D-1EDA3FE704D9}"/>
                    </a:ext>
                  </a:extLst>
                </p14:cNvPr>
                <p14:cNvContentPartPr/>
                <p14:nvPr/>
              </p14:nvContentPartPr>
              <p14:xfrm>
                <a:off x="5903859" y="3135725"/>
                <a:ext cx="102960" cy="156960"/>
              </p14:xfrm>
            </p:contentPart>
          </mc:Choice>
          <mc:Fallback xmlns="">
            <p:pic>
              <p:nvPicPr>
                <p:cNvPr id="236" name="Freihand 235">
                  <a:extLst>
                    <a:ext uri="{FF2B5EF4-FFF2-40B4-BE49-F238E27FC236}">
                      <a16:creationId xmlns:a16="http://schemas.microsoft.com/office/drawing/2014/main" id="{323C1664-9B72-475E-938D-1EDA3FE704D9}"/>
                    </a:ext>
                  </a:extLst>
                </p:cNvPr>
                <p:cNvPicPr/>
                <p:nvPr/>
              </p:nvPicPr>
              <p:blipFill>
                <a:blip r:embed="rId396"/>
                <a:stretch>
                  <a:fillRect/>
                </a:stretch>
              </p:blipFill>
              <p:spPr>
                <a:xfrm>
                  <a:off x="5899539" y="3131405"/>
                  <a:ext cx="111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7" name="Freihand 236">
                  <a:extLst>
                    <a:ext uri="{FF2B5EF4-FFF2-40B4-BE49-F238E27FC236}">
                      <a16:creationId xmlns:a16="http://schemas.microsoft.com/office/drawing/2014/main" id="{6D517395-736A-43AC-B764-E947F9FCF5CA}"/>
                    </a:ext>
                  </a:extLst>
                </p14:cNvPr>
                <p14:cNvContentPartPr/>
                <p14:nvPr/>
              </p14:nvContentPartPr>
              <p14:xfrm>
                <a:off x="5968659" y="3014405"/>
                <a:ext cx="4680" cy="14400"/>
              </p14:xfrm>
            </p:contentPart>
          </mc:Choice>
          <mc:Fallback xmlns="">
            <p:pic>
              <p:nvPicPr>
                <p:cNvPr id="237" name="Freihand 236">
                  <a:extLst>
                    <a:ext uri="{FF2B5EF4-FFF2-40B4-BE49-F238E27FC236}">
                      <a16:creationId xmlns:a16="http://schemas.microsoft.com/office/drawing/2014/main" id="{6D517395-736A-43AC-B764-E947F9FCF5CA}"/>
                    </a:ext>
                  </a:extLst>
                </p:cNvPr>
                <p:cNvPicPr/>
                <p:nvPr/>
              </p:nvPicPr>
              <p:blipFill>
                <a:blip r:embed="rId398"/>
                <a:stretch>
                  <a:fillRect/>
                </a:stretch>
              </p:blipFill>
              <p:spPr>
                <a:xfrm>
                  <a:off x="5964339" y="3010085"/>
                  <a:ext cx="13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8" name="Freihand 237">
                  <a:extLst>
                    <a:ext uri="{FF2B5EF4-FFF2-40B4-BE49-F238E27FC236}">
                      <a16:creationId xmlns:a16="http://schemas.microsoft.com/office/drawing/2014/main" id="{A2026256-9E72-4186-93A8-1D254CDF1D21}"/>
                    </a:ext>
                  </a:extLst>
                </p14:cNvPr>
                <p14:cNvContentPartPr/>
                <p14:nvPr/>
              </p14:nvContentPartPr>
              <p14:xfrm>
                <a:off x="5976939" y="3385565"/>
                <a:ext cx="34920" cy="182520"/>
              </p14:xfrm>
            </p:contentPart>
          </mc:Choice>
          <mc:Fallback xmlns="">
            <p:pic>
              <p:nvPicPr>
                <p:cNvPr id="238" name="Freihand 237">
                  <a:extLst>
                    <a:ext uri="{FF2B5EF4-FFF2-40B4-BE49-F238E27FC236}">
                      <a16:creationId xmlns:a16="http://schemas.microsoft.com/office/drawing/2014/main" id="{A2026256-9E72-4186-93A8-1D254CDF1D21}"/>
                    </a:ext>
                  </a:extLst>
                </p:cNvPr>
                <p:cNvPicPr/>
                <p:nvPr/>
              </p:nvPicPr>
              <p:blipFill>
                <a:blip r:embed="rId400"/>
                <a:stretch>
                  <a:fillRect/>
                </a:stretch>
              </p:blipFill>
              <p:spPr>
                <a:xfrm>
                  <a:off x="5972619" y="3381245"/>
                  <a:ext cx="435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9" name="Freihand 238">
                  <a:extLst>
                    <a:ext uri="{FF2B5EF4-FFF2-40B4-BE49-F238E27FC236}">
                      <a16:creationId xmlns:a16="http://schemas.microsoft.com/office/drawing/2014/main" id="{51850DBE-74BB-4D75-B935-EC74BBD19BBD}"/>
                    </a:ext>
                  </a:extLst>
                </p14:cNvPr>
                <p14:cNvContentPartPr/>
                <p14:nvPr/>
              </p14:nvContentPartPr>
              <p14:xfrm>
                <a:off x="5853819" y="3318965"/>
                <a:ext cx="214920" cy="121320"/>
              </p14:xfrm>
            </p:contentPart>
          </mc:Choice>
          <mc:Fallback xmlns="">
            <p:pic>
              <p:nvPicPr>
                <p:cNvPr id="239" name="Freihand 238">
                  <a:extLst>
                    <a:ext uri="{FF2B5EF4-FFF2-40B4-BE49-F238E27FC236}">
                      <a16:creationId xmlns:a16="http://schemas.microsoft.com/office/drawing/2014/main" id="{51850DBE-74BB-4D75-B935-EC74BBD19BBD}"/>
                    </a:ext>
                  </a:extLst>
                </p:cNvPr>
                <p:cNvPicPr/>
                <p:nvPr/>
              </p:nvPicPr>
              <p:blipFill>
                <a:blip r:embed="rId402"/>
                <a:stretch>
                  <a:fillRect/>
                </a:stretch>
              </p:blipFill>
              <p:spPr>
                <a:xfrm>
                  <a:off x="5849499" y="3314645"/>
                  <a:ext cx="223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1" name="Freihand 240">
                  <a:extLst>
                    <a:ext uri="{FF2B5EF4-FFF2-40B4-BE49-F238E27FC236}">
                      <a16:creationId xmlns:a16="http://schemas.microsoft.com/office/drawing/2014/main" id="{4775C5A6-87F9-4980-A88A-130419340C43}"/>
                    </a:ext>
                  </a:extLst>
                </p14:cNvPr>
                <p14:cNvContentPartPr/>
                <p14:nvPr/>
              </p14:nvContentPartPr>
              <p14:xfrm>
                <a:off x="5615499" y="3705965"/>
                <a:ext cx="182520" cy="95040"/>
              </p14:xfrm>
            </p:contentPart>
          </mc:Choice>
          <mc:Fallback xmlns="">
            <p:pic>
              <p:nvPicPr>
                <p:cNvPr id="241" name="Freihand 240">
                  <a:extLst>
                    <a:ext uri="{FF2B5EF4-FFF2-40B4-BE49-F238E27FC236}">
                      <a16:creationId xmlns:a16="http://schemas.microsoft.com/office/drawing/2014/main" id="{4775C5A6-87F9-4980-A88A-130419340C43}"/>
                    </a:ext>
                  </a:extLst>
                </p:cNvPr>
                <p:cNvPicPr/>
                <p:nvPr/>
              </p:nvPicPr>
              <p:blipFill>
                <a:blip r:embed="rId404"/>
                <a:stretch>
                  <a:fillRect/>
                </a:stretch>
              </p:blipFill>
              <p:spPr>
                <a:xfrm>
                  <a:off x="5611179" y="3701645"/>
                  <a:ext cx="191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2" name="Freihand 241">
                  <a:extLst>
                    <a:ext uri="{FF2B5EF4-FFF2-40B4-BE49-F238E27FC236}">
                      <a16:creationId xmlns:a16="http://schemas.microsoft.com/office/drawing/2014/main" id="{E66E253A-D659-4FF0-B113-4EDC7347D5D4}"/>
                    </a:ext>
                  </a:extLst>
                </p14:cNvPr>
                <p14:cNvContentPartPr/>
                <p14:nvPr/>
              </p14:nvContentPartPr>
              <p14:xfrm>
                <a:off x="5789379" y="3637565"/>
                <a:ext cx="133920" cy="142560"/>
              </p14:xfrm>
            </p:contentPart>
          </mc:Choice>
          <mc:Fallback xmlns="">
            <p:pic>
              <p:nvPicPr>
                <p:cNvPr id="242" name="Freihand 241">
                  <a:extLst>
                    <a:ext uri="{FF2B5EF4-FFF2-40B4-BE49-F238E27FC236}">
                      <a16:creationId xmlns:a16="http://schemas.microsoft.com/office/drawing/2014/main" id="{E66E253A-D659-4FF0-B113-4EDC7347D5D4}"/>
                    </a:ext>
                  </a:extLst>
                </p:cNvPr>
                <p:cNvPicPr/>
                <p:nvPr/>
              </p:nvPicPr>
              <p:blipFill>
                <a:blip r:embed="rId406"/>
                <a:stretch>
                  <a:fillRect/>
                </a:stretch>
              </p:blipFill>
              <p:spPr>
                <a:xfrm>
                  <a:off x="5785059" y="3633245"/>
                  <a:ext cx="142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3" name="Freihand 242">
                  <a:extLst>
                    <a:ext uri="{FF2B5EF4-FFF2-40B4-BE49-F238E27FC236}">
                      <a16:creationId xmlns:a16="http://schemas.microsoft.com/office/drawing/2014/main" id="{561A4F4E-6C93-4D78-9579-6D49B4840C8F}"/>
                    </a:ext>
                  </a:extLst>
                </p14:cNvPr>
                <p14:cNvContentPartPr/>
                <p14:nvPr/>
              </p14:nvContentPartPr>
              <p14:xfrm>
                <a:off x="5920419" y="3693005"/>
                <a:ext cx="488160" cy="219240"/>
              </p14:xfrm>
            </p:contentPart>
          </mc:Choice>
          <mc:Fallback xmlns="">
            <p:pic>
              <p:nvPicPr>
                <p:cNvPr id="243" name="Freihand 242">
                  <a:extLst>
                    <a:ext uri="{FF2B5EF4-FFF2-40B4-BE49-F238E27FC236}">
                      <a16:creationId xmlns:a16="http://schemas.microsoft.com/office/drawing/2014/main" id="{561A4F4E-6C93-4D78-9579-6D49B4840C8F}"/>
                    </a:ext>
                  </a:extLst>
                </p:cNvPr>
                <p:cNvPicPr/>
                <p:nvPr/>
              </p:nvPicPr>
              <p:blipFill>
                <a:blip r:embed="rId408"/>
                <a:stretch>
                  <a:fillRect/>
                </a:stretch>
              </p:blipFill>
              <p:spPr>
                <a:xfrm>
                  <a:off x="5916099" y="3688685"/>
                  <a:ext cx="496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4" name="Freihand 243">
                  <a:extLst>
                    <a:ext uri="{FF2B5EF4-FFF2-40B4-BE49-F238E27FC236}">
                      <a16:creationId xmlns:a16="http://schemas.microsoft.com/office/drawing/2014/main" id="{AAB75E53-AA8B-40A8-AD72-E80819C8530B}"/>
                    </a:ext>
                  </a:extLst>
                </p14:cNvPr>
                <p14:cNvContentPartPr/>
                <p14:nvPr/>
              </p14:nvContentPartPr>
              <p14:xfrm>
                <a:off x="6429459" y="3681845"/>
                <a:ext cx="461160" cy="68760"/>
              </p14:xfrm>
            </p:contentPart>
          </mc:Choice>
          <mc:Fallback xmlns="">
            <p:pic>
              <p:nvPicPr>
                <p:cNvPr id="244" name="Freihand 243">
                  <a:extLst>
                    <a:ext uri="{FF2B5EF4-FFF2-40B4-BE49-F238E27FC236}">
                      <a16:creationId xmlns:a16="http://schemas.microsoft.com/office/drawing/2014/main" id="{AAB75E53-AA8B-40A8-AD72-E80819C8530B}"/>
                    </a:ext>
                  </a:extLst>
                </p:cNvPr>
                <p:cNvPicPr/>
                <p:nvPr/>
              </p:nvPicPr>
              <p:blipFill>
                <a:blip r:embed="rId410"/>
                <a:stretch>
                  <a:fillRect/>
                </a:stretch>
              </p:blipFill>
              <p:spPr>
                <a:xfrm>
                  <a:off x="6425139" y="3677525"/>
                  <a:ext cx="469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5" name="Freihand 244">
                  <a:extLst>
                    <a:ext uri="{FF2B5EF4-FFF2-40B4-BE49-F238E27FC236}">
                      <a16:creationId xmlns:a16="http://schemas.microsoft.com/office/drawing/2014/main" id="{AF1106B4-957A-43B5-9C21-699B056FE6B1}"/>
                    </a:ext>
                  </a:extLst>
                </p14:cNvPr>
                <p14:cNvContentPartPr/>
                <p14:nvPr/>
              </p14:nvContentPartPr>
              <p14:xfrm>
                <a:off x="6733659" y="3592925"/>
                <a:ext cx="30960" cy="18720"/>
              </p14:xfrm>
            </p:contentPart>
          </mc:Choice>
          <mc:Fallback xmlns="">
            <p:pic>
              <p:nvPicPr>
                <p:cNvPr id="245" name="Freihand 244">
                  <a:extLst>
                    <a:ext uri="{FF2B5EF4-FFF2-40B4-BE49-F238E27FC236}">
                      <a16:creationId xmlns:a16="http://schemas.microsoft.com/office/drawing/2014/main" id="{AF1106B4-957A-43B5-9C21-699B056FE6B1}"/>
                    </a:ext>
                  </a:extLst>
                </p:cNvPr>
                <p:cNvPicPr/>
                <p:nvPr/>
              </p:nvPicPr>
              <p:blipFill>
                <a:blip r:embed="rId412"/>
                <a:stretch>
                  <a:fillRect/>
                </a:stretch>
              </p:blipFill>
              <p:spPr>
                <a:xfrm>
                  <a:off x="6729339" y="3588605"/>
                  <a:ext cx="3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6" name="Freihand 245">
                  <a:extLst>
                    <a:ext uri="{FF2B5EF4-FFF2-40B4-BE49-F238E27FC236}">
                      <a16:creationId xmlns:a16="http://schemas.microsoft.com/office/drawing/2014/main" id="{632799B8-C1FB-4E15-BC77-BE646E052626}"/>
                    </a:ext>
                  </a:extLst>
                </p14:cNvPr>
                <p14:cNvContentPartPr/>
                <p14:nvPr/>
              </p14:nvContentPartPr>
              <p14:xfrm>
                <a:off x="6009339" y="3894605"/>
                <a:ext cx="189000" cy="138960"/>
              </p14:xfrm>
            </p:contentPart>
          </mc:Choice>
          <mc:Fallback xmlns="">
            <p:pic>
              <p:nvPicPr>
                <p:cNvPr id="246" name="Freihand 245">
                  <a:extLst>
                    <a:ext uri="{FF2B5EF4-FFF2-40B4-BE49-F238E27FC236}">
                      <a16:creationId xmlns:a16="http://schemas.microsoft.com/office/drawing/2014/main" id="{632799B8-C1FB-4E15-BC77-BE646E052626}"/>
                    </a:ext>
                  </a:extLst>
                </p:cNvPr>
                <p:cNvPicPr/>
                <p:nvPr/>
              </p:nvPicPr>
              <p:blipFill>
                <a:blip r:embed="rId414"/>
                <a:stretch>
                  <a:fillRect/>
                </a:stretch>
              </p:blipFill>
              <p:spPr>
                <a:xfrm>
                  <a:off x="6005019" y="3890285"/>
                  <a:ext cx="197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7" name="Freihand 246">
                  <a:extLst>
                    <a:ext uri="{FF2B5EF4-FFF2-40B4-BE49-F238E27FC236}">
                      <a16:creationId xmlns:a16="http://schemas.microsoft.com/office/drawing/2014/main" id="{C1B62F17-893F-4B9C-94A4-34EF598206E2}"/>
                    </a:ext>
                  </a:extLst>
                </p14:cNvPr>
                <p14:cNvContentPartPr/>
                <p14:nvPr/>
              </p14:nvContentPartPr>
              <p14:xfrm>
                <a:off x="6046419" y="3944285"/>
                <a:ext cx="353880" cy="41760"/>
              </p14:xfrm>
            </p:contentPart>
          </mc:Choice>
          <mc:Fallback xmlns="">
            <p:pic>
              <p:nvPicPr>
                <p:cNvPr id="247" name="Freihand 246">
                  <a:extLst>
                    <a:ext uri="{FF2B5EF4-FFF2-40B4-BE49-F238E27FC236}">
                      <a16:creationId xmlns:a16="http://schemas.microsoft.com/office/drawing/2014/main" id="{C1B62F17-893F-4B9C-94A4-34EF598206E2}"/>
                    </a:ext>
                  </a:extLst>
                </p:cNvPr>
                <p:cNvPicPr/>
                <p:nvPr/>
              </p:nvPicPr>
              <p:blipFill>
                <a:blip r:embed="rId416"/>
                <a:stretch>
                  <a:fillRect/>
                </a:stretch>
              </p:blipFill>
              <p:spPr>
                <a:xfrm>
                  <a:off x="6042099" y="3939965"/>
                  <a:ext cx="362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8" name="Freihand 247">
                  <a:extLst>
                    <a:ext uri="{FF2B5EF4-FFF2-40B4-BE49-F238E27FC236}">
                      <a16:creationId xmlns:a16="http://schemas.microsoft.com/office/drawing/2014/main" id="{D2CC33BC-C18E-4F98-B63F-CF1843EF27AC}"/>
                    </a:ext>
                  </a:extLst>
                </p14:cNvPr>
                <p14:cNvContentPartPr/>
                <p14:nvPr/>
              </p14:nvContentPartPr>
              <p14:xfrm>
                <a:off x="6399939" y="3881285"/>
                <a:ext cx="100440" cy="6120"/>
              </p14:xfrm>
            </p:contentPart>
          </mc:Choice>
          <mc:Fallback xmlns="">
            <p:pic>
              <p:nvPicPr>
                <p:cNvPr id="248" name="Freihand 247">
                  <a:extLst>
                    <a:ext uri="{FF2B5EF4-FFF2-40B4-BE49-F238E27FC236}">
                      <a16:creationId xmlns:a16="http://schemas.microsoft.com/office/drawing/2014/main" id="{D2CC33BC-C18E-4F98-B63F-CF1843EF27AC}"/>
                    </a:ext>
                  </a:extLst>
                </p:cNvPr>
                <p:cNvPicPr/>
                <p:nvPr/>
              </p:nvPicPr>
              <p:blipFill>
                <a:blip r:embed="rId418"/>
                <a:stretch>
                  <a:fillRect/>
                </a:stretch>
              </p:blipFill>
              <p:spPr>
                <a:xfrm>
                  <a:off x="6395619" y="3876965"/>
                  <a:ext cx="109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9" name="Freihand 248">
                  <a:extLst>
                    <a:ext uri="{FF2B5EF4-FFF2-40B4-BE49-F238E27FC236}">
                      <a16:creationId xmlns:a16="http://schemas.microsoft.com/office/drawing/2014/main" id="{5C212879-8D3D-4554-8D43-BCEB1F63C1FC}"/>
                    </a:ext>
                  </a:extLst>
                </p14:cNvPr>
                <p14:cNvContentPartPr/>
                <p14:nvPr/>
              </p14:nvContentPartPr>
              <p14:xfrm>
                <a:off x="6450699" y="3886325"/>
                <a:ext cx="164880" cy="101880"/>
              </p14:xfrm>
            </p:contentPart>
          </mc:Choice>
          <mc:Fallback xmlns="">
            <p:pic>
              <p:nvPicPr>
                <p:cNvPr id="249" name="Freihand 248">
                  <a:extLst>
                    <a:ext uri="{FF2B5EF4-FFF2-40B4-BE49-F238E27FC236}">
                      <a16:creationId xmlns:a16="http://schemas.microsoft.com/office/drawing/2014/main" id="{5C212879-8D3D-4554-8D43-BCEB1F63C1FC}"/>
                    </a:ext>
                  </a:extLst>
                </p:cNvPr>
                <p:cNvPicPr/>
                <p:nvPr/>
              </p:nvPicPr>
              <p:blipFill>
                <a:blip r:embed="rId420"/>
                <a:stretch>
                  <a:fillRect/>
                </a:stretch>
              </p:blipFill>
              <p:spPr>
                <a:xfrm>
                  <a:off x="6446379" y="3882005"/>
                  <a:ext cx="173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0" name="Freihand 249">
                  <a:extLst>
                    <a:ext uri="{FF2B5EF4-FFF2-40B4-BE49-F238E27FC236}">
                      <a16:creationId xmlns:a16="http://schemas.microsoft.com/office/drawing/2014/main" id="{CDE36DA7-8A9C-4FED-91EE-CFA2EB5A65DB}"/>
                    </a:ext>
                  </a:extLst>
                </p14:cNvPr>
                <p14:cNvContentPartPr/>
                <p14:nvPr/>
              </p14:nvContentPartPr>
              <p14:xfrm>
                <a:off x="6617739" y="3900005"/>
                <a:ext cx="118800" cy="60840"/>
              </p14:xfrm>
            </p:contentPart>
          </mc:Choice>
          <mc:Fallback xmlns="">
            <p:pic>
              <p:nvPicPr>
                <p:cNvPr id="250" name="Freihand 249">
                  <a:extLst>
                    <a:ext uri="{FF2B5EF4-FFF2-40B4-BE49-F238E27FC236}">
                      <a16:creationId xmlns:a16="http://schemas.microsoft.com/office/drawing/2014/main" id="{CDE36DA7-8A9C-4FED-91EE-CFA2EB5A65DB}"/>
                    </a:ext>
                  </a:extLst>
                </p:cNvPr>
                <p:cNvPicPr/>
                <p:nvPr/>
              </p:nvPicPr>
              <p:blipFill>
                <a:blip r:embed="rId422"/>
                <a:stretch>
                  <a:fillRect/>
                </a:stretch>
              </p:blipFill>
              <p:spPr>
                <a:xfrm>
                  <a:off x="6613419" y="3895685"/>
                  <a:ext cx="127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1" name="Freihand 250">
                  <a:extLst>
                    <a:ext uri="{FF2B5EF4-FFF2-40B4-BE49-F238E27FC236}">
                      <a16:creationId xmlns:a16="http://schemas.microsoft.com/office/drawing/2014/main" id="{A87EB1D8-8996-4D68-A0DE-B7E55D2C4088}"/>
                    </a:ext>
                  </a:extLst>
                </p14:cNvPr>
                <p14:cNvContentPartPr/>
                <p14:nvPr/>
              </p14:nvContentPartPr>
              <p14:xfrm>
                <a:off x="6733659" y="3816485"/>
                <a:ext cx="123120" cy="147960"/>
              </p14:xfrm>
            </p:contentPart>
          </mc:Choice>
          <mc:Fallback xmlns="">
            <p:pic>
              <p:nvPicPr>
                <p:cNvPr id="251" name="Freihand 250">
                  <a:extLst>
                    <a:ext uri="{FF2B5EF4-FFF2-40B4-BE49-F238E27FC236}">
                      <a16:creationId xmlns:a16="http://schemas.microsoft.com/office/drawing/2014/main" id="{A87EB1D8-8996-4D68-A0DE-B7E55D2C4088}"/>
                    </a:ext>
                  </a:extLst>
                </p:cNvPr>
                <p:cNvPicPr/>
                <p:nvPr/>
              </p:nvPicPr>
              <p:blipFill>
                <a:blip r:embed="rId424"/>
                <a:stretch>
                  <a:fillRect/>
                </a:stretch>
              </p:blipFill>
              <p:spPr>
                <a:xfrm>
                  <a:off x="6729339" y="3812165"/>
                  <a:ext cx="131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2" name="Freihand 251">
                  <a:extLst>
                    <a:ext uri="{FF2B5EF4-FFF2-40B4-BE49-F238E27FC236}">
                      <a16:creationId xmlns:a16="http://schemas.microsoft.com/office/drawing/2014/main" id="{92189166-723C-4CC6-ABAE-9E280B457D41}"/>
                    </a:ext>
                  </a:extLst>
                </p14:cNvPr>
                <p14:cNvContentPartPr/>
                <p14:nvPr/>
              </p14:nvContentPartPr>
              <p14:xfrm>
                <a:off x="6707739" y="3848165"/>
                <a:ext cx="122040" cy="18360"/>
              </p14:xfrm>
            </p:contentPart>
          </mc:Choice>
          <mc:Fallback xmlns="">
            <p:pic>
              <p:nvPicPr>
                <p:cNvPr id="252" name="Freihand 251">
                  <a:extLst>
                    <a:ext uri="{FF2B5EF4-FFF2-40B4-BE49-F238E27FC236}">
                      <a16:creationId xmlns:a16="http://schemas.microsoft.com/office/drawing/2014/main" id="{92189166-723C-4CC6-ABAE-9E280B457D41}"/>
                    </a:ext>
                  </a:extLst>
                </p:cNvPr>
                <p:cNvPicPr/>
                <p:nvPr/>
              </p:nvPicPr>
              <p:blipFill>
                <a:blip r:embed="rId426"/>
                <a:stretch>
                  <a:fillRect/>
                </a:stretch>
              </p:blipFill>
              <p:spPr>
                <a:xfrm>
                  <a:off x="6703419" y="3843845"/>
                  <a:ext cx="130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3" name="Freihand 252">
                  <a:extLst>
                    <a:ext uri="{FF2B5EF4-FFF2-40B4-BE49-F238E27FC236}">
                      <a16:creationId xmlns:a16="http://schemas.microsoft.com/office/drawing/2014/main" id="{04EE7DC9-5BEE-4D36-8FE4-BE93910E2A3C}"/>
                    </a:ext>
                  </a:extLst>
                </p14:cNvPr>
                <p14:cNvContentPartPr/>
                <p14:nvPr/>
              </p14:nvContentPartPr>
              <p14:xfrm>
                <a:off x="6927699" y="3875885"/>
                <a:ext cx="503640" cy="72360"/>
              </p14:xfrm>
            </p:contentPart>
          </mc:Choice>
          <mc:Fallback xmlns="">
            <p:pic>
              <p:nvPicPr>
                <p:cNvPr id="253" name="Freihand 252">
                  <a:extLst>
                    <a:ext uri="{FF2B5EF4-FFF2-40B4-BE49-F238E27FC236}">
                      <a16:creationId xmlns:a16="http://schemas.microsoft.com/office/drawing/2014/main" id="{04EE7DC9-5BEE-4D36-8FE4-BE93910E2A3C}"/>
                    </a:ext>
                  </a:extLst>
                </p:cNvPr>
                <p:cNvPicPr/>
                <p:nvPr/>
              </p:nvPicPr>
              <p:blipFill>
                <a:blip r:embed="rId428"/>
                <a:stretch>
                  <a:fillRect/>
                </a:stretch>
              </p:blipFill>
              <p:spPr>
                <a:xfrm>
                  <a:off x="6923379" y="3871565"/>
                  <a:ext cx="512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4" name="Freihand 253">
                  <a:extLst>
                    <a:ext uri="{FF2B5EF4-FFF2-40B4-BE49-F238E27FC236}">
                      <a16:creationId xmlns:a16="http://schemas.microsoft.com/office/drawing/2014/main" id="{8823D7A7-4146-4C8B-BA1A-6DAC92CC163A}"/>
                    </a:ext>
                  </a:extLst>
                </p14:cNvPr>
                <p14:cNvContentPartPr/>
                <p14:nvPr/>
              </p14:nvContentPartPr>
              <p14:xfrm>
                <a:off x="6699459" y="4053365"/>
                <a:ext cx="196920" cy="169920"/>
              </p14:xfrm>
            </p:contentPart>
          </mc:Choice>
          <mc:Fallback xmlns="">
            <p:pic>
              <p:nvPicPr>
                <p:cNvPr id="254" name="Freihand 253">
                  <a:extLst>
                    <a:ext uri="{FF2B5EF4-FFF2-40B4-BE49-F238E27FC236}">
                      <a16:creationId xmlns:a16="http://schemas.microsoft.com/office/drawing/2014/main" id="{8823D7A7-4146-4C8B-BA1A-6DAC92CC163A}"/>
                    </a:ext>
                  </a:extLst>
                </p:cNvPr>
                <p:cNvPicPr/>
                <p:nvPr/>
              </p:nvPicPr>
              <p:blipFill>
                <a:blip r:embed="rId430"/>
                <a:stretch>
                  <a:fillRect/>
                </a:stretch>
              </p:blipFill>
              <p:spPr>
                <a:xfrm>
                  <a:off x="6695139" y="4049045"/>
                  <a:ext cx="205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5" name="Freihand 254">
                  <a:extLst>
                    <a:ext uri="{FF2B5EF4-FFF2-40B4-BE49-F238E27FC236}">
                      <a16:creationId xmlns:a16="http://schemas.microsoft.com/office/drawing/2014/main" id="{92F21FFF-ACD1-4140-8A19-0D42A57190BE}"/>
                    </a:ext>
                  </a:extLst>
                </p14:cNvPr>
                <p14:cNvContentPartPr/>
                <p14:nvPr/>
              </p14:nvContentPartPr>
              <p14:xfrm>
                <a:off x="6778299" y="4158485"/>
                <a:ext cx="63360" cy="23400"/>
              </p14:xfrm>
            </p:contentPart>
          </mc:Choice>
          <mc:Fallback xmlns="">
            <p:pic>
              <p:nvPicPr>
                <p:cNvPr id="255" name="Freihand 254">
                  <a:extLst>
                    <a:ext uri="{FF2B5EF4-FFF2-40B4-BE49-F238E27FC236}">
                      <a16:creationId xmlns:a16="http://schemas.microsoft.com/office/drawing/2014/main" id="{92F21FFF-ACD1-4140-8A19-0D42A57190BE}"/>
                    </a:ext>
                  </a:extLst>
                </p:cNvPr>
                <p:cNvPicPr/>
                <p:nvPr/>
              </p:nvPicPr>
              <p:blipFill>
                <a:blip r:embed="rId432"/>
                <a:stretch>
                  <a:fillRect/>
                </a:stretch>
              </p:blipFill>
              <p:spPr>
                <a:xfrm>
                  <a:off x="6773979" y="4154165"/>
                  <a:ext cx="72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6" name="Freihand 255">
                  <a:extLst>
                    <a:ext uri="{FF2B5EF4-FFF2-40B4-BE49-F238E27FC236}">
                      <a16:creationId xmlns:a16="http://schemas.microsoft.com/office/drawing/2014/main" id="{ECC8D977-3CA5-4246-8F70-DCC9CA2F189D}"/>
                    </a:ext>
                  </a:extLst>
                </p14:cNvPr>
                <p14:cNvContentPartPr/>
                <p14:nvPr/>
              </p14:nvContentPartPr>
              <p14:xfrm>
                <a:off x="6871539" y="4121045"/>
                <a:ext cx="179280" cy="178200"/>
              </p14:xfrm>
            </p:contentPart>
          </mc:Choice>
          <mc:Fallback xmlns="">
            <p:pic>
              <p:nvPicPr>
                <p:cNvPr id="256" name="Freihand 255">
                  <a:extLst>
                    <a:ext uri="{FF2B5EF4-FFF2-40B4-BE49-F238E27FC236}">
                      <a16:creationId xmlns:a16="http://schemas.microsoft.com/office/drawing/2014/main" id="{ECC8D977-3CA5-4246-8F70-DCC9CA2F189D}"/>
                    </a:ext>
                  </a:extLst>
                </p:cNvPr>
                <p:cNvPicPr/>
                <p:nvPr/>
              </p:nvPicPr>
              <p:blipFill>
                <a:blip r:embed="rId434"/>
                <a:stretch>
                  <a:fillRect/>
                </a:stretch>
              </p:blipFill>
              <p:spPr>
                <a:xfrm>
                  <a:off x="6867219" y="4116725"/>
                  <a:ext cx="187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7" name="Freihand 256">
                  <a:extLst>
                    <a:ext uri="{FF2B5EF4-FFF2-40B4-BE49-F238E27FC236}">
                      <a16:creationId xmlns:a16="http://schemas.microsoft.com/office/drawing/2014/main" id="{5A5F8CA5-0908-4CA8-B374-188019FD2E5D}"/>
                    </a:ext>
                  </a:extLst>
                </p14:cNvPr>
                <p14:cNvContentPartPr/>
                <p14:nvPr/>
              </p14:nvContentPartPr>
              <p14:xfrm>
                <a:off x="7072059" y="4120685"/>
                <a:ext cx="28440" cy="48240"/>
              </p14:xfrm>
            </p:contentPart>
          </mc:Choice>
          <mc:Fallback xmlns="">
            <p:pic>
              <p:nvPicPr>
                <p:cNvPr id="257" name="Freihand 256">
                  <a:extLst>
                    <a:ext uri="{FF2B5EF4-FFF2-40B4-BE49-F238E27FC236}">
                      <a16:creationId xmlns:a16="http://schemas.microsoft.com/office/drawing/2014/main" id="{5A5F8CA5-0908-4CA8-B374-188019FD2E5D}"/>
                    </a:ext>
                  </a:extLst>
                </p:cNvPr>
                <p:cNvPicPr/>
                <p:nvPr/>
              </p:nvPicPr>
              <p:blipFill>
                <a:blip r:embed="rId436"/>
                <a:stretch>
                  <a:fillRect/>
                </a:stretch>
              </p:blipFill>
              <p:spPr>
                <a:xfrm>
                  <a:off x="7067739" y="4116365"/>
                  <a:ext cx="37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8" name="Freihand 257">
                  <a:extLst>
                    <a:ext uri="{FF2B5EF4-FFF2-40B4-BE49-F238E27FC236}">
                      <a16:creationId xmlns:a16="http://schemas.microsoft.com/office/drawing/2014/main" id="{68DB4F93-5706-4E1F-985C-A52469D0548B}"/>
                    </a:ext>
                  </a:extLst>
                </p14:cNvPr>
                <p14:cNvContentPartPr/>
                <p14:nvPr/>
              </p14:nvContentPartPr>
              <p14:xfrm>
                <a:off x="7133259" y="4018085"/>
                <a:ext cx="254520" cy="156240"/>
              </p14:xfrm>
            </p:contentPart>
          </mc:Choice>
          <mc:Fallback xmlns="">
            <p:pic>
              <p:nvPicPr>
                <p:cNvPr id="258" name="Freihand 257">
                  <a:extLst>
                    <a:ext uri="{FF2B5EF4-FFF2-40B4-BE49-F238E27FC236}">
                      <a16:creationId xmlns:a16="http://schemas.microsoft.com/office/drawing/2014/main" id="{68DB4F93-5706-4E1F-985C-A52469D0548B}"/>
                    </a:ext>
                  </a:extLst>
                </p:cNvPr>
                <p:cNvPicPr/>
                <p:nvPr/>
              </p:nvPicPr>
              <p:blipFill>
                <a:blip r:embed="rId438"/>
                <a:stretch>
                  <a:fillRect/>
                </a:stretch>
              </p:blipFill>
              <p:spPr>
                <a:xfrm>
                  <a:off x="7128939" y="4013765"/>
                  <a:ext cx="263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9" name="Freihand 258">
                  <a:extLst>
                    <a:ext uri="{FF2B5EF4-FFF2-40B4-BE49-F238E27FC236}">
                      <a16:creationId xmlns:a16="http://schemas.microsoft.com/office/drawing/2014/main" id="{F91D9842-0C0B-44B5-903F-16EC030F0CAA}"/>
                    </a:ext>
                  </a:extLst>
                </p14:cNvPr>
                <p14:cNvContentPartPr/>
                <p14:nvPr/>
              </p14:nvContentPartPr>
              <p14:xfrm>
                <a:off x="7128939" y="4006565"/>
                <a:ext cx="27000" cy="1440"/>
              </p14:xfrm>
            </p:contentPart>
          </mc:Choice>
          <mc:Fallback xmlns="">
            <p:pic>
              <p:nvPicPr>
                <p:cNvPr id="259" name="Freihand 258">
                  <a:extLst>
                    <a:ext uri="{FF2B5EF4-FFF2-40B4-BE49-F238E27FC236}">
                      <a16:creationId xmlns:a16="http://schemas.microsoft.com/office/drawing/2014/main" id="{F91D9842-0C0B-44B5-903F-16EC030F0CAA}"/>
                    </a:ext>
                  </a:extLst>
                </p:cNvPr>
                <p:cNvPicPr/>
                <p:nvPr/>
              </p:nvPicPr>
              <p:blipFill>
                <a:blip r:embed="rId440"/>
                <a:stretch>
                  <a:fillRect/>
                </a:stretch>
              </p:blipFill>
              <p:spPr>
                <a:xfrm>
                  <a:off x="7124619" y="4002245"/>
                  <a:ext cx="35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0" name="Freihand 259">
                  <a:extLst>
                    <a:ext uri="{FF2B5EF4-FFF2-40B4-BE49-F238E27FC236}">
                      <a16:creationId xmlns:a16="http://schemas.microsoft.com/office/drawing/2014/main" id="{F3219231-8411-497E-A4CF-5B3C560C008B}"/>
                    </a:ext>
                  </a:extLst>
                </p14:cNvPr>
                <p14:cNvContentPartPr/>
                <p14:nvPr/>
              </p14:nvContentPartPr>
              <p14:xfrm>
                <a:off x="7398579" y="4052285"/>
                <a:ext cx="156240" cy="95040"/>
              </p14:xfrm>
            </p:contentPart>
          </mc:Choice>
          <mc:Fallback xmlns="">
            <p:pic>
              <p:nvPicPr>
                <p:cNvPr id="260" name="Freihand 259">
                  <a:extLst>
                    <a:ext uri="{FF2B5EF4-FFF2-40B4-BE49-F238E27FC236}">
                      <a16:creationId xmlns:a16="http://schemas.microsoft.com/office/drawing/2014/main" id="{F3219231-8411-497E-A4CF-5B3C560C008B}"/>
                    </a:ext>
                  </a:extLst>
                </p:cNvPr>
                <p:cNvPicPr/>
                <p:nvPr/>
              </p:nvPicPr>
              <p:blipFill>
                <a:blip r:embed="rId442"/>
                <a:stretch>
                  <a:fillRect/>
                </a:stretch>
              </p:blipFill>
              <p:spPr>
                <a:xfrm>
                  <a:off x="7394259" y="4047965"/>
                  <a:ext cx="164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1" name="Freihand 260">
                  <a:extLst>
                    <a:ext uri="{FF2B5EF4-FFF2-40B4-BE49-F238E27FC236}">
                      <a16:creationId xmlns:a16="http://schemas.microsoft.com/office/drawing/2014/main" id="{CF6EBF5C-7999-47F3-9598-4208827ADDA9}"/>
                    </a:ext>
                  </a:extLst>
                </p14:cNvPr>
                <p14:cNvContentPartPr/>
                <p14:nvPr/>
              </p14:nvContentPartPr>
              <p14:xfrm>
                <a:off x="7554099" y="4004045"/>
                <a:ext cx="183960" cy="143280"/>
              </p14:xfrm>
            </p:contentPart>
          </mc:Choice>
          <mc:Fallback xmlns="">
            <p:pic>
              <p:nvPicPr>
                <p:cNvPr id="261" name="Freihand 260">
                  <a:extLst>
                    <a:ext uri="{FF2B5EF4-FFF2-40B4-BE49-F238E27FC236}">
                      <a16:creationId xmlns:a16="http://schemas.microsoft.com/office/drawing/2014/main" id="{CF6EBF5C-7999-47F3-9598-4208827ADDA9}"/>
                    </a:ext>
                  </a:extLst>
                </p:cNvPr>
                <p:cNvPicPr/>
                <p:nvPr/>
              </p:nvPicPr>
              <p:blipFill>
                <a:blip r:embed="rId444"/>
                <a:stretch>
                  <a:fillRect/>
                </a:stretch>
              </p:blipFill>
              <p:spPr>
                <a:xfrm>
                  <a:off x="7549779" y="3999725"/>
                  <a:ext cx="192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2" name="Freihand 261">
                  <a:extLst>
                    <a:ext uri="{FF2B5EF4-FFF2-40B4-BE49-F238E27FC236}">
                      <a16:creationId xmlns:a16="http://schemas.microsoft.com/office/drawing/2014/main" id="{C2104F49-8E40-43AD-B008-C054FA1870E4}"/>
                    </a:ext>
                  </a:extLst>
                </p14:cNvPr>
                <p14:cNvContentPartPr/>
                <p14:nvPr/>
              </p14:nvContentPartPr>
              <p14:xfrm>
                <a:off x="7725819" y="4100885"/>
                <a:ext cx="65880" cy="65880"/>
              </p14:xfrm>
            </p:contentPart>
          </mc:Choice>
          <mc:Fallback xmlns="">
            <p:pic>
              <p:nvPicPr>
                <p:cNvPr id="262" name="Freihand 261">
                  <a:extLst>
                    <a:ext uri="{FF2B5EF4-FFF2-40B4-BE49-F238E27FC236}">
                      <a16:creationId xmlns:a16="http://schemas.microsoft.com/office/drawing/2014/main" id="{C2104F49-8E40-43AD-B008-C054FA1870E4}"/>
                    </a:ext>
                  </a:extLst>
                </p:cNvPr>
                <p:cNvPicPr/>
                <p:nvPr/>
              </p:nvPicPr>
              <p:blipFill>
                <a:blip r:embed="rId446"/>
                <a:stretch>
                  <a:fillRect/>
                </a:stretch>
              </p:blipFill>
              <p:spPr>
                <a:xfrm>
                  <a:off x="7721499" y="4096565"/>
                  <a:ext cx="74520" cy="7452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9DA7B4E4-2A2A-4E7A-ABB2-20E5F9694C9F}"/>
              </a:ext>
            </a:extLst>
          </p:cNvPr>
          <p:cNvGrpSpPr/>
          <p:nvPr/>
        </p:nvGrpSpPr>
        <p:grpSpPr>
          <a:xfrm>
            <a:off x="20019" y="857802"/>
            <a:ext cx="4633560" cy="2413080"/>
            <a:chOff x="20019" y="857802"/>
            <a:chExt cx="4633560" cy="24130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7AAB967-4CF7-47D3-A278-155C53EAEC0D}"/>
                    </a:ext>
                  </a:extLst>
                </p14:cNvPr>
                <p14:cNvContentPartPr/>
                <p14:nvPr/>
              </p14:nvContentPartPr>
              <p14:xfrm>
                <a:off x="939819" y="1384482"/>
                <a:ext cx="2723400" cy="1886400"/>
              </p14:xfrm>
            </p:contentPart>
          </mc:Choice>
          <mc:Fallback xmlns="">
            <p:pic>
              <p:nvPicPr>
                <p:cNvPr id="2" name="Freihand 1">
                  <a:extLst>
                    <a:ext uri="{FF2B5EF4-FFF2-40B4-BE49-F238E27FC236}">
                      <a16:creationId xmlns:a16="http://schemas.microsoft.com/office/drawing/2014/main" id="{C7AAB967-4CF7-47D3-A278-155C53EAEC0D}"/>
                    </a:ext>
                  </a:extLst>
                </p:cNvPr>
                <p:cNvPicPr/>
                <p:nvPr/>
              </p:nvPicPr>
              <p:blipFill>
                <a:blip r:embed="rId4"/>
                <a:stretch>
                  <a:fillRect/>
                </a:stretch>
              </p:blipFill>
              <p:spPr>
                <a:xfrm>
                  <a:off x="935499" y="1380162"/>
                  <a:ext cx="2732040" cy="189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808A26F-F2F8-4C33-A132-6C599172623B}"/>
                    </a:ext>
                  </a:extLst>
                </p14:cNvPr>
                <p14:cNvContentPartPr/>
                <p14:nvPr/>
              </p14:nvContentPartPr>
              <p14:xfrm>
                <a:off x="1050339" y="2805402"/>
                <a:ext cx="35280" cy="41040"/>
              </p14:xfrm>
            </p:contentPart>
          </mc:Choice>
          <mc:Fallback xmlns="">
            <p:pic>
              <p:nvPicPr>
                <p:cNvPr id="3" name="Freihand 2">
                  <a:extLst>
                    <a:ext uri="{FF2B5EF4-FFF2-40B4-BE49-F238E27FC236}">
                      <a16:creationId xmlns:a16="http://schemas.microsoft.com/office/drawing/2014/main" id="{9808A26F-F2F8-4C33-A132-6C599172623B}"/>
                    </a:ext>
                  </a:extLst>
                </p:cNvPr>
                <p:cNvPicPr/>
                <p:nvPr/>
              </p:nvPicPr>
              <p:blipFill>
                <a:blip r:embed="rId6"/>
                <a:stretch>
                  <a:fillRect/>
                </a:stretch>
              </p:blipFill>
              <p:spPr>
                <a:xfrm>
                  <a:off x="1046019" y="2801082"/>
                  <a:ext cx="43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DCBF24D-A14C-4F18-ADF1-1AA4B44B34B5}"/>
                    </a:ext>
                  </a:extLst>
                </p14:cNvPr>
                <p14:cNvContentPartPr/>
                <p14:nvPr/>
              </p14:nvContentPartPr>
              <p14:xfrm>
                <a:off x="898059" y="1424082"/>
                <a:ext cx="3177360" cy="1266120"/>
              </p14:xfrm>
            </p:contentPart>
          </mc:Choice>
          <mc:Fallback xmlns="">
            <p:pic>
              <p:nvPicPr>
                <p:cNvPr id="4" name="Freihand 3">
                  <a:extLst>
                    <a:ext uri="{FF2B5EF4-FFF2-40B4-BE49-F238E27FC236}">
                      <a16:creationId xmlns:a16="http://schemas.microsoft.com/office/drawing/2014/main" id="{4DCBF24D-A14C-4F18-ADF1-1AA4B44B34B5}"/>
                    </a:ext>
                  </a:extLst>
                </p:cNvPr>
                <p:cNvPicPr/>
                <p:nvPr/>
              </p:nvPicPr>
              <p:blipFill>
                <a:blip r:embed="rId8"/>
                <a:stretch>
                  <a:fillRect/>
                </a:stretch>
              </p:blipFill>
              <p:spPr>
                <a:xfrm>
                  <a:off x="893739" y="1419762"/>
                  <a:ext cx="3186000" cy="127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6F2108F-37AC-413B-9C6B-AD6BFEC53EE4}"/>
                    </a:ext>
                  </a:extLst>
                </p14:cNvPr>
                <p14:cNvContentPartPr/>
                <p14:nvPr/>
              </p14:nvContentPartPr>
              <p14:xfrm>
                <a:off x="4350819" y="1290522"/>
                <a:ext cx="99720" cy="199080"/>
              </p14:xfrm>
            </p:contentPart>
          </mc:Choice>
          <mc:Fallback xmlns="">
            <p:pic>
              <p:nvPicPr>
                <p:cNvPr id="6" name="Freihand 5">
                  <a:extLst>
                    <a:ext uri="{FF2B5EF4-FFF2-40B4-BE49-F238E27FC236}">
                      <a16:creationId xmlns:a16="http://schemas.microsoft.com/office/drawing/2014/main" id="{96F2108F-37AC-413B-9C6B-AD6BFEC53EE4}"/>
                    </a:ext>
                  </a:extLst>
                </p:cNvPr>
                <p:cNvPicPr/>
                <p:nvPr/>
              </p:nvPicPr>
              <p:blipFill>
                <a:blip r:embed="rId10"/>
                <a:stretch>
                  <a:fillRect/>
                </a:stretch>
              </p:blipFill>
              <p:spPr>
                <a:xfrm>
                  <a:off x="4346499" y="1286202"/>
                  <a:ext cx="108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EF003B5-4CE1-4FE3-97C1-E748C12F9CE3}"/>
                    </a:ext>
                  </a:extLst>
                </p14:cNvPr>
                <p14:cNvContentPartPr/>
                <p14:nvPr/>
              </p14:nvContentPartPr>
              <p14:xfrm>
                <a:off x="4564299" y="1232922"/>
                <a:ext cx="22680" cy="123480"/>
              </p14:xfrm>
            </p:contentPart>
          </mc:Choice>
          <mc:Fallback xmlns="">
            <p:pic>
              <p:nvPicPr>
                <p:cNvPr id="7" name="Freihand 6">
                  <a:extLst>
                    <a:ext uri="{FF2B5EF4-FFF2-40B4-BE49-F238E27FC236}">
                      <a16:creationId xmlns:a16="http://schemas.microsoft.com/office/drawing/2014/main" id="{3EF003B5-4CE1-4FE3-97C1-E748C12F9CE3}"/>
                    </a:ext>
                  </a:extLst>
                </p:cNvPr>
                <p:cNvPicPr/>
                <p:nvPr/>
              </p:nvPicPr>
              <p:blipFill>
                <a:blip r:embed="rId12"/>
                <a:stretch>
                  <a:fillRect/>
                </a:stretch>
              </p:blipFill>
              <p:spPr>
                <a:xfrm>
                  <a:off x="4559979" y="1228602"/>
                  <a:ext cx="31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2A630A0-F849-4D1A-80FB-D3796D169A4E}"/>
                    </a:ext>
                  </a:extLst>
                </p14:cNvPr>
                <p14:cNvContentPartPr/>
                <p14:nvPr/>
              </p14:nvContentPartPr>
              <p14:xfrm>
                <a:off x="4486179" y="1218882"/>
                <a:ext cx="167400" cy="140400"/>
              </p14:xfrm>
            </p:contentPart>
          </mc:Choice>
          <mc:Fallback xmlns="">
            <p:pic>
              <p:nvPicPr>
                <p:cNvPr id="8" name="Freihand 7">
                  <a:extLst>
                    <a:ext uri="{FF2B5EF4-FFF2-40B4-BE49-F238E27FC236}">
                      <a16:creationId xmlns:a16="http://schemas.microsoft.com/office/drawing/2014/main" id="{42A630A0-F849-4D1A-80FB-D3796D169A4E}"/>
                    </a:ext>
                  </a:extLst>
                </p:cNvPr>
                <p:cNvPicPr/>
                <p:nvPr/>
              </p:nvPicPr>
              <p:blipFill>
                <a:blip r:embed="rId14"/>
                <a:stretch>
                  <a:fillRect/>
                </a:stretch>
              </p:blipFill>
              <p:spPr>
                <a:xfrm>
                  <a:off x="4481859" y="1214562"/>
                  <a:ext cx="176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64813DDC-419E-4A61-AB4D-819890F97B23}"/>
                    </a:ext>
                  </a:extLst>
                </p14:cNvPr>
                <p14:cNvContentPartPr/>
                <p14:nvPr/>
              </p14:nvContentPartPr>
              <p14:xfrm>
                <a:off x="3667899" y="1127442"/>
                <a:ext cx="122400" cy="108000"/>
              </p14:xfrm>
            </p:contentPart>
          </mc:Choice>
          <mc:Fallback xmlns="">
            <p:pic>
              <p:nvPicPr>
                <p:cNvPr id="9" name="Freihand 8">
                  <a:extLst>
                    <a:ext uri="{FF2B5EF4-FFF2-40B4-BE49-F238E27FC236}">
                      <a16:creationId xmlns:a16="http://schemas.microsoft.com/office/drawing/2014/main" id="{64813DDC-419E-4A61-AB4D-819890F97B23}"/>
                    </a:ext>
                  </a:extLst>
                </p:cNvPr>
                <p:cNvPicPr/>
                <p:nvPr/>
              </p:nvPicPr>
              <p:blipFill>
                <a:blip r:embed="rId16"/>
                <a:stretch>
                  <a:fillRect/>
                </a:stretch>
              </p:blipFill>
              <p:spPr>
                <a:xfrm>
                  <a:off x="3663579" y="1123122"/>
                  <a:ext cx="131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46E3458-F539-445E-9902-8E42FC2E0123}"/>
                    </a:ext>
                  </a:extLst>
                </p14:cNvPr>
                <p14:cNvContentPartPr/>
                <p14:nvPr/>
              </p14:nvContentPartPr>
              <p14:xfrm>
                <a:off x="3874179" y="1043202"/>
                <a:ext cx="150840" cy="58320"/>
              </p14:xfrm>
            </p:contentPart>
          </mc:Choice>
          <mc:Fallback xmlns="">
            <p:pic>
              <p:nvPicPr>
                <p:cNvPr id="10" name="Freihand 9">
                  <a:extLst>
                    <a:ext uri="{FF2B5EF4-FFF2-40B4-BE49-F238E27FC236}">
                      <a16:creationId xmlns:a16="http://schemas.microsoft.com/office/drawing/2014/main" id="{946E3458-F539-445E-9902-8E42FC2E0123}"/>
                    </a:ext>
                  </a:extLst>
                </p:cNvPr>
                <p:cNvPicPr/>
                <p:nvPr/>
              </p:nvPicPr>
              <p:blipFill>
                <a:blip r:embed="rId18"/>
                <a:stretch>
                  <a:fillRect/>
                </a:stretch>
              </p:blipFill>
              <p:spPr>
                <a:xfrm>
                  <a:off x="3869859" y="1038882"/>
                  <a:ext cx="159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6E7EC392-133D-4382-AF88-D84EC27CE400}"/>
                    </a:ext>
                  </a:extLst>
                </p14:cNvPr>
                <p14:cNvContentPartPr/>
                <p14:nvPr/>
              </p14:nvContentPartPr>
              <p14:xfrm>
                <a:off x="3875619" y="1078482"/>
                <a:ext cx="179280" cy="68400"/>
              </p14:xfrm>
            </p:contentPart>
          </mc:Choice>
          <mc:Fallback xmlns="">
            <p:pic>
              <p:nvPicPr>
                <p:cNvPr id="11" name="Freihand 10">
                  <a:extLst>
                    <a:ext uri="{FF2B5EF4-FFF2-40B4-BE49-F238E27FC236}">
                      <a16:creationId xmlns:a16="http://schemas.microsoft.com/office/drawing/2014/main" id="{6E7EC392-133D-4382-AF88-D84EC27CE400}"/>
                    </a:ext>
                  </a:extLst>
                </p:cNvPr>
                <p:cNvPicPr/>
                <p:nvPr/>
              </p:nvPicPr>
              <p:blipFill>
                <a:blip r:embed="rId20"/>
                <a:stretch>
                  <a:fillRect/>
                </a:stretch>
              </p:blipFill>
              <p:spPr>
                <a:xfrm>
                  <a:off x="3871299" y="1074162"/>
                  <a:ext cx="187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24FFF766-44BB-4C28-B88E-89B12E871041}"/>
                    </a:ext>
                  </a:extLst>
                </p14:cNvPr>
                <p14:cNvContentPartPr/>
                <p14:nvPr/>
              </p14:nvContentPartPr>
              <p14:xfrm>
                <a:off x="4082619" y="965442"/>
                <a:ext cx="129600" cy="142560"/>
              </p14:xfrm>
            </p:contentPart>
          </mc:Choice>
          <mc:Fallback xmlns="">
            <p:pic>
              <p:nvPicPr>
                <p:cNvPr id="12" name="Freihand 11">
                  <a:extLst>
                    <a:ext uri="{FF2B5EF4-FFF2-40B4-BE49-F238E27FC236}">
                      <a16:creationId xmlns:a16="http://schemas.microsoft.com/office/drawing/2014/main" id="{24FFF766-44BB-4C28-B88E-89B12E871041}"/>
                    </a:ext>
                  </a:extLst>
                </p:cNvPr>
                <p:cNvPicPr/>
                <p:nvPr/>
              </p:nvPicPr>
              <p:blipFill>
                <a:blip r:embed="rId22"/>
                <a:stretch>
                  <a:fillRect/>
                </a:stretch>
              </p:blipFill>
              <p:spPr>
                <a:xfrm>
                  <a:off x="4078299" y="961122"/>
                  <a:ext cx="138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6D5237E8-FF4F-45E3-AA3B-AF6B8FDB026D}"/>
                    </a:ext>
                  </a:extLst>
                </p14:cNvPr>
                <p14:cNvContentPartPr/>
                <p14:nvPr/>
              </p14:nvContentPartPr>
              <p14:xfrm>
                <a:off x="4217619" y="861402"/>
                <a:ext cx="45000" cy="88920"/>
              </p14:xfrm>
            </p:contentPart>
          </mc:Choice>
          <mc:Fallback xmlns="">
            <p:pic>
              <p:nvPicPr>
                <p:cNvPr id="13" name="Freihand 12">
                  <a:extLst>
                    <a:ext uri="{FF2B5EF4-FFF2-40B4-BE49-F238E27FC236}">
                      <a16:creationId xmlns:a16="http://schemas.microsoft.com/office/drawing/2014/main" id="{6D5237E8-FF4F-45E3-AA3B-AF6B8FDB026D}"/>
                    </a:ext>
                  </a:extLst>
                </p:cNvPr>
                <p:cNvPicPr/>
                <p:nvPr/>
              </p:nvPicPr>
              <p:blipFill>
                <a:blip r:embed="rId24"/>
                <a:stretch>
                  <a:fillRect/>
                </a:stretch>
              </p:blipFill>
              <p:spPr>
                <a:xfrm>
                  <a:off x="4213299" y="857082"/>
                  <a:ext cx="53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3F6C2307-83AA-4CD2-A05E-20A9FB527C92}"/>
                    </a:ext>
                  </a:extLst>
                </p14:cNvPr>
                <p14:cNvContentPartPr/>
                <p14:nvPr/>
              </p14:nvContentPartPr>
              <p14:xfrm>
                <a:off x="4145619" y="857802"/>
                <a:ext cx="163080" cy="97200"/>
              </p14:xfrm>
            </p:contentPart>
          </mc:Choice>
          <mc:Fallback xmlns="">
            <p:pic>
              <p:nvPicPr>
                <p:cNvPr id="14" name="Freihand 13">
                  <a:extLst>
                    <a:ext uri="{FF2B5EF4-FFF2-40B4-BE49-F238E27FC236}">
                      <a16:creationId xmlns:a16="http://schemas.microsoft.com/office/drawing/2014/main" id="{3F6C2307-83AA-4CD2-A05E-20A9FB527C92}"/>
                    </a:ext>
                  </a:extLst>
                </p:cNvPr>
                <p:cNvPicPr/>
                <p:nvPr/>
              </p:nvPicPr>
              <p:blipFill>
                <a:blip r:embed="rId26"/>
                <a:stretch>
                  <a:fillRect/>
                </a:stretch>
              </p:blipFill>
              <p:spPr>
                <a:xfrm>
                  <a:off x="4141299" y="853482"/>
                  <a:ext cx="171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AB71B014-AEBB-4655-A85B-ECE91024CE5B}"/>
                    </a:ext>
                  </a:extLst>
                </p14:cNvPr>
                <p14:cNvContentPartPr/>
                <p14:nvPr/>
              </p14:nvContentPartPr>
              <p14:xfrm>
                <a:off x="20019" y="2662842"/>
                <a:ext cx="89640" cy="100440"/>
              </p14:xfrm>
            </p:contentPart>
          </mc:Choice>
          <mc:Fallback xmlns="">
            <p:pic>
              <p:nvPicPr>
                <p:cNvPr id="16" name="Freihand 15">
                  <a:extLst>
                    <a:ext uri="{FF2B5EF4-FFF2-40B4-BE49-F238E27FC236}">
                      <a16:creationId xmlns:a16="http://schemas.microsoft.com/office/drawing/2014/main" id="{AB71B014-AEBB-4655-A85B-ECE91024CE5B}"/>
                    </a:ext>
                  </a:extLst>
                </p:cNvPr>
                <p:cNvPicPr/>
                <p:nvPr/>
              </p:nvPicPr>
              <p:blipFill>
                <a:blip r:embed="rId28"/>
                <a:stretch>
                  <a:fillRect/>
                </a:stretch>
              </p:blipFill>
              <p:spPr>
                <a:xfrm>
                  <a:off x="15699" y="2658522"/>
                  <a:ext cx="98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BFDCA7C2-2D91-4B1A-8B1F-15C5CC41B06D}"/>
                    </a:ext>
                  </a:extLst>
                </p14:cNvPr>
                <p14:cNvContentPartPr/>
                <p14:nvPr/>
              </p14:nvContentPartPr>
              <p14:xfrm>
                <a:off x="86259" y="2763282"/>
                <a:ext cx="52560" cy="61560"/>
              </p14:xfrm>
            </p:contentPart>
          </mc:Choice>
          <mc:Fallback xmlns="">
            <p:pic>
              <p:nvPicPr>
                <p:cNvPr id="17" name="Freihand 16">
                  <a:extLst>
                    <a:ext uri="{FF2B5EF4-FFF2-40B4-BE49-F238E27FC236}">
                      <a16:creationId xmlns:a16="http://schemas.microsoft.com/office/drawing/2014/main" id="{BFDCA7C2-2D91-4B1A-8B1F-15C5CC41B06D}"/>
                    </a:ext>
                  </a:extLst>
                </p:cNvPr>
                <p:cNvPicPr/>
                <p:nvPr/>
              </p:nvPicPr>
              <p:blipFill>
                <a:blip r:embed="rId30"/>
                <a:stretch>
                  <a:fillRect/>
                </a:stretch>
              </p:blipFill>
              <p:spPr>
                <a:xfrm>
                  <a:off x="81939" y="2758962"/>
                  <a:ext cx="61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CB43DB31-2F7A-49F3-B9CD-E8BD2EC57448}"/>
                    </a:ext>
                  </a:extLst>
                </p14:cNvPr>
                <p14:cNvContentPartPr/>
                <p14:nvPr/>
              </p14:nvContentPartPr>
              <p14:xfrm>
                <a:off x="191019" y="2690202"/>
                <a:ext cx="3600" cy="99000"/>
              </p14:xfrm>
            </p:contentPart>
          </mc:Choice>
          <mc:Fallback xmlns="">
            <p:pic>
              <p:nvPicPr>
                <p:cNvPr id="18" name="Freihand 17">
                  <a:extLst>
                    <a:ext uri="{FF2B5EF4-FFF2-40B4-BE49-F238E27FC236}">
                      <a16:creationId xmlns:a16="http://schemas.microsoft.com/office/drawing/2014/main" id="{CB43DB31-2F7A-49F3-B9CD-E8BD2EC57448}"/>
                    </a:ext>
                  </a:extLst>
                </p:cNvPr>
                <p:cNvPicPr/>
                <p:nvPr/>
              </p:nvPicPr>
              <p:blipFill>
                <a:blip r:embed="rId32"/>
                <a:stretch>
                  <a:fillRect/>
                </a:stretch>
              </p:blipFill>
              <p:spPr>
                <a:xfrm>
                  <a:off x="186699" y="2685882"/>
                  <a:ext cx="1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5AB1DF9F-87B5-4BBC-8E27-A6B292DFE087}"/>
                    </a:ext>
                  </a:extLst>
                </p14:cNvPr>
                <p14:cNvContentPartPr/>
                <p14:nvPr/>
              </p14:nvContentPartPr>
              <p14:xfrm>
                <a:off x="142419" y="2734122"/>
                <a:ext cx="97200" cy="2160"/>
              </p14:xfrm>
            </p:contentPart>
          </mc:Choice>
          <mc:Fallback xmlns="">
            <p:pic>
              <p:nvPicPr>
                <p:cNvPr id="19" name="Freihand 18">
                  <a:extLst>
                    <a:ext uri="{FF2B5EF4-FFF2-40B4-BE49-F238E27FC236}">
                      <a16:creationId xmlns:a16="http://schemas.microsoft.com/office/drawing/2014/main" id="{5AB1DF9F-87B5-4BBC-8E27-A6B292DFE087}"/>
                    </a:ext>
                  </a:extLst>
                </p:cNvPr>
                <p:cNvPicPr/>
                <p:nvPr/>
              </p:nvPicPr>
              <p:blipFill>
                <a:blip r:embed="rId34"/>
                <a:stretch>
                  <a:fillRect/>
                </a:stretch>
              </p:blipFill>
              <p:spPr>
                <a:xfrm>
                  <a:off x="138099" y="2729802"/>
                  <a:ext cx="105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B41AF55A-FE7D-447C-AD98-0467D9CA6552}"/>
                    </a:ext>
                  </a:extLst>
                </p14:cNvPr>
                <p14:cNvContentPartPr/>
                <p14:nvPr/>
              </p14:nvContentPartPr>
              <p14:xfrm>
                <a:off x="275619" y="2661402"/>
                <a:ext cx="10440" cy="105480"/>
              </p14:xfrm>
            </p:contentPart>
          </mc:Choice>
          <mc:Fallback xmlns="">
            <p:pic>
              <p:nvPicPr>
                <p:cNvPr id="20" name="Freihand 19">
                  <a:extLst>
                    <a:ext uri="{FF2B5EF4-FFF2-40B4-BE49-F238E27FC236}">
                      <a16:creationId xmlns:a16="http://schemas.microsoft.com/office/drawing/2014/main" id="{B41AF55A-FE7D-447C-AD98-0467D9CA6552}"/>
                    </a:ext>
                  </a:extLst>
                </p:cNvPr>
                <p:cNvPicPr/>
                <p:nvPr/>
              </p:nvPicPr>
              <p:blipFill>
                <a:blip r:embed="rId36"/>
                <a:stretch>
                  <a:fillRect/>
                </a:stretch>
              </p:blipFill>
              <p:spPr>
                <a:xfrm>
                  <a:off x="271299" y="2657082"/>
                  <a:ext cx="19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C1D065AE-0DC0-4AA3-9AB3-744C4B213E72}"/>
                    </a:ext>
                  </a:extLst>
                </p14:cNvPr>
                <p14:cNvContentPartPr/>
                <p14:nvPr/>
              </p14:nvContentPartPr>
              <p14:xfrm>
                <a:off x="209379" y="2646282"/>
                <a:ext cx="155160" cy="126360"/>
              </p14:xfrm>
            </p:contentPart>
          </mc:Choice>
          <mc:Fallback xmlns="">
            <p:pic>
              <p:nvPicPr>
                <p:cNvPr id="21" name="Freihand 20">
                  <a:extLst>
                    <a:ext uri="{FF2B5EF4-FFF2-40B4-BE49-F238E27FC236}">
                      <a16:creationId xmlns:a16="http://schemas.microsoft.com/office/drawing/2014/main" id="{C1D065AE-0DC0-4AA3-9AB3-744C4B213E72}"/>
                    </a:ext>
                  </a:extLst>
                </p:cNvPr>
                <p:cNvPicPr/>
                <p:nvPr/>
              </p:nvPicPr>
              <p:blipFill>
                <a:blip r:embed="rId38"/>
                <a:stretch>
                  <a:fillRect/>
                </a:stretch>
              </p:blipFill>
              <p:spPr>
                <a:xfrm>
                  <a:off x="205059" y="2641962"/>
                  <a:ext cx="163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39728943-9612-4BA9-8631-0A3D79ECDDE9}"/>
                    </a:ext>
                  </a:extLst>
                </p14:cNvPr>
                <p14:cNvContentPartPr/>
                <p14:nvPr/>
              </p14:nvContentPartPr>
              <p14:xfrm>
                <a:off x="356259" y="2605242"/>
                <a:ext cx="66600" cy="141120"/>
              </p14:xfrm>
            </p:contentPart>
          </mc:Choice>
          <mc:Fallback xmlns="">
            <p:pic>
              <p:nvPicPr>
                <p:cNvPr id="23" name="Freihand 22">
                  <a:extLst>
                    <a:ext uri="{FF2B5EF4-FFF2-40B4-BE49-F238E27FC236}">
                      <a16:creationId xmlns:a16="http://schemas.microsoft.com/office/drawing/2014/main" id="{39728943-9612-4BA9-8631-0A3D79ECDDE9}"/>
                    </a:ext>
                  </a:extLst>
                </p:cNvPr>
                <p:cNvPicPr/>
                <p:nvPr/>
              </p:nvPicPr>
              <p:blipFill>
                <a:blip r:embed="rId40"/>
                <a:stretch>
                  <a:fillRect/>
                </a:stretch>
              </p:blipFill>
              <p:spPr>
                <a:xfrm>
                  <a:off x="351939" y="2600922"/>
                  <a:ext cx="75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5124E5BF-B4BD-427A-8042-63F874C4EB48}"/>
                    </a:ext>
                  </a:extLst>
                </p14:cNvPr>
                <p14:cNvContentPartPr/>
                <p14:nvPr/>
              </p14:nvContentPartPr>
              <p14:xfrm>
                <a:off x="425379" y="2622522"/>
                <a:ext cx="32760" cy="112320"/>
              </p14:xfrm>
            </p:contentPart>
          </mc:Choice>
          <mc:Fallback xmlns="">
            <p:pic>
              <p:nvPicPr>
                <p:cNvPr id="24" name="Freihand 23">
                  <a:extLst>
                    <a:ext uri="{FF2B5EF4-FFF2-40B4-BE49-F238E27FC236}">
                      <a16:creationId xmlns:a16="http://schemas.microsoft.com/office/drawing/2014/main" id="{5124E5BF-B4BD-427A-8042-63F874C4EB48}"/>
                    </a:ext>
                  </a:extLst>
                </p:cNvPr>
                <p:cNvPicPr/>
                <p:nvPr/>
              </p:nvPicPr>
              <p:blipFill>
                <a:blip r:embed="rId42"/>
                <a:stretch>
                  <a:fillRect/>
                </a:stretch>
              </p:blipFill>
              <p:spPr>
                <a:xfrm>
                  <a:off x="421059" y="2618202"/>
                  <a:ext cx="41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C80358A4-73EE-4DEC-A333-DECE07CD034E}"/>
                    </a:ext>
                  </a:extLst>
                </p14:cNvPr>
                <p14:cNvContentPartPr/>
                <p14:nvPr/>
              </p14:nvContentPartPr>
              <p14:xfrm>
                <a:off x="443019" y="2729442"/>
                <a:ext cx="50400" cy="57240"/>
              </p14:xfrm>
            </p:contentPart>
          </mc:Choice>
          <mc:Fallback xmlns="">
            <p:pic>
              <p:nvPicPr>
                <p:cNvPr id="25" name="Freihand 24">
                  <a:extLst>
                    <a:ext uri="{FF2B5EF4-FFF2-40B4-BE49-F238E27FC236}">
                      <a16:creationId xmlns:a16="http://schemas.microsoft.com/office/drawing/2014/main" id="{C80358A4-73EE-4DEC-A333-DECE07CD034E}"/>
                    </a:ext>
                  </a:extLst>
                </p:cNvPr>
                <p:cNvPicPr/>
                <p:nvPr/>
              </p:nvPicPr>
              <p:blipFill>
                <a:blip r:embed="rId44"/>
                <a:stretch>
                  <a:fillRect/>
                </a:stretch>
              </p:blipFill>
              <p:spPr>
                <a:xfrm>
                  <a:off x="438699" y="2725122"/>
                  <a:ext cx="59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0069228F-B371-4A74-8F5F-798BDA7976DA}"/>
                    </a:ext>
                  </a:extLst>
                </p14:cNvPr>
                <p14:cNvContentPartPr/>
                <p14:nvPr/>
              </p14:nvContentPartPr>
              <p14:xfrm>
                <a:off x="494139" y="2618562"/>
                <a:ext cx="55440" cy="162000"/>
              </p14:xfrm>
            </p:contentPart>
          </mc:Choice>
          <mc:Fallback xmlns="">
            <p:pic>
              <p:nvPicPr>
                <p:cNvPr id="26" name="Freihand 25">
                  <a:extLst>
                    <a:ext uri="{FF2B5EF4-FFF2-40B4-BE49-F238E27FC236}">
                      <a16:creationId xmlns:a16="http://schemas.microsoft.com/office/drawing/2014/main" id="{0069228F-B371-4A74-8F5F-798BDA7976DA}"/>
                    </a:ext>
                  </a:extLst>
                </p:cNvPr>
                <p:cNvPicPr/>
                <p:nvPr/>
              </p:nvPicPr>
              <p:blipFill>
                <a:blip r:embed="rId46"/>
                <a:stretch>
                  <a:fillRect/>
                </a:stretch>
              </p:blipFill>
              <p:spPr>
                <a:xfrm>
                  <a:off x="489819" y="2614242"/>
                  <a:ext cx="64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1F195D27-CC76-4D7D-9586-75ADA2513B33}"/>
                    </a:ext>
                  </a:extLst>
                </p14:cNvPr>
                <p14:cNvContentPartPr/>
                <p14:nvPr/>
              </p14:nvContentPartPr>
              <p14:xfrm>
                <a:off x="611859" y="2662842"/>
                <a:ext cx="14400" cy="99720"/>
              </p14:xfrm>
            </p:contentPart>
          </mc:Choice>
          <mc:Fallback xmlns="">
            <p:pic>
              <p:nvPicPr>
                <p:cNvPr id="27" name="Freihand 26">
                  <a:extLst>
                    <a:ext uri="{FF2B5EF4-FFF2-40B4-BE49-F238E27FC236}">
                      <a16:creationId xmlns:a16="http://schemas.microsoft.com/office/drawing/2014/main" id="{1F195D27-CC76-4D7D-9586-75ADA2513B33}"/>
                    </a:ext>
                  </a:extLst>
                </p:cNvPr>
                <p:cNvPicPr/>
                <p:nvPr/>
              </p:nvPicPr>
              <p:blipFill>
                <a:blip r:embed="rId48"/>
                <a:stretch>
                  <a:fillRect/>
                </a:stretch>
              </p:blipFill>
              <p:spPr>
                <a:xfrm>
                  <a:off x="607539" y="2658522"/>
                  <a:ext cx="23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853F43C0-4869-4563-81C2-2B7A1E845885}"/>
                    </a:ext>
                  </a:extLst>
                </p14:cNvPr>
                <p14:cNvContentPartPr/>
                <p14:nvPr/>
              </p14:nvContentPartPr>
              <p14:xfrm>
                <a:off x="574419" y="2693082"/>
                <a:ext cx="87120" cy="9000"/>
              </p14:xfrm>
            </p:contentPart>
          </mc:Choice>
          <mc:Fallback xmlns="">
            <p:pic>
              <p:nvPicPr>
                <p:cNvPr id="28" name="Freihand 27">
                  <a:extLst>
                    <a:ext uri="{FF2B5EF4-FFF2-40B4-BE49-F238E27FC236}">
                      <a16:creationId xmlns:a16="http://schemas.microsoft.com/office/drawing/2014/main" id="{853F43C0-4869-4563-81C2-2B7A1E845885}"/>
                    </a:ext>
                  </a:extLst>
                </p:cNvPr>
                <p:cNvPicPr/>
                <p:nvPr/>
              </p:nvPicPr>
              <p:blipFill>
                <a:blip r:embed="rId50"/>
                <a:stretch>
                  <a:fillRect/>
                </a:stretch>
              </p:blipFill>
              <p:spPr>
                <a:xfrm>
                  <a:off x="570099" y="2688762"/>
                  <a:ext cx="95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F4B105F1-7647-4F51-86F2-5762FC763CB0}"/>
                    </a:ext>
                  </a:extLst>
                </p14:cNvPr>
                <p14:cNvContentPartPr/>
                <p14:nvPr/>
              </p14:nvContentPartPr>
              <p14:xfrm>
                <a:off x="686739" y="2625762"/>
                <a:ext cx="93960" cy="183240"/>
              </p14:xfrm>
            </p:contentPart>
          </mc:Choice>
          <mc:Fallback xmlns="">
            <p:pic>
              <p:nvPicPr>
                <p:cNvPr id="29" name="Freihand 28">
                  <a:extLst>
                    <a:ext uri="{FF2B5EF4-FFF2-40B4-BE49-F238E27FC236}">
                      <a16:creationId xmlns:a16="http://schemas.microsoft.com/office/drawing/2014/main" id="{F4B105F1-7647-4F51-86F2-5762FC763CB0}"/>
                    </a:ext>
                  </a:extLst>
                </p:cNvPr>
                <p:cNvPicPr/>
                <p:nvPr/>
              </p:nvPicPr>
              <p:blipFill>
                <a:blip r:embed="rId52"/>
                <a:stretch>
                  <a:fillRect/>
                </a:stretch>
              </p:blipFill>
              <p:spPr>
                <a:xfrm>
                  <a:off x="682419" y="2621442"/>
                  <a:ext cx="102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0F3428F4-33DA-4EF2-AF51-5A923A557F2F}"/>
                    </a:ext>
                  </a:extLst>
                </p14:cNvPr>
                <p14:cNvContentPartPr/>
                <p14:nvPr/>
              </p14:nvContentPartPr>
              <p14:xfrm>
                <a:off x="2861139" y="1904322"/>
                <a:ext cx="23400" cy="185040"/>
              </p14:xfrm>
            </p:contentPart>
          </mc:Choice>
          <mc:Fallback xmlns="">
            <p:pic>
              <p:nvPicPr>
                <p:cNvPr id="31" name="Freihand 30">
                  <a:extLst>
                    <a:ext uri="{FF2B5EF4-FFF2-40B4-BE49-F238E27FC236}">
                      <a16:creationId xmlns:a16="http://schemas.microsoft.com/office/drawing/2014/main" id="{0F3428F4-33DA-4EF2-AF51-5A923A557F2F}"/>
                    </a:ext>
                  </a:extLst>
                </p:cNvPr>
                <p:cNvPicPr/>
                <p:nvPr/>
              </p:nvPicPr>
              <p:blipFill>
                <a:blip r:embed="rId54"/>
                <a:stretch>
                  <a:fillRect/>
                </a:stretch>
              </p:blipFill>
              <p:spPr>
                <a:xfrm>
                  <a:off x="2856819" y="1900002"/>
                  <a:ext cx="32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5AA0FF03-7BB1-4B6D-8DCF-68FC29E77726}"/>
                    </a:ext>
                  </a:extLst>
                </p14:cNvPr>
                <p14:cNvContentPartPr/>
                <p14:nvPr/>
              </p14:nvContentPartPr>
              <p14:xfrm>
                <a:off x="2833059" y="2455122"/>
                <a:ext cx="6840" cy="263880"/>
              </p14:xfrm>
            </p:contentPart>
          </mc:Choice>
          <mc:Fallback xmlns="">
            <p:pic>
              <p:nvPicPr>
                <p:cNvPr id="32" name="Freihand 31">
                  <a:extLst>
                    <a:ext uri="{FF2B5EF4-FFF2-40B4-BE49-F238E27FC236}">
                      <a16:creationId xmlns:a16="http://schemas.microsoft.com/office/drawing/2014/main" id="{5AA0FF03-7BB1-4B6D-8DCF-68FC29E77726}"/>
                    </a:ext>
                  </a:extLst>
                </p:cNvPr>
                <p:cNvPicPr/>
                <p:nvPr/>
              </p:nvPicPr>
              <p:blipFill>
                <a:blip r:embed="rId56"/>
                <a:stretch>
                  <a:fillRect/>
                </a:stretch>
              </p:blipFill>
              <p:spPr>
                <a:xfrm>
                  <a:off x="2828739" y="2450802"/>
                  <a:ext cx="154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0E5FE2FC-AAB4-4E15-B614-F92B33B53682}"/>
                    </a:ext>
                  </a:extLst>
                </p14:cNvPr>
                <p14:cNvContentPartPr/>
                <p14:nvPr/>
              </p14:nvContentPartPr>
              <p14:xfrm>
                <a:off x="2806419" y="3035802"/>
                <a:ext cx="38520" cy="231840"/>
              </p14:xfrm>
            </p:contentPart>
          </mc:Choice>
          <mc:Fallback xmlns="">
            <p:pic>
              <p:nvPicPr>
                <p:cNvPr id="33" name="Freihand 32">
                  <a:extLst>
                    <a:ext uri="{FF2B5EF4-FFF2-40B4-BE49-F238E27FC236}">
                      <a16:creationId xmlns:a16="http://schemas.microsoft.com/office/drawing/2014/main" id="{0E5FE2FC-AAB4-4E15-B614-F92B33B53682}"/>
                    </a:ext>
                  </a:extLst>
                </p:cNvPr>
                <p:cNvPicPr/>
                <p:nvPr/>
              </p:nvPicPr>
              <p:blipFill>
                <a:blip r:embed="rId58"/>
                <a:stretch>
                  <a:fillRect/>
                </a:stretch>
              </p:blipFill>
              <p:spPr>
                <a:xfrm>
                  <a:off x="2802099" y="3031482"/>
                  <a:ext cx="471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0154FDC3-06CD-43FD-8445-D164A75834C4}"/>
                    </a:ext>
                  </a:extLst>
                </p14:cNvPr>
                <p14:cNvContentPartPr/>
                <p14:nvPr/>
              </p14:nvContentPartPr>
              <p14:xfrm>
                <a:off x="855579" y="2649162"/>
                <a:ext cx="154440" cy="60480"/>
              </p14:xfrm>
            </p:contentPart>
          </mc:Choice>
          <mc:Fallback xmlns="">
            <p:pic>
              <p:nvPicPr>
                <p:cNvPr id="35" name="Freihand 34">
                  <a:extLst>
                    <a:ext uri="{FF2B5EF4-FFF2-40B4-BE49-F238E27FC236}">
                      <a16:creationId xmlns:a16="http://schemas.microsoft.com/office/drawing/2014/main" id="{0154FDC3-06CD-43FD-8445-D164A75834C4}"/>
                    </a:ext>
                  </a:extLst>
                </p:cNvPr>
                <p:cNvPicPr/>
                <p:nvPr/>
              </p:nvPicPr>
              <p:blipFill>
                <a:blip r:embed="rId60"/>
                <a:stretch>
                  <a:fillRect/>
                </a:stretch>
              </p:blipFill>
              <p:spPr>
                <a:xfrm>
                  <a:off x="851259" y="2644842"/>
                  <a:ext cx="163080" cy="69120"/>
                </a:xfrm>
                <a:prstGeom prst="rect">
                  <a:avLst/>
                </a:prstGeom>
              </p:spPr>
            </p:pic>
          </mc:Fallback>
        </mc:AlternateContent>
      </p:grpSp>
      <p:grpSp>
        <p:nvGrpSpPr>
          <p:cNvPr id="48" name="Gruppieren 47">
            <a:extLst>
              <a:ext uri="{FF2B5EF4-FFF2-40B4-BE49-F238E27FC236}">
                <a16:creationId xmlns:a16="http://schemas.microsoft.com/office/drawing/2014/main" id="{B334F862-F9EB-4262-94B9-A2B29146C621}"/>
              </a:ext>
            </a:extLst>
          </p:cNvPr>
          <p:cNvGrpSpPr/>
          <p:nvPr/>
        </p:nvGrpSpPr>
        <p:grpSpPr>
          <a:xfrm>
            <a:off x="2588979" y="3367002"/>
            <a:ext cx="639360" cy="519480"/>
            <a:chOff x="2588979" y="3367002"/>
            <a:chExt cx="639360" cy="519480"/>
          </a:xfrm>
        </p:grpSpPr>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1712FDC7-2062-40EA-B97E-512209A0241F}"/>
                    </a:ext>
                  </a:extLst>
                </p14:cNvPr>
                <p14:cNvContentPartPr/>
                <p14:nvPr/>
              </p14:nvContentPartPr>
              <p14:xfrm>
                <a:off x="2588979" y="3454482"/>
                <a:ext cx="142200" cy="197640"/>
              </p14:xfrm>
            </p:contentPart>
          </mc:Choice>
          <mc:Fallback xmlns="">
            <p:pic>
              <p:nvPicPr>
                <p:cNvPr id="37" name="Freihand 36">
                  <a:extLst>
                    <a:ext uri="{FF2B5EF4-FFF2-40B4-BE49-F238E27FC236}">
                      <a16:creationId xmlns:a16="http://schemas.microsoft.com/office/drawing/2014/main" id="{1712FDC7-2062-40EA-B97E-512209A0241F}"/>
                    </a:ext>
                  </a:extLst>
                </p:cNvPr>
                <p:cNvPicPr/>
                <p:nvPr/>
              </p:nvPicPr>
              <p:blipFill>
                <a:blip r:embed="rId62"/>
                <a:stretch>
                  <a:fillRect/>
                </a:stretch>
              </p:blipFill>
              <p:spPr>
                <a:xfrm>
                  <a:off x="2584659" y="3450162"/>
                  <a:ext cx="150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13747155-7BD6-4E0E-97B8-67FFC725DFC9}"/>
                    </a:ext>
                  </a:extLst>
                </p14:cNvPr>
                <p14:cNvContentPartPr/>
                <p14:nvPr/>
              </p14:nvContentPartPr>
              <p14:xfrm>
                <a:off x="2768259" y="3367002"/>
                <a:ext cx="99720" cy="119880"/>
              </p14:xfrm>
            </p:contentPart>
          </mc:Choice>
          <mc:Fallback xmlns="">
            <p:pic>
              <p:nvPicPr>
                <p:cNvPr id="38" name="Freihand 37">
                  <a:extLst>
                    <a:ext uri="{FF2B5EF4-FFF2-40B4-BE49-F238E27FC236}">
                      <a16:creationId xmlns:a16="http://schemas.microsoft.com/office/drawing/2014/main" id="{13747155-7BD6-4E0E-97B8-67FFC725DFC9}"/>
                    </a:ext>
                  </a:extLst>
                </p:cNvPr>
                <p:cNvPicPr/>
                <p:nvPr/>
              </p:nvPicPr>
              <p:blipFill>
                <a:blip r:embed="rId64"/>
                <a:stretch>
                  <a:fillRect/>
                </a:stretch>
              </p:blipFill>
              <p:spPr>
                <a:xfrm>
                  <a:off x="2763939" y="3362682"/>
                  <a:ext cx="108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6EF25CA6-D58F-4492-8FCA-0E84AF74BF06}"/>
                    </a:ext>
                  </a:extLst>
                </p14:cNvPr>
                <p14:cNvContentPartPr/>
                <p14:nvPr/>
              </p14:nvContentPartPr>
              <p14:xfrm>
                <a:off x="2870139" y="3419922"/>
                <a:ext cx="100440" cy="165600"/>
              </p14:xfrm>
            </p:contentPart>
          </mc:Choice>
          <mc:Fallback xmlns="">
            <p:pic>
              <p:nvPicPr>
                <p:cNvPr id="39" name="Freihand 38">
                  <a:extLst>
                    <a:ext uri="{FF2B5EF4-FFF2-40B4-BE49-F238E27FC236}">
                      <a16:creationId xmlns:a16="http://schemas.microsoft.com/office/drawing/2014/main" id="{6EF25CA6-D58F-4492-8FCA-0E84AF74BF06}"/>
                    </a:ext>
                  </a:extLst>
                </p:cNvPr>
                <p:cNvPicPr/>
                <p:nvPr/>
              </p:nvPicPr>
              <p:blipFill>
                <a:blip r:embed="rId66"/>
                <a:stretch>
                  <a:fillRect/>
                </a:stretch>
              </p:blipFill>
              <p:spPr>
                <a:xfrm>
                  <a:off x="2865819" y="3415602"/>
                  <a:ext cx="109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98A126F1-84BC-4B8D-9A88-71632754D299}"/>
                    </a:ext>
                  </a:extLst>
                </p14:cNvPr>
                <p14:cNvContentPartPr/>
                <p14:nvPr/>
              </p14:nvContentPartPr>
              <p14:xfrm>
                <a:off x="3018459" y="3483282"/>
                <a:ext cx="67320" cy="66600"/>
              </p14:xfrm>
            </p:contentPart>
          </mc:Choice>
          <mc:Fallback xmlns="">
            <p:pic>
              <p:nvPicPr>
                <p:cNvPr id="40" name="Freihand 39">
                  <a:extLst>
                    <a:ext uri="{FF2B5EF4-FFF2-40B4-BE49-F238E27FC236}">
                      <a16:creationId xmlns:a16="http://schemas.microsoft.com/office/drawing/2014/main" id="{98A126F1-84BC-4B8D-9A88-71632754D299}"/>
                    </a:ext>
                  </a:extLst>
                </p:cNvPr>
                <p:cNvPicPr/>
                <p:nvPr/>
              </p:nvPicPr>
              <p:blipFill>
                <a:blip r:embed="rId68"/>
                <a:stretch>
                  <a:fillRect/>
                </a:stretch>
              </p:blipFill>
              <p:spPr>
                <a:xfrm>
                  <a:off x="3014139" y="3478962"/>
                  <a:ext cx="75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AC3C9309-111A-41FE-BADD-B8B8AAAE3684}"/>
                    </a:ext>
                  </a:extLst>
                </p14:cNvPr>
                <p14:cNvContentPartPr/>
                <p14:nvPr/>
              </p14:nvContentPartPr>
              <p14:xfrm>
                <a:off x="3056259" y="3421722"/>
                <a:ext cx="12960" cy="6840"/>
              </p14:xfrm>
            </p:contentPart>
          </mc:Choice>
          <mc:Fallback xmlns="">
            <p:pic>
              <p:nvPicPr>
                <p:cNvPr id="41" name="Freihand 40">
                  <a:extLst>
                    <a:ext uri="{FF2B5EF4-FFF2-40B4-BE49-F238E27FC236}">
                      <a16:creationId xmlns:a16="http://schemas.microsoft.com/office/drawing/2014/main" id="{AC3C9309-111A-41FE-BADD-B8B8AAAE3684}"/>
                    </a:ext>
                  </a:extLst>
                </p:cNvPr>
                <p:cNvPicPr/>
                <p:nvPr/>
              </p:nvPicPr>
              <p:blipFill>
                <a:blip r:embed="rId70"/>
                <a:stretch>
                  <a:fillRect/>
                </a:stretch>
              </p:blipFill>
              <p:spPr>
                <a:xfrm>
                  <a:off x="3051939" y="3417402"/>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78F28C36-90AA-4CB5-8E8B-9849316C6F5C}"/>
                    </a:ext>
                  </a:extLst>
                </p14:cNvPr>
                <p14:cNvContentPartPr/>
                <p14:nvPr/>
              </p14:nvContentPartPr>
              <p14:xfrm>
                <a:off x="3068859" y="3428922"/>
                <a:ext cx="159480" cy="291600"/>
              </p14:xfrm>
            </p:contentPart>
          </mc:Choice>
          <mc:Fallback xmlns="">
            <p:pic>
              <p:nvPicPr>
                <p:cNvPr id="42" name="Freihand 41">
                  <a:extLst>
                    <a:ext uri="{FF2B5EF4-FFF2-40B4-BE49-F238E27FC236}">
                      <a16:creationId xmlns:a16="http://schemas.microsoft.com/office/drawing/2014/main" id="{78F28C36-90AA-4CB5-8E8B-9849316C6F5C}"/>
                    </a:ext>
                  </a:extLst>
                </p:cNvPr>
                <p:cNvPicPr/>
                <p:nvPr/>
              </p:nvPicPr>
              <p:blipFill>
                <a:blip r:embed="rId72"/>
                <a:stretch>
                  <a:fillRect/>
                </a:stretch>
              </p:blipFill>
              <p:spPr>
                <a:xfrm>
                  <a:off x="3064539" y="3424602"/>
                  <a:ext cx="1681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30586DA9-4DAB-4A96-9907-DBB4275E841A}"/>
                    </a:ext>
                  </a:extLst>
                </p14:cNvPr>
                <p14:cNvContentPartPr/>
                <p14:nvPr/>
              </p14:nvContentPartPr>
              <p14:xfrm>
                <a:off x="2765019" y="3668682"/>
                <a:ext cx="30240" cy="217800"/>
              </p14:xfrm>
            </p:contentPart>
          </mc:Choice>
          <mc:Fallback xmlns="">
            <p:pic>
              <p:nvPicPr>
                <p:cNvPr id="44" name="Freihand 43">
                  <a:extLst>
                    <a:ext uri="{FF2B5EF4-FFF2-40B4-BE49-F238E27FC236}">
                      <a16:creationId xmlns:a16="http://schemas.microsoft.com/office/drawing/2014/main" id="{30586DA9-4DAB-4A96-9907-DBB4275E841A}"/>
                    </a:ext>
                  </a:extLst>
                </p:cNvPr>
                <p:cNvPicPr/>
                <p:nvPr/>
              </p:nvPicPr>
              <p:blipFill>
                <a:blip r:embed="rId74"/>
                <a:stretch>
                  <a:fillRect/>
                </a:stretch>
              </p:blipFill>
              <p:spPr>
                <a:xfrm>
                  <a:off x="2760699" y="3664362"/>
                  <a:ext cx="38880" cy="22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947570BE-F36D-4DBA-9CB7-99BDE9825110}"/>
                  </a:ext>
                </a:extLst>
              </p14:cNvPr>
              <p14:cNvContentPartPr/>
              <p14:nvPr/>
            </p14:nvContentPartPr>
            <p14:xfrm>
              <a:off x="2716059" y="4175922"/>
              <a:ext cx="36720" cy="877320"/>
            </p14:xfrm>
          </p:contentPart>
        </mc:Choice>
        <mc:Fallback xmlns="">
          <p:pic>
            <p:nvPicPr>
              <p:cNvPr id="45" name="Freihand 44">
                <a:extLst>
                  <a:ext uri="{FF2B5EF4-FFF2-40B4-BE49-F238E27FC236}">
                    <a16:creationId xmlns:a16="http://schemas.microsoft.com/office/drawing/2014/main" id="{947570BE-F36D-4DBA-9CB7-99BDE9825110}"/>
                  </a:ext>
                </a:extLst>
              </p:cNvPr>
              <p:cNvPicPr/>
              <p:nvPr/>
            </p:nvPicPr>
            <p:blipFill>
              <a:blip r:embed="rId76"/>
              <a:stretch>
                <a:fillRect/>
              </a:stretch>
            </p:blipFill>
            <p:spPr>
              <a:xfrm>
                <a:off x="2711739" y="4171602"/>
                <a:ext cx="45360" cy="885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2D2BAF5D-EDD5-49DA-8337-7E3DBABFC052}"/>
                  </a:ext>
                </a:extLst>
              </p14:cNvPr>
              <p14:cNvContentPartPr/>
              <p14:nvPr/>
            </p14:nvContentPartPr>
            <p14:xfrm>
              <a:off x="2702379" y="5374002"/>
              <a:ext cx="13680" cy="266760"/>
            </p14:xfrm>
          </p:contentPart>
        </mc:Choice>
        <mc:Fallback xmlns="">
          <p:pic>
            <p:nvPicPr>
              <p:cNvPr id="46" name="Freihand 45">
                <a:extLst>
                  <a:ext uri="{FF2B5EF4-FFF2-40B4-BE49-F238E27FC236}">
                    <a16:creationId xmlns:a16="http://schemas.microsoft.com/office/drawing/2014/main" id="{2D2BAF5D-EDD5-49DA-8337-7E3DBABFC052}"/>
                  </a:ext>
                </a:extLst>
              </p:cNvPr>
              <p:cNvPicPr/>
              <p:nvPr/>
            </p:nvPicPr>
            <p:blipFill>
              <a:blip r:embed="rId78"/>
              <a:stretch>
                <a:fillRect/>
              </a:stretch>
            </p:blipFill>
            <p:spPr>
              <a:xfrm>
                <a:off x="2698059" y="5369682"/>
                <a:ext cx="22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39262BC5-73B9-422A-A17A-847195D4C589}"/>
                  </a:ext>
                </a:extLst>
              </p14:cNvPr>
              <p14:cNvContentPartPr/>
              <p14:nvPr/>
            </p14:nvContentPartPr>
            <p14:xfrm>
              <a:off x="2668179" y="6092922"/>
              <a:ext cx="16200" cy="233640"/>
            </p14:xfrm>
          </p:contentPart>
        </mc:Choice>
        <mc:Fallback xmlns="">
          <p:pic>
            <p:nvPicPr>
              <p:cNvPr id="47" name="Freihand 46">
                <a:extLst>
                  <a:ext uri="{FF2B5EF4-FFF2-40B4-BE49-F238E27FC236}">
                    <a16:creationId xmlns:a16="http://schemas.microsoft.com/office/drawing/2014/main" id="{39262BC5-73B9-422A-A17A-847195D4C589}"/>
                  </a:ext>
                </a:extLst>
              </p:cNvPr>
              <p:cNvPicPr/>
              <p:nvPr/>
            </p:nvPicPr>
            <p:blipFill>
              <a:blip r:embed="rId80"/>
              <a:stretch>
                <a:fillRect/>
              </a:stretch>
            </p:blipFill>
            <p:spPr>
              <a:xfrm>
                <a:off x="2663859" y="6088602"/>
                <a:ext cx="24840" cy="242280"/>
              </a:xfrm>
              <a:prstGeom prst="rect">
                <a:avLst/>
              </a:prstGeom>
            </p:spPr>
          </p:pic>
        </mc:Fallback>
      </mc:AlternateContent>
      <p:grpSp>
        <p:nvGrpSpPr>
          <p:cNvPr id="57" name="Gruppieren 56">
            <a:extLst>
              <a:ext uri="{FF2B5EF4-FFF2-40B4-BE49-F238E27FC236}">
                <a16:creationId xmlns:a16="http://schemas.microsoft.com/office/drawing/2014/main" id="{9B0BECA7-15D8-472F-BE7B-552F45FCACA3}"/>
              </a:ext>
            </a:extLst>
          </p:cNvPr>
          <p:cNvGrpSpPr/>
          <p:nvPr/>
        </p:nvGrpSpPr>
        <p:grpSpPr>
          <a:xfrm>
            <a:off x="2508339" y="6349602"/>
            <a:ext cx="639720" cy="330840"/>
            <a:chOff x="2508339" y="6349602"/>
            <a:chExt cx="639720" cy="330840"/>
          </a:xfrm>
        </p:grpSpPr>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0F457B0C-F457-4625-8B81-4B843147CA69}"/>
                    </a:ext>
                  </a:extLst>
                </p14:cNvPr>
                <p14:cNvContentPartPr/>
                <p14:nvPr/>
              </p14:nvContentPartPr>
              <p14:xfrm>
                <a:off x="2508339" y="6432042"/>
                <a:ext cx="84960" cy="69120"/>
              </p14:xfrm>
            </p:contentPart>
          </mc:Choice>
          <mc:Fallback xmlns="">
            <p:pic>
              <p:nvPicPr>
                <p:cNvPr id="50" name="Freihand 49">
                  <a:extLst>
                    <a:ext uri="{FF2B5EF4-FFF2-40B4-BE49-F238E27FC236}">
                      <a16:creationId xmlns:a16="http://schemas.microsoft.com/office/drawing/2014/main" id="{0F457B0C-F457-4625-8B81-4B843147CA69}"/>
                    </a:ext>
                  </a:extLst>
                </p:cNvPr>
                <p:cNvPicPr/>
                <p:nvPr/>
              </p:nvPicPr>
              <p:blipFill>
                <a:blip r:embed="rId82"/>
                <a:stretch>
                  <a:fillRect/>
                </a:stretch>
              </p:blipFill>
              <p:spPr>
                <a:xfrm>
                  <a:off x="2504019" y="6427722"/>
                  <a:ext cx="93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F94DB909-E7EE-40D7-8E3B-79318EA283F3}"/>
                    </a:ext>
                  </a:extLst>
                </p14:cNvPr>
                <p14:cNvContentPartPr/>
                <p14:nvPr/>
              </p14:nvContentPartPr>
              <p14:xfrm>
                <a:off x="2552619" y="6412602"/>
                <a:ext cx="67320" cy="156600"/>
              </p14:xfrm>
            </p:contentPart>
          </mc:Choice>
          <mc:Fallback xmlns="">
            <p:pic>
              <p:nvPicPr>
                <p:cNvPr id="51" name="Freihand 50">
                  <a:extLst>
                    <a:ext uri="{FF2B5EF4-FFF2-40B4-BE49-F238E27FC236}">
                      <a16:creationId xmlns:a16="http://schemas.microsoft.com/office/drawing/2014/main" id="{F94DB909-E7EE-40D7-8E3B-79318EA283F3}"/>
                    </a:ext>
                  </a:extLst>
                </p:cNvPr>
                <p:cNvPicPr/>
                <p:nvPr/>
              </p:nvPicPr>
              <p:blipFill>
                <a:blip r:embed="rId84"/>
                <a:stretch>
                  <a:fillRect/>
                </a:stretch>
              </p:blipFill>
              <p:spPr>
                <a:xfrm>
                  <a:off x="2548299" y="6408282"/>
                  <a:ext cx="75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6F89CC18-216E-49D2-9FC9-FC7D85F084A1}"/>
                    </a:ext>
                  </a:extLst>
                </p14:cNvPr>
                <p14:cNvContentPartPr/>
                <p14:nvPr/>
              </p14:nvContentPartPr>
              <p14:xfrm>
                <a:off x="2655939" y="6349602"/>
                <a:ext cx="93240" cy="110880"/>
              </p14:xfrm>
            </p:contentPart>
          </mc:Choice>
          <mc:Fallback xmlns="">
            <p:pic>
              <p:nvPicPr>
                <p:cNvPr id="52" name="Freihand 51">
                  <a:extLst>
                    <a:ext uri="{FF2B5EF4-FFF2-40B4-BE49-F238E27FC236}">
                      <a16:creationId xmlns:a16="http://schemas.microsoft.com/office/drawing/2014/main" id="{6F89CC18-216E-49D2-9FC9-FC7D85F084A1}"/>
                    </a:ext>
                  </a:extLst>
                </p:cNvPr>
                <p:cNvPicPr/>
                <p:nvPr/>
              </p:nvPicPr>
              <p:blipFill>
                <a:blip r:embed="rId86"/>
                <a:stretch>
                  <a:fillRect/>
                </a:stretch>
              </p:blipFill>
              <p:spPr>
                <a:xfrm>
                  <a:off x="2651619" y="6345282"/>
                  <a:ext cx="101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BD34FAEE-B740-4D4D-9506-DA89081CD407}"/>
                    </a:ext>
                  </a:extLst>
                </p14:cNvPr>
                <p14:cNvContentPartPr/>
                <p14:nvPr/>
              </p14:nvContentPartPr>
              <p14:xfrm>
                <a:off x="2759259" y="6402882"/>
                <a:ext cx="78120" cy="137160"/>
              </p14:xfrm>
            </p:contentPart>
          </mc:Choice>
          <mc:Fallback xmlns="">
            <p:pic>
              <p:nvPicPr>
                <p:cNvPr id="53" name="Freihand 52">
                  <a:extLst>
                    <a:ext uri="{FF2B5EF4-FFF2-40B4-BE49-F238E27FC236}">
                      <a16:creationId xmlns:a16="http://schemas.microsoft.com/office/drawing/2014/main" id="{BD34FAEE-B740-4D4D-9506-DA89081CD407}"/>
                    </a:ext>
                  </a:extLst>
                </p:cNvPr>
                <p:cNvPicPr/>
                <p:nvPr/>
              </p:nvPicPr>
              <p:blipFill>
                <a:blip r:embed="rId88"/>
                <a:stretch>
                  <a:fillRect/>
                </a:stretch>
              </p:blipFill>
              <p:spPr>
                <a:xfrm>
                  <a:off x="2754939" y="6398562"/>
                  <a:ext cx="86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1BD06042-84E4-45D3-9720-1A40E11F494E}"/>
                    </a:ext>
                  </a:extLst>
                </p14:cNvPr>
                <p14:cNvContentPartPr/>
                <p14:nvPr/>
              </p14:nvContentPartPr>
              <p14:xfrm>
                <a:off x="2894619" y="6449322"/>
                <a:ext cx="64440" cy="71640"/>
              </p14:xfrm>
            </p:contentPart>
          </mc:Choice>
          <mc:Fallback xmlns="">
            <p:pic>
              <p:nvPicPr>
                <p:cNvPr id="54" name="Freihand 53">
                  <a:extLst>
                    <a:ext uri="{FF2B5EF4-FFF2-40B4-BE49-F238E27FC236}">
                      <a16:creationId xmlns:a16="http://schemas.microsoft.com/office/drawing/2014/main" id="{1BD06042-84E4-45D3-9720-1A40E11F494E}"/>
                    </a:ext>
                  </a:extLst>
                </p:cNvPr>
                <p:cNvPicPr/>
                <p:nvPr/>
              </p:nvPicPr>
              <p:blipFill>
                <a:blip r:embed="rId90"/>
                <a:stretch>
                  <a:fillRect/>
                </a:stretch>
              </p:blipFill>
              <p:spPr>
                <a:xfrm>
                  <a:off x="2890299" y="6445002"/>
                  <a:ext cx="73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E46844B9-93BC-4139-8F66-8A7DC501C153}"/>
                    </a:ext>
                  </a:extLst>
                </p14:cNvPr>
                <p14:cNvContentPartPr/>
                <p14:nvPr/>
              </p14:nvContentPartPr>
              <p14:xfrm>
                <a:off x="2923779" y="6386322"/>
                <a:ext cx="23400" cy="3960"/>
              </p14:xfrm>
            </p:contentPart>
          </mc:Choice>
          <mc:Fallback xmlns="">
            <p:pic>
              <p:nvPicPr>
                <p:cNvPr id="55" name="Freihand 54">
                  <a:extLst>
                    <a:ext uri="{FF2B5EF4-FFF2-40B4-BE49-F238E27FC236}">
                      <a16:creationId xmlns:a16="http://schemas.microsoft.com/office/drawing/2014/main" id="{E46844B9-93BC-4139-8F66-8A7DC501C153}"/>
                    </a:ext>
                  </a:extLst>
                </p:cNvPr>
                <p:cNvPicPr/>
                <p:nvPr/>
              </p:nvPicPr>
              <p:blipFill>
                <a:blip r:embed="rId92"/>
                <a:stretch>
                  <a:fillRect/>
                </a:stretch>
              </p:blipFill>
              <p:spPr>
                <a:xfrm>
                  <a:off x="2919459" y="6382002"/>
                  <a:ext cx="32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47A4658D-84F0-41C7-98D4-8B7E6938AEDA}"/>
                    </a:ext>
                  </a:extLst>
                </p14:cNvPr>
                <p14:cNvContentPartPr/>
                <p14:nvPr/>
              </p14:nvContentPartPr>
              <p14:xfrm>
                <a:off x="2966259" y="6383082"/>
                <a:ext cx="181800" cy="297360"/>
              </p14:xfrm>
            </p:contentPart>
          </mc:Choice>
          <mc:Fallback xmlns="">
            <p:pic>
              <p:nvPicPr>
                <p:cNvPr id="56" name="Freihand 55">
                  <a:extLst>
                    <a:ext uri="{FF2B5EF4-FFF2-40B4-BE49-F238E27FC236}">
                      <a16:creationId xmlns:a16="http://schemas.microsoft.com/office/drawing/2014/main" id="{47A4658D-84F0-41C7-98D4-8B7E6938AEDA}"/>
                    </a:ext>
                  </a:extLst>
                </p:cNvPr>
                <p:cNvPicPr/>
                <p:nvPr/>
              </p:nvPicPr>
              <p:blipFill>
                <a:blip r:embed="rId94"/>
                <a:stretch>
                  <a:fillRect/>
                </a:stretch>
              </p:blipFill>
              <p:spPr>
                <a:xfrm>
                  <a:off x="2961939" y="6378762"/>
                  <a:ext cx="190440" cy="306000"/>
                </a:xfrm>
                <a:prstGeom prst="rect">
                  <a:avLst/>
                </a:prstGeom>
              </p:spPr>
            </p:pic>
          </mc:Fallback>
        </mc:AlternateContent>
      </p:grpSp>
      <p:grpSp>
        <p:nvGrpSpPr>
          <p:cNvPr id="61" name="Gruppieren 60">
            <a:extLst>
              <a:ext uri="{FF2B5EF4-FFF2-40B4-BE49-F238E27FC236}">
                <a16:creationId xmlns:a16="http://schemas.microsoft.com/office/drawing/2014/main" id="{7CE8F628-441C-49B6-956A-DF7536BB1644}"/>
              </a:ext>
            </a:extLst>
          </p:cNvPr>
          <p:cNvGrpSpPr/>
          <p:nvPr/>
        </p:nvGrpSpPr>
        <p:grpSpPr>
          <a:xfrm>
            <a:off x="4461699" y="1581042"/>
            <a:ext cx="192960" cy="421200"/>
            <a:chOff x="4461699" y="1581042"/>
            <a:chExt cx="192960" cy="421200"/>
          </a:xfrm>
        </p:grpSpPr>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572088D6-C9FB-4D87-AD51-861864ED709D}"/>
                    </a:ext>
                  </a:extLst>
                </p14:cNvPr>
                <p14:cNvContentPartPr/>
                <p14:nvPr/>
              </p14:nvContentPartPr>
              <p14:xfrm>
                <a:off x="4461699" y="1711002"/>
                <a:ext cx="92880" cy="155520"/>
              </p14:xfrm>
            </p:contentPart>
          </mc:Choice>
          <mc:Fallback xmlns="">
            <p:pic>
              <p:nvPicPr>
                <p:cNvPr id="58" name="Freihand 57">
                  <a:extLst>
                    <a:ext uri="{FF2B5EF4-FFF2-40B4-BE49-F238E27FC236}">
                      <a16:creationId xmlns:a16="http://schemas.microsoft.com/office/drawing/2014/main" id="{572088D6-C9FB-4D87-AD51-861864ED709D}"/>
                    </a:ext>
                  </a:extLst>
                </p:cNvPr>
                <p:cNvPicPr/>
                <p:nvPr/>
              </p:nvPicPr>
              <p:blipFill>
                <a:blip r:embed="rId96"/>
                <a:stretch>
                  <a:fillRect/>
                </a:stretch>
              </p:blipFill>
              <p:spPr>
                <a:xfrm>
                  <a:off x="4457379" y="1706682"/>
                  <a:ext cx="101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743C83FA-48E1-4D8C-9F40-FC303245C7BC}"/>
                    </a:ext>
                  </a:extLst>
                </p14:cNvPr>
                <p14:cNvContentPartPr/>
                <p14:nvPr/>
              </p14:nvContentPartPr>
              <p14:xfrm>
                <a:off x="4485099" y="1581042"/>
                <a:ext cx="10080" cy="9720"/>
              </p14:xfrm>
            </p:contentPart>
          </mc:Choice>
          <mc:Fallback xmlns="">
            <p:pic>
              <p:nvPicPr>
                <p:cNvPr id="59" name="Freihand 58">
                  <a:extLst>
                    <a:ext uri="{FF2B5EF4-FFF2-40B4-BE49-F238E27FC236}">
                      <a16:creationId xmlns:a16="http://schemas.microsoft.com/office/drawing/2014/main" id="{743C83FA-48E1-4D8C-9F40-FC303245C7BC}"/>
                    </a:ext>
                  </a:extLst>
                </p:cNvPr>
                <p:cNvPicPr/>
                <p:nvPr/>
              </p:nvPicPr>
              <p:blipFill>
                <a:blip r:embed="rId98"/>
                <a:stretch>
                  <a:fillRect/>
                </a:stretch>
              </p:blipFill>
              <p:spPr>
                <a:xfrm>
                  <a:off x="4480779" y="1576722"/>
                  <a:ext cx="18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C92E8CB1-6492-4FB9-8D76-D70368FC708C}"/>
                    </a:ext>
                  </a:extLst>
                </p14:cNvPr>
                <p14:cNvContentPartPr/>
                <p14:nvPr/>
              </p14:nvContentPartPr>
              <p14:xfrm>
                <a:off x="4520019" y="1813602"/>
                <a:ext cx="134640" cy="188640"/>
              </p14:xfrm>
            </p:contentPart>
          </mc:Choice>
          <mc:Fallback xmlns="">
            <p:pic>
              <p:nvPicPr>
                <p:cNvPr id="60" name="Freihand 59">
                  <a:extLst>
                    <a:ext uri="{FF2B5EF4-FFF2-40B4-BE49-F238E27FC236}">
                      <a16:creationId xmlns:a16="http://schemas.microsoft.com/office/drawing/2014/main" id="{C92E8CB1-6492-4FB9-8D76-D70368FC708C}"/>
                    </a:ext>
                  </a:extLst>
                </p:cNvPr>
                <p:cNvPicPr/>
                <p:nvPr/>
              </p:nvPicPr>
              <p:blipFill>
                <a:blip r:embed="rId100"/>
                <a:stretch>
                  <a:fillRect/>
                </a:stretch>
              </p:blipFill>
              <p:spPr>
                <a:xfrm>
                  <a:off x="4515699" y="1809282"/>
                  <a:ext cx="143280" cy="19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C580C27D-0359-49A2-9B3D-5478F5FBDA7F}"/>
                  </a:ext>
                </a:extLst>
              </p14:cNvPr>
              <p14:cNvContentPartPr/>
              <p14:nvPr/>
            </p14:nvContentPartPr>
            <p14:xfrm>
              <a:off x="4728099" y="1680402"/>
              <a:ext cx="172080" cy="127080"/>
            </p14:xfrm>
          </p:contentPart>
        </mc:Choice>
        <mc:Fallback xmlns="">
          <p:pic>
            <p:nvPicPr>
              <p:cNvPr id="65" name="Freihand 64">
                <a:extLst>
                  <a:ext uri="{FF2B5EF4-FFF2-40B4-BE49-F238E27FC236}">
                    <a16:creationId xmlns:a16="http://schemas.microsoft.com/office/drawing/2014/main" id="{C580C27D-0359-49A2-9B3D-5478F5FBDA7F}"/>
                  </a:ext>
                </a:extLst>
              </p:cNvPr>
              <p:cNvPicPr/>
              <p:nvPr/>
            </p:nvPicPr>
            <p:blipFill>
              <a:blip r:embed="rId102"/>
              <a:stretch>
                <a:fillRect/>
              </a:stretch>
            </p:blipFill>
            <p:spPr>
              <a:xfrm>
                <a:off x="4723779" y="1676082"/>
                <a:ext cx="180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9" name="Freihand 68">
                <a:extLst>
                  <a:ext uri="{FF2B5EF4-FFF2-40B4-BE49-F238E27FC236}">
                    <a16:creationId xmlns:a16="http://schemas.microsoft.com/office/drawing/2014/main" id="{A3E9D051-23CE-4C94-BAF3-0431EA403261}"/>
                  </a:ext>
                </a:extLst>
              </p14:cNvPr>
              <p14:cNvContentPartPr/>
              <p14:nvPr/>
            </p14:nvContentPartPr>
            <p14:xfrm>
              <a:off x="5083419" y="1571322"/>
              <a:ext cx="38520" cy="9720"/>
            </p14:xfrm>
          </p:contentPart>
        </mc:Choice>
        <mc:Fallback xmlns="">
          <p:pic>
            <p:nvPicPr>
              <p:cNvPr id="69" name="Freihand 68">
                <a:extLst>
                  <a:ext uri="{FF2B5EF4-FFF2-40B4-BE49-F238E27FC236}">
                    <a16:creationId xmlns:a16="http://schemas.microsoft.com/office/drawing/2014/main" id="{A3E9D051-23CE-4C94-BAF3-0431EA403261}"/>
                  </a:ext>
                </a:extLst>
              </p:cNvPr>
              <p:cNvPicPr/>
              <p:nvPr/>
            </p:nvPicPr>
            <p:blipFill>
              <a:blip r:embed="rId104"/>
              <a:stretch>
                <a:fillRect/>
              </a:stretch>
            </p:blipFill>
            <p:spPr>
              <a:xfrm>
                <a:off x="5079099" y="1567002"/>
                <a:ext cx="47160" cy="18360"/>
              </a:xfrm>
              <a:prstGeom prst="rect">
                <a:avLst/>
              </a:prstGeom>
            </p:spPr>
          </p:pic>
        </mc:Fallback>
      </mc:AlternateContent>
      <p:grpSp>
        <p:nvGrpSpPr>
          <p:cNvPr id="71" name="Gruppieren 70">
            <a:extLst>
              <a:ext uri="{FF2B5EF4-FFF2-40B4-BE49-F238E27FC236}">
                <a16:creationId xmlns:a16="http://schemas.microsoft.com/office/drawing/2014/main" id="{9D64895F-81A4-41E2-AD20-B3A377B6297F}"/>
              </a:ext>
            </a:extLst>
          </p:cNvPr>
          <p:cNvGrpSpPr/>
          <p:nvPr/>
        </p:nvGrpSpPr>
        <p:grpSpPr>
          <a:xfrm>
            <a:off x="5060019" y="1693362"/>
            <a:ext cx="211680" cy="212760"/>
            <a:chOff x="5060019" y="1693362"/>
            <a:chExt cx="211680" cy="212760"/>
          </a:xfrm>
        </p:grpSpPr>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74C26610-77DD-413D-9F9C-CE38CC0A4730}"/>
                    </a:ext>
                  </a:extLst>
                </p14:cNvPr>
                <p14:cNvContentPartPr/>
                <p14:nvPr/>
              </p14:nvContentPartPr>
              <p14:xfrm>
                <a:off x="5060019" y="1693362"/>
                <a:ext cx="86760" cy="90720"/>
              </p14:xfrm>
            </p:contentPart>
          </mc:Choice>
          <mc:Fallback xmlns="">
            <p:pic>
              <p:nvPicPr>
                <p:cNvPr id="66" name="Freihand 65">
                  <a:extLst>
                    <a:ext uri="{FF2B5EF4-FFF2-40B4-BE49-F238E27FC236}">
                      <a16:creationId xmlns:a16="http://schemas.microsoft.com/office/drawing/2014/main" id="{74C26610-77DD-413D-9F9C-CE38CC0A4730}"/>
                    </a:ext>
                  </a:extLst>
                </p:cNvPr>
                <p:cNvPicPr/>
                <p:nvPr/>
              </p:nvPicPr>
              <p:blipFill>
                <a:blip r:embed="rId106"/>
                <a:stretch>
                  <a:fillRect/>
                </a:stretch>
              </p:blipFill>
              <p:spPr>
                <a:xfrm>
                  <a:off x="5055699" y="1689042"/>
                  <a:ext cx="95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A9845754-20F2-4419-BDDD-1EAFD2D05033}"/>
                    </a:ext>
                  </a:extLst>
                </p14:cNvPr>
                <p14:cNvContentPartPr/>
                <p14:nvPr/>
              </p14:nvContentPartPr>
              <p14:xfrm>
                <a:off x="5151819" y="1755282"/>
                <a:ext cx="119880" cy="150840"/>
              </p14:xfrm>
            </p:contentPart>
          </mc:Choice>
          <mc:Fallback xmlns="">
            <p:pic>
              <p:nvPicPr>
                <p:cNvPr id="70" name="Freihand 69">
                  <a:extLst>
                    <a:ext uri="{FF2B5EF4-FFF2-40B4-BE49-F238E27FC236}">
                      <a16:creationId xmlns:a16="http://schemas.microsoft.com/office/drawing/2014/main" id="{A9845754-20F2-4419-BDDD-1EAFD2D05033}"/>
                    </a:ext>
                  </a:extLst>
                </p:cNvPr>
                <p:cNvPicPr/>
                <p:nvPr/>
              </p:nvPicPr>
              <p:blipFill>
                <a:blip r:embed="rId108"/>
                <a:stretch>
                  <a:fillRect/>
                </a:stretch>
              </p:blipFill>
              <p:spPr>
                <a:xfrm>
                  <a:off x="5147499" y="1750962"/>
                  <a:ext cx="128520" cy="159480"/>
                </a:xfrm>
                <a:prstGeom prst="rect">
                  <a:avLst/>
                </a:prstGeom>
              </p:spPr>
            </p:pic>
          </mc:Fallback>
        </mc:AlternateContent>
      </p:grpSp>
      <p:grpSp>
        <p:nvGrpSpPr>
          <p:cNvPr id="88" name="Gruppieren 87">
            <a:extLst>
              <a:ext uri="{FF2B5EF4-FFF2-40B4-BE49-F238E27FC236}">
                <a16:creationId xmlns:a16="http://schemas.microsoft.com/office/drawing/2014/main" id="{81D8550F-B6E9-47FE-8EF8-93835EE12C2B}"/>
              </a:ext>
            </a:extLst>
          </p:cNvPr>
          <p:cNvGrpSpPr/>
          <p:nvPr/>
        </p:nvGrpSpPr>
        <p:grpSpPr>
          <a:xfrm>
            <a:off x="5491299" y="1601202"/>
            <a:ext cx="424440" cy="216000"/>
            <a:chOff x="5491299" y="1601202"/>
            <a:chExt cx="424440" cy="216000"/>
          </a:xfrm>
        </p:grpSpPr>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BCC451C1-7987-4F93-8A1D-E1A388789535}"/>
                    </a:ext>
                  </a:extLst>
                </p14:cNvPr>
                <p14:cNvContentPartPr/>
                <p14:nvPr/>
              </p14:nvContentPartPr>
              <p14:xfrm>
                <a:off x="5496339" y="1694802"/>
                <a:ext cx="136080" cy="10440"/>
              </p14:xfrm>
            </p:contentPart>
          </mc:Choice>
          <mc:Fallback xmlns="">
            <p:pic>
              <p:nvPicPr>
                <p:cNvPr id="72" name="Freihand 71">
                  <a:extLst>
                    <a:ext uri="{FF2B5EF4-FFF2-40B4-BE49-F238E27FC236}">
                      <a16:creationId xmlns:a16="http://schemas.microsoft.com/office/drawing/2014/main" id="{BCC451C1-7987-4F93-8A1D-E1A388789535}"/>
                    </a:ext>
                  </a:extLst>
                </p:cNvPr>
                <p:cNvPicPr/>
                <p:nvPr/>
              </p:nvPicPr>
              <p:blipFill>
                <a:blip r:embed="rId110"/>
                <a:stretch>
                  <a:fillRect/>
                </a:stretch>
              </p:blipFill>
              <p:spPr>
                <a:xfrm>
                  <a:off x="5492019" y="1690482"/>
                  <a:ext cx="144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Freihand 78">
                  <a:extLst>
                    <a:ext uri="{FF2B5EF4-FFF2-40B4-BE49-F238E27FC236}">
                      <a16:creationId xmlns:a16="http://schemas.microsoft.com/office/drawing/2014/main" id="{72F217C7-DBE6-48A1-8A33-4CA672BEC1C8}"/>
                    </a:ext>
                  </a:extLst>
                </p14:cNvPr>
                <p14:cNvContentPartPr/>
                <p14:nvPr/>
              </p14:nvContentPartPr>
              <p14:xfrm>
                <a:off x="5491299" y="1742682"/>
                <a:ext cx="205560" cy="13680"/>
              </p14:xfrm>
            </p:contentPart>
          </mc:Choice>
          <mc:Fallback xmlns="">
            <p:pic>
              <p:nvPicPr>
                <p:cNvPr id="79" name="Freihand 78">
                  <a:extLst>
                    <a:ext uri="{FF2B5EF4-FFF2-40B4-BE49-F238E27FC236}">
                      <a16:creationId xmlns:a16="http://schemas.microsoft.com/office/drawing/2014/main" id="{72F217C7-DBE6-48A1-8A33-4CA672BEC1C8}"/>
                    </a:ext>
                  </a:extLst>
                </p:cNvPr>
                <p:cNvPicPr/>
                <p:nvPr/>
              </p:nvPicPr>
              <p:blipFill>
                <a:blip r:embed="rId112"/>
                <a:stretch>
                  <a:fillRect/>
                </a:stretch>
              </p:blipFill>
              <p:spPr>
                <a:xfrm>
                  <a:off x="5486979" y="1738362"/>
                  <a:ext cx="214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0C361555-0334-4793-A2D7-04DACC4A287A}"/>
                    </a:ext>
                  </a:extLst>
                </p14:cNvPr>
                <p14:cNvContentPartPr/>
                <p14:nvPr/>
              </p14:nvContentPartPr>
              <p14:xfrm>
                <a:off x="5739339" y="1601202"/>
                <a:ext cx="176400" cy="216000"/>
              </p14:xfrm>
            </p:contentPart>
          </mc:Choice>
          <mc:Fallback xmlns="">
            <p:pic>
              <p:nvPicPr>
                <p:cNvPr id="81" name="Freihand 80">
                  <a:extLst>
                    <a:ext uri="{FF2B5EF4-FFF2-40B4-BE49-F238E27FC236}">
                      <a16:creationId xmlns:a16="http://schemas.microsoft.com/office/drawing/2014/main" id="{0C361555-0334-4793-A2D7-04DACC4A287A}"/>
                    </a:ext>
                  </a:extLst>
                </p:cNvPr>
                <p:cNvPicPr/>
                <p:nvPr/>
              </p:nvPicPr>
              <p:blipFill>
                <a:blip r:embed="rId114"/>
                <a:stretch>
                  <a:fillRect/>
                </a:stretch>
              </p:blipFill>
              <p:spPr>
                <a:xfrm>
                  <a:off x="5735019" y="1596882"/>
                  <a:ext cx="185040" cy="224640"/>
                </a:xfrm>
                <a:prstGeom prst="rect">
                  <a:avLst/>
                </a:prstGeom>
              </p:spPr>
            </p:pic>
          </mc:Fallback>
        </mc:AlternateContent>
      </p:grpSp>
      <p:grpSp>
        <p:nvGrpSpPr>
          <p:cNvPr id="87" name="Gruppieren 86">
            <a:extLst>
              <a:ext uri="{FF2B5EF4-FFF2-40B4-BE49-F238E27FC236}">
                <a16:creationId xmlns:a16="http://schemas.microsoft.com/office/drawing/2014/main" id="{3E53B793-82EE-4EA4-983A-0CC086AB7AD1}"/>
              </a:ext>
            </a:extLst>
          </p:cNvPr>
          <p:cNvGrpSpPr/>
          <p:nvPr/>
        </p:nvGrpSpPr>
        <p:grpSpPr>
          <a:xfrm>
            <a:off x="6110139" y="1479882"/>
            <a:ext cx="838080" cy="236880"/>
            <a:chOff x="6110139" y="1479882"/>
            <a:chExt cx="838080" cy="236880"/>
          </a:xfrm>
        </p:grpSpPr>
        <mc:AlternateContent xmlns:mc="http://schemas.openxmlformats.org/markup-compatibility/2006" xmlns:p14="http://schemas.microsoft.com/office/powerpoint/2010/main">
          <mc:Choice Requires="p14">
            <p:contentPart p14:bwMode="auto" r:id="rId115">
              <p14:nvContentPartPr>
                <p14:cNvPr id="82" name="Freihand 81">
                  <a:extLst>
                    <a:ext uri="{FF2B5EF4-FFF2-40B4-BE49-F238E27FC236}">
                      <a16:creationId xmlns:a16="http://schemas.microsoft.com/office/drawing/2014/main" id="{650E7CD1-584F-4C37-A470-FA47C9780654}"/>
                    </a:ext>
                  </a:extLst>
                </p14:cNvPr>
                <p14:cNvContentPartPr/>
                <p14:nvPr/>
              </p14:nvContentPartPr>
              <p14:xfrm>
                <a:off x="6125979" y="1518402"/>
                <a:ext cx="147240" cy="198360"/>
              </p14:xfrm>
            </p:contentPart>
          </mc:Choice>
          <mc:Fallback xmlns="">
            <p:pic>
              <p:nvPicPr>
                <p:cNvPr id="82" name="Freihand 81">
                  <a:extLst>
                    <a:ext uri="{FF2B5EF4-FFF2-40B4-BE49-F238E27FC236}">
                      <a16:creationId xmlns:a16="http://schemas.microsoft.com/office/drawing/2014/main" id="{650E7CD1-584F-4C37-A470-FA47C9780654}"/>
                    </a:ext>
                  </a:extLst>
                </p:cNvPr>
                <p:cNvPicPr/>
                <p:nvPr/>
              </p:nvPicPr>
              <p:blipFill>
                <a:blip r:embed="rId116"/>
                <a:stretch>
                  <a:fillRect/>
                </a:stretch>
              </p:blipFill>
              <p:spPr>
                <a:xfrm>
                  <a:off x="6121659" y="1514082"/>
                  <a:ext cx="155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3" name="Freihand 82">
                  <a:extLst>
                    <a:ext uri="{FF2B5EF4-FFF2-40B4-BE49-F238E27FC236}">
                      <a16:creationId xmlns:a16="http://schemas.microsoft.com/office/drawing/2014/main" id="{1444B122-5C66-4E90-A4E7-E8D98C2EF899}"/>
                    </a:ext>
                  </a:extLst>
                </p14:cNvPr>
                <p14:cNvContentPartPr/>
                <p14:nvPr/>
              </p14:nvContentPartPr>
              <p14:xfrm>
                <a:off x="6110139" y="1605522"/>
                <a:ext cx="163440" cy="24120"/>
              </p14:xfrm>
            </p:contentPart>
          </mc:Choice>
          <mc:Fallback xmlns="">
            <p:pic>
              <p:nvPicPr>
                <p:cNvPr id="83" name="Freihand 82">
                  <a:extLst>
                    <a:ext uri="{FF2B5EF4-FFF2-40B4-BE49-F238E27FC236}">
                      <a16:creationId xmlns:a16="http://schemas.microsoft.com/office/drawing/2014/main" id="{1444B122-5C66-4E90-A4E7-E8D98C2EF899}"/>
                    </a:ext>
                  </a:extLst>
                </p:cNvPr>
                <p:cNvPicPr/>
                <p:nvPr/>
              </p:nvPicPr>
              <p:blipFill>
                <a:blip r:embed="rId118"/>
                <a:stretch>
                  <a:fillRect/>
                </a:stretch>
              </p:blipFill>
              <p:spPr>
                <a:xfrm>
                  <a:off x="6105819" y="1601202"/>
                  <a:ext cx="172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4" name="Freihand 83">
                  <a:extLst>
                    <a:ext uri="{FF2B5EF4-FFF2-40B4-BE49-F238E27FC236}">
                      <a16:creationId xmlns:a16="http://schemas.microsoft.com/office/drawing/2014/main" id="{0CDB4A0C-4FE4-4999-8B6B-B8D52648231F}"/>
                    </a:ext>
                  </a:extLst>
                </p14:cNvPr>
                <p14:cNvContentPartPr/>
                <p14:nvPr/>
              </p14:nvContentPartPr>
              <p14:xfrm>
                <a:off x="6305259" y="1479882"/>
                <a:ext cx="210600" cy="178920"/>
              </p14:xfrm>
            </p:contentPart>
          </mc:Choice>
          <mc:Fallback xmlns="">
            <p:pic>
              <p:nvPicPr>
                <p:cNvPr id="84" name="Freihand 83">
                  <a:extLst>
                    <a:ext uri="{FF2B5EF4-FFF2-40B4-BE49-F238E27FC236}">
                      <a16:creationId xmlns:a16="http://schemas.microsoft.com/office/drawing/2014/main" id="{0CDB4A0C-4FE4-4999-8B6B-B8D52648231F}"/>
                    </a:ext>
                  </a:extLst>
                </p:cNvPr>
                <p:cNvPicPr/>
                <p:nvPr/>
              </p:nvPicPr>
              <p:blipFill>
                <a:blip r:embed="rId120"/>
                <a:stretch>
                  <a:fillRect/>
                </a:stretch>
              </p:blipFill>
              <p:spPr>
                <a:xfrm>
                  <a:off x="6300939" y="1475562"/>
                  <a:ext cx="219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5" name="Freihand 84">
                  <a:extLst>
                    <a:ext uri="{FF2B5EF4-FFF2-40B4-BE49-F238E27FC236}">
                      <a16:creationId xmlns:a16="http://schemas.microsoft.com/office/drawing/2014/main" id="{AE1F85BE-19F7-40C7-A229-A47253E0BCFA}"/>
                    </a:ext>
                  </a:extLst>
                </p14:cNvPr>
                <p14:cNvContentPartPr/>
                <p14:nvPr/>
              </p14:nvContentPartPr>
              <p14:xfrm>
                <a:off x="6566979" y="1537122"/>
                <a:ext cx="109080" cy="105480"/>
              </p14:xfrm>
            </p:contentPart>
          </mc:Choice>
          <mc:Fallback xmlns="">
            <p:pic>
              <p:nvPicPr>
                <p:cNvPr id="85" name="Freihand 84">
                  <a:extLst>
                    <a:ext uri="{FF2B5EF4-FFF2-40B4-BE49-F238E27FC236}">
                      <a16:creationId xmlns:a16="http://schemas.microsoft.com/office/drawing/2014/main" id="{AE1F85BE-19F7-40C7-A229-A47253E0BCFA}"/>
                    </a:ext>
                  </a:extLst>
                </p:cNvPr>
                <p:cNvPicPr/>
                <p:nvPr/>
              </p:nvPicPr>
              <p:blipFill>
                <a:blip r:embed="rId122"/>
                <a:stretch>
                  <a:fillRect/>
                </a:stretch>
              </p:blipFill>
              <p:spPr>
                <a:xfrm>
                  <a:off x="6562659" y="1532802"/>
                  <a:ext cx="117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6" name="Freihand 85">
                  <a:extLst>
                    <a:ext uri="{FF2B5EF4-FFF2-40B4-BE49-F238E27FC236}">
                      <a16:creationId xmlns:a16="http://schemas.microsoft.com/office/drawing/2014/main" id="{8085D6FF-9789-4051-BA15-80FC98A17D47}"/>
                    </a:ext>
                  </a:extLst>
                </p14:cNvPr>
                <p14:cNvContentPartPr/>
                <p14:nvPr/>
              </p14:nvContentPartPr>
              <p14:xfrm>
                <a:off x="6712059" y="1509762"/>
                <a:ext cx="236160" cy="97560"/>
              </p14:xfrm>
            </p:contentPart>
          </mc:Choice>
          <mc:Fallback xmlns="">
            <p:pic>
              <p:nvPicPr>
                <p:cNvPr id="86" name="Freihand 85">
                  <a:extLst>
                    <a:ext uri="{FF2B5EF4-FFF2-40B4-BE49-F238E27FC236}">
                      <a16:creationId xmlns:a16="http://schemas.microsoft.com/office/drawing/2014/main" id="{8085D6FF-9789-4051-BA15-80FC98A17D47}"/>
                    </a:ext>
                  </a:extLst>
                </p:cNvPr>
                <p:cNvPicPr/>
                <p:nvPr/>
              </p:nvPicPr>
              <p:blipFill>
                <a:blip r:embed="rId124"/>
                <a:stretch>
                  <a:fillRect/>
                </a:stretch>
              </p:blipFill>
              <p:spPr>
                <a:xfrm>
                  <a:off x="6707739" y="1505442"/>
                  <a:ext cx="244800" cy="106200"/>
                </a:xfrm>
                <a:prstGeom prst="rect">
                  <a:avLst/>
                </a:prstGeom>
              </p:spPr>
            </p:pic>
          </mc:Fallback>
        </mc:AlternateContent>
      </p:grpSp>
      <p:grpSp>
        <p:nvGrpSpPr>
          <p:cNvPr id="96" name="Gruppieren 95">
            <a:extLst>
              <a:ext uri="{FF2B5EF4-FFF2-40B4-BE49-F238E27FC236}">
                <a16:creationId xmlns:a16="http://schemas.microsoft.com/office/drawing/2014/main" id="{463465E3-A1FC-4DBD-9E43-9B7E930C22EA}"/>
              </a:ext>
            </a:extLst>
          </p:cNvPr>
          <p:cNvGrpSpPr/>
          <p:nvPr/>
        </p:nvGrpSpPr>
        <p:grpSpPr>
          <a:xfrm>
            <a:off x="7278699" y="1128162"/>
            <a:ext cx="1207080" cy="448920"/>
            <a:chOff x="7278699" y="1128162"/>
            <a:chExt cx="1207080" cy="448920"/>
          </a:xfrm>
        </p:grpSpPr>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C1448CA2-DA70-4DC7-B3ED-5E9C5315F0EC}"/>
                    </a:ext>
                  </a:extLst>
                </p14:cNvPr>
                <p14:cNvContentPartPr/>
                <p14:nvPr/>
              </p14:nvContentPartPr>
              <p14:xfrm>
                <a:off x="7423779" y="1320762"/>
                <a:ext cx="42480" cy="240840"/>
              </p14:xfrm>
            </p:contentPart>
          </mc:Choice>
          <mc:Fallback xmlns="">
            <p:pic>
              <p:nvPicPr>
                <p:cNvPr id="89" name="Freihand 88">
                  <a:extLst>
                    <a:ext uri="{FF2B5EF4-FFF2-40B4-BE49-F238E27FC236}">
                      <a16:creationId xmlns:a16="http://schemas.microsoft.com/office/drawing/2014/main" id="{C1448CA2-DA70-4DC7-B3ED-5E9C5315F0EC}"/>
                    </a:ext>
                  </a:extLst>
                </p:cNvPr>
                <p:cNvPicPr/>
                <p:nvPr/>
              </p:nvPicPr>
              <p:blipFill>
                <a:blip r:embed="rId126"/>
                <a:stretch>
                  <a:fillRect/>
                </a:stretch>
              </p:blipFill>
              <p:spPr>
                <a:xfrm>
                  <a:off x="7419459" y="1316442"/>
                  <a:ext cx="511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460C4D00-989A-4EC7-B033-11B3C34E31BA}"/>
                    </a:ext>
                  </a:extLst>
                </p14:cNvPr>
                <p14:cNvContentPartPr/>
                <p14:nvPr/>
              </p14:nvContentPartPr>
              <p14:xfrm>
                <a:off x="7328739" y="1496082"/>
                <a:ext cx="209880" cy="81000"/>
              </p14:xfrm>
            </p:contentPart>
          </mc:Choice>
          <mc:Fallback xmlns="">
            <p:pic>
              <p:nvPicPr>
                <p:cNvPr id="90" name="Freihand 89">
                  <a:extLst>
                    <a:ext uri="{FF2B5EF4-FFF2-40B4-BE49-F238E27FC236}">
                      <a16:creationId xmlns:a16="http://schemas.microsoft.com/office/drawing/2014/main" id="{460C4D00-989A-4EC7-B033-11B3C34E31BA}"/>
                    </a:ext>
                  </a:extLst>
                </p:cNvPr>
                <p:cNvPicPr/>
                <p:nvPr/>
              </p:nvPicPr>
              <p:blipFill>
                <a:blip r:embed="rId128"/>
                <a:stretch>
                  <a:fillRect/>
                </a:stretch>
              </p:blipFill>
              <p:spPr>
                <a:xfrm>
                  <a:off x="7324419" y="1491762"/>
                  <a:ext cx="218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Freihand 90">
                  <a:extLst>
                    <a:ext uri="{FF2B5EF4-FFF2-40B4-BE49-F238E27FC236}">
                      <a16:creationId xmlns:a16="http://schemas.microsoft.com/office/drawing/2014/main" id="{59F7A19D-5B64-46D0-81DB-463DBAE28DBC}"/>
                    </a:ext>
                  </a:extLst>
                </p14:cNvPr>
                <p14:cNvContentPartPr/>
                <p14:nvPr/>
              </p14:nvContentPartPr>
              <p14:xfrm>
                <a:off x="7278699" y="1282962"/>
                <a:ext cx="268560" cy="64080"/>
              </p14:xfrm>
            </p:contentPart>
          </mc:Choice>
          <mc:Fallback xmlns="">
            <p:pic>
              <p:nvPicPr>
                <p:cNvPr id="91" name="Freihand 90">
                  <a:extLst>
                    <a:ext uri="{FF2B5EF4-FFF2-40B4-BE49-F238E27FC236}">
                      <a16:creationId xmlns:a16="http://schemas.microsoft.com/office/drawing/2014/main" id="{59F7A19D-5B64-46D0-81DB-463DBAE28DBC}"/>
                    </a:ext>
                  </a:extLst>
                </p:cNvPr>
                <p:cNvPicPr/>
                <p:nvPr/>
              </p:nvPicPr>
              <p:blipFill>
                <a:blip r:embed="rId130"/>
                <a:stretch>
                  <a:fillRect/>
                </a:stretch>
              </p:blipFill>
              <p:spPr>
                <a:xfrm>
                  <a:off x="7274379" y="1278642"/>
                  <a:ext cx="277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Freihand 91">
                  <a:extLst>
                    <a:ext uri="{FF2B5EF4-FFF2-40B4-BE49-F238E27FC236}">
                      <a16:creationId xmlns:a16="http://schemas.microsoft.com/office/drawing/2014/main" id="{347A01E1-83B5-4870-BF59-0A05A2E73909}"/>
                    </a:ext>
                  </a:extLst>
                </p14:cNvPr>
                <p14:cNvContentPartPr/>
                <p14:nvPr/>
              </p14:nvContentPartPr>
              <p14:xfrm>
                <a:off x="7724019" y="1291242"/>
                <a:ext cx="176400" cy="197640"/>
              </p14:xfrm>
            </p:contentPart>
          </mc:Choice>
          <mc:Fallback xmlns="">
            <p:pic>
              <p:nvPicPr>
                <p:cNvPr id="92" name="Freihand 91">
                  <a:extLst>
                    <a:ext uri="{FF2B5EF4-FFF2-40B4-BE49-F238E27FC236}">
                      <a16:creationId xmlns:a16="http://schemas.microsoft.com/office/drawing/2014/main" id="{347A01E1-83B5-4870-BF59-0A05A2E73909}"/>
                    </a:ext>
                  </a:extLst>
                </p:cNvPr>
                <p:cNvPicPr/>
                <p:nvPr/>
              </p:nvPicPr>
              <p:blipFill>
                <a:blip r:embed="rId132"/>
                <a:stretch>
                  <a:fillRect/>
                </a:stretch>
              </p:blipFill>
              <p:spPr>
                <a:xfrm>
                  <a:off x="7719699" y="1286922"/>
                  <a:ext cx="185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614FFC3D-4144-4506-B1F6-0A04A841D019}"/>
                    </a:ext>
                  </a:extLst>
                </p14:cNvPr>
                <p14:cNvContentPartPr/>
                <p14:nvPr/>
              </p14:nvContentPartPr>
              <p14:xfrm>
                <a:off x="7913019" y="1192962"/>
                <a:ext cx="267480" cy="230400"/>
              </p14:xfrm>
            </p:contentPart>
          </mc:Choice>
          <mc:Fallback xmlns="">
            <p:pic>
              <p:nvPicPr>
                <p:cNvPr id="93" name="Freihand 92">
                  <a:extLst>
                    <a:ext uri="{FF2B5EF4-FFF2-40B4-BE49-F238E27FC236}">
                      <a16:creationId xmlns:a16="http://schemas.microsoft.com/office/drawing/2014/main" id="{614FFC3D-4144-4506-B1F6-0A04A841D019}"/>
                    </a:ext>
                  </a:extLst>
                </p:cNvPr>
                <p:cNvPicPr/>
                <p:nvPr/>
              </p:nvPicPr>
              <p:blipFill>
                <a:blip r:embed="rId134"/>
                <a:stretch>
                  <a:fillRect/>
                </a:stretch>
              </p:blipFill>
              <p:spPr>
                <a:xfrm>
                  <a:off x="7908699" y="1188642"/>
                  <a:ext cx="2761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90BDDC3F-A182-4853-8000-9CCC08683406}"/>
                    </a:ext>
                  </a:extLst>
                </p14:cNvPr>
                <p14:cNvContentPartPr/>
                <p14:nvPr/>
              </p14:nvContentPartPr>
              <p14:xfrm>
                <a:off x="8098059" y="1204122"/>
                <a:ext cx="65520" cy="52920"/>
              </p14:xfrm>
            </p:contentPart>
          </mc:Choice>
          <mc:Fallback xmlns="">
            <p:pic>
              <p:nvPicPr>
                <p:cNvPr id="94" name="Freihand 93">
                  <a:extLst>
                    <a:ext uri="{FF2B5EF4-FFF2-40B4-BE49-F238E27FC236}">
                      <a16:creationId xmlns:a16="http://schemas.microsoft.com/office/drawing/2014/main" id="{90BDDC3F-A182-4853-8000-9CCC08683406}"/>
                    </a:ext>
                  </a:extLst>
                </p:cNvPr>
                <p:cNvPicPr/>
                <p:nvPr/>
              </p:nvPicPr>
              <p:blipFill>
                <a:blip r:embed="rId136"/>
                <a:stretch>
                  <a:fillRect/>
                </a:stretch>
              </p:blipFill>
              <p:spPr>
                <a:xfrm>
                  <a:off x="8093739" y="1199802"/>
                  <a:ext cx="74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F8F6BB29-A025-474F-8609-074843B5B411}"/>
                    </a:ext>
                  </a:extLst>
                </p14:cNvPr>
                <p14:cNvContentPartPr/>
                <p14:nvPr/>
              </p14:nvContentPartPr>
              <p14:xfrm>
                <a:off x="8170059" y="1128162"/>
                <a:ext cx="315720" cy="372960"/>
              </p14:xfrm>
            </p:contentPart>
          </mc:Choice>
          <mc:Fallback xmlns="">
            <p:pic>
              <p:nvPicPr>
                <p:cNvPr id="95" name="Freihand 94">
                  <a:extLst>
                    <a:ext uri="{FF2B5EF4-FFF2-40B4-BE49-F238E27FC236}">
                      <a16:creationId xmlns:a16="http://schemas.microsoft.com/office/drawing/2014/main" id="{F8F6BB29-A025-474F-8609-074843B5B411}"/>
                    </a:ext>
                  </a:extLst>
                </p:cNvPr>
                <p:cNvPicPr/>
                <p:nvPr/>
              </p:nvPicPr>
              <p:blipFill>
                <a:blip r:embed="rId138"/>
                <a:stretch>
                  <a:fillRect/>
                </a:stretch>
              </p:blipFill>
              <p:spPr>
                <a:xfrm>
                  <a:off x="8165739" y="1123842"/>
                  <a:ext cx="324360" cy="38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72455ACE-DAC9-45D6-960A-401F72E0A1D9}"/>
                  </a:ext>
                </a:extLst>
              </p14:cNvPr>
              <p14:cNvContentPartPr/>
              <p14:nvPr/>
            </p14:nvContentPartPr>
            <p14:xfrm>
              <a:off x="826779" y="2360442"/>
              <a:ext cx="178920" cy="38880"/>
            </p14:xfrm>
          </p:contentPart>
        </mc:Choice>
        <mc:Fallback xmlns="">
          <p:pic>
            <p:nvPicPr>
              <p:cNvPr id="97" name="Freihand 96">
                <a:extLst>
                  <a:ext uri="{FF2B5EF4-FFF2-40B4-BE49-F238E27FC236}">
                    <a16:creationId xmlns:a16="http://schemas.microsoft.com/office/drawing/2014/main" id="{72455ACE-DAC9-45D6-960A-401F72E0A1D9}"/>
                  </a:ext>
                </a:extLst>
              </p:cNvPr>
              <p:cNvPicPr/>
              <p:nvPr/>
            </p:nvPicPr>
            <p:blipFill>
              <a:blip r:embed="rId140"/>
              <a:stretch>
                <a:fillRect/>
              </a:stretch>
            </p:blipFill>
            <p:spPr>
              <a:xfrm>
                <a:off x="822459" y="2356122"/>
                <a:ext cx="187560" cy="47520"/>
              </a:xfrm>
              <a:prstGeom prst="rect">
                <a:avLst/>
              </a:prstGeom>
            </p:spPr>
          </p:pic>
        </mc:Fallback>
      </mc:AlternateContent>
      <p:grpSp>
        <p:nvGrpSpPr>
          <p:cNvPr id="127" name="Gruppieren 126">
            <a:extLst>
              <a:ext uri="{FF2B5EF4-FFF2-40B4-BE49-F238E27FC236}">
                <a16:creationId xmlns:a16="http://schemas.microsoft.com/office/drawing/2014/main" id="{7D9C0E9C-9A24-4519-90CC-E954FAE08575}"/>
              </a:ext>
            </a:extLst>
          </p:cNvPr>
          <p:cNvGrpSpPr/>
          <p:nvPr/>
        </p:nvGrpSpPr>
        <p:grpSpPr>
          <a:xfrm>
            <a:off x="95979" y="1302402"/>
            <a:ext cx="4083480" cy="2766960"/>
            <a:chOff x="95979" y="1302402"/>
            <a:chExt cx="4083480" cy="2766960"/>
          </a:xfrm>
        </p:grpSpPr>
        <mc:AlternateContent xmlns:mc="http://schemas.openxmlformats.org/markup-compatibility/2006" xmlns:p14="http://schemas.microsoft.com/office/powerpoint/2010/main">
          <mc:Choice Requires="p14">
            <p:contentPart p14:bwMode="auto" r:id="rId141">
              <p14:nvContentPartPr>
                <p14:cNvPr id="98" name="Freihand 97">
                  <a:extLst>
                    <a:ext uri="{FF2B5EF4-FFF2-40B4-BE49-F238E27FC236}">
                      <a16:creationId xmlns:a16="http://schemas.microsoft.com/office/drawing/2014/main" id="{553B0629-1A1D-4441-8F4E-3B568F24A0C1}"/>
                    </a:ext>
                  </a:extLst>
                </p14:cNvPr>
                <p14:cNvContentPartPr/>
                <p14:nvPr/>
              </p14:nvContentPartPr>
              <p14:xfrm>
                <a:off x="95979" y="2276922"/>
                <a:ext cx="65160" cy="87120"/>
              </p14:xfrm>
            </p:contentPart>
          </mc:Choice>
          <mc:Fallback xmlns="">
            <p:pic>
              <p:nvPicPr>
                <p:cNvPr id="98" name="Freihand 97">
                  <a:extLst>
                    <a:ext uri="{FF2B5EF4-FFF2-40B4-BE49-F238E27FC236}">
                      <a16:creationId xmlns:a16="http://schemas.microsoft.com/office/drawing/2014/main" id="{553B0629-1A1D-4441-8F4E-3B568F24A0C1}"/>
                    </a:ext>
                  </a:extLst>
                </p:cNvPr>
                <p:cNvPicPr/>
                <p:nvPr/>
              </p:nvPicPr>
              <p:blipFill>
                <a:blip r:embed="rId142"/>
                <a:stretch>
                  <a:fillRect/>
                </a:stretch>
              </p:blipFill>
              <p:spPr>
                <a:xfrm>
                  <a:off x="91659" y="2272602"/>
                  <a:ext cx="73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Freihand 98">
                  <a:extLst>
                    <a:ext uri="{FF2B5EF4-FFF2-40B4-BE49-F238E27FC236}">
                      <a16:creationId xmlns:a16="http://schemas.microsoft.com/office/drawing/2014/main" id="{357D5389-BACF-4915-A511-7249C4D34EFB}"/>
                    </a:ext>
                  </a:extLst>
                </p14:cNvPr>
                <p14:cNvContentPartPr/>
                <p14:nvPr/>
              </p14:nvContentPartPr>
              <p14:xfrm>
                <a:off x="138459" y="2350002"/>
                <a:ext cx="75600" cy="44280"/>
              </p14:xfrm>
            </p:contentPart>
          </mc:Choice>
          <mc:Fallback xmlns="">
            <p:pic>
              <p:nvPicPr>
                <p:cNvPr id="99" name="Freihand 98">
                  <a:extLst>
                    <a:ext uri="{FF2B5EF4-FFF2-40B4-BE49-F238E27FC236}">
                      <a16:creationId xmlns:a16="http://schemas.microsoft.com/office/drawing/2014/main" id="{357D5389-BACF-4915-A511-7249C4D34EFB}"/>
                    </a:ext>
                  </a:extLst>
                </p:cNvPr>
                <p:cNvPicPr/>
                <p:nvPr/>
              </p:nvPicPr>
              <p:blipFill>
                <a:blip r:embed="rId144"/>
                <a:stretch>
                  <a:fillRect/>
                </a:stretch>
              </p:blipFill>
              <p:spPr>
                <a:xfrm>
                  <a:off x="134139" y="2345682"/>
                  <a:ext cx="84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0" name="Freihand 99">
                  <a:extLst>
                    <a:ext uri="{FF2B5EF4-FFF2-40B4-BE49-F238E27FC236}">
                      <a16:creationId xmlns:a16="http://schemas.microsoft.com/office/drawing/2014/main" id="{DA9CB7A2-F1F8-4C3F-8224-0FBFFBF55CC5}"/>
                    </a:ext>
                  </a:extLst>
                </p14:cNvPr>
                <p14:cNvContentPartPr/>
                <p14:nvPr/>
              </p14:nvContentPartPr>
              <p14:xfrm>
                <a:off x="282459" y="2256042"/>
                <a:ext cx="15480" cy="100440"/>
              </p14:xfrm>
            </p:contentPart>
          </mc:Choice>
          <mc:Fallback xmlns="">
            <p:pic>
              <p:nvPicPr>
                <p:cNvPr id="100" name="Freihand 99">
                  <a:extLst>
                    <a:ext uri="{FF2B5EF4-FFF2-40B4-BE49-F238E27FC236}">
                      <a16:creationId xmlns:a16="http://schemas.microsoft.com/office/drawing/2014/main" id="{DA9CB7A2-F1F8-4C3F-8224-0FBFFBF55CC5}"/>
                    </a:ext>
                  </a:extLst>
                </p:cNvPr>
                <p:cNvPicPr/>
                <p:nvPr/>
              </p:nvPicPr>
              <p:blipFill>
                <a:blip r:embed="rId146"/>
                <a:stretch>
                  <a:fillRect/>
                </a:stretch>
              </p:blipFill>
              <p:spPr>
                <a:xfrm>
                  <a:off x="278139" y="2251722"/>
                  <a:ext cx="24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Freihand 100">
                  <a:extLst>
                    <a:ext uri="{FF2B5EF4-FFF2-40B4-BE49-F238E27FC236}">
                      <a16:creationId xmlns:a16="http://schemas.microsoft.com/office/drawing/2014/main" id="{51C2B8E6-C1E8-44E4-B7D0-8D447CC983B0}"/>
                    </a:ext>
                  </a:extLst>
                </p14:cNvPr>
                <p14:cNvContentPartPr/>
                <p14:nvPr/>
              </p14:nvContentPartPr>
              <p14:xfrm>
                <a:off x="239259" y="2311122"/>
                <a:ext cx="84960" cy="1800"/>
              </p14:xfrm>
            </p:contentPart>
          </mc:Choice>
          <mc:Fallback xmlns="">
            <p:pic>
              <p:nvPicPr>
                <p:cNvPr id="101" name="Freihand 100">
                  <a:extLst>
                    <a:ext uri="{FF2B5EF4-FFF2-40B4-BE49-F238E27FC236}">
                      <a16:creationId xmlns:a16="http://schemas.microsoft.com/office/drawing/2014/main" id="{51C2B8E6-C1E8-44E4-B7D0-8D447CC983B0}"/>
                    </a:ext>
                  </a:extLst>
                </p:cNvPr>
                <p:cNvPicPr/>
                <p:nvPr/>
              </p:nvPicPr>
              <p:blipFill>
                <a:blip r:embed="rId148"/>
                <a:stretch>
                  <a:fillRect/>
                </a:stretch>
              </p:blipFill>
              <p:spPr>
                <a:xfrm>
                  <a:off x="234939" y="2306802"/>
                  <a:ext cx="93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Freihand 101">
                  <a:extLst>
                    <a:ext uri="{FF2B5EF4-FFF2-40B4-BE49-F238E27FC236}">
                      <a16:creationId xmlns:a16="http://schemas.microsoft.com/office/drawing/2014/main" id="{5966F2D6-432B-42A2-B73C-20703706B9C3}"/>
                    </a:ext>
                  </a:extLst>
                </p14:cNvPr>
                <p14:cNvContentPartPr/>
                <p14:nvPr/>
              </p14:nvContentPartPr>
              <p14:xfrm>
                <a:off x="359139" y="2243442"/>
                <a:ext cx="7200" cy="93960"/>
              </p14:xfrm>
            </p:contentPart>
          </mc:Choice>
          <mc:Fallback xmlns="">
            <p:pic>
              <p:nvPicPr>
                <p:cNvPr id="102" name="Freihand 101">
                  <a:extLst>
                    <a:ext uri="{FF2B5EF4-FFF2-40B4-BE49-F238E27FC236}">
                      <a16:creationId xmlns:a16="http://schemas.microsoft.com/office/drawing/2014/main" id="{5966F2D6-432B-42A2-B73C-20703706B9C3}"/>
                    </a:ext>
                  </a:extLst>
                </p:cNvPr>
                <p:cNvPicPr/>
                <p:nvPr/>
              </p:nvPicPr>
              <p:blipFill>
                <a:blip r:embed="rId150"/>
                <a:stretch>
                  <a:fillRect/>
                </a:stretch>
              </p:blipFill>
              <p:spPr>
                <a:xfrm>
                  <a:off x="354819" y="2239122"/>
                  <a:ext cx="15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Freihand 102">
                  <a:extLst>
                    <a:ext uri="{FF2B5EF4-FFF2-40B4-BE49-F238E27FC236}">
                      <a16:creationId xmlns:a16="http://schemas.microsoft.com/office/drawing/2014/main" id="{21D48C1E-AAA8-4E05-8144-1E72B61314F3}"/>
                    </a:ext>
                  </a:extLst>
                </p14:cNvPr>
                <p14:cNvContentPartPr/>
                <p14:nvPr/>
              </p14:nvContentPartPr>
              <p14:xfrm>
                <a:off x="308739" y="2229762"/>
                <a:ext cx="109440" cy="119880"/>
              </p14:xfrm>
            </p:contentPart>
          </mc:Choice>
          <mc:Fallback xmlns="">
            <p:pic>
              <p:nvPicPr>
                <p:cNvPr id="103" name="Freihand 102">
                  <a:extLst>
                    <a:ext uri="{FF2B5EF4-FFF2-40B4-BE49-F238E27FC236}">
                      <a16:creationId xmlns:a16="http://schemas.microsoft.com/office/drawing/2014/main" id="{21D48C1E-AAA8-4E05-8144-1E72B61314F3}"/>
                    </a:ext>
                  </a:extLst>
                </p:cNvPr>
                <p:cNvPicPr/>
                <p:nvPr/>
              </p:nvPicPr>
              <p:blipFill>
                <a:blip r:embed="rId152"/>
                <a:stretch>
                  <a:fillRect/>
                </a:stretch>
              </p:blipFill>
              <p:spPr>
                <a:xfrm>
                  <a:off x="304419" y="2225442"/>
                  <a:ext cx="118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Freihand 103">
                  <a:extLst>
                    <a:ext uri="{FF2B5EF4-FFF2-40B4-BE49-F238E27FC236}">
                      <a16:creationId xmlns:a16="http://schemas.microsoft.com/office/drawing/2014/main" id="{E14CC01A-7857-44B6-A3E5-4232B90C422C}"/>
                    </a:ext>
                  </a:extLst>
                </p14:cNvPr>
                <p14:cNvContentPartPr/>
                <p14:nvPr/>
              </p14:nvContentPartPr>
              <p14:xfrm>
                <a:off x="417099" y="2197722"/>
                <a:ext cx="45000" cy="142920"/>
              </p14:xfrm>
            </p:contentPart>
          </mc:Choice>
          <mc:Fallback xmlns="">
            <p:pic>
              <p:nvPicPr>
                <p:cNvPr id="104" name="Freihand 103">
                  <a:extLst>
                    <a:ext uri="{FF2B5EF4-FFF2-40B4-BE49-F238E27FC236}">
                      <a16:creationId xmlns:a16="http://schemas.microsoft.com/office/drawing/2014/main" id="{E14CC01A-7857-44B6-A3E5-4232B90C422C}"/>
                    </a:ext>
                  </a:extLst>
                </p:cNvPr>
                <p:cNvPicPr/>
                <p:nvPr/>
              </p:nvPicPr>
              <p:blipFill>
                <a:blip r:embed="rId154"/>
                <a:stretch>
                  <a:fillRect/>
                </a:stretch>
              </p:blipFill>
              <p:spPr>
                <a:xfrm>
                  <a:off x="412779" y="2193402"/>
                  <a:ext cx="5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Freihand 104">
                  <a:extLst>
                    <a:ext uri="{FF2B5EF4-FFF2-40B4-BE49-F238E27FC236}">
                      <a16:creationId xmlns:a16="http://schemas.microsoft.com/office/drawing/2014/main" id="{CC2F1854-B1E7-4F1F-8931-D952488154D7}"/>
                    </a:ext>
                  </a:extLst>
                </p14:cNvPr>
                <p14:cNvContentPartPr/>
                <p14:nvPr/>
              </p14:nvContentPartPr>
              <p14:xfrm>
                <a:off x="480099" y="2199522"/>
                <a:ext cx="39960" cy="129960"/>
              </p14:xfrm>
            </p:contentPart>
          </mc:Choice>
          <mc:Fallback xmlns="">
            <p:pic>
              <p:nvPicPr>
                <p:cNvPr id="105" name="Freihand 104">
                  <a:extLst>
                    <a:ext uri="{FF2B5EF4-FFF2-40B4-BE49-F238E27FC236}">
                      <a16:creationId xmlns:a16="http://schemas.microsoft.com/office/drawing/2014/main" id="{CC2F1854-B1E7-4F1F-8931-D952488154D7}"/>
                    </a:ext>
                  </a:extLst>
                </p:cNvPr>
                <p:cNvPicPr/>
                <p:nvPr/>
              </p:nvPicPr>
              <p:blipFill>
                <a:blip r:embed="rId156"/>
                <a:stretch>
                  <a:fillRect/>
                </a:stretch>
              </p:blipFill>
              <p:spPr>
                <a:xfrm>
                  <a:off x="475779" y="2195202"/>
                  <a:ext cx="48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64A5C081-ADC7-4A13-A575-995A6779A70C}"/>
                    </a:ext>
                  </a:extLst>
                </p14:cNvPr>
                <p14:cNvContentPartPr/>
                <p14:nvPr/>
              </p14:nvContentPartPr>
              <p14:xfrm>
                <a:off x="499179" y="2298162"/>
                <a:ext cx="79920" cy="73440"/>
              </p14:xfrm>
            </p:contentPart>
          </mc:Choice>
          <mc:Fallback xmlns="">
            <p:pic>
              <p:nvPicPr>
                <p:cNvPr id="106" name="Freihand 105">
                  <a:extLst>
                    <a:ext uri="{FF2B5EF4-FFF2-40B4-BE49-F238E27FC236}">
                      <a16:creationId xmlns:a16="http://schemas.microsoft.com/office/drawing/2014/main" id="{64A5C081-ADC7-4A13-A575-995A6779A70C}"/>
                    </a:ext>
                  </a:extLst>
                </p:cNvPr>
                <p:cNvPicPr/>
                <p:nvPr/>
              </p:nvPicPr>
              <p:blipFill>
                <a:blip r:embed="rId158"/>
                <a:stretch>
                  <a:fillRect/>
                </a:stretch>
              </p:blipFill>
              <p:spPr>
                <a:xfrm>
                  <a:off x="494859" y="2293842"/>
                  <a:ext cx="88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E95645D0-F75E-483B-A66E-007252D200C7}"/>
                    </a:ext>
                  </a:extLst>
                </p14:cNvPr>
                <p14:cNvContentPartPr/>
                <p14:nvPr/>
              </p14:nvContentPartPr>
              <p14:xfrm>
                <a:off x="566859" y="2192322"/>
                <a:ext cx="60840" cy="199440"/>
              </p14:xfrm>
            </p:contentPart>
          </mc:Choice>
          <mc:Fallback xmlns="">
            <p:pic>
              <p:nvPicPr>
                <p:cNvPr id="107" name="Freihand 106">
                  <a:extLst>
                    <a:ext uri="{FF2B5EF4-FFF2-40B4-BE49-F238E27FC236}">
                      <a16:creationId xmlns:a16="http://schemas.microsoft.com/office/drawing/2014/main" id="{E95645D0-F75E-483B-A66E-007252D200C7}"/>
                    </a:ext>
                  </a:extLst>
                </p:cNvPr>
                <p:cNvPicPr/>
                <p:nvPr/>
              </p:nvPicPr>
              <p:blipFill>
                <a:blip r:embed="rId160"/>
                <a:stretch>
                  <a:fillRect/>
                </a:stretch>
              </p:blipFill>
              <p:spPr>
                <a:xfrm>
                  <a:off x="562539" y="2188002"/>
                  <a:ext cx="69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1A9788C1-BC20-4D29-A34F-388C7FB232EB}"/>
                    </a:ext>
                  </a:extLst>
                </p14:cNvPr>
                <p14:cNvContentPartPr/>
                <p14:nvPr/>
              </p14:nvContentPartPr>
              <p14:xfrm>
                <a:off x="689619" y="2251002"/>
                <a:ext cx="2160" cy="109080"/>
              </p14:xfrm>
            </p:contentPart>
          </mc:Choice>
          <mc:Fallback xmlns="">
            <p:pic>
              <p:nvPicPr>
                <p:cNvPr id="108" name="Freihand 107">
                  <a:extLst>
                    <a:ext uri="{FF2B5EF4-FFF2-40B4-BE49-F238E27FC236}">
                      <a16:creationId xmlns:a16="http://schemas.microsoft.com/office/drawing/2014/main" id="{1A9788C1-BC20-4D29-A34F-388C7FB232EB}"/>
                    </a:ext>
                  </a:extLst>
                </p:cNvPr>
                <p:cNvPicPr/>
                <p:nvPr/>
              </p:nvPicPr>
              <p:blipFill>
                <a:blip r:embed="rId162"/>
                <a:stretch>
                  <a:fillRect/>
                </a:stretch>
              </p:blipFill>
              <p:spPr>
                <a:xfrm>
                  <a:off x="685299" y="2246682"/>
                  <a:ext cx="10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3F7862F8-BF55-4792-8D50-37A971B9F5C0}"/>
                    </a:ext>
                  </a:extLst>
                </p14:cNvPr>
                <p14:cNvContentPartPr/>
                <p14:nvPr/>
              </p14:nvContentPartPr>
              <p14:xfrm>
                <a:off x="648219" y="2287362"/>
                <a:ext cx="92160" cy="17640"/>
              </p14:xfrm>
            </p:contentPart>
          </mc:Choice>
          <mc:Fallback xmlns="">
            <p:pic>
              <p:nvPicPr>
                <p:cNvPr id="109" name="Freihand 108">
                  <a:extLst>
                    <a:ext uri="{FF2B5EF4-FFF2-40B4-BE49-F238E27FC236}">
                      <a16:creationId xmlns:a16="http://schemas.microsoft.com/office/drawing/2014/main" id="{3F7862F8-BF55-4792-8D50-37A971B9F5C0}"/>
                    </a:ext>
                  </a:extLst>
                </p:cNvPr>
                <p:cNvPicPr/>
                <p:nvPr/>
              </p:nvPicPr>
              <p:blipFill>
                <a:blip r:embed="rId164"/>
                <a:stretch>
                  <a:fillRect/>
                </a:stretch>
              </p:blipFill>
              <p:spPr>
                <a:xfrm>
                  <a:off x="643899" y="2283042"/>
                  <a:ext cx="100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065D905E-4C84-4723-9111-F92C37898A8F}"/>
                    </a:ext>
                  </a:extLst>
                </p14:cNvPr>
                <p14:cNvContentPartPr/>
                <p14:nvPr/>
              </p14:nvContentPartPr>
              <p14:xfrm>
                <a:off x="715899" y="2237322"/>
                <a:ext cx="84600" cy="151200"/>
              </p14:xfrm>
            </p:contentPart>
          </mc:Choice>
          <mc:Fallback xmlns="">
            <p:pic>
              <p:nvPicPr>
                <p:cNvPr id="110" name="Freihand 109">
                  <a:extLst>
                    <a:ext uri="{FF2B5EF4-FFF2-40B4-BE49-F238E27FC236}">
                      <a16:creationId xmlns:a16="http://schemas.microsoft.com/office/drawing/2014/main" id="{065D905E-4C84-4723-9111-F92C37898A8F}"/>
                    </a:ext>
                  </a:extLst>
                </p:cNvPr>
                <p:cNvPicPr/>
                <p:nvPr/>
              </p:nvPicPr>
              <p:blipFill>
                <a:blip r:embed="rId166"/>
                <a:stretch>
                  <a:fillRect/>
                </a:stretch>
              </p:blipFill>
              <p:spPr>
                <a:xfrm>
                  <a:off x="711579" y="2233002"/>
                  <a:ext cx="93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Freihand 111">
                  <a:extLst>
                    <a:ext uri="{FF2B5EF4-FFF2-40B4-BE49-F238E27FC236}">
                      <a16:creationId xmlns:a16="http://schemas.microsoft.com/office/drawing/2014/main" id="{FFE4297E-E590-45B3-A041-0BFEDA9CFD3C}"/>
                    </a:ext>
                  </a:extLst>
                </p14:cNvPr>
                <p14:cNvContentPartPr/>
                <p14:nvPr/>
              </p14:nvContentPartPr>
              <p14:xfrm>
                <a:off x="931179" y="1302402"/>
                <a:ext cx="3248280" cy="1069560"/>
              </p14:xfrm>
            </p:contentPart>
          </mc:Choice>
          <mc:Fallback xmlns="">
            <p:pic>
              <p:nvPicPr>
                <p:cNvPr id="112" name="Freihand 111">
                  <a:extLst>
                    <a:ext uri="{FF2B5EF4-FFF2-40B4-BE49-F238E27FC236}">
                      <a16:creationId xmlns:a16="http://schemas.microsoft.com/office/drawing/2014/main" id="{FFE4297E-E590-45B3-A041-0BFEDA9CFD3C}"/>
                    </a:ext>
                  </a:extLst>
                </p:cNvPr>
                <p:cNvPicPr/>
                <p:nvPr/>
              </p:nvPicPr>
              <p:blipFill>
                <a:blip r:embed="rId168"/>
                <a:stretch>
                  <a:fillRect/>
                </a:stretch>
              </p:blipFill>
              <p:spPr>
                <a:xfrm>
                  <a:off x="926859" y="1298082"/>
                  <a:ext cx="3256920" cy="1078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 name="Freihand 113">
                  <a:extLst>
                    <a:ext uri="{FF2B5EF4-FFF2-40B4-BE49-F238E27FC236}">
                      <a16:creationId xmlns:a16="http://schemas.microsoft.com/office/drawing/2014/main" id="{285C2658-1833-4AA7-951D-28B91201A175}"/>
                    </a:ext>
                  </a:extLst>
                </p14:cNvPr>
                <p14:cNvContentPartPr/>
                <p14:nvPr/>
              </p14:nvContentPartPr>
              <p14:xfrm>
                <a:off x="3533979" y="1519842"/>
                <a:ext cx="18360" cy="134640"/>
              </p14:xfrm>
            </p:contentPart>
          </mc:Choice>
          <mc:Fallback xmlns="">
            <p:pic>
              <p:nvPicPr>
                <p:cNvPr id="114" name="Freihand 113">
                  <a:extLst>
                    <a:ext uri="{FF2B5EF4-FFF2-40B4-BE49-F238E27FC236}">
                      <a16:creationId xmlns:a16="http://schemas.microsoft.com/office/drawing/2014/main" id="{285C2658-1833-4AA7-951D-28B91201A175}"/>
                    </a:ext>
                  </a:extLst>
                </p:cNvPr>
                <p:cNvPicPr/>
                <p:nvPr/>
              </p:nvPicPr>
              <p:blipFill>
                <a:blip r:embed="rId170"/>
                <a:stretch>
                  <a:fillRect/>
                </a:stretch>
              </p:blipFill>
              <p:spPr>
                <a:xfrm>
                  <a:off x="3529659" y="1515522"/>
                  <a:ext cx="27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 name="Freihand 114">
                  <a:extLst>
                    <a:ext uri="{FF2B5EF4-FFF2-40B4-BE49-F238E27FC236}">
                      <a16:creationId xmlns:a16="http://schemas.microsoft.com/office/drawing/2014/main" id="{47E166B3-770D-4F4E-9AAA-5EAF7573570E}"/>
                    </a:ext>
                  </a:extLst>
                </p14:cNvPr>
                <p14:cNvContentPartPr/>
                <p14:nvPr/>
              </p14:nvContentPartPr>
              <p14:xfrm>
                <a:off x="3592659" y="1895322"/>
                <a:ext cx="11160" cy="119520"/>
              </p14:xfrm>
            </p:contentPart>
          </mc:Choice>
          <mc:Fallback xmlns="">
            <p:pic>
              <p:nvPicPr>
                <p:cNvPr id="115" name="Freihand 114">
                  <a:extLst>
                    <a:ext uri="{FF2B5EF4-FFF2-40B4-BE49-F238E27FC236}">
                      <a16:creationId xmlns:a16="http://schemas.microsoft.com/office/drawing/2014/main" id="{47E166B3-770D-4F4E-9AAA-5EAF7573570E}"/>
                    </a:ext>
                  </a:extLst>
                </p:cNvPr>
                <p:cNvPicPr/>
                <p:nvPr/>
              </p:nvPicPr>
              <p:blipFill>
                <a:blip r:embed="rId172"/>
                <a:stretch>
                  <a:fillRect/>
                </a:stretch>
              </p:blipFill>
              <p:spPr>
                <a:xfrm>
                  <a:off x="3588339" y="1891002"/>
                  <a:ext cx="19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6" name="Freihand 115">
                  <a:extLst>
                    <a:ext uri="{FF2B5EF4-FFF2-40B4-BE49-F238E27FC236}">
                      <a16:creationId xmlns:a16="http://schemas.microsoft.com/office/drawing/2014/main" id="{4E4CC355-88ED-40ED-8FBF-9736B6CCDC38}"/>
                    </a:ext>
                  </a:extLst>
                </p14:cNvPr>
                <p14:cNvContentPartPr/>
                <p14:nvPr/>
              </p14:nvContentPartPr>
              <p14:xfrm>
                <a:off x="3589059" y="2248842"/>
                <a:ext cx="40680" cy="988920"/>
              </p14:xfrm>
            </p:contentPart>
          </mc:Choice>
          <mc:Fallback xmlns="">
            <p:pic>
              <p:nvPicPr>
                <p:cNvPr id="116" name="Freihand 115">
                  <a:extLst>
                    <a:ext uri="{FF2B5EF4-FFF2-40B4-BE49-F238E27FC236}">
                      <a16:creationId xmlns:a16="http://schemas.microsoft.com/office/drawing/2014/main" id="{4E4CC355-88ED-40ED-8FBF-9736B6CCDC38}"/>
                    </a:ext>
                  </a:extLst>
                </p:cNvPr>
                <p:cNvPicPr/>
                <p:nvPr/>
              </p:nvPicPr>
              <p:blipFill>
                <a:blip r:embed="rId174"/>
                <a:stretch>
                  <a:fillRect/>
                </a:stretch>
              </p:blipFill>
              <p:spPr>
                <a:xfrm>
                  <a:off x="3584739" y="2244522"/>
                  <a:ext cx="49320" cy="997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Freihand 116">
                  <a:extLst>
                    <a:ext uri="{FF2B5EF4-FFF2-40B4-BE49-F238E27FC236}">
                      <a16:creationId xmlns:a16="http://schemas.microsoft.com/office/drawing/2014/main" id="{B3BC3B80-5011-443D-B085-C9F57CF45AB2}"/>
                    </a:ext>
                  </a:extLst>
                </p14:cNvPr>
                <p14:cNvContentPartPr/>
                <p14:nvPr/>
              </p14:nvContentPartPr>
              <p14:xfrm>
                <a:off x="3446139" y="3435042"/>
                <a:ext cx="114480" cy="62640"/>
              </p14:xfrm>
            </p:contentPart>
          </mc:Choice>
          <mc:Fallback xmlns="">
            <p:pic>
              <p:nvPicPr>
                <p:cNvPr id="117" name="Freihand 116">
                  <a:extLst>
                    <a:ext uri="{FF2B5EF4-FFF2-40B4-BE49-F238E27FC236}">
                      <a16:creationId xmlns:a16="http://schemas.microsoft.com/office/drawing/2014/main" id="{B3BC3B80-5011-443D-B085-C9F57CF45AB2}"/>
                    </a:ext>
                  </a:extLst>
                </p:cNvPr>
                <p:cNvPicPr/>
                <p:nvPr/>
              </p:nvPicPr>
              <p:blipFill>
                <a:blip r:embed="rId176"/>
                <a:stretch>
                  <a:fillRect/>
                </a:stretch>
              </p:blipFill>
              <p:spPr>
                <a:xfrm>
                  <a:off x="3441819" y="3430722"/>
                  <a:ext cx="123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Freihand 117">
                  <a:extLst>
                    <a:ext uri="{FF2B5EF4-FFF2-40B4-BE49-F238E27FC236}">
                      <a16:creationId xmlns:a16="http://schemas.microsoft.com/office/drawing/2014/main" id="{B2F074FE-5D40-4AC7-A36C-E637F1EAA611}"/>
                    </a:ext>
                  </a:extLst>
                </p14:cNvPr>
                <p14:cNvContentPartPr/>
                <p14:nvPr/>
              </p14:nvContentPartPr>
              <p14:xfrm>
                <a:off x="3508419" y="3442962"/>
                <a:ext cx="73080" cy="196200"/>
              </p14:xfrm>
            </p:contentPart>
          </mc:Choice>
          <mc:Fallback xmlns="">
            <p:pic>
              <p:nvPicPr>
                <p:cNvPr id="118" name="Freihand 117">
                  <a:extLst>
                    <a:ext uri="{FF2B5EF4-FFF2-40B4-BE49-F238E27FC236}">
                      <a16:creationId xmlns:a16="http://schemas.microsoft.com/office/drawing/2014/main" id="{B2F074FE-5D40-4AC7-A36C-E637F1EAA611}"/>
                    </a:ext>
                  </a:extLst>
                </p:cNvPr>
                <p:cNvPicPr/>
                <p:nvPr/>
              </p:nvPicPr>
              <p:blipFill>
                <a:blip r:embed="rId178"/>
                <a:stretch>
                  <a:fillRect/>
                </a:stretch>
              </p:blipFill>
              <p:spPr>
                <a:xfrm>
                  <a:off x="3504099" y="3438642"/>
                  <a:ext cx="81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Freihand 118">
                  <a:extLst>
                    <a:ext uri="{FF2B5EF4-FFF2-40B4-BE49-F238E27FC236}">
                      <a16:creationId xmlns:a16="http://schemas.microsoft.com/office/drawing/2014/main" id="{1F70644E-2FF1-47F2-BD2A-182B24354813}"/>
                    </a:ext>
                  </a:extLst>
                </p14:cNvPr>
                <p14:cNvContentPartPr/>
                <p14:nvPr/>
              </p14:nvContentPartPr>
              <p14:xfrm>
                <a:off x="3617859" y="3366282"/>
                <a:ext cx="83520" cy="194040"/>
              </p14:xfrm>
            </p:contentPart>
          </mc:Choice>
          <mc:Fallback xmlns="">
            <p:pic>
              <p:nvPicPr>
                <p:cNvPr id="119" name="Freihand 118">
                  <a:extLst>
                    <a:ext uri="{FF2B5EF4-FFF2-40B4-BE49-F238E27FC236}">
                      <a16:creationId xmlns:a16="http://schemas.microsoft.com/office/drawing/2014/main" id="{1F70644E-2FF1-47F2-BD2A-182B24354813}"/>
                    </a:ext>
                  </a:extLst>
                </p:cNvPr>
                <p:cNvPicPr/>
                <p:nvPr/>
              </p:nvPicPr>
              <p:blipFill>
                <a:blip r:embed="rId180"/>
                <a:stretch>
                  <a:fillRect/>
                </a:stretch>
              </p:blipFill>
              <p:spPr>
                <a:xfrm>
                  <a:off x="3613539" y="3361962"/>
                  <a:ext cx="92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Freihand 119">
                  <a:extLst>
                    <a:ext uri="{FF2B5EF4-FFF2-40B4-BE49-F238E27FC236}">
                      <a16:creationId xmlns:a16="http://schemas.microsoft.com/office/drawing/2014/main" id="{42167807-D6F8-48E6-9DBC-D0FB18221E5B}"/>
                    </a:ext>
                  </a:extLst>
                </p14:cNvPr>
                <p14:cNvContentPartPr/>
                <p14:nvPr/>
              </p14:nvContentPartPr>
              <p14:xfrm>
                <a:off x="3725859" y="3361962"/>
                <a:ext cx="81360" cy="182880"/>
              </p14:xfrm>
            </p:contentPart>
          </mc:Choice>
          <mc:Fallback xmlns="">
            <p:pic>
              <p:nvPicPr>
                <p:cNvPr id="120" name="Freihand 119">
                  <a:extLst>
                    <a:ext uri="{FF2B5EF4-FFF2-40B4-BE49-F238E27FC236}">
                      <a16:creationId xmlns:a16="http://schemas.microsoft.com/office/drawing/2014/main" id="{42167807-D6F8-48E6-9DBC-D0FB18221E5B}"/>
                    </a:ext>
                  </a:extLst>
                </p:cNvPr>
                <p:cNvPicPr/>
                <p:nvPr/>
              </p:nvPicPr>
              <p:blipFill>
                <a:blip r:embed="rId182"/>
                <a:stretch>
                  <a:fillRect/>
                </a:stretch>
              </p:blipFill>
              <p:spPr>
                <a:xfrm>
                  <a:off x="3721539" y="3357642"/>
                  <a:ext cx="90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Freihand 120">
                  <a:extLst>
                    <a:ext uri="{FF2B5EF4-FFF2-40B4-BE49-F238E27FC236}">
                      <a16:creationId xmlns:a16="http://schemas.microsoft.com/office/drawing/2014/main" id="{30854450-4F6A-4B87-9182-C4A7A93F7676}"/>
                    </a:ext>
                  </a:extLst>
                </p14:cNvPr>
                <p14:cNvContentPartPr/>
                <p14:nvPr/>
              </p14:nvContentPartPr>
              <p14:xfrm>
                <a:off x="3572139" y="3345762"/>
                <a:ext cx="71640" cy="116640"/>
              </p14:xfrm>
            </p:contentPart>
          </mc:Choice>
          <mc:Fallback xmlns="">
            <p:pic>
              <p:nvPicPr>
                <p:cNvPr id="121" name="Freihand 120">
                  <a:extLst>
                    <a:ext uri="{FF2B5EF4-FFF2-40B4-BE49-F238E27FC236}">
                      <a16:creationId xmlns:a16="http://schemas.microsoft.com/office/drawing/2014/main" id="{30854450-4F6A-4B87-9182-C4A7A93F7676}"/>
                    </a:ext>
                  </a:extLst>
                </p:cNvPr>
                <p:cNvPicPr/>
                <p:nvPr/>
              </p:nvPicPr>
              <p:blipFill>
                <a:blip r:embed="rId184"/>
                <a:stretch>
                  <a:fillRect/>
                </a:stretch>
              </p:blipFill>
              <p:spPr>
                <a:xfrm>
                  <a:off x="3567819" y="3341442"/>
                  <a:ext cx="80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2" name="Freihand 121">
                  <a:extLst>
                    <a:ext uri="{FF2B5EF4-FFF2-40B4-BE49-F238E27FC236}">
                      <a16:creationId xmlns:a16="http://schemas.microsoft.com/office/drawing/2014/main" id="{C14F4AF1-6B30-4B09-83CA-A2DC26FC553B}"/>
                    </a:ext>
                  </a:extLst>
                </p14:cNvPr>
                <p14:cNvContentPartPr/>
                <p14:nvPr/>
              </p14:nvContentPartPr>
              <p14:xfrm>
                <a:off x="3795699" y="3509922"/>
                <a:ext cx="91440" cy="89280"/>
              </p14:xfrm>
            </p:contentPart>
          </mc:Choice>
          <mc:Fallback xmlns="">
            <p:pic>
              <p:nvPicPr>
                <p:cNvPr id="122" name="Freihand 121">
                  <a:extLst>
                    <a:ext uri="{FF2B5EF4-FFF2-40B4-BE49-F238E27FC236}">
                      <a16:creationId xmlns:a16="http://schemas.microsoft.com/office/drawing/2014/main" id="{C14F4AF1-6B30-4B09-83CA-A2DC26FC553B}"/>
                    </a:ext>
                  </a:extLst>
                </p:cNvPr>
                <p:cNvPicPr/>
                <p:nvPr/>
              </p:nvPicPr>
              <p:blipFill>
                <a:blip r:embed="rId186"/>
                <a:stretch>
                  <a:fillRect/>
                </a:stretch>
              </p:blipFill>
              <p:spPr>
                <a:xfrm>
                  <a:off x="3791379" y="3505602"/>
                  <a:ext cx="100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Freihand 122">
                  <a:extLst>
                    <a:ext uri="{FF2B5EF4-FFF2-40B4-BE49-F238E27FC236}">
                      <a16:creationId xmlns:a16="http://schemas.microsoft.com/office/drawing/2014/main" id="{14CA11B6-C99D-4267-96F5-8B5337796CCB}"/>
                    </a:ext>
                  </a:extLst>
                </p14:cNvPr>
                <p14:cNvContentPartPr/>
                <p14:nvPr/>
              </p14:nvContentPartPr>
              <p14:xfrm>
                <a:off x="3844299" y="3379242"/>
                <a:ext cx="93960" cy="294480"/>
              </p14:xfrm>
            </p:contentPart>
          </mc:Choice>
          <mc:Fallback xmlns="">
            <p:pic>
              <p:nvPicPr>
                <p:cNvPr id="123" name="Freihand 122">
                  <a:extLst>
                    <a:ext uri="{FF2B5EF4-FFF2-40B4-BE49-F238E27FC236}">
                      <a16:creationId xmlns:a16="http://schemas.microsoft.com/office/drawing/2014/main" id="{14CA11B6-C99D-4267-96F5-8B5337796CCB}"/>
                    </a:ext>
                  </a:extLst>
                </p:cNvPr>
                <p:cNvPicPr/>
                <p:nvPr/>
              </p:nvPicPr>
              <p:blipFill>
                <a:blip r:embed="rId188"/>
                <a:stretch>
                  <a:fillRect/>
                </a:stretch>
              </p:blipFill>
              <p:spPr>
                <a:xfrm>
                  <a:off x="3839979" y="3374922"/>
                  <a:ext cx="1026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58F8772E-6349-499C-883C-BC9D1E4772D3}"/>
                    </a:ext>
                  </a:extLst>
                </p14:cNvPr>
                <p14:cNvContentPartPr/>
                <p14:nvPr/>
              </p14:nvContentPartPr>
              <p14:xfrm>
                <a:off x="3629019" y="3782082"/>
                <a:ext cx="29160" cy="287280"/>
              </p14:xfrm>
            </p:contentPart>
          </mc:Choice>
          <mc:Fallback xmlns="">
            <p:pic>
              <p:nvPicPr>
                <p:cNvPr id="124" name="Freihand 123">
                  <a:extLst>
                    <a:ext uri="{FF2B5EF4-FFF2-40B4-BE49-F238E27FC236}">
                      <a16:creationId xmlns:a16="http://schemas.microsoft.com/office/drawing/2014/main" id="{58F8772E-6349-499C-883C-BC9D1E4772D3}"/>
                    </a:ext>
                  </a:extLst>
                </p:cNvPr>
                <p:cNvPicPr/>
                <p:nvPr/>
              </p:nvPicPr>
              <p:blipFill>
                <a:blip r:embed="rId190"/>
                <a:stretch>
                  <a:fillRect/>
                </a:stretch>
              </p:blipFill>
              <p:spPr>
                <a:xfrm>
                  <a:off x="3624699" y="3777762"/>
                  <a:ext cx="37800" cy="29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B90923BB-6CC8-4BF0-8809-9DF3477386B5}"/>
                  </a:ext>
                </a:extLst>
              </p14:cNvPr>
              <p14:cNvContentPartPr/>
              <p14:nvPr/>
            </p14:nvContentPartPr>
            <p14:xfrm>
              <a:off x="3600219" y="4636722"/>
              <a:ext cx="9000" cy="546840"/>
            </p14:xfrm>
          </p:contentPart>
        </mc:Choice>
        <mc:Fallback xmlns="">
          <p:pic>
            <p:nvPicPr>
              <p:cNvPr id="125" name="Freihand 124">
                <a:extLst>
                  <a:ext uri="{FF2B5EF4-FFF2-40B4-BE49-F238E27FC236}">
                    <a16:creationId xmlns:a16="http://schemas.microsoft.com/office/drawing/2014/main" id="{B90923BB-6CC8-4BF0-8809-9DF3477386B5}"/>
                  </a:ext>
                </a:extLst>
              </p:cNvPr>
              <p:cNvPicPr/>
              <p:nvPr/>
            </p:nvPicPr>
            <p:blipFill>
              <a:blip r:embed="rId192"/>
              <a:stretch>
                <a:fillRect/>
              </a:stretch>
            </p:blipFill>
            <p:spPr>
              <a:xfrm>
                <a:off x="3595899" y="4632402"/>
                <a:ext cx="17640" cy="555480"/>
              </a:xfrm>
              <a:prstGeom prst="rect">
                <a:avLst/>
              </a:prstGeom>
            </p:spPr>
          </p:pic>
        </mc:Fallback>
      </mc:AlternateContent>
      <p:grpSp>
        <p:nvGrpSpPr>
          <p:cNvPr id="135" name="Gruppieren 134">
            <a:extLst>
              <a:ext uri="{FF2B5EF4-FFF2-40B4-BE49-F238E27FC236}">
                <a16:creationId xmlns:a16="http://schemas.microsoft.com/office/drawing/2014/main" id="{D8BC7518-372A-476D-BC43-4FBE4CC80D6A}"/>
              </a:ext>
            </a:extLst>
          </p:cNvPr>
          <p:cNvGrpSpPr/>
          <p:nvPr/>
        </p:nvGrpSpPr>
        <p:grpSpPr>
          <a:xfrm>
            <a:off x="3457659" y="5433762"/>
            <a:ext cx="527760" cy="1316880"/>
            <a:chOff x="3457659" y="5433762"/>
            <a:chExt cx="527760" cy="1316880"/>
          </a:xfrm>
        </p:grpSpPr>
        <mc:AlternateContent xmlns:mc="http://schemas.openxmlformats.org/markup-compatibility/2006" xmlns:p14="http://schemas.microsoft.com/office/powerpoint/2010/main">
          <mc:Choice Requires="p14">
            <p:contentPart p14:bwMode="auto" r:id="rId193">
              <p14:nvContentPartPr>
                <p14:cNvPr id="126" name="Freihand 125">
                  <a:extLst>
                    <a:ext uri="{FF2B5EF4-FFF2-40B4-BE49-F238E27FC236}">
                      <a16:creationId xmlns:a16="http://schemas.microsoft.com/office/drawing/2014/main" id="{A312FBC2-8FE4-47D4-A380-DC5B8FD049CD}"/>
                    </a:ext>
                  </a:extLst>
                </p14:cNvPr>
                <p14:cNvContentPartPr/>
                <p14:nvPr/>
              </p14:nvContentPartPr>
              <p14:xfrm>
                <a:off x="3611019" y="5433762"/>
                <a:ext cx="26640" cy="797040"/>
              </p14:xfrm>
            </p:contentPart>
          </mc:Choice>
          <mc:Fallback xmlns="">
            <p:pic>
              <p:nvPicPr>
                <p:cNvPr id="126" name="Freihand 125">
                  <a:extLst>
                    <a:ext uri="{FF2B5EF4-FFF2-40B4-BE49-F238E27FC236}">
                      <a16:creationId xmlns:a16="http://schemas.microsoft.com/office/drawing/2014/main" id="{A312FBC2-8FE4-47D4-A380-DC5B8FD049CD}"/>
                    </a:ext>
                  </a:extLst>
                </p:cNvPr>
                <p:cNvPicPr/>
                <p:nvPr/>
              </p:nvPicPr>
              <p:blipFill>
                <a:blip r:embed="rId194"/>
                <a:stretch>
                  <a:fillRect/>
                </a:stretch>
              </p:blipFill>
              <p:spPr>
                <a:xfrm>
                  <a:off x="3606699" y="5429442"/>
                  <a:ext cx="3528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741239E7-7B2F-4F26-A09A-27D7E6A50159}"/>
                    </a:ext>
                  </a:extLst>
                </p14:cNvPr>
                <p14:cNvContentPartPr/>
                <p14:nvPr/>
              </p14:nvContentPartPr>
              <p14:xfrm>
                <a:off x="3457659" y="6425202"/>
                <a:ext cx="131760" cy="214920"/>
              </p14:xfrm>
            </p:contentPart>
          </mc:Choice>
          <mc:Fallback xmlns="">
            <p:pic>
              <p:nvPicPr>
                <p:cNvPr id="128" name="Freihand 127">
                  <a:extLst>
                    <a:ext uri="{FF2B5EF4-FFF2-40B4-BE49-F238E27FC236}">
                      <a16:creationId xmlns:a16="http://schemas.microsoft.com/office/drawing/2014/main" id="{741239E7-7B2F-4F26-A09A-27D7E6A50159}"/>
                    </a:ext>
                  </a:extLst>
                </p:cNvPr>
                <p:cNvPicPr/>
                <p:nvPr/>
              </p:nvPicPr>
              <p:blipFill>
                <a:blip r:embed="rId196"/>
                <a:stretch>
                  <a:fillRect/>
                </a:stretch>
              </p:blipFill>
              <p:spPr>
                <a:xfrm>
                  <a:off x="3453339" y="6420882"/>
                  <a:ext cx="140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9" name="Freihand 128">
                  <a:extLst>
                    <a:ext uri="{FF2B5EF4-FFF2-40B4-BE49-F238E27FC236}">
                      <a16:creationId xmlns:a16="http://schemas.microsoft.com/office/drawing/2014/main" id="{E47162F9-853E-465A-A13D-5976ED2A28C0}"/>
                    </a:ext>
                  </a:extLst>
                </p14:cNvPr>
                <p14:cNvContentPartPr/>
                <p14:nvPr/>
              </p14:nvContentPartPr>
              <p14:xfrm>
                <a:off x="3636579" y="6398202"/>
                <a:ext cx="72720" cy="167760"/>
              </p14:xfrm>
            </p:contentPart>
          </mc:Choice>
          <mc:Fallback xmlns="">
            <p:pic>
              <p:nvPicPr>
                <p:cNvPr id="129" name="Freihand 128">
                  <a:extLst>
                    <a:ext uri="{FF2B5EF4-FFF2-40B4-BE49-F238E27FC236}">
                      <a16:creationId xmlns:a16="http://schemas.microsoft.com/office/drawing/2014/main" id="{E47162F9-853E-465A-A13D-5976ED2A28C0}"/>
                    </a:ext>
                  </a:extLst>
                </p:cNvPr>
                <p:cNvPicPr/>
                <p:nvPr/>
              </p:nvPicPr>
              <p:blipFill>
                <a:blip r:embed="rId198"/>
                <a:stretch>
                  <a:fillRect/>
                </a:stretch>
              </p:blipFill>
              <p:spPr>
                <a:xfrm>
                  <a:off x="3632259" y="6393882"/>
                  <a:ext cx="81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0" name="Freihand 129">
                  <a:extLst>
                    <a:ext uri="{FF2B5EF4-FFF2-40B4-BE49-F238E27FC236}">
                      <a16:creationId xmlns:a16="http://schemas.microsoft.com/office/drawing/2014/main" id="{E4B62689-4A1A-4741-A54F-BC580715CCDA}"/>
                    </a:ext>
                  </a:extLst>
                </p14:cNvPr>
                <p14:cNvContentPartPr/>
                <p14:nvPr/>
              </p14:nvContentPartPr>
              <p14:xfrm>
                <a:off x="3768699" y="6448602"/>
                <a:ext cx="60480" cy="73800"/>
              </p14:xfrm>
            </p:contentPart>
          </mc:Choice>
          <mc:Fallback xmlns="">
            <p:pic>
              <p:nvPicPr>
                <p:cNvPr id="130" name="Freihand 129">
                  <a:extLst>
                    <a:ext uri="{FF2B5EF4-FFF2-40B4-BE49-F238E27FC236}">
                      <a16:creationId xmlns:a16="http://schemas.microsoft.com/office/drawing/2014/main" id="{E4B62689-4A1A-4741-A54F-BC580715CCDA}"/>
                    </a:ext>
                  </a:extLst>
                </p:cNvPr>
                <p:cNvPicPr/>
                <p:nvPr/>
              </p:nvPicPr>
              <p:blipFill>
                <a:blip r:embed="rId200"/>
                <a:stretch>
                  <a:fillRect/>
                </a:stretch>
              </p:blipFill>
              <p:spPr>
                <a:xfrm>
                  <a:off x="3764379" y="6444282"/>
                  <a:ext cx="69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0471A74F-8438-4A1A-A672-602DDF4B54DB}"/>
                    </a:ext>
                  </a:extLst>
                </p14:cNvPr>
                <p14:cNvContentPartPr/>
                <p14:nvPr/>
              </p14:nvContentPartPr>
              <p14:xfrm>
                <a:off x="3766539" y="6385602"/>
                <a:ext cx="22680" cy="6840"/>
              </p14:xfrm>
            </p:contentPart>
          </mc:Choice>
          <mc:Fallback xmlns="">
            <p:pic>
              <p:nvPicPr>
                <p:cNvPr id="131" name="Freihand 130">
                  <a:extLst>
                    <a:ext uri="{FF2B5EF4-FFF2-40B4-BE49-F238E27FC236}">
                      <a16:creationId xmlns:a16="http://schemas.microsoft.com/office/drawing/2014/main" id="{0471A74F-8438-4A1A-A672-602DDF4B54DB}"/>
                    </a:ext>
                  </a:extLst>
                </p:cNvPr>
                <p:cNvPicPr/>
                <p:nvPr/>
              </p:nvPicPr>
              <p:blipFill>
                <a:blip r:embed="rId202"/>
                <a:stretch>
                  <a:fillRect/>
                </a:stretch>
              </p:blipFill>
              <p:spPr>
                <a:xfrm>
                  <a:off x="3762219" y="6381282"/>
                  <a:ext cx="31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Freihand 131">
                  <a:extLst>
                    <a:ext uri="{FF2B5EF4-FFF2-40B4-BE49-F238E27FC236}">
                      <a16:creationId xmlns:a16="http://schemas.microsoft.com/office/drawing/2014/main" id="{A361F6D6-2A7A-4EBD-8AF4-0567ECCF54B1}"/>
                    </a:ext>
                  </a:extLst>
                </p14:cNvPr>
                <p14:cNvContentPartPr/>
                <p14:nvPr/>
              </p14:nvContentPartPr>
              <p14:xfrm>
                <a:off x="3586539" y="6324762"/>
                <a:ext cx="85680" cy="102240"/>
              </p14:xfrm>
            </p:contentPart>
          </mc:Choice>
          <mc:Fallback xmlns="">
            <p:pic>
              <p:nvPicPr>
                <p:cNvPr id="132" name="Freihand 131">
                  <a:extLst>
                    <a:ext uri="{FF2B5EF4-FFF2-40B4-BE49-F238E27FC236}">
                      <a16:creationId xmlns:a16="http://schemas.microsoft.com/office/drawing/2014/main" id="{A361F6D6-2A7A-4EBD-8AF4-0567ECCF54B1}"/>
                    </a:ext>
                  </a:extLst>
                </p:cNvPr>
                <p:cNvPicPr/>
                <p:nvPr/>
              </p:nvPicPr>
              <p:blipFill>
                <a:blip r:embed="rId204"/>
                <a:stretch>
                  <a:fillRect/>
                </a:stretch>
              </p:blipFill>
              <p:spPr>
                <a:xfrm>
                  <a:off x="3582219" y="6320442"/>
                  <a:ext cx="94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3" name="Freihand 132">
                  <a:extLst>
                    <a:ext uri="{FF2B5EF4-FFF2-40B4-BE49-F238E27FC236}">
                      <a16:creationId xmlns:a16="http://schemas.microsoft.com/office/drawing/2014/main" id="{586D19E3-E8AF-47F4-9530-478E0B677877}"/>
                    </a:ext>
                  </a:extLst>
                </p14:cNvPr>
                <p14:cNvContentPartPr/>
                <p14:nvPr/>
              </p14:nvContentPartPr>
              <p14:xfrm>
                <a:off x="3820179" y="6494322"/>
                <a:ext cx="111600" cy="106560"/>
              </p14:xfrm>
            </p:contentPart>
          </mc:Choice>
          <mc:Fallback xmlns="">
            <p:pic>
              <p:nvPicPr>
                <p:cNvPr id="133" name="Freihand 132">
                  <a:extLst>
                    <a:ext uri="{FF2B5EF4-FFF2-40B4-BE49-F238E27FC236}">
                      <a16:creationId xmlns:a16="http://schemas.microsoft.com/office/drawing/2014/main" id="{586D19E3-E8AF-47F4-9530-478E0B677877}"/>
                    </a:ext>
                  </a:extLst>
                </p:cNvPr>
                <p:cNvPicPr/>
                <p:nvPr/>
              </p:nvPicPr>
              <p:blipFill>
                <a:blip r:embed="rId206"/>
                <a:stretch>
                  <a:fillRect/>
                </a:stretch>
              </p:blipFill>
              <p:spPr>
                <a:xfrm>
                  <a:off x="3815859" y="6490002"/>
                  <a:ext cx="120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F6DA3820-1F52-4717-94C6-093941CB77B9}"/>
                    </a:ext>
                  </a:extLst>
                </p14:cNvPr>
                <p14:cNvContentPartPr/>
                <p14:nvPr/>
              </p14:nvContentPartPr>
              <p14:xfrm>
                <a:off x="3853299" y="6395322"/>
                <a:ext cx="132120" cy="355320"/>
              </p14:xfrm>
            </p:contentPart>
          </mc:Choice>
          <mc:Fallback xmlns="">
            <p:pic>
              <p:nvPicPr>
                <p:cNvPr id="134" name="Freihand 133">
                  <a:extLst>
                    <a:ext uri="{FF2B5EF4-FFF2-40B4-BE49-F238E27FC236}">
                      <a16:creationId xmlns:a16="http://schemas.microsoft.com/office/drawing/2014/main" id="{F6DA3820-1F52-4717-94C6-093941CB77B9}"/>
                    </a:ext>
                  </a:extLst>
                </p:cNvPr>
                <p:cNvPicPr/>
                <p:nvPr/>
              </p:nvPicPr>
              <p:blipFill>
                <a:blip r:embed="rId208"/>
                <a:stretch>
                  <a:fillRect/>
                </a:stretch>
              </p:blipFill>
              <p:spPr>
                <a:xfrm>
                  <a:off x="3848979" y="6391002"/>
                  <a:ext cx="140760" cy="36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B26BA5B3-064F-4F55-B751-7F2590D6F28F}"/>
                  </a:ext>
                </a:extLst>
              </p14:cNvPr>
              <p14:cNvContentPartPr/>
              <p14:nvPr/>
            </p14:nvContentPartPr>
            <p14:xfrm>
              <a:off x="4307979" y="2234802"/>
              <a:ext cx="1318680" cy="134640"/>
            </p14:xfrm>
          </p:contentPart>
        </mc:Choice>
        <mc:Fallback xmlns="">
          <p:pic>
            <p:nvPicPr>
              <p:cNvPr id="136" name="Freihand 135">
                <a:extLst>
                  <a:ext uri="{FF2B5EF4-FFF2-40B4-BE49-F238E27FC236}">
                    <a16:creationId xmlns:a16="http://schemas.microsoft.com/office/drawing/2014/main" id="{B26BA5B3-064F-4F55-B751-7F2590D6F28F}"/>
                  </a:ext>
                </a:extLst>
              </p:cNvPr>
              <p:cNvPicPr/>
              <p:nvPr/>
            </p:nvPicPr>
            <p:blipFill>
              <a:blip r:embed="rId210"/>
              <a:stretch>
                <a:fillRect/>
              </a:stretch>
            </p:blipFill>
            <p:spPr>
              <a:xfrm>
                <a:off x="4303659" y="2230482"/>
                <a:ext cx="1327320" cy="143280"/>
              </a:xfrm>
              <a:prstGeom prst="rect">
                <a:avLst/>
              </a:prstGeom>
            </p:spPr>
          </p:pic>
        </mc:Fallback>
      </mc:AlternateContent>
      <p:grpSp>
        <p:nvGrpSpPr>
          <p:cNvPr id="141" name="Gruppieren 140">
            <a:extLst>
              <a:ext uri="{FF2B5EF4-FFF2-40B4-BE49-F238E27FC236}">
                <a16:creationId xmlns:a16="http://schemas.microsoft.com/office/drawing/2014/main" id="{74FC02D0-6B30-4CD7-9251-0E2C1E0AA368}"/>
              </a:ext>
            </a:extLst>
          </p:cNvPr>
          <p:cNvGrpSpPr/>
          <p:nvPr/>
        </p:nvGrpSpPr>
        <p:grpSpPr>
          <a:xfrm>
            <a:off x="475059" y="5771802"/>
            <a:ext cx="521640" cy="267120"/>
            <a:chOff x="475059" y="5771802"/>
            <a:chExt cx="521640" cy="267120"/>
          </a:xfrm>
        </p:grpSpPr>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7E0D06C7-AAE5-46F9-AF99-BEF39C09FFB2}"/>
                    </a:ext>
                  </a:extLst>
                </p14:cNvPr>
                <p14:cNvContentPartPr/>
                <p14:nvPr/>
              </p14:nvContentPartPr>
              <p14:xfrm>
                <a:off x="828939" y="5845602"/>
                <a:ext cx="167760" cy="47880"/>
              </p14:xfrm>
            </p:contentPart>
          </mc:Choice>
          <mc:Fallback xmlns="">
            <p:pic>
              <p:nvPicPr>
                <p:cNvPr id="137" name="Freihand 136">
                  <a:extLst>
                    <a:ext uri="{FF2B5EF4-FFF2-40B4-BE49-F238E27FC236}">
                      <a16:creationId xmlns:a16="http://schemas.microsoft.com/office/drawing/2014/main" id="{7E0D06C7-AAE5-46F9-AF99-BEF39C09FFB2}"/>
                    </a:ext>
                  </a:extLst>
                </p:cNvPr>
                <p:cNvPicPr/>
                <p:nvPr/>
              </p:nvPicPr>
              <p:blipFill>
                <a:blip r:embed="rId212"/>
                <a:stretch>
                  <a:fillRect/>
                </a:stretch>
              </p:blipFill>
              <p:spPr>
                <a:xfrm>
                  <a:off x="824619" y="5841282"/>
                  <a:ext cx="176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89D1CA2D-F976-4077-BA03-081C7D79BCE8}"/>
                    </a:ext>
                  </a:extLst>
                </p14:cNvPr>
                <p14:cNvContentPartPr/>
                <p14:nvPr/>
              </p14:nvContentPartPr>
              <p14:xfrm>
                <a:off x="504579" y="5866482"/>
                <a:ext cx="74880" cy="118800"/>
              </p14:xfrm>
            </p:contentPart>
          </mc:Choice>
          <mc:Fallback xmlns="">
            <p:pic>
              <p:nvPicPr>
                <p:cNvPr id="138" name="Freihand 137">
                  <a:extLst>
                    <a:ext uri="{FF2B5EF4-FFF2-40B4-BE49-F238E27FC236}">
                      <a16:creationId xmlns:a16="http://schemas.microsoft.com/office/drawing/2014/main" id="{89D1CA2D-F976-4077-BA03-081C7D79BCE8}"/>
                    </a:ext>
                  </a:extLst>
                </p:cNvPr>
                <p:cNvPicPr/>
                <p:nvPr/>
              </p:nvPicPr>
              <p:blipFill>
                <a:blip r:embed="rId214"/>
                <a:stretch>
                  <a:fillRect/>
                </a:stretch>
              </p:blipFill>
              <p:spPr>
                <a:xfrm>
                  <a:off x="500259" y="5862162"/>
                  <a:ext cx="83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Freihand 138">
                  <a:extLst>
                    <a:ext uri="{FF2B5EF4-FFF2-40B4-BE49-F238E27FC236}">
                      <a16:creationId xmlns:a16="http://schemas.microsoft.com/office/drawing/2014/main" id="{AC797899-9729-4327-B2AB-E839C8BBD60C}"/>
                    </a:ext>
                  </a:extLst>
                </p14:cNvPr>
                <p14:cNvContentPartPr/>
                <p14:nvPr/>
              </p14:nvContentPartPr>
              <p14:xfrm>
                <a:off x="475059" y="5771802"/>
                <a:ext cx="99000" cy="20160"/>
              </p14:xfrm>
            </p:contentPart>
          </mc:Choice>
          <mc:Fallback xmlns="">
            <p:pic>
              <p:nvPicPr>
                <p:cNvPr id="139" name="Freihand 138">
                  <a:extLst>
                    <a:ext uri="{FF2B5EF4-FFF2-40B4-BE49-F238E27FC236}">
                      <a16:creationId xmlns:a16="http://schemas.microsoft.com/office/drawing/2014/main" id="{AC797899-9729-4327-B2AB-E839C8BBD60C}"/>
                    </a:ext>
                  </a:extLst>
                </p:cNvPr>
                <p:cNvPicPr/>
                <p:nvPr/>
              </p:nvPicPr>
              <p:blipFill>
                <a:blip r:embed="rId216"/>
                <a:stretch>
                  <a:fillRect/>
                </a:stretch>
              </p:blipFill>
              <p:spPr>
                <a:xfrm>
                  <a:off x="470739" y="5767482"/>
                  <a:ext cx="107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0" name="Freihand 139">
                  <a:extLst>
                    <a:ext uri="{FF2B5EF4-FFF2-40B4-BE49-F238E27FC236}">
                      <a16:creationId xmlns:a16="http://schemas.microsoft.com/office/drawing/2014/main" id="{9E0B4AD2-BFF0-4166-A43E-2809F707E98D}"/>
                    </a:ext>
                  </a:extLst>
                </p14:cNvPr>
                <p14:cNvContentPartPr/>
                <p14:nvPr/>
              </p14:nvContentPartPr>
              <p14:xfrm>
                <a:off x="574779" y="5878362"/>
                <a:ext cx="142920" cy="160560"/>
              </p14:xfrm>
            </p:contentPart>
          </mc:Choice>
          <mc:Fallback xmlns="">
            <p:pic>
              <p:nvPicPr>
                <p:cNvPr id="140" name="Freihand 139">
                  <a:extLst>
                    <a:ext uri="{FF2B5EF4-FFF2-40B4-BE49-F238E27FC236}">
                      <a16:creationId xmlns:a16="http://schemas.microsoft.com/office/drawing/2014/main" id="{9E0B4AD2-BFF0-4166-A43E-2809F707E98D}"/>
                    </a:ext>
                  </a:extLst>
                </p:cNvPr>
                <p:cNvPicPr/>
                <p:nvPr/>
              </p:nvPicPr>
              <p:blipFill>
                <a:blip r:embed="rId218"/>
                <a:stretch>
                  <a:fillRect/>
                </a:stretch>
              </p:blipFill>
              <p:spPr>
                <a:xfrm>
                  <a:off x="570459" y="5874042"/>
                  <a:ext cx="15156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142" name="Freihand 141">
                <a:extLst>
                  <a:ext uri="{FF2B5EF4-FFF2-40B4-BE49-F238E27FC236}">
                    <a16:creationId xmlns:a16="http://schemas.microsoft.com/office/drawing/2014/main" id="{970A91C3-BD53-4B82-9E4B-AA8E8E401892}"/>
                  </a:ext>
                </a:extLst>
              </p14:cNvPr>
              <p14:cNvContentPartPr/>
              <p14:nvPr/>
            </p14:nvContentPartPr>
            <p14:xfrm>
              <a:off x="3584019" y="5778642"/>
              <a:ext cx="57240" cy="90000"/>
            </p14:xfrm>
          </p:contentPart>
        </mc:Choice>
        <mc:Fallback xmlns="">
          <p:pic>
            <p:nvPicPr>
              <p:cNvPr id="142" name="Freihand 141">
                <a:extLst>
                  <a:ext uri="{FF2B5EF4-FFF2-40B4-BE49-F238E27FC236}">
                    <a16:creationId xmlns:a16="http://schemas.microsoft.com/office/drawing/2014/main" id="{970A91C3-BD53-4B82-9E4B-AA8E8E401892}"/>
                  </a:ext>
                </a:extLst>
              </p:cNvPr>
              <p:cNvPicPr/>
              <p:nvPr/>
            </p:nvPicPr>
            <p:blipFill>
              <a:blip r:embed="rId220"/>
              <a:stretch>
                <a:fillRect/>
              </a:stretch>
            </p:blipFill>
            <p:spPr>
              <a:xfrm>
                <a:off x="3579699" y="5774322"/>
                <a:ext cx="65880" cy="98640"/>
              </a:xfrm>
              <a:prstGeom prst="rect">
                <a:avLst/>
              </a:prstGeom>
            </p:spPr>
          </p:pic>
        </mc:Fallback>
      </mc:AlternateContent>
      <p:grpSp>
        <p:nvGrpSpPr>
          <p:cNvPr id="146" name="Gruppieren 145">
            <a:extLst>
              <a:ext uri="{FF2B5EF4-FFF2-40B4-BE49-F238E27FC236}">
                <a16:creationId xmlns:a16="http://schemas.microsoft.com/office/drawing/2014/main" id="{13882BF0-0250-46DF-9D0F-C5610707A453}"/>
              </a:ext>
            </a:extLst>
          </p:cNvPr>
          <p:cNvGrpSpPr/>
          <p:nvPr/>
        </p:nvGrpSpPr>
        <p:grpSpPr>
          <a:xfrm>
            <a:off x="514659" y="5108322"/>
            <a:ext cx="489600" cy="233640"/>
            <a:chOff x="514659" y="5108322"/>
            <a:chExt cx="489600" cy="233640"/>
          </a:xfrm>
        </p:grpSpPr>
        <mc:AlternateContent xmlns:mc="http://schemas.openxmlformats.org/markup-compatibility/2006" xmlns:p14="http://schemas.microsoft.com/office/powerpoint/2010/main">
          <mc:Choice Requires="p14">
            <p:contentPart p14:bwMode="auto" r:id="rId221">
              <p14:nvContentPartPr>
                <p14:cNvPr id="143" name="Freihand 142">
                  <a:extLst>
                    <a:ext uri="{FF2B5EF4-FFF2-40B4-BE49-F238E27FC236}">
                      <a16:creationId xmlns:a16="http://schemas.microsoft.com/office/drawing/2014/main" id="{5F8E984F-07BB-4FBC-B86F-8B765F2CF790}"/>
                    </a:ext>
                  </a:extLst>
                </p14:cNvPr>
                <p14:cNvContentPartPr/>
                <p14:nvPr/>
              </p14:nvContentPartPr>
              <p14:xfrm>
                <a:off x="808419" y="5211642"/>
                <a:ext cx="195840" cy="24120"/>
              </p14:xfrm>
            </p:contentPart>
          </mc:Choice>
          <mc:Fallback xmlns="">
            <p:pic>
              <p:nvPicPr>
                <p:cNvPr id="143" name="Freihand 142">
                  <a:extLst>
                    <a:ext uri="{FF2B5EF4-FFF2-40B4-BE49-F238E27FC236}">
                      <a16:creationId xmlns:a16="http://schemas.microsoft.com/office/drawing/2014/main" id="{5F8E984F-07BB-4FBC-B86F-8B765F2CF790}"/>
                    </a:ext>
                  </a:extLst>
                </p:cNvPr>
                <p:cNvPicPr/>
                <p:nvPr/>
              </p:nvPicPr>
              <p:blipFill>
                <a:blip r:embed="rId222"/>
                <a:stretch>
                  <a:fillRect/>
                </a:stretch>
              </p:blipFill>
              <p:spPr>
                <a:xfrm>
                  <a:off x="804099" y="5207322"/>
                  <a:ext cx="204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4" name="Freihand 143">
                  <a:extLst>
                    <a:ext uri="{FF2B5EF4-FFF2-40B4-BE49-F238E27FC236}">
                      <a16:creationId xmlns:a16="http://schemas.microsoft.com/office/drawing/2014/main" id="{5415D11C-FD76-4E9D-9466-5B78EB33AA92}"/>
                    </a:ext>
                  </a:extLst>
                </p14:cNvPr>
                <p14:cNvContentPartPr/>
                <p14:nvPr/>
              </p14:nvContentPartPr>
              <p14:xfrm>
                <a:off x="514659" y="5108322"/>
                <a:ext cx="99360" cy="167040"/>
              </p14:xfrm>
            </p:contentPart>
          </mc:Choice>
          <mc:Fallback xmlns="">
            <p:pic>
              <p:nvPicPr>
                <p:cNvPr id="144" name="Freihand 143">
                  <a:extLst>
                    <a:ext uri="{FF2B5EF4-FFF2-40B4-BE49-F238E27FC236}">
                      <a16:creationId xmlns:a16="http://schemas.microsoft.com/office/drawing/2014/main" id="{5415D11C-FD76-4E9D-9466-5B78EB33AA92}"/>
                    </a:ext>
                  </a:extLst>
                </p:cNvPr>
                <p:cNvPicPr/>
                <p:nvPr/>
              </p:nvPicPr>
              <p:blipFill>
                <a:blip r:embed="rId224"/>
                <a:stretch>
                  <a:fillRect/>
                </a:stretch>
              </p:blipFill>
              <p:spPr>
                <a:xfrm>
                  <a:off x="510339" y="5104002"/>
                  <a:ext cx="108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 name="Freihand 144">
                  <a:extLst>
                    <a:ext uri="{FF2B5EF4-FFF2-40B4-BE49-F238E27FC236}">
                      <a16:creationId xmlns:a16="http://schemas.microsoft.com/office/drawing/2014/main" id="{0D43E191-D382-4AF2-8072-703A0D75A773}"/>
                    </a:ext>
                  </a:extLst>
                </p14:cNvPr>
                <p14:cNvContentPartPr/>
                <p14:nvPr/>
              </p14:nvContentPartPr>
              <p14:xfrm>
                <a:off x="581979" y="5229642"/>
                <a:ext cx="117000" cy="112320"/>
              </p14:xfrm>
            </p:contentPart>
          </mc:Choice>
          <mc:Fallback xmlns="">
            <p:pic>
              <p:nvPicPr>
                <p:cNvPr id="145" name="Freihand 144">
                  <a:extLst>
                    <a:ext uri="{FF2B5EF4-FFF2-40B4-BE49-F238E27FC236}">
                      <a16:creationId xmlns:a16="http://schemas.microsoft.com/office/drawing/2014/main" id="{0D43E191-D382-4AF2-8072-703A0D75A773}"/>
                    </a:ext>
                  </a:extLst>
                </p:cNvPr>
                <p:cNvPicPr/>
                <p:nvPr/>
              </p:nvPicPr>
              <p:blipFill>
                <a:blip r:embed="rId226"/>
                <a:stretch>
                  <a:fillRect/>
                </a:stretch>
              </p:blipFill>
              <p:spPr>
                <a:xfrm>
                  <a:off x="577659" y="5225322"/>
                  <a:ext cx="12564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47" name="Freihand 146">
                <a:extLst>
                  <a:ext uri="{FF2B5EF4-FFF2-40B4-BE49-F238E27FC236}">
                    <a16:creationId xmlns:a16="http://schemas.microsoft.com/office/drawing/2014/main" id="{ABD7A138-8848-4846-BF29-CACF4353EA2F}"/>
                  </a:ext>
                </a:extLst>
              </p14:cNvPr>
              <p14:cNvContentPartPr/>
              <p14:nvPr/>
            </p14:nvContentPartPr>
            <p14:xfrm>
              <a:off x="2722179" y="5095002"/>
              <a:ext cx="51480" cy="63000"/>
            </p14:xfrm>
          </p:contentPart>
        </mc:Choice>
        <mc:Fallback xmlns="">
          <p:pic>
            <p:nvPicPr>
              <p:cNvPr id="147" name="Freihand 146">
                <a:extLst>
                  <a:ext uri="{FF2B5EF4-FFF2-40B4-BE49-F238E27FC236}">
                    <a16:creationId xmlns:a16="http://schemas.microsoft.com/office/drawing/2014/main" id="{ABD7A138-8848-4846-BF29-CACF4353EA2F}"/>
                  </a:ext>
                </a:extLst>
              </p:cNvPr>
              <p:cNvPicPr/>
              <p:nvPr/>
            </p:nvPicPr>
            <p:blipFill>
              <a:blip r:embed="rId228"/>
              <a:stretch>
                <a:fillRect/>
              </a:stretch>
            </p:blipFill>
            <p:spPr>
              <a:xfrm>
                <a:off x="2717859" y="5090682"/>
                <a:ext cx="60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8" name="Freihand 147">
                <a:extLst>
                  <a:ext uri="{FF2B5EF4-FFF2-40B4-BE49-F238E27FC236}">
                    <a16:creationId xmlns:a16="http://schemas.microsoft.com/office/drawing/2014/main" id="{0CC63BE3-F8F1-4C5A-AE82-7CE8072366EE}"/>
                  </a:ext>
                </a:extLst>
              </p14:cNvPr>
              <p14:cNvContentPartPr/>
              <p14:nvPr/>
            </p14:nvContentPartPr>
            <p14:xfrm>
              <a:off x="4929699" y="2371242"/>
              <a:ext cx="497520" cy="257040"/>
            </p14:xfrm>
          </p:contentPart>
        </mc:Choice>
        <mc:Fallback xmlns="">
          <p:pic>
            <p:nvPicPr>
              <p:cNvPr id="148" name="Freihand 147">
                <a:extLst>
                  <a:ext uri="{FF2B5EF4-FFF2-40B4-BE49-F238E27FC236}">
                    <a16:creationId xmlns:a16="http://schemas.microsoft.com/office/drawing/2014/main" id="{0CC63BE3-F8F1-4C5A-AE82-7CE8072366EE}"/>
                  </a:ext>
                </a:extLst>
              </p:cNvPr>
              <p:cNvPicPr/>
              <p:nvPr/>
            </p:nvPicPr>
            <p:blipFill>
              <a:blip r:embed="rId230"/>
              <a:stretch>
                <a:fillRect/>
              </a:stretch>
            </p:blipFill>
            <p:spPr>
              <a:xfrm>
                <a:off x="4925379" y="2366922"/>
                <a:ext cx="506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9" name="Freihand 148">
                <a:extLst>
                  <a:ext uri="{FF2B5EF4-FFF2-40B4-BE49-F238E27FC236}">
                    <a16:creationId xmlns:a16="http://schemas.microsoft.com/office/drawing/2014/main" id="{2A6D136C-9E69-45EC-8E1F-93F3850DD0CA}"/>
                  </a:ext>
                </a:extLst>
              </p14:cNvPr>
              <p14:cNvContentPartPr/>
              <p14:nvPr/>
            </p14:nvContentPartPr>
            <p14:xfrm>
              <a:off x="4913499" y="2437482"/>
              <a:ext cx="480600" cy="189720"/>
            </p14:xfrm>
          </p:contentPart>
        </mc:Choice>
        <mc:Fallback xmlns="">
          <p:pic>
            <p:nvPicPr>
              <p:cNvPr id="149" name="Freihand 148">
                <a:extLst>
                  <a:ext uri="{FF2B5EF4-FFF2-40B4-BE49-F238E27FC236}">
                    <a16:creationId xmlns:a16="http://schemas.microsoft.com/office/drawing/2014/main" id="{2A6D136C-9E69-45EC-8E1F-93F3850DD0CA}"/>
                  </a:ext>
                </a:extLst>
              </p:cNvPr>
              <p:cNvPicPr/>
              <p:nvPr/>
            </p:nvPicPr>
            <p:blipFill>
              <a:blip r:embed="rId232"/>
              <a:stretch>
                <a:fillRect/>
              </a:stretch>
            </p:blipFill>
            <p:spPr>
              <a:xfrm>
                <a:off x="4909179" y="2433162"/>
                <a:ext cx="489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0" name="Freihand 149">
                <a:extLst>
                  <a:ext uri="{FF2B5EF4-FFF2-40B4-BE49-F238E27FC236}">
                    <a16:creationId xmlns:a16="http://schemas.microsoft.com/office/drawing/2014/main" id="{C24D08E4-09B6-499B-8203-E89640F09BDB}"/>
                  </a:ext>
                </a:extLst>
              </p14:cNvPr>
              <p14:cNvContentPartPr/>
              <p14:nvPr/>
            </p14:nvContentPartPr>
            <p14:xfrm>
              <a:off x="5477259" y="2294202"/>
              <a:ext cx="321120" cy="302040"/>
            </p14:xfrm>
          </p:contentPart>
        </mc:Choice>
        <mc:Fallback xmlns="">
          <p:pic>
            <p:nvPicPr>
              <p:cNvPr id="150" name="Freihand 149">
                <a:extLst>
                  <a:ext uri="{FF2B5EF4-FFF2-40B4-BE49-F238E27FC236}">
                    <a16:creationId xmlns:a16="http://schemas.microsoft.com/office/drawing/2014/main" id="{C24D08E4-09B6-499B-8203-E89640F09BDB}"/>
                  </a:ext>
                </a:extLst>
              </p:cNvPr>
              <p:cNvPicPr/>
              <p:nvPr/>
            </p:nvPicPr>
            <p:blipFill>
              <a:blip r:embed="rId234"/>
              <a:stretch>
                <a:fillRect/>
              </a:stretch>
            </p:blipFill>
            <p:spPr>
              <a:xfrm>
                <a:off x="5472939" y="2289882"/>
                <a:ext cx="329760" cy="310680"/>
              </a:xfrm>
              <a:prstGeom prst="rect">
                <a:avLst/>
              </a:prstGeom>
            </p:spPr>
          </p:pic>
        </mc:Fallback>
      </mc:AlternateContent>
      <p:grpSp>
        <p:nvGrpSpPr>
          <p:cNvPr id="161" name="Gruppieren 160">
            <a:extLst>
              <a:ext uri="{FF2B5EF4-FFF2-40B4-BE49-F238E27FC236}">
                <a16:creationId xmlns:a16="http://schemas.microsoft.com/office/drawing/2014/main" id="{46321E06-7BF2-42AA-83C9-38696D93EAF5}"/>
              </a:ext>
            </a:extLst>
          </p:cNvPr>
          <p:cNvGrpSpPr/>
          <p:nvPr/>
        </p:nvGrpSpPr>
        <p:grpSpPr>
          <a:xfrm>
            <a:off x="5992779" y="2243802"/>
            <a:ext cx="633240" cy="292680"/>
            <a:chOff x="5992779" y="2243802"/>
            <a:chExt cx="633240" cy="292680"/>
          </a:xfrm>
        </p:grpSpPr>
        <mc:AlternateContent xmlns:mc="http://schemas.openxmlformats.org/markup-compatibility/2006" xmlns:p14="http://schemas.microsoft.com/office/powerpoint/2010/main">
          <mc:Choice Requires="p14">
            <p:contentPart p14:bwMode="auto" r:id="rId235">
              <p14:nvContentPartPr>
                <p14:cNvPr id="151" name="Freihand 150">
                  <a:extLst>
                    <a:ext uri="{FF2B5EF4-FFF2-40B4-BE49-F238E27FC236}">
                      <a16:creationId xmlns:a16="http://schemas.microsoft.com/office/drawing/2014/main" id="{1B2E70D7-2DCC-4927-96A9-5970A1B6B162}"/>
                    </a:ext>
                  </a:extLst>
                </p14:cNvPr>
                <p14:cNvContentPartPr/>
                <p14:nvPr/>
              </p14:nvContentPartPr>
              <p14:xfrm>
                <a:off x="5992779" y="2344602"/>
                <a:ext cx="128520" cy="191880"/>
              </p14:xfrm>
            </p:contentPart>
          </mc:Choice>
          <mc:Fallback xmlns="">
            <p:pic>
              <p:nvPicPr>
                <p:cNvPr id="151" name="Freihand 150">
                  <a:extLst>
                    <a:ext uri="{FF2B5EF4-FFF2-40B4-BE49-F238E27FC236}">
                      <a16:creationId xmlns:a16="http://schemas.microsoft.com/office/drawing/2014/main" id="{1B2E70D7-2DCC-4927-96A9-5970A1B6B162}"/>
                    </a:ext>
                  </a:extLst>
                </p:cNvPr>
                <p:cNvPicPr/>
                <p:nvPr/>
              </p:nvPicPr>
              <p:blipFill>
                <a:blip r:embed="rId236"/>
                <a:stretch>
                  <a:fillRect/>
                </a:stretch>
              </p:blipFill>
              <p:spPr>
                <a:xfrm>
                  <a:off x="5988459" y="2340282"/>
                  <a:ext cx="137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2" name="Freihand 151">
                  <a:extLst>
                    <a:ext uri="{FF2B5EF4-FFF2-40B4-BE49-F238E27FC236}">
                      <a16:creationId xmlns:a16="http://schemas.microsoft.com/office/drawing/2014/main" id="{FAA56ADB-F129-492A-9E73-642C83BBE8B4}"/>
                    </a:ext>
                  </a:extLst>
                </p14:cNvPr>
                <p14:cNvContentPartPr/>
                <p14:nvPr/>
              </p14:nvContentPartPr>
              <p14:xfrm>
                <a:off x="6002499" y="2427042"/>
                <a:ext cx="283320" cy="48600"/>
              </p14:xfrm>
            </p:contentPart>
          </mc:Choice>
          <mc:Fallback xmlns="">
            <p:pic>
              <p:nvPicPr>
                <p:cNvPr id="152" name="Freihand 151">
                  <a:extLst>
                    <a:ext uri="{FF2B5EF4-FFF2-40B4-BE49-F238E27FC236}">
                      <a16:creationId xmlns:a16="http://schemas.microsoft.com/office/drawing/2014/main" id="{FAA56ADB-F129-492A-9E73-642C83BBE8B4}"/>
                    </a:ext>
                  </a:extLst>
                </p:cNvPr>
                <p:cNvPicPr/>
                <p:nvPr/>
              </p:nvPicPr>
              <p:blipFill>
                <a:blip r:embed="rId238"/>
                <a:stretch>
                  <a:fillRect/>
                </a:stretch>
              </p:blipFill>
              <p:spPr>
                <a:xfrm>
                  <a:off x="5998179" y="2422722"/>
                  <a:ext cx="291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3" name="Freihand 152">
                  <a:extLst>
                    <a:ext uri="{FF2B5EF4-FFF2-40B4-BE49-F238E27FC236}">
                      <a16:creationId xmlns:a16="http://schemas.microsoft.com/office/drawing/2014/main" id="{3546117D-CF87-422C-B296-197657776D49}"/>
                    </a:ext>
                  </a:extLst>
                </p14:cNvPr>
                <p14:cNvContentPartPr/>
                <p14:nvPr/>
              </p14:nvContentPartPr>
              <p14:xfrm>
                <a:off x="6373659" y="2278722"/>
                <a:ext cx="26640" cy="151560"/>
              </p14:xfrm>
            </p:contentPart>
          </mc:Choice>
          <mc:Fallback xmlns="">
            <p:pic>
              <p:nvPicPr>
                <p:cNvPr id="153" name="Freihand 152">
                  <a:extLst>
                    <a:ext uri="{FF2B5EF4-FFF2-40B4-BE49-F238E27FC236}">
                      <a16:creationId xmlns:a16="http://schemas.microsoft.com/office/drawing/2014/main" id="{3546117D-CF87-422C-B296-197657776D49}"/>
                    </a:ext>
                  </a:extLst>
                </p:cNvPr>
                <p:cNvPicPr/>
                <p:nvPr/>
              </p:nvPicPr>
              <p:blipFill>
                <a:blip r:embed="rId240"/>
                <a:stretch>
                  <a:fillRect/>
                </a:stretch>
              </p:blipFill>
              <p:spPr>
                <a:xfrm>
                  <a:off x="6369339" y="2274402"/>
                  <a:ext cx="35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4" name="Freihand 153">
                  <a:extLst>
                    <a:ext uri="{FF2B5EF4-FFF2-40B4-BE49-F238E27FC236}">
                      <a16:creationId xmlns:a16="http://schemas.microsoft.com/office/drawing/2014/main" id="{D0E7E9E8-4D77-4099-BD45-ADE1D6B1C3BC}"/>
                    </a:ext>
                  </a:extLst>
                </p14:cNvPr>
                <p14:cNvContentPartPr/>
                <p14:nvPr/>
              </p14:nvContentPartPr>
              <p14:xfrm>
                <a:off x="6288699" y="2243802"/>
                <a:ext cx="237240" cy="248040"/>
              </p14:xfrm>
            </p:contentPart>
          </mc:Choice>
          <mc:Fallback xmlns="">
            <p:pic>
              <p:nvPicPr>
                <p:cNvPr id="154" name="Freihand 153">
                  <a:extLst>
                    <a:ext uri="{FF2B5EF4-FFF2-40B4-BE49-F238E27FC236}">
                      <a16:creationId xmlns:a16="http://schemas.microsoft.com/office/drawing/2014/main" id="{D0E7E9E8-4D77-4099-BD45-ADE1D6B1C3BC}"/>
                    </a:ext>
                  </a:extLst>
                </p:cNvPr>
                <p:cNvPicPr/>
                <p:nvPr/>
              </p:nvPicPr>
              <p:blipFill>
                <a:blip r:embed="rId242"/>
                <a:stretch>
                  <a:fillRect/>
                </a:stretch>
              </p:blipFill>
              <p:spPr>
                <a:xfrm>
                  <a:off x="6284379" y="2239482"/>
                  <a:ext cx="245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5" name="Freihand 154">
                  <a:extLst>
                    <a:ext uri="{FF2B5EF4-FFF2-40B4-BE49-F238E27FC236}">
                      <a16:creationId xmlns:a16="http://schemas.microsoft.com/office/drawing/2014/main" id="{BADBD667-18C8-4AA8-9D5E-C9B96D193178}"/>
                    </a:ext>
                  </a:extLst>
                </p14:cNvPr>
                <p14:cNvContentPartPr/>
                <p14:nvPr/>
              </p14:nvContentPartPr>
              <p14:xfrm>
                <a:off x="6602619" y="2433162"/>
                <a:ext cx="23400" cy="32400"/>
              </p14:xfrm>
            </p:contentPart>
          </mc:Choice>
          <mc:Fallback xmlns="">
            <p:pic>
              <p:nvPicPr>
                <p:cNvPr id="155" name="Freihand 154">
                  <a:extLst>
                    <a:ext uri="{FF2B5EF4-FFF2-40B4-BE49-F238E27FC236}">
                      <a16:creationId xmlns:a16="http://schemas.microsoft.com/office/drawing/2014/main" id="{BADBD667-18C8-4AA8-9D5E-C9B96D193178}"/>
                    </a:ext>
                  </a:extLst>
                </p:cNvPr>
                <p:cNvPicPr/>
                <p:nvPr/>
              </p:nvPicPr>
              <p:blipFill>
                <a:blip r:embed="rId244"/>
                <a:stretch>
                  <a:fillRect/>
                </a:stretch>
              </p:blipFill>
              <p:spPr>
                <a:xfrm>
                  <a:off x="6598299" y="2428842"/>
                  <a:ext cx="3204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5">
            <p14:nvContentPartPr>
              <p14:cNvPr id="157" name="Freihand 156">
                <a:extLst>
                  <a:ext uri="{FF2B5EF4-FFF2-40B4-BE49-F238E27FC236}">
                    <a16:creationId xmlns:a16="http://schemas.microsoft.com/office/drawing/2014/main" id="{E9F46E86-F9D8-4793-8391-9BD38B5F8F41}"/>
                  </a:ext>
                </a:extLst>
              </p14:cNvPr>
              <p14:cNvContentPartPr/>
              <p14:nvPr/>
            </p14:nvContentPartPr>
            <p14:xfrm>
              <a:off x="6916179" y="2146602"/>
              <a:ext cx="60840" cy="11160"/>
            </p14:xfrm>
          </p:contentPart>
        </mc:Choice>
        <mc:Fallback xmlns="">
          <p:pic>
            <p:nvPicPr>
              <p:cNvPr id="157" name="Freihand 156">
                <a:extLst>
                  <a:ext uri="{FF2B5EF4-FFF2-40B4-BE49-F238E27FC236}">
                    <a16:creationId xmlns:a16="http://schemas.microsoft.com/office/drawing/2014/main" id="{E9F46E86-F9D8-4793-8391-9BD38B5F8F41}"/>
                  </a:ext>
                </a:extLst>
              </p:cNvPr>
              <p:cNvPicPr/>
              <p:nvPr/>
            </p:nvPicPr>
            <p:blipFill>
              <a:blip r:embed="rId246"/>
              <a:stretch>
                <a:fillRect/>
              </a:stretch>
            </p:blipFill>
            <p:spPr>
              <a:xfrm>
                <a:off x="6911859" y="2142282"/>
                <a:ext cx="69480" cy="19800"/>
              </a:xfrm>
              <a:prstGeom prst="rect">
                <a:avLst/>
              </a:prstGeom>
            </p:spPr>
          </p:pic>
        </mc:Fallback>
      </mc:AlternateContent>
      <p:grpSp>
        <p:nvGrpSpPr>
          <p:cNvPr id="160" name="Gruppieren 159">
            <a:extLst>
              <a:ext uri="{FF2B5EF4-FFF2-40B4-BE49-F238E27FC236}">
                <a16:creationId xmlns:a16="http://schemas.microsoft.com/office/drawing/2014/main" id="{C6E0C2D2-0F8E-43B4-BA50-3FC7841F46B4}"/>
              </a:ext>
            </a:extLst>
          </p:cNvPr>
          <p:cNvGrpSpPr/>
          <p:nvPr/>
        </p:nvGrpSpPr>
        <p:grpSpPr>
          <a:xfrm>
            <a:off x="6898179" y="2266842"/>
            <a:ext cx="300600" cy="306360"/>
            <a:chOff x="6898179" y="2266842"/>
            <a:chExt cx="300600" cy="306360"/>
          </a:xfrm>
        </p:grpSpPr>
        <mc:AlternateContent xmlns:mc="http://schemas.openxmlformats.org/markup-compatibility/2006" xmlns:p14="http://schemas.microsoft.com/office/powerpoint/2010/main">
          <mc:Choice Requires="p14">
            <p:contentPart p14:bwMode="auto" r:id="rId247">
              <p14:nvContentPartPr>
                <p14:cNvPr id="156" name="Freihand 155">
                  <a:extLst>
                    <a:ext uri="{FF2B5EF4-FFF2-40B4-BE49-F238E27FC236}">
                      <a16:creationId xmlns:a16="http://schemas.microsoft.com/office/drawing/2014/main" id="{2434BBDC-8BE4-4CD0-BA00-F98712093B48}"/>
                    </a:ext>
                  </a:extLst>
                </p14:cNvPr>
                <p14:cNvContentPartPr/>
                <p14:nvPr/>
              </p14:nvContentPartPr>
              <p14:xfrm>
                <a:off x="6898179" y="2266842"/>
                <a:ext cx="125640" cy="190800"/>
              </p14:xfrm>
            </p:contentPart>
          </mc:Choice>
          <mc:Fallback xmlns="">
            <p:pic>
              <p:nvPicPr>
                <p:cNvPr id="156" name="Freihand 155">
                  <a:extLst>
                    <a:ext uri="{FF2B5EF4-FFF2-40B4-BE49-F238E27FC236}">
                      <a16:creationId xmlns:a16="http://schemas.microsoft.com/office/drawing/2014/main" id="{2434BBDC-8BE4-4CD0-BA00-F98712093B48}"/>
                    </a:ext>
                  </a:extLst>
                </p:cNvPr>
                <p:cNvPicPr/>
                <p:nvPr/>
              </p:nvPicPr>
              <p:blipFill>
                <a:blip r:embed="rId248"/>
                <a:stretch>
                  <a:fillRect/>
                </a:stretch>
              </p:blipFill>
              <p:spPr>
                <a:xfrm>
                  <a:off x="6893859" y="2262522"/>
                  <a:ext cx="134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799B822C-1E67-42DB-9766-382C0426C82E}"/>
                    </a:ext>
                  </a:extLst>
                </p14:cNvPr>
                <p14:cNvContentPartPr/>
                <p14:nvPr/>
              </p14:nvContentPartPr>
              <p14:xfrm>
                <a:off x="7054779" y="2348922"/>
                <a:ext cx="144000" cy="224280"/>
              </p14:xfrm>
            </p:contentPart>
          </mc:Choice>
          <mc:Fallback xmlns="">
            <p:pic>
              <p:nvPicPr>
                <p:cNvPr id="158" name="Freihand 157">
                  <a:extLst>
                    <a:ext uri="{FF2B5EF4-FFF2-40B4-BE49-F238E27FC236}">
                      <a16:creationId xmlns:a16="http://schemas.microsoft.com/office/drawing/2014/main" id="{799B822C-1E67-42DB-9766-382C0426C82E}"/>
                    </a:ext>
                  </a:extLst>
                </p:cNvPr>
                <p:cNvPicPr/>
                <p:nvPr/>
              </p:nvPicPr>
              <p:blipFill>
                <a:blip r:embed="rId250"/>
                <a:stretch>
                  <a:fillRect/>
                </a:stretch>
              </p:blipFill>
              <p:spPr>
                <a:xfrm>
                  <a:off x="7050459" y="2344602"/>
                  <a:ext cx="152640" cy="23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63" name="Freihand 162">
                <a:extLst>
                  <a:ext uri="{FF2B5EF4-FFF2-40B4-BE49-F238E27FC236}">
                    <a16:creationId xmlns:a16="http://schemas.microsoft.com/office/drawing/2014/main" id="{0997C18B-F0D5-4509-B721-27709C0ABE88}"/>
                  </a:ext>
                </a:extLst>
              </p14:cNvPr>
              <p14:cNvContentPartPr/>
              <p14:nvPr/>
            </p14:nvContentPartPr>
            <p14:xfrm>
              <a:off x="7836699" y="2070642"/>
              <a:ext cx="32760" cy="1800"/>
            </p14:xfrm>
          </p:contentPart>
        </mc:Choice>
        <mc:Fallback xmlns="">
          <p:pic>
            <p:nvPicPr>
              <p:cNvPr id="163" name="Freihand 162">
                <a:extLst>
                  <a:ext uri="{FF2B5EF4-FFF2-40B4-BE49-F238E27FC236}">
                    <a16:creationId xmlns:a16="http://schemas.microsoft.com/office/drawing/2014/main" id="{0997C18B-F0D5-4509-B721-27709C0ABE88}"/>
                  </a:ext>
                </a:extLst>
              </p:cNvPr>
              <p:cNvPicPr/>
              <p:nvPr/>
            </p:nvPicPr>
            <p:blipFill>
              <a:blip r:embed="rId252"/>
              <a:stretch>
                <a:fillRect/>
              </a:stretch>
            </p:blipFill>
            <p:spPr>
              <a:xfrm>
                <a:off x="7832379" y="2066322"/>
                <a:ext cx="41400" cy="10440"/>
              </a:xfrm>
              <a:prstGeom prst="rect">
                <a:avLst/>
              </a:prstGeom>
            </p:spPr>
          </p:pic>
        </mc:Fallback>
      </mc:AlternateContent>
      <p:grpSp>
        <p:nvGrpSpPr>
          <p:cNvPr id="165" name="Gruppieren 164">
            <a:extLst>
              <a:ext uri="{FF2B5EF4-FFF2-40B4-BE49-F238E27FC236}">
                <a16:creationId xmlns:a16="http://schemas.microsoft.com/office/drawing/2014/main" id="{589FF059-6856-4145-A818-0A51E5750914}"/>
              </a:ext>
            </a:extLst>
          </p:cNvPr>
          <p:cNvGrpSpPr/>
          <p:nvPr/>
        </p:nvGrpSpPr>
        <p:grpSpPr>
          <a:xfrm>
            <a:off x="7425579" y="2195562"/>
            <a:ext cx="651960" cy="302760"/>
            <a:chOff x="7425579" y="2195562"/>
            <a:chExt cx="651960" cy="302760"/>
          </a:xfrm>
        </p:grpSpPr>
        <mc:AlternateContent xmlns:mc="http://schemas.openxmlformats.org/markup-compatibility/2006" xmlns:p14="http://schemas.microsoft.com/office/powerpoint/2010/main">
          <mc:Choice Requires="p14">
            <p:contentPart p14:bwMode="auto" r:id="rId253">
              <p14:nvContentPartPr>
                <p14:cNvPr id="159" name="Freihand 158">
                  <a:extLst>
                    <a:ext uri="{FF2B5EF4-FFF2-40B4-BE49-F238E27FC236}">
                      <a16:creationId xmlns:a16="http://schemas.microsoft.com/office/drawing/2014/main" id="{9D5BC46B-E820-45F7-9F15-9BEB00A0424F}"/>
                    </a:ext>
                  </a:extLst>
                </p14:cNvPr>
                <p14:cNvContentPartPr/>
                <p14:nvPr/>
              </p14:nvContentPartPr>
              <p14:xfrm>
                <a:off x="7425579" y="2257482"/>
                <a:ext cx="221760" cy="163800"/>
              </p14:xfrm>
            </p:contentPart>
          </mc:Choice>
          <mc:Fallback xmlns="">
            <p:pic>
              <p:nvPicPr>
                <p:cNvPr id="159" name="Freihand 158">
                  <a:extLst>
                    <a:ext uri="{FF2B5EF4-FFF2-40B4-BE49-F238E27FC236}">
                      <a16:creationId xmlns:a16="http://schemas.microsoft.com/office/drawing/2014/main" id="{9D5BC46B-E820-45F7-9F15-9BEB00A0424F}"/>
                    </a:ext>
                  </a:extLst>
                </p:cNvPr>
                <p:cNvPicPr/>
                <p:nvPr/>
              </p:nvPicPr>
              <p:blipFill>
                <a:blip r:embed="rId254"/>
                <a:stretch>
                  <a:fillRect/>
                </a:stretch>
              </p:blipFill>
              <p:spPr>
                <a:xfrm>
                  <a:off x="7421259" y="2253162"/>
                  <a:ext cx="230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Freihand 161">
                  <a:extLst>
                    <a:ext uri="{FF2B5EF4-FFF2-40B4-BE49-F238E27FC236}">
                      <a16:creationId xmlns:a16="http://schemas.microsoft.com/office/drawing/2014/main" id="{0BB255AE-EBC8-467B-96AC-599B1F399787}"/>
                    </a:ext>
                  </a:extLst>
                </p14:cNvPr>
                <p14:cNvContentPartPr/>
                <p14:nvPr/>
              </p14:nvContentPartPr>
              <p14:xfrm>
                <a:off x="7807179" y="2195562"/>
                <a:ext cx="138960" cy="171360"/>
              </p14:xfrm>
            </p:contentPart>
          </mc:Choice>
          <mc:Fallback xmlns="">
            <p:pic>
              <p:nvPicPr>
                <p:cNvPr id="162" name="Freihand 161">
                  <a:extLst>
                    <a:ext uri="{FF2B5EF4-FFF2-40B4-BE49-F238E27FC236}">
                      <a16:creationId xmlns:a16="http://schemas.microsoft.com/office/drawing/2014/main" id="{0BB255AE-EBC8-467B-96AC-599B1F399787}"/>
                    </a:ext>
                  </a:extLst>
                </p:cNvPr>
                <p:cNvPicPr/>
                <p:nvPr/>
              </p:nvPicPr>
              <p:blipFill>
                <a:blip r:embed="rId256"/>
                <a:stretch>
                  <a:fillRect/>
                </a:stretch>
              </p:blipFill>
              <p:spPr>
                <a:xfrm>
                  <a:off x="7802859" y="2191242"/>
                  <a:ext cx="147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4" name="Freihand 163">
                  <a:extLst>
                    <a:ext uri="{FF2B5EF4-FFF2-40B4-BE49-F238E27FC236}">
                      <a16:creationId xmlns:a16="http://schemas.microsoft.com/office/drawing/2014/main" id="{EC75CDF5-A0E2-4674-B271-BCF3A08FB366}"/>
                    </a:ext>
                  </a:extLst>
                </p14:cNvPr>
                <p14:cNvContentPartPr/>
                <p14:nvPr/>
              </p14:nvContentPartPr>
              <p14:xfrm>
                <a:off x="7945779" y="2313642"/>
                <a:ext cx="131760" cy="184680"/>
              </p14:xfrm>
            </p:contentPart>
          </mc:Choice>
          <mc:Fallback xmlns="">
            <p:pic>
              <p:nvPicPr>
                <p:cNvPr id="164" name="Freihand 163">
                  <a:extLst>
                    <a:ext uri="{FF2B5EF4-FFF2-40B4-BE49-F238E27FC236}">
                      <a16:creationId xmlns:a16="http://schemas.microsoft.com/office/drawing/2014/main" id="{EC75CDF5-A0E2-4674-B271-BCF3A08FB366}"/>
                    </a:ext>
                  </a:extLst>
                </p:cNvPr>
                <p:cNvPicPr/>
                <p:nvPr/>
              </p:nvPicPr>
              <p:blipFill>
                <a:blip r:embed="rId258"/>
                <a:stretch>
                  <a:fillRect/>
                </a:stretch>
              </p:blipFill>
              <p:spPr>
                <a:xfrm>
                  <a:off x="7941459" y="2309322"/>
                  <a:ext cx="140400" cy="193320"/>
                </a:xfrm>
                <a:prstGeom prst="rect">
                  <a:avLst/>
                </a:prstGeom>
              </p:spPr>
            </p:pic>
          </mc:Fallback>
        </mc:AlternateContent>
      </p:grpSp>
      <p:grpSp>
        <p:nvGrpSpPr>
          <p:cNvPr id="178" name="Gruppieren 177">
            <a:extLst>
              <a:ext uri="{FF2B5EF4-FFF2-40B4-BE49-F238E27FC236}">
                <a16:creationId xmlns:a16="http://schemas.microsoft.com/office/drawing/2014/main" id="{CF008B50-0644-4EA6-90B4-D8213BC67CFA}"/>
              </a:ext>
            </a:extLst>
          </p:cNvPr>
          <p:cNvGrpSpPr/>
          <p:nvPr/>
        </p:nvGrpSpPr>
        <p:grpSpPr>
          <a:xfrm>
            <a:off x="155739" y="1832682"/>
            <a:ext cx="3983400" cy="1277640"/>
            <a:chOff x="155739" y="1832682"/>
            <a:chExt cx="3983400" cy="1277640"/>
          </a:xfrm>
        </p:grpSpPr>
        <mc:AlternateContent xmlns:mc="http://schemas.openxmlformats.org/markup-compatibility/2006" xmlns:p14="http://schemas.microsoft.com/office/powerpoint/2010/main">
          <mc:Choice Requires="p14">
            <p:contentPart p14:bwMode="auto" r:id="rId259">
              <p14:nvContentPartPr>
                <p14:cNvPr id="166" name="Freihand 165">
                  <a:extLst>
                    <a:ext uri="{FF2B5EF4-FFF2-40B4-BE49-F238E27FC236}">
                      <a16:creationId xmlns:a16="http://schemas.microsoft.com/office/drawing/2014/main" id="{A749AD67-49AA-42E2-9B9A-399656FDBFB9}"/>
                    </a:ext>
                  </a:extLst>
                </p14:cNvPr>
                <p14:cNvContentPartPr/>
                <p14:nvPr/>
              </p14:nvContentPartPr>
              <p14:xfrm>
                <a:off x="894099" y="1832682"/>
                <a:ext cx="3245040" cy="1077480"/>
              </p14:xfrm>
            </p:contentPart>
          </mc:Choice>
          <mc:Fallback xmlns="">
            <p:pic>
              <p:nvPicPr>
                <p:cNvPr id="166" name="Freihand 165">
                  <a:extLst>
                    <a:ext uri="{FF2B5EF4-FFF2-40B4-BE49-F238E27FC236}">
                      <a16:creationId xmlns:a16="http://schemas.microsoft.com/office/drawing/2014/main" id="{A749AD67-49AA-42E2-9B9A-399656FDBFB9}"/>
                    </a:ext>
                  </a:extLst>
                </p:cNvPr>
                <p:cNvPicPr/>
                <p:nvPr/>
              </p:nvPicPr>
              <p:blipFill>
                <a:blip r:embed="rId260"/>
                <a:stretch>
                  <a:fillRect/>
                </a:stretch>
              </p:blipFill>
              <p:spPr>
                <a:xfrm>
                  <a:off x="889779" y="1828362"/>
                  <a:ext cx="3253680" cy="1086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 name="Freihand 166">
                  <a:extLst>
                    <a:ext uri="{FF2B5EF4-FFF2-40B4-BE49-F238E27FC236}">
                      <a16:creationId xmlns:a16="http://schemas.microsoft.com/office/drawing/2014/main" id="{81FE1D2E-9E58-4416-93E3-79ACC75E9C77}"/>
                    </a:ext>
                  </a:extLst>
                </p14:cNvPr>
                <p14:cNvContentPartPr/>
                <p14:nvPr/>
              </p14:nvContentPartPr>
              <p14:xfrm>
                <a:off x="155739" y="2982882"/>
                <a:ext cx="122040" cy="127440"/>
              </p14:xfrm>
            </p:contentPart>
          </mc:Choice>
          <mc:Fallback xmlns="">
            <p:pic>
              <p:nvPicPr>
                <p:cNvPr id="167" name="Freihand 166">
                  <a:extLst>
                    <a:ext uri="{FF2B5EF4-FFF2-40B4-BE49-F238E27FC236}">
                      <a16:creationId xmlns:a16="http://schemas.microsoft.com/office/drawing/2014/main" id="{81FE1D2E-9E58-4416-93E3-79ACC75E9C77}"/>
                    </a:ext>
                  </a:extLst>
                </p:cNvPr>
                <p:cNvPicPr/>
                <p:nvPr/>
              </p:nvPicPr>
              <p:blipFill>
                <a:blip r:embed="rId262"/>
                <a:stretch>
                  <a:fillRect/>
                </a:stretch>
              </p:blipFill>
              <p:spPr>
                <a:xfrm>
                  <a:off x="151419" y="2978562"/>
                  <a:ext cx="130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8" name="Freihand 167">
                  <a:extLst>
                    <a:ext uri="{FF2B5EF4-FFF2-40B4-BE49-F238E27FC236}">
                      <a16:creationId xmlns:a16="http://schemas.microsoft.com/office/drawing/2014/main" id="{97D81B32-7D26-42A1-9387-4BED8B7D0C1B}"/>
                    </a:ext>
                  </a:extLst>
                </p14:cNvPr>
                <p14:cNvContentPartPr/>
                <p14:nvPr/>
              </p14:nvContentPartPr>
              <p14:xfrm>
                <a:off x="280659" y="3070002"/>
                <a:ext cx="56520" cy="24840"/>
              </p14:xfrm>
            </p:contentPart>
          </mc:Choice>
          <mc:Fallback xmlns="">
            <p:pic>
              <p:nvPicPr>
                <p:cNvPr id="168" name="Freihand 167">
                  <a:extLst>
                    <a:ext uri="{FF2B5EF4-FFF2-40B4-BE49-F238E27FC236}">
                      <a16:creationId xmlns:a16="http://schemas.microsoft.com/office/drawing/2014/main" id="{97D81B32-7D26-42A1-9387-4BED8B7D0C1B}"/>
                    </a:ext>
                  </a:extLst>
                </p:cNvPr>
                <p:cNvPicPr/>
                <p:nvPr/>
              </p:nvPicPr>
              <p:blipFill>
                <a:blip r:embed="rId264"/>
                <a:stretch>
                  <a:fillRect/>
                </a:stretch>
              </p:blipFill>
              <p:spPr>
                <a:xfrm>
                  <a:off x="276339" y="3065682"/>
                  <a:ext cx="65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 name="Freihand 168">
                  <a:extLst>
                    <a:ext uri="{FF2B5EF4-FFF2-40B4-BE49-F238E27FC236}">
                      <a16:creationId xmlns:a16="http://schemas.microsoft.com/office/drawing/2014/main" id="{7127D674-4C9A-42D2-8ED0-19A37EF618FD}"/>
                    </a:ext>
                  </a:extLst>
                </p14:cNvPr>
                <p14:cNvContentPartPr/>
                <p14:nvPr/>
              </p14:nvContentPartPr>
              <p14:xfrm>
                <a:off x="359139" y="2986122"/>
                <a:ext cx="64080" cy="99000"/>
              </p14:xfrm>
            </p:contentPart>
          </mc:Choice>
          <mc:Fallback xmlns="">
            <p:pic>
              <p:nvPicPr>
                <p:cNvPr id="169" name="Freihand 168">
                  <a:extLst>
                    <a:ext uri="{FF2B5EF4-FFF2-40B4-BE49-F238E27FC236}">
                      <a16:creationId xmlns:a16="http://schemas.microsoft.com/office/drawing/2014/main" id="{7127D674-4C9A-42D2-8ED0-19A37EF618FD}"/>
                    </a:ext>
                  </a:extLst>
                </p:cNvPr>
                <p:cNvPicPr/>
                <p:nvPr/>
              </p:nvPicPr>
              <p:blipFill>
                <a:blip r:embed="rId266"/>
                <a:stretch>
                  <a:fillRect/>
                </a:stretch>
              </p:blipFill>
              <p:spPr>
                <a:xfrm>
                  <a:off x="354819" y="2981802"/>
                  <a:ext cx="72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0" name="Freihand 169">
                  <a:extLst>
                    <a:ext uri="{FF2B5EF4-FFF2-40B4-BE49-F238E27FC236}">
                      <a16:creationId xmlns:a16="http://schemas.microsoft.com/office/drawing/2014/main" id="{014258FE-9C02-40E9-BC77-FB9301A88AF7}"/>
                    </a:ext>
                  </a:extLst>
                </p14:cNvPr>
                <p14:cNvContentPartPr/>
                <p14:nvPr/>
              </p14:nvContentPartPr>
              <p14:xfrm>
                <a:off x="473619" y="2915562"/>
                <a:ext cx="20880" cy="119520"/>
              </p14:xfrm>
            </p:contentPart>
          </mc:Choice>
          <mc:Fallback xmlns="">
            <p:pic>
              <p:nvPicPr>
                <p:cNvPr id="170" name="Freihand 169">
                  <a:extLst>
                    <a:ext uri="{FF2B5EF4-FFF2-40B4-BE49-F238E27FC236}">
                      <a16:creationId xmlns:a16="http://schemas.microsoft.com/office/drawing/2014/main" id="{014258FE-9C02-40E9-BC77-FB9301A88AF7}"/>
                    </a:ext>
                  </a:extLst>
                </p:cNvPr>
                <p:cNvPicPr/>
                <p:nvPr/>
              </p:nvPicPr>
              <p:blipFill>
                <a:blip r:embed="rId268"/>
                <a:stretch>
                  <a:fillRect/>
                </a:stretch>
              </p:blipFill>
              <p:spPr>
                <a:xfrm>
                  <a:off x="469299" y="2911242"/>
                  <a:ext cx="29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1" name="Freihand 170">
                  <a:extLst>
                    <a:ext uri="{FF2B5EF4-FFF2-40B4-BE49-F238E27FC236}">
                      <a16:creationId xmlns:a16="http://schemas.microsoft.com/office/drawing/2014/main" id="{6BE1240C-E23B-4FD8-89BA-AF5C34F22956}"/>
                    </a:ext>
                  </a:extLst>
                </p14:cNvPr>
                <p14:cNvContentPartPr/>
                <p14:nvPr/>
              </p14:nvContentPartPr>
              <p14:xfrm>
                <a:off x="419619" y="2911242"/>
                <a:ext cx="102960" cy="133920"/>
              </p14:xfrm>
            </p:contentPart>
          </mc:Choice>
          <mc:Fallback xmlns="">
            <p:pic>
              <p:nvPicPr>
                <p:cNvPr id="171" name="Freihand 170">
                  <a:extLst>
                    <a:ext uri="{FF2B5EF4-FFF2-40B4-BE49-F238E27FC236}">
                      <a16:creationId xmlns:a16="http://schemas.microsoft.com/office/drawing/2014/main" id="{6BE1240C-E23B-4FD8-89BA-AF5C34F22956}"/>
                    </a:ext>
                  </a:extLst>
                </p:cNvPr>
                <p:cNvPicPr/>
                <p:nvPr/>
              </p:nvPicPr>
              <p:blipFill>
                <a:blip r:embed="rId270"/>
                <a:stretch>
                  <a:fillRect/>
                </a:stretch>
              </p:blipFill>
              <p:spPr>
                <a:xfrm>
                  <a:off x="415299" y="2906922"/>
                  <a:ext cx="111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2" name="Freihand 171">
                  <a:extLst>
                    <a:ext uri="{FF2B5EF4-FFF2-40B4-BE49-F238E27FC236}">
                      <a16:creationId xmlns:a16="http://schemas.microsoft.com/office/drawing/2014/main" id="{CEEC5D9A-A424-42FD-A8E4-FEC8F1675236}"/>
                    </a:ext>
                  </a:extLst>
                </p14:cNvPr>
                <p14:cNvContentPartPr/>
                <p14:nvPr/>
              </p14:nvContentPartPr>
              <p14:xfrm>
                <a:off x="530499" y="2880642"/>
                <a:ext cx="110520" cy="150120"/>
              </p14:xfrm>
            </p:contentPart>
          </mc:Choice>
          <mc:Fallback xmlns="">
            <p:pic>
              <p:nvPicPr>
                <p:cNvPr id="172" name="Freihand 171">
                  <a:extLst>
                    <a:ext uri="{FF2B5EF4-FFF2-40B4-BE49-F238E27FC236}">
                      <a16:creationId xmlns:a16="http://schemas.microsoft.com/office/drawing/2014/main" id="{CEEC5D9A-A424-42FD-A8E4-FEC8F1675236}"/>
                    </a:ext>
                  </a:extLst>
                </p:cNvPr>
                <p:cNvPicPr/>
                <p:nvPr/>
              </p:nvPicPr>
              <p:blipFill>
                <a:blip r:embed="rId272"/>
                <a:stretch>
                  <a:fillRect/>
                </a:stretch>
              </p:blipFill>
              <p:spPr>
                <a:xfrm>
                  <a:off x="526179" y="2876322"/>
                  <a:ext cx="119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3" name="Freihand 172">
                  <a:extLst>
                    <a:ext uri="{FF2B5EF4-FFF2-40B4-BE49-F238E27FC236}">
                      <a16:creationId xmlns:a16="http://schemas.microsoft.com/office/drawing/2014/main" id="{2E131E35-FC4B-4396-9F30-766F14D2EEC1}"/>
                    </a:ext>
                  </a:extLst>
                </p14:cNvPr>
                <p14:cNvContentPartPr/>
                <p14:nvPr/>
              </p14:nvContentPartPr>
              <p14:xfrm>
                <a:off x="616539" y="2893242"/>
                <a:ext cx="10080" cy="7920"/>
              </p14:xfrm>
            </p:contentPart>
          </mc:Choice>
          <mc:Fallback xmlns="">
            <p:pic>
              <p:nvPicPr>
                <p:cNvPr id="173" name="Freihand 172">
                  <a:extLst>
                    <a:ext uri="{FF2B5EF4-FFF2-40B4-BE49-F238E27FC236}">
                      <a16:creationId xmlns:a16="http://schemas.microsoft.com/office/drawing/2014/main" id="{2E131E35-FC4B-4396-9F30-766F14D2EEC1}"/>
                    </a:ext>
                  </a:extLst>
                </p:cNvPr>
                <p:cNvPicPr/>
                <p:nvPr/>
              </p:nvPicPr>
              <p:blipFill>
                <a:blip r:embed="rId274"/>
                <a:stretch>
                  <a:fillRect/>
                </a:stretch>
              </p:blipFill>
              <p:spPr>
                <a:xfrm>
                  <a:off x="612219" y="2888922"/>
                  <a:ext cx="18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Freihand 173">
                  <a:extLst>
                    <a:ext uri="{FF2B5EF4-FFF2-40B4-BE49-F238E27FC236}">
                      <a16:creationId xmlns:a16="http://schemas.microsoft.com/office/drawing/2014/main" id="{6D6E51CF-ED44-4EB3-A712-D48A0CA244A2}"/>
                    </a:ext>
                  </a:extLst>
                </p14:cNvPr>
                <p14:cNvContentPartPr/>
                <p14:nvPr/>
              </p14:nvContentPartPr>
              <p14:xfrm>
                <a:off x="625899" y="2967042"/>
                <a:ext cx="66960" cy="115560"/>
              </p14:xfrm>
            </p:contentPart>
          </mc:Choice>
          <mc:Fallback xmlns="">
            <p:pic>
              <p:nvPicPr>
                <p:cNvPr id="174" name="Freihand 173">
                  <a:extLst>
                    <a:ext uri="{FF2B5EF4-FFF2-40B4-BE49-F238E27FC236}">
                      <a16:creationId xmlns:a16="http://schemas.microsoft.com/office/drawing/2014/main" id="{6D6E51CF-ED44-4EB3-A712-D48A0CA244A2}"/>
                    </a:ext>
                  </a:extLst>
                </p:cNvPr>
                <p:cNvPicPr/>
                <p:nvPr/>
              </p:nvPicPr>
              <p:blipFill>
                <a:blip r:embed="rId276"/>
                <a:stretch>
                  <a:fillRect/>
                </a:stretch>
              </p:blipFill>
              <p:spPr>
                <a:xfrm>
                  <a:off x="621579" y="2962722"/>
                  <a:ext cx="75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5" name="Freihand 174">
                  <a:extLst>
                    <a:ext uri="{FF2B5EF4-FFF2-40B4-BE49-F238E27FC236}">
                      <a16:creationId xmlns:a16="http://schemas.microsoft.com/office/drawing/2014/main" id="{16290F6B-CF36-4733-B1F6-FF1BEF3863FD}"/>
                    </a:ext>
                  </a:extLst>
                </p14:cNvPr>
                <p14:cNvContentPartPr/>
                <p14:nvPr/>
              </p14:nvContentPartPr>
              <p14:xfrm>
                <a:off x="679539" y="2879922"/>
                <a:ext cx="34920" cy="158040"/>
              </p14:xfrm>
            </p:contentPart>
          </mc:Choice>
          <mc:Fallback xmlns="">
            <p:pic>
              <p:nvPicPr>
                <p:cNvPr id="175" name="Freihand 174">
                  <a:extLst>
                    <a:ext uri="{FF2B5EF4-FFF2-40B4-BE49-F238E27FC236}">
                      <a16:creationId xmlns:a16="http://schemas.microsoft.com/office/drawing/2014/main" id="{16290F6B-CF36-4733-B1F6-FF1BEF3863FD}"/>
                    </a:ext>
                  </a:extLst>
                </p:cNvPr>
                <p:cNvPicPr/>
                <p:nvPr/>
              </p:nvPicPr>
              <p:blipFill>
                <a:blip r:embed="rId278"/>
                <a:stretch>
                  <a:fillRect/>
                </a:stretch>
              </p:blipFill>
              <p:spPr>
                <a:xfrm>
                  <a:off x="675219" y="2875602"/>
                  <a:ext cx="43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6" name="Freihand 175">
                  <a:extLst>
                    <a:ext uri="{FF2B5EF4-FFF2-40B4-BE49-F238E27FC236}">
                      <a16:creationId xmlns:a16="http://schemas.microsoft.com/office/drawing/2014/main" id="{F48FC070-19DD-4F51-9D6B-8ABD87CF4B72}"/>
                    </a:ext>
                  </a:extLst>
                </p14:cNvPr>
                <p14:cNvContentPartPr/>
                <p14:nvPr/>
              </p14:nvContentPartPr>
              <p14:xfrm>
                <a:off x="708699" y="2907642"/>
                <a:ext cx="45720" cy="99000"/>
              </p14:xfrm>
            </p:contentPart>
          </mc:Choice>
          <mc:Fallback xmlns="">
            <p:pic>
              <p:nvPicPr>
                <p:cNvPr id="176" name="Freihand 175">
                  <a:extLst>
                    <a:ext uri="{FF2B5EF4-FFF2-40B4-BE49-F238E27FC236}">
                      <a16:creationId xmlns:a16="http://schemas.microsoft.com/office/drawing/2014/main" id="{F48FC070-19DD-4F51-9D6B-8ABD87CF4B72}"/>
                    </a:ext>
                  </a:extLst>
                </p:cNvPr>
                <p:cNvPicPr/>
                <p:nvPr/>
              </p:nvPicPr>
              <p:blipFill>
                <a:blip r:embed="rId280"/>
                <a:stretch>
                  <a:fillRect/>
                </a:stretch>
              </p:blipFill>
              <p:spPr>
                <a:xfrm>
                  <a:off x="704379" y="2903322"/>
                  <a:ext cx="54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7" name="Freihand 176">
                  <a:extLst>
                    <a:ext uri="{FF2B5EF4-FFF2-40B4-BE49-F238E27FC236}">
                      <a16:creationId xmlns:a16="http://schemas.microsoft.com/office/drawing/2014/main" id="{DFF08432-C65D-4283-AB96-AC544B66D171}"/>
                    </a:ext>
                  </a:extLst>
                </p14:cNvPr>
                <p14:cNvContentPartPr/>
                <p14:nvPr/>
              </p14:nvContentPartPr>
              <p14:xfrm>
                <a:off x="775659" y="2866602"/>
                <a:ext cx="48960" cy="126000"/>
              </p14:xfrm>
            </p:contentPart>
          </mc:Choice>
          <mc:Fallback xmlns="">
            <p:pic>
              <p:nvPicPr>
                <p:cNvPr id="177" name="Freihand 176">
                  <a:extLst>
                    <a:ext uri="{FF2B5EF4-FFF2-40B4-BE49-F238E27FC236}">
                      <a16:creationId xmlns:a16="http://schemas.microsoft.com/office/drawing/2014/main" id="{DFF08432-C65D-4283-AB96-AC544B66D171}"/>
                    </a:ext>
                  </a:extLst>
                </p:cNvPr>
                <p:cNvPicPr/>
                <p:nvPr/>
              </p:nvPicPr>
              <p:blipFill>
                <a:blip r:embed="rId282"/>
                <a:stretch>
                  <a:fillRect/>
                </a:stretch>
              </p:blipFill>
              <p:spPr>
                <a:xfrm>
                  <a:off x="771339" y="2862282"/>
                  <a:ext cx="5760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179" name="Freihand 178">
                <a:extLst>
                  <a:ext uri="{FF2B5EF4-FFF2-40B4-BE49-F238E27FC236}">
                    <a16:creationId xmlns:a16="http://schemas.microsoft.com/office/drawing/2014/main" id="{336F9217-9764-4E73-BF54-A9F1561FA0E0}"/>
                  </a:ext>
                </a:extLst>
              </p14:cNvPr>
              <p14:cNvContentPartPr/>
              <p14:nvPr/>
            </p14:nvContentPartPr>
            <p14:xfrm>
              <a:off x="1872219" y="2597682"/>
              <a:ext cx="60840" cy="203400"/>
            </p14:xfrm>
          </p:contentPart>
        </mc:Choice>
        <mc:Fallback xmlns="">
          <p:pic>
            <p:nvPicPr>
              <p:cNvPr id="179" name="Freihand 178">
                <a:extLst>
                  <a:ext uri="{FF2B5EF4-FFF2-40B4-BE49-F238E27FC236}">
                    <a16:creationId xmlns:a16="http://schemas.microsoft.com/office/drawing/2014/main" id="{336F9217-9764-4E73-BF54-A9F1561FA0E0}"/>
                  </a:ext>
                </a:extLst>
              </p:cNvPr>
              <p:cNvPicPr/>
              <p:nvPr/>
            </p:nvPicPr>
            <p:blipFill>
              <a:blip r:embed="rId284"/>
              <a:stretch>
                <a:fillRect/>
              </a:stretch>
            </p:blipFill>
            <p:spPr>
              <a:xfrm>
                <a:off x="1867899" y="2593362"/>
                <a:ext cx="69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1" name="Freihand 180">
                <a:extLst>
                  <a:ext uri="{FF2B5EF4-FFF2-40B4-BE49-F238E27FC236}">
                    <a16:creationId xmlns:a16="http://schemas.microsoft.com/office/drawing/2014/main" id="{FBC3DB12-CBA3-43B9-A79F-73C13D0EF057}"/>
                  </a:ext>
                </a:extLst>
              </p14:cNvPr>
              <p14:cNvContentPartPr/>
              <p14:nvPr/>
            </p14:nvContentPartPr>
            <p14:xfrm>
              <a:off x="1897779" y="4162602"/>
              <a:ext cx="25200" cy="1260720"/>
            </p14:xfrm>
          </p:contentPart>
        </mc:Choice>
        <mc:Fallback xmlns="">
          <p:pic>
            <p:nvPicPr>
              <p:cNvPr id="181" name="Freihand 180">
                <a:extLst>
                  <a:ext uri="{FF2B5EF4-FFF2-40B4-BE49-F238E27FC236}">
                    <a16:creationId xmlns:a16="http://schemas.microsoft.com/office/drawing/2014/main" id="{FBC3DB12-CBA3-43B9-A79F-73C13D0EF057}"/>
                  </a:ext>
                </a:extLst>
              </p:cNvPr>
              <p:cNvPicPr/>
              <p:nvPr/>
            </p:nvPicPr>
            <p:blipFill>
              <a:blip r:embed="rId286"/>
              <a:stretch>
                <a:fillRect/>
              </a:stretch>
            </p:blipFill>
            <p:spPr>
              <a:xfrm>
                <a:off x="1893459" y="4158282"/>
                <a:ext cx="33840" cy="1269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2" name="Freihand 181">
                <a:extLst>
                  <a:ext uri="{FF2B5EF4-FFF2-40B4-BE49-F238E27FC236}">
                    <a16:creationId xmlns:a16="http://schemas.microsoft.com/office/drawing/2014/main" id="{C01F4951-C7ED-4F2B-87EB-81825B8646DF}"/>
                  </a:ext>
                </a:extLst>
              </p14:cNvPr>
              <p14:cNvContentPartPr/>
              <p14:nvPr/>
            </p14:nvContentPartPr>
            <p14:xfrm>
              <a:off x="1884459" y="5709882"/>
              <a:ext cx="34920" cy="481320"/>
            </p14:xfrm>
          </p:contentPart>
        </mc:Choice>
        <mc:Fallback xmlns="">
          <p:pic>
            <p:nvPicPr>
              <p:cNvPr id="182" name="Freihand 181">
                <a:extLst>
                  <a:ext uri="{FF2B5EF4-FFF2-40B4-BE49-F238E27FC236}">
                    <a16:creationId xmlns:a16="http://schemas.microsoft.com/office/drawing/2014/main" id="{C01F4951-C7ED-4F2B-87EB-81825B8646DF}"/>
                  </a:ext>
                </a:extLst>
              </p:cNvPr>
              <p:cNvPicPr/>
              <p:nvPr/>
            </p:nvPicPr>
            <p:blipFill>
              <a:blip r:embed="rId288"/>
              <a:stretch>
                <a:fillRect/>
              </a:stretch>
            </p:blipFill>
            <p:spPr>
              <a:xfrm>
                <a:off x="1880139" y="5705562"/>
                <a:ext cx="43560" cy="489960"/>
              </a:xfrm>
              <a:prstGeom prst="rect">
                <a:avLst/>
              </a:prstGeom>
            </p:spPr>
          </p:pic>
        </mc:Fallback>
      </mc:AlternateContent>
      <p:grpSp>
        <p:nvGrpSpPr>
          <p:cNvPr id="196" name="Gruppieren 195">
            <a:extLst>
              <a:ext uri="{FF2B5EF4-FFF2-40B4-BE49-F238E27FC236}">
                <a16:creationId xmlns:a16="http://schemas.microsoft.com/office/drawing/2014/main" id="{105D1070-19ED-44D6-9EA5-49CFD181AB8E}"/>
              </a:ext>
            </a:extLst>
          </p:cNvPr>
          <p:cNvGrpSpPr/>
          <p:nvPr/>
        </p:nvGrpSpPr>
        <p:grpSpPr>
          <a:xfrm>
            <a:off x="1643619" y="3151362"/>
            <a:ext cx="535680" cy="519120"/>
            <a:chOff x="1643619" y="3151362"/>
            <a:chExt cx="535680" cy="519120"/>
          </a:xfrm>
        </p:grpSpPr>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EDA26D48-66B4-439E-9FCA-DBA67AB061B2}"/>
                    </a:ext>
                  </a:extLst>
                </p14:cNvPr>
                <p14:cNvContentPartPr/>
                <p14:nvPr/>
              </p14:nvContentPartPr>
              <p14:xfrm>
                <a:off x="1932699" y="3151362"/>
                <a:ext cx="70920" cy="519120"/>
              </p14:xfrm>
            </p:contentPart>
          </mc:Choice>
          <mc:Fallback xmlns="">
            <p:pic>
              <p:nvPicPr>
                <p:cNvPr id="180" name="Freihand 179">
                  <a:extLst>
                    <a:ext uri="{FF2B5EF4-FFF2-40B4-BE49-F238E27FC236}">
                      <a16:creationId xmlns:a16="http://schemas.microsoft.com/office/drawing/2014/main" id="{EDA26D48-66B4-439E-9FCA-DBA67AB061B2}"/>
                    </a:ext>
                  </a:extLst>
                </p:cNvPr>
                <p:cNvPicPr/>
                <p:nvPr/>
              </p:nvPicPr>
              <p:blipFill>
                <a:blip r:embed="rId290"/>
                <a:stretch>
                  <a:fillRect/>
                </a:stretch>
              </p:blipFill>
              <p:spPr>
                <a:xfrm>
                  <a:off x="1928379" y="3147042"/>
                  <a:ext cx="795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3" name="Freihand 182">
                  <a:extLst>
                    <a:ext uri="{FF2B5EF4-FFF2-40B4-BE49-F238E27FC236}">
                      <a16:creationId xmlns:a16="http://schemas.microsoft.com/office/drawing/2014/main" id="{8CEE6B53-BB07-4C5B-8CBB-7CD1E249642C}"/>
                    </a:ext>
                  </a:extLst>
                </p14:cNvPr>
                <p14:cNvContentPartPr/>
                <p14:nvPr/>
              </p14:nvContentPartPr>
              <p14:xfrm>
                <a:off x="1643619" y="3450522"/>
                <a:ext cx="115920" cy="167400"/>
              </p14:xfrm>
            </p:contentPart>
          </mc:Choice>
          <mc:Fallback xmlns="">
            <p:pic>
              <p:nvPicPr>
                <p:cNvPr id="183" name="Freihand 182">
                  <a:extLst>
                    <a:ext uri="{FF2B5EF4-FFF2-40B4-BE49-F238E27FC236}">
                      <a16:creationId xmlns:a16="http://schemas.microsoft.com/office/drawing/2014/main" id="{8CEE6B53-BB07-4C5B-8CBB-7CD1E249642C}"/>
                    </a:ext>
                  </a:extLst>
                </p:cNvPr>
                <p:cNvPicPr/>
                <p:nvPr/>
              </p:nvPicPr>
              <p:blipFill>
                <a:blip r:embed="rId292"/>
                <a:stretch>
                  <a:fillRect/>
                </a:stretch>
              </p:blipFill>
              <p:spPr>
                <a:xfrm>
                  <a:off x="1639299" y="3446202"/>
                  <a:ext cx="124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4" name="Freihand 183">
                  <a:extLst>
                    <a:ext uri="{FF2B5EF4-FFF2-40B4-BE49-F238E27FC236}">
                      <a16:creationId xmlns:a16="http://schemas.microsoft.com/office/drawing/2014/main" id="{813E71F4-6D16-477D-B659-2FE0F55D4644}"/>
                    </a:ext>
                  </a:extLst>
                </p14:cNvPr>
                <p14:cNvContentPartPr/>
                <p14:nvPr/>
              </p14:nvContentPartPr>
              <p14:xfrm>
                <a:off x="1783659" y="3378882"/>
                <a:ext cx="94320" cy="97920"/>
              </p14:xfrm>
            </p:contentPart>
          </mc:Choice>
          <mc:Fallback xmlns="">
            <p:pic>
              <p:nvPicPr>
                <p:cNvPr id="184" name="Freihand 183">
                  <a:extLst>
                    <a:ext uri="{FF2B5EF4-FFF2-40B4-BE49-F238E27FC236}">
                      <a16:creationId xmlns:a16="http://schemas.microsoft.com/office/drawing/2014/main" id="{813E71F4-6D16-477D-B659-2FE0F55D4644}"/>
                    </a:ext>
                  </a:extLst>
                </p:cNvPr>
                <p:cNvPicPr/>
                <p:nvPr/>
              </p:nvPicPr>
              <p:blipFill>
                <a:blip r:embed="rId294"/>
                <a:stretch>
                  <a:fillRect/>
                </a:stretch>
              </p:blipFill>
              <p:spPr>
                <a:xfrm>
                  <a:off x="1779339" y="3374562"/>
                  <a:ext cx="102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5" name="Freihand 184">
                  <a:extLst>
                    <a:ext uri="{FF2B5EF4-FFF2-40B4-BE49-F238E27FC236}">
                      <a16:creationId xmlns:a16="http://schemas.microsoft.com/office/drawing/2014/main" id="{03B6D65E-C0A4-49AB-9190-B99CBCF46C4B}"/>
                    </a:ext>
                  </a:extLst>
                </p14:cNvPr>
                <p14:cNvContentPartPr/>
                <p14:nvPr/>
              </p14:nvContentPartPr>
              <p14:xfrm>
                <a:off x="1860699" y="3383562"/>
                <a:ext cx="75960" cy="147600"/>
              </p14:xfrm>
            </p:contentPart>
          </mc:Choice>
          <mc:Fallback xmlns="">
            <p:pic>
              <p:nvPicPr>
                <p:cNvPr id="185" name="Freihand 184">
                  <a:extLst>
                    <a:ext uri="{FF2B5EF4-FFF2-40B4-BE49-F238E27FC236}">
                      <a16:creationId xmlns:a16="http://schemas.microsoft.com/office/drawing/2014/main" id="{03B6D65E-C0A4-49AB-9190-B99CBCF46C4B}"/>
                    </a:ext>
                  </a:extLst>
                </p:cNvPr>
                <p:cNvPicPr/>
                <p:nvPr/>
              </p:nvPicPr>
              <p:blipFill>
                <a:blip r:embed="rId296"/>
                <a:stretch>
                  <a:fillRect/>
                </a:stretch>
              </p:blipFill>
              <p:spPr>
                <a:xfrm>
                  <a:off x="1856379" y="3379242"/>
                  <a:ext cx="84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6" name="Freihand 185">
                  <a:extLst>
                    <a:ext uri="{FF2B5EF4-FFF2-40B4-BE49-F238E27FC236}">
                      <a16:creationId xmlns:a16="http://schemas.microsoft.com/office/drawing/2014/main" id="{4CAC95EA-D949-47B3-A5CF-73F4255EC483}"/>
                    </a:ext>
                  </a:extLst>
                </p14:cNvPr>
                <p14:cNvContentPartPr/>
                <p14:nvPr/>
              </p14:nvContentPartPr>
              <p14:xfrm>
                <a:off x="1976259" y="3354762"/>
                <a:ext cx="70920" cy="172440"/>
              </p14:xfrm>
            </p:contentPart>
          </mc:Choice>
          <mc:Fallback xmlns="">
            <p:pic>
              <p:nvPicPr>
                <p:cNvPr id="186" name="Freihand 185">
                  <a:extLst>
                    <a:ext uri="{FF2B5EF4-FFF2-40B4-BE49-F238E27FC236}">
                      <a16:creationId xmlns:a16="http://schemas.microsoft.com/office/drawing/2014/main" id="{4CAC95EA-D949-47B3-A5CF-73F4255EC483}"/>
                    </a:ext>
                  </a:extLst>
                </p:cNvPr>
                <p:cNvPicPr/>
                <p:nvPr/>
              </p:nvPicPr>
              <p:blipFill>
                <a:blip r:embed="rId298"/>
                <a:stretch>
                  <a:fillRect/>
                </a:stretch>
              </p:blipFill>
              <p:spPr>
                <a:xfrm>
                  <a:off x="1971939" y="3350442"/>
                  <a:ext cx="79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7" name="Freihand 186">
                  <a:extLst>
                    <a:ext uri="{FF2B5EF4-FFF2-40B4-BE49-F238E27FC236}">
                      <a16:creationId xmlns:a16="http://schemas.microsoft.com/office/drawing/2014/main" id="{CA8B92A0-01A5-4DCF-8F93-A284E1942248}"/>
                    </a:ext>
                  </a:extLst>
                </p14:cNvPr>
                <p14:cNvContentPartPr/>
                <p14:nvPr/>
              </p14:nvContentPartPr>
              <p14:xfrm>
                <a:off x="2024859" y="3444762"/>
                <a:ext cx="79200" cy="172440"/>
              </p14:xfrm>
            </p:contentPart>
          </mc:Choice>
          <mc:Fallback xmlns="">
            <p:pic>
              <p:nvPicPr>
                <p:cNvPr id="187" name="Freihand 186">
                  <a:extLst>
                    <a:ext uri="{FF2B5EF4-FFF2-40B4-BE49-F238E27FC236}">
                      <a16:creationId xmlns:a16="http://schemas.microsoft.com/office/drawing/2014/main" id="{CA8B92A0-01A5-4DCF-8F93-A284E1942248}"/>
                    </a:ext>
                  </a:extLst>
                </p:cNvPr>
                <p:cNvPicPr/>
                <p:nvPr/>
              </p:nvPicPr>
              <p:blipFill>
                <a:blip r:embed="rId300"/>
                <a:stretch>
                  <a:fillRect/>
                </a:stretch>
              </p:blipFill>
              <p:spPr>
                <a:xfrm>
                  <a:off x="2020539" y="3440442"/>
                  <a:ext cx="87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8" name="Freihand 187">
                  <a:extLst>
                    <a:ext uri="{FF2B5EF4-FFF2-40B4-BE49-F238E27FC236}">
                      <a16:creationId xmlns:a16="http://schemas.microsoft.com/office/drawing/2014/main" id="{820436C3-F268-46DE-B3C1-693400D4363B}"/>
                    </a:ext>
                  </a:extLst>
                </p14:cNvPr>
                <p14:cNvContentPartPr/>
                <p14:nvPr/>
              </p14:nvContentPartPr>
              <p14:xfrm>
                <a:off x="2114499" y="3360522"/>
                <a:ext cx="64800" cy="240480"/>
              </p14:xfrm>
            </p:contentPart>
          </mc:Choice>
          <mc:Fallback xmlns="">
            <p:pic>
              <p:nvPicPr>
                <p:cNvPr id="188" name="Freihand 187">
                  <a:extLst>
                    <a:ext uri="{FF2B5EF4-FFF2-40B4-BE49-F238E27FC236}">
                      <a16:creationId xmlns:a16="http://schemas.microsoft.com/office/drawing/2014/main" id="{820436C3-F268-46DE-B3C1-693400D4363B}"/>
                    </a:ext>
                  </a:extLst>
                </p:cNvPr>
                <p:cNvPicPr/>
                <p:nvPr/>
              </p:nvPicPr>
              <p:blipFill>
                <a:blip r:embed="rId302"/>
                <a:stretch>
                  <a:fillRect/>
                </a:stretch>
              </p:blipFill>
              <p:spPr>
                <a:xfrm>
                  <a:off x="2110179" y="3356202"/>
                  <a:ext cx="73440" cy="249120"/>
                </a:xfrm>
                <a:prstGeom prst="rect">
                  <a:avLst/>
                </a:prstGeom>
              </p:spPr>
            </p:pic>
          </mc:Fallback>
        </mc:AlternateContent>
      </p:grpSp>
      <p:grpSp>
        <p:nvGrpSpPr>
          <p:cNvPr id="195" name="Gruppieren 194">
            <a:extLst>
              <a:ext uri="{FF2B5EF4-FFF2-40B4-BE49-F238E27FC236}">
                <a16:creationId xmlns:a16="http://schemas.microsoft.com/office/drawing/2014/main" id="{B115560A-D646-4400-893C-04424887986F}"/>
              </a:ext>
            </a:extLst>
          </p:cNvPr>
          <p:cNvGrpSpPr/>
          <p:nvPr/>
        </p:nvGrpSpPr>
        <p:grpSpPr>
          <a:xfrm>
            <a:off x="1679979" y="6329802"/>
            <a:ext cx="577440" cy="425160"/>
            <a:chOff x="1679979" y="6329802"/>
            <a:chExt cx="577440" cy="425160"/>
          </a:xfrm>
        </p:grpSpPr>
        <mc:AlternateContent xmlns:mc="http://schemas.openxmlformats.org/markup-compatibility/2006" xmlns:p14="http://schemas.microsoft.com/office/powerpoint/2010/main">
          <mc:Choice Requires="p14">
            <p:contentPart p14:bwMode="auto" r:id="rId303">
              <p14:nvContentPartPr>
                <p14:cNvPr id="189" name="Freihand 188">
                  <a:extLst>
                    <a:ext uri="{FF2B5EF4-FFF2-40B4-BE49-F238E27FC236}">
                      <a16:creationId xmlns:a16="http://schemas.microsoft.com/office/drawing/2014/main" id="{31C93668-287D-4675-9A90-14FFFA0774A7}"/>
                    </a:ext>
                  </a:extLst>
                </p14:cNvPr>
                <p14:cNvContentPartPr/>
                <p14:nvPr/>
              </p14:nvContentPartPr>
              <p14:xfrm>
                <a:off x="1679979" y="6384522"/>
                <a:ext cx="135720" cy="204840"/>
              </p14:xfrm>
            </p:contentPart>
          </mc:Choice>
          <mc:Fallback xmlns="">
            <p:pic>
              <p:nvPicPr>
                <p:cNvPr id="189" name="Freihand 188">
                  <a:extLst>
                    <a:ext uri="{FF2B5EF4-FFF2-40B4-BE49-F238E27FC236}">
                      <a16:creationId xmlns:a16="http://schemas.microsoft.com/office/drawing/2014/main" id="{31C93668-287D-4675-9A90-14FFFA0774A7}"/>
                    </a:ext>
                  </a:extLst>
                </p:cNvPr>
                <p:cNvPicPr/>
                <p:nvPr/>
              </p:nvPicPr>
              <p:blipFill>
                <a:blip r:embed="rId304"/>
                <a:stretch>
                  <a:fillRect/>
                </a:stretch>
              </p:blipFill>
              <p:spPr>
                <a:xfrm>
                  <a:off x="1675659" y="6380202"/>
                  <a:ext cx="144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0" name="Freihand 189">
                  <a:extLst>
                    <a:ext uri="{FF2B5EF4-FFF2-40B4-BE49-F238E27FC236}">
                      <a16:creationId xmlns:a16="http://schemas.microsoft.com/office/drawing/2014/main" id="{DF40CD9D-A7B5-4633-8E91-75CF931C8D32}"/>
                    </a:ext>
                  </a:extLst>
                </p14:cNvPr>
                <p14:cNvContentPartPr/>
                <p14:nvPr/>
              </p14:nvContentPartPr>
              <p14:xfrm>
                <a:off x="1834419" y="6329802"/>
                <a:ext cx="76320" cy="127800"/>
              </p14:xfrm>
            </p:contentPart>
          </mc:Choice>
          <mc:Fallback xmlns="">
            <p:pic>
              <p:nvPicPr>
                <p:cNvPr id="190" name="Freihand 189">
                  <a:extLst>
                    <a:ext uri="{FF2B5EF4-FFF2-40B4-BE49-F238E27FC236}">
                      <a16:creationId xmlns:a16="http://schemas.microsoft.com/office/drawing/2014/main" id="{DF40CD9D-A7B5-4633-8E91-75CF931C8D32}"/>
                    </a:ext>
                  </a:extLst>
                </p:cNvPr>
                <p:cNvPicPr/>
                <p:nvPr/>
              </p:nvPicPr>
              <p:blipFill>
                <a:blip r:embed="rId306"/>
                <a:stretch>
                  <a:fillRect/>
                </a:stretch>
              </p:blipFill>
              <p:spPr>
                <a:xfrm>
                  <a:off x="1830099" y="6325482"/>
                  <a:ext cx="84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1" name="Freihand 190">
                  <a:extLst>
                    <a:ext uri="{FF2B5EF4-FFF2-40B4-BE49-F238E27FC236}">
                      <a16:creationId xmlns:a16="http://schemas.microsoft.com/office/drawing/2014/main" id="{F16D3CDE-7BFC-4286-AEB9-F17DA6C62970}"/>
                    </a:ext>
                  </a:extLst>
                </p14:cNvPr>
                <p14:cNvContentPartPr/>
                <p14:nvPr/>
              </p14:nvContentPartPr>
              <p14:xfrm>
                <a:off x="1903539" y="6363282"/>
                <a:ext cx="102240" cy="189360"/>
              </p14:xfrm>
            </p:contentPart>
          </mc:Choice>
          <mc:Fallback xmlns="">
            <p:pic>
              <p:nvPicPr>
                <p:cNvPr id="191" name="Freihand 190">
                  <a:extLst>
                    <a:ext uri="{FF2B5EF4-FFF2-40B4-BE49-F238E27FC236}">
                      <a16:creationId xmlns:a16="http://schemas.microsoft.com/office/drawing/2014/main" id="{F16D3CDE-7BFC-4286-AEB9-F17DA6C62970}"/>
                    </a:ext>
                  </a:extLst>
                </p:cNvPr>
                <p:cNvPicPr/>
                <p:nvPr/>
              </p:nvPicPr>
              <p:blipFill>
                <a:blip r:embed="rId308"/>
                <a:stretch>
                  <a:fillRect/>
                </a:stretch>
              </p:blipFill>
              <p:spPr>
                <a:xfrm>
                  <a:off x="1899219" y="6358962"/>
                  <a:ext cx="110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2" name="Freihand 191">
                  <a:extLst>
                    <a:ext uri="{FF2B5EF4-FFF2-40B4-BE49-F238E27FC236}">
                      <a16:creationId xmlns:a16="http://schemas.microsoft.com/office/drawing/2014/main" id="{4AFCCF28-9CDD-46D6-AFAF-2D68F9A56088}"/>
                    </a:ext>
                  </a:extLst>
                </p14:cNvPr>
                <p14:cNvContentPartPr/>
                <p14:nvPr/>
              </p14:nvContentPartPr>
              <p14:xfrm>
                <a:off x="2012619" y="6367602"/>
                <a:ext cx="45720" cy="169560"/>
              </p14:xfrm>
            </p:contentPart>
          </mc:Choice>
          <mc:Fallback xmlns="">
            <p:pic>
              <p:nvPicPr>
                <p:cNvPr id="192" name="Freihand 191">
                  <a:extLst>
                    <a:ext uri="{FF2B5EF4-FFF2-40B4-BE49-F238E27FC236}">
                      <a16:creationId xmlns:a16="http://schemas.microsoft.com/office/drawing/2014/main" id="{4AFCCF28-9CDD-46D6-AFAF-2D68F9A56088}"/>
                    </a:ext>
                  </a:extLst>
                </p:cNvPr>
                <p:cNvPicPr/>
                <p:nvPr/>
              </p:nvPicPr>
              <p:blipFill>
                <a:blip r:embed="rId310"/>
                <a:stretch>
                  <a:fillRect/>
                </a:stretch>
              </p:blipFill>
              <p:spPr>
                <a:xfrm>
                  <a:off x="2008299" y="6363282"/>
                  <a:ext cx="543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3" name="Freihand 192">
                  <a:extLst>
                    <a:ext uri="{FF2B5EF4-FFF2-40B4-BE49-F238E27FC236}">
                      <a16:creationId xmlns:a16="http://schemas.microsoft.com/office/drawing/2014/main" id="{EC85ED55-E17C-48EF-9B92-91AD0BB33D7F}"/>
                    </a:ext>
                  </a:extLst>
                </p14:cNvPr>
                <p14:cNvContentPartPr/>
                <p14:nvPr/>
              </p14:nvContentPartPr>
              <p14:xfrm>
                <a:off x="2040339" y="6512322"/>
                <a:ext cx="113040" cy="151200"/>
              </p14:xfrm>
            </p:contentPart>
          </mc:Choice>
          <mc:Fallback xmlns="">
            <p:pic>
              <p:nvPicPr>
                <p:cNvPr id="193" name="Freihand 192">
                  <a:extLst>
                    <a:ext uri="{FF2B5EF4-FFF2-40B4-BE49-F238E27FC236}">
                      <a16:creationId xmlns:a16="http://schemas.microsoft.com/office/drawing/2014/main" id="{EC85ED55-E17C-48EF-9B92-91AD0BB33D7F}"/>
                    </a:ext>
                  </a:extLst>
                </p:cNvPr>
                <p:cNvPicPr/>
                <p:nvPr/>
              </p:nvPicPr>
              <p:blipFill>
                <a:blip r:embed="rId312"/>
                <a:stretch>
                  <a:fillRect/>
                </a:stretch>
              </p:blipFill>
              <p:spPr>
                <a:xfrm>
                  <a:off x="2036019" y="6508002"/>
                  <a:ext cx="121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4" name="Freihand 193">
                  <a:extLst>
                    <a:ext uri="{FF2B5EF4-FFF2-40B4-BE49-F238E27FC236}">
                      <a16:creationId xmlns:a16="http://schemas.microsoft.com/office/drawing/2014/main" id="{F886F8D7-306C-48AF-93BF-AA25E420CB69}"/>
                    </a:ext>
                  </a:extLst>
                </p14:cNvPr>
                <p14:cNvContentPartPr/>
                <p14:nvPr/>
              </p14:nvContentPartPr>
              <p14:xfrm>
                <a:off x="2125299" y="6393882"/>
                <a:ext cx="132120" cy="361080"/>
              </p14:xfrm>
            </p:contentPart>
          </mc:Choice>
          <mc:Fallback xmlns="">
            <p:pic>
              <p:nvPicPr>
                <p:cNvPr id="194" name="Freihand 193">
                  <a:extLst>
                    <a:ext uri="{FF2B5EF4-FFF2-40B4-BE49-F238E27FC236}">
                      <a16:creationId xmlns:a16="http://schemas.microsoft.com/office/drawing/2014/main" id="{F886F8D7-306C-48AF-93BF-AA25E420CB69}"/>
                    </a:ext>
                  </a:extLst>
                </p:cNvPr>
                <p:cNvPicPr/>
                <p:nvPr/>
              </p:nvPicPr>
              <p:blipFill>
                <a:blip r:embed="rId314"/>
                <a:stretch>
                  <a:fillRect/>
                </a:stretch>
              </p:blipFill>
              <p:spPr>
                <a:xfrm>
                  <a:off x="2120979" y="6389562"/>
                  <a:ext cx="140760" cy="369720"/>
                </a:xfrm>
                <a:prstGeom prst="rect">
                  <a:avLst/>
                </a:prstGeom>
              </p:spPr>
            </p:pic>
          </mc:Fallback>
        </mc:AlternateContent>
      </p:grpSp>
      <p:grpSp>
        <p:nvGrpSpPr>
          <p:cNvPr id="200" name="Gruppieren 199">
            <a:extLst>
              <a:ext uri="{FF2B5EF4-FFF2-40B4-BE49-F238E27FC236}">
                <a16:creationId xmlns:a16="http://schemas.microsoft.com/office/drawing/2014/main" id="{DD583EC3-5B3C-4715-B8C9-1EA14B80C9D0}"/>
              </a:ext>
            </a:extLst>
          </p:cNvPr>
          <p:cNvGrpSpPr/>
          <p:nvPr/>
        </p:nvGrpSpPr>
        <p:grpSpPr>
          <a:xfrm>
            <a:off x="545979" y="4498482"/>
            <a:ext cx="484560" cy="277560"/>
            <a:chOff x="545979" y="4498482"/>
            <a:chExt cx="484560" cy="277560"/>
          </a:xfrm>
        </p:grpSpPr>
        <mc:AlternateContent xmlns:mc="http://schemas.openxmlformats.org/markup-compatibility/2006" xmlns:p14="http://schemas.microsoft.com/office/powerpoint/2010/main">
          <mc:Choice Requires="p14">
            <p:contentPart p14:bwMode="auto" r:id="rId315">
              <p14:nvContentPartPr>
                <p14:cNvPr id="197" name="Freihand 196">
                  <a:extLst>
                    <a:ext uri="{FF2B5EF4-FFF2-40B4-BE49-F238E27FC236}">
                      <a16:creationId xmlns:a16="http://schemas.microsoft.com/office/drawing/2014/main" id="{BD7F380E-C489-4609-A62E-470D7369E329}"/>
                    </a:ext>
                  </a:extLst>
                </p14:cNvPr>
                <p14:cNvContentPartPr/>
                <p14:nvPr/>
              </p14:nvContentPartPr>
              <p14:xfrm>
                <a:off x="824979" y="4568682"/>
                <a:ext cx="205560" cy="19080"/>
              </p14:xfrm>
            </p:contentPart>
          </mc:Choice>
          <mc:Fallback xmlns="">
            <p:pic>
              <p:nvPicPr>
                <p:cNvPr id="197" name="Freihand 196">
                  <a:extLst>
                    <a:ext uri="{FF2B5EF4-FFF2-40B4-BE49-F238E27FC236}">
                      <a16:creationId xmlns:a16="http://schemas.microsoft.com/office/drawing/2014/main" id="{BD7F380E-C489-4609-A62E-470D7369E329}"/>
                    </a:ext>
                  </a:extLst>
                </p:cNvPr>
                <p:cNvPicPr/>
                <p:nvPr/>
              </p:nvPicPr>
              <p:blipFill>
                <a:blip r:embed="rId316"/>
                <a:stretch>
                  <a:fillRect/>
                </a:stretch>
              </p:blipFill>
              <p:spPr>
                <a:xfrm>
                  <a:off x="820659" y="4564362"/>
                  <a:ext cx="214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8" name="Freihand 197">
                  <a:extLst>
                    <a:ext uri="{FF2B5EF4-FFF2-40B4-BE49-F238E27FC236}">
                      <a16:creationId xmlns:a16="http://schemas.microsoft.com/office/drawing/2014/main" id="{43310FBE-185A-40C2-AA64-78C19205E689}"/>
                    </a:ext>
                  </a:extLst>
                </p14:cNvPr>
                <p14:cNvContentPartPr/>
                <p14:nvPr/>
              </p14:nvContentPartPr>
              <p14:xfrm>
                <a:off x="545979" y="4498482"/>
                <a:ext cx="97560" cy="194040"/>
              </p14:xfrm>
            </p:contentPart>
          </mc:Choice>
          <mc:Fallback xmlns="">
            <p:pic>
              <p:nvPicPr>
                <p:cNvPr id="198" name="Freihand 197">
                  <a:extLst>
                    <a:ext uri="{FF2B5EF4-FFF2-40B4-BE49-F238E27FC236}">
                      <a16:creationId xmlns:a16="http://schemas.microsoft.com/office/drawing/2014/main" id="{43310FBE-185A-40C2-AA64-78C19205E689}"/>
                    </a:ext>
                  </a:extLst>
                </p:cNvPr>
                <p:cNvPicPr/>
                <p:nvPr/>
              </p:nvPicPr>
              <p:blipFill>
                <a:blip r:embed="rId318"/>
                <a:stretch>
                  <a:fillRect/>
                </a:stretch>
              </p:blipFill>
              <p:spPr>
                <a:xfrm>
                  <a:off x="541659" y="4494162"/>
                  <a:ext cx="106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9" name="Freihand 198">
                  <a:extLst>
                    <a:ext uri="{FF2B5EF4-FFF2-40B4-BE49-F238E27FC236}">
                      <a16:creationId xmlns:a16="http://schemas.microsoft.com/office/drawing/2014/main" id="{A250AB3E-9EC0-405E-AA34-7E692C38E1F5}"/>
                    </a:ext>
                  </a:extLst>
                </p14:cNvPr>
                <p14:cNvContentPartPr/>
                <p14:nvPr/>
              </p14:nvContentPartPr>
              <p14:xfrm>
                <a:off x="650379" y="4606842"/>
                <a:ext cx="101880" cy="169200"/>
              </p14:xfrm>
            </p:contentPart>
          </mc:Choice>
          <mc:Fallback xmlns="">
            <p:pic>
              <p:nvPicPr>
                <p:cNvPr id="199" name="Freihand 198">
                  <a:extLst>
                    <a:ext uri="{FF2B5EF4-FFF2-40B4-BE49-F238E27FC236}">
                      <a16:creationId xmlns:a16="http://schemas.microsoft.com/office/drawing/2014/main" id="{A250AB3E-9EC0-405E-AA34-7E692C38E1F5}"/>
                    </a:ext>
                  </a:extLst>
                </p:cNvPr>
                <p:cNvPicPr/>
                <p:nvPr/>
              </p:nvPicPr>
              <p:blipFill>
                <a:blip r:embed="rId320"/>
                <a:stretch>
                  <a:fillRect/>
                </a:stretch>
              </p:blipFill>
              <p:spPr>
                <a:xfrm>
                  <a:off x="646059" y="4602522"/>
                  <a:ext cx="110520" cy="17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1">
            <p14:nvContentPartPr>
              <p14:cNvPr id="201" name="Freihand 200">
                <a:extLst>
                  <a:ext uri="{FF2B5EF4-FFF2-40B4-BE49-F238E27FC236}">
                    <a16:creationId xmlns:a16="http://schemas.microsoft.com/office/drawing/2014/main" id="{A5113201-A1D6-42B1-AC5B-5AC9C30B7494}"/>
                  </a:ext>
                </a:extLst>
              </p14:cNvPr>
              <p14:cNvContentPartPr/>
              <p14:nvPr/>
            </p14:nvContentPartPr>
            <p14:xfrm>
              <a:off x="1883019" y="4531242"/>
              <a:ext cx="34200" cy="95040"/>
            </p14:xfrm>
          </p:contentPart>
        </mc:Choice>
        <mc:Fallback xmlns="">
          <p:pic>
            <p:nvPicPr>
              <p:cNvPr id="201" name="Freihand 200">
                <a:extLst>
                  <a:ext uri="{FF2B5EF4-FFF2-40B4-BE49-F238E27FC236}">
                    <a16:creationId xmlns:a16="http://schemas.microsoft.com/office/drawing/2014/main" id="{A5113201-A1D6-42B1-AC5B-5AC9C30B7494}"/>
                  </a:ext>
                </a:extLst>
              </p:cNvPr>
              <p:cNvPicPr/>
              <p:nvPr/>
            </p:nvPicPr>
            <p:blipFill>
              <a:blip r:embed="rId322"/>
              <a:stretch>
                <a:fillRect/>
              </a:stretch>
            </p:blipFill>
            <p:spPr>
              <a:xfrm>
                <a:off x="1878699" y="4526922"/>
                <a:ext cx="42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2" name="Freihand 201">
                <a:extLst>
                  <a:ext uri="{FF2B5EF4-FFF2-40B4-BE49-F238E27FC236}">
                    <a16:creationId xmlns:a16="http://schemas.microsoft.com/office/drawing/2014/main" id="{9420A665-4019-4DC3-8CED-BACF9DABA148}"/>
                  </a:ext>
                </a:extLst>
              </p14:cNvPr>
              <p14:cNvContentPartPr/>
              <p14:nvPr/>
            </p14:nvContentPartPr>
            <p14:xfrm>
              <a:off x="1408539" y="4148562"/>
              <a:ext cx="2609280" cy="1995480"/>
            </p14:xfrm>
          </p:contentPart>
        </mc:Choice>
        <mc:Fallback xmlns="">
          <p:pic>
            <p:nvPicPr>
              <p:cNvPr id="202" name="Freihand 201">
                <a:extLst>
                  <a:ext uri="{FF2B5EF4-FFF2-40B4-BE49-F238E27FC236}">
                    <a16:creationId xmlns:a16="http://schemas.microsoft.com/office/drawing/2014/main" id="{9420A665-4019-4DC3-8CED-BACF9DABA148}"/>
                  </a:ext>
                </a:extLst>
              </p:cNvPr>
              <p:cNvPicPr/>
              <p:nvPr/>
            </p:nvPicPr>
            <p:blipFill>
              <a:blip r:embed="rId324"/>
              <a:stretch>
                <a:fillRect/>
              </a:stretch>
            </p:blipFill>
            <p:spPr>
              <a:xfrm>
                <a:off x="1404219" y="4144242"/>
                <a:ext cx="2617920" cy="2004120"/>
              </a:xfrm>
              <a:prstGeom prst="rect">
                <a:avLst/>
              </a:prstGeom>
            </p:spPr>
          </p:pic>
        </mc:Fallback>
      </mc:AlternateContent>
      <p:grpSp>
        <p:nvGrpSpPr>
          <p:cNvPr id="275" name="Gruppieren 274">
            <a:extLst>
              <a:ext uri="{FF2B5EF4-FFF2-40B4-BE49-F238E27FC236}">
                <a16:creationId xmlns:a16="http://schemas.microsoft.com/office/drawing/2014/main" id="{1DD60988-317F-476F-8FDD-275FA902C5DC}"/>
              </a:ext>
            </a:extLst>
          </p:cNvPr>
          <p:cNvGrpSpPr/>
          <p:nvPr/>
        </p:nvGrpSpPr>
        <p:grpSpPr>
          <a:xfrm>
            <a:off x="2910459" y="2047242"/>
            <a:ext cx="8869680" cy="4435920"/>
            <a:chOff x="2910459" y="2047242"/>
            <a:chExt cx="8869680" cy="4435920"/>
          </a:xfrm>
        </p:grpSpPr>
        <mc:AlternateContent xmlns:mc="http://schemas.openxmlformats.org/markup-compatibility/2006" xmlns:p14="http://schemas.microsoft.com/office/powerpoint/2010/main">
          <mc:Choice Requires="p14">
            <p:contentPart p14:bwMode="auto" r:id="rId325">
              <p14:nvContentPartPr>
                <p14:cNvPr id="203" name="Freihand 202">
                  <a:extLst>
                    <a:ext uri="{FF2B5EF4-FFF2-40B4-BE49-F238E27FC236}">
                      <a16:creationId xmlns:a16="http://schemas.microsoft.com/office/drawing/2014/main" id="{A444D26A-D31D-4AF5-B594-B010F6C97B12}"/>
                    </a:ext>
                  </a:extLst>
                </p14:cNvPr>
                <p14:cNvContentPartPr/>
                <p14:nvPr/>
              </p14:nvContentPartPr>
              <p14:xfrm>
                <a:off x="2984259" y="2945802"/>
                <a:ext cx="3304080" cy="2284560"/>
              </p14:xfrm>
            </p:contentPart>
          </mc:Choice>
          <mc:Fallback xmlns="">
            <p:pic>
              <p:nvPicPr>
                <p:cNvPr id="203" name="Freihand 202">
                  <a:extLst>
                    <a:ext uri="{FF2B5EF4-FFF2-40B4-BE49-F238E27FC236}">
                      <a16:creationId xmlns:a16="http://schemas.microsoft.com/office/drawing/2014/main" id="{A444D26A-D31D-4AF5-B594-B010F6C97B12}"/>
                    </a:ext>
                  </a:extLst>
                </p:cNvPr>
                <p:cNvPicPr/>
                <p:nvPr/>
              </p:nvPicPr>
              <p:blipFill>
                <a:blip r:embed="rId326"/>
                <a:stretch>
                  <a:fillRect/>
                </a:stretch>
              </p:blipFill>
              <p:spPr>
                <a:xfrm>
                  <a:off x="2979939" y="2941482"/>
                  <a:ext cx="3312720" cy="2293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4" name="Freihand 203">
                  <a:extLst>
                    <a:ext uri="{FF2B5EF4-FFF2-40B4-BE49-F238E27FC236}">
                      <a16:creationId xmlns:a16="http://schemas.microsoft.com/office/drawing/2014/main" id="{B57D9204-853D-4A76-B51E-8F8267E82B27}"/>
                    </a:ext>
                  </a:extLst>
                </p14:cNvPr>
                <p14:cNvContentPartPr/>
                <p14:nvPr/>
              </p14:nvContentPartPr>
              <p14:xfrm>
                <a:off x="2910459" y="4964682"/>
                <a:ext cx="455040" cy="300600"/>
              </p14:xfrm>
            </p:contentPart>
          </mc:Choice>
          <mc:Fallback xmlns="">
            <p:pic>
              <p:nvPicPr>
                <p:cNvPr id="204" name="Freihand 203">
                  <a:extLst>
                    <a:ext uri="{FF2B5EF4-FFF2-40B4-BE49-F238E27FC236}">
                      <a16:creationId xmlns:a16="http://schemas.microsoft.com/office/drawing/2014/main" id="{B57D9204-853D-4A76-B51E-8F8267E82B27}"/>
                    </a:ext>
                  </a:extLst>
                </p:cNvPr>
                <p:cNvPicPr/>
                <p:nvPr/>
              </p:nvPicPr>
              <p:blipFill>
                <a:blip r:embed="rId328"/>
                <a:stretch>
                  <a:fillRect/>
                </a:stretch>
              </p:blipFill>
              <p:spPr>
                <a:xfrm>
                  <a:off x="2906139" y="4960362"/>
                  <a:ext cx="4636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5" name="Freihand 204">
                  <a:extLst>
                    <a:ext uri="{FF2B5EF4-FFF2-40B4-BE49-F238E27FC236}">
                      <a16:creationId xmlns:a16="http://schemas.microsoft.com/office/drawing/2014/main" id="{243D8CD2-669F-4B4C-8A14-3C04C92BCDC9}"/>
                    </a:ext>
                  </a:extLst>
                </p14:cNvPr>
                <p14:cNvContentPartPr/>
                <p14:nvPr/>
              </p14:nvContentPartPr>
              <p14:xfrm>
                <a:off x="6550059" y="2796402"/>
                <a:ext cx="93600" cy="240480"/>
              </p14:xfrm>
            </p:contentPart>
          </mc:Choice>
          <mc:Fallback xmlns="">
            <p:pic>
              <p:nvPicPr>
                <p:cNvPr id="205" name="Freihand 204">
                  <a:extLst>
                    <a:ext uri="{FF2B5EF4-FFF2-40B4-BE49-F238E27FC236}">
                      <a16:creationId xmlns:a16="http://schemas.microsoft.com/office/drawing/2014/main" id="{243D8CD2-669F-4B4C-8A14-3C04C92BCDC9}"/>
                    </a:ext>
                  </a:extLst>
                </p:cNvPr>
                <p:cNvPicPr/>
                <p:nvPr/>
              </p:nvPicPr>
              <p:blipFill>
                <a:blip r:embed="rId330"/>
                <a:stretch>
                  <a:fillRect/>
                </a:stretch>
              </p:blipFill>
              <p:spPr>
                <a:xfrm>
                  <a:off x="6545739" y="2792082"/>
                  <a:ext cx="102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6" name="Freihand 205">
                  <a:extLst>
                    <a:ext uri="{FF2B5EF4-FFF2-40B4-BE49-F238E27FC236}">
                      <a16:creationId xmlns:a16="http://schemas.microsoft.com/office/drawing/2014/main" id="{991CA882-4A0D-4456-AE82-4C9408E637A7}"/>
                    </a:ext>
                  </a:extLst>
                </p14:cNvPr>
                <p14:cNvContentPartPr/>
                <p14:nvPr/>
              </p14:nvContentPartPr>
              <p14:xfrm>
                <a:off x="6567339" y="2792082"/>
                <a:ext cx="175680" cy="218880"/>
              </p14:xfrm>
            </p:contentPart>
          </mc:Choice>
          <mc:Fallback xmlns="">
            <p:pic>
              <p:nvPicPr>
                <p:cNvPr id="206" name="Freihand 205">
                  <a:extLst>
                    <a:ext uri="{FF2B5EF4-FFF2-40B4-BE49-F238E27FC236}">
                      <a16:creationId xmlns:a16="http://schemas.microsoft.com/office/drawing/2014/main" id="{991CA882-4A0D-4456-AE82-4C9408E637A7}"/>
                    </a:ext>
                  </a:extLst>
                </p:cNvPr>
                <p:cNvPicPr/>
                <p:nvPr/>
              </p:nvPicPr>
              <p:blipFill>
                <a:blip r:embed="rId332"/>
                <a:stretch>
                  <a:fillRect/>
                </a:stretch>
              </p:blipFill>
              <p:spPr>
                <a:xfrm>
                  <a:off x="6563019" y="2787762"/>
                  <a:ext cx="184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7" name="Freihand 206">
                  <a:extLst>
                    <a:ext uri="{FF2B5EF4-FFF2-40B4-BE49-F238E27FC236}">
                      <a16:creationId xmlns:a16="http://schemas.microsoft.com/office/drawing/2014/main" id="{0D92847F-8549-4436-851C-0BE6B915C88D}"/>
                    </a:ext>
                  </a:extLst>
                </p14:cNvPr>
                <p14:cNvContentPartPr/>
                <p14:nvPr/>
              </p14:nvContentPartPr>
              <p14:xfrm>
                <a:off x="6764259" y="2750682"/>
                <a:ext cx="81360" cy="228600"/>
              </p14:xfrm>
            </p:contentPart>
          </mc:Choice>
          <mc:Fallback xmlns="">
            <p:pic>
              <p:nvPicPr>
                <p:cNvPr id="207" name="Freihand 206">
                  <a:extLst>
                    <a:ext uri="{FF2B5EF4-FFF2-40B4-BE49-F238E27FC236}">
                      <a16:creationId xmlns:a16="http://schemas.microsoft.com/office/drawing/2014/main" id="{0D92847F-8549-4436-851C-0BE6B915C88D}"/>
                    </a:ext>
                  </a:extLst>
                </p:cNvPr>
                <p:cNvPicPr/>
                <p:nvPr/>
              </p:nvPicPr>
              <p:blipFill>
                <a:blip r:embed="rId334"/>
                <a:stretch>
                  <a:fillRect/>
                </a:stretch>
              </p:blipFill>
              <p:spPr>
                <a:xfrm>
                  <a:off x="6759939" y="2746362"/>
                  <a:ext cx="900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8" name="Freihand 207">
                  <a:extLst>
                    <a:ext uri="{FF2B5EF4-FFF2-40B4-BE49-F238E27FC236}">
                      <a16:creationId xmlns:a16="http://schemas.microsoft.com/office/drawing/2014/main" id="{3117CD2F-C8BA-4707-AFF2-BD1608972DF5}"/>
                    </a:ext>
                  </a:extLst>
                </p14:cNvPr>
                <p14:cNvContentPartPr/>
                <p14:nvPr/>
              </p14:nvContentPartPr>
              <p14:xfrm>
                <a:off x="6852819" y="2746722"/>
                <a:ext cx="26640" cy="205920"/>
              </p14:xfrm>
            </p:contentPart>
          </mc:Choice>
          <mc:Fallback xmlns="">
            <p:pic>
              <p:nvPicPr>
                <p:cNvPr id="208" name="Freihand 207">
                  <a:extLst>
                    <a:ext uri="{FF2B5EF4-FFF2-40B4-BE49-F238E27FC236}">
                      <a16:creationId xmlns:a16="http://schemas.microsoft.com/office/drawing/2014/main" id="{3117CD2F-C8BA-4707-AFF2-BD1608972DF5}"/>
                    </a:ext>
                  </a:extLst>
                </p:cNvPr>
                <p:cNvPicPr/>
                <p:nvPr/>
              </p:nvPicPr>
              <p:blipFill>
                <a:blip r:embed="rId336"/>
                <a:stretch>
                  <a:fillRect/>
                </a:stretch>
              </p:blipFill>
              <p:spPr>
                <a:xfrm>
                  <a:off x="6848499" y="2742402"/>
                  <a:ext cx="35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9" name="Freihand 208">
                  <a:extLst>
                    <a:ext uri="{FF2B5EF4-FFF2-40B4-BE49-F238E27FC236}">
                      <a16:creationId xmlns:a16="http://schemas.microsoft.com/office/drawing/2014/main" id="{383C7D00-EB7D-4B5A-B40E-CD87938F9313}"/>
                    </a:ext>
                  </a:extLst>
                </p14:cNvPr>
                <p14:cNvContentPartPr/>
                <p14:nvPr/>
              </p14:nvContentPartPr>
              <p14:xfrm>
                <a:off x="6938499" y="2797482"/>
                <a:ext cx="120600" cy="136800"/>
              </p14:xfrm>
            </p:contentPart>
          </mc:Choice>
          <mc:Fallback xmlns="">
            <p:pic>
              <p:nvPicPr>
                <p:cNvPr id="209" name="Freihand 208">
                  <a:extLst>
                    <a:ext uri="{FF2B5EF4-FFF2-40B4-BE49-F238E27FC236}">
                      <a16:creationId xmlns:a16="http://schemas.microsoft.com/office/drawing/2014/main" id="{383C7D00-EB7D-4B5A-B40E-CD87938F9313}"/>
                    </a:ext>
                  </a:extLst>
                </p:cNvPr>
                <p:cNvPicPr/>
                <p:nvPr/>
              </p:nvPicPr>
              <p:blipFill>
                <a:blip r:embed="rId338"/>
                <a:stretch>
                  <a:fillRect/>
                </a:stretch>
              </p:blipFill>
              <p:spPr>
                <a:xfrm>
                  <a:off x="6934179" y="2793162"/>
                  <a:ext cx="129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0" name="Freihand 209">
                  <a:extLst>
                    <a:ext uri="{FF2B5EF4-FFF2-40B4-BE49-F238E27FC236}">
                      <a16:creationId xmlns:a16="http://schemas.microsoft.com/office/drawing/2014/main" id="{1C54AC44-83CA-4941-A23E-9675EEC7825C}"/>
                    </a:ext>
                  </a:extLst>
                </p14:cNvPr>
                <p14:cNvContentPartPr/>
                <p14:nvPr/>
              </p14:nvContentPartPr>
              <p14:xfrm>
                <a:off x="7292739" y="2662482"/>
                <a:ext cx="177120" cy="214200"/>
              </p14:xfrm>
            </p:contentPart>
          </mc:Choice>
          <mc:Fallback xmlns="">
            <p:pic>
              <p:nvPicPr>
                <p:cNvPr id="210" name="Freihand 209">
                  <a:extLst>
                    <a:ext uri="{FF2B5EF4-FFF2-40B4-BE49-F238E27FC236}">
                      <a16:creationId xmlns:a16="http://schemas.microsoft.com/office/drawing/2014/main" id="{1C54AC44-83CA-4941-A23E-9675EEC7825C}"/>
                    </a:ext>
                  </a:extLst>
                </p:cNvPr>
                <p:cNvPicPr/>
                <p:nvPr/>
              </p:nvPicPr>
              <p:blipFill>
                <a:blip r:embed="rId340"/>
                <a:stretch>
                  <a:fillRect/>
                </a:stretch>
              </p:blipFill>
              <p:spPr>
                <a:xfrm>
                  <a:off x="7288419" y="2658162"/>
                  <a:ext cx="185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1" name="Freihand 210">
                  <a:extLst>
                    <a:ext uri="{FF2B5EF4-FFF2-40B4-BE49-F238E27FC236}">
                      <a16:creationId xmlns:a16="http://schemas.microsoft.com/office/drawing/2014/main" id="{9FF109C4-F95C-456B-B3B8-643FD6901B3E}"/>
                    </a:ext>
                  </a:extLst>
                </p14:cNvPr>
                <p14:cNvContentPartPr/>
                <p14:nvPr/>
              </p14:nvContentPartPr>
              <p14:xfrm>
                <a:off x="7277979" y="2747802"/>
                <a:ext cx="174240" cy="47880"/>
              </p14:xfrm>
            </p:contentPart>
          </mc:Choice>
          <mc:Fallback xmlns="">
            <p:pic>
              <p:nvPicPr>
                <p:cNvPr id="211" name="Freihand 210">
                  <a:extLst>
                    <a:ext uri="{FF2B5EF4-FFF2-40B4-BE49-F238E27FC236}">
                      <a16:creationId xmlns:a16="http://schemas.microsoft.com/office/drawing/2014/main" id="{9FF109C4-F95C-456B-B3B8-643FD6901B3E}"/>
                    </a:ext>
                  </a:extLst>
                </p:cNvPr>
                <p:cNvPicPr/>
                <p:nvPr/>
              </p:nvPicPr>
              <p:blipFill>
                <a:blip r:embed="rId342"/>
                <a:stretch>
                  <a:fillRect/>
                </a:stretch>
              </p:blipFill>
              <p:spPr>
                <a:xfrm>
                  <a:off x="7273659" y="2743482"/>
                  <a:ext cx="182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2" name="Freihand 211">
                  <a:extLst>
                    <a:ext uri="{FF2B5EF4-FFF2-40B4-BE49-F238E27FC236}">
                      <a16:creationId xmlns:a16="http://schemas.microsoft.com/office/drawing/2014/main" id="{FF5DF03E-0C2E-479D-8998-F2E0F861C163}"/>
                    </a:ext>
                  </a:extLst>
                </p14:cNvPr>
                <p14:cNvContentPartPr/>
                <p14:nvPr/>
              </p14:nvContentPartPr>
              <p14:xfrm>
                <a:off x="7483179" y="2651682"/>
                <a:ext cx="279360" cy="170280"/>
              </p14:xfrm>
            </p:contentPart>
          </mc:Choice>
          <mc:Fallback xmlns="">
            <p:pic>
              <p:nvPicPr>
                <p:cNvPr id="212" name="Freihand 211">
                  <a:extLst>
                    <a:ext uri="{FF2B5EF4-FFF2-40B4-BE49-F238E27FC236}">
                      <a16:creationId xmlns:a16="http://schemas.microsoft.com/office/drawing/2014/main" id="{FF5DF03E-0C2E-479D-8998-F2E0F861C163}"/>
                    </a:ext>
                  </a:extLst>
                </p:cNvPr>
                <p:cNvPicPr/>
                <p:nvPr/>
              </p:nvPicPr>
              <p:blipFill>
                <a:blip r:embed="rId344"/>
                <a:stretch>
                  <a:fillRect/>
                </a:stretch>
              </p:blipFill>
              <p:spPr>
                <a:xfrm>
                  <a:off x="7478859" y="2647362"/>
                  <a:ext cx="288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3" name="Freihand 212">
                  <a:extLst>
                    <a:ext uri="{FF2B5EF4-FFF2-40B4-BE49-F238E27FC236}">
                      <a16:creationId xmlns:a16="http://schemas.microsoft.com/office/drawing/2014/main" id="{F2883ACF-94B0-4C6C-8B78-97D7CC33E05D}"/>
                    </a:ext>
                  </a:extLst>
                </p14:cNvPr>
                <p14:cNvContentPartPr/>
                <p14:nvPr/>
              </p14:nvContentPartPr>
              <p14:xfrm>
                <a:off x="7764699" y="2690202"/>
                <a:ext cx="110880" cy="110160"/>
              </p14:xfrm>
            </p:contentPart>
          </mc:Choice>
          <mc:Fallback xmlns="">
            <p:pic>
              <p:nvPicPr>
                <p:cNvPr id="213" name="Freihand 212">
                  <a:extLst>
                    <a:ext uri="{FF2B5EF4-FFF2-40B4-BE49-F238E27FC236}">
                      <a16:creationId xmlns:a16="http://schemas.microsoft.com/office/drawing/2014/main" id="{F2883ACF-94B0-4C6C-8B78-97D7CC33E05D}"/>
                    </a:ext>
                  </a:extLst>
                </p:cNvPr>
                <p:cNvPicPr/>
                <p:nvPr/>
              </p:nvPicPr>
              <p:blipFill>
                <a:blip r:embed="rId346"/>
                <a:stretch>
                  <a:fillRect/>
                </a:stretch>
              </p:blipFill>
              <p:spPr>
                <a:xfrm>
                  <a:off x="7760379" y="2685882"/>
                  <a:ext cx="119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4" name="Freihand 213">
                  <a:extLst>
                    <a:ext uri="{FF2B5EF4-FFF2-40B4-BE49-F238E27FC236}">
                      <a16:creationId xmlns:a16="http://schemas.microsoft.com/office/drawing/2014/main" id="{CAA4321F-A9A4-424B-817B-D17556918E59}"/>
                    </a:ext>
                  </a:extLst>
                </p14:cNvPr>
                <p14:cNvContentPartPr/>
                <p14:nvPr/>
              </p14:nvContentPartPr>
              <p14:xfrm>
                <a:off x="7962699" y="2679042"/>
                <a:ext cx="173520" cy="40320"/>
              </p14:xfrm>
            </p:contentPart>
          </mc:Choice>
          <mc:Fallback xmlns="">
            <p:pic>
              <p:nvPicPr>
                <p:cNvPr id="214" name="Freihand 213">
                  <a:extLst>
                    <a:ext uri="{FF2B5EF4-FFF2-40B4-BE49-F238E27FC236}">
                      <a16:creationId xmlns:a16="http://schemas.microsoft.com/office/drawing/2014/main" id="{CAA4321F-A9A4-424B-817B-D17556918E59}"/>
                    </a:ext>
                  </a:extLst>
                </p:cNvPr>
                <p:cNvPicPr/>
                <p:nvPr/>
              </p:nvPicPr>
              <p:blipFill>
                <a:blip r:embed="rId348"/>
                <a:stretch>
                  <a:fillRect/>
                </a:stretch>
              </p:blipFill>
              <p:spPr>
                <a:xfrm>
                  <a:off x="7958379" y="2674722"/>
                  <a:ext cx="182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5" name="Freihand 214">
                  <a:extLst>
                    <a:ext uri="{FF2B5EF4-FFF2-40B4-BE49-F238E27FC236}">
                      <a16:creationId xmlns:a16="http://schemas.microsoft.com/office/drawing/2014/main" id="{1F7CD568-2011-4B95-B738-619DD9976063}"/>
                    </a:ext>
                  </a:extLst>
                </p14:cNvPr>
                <p14:cNvContentPartPr/>
                <p14:nvPr/>
              </p14:nvContentPartPr>
              <p14:xfrm>
                <a:off x="8276979" y="2575362"/>
                <a:ext cx="18720" cy="148680"/>
              </p14:xfrm>
            </p:contentPart>
          </mc:Choice>
          <mc:Fallback xmlns="">
            <p:pic>
              <p:nvPicPr>
                <p:cNvPr id="215" name="Freihand 214">
                  <a:extLst>
                    <a:ext uri="{FF2B5EF4-FFF2-40B4-BE49-F238E27FC236}">
                      <a16:creationId xmlns:a16="http://schemas.microsoft.com/office/drawing/2014/main" id="{1F7CD568-2011-4B95-B738-619DD9976063}"/>
                    </a:ext>
                  </a:extLst>
                </p:cNvPr>
                <p:cNvPicPr/>
                <p:nvPr/>
              </p:nvPicPr>
              <p:blipFill>
                <a:blip r:embed="rId350"/>
                <a:stretch>
                  <a:fillRect/>
                </a:stretch>
              </p:blipFill>
              <p:spPr>
                <a:xfrm>
                  <a:off x="8272659" y="2571042"/>
                  <a:ext cx="27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6" name="Freihand 215">
                  <a:extLst>
                    <a:ext uri="{FF2B5EF4-FFF2-40B4-BE49-F238E27FC236}">
                      <a16:creationId xmlns:a16="http://schemas.microsoft.com/office/drawing/2014/main" id="{7BABD9BB-A4B9-47A5-B314-D5EC8F83A674}"/>
                    </a:ext>
                  </a:extLst>
                </p14:cNvPr>
                <p14:cNvContentPartPr/>
                <p14:nvPr/>
              </p14:nvContentPartPr>
              <p14:xfrm>
                <a:off x="8252859" y="2532162"/>
                <a:ext cx="162360" cy="101520"/>
              </p14:xfrm>
            </p:contentPart>
          </mc:Choice>
          <mc:Fallback xmlns="">
            <p:pic>
              <p:nvPicPr>
                <p:cNvPr id="216" name="Freihand 215">
                  <a:extLst>
                    <a:ext uri="{FF2B5EF4-FFF2-40B4-BE49-F238E27FC236}">
                      <a16:creationId xmlns:a16="http://schemas.microsoft.com/office/drawing/2014/main" id="{7BABD9BB-A4B9-47A5-B314-D5EC8F83A674}"/>
                    </a:ext>
                  </a:extLst>
                </p:cNvPr>
                <p:cNvPicPr/>
                <p:nvPr/>
              </p:nvPicPr>
              <p:blipFill>
                <a:blip r:embed="rId352"/>
                <a:stretch>
                  <a:fillRect/>
                </a:stretch>
              </p:blipFill>
              <p:spPr>
                <a:xfrm>
                  <a:off x="8248539" y="2527842"/>
                  <a:ext cx="171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7" name="Freihand 216">
                  <a:extLst>
                    <a:ext uri="{FF2B5EF4-FFF2-40B4-BE49-F238E27FC236}">
                      <a16:creationId xmlns:a16="http://schemas.microsoft.com/office/drawing/2014/main" id="{8B3A715F-33BF-44BC-BDFE-D7FB61FC06F2}"/>
                    </a:ext>
                  </a:extLst>
                </p14:cNvPr>
                <p14:cNvContentPartPr/>
                <p14:nvPr/>
              </p14:nvContentPartPr>
              <p14:xfrm>
                <a:off x="8261859" y="2635482"/>
                <a:ext cx="171000" cy="75600"/>
              </p14:xfrm>
            </p:contentPart>
          </mc:Choice>
          <mc:Fallback xmlns="">
            <p:pic>
              <p:nvPicPr>
                <p:cNvPr id="217" name="Freihand 216">
                  <a:extLst>
                    <a:ext uri="{FF2B5EF4-FFF2-40B4-BE49-F238E27FC236}">
                      <a16:creationId xmlns:a16="http://schemas.microsoft.com/office/drawing/2014/main" id="{8B3A715F-33BF-44BC-BDFE-D7FB61FC06F2}"/>
                    </a:ext>
                  </a:extLst>
                </p:cNvPr>
                <p:cNvPicPr/>
                <p:nvPr/>
              </p:nvPicPr>
              <p:blipFill>
                <a:blip r:embed="rId354"/>
                <a:stretch>
                  <a:fillRect/>
                </a:stretch>
              </p:blipFill>
              <p:spPr>
                <a:xfrm>
                  <a:off x="8257539" y="2631162"/>
                  <a:ext cx="179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8" name="Freihand 217">
                  <a:extLst>
                    <a:ext uri="{FF2B5EF4-FFF2-40B4-BE49-F238E27FC236}">
                      <a16:creationId xmlns:a16="http://schemas.microsoft.com/office/drawing/2014/main" id="{629B1F09-DE26-4F65-BDAA-0B402F18AA35}"/>
                    </a:ext>
                  </a:extLst>
                </p14:cNvPr>
                <p14:cNvContentPartPr/>
                <p14:nvPr/>
              </p14:nvContentPartPr>
              <p14:xfrm>
                <a:off x="8417379" y="2492202"/>
                <a:ext cx="205560" cy="159120"/>
              </p14:xfrm>
            </p:contentPart>
          </mc:Choice>
          <mc:Fallback xmlns="">
            <p:pic>
              <p:nvPicPr>
                <p:cNvPr id="218" name="Freihand 217">
                  <a:extLst>
                    <a:ext uri="{FF2B5EF4-FFF2-40B4-BE49-F238E27FC236}">
                      <a16:creationId xmlns:a16="http://schemas.microsoft.com/office/drawing/2014/main" id="{629B1F09-DE26-4F65-BDAA-0B402F18AA35}"/>
                    </a:ext>
                  </a:extLst>
                </p:cNvPr>
                <p:cNvPicPr/>
                <p:nvPr/>
              </p:nvPicPr>
              <p:blipFill>
                <a:blip r:embed="rId356"/>
                <a:stretch>
                  <a:fillRect/>
                </a:stretch>
              </p:blipFill>
              <p:spPr>
                <a:xfrm>
                  <a:off x="8413059" y="2487882"/>
                  <a:ext cx="214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9" name="Freihand 218">
                  <a:extLst>
                    <a:ext uri="{FF2B5EF4-FFF2-40B4-BE49-F238E27FC236}">
                      <a16:creationId xmlns:a16="http://schemas.microsoft.com/office/drawing/2014/main" id="{8EFB1241-F781-4FC4-9340-4AA1A57638EF}"/>
                    </a:ext>
                  </a:extLst>
                </p14:cNvPr>
                <p14:cNvContentPartPr/>
                <p14:nvPr/>
              </p14:nvContentPartPr>
              <p14:xfrm>
                <a:off x="8631939" y="2418042"/>
                <a:ext cx="159480" cy="196200"/>
              </p14:xfrm>
            </p:contentPart>
          </mc:Choice>
          <mc:Fallback xmlns="">
            <p:pic>
              <p:nvPicPr>
                <p:cNvPr id="219" name="Freihand 218">
                  <a:extLst>
                    <a:ext uri="{FF2B5EF4-FFF2-40B4-BE49-F238E27FC236}">
                      <a16:creationId xmlns:a16="http://schemas.microsoft.com/office/drawing/2014/main" id="{8EFB1241-F781-4FC4-9340-4AA1A57638EF}"/>
                    </a:ext>
                  </a:extLst>
                </p:cNvPr>
                <p:cNvPicPr/>
                <p:nvPr/>
              </p:nvPicPr>
              <p:blipFill>
                <a:blip r:embed="rId358"/>
                <a:stretch>
                  <a:fillRect/>
                </a:stretch>
              </p:blipFill>
              <p:spPr>
                <a:xfrm>
                  <a:off x="8627619" y="2413722"/>
                  <a:ext cx="168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0" name="Freihand 219">
                  <a:extLst>
                    <a:ext uri="{FF2B5EF4-FFF2-40B4-BE49-F238E27FC236}">
                      <a16:creationId xmlns:a16="http://schemas.microsoft.com/office/drawing/2014/main" id="{D510F92B-938F-49CA-99F3-FD748EC6D178}"/>
                    </a:ext>
                  </a:extLst>
                </p14:cNvPr>
                <p14:cNvContentPartPr/>
                <p14:nvPr/>
              </p14:nvContentPartPr>
              <p14:xfrm>
                <a:off x="8737779" y="2556282"/>
                <a:ext cx="113040" cy="42480"/>
              </p14:xfrm>
            </p:contentPart>
          </mc:Choice>
          <mc:Fallback xmlns="">
            <p:pic>
              <p:nvPicPr>
                <p:cNvPr id="220" name="Freihand 219">
                  <a:extLst>
                    <a:ext uri="{FF2B5EF4-FFF2-40B4-BE49-F238E27FC236}">
                      <a16:creationId xmlns:a16="http://schemas.microsoft.com/office/drawing/2014/main" id="{D510F92B-938F-49CA-99F3-FD748EC6D178}"/>
                    </a:ext>
                  </a:extLst>
                </p:cNvPr>
                <p:cNvPicPr/>
                <p:nvPr/>
              </p:nvPicPr>
              <p:blipFill>
                <a:blip r:embed="rId360"/>
                <a:stretch>
                  <a:fillRect/>
                </a:stretch>
              </p:blipFill>
              <p:spPr>
                <a:xfrm>
                  <a:off x="8733459" y="2551962"/>
                  <a:ext cx="121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1" name="Freihand 220">
                  <a:extLst>
                    <a:ext uri="{FF2B5EF4-FFF2-40B4-BE49-F238E27FC236}">
                      <a16:creationId xmlns:a16="http://schemas.microsoft.com/office/drawing/2014/main" id="{1A3AD78B-1AA6-416E-B410-F644F6F60AEA}"/>
                    </a:ext>
                  </a:extLst>
                </p14:cNvPr>
                <p14:cNvContentPartPr/>
                <p14:nvPr/>
              </p14:nvContentPartPr>
              <p14:xfrm>
                <a:off x="8833539" y="2480682"/>
                <a:ext cx="361080" cy="98280"/>
              </p14:xfrm>
            </p:contentPart>
          </mc:Choice>
          <mc:Fallback xmlns="">
            <p:pic>
              <p:nvPicPr>
                <p:cNvPr id="221" name="Freihand 220">
                  <a:extLst>
                    <a:ext uri="{FF2B5EF4-FFF2-40B4-BE49-F238E27FC236}">
                      <a16:creationId xmlns:a16="http://schemas.microsoft.com/office/drawing/2014/main" id="{1A3AD78B-1AA6-416E-B410-F644F6F60AEA}"/>
                    </a:ext>
                  </a:extLst>
                </p:cNvPr>
                <p:cNvPicPr/>
                <p:nvPr/>
              </p:nvPicPr>
              <p:blipFill>
                <a:blip r:embed="rId362"/>
                <a:stretch>
                  <a:fillRect/>
                </a:stretch>
              </p:blipFill>
              <p:spPr>
                <a:xfrm>
                  <a:off x="8829219" y="2476362"/>
                  <a:ext cx="36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2" name="Freihand 221">
                  <a:extLst>
                    <a:ext uri="{FF2B5EF4-FFF2-40B4-BE49-F238E27FC236}">
                      <a16:creationId xmlns:a16="http://schemas.microsoft.com/office/drawing/2014/main" id="{B3909F5D-BFFF-4BB4-B621-A7C98DB4CDBA}"/>
                    </a:ext>
                  </a:extLst>
                </p14:cNvPr>
                <p14:cNvContentPartPr/>
                <p14:nvPr/>
              </p14:nvContentPartPr>
              <p14:xfrm>
                <a:off x="9232059" y="2448282"/>
                <a:ext cx="213480" cy="68040"/>
              </p14:xfrm>
            </p:contentPart>
          </mc:Choice>
          <mc:Fallback xmlns="">
            <p:pic>
              <p:nvPicPr>
                <p:cNvPr id="222" name="Freihand 221">
                  <a:extLst>
                    <a:ext uri="{FF2B5EF4-FFF2-40B4-BE49-F238E27FC236}">
                      <a16:creationId xmlns:a16="http://schemas.microsoft.com/office/drawing/2014/main" id="{B3909F5D-BFFF-4BB4-B621-A7C98DB4CDBA}"/>
                    </a:ext>
                  </a:extLst>
                </p:cNvPr>
                <p:cNvPicPr/>
                <p:nvPr/>
              </p:nvPicPr>
              <p:blipFill>
                <a:blip r:embed="rId364"/>
                <a:stretch>
                  <a:fillRect/>
                </a:stretch>
              </p:blipFill>
              <p:spPr>
                <a:xfrm>
                  <a:off x="9227739" y="2443962"/>
                  <a:ext cx="222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3" name="Freihand 222">
                  <a:extLst>
                    <a:ext uri="{FF2B5EF4-FFF2-40B4-BE49-F238E27FC236}">
                      <a16:creationId xmlns:a16="http://schemas.microsoft.com/office/drawing/2014/main" id="{B85B2BE8-A924-432D-8F3F-DAAFB251AB66}"/>
                    </a:ext>
                  </a:extLst>
                </p14:cNvPr>
                <p14:cNvContentPartPr/>
                <p14:nvPr/>
              </p14:nvContentPartPr>
              <p14:xfrm>
                <a:off x="9490899" y="2347842"/>
                <a:ext cx="268560" cy="105120"/>
              </p14:xfrm>
            </p:contentPart>
          </mc:Choice>
          <mc:Fallback xmlns="">
            <p:pic>
              <p:nvPicPr>
                <p:cNvPr id="223" name="Freihand 222">
                  <a:extLst>
                    <a:ext uri="{FF2B5EF4-FFF2-40B4-BE49-F238E27FC236}">
                      <a16:creationId xmlns:a16="http://schemas.microsoft.com/office/drawing/2014/main" id="{B85B2BE8-A924-432D-8F3F-DAAFB251AB66}"/>
                    </a:ext>
                  </a:extLst>
                </p:cNvPr>
                <p:cNvPicPr/>
                <p:nvPr/>
              </p:nvPicPr>
              <p:blipFill>
                <a:blip r:embed="rId366"/>
                <a:stretch>
                  <a:fillRect/>
                </a:stretch>
              </p:blipFill>
              <p:spPr>
                <a:xfrm>
                  <a:off x="9486579" y="2343522"/>
                  <a:ext cx="277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4" name="Freihand 223">
                  <a:extLst>
                    <a:ext uri="{FF2B5EF4-FFF2-40B4-BE49-F238E27FC236}">
                      <a16:creationId xmlns:a16="http://schemas.microsoft.com/office/drawing/2014/main" id="{D9D4B10E-6EDD-42A4-997F-95A789435D8B}"/>
                    </a:ext>
                  </a:extLst>
                </p14:cNvPr>
                <p14:cNvContentPartPr/>
                <p14:nvPr/>
              </p14:nvContentPartPr>
              <p14:xfrm>
                <a:off x="9732099" y="2326242"/>
                <a:ext cx="117720" cy="122400"/>
              </p14:xfrm>
            </p:contentPart>
          </mc:Choice>
          <mc:Fallback xmlns="">
            <p:pic>
              <p:nvPicPr>
                <p:cNvPr id="224" name="Freihand 223">
                  <a:extLst>
                    <a:ext uri="{FF2B5EF4-FFF2-40B4-BE49-F238E27FC236}">
                      <a16:creationId xmlns:a16="http://schemas.microsoft.com/office/drawing/2014/main" id="{D9D4B10E-6EDD-42A4-997F-95A789435D8B}"/>
                    </a:ext>
                  </a:extLst>
                </p:cNvPr>
                <p:cNvPicPr/>
                <p:nvPr/>
              </p:nvPicPr>
              <p:blipFill>
                <a:blip r:embed="rId368"/>
                <a:stretch>
                  <a:fillRect/>
                </a:stretch>
              </p:blipFill>
              <p:spPr>
                <a:xfrm>
                  <a:off x="9727779" y="2321922"/>
                  <a:ext cx="126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5" name="Freihand 224">
                  <a:extLst>
                    <a:ext uri="{FF2B5EF4-FFF2-40B4-BE49-F238E27FC236}">
                      <a16:creationId xmlns:a16="http://schemas.microsoft.com/office/drawing/2014/main" id="{41A627B5-1AA7-4807-B466-5A50D22ACB0A}"/>
                    </a:ext>
                  </a:extLst>
                </p14:cNvPr>
                <p14:cNvContentPartPr/>
                <p14:nvPr/>
              </p14:nvContentPartPr>
              <p14:xfrm>
                <a:off x="9895179" y="2204562"/>
                <a:ext cx="135360" cy="188280"/>
              </p14:xfrm>
            </p:contentPart>
          </mc:Choice>
          <mc:Fallback xmlns="">
            <p:pic>
              <p:nvPicPr>
                <p:cNvPr id="225" name="Freihand 224">
                  <a:extLst>
                    <a:ext uri="{FF2B5EF4-FFF2-40B4-BE49-F238E27FC236}">
                      <a16:creationId xmlns:a16="http://schemas.microsoft.com/office/drawing/2014/main" id="{41A627B5-1AA7-4807-B466-5A50D22ACB0A}"/>
                    </a:ext>
                  </a:extLst>
                </p:cNvPr>
                <p:cNvPicPr/>
                <p:nvPr/>
              </p:nvPicPr>
              <p:blipFill>
                <a:blip r:embed="rId370"/>
                <a:stretch>
                  <a:fillRect/>
                </a:stretch>
              </p:blipFill>
              <p:spPr>
                <a:xfrm>
                  <a:off x="9890859" y="2200242"/>
                  <a:ext cx="144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6" name="Freihand 225">
                  <a:extLst>
                    <a:ext uri="{FF2B5EF4-FFF2-40B4-BE49-F238E27FC236}">
                      <a16:creationId xmlns:a16="http://schemas.microsoft.com/office/drawing/2014/main" id="{D74C0C93-4623-4F21-8D57-018483613186}"/>
                    </a:ext>
                  </a:extLst>
                </p14:cNvPr>
                <p14:cNvContentPartPr/>
                <p14:nvPr/>
              </p14:nvContentPartPr>
              <p14:xfrm>
                <a:off x="9954579" y="2295282"/>
                <a:ext cx="312480" cy="53640"/>
              </p14:xfrm>
            </p:contentPart>
          </mc:Choice>
          <mc:Fallback xmlns="">
            <p:pic>
              <p:nvPicPr>
                <p:cNvPr id="226" name="Freihand 225">
                  <a:extLst>
                    <a:ext uri="{FF2B5EF4-FFF2-40B4-BE49-F238E27FC236}">
                      <a16:creationId xmlns:a16="http://schemas.microsoft.com/office/drawing/2014/main" id="{D74C0C93-4623-4F21-8D57-018483613186}"/>
                    </a:ext>
                  </a:extLst>
                </p:cNvPr>
                <p:cNvPicPr/>
                <p:nvPr/>
              </p:nvPicPr>
              <p:blipFill>
                <a:blip r:embed="rId372"/>
                <a:stretch>
                  <a:fillRect/>
                </a:stretch>
              </p:blipFill>
              <p:spPr>
                <a:xfrm>
                  <a:off x="9950259" y="2290962"/>
                  <a:ext cx="321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7" name="Freihand 226">
                  <a:extLst>
                    <a:ext uri="{FF2B5EF4-FFF2-40B4-BE49-F238E27FC236}">
                      <a16:creationId xmlns:a16="http://schemas.microsoft.com/office/drawing/2014/main" id="{E755B025-3548-49AB-818D-20A65112F13D}"/>
                    </a:ext>
                  </a:extLst>
                </p14:cNvPr>
                <p14:cNvContentPartPr/>
                <p14:nvPr/>
              </p14:nvContentPartPr>
              <p14:xfrm>
                <a:off x="10299819" y="2116362"/>
                <a:ext cx="83880" cy="205560"/>
              </p14:xfrm>
            </p:contentPart>
          </mc:Choice>
          <mc:Fallback xmlns="">
            <p:pic>
              <p:nvPicPr>
                <p:cNvPr id="227" name="Freihand 226">
                  <a:extLst>
                    <a:ext uri="{FF2B5EF4-FFF2-40B4-BE49-F238E27FC236}">
                      <a16:creationId xmlns:a16="http://schemas.microsoft.com/office/drawing/2014/main" id="{E755B025-3548-49AB-818D-20A65112F13D}"/>
                    </a:ext>
                  </a:extLst>
                </p:cNvPr>
                <p:cNvPicPr/>
                <p:nvPr/>
              </p:nvPicPr>
              <p:blipFill>
                <a:blip r:embed="rId374"/>
                <a:stretch>
                  <a:fillRect/>
                </a:stretch>
              </p:blipFill>
              <p:spPr>
                <a:xfrm>
                  <a:off x="10295499" y="2112042"/>
                  <a:ext cx="925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8" name="Freihand 227">
                  <a:extLst>
                    <a:ext uri="{FF2B5EF4-FFF2-40B4-BE49-F238E27FC236}">
                      <a16:creationId xmlns:a16="http://schemas.microsoft.com/office/drawing/2014/main" id="{152E0772-F1D6-4C29-94F9-278CC4F80905}"/>
                    </a:ext>
                  </a:extLst>
                </p14:cNvPr>
                <p14:cNvContentPartPr/>
                <p14:nvPr/>
              </p14:nvContentPartPr>
              <p14:xfrm>
                <a:off x="10408899" y="2234802"/>
                <a:ext cx="33480" cy="68400"/>
              </p14:xfrm>
            </p:contentPart>
          </mc:Choice>
          <mc:Fallback xmlns="">
            <p:pic>
              <p:nvPicPr>
                <p:cNvPr id="228" name="Freihand 227">
                  <a:extLst>
                    <a:ext uri="{FF2B5EF4-FFF2-40B4-BE49-F238E27FC236}">
                      <a16:creationId xmlns:a16="http://schemas.microsoft.com/office/drawing/2014/main" id="{152E0772-F1D6-4C29-94F9-278CC4F80905}"/>
                    </a:ext>
                  </a:extLst>
                </p:cNvPr>
                <p:cNvPicPr/>
                <p:nvPr/>
              </p:nvPicPr>
              <p:blipFill>
                <a:blip r:embed="rId376"/>
                <a:stretch>
                  <a:fillRect/>
                </a:stretch>
              </p:blipFill>
              <p:spPr>
                <a:xfrm>
                  <a:off x="10404579" y="2230482"/>
                  <a:ext cx="42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9" name="Freihand 228">
                  <a:extLst>
                    <a:ext uri="{FF2B5EF4-FFF2-40B4-BE49-F238E27FC236}">
                      <a16:creationId xmlns:a16="http://schemas.microsoft.com/office/drawing/2014/main" id="{4DCF8589-1280-45D4-B456-4CEBF4E008A2}"/>
                    </a:ext>
                  </a:extLst>
                </p14:cNvPr>
                <p14:cNvContentPartPr/>
                <p14:nvPr/>
              </p14:nvContentPartPr>
              <p14:xfrm>
                <a:off x="10456059" y="2103762"/>
                <a:ext cx="5400" cy="19800"/>
              </p14:xfrm>
            </p:contentPart>
          </mc:Choice>
          <mc:Fallback xmlns="">
            <p:pic>
              <p:nvPicPr>
                <p:cNvPr id="229" name="Freihand 228">
                  <a:extLst>
                    <a:ext uri="{FF2B5EF4-FFF2-40B4-BE49-F238E27FC236}">
                      <a16:creationId xmlns:a16="http://schemas.microsoft.com/office/drawing/2014/main" id="{4DCF8589-1280-45D4-B456-4CEBF4E008A2}"/>
                    </a:ext>
                  </a:extLst>
                </p:cNvPr>
                <p:cNvPicPr/>
                <p:nvPr/>
              </p:nvPicPr>
              <p:blipFill>
                <a:blip r:embed="rId378"/>
                <a:stretch>
                  <a:fillRect/>
                </a:stretch>
              </p:blipFill>
              <p:spPr>
                <a:xfrm>
                  <a:off x="10451739" y="2099442"/>
                  <a:ext cx="14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0" name="Freihand 229">
                  <a:extLst>
                    <a:ext uri="{FF2B5EF4-FFF2-40B4-BE49-F238E27FC236}">
                      <a16:creationId xmlns:a16="http://schemas.microsoft.com/office/drawing/2014/main" id="{0A624248-2B1C-4FAF-B3AC-36F4162661F1}"/>
                    </a:ext>
                  </a:extLst>
                </p14:cNvPr>
                <p14:cNvContentPartPr/>
                <p14:nvPr/>
              </p14:nvContentPartPr>
              <p14:xfrm>
                <a:off x="10481979" y="2121042"/>
                <a:ext cx="129960" cy="165600"/>
              </p14:xfrm>
            </p:contentPart>
          </mc:Choice>
          <mc:Fallback xmlns="">
            <p:pic>
              <p:nvPicPr>
                <p:cNvPr id="230" name="Freihand 229">
                  <a:extLst>
                    <a:ext uri="{FF2B5EF4-FFF2-40B4-BE49-F238E27FC236}">
                      <a16:creationId xmlns:a16="http://schemas.microsoft.com/office/drawing/2014/main" id="{0A624248-2B1C-4FAF-B3AC-36F4162661F1}"/>
                    </a:ext>
                  </a:extLst>
                </p:cNvPr>
                <p:cNvPicPr/>
                <p:nvPr/>
              </p:nvPicPr>
              <p:blipFill>
                <a:blip r:embed="rId380"/>
                <a:stretch>
                  <a:fillRect/>
                </a:stretch>
              </p:blipFill>
              <p:spPr>
                <a:xfrm>
                  <a:off x="10477659" y="2116722"/>
                  <a:ext cx="138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1" name="Freihand 230">
                  <a:extLst>
                    <a:ext uri="{FF2B5EF4-FFF2-40B4-BE49-F238E27FC236}">
                      <a16:creationId xmlns:a16="http://schemas.microsoft.com/office/drawing/2014/main" id="{23AD4D29-1DCD-4B4A-B1A2-62F8A2140000}"/>
                    </a:ext>
                  </a:extLst>
                </p14:cNvPr>
                <p14:cNvContentPartPr/>
                <p14:nvPr/>
              </p14:nvContentPartPr>
              <p14:xfrm>
                <a:off x="10600419" y="2064162"/>
                <a:ext cx="318600" cy="182880"/>
              </p14:xfrm>
            </p:contentPart>
          </mc:Choice>
          <mc:Fallback xmlns="">
            <p:pic>
              <p:nvPicPr>
                <p:cNvPr id="231" name="Freihand 230">
                  <a:extLst>
                    <a:ext uri="{FF2B5EF4-FFF2-40B4-BE49-F238E27FC236}">
                      <a16:creationId xmlns:a16="http://schemas.microsoft.com/office/drawing/2014/main" id="{23AD4D29-1DCD-4B4A-B1A2-62F8A2140000}"/>
                    </a:ext>
                  </a:extLst>
                </p:cNvPr>
                <p:cNvPicPr/>
                <p:nvPr/>
              </p:nvPicPr>
              <p:blipFill>
                <a:blip r:embed="rId382"/>
                <a:stretch>
                  <a:fillRect/>
                </a:stretch>
              </p:blipFill>
              <p:spPr>
                <a:xfrm>
                  <a:off x="10596099" y="2059842"/>
                  <a:ext cx="327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2" name="Freihand 231">
                  <a:extLst>
                    <a:ext uri="{FF2B5EF4-FFF2-40B4-BE49-F238E27FC236}">
                      <a16:creationId xmlns:a16="http://schemas.microsoft.com/office/drawing/2014/main" id="{D74956A4-5EFB-4DC3-8CCA-88D278D36051}"/>
                    </a:ext>
                  </a:extLst>
                </p14:cNvPr>
                <p14:cNvContentPartPr/>
                <p14:nvPr/>
              </p14:nvContentPartPr>
              <p14:xfrm>
                <a:off x="10919739" y="2061282"/>
                <a:ext cx="19440" cy="52200"/>
              </p14:xfrm>
            </p:contentPart>
          </mc:Choice>
          <mc:Fallback xmlns="">
            <p:pic>
              <p:nvPicPr>
                <p:cNvPr id="232" name="Freihand 231">
                  <a:extLst>
                    <a:ext uri="{FF2B5EF4-FFF2-40B4-BE49-F238E27FC236}">
                      <a16:creationId xmlns:a16="http://schemas.microsoft.com/office/drawing/2014/main" id="{D74956A4-5EFB-4DC3-8CCA-88D278D36051}"/>
                    </a:ext>
                  </a:extLst>
                </p:cNvPr>
                <p:cNvPicPr/>
                <p:nvPr/>
              </p:nvPicPr>
              <p:blipFill>
                <a:blip r:embed="rId384"/>
                <a:stretch>
                  <a:fillRect/>
                </a:stretch>
              </p:blipFill>
              <p:spPr>
                <a:xfrm>
                  <a:off x="10915419" y="2056962"/>
                  <a:ext cx="28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3" name="Freihand 232">
                  <a:extLst>
                    <a:ext uri="{FF2B5EF4-FFF2-40B4-BE49-F238E27FC236}">
                      <a16:creationId xmlns:a16="http://schemas.microsoft.com/office/drawing/2014/main" id="{BE0B8255-8C9F-4254-AC17-4E14CA96A673}"/>
                    </a:ext>
                  </a:extLst>
                </p14:cNvPr>
                <p14:cNvContentPartPr/>
                <p14:nvPr/>
              </p14:nvContentPartPr>
              <p14:xfrm>
                <a:off x="10927659" y="2127522"/>
                <a:ext cx="253440" cy="84960"/>
              </p14:xfrm>
            </p:contentPart>
          </mc:Choice>
          <mc:Fallback xmlns="">
            <p:pic>
              <p:nvPicPr>
                <p:cNvPr id="233" name="Freihand 232">
                  <a:extLst>
                    <a:ext uri="{FF2B5EF4-FFF2-40B4-BE49-F238E27FC236}">
                      <a16:creationId xmlns:a16="http://schemas.microsoft.com/office/drawing/2014/main" id="{BE0B8255-8C9F-4254-AC17-4E14CA96A673}"/>
                    </a:ext>
                  </a:extLst>
                </p:cNvPr>
                <p:cNvPicPr/>
                <p:nvPr/>
              </p:nvPicPr>
              <p:blipFill>
                <a:blip r:embed="rId386"/>
                <a:stretch>
                  <a:fillRect/>
                </a:stretch>
              </p:blipFill>
              <p:spPr>
                <a:xfrm>
                  <a:off x="10923339" y="2123202"/>
                  <a:ext cx="262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4" name="Freihand 233">
                  <a:extLst>
                    <a:ext uri="{FF2B5EF4-FFF2-40B4-BE49-F238E27FC236}">
                      <a16:creationId xmlns:a16="http://schemas.microsoft.com/office/drawing/2014/main" id="{92EFAD08-7156-4E58-9739-6B864969EA8B}"/>
                    </a:ext>
                  </a:extLst>
                </p14:cNvPr>
                <p14:cNvContentPartPr/>
                <p14:nvPr/>
              </p14:nvContentPartPr>
              <p14:xfrm>
                <a:off x="11219979" y="2047242"/>
                <a:ext cx="311400" cy="119160"/>
              </p14:xfrm>
            </p:contentPart>
          </mc:Choice>
          <mc:Fallback xmlns="">
            <p:pic>
              <p:nvPicPr>
                <p:cNvPr id="234" name="Freihand 233">
                  <a:extLst>
                    <a:ext uri="{FF2B5EF4-FFF2-40B4-BE49-F238E27FC236}">
                      <a16:creationId xmlns:a16="http://schemas.microsoft.com/office/drawing/2014/main" id="{92EFAD08-7156-4E58-9739-6B864969EA8B}"/>
                    </a:ext>
                  </a:extLst>
                </p:cNvPr>
                <p:cNvPicPr/>
                <p:nvPr/>
              </p:nvPicPr>
              <p:blipFill>
                <a:blip r:embed="rId388"/>
                <a:stretch>
                  <a:fillRect/>
                </a:stretch>
              </p:blipFill>
              <p:spPr>
                <a:xfrm>
                  <a:off x="11215659" y="2042922"/>
                  <a:ext cx="320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8" name="Freihand 237">
                  <a:extLst>
                    <a:ext uri="{FF2B5EF4-FFF2-40B4-BE49-F238E27FC236}">
                      <a16:creationId xmlns:a16="http://schemas.microsoft.com/office/drawing/2014/main" id="{C17EE7A3-E3A8-4BF6-A471-A1ACFA0F0FC4}"/>
                    </a:ext>
                  </a:extLst>
                </p14:cNvPr>
                <p14:cNvContentPartPr/>
                <p14:nvPr/>
              </p14:nvContentPartPr>
              <p14:xfrm>
                <a:off x="7785579" y="2997642"/>
                <a:ext cx="97920" cy="93240"/>
              </p14:xfrm>
            </p:contentPart>
          </mc:Choice>
          <mc:Fallback xmlns="">
            <p:pic>
              <p:nvPicPr>
                <p:cNvPr id="238" name="Freihand 237">
                  <a:extLst>
                    <a:ext uri="{FF2B5EF4-FFF2-40B4-BE49-F238E27FC236}">
                      <a16:creationId xmlns:a16="http://schemas.microsoft.com/office/drawing/2014/main" id="{C17EE7A3-E3A8-4BF6-A471-A1ACFA0F0FC4}"/>
                    </a:ext>
                  </a:extLst>
                </p:cNvPr>
                <p:cNvPicPr/>
                <p:nvPr/>
              </p:nvPicPr>
              <p:blipFill>
                <a:blip r:embed="rId390"/>
                <a:stretch>
                  <a:fillRect/>
                </a:stretch>
              </p:blipFill>
              <p:spPr>
                <a:xfrm>
                  <a:off x="7781259" y="2993322"/>
                  <a:ext cx="106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9" name="Freihand 238">
                  <a:extLst>
                    <a:ext uri="{FF2B5EF4-FFF2-40B4-BE49-F238E27FC236}">
                      <a16:creationId xmlns:a16="http://schemas.microsoft.com/office/drawing/2014/main" id="{9C092F44-17DB-41C0-AF5C-BBFD47C970BE}"/>
                    </a:ext>
                  </a:extLst>
                </p14:cNvPr>
                <p14:cNvContentPartPr/>
                <p14:nvPr/>
              </p14:nvContentPartPr>
              <p14:xfrm>
                <a:off x="7799619" y="2878842"/>
                <a:ext cx="30240" cy="25200"/>
              </p14:xfrm>
            </p:contentPart>
          </mc:Choice>
          <mc:Fallback xmlns="">
            <p:pic>
              <p:nvPicPr>
                <p:cNvPr id="239" name="Freihand 238">
                  <a:extLst>
                    <a:ext uri="{FF2B5EF4-FFF2-40B4-BE49-F238E27FC236}">
                      <a16:creationId xmlns:a16="http://schemas.microsoft.com/office/drawing/2014/main" id="{9C092F44-17DB-41C0-AF5C-BBFD47C970BE}"/>
                    </a:ext>
                  </a:extLst>
                </p:cNvPr>
                <p:cNvPicPr/>
                <p:nvPr/>
              </p:nvPicPr>
              <p:blipFill>
                <a:blip r:embed="rId392"/>
                <a:stretch>
                  <a:fillRect/>
                </a:stretch>
              </p:blipFill>
              <p:spPr>
                <a:xfrm>
                  <a:off x="7795299" y="2874522"/>
                  <a:ext cx="38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0" name="Freihand 239">
                  <a:extLst>
                    <a:ext uri="{FF2B5EF4-FFF2-40B4-BE49-F238E27FC236}">
                      <a16:creationId xmlns:a16="http://schemas.microsoft.com/office/drawing/2014/main" id="{49CB5879-6B34-4840-9156-B931E16B4ECE}"/>
                    </a:ext>
                  </a:extLst>
                </p14:cNvPr>
                <p14:cNvContentPartPr/>
                <p14:nvPr/>
              </p14:nvContentPartPr>
              <p14:xfrm>
                <a:off x="7960899" y="3035802"/>
                <a:ext cx="21240" cy="106560"/>
              </p14:xfrm>
            </p:contentPart>
          </mc:Choice>
          <mc:Fallback xmlns="">
            <p:pic>
              <p:nvPicPr>
                <p:cNvPr id="240" name="Freihand 239">
                  <a:extLst>
                    <a:ext uri="{FF2B5EF4-FFF2-40B4-BE49-F238E27FC236}">
                      <a16:creationId xmlns:a16="http://schemas.microsoft.com/office/drawing/2014/main" id="{49CB5879-6B34-4840-9156-B931E16B4ECE}"/>
                    </a:ext>
                  </a:extLst>
                </p:cNvPr>
                <p:cNvPicPr/>
                <p:nvPr/>
              </p:nvPicPr>
              <p:blipFill>
                <a:blip r:embed="rId394"/>
                <a:stretch>
                  <a:fillRect/>
                </a:stretch>
              </p:blipFill>
              <p:spPr>
                <a:xfrm>
                  <a:off x="7956579" y="3031482"/>
                  <a:ext cx="29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1" name="Freihand 240">
                  <a:extLst>
                    <a:ext uri="{FF2B5EF4-FFF2-40B4-BE49-F238E27FC236}">
                      <a16:creationId xmlns:a16="http://schemas.microsoft.com/office/drawing/2014/main" id="{44009D63-120E-45DF-B239-F4E11A1A5A62}"/>
                    </a:ext>
                  </a:extLst>
                </p14:cNvPr>
                <p14:cNvContentPartPr/>
                <p14:nvPr/>
              </p14:nvContentPartPr>
              <p14:xfrm>
                <a:off x="8053419" y="2936802"/>
                <a:ext cx="143280" cy="167760"/>
              </p14:xfrm>
            </p:contentPart>
          </mc:Choice>
          <mc:Fallback xmlns="">
            <p:pic>
              <p:nvPicPr>
                <p:cNvPr id="241" name="Freihand 240">
                  <a:extLst>
                    <a:ext uri="{FF2B5EF4-FFF2-40B4-BE49-F238E27FC236}">
                      <a16:creationId xmlns:a16="http://schemas.microsoft.com/office/drawing/2014/main" id="{44009D63-120E-45DF-B239-F4E11A1A5A62}"/>
                    </a:ext>
                  </a:extLst>
                </p:cNvPr>
                <p:cNvPicPr/>
                <p:nvPr/>
              </p:nvPicPr>
              <p:blipFill>
                <a:blip r:embed="rId396"/>
                <a:stretch>
                  <a:fillRect/>
                </a:stretch>
              </p:blipFill>
              <p:spPr>
                <a:xfrm>
                  <a:off x="8049099" y="2932482"/>
                  <a:ext cx="1519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2" name="Freihand 241">
                  <a:extLst>
                    <a:ext uri="{FF2B5EF4-FFF2-40B4-BE49-F238E27FC236}">
                      <a16:creationId xmlns:a16="http://schemas.microsoft.com/office/drawing/2014/main" id="{F6E2E4F2-62E7-412F-8031-8977766A0256}"/>
                    </a:ext>
                  </a:extLst>
                </p14:cNvPr>
                <p14:cNvContentPartPr/>
                <p14:nvPr/>
              </p14:nvContentPartPr>
              <p14:xfrm>
                <a:off x="8189139" y="2840322"/>
                <a:ext cx="112320" cy="328320"/>
              </p14:xfrm>
            </p:contentPart>
          </mc:Choice>
          <mc:Fallback xmlns="">
            <p:pic>
              <p:nvPicPr>
                <p:cNvPr id="242" name="Freihand 241">
                  <a:extLst>
                    <a:ext uri="{FF2B5EF4-FFF2-40B4-BE49-F238E27FC236}">
                      <a16:creationId xmlns:a16="http://schemas.microsoft.com/office/drawing/2014/main" id="{F6E2E4F2-62E7-412F-8031-8977766A0256}"/>
                    </a:ext>
                  </a:extLst>
                </p:cNvPr>
                <p:cNvPicPr/>
                <p:nvPr/>
              </p:nvPicPr>
              <p:blipFill>
                <a:blip r:embed="rId398"/>
                <a:stretch>
                  <a:fillRect/>
                </a:stretch>
              </p:blipFill>
              <p:spPr>
                <a:xfrm>
                  <a:off x="8184819" y="2836002"/>
                  <a:ext cx="1209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3" name="Freihand 242">
                  <a:extLst>
                    <a:ext uri="{FF2B5EF4-FFF2-40B4-BE49-F238E27FC236}">
                      <a16:creationId xmlns:a16="http://schemas.microsoft.com/office/drawing/2014/main" id="{78111479-6021-430E-83DE-9175B3F9B8D2}"/>
                    </a:ext>
                  </a:extLst>
                </p14:cNvPr>
                <p14:cNvContentPartPr/>
                <p14:nvPr/>
              </p14:nvContentPartPr>
              <p14:xfrm>
                <a:off x="7536459" y="2883162"/>
                <a:ext cx="168480" cy="376200"/>
              </p14:xfrm>
            </p:contentPart>
          </mc:Choice>
          <mc:Fallback xmlns="">
            <p:pic>
              <p:nvPicPr>
                <p:cNvPr id="243" name="Freihand 242">
                  <a:extLst>
                    <a:ext uri="{FF2B5EF4-FFF2-40B4-BE49-F238E27FC236}">
                      <a16:creationId xmlns:a16="http://schemas.microsoft.com/office/drawing/2014/main" id="{78111479-6021-430E-83DE-9175B3F9B8D2}"/>
                    </a:ext>
                  </a:extLst>
                </p:cNvPr>
                <p:cNvPicPr/>
                <p:nvPr/>
              </p:nvPicPr>
              <p:blipFill>
                <a:blip r:embed="rId400"/>
                <a:stretch>
                  <a:fillRect/>
                </a:stretch>
              </p:blipFill>
              <p:spPr>
                <a:xfrm>
                  <a:off x="7532139" y="2878842"/>
                  <a:ext cx="17712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4" name="Freihand 243">
                  <a:extLst>
                    <a:ext uri="{FF2B5EF4-FFF2-40B4-BE49-F238E27FC236}">
                      <a16:creationId xmlns:a16="http://schemas.microsoft.com/office/drawing/2014/main" id="{A8AB415C-7556-47D7-8732-62AD9BD528A1}"/>
                    </a:ext>
                  </a:extLst>
                </p14:cNvPr>
                <p14:cNvContentPartPr/>
                <p14:nvPr/>
              </p14:nvContentPartPr>
              <p14:xfrm>
                <a:off x="7933539" y="2953362"/>
                <a:ext cx="25920" cy="38880"/>
              </p14:xfrm>
            </p:contentPart>
          </mc:Choice>
          <mc:Fallback xmlns="">
            <p:pic>
              <p:nvPicPr>
                <p:cNvPr id="244" name="Freihand 243">
                  <a:extLst>
                    <a:ext uri="{FF2B5EF4-FFF2-40B4-BE49-F238E27FC236}">
                      <a16:creationId xmlns:a16="http://schemas.microsoft.com/office/drawing/2014/main" id="{A8AB415C-7556-47D7-8732-62AD9BD528A1}"/>
                    </a:ext>
                  </a:extLst>
                </p:cNvPr>
                <p:cNvPicPr/>
                <p:nvPr/>
              </p:nvPicPr>
              <p:blipFill>
                <a:blip r:embed="rId402"/>
                <a:stretch>
                  <a:fillRect/>
                </a:stretch>
              </p:blipFill>
              <p:spPr>
                <a:xfrm>
                  <a:off x="7929219" y="2949042"/>
                  <a:ext cx="34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6" name="Freihand 245">
                  <a:extLst>
                    <a:ext uri="{FF2B5EF4-FFF2-40B4-BE49-F238E27FC236}">
                      <a16:creationId xmlns:a16="http://schemas.microsoft.com/office/drawing/2014/main" id="{B3E38DBA-A23E-452C-A88C-77077291CF1A}"/>
                    </a:ext>
                  </a:extLst>
                </p14:cNvPr>
                <p14:cNvContentPartPr/>
                <p14:nvPr/>
              </p14:nvContentPartPr>
              <p14:xfrm>
                <a:off x="8531859" y="2805042"/>
                <a:ext cx="197640" cy="320400"/>
              </p14:xfrm>
            </p:contentPart>
          </mc:Choice>
          <mc:Fallback xmlns="">
            <p:pic>
              <p:nvPicPr>
                <p:cNvPr id="246" name="Freihand 245">
                  <a:extLst>
                    <a:ext uri="{FF2B5EF4-FFF2-40B4-BE49-F238E27FC236}">
                      <a16:creationId xmlns:a16="http://schemas.microsoft.com/office/drawing/2014/main" id="{B3E38DBA-A23E-452C-A88C-77077291CF1A}"/>
                    </a:ext>
                  </a:extLst>
                </p:cNvPr>
                <p:cNvPicPr/>
                <p:nvPr/>
              </p:nvPicPr>
              <p:blipFill>
                <a:blip r:embed="rId404"/>
                <a:stretch>
                  <a:fillRect/>
                </a:stretch>
              </p:blipFill>
              <p:spPr>
                <a:xfrm>
                  <a:off x="8527539" y="2800722"/>
                  <a:ext cx="2062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7" name="Freihand 246">
                  <a:extLst>
                    <a:ext uri="{FF2B5EF4-FFF2-40B4-BE49-F238E27FC236}">
                      <a16:creationId xmlns:a16="http://schemas.microsoft.com/office/drawing/2014/main" id="{827EBAD1-D7DB-4328-BAD6-11A48AE979A1}"/>
                    </a:ext>
                  </a:extLst>
                </p14:cNvPr>
                <p14:cNvContentPartPr/>
                <p14:nvPr/>
              </p14:nvContentPartPr>
              <p14:xfrm>
                <a:off x="8729859" y="2850402"/>
                <a:ext cx="239400" cy="166680"/>
              </p14:xfrm>
            </p:contentPart>
          </mc:Choice>
          <mc:Fallback xmlns="">
            <p:pic>
              <p:nvPicPr>
                <p:cNvPr id="247" name="Freihand 246">
                  <a:extLst>
                    <a:ext uri="{FF2B5EF4-FFF2-40B4-BE49-F238E27FC236}">
                      <a16:creationId xmlns:a16="http://schemas.microsoft.com/office/drawing/2014/main" id="{827EBAD1-D7DB-4328-BAD6-11A48AE979A1}"/>
                    </a:ext>
                  </a:extLst>
                </p:cNvPr>
                <p:cNvPicPr/>
                <p:nvPr/>
              </p:nvPicPr>
              <p:blipFill>
                <a:blip r:embed="rId406"/>
                <a:stretch>
                  <a:fillRect/>
                </a:stretch>
              </p:blipFill>
              <p:spPr>
                <a:xfrm>
                  <a:off x="8725539" y="2846082"/>
                  <a:ext cx="248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8" name="Freihand 247">
                  <a:extLst>
                    <a:ext uri="{FF2B5EF4-FFF2-40B4-BE49-F238E27FC236}">
                      <a16:creationId xmlns:a16="http://schemas.microsoft.com/office/drawing/2014/main" id="{8D1ADCF1-C338-4218-B33F-3054BA90512E}"/>
                    </a:ext>
                  </a:extLst>
                </p14:cNvPr>
                <p14:cNvContentPartPr/>
                <p14:nvPr/>
              </p14:nvContentPartPr>
              <p14:xfrm>
                <a:off x="8850459" y="2755362"/>
                <a:ext cx="70560" cy="6840"/>
              </p14:xfrm>
            </p:contentPart>
          </mc:Choice>
          <mc:Fallback xmlns="">
            <p:pic>
              <p:nvPicPr>
                <p:cNvPr id="248" name="Freihand 247">
                  <a:extLst>
                    <a:ext uri="{FF2B5EF4-FFF2-40B4-BE49-F238E27FC236}">
                      <a16:creationId xmlns:a16="http://schemas.microsoft.com/office/drawing/2014/main" id="{8D1ADCF1-C338-4218-B33F-3054BA90512E}"/>
                    </a:ext>
                  </a:extLst>
                </p:cNvPr>
                <p:cNvPicPr/>
                <p:nvPr/>
              </p:nvPicPr>
              <p:blipFill>
                <a:blip r:embed="rId408"/>
                <a:stretch>
                  <a:fillRect/>
                </a:stretch>
              </p:blipFill>
              <p:spPr>
                <a:xfrm>
                  <a:off x="8846139" y="2751042"/>
                  <a:ext cx="79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9" name="Freihand 248">
                  <a:extLst>
                    <a:ext uri="{FF2B5EF4-FFF2-40B4-BE49-F238E27FC236}">
                      <a16:creationId xmlns:a16="http://schemas.microsoft.com/office/drawing/2014/main" id="{117774D6-AB8A-4F88-9582-2CB9ECFCEFF6}"/>
                    </a:ext>
                  </a:extLst>
                </p14:cNvPr>
                <p14:cNvContentPartPr/>
                <p14:nvPr/>
              </p14:nvContentPartPr>
              <p14:xfrm>
                <a:off x="9204699" y="2917002"/>
                <a:ext cx="14400" cy="25200"/>
              </p14:xfrm>
            </p:contentPart>
          </mc:Choice>
          <mc:Fallback xmlns="">
            <p:pic>
              <p:nvPicPr>
                <p:cNvPr id="249" name="Freihand 248">
                  <a:extLst>
                    <a:ext uri="{FF2B5EF4-FFF2-40B4-BE49-F238E27FC236}">
                      <a16:creationId xmlns:a16="http://schemas.microsoft.com/office/drawing/2014/main" id="{117774D6-AB8A-4F88-9582-2CB9ECFCEFF6}"/>
                    </a:ext>
                  </a:extLst>
                </p:cNvPr>
                <p:cNvPicPr/>
                <p:nvPr/>
              </p:nvPicPr>
              <p:blipFill>
                <a:blip r:embed="rId410"/>
                <a:stretch>
                  <a:fillRect/>
                </a:stretch>
              </p:blipFill>
              <p:spPr>
                <a:xfrm>
                  <a:off x="9200379" y="2912682"/>
                  <a:ext cx="23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0" name="Freihand 249">
                  <a:extLst>
                    <a:ext uri="{FF2B5EF4-FFF2-40B4-BE49-F238E27FC236}">
                      <a16:creationId xmlns:a16="http://schemas.microsoft.com/office/drawing/2014/main" id="{E0A3A503-DB30-4E9B-A6C5-EF9634A02479}"/>
                    </a:ext>
                  </a:extLst>
                </p14:cNvPr>
                <p14:cNvContentPartPr/>
                <p14:nvPr/>
              </p14:nvContentPartPr>
              <p14:xfrm>
                <a:off x="9130179" y="2740242"/>
                <a:ext cx="367200" cy="209520"/>
              </p14:xfrm>
            </p:contentPart>
          </mc:Choice>
          <mc:Fallback xmlns="">
            <p:pic>
              <p:nvPicPr>
                <p:cNvPr id="250" name="Freihand 249">
                  <a:extLst>
                    <a:ext uri="{FF2B5EF4-FFF2-40B4-BE49-F238E27FC236}">
                      <a16:creationId xmlns:a16="http://schemas.microsoft.com/office/drawing/2014/main" id="{E0A3A503-DB30-4E9B-A6C5-EF9634A02479}"/>
                    </a:ext>
                  </a:extLst>
                </p:cNvPr>
                <p:cNvPicPr/>
                <p:nvPr/>
              </p:nvPicPr>
              <p:blipFill>
                <a:blip r:embed="rId412"/>
                <a:stretch>
                  <a:fillRect/>
                </a:stretch>
              </p:blipFill>
              <p:spPr>
                <a:xfrm>
                  <a:off x="9125859" y="2735922"/>
                  <a:ext cx="3758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1" name="Freihand 250">
                  <a:extLst>
                    <a:ext uri="{FF2B5EF4-FFF2-40B4-BE49-F238E27FC236}">
                      <a16:creationId xmlns:a16="http://schemas.microsoft.com/office/drawing/2014/main" id="{B99C16DB-B82B-43AB-9917-7E32A8EA5B2F}"/>
                    </a:ext>
                  </a:extLst>
                </p14:cNvPr>
                <p14:cNvContentPartPr/>
                <p14:nvPr/>
              </p14:nvContentPartPr>
              <p14:xfrm>
                <a:off x="9418179" y="2691642"/>
                <a:ext cx="21960" cy="12960"/>
              </p14:xfrm>
            </p:contentPart>
          </mc:Choice>
          <mc:Fallback xmlns="">
            <p:pic>
              <p:nvPicPr>
                <p:cNvPr id="251" name="Freihand 250">
                  <a:extLst>
                    <a:ext uri="{FF2B5EF4-FFF2-40B4-BE49-F238E27FC236}">
                      <a16:creationId xmlns:a16="http://schemas.microsoft.com/office/drawing/2014/main" id="{B99C16DB-B82B-43AB-9917-7E32A8EA5B2F}"/>
                    </a:ext>
                  </a:extLst>
                </p:cNvPr>
                <p:cNvPicPr/>
                <p:nvPr/>
              </p:nvPicPr>
              <p:blipFill>
                <a:blip r:embed="rId414"/>
                <a:stretch>
                  <a:fillRect/>
                </a:stretch>
              </p:blipFill>
              <p:spPr>
                <a:xfrm>
                  <a:off x="9413859" y="2687322"/>
                  <a:ext cx="30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2" name="Freihand 251">
                  <a:extLst>
                    <a:ext uri="{FF2B5EF4-FFF2-40B4-BE49-F238E27FC236}">
                      <a16:creationId xmlns:a16="http://schemas.microsoft.com/office/drawing/2014/main" id="{595EA6E3-2179-4431-9405-5563CEBF1015}"/>
                    </a:ext>
                  </a:extLst>
                </p14:cNvPr>
                <p14:cNvContentPartPr/>
                <p14:nvPr/>
              </p14:nvContentPartPr>
              <p14:xfrm>
                <a:off x="9667659" y="2636202"/>
                <a:ext cx="301320" cy="210960"/>
              </p14:xfrm>
            </p:contentPart>
          </mc:Choice>
          <mc:Fallback xmlns="">
            <p:pic>
              <p:nvPicPr>
                <p:cNvPr id="252" name="Freihand 251">
                  <a:extLst>
                    <a:ext uri="{FF2B5EF4-FFF2-40B4-BE49-F238E27FC236}">
                      <a16:creationId xmlns:a16="http://schemas.microsoft.com/office/drawing/2014/main" id="{595EA6E3-2179-4431-9405-5563CEBF1015}"/>
                    </a:ext>
                  </a:extLst>
                </p:cNvPr>
                <p:cNvPicPr/>
                <p:nvPr/>
              </p:nvPicPr>
              <p:blipFill>
                <a:blip r:embed="rId416"/>
                <a:stretch>
                  <a:fillRect/>
                </a:stretch>
              </p:blipFill>
              <p:spPr>
                <a:xfrm>
                  <a:off x="9663339" y="2631882"/>
                  <a:ext cx="309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3" name="Freihand 252">
                  <a:extLst>
                    <a:ext uri="{FF2B5EF4-FFF2-40B4-BE49-F238E27FC236}">
                      <a16:creationId xmlns:a16="http://schemas.microsoft.com/office/drawing/2014/main" id="{D431F6FB-84F5-4587-9D38-02B5D65E30F7}"/>
                    </a:ext>
                  </a:extLst>
                </p14:cNvPr>
                <p14:cNvContentPartPr/>
                <p14:nvPr/>
              </p14:nvContentPartPr>
              <p14:xfrm>
                <a:off x="10124499" y="2552682"/>
                <a:ext cx="168120" cy="219600"/>
              </p14:xfrm>
            </p:contentPart>
          </mc:Choice>
          <mc:Fallback xmlns="">
            <p:pic>
              <p:nvPicPr>
                <p:cNvPr id="253" name="Freihand 252">
                  <a:extLst>
                    <a:ext uri="{FF2B5EF4-FFF2-40B4-BE49-F238E27FC236}">
                      <a16:creationId xmlns:a16="http://schemas.microsoft.com/office/drawing/2014/main" id="{D431F6FB-84F5-4587-9D38-02B5D65E30F7}"/>
                    </a:ext>
                  </a:extLst>
                </p:cNvPr>
                <p:cNvPicPr/>
                <p:nvPr/>
              </p:nvPicPr>
              <p:blipFill>
                <a:blip r:embed="rId418"/>
                <a:stretch>
                  <a:fillRect/>
                </a:stretch>
              </p:blipFill>
              <p:spPr>
                <a:xfrm>
                  <a:off x="10120179" y="2548362"/>
                  <a:ext cx="1767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4" name="Freihand 253">
                  <a:extLst>
                    <a:ext uri="{FF2B5EF4-FFF2-40B4-BE49-F238E27FC236}">
                      <a16:creationId xmlns:a16="http://schemas.microsoft.com/office/drawing/2014/main" id="{52E6DE09-F49C-4228-B972-2948301703E9}"/>
                    </a:ext>
                  </a:extLst>
                </p14:cNvPr>
                <p14:cNvContentPartPr/>
                <p14:nvPr/>
              </p14:nvContentPartPr>
              <p14:xfrm>
                <a:off x="10292259" y="2505882"/>
                <a:ext cx="473400" cy="213480"/>
              </p14:xfrm>
            </p:contentPart>
          </mc:Choice>
          <mc:Fallback xmlns="">
            <p:pic>
              <p:nvPicPr>
                <p:cNvPr id="254" name="Freihand 253">
                  <a:extLst>
                    <a:ext uri="{FF2B5EF4-FFF2-40B4-BE49-F238E27FC236}">
                      <a16:creationId xmlns:a16="http://schemas.microsoft.com/office/drawing/2014/main" id="{52E6DE09-F49C-4228-B972-2948301703E9}"/>
                    </a:ext>
                  </a:extLst>
                </p:cNvPr>
                <p:cNvPicPr/>
                <p:nvPr/>
              </p:nvPicPr>
              <p:blipFill>
                <a:blip r:embed="rId420"/>
                <a:stretch>
                  <a:fillRect/>
                </a:stretch>
              </p:blipFill>
              <p:spPr>
                <a:xfrm>
                  <a:off x="10287939" y="2501562"/>
                  <a:ext cx="482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5" name="Freihand 254">
                  <a:extLst>
                    <a:ext uri="{FF2B5EF4-FFF2-40B4-BE49-F238E27FC236}">
                      <a16:creationId xmlns:a16="http://schemas.microsoft.com/office/drawing/2014/main" id="{77542516-42F0-49CF-BD4E-80BAE78F77F8}"/>
                    </a:ext>
                  </a:extLst>
                </p14:cNvPr>
                <p14:cNvContentPartPr/>
                <p14:nvPr/>
              </p14:nvContentPartPr>
              <p14:xfrm>
                <a:off x="10292979" y="2432802"/>
                <a:ext cx="36000" cy="15840"/>
              </p14:xfrm>
            </p:contentPart>
          </mc:Choice>
          <mc:Fallback xmlns="">
            <p:pic>
              <p:nvPicPr>
                <p:cNvPr id="255" name="Freihand 254">
                  <a:extLst>
                    <a:ext uri="{FF2B5EF4-FFF2-40B4-BE49-F238E27FC236}">
                      <a16:creationId xmlns:a16="http://schemas.microsoft.com/office/drawing/2014/main" id="{77542516-42F0-49CF-BD4E-80BAE78F77F8}"/>
                    </a:ext>
                  </a:extLst>
                </p:cNvPr>
                <p:cNvPicPr/>
                <p:nvPr/>
              </p:nvPicPr>
              <p:blipFill>
                <a:blip r:embed="rId422"/>
                <a:stretch>
                  <a:fillRect/>
                </a:stretch>
              </p:blipFill>
              <p:spPr>
                <a:xfrm>
                  <a:off x="10288659" y="2428482"/>
                  <a:ext cx="44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6" name="Freihand 255">
                  <a:extLst>
                    <a:ext uri="{FF2B5EF4-FFF2-40B4-BE49-F238E27FC236}">
                      <a16:creationId xmlns:a16="http://schemas.microsoft.com/office/drawing/2014/main" id="{828214CA-52FA-4141-A2DF-D1EEA68460D6}"/>
                    </a:ext>
                  </a:extLst>
                </p14:cNvPr>
                <p14:cNvContentPartPr/>
                <p14:nvPr/>
              </p14:nvContentPartPr>
              <p14:xfrm>
                <a:off x="10744779" y="2482842"/>
                <a:ext cx="255240" cy="179280"/>
              </p14:xfrm>
            </p:contentPart>
          </mc:Choice>
          <mc:Fallback xmlns="">
            <p:pic>
              <p:nvPicPr>
                <p:cNvPr id="256" name="Freihand 255">
                  <a:extLst>
                    <a:ext uri="{FF2B5EF4-FFF2-40B4-BE49-F238E27FC236}">
                      <a16:creationId xmlns:a16="http://schemas.microsoft.com/office/drawing/2014/main" id="{828214CA-52FA-4141-A2DF-D1EEA68460D6}"/>
                    </a:ext>
                  </a:extLst>
                </p:cNvPr>
                <p:cNvPicPr/>
                <p:nvPr/>
              </p:nvPicPr>
              <p:blipFill>
                <a:blip r:embed="rId424"/>
                <a:stretch>
                  <a:fillRect/>
                </a:stretch>
              </p:blipFill>
              <p:spPr>
                <a:xfrm>
                  <a:off x="10740459" y="2478522"/>
                  <a:ext cx="263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Freihand 256">
                  <a:extLst>
                    <a:ext uri="{FF2B5EF4-FFF2-40B4-BE49-F238E27FC236}">
                      <a16:creationId xmlns:a16="http://schemas.microsoft.com/office/drawing/2014/main" id="{BEC307F5-3161-490E-9390-A0A66FF5DFE0}"/>
                    </a:ext>
                  </a:extLst>
                </p14:cNvPr>
                <p14:cNvContentPartPr/>
                <p14:nvPr/>
              </p14:nvContentPartPr>
              <p14:xfrm>
                <a:off x="10970499" y="2419482"/>
                <a:ext cx="120600" cy="210960"/>
              </p14:xfrm>
            </p:contentPart>
          </mc:Choice>
          <mc:Fallback xmlns="">
            <p:pic>
              <p:nvPicPr>
                <p:cNvPr id="257" name="Freihand 256">
                  <a:extLst>
                    <a:ext uri="{FF2B5EF4-FFF2-40B4-BE49-F238E27FC236}">
                      <a16:creationId xmlns:a16="http://schemas.microsoft.com/office/drawing/2014/main" id="{BEC307F5-3161-490E-9390-A0A66FF5DFE0}"/>
                    </a:ext>
                  </a:extLst>
                </p:cNvPr>
                <p:cNvPicPr/>
                <p:nvPr/>
              </p:nvPicPr>
              <p:blipFill>
                <a:blip r:embed="rId426"/>
                <a:stretch>
                  <a:fillRect/>
                </a:stretch>
              </p:blipFill>
              <p:spPr>
                <a:xfrm>
                  <a:off x="10966179" y="2415162"/>
                  <a:ext cx="129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Freihand 257">
                  <a:extLst>
                    <a:ext uri="{FF2B5EF4-FFF2-40B4-BE49-F238E27FC236}">
                      <a16:creationId xmlns:a16="http://schemas.microsoft.com/office/drawing/2014/main" id="{669082BF-5BF5-4AD4-90F4-228EA8B819BD}"/>
                    </a:ext>
                  </a:extLst>
                </p14:cNvPr>
                <p14:cNvContentPartPr/>
                <p14:nvPr/>
              </p14:nvContentPartPr>
              <p14:xfrm>
                <a:off x="11043579" y="2598402"/>
                <a:ext cx="71640" cy="54000"/>
              </p14:xfrm>
            </p:contentPart>
          </mc:Choice>
          <mc:Fallback xmlns="">
            <p:pic>
              <p:nvPicPr>
                <p:cNvPr id="258" name="Freihand 257">
                  <a:extLst>
                    <a:ext uri="{FF2B5EF4-FFF2-40B4-BE49-F238E27FC236}">
                      <a16:creationId xmlns:a16="http://schemas.microsoft.com/office/drawing/2014/main" id="{669082BF-5BF5-4AD4-90F4-228EA8B819BD}"/>
                    </a:ext>
                  </a:extLst>
                </p:cNvPr>
                <p:cNvPicPr/>
                <p:nvPr/>
              </p:nvPicPr>
              <p:blipFill>
                <a:blip r:embed="rId428"/>
                <a:stretch>
                  <a:fillRect/>
                </a:stretch>
              </p:blipFill>
              <p:spPr>
                <a:xfrm>
                  <a:off x="11039259" y="2594082"/>
                  <a:ext cx="80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9" name="Freihand 258">
                  <a:extLst>
                    <a:ext uri="{FF2B5EF4-FFF2-40B4-BE49-F238E27FC236}">
                      <a16:creationId xmlns:a16="http://schemas.microsoft.com/office/drawing/2014/main" id="{B9890CBE-F68A-43D2-B918-D1FE24143D91}"/>
                    </a:ext>
                  </a:extLst>
                </p14:cNvPr>
                <p14:cNvContentPartPr/>
                <p14:nvPr/>
              </p14:nvContentPartPr>
              <p14:xfrm>
                <a:off x="11119539" y="2396442"/>
                <a:ext cx="132480" cy="245520"/>
              </p14:xfrm>
            </p:contentPart>
          </mc:Choice>
          <mc:Fallback xmlns="">
            <p:pic>
              <p:nvPicPr>
                <p:cNvPr id="259" name="Freihand 258">
                  <a:extLst>
                    <a:ext uri="{FF2B5EF4-FFF2-40B4-BE49-F238E27FC236}">
                      <a16:creationId xmlns:a16="http://schemas.microsoft.com/office/drawing/2014/main" id="{B9890CBE-F68A-43D2-B918-D1FE24143D91}"/>
                    </a:ext>
                  </a:extLst>
                </p:cNvPr>
                <p:cNvPicPr/>
                <p:nvPr/>
              </p:nvPicPr>
              <p:blipFill>
                <a:blip r:embed="rId430"/>
                <a:stretch>
                  <a:fillRect/>
                </a:stretch>
              </p:blipFill>
              <p:spPr>
                <a:xfrm>
                  <a:off x="11115219" y="2392122"/>
                  <a:ext cx="141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0" name="Freihand 259">
                  <a:extLst>
                    <a:ext uri="{FF2B5EF4-FFF2-40B4-BE49-F238E27FC236}">
                      <a16:creationId xmlns:a16="http://schemas.microsoft.com/office/drawing/2014/main" id="{296B3B17-14BA-4261-A21B-43EAB3ABC606}"/>
                    </a:ext>
                  </a:extLst>
                </p14:cNvPr>
                <p14:cNvContentPartPr/>
                <p14:nvPr/>
              </p14:nvContentPartPr>
              <p14:xfrm>
                <a:off x="9829659" y="3131562"/>
                <a:ext cx="373320" cy="162000"/>
              </p14:xfrm>
            </p:contentPart>
          </mc:Choice>
          <mc:Fallback xmlns="">
            <p:pic>
              <p:nvPicPr>
                <p:cNvPr id="260" name="Freihand 259">
                  <a:extLst>
                    <a:ext uri="{FF2B5EF4-FFF2-40B4-BE49-F238E27FC236}">
                      <a16:creationId xmlns:a16="http://schemas.microsoft.com/office/drawing/2014/main" id="{296B3B17-14BA-4261-A21B-43EAB3ABC606}"/>
                    </a:ext>
                  </a:extLst>
                </p:cNvPr>
                <p:cNvPicPr/>
                <p:nvPr/>
              </p:nvPicPr>
              <p:blipFill>
                <a:blip r:embed="rId432"/>
                <a:stretch>
                  <a:fillRect/>
                </a:stretch>
              </p:blipFill>
              <p:spPr>
                <a:xfrm>
                  <a:off x="9825339" y="3127242"/>
                  <a:ext cx="381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1" name="Freihand 260">
                  <a:extLst>
                    <a:ext uri="{FF2B5EF4-FFF2-40B4-BE49-F238E27FC236}">
                      <a16:creationId xmlns:a16="http://schemas.microsoft.com/office/drawing/2014/main" id="{52D8124D-7AD8-47CA-8748-396934123472}"/>
                    </a:ext>
                  </a:extLst>
                </p14:cNvPr>
                <p14:cNvContentPartPr/>
                <p14:nvPr/>
              </p14:nvContentPartPr>
              <p14:xfrm>
                <a:off x="10155819" y="2997642"/>
                <a:ext cx="26640" cy="28080"/>
              </p14:xfrm>
            </p:contentPart>
          </mc:Choice>
          <mc:Fallback xmlns="">
            <p:pic>
              <p:nvPicPr>
                <p:cNvPr id="261" name="Freihand 260">
                  <a:extLst>
                    <a:ext uri="{FF2B5EF4-FFF2-40B4-BE49-F238E27FC236}">
                      <a16:creationId xmlns:a16="http://schemas.microsoft.com/office/drawing/2014/main" id="{52D8124D-7AD8-47CA-8748-396934123472}"/>
                    </a:ext>
                  </a:extLst>
                </p:cNvPr>
                <p:cNvPicPr/>
                <p:nvPr/>
              </p:nvPicPr>
              <p:blipFill>
                <a:blip r:embed="rId434"/>
                <a:stretch>
                  <a:fillRect/>
                </a:stretch>
              </p:blipFill>
              <p:spPr>
                <a:xfrm>
                  <a:off x="10151499" y="2993322"/>
                  <a:ext cx="35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 name="Freihand 261">
                  <a:extLst>
                    <a:ext uri="{FF2B5EF4-FFF2-40B4-BE49-F238E27FC236}">
                      <a16:creationId xmlns:a16="http://schemas.microsoft.com/office/drawing/2014/main" id="{A12A6FE2-4B25-41AD-B6A3-1D317AB72A3D}"/>
                    </a:ext>
                  </a:extLst>
                </p14:cNvPr>
                <p14:cNvContentPartPr/>
                <p14:nvPr/>
              </p14:nvContentPartPr>
              <p14:xfrm>
                <a:off x="10341939" y="3000882"/>
                <a:ext cx="210600" cy="164520"/>
              </p14:xfrm>
            </p:contentPart>
          </mc:Choice>
          <mc:Fallback xmlns="">
            <p:pic>
              <p:nvPicPr>
                <p:cNvPr id="262" name="Freihand 261">
                  <a:extLst>
                    <a:ext uri="{FF2B5EF4-FFF2-40B4-BE49-F238E27FC236}">
                      <a16:creationId xmlns:a16="http://schemas.microsoft.com/office/drawing/2014/main" id="{A12A6FE2-4B25-41AD-B6A3-1D317AB72A3D}"/>
                    </a:ext>
                  </a:extLst>
                </p:cNvPr>
                <p:cNvPicPr/>
                <p:nvPr/>
              </p:nvPicPr>
              <p:blipFill>
                <a:blip r:embed="rId436"/>
                <a:stretch>
                  <a:fillRect/>
                </a:stretch>
              </p:blipFill>
              <p:spPr>
                <a:xfrm>
                  <a:off x="10337619" y="2996562"/>
                  <a:ext cx="219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3" name="Freihand 262">
                  <a:extLst>
                    <a:ext uri="{FF2B5EF4-FFF2-40B4-BE49-F238E27FC236}">
                      <a16:creationId xmlns:a16="http://schemas.microsoft.com/office/drawing/2014/main" id="{94265F8C-DA6F-473D-BFE2-0512CEABD1E9}"/>
                    </a:ext>
                  </a:extLst>
                </p14:cNvPr>
                <p14:cNvContentPartPr/>
                <p14:nvPr/>
              </p14:nvContentPartPr>
              <p14:xfrm>
                <a:off x="10584219" y="2961642"/>
                <a:ext cx="126000" cy="195480"/>
              </p14:xfrm>
            </p:contentPart>
          </mc:Choice>
          <mc:Fallback xmlns="">
            <p:pic>
              <p:nvPicPr>
                <p:cNvPr id="263" name="Freihand 262">
                  <a:extLst>
                    <a:ext uri="{FF2B5EF4-FFF2-40B4-BE49-F238E27FC236}">
                      <a16:creationId xmlns:a16="http://schemas.microsoft.com/office/drawing/2014/main" id="{94265F8C-DA6F-473D-BFE2-0512CEABD1E9}"/>
                    </a:ext>
                  </a:extLst>
                </p:cNvPr>
                <p:cNvPicPr/>
                <p:nvPr/>
              </p:nvPicPr>
              <p:blipFill>
                <a:blip r:embed="rId438"/>
                <a:stretch>
                  <a:fillRect/>
                </a:stretch>
              </p:blipFill>
              <p:spPr>
                <a:xfrm>
                  <a:off x="10579899" y="2957322"/>
                  <a:ext cx="134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6" name="Freihand 265">
                  <a:extLst>
                    <a:ext uri="{FF2B5EF4-FFF2-40B4-BE49-F238E27FC236}">
                      <a16:creationId xmlns:a16="http://schemas.microsoft.com/office/drawing/2014/main" id="{36865F9B-7860-4E9F-9316-F3F8A06E96F2}"/>
                    </a:ext>
                  </a:extLst>
                </p14:cNvPr>
                <p14:cNvContentPartPr/>
                <p14:nvPr/>
              </p14:nvContentPartPr>
              <p14:xfrm>
                <a:off x="10947459" y="2971362"/>
                <a:ext cx="34920" cy="124920"/>
              </p14:xfrm>
            </p:contentPart>
          </mc:Choice>
          <mc:Fallback xmlns="">
            <p:pic>
              <p:nvPicPr>
                <p:cNvPr id="266" name="Freihand 265">
                  <a:extLst>
                    <a:ext uri="{FF2B5EF4-FFF2-40B4-BE49-F238E27FC236}">
                      <a16:creationId xmlns:a16="http://schemas.microsoft.com/office/drawing/2014/main" id="{36865F9B-7860-4E9F-9316-F3F8A06E96F2}"/>
                    </a:ext>
                  </a:extLst>
                </p:cNvPr>
                <p:cNvPicPr/>
                <p:nvPr/>
              </p:nvPicPr>
              <p:blipFill>
                <a:blip r:embed="rId440"/>
                <a:stretch>
                  <a:fillRect/>
                </a:stretch>
              </p:blipFill>
              <p:spPr>
                <a:xfrm>
                  <a:off x="10942779" y="2967042"/>
                  <a:ext cx="43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7" name="Freihand 266">
                  <a:extLst>
                    <a:ext uri="{FF2B5EF4-FFF2-40B4-BE49-F238E27FC236}">
                      <a16:creationId xmlns:a16="http://schemas.microsoft.com/office/drawing/2014/main" id="{A4988528-1179-4EFC-9925-C776F43A809D}"/>
                    </a:ext>
                  </a:extLst>
                </p14:cNvPr>
                <p14:cNvContentPartPr/>
                <p14:nvPr/>
              </p14:nvContentPartPr>
              <p14:xfrm>
                <a:off x="10951779" y="2901882"/>
                <a:ext cx="92160" cy="27720"/>
              </p14:xfrm>
            </p:contentPart>
          </mc:Choice>
          <mc:Fallback xmlns="">
            <p:pic>
              <p:nvPicPr>
                <p:cNvPr id="267" name="Freihand 266">
                  <a:extLst>
                    <a:ext uri="{FF2B5EF4-FFF2-40B4-BE49-F238E27FC236}">
                      <a16:creationId xmlns:a16="http://schemas.microsoft.com/office/drawing/2014/main" id="{A4988528-1179-4EFC-9925-C776F43A809D}"/>
                    </a:ext>
                  </a:extLst>
                </p:cNvPr>
                <p:cNvPicPr/>
                <p:nvPr/>
              </p:nvPicPr>
              <p:blipFill>
                <a:blip r:embed="rId442"/>
                <a:stretch>
                  <a:fillRect/>
                </a:stretch>
              </p:blipFill>
              <p:spPr>
                <a:xfrm>
                  <a:off x="10947459" y="2897562"/>
                  <a:ext cx="100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8" name="Freihand 267">
                  <a:extLst>
                    <a:ext uri="{FF2B5EF4-FFF2-40B4-BE49-F238E27FC236}">
                      <a16:creationId xmlns:a16="http://schemas.microsoft.com/office/drawing/2014/main" id="{E8EC1CB9-9409-4862-A8F4-090E89954E1D}"/>
                    </a:ext>
                  </a:extLst>
                </p14:cNvPr>
                <p14:cNvContentPartPr/>
                <p14:nvPr/>
              </p14:nvContentPartPr>
              <p14:xfrm>
                <a:off x="11017299" y="2943642"/>
                <a:ext cx="203760" cy="162000"/>
              </p14:xfrm>
            </p:contentPart>
          </mc:Choice>
          <mc:Fallback xmlns="">
            <p:pic>
              <p:nvPicPr>
                <p:cNvPr id="268" name="Freihand 267">
                  <a:extLst>
                    <a:ext uri="{FF2B5EF4-FFF2-40B4-BE49-F238E27FC236}">
                      <a16:creationId xmlns:a16="http://schemas.microsoft.com/office/drawing/2014/main" id="{E8EC1CB9-9409-4862-A8F4-090E89954E1D}"/>
                    </a:ext>
                  </a:extLst>
                </p:cNvPr>
                <p:cNvPicPr/>
                <p:nvPr/>
              </p:nvPicPr>
              <p:blipFill>
                <a:blip r:embed="rId444"/>
                <a:stretch>
                  <a:fillRect/>
                </a:stretch>
              </p:blipFill>
              <p:spPr>
                <a:xfrm>
                  <a:off x="11012979" y="2939322"/>
                  <a:ext cx="212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9" name="Freihand 268">
                  <a:extLst>
                    <a:ext uri="{FF2B5EF4-FFF2-40B4-BE49-F238E27FC236}">
                      <a16:creationId xmlns:a16="http://schemas.microsoft.com/office/drawing/2014/main" id="{665E3966-1406-4A3E-B5E5-EFF5E137E159}"/>
                    </a:ext>
                  </a:extLst>
                </p14:cNvPr>
                <p14:cNvContentPartPr/>
                <p14:nvPr/>
              </p14:nvContentPartPr>
              <p14:xfrm>
                <a:off x="11132859" y="2777322"/>
                <a:ext cx="286920" cy="314280"/>
              </p14:xfrm>
            </p:contentPart>
          </mc:Choice>
          <mc:Fallback xmlns="">
            <p:pic>
              <p:nvPicPr>
                <p:cNvPr id="269" name="Freihand 268">
                  <a:extLst>
                    <a:ext uri="{FF2B5EF4-FFF2-40B4-BE49-F238E27FC236}">
                      <a16:creationId xmlns:a16="http://schemas.microsoft.com/office/drawing/2014/main" id="{665E3966-1406-4A3E-B5E5-EFF5E137E159}"/>
                    </a:ext>
                  </a:extLst>
                </p:cNvPr>
                <p:cNvPicPr/>
                <p:nvPr/>
              </p:nvPicPr>
              <p:blipFill>
                <a:blip r:embed="rId446"/>
                <a:stretch>
                  <a:fillRect/>
                </a:stretch>
              </p:blipFill>
              <p:spPr>
                <a:xfrm>
                  <a:off x="11128539" y="2773002"/>
                  <a:ext cx="2955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0" name="Freihand 269">
                  <a:extLst>
                    <a:ext uri="{FF2B5EF4-FFF2-40B4-BE49-F238E27FC236}">
                      <a16:creationId xmlns:a16="http://schemas.microsoft.com/office/drawing/2014/main" id="{200E187B-E27A-41C7-8245-30CF12C844F5}"/>
                    </a:ext>
                  </a:extLst>
                </p14:cNvPr>
                <p14:cNvContentPartPr/>
                <p14:nvPr/>
              </p14:nvContentPartPr>
              <p14:xfrm>
                <a:off x="10027659" y="3152082"/>
                <a:ext cx="1752480" cy="409680"/>
              </p14:xfrm>
            </p:contentPart>
          </mc:Choice>
          <mc:Fallback xmlns="">
            <p:pic>
              <p:nvPicPr>
                <p:cNvPr id="270" name="Freihand 269">
                  <a:extLst>
                    <a:ext uri="{FF2B5EF4-FFF2-40B4-BE49-F238E27FC236}">
                      <a16:creationId xmlns:a16="http://schemas.microsoft.com/office/drawing/2014/main" id="{200E187B-E27A-41C7-8245-30CF12C844F5}"/>
                    </a:ext>
                  </a:extLst>
                </p:cNvPr>
                <p:cNvPicPr/>
                <p:nvPr/>
              </p:nvPicPr>
              <p:blipFill>
                <a:blip r:embed="rId448"/>
                <a:stretch>
                  <a:fillRect/>
                </a:stretch>
              </p:blipFill>
              <p:spPr>
                <a:xfrm>
                  <a:off x="10023339" y="3147762"/>
                  <a:ext cx="17611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2" name="Freihand 271">
                  <a:extLst>
                    <a:ext uri="{FF2B5EF4-FFF2-40B4-BE49-F238E27FC236}">
                      <a16:creationId xmlns:a16="http://schemas.microsoft.com/office/drawing/2014/main" id="{24CCA710-C7B7-4EE0-B09C-893709B2C9DA}"/>
                    </a:ext>
                  </a:extLst>
                </p14:cNvPr>
                <p14:cNvContentPartPr/>
                <p14:nvPr/>
              </p14:nvContentPartPr>
              <p14:xfrm>
                <a:off x="4693179" y="4496322"/>
                <a:ext cx="3814560" cy="1986840"/>
              </p14:xfrm>
            </p:contentPart>
          </mc:Choice>
          <mc:Fallback xmlns="">
            <p:pic>
              <p:nvPicPr>
                <p:cNvPr id="272" name="Freihand 271">
                  <a:extLst>
                    <a:ext uri="{FF2B5EF4-FFF2-40B4-BE49-F238E27FC236}">
                      <a16:creationId xmlns:a16="http://schemas.microsoft.com/office/drawing/2014/main" id="{24CCA710-C7B7-4EE0-B09C-893709B2C9DA}"/>
                    </a:ext>
                  </a:extLst>
                </p:cNvPr>
                <p:cNvPicPr/>
                <p:nvPr/>
              </p:nvPicPr>
              <p:blipFill>
                <a:blip r:embed="rId450"/>
                <a:stretch>
                  <a:fillRect/>
                </a:stretch>
              </p:blipFill>
              <p:spPr>
                <a:xfrm>
                  <a:off x="4688859" y="4492002"/>
                  <a:ext cx="3823200" cy="1995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3" name="Freihand 272">
                  <a:extLst>
                    <a:ext uri="{FF2B5EF4-FFF2-40B4-BE49-F238E27FC236}">
                      <a16:creationId xmlns:a16="http://schemas.microsoft.com/office/drawing/2014/main" id="{CABC18B2-0C78-4365-B430-0BF12B349337}"/>
                    </a:ext>
                  </a:extLst>
                </p14:cNvPr>
                <p14:cNvContentPartPr/>
                <p14:nvPr/>
              </p14:nvContentPartPr>
              <p14:xfrm>
                <a:off x="6865419" y="3416682"/>
                <a:ext cx="1118160" cy="1296720"/>
              </p14:xfrm>
            </p:contentPart>
          </mc:Choice>
          <mc:Fallback xmlns="">
            <p:pic>
              <p:nvPicPr>
                <p:cNvPr id="273" name="Freihand 272">
                  <a:extLst>
                    <a:ext uri="{FF2B5EF4-FFF2-40B4-BE49-F238E27FC236}">
                      <a16:creationId xmlns:a16="http://schemas.microsoft.com/office/drawing/2014/main" id="{CABC18B2-0C78-4365-B430-0BF12B349337}"/>
                    </a:ext>
                  </a:extLst>
                </p:cNvPr>
                <p:cNvPicPr/>
                <p:nvPr/>
              </p:nvPicPr>
              <p:blipFill>
                <a:blip r:embed="rId452"/>
                <a:stretch>
                  <a:fillRect/>
                </a:stretch>
              </p:blipFill>
              <p:spPr>
                <a:xfrm>
                  <a:off x="6861099" y="3412362"/>
                  <a:ext cx="1126800" cy="1305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4" name="Freihand 273">
                  <a:extLst>
                    <a:ext uri="{FF2B5EF4-FFF2-40B4-BE49-F238E27FC236}">
                      <a16:creationId xmlns:a16="http://schemas.microsoft.com/office/drawing/2014/main" id="{AB5ADE1F-1D12-48C4-8567-F09C96F01C22}"/>
                    </a:ext>
                  </a:extLst>
                </p14:cNvPr>
                <p14:cNvContentPartPr/>
                <p14:nvPr/>
              </p14:nvContentPartPr>
              <p14:xfrm>
                <a:off x="7718979" y="3207162"/>
                <a:ext cx="363240" cy="520200"/>
              </p14:xfrm>
            </p:contentPart>
          </mc:Choice>
          <mc:Fallback xmlns="">
            <p:pic>
              <p:nvPicPr>
                <p:cNvPr id="274" name="Freihand 273">
                  <a:extLst>
                    <a:ext uri="{FF2B5EF4-FFF2-40B4-BE49-F238E27FC236}">
                      <a16:creationId xmlns:a16="http://schemas.microsoft.com/office/drawing/2014/main" id="{AB5ADE1F-1D12-48C4-8567-F09C96F01C22}"/>
                    </a:ext>
                  </a:extLst>
                </p:cNvPr>
                <p:cNvPicPr/>
                <p:nvPr/>
              </p:nvPicPr>
              <p:blipFill>
                <a:blip r:embed="rId454"/>
                <a:stretch>
                  <a:fillRect/>
                </a:stretch>
              </p:blipFill>
              <p:spPr>
                <a:xfrm>
                  <a:off x="7714659" y="3202842"/>
                  <a:ext cx="371880" cy="52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5" name="Freihand 4">
                <a:extLst>
                  <a:ext uri="{FF2B5EF4-FFF2-40B4-BE49-F238E27FC236}">
                    <a16:creationId xmlns:a16="http://schemas.microsoft.com/office/drawing/2014/main" id="{66693602-44A6-43E5-B865-DEC6C1847791}"/>
                  </a:ext>
                </a:extLst>
              </p14:cNvPr>
              <p14:cNvContentPartPr/>
              <p14:nvPr/>
            </p14:nvContentPartPr>
            <p14:xfrm>
              <a:off x="247179" y="1959042"/>
              <a:ext cx="410040" cy="1354680"/>
            </p14:xfrm>
          </p:contentPart>
        </mc:Choice>
        <mc:Fallback xmlns="">
          <p:pic>
            <p:nvPicPr>
              <p:cNvPr id="5" name="Freihand 4">
                <a:extLst>
                  <a:ext uri="{FF2B5EF4-FFF2-40B4-BE49-F238E27FC236}">
                    <a16:creationId xmlns:a16="http://schemas.microsoft.com/office/drawing/2014/main" id="{66693602-44A6-43E5-B865-DEC6C1847791}"/>
                  </a:ext>
                </a:extLst>
              </p:cNvPr>
              <p:cNvPicPr/>
              <p:nvPr/>
            </p:nvPicPr>
            <p:blipFill>
              <a:blip r:embed="rId456"/>
              <a:stretch>
                <a:fillRect/>
              </a:stretch>
            </p:blipFill>
            <p:spPr>
              <a:xfrm>
                <a:off x="242859" y="1954722"/>
                <a:ext cx="418680" cy="1363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3" name="Freihand 42">
                <a:extLst>
                  <a:ext uri="{FF2B5EF4-FFF2-40B4-BE49-F238E27FC236}">
                    <a16:creationId xmlns:a16="http://schemas.microsoft.com/office/drawing/2014/main" id="{28F39004-259C-4A1B-872F-21AEF63BEEB9}"/>
                  </a:ext>
                </a:extLst>
              </p14:cNvPr>
              <p14:cNvContentPartPr/>
              <p14:nvPr/>
            </p14:nvContentPartPr>
            <p14:xfrm>
              <a:off x="3471339" y="655122"/>
              <a:ext cx="1049040" cy="721440"/>
            </p14:xfrm>
          </p:contentPart>
        </mc:Choice>
        <mc:Fallback xmlns="">
          <p:pic>
            <p:nvPicPr>
              <p:cNvPr id="43" name="Freihand 42">
                <a:extLst>
                  <a:ext uri="{FF2B5EF4-FFF2-40B4-BE49-F238E27FC236}">
                    <a16:creationId xmlns:a16="http://schemas.microsoft.com/office/drawing/2014/main" id="{28F39004-259C-4A1B-872F-21AEF63BEEB9}"/>
                  </a:ext>
                </a:extLst>
              </p:cNvPr>
              <p:cNvPicPr/>
              <p:nvPr/>
            </p:nvPicPr>
            <p:blipFill>
              <a:blip r:embed="rId458"/>
              <a:stretch>
                <a:fillRect/>
              </a:stretch>
            </p:blipFill>
            <p:spPr>
              <a:xfrm>
                <a:off x="3467019" y="650802"/>
                <a:ext cx="105768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80" name="Freihand 79">
                <a:extLst>
                  <a:ext uri="{FF2B5EF4-FFF2-40B4-BE49-F238E27FC236}">
                    <a16:creationId xmlns:a16="http://schemas.microsoft.com/office/drawing/2014/main" id="{4D5F469E-053F-40D2-92A7-A776507C934E}"/>
                  </a:ext>
                </a:extLst>
              </p14:cNvPr>
              <p14:cNvContentPartPr/>
              <p14:nvPr/>
            </p14:nvContentPartPr>
            <p14:xfrm>
              <a:off x="1996419" y="2473122"/>
              <a:ext cx="37440" cy="25560"/>
            </p14:xfrm>
          </p:contentPart>
        </mc:Choice>
        <mc:Fallback xmlns="">
          <p:pic>
            <p:nvPicPr>
              <p:cNvPr id="80" name="Freihand 79">
                <a:extLst>
                  <a:ext uri="{FF2B5EF4-FFF2-40B4-BE49-F238E27FC236}">
                    <a16:creationId xmlns:a16="http://schemas.microsoft.com/office/drawing/2014/main" id="{4D5F469E-053F-40D2-92A7-A776507C934E}"/>
                  </a:ext>
                </a:extLst>
              </p:cNvPr>
              <p:cNvPicPr/>
              <p:nvPr/>
            </p:nvPicPr>
            <p:blipFill>
              <a:blip r:embed="rId460"/>
              <a:stretch>
                <a:fillRect/>
              </a:stretch>
            </p:blipFill>
            <p:spPr>
              <a:xfrm>
                <a:off x="1992099" y="2468802"/>
                <a:ext cx="46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11" name="Freihand 110">
                <a:extLst>
                  <a:ext uri="{FF2B5EF4-FFF2-40B4-BE49-F238E27FC236}">
                    <a16:creationId xmlns:a16="http://schemas.microsoft.com/office/drawing/2014/main" id="{BDFFA2FC-EF00-4134-A384-7282BFB3E685}"/>
                  </a:ext>
                </a:extLst>
              </p14:cNvPr>
              <p14:cNvContentPartPr/>
              <p14:nvPr/>
            </p14:nvContentPartPr>
            <p14:xfrm>
              <a:off x="2879499" y="1886322"/>
              <a:ext cx="20880" cy="18000"/>
            </p14:xfrm>
          </p:contentPart>
        </mc:Choice>
        <mc:Fallback xmlns="">
          <p:pic>
            <p:nvPicPr>
              <p:cNvPr id="111" name="Freihand 110">
                <a:extLst>
                  <a:ext uri="{FF2B5EF4-FFF2-40B4-BE49-F238E27FC236}">
                    <a16:creationId xmlns:a16="http://schemas.microsoft.com/office/drawing/2014/main" id="{BDFFA2FC-EF00-4134-A384-7282BFB3E685}"/>
                  </a:ext>
                </a:extLst>
              </p:cNvPr>
              <p:cNvPicPr/>
              <p:nvPr/>
            </p:nvPicPr>
            <p:blipFill>
              <a:blip r:embed="rId462"/>
              <a:stretch>
                <a:fillRect/>
              </a:stretch>
            </p:blipFill>
            <p:spPr>
              <a:xfrm>
                <a:off x="2875179" y="1882002"/>
                <a:ext cx="29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13" name="Freihand 112">
                <a:extLst>
                  <a:ext uri="{FF2B5EF4-FFF2-40B4-BE49-F238E27FC236}">
                    <a16:creationId xmlns:a16="http://schemas.microsoft.com/office/drawing/2014/main" id="{93BA3FAF-DCC5-4331-89ED-D8414DBE1C9D}"/>
                  </a:ext>
                </a:extLst>
              </p14:cNvPr>
              <p14:cNvContentPartPr/>
              <p14:nvPr/>
            </p14:nvContentPartPr>
            <p14:xfrm>
              <a:off x="3472059" y="1528122"/>
              <a:ext cx="360" cy="360"/>
            </p14:xfrm>
          </p:contentPart>
        </mc:Choice>
        <mc:Fallback xmlns="">
          <p:pic>
            <p:nvPicPr>
              <p:cNvPr id="113" name="Freihand 112">
                <a:extLst>
                  <a:ext uri="{FF2B5EF4-FFF2-40B4-BE49-F238E27FC236}">
                    <a16:creationId xmlns:a16="http://schemas.microsoft.com/office/drawing/2014/main" id="{93BA3FAF-DCC5-4331-89ED-D8414DBE1C9D}"/>
                  </a:ext>
                </a:extLst>
              </p:cNvPr>
              <p:cNvPicPr/>
              <p:nvPr/>
            </p:nvPicPr>
            <p:blipFill>
              <a:blip r:embed="rId464"/>
              <a:stretch>
                <a:fillRect/>
              </a:stretch>
            </p:blipFill>
            <p:spPr>
              <a:xfrm>
                <a:off x="3467739" y="15238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35" name="Freihand 234">
                <a:extLst>
                  <a:ext uri="{FF2B5EF4-FFF2-40B4-BE49-F238E27FC236}">
                    <a16:creationId xmlns:a16="http://schemas.microsoft.com/office/drawing/2014/main" id="{C2B60B80-EAC5-43CC-A3E3-53B7142143B8}"/>
                  </a:ext>
                </a:extLst>
              </p14:cNvPr>
              <p14:cNvContentPartPr/>
              <p14:nvPr/>
            </p14:nvContentPartPr>
            <p14:xfrm>
              <a:off x="1147539" y="567282"/>
              <a:ext cx="3635640" cy="3228840"/>
            </p14:xfrm>
          </p:contentPart>
        </mc:Choice>
        <mc:Fallback xmlns="">
          <p:pic>
            <p:nvPicPr>
              <p:cNvPr id="235" name="Freihand 234">
                <a:extLst>
                  <a:ext uri="{FF2B5EF4-FFF2-40B4-BE49-F238E27FC236}">
                    <a16:creationId xmlns:a16="http://schemas.microsoft.com/office/drawing/2014/main" id="{C2B60B80-EAC5-43CC-A3E3-53B7142143B8}"/>
                  </a:ext>
                </a:extLst>
              </p:cNvPr>
              <p:cNvPicPr/>
              <p:nvPr/>
            </p:nvPicPr>
            <p:blipFill>
              <a:blip r:embed="rId466"/>
              <a:stretch>
                <a:fillRect/>
              </a:stretch>
            </p:blipFill>
            <p:spPr>
              <a:xfrm>
                <a:off x="1143219" y="562962"/>
                <a:ext cx="3644280" cy="3237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37" name="Freihand 236">
                <a:extLst>
                  <a:ext uri="{FF2B5EF4-FFF2-40B4-BE49-F238E27FC236}">
                    <a16:creationId xmlns:a16="http://schemas.microsoft.com/office/drawing/2014/main" id="{D81045C0-89C1-49AB-B154-1E5183FFAD15}"/>
                  </a:ext>
                </a:extLst>
              </p14:cNvPr>
              <p14:cNvContentPartPr/>
              <p14:nvPr/>
            </p14:nvContentPartPr>
            <p14:xfrm>
              <a:off x="1416819" y="4213002"/>
              <a:ext cx="2688120" cy="1931400"/>
            </p14:xfrm>
          </p:contentPart>
        </mc:Choice>
        <mc:Fallback xmlns="">
          <p:pic>
            <p:nvPicPr>
              <p:cNvPr id="237" name="Freihand 236">
                <a:extLst>
                  <a:ext uri="{FF2B5EF4-FFF2-40B4-BE49-F238E27FC236}">
                    <a16:creationId xmlns:a16="http://schemas.microsoft.com/office/drawing/2014/main" id="{D81045C0-89C1-49AB-B154-1E5183FFAD15}"/>
                  </a:ext>
                </a:extLst>
              </p:cNvPr>
              <p:cNvPicPr/>
              <p:nvPr/>
            </p:nvPicPr>
            <p:blipFill>
              <a:blip r:embed="rId468"/>
              <a:stretch>
                <a:fillRect/>
              </a:stretch>
            </p:blipFill>
            <p:spPr>
              <a:xfrm>
                <a:off x="1412499" y="4208682"/>
                <a:ext cx="2696760" cy="1940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65" name="Freihand 264">
                <a:extLst>
                  <a:ext uri="{FF2B5EF4-FFF2-40B4-BE49-F238E27FC236}">
                    <a16:creationId xmlns:a16="http://schemas.microsoft.com/office/drawing/2014/main" id="{0D10D7C1-F4AA-43E8-8509-1362144A1CA9}"/>
                  </a:ext>
                </a:extLst>
              </p14:cNvPr>
              <p14:cNvContentPartPr/>
              <p14:nvPr/>
            </p14:nvContentPartPr>
            <p14:xfrm>
              <a:off x="3514899" y="1481682"/>
              <a:ext cx="38880" cy="32760"/>
            </p14:xfrm>
          </p:contentPart>
        </mc:Choice>
        <mc:Fallback xmlns="">
          <p:pic>
            <p:nvPicPr>
              <p:cNvPr id="265" name="Freihand 264">
                <a:extLst>
                  <a:ext uri="{FF2B5EF4-FFF2-40B4-BE49-F238E27FC236}">
                    <a16:creationId xmlns:a16="http://schemas.microsoft.com/office/drawing/2014/main" id="{0D10D7C1-F4AA-43E8-8509-1362144A1CA9}"/>
                  </a:ext>
                </a:extLst>
              </p:cNvPr>
              <p:cNvPicPr/>
              <p:nvPr/>
            </p:nvPicPr>
            <p:blipFill>
              <a:blip r:embed="rId470"/>
              <a:stretch>
                <a:fillRect/>
              </a:stretch>
            </p:blipFill>
            <p:spPr>
              <a:xfrm>
                <a:off x="3510579" y="1477362"/>
                <a:ext cx="47520" cy="41400"/>
              </a:xfrm>
              <a:prstGeom prst="rect">
                <a:avLst/>
              </a:prstGeom>
            </p:spPr>
          </p:pic>
        </mc:Fallback>
      </mc:AlternateContent>
      <p:grpSp>
        <p:nvGrpSpPr>
          <p:cNvPr id="278" name="Gruppieren 277">
            <a:extLst>
              <a:ext uri="{FF2B5EF4-FFF2-40B4-BE49-F238E27FC236}">
                <a16:creationId xmlns:a16="http://schemas.microsoft.com/office/drawing/2014/main" id="{BBECA8DD-FD3C-482C-BA14-EBC32526AD9D}"/>
              </a:ext>
            </a:extLst>
          </p:cNvPr>
          <p:cNvGrpSpPr/>
          <p:nvPr/>
        </p:nvGrpSpPr>
        <p:grpSpPr>
          <a:xfrm>
            <a:off x="2858619" y="1875162"/>
            <a:ext cx="61560" cy="65880"/>
            <a:chOff x="2858619" y="1875162"/>
            <a:chExt cx="61560" cy="65880"/>
          </a:xfrm>
        </p:grpSpPr>
        <mc:AlternateContent xmlns:mc="http://schemas.openxmlformats.org/markup-compatibility/2006" xmlns:p14="http://schemas.microsoft.com/office/powerpoint/2010/main">
          <mc:Choice Requires="p14">
            <p:contentPart p14:bwMode="auto" r:id="rId471">
              <p14:nvContentPartPr>
                <p14:cNvPr id="264" name="Freihand 263">
                  <a:extLst>
                    <a:ext uri="{FF2B5EF4-FFF2-40B4-BE49-F238E27FC236}">
                      <a16:creationId xmlns:a16="http://schemas.microsoft.com/office/drawing/2014/main" id="{54FC6406-05E9-4A19-BA5C-B37ACB6F5C9C}"/>
                    </a:ext>
                  </a:extLst>
                </p14:cNvPr>
                <p14:cNvContentPartPr/>
                <p14:nvPr/>
              </p14:nvContentPartPr>
              <p14:xfrm>
                <a:off x="2858619" y="1875162"/>
                <a:ext cx="61560" cy="65880"/>
              </p14:xfrm>
            </p:contentPart>
          </mc:Choice>
          <mc:Fallback xmlns="">
            <p:pic>
              <p:nvPicPr>
                <p:cNvPr id="264" name="Freihand 263">
                  <a:extLst>
                    <a:ext uri="{FF2B5EF4-FFF2-40B4-BE49-F238E27FC236}">
                      <a16:creationId xmlns:a16="http://schemas.microsoft.com/office/drawing/2014/main" id="{54FC6406-05E9-4A19-BA5C-B37ACB6F5C9C}"/>
                    </a:ext>
                  </a:extLst>
                </p:cNvPr>
                <p:cNvPicPr/>
                <p:nvPr/>
              </p:nvPicPr>
              <p:blipFill>
                <a:blip r:embed="rId472"/>
                <a:stretch>
                  <a:fillRect/>
                </a:stretch>
              </p:blipFill>
              <p:spPr>
                <a:xfrm>
                  <a:off x="2854299" y="1870842"/>
                  <a:ext cx="70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1" name="Freihand 270">
                  <a:extLst>
                    <a:ext uri="{FF2B5EF4-FFF2-40B4-BE49-F238E27FC236}">
                      <a16:creationId xmlns:a16="http://schemas.microsoft.com/office/drawing/2014/main" id="{8DE04A3D-AEF0-44F1-9F26-3DFC27223D67}"/>
                    </a:ext>
                  </a:extLst>
                </p14:cNvPr>
                <p14:cNvContentPartPr/>
                <p14:nvPr/>
              </p14:nvContentPartPr>
              <p14:xfrm>
                <a:off x="2899299" y="1921962"/>
                <a:ext cx="360" cy="360"/>
              </p14:xfrm>
            </p:contentPart>
          </mc:Choice>
          <mc:Fallback xmlns="">
            <p:pic>
              <p:nvPicPr>
                <p:cNvPr id="271" name="Freihand 270">
                  <a:extLst>
                    <a:ext uri="{FF2B5EF4-FFF2-40B4-BE49-F238E27FC236}">
                      <a16:creationId xmlns:a16="http://schemas.microsoft.com/office/drawing/2014/main" id="{8DE04A3D-AEF0-44F1-9F26-3DFC27223D67}"/>
                    </a:ext>
                  </a:extLst>
                </p:cNvPr>
                <p:cNvPicPr/>
                <p:nvPr/>
              </p:nvPicPr>
              <p:blipFill>
                <a:blip r:embed="rId464"/>
                <a:stretch>
                  <a:fillRect/>
                </a:stretch>
              </p:blipFill>
              <p:spPr>
                <a:xfrm>
                  <a:off x="2894979" y="1917642"/>
                  <a:ext cx="9000" cy="9000"/>
                </a:xfrm>
                <a:prstGeom prst="rect">
                  <a:avLst/>
                </a:prstGeom>
              </p:spPr>
            </p:pic>
          </mc:Fallback>
        </mc:AlternateContent>
      </p:grpSp>
      <p:grpSp>
        <p:nvGrpSpPr>
          <p:cNvPr id="277" name="Gruppieren 276">
            <a:extLst>
              <a:ext uri="{FF2B5EF4-FFF2-40B4-BE49-F238E27FC236}">
                <a16:creationId xmlns:a16="http://schemas.microsoft.com/office/drawing/2014/main" id="{FE1CFB69-5E4E-4174-B762-82F30DAF5A33}"/>
              </a:ext>
            </a:extLst>
          </p:cNvPr>
          <p:cNvGrpSpPr/>
          <p:nvPr/>
        </p:nvGrpSpPr>
        <p:grpSpPr>
          <a:xfrm>
            <a:off x="1987059" y="2393202"/>
            <a:ext cx="93240" cy="72720"/>
            <a:chOff x="1987059" y="2393202"/>
            <a:chExt cx="93240" cy="72720"/>
          </a:xfrm>
        </p:grpSpPr>
        <mc:AlternateContent xmlns:mc="http://schemas.openxmlformats.org/markup-compatibility/2006" xmlns:p14="http://schemas.microsoft.com/office/powerpoint/2010/main">
          <mc:Choice Requires="p14">
            <p:contentPart p14:bwMode="auto" r:id="rId474">
              <p14:nvContentPartPr>
                <p14:cNvPr id="245" name="Freihand 244">
                  <a:extLst>
                    <a:ext uri="{FF2B5EF4-FFF2-40B4-BE49-F238E27FC236}">
                      <a16:creationId xmlns:a16="http://schemas.microsoft.com/office/drawing/2014/main" id="{7C766076-F831-429D-A507-78CA2AEF3C4A}"/>
                    </a:ext>
                  </a:extLst>
                </p14:cNvPr>
                <p14:cNvContentPartPr/>
                <p14:nvPr/>
              </p14:nvContentPartPr>
              <p14:xfrm>
                <a:off x="1987059" y="2393202"/>
                <a:ext cx="65880" cy="72720"/>
              </p14:xfrm>
            </p:contentPart>
          </mc:Choice>
          <mc:Fallback xmlns="">
            <p:pic>
              <p:nvPicPr>
                <p:cNvPr id="245" name="Freihand 244">
                  <a:extLst>
                    <a:ext uri="{FF2B5EF4-FFF2-40B4-BE49-F238E27FC236}">
                      <a16:creationId xmlns:a16="http://schemas.microsoft.com/office/drawing/2014/main" id="{7C766076-F831-429D-A507-78CA2AEF3C4A}"/>
                    </a:ext>
                  </a:extLst>
                </p:cNvPr>
                <p:cNvPicPr/>
                <p:nvPr/>
              </p:nvPicPr>
              <p:blipFill>
                <a:blip r:embed="rId475"/>
                <a:stretch>
                  <a:fillRect/>
                </a:stretch>
              </p:blipFill>
              <p:spPr>
                <a:xfrm>
                  <a:off x="1982739" y="2388882"/>
                  <a:ext cx="74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6" name="Freihand 275">
                  <a:extLst>
                    <a:ext uri="{FF2B5EF4-FFF2-40B4-BE49-F238E27FC236}">
                      <a16:creationId xmlns:a16="http://schemas.microsoft.com/office/drawing/2014/main" id="{42663908-E6E9-4A5D-B1EE-850A69C4DAE3}"/>
                    </a:ext>
                  </a:extLst>
                </p14:cNvPr>
                <p14:cNvContentPartPr/>
                <p14:nvPr/>
              </p14:nvContentPartPr>
              <p14:xfrm>
                <a:off x="2053299" y="2426682"/>
                <a:ext cx="27000" cy="5040"/>
              </p14:xfrm>
            </p:contentPart>
          </mc:Choice>
          <mc:Fallback xmlns="">
            <p:pic>
              <p:nvPicPr>
                <p:cNvPr id="276" name="Freihand 275">
                  <a:extLst>
                    <a:ext uri="{FF2B5EF4-FFF2-40B4-BE49-F238E27FC236}">
                      <a16:creationId xmlns:a16="http://schemas.microsoft.com/office/drawing/2014/main" id="{42663908-E6E9-4A5D-B1EE-850A69C4DAE3}"/>
                    </a:ext>
                  </a:extLst>
                </p:cNvPr>
                <p:cNvPicPr/>
                <p:nvPr/>
              </p:nvPicPr>
              <p:blipFill>
                <a:blip r:embed="rId477"/>
                <a:stretch>
                  <a:fillRect/>
                </a:stretch>
              </p:blipFill>
              <p:spPr>
                <a:xfrm>
                  <a:off x="2048979" y="2422362"/>
                  <a:ext cx="35640" cy="13680"/>
                </a:xfrm>
                <a:prstGeom prst="rect">
                  <a:avLst/>
                </a:prstGeom>
              </p:spPr>
            </p:pic>
          </mc:Fallback>
        </mc:AlternateContent>
      </p:grpSp>
      <p:grpSp>
        <p:nvGrpSpPr>
          <p:cNvPr id="280" name="Gruppieren 279">
            <a:extLst>
              <a:ext uri="{FF2B5EF4-FFF2-40B4-BE49-F238E27FC236}">
                <a16:creationId xmlns:a16="http://schemas.microsoft.com/office/drawing/2014/main" id="{99FB8212-F135-4276-BCEF-88DF7A645E42}"/>
              </a:ext>
            </a:extLst>
          </p:cNvPr>
          <p:cNvGrpSpPr/>
          <p:nvPr/>
        </p:nvGrpSpPr>
        <p:grpSpPr>
          <a:xfrm>
            <a:off x="1109739" y="3090882"/>
            <a:ext cx="3351240" cy="3205440"/>
            <a:chOff x="1109739" y="3090882"/>
            <a:chExt cx="3351240" cy="3205440"/>
          </a:xfrm>
        </p:grpSpPr>
        <mc:AlternateContent xmlns:mc="http://schemas.openxmlformats.org/markup-compatibility/2006" xmlns:p14="http://schemas.microsoft.com/office/powerpoint/2010/main">
          <mc:Choice Requires="p14">
            <p:contentPart p14:bwMode="auto" r:id="rId478">
              <p14:nvContentPartPr>
                <p14:cNvPr id="15" name="Freihand 14">
                  <a:extLst>
                    <a:ext uri="{FF2B5EF4-FFF2-40B4-BE49-F238E27FC236}">
                      <a16:creationId xmlns:a16="http://schemas.microsoft.com/office/drawing/2014/main" id="{B2C1B04F-4699-4A87-9AB4-DFF7B22C79D0}"/>
                    </a:ext>
                  </a:extLst>
                </p14:cNvPr>
                <p14:cNvContentPartPr/>
                <p14:nvPr/>
              </p14:nvContentPartPr>
              <p14:xfrm>
                <a:off x="1510059" y="3128322"/>
                <a:ext cx="804960" cy="727920"/>
              </p14:xfrm>
            </p:contentPart>
          </mc:Choice>
          <mc:Fallback xmlns="">
            <p:pic>
              <p:nvPicPr>
                <p:cNvPr id="15" name="Freihand 14">
                  <a:extLst>
                    <a:ext uri="{FF2B5EF4-FFF2-40B4-BE49-F238E27FC236}">
                      <a16:creationId xmlns:a16="http://schemas.microsoft.com/office/drawing/2014/main" id="{B2C1B04F-4699-4A87-9AB4-DFF7B22C79D0}"/>
                    </a:ext>
                  </a:extLst>
                </p:cNvPr>
                <p:cNvPicPr/>
                <p:nvPr/>
              </p:nvPicPr>
              <p:blipFill>
                <a:blip r:embed="rId479"/>
                <a:stretch>
                  <a:fillRect/>
                </a:stretch>
              </p:blipFill>
              <p:spPr>
                <a:xfrm>
                  <a:off x="1505739" y="3124002"/>
                  <a:ext cx="81360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2" name="Freihand 21">
                  <a:extLst>
                    <a:ext uri="{FF2B5EF4-FFF2-40B4-BE49-F238E27FC236}">
                      <a16:creationId xmlns:a16="http://schemas.microsoft.com/office/drawing/2014/main" id="{0E0C169D-20FF-4A33-9AA9-09124D178D64}"/>
                    </a:ext>
                  </a:extLst>
                </p14:cNvPr>
                <p14:cNvContentPartPr/>
                <p14:nvPr/>
              </p14:nvContentPartPr>
              <p14:xfrm>
                <a:off x="2505459" y="3110322"/>
                <a:ext cx="856080" cy="748800"/>
              </p14:xfrm>
            </p:contentPart>
          </mc:Choice>
          <mc:Fallback xmlns="">
            <p:pic>
              <p:nvPicPr>
                <p:cNvPr id="22" name="Freihand 21">
                  <a:extLst>
                    <a:ext uri="{FF2B5EF4-FFF2-40B4-BE49-F238E27FC236}">
                      <a16:creationId xmlns:a16="http://schemas.microsoft.com/office/drawing/2014/main" id="{0E0C169D-20FF-4A33-9AA9-09124D178D64}"/>
                    </a:ext>
                  </a:extLst>
                </p:cNvPr>
                <p:cNvPicPr/>
                <p:nvPr/>
              </p:nvPicPr>
              <p:blipFill>
                <a:blip r:embed="rId481"/>
                <a:stretch>
                  <a:fillRect/>
                </a:stretch>
              </p:blipFill>
              <p:spPr>
                <a:xfrm>
                  <a:off x="2501139" y="3106002"/>
                  <a:ext cx="86472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 name="Freihand 29">
                  <a:extLst>
                    <a:ext uri="{FF2B5EF4-FFF2-40B4-BE49-F238E27FC236}">
                      <a16:creationId xmlns:a16="http://schemas.microsoft.com/office/drawing/2014/main" id="{B7CE590E-2DE1-4542-B718-9ACB495B3C03}"/>
                    </a:ext>
                  </a:extLst>
                </p14:cNvPr>
                <p14:cNvContentPartPr/>
                <p14:nvPr/>
              </p14:nvContentPartPr>
              <p14:xfrm>
                <a:off x="3368379" y="3090882"/>
                <a:ext cx="778680" cy="732600"/>
              </p14:xfrm>
            </p:contentPart>
          </mc:Choice>
          <mc:Fallback xmlns="">
            <p:pic>
              <p:nvPicPr>
                <p:cNvPr id="30" name="Freihand 29">
                  <a:extLst>
                    <a:ext uri="{FF2B5EF4-FFF2-40B4-BE49-F238E27FC236}">
                      <a16:creationId xmlns:a16="http://schemas.microsoft.com/office/drawing/2014/main" id="{B7CE590E-2DE1-4542-B718-9ACB495B3C03}"/>
                    </a:ext>
                  </a:extLst>
                </p:cNvPr>
                <p:cNvPicPr/>
                <p:nvPr/>
              </p:nvPicPr>
              <p:blipFill>
                <a:blip r:embed="rId483"/>
                <a:stretch>
                  <a:fillRect/>
                </a:stretch>
              </p:blipFill>
              <p:spPr>
                <a:xfrm>
                  <a:off x="3364059" y="3086562"/>
                  <a:ext cx="787320" cy="7412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9" name="Freihand 278">
                  <a:extLst>
                    <a:ext uri="{FF2B5EF4-FFF2-40B4-BE49-F238E27FC236}">
                      <a16:creationId xmlns:a16="http://schemas.microsoft.com/office/drawing/2014/main" id="{2BAD1C20-DB7A-4A71-948F-5FEB940B59DB}"/>
                    </a:ext>
                  </a:extLst>
                </p14:cNvPr>
                <p14:cNvContentPartPr/>
                <p14:nvPr/>
              </p14:nvContentPartPr>
              <p14:xfrm>
                <a:off x="1109739" y="3983322"/>
                <a:ext cx="3351240" cy="2313000"/>
              </p14:xfrm>
            </p:contentPart>
          </mc:Choice>
          <mc:Fallback xmlns="">
            <p:pic>
              <p:nvPicPr>
                <p:cNvPr id="279" name="Freihand 278">
                  <a:extLst>
                    <a:ext uri="{FF2B5EF4-FFF2-40B4-BE49-F238E27FC236}">
                      <a16:creationId xmlns:a16="http://schemas.microsoft.com/office/drawing/2014/main" id="{2BAD1C20-DB7A-4A71-948F-5FEB940B59DB}"/>
                    </a:ext>
                  </a:extLst>
                </p:cNvPr>
                <p:cNvPicPr/>
                <p:nvPr/>
              </p:nvPicPr>
              <p:blipFill>
                <a:blip r:embed="rId485"/>
                <a:stretch>
                  <a:fillRect/>
                </a:stretch>
              </p:blipFill>
              <p:spPr>
                <a:xfrm>
                  <a:off x="1105419" y="3979002"/>
                  <a:ext cx="3359880" cy="2321640"/>
                </a:xfrm>
                <a:prstGeom prst="rect">
                  <a:avLst/>
                </a:prstGeom>
              </p:spPr>
            </p:pic>
          </mc:Fallback>
        </mc:AlternateContent>
      </p:grpSp>
      <p:grpSp>
        <p:nvGrpSpPr>
          <p:cNvPr id="294" name="Gruppieren 293">
            <a:extLst>
              <a:ext uri="{FF2B5EF4-FFF2-40B4-BE49-F238E27FC236}">
                <a16:creationId xmlns:a16="http://schemas.microsoft.com/office/drawing/2014/main" id="{542FF76E-4DC4-4F5A-A502-537F62419B81}"/>
              </a:ext>
            </a:extLst>
          </p:cNvPr>
          <p:cNvGrpSpPr/>
          <p:nvPr/>
        </p:nvGrpSpPr>
        <p:grpSpPr>
          <a:xfrm>
            <a:off x="3589059" y="371802"/>
            <a:ext cx="2997360" cy="996840"/>
            <a:chOff x="3589059" y="371802"/>
            <a:chExt cx="2997360" cy="996840"/>
          </a:xfrm>
        </p:grpSpPr>
        <mc:AlternateContent xmlns:mc="http://schemas.openxmlformats.org/markup-compatibility/2006" xmlns:p14="http://schemas.microsoft.com/office/powerpoint/2010/main">
          <mc:Choice Requires="p14">
            <p:contentPart p14:bwMode="auto" r:id="rId486">
              <p14:nvContentPartPr>
                <p14:cNvPr id="281" name="Freihand 280">
                  <a:extLst>
                    <a:ext uri="{FF2B5EF4-FFF2-40B4-BE49-F238E27FC236}">
                      <a16:creationId xmlns:a16="http://schemas.microsoft.com/office/drawing/2014/main" id="{65D97A53-C773-4D8E-8DCC-800B4D37FD21}"/>
                    </a:ext>
                  </a:extLst>
                </p14:cNvPr>
                <p14:cNvContentPartPr/>
                <p14:nvPr/>
              </p14:nvContentPartPr>
              <p14:xfrm>
                <a:off x="3589059" y="704442"/>
                <a:ext cx="889920" cy="664200"/>
              </p14:xfrm>
            </p:contentPart>
          </mc:Choice>
          <mc:Fallback xmlns="">
            <p:pic>
              <p:nvPicPr>
                <p:cNvPr id="281" name="Freihand 280">
                  <a:extLst>
                    <a:ext uri="{FF2B5EF4-FFF2-40B4-BE49-F238E27FC236}">
                      <a16:creationId xmlns:a16="http://schemas.microsoft.com/office/drawing/2014/main" id="{65D97A53-C773-4D8E-8DCC-800B4D37FD21}"/>
                    </a:ext>
                  </a:extLst>
                </p:cNvPr>
                <p:cNvPicPr/>
                <p:nvPr/>
              </p:nvPicPr>
              <p:blipFill>
                <a:blip r:embed="rId487"/>
                <a:stretch>
                  <a:fillRect/>
                </a:stretch>
              </p:blipFill>
              <p:spPr>
                <a:xfrm>
                  <a:off x="3584739" y="700122"/>
                  <a:ext cx="89856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2" name="Freihand 281">
                  <a:extLst>
                    <a:ext uri="{FF2B5EF4-FFF2-40B4-BE49-F238E27FC236}">
                      <a16:creationId xmlns:a16="http://schemas.microsoft.com/office/drawing/2014/main" id="{52A3E54F-E25D-408A-8F6E-F87EDE551CF9}"/>
                    </a:ext>
                  </a:extLst>
                </p14:cNvPr>
                <p14:cNvContentPartPr/>
                <p14:nvPr/>
              </p14:nvContentPartPr>
              <p14:xfrm>
                <a:off x="4637019" y="789402"/>
                <a:ext cx="315720" cy="53640"/>
              </p14:xfrm>
            </p:contentPart>
          </mc:Choice>
          <mc:Fallback xmlns="">
            <p:pic>
              <p:nvPicPr>
                <p:cNvPr id="282" name="Freihand 281">
                  <a:extLst>
                    <a:ext uri="{FF2B5EF4-FFF2-40B4-BE49-F238E27FC236}">
                      <a16:creationId xmlns:a16="http://schemas.microsoft.com/office/drawing/2014/main" id="{52A3E54F-E25D-408A-8F6E-F87EDE551CF9}"/>
                    </a:ext>
                  </a:extLst>
                </p:cNvPr>
                <p:cNvPicPr/>
                <p:nvPr/>
              </p:nvPicPr>
              <p:blipFill>
                <a:blip r:embed="rId489"/>
                <a:stretch>
                  <a:fillRect/>
                </a:stretch>
              </p:blipFill>
              <p:spPr>
                <a:xfrm>
                  <a:off x="4632699" y="785082"/>
                  <a:ext cx="324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3" name="Freihand 282">
                  <a:extLst>
                    <a:ext uri="{FF2B5EF4-FFF2-40B4-BE49-F238E27FC236}">
                      <a16:creationId xmlns:a16="http://schemas.microsoft.com/office/drawing/2014/main" id="{00377DB4-A58F-4B15-BE84-9A64A52B1FCC}"/>
                    </a:ext>
                  </a:extLst>
                </p14:cNvPr>
                <p14:cNvContentPartPr/>
                <p14:nvPr/>
              </p14:nvContentPartPr>
              <p14:xfrm>
                <a:off x="4662939" y="847722"/>
                <a:ext cx="299880" cy="72360"/>
              </p14:xfrm>
            </p:contentPart>
          </mc:Choice>
          <mc:Fallback xmlns="">
            <p:pic>
              <p:nvPicPr>
                <p:cNvPr id="283" name="Freihand 282">
                  <a:extLst>
                    <a:ext uri="{FF2B5EF4-FFF2-40B4-BE49-F238E27FC236}">
                      <a16:creationId xmlns:a16="http://schemas.microsoft.com/office/drawing/2014/main" id="{00377DB4-A58F-4B15-BE84-9A64A52B1FCC}"/>
                    </a:ext>
                  </a:extLst>
                </p:cNvPr>
                <p:cNvPicPr/>
                <p:nvPr/>
              </p:nvPicPr>
              <p:blipFill>
                <a:blip r:embed="rId491"/>
                <a:stretch>
                  <a:fillRect/>
                </a:stretch>
              </p:blipFill>
              <p:spPr>
                <a:xfrm>
                  <a:off x="4658619" y="843402"/>
                  <a:ext cx="308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4" name="Freihand 283">
                  <a:extLst>
                    <a:ext uri="{FF2B5EF4-FFF2-40B4-BE49-F238E27FC236}">
                      <a16:creationId xmlns:a16="http://schemas.microsoft.com/office/drawing/2014/main" id="{A5FB87BF-CADE-4B3E-AAF9-B3A5405CAC9B}"/>
                    </a:ext>
                  </a:extLst>
                </p14:cNvPr>
                <p14:cNvContentPartPr/>
                <p14:nvPr/>
              </p14:nvContentPartPr>
              <p14:xfrm>
                <a:off x="4862379" y="741882"/>
                <a:ext cx="278640" cy="177480"/>
              </p14:xfrm>
            </p:contentPart>
          </mc:Choice>
          <mc:Fallback xmlns="">
            <p:pic>
              <p:nvPicPr>
                <p:cNvPr id="284" name="Freihand 283">
                  <a:extLst>
                    <a:ext uri="{FF2B5EF4-FFF2-40B4-BE49-F238E27FC236}">
                      <a16:creationId xmlns:a16="http://schemas.microsoft.com/office/drawing/2014/main" id="{A5FB87BF-CADE-4B3E-AAF9-B3A5405CAC9B}"/>
                    </a:ext>
                  </a:extLst>
                </p:cNvPr>
                <p:cNvPicPr/>
                <p:nvPr/>
              </p:nvPicPr>
              <p:blipFill>
                <a:blip r:embed="rId493"/>
                <a:stretch>
                  <a:fillRect/>
                </a:stretch>
              </p:blipFill>
              <p:spPr>
                <a:xfrm>
                  <a:off x="4858059" y="737562"/>
                  <a:ext cx="287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5" name="Freihand 284">
                  <a:extLst>
                    <a:ext uri="{FF2B5EF4-FFF2-40B4-BE49-F238E27FC236}">
                      <a16:creationId xmlns:a16="http://schemas.microsoft.com/office/drawing/2014/main" id="{5BA1E839-8CD2-448C-81FE-3F17AE7A7B3A}"/>
                    </a:ext>
                  </a:extLst>
                </p14:cNvPr>
                <p14:cNvContentPartPr/>
                <p14:nvPr/>
              </p14:nvContentPartPr>
              <p14:xfrm>
                <a:off x="5442699" y="691482"/>
                <a:ext cx="31680" cy="231120"/>
              </p14:xfrm>
            </p:contentPart>
          </mc:Choice>
          <mc:Fallback xmlns="">
            <p:pic>
              <p:nvPicPr>
                <p:cNvPr id="285" name="Freihand 284">
                  <a:extLst>
                    <a:ext uri="{FF2B5EF4-FFF2-40B4-BE49-F238E27FC236}">
                      <a16:creationId xmlns:a16="http://schemas.microsoft.com/office/drawing/2014/main" id="{5BA1E839-8CD2-448C-81FE-3F17AE7A7B3A}"/>
                    </a:ext>
                  </a:extLst>
                </p:cNvPr>
                <p:cNvPicPr/>
                <p:nvPr/>
              </p:nvPicPr>
              <p:blipFill>
                <a:blip r:embed="rId495"/>
                <a:stretch>
                  <a:fillRect/>
                </a:stretch>
              </p:blipFill>
              <p:spPr>
                <a:xfrm>
                  <a:off x="5438379" y="687162"/>
                  <a:ext cx="40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6" name="Freihand 285">
                  <a:extLst>
                    <a:ext uri="{FF2B5EF4-FFF2-40B4-BE49-F238E27FC236}">
                      <a16:creationId xmlns:a16="http://schemas.microsoft.com/office/drawing/2014/main" id="{356FFE68-FF6D-4C2B-914C-5B8A1E40ED12}"/>
                    </a:ext>
                  </a:extLst>
                </p14:cNvPr>
                <p14:cNvContentPartPr/>
                <p14:nvPr/>
              </p14:nvContentPartPr>
              <p14:xfrm>
                <a:off x="5307699" y="869682"/>
                <a:ext cx="316440" cy="74880"/>
              </p14:xfrm>
            </p:contentPart>
          </mc:Choice>
          <mc:Fallback xmlns="">
            <p:pic>
              <p:nvPicPr>
                <p:cNvPr id="286" name="Freihand 285">
                  <a:extLst>
                    <a:ext uri="{FF2B5EF4-FFF2-40B4-BE49-F238E27FC236}">
                      <a16:creationId xmlns:a16="http://schemas.microsoft.com/office/drawing/2014/main" id="{356FFE68-FF6D-4C2B-914C-5B8A1E40ED12}"/>
                    </a:ext>
                  </a:extLst>
                </p:cNvPr>
                <p:cNvPicPr/>
                <p:nvPr/>
              </p:nvPicPr>
              <p:blipFill>
                <a:blip r:embed="rId497"/>
                <a:stretch>
                  <a:fillRect/>
                </a:stretch>
              </p:blipFill>
              <p:spPr>
                <a:xfrm>
                  <a:off x="5303379" y="865362"/>
                  <a:ext cx="325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7" name="Freihand 286">
                  <a:extLst>
                    <a:ext uri="{FF2B5EF4-FFF2-40B4-BE49-F238E27FC236}">
                      <a16:creationId xmlns:a16="http://schemas.microsoft.com/office/drawing/2014/main" id="{613D90E5-C63C-4626-A2FF-2F8F696A32D6}"/>
                    </a:ext>
                  </a:extLst>
                </p14:cNvPr>
                <p14:cNvContentPartPr/>
                <p14:nvPr/>
              </p14:nvContentPartPr>
              <p14:xfrm>
                <a:off x="5323179" y="661962"/>
                <a:ext cx="236160" cy="42120"/>
              </p14:xfrm>
            </p:contentPart>
          </mc:Choice>
          <mc:Fallback xmlns="">
            <p:pic>
              <p:nvPicPr>
                <p:cNvPr id="287" name="Freihand 286">
                  <a:extLst>
                    <a:ext uri="{FF2B5EF4-FFF2-40B4-BE49-F238E27FC236}">
                      <a16:creationId xmlns:a16="http://schemas.microsoft.com/office/drawing/2014/main" id="{613D90E5-C63C-4626-A2FF-2F8F696A32D6}"/>
                    </a:ext>
                  </a:extLst>
                </p:cNvPr>
                <p:cNvPicPr/>
                <p:nvPr/>
              </p:nvPicPr>
              <p:blipFill>
                <a:blip r:embed="rId499"/>
                <a:stretch>
                  <a:fillRect/>
                </a:stretch>
              </p:blipFill>
              <p:spPr>
                <a:xfrm>
                  <a:off x="5318859" y="657642"/>
                  <a:ext cx="244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8" name="Freihand 287">
                  <a:extLst>
                    <a:ext uri="{FF2B5EF4-FFF2-40B4-BE49-F238E27FC236}">
                      <a16:creationId xmlns:a16="http://schemas.microsoft.com/office/drawing/2014/main" id="{87F41EF7-AAC4-4966-B71B-4BD718021C2D}"/>
                    </a:ext>
                  </a:extLst>
                </p14:cNvPr>
                <p14:cNvContentPartPr/>
                <p14:nvPr/>
              </p14:nvContentPartPr>
              <p14:xfrm>
                <a:off x="5718819" y="754122"/>
                <a:ext cx="313920" cy="54000"/>
              </p14:xfrm>
            </p:contentPart>
          </mc:Choice>
          <mc:Fallback xmlns="">
            <p:pic>
              <p:nvPicPr>
                <p:cNvPr id="288" name="Freihand 287">
                  <a:extLst>
                    <a:ext uri="{FF2B5EF4-FFF2-40B4-BE49-F238E27FC236}">
                      <a16:creationId xmlns:a16="http://schemas.microsoft.com/office/drawing/2014/main" id="{87F41EF7-AAC4-4966-B71B-4BD718021C2D}"/>
                    </a:ext>
                  </a:extLst>
                </p:cNvPr>
                <p:cNvPicPr/>
                <p:nvPr/>
              </p:nvPicPr>
              <p:blipFill>
                <a:blip r:embed="rId501"/>
                <a:stretch>
                  <a:fillRect/>
                </a:stretch>
              </p:blipFill>
              <p:spPr>
                <a:xfrm>
                  <a:off x="5714499" y="749802"/>
                  <a:ext cx="322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9" name="Freihand 288">
                  <a:extLst>
                    <a:ext uri="{FF2B5EF4-FFF2-40B4-BE49-F238E27FC236}">
                      <a16:creationId xmlns:a16="http://schemas.microsoft.com/office/drawing/2014/main" id="{F047E15F-644F-46A9-A45F-ADC5D840D438}"/>
                    </a:ext>
                  </a:extLst>
                </p14:cNvPr>
                <p14:cNvContentPartPr/>
                <p14:nvPr/>
              </p14:nvContentPartPr>
              <p14:xfrm>
                <a:off x="5773539" y="803082"/>
                <a:ext cx="292320" cy="51840"/>
              </p14:xfrm>
            </p:contentPart>
          </mc:Choice>
          <mc:Fallback xmlns="">
            <p:pic>
              <p:nvPicPr>
                <p:cNvPr id="289" name="Freihand 288">
                  <a:extLst>
                    <a:ext uri="{FF2B5EF4-FFF2-40B4-BE49-F238E27FC236}">
                      <a16:creationId xmlns:a16="http://schemas.microsoft.com/office/drawing/2014/main" id="{F047E15F-644F-46A9-A45F-ADC5D840D438}"/>
                    </a:ext>
                  </a:extLst>
                </p:cNvPr>
                <p:cNvPicPr/>
                <p:nvPr/>
              </p:nvPicPr>
              <p:blipFill>
                <a:blip r:embed="rId503"/>
                <a:stretch>
                  <a:fillRect/>
                </a:stretch>
              </p:blipFill>
              <p:spPr>
                <a:xfrm>
                  <a:off x="5769219" y="798762"/>
                  <a:ext cx="300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0" name="Freihand 289">
                  <a:extLst>
                    <a:ext uri="{FF2B5EF4-FFF2-40B4-BE49-F238E27FC236}">
                      <a16:creationId xmlns:a16="http://schemas.microsoft.com/office/drawing/2014/main" id="{0E5BAE1E-5667-48AD-8841-99256CDD27E9}"/>
                    </a:ext>
                  </a:extLst>
                </p14:cNvPr>
                <p14:cNvContentPartPr/>
                <p14:nvPr/>
              </p14:nvContentPartPr>
              <p14:xfrm>
                <a:off x="6122739" y="588162"/>
                <a:ext cx="258480" cy="247320"/>
              </p14:xfrm>
            </p:contentPart>
          </mc:Choice>
          <mc:Fallback xmlns="">
            <p:pic>
              <p:nvPicPr>
                <p:cNvPr id="290" name="Freihand 289">
                  <a:extLst>
                    <a:ext uri="{FF2B5EF4-FFF2-40B4-BE49-F238E27FC236}">
                      <a16:creationId xmlns:a16="http://schemas.microsoft.com/office/drawing/2014/main" id="{0E5BAE1E-5667-48AD-8841-99256CDD27E9}"/>
                    </a:ext>
                  </a:extLst>
                </p:cNvPr>
                <p:cNvPicPr/>
                <p:nvPr/>
              </p:nvPicPr>
              <p:blipFill>
                <a:blip r:embed="rId505"/>
                <a:stretch>
                  <a:fillRect/>
                </a:stretch>
              </p:blipFill>
              <p:spPr>
                <a:xfrm>
                  <a:off x="6118419" y="583842"/>
                  <a:ext cx="2671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1" name="Freihand 290">
                  <a:extLst>
                    <a:ext uri="{FF2B5EF4-FFF2-40B4-BE49-F238E27FC236}">
                      <a16:creationId xmlns:a16="http://schemas.microsoft.com/office/drawing/2014/main" id="{5B60C502-03CF-4FA0-B4E6-F56651FB4A12}"/>
                    </a:ext>
                  </a:extLst>
                </p14:cNvPr>
                <p14:cNvContentPartPr/>
                <p14:nvPr/>
              </p14:nvContentPartPr>
              <p14:xfrm>
                <a:off x="5230299" y="569802"/>
                <a:ext cx="44640" cy="594000"/>
              </p14:xfrm>
            </p:contentPart>
          </mc:Choice>
          <mc:Fallback xmlns="">
            <p:pic>
              <p:nvPicPr>
                <p:cNvPr id="291" name="Freihand 290">
                  <a:extLst>
                    <a:ext uri="{FF2B5EF4-FFF2-40B4-BE49-F238E27FC236}">
                      <a16:creationId xmlns:a16="http://schemas.microsoft.com/office/drawing/2014/main" id="{5B60C502-03CF-4FA0-B4E6-F56651FB4A12}"/>
                    </a:ext>
                  </a:extLst>
                </p:cNvPr>
                <p:cNvPicPr/>
                <p:nvPr/>
              </p:nvPicPr>
              <p:blipFill>
                <a:blip r:embed="rId507"/>
                <a:stretch>
                  <a:fillRect/>
                </a:stretch>
              </p:blipFill>
              <p:spPr>
                <a:xfrm>
                  <a:off x="5225979" y="565482"/>
                  <a:ext cx="5328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2" name="Freihand 291">
                  <a:extLst>
                    <a:ext uri="{FF2B5EF4-FFF2-40B4-BE49-F238E27FC236}">
                      <a16:creationId xmlns:a16="http://schemas.microsoft.com/office/drawing/2014/main" id="{374D766A-46A5-44B8-B32F-2801D1A92243}"/>
                    </a:ext>
                  </a:extLst>
                </p14:cNvPr>
                <p14:cNvContentPartPr/>
                <p14:nvPr/>
              </p14:nvContentPartPr>
              <p14:xfrm>
                <a:off x="5299059" y="371802"/>
                <a:ext cx="1287360" cy="623520"/>
              </p14:xfrm>
            </p:contentPart>
          </mc:Choice>
          <mc:Fallback xmlns="">
            <p:pic>
              <p:nvPicPr>
                <p:cNvPr id="292" name="Freihand 291">
                  <a:extLst>
                    <a:ext uri="{FF2B5EF4-FFF2-40B4-BE49-F238E27FC236}">
                      <a16:creationId xmlns:a16="http://schemas.microsoft.com/office/drawing/2014/main" id="{374D766A-46A5-44B8-B32F-2801D1A92243}"/>
                    </a:ext>
                  </a:extLst>
                </p:cNvPr>
                <p:cNvPicPr/>
                <p:nvPr/>
              </p:nvPicPr>
              <p:blipFill>
                <a:blip r:embed="rId509"/>
                <a:stretch>
                  <a:fillRect/>
                </a:stretch>
              </p:blipFill>
              <p:spPr>
                <a:xfrm>
                  <a:off x="5294739" y="367482"/>
                  <a:ext cx="129600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3" name="Freihand 292">
                  <a:extLst>
                    <a:ext uri="{FF2B5EF4-FFF2-40B4-BE49-F238E27FC236}">
                      <a16:creationId xmlns:a16="http://schemas.microsoft.com/office/drawing/2014/main" id="{33B6917A-5E31-423E-AA2C-08CD67E9DC5E}"/>
                    </a:ext>
                  </a:extLst>
                </p14:cNvPr>
                <p14:cNvContentPartPr/>
                <p14:nvPr/>
              </p14:nvContentPartPr>
              <p14:xfrm>
                <a:off x="5218419" y="920082"/>
                <a:ext cx="1322280" cy="208080"/>
              </p14:xfrm>
            </p:contentPart>
          </mc:Choice>
          <mc:Fallback xmlns="">
            <p:pic>
              <p:nvPicPr>
                <p:cNvPr id="293" name="Freihand 292">
                  <a:extLst>
                    <a:ext uri="{FF2B5EF4-FFF2-40B4-BE49-F238E27FC236}">
                      <a16:creationId xmlns:a16="http://schemas.microsoft.com/office/drawing/2014/main" id="{33B6917A-5E31-423E-AA2C-08CD67E9DC5E}"/>
                    </a:ext>
                  </a:extLst>
                </p:cNvPr>
                <p:cNvPicPr/>
                <p:nvPr/>
              </p:nvPicPr>
              <p:blipFill>
                <a:blip r:embed="rId511"/>
                <a:stretch>
                  <a:fillRect/>
                </a:stretch>
              </p:blipFill>
              <p:spPr>
                <a:xfrm>
                  <a:off x="5214099" y="915762"/>
                  <a:ext cx="1330920" cy="21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2">
            <p14:nvContentPartPr>
              <p14:cNvPr id="319" name="Freihand 318">
                <a:extLst>
                  <a:ext uri="{FF2B5EF4-FFF2-40B4-BE49-F238E27FC236}">
                    <a16:creationId xmlns:a16="http://schemas.microsoft.com/office/drawing/2014/main" id="{2F8F3755-D5CA-4A82-A308-3B110AB354E8}"/>
                  </a:ext>
                </a:extLst>
              </p14:cNvPr>
              <p14:cNvContentPartPr/>
              <p14:nvPr/>
            </p14:nvContentPartPr>
            <p14:xfrm>
              <a:off x="941259" y="1496802"/>
              <a:ext cx="3180240" cy="1152720"/>
            </p14:xfrm>
          </p:contentPart>
        </mc:Choice>
        <mc:Fallback xmlns="">
          <p:pic>
            <p:nvPicPr>
              <p:cNvPr id="319" name="Freihand 318">
                <a:extLst>
                  <a:ext uri="{FF2B5EF4-FFF2-40B4-BE49-F238E27FC236}">
                    <a16:creationId xmlns:a16="http://schemas.microsoft.com/office/drawing/2014/main" id="{2F8F3755-D5CA-4A82-A308-3B110AB354E8}"/>
                  </a:ext>
                </a:extLst>
              </p:cNvPr>
              <p:cNvPicPr/>
              <p:nvPr/>
            </p:nvPicPr>
            <p:blipFill>
              <a:blip r:embed="rId513"/>
              <a:stretch>
                <a:fillRect/>
              </a:stretch>
            </p:blipFill>
            <p:spPr>
              <a:xfrm>
                <a:off x="936939" y="1492482"/>
                <a:ext cx="3188880" cy="1161360"/>
              </a:xfrm>
              <a:prstGeom prst="rect">
                <a:avLst/>
              </a:prstGeom>
            </p:spPr>
          </p:pic>
        </mc:Fallback>
      </mc:AlternateContent>
      <p:grpSp>
        <p:nvGrpSpPr>
          <p:cNvPr id="321" name="Gruppieren 320">
            <a:extLst>
              <a:ext uri="{FF2B5EF4-FFF2-40B4-BE49-F238E27FC236}">
                <a16:creationId xmlns:a16="http://schemas.microsoft.com/office/drawing/2014/main" id="{6CF64D8D-8961-497F-90BD-32EA98ADB135}"/>
              </a:ext>
            </a:extLst>
          </p:cNvPr>
          <p:cNvGrpSpPr/>
          <p:nvPr/>
        </p:nvGrpSpPr>
        <p:grpSpPr>
          <a:xfrm>
            <a:off x="4753659" y="1082802"/>
            <a:ext cx="2032560" cy="338400"/>
            <a:chOff x="4753659" y="1082802"/>
            <a:chExt cx="2032560" cy="338400"/>
          </a:xfrm>
        </p:grpSpPr>
        <mc:AlternateContent xmlns:mc="http://schemas.openxmlformats.org/markup-compatibility/2006" xmlns:p14="http://schemas.microsoft.com/office/powerpoint/2010/main">
          <mc:Choice Requires="p14">
            <p:contentPart p14:bwMode="auto" r:id="rId514">
              <p14:nvContentPartPr>
                <p14:cNvPr id="295" name="Freihand 294">
                  <a:extLst>
                    <a:ext uri="{FF2B5EF4-FFF2-40B4-BE49-F238E27FC236}">
                      <a16:creationId xmlns:a16="http://schemas.microsoft.com/office/drawing/2014/main" id="{F6FD2E6C-ED5B-40D3-80C4-84BBEF6EF830}"/>
                    </a:ext>
                  </a:extLst>
                </p14:cNvPr>
                <p14:cNvContentPartPr/>
                <p14:nvPr/>
              </p14:nvContentPartPr>
              <p14:xfrm>
                <a:off x="4753659" y="1343442"/>
                <a:ext cx="150840" cy="15120"/>
              </p14:xfrm>
            </p:contentPart>
          </mc:Choice>
          <mc:Fallback xmlns="">
            <p:pic>
              <p:nvPicPr>
                <p:cNvPr id="295" name="Freihand 294">
                  <a:extLst>
                    <a:ext uri="{FF2B5EF4-FFF2-40B4-BE49-F238E27FC236}">
                      <a16:creationId xmlns:a16="http://schemas.microsoft.com/office/drawing/2014/main" id="{F6FD2E6C-ED5B-40D3-80C4-84BBEF6EF830}"/>
                    </a:ext>
                  </a:extLst>
                </p:cNvPr>
                <p:cNvPicPr/>
                <p:nvPr/>
              </p:nvPicPr>
              <p:blipFill>
                <a:blip r:embed="rId515"/>
                <a:stretch>
                  <a:fillRect/>
                </a:stretch>
              </p:blipFill>
              <p:spPr>
                <a:xfrm>
                  <a:off x="4749339" y="1339122"/>
                  <a:ext cx="159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6" name="Freihand 295">
                  <a:extLst>
                    <a:ext uri="{FF2B5EF4-FFF2-40B4-BE49-F238E27FC236}">
                      <a16:creationId xmlns:a16="http://schemas.microsoft.com/office/drawing/2014/main" id="{E7139918-9B6F-4F50-9493-14AEC2F7D15D}"/>
                    </a:ext>
                  </a:extLst>
                </p14:cNvPr>
                <p14:cNvContentPartPr/>
                <p14:nvPr/>
              </p14:nvContentPartPr>
              <p14:xfrm>
                <a:off x="4781019" y="1372602"/>
                <a:ext cx="109440" cy="14760"/>
              </p14:xfrm>
            </p:contentPart>
          </mc:Choice>
          <mc:Fallback xmlns="">
            <p:pic>
              <p:nvPicPr>
                <p:cNvPr id="296" name="Freihand 295">
                  <a:extLst>
                    <a:ext uri="{FF2B5EF4-FFF2-40B4-BE49-F238E27FC236}">
                      <a16:creationId xmlns:a16="http://schemas.microsoft.com/office/drawing/2014/main" id="{E7139918-9B6F-4F50-9493-14AEC2F7D15D}"/>
                    </a:ext>
                  </a:extLst>
                </p:cNvPr>
                <p:cNvPicPr/>
                <p:nvPr/>
              </p:nvPicPr>
              <p:blipFill>
                <a:blip r:embed="rId517"/>
                <a:stretch>
                  <a:fillRect/>
                </a:stretch>
              </p:blipFill>
              <p:spPr>
                <a:xfrm>
                  <a:off x="4776699" y="1368282"/>
                  <a:ext cx="11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7" name="Freihand 296">
                  <a:extLst>
                    <a:ext uri="{FF2B5EF4-FFF2-40B4-BE49-F238E27FC236}">
                      <a16:creationId xmlns:a16="http://schemas.microsoft.com/office/drawing/2014/main" id="{96F3676A-3E77-411B-AB11-487107F45B1D}"/>
                    </a:ext>
                  </a:extLst>
                </p14:cNvPr>
                <p14:cNvContentPartPr/>
                <p14:nvPr/>
              </p14:nvContentPartPr>
              <p14:xfrm>
                <a:off x="5085939" y="1283322"/>
                <a:ext cx="43560" cy="137880"/>
              </p14:xfrm>
            </p:contentPart>
          </mc:Choice>
          <mc:Fallback xmlns="">
            <p:pic>
              <p:nvPicPr>
                <p:cNvPr id="297" name="Freihand 296">
                  <a:extLst>
                    <a:ext uri="{FF2B5EF4-FFF2-40B4-BE49-F238E27FC236}">
                      <a16:creationId xmlns:a16="http://schemas.microsoft.com/office/drawing/2014/main" id="{96F3676A-3E77-411B-AB11-487107F45B1D}"/>
                    </a:ext>
                  </a:extLst>
                </p:cNvPr>
                <p:cNvPicPr/>
                <p:nvPr/>
              </p:nvPicPr>
              <p:blipFill>
                <a:blip r:embed="rId519"/>
                <a:stretch>
                  <a:fillRect/>
                </a:stretch>
              </p:blipFill>
              <p:spPr>
                <a:xfrm>
                  <a:off x="5081619" y="1279002"/>
                  <a:ext cx="52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8" name="Freihand 297">
                  <a:extLst>
                    <a:ext uri="{FF2B5EF4-FFF2-40B4-BE49-F238E27FC236}">
                      <a16:creationId xmlns:a16="http://schemas.microsoft.com/office/drawing/2014/main" id="{8E4AF06E-D6F5-4AAA-8BFA-909452340ABA}"/>
                    </a:ext>
                  </a:extLst>
                </p14:cNvPr>
                <p14:cNvContentPartPr/>
                <p14:nvPr/>
              </p14:nvContentPartPr>
              <p14:xfrm>
                <a:off x="5015379" y="1260642"/>
                <a:ext cx="178200" cy="145800"/>
              </p14:xfrm>
            </p:contentPart>
          </mc:Choice>
          <mc:Fallback xmlns="">
            <p:pic>
              <p:nvPicPr>
                <p:cNvPr id="298" name="Freihand 297">
                  <a:extLst>
                    <a:ext uri="{FF2B5EF4-FFF2-40B4-BE49-F238E27FC236}">
                      <a16:creationId xmlns:a16="http://schemas.microsoft.com/office/drawing/2014/main" id="{8E4AF06E-D6F5-4AAA-8BFA-909452340ABA}"/>
                    </a:ext>
                  </a:extLst>
                </p:cNvPr>
                <p:cNvPicPr/>
                <p:nvPr/>
              </p:nvPicPr>
              <p:blipFill>
                <a:blip r:embed="rId521"/>
                <a:stretch>
                  <a:fillRect/>
                </a:stretch>
              </p:blipFill>
              <p:spPr>
                <a:xfrm>
                  <a:off x="5011059" y="1256322"/>
                  <a:ext cx="186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0" name="Freihand 299">
                  <a:extLst>
                    <a:ext uri="{FF2B5EF4-FFF2-40B4-BE49-F238E27FC236}">
                      <a16:creationId xmlns:a16="http://schemas.microsoft.com/office/drawing/2014/main" id="{9B02EFB6-BFC1-40D2-B622-C1694D35B695}"/>
                    </a:ext>
                  </a:extLst>
                </p14:cNvPr>
                <p14:cNvContentPartPr/>
                <p14:nvPr/>
              </p14:nvContentPartPr>
              <p14:xfrm>
                <a:off x="5106099" y="1249842"/>
                <a:ext cx="172080" cy="160920"/>
              </p14:xfrm>
            </p:contentPart>
          </mc:Choice>
          <mc:Fallback xmlns="">
            <p:pic>
              <p:nvPicPr>
                <p:cNvPr id="300" name="Freihand 299">
                  <a:extLst>
                    <a:ext uri="{FF2B5EF4-FFF2-40B4-BE49-F238E27FC236}">
                      <a16:creationId xmlns:a16="http://schemas.microsoft.com/office/drawing/2014/main" id="{9B02EFB6-BFC1-40D2-B622-C1694D35B695}"/>
                    </a:ext>
                  </a:extLst>
                </p:cNvPr>
                <p:cNvPicPr/>
                <p:nvPr/>
              </p:nvPicPr>
              <p:blipFill>
                <a:blip r:embed="rId523"/>
                <a:stretch>
                  <a:fillRect/>
                </a:stretch>
              </p:blipFill>
              <p:spPr>
                <a:xfrm>
                  <a:off x="5101779" y="1245522"/>
                  <a:ext cx="180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1" name="Freihand 300">
                  <a:extLst>
                    <a:ext uri="{FF2B5EF4-FFF2-40B4-BE49-F238E27FC236}">
                      <a16:creationId xmlns:a16="http://schemas.microsoft.com/office/drawing/2014/main" id="{1CE09F20-58DE-48C5-9B6F-07A26A4AB1C7}"/>
                    </a:ext>
                  </a:extLst>
                </p14:cNvPr>
                <p14:cNvContentPartPr/>
                <p14:nvPr/>
              </p14:nvContentPartPr>
              <p14:xfrm>
                <a:off x="5523339" y="1291962"/>
                <a:ext cx="13680" cy="91440"/>
              </p14:xfrm>
            </p:contentPart>
          </mc:Choice>
          <mc:Fallback xmlns="">
            <p:pic>
              <p:nvPicPr>
                <p:cNvPr id="301" name="Freihand 300">
                  <a:extLst>
                    <a:ext uri="{FF2B5EF4-FFF2-40B4-BE49-F238E27FC236}">
                      <a16:creationId xmlns:a16="http://schemas.microsoft.com/office/drawing/2014/main" id="{1CE09F20-58DE-48C5-9B6F-07A26A4AB1C7}"/>
                    </a:ext>
                  </a:extLst>
                </p:cNvPr>
                <p:cNvPicPr/>
                <p:nvPr/>
              </p:nvPicPr>
              <p:blipFill>
                <a:blip r:embed="rId525"/>
                <a:stretch>
                  <a:fillRect/>
                </a:stretch>
              </p:blipFill>
              <p:spPr>
                <a:xfrm>
                  <a:off x="5519019" y="1287642"/>
                  <a:ext cx="22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2" name="Freihand 301">
                  <a:extLst>
                    <a:ext uri="{FF2B5EF4-FFF2-40B4-BE49-F238E27FC236}">
                      <a16:creationId xmlns:a16="http://schemas.microsoft.com/office/drawing/2014/main" id="{2F4F27F1-6642-4C83-A076-11D47BD4AEDA}"/>
                    </a:ext>
                  </a:extLst>
                </p14:cNvPr>
                <p14:cNvContentPartPr/>
                <p14:nvPr/>
              </p14:nvContentPartPr>
              <p14:xfrm>
                <a:off x="5465379" y="1330122"/>
                <a:ext cx="116280" cy="5040"/>
              </p14:xfrm>
            </p:contentPart>
          </mc:Choice>
          <mc:Fallback xmlns="">
            <p:pic>
              <p:nvPicPr>
                <p:cNvPr id="302" name="Freihand 301">
                  <a:extLst>
                    <a:ext uri="{FF2B5EF4-FFF2-40B4-BE49-F238E27FC236}">
                      <a16:creationId xmlns:a16="http://schemas.microsoft.com/office/drawing/2014/main" id="{2F4F27F1-6642-4C83-A076-11D47BD4AEDA}"/>
                    </a:ext>
                  </a:extLst>
                </p:cNvPr>
                <p:cNvPicPr/>
                <p:nvPr/>
              </p:nvPicPr>
              <p:blipFill>
                <a:blip r:embed="rId527"/>
                <a:stretch>
                  <a:fillRect/>
                </a:stretch>
              </p:blipFill>
              <p:spPr>
                <a:xfrm>
                  <a:off x="5461059" y="1325802"/>
                  <a:ext cx="124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03" name="Freihand 302">
                  <a:extLst>
                    <a:ext uri="{FF2B5EF4-FFF2-40B4-BE49-F238E27FC236}">
                      <a16:creationId xmlns:a16="http://schemas.microsoft.com/office/drawing/2014/main" id="{BC01026B-EC15-4946-89F0-955FBF10EB55}"/>
                    </a:ext>
                  </a:extLst>
                </p14:cNvPr>
                <p14:cNvContentPartPr/>
                <p14:nvPr/>
              </p14:nvContentPartPr>
              <p14:xfrm>
                <a:off x="5792619" y="1243002"/>
                <a:ext cx="8640" cy="137160"/>
              </p14:xfrm>
            </p:contentPart>
          </mc:Choice>
          <mc:Fallback xmlns="">
            <p:pic>
              <p:nvPicPr>
                <p:cNvPr id="303" name="Freihand 302">
                  <a:extLst>
                    <a:ext uri="{FF2B5EF4-FFF2-40B4-BE49-F238E27FC236}">
                      <a16:creationId xmlns:a16="http://schemas.microsoft.com/office/drawing/2014/main" id="{BC01026B-EC15-4946-89F0-955FBF10EB55}"/>
                    </a:ext>
                  </a:extLst>
                </p:cNvPr>
                <p:cNvPicPr/>
                <p:nvPr/>
              </p:nvPicPr>
              <p:blipFill>
                <a:blip r:embed="rId529"/>
                <a:stretch>
                  <a:fillRect/>
                </a:stretch>
              </p:blipFill>
              <p:spPr>
                <a:xfrm>
                  <a:off x="5788299" y="1238682"/>
                  <a:ext cx="17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4" name="Freihand 303">
                  <a:extLst>
                    <a:ext uri="{FF2B5EF4-FFF2-40B4-BE49-F238E27FC236}">
                      <a16:creationId xmlns:a16="http://schemas.microsoft.com/office/drawing/2014/main" id="{E9757874-00A6-4AFA-9130-507F8692B42E}"/>
                    </a:ext>
                  </a:extLst>
                </p14:cNvPr>
                <p14:cNvContentPartPr/>
                <p14:nvPr/>
              </p14:nvContentPartPr>
              <p14:xfrm>
                <a:off x="5699019" y="1234002"/>
                <a:ext cx="210600" cy="139320"/>
              </p14:xfrm>
            </p:contentPart>
          </mc:Choice>
          <mc:Fallback xmlns="">
            <p:pic>
              <p:nvPicPr>
                <p:cNvPr id="304" name="Freihand 303">
                  <a:extLst>
                    <a:ext uri="{FF2B5EF4-FFF2-40B4-BE49-F238E27FC236}">
                      <a16:creationId xmlns:a16="http://schemas.microsoft.com/office/drawing/2014/main" id="{E9757874-00A6-4AFA-9130-507F8692B42E}"/>
                    </a:ext>
                  </a:extLst>
                </p:cNvPr>
                <p:cNvPicPr/>
                <p:nvPr/>
              </p:nvPicPr>
              <p:blipFill>
                <a:blip r:embed="rId531"/>
                <a:stretch>
                  <a:fillRect/>
                </a:stretch>
              </p:blipFill>
              <p:spPr>
                <a:xfrm>
                  <a:off x="5694699" y="1229682"/>
                  <a:ext cx="219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5" name="Freihand 304">
                  <a:extLst>
                    <a:ext uri="{FF2B5EF4-FFF2-40B4-BE49-F238E27FC236}">
                      <a16:creationId xmlns:a16="http://schemas.microsoft.com/office/drawing/2014/main" id="{E9190DDA-9475-44A7-B036-7798D204A81E}"/>
                    </a:ext>
                  </a:extLst>
                </p14:cNvPr>
                <p14:cNvContentPartPr/>
                <p14:nvPr/>
              </p14:nvContentPartPr>
              <p14:xfrm>
                <a:off x="5939859" y="1183962"/>
                <a:ext cx="66240" cy="176040"/>
              </p14:xfrm>
            </p:contentPart>
          </mc:Choice>
          <mc:Fallback xmlns="">
            <p:pic>
              <p:nvPicPr>
                <p:cNvPr id="305" name="Freihand 304">
                  <a:extLst>
                    <a:ext uri="{FF2B5EF4-FFF2-40B4-BE49-F238E27FC236}">
                      <a16:creationId xmlns:a16="http://schemas.microsoft.com/office/drawing/2014/main" id="{E9190DDA-9475-44A7-B036-7798D204A81E}"/>
                    </a:ext>
                  </a:extLst>
                </p:cNvPr>
                <p:cNvPicPr/>
                <p:nvPr/>
              </p:nvPicPr>
              <p:blipFill>
                <a:blip r:embed="rId533"/>
                <a:stretch>
                  <a:fillRect/>
                </a:stretch>
              </p:blipFill>
              <p:spPr>
                <a:xfrm>
                  <a:off x="5935539" y="1179642"/>
                  <a:ext cx="74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6" name="Freihand 305">
                  <a:extLst>
                    <a:ext uri="{FF2B5EF4-FFF2-40B4-BE49-F238E27FC236}">
                      <a16:creationId xmlns:a16="http://schemas.microsoft.com/office/drawing/2014/main" id="{08DCF5DE-7CBA-4646-BF6D-0746A93D6F43}"/>
                    </a:ext>
                  </a:extLst>
                </p14:cNvPr>
                <p14:cNvContentPartPr/>
                <p14:nvPr/>
              </p14:nvContentPartPr>
              <p14:xfrm>
                <a:off x="6027339" y="1205922"/>
                <a:ext cx="154440" cy="96480"/>
              </p14:xfrm>
            </p:contentPart>
          </mc:Choice>
          <mc:Fallback xmlns="">
            <p:pic>
              <p:nvPicPr>
                <p:cNvPr id="306" name="Freihand 305">
                  <a:extLst>
                    <a:ext uri="{FF2B5EF4-FFF2-40B4-BE49-F238E27FC236}">
                      <a16:creationId xmlns:a16="http://schemas.microsoft.com/office/drawing/2014/main" id="{08DCF5DE-7CBA-4646-BF6D-0746A93D6F43}"/>
                    </a:ext>
                  </a:extLst>
                </p:cNvPr>
                <p:cNvPicPr/>
                <p:nvPr/>
              </p:nvPicPr>
              <p:blipFill>
                <a:blip r:embed="rId535"/>
                <a:stretch>
                  <a:fillRect/>
                </a:stretch>
              </p:blipFill>
              <p:spPr>
                <a:xfrm>
                  <a:off x="6023019" y="1201602"/>
                  <a:ext cx="163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8" name="Freihand 307">
                  <a:extLst>
                    <a:ext uri="{FF2B5EF4-FFF2-40B4-BE49-F238E27FC236}">
                      <a16:creationId xmlns:a16="http://schemas.microsoft.com/office/drawing/2014/main" id="{83EF5929-9564-4F61-987D-77625657342C}"/>
                    </a:ext>
                  </a:extLst>
                </p14:cNvPr>
                <p14:cNvContentPartPr/>
                <p14:nvPr/>
              </p14:nvContentPartPr>
              <p14:xfrm>
                <a:off x="6027339" y="1238322"/>
                <a:ext cx="6840" cy="21600"/>
              </p14:xfrm>
            </p:contentPart>
          </mc:Choice>
          <mc:Fallback xmlns="">
            <p:pic>
              <p:nvPicPr>
                <p:cNvPr id="308" name="Freihand 307">
                  <a:extLst>
                    <a:ext uri="{FF2B5EF4-FFF2-40B4-BE49-F238E27FC236}">
                      <a16:creationId xmlns:a16="http://schemas.microsoft.com/office/drawing/2014/main" id="{83EF5929-9564-4F61-987D-77625657342C}"/>
                    </a:ext>
                  </a:extLst>
                </p:cNvPr>
                <p:cNvPicPr/>
                <p:nvPr/>
              </p:nvPicPr>
              <p:blipFill>
                <a:blip r:embed="rId537"/>
                <a:stretch>
                  <a:fillRect/>
                </a:stretch>
              </p:blipFill>
              <p:spPr>
                <a:xfrm>
                  <a:off x="6023019" y="1234002"/>
                  <a:ext cx="15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09" name="Freihand 308">
                  <a:extLst>
                    <a:ext uri="{FF2B5EF4-FFF2-40B4-BE49-F238E27FC236}">
                      <a16:creationId xmlns:a16="http://schemas.microsoft.com/office/drawing/2014/main" id="{6E44226D-7531-4A5C-8381-4084FC40F2B8}"/>
                    </a:ext>
                  </a:extLst>
                </p14:cNvPr>
                <p14:cNvContentPartPr/>
                <p14:nvPr/>
              </p14:nvContentPartPr>
              <p14:xfrm>
                <a:off x="6015099" y="1238322"/>
                <a:ext cx="18720" cy="24840"/>
              </p14:xfrm>
            </p:contentPart>
          </mc:Choice>
          <mc:Fallback xmlns="">
            <p:pic>
              <p:nvPicPr>
                <p:cNvPr id="309" name="Freihand 308">
                  <a:extLst>
                    <a:ext uri="{FF2B5EF4-FFF2-40B4-BE49-F238E27FC236}">
                      <a16:creationId xmlns:a16="http://schemas.microsoft.com/office/drawing/2014/main" id="{6E44226D-7531-4A5C-8381-4084FC40F2B8}"/>
                    </a:ext>
                  </a:extLst>
                </p:cNvPr>
                <p:cNvPicPr/>
                <p:nvPr/>
              </p:nvPicPr>
              <p:blipFill>
                <a:blip r:embed="rId539"/>
                <a:stretch>
                  <a:fillRect/>
                </a:stretch>
              </p:blipFill>
              <p:spPr>
                <a:xfrm>
                  <a:off x="6010779" y="1234002"/>
                  <a:ext cx="27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0" name="Freihand 309">
                  <a:extLst>
                    <a:ext uri="{FF2B5EF4-FFF2-40B4-BE49-F238E27FC236}">
                      <a16:creationId xmlns:a16="http://schemas.microsoft.com/office/drawing/2014/main" id="{545508F1-3EAE-4241-BC26-192C36E9FE29}"/>
                    </a:ext>
                  </a:extLst>
                </p14:cNvPr>
                <p14:cNvContentPartPr/>
                <p14:nvPr/>
              </p14:nvContentPartPr>
              <p14:xfrm>
                <a:off x="6030219" y="1194402"/>
                <a:ext cx="149400" cy="116280"/>
              </p14:xfrm>
            </p:contentPart>
          </mc:Choice>
          <mc:Fallback xmlns="">
            <p:pic>
              <p:nvPicPr>
                <p:cNvPr id="310" name="Freihand 309">
                  <a:extLst>
                    <a:ext uri="{FF2B5EF4-FFF2-40B4-BE49-F238E27FC236}">
                      <a16:creationId xmlns:a16="http://schemas.microsoft.com/office/drawing/2014/main" id="{545508F1-3EAE-4241-BC26-192C36E9FE29}"/>
                    </a:ext>
                  </a:extLst>
                </p:cNvPr>
                <p:cNvPicPr/>
                <p:nvPr/>
              </p:nvPicPr>
              <p:blipFill>
                <a:blip r:embed="rId541"/>
                <a:stretch>
                  <a:fillRect/>
                </a:stretch>
              </p:blipFill>
              <p:spPr>
                <a:xfrm>
                  <a:off x="6025899" y="1190082"/>
                  <a:ext cx="158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1" name="Freihand 310">
                  <a:extLst>
                    <a:ext uri="{FF2B5EF4-FFF2-40B4-BE49-F238E27FC236}">
                      <a16:creationId xmlns:a16="http://schemas.microsoft.com/office/drawing/2014/main" id="{64D0D5AF-C736-4E92-9C43-0E89104964D9}"/>
                    </a:ext>
                  </a:extLst>
                </p14:cNvPr>
                <p14:cNvContentPartPr/>
                <p14:nvPr/>
              </p14:nvContentPartPr>
              <p14:xfrm>
                <a:off x="6136059" y="1101522"/>
                <a:ext cx="12600" cy="30600"/>
              </p14:xfrm>
            </p:contentPart>
          </mc:Choice>
          <mc:Fallback xmlns="">
            <p:pic>
              <p:nvPicPr>
                <p:cNvPr id="311" name="Freihand 310">
                  <a:extLst>
                    <a:ext uri="{FF2B5EF4-FFF2-40B4-BE49-F238E27FC236}">
                      <a16:creationId xmlns:a16="http://schemas.microsoft.com/office/drawing/2014/main" id="{64D0D5AF-C736-4E92-9C43-0E89104964D9}"/>
                    </a:ext>
                  </a:extLst>
                </p:cNvPr>
                <p:cNvPicPr/>
                <p:nvPr/>
              </p:nvPicPr>
              <p:blipFill>
                <a:blip r:embed="rId543"/>
                <a:stretch>
                  <a:fillRect/>
                </a:stretch>
              </p:blipFill>
              <p:spPr>
                <a:xfrm>
                  <a:off x="6131739" y="1097202"/>
                  <a:ext cx="21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2" name="Freihand 311">
                  <a:extLst>
                    <a:ext uri="{FF2B5EF4-FFF2-40B4-BE49-F238E27FC236}">
                      <a16:creationId xmlns:a16="http://schemas.microsoft.com/office/drawing/2014/main" id="{87A4A75C-27DC-416B-8F6A-38C92669E5F5}"/>
                    </a:ext>
                  </a:extLst>
                </p14:cNvPr>
                <p14:cNvContentPartPr/>
                <p14:nvPr/>
              </p14:nvContentPartPr>
              <p14:xfrm>
                <a:off x="6155859" y="1274322"/>
                <a:ext cx="89280" cy="92880"/>
              </p14:xfrm>
            </p:contentPart>
          </mc:Choice>
          <mc:Fallback xmlns="">
            <p:pic>
              <p:nvPicPr>
                <p:cNvPr id="312" name="Freihand 311">
                  <a:extLst>
                    <a:ext uri="{FF2B5EF4-FFF2-40B4-BE49-F238E27FC236}">
                      <a16:creationId xmlns:a16="http://schemas.microsoft.com/office/drawing/2014/main" id="{87A4A75C-27DC-416B-8F6A-38C92669E5F5}"/>
                    </a:ext>
                  </a:extLst>
                </p:cNvPr>
                <p:cNvPicPr/>
                <p:nvPr/>
              </p:nvPicPr>
              <p:blipFill>
                <a:blip r:embed="rId545"/>
                <a:stretch>
                  <a:fillRect/>
                </a:stretch>
              </p:blipFill>
              <p:spPr>
                <a:xfrm>
                  <a:off x="6151539" y="1270002"/>
                  <a:ext cx="97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4" name="Freihand 313">
                  <a:extLst>
                    <a:ext uri="{FF2B5EF4-FFF2-40B4-BE49-F238E27FC236}">
                      <a16:creationId xmlns:a16="http://schemas.microsoft.com/office/drawing/2014/main" id="{9FD04856-33FD-4441-9631-46321D31ECEF}"/>
                    </a:ext>
                  </a:extLst>
                </p14:cNvPr>
                <p14:cNvContentPartPr/>
                <p14:nvPr/>
              </p14:nvContentPartPr>
              <p14:xfrm>
                <a:off x="6255939" y="1151922"/>
                <a:ext cx="114120" cy="205560"/>
              </p14:xfrm>
            </p:contentPart>
          </mc:Choice>
          <mc:Fallback xmlns="">
            <p:pic>
              <p:nvPicPr>
                <p:cNvPr id="314" name="Freihand 313">
                  <a:extLst>
                    <a:ext uri="{FF2B5EF4-FFF2-40B4-BE49-F238E27FC236}">
                      <a16:creationId xmlns:a16="http://schemas.microsoft.com/office/drawing/2014/main" id="{9FD04856-33FD-4441-9631-46321D31ECEF}"/>
                    </a:ext>
                  </a:extLst>
                </p:cNvPr>
                <p:cNvPicPr/>
                <p:nvPr/>
              </p:nvPicPr>
              <p:blipFill>
                <a:blip r:embed="rId547"/>
                <a:stretch>
                  <a:fillRect/>
                </a:stretch>
              </p:blipFill>
              <p:spPr>
                <a:xfrm>
                  <a:off x="6251619" y="1147602"/>
                  <a:ext cx="122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5" name="Freihand 314">
                  <a:extLst>
                    <a:ext uri="{FF2B5EF4-FFF2-40B4-BE49-F238E27FC236}">
                      <a16:creationId xmlns:a16="http://schemas.microsoft.com/office/drawing/2014/main" id="{646A8EAD-C491-45F2-AA7A-C811F012DED4}"/>
                    </a:ext>
                  </a:extLst>
                </p14:cNvPr>
                <p14:cNvContentPartPr/>
                <p14:nvPr/>
              </p14:nvContentPartPr>
              <p14:xfrm>
                <a:off x="6505059" y="1168482"/>
                <a:ext cx="11160" cy="142200"/>
              </p14:xfrm>
            </p:contentPart>
          </mc:Choice>
          <mc:Fallback xmlns="">
            <p:pic>
              <p:nvPicPr>
                <p:cNvPr id="315" name="Freihand 314">
                  <a:extLst>
                    <a:ext uri="{FF2B5EF4-FFF2-40B4-BE49-F238E27FC236}">
                      <a16:creationId xmlns:a16="http://schemas.microsoft.com/office/drawing/2014/main" id="{646A8EAD-C491-45F2-AA7A-C811F012DED4}"/>
                    </a:ext>
                  </a:extLst>
                </p:cNvPr>
                <p:cNvPicPr/>
                <p:nvPr/>
              </p:nvPicPr>
              <p:blipFill>
                <a:blip r:embed="rId549"/>
                <a:stretch>
                  <a:fillRect/>
                </a:stretch>
              </p:blipFill>
              <p:spPr>
                <a:xfrm>
                  <a:off x="6500739" y="1164162"/>
                  <a:ext cx="19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6" name="Freihand 315">
                  <a:extLst>
                    <a:ext uri="{FF2B5EF4-FFF2-40B4-BE49-F238E27FC236}">
                      <a16:creationId xmlns:a16="http://schemas.microsoft.com/office/drawing/2014/main" id="{836CD312-E863-422F-B614-529E0F877D63}"/>
                    </a:ext>
                  </a:extLst>
                </p14:cNvPr>
                <p14:cNvContentPartPr/>
                <p14:nvPr/>
              </p14:nvContentPartPr>
              <p14:xfrm>
                <a:off x="6445659" y="1199082"/>
                <a:ext cx="115560" cy="37800"/>
              </p14:xfrm>
            </p:contentPart>
          </mc:Choice>
          <mc:Fallback xmlns="">
            <p:pic>
              <p:nvPicPr>
                <p:cNvPr id="316" name="Freihand 315">
                  <a:extLst>
                    <a:ext uri="{FF2B5EF4-FFF2-40B4-BE49-F238E27FC236}">
                      <a16:creationId xmlns:a16="http://schemas.microsoft.com/office/drawing/2014/main" id="{836CD312-E863-422F-B614-529E0F877D63}"/>
                    </a:ext>
                  </a:extLst>
                </p:cNvPr>
                <p:cNvPicPr/>
                <p:nvPr/>
              </p:nvPicPr>
              <p:blipFill>
                <a:blip r:embed="rId551"/>
                <a:stretch>
                  <a:fillRect/>
                </a:stretch>
              </p:blipFill>
              <p:spPr>
                <a:xfrm>
                  <a:off x="6441339" y="1194762"/>
                  <a:ext cx="124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7" name="Freihand 316">
                  <a:extLst>
                    <a:ext uri="{FF2B5EF4-FFF2-40B4-BE49-F238E27FC236}">
                      <a16:creationId xmlns:a16="http://schemas.microsoft.com/office/drawing/2014/main" id="{E0BFBBF9-3531-483B-AFF0-9FAD58AE6E39}"/>
                    </a:ext>
                  </a:extLst>
                </p14:cNvPr>
                <p14:cNvContentPartPr/>
                <p14:nvPr/>
              </p14:nvContentPartPr>
              <p14:xfrm>
                <a:off x="6621339" y="1082802"/>
                <a:ext cx="164880" cy="224280"/>
              </p14:xfrm>
            </p:contentPart>
          </mc:Choice>
          <mc:Fallback xmlns="">
            <p:pic>
              <p:nvPicPr>
                <p:cNvPr id="317" name="Freihand 316">
                  <a:extLst>
                    <a:ext uri="{FF2B5EF4-FFF2-40B4-BE49-F238E27FC236}">
                      <a16:creationId xmlns:a16="http://schemas.microsoft.com/office/drawing/2014/main" id="{E0BFBBF9-3531-483B-AFF0-9FAD58AE6E39}"/>
                    </a:ext>
                  </a:extLst>
                </p:cNvPr>
                <p:cNvPicPr/>
                <p:nvPr/>
              </p:nvPicPr>
              <p:blipFill>
                <a:blip r:embed="rId553"/>
                <a:stretch>
                  <a:fillRect/>
                </a:stretch>
              </p:blipFill>
              <p:spPr>
                <a:xfrm>
                  <a:off x="6617019" y="1078482"/>
                  <a:ext cx="1735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0" name="Freihand 319">
                  <a:extLst>
                    <a:ext uri="{FF2B5EF4-FFF2-40B4-BE49-F238E27FC236}">
                      <a16:creationId xmlns:a16="http://schemas.microsoft.com/office/drawing/2014/main" id="{FA1E1A89-8B5D-4FDE-99F0-B547AC4E1F90}"/>
                    </a:ext>
                  </a:extLst>
                </p14:cNvPr>
                <p14:cNvContentPartPr/>
                <p14:nvPr/>
              </p14:nvContentPartPr>
              <p14:xfrm>
                <a:off x="6040659" y="1387362"/>
                <a:ext cx="193680" cy="31320"/>
              </p14:xfrm>
            </p:contentPart>
          </mc:Choice>
          <mc:Fallback xmlns="">
            <p:pic>
              <p:nvPicPr>
                <p:cNvPr id="320" name="Freihand 319">
                  <a:extLst>
                    <a:ext uri="{FF2B5EF4-FFF2-40B4-BE49-F238E27FC236}">
                      <a16:creationId xmlns:a16="http://schemas.microsoft.com/office/drawing/2014/main" id="{FA1E1A89-8B5D-4FDE-99F0-B547AC4E1F90}"/>
                    </a:ext>
                  </a:extLst>
                </p:cNvPr>
                <p:cNvPicPr/>
                <p:nvPr/>
              </p:nvPicPr>
              <p:blipFill>
                <a:blip r:embed="rId555"/>
                <a:stretch>
                  <a:fillRect/>
                </a:stretch>
              </p:blipFill>
              <p:spPr>
                <a:xfrm>
                  <a:off x="6036339" y="1383042"/>
                  <a:ext cx="202320" cy="39960"/>
                </a:xfrm>
                <a:prstGeom prst="rect">
                  <a:avLst/>
                </a:prstGeom>
              </p:spPr>
            </p:pic>
          </mc:Fallback>
        </mc:AlternateContent>
      </p:gr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733DD91-6CDC-4B6A-9D6A-2AF981CD6B03}"/>
                  </a:ext>
                </a:extLst>
              </p14:cNvPr>
              <p14:cNvContentPartPr/>
              <p14:nvPr/>
            </p14:nvContentPartPr>
            <p14:xfrm>
              <a:off x="407379" y="1098908"/>
              <a:ext cx="2598480" cy="115920"/>
            </p14:xfrm>
          </p:contentPart>
        </mc:Choice>
        <mc:Fallback xmlns="">
          <p:pic>
            <p:nvPicPr>
              <p:cNvPr id="2" name="Freihand 1">
                <a:extLst>
                  <a:ext uri="{FF2B5EF4-FFF2-40B4-BE49-F238E27FC236}">
                    <a16:creationId xmlns:a16="http://schemas.microsoft.com/office/drawing/2014/main" id="{C733DD91-6CDC-4B6A-9D6A-2AF981CD6B03}"/>
                  </a:ext>
                </a:extLst>
              </p:cNvPr>
              <p:cNvPicPr/>
              <p:nvPr/>
            </p:nvPicPr>
            <p:blipFill>
              <a:blip r:embed="rId5"/>
              <a:stretch>
                <a:fillRect/>
              </a:stretch>
            </p:blipFill>
            <p:spPr>
              <a:xfrm>
                <a:off x="403059" y="1094588"/>
                <a:ext cx="2607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0EF339F1-2A5F-466D-A4B7-52BC6EF448AE}"/>
                  </a:ext>
                </a:extLst>
              </p14:cNvPr>
              <p14:cNvContentPartPr/>
              <p14:nvPr/>
            </p14:nvContentPartPr>
            <p14:xfrm>
              <a:off x="491619" y="3826988"/>
              <a:ext cx="3009240" cy="126360"/>
            </p14:xfrm>
          </p:contentPart>
        </mc:Choice>
        <mc:Fallback xmlns="">
          <p:pic>
            <p:nvPicPr>
              <p:cNvPr id="3" name="Freihand 2">
                <a:extLst>
                  <a:ext uri="{FF2B5EF4-FFF2-40B4-BE49-F238E27FC236}">
                    <a16:creationId xmlns:a16="http://schemas.microsoft.com/office/drawing/2014/main" id="{0EF339F1-2A5F-466D-A4B7-52BC6EF448AE}"/>
                  </a:ext>
                </a:extLst>
              </p:cNvPr>
              <p:cNvPicPr/>
              <p:nvPr/>
            </p:nvPicPr>
            <p:blipFill>
              <a:blip r:embed="rId7"/>
              <a:stretch>
                <a:fillRect/>
              </a:stretch>
            </p:blipFill>
            <p:spPr>
              <a:xfrm>
                <a:off x="487299" y="3822668"/>
                <a:ext cx="3017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Freihand 27">
                <a:extLst>
                  <a:ext uri="{FF2B5EF4-FFF2-40B4-BE49-F238E27FC236}">
                    <a16:creationId xmlns:a16="http://schemas.microsoft.com/office/drawing/2014/main" id="{82318415-73F5-4155-8AB4-9ACE8222B47C}"/>
                  </a:ext>
                </a:extLst>
              </p14:cNvPr>
              <p14:cNvContentPartPr/>
              <p14:nvPr/>
            </p14:nvContentPartPr>
            <p14:xfrm>
              <a:off x="1425099" y="1529468"/>
              <a:ext cx="308520" cy="474480"/>
            </p14:xfrm>
          </p:contentPart>
        </mc:Choice>
        <mc:Fallback xmlns="">
          <p:pic>
            <p:nvPicPr>
              <p:cNvPr id="28" name="Freihand 27">
                <a:extLst>
                  <a:ext uri="{FF2B5EF4-FFF2-40B4-BE49-F238E27FC236}">
                    <a16:creationId xmlns:a16="http://schemas.microsoft.com/office/drawing/2014/main" id="{82318415-73F5-4155-8AB4-9ACE8222B47C}"/>
                  </a:ext>
                </a:extLst>
              </p:cNvPr>
              <p:cNvPicPr/>
              <p:nvPr/>
            </p:nvPicPr>
            <p:blipFill>
              <a:blip r:embed="rId9"/>
              <a:stretch>
                <a:fillRect/>
              </a:stretch>
            </p:blipFill>
            <p:spPr>
              <a:xfrm>
                <a:off x="1420779" y="1525148"/>
                <a:ext cx="31716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Freihand 28">
                <a:extLst>
                  <a:ext uri="{FF2B5EF4-FFF2-40B4-BE49-F238E27FC236}">
                    <a16:creationId xmlns:a16="http://schemas.microsoft.com/office/drawing/2014/main" id="{752D9C34-9092-4A0F-8957-370EEE92BED4}"/>
                  </a:ext>
                </a:extLst>
              </p14:cNvPr>
              <p14:cNvContentPartPr/>
              <p14:nvPr/>
            </p14:nvContentPartPr>
            <p14:xfrm>
              <a:off x="1462539" y="1568708"/>
              <a:ext cx="308160" cy="424080"/>
            </p14:xfrm>
          </p:contentPart>
        </mc:Choice>
        <mc:Fallback xmlns="">
          <p:pic>
            <p:nvPicPr>
              <p:cNvPr id="29" name="Freihand 28">
                <a:extLst>
                  <a:ext uri="{FF2B5EF4-FFF2-40B4-BE49-F238E27FC236}">
                    <a16:creationId xmlns:a16="http://schemas.microsoft.com/office/drawing/2014/main" id="{752D9C34-9092-4A0F-8957-370EEE92BED4}"/>
                  </a:ext>
                </a:extLst>
              </p:cNvPr>
              <p:cNvPicPr/>
              <p:nvPr/>
            </p:nvPicPr>
            <p:blipFill>
              <a:blip r:embed="rId11"/>
              <a:stretch>
                <a:fillRect/>
              </a:stretch>
            </p:blipFill>
            <p:spPr>
              <a:xfrm>
                <a:off x="1458219" y="1564388"/>
                <a:ext cx="31680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Freihand 29">
                <a:extLst>
                  <a:ext uri="{FF2B5EF4-FFF2-40B4-BE49-F238E27FC236}">
                    <a16:creationId xmlns:a16="http://schemas.microsoft.com/office/drawing/2014/main" id="{7BF15F83-5F04-4041-9748-04EE6DDEA963}"/>
                  </a:ext>
                </a:extLst>
              </p14:cNvPr>
              <p14:cNvContentPartPr/>
              <p14:nvPr/>
            </p14:nvContentPartPr>
            <p14:xfrm>
              <a:off x="1756299" y="2752748"/>
              <a:ext cx="1611360" cy="578520"/>
            </p14:xfrm>
          </p:contentPart>
        </mc:Choice>
        <mc:Fallback xmlns="">
          <p:pic>
            <p:nvPicPr>
              <p:cNvPr id="30" name="Freihand 29">
                <a:extLst>
                  <a:ext uri="{FF2B5EF4-FFF2-40B4-BE49-F238E27FC236}">
                    <a16:creationId xmlns:a16="http://schemas.microsoft.com/office/drawing/2014/main" id="{7BF15F83-5F04-4041-9748-04EE6DDEA963}"/>
                  </a:ext>
                </a:extLst>
              </p:cNvPr>
              <p:cNvPicPr/>
              <p:nvPr/>
            </p:nvPicPr>
            <p:blipFill>
              <a:blip r:embed="rId13"/>
              <a:stretch>
                <a:fillRect/>
              </a:stretch>
            </p:blipFill>
            <p:spPr>
              <a:xfrm>
                <a:off x="1751979" y="2748428"/>
                <a:ext cx="162000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Freihand 30">
                <a:extLst>
                  <a:ext uri="{FF2B5EF4-FFF2-40B4-BE49-F238E27FC236}">
                    <a16:creationId xmlns:a16="http://schemas.microsoft.com/office/drawing/2014/main" id="{880278FC-1A64-4A31-8BE5-3CC2AE04AC5C}"/>
                  </a:ext>
                </a:extLst>
              </p14:cNvPr>
              <p14:cNvContentPartPr/>
              <p14:nvPr/>
            </p14:nvContentPartPr>
            <p14:xfrm>
              <a:off x="1913979" y="2581748"/>
              <a:ext cx="1318320" cy="964800"/>
            </p14:xfrm>
          </p:contentPart>
        </mc:Choice>
        <mc:Fallback xmlns="">
          <p:pic>
            <p:nvPicPr>
              <p:cNvPr id="31" name="Freihand 30">
                <a:extLst>
                  <a:ext uri="{FF2B5EF4-FFF2-40B4-BE49-F238E27FC236}">
                    <a16:creationId xmlns:a16="http://schemas.microsoft.com/office/drawing/2014/main" id="{880278FC-1A64-4A31-8BE5-3CC2AE04AC5C}"/>
                  </a:ext>
                </a:extLst>
              </p:cNvPr>
              <p:cNvPicPr/>
              <p:nvPr/>
            </p:nvPicPr>
            <p:blipFill>
              <a:blip r:embed="rId15"/>
              <a:stretch>
                <a:fillRect/>
              </a:stretch>
            </p:blipFill>
            <p:spPr>
              <a:xfrm>
                <a:off x="1909659" y="2577428"/>
                <a:ext cx="1326960" cy="973440"/>
              </a:xfrm>
              <a:prstGeom prst="rect">
                <a:avLst/>
              </a:prstGeom>
            </p:spPr>
          </p:pic>
        </mc:Fallback>
      </mc:AlternateContent>
      <p:grpSp>
        <p:nvGrpSpPr>
          <p:cNvPr id="33" name="Gruppieren 32">
            <a:extLst>
              <a:ext uri="{FF2B5EF4-FFF2-40B4-BE49-F238E27FC236}">
                <a16:creationId xmlns:a16="http://schemas.microsoft.com/office/drawing/2014/main" id="{8789B41A-8FC2-40C6-808A-309243113A68}"/>
              </a:ext>
            </a:extLst>
          </p:cNvPr>
          <p:cNvGrpSpPr/>
          <p:nvPr/>
        </p:nvGrpSpPr>
        <p:grpSpPr>
          <a:xfrm>
            <a:off x="1037379" y="610028"/>
            <a:ext cx="5916960" cy="1263240"/>
            <a:chOff x="1037379" y="610028"/>
            <a:chExt cx="5916960" cy="1263240"/>
          </a:xfrm>
        </p:grpSpPr>
        <mc:AlternateContent xmlns:mc="http://schemas.openxmlformats.org/markup-compatibility/2006" xmlns:p14="http://schemas.microsoft.com/office/powerpoint/2010/main">
          <mc:Choice Requires="p14">
            <p:contentPart p14:bwMode="auto" r:id="rId16">
              <p14:nvContentPartPr>
                <p14:cNvPr id="4" name="Freihand 3">
                  <a:extLst>
                    <a:ext uri="{FF2B5EF4-FFF2-40B4-BE49-F238E27FC236}">
                      <a16:creationId xmlns:a16="http://schemas.microsoft.com/office/drawing/2014/main" id="{6B5B9618-5603-4B7C-9281-FB212AA45049}"/>
                    </a:ext>
                  </a:extLst>
                </p14:cNvPr>
                <p14:cNvContentPartPr/>
                <p14:nvPr/>
              </p14:nvContentPartPr>
              <p14:xfrm>
                <a:off x="1613739" y="1319588"/>
                <a:ext cx="16200" cy="41400"/>
              </p14:xfrm>
            </p:contentPart>
          </mc:Choice>
          <mc:Fallback xmlns="">
            <p:pic>
              <p:nvPicPr>
                <p:cNvPr id="4" name="Freihand 3">
                  <a:extLst>
                    <a:ext uri="{FF2B5EF4-FFF2-40B4-BE49-F238E27FC236}">
                      <a16:creationId xmlns:a16="http://schemas.microsoft.com/office/drawing/2014/main" id="{6B5B9618-5603-4B7C-9281-FB212AA45049}"/>
                    </a:ext>
                  </a:extLst>
                </p:cNvPr>
                <p:cNvPicPr/>
                <p:nvPr/>
              </p:nvPicPr>
              <p:blipFill>
                <a:blip r:embed="rId17"/>
                <a:stretch>
                  <a:fillRect/>
                </a:stretch>
              </p:blipFill>
              <p:spPr>
                <a:xfrm>
                  <a:off x="1609419" y="1315268"/>
                  <a:ext cx="24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Freihand 4">
                  <a:extLst>
                    <a:ext uri="{FF2B5EF4-FFF2-40B4-BE49-F238E27FC236}">
                      <a16:creationId xmlns:a16="http://schemas.microsoft.com/office/drawing/2014/main" id="{20521379-ECC8-4C17-8412-25E4F0596362}"/>
                    </a:ext>
                  </a:extLst>
                </p14:cNvPr>
                <p14:cNvContentPartPr/>
                <p14:nvPr/>
              </p14:nvContentPartPr>
              <p14:xfrm>
                <a:off x="1483419" y="1210148"/>
                <a:ext cx="326880" cy="368280"/>
              </p14:xfrm>
            </p:contentPart>
          </mc:Choice>
          <mc:Fallback xmlns="">
            <p:pic>
              <p:nvPicPr>
                <p:cNvPr id="5" name="Freihand 4">
                  <a:extLst>
                    <a:ext uri="{FF2B5EF4-FFF2-40B4-BE49-F238E27FC236}">
                      <a16:creationId xmlns:a16="http://schemas.microsoft.com/office/drawing/2014/main" id="{20521379-ECC8-4C17-8412-25E4F0596362}"/>
                    </a:ext>
                  </a:extLst>
                </p:cNvPr>
                <p:cNvPicPr/>
                <p:nvPr/>
              </p:nvPicPr>
              <p:blipFill>
                <a:blip r:embed="rId19"/>
                <a:stretch>
                  <a:fillRect/>
                </a:stretch>
              </p:blipFill>
              <p:spPr>
                <a:xfrm>
                  <a:off x="1479099" y="1205828"/>
                  <a:ext cx="3355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B5A60E17-8B9E-43C1-A448-58E1EF3CB3BC}"/>
                    </a:ext>
                  </a:extLst>
                </p14:cNvPr>
                <p14:cNvContentPartPr/>
                <p14:nvPr/>
              </p14:nvContentPartPr>
              <p14:xfrm>
                <a:off x="1890219" y="1105748"/>
                <a:ext cx="826560" cy="278640"/>
              </p14:xfrm>
            </p:contentPart>
          </mc:Choice>
          <mc:Fallback xmlns="">
            <p:pic>
              <p:nvPicPr>
                <p:cNvPr id="10" name="Freihand 9">
                  <a:extLst>
                    <a:ext uri="{FF2B5EF4-FFF2-40B4-BE49-F238E27FC236}">
                      <a16:creationId xmlns:a16="http://schemas.microsoft.com/office/drawing/2014/main" id="{B5A60E17-8B9E-43C1-A448-58E1EF3CB3BC}"/>
                    </a:ext>
                  </a:extLst>
                </p:cNvPr>
                <p:cNvPicPr/>
                <p:nvPr/>
              </p:nvPicPr>
              <p:blipFill>
                <a:blip r:embed="rId21"/>
                <a:stretch>
                  <a:fillRect/>
                </a:stretch>
              </p:blipFill>
              <p:spPr>
                <a:xfrm>
                  <a:off x="1885899" y="1101428"/>
                  <a:ext cx="8352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D069B0CE-5FB1-43A2-B9C7-C3272B5D13AC}"/>
                    </a:ext>
                  </a:extLst>
                </p14:cNvPr>
                <p14:cNvContentPartPr/>
                <p14:nvPr/>
              </p14:nvContentPartPr>
              <p14:xfrm>
                <a:off x="1825419" y="1219868"/>
                <a:ext cx="316800" cy="258480"/>
              </p14:xfrm>
            </p:contentPart>
          </mc:Choice>
          <mc:Fallback xmlns="">
            <p:pic>
              <p:nvPicPr>
                <p:cNvPr id="11" name="Freihand 10">
                  <a:extLst>
                    <a:ext uri="{FF2B5EF4-FFF2-40B4-BE49-F238E27FC236}">
                      <a16:creationId xmlns:a16="http://schemas.microsoft.com/office/drawing/2014/main" id="{D069B0CE-5FB1-43A2-B9C7-C3272B5D13AC}"/>
                    </a:ext>
                  </a:extLst>
                </p:cNvPr>
                <p:cNvPicPr/>
                <p:nvPr/>
              </p:nvPicPr>
              <p:blipFill>
                <a:blip r:embed="rId23"/>
                <a:stretch>
                  <a:fillRect/>
                </a:stretch>
              </p:blipFill>
              <p:spPr>
                <a:xfrm>
                  <a:off x="1821099" y="1215548"/>
                  <a:ext cx="3254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B861A54C-3ADE-41FB-965E-065E46C4388C}"/>
                    </a:ext>
                  </a:extLst>
                </p14:cNvPr>
                <p14:cNvContentPartPr/>
                <p14:nvPr/>
              </p14:nvContentPartPr>
              <p14:xfrm>
                <a:off x="2920539" y="993428"/>
                <a:ext cx="146160" cy="167400"/>
              </p14:xfrm>
            </p:contentPart>
          </mc:Choice>
          <mc:Fallback xmlns="">
            <p:pic>
              <p:nvPicPr>
                <p:cNvPr id="13" name="Freihand 12">
                  <a:extLst>
                    <a:ext uri="{FF2B5EF4-FFF2-40B4-BE49-F238E27FC236}">
                      <a16:creationId xmlns:a16="http://schemas.microsoft.com/office/drawing/2014/main" id="{B861A54C-3ADE-41FB-965E-065E46C4388C}"/>
                    </a:ext>
                  </a:extLst>
                </p:cNvPr>
                <p:cNvPicPr/>
                <p:nvPr/>
              </p:nvPicPr>
              <p:blipFill>
                <a:blip r:embed="rId25"/>
                <a:stretch>
                  <a:fillRect/>
                </a:stretch>
              </p:blipFill>
              <p:spPr>
                <a:xfrm>
                  <a:off x="2916219" y="989108"/>
                  <a:ext cx="154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FE782780-DBD4-44A9-BEDB-FC539709E83C}"/>
                    </a:ext>
                  </a:extLst>
                </p14:cNvPr>
                <p14:cNvContentPartPr/>
                <p14:nvPr/>
              </p14:nvContentPartPr>
              <p14:xfrm>
                <a:off x="3099099" y="971108"/>
                <a:ext cx="330480" cy="93240"/>
              </p14:xfrm>
            </p:contentPart>
          </mc:Choice>
          <mc:Fallback xmlns="">
            <p:pic>
              <p:nvPicPr>
                <p:cNvPr id="14" name="Freihand 13">
                  <a:extLst>
                    <a:ext uri="{FF2B5EF4-FFF2-40B4-BE49-F238E27FC236}">
                      <a16:creationId xmlns:a16="http://schemas.microsoft.com/office/drawing/2014/main" id="{FE782780-DBD4-44A9-BEDB-FC539709E83C}"/>
                    </a:ext>
                  </a:extLst>
                </p:cNvPr>
                <p:cNvPicPr/>
                <p:nvPr/>
              </p:nvPicPr>
              <p:blipFill>
                <a:blip r:embed="rId27"/>
                <a:stretch>
                  <a:fillRect/>
                </a:stretch>
              </p:blipFill>
              <p:spPr>
                <a:xfrm>
                  <a:off x="3094779" y="966788"/>
                  <a:ext cx="339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620A8675-D4DE-47EA-BDC0-043824DF9284}"/>
                    </a:ext>
                  </a:extLst>
                </p14:cNvPr>
                <p14:cNvContentPartPr/>
                <p14:nvPr/>
              </p14:nvContentPartPr>
              <p14:xfrm>
                <a:off x="3494379" y="937268"/>
                <a:ext cx="195840" cy="60480"/>
              </p14:xfrm>
            </p:contentPart>
          </mc:Choice>
          <mc:Fallback xmlns="">
            <p:pic>
              <p:nvPicPr>
                <p:cNvPr id="15" name="Freihand 14">
                  <a:extLst>
                    <a:ext uri="{FF2B5EF4-FFF2-40B4-BE49-F238E27FC236}">
                      <a16:creationId xmlns:a16="http://schemas.microsoft.com/office/drawing/2014/main" id="{620A8675-D4DE-47EA-BDC0-043824DF9284}"/>
                    </a:ext>
                  </a:extLst>
                </p:cNvPr>
                <p:cNvPicPr/>
                <p:nvPr/>
              </p:nvPicPr>
              <p:blipFill>
                <a:blip r:embed="rId29"/>
                <a:stretch>
                  <a:fillRect/>
                </a:stretch>
              </p:blipFill>
              <p:spPr>
                <a:xfrm>
                  <a:off x="3490059" y="932948"/>
                  <a:ext cx="204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409E34BF-1529-4CB5-ADE8-F838BC87B9F5}"/>
                    </a:ext>
                  </a:extLst>
                </p14:cNvPr>
                <p14:cNvContentPartPr/>
                <p14:nvPr/>
              </p14:nvContentPartPr>
              <p14:xfrm>
                <a:off x="3690219" y="862388"/>
                <a:ext cx="7920" cy="8640"/>
              </p14:xfrm>
            </p:contentPart>
          </mc:Choice>
          <mc:Fallback xmlns="">
            <p:pic>
              <p:nvPicPr>
                <p:cNvPr id="16" name="Freihand 15">
                  <a:extLst>
                    <a:ext uri="{FF2B5EF4-FFF2-40B4-BE49-F238E27FC236}">
                      <a16:creationId xmlns:a16="http://schemas.microsoft.com/office/drawing/2014/main" id="{409E34BF-1529-4CB5-ADE8-F838BC87B9F5}"/>
                    </a:ext>
                  </a:extLst>
                </p:cNvPr>
                <p:cNvPicPr/>
                <p:nvPr/>
              </p:nvPicPr>
              <p:blipFill>
                <a:blip r:embed="rId31"/>
                <a:stretch>
                  <a:fillRect/>
                </a:stretch>
              </p:blipFill>
              <p:spPr>
                <a:xfrm>
                  <a:off x="3685899" y="858068"/>
                  <a:ext cx="16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141F876A-3D21-4DF5-BF03-141023041D8E}"/>
                    </a:ext>
                  </a:extLst>
                </p14:cNvPr>
                <p14:cNvContentPartPr/>
                <p14:nvPr/>
              </p14:nvContentPartPr>
              <p14:xfrm>
                <a:off x="3733419" y="783908"/>
                <a:ext cx="341280" cy="178920"/>
              </p14:xfrm>
            </p:contentPart>
          </mc:Choice>
          <mc:Fallback xmlns="">
            <p:pic>
              <p:nvPicPr>
                <p:cNvPr id="17" name="Freihand 16">
                  <a:extLst>
                    <a:ext uri="{FF2B5EF4-FFF2-40B4-BE49-F238E27FC236}">
                      <a16:creationId xmlns:a16="http://schemas.microsoft.com/office/drawing/2014/main" id="{141F876A-3D21-4DF5-BF03-141023041D8E}"/>
                    </a:ext>
                  </a:extLst>
                </p:cNvPr>
                <p:cNvPicPr/>
                <p:nvPr/>
              </p:nvPicPr>
              <p:blipFill>
                <a:blip r:embed="rId33"/>
                <a:stretch>
                  <a:fillRect/>
                </a:stretch>
              </p:blipFill>
              <p:spPr>
                <a:xfrm>
                  <a:off x="3729099" y="779588"/>
                  <a:ext cx="349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86AC2D54-4934-44F6-9731-2F9AC124162E}"/>
                    </a:ext>
                  </a:extLst>
                </p14:cNvPr>
                <p14:cNvContentPartPr/>
                <p14:nvPr/>
              </p14:nvContentPartPr>
              <p14:xfrm>
                <a:off x="4221219" y="715148"/>
                <a:ext cx="187200" cy="242640"/>
              </p14:xfrm>
            </p:contentPart>
          </mc:Choice>
          <mc:Fallback xmlns="">
            <p:pic>
              <p:nvPicPr>
                <p:cNvPr id="18" name="Freihand 17">
                  <a:extLst>
                    <a:ext uri="{FF2B5EF4-FFF2-40B4-BE49-F238E27FC236}">
                      <a16:creationId xmlns:a16="http://schemas.microsoft.com/office/drawing/2014/main" id="{86AC2D54-4934-44F6-9731-2F9AC124162E}"/>
                    </a:ext>
                  </a:extLst>
                </p:cNvPr>
                <p:cNvPicPr/>
                <p:nvPr/>
              </p:nvPicPr>
              <p:blipFill>
                <a:blip r:embed="rId35"/>
                <a:stretch>
                  <a:fillRect/>
                </a:stretch>
              </p:blipFill>
              <p:spPr>
                <a:xfrm>
                  <a:off x="4216899" y="710828"/>
                  <a:ext cx="1958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412B9383-A3EE-4EB1-9DBA-9381304EAA02}"/>
                    </a:ext>
                  </a:extLst>
                </p14:cNvPr>
                <p14:cNvContentPartPr/>
                <p14:nvPr/>
              </p14:nvContentPartPr>
              <p14:xfrm>
                <a:off x="4450899" y="723788"/>
                <a:ext cx="222840" cy="189360"/>
              </p14:xfrm>
            </p:contentPart>
          </mc:Choice>
          <mc:Fallback xmlns="">
            <p:pic>
              <p:nvPicPr>
                <p:cNvPr id="19" name="Freihand 18">
                  <a:extLst>
                    <a:ext uri="{FF2B5EF4-FFF2-40B4-BE49-F238E27FC236}">
                      <a16:creationId xmlns:a16="http://schemas.microsoft.com/office/drawing/2014/main" id="{412B9383-A3EE-4EB1-9DBA-9381304EAA02}"/>
                    </a:ext>
                  </a:extLst>
                </p:cNvPr>
                <p:cNvPicPr/>
                <p:nvPr/>
              </p:nvPicPr>
              <p:blipFill>
                <a:blip r:embed="rId37"/>
                <a:stretch>
                  <a:fillRect/>
                </a:stretch>
              </p:blipFill>
              <p:spPr>
                <a:xfrm>
                  <a:off x="4446579" y="719468"/>
                  <a:ext cx="231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19A0FED2-1B6A-41D1-A672-470AA8E9EE14}"/>
                    </a:ext>
                  </a:extLst>
                </p14:cNvPr>
                <p14:cNvContentPartPr/>
                <p14:nvPr/>
              </p14:nvContentPartPr>
              <p14:xfrm>
                <a:off x="4680219" y="702188"/>
                <a:ext cx="166680" cy="164160"/>
              </p14:xfrm>
            </p:contentPart>
          </mc:Choice>
          <mc:Fallback xmlns="">
            <p:pic>
              <p:nvPicPr>
                <p:cNvPr id="20" name="Freihand 19">
                  <a:extLst>
                    <a:ext uri="{FF2B5EF4-FFF2-40B4-BE49-F238E27FC236}">
                      <a16:creationId xmlns:a16="http://schemas.microsoft.com/office/drawing/2014/main" id="{19A0FED2-1B6A-41D1-A672-470AA8E9EE14}"/>
                    </a:ext>
                  </a:extLst>
                </p:cNvPr>
                <p:cNvPicPr/>
                <p:nvPr/>
              </p:nvPicPr>
              <p:blipFill>
                <a:blip r:embed="rId39"/>
                <a:stretch>
                  <a:fillRect/>
                </a:stretch>
              </p:blipFill>
              <p:spPr>
                <a:xfrm>
                  <a:off x="4675899" y="697868"/>
                  <a:ext cx="175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14CFA9C4-3181-4A40-88CF-A53C08B8C94D}"/>
                    </a:ext>
                  </a:extLst>
                </p14:cNvPr>
                <p14:cNvContentPartPr/>
                <p14:nvPr/>
              </p14:nvContentPartPr>
              <p14:xfrm>
                <a:off x="4891539" y="791468"/>
                <a:ext cx="212040" cy="112320"/>
              </p14:xfrm>
            </p:contentPart>
          </mc:Choice>
          <mc:Fallback xmlns="">
            <p:pic>
              <p:nvPicPr>
                <p:cNvPr id="21" name="Freihand 20">
                  <a:extLst>
                    <a:ext uri="{FF2B5EF4-FFF2-40B4-BE49-F238E27FC236}">
                      <a16:creationId xmlns:a16="http://schemas.microsoft.com/office/drawing/2014/main" id="{14CFA9C4-3181-4A40-88CF-A53C08B8C94D}"/>
                    </a:ext>
                  </a:extLst>
                </p:cNvPr>
                <p:cNvPicPr/>
                <p:nvPr/>
              </p:nvPicPr>
              <p:blipFill>
                <a:blip r:embed="rId41"/>
                <a:stretch>
                  <a:fillRect/>
                </a:stretch>
              </p:blipFill>
              <p:spPr>
                <a:xfrm>
                  <a:off x="4887219" y="787148"/>
                  <a:ext cx="220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7C6E12E0-4C71-411F-9A67-69D1ED939581}"/>
                    </a:ext>
                  </a:extLst>
                </p14:cNvPr>
                <p14:cNvContentPartPr/>
                <p14:nvPr/>
              </p14:nvContentPartPr>
              <p14:xfrm>
                <a:off x="5147139" y="787508"/>
                <a:ext cx="325440" cy="88560"/>
              </p14:xfrm>
            </p:contentPart>
          </mc:Choice>
          <mc:Fallback xmlns="">
            <p:pic>
              <p:nvPicPr>
                <p:cNvPr id="22" name="Freihand 21">
                  <a:extLst>
                    <a:ext uri="{FF2B5EF4-FFF2-40B4-BE49-F238E27FC236}">
                      <a16:creationId xmlns:a16="http://schemas.microsoft.com/office/drawing/2014/main" id="{7C6E12E0-4C71-411F-9A67-69D1ED939581}"/>
                    </a:ext>
                  </a:extLst>
                </p:cNvPr>
                <p:cNvPicPr/>
                <p:nvPr/>
              </p:nvPicPr>
              <p:blipFill>
                <a:blip r:embed="rId43"/>
                <a:stretch>
                  <a:fillRect/>
                </a:stretch>
              </p:blipFill>
              <p:spPr>
                <a:xfrm>
                  <a:off x="5142819" y="783188"/>
                  <a:ext cx="334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Freihand 22">
                  <a:extLst>
                    <a:ext uri="{FF2B5EF4-FFF2-40B4-BE49-F238E27FC236}">
                      <a16:creationId xmlns:a16="http://schemas.microsoft.com/office/drawing/2014/main" id="{0F4221F0-8689-4C29-A707-849C2C831B39}"/>
                    </a:ext>
                  </a:extLst>
                </p14:cNvPr>
                <p14:cNvContentPartPr/>
                <p14:nvPr/>
              </p14:nvContentPartPr>
              <p14:xfrm>
                <a:off x="5450259" y="766628"/>
                <a:ext cx="347760" cy="358200"/>
              </p14:xfrm>
            </p:contentPart>
          </mc:Choice>
          <mc:Fallback xmlns="">
            <p:pic>
              <p:nvPicPr>
                <p:cNvPr id="23" name="Freihand 22">
                  <a:extLst>
                    <a:ext uri="{FF2B5EF4-FFF2-40B4-BE49-F238E27FC236}">
                      <a16:creationId xmlns:a16="http://schemas.microsoft.com/office/drawing/2014/main" id="{0F4221F0-8689-4C29-A707-849C2C831B39}"/>
                    </a:ext>
                  </a:extLst>
                </p:cNvPr>
                <p:cNvPicPr/>
                <p:nvPr/>
              </p:nvPicPr>
              <p:blipFill>
                <a:blip r:embed="rId45"/>
                <a:stretch>
                  <a:fillRect/>
                </a:stretch>
              </p:blipFill>
              <p:spPr>
                <a:xfrm>
                  <a:off x="5445939" y="762308"/>
                  <a:ext cx="3564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Freihand 23">
                  <a:extLst>
                    <a:ext uri="{FF2B5EF4-FFF2-40B4-BE49-F238E27FC236}">
                      <a16:creationId xmlns:a16="http://schemas.microsoft.com/office/drawing/2014/main" id="{D9099F95-BA04-4476-9DCA-450ECE9DA218}"/>
                    </a:ext>
                  </a:extLst>
                </p14:cNvPr>
                <p14:cNvContentPartPr/>
                <p14:nvPr/>
              </p14:nvContentPartPr>
              <p14:xfrm>
                <a:off x="5656179" y="752228"/>
                <a:ext cx="236160" cy="126720"/>
              </p14:xfrm>
            </p:contentPart>
          </mc:Choice>
          <mc:Fallback xmlns="">
            <p:pic>
              <p:nvPicPr>
                <p:cNvPr id="24" name="Freihand 23">
                  <a:extLst>
                    <a:ext uri="{FF2B5EF4-FFF2-40B4-BE49-F238E27FC236}">
                      <a16:creationId xmlns:a16="http://schemas.microsoft.com/office/drawing/2014/main" id="{D9099F95-BA04-4476-9DCA-450ECE9DA218}"/>
                    </a:ext>
                  </a:extLst>
                </p:cNvPr>
                <p:cNvPicPr/>
                <p:nvPr/>
              </p:nvPicPr>
              <p:blipFill>
                <a:blip r:embed="rId47"/>
                <a:stretch>
                  <a:fillRect/>
                </a:stretch>
              </p:blipFill>
              <p:spPr>
                <a:xfrm>
                  <a:off x="5651859" y="747908"/>
                  <a:ext cx="244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Freihand 24">
                  <a:extLst>
                    <a:ext uri="{FF2B5EF4-FFF2-40B4-BE49-F238E27FC236}">
                      <a16:creationId xmlns:a16="http://schemas.microsoft.com/office/drawing/2014/main" id="{FE692B5F-445D-4052-BB17-771045761A0A}"/>
                    </a:ext>
                  </a:extLst>
                </p14:cNvPr>
                <p14:cNvContentPartPr/>
                <p14:nvPr/>
              </p14:nvContentPartPr>
              <p14:xfrm>
                <a:off x="6089979" y="610028"/>
                <a:ext cx="235440" cy="239400"/>
              </p14:xfrm>
            </p:contentPart>
          </mc:Choice>
          <mc:Fallback xmlns="">
            <p:pic>
              <p:nvPicPr>
                <p:cNvPr id="25" name="Freihand 24">
                  <a:extLst>
                    <a:ext uri="{FF2B5EF4-FFF2-40B4-BE49-F238E27FC236}">
                      <a16:creationId xmlns:a16="http://schemas.microsoft.com/office/drawing/2014/main" id="{FE692B5F-445D-4052-BB17-771045761A0A}"/>
                    </a:ext>
                  </a:extLst>
                </p:cNvPr>
                <p:cNvPicPr/>
                <p:nvPr/>
              </p:nvPicPr>
              <p:blipFill>
                <a:blip r:embed="rId49"/>
                <a:stretch>
                  <a:fillRect/>
                </a:stretch>
              </p:blipFill>
              <p:spPr>
                <a:xfrm>
                  <a:off x="6085659" y="605708"/>
                  <a:ext cx="2440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Freihand 25">
                  <a:extLst>
                    <a:ext uri="{FF2B5EF4-FFF2-40B4-BE49-F238E27FC236}">
                      <a16:creationId xmlns:a16="http://schemas.microsoft.com/office/drawing/2014/main" id="{E9F1B885-5220-4495-916E-1CEA031973A3}"/>
                    </a:ext>
                  </a:extLst>
                </p14:cNvPr>
                <p14:cNvContentPartPr/>
                <p14:nvPr/>
              </p14:nvContentPartPr>
              <p14:xfrm>
                <a:off x="3988659" y="822788"/>
                <a:ext cx="2965680" cy="281520"/>
              </p14:xfrm>
            </p:contentPart>
          </mc:Choice>
          <mc:Fallback xmlns="">
            <p:pic>
              <p:nvPicPr>
                <p:cNvPr id="26" name="Freihand 25">
                  <a:extLst>
                    <a:ext uri="{FF2B5EF4-FFF2-40B4-BE49-F238E27FC236}">
                      <a16:creationId xmlns:a16="http://schemas.microsoft.com/office/drawing/2014/main" id="{E9F1B885-5220-4495-916E-1CEA031973A3}"/>
                    </a:ext>
                  </a:extLst>
                </p:cNvPr>
                <p:cNvPicPr/>
                <p:nvPr/>
              </p:nvPicPr>
              <p:blipFill>
                <a:blip r:embed="rId51"/>
                <a:stretch>
                  <a:fillRect/>
                </a:stretch>
              </p:blipFill>
              <p:spPr>
                <a:xfrm>
                  <a:off x="3984339" y="818468"/>
                  <a:ext cx="29743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309D47C5-DDD2-4A14-83C1-C76F90EA89A7}"/>
                    </a:ext>
                  </a:extLst>
                </p14:cNvPr>
                <p14:cNvContentPartPr/>
                <p14:nvPr/>
              </p14:nvContentPartPr>
              <p14:xfrm>
                <a:off x="1037379" y="1184948"/>
                <a:ext cx="398880" cy="688320"/>
              </p14:xfrm>
            </p:contentPart>
          </mc:Choice>
          <mc:Fallback xmlns="">
            <p:pic>
              <p:nvPicPr>
                <p:cNvPr id="32" name="Freihand 31">
                  <a:extLst>
                    <a:ext uri="{FF2B5EF4-FFF2-40B4-BE49-F238E27FC236}">
                      <a16:creationId xmlns:a16="http://schemas.microsoft.com/office/drawing/2014/main" id="{309D47C5-DDD2-4A14-83C1-C76F90EA89A7}"/>
                    </a:ext>
                  </a:extLst>
                </p:cNvPr>
                <p:cNvPicPr/>
                <p:nvPr/>
              </p:nvPicPr>
              <p:blipFill>
                <a:blip r:embed="rId53"/>
                <a:stretch>
                  <a:fillRect/>
                </a:stretch>
              </p:blipFill>
              <p:spPr>
                <a:xfrm>
                  <a:off x="1033059" y="1180628"/>
                  <a:ext cx="407520" cy="69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D868F7DD-551D-4FCB-921F-F1CF90F2061C}"/>
                  </a:ext>
                </a:extLst>
              </p14:cNvPr>
              <p14:cNvContentPartPr/>
              <p14:nvPr/>
            </p14:nvContentPartPr>
            <p14:xfrm>
              <a:off x="1053579" y="5896988"/>
              <a:ext cx="2043720" cy="87840"/>
            </p14:xfrm>
          </p:contentPart>
        </mc:Choice>
        <mc:Fallback xmlns="">
          <p:pic>
            <p:nvPicPr>
              <p:cNvPr id="34" name="Freihand 33">
                <a:extLst>
                  <a:ext uri="{FF2B5EF4-FFF2-40B4-BE49-F238E27FC236}">
                    <a16:creationId xmlns:a16="http://schemas.microsoft.com/office/drawing/2014/main" id="{D868F7DD-551D-4FCB-921F-F1CF90F2061C}"/>
                  </a:ext>
                </a:extLst>
              </p:cNvPr>
              <p:cNvPicPr/>
              <p:nvPr/>
            </p:nvPicPr>
            <p:blipFill>
              <a:blip r:embed="rId55"/>
              <a:stretch>
                <a:fillRect/>
              </a:stretch>
            </p:blipFill>
            <p:spPr>
              <a:xfrm>
                <a:off x="1049259" y="5892668"/>
                <a:ext cx="2052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5E813984-BC60-47FE-B9CF-A02EE4D179A3}"/>
                  </a:ext>
                </a:extLst>
              </p14:cNvPr>
              <p14:cNvContentPartPr/>
              <p14:nvPr/>
            </p14:nvContentPartPr>
            <p14:xfrm>
              <a:off x="45219" y="4577588"/>
              <a:ext cx="2403360" cy="587520"/>
            </p14:xfrm>
          </p:contentPart>
        </mc:Choice>
        <mc:Fallback xmlns="">
          <p:pic>
            <p:nvPicPr>
              <p:cNvPr id="40" name="Freihand 39">
                <a:extLst>
                  <a:ext uri="{FF2B5EF4-FFF2-40B4-BE49-F238E27FC236}">
                    <a16:creationId xmlns:a16="http://schemas.microsoft.com/office/drawing/2014/main" id="{5E813984-BC60-47FE-B9CF-A02EE4D179A3}"/>
                  </a:ext>
                </a:extLst>
              </p:cNvPr>
              <p:cNvPicPr/>
              <p:nvPr/>
            </p:nvPicPr>
            <p:blipFill>
              <a:blip r:embed="rId57"/>
              <a:stretch>
                <a:fillRect/>
              </a:stretch>
            </p:blipFill>
            <p:spPr>
              <a:xfrm>
                <a:off x="40899" y="4573268"/>
                <a:ext cx="241200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94938F99-E1F4-4C5C-A650-CBE7405C8A25}"/>
                  </a:ext>
                </a:extLst>
              </p14:cNvPr>
              <p14:cNvContentPartPr/>
              <p14:nvPr/>
            </p14:nvContentPartPr>
            <p14:xfrm>
              <a:off x="1768179" y="5810588"/>
              <a:ext cx="952560" cy="40680"/>
            </p14:xfrm>
          </p:contentPart>
        </mc:Choice>
        <mc:Fallback xmlns="">
          <p:pic>
            <p:nvPicPr>
              <p:cNvPr id="41" name="Freihand 40">
                <a:extLst>
                  <a:ext uri="{FF2B5EF4-FFF2-40B4-BE49-F238E27FC236}">
                    <a16:creationId xmlns:a16="http://schemas.microsoft.com/office/drawing/2014/main" id="{94938F99-E1F4-4C5C-A650-CBE7405C8A25}"/>
                  </a:ext>
                </a:extLst>
              </p:cNvPr>
              <p:cNvPicPr/>
              <p:nvPr/>
            </p:nvPicPr>
            <p:blipFill>
              <a:blip r:embed="rId59"/>
              <a:stretch>
                <a:fillRect/>
              </a:stretch>
            </p:blipFill>
            <p:spPr>
              <a:xfrm>
                <a:off x="1763859" y="5806268"/>
                <a:ext cx="961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B4622C4E-5C4C-41C3-83E0-82D30A38FBBA}"/>
                  </a:ext>
                </a:extLst>
              </p14:cNvPr>
              <p14:cNvContentPartPr/>
              <p14:nvPr/>
            </p14:nvContentPartPr>
            <p14:xfrm>
              <a:off x="1456419" y="5311268"/>
              <a:ext cx="32760" cy="165600"/>
            </p14:xfrm>
          </p:contentPart>
        </mc:Choice>
        <mc:Fallback xmlns="">
          <p:pic>
            <p:nvPicPr>
              <p:cNvPr id="35" name="Freihand 34">
                <a:extLst>
                  <a:ext uri="{FF2B5EF4-FFF2-40B4-BE49-F238E27FC236}">
                    <a16:creationId xmlns:a16="http://schemas.microsoft.com/office/drawing/2014/main" id="{B4622C4E-5C4C-41C3-83E0-82D30A38FBBA}"/>
                  </a:ext>
                </a:extLst>
              </p:cNvPr>
              <p:cNvPicPr/>
              <p:nvPr/>
            </p:nvPicPr>
            <p:blipFill>
              <a:blip r:embed="rId61"/>
              <a:stretch>
                <a:fillRect/>
              </a:stretch>
            </p:blipFill>
            <p:spPr>
              <a:xfrm>
                <a:off x="1452099" y="5306948"/>
                <a:ext cx="41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50D718F4-8641-4339-BDCA-4345F4B4DA5C}"/>
                  </a:ext>
                </a:extLst>
              </p14:cNvPr>
              <p14:cNvContentPartPr/>
              <p14:nvPr/>
            </p14:nvContentPartPr>
            <p14:xfrm>
              <a:off x="1372179" y="5368508"/>
              <a:ext cx="167400" cy="38520"/>
            </p14:xfrm>
          </p:contentPart>
        </mc:Choice>
        <mc:Fallback xmlns="">
          <p:pic>
            <p:nvPicPr>
              <p:cNvPr id="36" name="Freihand 35">
                <a:extLst>
                  <a:ext uri="{FF2B5EF4-FFF2-40B4-BE49-F238E27FC236}">
                    <a16:creationId xmlns:a16="http://schemas.microsoft.com/office/drawing/2014/main" id="{50D718F4-8641-4339-BDCA-4345F4B4DA5C}"/>
                  </a:ext>
                </a:extLst>
              </p:cNvPr>
              <p:cNvPicPr/>
              <p:nvPr/>
            </p:nvPicPr>
            <p:blipFill>
              <a:blip r:embed="rId63"/>
              <a:stretch>
                <a:fillRect/>
              </a:stretch>
            </p:blipFill>
            <p:spPr>
              <a:xfrm>
                <a:off x="1367859" y="5364188"/>
                <a:ext cx="176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6572934F-DC72-470C-A321-88866E283E7F}"/>
                  </a:ext>
                </a:extLst>
              </p14:cNvPr>
              <p14:cNvContentPartPr/>
              <p14:nvPr/>
            </p14:nvContentPartPr>
            <p14:xfrm>
              <a:off x="1603299" y="5367068"/>
              <a:ext cx="99720" cy="15480"/>
            </p14:xfrm>
          </p:contentPart>
        </mc:Choice>
        <mc:Fallback xmlns="">
          <p:pic>
            <p:nvPicPr>
              <p:cNvPr id="38" name="Freihand 37">
                <a:extLst>
                  <a:ext uri="{FF2B5EF4-FFF2-40B4-BE49-F238E27FC236}">
                    <a16:creationId xmlns:a16="http://schemas.microsoft.com/office/drawing/2014/main" id="{6572934F-DC72-470C-A321-88866E283E7F}"/>
                  </a:ext>
                </a:extLst>
              </p:cNvPr>
              <p:cNvPicPr/>
              <p:nvPr/>
            </p:nvPicPr>
            <p:blipFill>
              <a:blip r:embed="rId65"/>
              <a:stretch>
                <a:fillRect/>
              </a:stretch>
            </p:blipFill>
            <p:spPr>
              <a:xfrm>
                <a:off x="1598979" y="5362748"/>
                <a:ext cx="108360" cy="24120"/>
              </a:xfrm>
              <a:prstGeom prst="rect">
                <a:avLst/>
              </a:prstGeom>
            </p:spPr>
          </p:pic>
        </mc:Fallback>
      </mc:AlternateContent>
      <p:grpSp>
        <p:nvGrpSpPr>
          <p:cNvPr id="116" name="Gruppieren 115">
            <a:extLst>
              <a:ext uri="{FF2B5EF4-FFF2-40B4-BE49-F238E27FC236}">
                <a16:creationId xmlns:a16="http://schemas.microsoft.com/office/drawing/2014/main" id="{83F44DF4-BC14-4F6C-A9A1-8240D539B4CD}"/>
              </a:ext>
            </a:extLst>
          </p:cNvPr>
          <p:cNvGrpSpPr/>
          <p:nvPr/>
        </p:nvGrpSpPr>
        <p:grpSpPr>
          <a:xfrm>
            <a:off x="1809219" y="5384708"/>
            <a:ext cx="6712200" cy="1410120"/>
            <a:chOff x="1809219" y="5384708"/>
            <a:chExt cx="6712200" cy="1410120"/>
          </a:xfrm>
        </p:grpSpPr>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23E30C97-029D-4A6E-BB92-AE8DED624F95}"/>
                    </a:ext>
                  </a:extLst>
                </p14:cNvPr>
                <p14:cNvContentPartPr/>
                <p14:nvPr/>
              </p14:nvContentPartPr>
              <p14:xfrm>
                <a:off x="1809219" y="5409188"/>
                <a:ext cx="170640" cy="421560"/>
              </p14:xfrm>
            </p:contentPart>
          </mc:Choice>
          <mc:Fallback xmlns="">
            <p:pic>
              <p:nvPicPr>
                <p:cNvPr id="42" name="Freihand 41">
                  <a:extLst>
                    <a:ext uri="{FF2B5EF4-FFF2-40B4-BE49-F238E27FC236}">
                      <a16:creationId xmlns:a16="http://schemas.microsoft.com/office/drawing/2014/main" id="{23E30C97-029D-4A6E-BB92-AE8DED624F95}"/>
                    </a:ext>
                  </a:extLst>
                </p:cNvPr>
                <p:cNvPicPr/>
                <p:nvPr/>
              </p:nvPicPr>
              <p:blipFill>
                <a:blip r:embed="rId67"/>
                <a:stretch>
                  <a:fillRect/>
                </a:stretch>
              </p:blipFill>
              <p:spPr>
                <a:xfrm>
                  <a:off x="1804899" y="5404868"/>
                  <a:ext cx="17928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A3622C36-BB46-4048-8DB4-53E6D93BA45F}"/>
                    </a:ext>
                  </a:extLst>
                </p14:cNvPr>
                <p14:cNvContentPartPr/>
                <p14:nvPr/>
              </p14:nvContentPartPr>
              <p14:xfrm>
                <a:off x="2292699" y="5384708"/>
                <a:ext cx="209160" cy="492480"/>
              </p14:xfrm>
            </p:contentPart>
          </mc:Choice>
          <mc:Fallback xmlns="">
            <p:pic>
              <p:nvPicPr>
                <p:cNvPr id="43" name="Freihand 42">
                  <a:extLst>
                    <a:ext uri="{FF2B5EF4-FFF2-40B4-BE49-F238E27FC236}">
                      <a16:creationId xmlns:a16="http://schemas.microsoft.com/office/drawing/2014/main" id="{A3622C36-BB46-4048-8DB4-53E6D93BA45F}"/>
                    </a:ext>
                  </a:extLst>
                </p:cNvPr>
                <p:cNvPicPr/>
                <p:nvPr/>
              </p:nvPicPr>
              <p:blipFill>
                <a:blip r:embed="rId69"/>
                <a:stretch>
                  <a:fillRect/>
                </a:stretch>
              </p:blipFill>
              <p:spPr>
                <a:xfrm>
                  <a:off x="2288379" y="5380388"/>
                  <a:ext cx="21780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9AD4E118-3206-45FD-84A3-F8891F8AA249}"/>
                    </a:ext>
                  </a:extLst>
                </p14:cNvPr>
                <p14:cNvContentPartPr/>
                <p14:nvPr/>
              </p14:nvContentPartPr>
              <p14:xfrm>
                <a:off x="1818939" y="5885828"/>
                <a:ext cx="559440" cy="291600"/>
              </p14:xfrm>
            </p:contentPart>
          </mc:Choice>
          <mc:Fallback xmlns="">
            <p:pic>
              <p:nvPicPr>
                <p:cNvPr id="44" name="Freihand 43">
                  <a:extLst>
                    <a:ext uri="{FF2B5EF4-FFF2-40B4-BE49-F238E27FC236}">
                      <a16:creationId xmlns:a16="http://schemas.microsoft.com/office/drawing/2014/main" id="{9AD4E118-3206-45FD-84A3-F8891F8AA249}"/>
                    </a:ext>
                  </a:extLst>
                </p:cNvPr>
                <p:cNvPicPr/>
                <p:nvPr/>
              </p:nvPicPr>
              <p:blipFill>
                <a:blip r:embed="rId71"/>
                <a:stretch>
                  <a:fillRect/>
                </a:stretch>
              </p:blipFill>
              <p:spPr>
                <a:xfrm>
                  <a:off x="1814619" y="5881508"/>
                  <a:ext cx="5680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981C799B-F4A5-4DE2-B521-603F15CFD37E}"/>
                    </a:ext>
                  </a:extLst>
                </p14:cNvPr>
                <p14:cNvContentPartPr/>
                <p14:nvPr/>
              </p14:nvContentPartPr>
              <p14:xfrm>
                <a:off x="2081379" y="6240428"/>
                <a:ext cx="182520" cy="171000"/>
              </p14:xfrm>
            </p:contentPart>
          </mc:Choice>
          <mc:Fallback xmlns="">
            <p:pic>
              <p:nvPicPr>
                <p:cNvPr id="46" name="Freihand 45">
                  <a:extLst>
                    <a:ext uri="{FF2B5EF4-FFF2-40B4-BE49-F238E27FC236}">
                      <a16:creationId xmlns:a16="http://schemas.microsoft.com/office/drawing/2014/main" id="{981C799B-F4A5-4DE2-B521-603F15CFD37E}"/>
                    </a:ext>
                  </a:extLst>
                </p:cNvPr>
                <p:cNvPicPr/>
                <p:nvPr/>
              </p:nvPicPr>
              <p:blipFill>
                <a:blip r:embed="rId73"/>
                <a:stretch>
                  <a:fillRect/>
                </a:stretch>
              </p:blipFill>
              <p:spPr>
                <a:xfrm>
                  <a:off x="2077059" y="6236108"/>
                  <a:ext cx="191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47C3CF2B-ABC0-4310-B081-162459F50F96}"/>
                    </a:ext>
                  </a:extLst>
                </p14:cNvPr>
                <p14:cNvContentPartPr/>
                <p14:nvPr/>
              </p14:nvContentPartPr>
              <p14:xfrm>
                <a:off x="2248059" y="6323588"/>
                <a:ext cx="79920" cy="118800"/>
              </p14:xfrm>
            </p:contentPart>
          </mc:Choice>
          <mc:Fallback xmlns="">
            <p:pic>
              <p:nvPicPr>
                <p:cNvPr id="47" name="Freihand 46">
                  <a:extLst>
                    <a:ext uri="{FF2B5EF4-FFF2-40B4-BE49-F238E27FC236}">
                      <a16:creationId xmlns:a16="http://schemas.microsoft.com/office/drawing/2014/main" id="{47C3CF2B-ABC0-4310-B081-162459F50F96}"/>
                    </a:ext>
                  </a:extLst>
                </p:cNvPr>
                <p:cNvPicPr/>
                <p:nvPr/>
              </p:nvPicPr>
              <p:blipFill>
                <a:blip r:embed="rId75"/>
                <a:stretch>
                  <a:fillRect/>
                </a:stretch>
              </p:blipFill>
              <p:spPr>
                <a:xfrm>
                  <a:off x="2243739" y="6319268"/>
                  <a:ext cx="88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B9F47FF6-9273-494F-952B-2A71117719E0}"/>
                    </a:ext>
                  </a:extLst>
                </p14:cNvPr>
                <p14:cNvContentPartPr/>
                <p14:nvPr/>
              </p14:nvContentPartPr>
              <p14:xfrm>
                <a:off x="2497899" y="6186068"/>
                <a:ext cx="171360" cy="354960"/>
              </p14:xfrm>
            </p:contentPart>
          </mc:Choice>
          <mc:Fallback xmlns="">
            <p:pic>
              <p:nvPicPr>
                <p:cNvPr id="48" name="Freihand 47">
                  <a:extLst>
                    <a:ext uri="{FF2B5EF4-FFF2-40B4-BE49-F238E27FC236}">
                      <a16:creationId xmlns:a16="http://schemas.microsoft.com/office/drawing/2014/main" id="{B9F47FF6-9273-494F-952B-2A71117719E0}"/>
                    </a:ext>
                  </a:extLst>
                </p:cNvPr>
                <p:cNvPicPr/>
                <p:nvPr/>
              </p:nvPicPr>
              <p:blipFill>
                <a:blip r:embed="rId77"/>
                <a:stretch>
                  <a:fillRect/>
                </a:stretch>
              </p:blipFill>
              <p:spPr>
                <a:xfrm>
                  <a:off x="2493579" y="6181748"/>
                  <a:ext cx="1800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79D72813-F4AF-4488-99CC-212AAFD89AC2}"/>
                    </a:ext>
                  </a:extLst>
                </p14:cNvPr>
                <p14:cNvContentPartPr/>
                <p14:nvPr/>
              </p14:nvContentPartPr>
              <p14:xfrm>
                <a:off x="2613819" y="6254468"/>
                <a:ext cx="306360" cy="153720"/>
              </p14:xfrm>
            </p:contentPart>
          </mc:Choice>
          <mc:Fallback xmlns="">
            <p:pic>
              <p:nvPicPr>
                <p:cNvPr id="50" name="Freihand 49">
                  <a:extLst>
                    <a:ext uri="{FF2B5EF4-FFF2-40B4-BE49-F238E27FC236}">
                      <a16:creationId xmlns:a16="http://schemas.microsoft.com/office/drawing/2014/main" id="{79D72813-F4AF-4488-99CC-212AAFD89AC2}"/>
                    </a:ext>
                  </a:extLst>
                </p:cNvPr>
                <p:cNvPicPr/>
                <p:nvPr/>
              </p:nvPicPr>
              <p:blipFill>
                <a:blip r:embed="rId79"/>
                <a:stretch>
                  <a:fillRect/>
                </a:stretch>
              </p:blipFill>
              <p:spPr>
                <a:xfrm>
                  <a:off x="2609499" y="6250148"/>
                  <a:ext cx="315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10A72996-7E28-44F5-8EE1-CD073FF41339}"/>
                    </a:ext>
                  </a:extLst>
                </p14:cNvPr>
                <p14:cNvContentPartPr/>
                <p14:nvPr/>
              </p14:nvContentPartPr>
              <p14:xfrm>
                <a:off x="2943219" y="6177788"/>
                <a:ext cx="162360" cy="198360"/>
              </p14:xfrm>
            </p:contentPart>
          </mc:Choice>
          <mc:Fallback xmlns="">
            <p:pic>
              <p:nvPicPr>
                <p:cNvPr id="51" name="Freihand 50">
                  <a:extLst>
                    <a:ext uri="{FF2B5EF4-FFF2-40B4-BE49-F238E27FC236}">
                      <a16:creationId xmlns:a16="http://schemas.microsoft.com/office/drawing/2014/main" id="{10A72996-7E28-44F5-8EE1-CD073FF41339}"/>
                    </a:ext>
                  </a:extLst>
                </p:cNvPr>
                <p:cNvPicPr/>
                <p:nvPr/>
              </p:nvPicPr>
              <p:blipFill>
                <a:blip r:embed="rId81"/>
                <a:stretch>
                  <a:fillRect/>
                </a:stretch>
              </p:blipFill>
              <p:spPr>
                <a:xfrm>
                  <a:off x="2938899" y="6173468"/>
                  <a:ext cx="171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AA594B2A-BFD2-4FF9-A425-F01CADFFD325}"/>
                    </a:ext>
                  </a:extLst>
                </p14:cNvPr>
                <p14:cNvContentPartPr/>
                <p14:nvPr/>
              </p14:nvContentPartPr>
              <p14:xfrm>
                <a:off x="3278019" y="6202268"/>
                <a:ext cx="44280" cy="230040"/>
              </p14:xfrm>
            </p:contentPart>
          </mc:Choice>
          <mc:Fallback xmlns="">
            <p:pic>
              <p:nvPicPr>
                <p:cNvPr id="52" name="Freihand 51">
                  <a:extLst>
                    <a:ext uri="{FF2B5EF4-FFF2-40B4-BE49-F238E27FC236}">
                      <a16:creationId xmlns:a16="http://schemas.microsoft.com/office/drawing/2014/main" id="{AA594B2A-BFD2-4FF9-A425-F01CADFFD325}"/>
                    </a:ext>
                  </a:extLst>
                </p:cNvPr>
                <p:cNvPicPr/>
                <p:nvPr/>
              </p:nvPicPr>
              <p:blipFill>
                <a:blip r:embed="rId83"/>
                <a:stretch>
                  <a:fillRect/>
                </a:stretch>
              </p:blipFill>
              <p:spPr>
                <a:xfrm>
                  <a:off x="3273699" y="6197948"/>
                  <a:ext cx="52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374A5332-5D07-4659-92B2-34F83D0D891C}"/>
                    </a:ext>
                  </a:extLst>
                </p14:cNvPr>
                <p14:cNvContentPartPr/>
                <p14:nvPr/>
              </p14:nvContentPartPr>
              <p14:xfrm>
                <a:off x="3194499" y="6151148"/>
                <a:ext cx="214200" cy="161280"/>
              </p14:xfrm>
            </p:contentPart>
          </mc:Choice>
          <mc:Fallback xmlns="">
            <p:pic>
              <p:nvPicPr>
                <p:cNvPr id="53" name="Freihand 52">
                  <a:extLst>
                    <a:ext uri="{FF2B5EF4-FFF2-40B4-BE49-F238E27FC236}">
                      <a16:creationId xmlns:a16="http://schemas.microsoft.com/office/drawing/2014/main" id="{374A5332-5D07-4659-92B2-34F83D0D891C}"/>
                    </a:ext>
                  </a:extLst>
                </p:cNvPr>
                <p:cNvPicPr/>
                <p:nvPr/>
              </p:nvPicPr>
              <p:blipFill>
                <a:blip r:embed="rId85"/>
                <a:stretch>
                  <a:fillRect/>
                </a:stretch>
              </p:blipFill>
              <p:spPr>
                <a:xfrm>
                  <a:off x="3190179" y="6146828"/>
                  <a:ext cx="222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855B8382-B760-4588-B0AE-4DFD831A0B44}"/>
                    </a:ext>
                  </a:extLst>
                </p14:cNvPr>
                <p14:cNvContentPartPr/>
                <p14:nvPr/>
              </p14:nvContentPartPr>
              <p14:xfrm>
                <a:off x="3381339" y="6307748"/>
                <a:ext cx="209880" cy="66240"/>
              </p14:xfrm>
            </p:contentPart>
          </mc:Choice>
          <mc:Fallback xmlns="">
            <p:pic>
              <p:nvPicPr>
                <p:cNvPr id="54" name="Freihand 53">
                  <a:extLst>
                    <a:ext uri="{FF2B5EF4-FFF2-40B4-BE49-F238E27FC236}">
                      <a16:creationId xmlns:a16="http://schemas.microsoft.com/office/drawing/2014/main" id="{855B8382-B760-4588-B0AE-4DFD831A0B44}"/>
                    </a:ext>
                  </a:extLst>
                </p:cNvPr>
                <p:cNvPicPr/>
                <p:nvPr/>
              </p:nvPicPr>
              <p:blipFill>
                <a:blip r:embed="rId87"/>
                <a:stretch>
                  <a:fillRect/>
                </a:stretch>
              </p:blipFill>
              <p:spPr>
                <a:xfrm>
                  <a:off x="3377019" y="6303428"/>
                  <a:ext cx="218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86B1A992-6196-4A50-AAEC-D146DA5046DB}"/>
                    </a:ext>
                  </a:extLst>
                </p14:cNvPr>
                <p14:cNvContentPartPr/>
                <p14:nvPr/>
              </p14:nvContentPartPr>
              <p14:xfrm>
                <a:off x="3585099" y="6288668"/>
                <a:ext cx="147240" cy="82080"/>
              </p14:xfrm>
            </p:contentPart>
          </mc:Choice>
          <mc:Fallback xmlns="">
            <p:pic>
              <p:nvPicPr>
                <p:cNvPr id="55" name="Freihand 54">
                  <a:extLst>
                    <a:ext uri="{FF2B5EF4-FFF2-40B4-BE49-F238E27FC236}">
                      <a16:creationId xmlns:a16="http://schemas.microsoft.com/office/drawing/2014/main" id="{86B1A992-6196-4A50-AAEC-D146DA5046DB}"/>
                    </a:ext>
                  </a:extLst>
                </p:cNvPr>
                <p:cNvPicPr/>
                <p:nvPr/>
              </p:nvPicPr>
              <p:blipFill>
                <a:blip r:embed="rId89"/>
                <a:stretch>
                  <a:fillRect/>
                </a:stretch>
              </p:blipFill>
              <p:spPr>
                <a:xfrm>
                  <a:off x="3580779" y="6284348"/>
                  <a:ext cx="155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5149DAAD-801D-4DDB-B171-FC6A50E3C849}"/>
                    </a:ext>
                  </a:extLst>
                </p14:cNvPr>
                <p14:cNvContentPartPr/>
                <p14:nvPr/>
              </p14:nvContentPartPr>
              <p14:xfrm>
                <a:off x="3764019" y="6275348"/>
                <a:ext cx="195840" cy="98280"/>
              </p14:xfrm>
            </p:contentPart>
          </mc:Choice>
          <mc:Fallback xmlns="">
            <p:pic>
              <p:nvPicPr>
                <p:cNvPr id="56" name="Freihand 55">
                  <a:extLst>
                    <a:ext uri="{FF2B5EF4-FFF2-40B4-BE49-F238E27FC236}">
                      <a16:creationId xmlns:a16="http://schemas.microsoft.com/office/drawing/2014/main" id="{5149DAAD-801D-4DDB-B171-FC6A50E3C849}"/>
                    </a:ext>
                  </a:extLst>
                </p:cNvPr>
                <p:cNvPicPr/>
                <p:nvPr/>
              </p:nvPicPr>
              <p:blipFill>
                <a:blip r:embed="rId91"/>
                <a:stretch>
                  <a:fillRect/>
                </a:stretch>
              </p:blipFill>
              <p:spPr>
                <a:xfrm>
                  <a:off x="3759699" y="6271028"/>
                  <a:ext cx="204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B2C76C8F-0F05-4B08-9FE0-C5106763D992}"/>
                    </a:ext>
                  </a:extLst>
                </p14:cNvPr>
                <p14:cNvContentPartPr/>
                <p14:nvPr/>
              </p14:nvContentPartPr>
              <p14:xfrm>
                <a:off x="4030059" y="6292268"/>
                <a:ext cx="95400" cy="98640"/>
              </p14:xfrm>
            </p:contentPart>
          </mc:Choice>
          <mc:Fallback xmlns="">
            <p:pic>
              <p:nvPicPr>
                <p:cNvPr id="57" name="Freihand 56">
                  <a:extLst>
                    <a:ext uri="{FF2B5EF4-FFF2-40B4-BE49-F238E27FC236}">
                      <a16:creationId xmlns:a16="http://schemas.microsoft.com/office/drawing/2014/main" id="{B2C76C8F-0F05-4B08-9FE0-C5106763D992}"/>
                    </a:ext>
                  </a:extLst>
                </p:cNvPr>
                <p:cNvPicPr/>
                <p:nvPr/>
              </p:nvPicPr>
              <p:blipFill>
                <a:blip r:embed="rId93"/>
                <a:stretch>
                  <a:fillRect/>
                </a:stretch>
              </p:blipFill>
              <p:spPr>
                <a:xfrm>
                  <a:off x="4025739" y="6287948"/>
                  <a:ext cx="104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60EB4F51-937C-4062-9648-C7F2A2169E5D}"/>
                    </a:ext>
                  </a:extLst>
                </p14:cNvPr>
                <p14:cNvContentPartPr/>
                <p14:nvPr/>
              </p14:nvContentPartPr>
              <p14:xfrm>
                <a:off x="4167219" y="6148268"/>
                <a:ext cx="288360" cy="221760"/>
              </p14:xfrm>
            </p:contentPart>
          </mc:Choice>
          <mc:Fallback xmlns="">
            <p:pic>
              <p:nvPicPr>
                <p:cNvPr id="58" name="Freihand 57">
                  <a:extLst>
                    <a:ext uri="{FF2B5EF4-FFF2-40B4-BE49-F238E27FC236}">
                      <a16:creationId xmlns:a16="http://schemas.microsoft.com/office/drawing/2014/main" id="{60EB4F51-937C-4062-9648-C7F2A2169E5D}"/>
                    </a:ext>
                  </a:extLst>
                </p:cNvPr>
                <p:cNvPicPr/>
                <p:nvPr/>
              </p:nvPicPr>
              <p:blipFill>
                <a:blip r:embed="rId95"/>
                <a:stretch>
                  <a:fillRect/>
                </a:stretch>
              </p:blipFill>
              <p:spPr>
                <a:xfrm>
                  <a:off x="4162899" y="6143948"/>
                  <a:ext cx="297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B88FCC60-3567-4B0E-8A72-88B4B7C96971}"/>
                    </a:ext>
                  </a:extLst>
                </p14:cNvPr>
                <p14:cNvContentPartPr/>
                <p14:nvPr/>
              </p14:nvContentPartPr>
              <p14:xfrm>
                <a:off x="4607499" y="6261668"/>
                <a:ext cx="262800" cy="18000"/>
              </p14:xfrm>
            </p:contentPart>
          </mc:Choice>
          <mc:Fallback xmlns="">
            <p:pic>
              <p:nvPicPr>
                <p:cNvPr id="60" name="Freihand 59">
                  <a:extLst>
                    <a:ext uri="{FF2B5EF4-FFF2-40B4-BE49-F238E27FC236}">
                      <a16:creationId xmlns:a16="http://schemas.microsoft.com/office/drawing/2014/main" id="{B88FCC60-3567-4B0E-8A72-88B4B7C96971}"/>
                    </a:ext>
                  </a:extLst>
                </p:cNvPr>
                <p:cNvPicPr/>
                <p:nvPr/>
              </p:nvPicPr>
              <p:blipFill>
                <a:blip r:embed="rId97"/>
                <a:stretch>
                  <a:fillRect/>
                </a:stretch>
              </p:blipFill>
              <p:spPr>
                <a:xfrm>
                  <a:off x="4603179" y="6257348"/>
                  <a:ext cx="271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9FA95018-54A3-43AB-B047-EF00DA21C3AF}"/>
                    </a:ext>
                  </a:extLst>
                </p14:cNvPr>
                <p14:cNvContentPartPr/>
                <p14:nvPr/>
              </p14:nvContentPartPr>
              <p14:xfrm>
                <a:off x="4793619" y="6208388"/>
                <a:ext cx="222120" cy="189360"/>
              </p14:xfrm>
            </p:contentPart>
          </mc:Choice>
          <mc:Fallback xmlns="">
            <p:pic>
              <p:nvPicPr>
                <p:cNvPr id="61" name="Freihand 60">
                  <a:extLst>
                    <a:ext uri="{FF2B5EF4-FFF2-40B4-BE49-F238E27FC236}">
                      <a16:creationId xmlns:a16="http://schemas.microsoft.com/office/drawing/2014/main" id="{9FA95018-54A3-43AB-B047-EF00DA21C3AF}"/>
                    </a:ext>
                  </a:extLst>
                </p:cNvPr>
                <p:cNvPicPr/>
                <p:nvPr/>
              </p:nvPicPr>
              <p:blipFill>
                <a:blip r:embed="rId99"/>
                <a:stretch>
                  <a:fillRect/>
                </a:stretch>
              </p:blipFill>
              <p:spPr>
                <a:xfrm>
                  <a:off x="4789299" y="6204068"/>
                  <a:ext cx="230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14C9C9C9-85C7-490F-991A-4F970A115CE1}"/>
                    </a:ext>
                  </a:extLst>
                </p14:cNvPr>
                <p14:cNvContentPartPr/>
                <p14:nvPr/>
              </p14:nvContentPartPr>
              <p14:xfrm>
                <a:off x="5165859" y="6142868"/>
                <a:ext cx="187200" cy="146880"/>
              </p14:xfrm>
            </p:contentPart>
          </mc:Choice>
          <mc:Fallback xmlns="">
            <p:pic>
              <p:nvPicPr>
                <p:cNvPr id="63" name="Freihand 62">
                  <a:extLst>
                    <a:ext uri="{FF2B5EF4-FFF2-40B4-BE49-F238E27FC236}">
                      <a16:creationId xmlns:a16="http://schemas.microsoft.com/office/drawing/2014/main" id="{14C9C9C9-85C7-490F-991A-4F970A115CE1}"/>
                    </a:ext>
                  </a:extLst>
                </p:cNvPr>
                <p:cNvPicPr/>
                <p:nvPr/>
              </p:nvPicPr>
              <p:blipFill>
                <a:blip r:embed="rId101"/>
                <a:stretch>
                  <a:fillRect/>
                </a:stretch>
              </p:blipFill>
              <p:spPr>
                <a:xfrm>
                  <a:off x="5161539" y="6138548"/>
                  <a:ext cx="195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0BB3787A-B941-4AA2-89EA-B24062AA584A}"/>
                    </a:ext>
                  </a:extLst>
                </p14:cNvPr>
                <p14:cNvContentPartPr/>
                <p14:nvPr/>
              </p14:nvContentPartPr>
              <p14:xfrm>
                <a:off x="5299779" y="6136748"/>
                <a:ext cx="191160" cy="191160"/>
              </p14:xfrm>
            </p:contentPart>
          </mc:Choice>
          <mc:Fallback xmlns="">
            <p:pic>
              <p:nvPicPr>
                <p:cNvPr id="64" name="Freihand 63">
                  <a:extLst>
                    <a:ext uri="{FF2B5EF4-FFF2-40B4-BE49-F238E27FC236}">
                      <a16:creationId xmlns:a16="http://schemas.microsoft.com/office/drawing/2014/main" id="{0BB3787A-B941-4AA2-89EA-B24062AA584A}"/>
                    </a:ext>
                  </a:extLst>
                </p:cNvPr>
                <p:cNvPicPr/>
                <p:nvPr/>
              </p:nvPicPr>
              <p:blipFill>
                <a:blip r:embed="rId103"/>
                <a:stretch>
                  <a:fillRect/>
                </a:stretch>
              </p:blipFill>
              <p:spPr>
                <a:xfrm>
                  <a:off x="5295459" y="6132428"/>
                  <a:ext cx="199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ADCBA9CD-979E-44C2-ACFF-0148C0233F0D}"/>
                    </a:ext>
                  </a:extLst>
                </p14:cNvPr>
                <p14:cNvContentPartPr/>
                <p14:nvPr/>
              </p14:nvContentPartPr>
              <p14:xfrm>
                <a:off x="5493459" y="6157628"/>
                <a:ext cx="168120" cy="79560"/>
              </p14:xfrm>
            </p:contentPart>
          </mc:Choice>
          <mc:Fallback xmlns="">
            <p:pic>
              <p:nvPicPr>
                <p:cNvPr id="65" name="Freihand 64">
                  <a:extLst>
                    <a:ext uri="{FF2B5EF4-FFF2-40B4-BE49-F238E27FC236}">
                      <a16:creationId xmlns:a16="http://schemas.microsoft.com/office/drawing/2014/main" id="{ADCBA9CD-979E-44C2-ACFF-0148C0233F0D}"/>
                    </a:ext>
                  </a:extLst>
                </p:cNvPr>
                <p:cNvPicPr/>
                <p:nvPr/>
              </p:nvPicPr>
              <p:blipFill>
                <a:blip r:embed="rId105"/>
                <a:stretch>
                  <a:fillRect/>
                </a:stretch>
              </p:blipFill>
              <p:spPr>
                <a:xfrm>
                  <a:off x="5489139" y="6153308"/>
                  <a:ext cx="176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52A454E1-D4C5-4735-8985-E097C3992B3B}"/>
                    </a:ext>
                  </a:extLst>
                </p14:cNvPr>
                <p14:cNvContentPartPr/>
                <p14:nvPr/>
              </p14:nvContentPartPr>
              <p14:xfrm>
                <a:off x="5634939" y="6115508"/>
                <a:ext cx="412920" cy="264600"/>
              </p14:xfrm>
            </p:contentPart>
          </mc:Choice>
          <mc:Fallback xmlns="">
            <p:pic>
              <p:nvPicPr>
                <p:cNvPr id="66" name="Freihand 65">
                  <a:extLst>
                    <a:ext uri="{FF2B5EF4-FFF2-40B4-BE49-F238E27FC236}">
                      <a16:creationId xmlns:a16="http://schemas.microsoft.com/office/drawing/2014/main" id="{52A454E1-D4C5-4735-8985-E097C3992B3B}"/>
                    </a:ext>
                  </a:extLst>
                </p:cNvPr>
                <p:cNvPicPr/>
                <p:nvPr/>
              </p:nvPicPr>
              <p:blipFill>
                <a:blip r:embed="rId107"/>
                <a:stretch>
                  <a:fillRect/>
                </a:stretch>
              </p:blipFill>
              <p:spPr>
                <a:xfrm>
                  <a:off x="5630619" y="6111188"/>
                  <a:ext cx="4215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DDB2AA4B-3EDD-4E95-9FE1-4228618BE4EA}"/>
                    </a:ext>
                  </a:extLst>
                </p14:cNvPr>
                <p14:cNvContentPartPr/>
                <p14:nvPr/>
              </p14:nvContentPartPr>
              <p14:xfrm>
                <a:off x="6064779" y="6137108"/>
                <a:ext cx="132120" cy="114120"/>
              </p14:xfrm>
            </p:contentPart>
          </mc:Choice>
          <mc:Fallback xmlns="">
            <p:pic>
              <p:nvPicPr>
                <p:cNvPr id="67" name="Freihand 66">
                  <a:extLst>
                    <a:ext uri="{FF2B5EF4-FFF2-40B4-BE49-F238E27FC236}">
                      <a16:creationId xmlns:a16="http://schemas.microsoft.com/office/drawing/2014/main" id="{DDB2AA4B-3EDD-4E95-9FE1-4228618BE4EA}"/>
                    </a:ext>
                  </a:extLst>
                </p:cNvPr>
                <p:cNvPicPr/>
                <p:nvPr/>
              </p:nvPicPr>
              <p:blipFill>
                <a:blip r:embed="rId109"/>
                <a:stretch>
                  <a:fillRect/>
                </a:stretch>
              </p:blipFill>
              <p:spPr>
                <a:xfrm>
                  <a:off x="6060459" y="6132788"/>
                  <a:ext cx="140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94BBB6DC-A425-4FC8-8DE8-79C32A1D46E6}"/>
                    </a:ext>
                  </a:extLst>
                </p14:cNvPr>
                <p14:cNvContentPartPr/>
                <p14:nvPr/>
              </p14:nvContentPartPr>
              <p14:xfrm>
                <a:off x="6389499" y="6005708"/>
                <a:ext cx="203040" cy="194760"/>
              </p14:xfrm>
            </p:contentPart>
          </mc:Choice>
          <mc:Fallback xmlns="">
            <p:pic>
              <p:nvPicPr>
                <p:cNvPr id="68" name="Freihand 67">
                  <a:extLst>
                    <a:ext uri="{FF2B5EF4-FFF2-40B4-BE49-F238E27FC236}">
                      <a16:creationId xmlns:a16="http://schemas.microsoft.com/office/drawing/2014/main" id="{94BBB6DC-A425-4FC8-8DE8-79C32A1D46E6}"/>
                    </a:ext>
                  </a:extLst>
                </p:cNvPr>
                <p:cNvPicPr/>
                <p:nvPr/>
              </p:nvPicPr>
              <p:blipFill>
                <a:blip r:embed="rId111"/>
                <a:stretch>
                  <a:fillRect/>
                </a:stretch>
              </p:blipFill>
              <p:spPr>
                <a:xfrm>
                  <a:off x="6385179" y="6001388"/>
                  <a:ext cx="211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C1862C4D-B478-4BB8-8C18-73B9C898914F}"/>
                    </a:ext>
                  </a:extLst>
                </p14:cNvPr>
                <p14:cNvContentPartPr/>
                <p14:nvPr/>
              </p14:nvContentPartPr>
              <p14:xfrm>
                <a:off x="6518379" y="6082388"/>
                <a:ext cx="281880" cy="105120"/>
              </p14:xfrm>
            </p:contentPart>
          </mc:Choice>
          <mc:Fallback xmlns="">
            <p:pic>
              <p:nvPicPr>
                <p:cNvPr id="69" name="Freihand 68">
                  <a:extLst>
                    <a:ext uri="{FF2B5EF4-FFF2-40B4-BE49-F238E27FC236}">
                      <a16:creationId xmlns:a16="http://schemas.microsoft.com/office/drawing/2014/main" id="{C1862C4D-B478-4BB8-8C18-73B9C898914F}"/>
                    </a:ext>
                  </a:extLst>
                </p:cNvPr>
                <p:cNvPicPr/>
                <p:nvPr/>
              </p:nvPicPr>
              <p:blipFill>
                <a:blip r:embed="rId113"/>
                <a:stretch>
                  <a:fillRect/>
                </a:stretch>
              </p:blipFill>
              <p:spPr>
                <a:xfrm>
                  <a:off x="6514059" y="6078068"/>
                  <a:ext cx="290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B9B8C7C6-2B2B-4EB2-9586-76A2FF40C3AF}"/>
                    </a:ext>
                  </a:extLst>
                </p14:cNvPr>
                <p14:cNvContentPartPr/>
                <p14:nvPr/>
              </p14:nvContentPartPr>
              <p14:xfrm>
                <a:off x="6794859" y="5983748"/>
                <a:ext cx="40680" cy="95040"/>
              </p14:xfrm>
            </p:contentPart>
          </mc:Choice>
          <mc:Fallback xmlns="">
            <p:pic>
              <p:nvPicPr>
                <p:cNvPr id="70" name="Freihand 69">
                  <a:extLst>
                    <a:ext uri="{FF2B5EF4-FFF2-40B4-BE49-F238E27FC236}">
                      <a16:creationId xmlns:a16="http://schemas.microsoft.com/office/drawing/2014/main" id="{B9B8C7C6-2B2B-4EB2-9586-76A2FF40C3AF}"/>
                    </a:ext>
                  </a:extLst>
                </p:cNvPr>
                <p:cNvPicPr/>
                <p:nvPr/>
              </p:nvPicPr>
              <p:blipFill>
                <a:blip r:embed="rId115"/>
                <a:stretch>
                  <a:fillRect/>
                </a:stretch>
              </p:blipFill>
              <p:spPr>
                <a:xfrm>
                  <a:off x="6790539" y="5979428"/>
                  <a:ext cx="49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14CC6C0C-0884-4E3C-992B-B6DAA6A77828}"/>
                    </a:ext>
                  </a:extLst>
                </p14:cNvPr>
                <p14:cNvContentPartPr/>
                <p14:nvPr/>
              </p14:nvContentPartPr>
              <p14:xfrm>
                <a:off x="6835179" y="6068708"/>
                <a:ext cx="138240" cy="93240"/>
              </p14:xfrm>
            </p:contentPart>
          </mc:Choice>
          <mc:Fallback xmlns="">
            <p:pic>
              <p:nvPicPr>
                <p:cNvPr id="71" name="Freihand 70">
                  <a:extLst>
                    <a:ext uri="{FF2B5EF4-FFF2-40B4-BE49-F238E27FC236}">
                      <a16:creationId xmlns:a16="http://schemas.microsoft.com/office/drawing/2014/main" id="{14CC6C0C-0884-4E3C-992B-B6DAA6A77828}"/>
                    </a:ext>
                  </a:extLst>
                </p:cNvPr>
                <p:cNvPicPr/>
                <p:nvPr/>
              </p:nvPicPr>
              <p:blipFill>
                <a:blip r:embed="rId117"/>
                <a:stretch>
                  <a:fillRect/>
                </a:stretch>
              </p:blipFill>
              <p:spPr>
                <a:xfrm>
                  <a:off x="6830859" y="6064388"/>
                  <a:ext cx="146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1DA6CEE5-CCAF-4369-89C2-A46BE8549996}"/>
                    </a:ext>
                  </a:extLst>
                </p14:cNvPr>
                <p14:cNvContentPartPr/>
                <p14:nvPr/>
              </p14:nvContentPartPr>
              <p14:xfrm>
                <a:off x="7018419" y="5935868"/>
                <a:ext cx="141120" cy="234720"/>
              </p14:xfrm>
            </p:contentPart>
          </mc:Choice>
          <mc:Fallback xmlns="">
            <p:pic>
              <p:nvPicPr>
                <p:cNvPr id="72" name="Freihand 71">
                  <a:extLst>
                    <a:ext uri="{FF2B5EF4-FFF2-40B4-BE49-F238E27FC236}">
                      <a16:creationId xmlns:a16="http://schemas.microsoft.com/office/drawing/2014/main" id="{1DA6CEE5-CCAF-4369-89C2-A46BE8549996}"/>
                    </a:ext>
                  </a:extLst>
                </p:cNvPr>
                <p:cNvPicPr/>
                <p:nvPr/>
              </p:nvPicPr>
              <p:blipFill>
                <a:blip r:embed="rId119"/>
                <a:stretch>
                  <a:fillRect/>
                </a:stretch>
              </p:blipFill>
              <p:spPr>
                <a:xfrm>
                  <a:off x="7014099" y="5931548"/>
                  <a:ext cx="1497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A6F5815E-645B-4D7B-9072-275363108F5B}"/>
                    </a:ext>
                  </a:extLst>
                </p14:cNvPr>
                <p14:cNvContentPartPr/>
                <p14:nvPr/>
              </p14:nvContentPartPr>
              <p14:xfrm>
                <a:off x="7173579" y="5986268"/>
                <a:ext cx="46800" cy="147960"/>
              </p14:xfrm>
            </p:contentPart>
          </mc:Choice>
          <mc:Fallback xmlns="">
            <p:pic>
              <p:nvPicPr>
                <p:cNvPr id="73" name="Freihand 72">
                  <a:extLst>
                    <a:ext uri="{FF2B5EF4-FFF2-40B4-BE49-F238E27FC236}">
                      <a16:creationId xmlns:a16="http://schemas.microsoft.com/office/drawing/2014/main" id="{A6F5815E-645B-4D7B-9072-275363108F5B}"/>
                    </a:ext>
                  </a:extLst>
                </p:cNvPr>
                <p:cNvPicPr/>
                <p:nvPr/>
              </p:nvPicPr>
              <p:blipFill>
                <a:blip r:embed="rId121"/>
                <a:stretch>
                  <a:fillRect/>
                </a:stretch>
              </p:blipFill>
              <p:spPr>
                <a:xfrm>
                  <a:off x="7169259" y="5981948"/>
                  <a:ext cx="55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DE2C50B5-A434-45CE-82C5-BBFEC5D95C39}"/>
                    </a:ext>
                  </a:extLst>
                </p14:cNvPr>
                <p14:cNvContentPartPr/>
                <p14:nvPr/>
              </p14:nvContentPartPr>
              <p14:xfrm>
                <a:off x="7234779" y="6053948"/>
                <a:ext cx="140760" cy="86040"/>
              </p14:xfrm>
            </p:contentPart>
          </mc:Choice>
          <mc:Fallback xmlns="">
            <p:pic>
              <p:nvPicPr>
                <p:cNvPr id="74" name="Freihand 73">
                  <a:extLst>
                    <a:ext uri="{FF2B5EF4-FFF2-40B4-BE49-F238E27FC236}">
                      <a16:creationId xmlns:a16="http://schemas.microsoft.com/office/drawing/2014/main" id="{DE2C50B5-A434-45CE-82C5-BBFEC5D95C39}"/>
                    </a:ext>
                  </a:extLst>
                </p:cNvPr>
                <p:cNvPicPr/>
                <p:nvPr/>
              </p:nvPicPr>
              <p:blipFill>
                <a:blip r:embed="rId123"/>
                <a:stretch>
                  <a:fillRect/>
                </a:stretch>
              </p:blipFill>
              <p:spPr>
                <a:xfrm>
                  <a:off x="7230459" y="6049628"/>
                  <a:ext cx="149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2462B89F-0544-4B29-AA90-3C9CF3C49CED}"/>
                    </a:ext>
                  </a:extLst>
                </p14:cNvPr>
                <p14:cNvContentPartPr/>
                <p14:nvPr/>
              </p14:nvContentPartPr>
              <p14:xfrm>
                <a:off x="7501899" y="5916428"/>
                <a:ext cx="98640" cy="219240"/>
              </p14:xfrm>
            </p:contentPart>
          </mc:Choice>
          <mc:Fallback xmlns="">
            <p:pic>
              <p:nvPicPr>
                <p:cNvPr id="75" name="Freihand 74">
                  <a:extLst>
                    <a:ext uri="{FF2B5EF4-FFF2-40B4-BE49-F238E27FC236}">
                      <a16:creationId xmlns:a16="http://schemas.microsoft.com/office/drawing/2014/main" id="{2462B89F-0544-4B29-AA90-3C9CF3C49CED}"/>
                    </a:ext>
                  </a:extLst>
                </p:cNvPr>
                <p:cNvPicPr/>
                <p:nvPr/>
              </p:nvPicPr>
              <p:blipFill>
                <a:blip r:embed="rId125"/>
                <a:stretch>
                  <a:fillRect/>
                </a:stretch>
              </p:blipFill>
              <p:spPr>
                <a:xfrm>
                  <a:off x="7497579" y="5912108"/>
                  <a:ext cx="107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C4A4B372-7EF9-4082-A950-133CF6AE0196}"/>
                    </a:ext>
                  </a:extLst>
                </p14:cNvPr>
                <p14:cNvContentPartPr/>
                <p14:nvPr/>
              </p14:nvContentPartPr>
              <p14:xfrm>
                <a:off x="7643379" y="5993828"/>
                <a:ext cx="140760" cy="123840"/>
              </p14:xfrm>
            </p:contentPart>
          </mc:Choice>
          <mc:Fallback xmlns="">
            <p:pic>
              <p:nvPicPr>
                <p:cNvPr id="76" name="Freihand 75">
                  <a:extLst>
                    <a:ext uri="{FF2B5EF4-FFF2-40B4-BE49-F238E27FC236}">
                      <a16:creationId xmlns:a16="http://schemas.microsoft.com/office/drawing/2014/main" id="{C4A4B372-7EF9-4082-A950-133CF6AE0196}"/>
                    </a:ext>
                  </a:extLst>
                </p:cNvPr>
                <p:cNvPicPr/>
                <p:nvPr/>
              </p:nvPicPr>
              <p:blipFill>
                <a:blip r:embed="rId127"/>
                <a:stretch>
                  <a:fillRect/>
                </a:stretch>
              </p:blipFill>
              <p:spPr>
                <a:xfrm>
                  <a:off x="7639059" y="5989508"/>
                  <a:ext cx="149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AB8752E6-B823-4EC7-B4B4-9DDA51B2CE7B}"/>
                    </a:ext>
                  </a:extLst>
                </p14:cNvPr>
                <p14:cNvContentPartPr/>
                <p14:nvPr/>
              </p14:nvContentPartPr>
              <p14:xfrm>
                <a:off x="7788819" y="5903108"/>
                <a:ext cx="247680" cy="338040"/>
              </p14:xfrm>
            </p:contentPart>
          </mc:Choice>
          <mc:Fallback xmlns="">
            <p:pic>
              <p:nvPicPr>
                <p:cNvPr id="77" name="Freihand 76">
                  <a:extLst>
                    <a:ext uri="{FF2B5EF4-FFF2-40B4-BE49-F238E27FC236}">
                      <a16:creationId xmlns:a16="http://schemas.microsoft.com/office/drawing/2014/main" id="{AB8752E6-B823-4EC7-B4B4-9DDA51B2CE7B}"/>
                    </a:ext>
                  </a:extLst>
                </p:cNvPr>
                <p:cNvPicPr/>
                <p:nvPr/>
              </p:nvPicPr>
              <p:blipFill>
                <a:blip r:embed="rId129"/>
                <a:stretch>
                  <a:fillRect/>
                </a:stretch>
              </p:blipFill>
              <p:spPr>
                <a:xfrm>
                  <a:off x="7784499" y="5898788"/>
                  <a:ext cx="2563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98CEA978-B7C5-4A4C-8196-3DDBF6D8B783}"/>
                    </a:ext>
                  </a:extLst>
                </p14:cNvPr>
                <p14:cNvContentPartPr/>
                <p14:nvPr/>
              </p14:nvContentPartPr>
              <p14:xfrm>
                <a:off x="8084379" y="6070508"/>
                <a:ext cx="360" cy="360"/>
              </p14:xfrm>
            </p:contentPart>
          </mc:Choice>
          <mc:Fallback xmlns="">
            <p:pic>
              <p:nvPicPr>
                <p:cNvPr id="78" name="Freihand 77">
                  <a:extLst>
                    <a:ext uri="{FF2B5EF4-FFF2-40B4-BE49-F238E27FC236}">
                      <a16:creationId xmlns:a16="http://schemas.microsoft.com/office/drawing/2014/main" id="{98CEA978-B7C5-4A4C-8196-3DDBF6D8B783}"/>
                    </a:ext>
                  </a:extLst>
                </p:cNvPr>
                <p:cNvPicPr/>
                <p:nvPr/>
              </p:nvPicPr>
              <p:blipFill>
                <a:blip r:embed="rId131"/>
                <a:stretch>
                  <a:fillRect/>
                </a:stretch>
              </p:blipFill>
              <p:spPr>
                <a:xfrm>
                  <a:off x="8080059" y="60661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5D00F275-D1DD-453D-AB3A-3C83C9DD3C5A}"/>
                    </a:ext>
                  </a:extLst>
                </p14:cNvPr>
                <p14:cNvContentPartPr/>
                <p14:nvPr/>
              </p14:nvContentPartPr>
              <p14:xfrm>
                <a:off x="7610619" y="6287948"/>
                <a:ext cx="111600" cy="101520"/>
              </p14:xfrm>
            </p:contentPart>
          </mc:Choice>
          <mc:Fallback xmlns="">
            <p:pic>
              <p:nvPicPr>
                <p:cNvPr id="81" name="Freihand 80">
                  <a:extLst>
                    <a:ext uri="{FF2B5EF4-FFF2-40B4-BE49-F238E27FC236}">
                      <a16:creationId xmlns:a16="http://schemas.microsoft.com/office/drawing/2014/main" id="{5D00F275-D1DD-453D-AB3A-3C83C9DD3C5A}"/>
                    </a:ext>
                  </a:extLst>
                </p:cNvPr>
                <p:cNvPicPr/>
                <p:nvPr/>
              </p:nvPicPr>
              <p:blipFill>
                <a:blip r:embed="rId133"/>
                <a:stretch>
                  <a:fillRect/>
                </a:stretch>
              </p:blipFill>
              <p:spPr>
                <a:xfrm>
                  <a:off x="7606299" y="6283628"/>
                  <a:ext cx="120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B3BD15FB-468B-4095-A949-DAA0C05997BE}"/>
                    </a:ext>
                  </a:extLst>
                </p14:cNvPr>
                <p14:cNvContentPartPr/>
                <p14:nvPr/>
              </p14:nvContentPartPr>
              <p14:xfrm>
                <a:off x="7735899" y="6340868"/>
                <a:ext cx="52560" cy="36000"/>
              </p14:xfrm>
            </p:contentPart>
          </mc:Choice>
          <mc:Fallback xmlns="">
            <p:pic>
              <p:nvPicPr>
                <p:cNvPr id="82" name="Freihand 81">
                  <a:extLst>
                    <a:ext uri="{FF2B5EF4-FFF2-40B4-BE49-F238E27FC236}">
                      <a16:creationId xmlns:a16="http://schemas.microsoft.com/office/drawing/2014/main" id="{B3BD15FB-468B-4095-A949-DAA0C05997BE}"/>
                    </a:ext>
                  </a:extLst>
                </p:cNvPr>
                <p:cNvPicPr/>
                <p:nvPr/>
              </p:nvPicPr>
              <p:blipFill>
                <a:blip r:embed="rId135"/>
                <a:stretch>
                  <a:fillRect/>
                </a:stretch>
              </p:blipFill>
              <p:spPr>
                <a:xfrm>
                  <a:off x="7731579" y="6336548"/>
                  <a:ext cx="61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3C759158-4AD7-4E89-91EF-4B7BDB28D8C2}"/>
                    </a:ext>
                  </a:extLst>
                </p14:cNvPr>
                <p14:cNvContentPartPr/>
                <p14:nvPr/>
              </p14:nvContentPartPr>
              <p14:xfrm>
                <a:off x="7774419" y="6350228"/>
                <a:ext cx="116280" cy="132480"/>
              </p14:xfrm>
            </p:contentPart>
          </mc:Choice>
          <mc:Fallback xmlns="">
            <p:pic>
              <p:nvPicPr>
                <p:cNvPr id="83" name="Freihand 82">
                  <a:extLst>
                    <a:ext uri="{FF2B5EF4-FFF2-40B4-BE49-F238E27FC236}">
                      <a16:creationId xmlns:a16="http://schemas.microsoft.com/office/drawing/2014/main" id="{3C759158-4AD7-4E89-91EF-4B7BDB28D8C2}"/>
                    </a:ext>
                  </a:extLst>
                </p:cNvPr>
                <p:cNvPicPr/>
                <p:nvPr/>
              </p:nvPicPr>
              <p:blipFill>
                <a:blip r:embed="rId137"/>
                <a:stretch>
                  <a:fillRect/>
                </a:stretch>
              </p:blipFill>
              <p:spPr>
                <a:xfrm>
                  <a:off x="7770099" y="6345908"/>
                  <a:ext cx="124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3E71272C-CA00-4917-8ACB-57AB0F3E8B9E}"/>
                    </a:ext>
                  </a:extLst>
                </p14:cNvPr>
                <p14:cNvContentPartPr/>
                <p14:nvPr/>
              </p14:nvContentPartPr>
              <p14:xfrm>
                <a:off x="8015259" y="6296948"/>
                <a:ext cx="79920" cy="95400"/>
              </p14:xfrm>
            </p:contentPart>
          </mc:Choice>
          <mc:Fallback xmlns="">
            <p:pic>
              <p:nvPicPr>
                <p:cNvPr id="84" name="Freihand 83">
                  <a:extLst>
                    <a:ext uri="{FF2B5EF4-FFF2-40B4-BE49-F238E27FC236}">
                      <a16:creationId xmlns:a16="http://schemas.microsoft.com/office/drawing/2014/main" id="{3E71272C-CA00-4917-8ACB-57AB0F3E8B9E}"/>
                    </a:ext>
                  </a:extLst>
                </p:cNvPr>
                <p:cNvPicPr/>
                <p:nvPr/>
              </p:nvPicPr>
              <p:blipFill>
                <a:blip r:embed="rId139"/>
                <a:stretch>
                  <a:fillRect/>
                </a:stretch>
              </p:blipFill>
              <p:spPr>
                <a:xfrm>
                  <a:off x="8010939" y="6292628"/>
                  <a:ext cx="88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39FF72E6-4DC8-4D2C-91EE-F7DC5F34CB76}"/>
                    </a:ext>
                  </a:extLst>
                </p14:cNvPr>
                <p14:cNvContentPartPr/>
                <p14:nvPr/>
              </p14:nvContentPartPr>
              <p14:xfrm>
                <a:off x="8077539" y="6205148"/>
                <a:ext cx="19440" cy="19080"/>
              </p14:xfrm>
            </p:contentPart>
          </mc:Choice>
          <mc:Fallback xmlns="">
            <p:pic>
              <p:nvPicPr>
                <p:cNvPr id="85" name="Freihand 84">
                  <a:extLst>
                    <a:ext uri="{FF2B5EF4-FFF2-40B4-BE49-F238E27FC236}">
                      <a16:creationId xmlns:a16="http://schemas.microsoft.com/office/drawing/2014/main" id="{39FF72E6-4DC8-4D2C-91EE-F7DC5F34CB76}"/>
                    </a:ext>
                  </a:extLst>
                </p:cNvPr>
                <p:cNvPicPr/>
                <p:nvPr/>
              </p:nvPicPr>
              <p:blipFill>
                <a:blip r:embed="rId141"/>
                <a:stretch>
                  <a:fillRect/>
                </a:stretch>
              </p:blipFill>
              <p:spPr>
                <a:xfrm>
                  <a:off x="8073219" y="6200828"/>
                  <a:ext cx="28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622999E0-1AE8-4E42-BD4F-423E8101B3B2}"/>
                    </a:ext>
                  </a:extLst>
                </p14:cNvPr>
                <p14:cNvContentPartPr/>
                <p14:nvPr/>
              </p14:nvContentPartPr>
              <p14:xfrm>
                <a:off x="8096979" y="6278588"/>
                <a:ext cx="78480" cy="171720"/>
              </p14:xfrm>
            </p:contentPart>
          </mc:Choice>
          <mc:Fallback xmlns="">
            <p:pic>
              <p:nvPicPr>
                <p:cNvPr id="86" name="Freihand 85">
                  <a:extLst>
                    <a:ext uri="{FF2B5EF4-FFF2-40B4-BE49-F238E27FC236}">
                      <a16:creationId xmlns:a16="http://schemas.microsoft.com/office/drawing/2014/main" id="{622999E0-1AE8-4E42-BD4F-423E8101B3B2}"/>
                    </a:ext>
                  </a:extLst>
                </p:cNvPr>
                <p:cNvPicPr/>
                <p:nvPr/>
              </p:nvPicPr>
              <p:blipFill>
                <a:blip r:embed="rId143"/>
                <a:stretch>
                  <a:fillRect/>
                </a:stretch>
              </p:blipFill>
              <p:spPr>
                <a:xfrm>
                  <a:off x="8092659" y="6274268"/>
                  <a:ext cx="87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E4B8831D-D919-41FD-B01D-882AD63D4A9C}"/>
                    </a:ext>
                  </a:extLst>
                </p14:cNvPr>
                <p14:cNvContentPartPr/>
                <p14:nvPr/>
              </p14:nvContentPartPr>
              <p14:xfrm>
                <a:off x="8164659" y="5916788"/>
                <a:ext cx="274320" cy="684720"/>
              </p14:xfrm>
            </p:contentPart>
          </mc:Choice>
          <mc:Fallback xmlns="">
            <p:pic>
              <p:nvPicPr>
                <p:cNvPr id="88" name="Freihand 87">
                  <a:extLst>
                    <a:ext uri="{FF2B5EF4-FFF2-40B4-BE49-F238E27FC236}">
                      <a16:creationId xmlns:a16="http://schemas.microsoft.com/office/drawing/2014/main" id="{E4B8831D-D919-41FD-B01D-882AD63D4A9C}"/>
                    </a:ext>
                  </a:extLst>
                </p:cNvPr>
                <p:cNvPicPr/>
                <p:nvPr/>
              </p:nvPicPr>
              <p:blipFill>
                <a:blip r:embed="rId145"/>
                <a:stretch>
                  <a:fillRect/>
                </a:stretch>
              </p:blipFill>
              <p:spPr>
                <a:xfrm>
                  <a:off x="8160339" y="5912468"/>
                  <a:ext cx="28296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0F616DC9-E019-41AC-B8AB-FA6237C5E825}"/>
                    </a:ext>
                  </a:extLst>
                </p14:cNvPr>
                <p14:cNvContentPartPr/>
                <p14:nvPr/>
              </p14:nvContentPartPr>
              <p14:xfrm>
                <a:off x="3231939" y="6611228"/>
                <a:ext cx="289080" cy="87840"/>
              </p14:xfrm>
            </p:contentPart>
          </mc:Choice>
          <mc:Fallback xmlns="">
            <p:pic>
              <p:nvPicPr>
                <p:cNvPr id="90" name="Freihand 89">
                  <a:extLst>
                    <a:ext uri="{FF2B5EF4-FFF2-40B4-BE49-F238E27FC236}">
                      <a16:creationId xmlns:a16="http://schemas.microsoft.com/office/drawing/2014/main" id="{0F616DC9-E019-41AC-B8AB-FA6237C5E825}"/>
                    </a:ext>
                  </a:extLst>
                </p:cNvPr>
                <p:cNvPicPr/>
                <p:nvPr/>
              </p:nvPicPr>
              <p:blipFill>
                <a:blip r:embed="rId147"/>
                <a:stretch>
                  <a:fillRect/>
                </a:stretch>
              </p:blipFill>
              <p:spPr>
                <a:xfrm>
                  <a:off x="3227619" y="6606908"/>
                  <a:ext cx="297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6681BD12-A46B-49BB-A940-AD0B3C2A2395}"/>
                    </a:ext>
                  </a:extLst>
                </p14:cNvPr>
                <p14:cNvContentPartPr/>
                <p14:nvPr/>
              </p14:nvContentPartPr>
              <p14:xfrm>
                <a:off x="3518859" y="6548228"/>
                <a:ext cx="93960" cy="162720"/>
              </p14:xfrm>
            </p:contentPart>
          </mc:Choice>
          <mc:Fallback xmlns="">
            <p:pic>
              <p:nvPicPr>
                <p:cNvPr id="91" name="Freihand 90">
                  <a:extLst>
                    <a:ext uri="{FF2B5EF4-FFF2-40B4-BE49-F238E27FC236}">
                      <a16:creationId xmlns:a16="http://schemas.microsoft.com/office/drawing/2014/main" id="{6681BD12-A46B-49BB-A940-AD0B3C2A2395}"/>
                    </a:ext>
                  </a:extLst>
                </p:cNvPr>
                <p:cNvPicPr/>
                <p:nvPr/>
              </p:nvPicPr>
              <p:blipFill>
                <a:blip r:embed="rId149"/>
                <a:stretch>
                  <a:fillRect/>
                </a:stretch>
              </p:blipFill>
              <p:spPr>
                <a:xfrm>
                  <a:off x="3514539" y="6543908"/>
                  <a:ext cx="102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C5BE7635-4B45-4497-B2E9-A05188707426}"/>
                    </a:ext>
                  </a:extLst>
                </p14:cNvPr>
                <p14:cNvContentPartPr/>
                <p14:nvPr/>
              </p14:nvContentPartPr>
              <p14:xfrm>
                <a:off x="3714699" y="6533468"/>
                <a:ext cx="130320" cy="181440"/>
              </p14:xfrm>
            </p:contentPart>
          </mc:Choice>
          <mc:Fallback xmlns="">
            <p:pic>
              <p:nvPicPr>
                <p:cNvPr id="92" name="Freihand 91">
                  <a:extLst>
                    <a:ext uri="{FF2B5EF4-FFF2-40B4-BE49-F238E27FC236}">
                      <a16:creationId xmlns:a16="http://schemas.microsoft.com/office/drawing/2014/main" id="{C5BE7635-4B45-4497-B2E9-A05188707426}"/>
                    </a:ext>
                  </a:extLst>
                </p:cNvPr>
                <p:cNvPicPr/>
                <p:nvPr/>
              </p:nvPicPr>
              <p:blipFill>
                <a:blip r:embed="rId151"/>
                <a:stretch>
                  <a:fillRect/>
                </a:stretch>
              </p:blipFill>
              <p:spPr>
                <a:xfrm>
                  <a:off x="3710379" y="6529148"/>
                  <a:ext cx="138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754FE39B-2380-4124-9E30-B046C237D8D6}"/>
                    </a:ext>
                  </a:extLst>
                </p14:cNvPr>
                <p14:cNvContentPartPr/>
                <p14:nvPr/>
              </p14:nvContentPartPr>
              <p14:xfrm>
                <a:off x="3840699" y="6514748"/>
                <a:ext cx="190080" cy="167400"/>
              </p14:xfrm>
            </p:contentPart>
          </mc:Choice>
          <mc:Fallback xmlns="">
            <p:pic>
              <p:nvPicPr>
                <p:cNvPr id="93" name="Freihand 92">
                  <a:extLst>
                    <a:ext uri="{FF2B5EF4-FFF2-40B4-BE49-F238E27FC236}">
                      <a16:creationId xmlns:a16="http://schemas.microsoft.com/office/drawing/2014/main" id="{754FE39B-2380-4124-9E30-B046C237D8D6}"/>
                    </a:ext>
                  </a:extLst>
                </p:cNvPr>
                <p:cNvPicPr/>
                <p:nvPr/>
              </p:nvPicPr>
              <p:blipFill>
                <a:blip r:embed="rId153"/>
                <a:stretch>
                  <a:fillRect/>
                </a:stretch>
              </p:blipFill>
              <p:spPr>
                <a:xfrm>
                  <a:off x="3836379" y="6510428"/>
                  <a:ext cx="198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3CAE65C8-3A17-43A4-AFAB-B6700C4CF481}"/>
                    </a:ext>
                  </a:extLst>
                </p14:cNvPr>
                <p14:cNvContentPartPr/>
                <p14:nvPr/>
              </p14:nvContentPartPr>
              <p14:xfrm>
                <a:off x="3976059" y="6434108"/>
                <a:ext cx="197640" cy="251640"/>
              </p14:xfrm>
            </p:contentPart>
          </mc:Choice>
          <mc:Fallback xmlns="">
            <p:pic>
              <p:nvPicPr>
                <p:cNvPr id="94" name="Freihand 93">
                  <a:extLst>
                    <a:ext uri="{FF2B5EF4-FFF2-40B4-BE49-F238E27FC236}">
                      <a16:creationId xmlns:a16="http://schemas.microsoft.com/office/drawing/2014/main" id="{3CAE65C8-3A17-43A4-AFAB-B6700C4CF481}"/>
                    </a:ext>
                  </a:extLst>
                </p:cNvPr>
                <p:cNvPicPr/>
                <p:nvPr/>
              </p:nvPicPr>
              <p:blipFill>
                <a:blip r:embed="rId155"/>
                <a:stretch>
                  <a:fillRect/>
                </a:stretch>
              </p:blipFill>
              <p:spPr>
                <a:xfrm>
                  <a:off x="3971739" y="6429788"/>
                  <a:ext cx="206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12708F7E-C07C-44C8-9BAB-359493EDD1B4}"/>
                    </a:ext>
                  </a:extLst>
                </p14:cNvPr>
                <p14:cNvContentPartPr/>
                <p14:nvPr/>
              </p14:nvContentPartPr>
              <p14:xfrm>
                <a:off x="3894699" y="6501068"/>
                <a:ext cx="188280" cy="20880"/>
              </p14:xfrm>
            </p:contentPart>
          </mc:Choice>
          <mc:Fallback xmlns="">
            <p:pic>
              <p:nvPicPr>
                <p:cNvPr id="95" name="Freihand 94">
                  <a:extLst>
                    <a:ext uri="{FF2B5EF4-FFF2-40B4-BE49-F238E27FC236}">
                      <a16:creationId xmlns:a16="http://schemas.microsoft.com/office/drawing/2014/main" id="{12708F7E-C07C-44C8-9BAB-359493EDD1B4}"/>
                    </a:ext>
                  </a:extLst>
                </p:cNvPr>
                <p:cNvPicPr/>
                <p:nvPr/>
              </p:nvPicPr>
              <p:blipFill>
                <a:blip r:embed="rId157"/>
                <a:stretch>
                  <a:fillRect/>
                </a:stretch>
              </p:blipFill>
              <p:spPr>
                <a:xfrm>
                  <a:off x="3890379" y="6496748"/>
                  <a:ext cx="196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D3555641-11DC-4D94-97AB-00464F3474CD}"/>
                    </a:ext>
                  </a:extLst>
                </p14:cNvPr>
                <p14:cNvContentPartPr/>
                <p14:nvPr/>
              </p14:nvContentPartPr>
              <p14:xfrm>
                <a:off x="4144899" y="6512588"/>
                <a:ext cx="240480" cy="101160"/>
              </p14:xfrm>
            </p:contentPart>
          </mc:Choice>
          <mc:Fallback xmlns="">
            <p:pic>
              <p:nvPicPr>
                <p:cNvPr id="96" name="Freihand 95">
                  <a:extLst>
                    <a:ext uri="{FF2B5EF4-FFF2-40B4-BE49-F238E27FC236}">
                      <a16:creationId xmlns:a16="http://schemas.microsoft.com/office/drawing/2014/main" id="{D3555641-11DC-4D94-97AB-00464F3474CD}"/>
                    </a:ext>
                  </a:extLst>
                </p:cNvPr>
                <p:cNvPicPr/>
                <p:nvPr/>
              </p:nvPicPr>
              <p:blipFill>
                <a:blip r:embed="rId159"/>
                <a:stretch>
                  <a:fillRect/>
                </a:stretch>
              </p:blipFill>
              <p:spPr>
                <a:xfrm>
                  <a:off x="4140579" y="6508268"/>
                  <a:ext cx="249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74065591-C48C-4D0C-AEE3-9AE8F8AAC441}"/>
                    </a:ext>
                  </a:extLst>
                </p14:cNvPr>
                <p14:cNvContentPartPr/>
                <p14:nvPr/>
              </p14:nvContentPartPr>
              <p14:xfrm>
                <a:off x="4537659" y="6473348"/>
                <a:ext cx="379800" cy="135000"/>
              </p14:xfrm>
            </p:contentPart>
          </mc:Choice>
          <mc:Fallback xmlns="">
            <p:pic>
              <p:nvPicPr>
                <p:cNvPr id="97" name="Freihand 96">
                  <a:extLst>
                    <a:ext uri="{FF2B5EF4-FFF2-40B4-BE49-F238E27FC236}">
                      <a16:creationId xmlns:a16="http://schemas.microsoft.com/office/drawing/2014/main" id="{74065591-C48C-4D0C-AEE3-9AE8F8AAC441}"/>
                    </a:ext>
                  </a:extLst>
                </p:cNvPr>
                <p:cNvPicPr/>
                <p:nvPr/>
              </p:nvPicPr>
              <p:blipFill>
                <a:blip r:embed="rId161"/>
                <a:stretch>
                  <a:fillRect/>
                </a:stretch>
              </p:blipFill>
              <p:spPr>
                <a:xfrm>
                  <a:off x="4533339" y="6469028"/>
                  <a:ext cx="388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70A923ED-4BBB-4682-ADA0-FC5E072F5F46}"/>
                    </a:ext>
                  </a:extLst>
                </p14:cNvPr>
                <p14:cNvContentPartPr/>
                <p14:nvPr/>
              </p14:nvContentPartPr>
              <p14:xfrm>
                <a:off x="4828179" y="6408908"/>
                <a:ext cx="45000" cy="21960"/>
              </p14:xfrm>
            </p:contentPart>
          </mc:Choice>
          <mc:Fallback xmlns="">
            <p:pic>
              <p:nvPicPr>
                <p:cNvPr id="98" name="Freihand 97">
                  <a:extLst>
                    <a:ext uri="{FF2B5EF4-FFF2-40B4-BE49-F238E27FC236}">
                      <a16:creationId xmlns:a16="http://schemas.microsoft.com/office/drawing/2014/main" id="{70A923ED-4BBB-4682-ADA0-FC5E072F5F46}"/>
                    </a:ext>
                  </a:extLst>
                </p:cNvPr>
                <p:cNvPicPr/>
                <p:nvPr/>
              </p:nvPicPr>
              <p:blipFill>
                <a:blip r:embed="rId163"/>
                <a:stretch>
                  <a:fillRect/>
                </a:stretch>
              </p:blipFill>
              <p:spPr>
                <a:xfrm>
                  <a:off x="4823859" y="6404588"/>
                  <a:ext cx="53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B1C7E934-9B0C-47D8-A2BE-1B17C952E47F}"/>
                    </a:ext>
                  </a:extLst>
                </p14:cNvPr>
                <p14:cNvContentPartPr/>
                <p14:nvPr/>
              </p14:nvContentPartPr>
              <p14:xfrm>
                <a:off x="5094219" y="6436628"/>
                <a:ext cx="31320" cy="197640"/>
              </p14:xfrm>
            </p:contentPart>
          </mc:Choice>
          <mc:Fallback xmlns="">
            <p:pic>
              <p:nvPicPr>
                <p:cNvPr id="99" name="Freihand 98">
                  <a:extLst>
                    <a:ext uri="{FF2B5EF4-FFF2-40B4-BE49-F238E27FC236}">
                      <a16:creationId xmlns:a16="http://schemas.microsoft.com/office/drawing/2014/main" id="{B1C7E934-9B0C-47D8-A2BE-1B17C952E47F}"/>
                    </a:ext>
                  </a:extLst>
                </p:cNvPr>
                <p:cNvPicPr/>
                <p:nvPr/>
              </p:nvPicPr>
              <p:blipFill>
                <a:blip r:embed="rId165"/>
                <a:stretch>
                  <a:fillRect/>
                </a:stretch>
              </p:blipFill>
              <p:spPr>
                <a:xfrm>
                  <a:off x="5089899" y="6432308"/>
                  <a:ext cx="39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E94F3381-BA8A-42BB-9A06-5576028CDB73}"/>
                    </a:ext>
                  </a:extLst>
                </p14:cNvPr>
                <p14:cNvContentPartPr/>
                <p14:nvPr/>
              </p14:nvContentPartPr>
              <p14:xfrm>
                <a:off x="5039499" y="6401348"/>
                <a:ext cx="234360" cy="187200"/>
              </p14:xfrm>
            </p:contentPart>
          </mc:Choice>
          <mc:Fallback xmlns="">
            <p:pic>
              <p:nvPicPr>
                <p:cNvPr id="100" name="Freihand 99">
                  <a:extLst>
                    <a:ext uri="{FF2B5EF4-FFF2-40B4-BE49-F238E27FC236}">
                      <a16:creationId xmlns:a16="http://schemas.microsoft.com/office/drawing/2014/main" id="{E94F3381-BA8A-42BB-9A06-5576028CDB73}"/>
                    </a:ext>
                  </a:extLst>
                </p:cNvPr>
                <p:cNvPicPr/>
                <p:nvPr/>
              </p:nvPicPr>
              <p:blipFill>
                <a:blip r:embed="rId167"/>
                <a:stretch>
                  <a:fillRect/>
                </a:stretch>
              </p:blipFill>
              <p:spPr>
                <a:xfrm>
                  <a:off x="5035179" y="6397028"/>
                  <a:ext cx="243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FFBF8E85-3554-4632-8E6F-B5D068ABE90A}"/>
                    </a:ext>
                  </a:extLst>
                </p14:cNvPr>
                <p14:cNvContentPartPr/>
                <p14:nvPr/>
              </p14:nvContentPartPr>
              <p14:xfrm>
                <a:off x="5236059" y="6498908"/>
                <a:ext cx="166320" cy="95040"/>
              </p14:xfrm>
            </p:contentPart>
          </mc:Choice>
          <mc:Fallback xmlns="">
            <p:pic>
              <p:nvPicPr>
                <p:cNvPr id="101" name="Freihand 100">
                  <a:extLst>
                    <a:ext uri="{FF2B5EF4-FFF2-40B4-BE49-F238E27FC236}">
                      <a16:creationId xmlns:a16="http://schemas.microsoft.com/office/drawing/2014/main" id="{FFBF8E85-3554-4632-8E6F-B5D068ABE90A}"/>
                    </a:ext>
                  </a:extLst>
                </p:cNvPr>
                <p:cNvPicPr/>
                <p:nvPr/>
              </p:nvPicPr>
              <p:blipFill>
                <a:blip r:embed="rId169"/>
                <a:stretch>
                  <a:fillRect/>
                </a:stretch>
              </p:blipFill>
              <p:spPr>
                <a:xfrm>
                  <a:off x="5231739" y="6494588"/>
                  <a:ext cx="174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B90E905C-45C0-451C-A197-58839E0A3FD4}"/>
                    </a:ext>
                  </a:extLst>
                </p14:cNvPr>
                <p14:cNvContentPartPr/>
                <p14:nvPr/>
              </p14:nvContentPartPr>
              <p14:xfrm>
                <a:off x="5407779" y="6389828"/>
                <a:ext cx="316440" cy="180000"/>
              </p14:xfrm>
            </p:contentPart>
          </mc:Choice>
          <mc:Fallback xmlns="">
            <p:pic>
              <p:nvPicPr>
                <p:cNvPr id="102" name="Freihand 101">
                  <a:extLst>
                    <a:ext uri="{FF2B5EF4-FFF2-40B4-BE49-F238E27FC236}">
                      <a16:creationId xmlns:a16="http://schemas.microsoft.com/office/drawing/2014/main" id="{B90E905C-45C0-451C-A197-58839E0A3FD4}"/>
                    </a:ext>
                  </a:extLst>
                </p:cNvPr>
                <p:cNvPicPr/>
                <p:nvPr/>
              </p:nvPicPr>
              <p:blipFill>
                <a:blip r:embed="rId171"/>
                <a:stretch>
                  <a:fillRect/>
                </a:stretch>
              </p:blipFill>
              <p:spPr>
                <a:xfrm>
                  <a:off x="5403459" y="6385508"/>
                  <a:ext cx="325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Freihand 102">
                  <a:extLst>
                    <a:ext uri="{FF2B5EF4-FFF2-40B4-BE49-F238E27FC236}">
                      <a16:creationId xmlns:a16="http://schemas.microsoft.com/office/drawing/2014/main" id="{46571060-EC8B-4FE3-955F-C7E3D0E7F615}"/>
                    </a:ext>
                  </a:extLst>
                </p14:cNvPr>
                <p14:cNvContentPartPr/>
                <p14:nvPr/>
              </p14:nvContentPartPr>
              <p14:xfrm>
                <a:off x="5772459" y="6484508"/>
                <a:ext cx="253440" cy="94320"/>
              </p14:xfrm>
            </p:contentPart>
          </mc:Choice>
          <mc:Fallback xmlns="">
            <p:pic>
              <p:nvPicPr>
                <p:cNvPr id="103" name="Freihand 102">
                  <a:extLst>
                    <a:ext uri="{FF2B5EF4-FFF2-40B4-BE49-F238E27FC236}">
                      <a16:creationId xmlns:a16="http://schemas.microsoft.com/office/drawing/2014/main" id="{46571060-EC8B-4FE3-955F-C7E3D0E7F615}"/>
                    </a:ext>
                  </a:extLst>
                </p:cNvPr>
                <p:cNvPicPr/>
                <p:nvPr/>
              </p:nvPicPr>
              <p:blipFill>
                <a:blip r:embed="rId173"/>
                <a:stretch>
                  <a:fillRect/>
                </a:stretch>
              </p:blipFill>
              <p:spPr>
                <a:xfrm>
                  <a:off x="5768139" y="6480188"/>
                  <a:ext cx="262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Freihand 103">
                  <a:extLst>
                    <a:ext uri="{FF2B5EF4-FFF2-40B4-BE49-F238E27FC236}">
                      <a16:creationId xmlns:a16="http://schemas.microsoft.com/office/drawing/2014/main" id="{43B02CB7-B455-4190-B9BB-6BE67CA30ECF}"/>
                    </a:ext>
                  </a:extLst>
                </p14:cNvPr>
                <p14:cNvContentPartPr/>
                <p14:nvPr/>
              </p14:nvContentPartPr>
              <p14:xfrm>
                <a:off x="6025179" y="6393788"/>
                <a:ext cx="128880" cy="163080"/>
              </p14:xfrm>
            </p:contentPart>
          </mc:Choice>
          <mc:Fallback xmlns="">
            <p:pic>
              <p:nvPicPr>
                <p:cNvPr id="104" name="Freihand 103">
                  <a:extLst>
                    <a:ext uri="{FF2B5EF4-FFF2-40B4-BE49-F238E27FC236}">
                      <a16:creationId xmlns:a16="http://schemas.microsoft.com/office/drawing/2014/main" id="{43B02CB7-B455-4190-B9BB-6BE67CA30ECF}"/>
                    </a:ext>
                  </a:extLst>
                </p:cNvPr>
                <p:cNvPicPr/>
                <p:nvPr/>
              </p:nvPicPr>
              <p:blipFill>
                <a:blip r:embed="rId175"/>
                <a:stretch>
                  <a:fillRect/>
                </a:stretch>
              </p:blipFill>
              <p:spPr>
                <a:xfrm>
                  <a:off x="6020859" y="6389468"/>
                  <a:ext cx="137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D88F47C3-8A60-4E47-A8A4-25D927692B0D}"/>
                    </a:ext>
                  </a:extLst>
                </p14:cNvPr>
                <p14:cNvContentPartPr/>
                <p14:nvPr/>
              </p14:nvContentPartPr>
              <p14:xfrm>
                <a:off x="6169539" y="6470828"/>
                <a:ext cx="114120" cy="88200"/>
              </p14:xfrm>
            </p:contentPart>
          </mc:Choice>
          <mc:Fallback xmlns="">
            <p:pic>
              <p:nvPicPr>
                <p:cNvPr id="105" name="Freihand 104">
                  <a:extLst>
                    <a:ext uri="{FF2B5EF4-FFF2-40B4-BE49-F238E27FC236}">
                      <a16:creationId xmlns:a16="http://schemas.microsoft.com/office/drawing/2014/main" id="{D88F47C3-8A60-4E47-A8A4-25D927692B0D}"/>
                    </a:ext>
                  </a:extLst>
                </p:cNvPr>
                <p:cNvPicPr/>
                <p:nvPr/>
              </p:nvPicPr>
              <p:blipFill>
                <a:blip r:embed="rId177"/>
                <a:stretch>
                  <a:fillRect/>
                </a:stretch>
              </p:blipFill>
              <p:spPr>
                <a:xfrm>
                  <a:off x="6165219" y="6466508"/>
                  <a:ext cx="122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7B187A41-E503-4D2A-8EE8-2DF537E6A313}"/>
                    </a:ext>
                  </a:extLst>
                </p14:cNvPr>
                <p14:cNvContentPartPr/>
                <p14:nvPr/>
              </p14:nvContentPartPr>
              <p14:xfrm>
                <a:off x="6321819" y="6397028"/>
                <a:ext cx="195480" cy="145800"/>
              </p14:xfrm>
            </p:contentPart>
          </mc:Choice>
          <mc:Fallback xmlns="">
            <p:pic>
              <p:nvPicPr>
                <p:cNvPr id="106" name="Freihand 105">
                  <a:extLst>
                    <a:ext uri="{FF2B5EF4-FFF2-40B4-BE49-F238E27FC236}">
                      <a16:creationId xmlns:a16="http://schemas.microsoft.com/office/drawing/2014/main" id="{7B187A41-E503-4D2A-8EE8-2DF537E6A313}"/>
                    </a:ext>
                  </a:extLst>
                </p:cNvPr>
                <p:cNvPicPr/>
                <p:nvPr/>
              </p:nvPicPr>
              <p:blipFill>
                <a:blip r:embed="rId179"/>
                <a:stretch>
                  <a:fillRect/>
                </a:stretch>
              </p:blipFill>
              <p:spPr>
                <a:xfrm>
                  <a:off x="6317499" y="6392708"/>
                  <a:ext cx="204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Freihand 106">
                  <a:extLst>
                    <a:ext uri="{FF2B5EF4-FFF2-40B4-BE49-F238E27FC236}">
                      <a16:creationId xmlns:a16="http://schemas.microsoft.com/office/drawing/2014/main" id="{E9A95AB9-049F-48DF-92D3-1F83EF75E099}"/>
                    </a:ext>
                  </a:extLst>
                </p14:cNvPr>
                <p14:cNvContentPartPr/>
                <p14:nvPr/>
              </p14:nvContentPartPr>
              <p14:xfrm>
                <a:off x="6552939" y="6497468"/>
                <a:ext cx="20880" cy="47160"/>
              </p14:xfrm>
            </p:contentPart>
          </mc:Choice>
          <mc:Fallback xmlns="">
            <p:pic>
              <p:nvPicPr>
                <p:cNvPr id="107" name="Freihand 106">
                  <a:extLst>
                    <a:ext uri="{FF2B5EF4-FFF2-40B4-BE49-F238E27FC236}">
                      <a16:creationId xmlns:a16="http://schemas.microsoft.com/office/drawing/2014/main" id="{E9A95AB9-049F-48DF-92D3-1F83EF75E099}"/>
                    </a:ext>
                  </a:extLst>
                </p:cNvPr>
                <p:cNvPicPr/>
                <p:nvPr/>
              </p:nvPicPr>
              <p:blipFill>
                <a:blip r:embed="rId181"/>
                <a:stretch>
                  <a:fillRect/>
                </a:stretch>
              </p:blipFill>
              <p:spPr>
                <a:xfrm>
                  <a:off x="6548619" y="6493148"/>
                  <a:ext cx="29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Freihand 107">
                  <a:extLst>
                    <a:ext uri="{FF2B5EF4-FFF2-40B4-BE49-F238E27FC236}">
                      <a16:creationId xmlns:a16="http://schemas.microsoft.com/office/drawing/2014/main" id="{8CDDB0C5-9A43-4636-846D-1C6FF745D295}"/>
                    </a:ext>
                  </a:extLst>
                </p14:cNvPr>
                <p14:cNvContentPartPr/>
                <p14:nvPr/>
              </p14:nvContentPartPr>
              <p14:xfrm>
                <a:off x="6767499" y="6493868"/>
                <a:ext cx="326880" cy="106560"/>
              </p14:xfrm>
            </p:contentPart>
          </mc:Choice>
          <mc:Fallback xmlns="">
            <p:pic>
              <p:nvPicPr>
                <p:cNvPr id="108" name="Freihand 107">
                  <a:extLst>
                    <a:ext uri="{FF2B5EF4-FFF2-40B4-BE49-F238E27FC236}">
                      <a16:creationId xmlns:a16="http://schemas.microsoft.com/office/drawing/2014/main" id="{8CDDB0C5-9A43-4636-846D-1C6FF745D295}"/>
                    </a:ext>
                  </a:extLst>
                </p:cNvPr>
                <p:cNvPicPr/>
                <p:nvPr/>
              </p:nvPicPr>
              <p:blipFill>
                <a:blip r:embed="rId183"/>
                <a:stretch>
                  <a:fillRect/>
                </a:stretch>
              </p:blipFill>
              <p:spPr>
                <a:xfrm>
                  <a:off x="6763179" y="6489548"/>
                  <a:ext cx="335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8FAE2D13-492A-4C16-B035-651846A4CCFC}"/>
                    </a:ext>
                  </a:extLst>
                </p14:cNvPr>
                <p14:cNvContentPartPr/>
                <p14:nvPr/>
              </p14:nvContentPartPr>
              <p14:xfrm>
                <a:off x="7233699" y="6477668"/>
                <a:ext cx="194400" cy="209520"/>
              </p14:xfrm>
            </p:contentPart>
          </mc:Choice>
          <mc:Fallback xmlns="">
            <p:pic>
              <p:nvPicPr>
                <p:cNvPr id="109" name="Freihand 108">
                  <a:extLst>
                    <a:ext uri="{FF2B5EF4-FFF2-40B4-BE49-F238E27FC236}">
                      <a16:creationId xmlns:a16="http://schemas.microsoft.com/office/drawing/2014/main" id="{8FAE2D13-492A-4C16-B035-651846A4CCFC}"/>
                    </a:ext>
                  </a:extLst>
                </p:cNvPr>
                <p:cNvPicPr/>
                <p:nvPr/>
              </p:nvPicPr>
              <p:blipFill>
                <a:blip r:embed="rId185"/>
                <a:stretch>
                  <a:fillRect/>
                </a:stretch>
              </p:blipFill>
              <p:spPr>
                <a:xfrm>
                  <a:off x="7229379" y="6473348"/>
                  <a:ext cx="2030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0" name="Freihand 109">
                  <a:extLst>
                    <a:ext uri="{FF2B5EF4-FFF2-40B4-BE49-F238E27FC236}">
                      <a16:creationId xmlns:a16="http://schemas.microsoft.com/office/drawing/2014/main" id="{9BD008A0-4A7E-421E-A4B2-C6230848A3F6}"/>
                    </a:ext>
                  </a:extLst>
                </p14:cNvPr>
                <p14:cNvContentPartPr/>
                <p14:nvPr/>
              </p14:nvContentPartPr>
              <p14:xfrm>
                <a:off x="7467699" y="6518708"/>
                <a:ext cx="223920" cy="153360"/>
              </p14:xfrm>
            </p:contentPart>
          </mc:Choice>
          <mc:Fallback xmlns="">
            <p:pic>
              <p:nvPicPr>
                <p:cNvPr id="110" name="Freihand 109">
                  <a:extLst>
                    <a:ext uri="{FF2B5EF4-FFF2-40B4-BE49-F238E27FC236}">
                      <a16:creationId xmlns:a16="http://schemas.microsoft.com/office/drawing/2014/main" id="{9BD008A0-4A7E-421E-A4B2-C6230848A3F6}"/>
                    </a:ext>
                  </a:extLst>
                </p:cNvPr>
                <p:cNvPicPr/>
                <p:nvPr/>
              </p:nvPicPr>
              <p:blipFill>
                <a:blip r:embed="rId187"/>
                <a:stretch>
                  <a:fillRect/>
                </a:stretch>
              </p:blipFill>
              <p:spPr>
                <a:xfrm>
                  <a:off x="7463379" y="6514388"/>
                  <a:ext cx="232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1" name="Freihand 110">
                  <a:extLst>
                    <a:ext uri="{FF2B5EF4-FFF2-40B4-BE49-F238E27FC236}">
                      <a16:creationId xmlns:a16="http://schemas.microsoft.com/office/drawing/2014/main" id="{FA7A18CA-9725-4D4E-AB3E-5FDB86C7093B}"/>
                    </a:ext>
                  </a:extLst>
                </p14:cNvPr>
                <p14:cNvContentPartPr/>
                <p14:nvPr/>
              </p14:nvContentPartPr>
              <p14:xfrm>
                <a:off x="7634379" y="6524828"/>
                <a:ext cx="179640" cy="141480"/>
              </p14:xfrm>
            </p:contentPart>
          </mc:Choice>
          <mc:Fallback xmlns="">
            <p:pic>
              <p:nvPicPr>
                <p:cNvPr id="111" name="Freihand 110">
                  <a:extLst>
                    <a:ext uri="{FF2B5EF4-FFF2-40B4-BE49-F238E27FC236}">
                      <a16:creationId xmlns:a16="http://schemas.microsoft.com/office/drawing/2014/main" id="{FA7A18CA-9725-4D4E-AB3E-5FDB86C7093B}"/>
                    </a:ext>
                  </a:extLst>
                </p:cNvPr>
                <p:cNvPicPr/>
                <p:nvPr/>
              </p:nvPicPr>
              <p:blipFill>
                <a:blip r:embed="rId189"/>
                <a:stretch>
                  <a:fillRect/>
                </a:stretch>
              </p:blipFill>
              <p:spPr>
                <a:xfrm>
                  <a:off x="7630059" y="6520508"/>
                  <a:ext cx="188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CD327A77-6999-4521-B18E-370D2D3A09C7}"/>
                    </a:ext>
                  </a:extLst>
                </p14:cNvPr>
                <p14:cNvContentPartPr/>
                <p14:nvPr/>
              </p14:nvContentPartPr>
              <p14:xfrm>
                <a:off x="7844979" y="6574148"/>
                <a:ext cx="225360" cy="125640"/>
              </p14:xfrm>
            </p:contentPart>
          </mc:Choice>
          <mc:Fallback xmlns="">
            <p:pic>
              <p:nvPicPr>
                <p:cNvPr id="112" name="Freihand 111">
                  <a:extLst>
                    <a:ext uri="{FF2B5EF4-FFF2-40B4-BE49-F238E27FC236}">
                      <a16:creationId xmlns:a16="http://schemas.microsoft.com/office/drawing/2014/main" id="{CD327A77-6999-4521-B18E-370D2D3A09C7}"/>
                    </a:ext>
                  </a:extLst>
                </p:cNvPr>
                <p:cNvPicPr/>
                <p:nvPr/>
              </p:nvPicPr>
              <p:blipFill>
                <a:blip r:embed="rId191"/>
                <a:stretch>
                  <a:fillRect/>
                </a:stretch>
              </p:blipFill>
              <p:spPr>
                <a:xfrm>
                  <a:off x="7840659" y="6569828"/>
                  <a:ext cx="234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3" name="Freihand 112">
                  <a:extLst>
                    <a:ext uri="{FF2B5EF4-FFF2-40B4-BE49-F238E27FC236}">
                      <a16:creationId xmlns:a16="http://schemas.microsoft.com/office/drawing/2014/main" id="{4D46BD2A-A12F-4689-9A29-C108A76D2FC3}"/>
                    </a:ext>
                  </a:extLst>
                </p14:cNvPr>
                <p14:cNvContentPartPr/>
                <p14:nvPr/>
              </p14:nvContentPartPr>
              <p14:xfrm>
                <a:off x="8036499" y="6541028"/>
                <a:ext cx="231480" cy="162360"/>
              </p14:xfrm>
            </p:contentPart>
          </mc:Choice>
          <mc:Fallback xmlns="">
            <p:pic>
              <p:nvPicPr>
                <p:cNvPr id="113" name="Freihand 112">
                  <a:extLst>
                    <a:ext uri="{FF2B5EF4-FFF2-40B4-BE49-F238E27FC236}">
                      <a16:creationId xmlns:a16="http://schemas.microsoft.com/office/drawing/2014/main" id="{4D46BD2A-A12F-4689-9A29-C108A76D2FC3}"/>
                    </a:ext>
                  </a:extLst>
                </p:cNvPr>
                <p:cNvPicPr/>
                <p:nvPr/>
              </p:nvPicPr>
              <p:blipFill>
                <a:blip r:embed="rId193"/>
                <a:stretch>
                  <a:fillRect/>
                </a:stretch>
              </p:blipFill>
              <p:spPr>
                <a:xfrm>
                  <a:off x="8032179" y="6536708"/>
                  <a:ext cx="240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4" name="Freihand 113">
                  <a:extLst>
                    <a:ext uri="{FF2B5EF4-FFF2-40B4-BE49-F238E27FC236}">
                      <a16:creationId xmlns:a16="http://schemas.microsoft.com/office/drawing/2014/main" id="{C04A9466-1FEA-4987-ACDC-DC9EC35ED2D2}"/>
                    </a:ext>
                  </a:extLst>
                </p14:cNvPr>
                <p14:cNvContentPartPr/>
                <p14:nvPr/>
              </p14:nvContentPartPr>
              <p14:xfrm>
                <a:off x="8207499" y="6527348"/>
                <a:ext cx="227880" cy="168840"/>
              </p14:xfrm>
            </p:contentPart>
          </mc:Choice>
          <mc:Fallback xmlns="">
            <p:pic>
              <p:nvPicPr>
                <p:cNvPr id="114" name="Freihand 113">
                  <a:extLst>
                    <a:ext uri="{FF2B5EF4-FFF2-40B4-BE49-F238E27FC236}">
                      <a16:creationId xmlns:a16="http://schemas.microsoft.com/office/drawing/2014/main" id="{C04A9466-1FEA-4987-ACDC-DC9EC35ED2D2}"/>
                    </a:ext>
                  </a:extLst>
                </p:cNvPr>
                <p:cNvPicPr/>
                <p:nvPr/>
              </p:nvPicPr>
              <p:blipFill>
                <a:blip r:embed="rId195"/>
                <a:stretch>
                  <a:fillRect/>
                </a:stretch>
              </p:blipFill>
              <p:spPr>
                <a:xfrm>
                  <a:off x="8203179" y="6523028"/>
                  <a:ext cx="236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5" name="Freihand 114">
                  <a:extLst>
                    <a:ext uri="{FF2B5EF4-FFF2-40B4-BE49-F238E27FC236}">
                      <a16:creationId xmlns:a16="http://schemas.microsoft.com/office/drawing/2014/main" id="{481CBFEF-2F6B-408B-99FC-710034EA8A7E}"/>
                    </a:ext>
                  </a:extLst>
                </p14:cNvPr>
                <p14:cNvContentPartPr/>
                <p14:nvPr/>
              </p14:nvContentPartPr>
              <p14:xfrm>
                <a:off x="7068099" y="6747308"/>
                <a:ext cx="1453320" cy="47520"/>
              </p14:xfrm>
            </p:contentPart>
          </mc:Choice>
          <mc:Fallback xmlns="">
            <p:pic>
              <p:nvPicPr>
                <p:cNvPr id="115" name="Freihand 114">
                  <a:extLst>
                    <a:ext uri="{FF2B5EF4-FFF2-40B4-BE49-F238E27FC236}">
                      <a16:creationId xmlns:a16="http://schemas.microsoft.com/office/drawing/2014/main" id="{481CBFEF-2F6B-408B-99FC-710034EA8A7E}"/>
                    </a:ext>
                  </a:extLst>
                </p:cNvPr>
                <p:cNvPicPr/>
                <p:nvPr/>
              </p:nvPicPr>
              <p:blipFill>
                <a:blip r:embed="rId197"/>
                <a:stretch>
                  <a:fillRect/>
                </a:stretch>
              </p:blipFill>
              <p:spPr>
                <a:xfrm>
                  <a:off x="7063779" y="6742988"/>
                  <a:ext cx="1461960" cy="56160"/>
                </a:xfrm>
                <a:prstGeom prst="rect">
                  <a:avLst/>
                </a:prstGeom>
              </p:spPr>
            </p:pic>
          </mc:Fallback>
        </mc:AlternateContent>
      </p:grpSp>
      <p:grpSp>
        <p:nvGrpSpPr>
          <p:cNvPr id="120" name="Gruppieren 119">
            <a:extLst>
              <a:ext uri="{FF2B5EF4-FFF2-40B4-BE49-F238E27FC236}">
                <a16:creationId xmlns:a16="http://schemas.microsoft.com/office/drawing/2014/main" id="{65781F65-8090-401B-A4FF-7DDA0C4C95BD}"/>
              </a:ext>
            </a:extLst>
          </p:cNvPr>
          <p:cNvGrpSpPr/>
          <p:nvPr/>
        </p:nvGrpSpPr>
        <p:grpSpPr>
          <a:xfrm>
            <a:off x="4157139" y="5275628"/>
            <a:ext cx="723960" cy="600120"/>
            <a:chOff x="4157139" y="5275628"/>
            <a:chExt cx="723960" cy="600120"/>
          </a:xfrm>
        </p:grpSpPr>
        <mc:AlternateContent xmlns:mc="http://schemas.openxmlformats.org/markup-compatibility/2006" xmlns:p14="http://schemas.microsoft.com/office/powerpoint/2010/main">
          <mc:Choice Requires="p14">
            <p:contentPart p14:bwMode="auto" r:id="rId198">
              <p14:nvContentPartPr>
                <p14:cNvPr id="117" name="Freihand 116">
                  <a:extLst>
                    <a:ext uri="{FF2B5EF4-FFF2-40B4-BE49-F238E27FC236}">
                      <a16:creationId xmlns:a16="http://schemas.microsoft.com/office/drawing/2014/main" id="{3BDED27E-9C76-451A-94DC-445B5B7B32AA}"/>
                    </a:ext>
                  </a:extLst>
                </p14:cNvPr>
                <p14:cNvContentPartPr/>
                <p14:nvPr/>
              </p14:nvContentPartPr>
              <p14:xfrm>
                <a:off x="4475019" y="5417108"/>
                <a:ext cx="360" cy="360"/>
              </p14:xfrm>
            </p:contentPart>
          </mc:Choice>
          <mc:Fallback xmlns="">
            <p:pic>
              <p:nvPicPr>
                <p:cNvPr id="117" name="Freihand 116">
                  <a:extLst>
                    <a:ext uri="{FF2B5EF4-FFF2-40B4-BE49-F238E27FC236}">
                      <a16:creationId xmlns:a16="http://schemas.microsoft.com/office/drawing/2014/main" id="{3BDED27E-9C76-451A-94DC-445B5B7B32AA}"/>
                    </a:ext>
                  </a:extLst>
                </p:cNvPr>
                <p:cNvPicPr/>
                <p:nvPr/>
              </p:nvPicPr>
              <p:blipFill>
                <a:blip r:embed="rId131"/>
                <a:stretch>
                  <a:fillRect/>
                </a:stretch>
              </p:blipFill>
              <p:spPr>
                <a:xfrm>
                  <a:off x="4470699" y="54127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5D071419-AAAD-426C-8448-C7578458A736}"/>
                    </a:ext>
                  </a:extLst>
                </p14:cNvPr>
                <p14:cNvContentPartPr/>
                <p14:nvPr/>
              </p14:nvContentPartPr>
              <p14:xfrm>
                <a:off x="4517859" y="5359868"/>
                <a:ext cx="43200" cy="25920"/>
              </p14:xfrm>
            </p:contentPart>
          </mc:Choice>
          <mc:Fallback xmlns="">
            <p:pic>
              <p:nvPicPr>
                <p:cNvPr id="118" name="Freihand 117">
                  <a:extLst>
                    <a:ext uri="{FF2B5EF4-FFF2-40B4-BE49-F238E27FC236}">
                      <a16:creationId xmlns:a16="http://schemas.microsoft.com/office/drawing/2014/main" id="{5D071419-AAAD-426C-8448-C7578458A736}"/>
                    </a:ext>
                  </a:extLst>
                </p:cNvPr>
                <p:cNvPicPr/>
                <p:nvPr/>
              </p:nvPicPr>
              <p:blipFill>
                <a:blip r:embed="rId200"/>
                <a:stretch>
                  <a:fillRect/>
                </a:stretch>
              </p:blipFill>
              <p:spPr>
                <a:xfrm>
                  <a:off x="4513539" y="5355548"/>
                  <a:ext cx="51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19EC847E-F4BA-497D-B311-99528E070FED}"/>
                    </a:ext>
                  </a:extLst>
                </p14:cNvPr>
                <p14:cNvContentPartPr/>
                <p14:nvPr/>
              </p14:nvContentPartPr>
              <p14:xfrm>
                <a:off x="4157139" y="5275628"/>
                <a:ext cx="723960" cy="600120"/>
              </p14:xfrm>
            </p:contentPart>
          </mc:Choice>
          <mc:Fallback xmlns="">
            <p:pic>
              <p:nvPicPr>
                <p:cNvPr id="119" name="Freihand 118">
                  <a:extLst>
                    <a:ext uri="{FF2B5EF4-FFF2-40B4-BE49-F238E27FC236}">
                      <a16:creationId xmlns:a16="http://schemas.microsoft.com/office/drawing/2014/main" id="{19EC847E-F4BA-497D-B311-99528E070FED}"/>
                    </a:ext>
                  </a:extLst>
                </p:cNvPr>
                <p:cNvPicPr/>
                <p:nvPr/>
              </p:nvPicPr>
              <p:blipFill>
                <a:blip r:embed="rId202"/>
                <a:stretch>
                  <a:fillRect/>
                </a:stretch>
              </p:blipFill>
              <p:spPr>
                <a:xfrm>
                  <a:off x="4152819" y="5271308"/>
                  <a:ext cx="732600" cy="60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34DDFC3E-1028-4567-BF2F-A82C311F21D3}"/>
                  </a:ext>
                </a:extLst>
              </p14:cNvPr>
              <p14:cNvContentPartPr/>
              <p14:nvPr/>
            </p14:nvContentPartPr>
            <p14:xfrm>
              <a:off x="5537739" y="5318828"/>
              <a:ext cx="662040" cy="556200"/>
            </p14:xfrm>
          </p:contentPart>
        </mc:Choice>
        <mc:Fallback xmlns="">
          <p:pic>
            <p:nvPicPr>
              <p:cNvPr id="121" name="Freihand 120">
                <a:extLst>
                  <a:ext uri="{FF2B5EF4-FFF2-40B4-BE49-F238E27FC236}">
                    <a16:creationId xmlns:a16="http://schemas.microsoft.com/office/drawing/2014/main" id="{34DDFC3E-1028-4567-BF2F-A82C311F21D3}"/>
                  </a:ext>
                </a:extLst>
              </p:cNvPr>
              <p:cNvPicPr/>
              <p:nvPr/>
            </p:nvPicPr>
            <p:blipFill>
              <a:blip r:embed="rId204"/>
              <a:stretch>
                <a:fillRect/>
              </a:stretch>
            </p:blipFill>
            <p:spPr>
              <a:xfrm>
                <a:off x="5533419" y="5314508"/>
                <a:ext cx="67068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B085DC61-5DEE-4E3A-8958-1AE8B730571B}"/>
                  </a:ext>
                </a:extLst>
              </p14:cNvPr>
              <p14:cNvContentPartPr/>
              <p14:nvPr/>
            </p14:nvContentPartPr>
            <p14:xfrm>
              <a:off x="4267299" y="5784308"/>
              <a:ext cx="247680" cy="47880"/>
            </p14:xfrm>
          </p:contentPart>
        </mc:Choice>
        <mc:Fallback xmlns="">
          <p:pic>
            <p:nvPicPr>
              <p:cNvPr id="122" name="Freihand 121">
                <a:extLst>
                  <a:ext uri="{FF2B5EF4-FFF2-40B4-BE49-F238E27FC236}">
                    <a16:creationId xmlns:a16="http://schemas.microsoft.com/office/drawing/2014/main" id="{B085DC61-5DEE-4E3A-8958-1AE8B730571B}"/>
                  </a:ext>
                </a:extLst>
              </p:cNvPr>
              <p:cNvPicPr/>
              <p:nvPr/>
            </p:nvPicPr>
            <p:blipFill>
              <a:blip r:embed="rId206"/>
              <a:stretch>
                <a:fillRect/>
              </a:stretch>
            </p:blipFill>
            <p:spPr>
              <a:xfrm>
                <a:off x="4262979" y="5779988"/>
                <a:ext cx="256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026EEE30-8CC8-482A-AE77-89F407ED8D6F}"/>
                  </a:ext>
                </a:extLst>
              </p14:cNvPr>
              <p14:cNvContentPartPr/>
              <p14:nvPr/>
            </p14:nvContentPartPr>
            <p14:xfrm>
              <a:off x="5700819" y="5772788"/>
              <a:ext cx="305640" cy="69840"/>
            </p14:xfrm>
          </p:contentPart>
        </mc:Choice>
        <mc:Fallback xmlns="">
          <p:pic>
            <p:nvPicPr>
              <p:cNvPr id="123" name="Freihand 122">
                <a:extLst>
                  <a:ext uri="{FF2B5EF4-FFF2-40B4-BE49-F238E27FC236}">
                    <a16:creationId xmlns:a16="http://schemas.microsoft.com/office/drawing/2014/main" id="{026EEE30-8CC8-482A-AE77-89F407ED8D6F}"/>
                  </a:ext>
                </a:extLst>
              </p:cNvPr>
              <p:cNvPicPr/>
              <p:nvPr/>
            </p:nvPicPr>
            <p:blipFill>
              <a:blip r:embed="rId208"/>
              <a:stretch>
                <a:fillRect/>
              </a:stretch>
            </p:blipFill>
            <p:spPr>
              <a:xfrm>
                <a:off x="5696499" y="5768468"/>
                <a:ext cx="314280" cy="7848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grpSp>
        <p:nvGrpSpPr>
          <p:cNvPr id="15" name="Gruppieren 14">
            <a:extLst>
              <a:ext uri="{FF2B5EF4-FFF2-40B4-BE49-F238E27FC236}">
                <a16:creationId xmlns:a16="http://schemas.microsoft.com/office/drawing/2014/main" id="{48931524-213B-42FA-BE15-418C60E47697}"/>
              </a:ext>
            </a:extLst>
          </p:cNvPr>
          <p:cNvGrpSpPr/>
          <p:nvPr/>
        </p:nvGrpSpPr>
        <p:grpSpPr>
          <a:xfrm>
            <a:off x="177699" y="3566708"/>
            <a:ext cx="1311120" cy="1148760"/>
            <a:chOff x="177699" y="3566708"/>
            <a:chExt cx="1311120" cy="11487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5719402-ABFA-4D39-9902-7415DDC8B789}"/>
                    </a:ext>
                  </a:extLst>
                </p14:cNvPr>
                <p14:cNvContentPartPr/>
                <p14:nvPr/>
              </p14:nvContentPartPr>
              <p14:xfrm>
                <a:off x="358779" y="3677948"/>
                <a:ext cx="138960" cy="754920"/>
              </p14:xfrm>
            </p:contentPart>
          </mc:Choice>
          <mc:Fallback xmlns="">
            <p:pic>
              <p:nvPicPr>
                <p:cNvPr id="2" name="Freihand 1">
                  <a:extLst>
                    <a:ext uri="{FF2B5EF4-FFF2-40B4-BE49-F238E27FC236}">
                      <a16:creationId xmlns:a16="http://schemas.microsoft.com/office/drawing/2014/main" id="{F5719402-ABFA-4D39-9902-7415DDC8B789}"/>
                    </a:ext>
                  </a:extLst>
                </p:cNvPr>
                <p:cNvPicPr/>
                <p:nvPr/>
              </p:nvPicPr>
              <p:blipFill>
                <a:blip r:embed="rId6"/>
                <a:stretch>
                  <a:fillRect/>
                </a:stretch>
              </p:blipFill>
              <p:spPr>
                <a:xfrm>
                  <a:off x="354459" y="3673628"/>
                  <a:ext cx="14760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FFB5041-BACB-4EDF-A5EE-99A984F62CE4}"/>
                    </a:ext>
                  </a:extLst>
                </p14:cNvPr>
                <p14:cNvContentPartPr/>
                <p14:nvPr/>
              </p14:nvContentPartPr>
              <p14:xfrm>
                <a:off x="369219" y="4385348"/>
                <a:ext cx="887760" cy="38880"/>
              </p14:xfrm>
            </p:contentPart>
          </mc:Choice>
          <mc:Fallback xmlns="">
            <p:pic>
              <p:nvPicPr>
                <p:cNvPr id="3" name="Freihand 2">
                  <a:extLst>
                    <a:ext uri="{FF2B5EF4-FFF2-40B4-BE49-F238E27FC236}">
                      <a16:creationId xmlns:a16="http://schemas.microsoft.com/office/drawing/2014/main" id="{4FFB5041-BACB-4EDF-A5EE-99A984F62CE4}"/>
                    </a:ext>
                  </a:extLst>
                </p:cNvPr>
                <p:cNvPicPr/>
                <p:nvPr/>
              </p:nvPicPr>
              <p:blipFill>
                <a:blip r:embed="rId8"/>
                <a:stretch>
                  <a:fillRect/>
                </a:stretch>
              </p:blipFill>
              <p:spPr>
                <a:xfrm>
                  <a:off x="364899" y="4381028"/>
                  <a:ext cx="896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48EE86AE-B4DE-42FB-A682-1CC4A7915994}"/>
                    </a:ext>
                  </a:extLst>
                </p14:cNvPr>
                <p14:cNvContentPartPr/>
                <p14:nvPr/>
              </p14:nvContentPartPr>
              <p14:xfrm>
                <a:off x="1192539" y="4299668"/>
                <a:ext cx="163800" cy="193680"/>
              </p14:xfrm>
            </p:contentPart>
          </mc:Choice>
          <mc:Fallback xmlns="">
            <p:pic>
              <p:nvPicPr>
                <p:cNvPr id="4" name="Freihand 3">
                  <a:extLst>
                    <a:ext uri="{FF2B5EF4-FFF2-40B4-BE49-F238E27FC236}">
                      <a16:creationId xmlns:a16="http://schemas.microsoft.com/office/drawing/2014/main" id="{48EE86AE-B4DE-42FB-A682-1CC4A7915994}"/>
                    </a:ext>
                  </a:extLst>
                </p:cNvPr>
                <p:cNvPicPr/>
                <p:nvPr/>
              </p:nvPicPr>
              <p:blipFill>
                <a:blip r:embed="rId10"/>
                <a:stretch>
                  <a:fillRect/>
                </a:stretch>
              </p:blipFill>
              <p:spPr>
                <a:xfrm>
                  <a:off x="1188219" y="4295348"/>
                  <a:ext cx="172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4A5FF063-9A42-4489-99D7-CF4CA733E62D}"/>
                    </a:ext>
                  </a:extLst>
                </p14:cNvPr>
                <p14:cNvContentPartPr/>
                <p14:nvPr/>
              </p14:nvContentPartPr>
              <p14:xfrm>
                <a:off x="340059" y="3566708"/>
                <a:ext cx="236160" cy="189360"/>
              </p14:xfrm>
            </p:contentPart>
          </mc:Choice>
          <mc:Fallback xmlns="">
            <p:pic>
              <p:nvPicPr>
                <p:cNvPr id="5" name="Freihand 4">
                  <a:extLst>
                    <a:ext uri="{FF2B5EF4-FFF2-40B4-BE49-F238E27FC236}">
                      <a16:creationId xmlns:a16="http://schemas.microsoft.com/office/drawing/2014/main" id="{4A5FF063-9A42-4489-99D7-CF4CA733E62D}"/>
                    </a:ext>
                  </a:extLst>
                </p:cNvPr>
                <p:cNvPicPr/>
                <p:nvPr/>
              </p:nvPicPr>
              <p:blipFill>
                <a:blip r:embed="rId12"/>
                <a:stretch>
                  <a:fillRect/>
                </a:stretch>
              </p:blipFill>
              <p:spPr>
                <a:xfrm>
                  <a:off x="335739" y="3562388"/>
                  <a:ext cx="244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AE3F6918-6232-4464-8402-EE03A45E9F3E}"/>
                    </a:ext>
                  </a:extLst>
                </p14:cNvPr>
                <p14:cNvContentPartPr/>
                <p14:nvPr/>
              </p14:nvContentPartPr>
              <p14:xfrm>
                <a:off x="177699" y="3597308"/>
                <a:ext cx="98640" cy="243360"/>
              </p14:xfrm>
            </p:contentPart>
          </mc:Choice>
          <mc:Fallback xmlns="">
            <p:pic>
              <p:nvPicPr>
                <p:cNvPr id="6" name="Freihand 5">
                  <a:extLst>
                    <a:ext uri="{FF2B5EF4-FFF2-40B4-BE49-F238E27FC236}">
                      <a16:creationId xmlns:a16="http://schemas.microsoft.com/office/drawing/2014/main" id="{AE3F6918-6232-4464-8402-EE03A45E9F3E}"/>
                    </a:ext>
                  </a:extLst>
                </p:cNvPr>
                <p:cNvPicPr/>
                <p:nvPr/>
              </p:nvPicPr>
              <p:blipFill>
                <a:blip r:embed="rId14"/>
                <a:stretch>
                  <a:fillRect/>
                </a:stretch>
              </p:blipFill>
              <p:spPr>
                <a:xfrm>
                  <a:off x="173379" y="3592988"/>
                  <a:ext cx="1072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7AC87D8B-90F5-449B-89BD-6D440712A8D7}"/>
                    </a:ext>
                  </a:extLst>
                </p14:cNvPr>
                <p14:cNvContentPartPr/>
                <p14:nvPr/>
              </p14:nvContentPartPr>
              <p14:xfrm>
                <a:off x="1092459" y="4536548"/>
                <a:ext cx="157680" cy="178920"/>
              </p14:xfrm>
            </p:contentPart>
          </mc:Choice>
          <mc:Fallback xmlns="">
            <p:pic>
              <p:nvPicPr>
                <p:cNvPr id="7" name="Freihand 6">
                  <a:extLst>
                    <a:ext uri="{FF2B5EF4-FFF2-40B4-BE49-F238E27FC236}">
                      <a16:creationId xmlns:a16="http://schemas.microsoft.com/office/drawing/2014/main" id="{7AC87D8B-90F5-449B-89BD-6D440712A8D7}"/>
                    </a:ext>
                  </a:extLst>
                </p:cNvPr>
                <p:cNvPicPr/>
                <p:nvPr/>
              </p:nvPicPr>
              <p:blipFill>
                <a:blip r:embed="rId16"/>
                <a:stretch>
                  <a:fillRect/>
                </a:stretch>
              </p:blipFill>
              <p:spPr>
                <a:xfrm>
                  <a:off x="1088139" y="4532228"/>
                  <a:ext cx="166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41B241E9-B43C-46C4-8C85-884FFE5EBEE6}"/>
                    </a:ext>
                  </a:extLst>
                </p14:cNvPr>
                <p14:cNvContentPartPr/>
                <p14:nvPr/>
              </p14:nvContentPartPr>
              <p14:xfrm>
                <a:off x="1142139" y="4557788"/>
                <a:ext cx="108000" cy="105840"/>
              </p14:xfrm>
            </p:contentPart>
          </mc:Choice>
          <mc:Fallback xmlns="">
            <p:pic>
              <p:nvPicPr>
                <p:cNvPr id="8" name="Freihand 7">
                  <a:extLst>
                    <a:ext uri="{FF2B5EF4-FFF2-40B4-BE49-F238E27FC236}">
                      <a16:creationId xmlns:a16="http://schemas.microsoft.com/office/drawing/2014/main" id="{41B241E9-B43C-46C4-8C85-884FFE5EBEE6}"/>
                    </a:ext>
                  </a:extLst>
                </p:cNvPr>
                <p:cNvPicPr/>
                <p:nvPr/>
              </p:nvPicPr>
              <p:blipFill>
                <a:blip r:embed="rId18"/>
                <a:stretch>
                  <a:fillRect/>
                </a:stretch>
              </p:blipFill>
              <p:spPr>
                <a:xfrm>
                  <a:off x="1137819" y="4553468"/>
                  <a:ext cx="116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BB4E6AA2-2347-427F-84D1-0357FBF7207A}"/>
                    </a:ext>
                  </a:extLst>
                </p14:cNvPr>
                <p14:cNvContentPartPr/>
                <p14:nvPr/>
              </p14:nvContentPartPr>
              <p14:xfrm>
                <a:off x="535539" y="3708908"/>
                <a:ext cx="768240" cy="477000"/>
              </p14:xfrm>
            </p:contentPart>
          </mc:Choice>
          <mc:Fallback xmlns="">
            <p:pic>
              <p:nvPicPr>
                <p:cNvPr id="9" name="Freihand 8">
                  <a:extLst>
                    <a:ext uri="{FF2B5EF4-FFF2-40B4-BE49-F238E27FC236}">
                      <a16:creationId xmlns:a16="http://schemas.microsoft.com/office/drawing/2014/main" id="{BB4E6AA2-2347-427F-84D1-0357FBF7207A}"/>
                    </a:ext>
                  </a:extLst>
                </p:cNvPr>
                <p:cNvPicPr/>
                <p:nvPr/>
              </p:nvPicPr>
              <p:blipFill>
                <a:blip r:embed="rId20"/>
                <a:stretch>
                  <a:fillRect/>
                </a:stretch>
              </p:blipFill>
              <p:spPr>
                <a:xfrm>
                  <a:off x="531219" y="3704588"/>
                  <a:ext cx="77688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Freihand 9">
                  <a:extLst>
                    <a:ext uri="{FF2B5EF4-FFF2-40B4-BE49-F238E27FC236}">
                      <a16:creationId xmlns:a16="http://schemas.microsoft.com/office/drawing/2014/main" id="{482F7C19-8C7E-492B-9227-D2210F65EFA6}"/>
                    </a:ext>
                  </a:extLst>
                </p14:cNvPr>
                <p14:cNvContentPartPr/>
                <p14:nvPr/>
              </p14:nvContentPartPr>
              <p14:xfrm>
                <a:off x="750459" y="3648788"/>
                <a:ext cx="420120" cy="536040"/>
              </p14:xfrm>
            </p:contentPart>
          </mc:Choice>
          <mc:Fallback xmlns="">
            <p:pic>
              <p:nvPicPr>
                <p:cNvPr id="10" name="Freihand 9">
                  <a:extLst>
                    <a:ext uri="{FF2B5EF4-FFF2-40B4-BE49-F238E27FC236}">
                      <a16:creationId xmlns:a16="http://schemas.microsoft.com/office/drawing/2014/main" id="{482F7C19-8C7E-492B-9227-D2210F65EFA6}"/>
                    </a:ext>
                  </a:extLst>
                </p:cNvPr>
                <p:cNvPicPr/>
                <p:nvPr/>
              </p:nvPicPr>
              <p:blipFill>
                <a:blip r:embed="rId22"/>
                <a:stretch>
                  <a:fillRect/>
                </a:stretch>
              </p:blipFill>
              <p:spPr>
                <a:xfrm>
                  <a:off x="746139" y="3644468"/>
                  <a:ext cx="4287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35420CC6-E77D-43D0-BF11-60C8C11949CA}"/>
                    </a:ext>
                  </a:extLst>
                </p14:cNvPr>
                <p14:cNvContentPartPr/>
                <p14:nvPr/>
              </p14:nvContentPartPr>
              <p14:xfrm>
                <a:off x="1382619" y="3598388"/>
                <a:ext cx="88920" cy="141120"/>
              </p14:xfrm>
            </p:contentPart>
          </mc:Choice>
          <mc:Fallback xmlns="">
            <p:pic>
              <p:nvPicPr>
                <p:cNvPr id="11" name="Freihand 10">
                  <a:extLst>
                    <a:ext uri="{FF2B5EF4-FFF2-40B4-BE49-F238E27FC236}">
                      <a16:creationId xmlns:a16="http://schemas.microsoft.com/office/drawing/2014/main" id="{35420CC6-E77D-43D0-BF11-60C8C11949CA}"/>
                    </a:ext>
                  </a:extLst>
                </p:cNvPr>
                <p:cNvPicPr/>
                <p:nvPr/>
              </p:nvPicPr>
              <p:blipFill>
                <a:blip r:embed="rId24"/>
                <a:stretch>
                  <a:fillRect/>
                </a:stretch>
              </p:blipFill>
              <p:spPr>
                <a:xfrm>
                  <a:off x="1378299" y="3594068"/>
                  <a:ext cx="97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3C5F474A-7AF6-4B92-8E60-2BB590C651C2}"/>
                    </a:ext>
                  </a:extLst>
                </p14:cNvPr>
                <p14:cNvContentPartPr/>
                <p14:nvPr/>
              </p14:nvContentPartPr>
              <p14:xfrm>
                <a:off x="1424379" y="3610988"/>
                <a:ext cx="64440" cy="153720"/>
              </p14:xfrm>
            </p:contentPart>
          </mc:Choice>
          <mc:Fallback xmlns="">
            <p:pic>
              <p:nvPicPr>
                <p:cNvPr id="12" name="Freihand 11">
                  <a:extLst>
                    <a:ext uri="{FF2B5EF4-FFF2-40B4-BE49-F238E27FC236}">
                      <a16:creationId xmlns:a16="http://schemas.microsoft.com/office/drawing/2014/main" id="{3C5F474A-7AF6-4B92-8E60-2BB590C651C2}"/>
                    </a:ext>
                  </a:extLst>
                </p:cNvPr>
                <p:cNvPicPr/>
                <p:nvPr/>
              </p:nvPicPr>
              <p:blipFill>
                <a:blip r:embed="rId26"/>
                <a:stretch>
                  <a:fillRect/>
                </a:stretch>
              </p:blipFill>
              <p:spPr>
                <a:xfrm>
                  <a:off x="1420059" y="3606668"/>
                  <a:ext cx="73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CABB6804-E239-4E5F-B792-F6287123CCD8}"/>
                    </a:ext>
                  </a:extLst>
                </p14:cNvPr>
                <p14:cNvContentPartPr/>
                <p14:nvPr/>
              </p14:nvContentPartPr>
              <p14:xfrm>
                <a:off x="1270659" y="4104548"/>
                <a:ext cx="12600" cy="124200"/>
              </p14:xfrm>
            </p:contentPart>
          </mc:Choice>
          <mc:Fallback xmlns="">
            <p:pic>
              <p:nvPicPr>
                <p:cNvPr id="13" name="Freihand 12">
                  <a:extLst>
                    <a:ext uri="{FF2B5EF4-FFF2-40B4-BE49-F238E27FC236}">
                      <a16:creationId xmlns:a16="http://schemas.microsoft.com/office/drawing/2014/main" id="{CABB6804-E239-4E5F-B792-F6287123CCD8}"/>
                    </a:ext>
                  </a:extLst>
                </p:cNvPr>
                <p:cNvPicPr/>
                <p:nvPr/>
              </p:nvPicPr>
              <p:blipFill>
                <a:blip r:embed="rId28"/>
                <a:stretch>
                  <a:fillRect/>
                </a:stretch>
              </p:blipFill>
              <p:spPr>
                <a:xfrm>
                  <a:off x="1266339" y="4100228"/>
                  <a:ext cx="21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087097AF-86B4-47B7-83CA-FE74592E39D3}"/>
                    </a:ext>
                  </a:extLst>
                </p14:cNvPr>
                <p14:cNvContentPartPr/>
                <p14:nvPr/>
              </p14:nvContentPartPr>
              <p14:xfrm>
                <a:off x="1262019" y="4068188"/>
                <a:ext cx="125640" cy="134280"/>
              </p14:xfrm>
            </p:contentPart>
          </mc:Choice>
          <mc:Fallback xmlns="">
            <p:pic>
              <p:nvPicPr>
                <p:cNvPr id="14" name="Freihand 13">
                  <a:extLst>
                    <a:ext uri="{FF2B5EF4-FFF2-40B4-BE49-F238E27FC236}">
                      <a16:creationId xmlns:a16="http://schemas.microsoft.com/office/drawing/2014/main" id="{087097AF-86B4-47B7-83CA-FE74592E39D3}"/>
                    </a:ext>
                  </a:extLst>
                </p:cNvPr>
                <p:cNvPicPr/>
                <p:nvPr/>
              </p:nvPicPr>
              <p:blipFill>
                <a:blip r:embed="rId30"/>
                <a:stretch>
                  <a:fillRect/>
                </a:stretch>
              </p:blipFill>
              <p:spPr>
                <a:xfrm>
                  <a:off x="1257699" y="4063868"/>
                  <a:ext cx="13428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8A5067BD-9FC2-44FE-BF46-16F9AA7C32B2}"/>
                  </a:ext>
                </a:extLst>
              </p14:cNvPr>
              <p14:cNvContentPartPr/>
              <p14:nvPr/>
            </p14:nvContentPartPr>
            <p14:xfrm>
              <a:off x="5619" y="571148"/>
              <a:ext cx="199440" cy="45000"/>
            </p14:xfrm>
          </p:contentPart>
        </mc:Choice>
        <mc:Fallback xmlns="">
          <p:pic>
            <p:nvPicPr>
              <p:cNvPr id="16" name="Freihand 15">
                <a:extLst>
                  <a:ext uri="{FF2B5EF4-FFF2-40B4-BE49-F238E27FC236}">
                    <a16:creationId xmlns:a16="http://schemas.microsoft.com/office/drawing/2014/main" id="{8A5067BD-9FC2-44FE-BF46-16F9AA7C32B2}"/>
                  </a:ext>
                </a:extLst>
              </p:cNvPr>
              <p:cNvPicPr/>
              <p:nvPr/>
            </p:nvPicPr>
            <p:blipFill>
              <a:blip r:embed="rId32"/>
              <a:stretch>
                <a:fillRect/>
              </a:stretch>
            </p:blipFill>
            <p:spPr>
              <a:xfrm>
                <a:off x="1299" y="566828"/>
                <a:ext cx="208080" cy="53640"/>
              </a:xfrm>
              <a:prstGeom prst="rect">
                <a:avLst/>
              </a:prstGeom>
            </p:spPr>
          </p:pic>
        </mc:Fallback>
      </mc:AlternateContent>
      <p:grpSp>
        <p:nvGrpSpPr>
          <p:cNvPr id="19" name="Gruppieren 18">
            <a:extLst>
              <a:ext uri="{FF2B5EF4-FFF2-40B4-BE49-F238E27FC236}">
                <a16:creationId xmlns:a16="http://schemas.microsoft.com/office/drawing/2014/main" id="{376902E8-F23F-4732-8565-E7B22C3A1A5C}"/>
              </a:ext>
            </a:extLst>
          </p:cNvPr>
          <p:cNvGrpSpPr/>
          <p:nvPr/>
        </p:nvGrpSpPr>
        <p:grpSpPr>
          <a:xfrm>
            <a:off x="4037259" y="3365468"/>
            <a:ext cx="114480" cy="102240"/>
            <a:chOff x="4037259" y="3365468"/>
            <a:chExt cx="114480" cy="102240"/>
          </a:xfrm>
        </p:grpSpPr>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3B0371E4-3AFA-4B5F-9CAA-9E77251033E9}"/>
                    </a:ext>
                  </a:extLst>
                </p14:cNvPr>
                <p14:cNvContentPartPr/>
                <p14:nvPr/>
              </p14:nvContentPartPr>
              <p14:xfrm>
                <a:off x="4089099" y="3404708"/>
                <a:ext cx="26640" cy="61920"/>
              </p14:xfrm>
            </p:contentPart>
          </mc:Choice>
          <mc:Fallback xmlns="">
            <p:pic>
              <p:nvPicPr>
                <p:cNvPr id="17" name="Freihand 16">
                  <a:extLst>
                    <a:ext uri="{FF2B5EF4-FFF2-40B4-BE49-F238E27FC236}">
                      <a16:creationId xmlns:a16="http://schemas.microsoft.com/office/drawing/2014/main" id="{3B0371E4-3AFA-4B5F-9CAA-9E77251033E9}"/>
                    </a:ext>
                  </a:extLst>
                </p:cNvPr>
                <p:cNvPicPr/>
                <p:nvPr/>
              </p:nvPicPr>
              <p:blipFill>
                <a:blip r:embed="rId34"/>
                <a:stretch>
                  <a:fillRect/>
                </a:stretch>
              </p:blipFill>
              <p:spPr>
                <a:xfrm>
                  <a:off x="4084779" y="3400388"/>
                  <a:ext cx="35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7C9B07F8-843B-4D0F-A4FE-D3AB4984FB0A}"/>
                    </a:ext>
                  </a:extLst>
                </p14:cNvPr>
                <p14:cNvContentPartPr/>
                <p14:nvPr/>
              </p14:nvContentPartPr>
              <p14:xfrm>
                <a:off x="4037259" y="3365468"/>
                <a:ext cx="114480" cy="102240"/>
              </p14:xfrm>
            </p:contentPart>
          </mc:Choice>
          <mc:Fallback xmlns="">
            <p:pic>
              <p:nvPicPr>
                <p:cNvPr id="18" name="Freihand 17">
                  <a:extLst>
                    <a:ext uri="{FF2B5EF4-FFF2-40B4-BE49-F238E27FC236}">
                      <a16:creationId xmlns:a16="http://schemas.microsoft.com/office/drawing/2014/main" id="{7C9B07F8-843B-4D0F-A4FE-D3AB4984FB0A}"/>
                    </a:ext>
                  </a:extLst>
                </p:cNvPr>
                <p:cNvPicPr/>
                <p:nvPr/>
              </p:nvPicPr>
              <p:blipFill>
                <a:blip r:embed="rId36"/>
                <a:stretch>
                  <a:fillRect/>
                </a:stretch>
              </p:blipFill>
              <p:spPr>
                <a:xfrm>
                  <a:off x="4032939" y="3361148"/>
                  <a:ext cx="123120" cy="110880"/>
                </a:xfrm>
                <a:prstGeom prst="rect">
                  <a:avLst/>
                </a:prstGeom>
              </p:spPr>
            </p:pic>
          </mc:Fallback>
        </mc:AlternateContent>
      </p:grpSp>
      <p:grpSp>
        <p:nvGrpSpPr>
          <p:cNvPr id="40" name="Gruppieren 39">
            <a:extLst>
              <a:ext uri="{FF2B5EF4-FFF2-40B4-BE49-F238E27FC236}">
                <a16:creationId xmlns:a16="http://schemas.microsoft.com/office/drawing/2014/main" id="{CF4897A2-3362-43E1-8C92-281C56515612}"/>
              </a:ext>
            </a:extLst>
          </p:cNvPr>
          <p:cNvGrpSpPr/>
          <p:nvPr/>
        </p:nvGrpSpPr>
        <p:grpSpPr>
          <a:xfrm>
            <a:off x="3290259" y="3657788"/>
            <a:ext cx="1804320" cy="461160"/>
            <a:chOff x="3290259" y="3657788"/>
            <a:chExt cx="1804320" cy="461160"/>
          </a:xfrm>
        </p:grpSpPr>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F0EE0A7A-FA92-4243-848D-79D410AD267D}"/>
                    </a:ext>
                  </a:extLst>
                </p14:cNvPr>
                <p14:cNvContentPartPr/>
                <p14:nvPr/>
              </p14:nvContentPartPr>
              <p14:xfrm>
                <a:off x="3926019" y="3657788"/>
                <a:ext cx="225000" cy="36360"/>
              </p14:xfrm>
            </p:contentPart>
          </mc:Choice>
          <mc:Fallback xmlns="">
            <p:pic>
              <p:nvPicPr>
                <p:cNvPr id="20" name="Freihand 19">
                  <a:extLst>
                    <a:ext uri="{FF2B5EF4-FFF2-40B4-BE49-F238E27FC236}">
                      <a16:creationId xmlns:a16="http://schemas.microsoft.com/office/drawing/2014/main" id="{F0EE0A7A-FA92-4243-848D-79D410AD267D}"/>
                    </a:ext>
                  </a:extLst>
                </p:cNvPr>
                <p:cNvPicPr/>
                <p:nvPr/>
              </p:nvPicPr>
              <p:blipFill>
                <a:blip r:embed="rId38"/>
                <a:stretch>
                  <a:fillRect/>
                </a:stretch>
              </p:blipFill>
              <p:spPr>
                <a:xfrm>
                  <a:off x="3921699" y="3653468"/>
                  <a:ext cx="233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4AB322F5-B8E9-4228-A5E6-4C8FEA159326}"/>
                    </a:ext>
                  </a:extLst>
                </p14:cNvPr>
                <p14:cNvContentPartPr/>
                <p14:nvPr/>
              </p14:nvContentPartPr>
              <p14:xfrm>
                <a:off x="4286379" y="3683348"/>
                <a:ext cx="268920" cy="20520"/>
              </p14:xfrm>
            </p:contentPart>
          </mc:Choice>
          <mc:Fallback xmlns="">
            <p:pic>
              <p:nvPicPr>
                <p:cNvPr id="21" name="Freihand 20">
                  <a:extLst>
                    <a:ext uri="{FF2B5EF4-FFF2-40B4-BE49-F238E27FC236}">
                      <a16:creationId xmlns:a16="http://schemas.microsoft.com/office/drawing/2014/main" id="{4AB322F5-B8E9-4228-A5E6-4C8FEA159326}"/>
                    </a:ext>
                  </a:extLst>
                </p:cNvPr>
                <p:cNvPicPr/>
                <p:nvPr/>
              </p:nvPicPr>
              <p:blipFill>
                <a:blip r:embed="rId40"/>
                <a:stretch>
                  <a:fillRect/>
                </a:stretch>
              </p:blipFill>
              <p:spPr>
                <a:xfrm>
                  <a:off x="4282059" y="3679028"/>
                  <a:ext cx="277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CBA44E85-B092-4BB2-9514-5932C63DBB01}"/>
                    </a:ext>
                  </a:extLst>
                </p14:cNvPr>
                <p14:cNvContentPartPr/>
                <p14:nvPr/>
              </p14:nvContentPartPr>
              <p14:xfrm>
                <a:off x="3839259" y="3763628"/>
                <a:ext cx="72360" cy="86040"/>
              </p14:xfrm>
            </p:contentPart>
          </mc:Choice>
          <mc:Fallback xmlns="">
            <p:pic>
              <p:nvPicPr>
                <p:cNvPr id="23" name="Freihand 22">
                  <a:extLst>
                    <a:ext uri="{FF2B5EF4-FFF2-40B4-BE49-F238E27FC236}">
                      <a16:creationId xmlns:a16="http://schemas.microsoft.com/office/drawing/2014/main" id="{CBA44E85-B092-4BB2-9514-5932C63DBB01}"/>
                    </a:ext>
                  </a:extLst>
                </p:cNvPr>
                <p:cNvPicPr/>
                <p:nvPr/>
              </p:nvPicPr>
              <p:blipFill>
                <a:blip r:embed="rId42"/>
                <a:stretch>
                  <a:fillRect/>
                </a:stretch>
              </p:blipFill>
              <p:spPr>
                <a:xfrm>
                  <a:off x="3834939" y="3759308"/>
                  <a:ext cx="81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46A70036-3CF4-4764-9B1F-0A03843C8E79}"/>
                    </a:ext>
                  </a:extLst>
                </p14:cNvPr>
                <p14:cNvContentPartPr/>
                <p14:nvPr/>
              </p14:nvContentPartPr>
              <p14:xfrm>
                <a:off x="3835659" y="3728348"/>
                <a:ext cx="121680" cy="95040"/>
              </p14:xfrm>
            </p:contentPart>
          </mc:Choice>
          <mc:Fallback xmlns="">
            <p:pic>
              <p:nvPicPr>
                <p:cNvPr id="24" name="Freihand 23">
                  <a:extLst>
                    <a:ext uri="{FF2B5EF4-FFF2-40B4-BE49-F238E27FC236}">
                      <a16:creationId xmlns:a16="http://schemas.microsoft.com/office/drawing/2014/main" id="{46A70036-3CF4-4764-9B1F-0A03843C8E79}"/>
                    </a:ext>
                  </a:extLst>
                </p:cNvPr>
                <p:cNvPicPr/>
                <p:nvPr/>
              </p:nvPicPr>
              <p:blipFill>
                <a:blip r:embed="rId44"/>
                <a:stretch>
                  <a:fillRect/>
                </a:stretch>
              </p:blipFill>
              <p:spPr>
                <a:xfrm>
                  <a:off x="3831339" y="3724028"/>
                  <a:ext cx="130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0BC4AE92-C492-46EE-9987-126A86431EB9}"/>
                    </a:ext>
                  </a:extLst>
                </p14:cNvPr>
                <p14:cNvContentPartPr/>
                <p14:nvPr/>
              </p14:nvContentPartPr>
              <p14:xfrm>
                <a:off x="3811539" y="3769388"/>
                <a:ext cx="105480" cy="68760"/>
              </p14:xfrm>
            </p:contentPart>
          </mc:Choice>
          <mc:Fallback xmlns="">
            <p:pic>
              <p:nvPicPr>
                <p:cNvPr id="26" name="Freihand 25">
                  <a:extLst>
                    <a:ext uri="{FF2B5EF4-FFF2-40B4-BE49-F238E27FC236}">
                      <a16:creationId xmlns:a16="http://schemas.microsoft.com/office/drawing/2014/main" id="{0BC4AE92-C492-46EE-9987-126A86431EB9}"/>
                    </a:ext>
                  </a:extLst>
                </p:cNvPr>
                <p:cNvPicPr/>
                <p:nvPr/>
              </p:nvPicPr>
              <p:blipFill>
                <a:blip r:embed="rId46"/>
                <a:stretch>
                  <a:fillRect/>
                </a:stretch>
              </p:blipFill>
              <p:spPr>
                <a:xfrm>
                  <a:off x="3807219" y="3765068"/>
                  <a:ext cx="114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E4DFF2AC-2900-4B71-8DF9-974B03BBE248}"/>
                    </a:ext>
                  </a:extLst>
                </p14:cNvPr>
                <p14:cNvContentPartPr/>
                <p14:nvPr/>
              </p14:nvContentPartPr>
              <p14:xfrm>
                <a:off x="3797859" y="3698108"/>
                <a:ext cx="139320" cy="106560"/>
              </p14:xfrm>
            </p:contentPart>
          </mc:Choice>
          <mc:Fallback xmlns="">
            <p:pic>
              <p:nvPicPr>
                <p:cNvPr id="27" name="Freihand 26">
                  <a:extLst>
                    <a:ext uri="{FF2B5EF4-FFF2-40B4-BE49-F238E27FC236}">
                      <a16:creationId xmlns:a16="http://schemas.microsoft.com/office/drawing/2014/main" id="{E4DFF2AC-2900-4B71-8DF9-974B03BBE248}"/>
                    </a:ext>
                  </a:extLst>
                </p:cNvPr>
                <p:cNvPicPr/>
                <p:nvPr/>
              </p:nvPicPr>
              <p:blipFill>
                <a:blip r:embed="rId48"/>
                <a:stretch>
                  <a:fillRect/>
                </a:stretch>
              </p:blipFill>
              <p:spPr>
                <a:xfrm>
                  <a:off x="3793539" y="3693788"/>
                  <a:ext cx="147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5D8C7DF8-266B-441C-AAE3-8B636A55B469}"/>
                    </a:ext>
                  </a:extLst>
                </p14:cNvPr>
                <p14:cNvContentPartPr/>
                <p14:nvPr/>
              </p14:nvContentPartPr>
              <p14:xfrm>
                <a:off x="3290259" y="3892148"/>
                <a:ext cx="105480" cy="160200"/>
              </p14:xfrm>
            </p:contentPart>
          </mc:Choice>
          <mc:Fallback xmlns="">
            <p:pic>
              <p:nvPicPr>
                <p:cNvPr id="29" name="Freihand 28">
                  <a:extLst>
                    <a:ext uri="{FF2B5EF4-FFF2-40B4-BE49-F238E27FC236}">
                      <a16:creationId xmlns:a16="http://schemas.microsoft.com/office/drawing/2014/main" id="{5D8C7DF8-266B-441C-AAE3-8B636A55B469}"/>
                    </a:ext>
                  </a:extLst>
                </p:cNvPr>
                <p:cNvPicPr/>
                <p:nvPr/>
              </p:nvPicPr>
              <p:blipFill>
                <a:blip r:embed="rId50"/>
                <a:stretch>
                  <a:fillRect/>
                </a:stretch>
              </p:blipFill>
              <p:spPr>
                <a:xfrm>
                  <a:off x="3285939" y="3887828"/>
                  <a:ext cx="114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315A3995-C176-4467-8016-CC5F0B89465C}"/>
                    </a:ext>
                  </a:extLst>
                </p14:cNvPr>
                <p14:cNvContentPartPr/>
                <p14:nvPr/>
              </p14:nvContentPartPr>
              <p14:xfrm>
                <a:off x="3405819" y="3942188"/>
                <a:ext cx="97920" cy="63360"/>
              </p14:xfrm>
            </p:contentPart>
          </mc:Choice>
          <mc:Fallback xmlns="">
            <p:pic>
              <p:nvPicPr>
                <p:cNvPr id="30" name="Freihand 29">
                  <a:extLst>
                    <a:ext uri="{FF2B5EF4-FFF2-40B4-BE49-F238E27FC236}">
                      <a16:creationId xmlns:a16="http://schemas.microsoft.com/office/drawing/2014/main" id="{315A3995-C176-4467-8016-CC5F0B89465C}"/>
                    </a:ext>
                  </a:extLst>
                </p:cNvPr>
                <p:cNvPicPr/>
                <p:nvPr/>
              </p:nvPicPr>
              <p:blipFill>
                <a:blip r:embed="rId52"/>
                <a:stretch>
                  <a:fillRect/>
                </a:stretch>
              </p:blipFill>
              <p:spPr>
                <a:xfrm>
                  <a:off x="3401499" y="3937868"/>
                  <a:ext cx="106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38DE9ACA-F926-41AE-92B6-D3EEFD89D098}"/>
                    </a:ext>
                  </a:extLst>
                </p14:cNvPr>
                <p14:cNvContentPartPr/>
                <p14:nvPr/>
              </p14:nvContentPartPr>
              <p14:xfrm>
                <a:off x="3491499" y="3857228"/>
                <a:ext cx="93960" cy="159840"/>
              </p14:xfrm>
            </p:contentPart>
          </mc:Choice>
          <mc:Fallback xmlns="">
            <p:pic>
              <p:nvPicPr>
                <p:cNvPr id="31" name="Freihand 30">
                  <a:extLst>
                    <a:ext uri="{FF2B5EF4-FFF2-40B4-BE49-F238E27FC236}">
                      <a16:creationId xmlns:a16="http://schemas.microsoft.com/office/drawing/2014/main" id="{38DE9ACA-F926-41AE-92B6-D3EEFD89D098}"/>
                    </a:ext>
                  </a:extLst>
                </p:cNvPr>
                <p:cNvPicPr/>
                <p:nvPr/>
              </p:nvPicPr>
              <p:blipFill>
                <a:blip r:embed="rId54"/>
                <a:stretch>
                  <a:fillRect/>
                </a:stretch>
              </p:blipFill>
              <p:spPr>
                <a:xfrm>
                  <a:off x="3487179" y="3852908"/>
                  <a:ext cx="102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DE9C6719-1854-426E-BC98-60685BF352AB}"/>
                    </a:ext>
                  </a:extLst>
                </p14:cNvPr>
                <p14:cNvContentPartPr/>
                <p14:nvPr/>
              </p14:nvContentPartPr>
              <p14:xfrm>
                <a:off x="3568539" y="3860828"/>
                <a:ext cx="163440" cy="206640"/>
              </p14:xfrm>
            </p:contentPart>
          </mc:Choice>
          <mc:Fallback xmlns="">
            <p:pic>
              <p:nvPicPr>
                <p:cNvPr id="32" name="Freihand 31">
                  <a:extLst>
                    <a:ext uri="{FF2B5EF4-FFF2-40B4-BE49-F238E27FC236}">
                      <a16:creationId xmlns:a16="http://schemas.microsoft.com/office/drawing/2014/main" id="{DE9C6719-1854-426E-BC98-60685BF352AB}"/>
                    </a:ext>
                  </a:extLst>
                </p:cNvPr>
                <p:cNvPicPr/>
                <p:nvPr/>
              </p:nvPicPr>
              <p:blipFill>
                <a:blip r:embed="rId56"/>
                <a:stretch>
                  <a:fillRect/>
                </a:stretch>
              </p:blipFill>
              <p:spPr>
                <a:xfrm>
                  <a:off x="3564219" y="3856508"/>
                  <a:ext cx="172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5E3E4497-F023-4563-BD8C-B96A7117C570}"/>
                    </a:ext>
                  </a:extLst>
                </p14:cNvPr>
                <p14:cNvContentPartPr/>
                <p14:nvPr/>
              </p14:nvContentPartPr>
              <p14:xfrm>
                <a:off x="3692019" y="3886028"/>
                <a:ext cx="231120" cy="232920"/>
              </p14:xfrm>
            </p:contentPart>
          </mc:Choice>
          <mc:Fallback xmlns="">
            <p:pic>
              <p:nvPicPr>
                <p:cNvPr id="33" name="Freihand 32">
                  <a:extLst>
                    <a:ext uri="{FF2B5EF4-FFF2-40B4-BE49-F238E27FC236}">
                      <a16:creationId xmlns:a16="http://schemas.microsoft.com/office/drawing/2014/main" id="{5E3E4497-F023-4563-BD8C-B96A7117C570}"/>
                    </a:ext>
                  </a:extLst>
                </p:cNvPr>
                <p:cNvPicPr/>
                <p:nvPr/>
              </p:nvPicPr>
              <p:blipFill>
                <a:blip r:embed="rId58"/>
                <a:stretch>
                  <a:fillRect/>
                </a:stretch>
              </p:blipFill>
              <p:spPr>
                <a:xfrm>
                  <a:off x="3687699" y="3881708"/>
                  <a:ext cx="2397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4A4C32AE-2818-4DF6-AFF7-03B9CFE8676B}"/>
                    </a:ext>
                  </a:extLst>
                </p14:cNvPr>
                <p14:cNvContentPartPr/>
                <p14:nvPr/>
              </p14:nvContentPartPr>
              <p14:xfrm>
                <a:off x="4470699" y="3774068"/>
                <a:ext cx="56880" cy="104760"/>
              </p14:xfrm>
            </p:contentPart>
          </mc:Choice>
          <mc:Fallback xmlns="">
            <p:pic>
              <p:nvPicPr>
                <p:cNvPr id="34" name="Freihand 33">
                  <a:extLst>
                    <a:ext uri="{FF2B5EF4-FFF2-40B4-BE49-F238E27FC236}">
                      <a16:creationId xmlns:a16="http://schemas.microsoft.com/office/drawing/2014/main" id="{4A4C32AE-2818-4DF6-AFF7-03B9CFE8676B}"/>
                    </a:ext>
                  </a:extLst>
                </p:cNvPr>
                <p:cNvPicPr/>
                <p:nvPr/>
              </p:nvPicPr>
              <p:blipFill>
                <a:blip r:embed="rId60"/>
                <a:stretch>
                  <a:fillRect/>
                </a:stretch>
              </p:blipFill>
              <p:spPr>
                <a:xfrm>
                  <a:off x="4466379" y="3769748"/>
                  <a:ext cx="65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12EDBD8F-12F5-4F49-92BC-BA6D96810095}"/>
                    </a:ext>
                  </a:extLst>
                </p14:cNvPr>
                <p14:cNvContentPartPr/>
                <p14:nvPr/>
              </p14:nvContentPartPr>
              <p14:xfrm>
                <a:off x="4368099" y="3705668"/>
                <a:ext cx="161640" cy="98640"/>
              </p14:xfrm>
            </p:contentPart>
          </mc:Choice>
          <mc:Fallback xmlns="">
            <p:pic>
              <p:nvPicPr>
                <p:cNvPr id="35" name="Freihand 34">
                  <a:extLst>
                    <a:ext uri="{FF2B5EF4-FFF2-40B4-BE49-F238E27FC236}">
                      <a16:creationId xmlns:a16="http://schemas.microsoft.com/office/drawing/2014/main" id="{12EDBD8F-12F5-4F49-92BC-BA6D96810095}"/>
                    </a:ext>
                  </a:extLst>
                </p:cNvPr>
                <p:cNvPicPr/>
                <p:nvPr/>
              </p:nvPicPr>
              <p:blipFill>
                <a:blip r:embed="rId62"/>
                <a:stretch>
                  <a:fillRect/>
                </a:stretch>
              </p:blipFill>
              <p:spPr>
                <a:xfrm>
                  <a:off x="4363779" y="3701348"/>
                  <a:ext cx="170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38102673-86AD-4C27-B485-F76098C74AD3}"/>
                    </a:ext>
                  </a:extLst>
                </p14:cNvPr>
                <p14:cNvContentPartPr/>
                <p14:nvPr/>
              </p14:nvContentPartPr>
              <p14:xfrm>
                <a:off x="4314459" y="3839588"/>
                <a:ext cx="262440" cy="190080"/>
              </p14:xfrm>
            </p:contentPart>
          </mc:Choice>
          <mc:Fallback xmlns="">
            <p:pic>
              <p:nvPicPr>
                <p:cNvPr id="36" name="Freihand 35">
                  <a:extLst>
                    <a:ext uri="{FF2B5EF4-FFF2-40B4-BE49-F238E27FC236}">
                      <a16:creationId xmlns:a16="http://schemas.microsoft.com/office/drawing/2014/main" id="{38102673-86AD-4C27-B485-F76098C74AD3}"/>
                    </a:ext>
                  </a:extLst>
                </p:cNvPr>
                <p:cNvPicPr/>
                <p:nvPr/>
              </p:nvPicPr>
              <p:blipFill>
                <a:blip r:embed="rId64"/>
                <a:stretch>
                  <a:fillRect/>
                </a:stretch>
              </p:blipFill>
              <p:spPr>
                <a:xfrm>
                  <a:off x="4310139" y="3835268"/>
                  <a:ext cx="271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C823CE1E-B331-4115-B558-0BEAA7A28650}"/>
                    </a:ext>
                  </a:extLst>
                </p14:cNvPr>
                <p14:cNvContentPartPr/>
                <p14:nvPr/>
              </p14:nvContentPartPr>
              <p14:xfrm>
                <a:off x="4568259" y="3890348"/>
                <a:ext cx="153360" cy="220320"/>
              </p14:xfrm>
            </p:contentPart>
          </mc:Choice>
          <mc:Fallback xmlns="">
            <p:pic>
              <p:nvPicPr>
                <p:cNvPr id="37" name="Freihand 36">
                  <a:extLst>
                    <a:ext uri="{FF2B5EF4-FFF2-40B4-BE49-F238E27FC236}">
                      <a16:creationId xmlns:a16="http://schemas.microsoft.com/office/drawing/2014/main" id="{C823CE1E-B331-4115-B558-0BEAA7A28650}"/>
                    </a:ext>
                  </a:extLst>
                </p:cNvPr>
                <p:cNvPicPr/>
                <p:nvPr/>
              </p:nvPicPr>
              <p:blipFill>
                <a:blip r:embed="rId66"/>
                <a:stretch>
                  <a:fillRect/>
                </a:stretch>
              </p:blipFill>
              <p:spPr>
                <a:xfrm>
                  <a:off x="4563939" y="3886028"/>
                  <a:ext cx="162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3153F919-1CF4-4D17-90B8-5F34107FB71A}"/>
                    </a:ext>
                  </a:extLst>
                </p14:cNvPr>
                <p14:cNvContentPartPr/>
                <p14:nvPr/>
              </p14:nvContentPartPr>
              <p14:xfrm>
                <a:off x="4727019" y="3810788"/>
                <a:ext cx="86040" cy="166320"/>
              </p14:xfrm>
            </p:contentPart>
          </mc:Choice>
          <mc:Fallback xmlns="">
            <p:pic>
              <p:nvPicPr>
                <p:cNvPr id="38" name="Freihand 37">
                  <a:extLst>
                    <a:ext uri="{FF2B5EF4-FFF2-40B4-BE49-F238E27FC236}">
                      <a16:creationId xmlns:a16="http://schemas.microsoft.com/office/drawing/2014/main" id="{3153F919-1CF4-4D17-90B8-5F34107FB71A}"/>
                    </a:ext>
                  </a:extLst>
                </p:cNvPr>
                <p:cNvPicPr/>
                <p:nvPr/>
              </p:nvPicPr>
              <p:blipFill>
                <a:blip r:embed="rId68"/>
                <a:stretch>
                  <a:fillRect/>
                </a:stretch>
              </p:blipFill>
              <p:spPr>
                <a:xfrm>
                  <a:off x="4722699" y="3806468"/>
                  <a:ext cx="94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A0519FDB-95A4-479E-93D4-AE01FA106600}"/>
                    </a:ext>
                  </a:extLst>
                </p14:cNvPr>
                <p14:cNvContentPartPr/>
                <p14:nvPr/>
              </p14:nvContentPartPr>
              <p14:xfrm>
                <a:off x="4826739" y="3780908"/>
                <a:ext cx="267840" cy="173880"/>
              </p14:xfrm>
            </p:contentPart>
          </mc:Choice>
          <mc:Fallback xmlns="">
            <p:pic>
              <p:nvPicPr>
                <p:cNvPr id="39" name="Freihand 38">
                  <a:extLst>
                    <a:ext uri="{FF2B5EF4-FFF2-40B4-BE49-F238E27FC236}">
                      <a16:creationId xmlns:a16="http://schemas.microsoft.com/office/drawing/2014/main" id="{A0519FDB-95A4-479E-93D4-AE01FA106600}"/>
                    </a:ext>
                  </a:extLst>
                </p:cNvPr>
                <p:cNvPicPr/>
                <p:nvPr/>
              </p:nvPicPr>
              <p:blipFill>
                <a:blip r:embed="rId70"/>
                <a:stretch>
                  <a:fillRect/>
                </a:stretch>
              </p:blipFill>
              <p:spPr>
                <a:xfrm>
                  <a:off x="4822419" y="3776588"/>
                  <a:ext cx="276480" cy="18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5F1F7BCC-5F2B-49DF-BAA5-14E3340A1A52}"/>
                  </a:ext>
                </a:extLst>
              </p14:cNvPr>
              <p14:cNvContentPartPr/>
              <p14:nvPr/>
            </p14:nvContentPartPr>
            <p14:xfrm>
              <a:off x="4197099" y="3299588"/>
              <a:ext cx="464040" cy="374400"/>
            </p14:xfrm>
          </p:contentPart>
        </mc:Choice>
        <mc:Fallback xmlns="">
          <p:pic>
            <p:nvPicPr>
              <p:cNvPr id="41" name="Freihand 40">
                <a:extLst>
                  <a:ext uri="{FF2B5EF4-FFF2-40B4-BE49-F238E27FC236}">
                    <a16:creationId xmlns:a16="http://schemas.microsoft.com/office/drawing/2014/main" id="{5F1F7BCC-5F2B-49DF-BAA5-14E3340A1A52}"/>
                  </a:ext>
                </a:extLst>
              </p:cNvPr>
              <p:cNvPicPr/>
              <p:nvPr/>
            </p:nvPicPr>
            <p:blipFill>
              <a:blip r:embed="rId72"/>
              <a:stretch>
                <a:fillRect/>
              </a:stretch>
            </p:blipFill>
            <p:spPr>
              <a:xfrm>
                <a:off x="4192779" y="3295268"/>
                <a:ext cx="47268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BB48E456-9127-481A-AD1F-CE11124A8123}"/>
                  </a:ext>
                </a:extLst>
              </p14:cNvPr>
              <p14:cNvContentPartPr/>
              <p14:nvPr/>
            </p14:nvContentPartPr>
            <p14:xfrm>
              <a:off x="914619" y="1292228"/>
              <a:ext cx="6120" cy="19800"/>
            </p14:xfrm>
          </p:contentPart>
        </mc:Choice>
        <mc:Fallback xmlns="">
          <p:pic>
            <p:nvPicPr>
              <p:cNvPr id="62" name="Freihand 61">
                <a:extLst>
                  <a:ext uri="{FF2B5EF4-FFF2-40B4-BE49-F238E27FC236}">
                    <a16:creationId xmlns:a16="http://schemas.microsoft.com/office/drawing/2014/main" id="{BB48E456-9127-481A-AD1F-CE11124A8123}"/>
                  </a:ext>
                </a:extLst>
              </p:cNvPr>
              <p:cNvPicPr/>
              <p:nvPr/>
            </p:nvPicPr>
            <p:blipFill>
              <a:blip r:embed="rId74"/>
              <a:stretch>
                <a:fillRect/>
              </a:stretch>
            </p:blipFill>
            <p:spPr>
              <a:xfrm>
                <a:off x="910299" y="1287908"/>
                <a:ext cx="14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7" name="Freihand 66">
                <a:extLst>
                  <a:ext uri="{FF2B5EF4-FFF2-40B4-BE49-F238E27FC236}">
                    <a16:creationId xmlns:a16="http://schemas.microsoft.com/office/drawing/2014/main" id="{0730B933-13C9-4A71-9F8D-3867D7DD5312}"/>
                  </a:ext>
                </a:extLst>
              </p14:cNvPr>
              <p14:cNvContentPartPr/>
              <p14:nvPr/>
            </p14:nvContentPartPr>
            <p14:xfrm>
              <a:off x="2045019" y="3128228"/>
              <a:ext cx="35280" cy="250920"/>
            </p14:xfrm>
          </p:contentPart>
        </mc:Choice>
        <mc:Fallback xmlns="">
          <p:pic>
            <p:nvPicPr>
              <p:cNvPr id="67" name="Freihand 66">
                <a:extLst>
                  <a:ext uri="{FF2B5EF4-FFF2-40B4-BE49-F238E27FC236}">
                    <a16:creationId xmlns:a16="http://schemas.microsoft.com/office/drawing/2014/main" id="{0730B933-13C9-4A71-9F8D-3867D7DD5312}"/>
                  </a:ext>
                </a:extLst>
              </p:cNvPr>
              <p:cNvPicPr/>
              <p:nvPr/>
            </p:nvPicPr>
            <p:blipFill>
              <a:blip r:embed="rId76"/>
              <a:stretch>
                <a:fillRect/>
              </a:stretch>
            </p:blipFill>
            <p:spPr>
              <a:xfrm>
                <a:off x="2040699" y="3123908"/>
                <a:ext cx="43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Freihand 74">
                <a:extLst>
                  <a:ext uri="{FF2B5EF4-FFF2-40B4-BE49-F238E27FC236}">
                    <a16:creationId xmlns:a16="http://schemas.microsoft.com/office/drawing/2014/main" id="{2B5BEEB8-215B-413A-BDD6-AB006AAABB10}"/>
                  </a:ext>
                </a:extLst>
              </p14:cNvPr>
              <p14:cNvContentPartPr/>
              <p14:nvPr/>
            </p14:nvContentPartPr>
            <p14:xfrm>
              <a:off x="2246979" y="61388"/>
              <a:ext cx="236160" cy="32040"/>
            </p14:xfrm>
          </p:contentPart>
        </mc:Choice>
        <mc:Fallback xmlns="">
          <p:pic>
            <p:nvPicPr>
              <p:cNvPr id="75" name="Freihand 74">
                <a:extLst>
                  <a:ext uri="{FF2B5EF4-FFF2-40B4-BE49-F238E27FC236}">
                    <a16:creationId xmlns:a16="http://schemas.microsoft.com/office/drawing/2014/main" id="{2B5BEEB8-215B-413A-BDD6-AB006AAABB10}"/>
                  </a:ext>
                </a:extLst>
              </p:cNvPr>
              <p:cNvPicPr/>
              <p:nvPr/>
            </p:nvPicPr>
            <p:blipFill>
              <a:blip r:embed="rId78"/>
              <a:stretch>
                <a:fillRect/>
              </a:stretch>
            </p:blipFill>
            <p:spPr>
              <a:xfrm>
                <a:off x="2242659" y="57068"/>
                <a:ext cx="244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7" name="Freihand 176">
                <a:extLst>
                  <a:ext uri="{FF2B5EF4-FFF2-40B4-BE49-F238E27FC236}">
                    <a16:creationId xmlns:a16="http://schemas.microsoft.com/office/drawing/2014/main" id="{51EE2953-A966-4549-BED1-5883AEA053E2}"/>
                  </a:ext>
                </a:extLst>
              </p14:cNvPr>
              <p14:cNvContentPartPr/>
              <p14:nvPr/>
            </p14:nvContentPartPr>
            <p14:xfrm>
              <a:off x="4157139" y="4168628"/>
              <a:ext cx="360" cy="360"/>
            </p14:xfrm>
          </p:contentPart>
        </mc:Choice>
        <mc:Fallback xmlns="">
          <p:pic>
            <p:nvPicPr>
              <p:cNvPr id="177" name="Freihand 176">
                <a:extLst>
                  <a:ext uri="{FF2B5EF4-FFF2-40B4-BE49-F238E27FC236}">
                    <a16:creationId xmlns:a16="http://schemas.microsoft.com/office/drawing/2014/main" id="{51EE2953-A966-4549-BED1-5883AEA053E2}"/>
                  </a:ext>
                </a:extLst>
              </p:cNvPr>
              <p:cNvPicPr/>
              <p:nvPr/>
            </p:nvPicPr>
            <p:blipFill>
              <a:blip r:embed="rId80"/>
              <a:stretch>
                <a:fillRect/>
              </a:stretch>
            </p:blipFill>
            <p:spPr>
              <a:xfrm>
                <a:off x="4152819" y="41643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88" name="Freihand 187">
                <a:extLst>
                  <a:ext uri="{FF2B5EF4-FFF2-40B4-BE49-F238E27FC236}">
                    <a16:creationId xmlns:a16="http://schemas.microsoft.com/office/drawing/2014/main" id="{B3C012A8-0326-4CED-B81B-F4FDC12CDB50}"/>
                  </a:ext>
                </a:extLst>
              </p14:cNvPr>
              <p14:cNvContentPartPr/>
              <p14:nvPr/>
            </p14:nvContentPartPr>
            <p14:xfrm>
              <a:off x="627339" y="752588"/>
              <a:ext cx="3461400" cy="2107440"/>
            </p14:xfrm>
          </p:contentPart>
        </mc:Choice>
        <mc:Fallback xmlns="">
          <p:pic>
            <p:nvPicPr>
              <p:cNvPr id="188" name="Freihand 187">
                <a:extLst>
                  <a:ext uri="{FF2B5EF4-FFF2-40B4-BE49-F238E27FC236}">
                    <a16:creationId xmlns:a16="http://schemas.microsoft.com/office/drawing/2014/main" id="{B3C012A8-0326-4CED-B81B-F4FDC12CDB50}"/>
                  </a:ext>
                </a:extLst>
              </p:cNvPr>
              <p:cNvPicPr/>
              <p:nvPr/>
            </p:nvPicPr>
            <p:blipFill>
              <a:blip r:embed="rId82"/>
              <a:stretch>
                <a:fillRect/>
              </a:stretch>
            </p:blipFill>
            <p:spPr>
              <a:xfrm>
                <a:off x="623019" y="748268"/>
                <a:ext cx="3470040" cy="2116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1" name="Freihand 120">
                <a:extLst>
                  <a:ext uri="{FF2B5EF4-FFF2-40B4-BE49-F238E27FC236}">
                    <a16:creationId xmlns:a16="http://schemas.microsoft.com/office/drawing/2014/main" id="{A2790F35-321E-471B-B6F6-8D8B4069F745}"/>
                  </a:ext>
                </a:extLst>
              </p14:cNvPr>
              <p14:cNvContentPartPr/>
              <p14:nvPr/>
            </p14:nvContentPartPr>
            <p14:xfrm>
              <a:off x="348699" y="4869188"/>
              <a:ext cx="184320" cy="129600"/>
            </p14:xfrm>
          </p:contentPart>
        </mc:Choice>
        <mc:Fallback xmlns="">
          <p:pic>
            <p:nvPicPr>
              <p:cNvPr id="121" name="Freihand 120">
                <a:extLst>
                  <a:ext uri="{FF2B5EF4-FFF2-40B4-BE49-F238E27FC236}">
                    <a16:creationId xmlns:a16="http://schemas.microsoft.com/office/drawing/2014/main" id="{A2790F35-321E-471B-B6F6-8D8B4069F745}"/>
                  </a:ext>
                </a:extLst>
              </p:cNvPr>
              <p:cNvPicPr/>
              <p:nvPr/>
            </p:nvPicPr>
            <p:blipFill>
              <a:blip r:embed="rId84"/>
              <a:stretch>
                <a:fillRect/>
              </a:stretch>
            </p:blipFill>
            <p:spPr>
              <a:xfrm>
                <a:off x="344379" y="4864868"/>
                <a:ext cx="192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2" name="Freihand 121">
                <a:extLst>
                  <a:ext uri="{FF2B5EF4-FFF2-40B4-BE49-F238E27FC236}">
                    <a16:creationId xmlns:a16="http://schemas.microsoft.com/office/drawing/2014/main" id="{8AE9C17C-0AE1-45C2-B7B1-BB242D66E2C3}"/>
                  </a:ext>
                </a:extLst>
              </p14:cNvPr>
              <p14:cNvContentPartPr/>
              <p14:nvPr/>
            </p14:nvContentPartPr>
            <p14:xfrm>
              <a:off x="588459" y="4886108"/>
              <a:ext cx="20880" cy="83160"/>
            </p14:xfrm>
          </p:contentPart>
        </mc:Choice>
        <mc:Fallback xmlns="">
          <p:pic>
            <p:nvPicPr>
              <p:cNvPr id="122" name="Freihand 121">
                <a:extLst>
                  <a:ext uri="{FF2B5EF4-FFF2-40B4-BE49-F238E27FC236}">
                    <a16:creationId xmlns:a16="http://schemas.microsoft.com/office/drawing/2014/main" id="{8AE9C17C-0AE1-45C2-B7B1-BB242D66E2C3}"/>
                  </a:ext>
                </a:extLst>
              </p:cNvPr>
              <p:cNvPicPr/>
              <p:nvPr/>
            </p:nvPicPr>
            <p:blipFill>
              <a:blip r:embed="rId86"/>
              <a:stretch>
                <a:fillRect/>
              </a:stretch>
            </p:blipFill>
            <p:spPr>
              <a:xfrm>
                <a:off x="584139" y="4881788"/>
                <a:ext cx="29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3" name="Freihand 122">
                <a:extLst>
                  <a:ext uri="{FF2B5EF4-FFF2-40B4-BE49-F238E27FC236}">
                    <a16:creationId xmlns:a16="http://schemas.microsoft.com/office/drawing/2014/main" id="{C65FE88E-4355-4CD2-951C-C0284A84FFE1}"/>
                  </a:ext>
                </a:extLst>
              </p14:cNvPr>
              <p14:cNvContentPartPr/>
              <p14:nvPr/>
            </p14:nvContentPartPr>
            <p14:xfrm>
              <a:off x="631299" y="4872068"/>
              <a:ext cx="92160" cy="81720"/>
            </p14:xfrm>
          </p:contentPart>
        </mc:Choice>
        <mc:Fallback xmlns="">
          <p:pic>
            <p:nvPicPr>
              <p:cNvPr id="123" name="Freihand 122">
                <a:extLst>
                  <a:ext uri="{FF2B5EF4-FFF2-40B4-BE49-F238E27FC236}">
                    <a16:creationId xmlns:a16="http://schemas.microsoft.com/office/drawing/2014/main" id="{C65FE88E-4355-4CD2-951C-C0284A84FFE1}"/>
                  </a:ext>
                </a:extLst>
              </p:cNvPr>
              <p:cNvPicPr/>
              <p:nvPr/>
            </p:nvPicPr>
            <p:blipFill>
              <a:blip r:embed="rId88"/>
              <a:stretch>
                <a:fillRect/>
              </a:stretch>
            </p:blipFill>
            <p:spPr>
              <a:xfrm>
                <a:off x="626979" y="4867748"/>
                <a:ext cx="100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4" name="Freihand 123">
                <a:extLst>
                  <a:ext uri="{FF2B5EF4-FFF2-40B4-BE49-F238E27FC236}">
                    <a16:creationId xmlns:a16="http://schemas.microsoft.com/office/drawing/2014/main" id="{35C06856-AA93-4D3B-BEBB-AEE4D5836F61}"/>
                  </a:ext>
                </a:extLst>
              </p14:cNvPr>
              <p14:cNvContentPartPr/>
              <p14:nvPr/>
            </p14:nvContentPartPr>
            <p14:xfrm>
              <a:off x="641379" y="4784228"/>
              <a:ext cx="36720" cy="19080"/>
            </p14:xfrm>
          </p:contentPart>
        </mc:Choice>
        <mc:Fallback xmlns="">
          <p:pic>
            <p:nvPicPr>
              <p:cNvPr id="124" name="Freihand 123">
                <a:extLst>
                  <a:ext uri="{FF2B5EF4-FFF2-40B4-BE49-F238E27FC236}">
                    <a16:creationId xmlns:a16="http://schemas.microsoft.com/office/drawing/2014/main" id="{35C06856-AA93-4D3B-BEBB-AEE4D5836F61}"/>
                  </a:ext>
                </a:extLst>
              </p:cNvPr>
              <p:cNvPicPr/>
              <p:nvPr/>
            </p:nvPicPr>
            <p:blipFill>
              <a:blip r:embed="rId90"/>
              <a:stretch>
                <a:fillRect/>
              </a:stretch>
            </p:blipFill>
            <p:spPr>
              <a:xfrm>
                <a:off x="637059" y="4779908"/>
                <a:ext cx="45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5" name="Freihand 124">
                <a:extLst>
                  <a:ext uri="{FF2B5EF4-FFF2-40B4-BE49-F238E27FC236}">
                    <a16:creationId xmlns:a16="http://schemas.microsoft.com/office/drawing/2014/main" id="{49C434EE-2C84-4CF9-9F2D-341C45F856F7}"/>
                  </a:ext>
                </a:extLst>
              </p14:cNvPr>
              <p14:cNvContentPartPr/>
              <p14:nvPr/>
            </p14:nvContentPartPr>
            <p14:xfrm>
              <a:off x="872139" y="4834268"/>
              <a:ext cx="99720" cy="109800"/>
            </p14:xfrm>
          </p:contentPart>
        </mc:Choice>
        <mc:Fallback xmlns="">
          <p:pic>
            <p:nvPicPr>
              <p:cNvPr id="125" name="Freihand 124">
                <a:extLst>
                  <a:ext uri="{FF2B5EF4-FFF2-40B4-BE49-F238E27FC236}">
                    <a16:creationId xmlns:a16="http://schemas.microsoft.com/office/drawing/2014/main" id="{49C434EE-2C84-4CF9-9F2D-341C45F856F7}"/>
                  </a:ext>
                </a:extLst>
              </p:cNvPr>
              <p:cNvPicPr/>
              <p:nvPr/>
            </p:nvPicPr>
            <p:blipFill>
              <a:blip r:embed="rId92"/>
              <a:stretch>
                <a:fillRect/>
              </a:stretch>
            </p:blipFill>
            <p:spPr>
              <a:xfrm>
                <a:off x="867819" y="4829948"/>
                <a:ext cx="108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6" name="Freihand 125">
                <a:extLst>
                  <a:ext uri="{FF2B5EF4-FFF2-40B4-BE49-F238E27FC236}">
                    <a16:creationId xmlns:a16="http://schemas.microsoft.com/office/drawing/2014/main" id="{B6CC6162-E542-410C-BBDF-9FB116C090D7}"/>
                  </a:ext>
                </a:extLst>
              </p14:cNvPr>
              <p14:cNvContentPartPr/>
              <p14:nvPr/>
            </p14:nvContentPartPr>
            <p14:xfrm>
              <a:off x="1010739" y="4840388"/>
              <a:ext cx="24480" cy="91440"/>
            </p14:xfrm>
          </p:contentPart>
        </mc:Choice>
        <mc:Fallback xmlns="">
          <p:pic>
            <p:nvPicPr>
              <p:cNvPr id="126" name="Freihand 125">
                <a:extLst>
                  <a:ext uri="{FF2B5EF4-FFF2-40B4-BE49-F238E27FC236}">
                    <a16:creationId xmlns:a16="http://schemas.microsoft.com/office/drawing/2014/main" id="{B6CC6162-E542-410C-BBDF-9FB116C090D7}"/>
                  </a:ext>
                </a:extLst>
              </p:cNvPr>
              <p:cNvPicPr/>
              <p:nvPr/>
            </p:nvPicPr>
            <p:blipFill>
              <a:blip r:embed="rId94"/>
              <a:stretch>
                <a:fillRect/>
              </a:stretch>
            </p:blipFill>
            <p:spPr>
              <a:xfrm>
                <a:off x="1006419" y="4836068"/>
                <a:ext cx="33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7" name="Freihand 126">
                <a:extLst>
                  <a:ext uri="{FF2B5EF4-FFF2-40B4-BE49-F238E27FC236}">
                    <a16:creationId xmlns:a16="http://schemas.microsoft.com/office/drawing/2014/main" id="{CBED2E5D-9505-444D-9ADC-BB6B8FEFD3B9}"/>
                  </a:ext>
                </a:extLst>
              </p14:cNvPr>
              <p14:cNvContentPartPr/>
              <p14:nvPr/>
            </p14:nvContentPartPr>
            <p14:xfrm>
              <a:off x="1048539" y="4730948"/>
              <a:ext cx="266040" cy="181080"/>
            </p14:xfrm>
          </p:contentPart>
        </mc:Choice>
        <mc:Fallback xmlns="">
          <p:pic>
            <p:nvPicPr>
              <p:cNvPr id="127" name="Freihand 126">
                <a:extLst>
                  <a:ext uri="{FF2B5EF4-FFF2-40B4-BE49-F238E27FC236}">
                    <a16:creationId xmlns:a16="http://schemas.microsoft.com/office/drawing/2014/main" id="{CBED2E5D-9505-444D-9ADC-BB6B8FEFD3B9}"/>
                  </a:ext>
                </a:extLst>
              </p:cNvPr>
              <p:cNvPicPr/>
              <p:nvPr/>
            </p:nvPicPr>
            <p:blipFill>
              <a:blip r:embed="rId96"/>
              <a:stretch>
                <a:fillRect/>
              </a:stretch>
            </p:blipFill>
            <p:spPr>
              <a:xfrm>
                <a:off x="1044219" y="4726628"/>
                <a:ext cx="274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8" name="Freihand 127">
                <a:extLst>
                  <a:ext uri="{FF2B5EF4-FFF2-40B4-BE49-F238E27FC236}">
                    <a16:creationId xmlns:a16="http://schemas.microsoft.com/office/drawing/2014/main" id="{FEEB11D7-0E4C-4B62-83E9-53370428D8F8}"/>
                  </a:ext>
                </a:extLst>
              </p14:cNvPr>
              <p14:cNvContentPartPr/>
              <p14:nvPr/>
            </p14:nvContentPartPr>
            <p14:xfrm>
              <a:off x="1072659" y="4697828"/>
              <a:ext cx="360" cy="360"/>
            </p14:xfrm>
          </p:contentPart>
        </mc:Choice>
        <mc:Fallback xmlns="">
          <p:pic>
            <p:nvPicPr>
              <p:cNvPr id="128" name="Freihand 127">
                <a:extLst>
                  <a:ext uri="{FF2B5EF4-FFF2-40B4-BE49-F238E27FC236}">
                    <a16:creationId xmlns:a16="http://schemas.microsoft.com/office/drawing/2014/main" id="{FEEB11D7-0E4C-4B62-83E9-53370428D8F8}"/>
                  </a:ext>
                </a:extLst>
              </p:cNvPr>
              <p:cNvPicPr/>
              <p:nvPr/>
            </p:nvPicPr>
            <p:blipFill>
              <a:blip r:embed="rId80"/>
              <a:stretch>
                <a:fillRect/>
              </a:stretch>
            </p:blipFill>
            <p:spPr>
              <a:xfrm>
                <a:off x="1068339" y="46935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30" name="Freihand 129">
                <a:extLst>
                  <a:ext uri="{FF2B5EF4-FFF2-40B4-BE49-F238E27FC236}">
                    <a16:creationId xmlns:a16="http://schemas.microsoft.com/office/drawing/2014/main" id="{DBA8B6D2-AF74-4AA6-9DB8-95F1D9EE4BF2}"/>
                  </a:ext>
                </a:extLst>
              </p14:cNvPr>
              <p14:cNvContentPartPr/>
              <p14:nvPr/>
            </p14:nvContentPartPr>
            <p14:xfrm>
              <a:off x="1482339" y="4759028"/>
              <a:ext cx="111240" cy="135000"/>
            </p14:xfrm>
          </p:contentPart>
        </mc:Choice>
        <mc:Fallback xmlns="">
          <p:pic>
            <p:nvPicPr>
              <p:cNvPr id="130" name="Freihand 129">
                <a:extLst>
                  <a:ext uri="{FF2B5EF4-FFF2-40B4-BE49-F238E27FC236}">
                    <a16:creationId xmlns:a16="http://schemas.microsoft.com/office/drawing/2014/main" id="{DBA8B6D2-AF74-4AA6-9DB8-95F1D9EE4BF2}"/>
                  </a:ext>
                </a:extLst>
              </p:cNvPr>
              <p:cNvPicPr/>
              <p:nvPr/>
            </p:nvPicPr>
            <p:blipFill>
              <a:blip r:embed="rId99"/>
              <a:stretch>
                <a:fillRect/>
              </a:stretch>
            </p:blipFill>
            <p:spPr>
              <a:xfrm>
                <a:off x="1478019" y="4754708"/>
                <a:ext cx="119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31" name="Freihand 130">
                <a:extLst>
                  <a:ext uri="{FF2B5EF4-FFF2-40B4-BE49-F238E27FC236}">
                    <a16:creationId xmlns:a16="http://schemas.microsoft.com/office/drawing/2014/main" id="{3E394758-5A9A-42B9-83D4-1DC4876E1C08}"/>
                  </a:ext>
                </a:extLst>
              </p14:cNvPr>
              <p14:cNvContentPartPr/>
              <p14:nvPr/>
            </p14:nvContentPartPr>
            <p14:xfrm>
              <a:off x="1624539" y="4705028"/>
              <a:ext cx="15480" cy="101160"/>
            </p14:xfrm>
          </p:contentPart>
        </mc:Choice>
        <mc:Fallback xmlns="">
          <p:pic>
            <p:nvPicPr>
              <p:cNvPr id="131" name="Freihand 130">
                <a:extLst>
                  <a:ext uri="{FF2B5EF4-FFF2-40B4-BE49-F238E27FC236}">
                    <a16:creationId xmlns:a16="http://schemas.microsoft.com/office/drawing/2014/main" id="{3E394758-5A9A-42B9-83D4-1DC4876E1C08}"/>
                  </a:ext>
                </a:extLst>
              </p:cNvPr>
              <p:cNvPicPr/>
              <p:nvPr/>
            </p:nvPicPr>
            <p:blipFill>
              <a:blip r:embed="rId101"/>
              <a:stretch>
                <a:fillRect/>
              </a:stretch>
            </p:blipFill>
            <p:spPr>
              <a:xfrm>
                <a:off x="1620219" y="4700708"/>
                <a:ext cx="24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32" name="Freihand 131">
                <a:extLst>
                  <a:ext uri="{FF2B5EF4-FFF2-40B4-BE49-F238E27FC236}">
                    <a16:creationId xmlns:a16="http://schemas.microsoft.com/office/drawing/2014/main" id="{E4A181C3-B09D-471F-AD67-A762CE868D73}"/>
                  </a:ext>
                </a:extLst>
              </p14:cNvPr>
              <p14:cNvContentPartPr/>
              <p14:nvPr/>
            </p14:nvContentPartPr>
            <p14:xfrm>
              <a:off x="1546059" y="4690628"/>
              <a:ext cx="168120" cy="101520"/>
            </p14:xfrm>
          </p:contentPart>
        </mc:Choice>
        <mc:Fallback xmlns="">
          <p:pic>
            <p:nvPicPr>
              <p:cNvPr id="132" name="Freihand 131">
                <a:extLst>
                  <a:ext uri="{FF2B5EF4-FFF2-40B4-BE49-F238E27FC236}">
                    <a16:creationId xmlns:a16="http://schemas.microsoft.com/office/drawing/2014/main" id="{E4A181C3-B09D-471F-AD67-A762CE868D73}"/>
                  </a:ext>
                </a:extLst>
              </p:cNvPr>
              <p:cNvPicPr/>
              <p:nvPr/>
            </p:nvPicPr>
            <p:blipFill>
              <a:blip r:embed="rId103"/>
              <a:stretch>
                <a:fillRect/>
              </a:stretch>
            </p:blipFill>
            <p:spPr>
              <a:xfrm>
                <a:off x="1541739" y="4686308"/>
                <a:ext cx="176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3" name="Freihand 132">
                <a:extLst>
                  <a:ext uri="{FF2B5EF4-FFF2-40B4-BE49-F238E27FC236}">
                    <a16:creationId xmlns:a16="http://schemas.microsoft.com/office/drawing/2014/main" id="{C85B2372-C184-4351-B192-D0DE66AE2473}"/>
                  </a:ext>
                </a:extLst>
              </p14:cNvPr>
              <p14:cNvContentPartPr/>
              <p14:nvPr/>
            </p14:nvContentPartPr>
            <p14:xfrm>
              <a:off x="1853499" y="4784588"/>
              <a:ext cx="275400" cy="90720"/>
            </p14:xfrm>
          </p:contentPart>
        </mc:Choice>
        <mc:Fallback xmlns="">
          <p:pic>
            <p:nvPicPr>
              <p:cNvPr id="133" name="Freihand 132">
                <a:extLst>
                  <a:ext uri="{FF2B5EF4-FFF2-40B4-BE49-F238E27FC236}">
                    <a16:creationId xmlns:a16="http://schemas.microsoft.com/office/drawing/2014/main" id="{C85B2372-C184-4351-B192-D0DE66AE2473}"/>
                  </a:ext>
                </a:extLst>
              </p:cNvPr>
              <p:cNvPicPr/>
              <p:nvPr/>
            </p:nvPicPr>
            <p:blipFill>
              <a:blip r:embed="rId105"/>
              <a:stretch>
                <a:fillRect/>
              </a:stretch>
            </p:blipFill>
            <p:spPr>
              <a:xfrm>
                <a:off x="1849179" y="4780268"/>
                <a:ext cx="284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4" name="Freihand 133">
                <a:extLst>
                  <a:ext uri="{FF2B5EF4-FFF2-40B4-BE49-F238E27FC236}">
                    <a16:creationId xmlns:a16="http://schemas.microsoft.com/office/drawing/2014/main" id="{4715E061-3AA5-4DBE-8D9C-4426B3249B64}"/>
                  </a:ext>
                </a:extLst>
              </p14:cNvPr>
              <p14:cNvContentPartPr/>
              <p14:nvPr/>
            </p14:nvContentPartPr>
            <p14:xfrm>
              <a:off x="2141499" y="4784228"/>
              <a:ext cx="114120" cy="107640"/>
            </p14:xfrm>
          </p:contentPart>
        </mc:Choice>
        <mc:Fallback xmlns="">
          <p:pic>
            <p:nvPicPr>
              <p:cNvPr id="134" name="Freihand 133">
                <a:extLst>
                  <a:ext uri="{FF2B5EF4-FFF2-40B4-BE49-F238E27FC236}">
                    <a16:creationId xmlns:a16="http://schemas.microsoft.com/office/drawing/2014/main" id="{4715E061-3AA5-4DBE-8D9C-4426B3249B64}"/>
                  </a:ext>
                </a:extLst>
              </p:cNvPr>
              <p:cNvPicPr/>
              <p:nvPr/>
            </p:nvPicPr>
            <p:blipFill>
              <a:blip r:embed="rId107"/>
              <a:stretch>
                <a:fillRect/>
              </a:stretch>
            </p:blipFill>
            <p:spPr>
              <a:xfrm>
                <a:off x="2137179" y="4779908"/>
                <a:ext cx="122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36" name="Freihand 135">
                <a:extLst>
                  <a:ext uri="{FF2B5EF4-FFF2-40B4-BE49-F238E27FC236}">
                    <a16:creationId xmlns:a16="http://schemas.microsoft.com/office/drawing/2014/main" id="{94D79E40-E134-4656-8C9C-FFC287FF7A45}"/>
                  </a:ext>
                </a:extLst>
              </p14:cNvPr>
              <p14:cNvContentPartPr/>
              <p14:nvPr/>
            </p14:nvContentPartPr>
            <p14:xfrm>
              <a:off x="2329059" y="4870268"/>
              <a:ext cx="23400" cy="110160"/>
            </p14:xfrm>
          </p:contentPart>
        </mc:Choice>
        <mc:Fallback xmlns="">
          <p:pic>
            <p:nvPicPr>
              <p:cNvPr id="136" name="Freihand 135">
                <a:extLst>
                  <a:ext uri="{FF2B5EF4-FFF2-40B4-BE49-F238E27FC236}">
                    <a16:creationId xmlns:a16="http://schemas.microsoft.com/office/drawing/2014/main" id="{94D79E40-E134-4656-8C9C-FFC287FF7A45}"/>
                  </a:ext>
                </a:extLst>
              </p:cNvPr>
              <p:cNvPicPr/>
              <p:nvPr/>
            </p:nvPicPr>
            <p:blipFill>
              <a:blip r:embed="rId109"/>
              <a:stretch>
                <a:fillRect/>
              </a:stretch>
            </p:blipFill>
            <p:spPr>
              <a:xfrm>
                <a:off x="2324739" y="4865948"/>
                <a:ext cx="32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7" name="Freihand 136">
                <a:extLst>
                  <a:ext uri="{FF2B5EF4-FFF2-40B4-BE49-F238E27FC236}">
                    <a16:creationId xmlns:a16="http://schemas.microsoft.com/office/drawing/2014/main" id="{A6856CA6-81B4-4B2F-A96C-BA747A165612}"/>
                  </a:ext>
                </a:extLst>
              </p14:cNvPr>
              <p14:cNvContentPartPr/>
              <p14:nvPr/>
            </p14:nvContentPartPr>
            <p14:xfrm>
              <a:off x="2436339" y="4780268"/>
              <a:ext cx="395280" cy="114840"/>
            </p14:xfrm>
          </p:contentPart>
        </mc:Choice>
        <mc:Fallback xmlns="">
          <p:pic>
            <p:nvPicPr>
              <p:cNvPr id="137" name="Freihand 136">
                <a:extLst>
                  <a:ext uri="{FF2B5EF4-FFF2-40B4-BE49-F238E27FC236}">
                    <a16:creationId xmlns:a16="http://schemas.microsoft.com/office/drawing/2014/main" id="{A6856CA6-81B4-4B2F-A96C-BA747A165612}"/>
                  </a:ext>
                </a:extLst>
              </p:cNvPr>
              <p:cNvPicPr/>
              <p:nvPr/>
            </p:nvPicPr>
            <p:blipFill>
              <a:blip r:embed="rId111"/>
              <a:stretch>
                <a:fillRect/>
              </a:stretch>
            </p:blipFill>
            <p:spPr>
              <a:xfrm>
                <a:off x="2432019" y="4775948"/>
                <a:ext cx="403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8" name="Freihand 137">
                <a:extLst>
                  <a:ext uri="{FF2B5EF4-FFF2-40B4-BE49-F238E27FC236}">
                    <a16:creationId xmlns:a16="http://schemas.microsoft.com/office/drawing/2014/main" id="{E59EE8CD-AF2B-4122-92B7-6EF9562444E5}"/>
                  </a:ext>
                </a:extLst>
              </p14:cNvPr>
              <p14:cNvContentPartPr/>
              <p14:nvPr/>
            </p14:nvContentPartPr>
            <p14:xfrm>
              <a:off x="2851419" y="4789628"/>
              <a:ext cx="99000" cy="58320"/>
            </p14:xfrm>
          </p:contentPart>
        </mc:Choice>
        <mc:Fallback xmlns="">
          <p:pic>
            <p:nvPicPr>
              <p:cNvPr id="138" name="Freihand 137">
                <a:extLst>
                  <a:ext uri="{FF2B5EF4-FFF2-40B4-BE49-F238E27FC236}">
                    <a16:creationId xmlns:a16="http://schemas.microsoft.com/office/drawing/2014/main" id="{E59EE8CD-AF2B-4122-92B7-6EF9562444E5}"/>
                  </a:ext>
                </a:extLst>
              </p:cNvPr>
              <p:cNvPicPr/>
              <p:nvPr/>
            </p:nvPicPr>
            <p:blipFill>
              <a:blip r:embed="rId113"/>
              <a:stretch>
                <a:fillRect/>
              </a:stretch>
            </p:blipFill>
            <p:spPr>
              <a:xfrm>
                <a:off x="2847099" y="4785308"/>
                <a:ext cx="107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9" name="Freihand 138">
                <a:extLst>
                  <a:ext uri="{FF2B5EF4-FFF2-40B4-BE49-F238E27FC236}">
                    <a16:creationId xmlns:a16="http://schemas.microsoft.com/office/drawing/2014/main" id="{2584840A-5ACC-416D-BB4B-14F4D5E8F1C7}"/>
                  </a:ext>
                </a:extLst>
              </p14:cNvPr>
              <p14:cNvContentPartPr/>
              <p14:nvPr/>
            </p14:nvContentPartPr>
            <p14:xfrm>
              <a:off x="3101619" y="4764068"/>
              <a:ext cx="393120" cy="105840"/>
            </p14:xfrm>
          </p:contentPart>
        </mc:Choice>
        <mc:Fallback xmlns="">
          <p:pic>
            <p:nvPicPr>
              <p:cNvPr id="139" name="Freihand 138">
                <a:extLst>
                  <a:ext uri="{FF2B5EF4-FFF2-40B4-BE49-F238E27FC236}">
                    <a16:creationId xmlns:a16="http://schemas.microsoft.com/office/drawing/2014/main" id="{2584840A-5ACC-416D-BB4B-14F4D5E8F1C7}"/>
                  </a:ext>
                </a:extLst>
              </p:cNvPr>
              <p:cNvPicPr/>
              <p:nvPr/>
            </p:nvPicPr>
            <p:blipFill>
              <a:blip r:embed="rId115"/>
              <a:stretch>
                <a:fillRect/>
              </a:stretch>
            </p:blipFill>
            <p:spPr>
              <a:xfrm>
                <a:off x="3097299" y="4759748"/>
                <a:ext cx="401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0" name="Freihand 139">
                <a:extLst>
                  <a:ext uri="{FF2B5EF4-FFF2-40B4-BE49-F238E27FC236}">
                    <a16:creationId xmlns:a16="http://schemas.microsoft.com/office/drawing/2014/main" id="{8C02D649-F286-417F-AD5E-7A317FF1292F}"/>
                  </a:ext>
                </a:extLst>
              </p14:cNvPr>
              <p14:cNvContentPartPr/>
              <p14:nvPr/>
            </p14:nvContentPartPr>
            <p14:xfrm>
              <a:off x="3413019" y="4687388"/>
              <a:ext cx="38520" cy="16200"/>
            </p14:xfrm>
          </p:contentPart>
        </mc:Choice>
        <mc:Fallback xmlns="">
          <p:pic>
            <p:nvPicPr>
              <p:cNvPr id="140" name="Freihand 139">
                <a:extLst>
                  <a:ext uri="{FF2B5EF4-FFF2-40B4-BE49-F238E27FC236}">
                    <a16:creationId xmlns:a16="http://schemas.microsoft.com/office/drawing/2014/main" id="{8C02D649-F286-417F-AD5E-7A317FF1292F}"/>
                  </a:ext>
                </a:extLst>
              </p:cNvPr>
              <p:cNvPicPr/>
              <p:nvPr/>
            </p:nvPicPr>
            <p:blipFill>
              <a:blip r:embed="rId117"/>
              <a:stretch>
                <a:fillRect/>
              </a:stretch>
            </p:blipFill>
            <p:spPr>
              <a:xfrm>
                <a:off x="3408699" y="4683068"/>
                <a:ext cx="47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9" name="Freihand 148">
                <a:extLst>
                  <a:ext uri="{FF2B5EF4-FFF2-40B4-BE49-F238E27FC236}">
                    <a16:creationId xmlns:a16="http://schemas.microsoft.com/office/drawing/2014/main" id="{67000695-FCB1-47C9-BA03-129363A1376C}"/>
                  </a:ext>
                </a:extLst>
              </p14:cNvPr>
              <p14:cNvContentPartPr/>
              <p14:nvPr/>
            </p14:nvContentPartPr>
            <p14:xfrm>
              <a:off x="4477539" y="4647788"/>
              <a:ext cx="137520" cy="228240"/>
            </p14:xfrm>
          </p:contentPart>
        </mc:Choice>
        <mc:Fallback xmlns="">
          <p:pic>
            <p:nvPicPr>
              <p:cNvPr id="149" name="Freihand 148">
                <a:extLst>
                  <a:ext uri="{FF2B5EF4-FFF2-40B4-BE49-F238E27FC236}">
                    <a16:creationId xmlns:a16="http://schemas.microsoft.com/office/drawing/2014/main" id="{67000695-FCB1-47C9-BA03-129363A1376C}"/>
                  </a:ext>
                </a:extLst>
              </p:cNvPr>
              <p:cNvPicPr/>
              <p:nvPr/>
            </p:nvPicPr>
            <p:blipFill>
              <a:blip r:embed="rId119"/>
              <a:stretch>
                <a:fillRect/>
              </a:stretch>
            </p:blipFill>
            <p:spPr>
              <a:xfrm>
                <a:off x="4473219" y="4643468"/>
                <a:ext cx="1461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0" name="Freihand 149">
                <a:extLst>
                  <a:ext uri="{FF2B5EF4-FFF2-40B4-BE49-F238E27FC236}">
                    <a16:creationId xmlns:a16="http://schemas.microsoft.com/office/drawing/2014/main" id="{AF534013-E008-451D-818F-2E2FC6CE99F2}"/>
                  </a:ext>
                </a:extLst>
              </p14:cNvPr>
              <p14:cNvContentPartPr/>
              <p14:nvPr/>
            </p14:nvContentPartPr>
            <p14:xfrm>
              <a:off x="4581579" y="4683788"/>
              <a:ext cx="48960" cy="30600"/>
            </p14:xfrm>
          </p:contentPart>
        </mc:Choice>
        <mc:Fallback xmlns="">
          <p:pic>
            <p:nvPicPr>
              <p:cNvPr id="150" name="Freihand 149">
                <a:extLst>
                  <a:ext uri="{FF2B5EF4-FFF2-40B4-BE49-F238E27FC236}">
                    <a16:creationId xmlns:a16="http://schemas.microsoft.com/office/drawing/2014/main" id="{AF534013-E008-451D-818F-2E2FC6CE99F2}"/>
                  </a:ext>
                </a:extLst>
              </p:cNvPr>
              <p:cNvPicPr/>
              <p:nvPr/>
            </p:nvPicPr>
            <p:blipFill>
              <a:blip r:embed="rId121"/>
              <a:stretch>
                <a:fillRect/>
              </a:stretch>
            </p:blipFill>
            <p:spPr>
              <a:xfrm>
                <a:off x="4577259" y="4679468"/>
                <a:ext cx="57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1" name="Freihand 150">
                <a:extLst>
                  <a:ext uri="{FF2B5EF4-FFF2-40B4-BE49-F238E27FC236}">
                    <a16:creationId xmlns:a16="http://schemas.microsoft.com/office/drawing/2014/main" id="{0474EA2F-8E21-4971-B644-0CABAE1F547D}"/>
                  </a:ext>
                </a:extLst>
              </p14:cNvPr>
              <p14:cNvContentPartPr/>
              <p14:nvPr/>
            </p14:nvContentPartPr>
            <p14:xfrm>
              <a:off x="4615059" y="4717268"/>
              <a:ext cx="145080" cy="141840"/>
            </p14:xfrm>
          </p:contentPart>
        </mc:Choice>
        <mc:Fallback xmlns="">
          <p:pic>
            <p:nvPicPr>
              <p:cNvPr id="151" name="Freihand 150">
                <a:extLst>
                  <a:ext uri="{FF2B5EF4-FFF2-40B4-BE49-F238E27FC236}">
                    <a16:creationId xmlns:a16="http://schemas.microsoft.com/office/drawing/2014/main" id="{0474EA2F-8E21-4971-B644-0CABAE1F547D}"/>
                  </a:ext>
                </a:extLst>
              </p:cNvPr>
              <p:cNvPicPr/>
              <p:nvPr/>
            </p:nvPicPr>
            <p:blipFill>
              <a:blip r:embed="rId123"/>
              <a:stretch>
                <a:fillRect/>
              </a:stretch>
            </p:blipFill>
            <p:spPr>
              <a:xfrm>
                <a:off x="4610739" y="4712948"/>
                <a:ext cx="153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2" name="Freihand 151">
                <a:extLst>
                  <a:ext uri="{FF2B5EF4-FFF2-40B4-BE49-F238E27FC236}">
                    <a16:creationId xmlns:a16="http://schemas.microsoft.com/office/drawing/2014/main" id="{99B7B45E-3FA6-46A9-B269-589F9EE1A8F0}"/>
                  </a:ext>
                </a:extLst>
              </p14:cNvPr>
              <p14:cNvContentPartPr/>
              <p14:nvPr/>
            </p14:nvContentPartPr>
            <p14:xfrm>
              <a:off x="4789299" y="4710068"/>
              <a:ext cx="4680" cy="84960"/>
            </p14:xfrm>
          </p:contentPart>
        </mc:Choice>
        <mc:Fallback xmlns="">
          <p:pic>
            <p:nvPicPr>
              <p:cNvPr id="152" name="Freihand 151">
                <a:extLst>
                  <a:ext uri="{FF2B5EF4-FFF2-40B4-BE49-F238E27FC236}">
                    <a16:creationId xmlns:a16="http://schemas.microsoft.com/office/drawing/2014/main" id="{99B7B45E-3FA6-46A9-B269-589F9EE1A8F0}"/>
                  </a:ext>
                </a:extLst>
              </p:cNvPr>
              <p:cNvPicPr/>
              <p:nvPr/>
            </p:nvPicPr>
            <p:blipFill>
              <a:blip r:embed="rId125"/>
              <a:stretch>
                <a:fillRect/>
              </a:stretch>
            </p:blipFill>
            <p:spPr>
              <a:xfrm>
                <a:off x="4784979" y="4705748"/>
                <a:ext cx="13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3" name="Freihand 152">
                <a:extLst>
                  <a:ext uri="{FF2B5EF4-FFF2-40B4-BE49-F238E27FC236}">
                    <a16:creationId xmlns:a16="http://schemas.microsoft.com/office/drawing/2014/main" id="{1FAF91BC-3FDE-4B1C-82F0-942D3A9CEE18}"/>
                  </a:ext>
                </a:extLst>
              </p14:cNvPr>
              <p14:cNvContentPartPr/>
              <p14:nvPr/>
            </p14:nvContentPartPr>
            <p14:xfrm>
              <a:off x="4768779" y="4703228"/>
              <a:ext cx="145800" cy="104040"/>
            </p14:xfrm>
          </p:contentPart>
        </mc:Choice>
        <mc:Fallback xmlns="">
          <p:pic>
            <p:nvPicPr>
              <p:cNvPr id="153" name="Freihand 152">
                <a:extLst>
                  <a:ext uri="{FF2B5EF4-FFF2-40B4-BE49-F238E27FC236}">
                    <a16:creationId xmlns:a16="http://schemas.microsoft.com/office/drawing/2014/main" id="{1FAF91BC-3FDE-4B1C-82F0-942D3A9CEE18}"/>
                  </a:ext>
                </a:extLst>
              </p:cNvPr>
              <p:cNvPicPr/>
              <p:nvPr/>
            </p:nvPicPr>
            <p:blipFill>
              <a:blip r:embed="rId127"/>
              <a:stretch>
                <a:fillRect/>
              </a:stretch>
            </p:blipFill>
            <p:spPr>
              <a:xfrm>
                <a:off x="4764459" y="4698908"/>
                <a:ext cx="154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4" name="Freihand 153">
                <a:extLst>
                  <a:ext uri="{FF2B5EF4-FFF2-40B4-BE49-F238E27FC236}">
                    <a16:creationId xmlns:a16="http://schemas.microsoft.com/office/drawing/2014/main" id="{E5304C44-BBEB-4134-8CB8-F87B1E0F5544}"/>
                  </a:ext>
                </a:extLst>
              </p14:cNvPr>
              <p14:cNvContentPartPr/>
              <p14:nvPr/>
            </p14:nvContentPartPr>
            <p14:xfrm>
              <a:off x="4907019" y="4684148"/>
              <a:ext cx="160200" cy="119520"/>
            </p14:xfrm>
          </p:contentPart>
        </mc:Choice>
        <mc:Fallback xmlns="">
          <p:pic>
            <p:nvPicPr>
              <p:cNvPr id="154" name="Freihand 153">
                <a:extLst>
                  <a:ext uri="{FF2B5EF4-FFF2-40B4-BE49-F238E27FC236}">
                    <a16:creationId xmlns:a16="http://schemas.microsoft.com/office/drawing/2014/main" id="{E5304C44-BBEB-4134-8CB8-F87B1E0F5544}"/>
                  </a:ext>
                </a:extLst>
              </p:cNvPr>
              <p:cNvPicPr/>
              <p:nvPr/>
            </p:nvPicPr>
            <p:blipFill>
              <a:blip r:embed="rId129"/>
              <a:stretch>
                <a:fillRect/>
              </a:stretch>
            </p:blipFill>
            <p:spPr>
              <a:xfrm>
                <a:off x="4902699" y="4679828"/>
                <a:ext cx="168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5" name="Freihand 154">
                <a:extLst>
                  <a:ext uri="{FF2B5EF4-FFF2-40B4-BE49-F238E27FC236}">
                    <a16:creationId xmlns:a16="http://schemas.microsoft.com/office/drawing/2014/main" id="{943C5F3B-6E44-45A3-9CD3-95B6A5DAAB76}"/>
                  </a:ext>
                </a:extLst>
              </p14:cNvPr>
              <p14:cNvContentPartPr/>
              <p14:nvPr/>
            </p14:nvContentPartPr>
            <p14:xfrm>
              <a:off x="4769499" y="4582988"/>
              <a:ext cx="20880" cy="9000"/>
            </p14:xfrm>
          </p:contentPart>
        </mc:Choice>
        <mc:Fallback xmlns="">
          <p:pic>
            <p:nvPicPr>
              <p:cNvPr id="155" name="Freihand 154">
                <a:extLst>
                  <a:ext uri="{FF2B5EF4-FFF2-40B4-BE49-F238E27FC236}">
                    <a16:creationId xmlns:a16="http://schemas.microsoft.com/office/drawing/2014/main" id="{943C5F3B-6E44-45A3-9CD3-95B6A5DAAB76}"/>
                  </a:ext>
                </a:extLst>
              </p:cNvPr>
              <p:cNvPicPr/>
              <p:nvPr/>
            </p:nvPicPr>
            <p:blipFill>
              <a:blip r:embed="rId131"/>
              <a:stretch>
                <a:fillRect/>
              </a:stretch>
            </p:blipFill>
            <p:spPr>
              <a:xfrm>
                <a:off x="4765179" y="4578668"/>
                <a:ext cx="29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6" name="Freihand 105">
                <a:extLst>
                  <a:ext uri="{FF2B5EF4-FFF2-40B4-BE49-F238E27FC236}">
                    <a16:creationId xmlns:a16="http://schemas.microsoft.com/office/drawing/2014/main" id="{1C64B01A-4477-4021-8DBE-7406E4519FBC}"/>
                  </a:ext>
                </a:extLst>
              </p14:cNvPr>
              <p14:cNvContentPartPr/>
              <p14:nvPr/>
            </p14:nvContentPartPr>
            <p14:xfrm>
              <a:off x="3306819" y="4255028"/>
              <a:ext cx="146880" cy="242640"/>
            </p14:xfrm>
          </p:contentPart>
        </mc:Choice>
        <mc:Fallback xmlns="">
          <p:pic>
            <p:nvPicPr>
              <p:cNvPr id="106" name="Freihand 105">
                <a:extLst>
                  <a:ext uri="{FF2B5EF4-FFF2-40B4-BE49-F238E27FC236}">
                    <a16:creationId xmlns:a16="http://schemas.microsoft.com/office/drawing/2014/main" id="{1C64B01A-4477-4021-8DBE-7406E4519FBC}"/>
                  </a:ext>
                </a:extLst>
              </p:cNvPr>
              <p:cNvPicPr/>
              <p:nvPr/>
            </p:nvPicPr>
            <p:blipFill>
              <a:blip r:embed="rId133"/>
              <a:stretch>
                <a:fillRect/>
              </a:stretch>
            </p:blipFill>
            <p:spPr>
              <a:xfrm>
                <a:off x="3302499" y="4250708"/>
                <a:ext cx="1555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7" name="Freihand 106">
                <a:extLst>
                  <a:ext uri="{FF2B5EF4-FFF2-40B4-BE49-F238E27FC236}">
                    <a16:creationId xmlns:a16="http://schemas.microsoft.com/office/drawing/2014/main" id="{C36CB6DA-13C7-4C6E-8D58-4342D128D1DC}"/>
                  </a:ext>
                </a:extLst>
              </p14:cNvPr>
              <p14:cNvContentPartPr/>
              <p14:nvPr/>
            </p14:nvContentPartPr>
            <p14:xfrm>
              <a:off x="3514179" y="4191308"/>
              <a:ext cx="23760" cy="90720"/>
            </p14:xfrm>
          </p:contentPart>
        </mc:Choice>
        <mc:Fallback xmlns="">
          <p:pic>
            <p:nvPicPr>
              <p:cNvPr id="107" name="Freihand 106">
                <a:extLst>
                  <a:ext uri="{FF2B5EF4-FFF2-40B4-BE49-F238E27FC236}">
                    <a16:creationId xmlns:a16="http://schemas.microsoft.com/office/drawing/2014/main" id="{C36CB6DA-13C7-4C6E-8D58-4342D128D1DC}"/>
                  </a:ext>
                </a:extLst>
              </p:cNvPr>
              <p:cNvPicPr/>
              <p:nvPr/>
            </p:nvPicPr>
            <p:blipFill>
              <a:blip r:embed="rId135"/>
              <a:stretch>
                <a:fillRect/>
              </a:stretch>
            </p:blipFill>
            <p:spPr>
              <a:xfrm>
                <a:off x="3509859" y="4186988"/>
                <a:ext cx="32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Freihand 107">
                <a:extLst>
                  <a:ext uri="{FF2B5EF4-FFF2-40B4-BE49-F238E27FC236}">
                    <a16:creationId xmlns:a16="http://schemas.microsoft.com/office/drawing/2014/main" id="{35A4BAE8-0ADB-4E7E-9197-94339DA1ED50}"/>
                  </a:ext>
                </a:extLst>
              </p14:cNvPr>
              <p14:cNvContentPartPr/>
              <p14:nvPr/>
            </p14:nvContentPartPr>
            <p14:xfrm>
              <a:off x="3452979" y="4169348"/>
              <a:ext cx="142920" cy="101160"/>
            </p14:xfrm>
          </p:contentPart>
        </mc:Choice>
        <mc:Fallback xmlns="">
          <p:pic>
            <p:nvPicPr>
              <p:cNvPr id="108" name="Freihand 107">
                <a:extLst>
                  <a:ext uri="{FF2B5EF4-FFF2-40B4-BE49-F238E27FC236}">
                    <a16:creationId xmlns:a16="http://schemas.microsoft.com/office/drawing/2014/main" id="{35A4BAE8-0ADB-4E7E-9197-94339DA1ED50}"/>
                  </a:ext>
                </a:extLst>
              </p:cNvPr>
              <p:cNvPicPr/>
              <p:nvPr/>
            </p:nvPicPr>
            <p:blipFill>
              <a:blip r:embed="rId137"/>
              <a:stretch>
                <a:fillRect/>
              </a:stretch>
            </p:blipFill>
            <p:spPr>
              <a:xfrm>
                <a:off x="3448659" y="4165028"/>
                <a:ext cx="151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9" name="Freihand 108">
                <a:extLst>
                  <a:ext uri="{FF2B5EF4-FFF2-40B4-BE49-F238E27FC236}">
                    <a16:creationId xmlns:a16="http://schemas.microsoft.com/office/drawing/2014/main" id="{A262392E-B709-492C-8A50-344F0D0296F1}"/>
                  </a:ext>
                </a:extLst>
              </p14:cNvPr>
              <p14:cNvContentPartPr/>
              <p14:nvPr/>
            </p14:nvContentPartPr>
            <p14:xfrm>
              <a:off x="3620379" y="4230548"/>
              <a:ext cx="119520" cy="279000"/>
            </p14:xfrm>
          </p:contentPart>
        </mc:Choice>
        <mc:Fallback xmlns="">
          <p:pic>
            <p:nvPicPr>
              <p:cNvPr id="109" name="Freihand 108">
                <a:extLst>
                  <a:ext uri="{FF2B5EF4-FFF2-40B4-BE49-F238E27FC236}">
                    <a16:creationId xmlns:a16="http://schemas.microsoft.com/office/drawing/2014/main" id="{A262392E-B709-492C-8A50-344F0D0296F1}"/>
                  </a:ext>
                </a:extLst>
              </p:cNvPr>
              <p:cNvPicPr/>
              <p:nvPr/>
            </p:nvPicPr>
            <p:blipFill>
              <a:blip r:embed="rId139"/>
              <a:stretch>
                <a:fillRect/>
              </a:stretch>
            </p:blipFill>
            <p:spPr>
              <a:xfrm>
                <a:off x="3616059" y="4226228"/>
                <a:ext cx="1281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Freihand 110">
                <a:extLst>
                  <a:ext uri="{FF2B5EF4-FFF2-40B4-BE49-F238E27FC236}">
                    <a16:creationId xmlns:a16="http://schemas.microsoft.com/office/drawing/2014/main" id="{23E0E78A-0C82-44DA-8836-F33A9DEF935D}"/>
                  </a:ext>
                </a:extLst>
              </p14:cNvPr>
              <p14:cNvContentPartPr/>
              <p14:nvPr/>
            </p14:nvContentPartPr>
            <p14:xfrm>
              <a:off x="3807939" y="4346468"/>
              <a:ext cx="107280" cy="75240"/>
            </p14:xfrm>
          </p:contentPart>
        </mc:Choice>
        <mc:Fallback xmlns="">
          <p:pic>
            <p:nvPicPr>
              <p:cNvPr id="111" name="Freihand 110">
                <a:extLst>
                  <a:ext uri="{FF2B5EF4-FFF2-40B4-BE49-F238E27FC236}">
                    <a16:creationId xmlns:a16="http://schemas.microsoft.com/office/drawing/2014/main" id="{23E0E78A-0C82-44DA-8836-F33A9DEF935D}"/>
                  </a:ext>
                </a:extLst>
              </p:cNvPr>
              <p:cNvPicPr/>
              <p:nvPr/>
            </p:nvPicPr>
            <p:blipFill>
              <a:blip r:embed="rId141"/>
              <a:stretch>
                <a:fillRect/>
              </a:stretch>
            </p:blipFill>
            <p:spPr>
              <a:xfrm>
                <a:off x="3803619" y="4342148"/>
                <a:ext cx="115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2" name="Freihand 111">
                <a:extLst>
                  <a:ext uri="{FF2B5EF4-FFF2-40B4-BE49-F238E27FC236}">
                    <a16:creationId xmlns:a16="http://schemas.microsoft.com/office/drawing/2014/main" id="{9F99C9D5-60C5-498A-A157-E6D14468AD8E}"/>
                  </a:ext>
                </a:extLst>
              </p14:cNvPr>
              <p14:cNvContentPartPr/>
              <p14:nvPr/>
            </p14:nvContentPartPr>
            <p14:xfrm>
              <a:off x="3857259" y="4341788"/>
              <a:ext cx="96480" cy="226440"/>
            </p14:xfrm>
          </p:contentPart>
        </mc:Choice>
        <mc:Fallback xmlns="">
          <p:pic>
            <p:nvPicPr>
              <p:cNvPr id="112" name="Freihand 111">
                <a:extLst>
                  <a:ext uri="{FF2B5EF4-FFF2-40B4-BE49-F238E27FC236}">
                    <a16:creationId xmlns:a16="http://schemas.microsoft.com/office/drawing/2014/main" id="{9F99C9D5-60C5-498A-A157-E6D14468AD8E}"/>
                  </a:ext>
                </a:extLst>
              </p:cNvPr>
              <p:cNvPicPr/>
              <p:nvPr/>
            </p:nvPicPr>
            <p:blipFill>
              <a:blip r:embed="rId143"/>
              <a:stretch>
                <a:fillRect/>
              </a:stretch>
            </p:blipFill>
            <p:spPr>
              <a:xfrm>
                <a:off x="3852939" y="4337468"/>
                <a:ext cx="105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3" name="Freihand 112">
                <a:extLst>
                  <a:ext uri="{FF2B5EF4-FFF2-40B4-BE49-F238E27FC236}">
                    <a16:creationId xmlns:a16="http://schemas.microsoft.com/office/drawing/2014/main" id="{212C7A09-0CF6-48E1-BBF5-34A90A49363D}"/>
                  </a:ext>
                </a:extLst>
              </p14:cNvPr>
              <p14:cNvContentPartPr/>
              <p14:nvPr/>
            </p14:nvContentPartPr>
            <p14:xfrm>
              <a:off x="4071459" y="4345388"/>
              <a:ext cx="81360" cy="97920"/>
            </p14:xfrm>
          </p:contentPart>
        </mc:Choice>
        <mc:Fallback xmlns="">
          <p:pic>
            <p:nvPicPr>
              <p:cNvPr id="113" name="Freihand 112">
                <a:extLst>
                  <a:ext uri="{FF2B5EF4-FFF2-40B4-BE49-F238E27FC236}">
                    <a16:creationId xmlns:a16="http://schemas.microsoft.com/office/drawing/2014/main" id="{212C7A09-0CF6-48E1-BBF5-34A90A49363D}"/>
                  </a:ext>
                </a:extLst>
              </p:cNvPr>
              <p:cNvPicPr/>
              <p:nvPr/>
            </p:nvPicPr>
            <p:blipFill>
              <a:blip r:embed="rId145"/>
              <a:stretch>
                <a:fillRect/>
              </a:stretch>
            </p:blipFill>
            <p:spPr>
              <a:xfrm>
                <a:off x="4067139" y="4341068"/>
                <a:ext cx="90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7" name="Freihand 116">
                <a:extLst>
                  <a:ext uri="{FF2B5EF4-FFF2-40B4-BE49-F238E27FC236}">
                    <a16:creationId xmlns:a16="http://schemas.microsoft.com/office/drawing/2014/main" id="{0B2B1988-5902-407B-96ED-6416636B36D1}"/>
                  </a:ext>
                </a:extLst>
              </p14:cNvPr>
              <p14:cNvContentPartPr/>
              <p14:nvPr/>
            </p14:nvContentPartPr>
            <p14:xfrm>
              <a:off x="3850059" y="4161068"/>
              <a:ext cx="19440" cy="119520"/>
            </p14:xfrm>
          </p:contentPart>
        </mc:Choice>
        <mc:Fallback xmlns="">
          <p:pic>
            <p:nvPicPr>
              <p:cNvPr id="117" name="Freihand 116">
                <a:extLst>
                  <a:ext uri="{FF2B5EF4-FFF2-40B4-BE49-F238E27FC236}">
                    <a16:creationId xmlns:a16="http://schemas.microsoft.com/office/drawing/2014/main" id="{0B2B1988-5902-407B-96ED-6416636B36D1}"/>
                  </a:ext>
                </a:extLst>
              </p:cNvPr>
              <p:cNvPicPr/>
              <p:nvPr/>
            </p:nvPicPr>
            <p:blipFill>
              <a:blip r:embed="rId147"/>
              <a:stretch>
                <a:fillRect/>
              </a:stretch>
            </p:blipFill>
            <p:spPr>
              <a:xfrm>
                <a:off x="3845739" y="4156748"/>
                <a:ext cx="28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8" name="Freihand 117">
                <a:extLst>
                  <a:ext uri="{FF2B5EF4-FFF2-40B4-BE49-F238E27FC236}">
                    <a16:creationId xmlns:a16="http://schemas.microsoft.com/office/drawing/2014/main" id="{3656F05A-8153-4FF9-A5C4-807CEF52B567}"/>
                  </a:ext>
                </a:extLst>
              </p14:cNvPr>
              <p14:cNvContentPartPr/>
              <p14:nvPr/>
            </p14:nvContentPartPr>
            <p14:xfrm>
              <a:off x="3825939" y="4189148"/>
              <a:ext cx="119520" cy="20160"/>
            </p14:xfrm>
          </p:contentPart>
        </mc:Choice>
        <mc:Fallback xmlns="">
          <p:pic>
            <p:nvPicPr>
              <p:cNvPr id="118" name="Freihand 117">
                <a:extLst>
                  <a:ext uri="{FF2B5EF4-FFF2-40B4-BE49-F238E27FC236}">
                    <a16:creationId xmlns:a16="http://schemas.microsoft.com/office/drawing/2014/main" id="{3656F05A-8153-4FF9-A5C4-807CEF52B567}"/>
                  </a:ext>
                </a:extLst>
              </p:cNvPr>
              <p:cNvPicPr/>
              <p:nvPr/>
            </p:nvPicPr>
            <p:blipFill>
              <a:blip r:embed="rId149"/>
              <a:stretch>
                <a:fillRect/>
              </a:stretch>
            </p:blipFill>
            <p:spPr>
              <a:xfrm>
                <a:off x="3821619" y="4184828"/>
                <a:ext cx="128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9" name="Freihand 118">
                <a:extLst>
                  <a:ext uri="{FF2B5EF4-FFF2-40B4-BE49-F238E27FC236}">
                    <a16:creationId xmlns:a16="http://schemas.microsoft.com/office/drawing/2014/main" id="{9A3760C7-D277-40B9-8F22-3664AD2488F0}"/>
                  </a:ext>
                </a:extLst>
              </p14:cNvPr>
              <p14:cNvContentPartPr/>
              <p14:nvPr/>
            </p14:nvContentPartPr>
            <p14:xfrm>
              <a:off x="4070019" y="4119308"/>
              <a:ext cx="116280" cy="10080"/>
            </p14:xfrm>
          </p:contentPart>
        </mc:Choice>
        <mc:Fallback xmlns="">
          <p:pic>
            <p:nvPicPr>
              <p:cNvPr id="119" name="Freihand 118">
                <a:extLst>
                  <a:ext uri="{FF2B5EF4-FFF2-40B4-BE49-F238E27FC236}">
                    <a16:creationId xmlns:a16="http://schemas.microsoft.com/office/drawing/2014/main" id="{9A3760C7-D277-40B9-8F22-3664AD2488F0}"/>
                  </a:ext>
                </a:extLst>
              </p:cNvPr>
              <p:cNvPicPr/>
              <p:nvPr/>
            </p:nvPicPr>
            <p:blipFill>
              <a:blip r:embed="rId151"/>
              <a:stretch>
                <a:fillRect/>
              </a:stretch>
            </p:blipFill>
            <p:spPr>
              <a:xfrm>
                <a:off x="4065699" y="4114988"/>
                <a:ext cx="12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85" name="Freihand 184">
                <a:extLst>
                  <a:ext uri="{FF2B5EF4-FFF2-40B4-BE49-F238E27FC236}">
                    <a16:creationId xmlns:a16="http://schemas.microsoft.com/office/drawing/2014/main" id="{9B8B6617-940B-4B8C-BED3-748D477FF67C}"/>
                  </a:ext>
                </a:extLst>
              </p14:cNvPr>
              <p14:cNvContentPartPr/>
              <p14:nvPr/>
            </p14:nvContentPartPr>
            <p14:xfrm>
              <a:off x="4199259" y="4267268"/>
              <a:ext cx="109800" cy="251280"/>
            </p14:xfrm>
          </p:contentPart>
        </mc:Choice>
        <mc:Fallback xmlns="">
          <p:pic>
            <p:nvPicPr>
              <p:cNvPr id="185" name="Freihand 184">
                <a:extLst>
                  <a:ext uri="{FF2B5EF4-FFF2-40B4-BE49-F238E27FC236}">
                    <a16:creationId xmlns:a16="http://schemas.microsoft.com/office/drawing/2014/main" id="{9B8B6617-940B-4B8C-BED3-748D477FF67C}"/>
                  </a:ext>
                </a:extLst>
              </p:cNvPr>
              <p:cNvPicPr/>
              <p:nvPr/>
            </p:nvPicPr>
            <p:blipFill>
              <a:blip r:embed="rId153"/>
              <a:stretch>
                <a:fillRect/>
              </a:stretch>
            </p:blipFill>
            <p:spPr>
              <a:xfrm>
                <a:off x="4194939" y="4262948"/>
                <a:ext cx="1184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6" name="Freihand 185">
                <a:extLst>
                  <a:ext uri="{FF2B5EF4-FFF2-40B4-BE49-F238E27FC236}">
                    <a16:creationId xmlns:a16="http://schemas.microsoft.com/office/drawing/2014/main" id="{18E373DA-F4B4-4F42-9465-AE4285F85E65}"/>
                  </a:ext>
                </a:extLst>
              </p14:cNvPr>
              <p14:cNvContentPartPr/>
              <p14:nvPr/>
            </p14:nvContentPartPr>
            <p14:xfrm>
              <a:off x="4092699" y="4237388"/>
              <a:ext cx="20160" cy="18360"/>
            </p14:xfrm>
          </p:contentPart>
        </mc:Choice>
        <mc:Fallback xmlns="">
          <p:pic>
            <p:nvPicPr>
              <p:cNvPr id="186" name="Freihand 185">
                <a:extLst>
                  <a:ext uri="{FF2B5EF4-FFF2-40B4-BE49-F238E27FC236}">
                    <a16:creationId xmlns:a16="http://schemas.microsoft.com/office/drawing/2014/main" id="{18E373DA-F4B4-4F42-9465-AE4285F85E65}"/>
                  </a:ext>
                </a:extLst>
              </p:cNvPr>
              <p:cNvPicPr/>
              <p:nvPr/>
            </p:nvPicPr>
            <p:blipFill>
              <a:blip r:embed="rId155"/>
              <a:stretch>
                <a:fillRect/>
              </a:stretch>
            </p:blipFill>
            <p:spPr>
              <a:xfrm>
                <a:off x="4088379" y="4233068"/>
                <a:ext cx="28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9" name="Freihand 188">
                <a:extLst>
                  <a:ext uri="{FF2B5EF4-FFF2-40B4-BE49-F238E27FC236}">
                    <a16:creationId xmlns:a16="http://schemas.microsoft.com/office/drawing/2014/main" id="{B5691E82-4610-4E4C-8162-792711B68D0A}"/>
                  </a:ext>
                </a:extLst>
              </p14:cNvPr>
              <p14:cNvContentPartPr/>
              <p14:nvPr/>
            </p14:nvContentPartPr>
            <p14:xfrm>
              <a:off x="161859" y="3447908"/>
              <a:ext cx="1545120" cy="960120"/>
            </p14:xfrm>
          </p:contentPart>
        </mc:Choice>
        <mc:Fallback xmlns="">
          <p:pic>
            <p:nvPicPr>
              <p:cNvPr id="189" name="Freihand 188">
                <a:extLst>
                  <a:ext uri="{FF2B5EF4-FFF2-40B4-BE49-F238E27FC236}">
                    <a16:creationId xmlns:a16="http://schemas.microsoft.com/office/drawing/2014/main" id="{B5691E82-4610-4E4C-8162-792711B68D0A}"/>
                  </a:ext>
                </a:extLst>
              </p:cNvPr>
              <p:cNvPicPr/>
              <p:nvPr/>
            </p:nvPicPr>
            <p:blipFill>
              <a:blip r:embed="rId157"/>
              <a:stretch>
                <a:fillRect/>
              </a:stretch>
            </p:blipFill>
            <p:spPr>
              <a:xfrm>
                <a:off x="157539" y="3443588"/>
                <a:ext cx="1553760" cy="968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25" name="Freihand 224">
                <a:extLst>
                  <a:ext uri="{FF2B5EF4-FFF2-40B4-BE49-F238E27FC236}">
                    <a16:creationId xmlns:a16="http://schemas.microsoft.com/office/drawing/2014/main" id="{4F585EF1-8F31-4F58-A70B-591763B2CC60}"/>
                  </a:ext>
                </a:extLst>
              </p14:cNvPr>
              <p14:cNvContentPartPr/>
              <p14:nvPr/>
            </p14:nvContentPartPr>
            <p14:xfrm>
              <a:off x="415659" y="2031308"/>
              <a:ext cx="180720" cy="22680"/>
            </p14:xfrm>
          </p:contentPart>
        </mc:Choice>
        <mc:Fallback xmlns="">
          <p:pic>
            <p:nvPicPr>
              <p:cNvPr id="225" name="Freihand 224">
                <a:extLst>
                  <a:ext uri="{FF2B5EF4-FFF2-40B4-BE49-F238E27FC236}">
                    <a16:creationId xmlns:a16="http://schemas.microsoft.com/office/drawing/2014/main" id="{4F585EF1-8F31-4F58-A70B-591763B2CC60}"/>
                  </a:ext>
                </a:extLst>
              </p:cNvPr>
              <p:cNvPicPr/>
              <p:nvPr/>
            </p:nvPicPr>
            <p:blipFill>
              <a:blip r:embed="rId159"/>
              <a:stretch>
                <a:fillRect/>
              </a:stretch>
            </p:blipFill>
            <p:spPr>
              <a:xfrm>
                <a:off x="411339" y="2026988"/>
                <a:ext cx="189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26" name="Freihand 225">
                <a:extLst>
                  <a:ext uri="{FF2B5EF4-FFF2-40B4-BE49-F238E27FC236}">
                    <a16:creationId xmlns:a16="http://schemas.microsoft.com/office/drawing/2014/main" id="{C8B439EB-4D25-4F54-B677-3723002570DC}"/>
                  </a:ext>
                </a:extLst>
              </p14:cNvPr>
              <p14:cNvContentPartPr/>
              <p14:nvPr/>
            </p14:nvContentPartPr>
            <p14:xfrm>
              <a:off x="916419" y="1997828"/>
              <a:ext cx="527760" cy="14760"/>
            </p14:xfrm>
          </p:contentPart>
        </mc:Choice>
        <mc:Fallback xmlns="">
          <p:pic>
            <p:nvPicPr>
              <p:cNvPr id="226" name="Freihand 225">
                <a:extLst>
                  <a:ext uri="{FF2B5EF4-FFF2-40B4-BE49-F238E27FC236}">
                    <a16:creationId xmlns:a16="http://schemas.microsoft.com/office/drawing/2014/main" id="{C8B439EB-4D25-4F54-B677-3723002570DC}"/>
                  </a:ext>
                </a:extLst>
              </p:cNvPr>
              <p:cNvPicPr/>
              <p:nvPr/>
            </p:nvPicPr>
            <p:blipFill>
              <a:blip r:embed="rId161"/>
              <a:stretch>
                <a:fillRect/>
              </a:stretch>
            </p:blipFill>
            <p:spPr>
              <a:xfrm>
                <a:off x="912099" y="1993508"/>
                <a:ext cx="536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27" name="Freihand 226">
                <a:extLst>
                  <a:ext uri="{FF2B5EF4-FFF2-40B4-BE49-F238E27FC236}">
                    <a16:creationId xmlns:a16="http://schemas.microsoft.com/office/drawing/2014/main" id="{63679968-2156-4D1D-A0C8-63BA7B313F69}"/>
                  </a:ext>
                </a:extLst>
              </p14:cNvPr>
              <p14:cNvContentPartPr/>
              <p14:nvPr/>
            </p14:nvContentPartPr>
            <p14:xfrm>
              <a:off x="1678539" y="1982348"/>
              <a:ext cx="150840" cy="14400"/>
            </p14:xfrm>
          </p:contentPart>
        </mc:Choice>
        <mc:Fallback xmlns="">
          <p:pic>
            <p:nvPicPr>
              <p:cNvPr id="227" name="Freihand 226">
                <a:extLst>
                  <a:ext uri="{FF2B5EF4-FFF2-40B4-BE49-F238E27FC236}">
                    <a16:creationId xmlns:a16="http://schemas.microsoft.com/office/drawing/2014/main" id="{63679968-2156-4D1D-A0C8-63BA7B313F69}"/>
                  </a:ext>
                </a:extLst>
              </p:cNvPr>
              <p:cNvPicPr/>
              <p:nvPr/>
            </p:nvPicPr>
            <p:blipFill>
              <a:blip r:embed="rId163"/>
              <a:stretch>
                <a:fillRect/>
              </a:stretch>
            </p:blipFill>
            <p:spPr>
              <a:xfrm>
                <a:off x="1674219" y="1978028"/>
                <a:ext cx="159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32" name="Freihand 231">
                <a:extLst>
                  <a:ext uri="{FF2B5EF4-FFF2-40B4-BE49-F238E27FC236}">
                    <a16:creationId xmlns:a16="http://schemas.microsoft.com/office/drawing/2014/main" id="{4E9AA431-BBB2-4492-8003-A470EA0291B8}"/>
                  </a:ext>
                </a:extLst>
              </p14:cNvPr>
              <p14:cNvContentPartPr/>
              <p14:nvPr/>
            </p14:nvContentPartPr>
            <p14:xfrm>
              <a:off x="6395979" y="3150908"/>
              <a:ext cx="34920" cy="235800"/>
            </p14:xfrm>
          </p:contentPart>
        </mc:Choice>
        <mc:Fallback xmlns="">
          <p:pic>
            <p:nvPicPr>
              <p:cNvPr id="232" name="Freihand 231">
                <a:extLst>
                  <a:ext uri="{FF2B5EF4-FFF2-40B4-BE49-F238E27FC236}">
                    <a16:creationId xmlns:a16="http://schemas.microsoft.com/office/drawing/2014/main" id="{4E9AA431-BBB2-4492-8003-A470EA0291B8}"/>
                  </a:ext>
                </a:extLst>
              </p:cNvPr>
              <p:cNvPicPr/>
              <p:nvPr/>
            </p:nvPicPr>
            <p:blipFill>
              <a:blip r:embed="rId165"/>
              <a:stretch>
                <a:fillRect/>
              </a:stretch>
            </p:blipFill>
            <p:spPr>
              <a:xfrm>
                <a:off x="6391659" y="3146588"/>
                <a:ext cx="43560" cy="244440"/>
              </a:xfrm>
              <a:prstGeom prst="rect">
                <a:avLst/>
              </a:prstGeom>
            </p:spPr>
          </p:pic>
        </mc:Fallback>
      </mc:AlternateContent>
      <p:grpSp>
        <p:nvGrpSpPr>
          <p:cNvPr id="236" name="Gruppieren 235">
            <a:extLst>
              <a:ext uri="{FF2B5EF4-FFF2-40B4-BE49-F238E27FC236}">
                <a16:creationId xmlns:a16="http://schemas.microsoft.com/office/drawing/2014/main" id="{20EEA582-EDBA-43C0-9ACB-1896B68EF945}"/>
              </a:ext>
            </a:extLst>
          </p:cNvPr>
          <p:cNvGrpSpPr/>
          <p:nvPr/>
        </p:nvGrpSpPr>
        <p:grpSpPr>
          <a:xfrm>
            <a:off x="6328659" y="3540068"/>
            <a:ext cx="202320" cy="243000"/>
            <a:chOff x="6328659" y="3540068"/>
            <a:chExt cx="202320" cy="243000"/>
          </a:xfrm>
        </p:grpSpPr>
        <mc:AlternateContent xmlns:mc="http://schemas.openxmlformats.org/markup-compatibility/2006" xmlns:p14="http://schemas.microsoft.com/office/powerpoint/2010/main">
          <mc:Choice Requires="p14">
            <p:contentPart p14:bwMode="auto" r:id="rId166">
              <p14:nvContentPartPr>
                <p14:cNvPr id="233" name="Freihand 232">
                  <a:extLst>
                    <a:ext uri="{FF2B5EF4-FFF2-40B4-BE49-F238E27FC236}">
                      <a16:creationId xmlns:a16="http://schemas.microsoft.com/office/drawing/2014/main" id="{7BEB1726-516F-4B63-990E-4FBED057B111}"/>
                    </a:ext>
                  </a:extLst>
                </p14:cNvPr>
                <p14:cNvContentPartPr/>
                <p14:nvPr/>
              </p14:nvContentPartPr>
              <p14:xfrm>
                <a:off x="6328659" y="3540068"/>
                <a:ext cx="103680" cy="84600"/>
              </p14:xfrm>
            </p:contentPart>
          </mc:Choice>
          <mc:Fallback xmlns="">
            <p:pic>
              <p:nvPicPr>
                <p:cNvPr id="233" name="Freihand 232">
                  <a:extLst>
                    <a:ext uri="{FF2B5EF4-FFF2-40B4-BE49-F238E27FC236}">
                      <a16:creationId xmlns:a16="http://schemas.microsoft.com/office/drawing/2014/main" id="{7BEB1726-516F-4B63-990E-4FBED057B111}"/>
                    </a:ext>
                  </a:extLst>
                </p:cNvPr>
                <p:cNvPicPr/>
                <p:nvPr/>
              </p:nvPicPr>
              <p:blipFill>
                <a:blip r:embed="rId167"/>
                <a:stretch>
                  <a:fillRect/>
                </a:stretch>
              </p:blipFill>
              <p:spPr>
                <a:xfrm>
                  <a:off x="6324339" y="3535748"/>
                  <a:ext cx="112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34" name="Freihand 233">
                  <a:extLst>
                    <a:ext uri="{FF2B5EF4-FFF2-40B4-BE49-F238E27FC236}">
                      <a16:creationId xmlns:a16="http://schemas.microsoft.com/office/drawing/2014/main" id="{A3DC81FF-1B50-44E1-8BDF-2EABFF661F74}"/>
                    </a:ext>
                  </a:extLst>
                </p14:cNvPr>
                <p14:cNvContentPartPr/>
                <p14:nvPr/>
              </p14:nvContentPartPr>
              <p14:xfrm>
                <a:off x="6384099" y="3540068"/>
                <a:ext cx="82080" cy="203760"/>
              </p14:xfrm>
            </p:contentPart>
          </mc:Choice>
          <mc:Fallback xmlns="">
            <p:pic>
              <p:nvPicPr>
                <p:cNvPr id="234" name="Freihand 233">
                  <a:extLst>
                    <a:ext uri="{FF2B5EF4-FFF2-40B4-BE49-F238E27FC236}">
                      <a16:creationId xmlns:a16="http://schemas.microsoft.com/office/drawing/2014/main" id="{A3DC81FF-1B50-44E1-8BDF-2EABFF661F74}"/>
                    </a:ext>
                  </a:extLst>
                </p:cNvPr>
                <p:cNvPicPr/>
                <p:nvPr/>
              </p:nvPicPr>
              <p:blipFill>
                <a:blip r:embed="rId169"/>
                <a:stretch>
                  <a:fillRect/>
                </a:stretch>
              </p:blipFill>
              <p:spPr>
                <a:xfrm>
                  <a:off x="6379779" y="3535748"/>
                  <a:ext cx="90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35" name="Freihand 234">
                  <a:extLst>
                    <a:ext uri="{FF2B5EF4-FFF2-40B4-BE49-F238E27FC236}">
                      <a16:creationId xmlns:a16="http://schemas.microsoft.com/office/drawing/2014/main" id="{88A8E454-2C60-4E73-98E9-EC134FC545B8}"/>
                    </a:ext>
                  </a:extLst>
                </p14:cNvPr>
                <p14:cNvContentPartPr/>
                <p14:nvPr/>
              </p14:nvContentPartPr>
              <p14:xfrm>
                <a:off x="6451419" y="3633308"/>
                <a:ext cx="79560" cy="149760"/>
              </p14:xfrm>
            </p:contentPart>
          </mc:Choice>
          <mc:Fallback xmlns="">
            <p:pic>
              <p:nvPicPr>
                <p:cNvPr id="235" name="Freihand 234">
                  <a:extLst>
                    <a:ext uri="{FF2B5EF4-FFF2-40B4-BE49-F238E27FC236}">
                      <a16:creationId xmlns:a16="http://schemas.microsoft.com/office/drawing/2014/main" id="{88A8E454-2C60-4E73-98E9-EC134FC545B8}"/>
                    </a:ext>
                  </a:extLst>
                </p:cNvPr>
                <p:cNvPicPr/>
                <p:nvPr/>
              </p:nvPicPr>
              <p:blipFill>
                <a:blip r:embed="rId171"/>
                <a:stretch>
                  <a:fillRect/>
                </a:stretch>
              </p:blipFill>
              <p:spPr>
                <a:xfrm>
                  <a:off x="6447099" y="3628988"/>
                  <a:ext cx="88200" cy="158400"/>
                </a:xfrm>
                <a:prstGeom prst="rect">
                  <a:avLst/>
                </a:prstGeom>
              </p:spPr>
            </p:pic>
          </mc:Fallback>
        </mc:AlternateContent>
      </p:grpSp>
      <p:grpSp>
        <p:nvGrpSpPr>
          <p:cNvPr id="240" name="Gruppieren 239">
            <a:extLst>
              <a:ext uri="{FF2B5EF4-FFF2-40B4-BE49-F238E27FC236}">
                <a16:creationId xmlns:a16="http://schemas.microsoft.com/office/drawing/2014/main" id="{90B19B69-A323-46D3-A9D1-09B1078D57A3}"/>
              </a:ext>
            </a:extLst>
          </p:cNvPr>
          <p:cNvGrpSpPr/>
          <p:nvPr/>
        </p:nvGrpSpPr>
        <p:grpSpPr>
          <a:xfrm>
            <a:off x="71859" y="1929428"/>
            <a:ext cx="141840" cy="279000"/>
            <a:chOff x="71859" y="1929428"/>
            <a:chExt cx="141840" cy="279000"/>
          </a:xfrm>
        </p:grpSpPr>
        <mc:AlternateContent xmlns:mc="http://schemas.openxmlformats.org/markup-compatibility/2006" xmlns:p14="http://schemas.microsoft.com/office/powerpoint/2010/main">
          <mc:Choice Requires="p14">
            <p:contentPart p14:bwMode="auto" r:id="rId172">
              <p14:nvContentPartPr>
                <p14:cNvPr id="237" name="Freihand 236">
                  <a:extLst>
                    <a:ext uri="{FF2B5EF4-FFF2-40B4-BE49-F238E27FC236}">
                      <a16:creationId xmlns:a16="http://schemas.microsoft.com/office/drawing/2014/main" id="{07399BC6-64CB-49AA-8A45-A198173E5D14}"/>
                    </a:ext>
                  </a:extLst>
                </p14:cNvPr>
                <p14:cNvContentPartPr/>
                <p14:nvPr/>
              </p14:nvContentPartPr>
              <p14:xfrm>
                <a:off x="71859" y="2022308"/>
                <a:ext cx="70920" cy="122760"/>
              </p14:xfrm>
            </p:contentPart>
          </mc:Choice>
          <mc:Fallback xmlns="">
            <p:pic>
              <p:nvPicPr>
                <p:cNvPr id="237" name="Freihand 236">
                  <a:extLst>
                    <a:ext uri="{FF2B5EF4-FFF2-40B4-BE49-F238E27FC236}">
                      <a16:creationId xmlns:a16="http://schemas.microsoft.com/office/drawing/2014/main" id="{07399BC6-64CB-49AA-8A45-A198173E5D14}"/>
                    </a:ext>
                  </a:extLst>
                </p:cNvPr>
                <p:cNvPicPr/>
                <p:nvPr/>
              </p:nvPicPr>
              <p:blipFill>
                <a:blip r:embed="rId173"/>
                <a:stretch>
                  <a:fillRect/>
                </a:stretch>
              </p:blipFill>
              <p:spPr>
                <a:xfrm>
                  <a:off x="67539" y="2017988"/>
                  <a:ext cx="79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38" name="Freihand 237">
                  <a:extLst>
                    <a:ext uri="{FF2B5EF4-FFF2-40B4-BE49-F238E27FC236}">
                      <a16:creationId xmlns:a16="http://schemas.microsoft.com/office/drawing/2014/main" id="{BE7F4175-AEBE-4D39-8FAC-4940F8C80466}"/>
                    </a:ext>
                  </a:extLst>
                </p14:cNvPr>
                <p14:cNvContentPartPr/>
                <p14:nvPr/>
              </p14:nvContentPartPr>
              <p14:xfrm>
                <a:off x="95259" y="1929428"/>
                <a:ext cx="36000" cy="20160"/>
              </p14:xfrm>
            </p:contentPart>
          </mc:Choice>
          <mc:Fallback xmlns="">
            <p:pic>
              <p:nvPicPr>
                <p:cNvPr id="238" name="Freihand 237">
                  <a:extLst>
                    <a:ext uri="{FF2B5EF4-FFF2-40B4-BE49-F238E27FC236}">
                      <a16:creationId xmlns:a16="http://schemas.microsoft.com/office/drawing/2014/main" id="{BE7F4175-AEBE-4D39-8FAC-4940F8C80466}"/>
                    </a:ext>
                  </a:extLst>
                </p:cNvPr>
                <p:cNvPicPr/>
                <p:nvPr/>
              </p:nvPicPr>
              <p:blipFill>
                <a:blip r:embed="rId175"/>
                <a:stretch>
                  <a:fillRect/>
                </a:stretch>
              </p:blipFill>
              <p:spPr>
                <a:xfrm>
                  <a:off x="90939" y="1925108"/>
                  <a:ext cx="44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39" name="Freihand 238">
                  <a:extLst>
                    <a:ext uri="{FF2B5EF4-FFF2-40B4-BE49-F238E27FC236}">
                      <a16:creationId xmlns:a16="http://schemas.microsoft.com/office/drawing/2014/main" id="{F46B89CB-246C-415B-973C-6A83E8C2D7FE}"/>
                    </a:ext>
                  </a:extLst>
                </p14:cNvPr>
                <p14:cNvContentPartPr/>
                <p14:nvPr/>
              </p14:nvContentPartPr>
              <p14:xfrm>
                <a:off x="130179" y="2084588"/>
                <a:ext cx="83520" cy="123840"/>
              </p14:xfrm>
            </p:contentPart>
          </mc:Choice>
          <mc:Fallback xmlns="">
            <p:pic>
              <p:nvPicPr>
                <p:cNvPr id="239" name="Freihand 238">
                  <a:extLst>
                    <a:ext uri="{FF2B5EF4-FFF2-40B4-BE49-F238E27FC236}">
                      <a16:creationId xmlns:a16="http://schemas.microsoft.com/office/drawing/2014/main" id="{F46B89CB-246C-415B-973C-6A83E8C2D7FE}"/>
                    </a:ext>
                  </a:extLst>
                </p:cNvPr>
                <p:cNvPicPr/>
                <p:nvPr/>
              </p:nvPicPr>
              <p:blipFill>
                <a:blip r:embed="rId177"/>
                <a:stretch>
                  <a:fillRect/>
                </a:stretch>
              </p:blipFill>
              <p:spPr>
                <a:xfrm>
                  <a:off x="125859" y="2080268"/>
                  <a:ext cx="92160" cy="132480"/>
                </a:xfrm>
                <a:prstGeom prst="rect">
                  <a:avLst/>
                </a:prstGeom>
              </p:spPr>
            </p:pic>
          </mc:Fallback>
        </mc:AlternateContent>
      </p:grpSp>
      <p:grpSp>
        <p:nvGrpSpPr>
          <p:cNvPr id="248" name="Gruppieren 247">
            <a:extLst>
              <a:ext uri="{FF2B5EF4-FFF2-40B4-BE49-F238E27FC236}">
                <a16:creationId xmlns:a16="http://schemas.microsoft.com/office/drawing/2014/main" id="{508CDBC6-1BA1-469A-8DB9-81EB8D45DA30}"/>
              </a:ext>
            </a:extLst>
          </p:cNvPr>
          <p:cNvGrpSpPr/>
          <p:nvPr/>
        </p:nvGrpSpPr>
        <p:grpSpPr>
          <a:xfrm>
            <a:off x="2028099" y="40508"/>
            <a:ext cx="2781000" cy="3394800"/>
            <a:chOff x="2028099" y="40508"/>
            <a:chExt cx="2781000" cy="3394800"/>
          </a:xfrm>
        </p:grpSpPr>
        <mc:AlternateContent xmlns:mc="http://schemas.openxmlformats.org/markup-compatibility/2006" xmlns:p14="http://schemas.microsoft.com/office/powerpoint/2010/main">
          <mc:Choice Requires="p14">
            <p:contentPart p14:bwMode="auto" r:id="rId178">
              <p14:nvContentPartPr>
                <p14:cNvPr id="68" name="Freihand 67">
                  <a:extLst>
                    <a:ext uri="{FF2B5EF4-FFF2-40B4-BE49-F238E27FC236}">
                      <a16:creationId xmlns:a16="http://schemas.microsoft.com/office/drawing/2014/main" id="{5ED4E791-F740-4F3B-AA07-7E27C4843C4E}"/>
                    </a:ext>
                  </a:extLst>
                </p14:cNvPr>
                <p14:cNvContentPartPr/>
                <p14:nvPr/>
              </p14:nvContentPartPr>
              <p14:xfrm>
                <a:off x="2028099" y="194588"/>
                <a:ext cx="150480" cy="3240720"/>
              </p14:xfrm>
            </p:contentPart>
          </mc:Choice>
          <mc:Fallback xmlns="">
            <p:pic>
              <p:nvPicPr>
                <p:cNvPr id="68" name="Freihand 67">
                  <a:extLst>
                    <a:ext uri="{FF2B5EF4-FFF2-40B4-BE49-F238E27FC236}">
                      <a16:creationId xmlns:a16="http://schemas.microsoft.com/office/drawing/2014/main" id="{5ED4E791-F740-4F3B-AA07-7E27C4843C4E}"/>
                    </a:ext>
                  </a:extLst>
                </p:cNvPr>
                <p:cNvPicPr/>
                <p:nvPr/>
              </p:nvPicPr>
              <p:blipFill>
                <a:blip r:embed="rId179"/>
                <a:stretch>
                  <a:fillRect/>
                </a:stretch>
              </p:blipFill>
              <p:spPr>
                <a:xfrm>
                  <a:off x="2023779" y="190268"/>
                  <a:ext cx="159120" cy="3249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9" name="Freihand 68">
                  <a:extLst>
                    <a:ext uri="{FF2B5EF4-FFF2-40B4-BE49-F238E27FC236}">
                      <a16:creationId xmlns:a16="http://schemas.microsoft.com/office/drawing/2014/main" id="{D2423D50-9F8E-4B82-9026-AFE2CC0D8FC5}"/>
                    </a:ext>
                  </a:extLst>
                </p14:cNvPr>
                <p14:cNvContentPartPr/>
                <p14:nvPr/>
              </p14:nvContentPartPr>
              <p14:xfrm>
                <a:off x="2329779" y="79028"/>
                <a:ext cx="138240" cy="177120"/>
              </p14:xfrm>
            </p:contentPart>
          </mc:Choice>
          <mc:Fallback xmlns="">
            <p:pic>
              <p:nvPicPr>
                <p:cNvPr id="69" name="Freihand 68">
                  <a:extLst>
                    <a:ext uri="{FF2B5EF4-FFF2-40B4-BE49-F238E27FC236}">
                      <a16:creationId xmlns:a16="http://schemas.microsoft.com/office/drawing/2014/main" id="{D2423D50-9F8E-4B82-9026-AFE2CC0D8FC5}"/>
                    </a:ext>
                  </a:extLst>
                </p:cNvPr>
                <p:cNvPicPr/>
                <p:nvPr/>
              </p:nvPicPr>
              <p:blipFill>
                <a:blip r:embed="rId181"/>
                <a:stretch>
                  <a:fillRect/>
                </a:stretch>
              </p:blipFill>
              <p:spPr>
                <a:xfrm>
                  <a:off x="2325459" y="74708"/>
                  <a:ext cx="146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1" name="Freihand 70">
                  <a:extLst>
                    <a:ext uri="{FF2B5EF4-FFF2-40B4-BE49-F238E27FC236}">
                      <a16:creationId xmlns:a16="http://schemas.microsoft.com/office/drawing/2014/main" id="{ABDB3014-0A64-4599-81DF-F719B3C9454B}"/>
                    </a:ext>
                  </a:extLst>
                </p14:cNvPr>
                <p14:cNvContentPartPr/>
                <p14:nvPr/>
              </p14:nvContentPartPr>
              <p14:xfrm>
                <a:off x="2236899" y="289988"/>
                <a:ext cx="304560" cy="40320"/>
              </p14:xfrm>
            </p:contentPart>
          </mc:Choice>
          <mc:Fallback xmlns="">
            <p:pic>
              <p:nvPicPr>
                <p:cNvPr id="71" name="Freihand 70">
                  <a:extLst>
                    <a:ext uri="{FF2B5EF4-FFF2-40B4-BE49-F238E27FC236}">
                      <a16:creationId xmlns:a16="http://schemas.microsoft.com/office/drawing/2014/main" id="{ABDB3014-0A64-4599-81DF-F719B3C9454B}"/>
                    </a:ext>
                  </a:extLst>
                </p:cNvPr>
                <p:cNvPicPr/>
                <p:nvPr/>
              </p:nvPicPr>
              <p:blipFill>
                <a:blip r:embed="rId183"/>
                <a:stretch>
                  <a:fillRect/>
                </a:stretch>
              </p:blipFill>
              <p:spPr>
                <a:xfrm>
                  <a:off x="2232579" y="285668"/>
                  <a:ext cx="3132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2" name="Freihand 71">
                  <a:extLst>
                    <a:ext uri="{FF2B5EF4-FFF2-40B4-BE49-F238E27FC236}">
                      <a16:creationId xmlns:a16="http://schemas.microsoft.com/office/drawing/2014/main" id="{63145C32-B062-42B8-8247-7E1E021BDB5E}"/>
                    </a:ext>
                  </a:extLst>
                </p14:cNvPr>
                <p14:cNvContentPartPr/>
                <p14:nvPr/>
              </p14:nvContentPartPr>
              <p14:xfrm>
                <a:off x="2366139" y="356948"/>
                <a:ext cx="25920" cy="183240"/>
              </p14:xfrm>
            </p:contentPart>
          </mc:Choice>
          <mc:Fallback xmlns="">
            <p:pic>
              <p:nvPicPr>
                <p:cNvPr id="72" name="Freihand 71">
                  <a:extLst>
                    <a:ext uri="{FF2B5EF4-FFF2-40B4-BE49-F238E27FC236}">
                      <a16:creationId xmlns:a16="http://schemas.microsoft.com/office/drawing/2014/main" id="{63145C32-B062-42B8-8247-7E1E021BDB5E}"/>
                    </a:ext>
                  </a:extLst>
                </p:cNvPr>
                <p:cNvPicPr/>
                <p:nvPr/>
              </p:nvPicPr>
              <p:blipFill>
                <a:blip r:embed="rId185"/>
                <a:stretch>
                  <a:fillRect/>
                </a:stretch>
              </p:blipFill>
              <p:spPr>
                <a:xfrm>
                  <a:off x="2361819" y="352628"/>
                  <a:ext cx="34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3" name="Freihand 72">
                  <a:extLst>
                    <a:ext uri="{FF2B5EF4-FFF2-40B4-BE49-F238E27FC236}">
                      <a16:creationId xmlns:a16="http://schemas.microsoft.com/office/drawing/2014/main" id="{850CEA9A-962E-448C-9E13-EAA768B75567}"/>
                    </a:ext>
                  </a:extLst>
                </p14:cNvPr>
                <p14:cNvContentPartPr/>
                <p14:nvPr/>
              </p14:nvContentPartPr>
              <p14:xfrm>
                <a:off x="2279019" y="333908"/>
                <a:ext cx="191160" cy="132480"/>
              </p14:xfrm>
            </p:contentPart>
          </mc:Choice>
          <mc:Fallback xmlns="">
            <p:pic>
              <p:nvPicPr>
                <p:cNvPr id="73" name="Freihand 72">
                  <a:extLst>
                    <a:ext uri="{FF2B5EF4-FFF2-40B4-BE49-F238E27FC236}">
                      <a16:creationId xmlns:a16="http://schemas.microsoft.com/office/drawing/2014/main" id="{850CEA9A-962E-448C-9E13-EAA768B75567}"/>
                    </a:ext>
                  </a:extLst>
                </p:cNvPr>
                <p:cNvPicPr/>
                <p:nvPr/>
              </p:nvPicPr>
              <p:blipFill>
                <a:blip r:embed="rId187"/>
                <a:stretch>
                  <a:fillRect/>
                </a:stretch>
              </p:blipFill>
              <p:spPr>
                <a:xfrm>
                  <a:off x="2274699" y="329588"/>
                  <a:ext cx="199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7" name="Freihand 76">
                  <a:extLst>
                    <a:ext uri="{FF2B5EF4-FFF2-40B4-BE49-F238E27FC236}">
                      <a16:creationId xmlns:a16="http://schemas.microsoft.com/office/drawing/2014/main" id="{83B71CE9-1E60-4949-932A-C0FC36FD03B5}"/>
                    </a:ext>
                  </a:extLst>
                </p14:cNvPr>
                <p14:cNvContentPartPr/>
                <p14:nvPr/>
              </p14:nvContentPartPr>
              <p14:xfrm>
                <a:off x="2674659" y="82268"/>
                <a:ext cx="92520" cy="111600"/>
              </p14:xfrm>
            </p:contentPart>
          </mc:Choice>
          <mc:Fallback xmlns="">
            <p:pic>
              <p:nvPicPr>
                <p:cNvPr id="77" name="Freihand 76">
                  <a:extLst>
                    <a:ext uri="{FF2B5EF4-FFF2-40B4-BE49-F238E27FC236}">
                      <a16:creationId xmlns:a16="http://schemas.microsoft.com/office/drawing/2014/main" id="{83B71CE9-1E60-4949-932A-C0FC36FD03B5}"/>
                    </a:ext>
                  </a:extLst>
                </p:cNvPr>
                <p:cNvPicPr/>
                <p:nvPr/>
              </p:nvPicPr>
              <p:blipFill>
                <a:blip r:embed="rId189"/>
                <a:stretch>
                  <a:fillRect/>
                </a:stretch>
              </p:blipFill>
              <p:spPr>
                <a:xfrm>
                  <a:off x="2670339" y="77948"/>
                  <a:ext cx="101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8" name="Freihand 77">
                  <a:extLst>
                    <a:ext uri="{FF2B5EF4-FFF2-40B4-BE49-F238E27FC236}">
                      <a16:creationId xmlns:a16="http://schemas.microsoft.com/office/drawing/2014/main" id="{FDE97982-66A0-4B51-84B0-B683CB360AA4}"/>
                    </a:ext>
                  </a:extLst>
                </p14:cNvPr>
                <p14:cNvContentPartPr/>
                <p14:nvPr/>
              </p14:nvContentPartPr>
              <p14:xfrm>
                <a:off x="2646939" y="126908"/>
                <a:ext cx="135360" cy="15840"/>
              </p14:xfrm>
            </p:contentPart>
          </mc:Choice>
          <mc:Fallback xmlns="">
            <p:pic>
              <p:nvPicPr>
                <p:cNvPr id="78" name="Freihand 77">
                  <a:extLst>
                    <a:ext uri="{FF2B5EF4-FFF2-40B4-BE49-F238E27FC236}">
                      <a16:creationId xmlns:a16="http://schemas.microsoft.com/office/drawing/2014/main" id="{FDE97982-66A0-4B51-84B0-B683CB360AA4}"/>
                    </a:ext>
                  </a:extLst>
                </p:cNvPr>
                <p:cNvPicPr/>
                <p:nvPr/>
              </p:nvPicPr>
              <p:blipFill>
                <a:blip r:embed="rId191"/>
                <a:stretch>
                  <a:fillRect/>
                </a:stretch>
              </p:blipFill>
              <p:spPr>
                <a:xfrm>
                  <a:off x="2642619" y="122588"/>
                  <a:ext cx="144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9" name="Freihand 78">
                  <a:extLst>
                    <a:ext uri="{FF2B5EF4-FFF2-40B4-BE49-F238E27FC236}">
                      <a16:creationId xmlns:a16="http://schemas.microsoft.com/office/drawing/2014/main" id="{17ACB398-626D-4C1D-82BB-2A5B4F8E4C0C}"/>
                    </a:ext>
                  </a:extLst>
                </p14:cNvPr>
                <p14:cNvContentPartPr/>
                <p14:nvPr/>
              </p14:nvContentPartPr>
              <p14:xfrm>
                <a:off x="2851779" y="73628"/>
                <a:ext cx="22680" cy="103680"/>
              </p14:xfrm>
            </p:contentPart>
          </mc:Choice>
          <mc:Fallback xmlns="">
            <p:pic>
              <p:nvPicPr>
                <p:cNvPr id="79" name="Freihand 78">
                  <a:extLst>
                    <a:ext uri="{FF2B5EF4-FFF2-40B4-BE49-F238E27FC236}">
                      <a16:creationId xmlns:a16="http://schemas.microsoft.com/office/drawing/2014/main" id="{17ACB398-626D-4C1D-82BB-2A5B4F8E4C0C}"/>
                    </a:ext>
                  </a:extLst>
                </p:cNvPr>
                <p:cNvPicPr/>
                <p:nvPr/>
              </p:nvPicPr>
              <p:blipFill>
                <a:blip r:embed="rId193"/>
                <a:stretch>
                  <a:fillRect/>
                </a:stretch>
              </p:blipFill>
              <p:spPr>
                <a:xfrm>
                  <a:off x="2847459" y="69308"/>
                  <a:ext cx="31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0" name="Freihand 79">
                  <a:extLst>
                    <a:ext uri="{FF2B5EF4-FFF2-40B4-BE49-F238E27FC236}">
                      <a16:creationId xmlns:a16="http://schemas.microsoft.com/office/drawing/2014/main" id="{DD9947D1-0F29-4938-94E2-235A28FBA3CE}"/>
                    </a:ext>
                  </a:extLst>
                </p14:cNvPr>
                <p14:cNvContentPartPr/>
                <p14:nvPr/>
              </p14:nvContentPartPr>
              <p14:xfrm>
                <a:off x="2809659" y="68588"/>
                <a:ext cx="120240" cy="128880"/>
              </p14:xfrm>
            </p:contentPart>
          </mc:Choice>
          <mc:Fallback xmlns="">
            <p:pic>
              <p:nvPicPr>
                <p:cNvPr id="80" name="Freihand 79">
                  <a:extLst>
                    <a:ext uri="{FF2B5EF4-FFF2-40B4-BE49-F238E27FC236}">
                      <a16:creationId xmlns:a16="http://schemas.microsoft.com/office/drawing/2014/main" id="{DD9947D1-0F29-4938-94E2-235A28FBA3CE}"/>
                    </a:ext>
                  </a:extLst>
                </p:cNvPr>
                <p:cNvPicPr/>
                <p:nvPr/>
              </p:nvPicPr>
              <p:blipFill>
                <a:blip r:embed="rId195"/>
                <a:stretch>
                  <a:fillRect/>
                </a:stretch>
              </p:blipFill>
              <p:spPr>
                <a:xfrm>
                  <a:off x="2805339" y="64268"/>
                  <a:ext cx="128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2" name="Freihand 81">
                  <a:extLst>
                    <a:ext uri="{FF2B5EF4-FFF2-40B4-BE49-F238E27FC236}">
                      <a16:creationId xmlns:a16="http://schemas.microsoft.com/office/drawing/2014/main" id="{822C1F95-E029-4CD4-A7F4-A46DBB85DA84}"/>
                    </a:ext>
                  </a:extLst>
                </p14:cNvPr>
                <p14:cNvContentPartPr/>
                <p14:nvPr/>
              </p14:nvContentPartPr>
              <p14:xfrm>
                <a:off x="3026379" y="127988"/>
                <a:ext cx="77040" cy="70920"/>
              </p14:xfrm>
            </p:contentPart>
          </mc:Choice>
          <mc:Fallback xmlns="">
            <p:pic>
              <p:nvPicPr>
                <p:cNvPr id="82" name="Freihand 81">
                  <a:extLst>
                    <a:ext uri="{FF2B5EF4-FFF2-40B4-BE49-F238E27FC236}">
                      <a16:creationId xmlns:a16="http://schemas.microsoft.com/office/drawing/2014/main" id="{822C1F95-E029-4CD4-A7F4-A46DBB85DA84}"/>
                    </a:ext>
                  </a:extLst>
                </p:cNvPr>
                <p:cNvPicPr/>
                <p:nvPr/>
              </p:nvPicPr>
              <p:blipFill>
                <a:blip r:embed="rId197"/>
                <a:stretch>
                  <a:fillRect/>
                </a:stretch>
              </p:blipFill>
              <p:spPr>
                <a:xfrm>
                  <a:off x="3022059" y="123668"/>
                  <a:ext cx="85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3" name="Freihand 82">
                  <a:extLst>
                    <a:ext uri="{FF2B5EF4-FFF2-40B4-BE49-F238E27FC236}">
                      <a16:creationId xmlns:a16="http://schemas.microsoft.com/office/drawing/2014/main" id="{4A9F7C53-1366-43F4-BB71-AE550DA8ADB4}"/>
                    </a:ext>
                  </a:extLst>
                </p14:cNvPr>
                <p14:cNvContentPartPr/>
                <p14:nvPr/>
              </p14:nvContentPartPr>
              <p14:xfrm>
                <a:off x="3128259" y="111068"/>
                <a:ext cx="89280" cy="76680"/>
              </p14:xfrm>
            </p:contentPart>
          </mc:Choice>
          <mc:Fallback xmlns="">
            <p:pic>
              <p:nvPicPr>
                <p:cNvPr id="83" name="Freihand 82">
                  <a:extLst>
                    <a:ext uri="{FF2B5EF4-FFF2-40B4-BE49-F238E27FC236}">
                      <a16:creationId xmlns:a16="http://schemas.microsoft.com/office/drawing/2014/main" id="{4A9F7C53-1366-43F4-BB71-AE550DA8ADB4}"/>
                    </a:ext>
                  </a:extLst>
                </p:cNvPr>
                <p:cNvPicPr/>
                <p:nvPr/>
              </p:nvPicPr>
              <p:blipFill>
                <a:blip r:embed="rId199"/>
                <a:stretch>
                  <a:fillRect/>
                </a:stretch>
              </p:blipFill>
              <p:spPr>
                <a:xfrm>
                  <a:off x="3123939" y="106748"/>
                  <a:ext cx="97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4" name="Freihand 83">
                  <a:extLst>
                    <a:ext uri="{FF2B5EF4-FFF2-40B4-BE49-F238E27FC236}">
                      <a16:creationId xmlns:a16="http://schemas.microsoft.com/office/drawing/2014/main" id="{1A797F9F-F61D-4DCE-A680-55E5A61824C0}"/>
                    </a:ext>
                  </a:extLst>
                </p14:cNvPr>
                <p14:cNvContentPartPr/>
                <p14:nvPr/>
              </p14:nvContentPartPr>
              <p14:xfrm>
                <a:off x="3206019" y="59948"/>
                <a:ext cx="131040" cy="108720"/>
              </p14:xfrm>
            </p:contentPart>
          </mc:Choice>
          <mc:Fallback xmlns="">
            <p:pic>
              <p:nvPicPr>
                <p:cNvPr id="84" name="Freihand 83">
                  <a:extLst>
                    <a:ext uri="{FF2B5EF4-FFF2-40B4-BE49-F238E27FC236}">
                      <a16:creationId xmlns:a16="http://schemas.microsoft.com/office/drawing/2014/main" id="{1A797F9F-F61D-4DCE-A680-55E5A61824C0}"/>
                    </a:ext>
                  </a:extLst>
                </p:cNvPr>
                <p:cNvPicPr/>
                <p:nvPr/>
              </p:nvPicPr>
              <p:blipFill>
                <a:blip r:embed="rId201"/>
                <a:stretch>
                  <a:fillRect/>
                </a:stretch>
              </p:blipFill>
              <p:spPr>
                <a:xfrm>
                  <a:off x="3201699" y="55628"/>
                  <a:ext cx="139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5" name="Freihand 84">
                  <a:extLst>
                    <a:ext uri="{FF2B5EF4-FFF2-40B4-BE49-F238E27FC236}">
                      <a16:creationId xmlns:a16="http://schemas.microsoft.com/office/drawing/2014/main" id="{1525DA22-2D7E-4543-A1D6-BCC89ECDA94C}"/>
                    </a:ext>
                  </a:extLst>
                </p14:cNvPr>
                <p14:cNvContentPartPr/>
                <p14:nvPr/>
              </p14:nvContentPartPr>
              <p14:xfrm>
                <a:off x="3170019" y="79388"/>
                <a:ext cx="127080" cy="22680"/>
              </p14:xfrm>
            </p:contentPart>
          </mc:Choice>
          <mc:Fallback xmlns="">
            <p:pic>
              <p:nvPicPr>
                <p:cNvPr id="85" name="Freihand 84">
                  <a:extLst>
                    <a:ext uri="{FF2B5EF4-FFF2-40B4-BE49-F238E27FC236}">
                      <a16:creationId xmlns:a16="http://schemas.microsoft.com/office/drawing/2014/main" id="{1525DA22-2D7E-4543-A1D6-BCC89ECDA94C}"/>
                    </a:ext>
                  </a:extLst>
                </p:cNvPr>
                <p:cNvPicPr/>
                <p:nvPr/>
              </p:nvPicPr>
              <p:blipFill>
                <a:blip r:embed="rId203"/>
                <a:stretch>
                  <a:fillRect/>
                </a:stretch>
              </p:blipFill>
              <p:spPr>
                <a:xfrm>
                  <a:off x="3165699" y="75068"/>
                  <a:ext cx="135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6" name="Freihand 85">
                  <a:extLst>
                    <a:ext uri="{FF2B5EF4-FFF2-40B4-BE49-F238E27FC236}">
                      <a16:creationId xmlns:a16="http://schemas.microsoft.com/office/drawing/2014/main" id="{97E31B7D-AB05-4271-AC87-727B7895BDB9}"/>
                    </a:ext>
                  </a:extLst>
                </p14:cNvPr>
                <p14:cNvContentPartPr/>
                <p14:nvPr/>
              </p14:nvContentPartPr>
              <p14:xfrm>
                <a:off x="3371619" y="51668"/>
                <a:ext cx="8640" cy="127440"/>
              </p14:xfrm>
            </p:contentPart>
          </mc:Choice>
          <mc:Fallback xmlns="">
            <p:pic>
              <p:nvPicPr>
                <p:cNvPr id="86" name="Freihand 85">
                  <a:extLst>
                    <a:ext uri="{FF2B5EF4-FFF2-40B4-BE49-F238E27FC236}">
                      <a16:creationId xmlns:a16="http://schemas.microsoft.com/office/drawing/2014/main" id="{97E31B7D-AB05-4271-AC87-727B7895BDB9}"/>
                    </a:ext>
                  </a:extLst>
                </p:cNvPr>
                <p:cNvPicPr/>
                <p:nvPr/>
              </p:nvPicPr>
              <p:blipFill>
                <a:blip r:embed="rId205"/>
                <a:stretch>
                  <a:fillRect/>
                </a:stretch>
              </p:blipFill>
              <p:spPr>
                <a:xfrm>
                  <a:off x="3367299" y="47348"/>
                  <a:ext cx="17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7" name="Freihand 86">
                  <a:extLst>
                    <a:ext uri="{FF2B5EF4-FFF2-40B4-BE49-F238E27FC236}">
                      <a16:creationId xmlns:a16="http://schemas.microsoft.com/office/drawing/2014/main" id="{9CD17108-A153-4506-8B97-970A6D0D9049}"/>
                    </a:ext>
                  </a:extLst>
                </p14:cNvPr>
                <p14:cNvContentPartPr/>
                <p14:nvPr/>
              </p14:nvContentPartPr>
              <p14:xfrm>
                <a:off x="3311139" y="103508"/>
                <a:ext cx="114480" cy="22680"/>
              </p14:xfrm>
            </p:contentPart>
          </mc:Choice>
          <mc:Fallback xmlns="">
            <p:pic>
              <p:nvPicPr>
                <p:cNvPr id="87" name="Freihand 86">
                  <a:extLst>
                    <a:ext uri="{FF2B5EF4-FFF2-40B4-BE49-F238E27FC236}">
                      <a16:creationId xmlns:a16="http://schemas.microsoft.com/office/drawing/2014/main" id="{9CD17108-A153-4506-8B97-970A6D0D9049}"/>
                    </a:ext>
                  </a:extLst>
                </p:cNvPr>
                <p:cNvPicPr/>
                <p:nvPr/>
              </p:nvPicPr>
              <p:blipFill>
                <a:blip r:embed="rId207"/>
                <a:stretch>
                  <a:fillRect/>
                </a:stretch>
              </p:blipFill>
              <p:spPr>
                <a:xfrm>
                  <a:off x="3306819" y="99188"/>
                  <a:ext cx="123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8" name="Freihand 87">
                  <a:extLst>
                    <a:ext uri="{FF2B5EF4-FFF2-40B4-BE49-F238E27FC236}">
                      <a16:creationId xmlns:a16="http://schemas.microsoft.com/office/drawing/2014/main" id="{FB9AAEDF-6C13-45F8-BD58-91EE398C4BA1}"/>
                    </a:ext>
                  </a:extLst>
                </p14:cNvPr>
                <p14:cNvContentPartPr/>
                <p14:nvPr/>
              </p14:nvContentPartPr>
              <p14:xfrm>
                <a:off x="3478539" y="113228"/>
                <a:ext cx="97920" cy="38520"/>
              </p14:xfrm>
            </p:contentPart>
          </mc:Choice>
          <mc:Fallback xmlns="">
            <p:pic>
              <p:nvPicPr>
                <p:cNvPr id="88" name="Freihand 87">
                  <a:extLst>
                    <a:ext uri="{FF2B5EF4-FFF2-40B4-BE49-F238E27FC236}">
                      <a16:creationId xmlns:a16="http://schemas.microsoft.com/office/drawing/2014/main" id="{FB9AAEDF-6C13-45F8-BD58-91EE398C4BA1}"/>
                    </a:ext>
                  </a:extLst>
                </p:cNvPr>
                <p:cNvPicPr/>
                <p:nvPr/>
              </p:nvPicPr>
              <p:blipFill>
                <a:blip r:embed="rId209"/>
                <a:stretch>
                  <a:fillRect/>
                </a:stretch>
              </p:blipFill>
              <p:spPr>
                <a:xfrm>
                  <a:off x="3474219" y="108908"/>
                  <a:ext cx="106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9" name="Freihand 88">
                  <a:extLst>
                    <a:ext uri="{FF2B5EF4-FFF2-40B4-BE49-F238E27FC236}">
                      <a16:creationId xmlns:a16="http://schemas.microsoft.com/office/drawing/2014/main" id="{2328F96B-FD57-484A-98A6-2492B6C45A4C}"/>
                    </a:ext>
                  </a:extLst>
                </p14:cNvPr>
                <p14:cNvContentPartPr/>
                <p14:nvPr/>
              </p14:nvContentPartPr>
              <p14:xfrm>
                <a:off x="3570339" y="96308"/>
                <a:ext cx="263160" cy="50040"/>
              </p14:xfrm>
            </p:contentPart>
          </mc:Choice>
          <mc:Fallback xmlns="">
            <p:pic>
              <p:nvPicPr>
                <p:cNvPr id="89" name="Freihand 88">
                  <a:extLst>
                    <a:ext uri="{FF2B5EF4-FFF2-40B4-BE49-F238E27FC236}">
                      <a16:creationId xmlns:a16="http://schemas.microsoft.com/office/drawing/2014/main" id="{2328F96B-FD57-484A-98A6-2492B6C45A4C}"/>
                    </a:ext>
                  </a:extLst>
                </p:cNvPr>
                <p:cNvPicPr/>
                <p:nvPr/>
              </p:nvPicPr>
              <p:blipFill>
                <a:blip r:embed="rId211"/>
                <a:stretch>
                  <a:fillRect/>
                </a:stretch>
              </p:blipFill>
              <p:spPr>
                <a:xfrm>
                  <a:off x="3566019" y="91988"/>
                  <a:ext cx="271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0" name="Freihand 89">
                  <a:extLst>
                    <a:ext uri="{FF2B5EF4-FFF2-40B4-BE49-F238E27FC236}">
                      <a16:creationId xmlns:a16="http://schemas.microsoft.com/office/drawing/2014/main" id="{D4CCCEDE-DDF5-4DFE-89E3-5F9103877C38}"/>
                    </a:ext>
                  </a:extLst>
                </p14:cNvPr>
                <p14:cNvContentPartPr/>
                <p14:nvPr/>
              </p14:nvContentPartPr>
              <p14:xfrm>
                <a:off x="3862299" y="89108"/>
                <a:ext cx="1800" cy="10080"/>
              </p14:xfrm>
            </p:contentPart>
          </mc:Choice>
          <mc:Fallback xmlns="">
            <p:pic>
              <p:nvPicPr>
                <p:cNvPr id="90" name="Freihand 89">
                  <a:extLst>
                    <a:ext uri="{FF2B5EF4-FFF2-40B4-BE49-F238E27FC236}">
                      <a16:creationId xmlns:a16="http://schemas.microsoft.com/office/drawing/2014/main" id="{D4CCCEDE-DDF5-4DFE-89E3-5F9103877C38}"/>
                    </a:ext>
                  </a:extLst>
                </p:cNvPr>
                <p:cNvPicPr/>
                <p:nvPr/>
              </p:nvPicPr>
              <p:blipFill>
                <a:blip r:embed="rId213"/>
                <a:stretch>
                  <a:fillRect/>
                </a:stretch>
              </p:blipFill>
              <p:spPr>
                <a:xfrm>
                  <a:off x="3857979" y="84788"/>
                  <a:ext cx="10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1" name="Freihand 90">
                  <a:extLst>
                    <a:ext uri="{FF2B5EF4-FFF2-40B4-BE49-F238E27FC236}">
                      <a16:creationId xmlns:a16="http://schemas.microsoft.com/office/drawing/2014/main" id="{94980008-D629-4255-808F-09DE2C043DC3}"/>
                    </a:ext>
                  </a:extLst>
                </p14:cNvPr>
                <p14:cNvContentPartPr/>
                <p14:nvPr/>
              </p14:nvContentPartPr>
              <p14:xfrm>
                <a:off x="3880659" y="101708"/>
                <a:ext cx="68040" cy="55800"/>
              </p14:xfrm>
            </p:contentPart>
          </mc:Choice>
          <mc:Fallback xmlns="">
            <p:pic>
              <p:nvPicPr>
                <p:cNvPr id="91" name="Freihand 90">
                  <a:extLst>
                    <a:ext uri="{FF2B5EF4-FFF2-40B4-BE49-F238E27FC236}">
                      <a16:creationId xmlns:a16="http://schemas.microsoft.com/office/drawing/2014/main" id="{94980008-D629-4255-808F-09DE2C043DC3}"/>
                    </a:ext>
                  </a:extLst>
                </p:cNvPr>
                <p:cNvPicPr/>
                <p:nvPr/>
              </p:nvPicPr>
              <p:blipFill>
                <a:blip r:embed="rId215"/>
                <a:stretch>
                  <a:fillRect/>
                </a:stretch>
              </p:blipFill>
              <p:spPr>
                <a:xfrm>
                  <a:off x="3876339" y="97388"/>
                  <a:ext cx="76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2" name="Freihand 91">
                  <a:extLst>
                    <a:ext uri="{FF2B5EF4-FFF2-40B4-BE49-F238E27FC236}">
                      <a16:creationId xmlns:a16="http://schemas.microsoft.com/office/drawing/2014/main" id="{E87FCB2C-EAC3-4949-B60F-13E2B3236DA9}"/>
                    </a:ext>
                  </a:extLst>
                </p14:cNvPr>
                <p14:cNvContentPartPr/>
                <p14:nvPr/>
              </p14:nvContentPartPr>
              <p14:xfrm>
                <a:off x="3970659" y="66788"/>
                <a:ext cx="210600" cy="101520"/>
              </p14:xfrm>
            </p:contentPart>
          </mc:Choice>
          <mc:Fallback xmlns="">
            <p:pic>
              <p:nvPicPr>
                <p:cNvPr id="92" name="Freihand 91">
                  <a:extLst>
                    <a:ext uri="{FF2B5EF4-FFF2-40B4-BE49-F238E27FC236}">
                      <a16:creationId xmlns:a16="http://schemas.microsoft.com/office/drawing/2014/main" id="{E87FCB2C-EAC3-4949-B60F-13E2B3236DA9}"/>
                    </a:ext>
                  </a:extLst>
                </p:cNvPr>
                <p:cNvPicPr/>
                <p:nvPr/>
              </p:nvPicPr>
              <p:blipFill>
                <a:blip r:embed="rId217"/>
                <a:stretch>
                  <a:fillRect/>
                </a:stretch>
              </p:blipFill>
              <p:spPr>
                <a:xfrm>
                  <a:off x="3966339" y="62468"/>
                  <a:ext cx="219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3" name="Freihand 92">
                  <a:extLst>
                    <a:ext uri="{FF2B5EF4-FFF2-40B4-BE49-F238E27FC236}">
                      <a16:creationId xmlns:a16="http://schemas.microsoft.com/office/drawing/2014/main" id="{2AD013CF-6D50-418C-8404-423BE84CD3F6}"/>
                    </a:ext>
                  </a:extLst>
                </p14:cNvPr>
                <p14:cNvContentPartPr/>
                <p14:nvPr/>
              </p14:nvContentPartPr>
              <p14:xfrm>
                <a:off x="3989739" y="40508"/>
                <a:ext cx="360" cy="360"/>
              </p14:xfrm>
            </p:contentPart>
          </mc:Choice>
          <mc:Fallback xmlns="">
            <p:pic>
              <p:nvPicPr>
                <p:cNvPr id="93" name="Freihand 92">
                  <a:extLst>
                    <a:ext uri="{FF2B5EF4-FFF2-40B4-BE49-F238E27FC236}">
                      <a16:creationId xmlns:a16="http://schemas.microsoft.com/office/drawing/2014/main" id="{2AD013CF-6D50-418C-8404-423BE84CD3F6}"/>
                    </a:ext>
                  </a:extLst>
                </p:cNvPr>
                <p:cNvPicPr/>
                <p:nvPr/>
              </p:nvPicPr>
              <p:blipFill>
                <a:blip r:embed="rId80"/>
                <a:stretch>
                  <a:fillRect/>
                </a:stretch>
              </p:blipFill>
              <p:spPr>
                <a:xfrm>
                  <a:off x="3985419" y="361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4" name="Freihand 93">
                  <a:extLst>
                    <a:ext uri="{FF2B5EF4-FFF2-40B4-BE49-F238E27FC236}">
                      <a16:creationId xmlns:a16="http://schemas.microsoft.com/office/drawing/2014/main" id="{53010B1A-97DA-4644-896C-E5612BE426F7}"/>
                    </a:ext>
                  </a:extLst>
                </p14:cNvPr>
                <p14:cNvContentPartPr/>
                <p14:nvPr/>
              </p14:nvContentPartPr>
              <p14:xfrm>
                <a:off x="2702379" y="254348"/>
                <a:ext cx="137880" cy="149040"/>
              </p14:xfrm>
            </p:contentPart>
          </mc:Choice>
          <mc:Fallback xmlns="">
            <p:pic>
              <p:nvPicPr>
                <p:cNvPr id="94" name="Freihand 93">
                  <a:extLst>
                    <a:ext uri="{FF2B5EF4-FFF2-40B4-BE49-F238E27FC236}">
                      <a16:creationId xmlns:a16="http://schemas.microsoft.com/office/drawing/2014/main" id="{53010B1A-97DA-4644-896C-E5612BE426F7}"/>
                    </a:ext>
                  </a:extLst>
                </p:cNvPr>
                <p:cNvPicPr/>
                <p:nvPr/>
              </p:nvPicPr>
              <p:blipFill>
                <a:blip r:embed="rId220"/>
                <a:stretch>
                  <a:fillRect/>
                </a:stretch>
              </p:blipFill>
              <p:spPr>
                <a:xfrm>
                  <a:off x="2698059" y="250028"/>
                  <a:ext cx="146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5" name="Freihand 94">
                  <a:extLst>
                    <a:ext uri="{FF2B5EF4-FFF2-40B4-BE49-F238E27FC236}">
                      <a16:creationId xmlns:a16="http://schemas.microsoft.com/office/drawing/2014/main" id="{909EF26A-EA70-4424-B34F-70D8447A9970}"/>
                    </a:ext>
                  </a:extLst>
                </p14:cNvPr>
                <p14:cNvContentPartPr/>
                <p14:nvPr/>
              </p14:nvContentPartPr>
              <p14:xfrm>
                <a:off x="2861859" y="235988"/>
                <a:ext cx="143640" cy="121320"/>
              </p14:xfrm>
            </p:contentPart>
          </mc:Choice>
          <mc:Fallback xmlns="">
            <p:pic>
              <p:nvPicPr>
                <p:cNvPr id="95" name="Freihand 94">
                  <a:extLst>
                    <a:ext uri="{FF2B5EF4-FFF2-40B4-BE49-F238E27FC236}">
                      <a16:creationId xmlns:a16="http://schemas.microsoft.com/office/drawing/2014/main" id="{909EF26A-EA70-4424-B34F-70D8447A9970}"/>
                    </a:ext>
                  </a:extLst>
                </p:cNvPr>
                <p:cNvPicPr/>
                <p:nvPr/>
              </p:nvPicPr>
              <p:blipFill>
                <a:blip r:embed="rId222"/>
                <a:stretch>
                  <a:fillRect/>
                </a:stretch>
              </p:blipFill>
              <p:spPr>
                <a:xfrm>
                  <a:off x="2857539" y="231668"/>
                  <a:ext cx="152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6" name="Freihand 95">
                  <a:extLst>
                    <a:ext uri="{FF2B5EF4-FFF2-40B4-BE49-F238E27FC236}">
                      <a16:creationId xmlns:a16="http://schemas.microsoft.com/office/drawing/2014/main" id="{EEB6D643-FE38-4BB1-84BB-F44E069EB826}"/>
                    </a:ext>
                  </a:extLst>
                </p14:cNvPr>
                <p14:cNvContentPartPr/>
                <p14:nvPr/>
              </p14:nvContentPartPr>
              <p14:xfrm>
                <a:off x="2999739" y="233828"/>
                <a:ext cx="328680" cy="138240"/>
              </p14:xfrm>
            </p:contentPart>
          </mc:Choice>
          <mc:Fallback xmlns="">
            <p:pic>
              <p:nvPicPr>
                <p:cNvPr id="96" name="Freihand 95">
                  <a:extLst>
                    <a:ext uri="{FF2B5EF4-FFF2-40B4-BE49-F238E27FC236}">
                      <a16:creationId xmlns:a16="http://schemas.microsoft.com/office/drawing/2014/main" id="{EEB6D643-FE38-4BB1-84BB-F44E069EB826}"/>
                    </a:ext>
                  </a:extLst>
                </p:cNvPr>
                <p:cNvPicPr/>
                <p:nvPr/>
              </p:nvPicPr>
              <p:blipFill>
                <a:blip r:embed="rId224"/>
                <a:stretch>
                  <a:fillRect/>
                </a:stretch>
              </p:blipFill>
              <p:spPr>
                <a:xfrm>
                  <a:off x="2995419" y="229508"/>
                  <a:ext cx="337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7" name="Freihand 96">
                  <a:extLst>
                    <a:ext uri="{FF2B5EF4-FFF2-40B4-BE49-F238E27FC236}">
                      <a16:creationId xmlns:a16="http://schemas.microsoft.com/office/drawing/2014/main" id="{2622B205-5F27-497F-94EC-D9D8E788B6D8}"/>
                    </a:ext>
                  </a:extLst>
                </p14:cNvPr>
                <p14:cNvContentPartPr/>
                <p14:nvPr/>
              </p14:nvContentPartPr>
              <p14:xfrm>
                <a:off x="3323019" y="291068"/>
                <a:ext cx="271800" cy="171360"/>
              </p14:xfrm>
            </p:contentPart>
          </mc:Choice>
          <mc:Fallback xmlns="">
            <p:pic>
              <p:nvPicPr>
                <p:cNvPr id="97" name="Freihand 96">
                  <a:extLst>
                    <a:ext uri="{FF2B5EF4-FFF2-40B4-BE49-F238E27FC236}">
                      <a16:creationId xmlns:a16="http://schemas.microsoft.com/office/drawing/2014/main" id="{2622B205-5F27-497F-94EC-D9D8E788B6D8}"/>
                    </a:ext>
                  </a:extLst>
                </p:cNvPr>
                <p:cNvPicPr/>
                <p:nvPr/>
              </p:nvPicPr>
              <p:blipFill>
                <a:blip r:embed="rId226"/>
                <a:stretch>
                  <a:fillRect/>
                </a:stretch>
              </p:blipFill>
              <p:spPr>
                <a:xfrm>
                  <a:off x="3318699" y="286748"/>
                  <a:ext cx="280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9" name="Freihand 98">
                  <a:extLst>
                    <a:ext uri="{FF2B5EF4-FFF2-40B4-BE49-F238E27FC236}">
                      <a16:creationId xmlns:a16="http://schemas.microsoft.com/office/drawing/2014/main" id="{70A218D2-40D0-4F2F-875A-C2496AAE2CA6}"/>
                    </a:ext>
                  </a:extLst>
                </p14:cNvPr>
                <p14:cNvContentPartPr/>
                <p14:nvPr/>
              </p14:nvContentPartPr>
              <p14:xfrm>
                <a:off x="3695979" y="226628"/>
                <a:ext cx="258120" cy="236520"/>
              </p14:xfrm>
            </p:contentPart>
          </mc:Choice>
          <mc:Fallback xmlns="">
            <p:pic>
              <p:nvPicPr>
                <p:cNvPr id="99" name="Freihand 98">
                  <a:extLst>
                    <a:ext uri="{FF2B5EF4-FFF2-40B4-BE49-F238E27FC236}">
                      <a16:creationId xmlns:a16="http://schemas.microsoft.com/office/drawing/2014/main" id="{70A218D2-40D0-4F2F-875A-C2496AAE2CA6}"/>
                    </a:ext>
                  </a:extLst>
                </p:cNvPr>
                <p:cNvPicPr/>
                <p:nvPr/>
              </p:nvPicPr>
              <p:blipFill>
                <a:blip r:embed="rId228"/>
                <a:stretch>
                  <a:fillRect/>
                </a:stretch>
              </p:blipFill>
              <p:spPr>
                <a:xfrm>
                  <a:off x="3691659" y="222308"/>
                  <a:ext cx="2667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0" name="Freihand 99">
                  <a:extLst>
                    <a:ext uri="{FF2B5EF4-FFF2-40B4-BE49-F238E27FC236}">
                      <a16:creationId xmlns:a16="http://schemas.microsoft.com/office/drawing/2014/main" id="{57596401-F4DD-4544-9A81-75FA74659F55}"/>
                    </a:ext>
                  </a:extLst>
                </p14:cNvPr>
                <p14:cNvContentPartPr/>
                <p14:nvPr/>
              </p14:nvContentPartPr>
              <p14:xfrm>
                <a:off x="4035459" y="221588"/>
                <a:ext cx="91080" cy="132120"/>
              </p14:xfrm>
            </p:contentPart>
          </mc:Choice>
          <mc:Fallback xmlns="">
            <p:pic>
              <p:nvPicPr>
                <p:cNvPr id="100" name="Freihand 99">
                  <a:extLst>
                    <a:ext uri="{FF2B5EF4-FFF2-40B4-BE49-F238E27FC236}">
                      <a16:creationId xmlns:a16="http://schemas.microsoft.com/office/drawing/2014/main" id="{57596401-F4DD-4544-9A81-75FA74659F55}"/>
                    </a:ext>
                  </a:extLst>
                </p:cNvPr>
                <p:cNvPicPr/>
                <p:nvPr/>
              </p:nvPicPr>
              <p:blipFill>
                <a:blip r:embed="rId230"/>
                <a:stretch>
                  <a:fillRect/>
                </a:stretch>
              </p:blipFill>
              <p:spPr>
                <a:xfrm>
                  <a:off x="4031139" y="217268"/>
                  <a:ext cx="99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1" name="Freihand 100">
                  <a:extLst>
                    <a:ext uri="{FF2B5EF4-FFF2-40B4-BE49-F238E27FC236}">
                      <a16:creationId xmlns:a16="http://schemas.microsoft.com/office/drawing/2014/main" id="{5E2AE101-447F-402D-8F20-988359C8E361}"/>
                    </a:ext>
                  </a:extLst>
                </p14:cNvPr>
                <p14:cNvContentPartPr/>
                <p14:nvPr/>
              </p14:nvContentPartPr>
              <p14:xfrm>
                <a:off x="4170459" y="265868"/>
                <a:ext cx="74880" cy="6120"/>
              </p14:xfrm>
            </p:contentPart>
          </mc:Choice>
          <mc:Fallback xmlns="">
            <p:pic>
              <p:nvPicPr>
                <p:cNvPr id="101" name="Freihand 100">
                  <a:extLst>
                    <a:ext uri="{FF2B5EF4-FFF2-40B4-BE49-F238E27FC236}">
                      <a16:creationId xmlns:a16="http://schemas.microsoft.com/office/drawing/2014/main" id="{5E2AE101-447F-402D-8F20-988359C8E361}"/>
                    </a:ext>
                  </a:extLst>
                </p:cNvPr>
                <p:cNvPicPr/>
                <p:nvPr/>
              </p:nvPicPr>
              <p:blipFill>
                <a:blip r:embed="rId232"/>
                <a:stretch>
                  <a:fillRect/>
                </a:stretch>
              </p:blipFill>
              <p:spPr>
                <a:xfrm>
                  <a:off x="4166139" y="261548"/>
                  <a:ext cx="835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02" name="Freihand 101">
                  <a:extLst>
                    <a:ext uri="{FF2B5EF4-FFF2-40B4-BE49-F238E27FC236}">
                      <a16:creationId xmlns:a16="http://schemas.microsoft.com/office/drawing/2014/main" id="{BA4CF679-B406-4A3F-BDE8-AF0988A599DF}"/>
                    </a:ext>
                  </a:extLst>
                </p14:cNvPr>
                <p14:cNvContentPartPr/>
                <p14:nvPr/>
              </p14:nvContentPartPr>
              <p14:xfrm>
                <a:off x="4161459" y="291428"/>
                <a:ext cx="123840" cy="16200"/>
              </p14:xfrm>
            </p:contentPart>
          </mc:Choice>
          <mc:Fallback xmlns="">
            <p:pic>
              <p:nvPicPr>
                <p:cNvPr id="102" name="Freihand 101">
                  <a:extLst>
                    <a:ext uri="{FF2B5EF4-FFF2-40B4-BE49-F238E27FC236}">
                      <a16:creationId xmlns:a16="http://schemas.microsoft.com/office/drawing/2014/main" id="{BA4CF679-B406-4A3F-BDE8-AF0988A599DF}"/>
                    </a:ext>
                  </a:extLst>
                </p:cNvPr>
                <p:cNvPicPr/>
                <p:nvPr/>
              </p:nvPicPr>
              <p:blipFill>
                <a:blip r:embed="rId234"/>
                <a:stretch>
                  <a:fillRect/>
                </a:stretch>
              </p:blipFill>
              <p:spPr>
                <a:xfrm>
                  <a:off x="4157139" y="287108"/>
                  <a:ext cx="132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3" name="Freihand 102">
                  <a:extLst>
                    <a:ext uri="{FF2B5EF4-FFF2-40B4-BE49-F238E27FC236}">
                      <a16:creationId xmlns:a16="http://schemas.microsoft.com/office/drawing/2014/main" id="{786202E5-2CBE-48EE-8C60-89EABAFD461A}"/>
                    </a:ext>
                  </a:extLst>
                </p14:cNvPr>
                <p14:cNvContentPartPr/>
                <p14:nvPr/>
              </p14:nvContentPartPr>
              <p14:xfrm>
                <a:off x="4322379" y="200348"/>
                <a:ext cx="99000" cy="131040"/>
              </p14:xfrm>
            </p:contentPart>
          </mc:Choice>
          <mc:Fallback xmlns="">
            <p:pic>
              <p:nvPicPr>
                <p:cNvPr id="103" name="Freihand 102">
                  <a:extLst>
                    <a:ext uri="{FF2B5EF4-FFF2-40B4-BE49-F238E27FC236}">
                      <a16:creationId xmlns:a16="http://schemas.microsoft.com/office/drawing/2014/main" id="{786202E5-2CBE-48EE-8C60-89EABAFD461A}"/>
                    </a:ext>
                  </a:extLst>
                </p:cNvPr>
                <p:cNvPicPr/>
                <p:nvPr/>
              </p:nvPicPr>
              <p:blipFill>
                <a:blip r:embed="rId236"/>
                <a:stretch>
                  <a:fillRect/>
                </a:stretch>
              </p:blipFill>
              <p:spPr>
                <a:xfrm>
                  <a:off x="4318059" y="196028"/>
                  <a:ext cx="107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4" name="Freihand 103">
                  <a:extLst>
                    <a:ext uri="{FF2B5EF4-FFF2-40B4-BE49-F238E27FC236}">
                      <a16:creationId xmlns:a16="http://schemas.microsoft.com/office/drawing/2014/main" id="{15C61CF0-173A-4FEE-88A0-00C3C13D775C}"/>
                    </a:ext>
                  </a:extLst>
                </p14:cNvPr>
                <p14:cNvContentPartPr/>
                <p14:nvPr/>
              </p14:nvContentPartPr>
              <p14:xfrm>
                <a:off x="4271979" y="154268"/>
                <a:ext cx="188280" cy="20160"/>
              </p14:xfrm>
            </p:contentPart>
          </mc:Choice>
          <mc:Fallback xmlns="">
            <p:pic>
              <p:nvPicPr>
                <p:cNvPr id="104" name="Freihand 103">
                  <a:extLst>
                    <a:ext uri="{FF2B5EF4-FFF2-40B4-BE49-F238E27FC236}">
                      <a16:creationId xmlns:a16="http://schemas.microsoft.com/office/drawing/2014/main" id="{15C61CF0-173A-4FEE-88A0-00C3C13D775C}"/>
                    </a:ext>
                  </a:extLst>
                </p:cNvPr>
                <p:cNvPicPr/>
                <p:nvPr/>
              </p:nvPicPr>
              <p:blipFill>
                <a:blip r:embed="rId238"/>
                <a:stretch>
                  <a:fillRect/>
                </a:stretch>
              </p:blipFill>
              <p:spPr>
                <a:xfrm>
                  <a:off x="4267659" y="149948"/>
                  <a:ext cx="196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2" name="Freihand 201">
                  <a:extLst>
                    <a:ext uri="{FF2B5EF4-FFF2-40B4-BE49-F238E27FC236}">
                      <a16:creationId xmlns:a16="http://schemas.microsoft.com/office/drawing/2014/main" id="{A5CB841C-489F-464D-A3A9-A2DDC38B27D1}"/>
                    </a:ext>
                  </a:extLst>
                </p14:cNvPr>
                <p14:cNvContentPartPr/>
                <p14:nvPr/>
              </p14:nvContentPartPr>
              <p14:xfrm>
                <a:off x="2220699" y="643148"/>
                <a:ext cx="1139760" cy="1248480"/>
              </p14:xfrm>
            </p:contentPart>
          </mc:Choice>
          <mc:Fallback xmlns="">
            <p:pic>
              <p:nvPicPr>
                <p:cNvPr id="202" name="Freihand 201">
                  <a:extLst>
                    <a:ext uri="{FF2B5EF4-FFF2-40B4-BE49-F238E27FC236}">
                      <a16:creationId xmlns:a16="http://schemas.microsoft.com/office/drawing/2014/main" id="{A5CB841C-489F-464D-A3A9-A2DDC38B27D1}"/>
                    </a:ext>
                  </a:extLst>
                </p:cNvPr>
                <p:cNvPicPr/>
                <p:nvPr/>
              </p:nvPicPr>
              <p:blipFill>
                <a:blip r:embed="rId240"/>
                <a:stretch>
                  <a:fillRect/>
                </a:stretch>
              </p:blipFill>
              <p:spPr>
                <a:xfrm>
                  <a:off x="2216379" y="638828"/>
                  <a:ext cx="1148400" cy="1257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03" name="Freihand 202">
                  <a:extLst>
                    <a:ext uri="{FF2B5EF4-FFF2-40B4-BE49-F238E27FC236}">
                      <a16:creationId xmlns:a16="http://schemas.microsoft.com/office/drawing/2014/main" id="{D7D930C4-1EB9-4137-83A9-E7E815DD0342}"/>
                    </a:ext>
                  </a:extLst>
                </p14:cNvPr>
                <p14:cNvContentPartPr/>
                <p14:nvPr/>
              </p14:nvContentPartPr>
              <p14:xfrm>
                <a:off x="2223939" y="1682828"/>
                <a:ext cx="178920" cy="220680"/>
              </p14:xfrm>
            </p:contentPart>
          </mc:Choice>
          <mc:Fallback xmlns="">
            <p:pic>
              <p:nvPicPr>
                <p:cNvPr id="203" name="Freihand 202">
                  <a:extLst>
                    <a:ext uri="{FF2B5EF4-FFF2-40B4-BE49-F238E27FC236}">
                      <a16:creationId xmlns:a16="http://schemas.microsoft.com/office/drawing/2014/main" id="{D7D930C4-1EB9-4137-83A9-E7E815DD0342}"/>
                    </a:ext>
                  </a:extLst>
                </p:cNvPr>
                <p:cNvPicPr/>
                <p:nvPr/>
              </p:nvPicPr>
              <p:blipFill>
                <a:blip r:embed="rId242"/>
                <a:stretch>
                  <a:fillRect/>
                </a:stretch>
              </p:blipFill>
              <p:spPr>
                <a:xfrm>
                  <a:off x="2219619" y="1678508"/>
                  <a:ext cx="1875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04" name="Freihand 203">
                  <a:extLst>
                    <a:ext uri="{FF2B5EF4-FFF2-40B4-BE49-F238E27FC236}">
                      <a16:creationId xmlns:a16="http://schemas.microsoft.com/office/drawing/2014/main" id="{6D29579B-661C-4372-8876-1746E07EF9B9}"/>
                    </a:ext>
                  </a:extLst>
                </p14:cNvPr>
                <p14:cNvContentPartPr/>
                <p14:nvPr/>
              </p14:nvContentPartPr>
              <p14:xfrm>
                <a:off x="3087219" y="443708"/>
                <a:ext cx="142560" cy="163800"/>
              </p14:xfrm>
            </p:contentPart>
          </mc:Choice>
          <mc:Fallback xmlns="">
            <p:pic>
              <p:nvPicPr>
                <p:cNvPr id="204" name="Freihand 203">
                  <a:extLst>
                    <a:ext uri="{FF2B5EF4-FFF2-40B4-BE49-F238E27FC236}">
                      <a16:creationId xmlns:a16="http://schemas.microsoft.com/office/drawing/2014/main" id="{6D29579B-661C-4372-8876-1746E07EF9B9}"/>
                    </a:ext>
                  </a:extLst>
                </p:cNvPr>
                <p:cNvPicPr/>
                <p:nvPr/>
              </p:nvPicPr>
              <p:blipFill>
                <a:blip r:embed="rId244"/>
                <a:stretch>
                  <a:fillRect/>
                </a:stretch>
              </p:blipFill>
              <p:spPr>
                <a:xfrm>
                  <a:off x="3082899" y="439388"/>
                  <a:ext cx="151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5" name="Freihand 204">
                  <a:extLst>
                    <a:ext uri="{FF2B5EF4-FFF2-40B4-BE49-F238E27FC236}">
                      <a16:creationId xmlns:a16="http://schemas.microsoft.com/office/drawing/2014/main" id="{D21F126A-5CCE-4379-9A4B-F90B6975E9BB}"/>
                    </a:ext>
                  </a:extLst>
                </p14:cNvPr>
                <p14:cNvContentPartPr/>
                <p14:nvPr/>
              </p14:nvContentPartPr>
              <p14:xfrm>
                <a:off x="3248499" y="402308"/>
                <a:ext cx="121680" cy="164160"/>
              </p14:xfrm>
            </p:contentPart>
          </mc:Choice>
          <mc:Fallback xmlns="">
            <p:pic>
              <p:nvPicPr>
                <p:cNvPr id="205" name="Freihand 204">
                  <a:extLst>
                    <a:ext uri="{FF2B5EF4-FFF2-40B4-BE49-F238E27FC236}">
                      <a16:creationId xmlns:a16="http://schemas.microsoft.com/office/drawing/2014/main" id="{D21F126A-5CCE-4379-9A4B-F90B6975E9BB}"/>
                    </a:ext>
                  </a:extLst>
                </p:cNvPr>
                <p:cNvPicPr/>
                <p:nvPr/>
              </p:nvPicPr>
              <p:blipFill>
                <a:blip r:embed="rId246"/>
                <a:stretch>
                  <a:fillRect/>
                </a:stretch>
              </p:blipFill>
              <p:spPr>
                <a:xfrm>
                  <a:off x="3244179" y="397988"/>
                  <a:ext cx="130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6" name="Freihand 205">
                  <a:extLst>
                    <a:ext uri="{FF2B5EF4-FFF2-40B4-BE49-F238E27FC236}">
                      <a16:creationId xmlns:a16="http://schemas.microsoft.com/office/drawing/2014/main" id="{7D1691CE-02CB-405F-B0F0-31A4EF966B87}"/>
                    </a:ext>
                  </a:extLst>
                </p14:cNvPr>
                <p14:cNvContentPartPr/>
                <p14:nvPr/>
              </p14:nvContentPartPr>
              <p14:xfrm>
                <a:off x="3383859" y="391508"/>
                <a:ext cx="79920" cy="144360"/>
              </p14:xfrm>
            </p:contentPart>
          </mc:Choice>
          <mc:Fallback xmlns="">
            <p:pic>
              <p:nvPicPr>
                <p:cNvPr id="206" name="Freihand 205">
                  <a:extLst>
                    <a:ext uri="{FF2B5EF4-FFF2-40B4-BE49-F238E27FC236}">
                      <a16:creationId xmlns:a16="http://schemas.microsoft.com/office/drawing/2014/main" id="{7D1691CE-02CB-405F-B0F0-31A4EF966B87}"/>
                    </a:ext>
                  </a:extLst>
                </p:cNvPr>
                <p:cNvPicPr/>
                <p:nvPr/>
              </p:nvPicPr>
              <p:blipFill>
                <a:blip r:embed="rId248"/>
                <a:stretch>
                  <a:fillRect/>
                </a:stretch>
              </p:blipFill>
              <p:spPr>
                <a:xfrm>
                  <a:off x="3379539" y="387188"/>
                  <a:ext cx="88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07" name="Freihand 206">
                  <a:extLst>
                    <a:ext uri="{FF2B5EF4-FFF2-40B4-BE49-F238E27FC236}">
                      <a16:creationId xmlns:a16="http://schemas.microsoft.com/office/drawing/2014/main" id="{93EFFEC8-3098-4A8A-8193-E9524929CA63}"/>
                    </a:ext>
                  </a:extLst>
                </p14:cNvPr>
                <p14:cNvContentPartPr/>
                <p14:nvPr/>
              </p14:nvContentPartPr>
              <p14:xfrm>
                <a:off x="3449379" y="481868"/>
                <a:ext cx="147960" cy="35640"/>
              </p14:xfrm>
            </p:contentPart>
          </mc:Choice>
          <mc:Fallback xmlns="">
            <p:pic>
              <p:nvPicPr>
                <p:cNvPr id="207" name="Freihand 206">
                  <a:extLst>
                    <a:ext uri="{FF2B5EF4-FFF2-40B4-BE49-F238E27FC236}">
                      <a16:creationId xmlns:a16="http://schemas.microsoft.com/office/drawing/2014/main" id="{93EFFEC8-3098-4A8A-8193-E9524929CA63}"/>
                    </a:ext>
                  </a:extLst>
                </p:cNvPr>
                <p:cNvPicPr/>
                <p:nvPr/>
              </p:nvPicPr>
              <p:blipFill>
                <a:blip r:embed="rId250"/>
                <a:stretch>
                  <a:fillRect/>
                </a:stretch>
              </p:blipFill>
              <p:spPr>
                <a:xfrm>
                  <a:off x="3445059" y="477548"/>
                  <a:ext cx="156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08" name="Freihand 207">
                  <a:extLst>
                    <a:ext uri="{FF2B5EF4-FFF2-40B4-BE49-F238E27FC236}">
                      <a16:creationId xmlns:a16="http://schemas.microsoft.com/office/drawing/2014/main" id="{39904530-C504-451E-9F75-F036C8240442}"/>
                    </a:ext>
                  </a:extLst>
                </p14:cNvPr>
                <p14:cNvContentPartPr/>
                <p14:nvPr/>
              </p14:nvContentPartPr>
              <p14:xfrm>
                <a:off x="3611379" y="480428"/>
                <a:ext cx="90720" cy="47160"/>
              </p14:xfrm>
            </p:contentPart>
          </mc:Choice>
          <mc:Fallback xmlns="">
            <p:pic>
              <p:nvPicPr>
                <p:cNvPr id="208" name="Freihand 207">
                  <a:extLst>
                    <a:ext uri="{FF2B5EF4-FFF2-40B4-BE49-F238E27FC236}">
                      <a16:creationId xmlns:a16="http://schemas.microsoft.com/office/drawing/2014/main" id="{39904530-C504-451E-9F75-F036C8240442}"/>
                    </a:ext>
                  </a:extLst>
                </p:cNvPr>
                <p:cNvPicPr/>
                <p:nvPr/>
              </p:nvPicPr>
              <p:blipFill>
                <a:blip r:embed="rId252"/>
                <a:stretch>
                  <a:fillRect/>
                </a:stretch>
              </p:blipFill>
              <p:spPr>
                <a:xfrm>
                  <a:off x="3607059" y="476108"/>
                  <a:ext cx="99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9" name="Freihand 208">
                  <a:extLst>
                    <a:ext uri="{FF2B5EF4-FFF2-40B4-BE49-F238E27FC236}">
                      <a16:creationId xmlns:a16="http://schemas.microsoft.com/office/drawing/2014/main" id="{A9937104-B89A-43F9-85AE-817BD20C1347}"/>
                    </a:ext>
                  </a:extLst>
                </p14:cNvPr>
                <p14:cNvContentPartPr/>
                <p14:nvPr/>
              </p14:nvContentPartPr>
              <p14:xfrm>
                <a:off x="3705699" y="407348"/>
                <a:ext cx="59040" cy="126720"/>
              </p14:xfrm>
            </p:contentPart>
          </mc:Choice>
          <mc:Fallback xmlns="">
            <p:pic>
              <p:nvPicPr>
                <p:cNvPr id="209" name="Freihand 208">
                  <a:extLst>
                    <a:ext uri="{FF2B5EF4-FFF2-40B4-BE49-F238E27FC236}">
                      <a16:creationId xmlns:a16="http://schemas.microsoft.com/office/drawing/2014/main" id="{A9937104-B89A-43F9-85AE-817BD20C1347}"/>
                    </a:ext>
                  </a:extLst>
                </p:cNvPr>
                <p:cNvPicPr/>
                <p:nvPr/>
              </p:nvPicPr>
              <p:blipFill>
                <a:blip r:embed="rId254"/>
                <a:stretch>
                  <a:fillRect/>
                </a:stretch>
              </p:blipFill>
              <p:spPr>
                <a:xfrm>
                  <a:off x="3701379" y="403028"/>
                  <a:ext cx="67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0" name="Freihand 209">
                  <a:extLst>
                    <a:ext uri="{FF2B5EF4-FFF2-40B4-BE49-F238E27FC236}">
                      <a16:creationId xmlns:a16="http://schemas.microsoft.com/office/drawing/2014/main" id="{3F19FB1E-65CB-4407-9484-A4E24B2B53C0}"/>
                    </a:ext>
                  </a:extLst>
                </p14:cNvPr>
                <p14:cNvContentPartPr/>
                <p14:nvPr/>
              </p14:nvContentPartPr>
              <p14:xfrm>
                <a:off x="3735219" y="419588"/>
                <a:ext cx="83880" cy="114840"/>
              </p14:xfrm>
            </p:contentPart>
          </mc:Choice>
          <mc:Fallback xmlns="">
            <p:pic>
              <p:nvPicPr>
                <p:cNvPr id="210" name="Freihand 209">
                  <a:extLst>
                    <a:ext uri="{FF2B5EF4-FFF2-40B4-BE49-F238E27FC236}">
                      <a16:creationId xmlns:a16="http://schemas.microsoft.com/office/drawing/2014/main" id="{3F19FB1E-65CB-4407-9484-A4E24B2B53C0}"/>
                    </a:ext>
                  </a:extLst>
                </p:cNvPr>
                <p:cNvPicPr/>
                <p:nvPr/>
              </p:nvPicPr>
              <p:blipFill>
                <a:blip r:embed="rId256"/>
                <a:stretch>
                  <a:fillRect/>
                </a:stretch>
              </p:blipFill>
              <p:spPr>
                <a:xfrm>
                  <a:off x="3730899" y="415268"/>
                  <a:ext cx="92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1" name="Freihand 210">
                  <a:extLst>
                    <a:ext uri="{FF2B5EF4-FFF2-40B4-BE49-F238E27FC236}">
                      <a16:creationId xmlns:a16="http://schemas.microsoft.com/office/drawing/2014/main" id="{ED48FB2E-C890-4531-BCDF-5B2280237DE6}"/>
                    </a:ext>
                  </a:extLst>
                </p14:cNvPr>
                <p14:cNvContentPartPr/>
                <p14:nvPr/>
              </p14:nvContentPartPr>
              <p14:xfrm>
                <a:off x="3778059" y="468188"/>
                <a:ext cx="58320" cy="21600"/>
              </p14:xfrm>
            </p:contentPart>
          </mc:Choice>
          <mc:Fallback xmlns="">
            <p:pic>
              <p:nvPicPr>
                <p:cNvPr id="211" name="Freihand 210">
                  <a:extLst>
                    <a:ext uri="{FF2B5EF4-FFF2-40B4-BE49-F238E27FC236}">
                      <a16:creationId xmlns:a16="http://schemas.microsoft.com/office/drawing/2014/main" id="{ED48FB2E-C890-4531-BCDF-5B2280237DE6}"/>
                    </a:ext>
                  </a:extLst>
                </p:cNvPr>
                <p:cNvPicPr/>
                <p:nvPr/>
              </p:nvPicPr>
              <p:blipFill>
                <a:blip r:embed="rId258"/>
                <a:stretch>
                  <a:fillRect/>
                </a:stretch>
              </p:blipFill>
              <p:spPr>
                <a:xfrm>
                  <a:off x="3773739" y="463868"/>
                  <a:ext cx="66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2" name="Freihand 211">
                  <a:extLst>
                    <a:ext uri="{FF2B5EF4-FFF2-40B4-BE49-F238E27FC236}">
                      <a16:creationId xmlns:a16="http://schemas.microsoft.com/office/drawing/2014/main" id="{057BD494-00E5-4DB1-99D5-A80D5BA7A4E5}"/>
                    </a:ext>
                  </a:extLst>
                </p14:cNvPr>
                <p14:cNvContentPartPr/>
                <p14:nvPr/>
              </p14:nvContentPartPr>
              <p14:xfrm>
                <a:off x="3866979" y="466388"/>
                <a:ext cx="70200" cy="195120"/>
              </p14:xfrm>
            </p:contentPart>
          </mc:Choice>
          <mc:Fallback xmlns="">
            <p:pic>
              <p:nvPicPr>
                <p:cNvPr id="212" name="Freihand 211">
                  <a:extLst>
                    <a:ext uri="{FF2B5EF4-FFF2-40B4-BE49-F238E27FC236}">
                      <a16:creationId xmlns:a16="http://schemas.microsoft.com/office/drawing/2014/main" id="{057BD494-00E5-4DB1-99D5-A80D5BA7A4E5}"/>
                    </a:ext>
                  </a:extLst>
                </p:cNvPr>
                <p:cNvPicPr/>
                <p:nvPr/>
              </p:nvPicPr>
              <p:blipFill>
                <a:blip r:embed="rId260"/>
                <a:stretch>
                  <a:fillRect/>
                </a:stretch>
              </p:blipFill>
              <p:spPr>
                <a:xfrm>
                  <a:off x="3862659" y="462068"/>
                  <a:ext cx="78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3" name="Freihand 212">
                  <a:extLst>
                    <a:ext uri="{FF2B5EF4-FFF2-40B4-BE49-F238E27FC236}">
                      <a16:creationId xmlns:a16="http://schemas.microsoft.com/office/drawing/2014/main" id="{AE8C3053-4A91-4BCA-9F84-53C25B27581F}"/>
                    </a:ext>
                  </a:extLst>
                </p14:cNvPr>
                <p14:cNvContentPartPr/>
                <p14:nvPr/>
              </p14:nvContentPartPr>
              <p14:xfrm>
                <a:off x="3960939" y="369188"/>
                <a:ext cx="39600" cy="160920"/>
              </p14:xfrm>
            </p:contentPart>
          </mc:Choice>
          <mc:Fallback xmlns="">
            <p:pic>
              <p:nvPicPr>
                <p:cNvPr id="213" name="Freihand 212">
                  <a:extLst>
                    <a:ext uri="{FF2B5EF4-FFF2-40B4-BE49-F238E27FC236}">
                      <a16:creationId xmlns:a16="http://schemas.microsoft.com/office/drawing/2014/main" id="{AE8C3053-4A91-4BCA-9F84-53C25B27581F}"/>
                    </a:ext>
                  </a:extLst>
                </p:cNvPr>
                <p:cNvPicPr/>
                <p:nvPr/>
              </p:nvPicPr>
              <p:blipFill>
                <a:blip r:embed="rId262"/>
                <a:stretch>
                  <a:fillRect/>
                </a:stretch>
              </p:blipFill>
              <p:spPr>
                <a:xfrm>
                  <a:off x="3956619" y="364868"/>
                  <a:ext cx="48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4" name="Freihand 213">
                  <a:extLst>
                    <a:ext uri="{FF2B5EF4-FFF2-40B4-BE49-F238E27FC236}">
                      <a16:creationId xmlns:a16="http://schemas.microsoft.com/office/drawing/2014/main" id="{B130A1C0-40CD-43F0-A7BF-88D5636FB777}"/>
                    </a:ext>
                  </a:extLst>
                </p14:cNvPr>
                <p14:cNvContentPartPr/>
                <p14:nvPr/>
              </p14:nvContentPartPr>
              <p14:xfrm>
                <a:off x="4024659" y="447308"/>
                <a:ext cx="143280" cy="69120"/>
              </p14:xfrm>
            </p:contentPart>
          </mc:Choice>
          <mc:Fallback xmlns="">
            <p:pic>
              <p:nvPicPr>
                <p:cNvPr id="214" name="Freihand 213">
                  <a:extLst>
                    <a:ext uri="{FF2B5EF4-FFF2-40B4-BE49-F238E27FC236}">
                      <a16:creationId xmlns:a16="http://schemas.microsoft.com/office/drawing/2014/main" id="{B130A1C0-40CD-43F0-A7BF-88D5636FB777}"/>
                    </a:ext>
                  </a:extLst>
                </p:cNvPr>
                <p:cNvPicPr/>
                <p:nvPr/>
              </p:nvPicPr>
              <p:blipFill>
                <a:blip r:embed="rId264"/>
                <a:stretch>
                  <a:fillRect/>
                </a:stretch>
              </p:blipFill>
              <p:spPr>
                <a:xfrm>
                  <a:off x="4020339" y="442988"/>
                  <a:ext cx="151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5" name="Freihand 214">
                  <a:extLst>
                    <a:ext uri="{FF2B5EF4-FFF2-40B4-BE49-F238E27FC236}">
                      <a16:creationId xmlns:a16="http://schemas.microsoft.com/office/drawing/2014/main" id="{8769E3DD-74F1-4F0D-990D-66CE860C508A}"/>
                    </a:ext>
                  </a:extLst>
                </p14:cNvPr>
                <p14:cNvContentPartPr/>
                <p14:nvPr/>
              </p14:nvContentPartPr>
              <p14:xfrm>
                <a:off x="4146339" y="399428"/>
                <a:ext cx="18720" cy="32400"/>
              </p14:xfrm>
            </p:contentPart>
          </mc:Choice>
          <mc:Fallback xmlns="">
            <p:pic>
              <p:nvPicPr>
                <p:cNvPr id="215" name="Freihand 214">
                  <a:extLst>
                    <a:ext uri="{FF2B5EF4-FFF2-40B4-BE49-F238E27FC236}">
                      <a16:creationId xmlns:a16="http://schemas.microsoft.com/office/drawing/2014/main" id="{8769E3DD-74F1-4F0D-990D-66CE860C508A}"/>
                    </a:ext>
                  </a:extLst>
                </p:cNvPr>
                <p:cNvPicPr/>
                <p:nvPr/>
              </p:nvPicPr>
              <p:blipFill>
                <a:blip r:embed="rId266"/>
                <a:stretch>
                  <a:fillRect/>
                </a:stretch>
              </p:blipFill>
              <p:spPr>
                <a:xfrm>
                  <a:off x="4142019" y="395108"/>
                  <a:ext cx="27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6" name="Freihand 215">
                  <a:extLst>
                    <a:ext uri="{FF2B5EF4-FFF2-40B4-BE49-F238E27FC236}">
                      <a16:creationId xmlns:a16="http://schemas.microsoft.com/office/drawing/2014/main" id="{9FBC501B-40FA-493F-A9D5-A5E043C8D6B2}"/>
                    </a:ext>
                  </a:extLst>
                </p14:cNvPr>
                <p14:cNvContentPartPr/>
                <p14:nvPr/>
              </p14:nvContentPartPr>
              <p14:xfrm>
                <a:off x="4168659" y="369188"/>
                <a:ext cx="102960" cy="146160"/>
              </p14:xfrm>
            </p:contentPart>
          </mc:Choice>
          <mc:Fallback xmlns="">
            <p:pic>
              <p:nvPicPr>
                <p:cNvPr id="216" name="Freihand 215">
                  <a:extLst>
                    <a:ext uri="{FF2B5EF4-FFF2-40B4-BE49-F238E27FC236}">
                      <a16:creationId xmlns:a16="http://schemas.microsoft.com/office/drawing/2014/main" id="{9FBC501B-40FA-493F-A9D5-A5E043C8D6B2}"/>
                    </a:ext>
                  </a:extLst>
                </p:cNvPr>
                <p:cNvPicPr/>
                <p:nvPr/>
              </p:nvPicPr>
              <p:blipFill>
                <a:blip r:embed="rId268"/>
                <a:stretch>
                  <a:fillRect/>
                </a:stretch>
              </p:blipFill>
              <p:spPr>
                <a:xfrm>
                  <a:off x="4164339" y="364868"/>
                  <a:ext cx="111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7" name="Freihand 216">
                  <a:extLst>
                    <a:ext uri="{FF2B5EF4-FFF2-40B4-BE49-F238E27FC236}">
                      <a16:creationId xmlns:a16="http://schemas.microsoft.com/office/drawing/2014/main" id="{A7FE14EF-76F9-4EA9-85FF-B7F0CEDF5F21}"/>
                    </a:ext>
                  </a:extLst>
                </p14:cNvPr>
                <p14:cNvContentPartPr/>
                <p14:nvPr/>
              </p14:nvContentPartPr>
              <p14:xfrm>
                <a:off x="4264419" y="421388"/>
                <a:ext cx="74880" cy="202680"/>
              </p14:xfrm>
            </p:contentPart>
          </mc:Choice>
          <mc:Fallback xmlns="">
            <p:pic>
              <p:nvPicPr>
                <p:cNvPr id="217" name="Freihand 216">
                  <a:extLst>
                    <a:ext uri="{FF2B5EF4-FFF2-40B4-BE49-F238E27FC236}">
                      <a16:creationId xmlns:a16="http://schemas.microsoft.com/office/drawing/2014/main" id="{A7FE14EF-76F9-4EA9-85FF-B7F0CEDF5F21}"/>
                    </a:ext>
                  </a:extLst>
                </p:cNvPr>
                <p:cNvPicPr/>
                <p:nvPr/>
              </p:nvPicPr>
              <p:blipFill>
                <a:blip r:embed="rId270"/>
                <a:stretch>
                  <a:fillRect/>
                </a:stretch>
              </p:blipFill>
              <p:spPr>
                <a:xfrm>
                  <a:off x="4260099" y="417068"/>
                  <a:ext cx="83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9" name="Freihand 218">
                  <a:extLst>
                    <a:ext uri="{FF2B5EF4-FFF2-40B4-BE49-F238E27FC236}">
                      <a16:creationId xmlns:a16="http://schemas.microsoft.com/office/drawing/2014/main" id="{C7161F32-D3C2-4067-B0AD-E15D2367157F}"/>
                    </a:ext>
                  </a:extLst>
                </p14:cNvPr>
                <p14:cNvContentPartPr/>
                <p14:nvPr/>
              </p14:nvContentPartPr>
              <p14:xfrm>
                <a:off x="4380699" y="428228"/>
                <a:ext cx="88920" cy="65160"/>
              </p14:xfrm>
            </p:contentPart>
          </mc:Choice>
          <mc:Fallback xmlns="">
            <p:pic>
              <p:nvPicPr>
                <p:cNvPr id="219" name="Freihand 218">
                  <a:extLst>
                    <a:ext uri="{FF2B5EF4-FFF2-40B4-BE49-F238E27FC236}">
                      <a16:creationId xmlns:a16="http://schemas.microsoft.com/office/drawing/2014/main" id="{C7161F32-D3C2-4067-B0AD-E15D2367157F}"/>
                    </a:ext>
                  </a:extLst>
                </p:cNvPr>
                <p:cNvPicPr/>
                <p:nvPr/>
              </p:nvPicPr>
              <p:blipFill>
                <a:blip r:embed="rId272"/>
                <a:stretch>
                  <a:fillRect/>
                </a:stretch>
              </p:blipFill>
              <p:spPr>
                <a:xfrm>
                  <a:off x="4376379" y="423908"/>
                  <a:ext cx="97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20" name="Freihand 219">
                  <a:extLst>
                    <a:ext uri="{FF2B5EF4-FFF2-40B4-BE49-F238E27FC236}">
                      <a16:creationId xmlns:a16="http://schemas.microsoft.com/office/drawing/2014/main" id="{11979A8A-0748-4236-B4E9-AF163FDAFD48}"/>
                    </a:ext>
                  </a:extLst>
                </p14:cNvPr>
                <p14:cNvContentPartPr/>
                <p14:nvPr/>
              </p14:nvContentPartPr>
              <p14:xfrm>
                <a:off x="4452699" y="372428"/>
                <a:ext cx="6120" cy="15840"/>
              </p14:xfrm>
            </p:contentPart>
          </mc:Choice>
          <mc:Fallback xmlns="">
            <p:pic>
              <p:nvPicPr>
                <p:cNvPr id="220" name="Freihand 219">
                  <a:extLst>
                    <a:ext uri="{FF2B5EF4-FFF2-40B4-BE49-F238E27FC236}">
                      <a16:creationId xmlns:a16="http://schemas.microsoft.com/office/drawing/2014/main" id="{11979A8A-0748-4236-B4E9-AF163FDAFD48}"/>
                    </a:ext>
                  </a:extLst>
                </p:cNvPr>
                <p:cNvPicPr/>
                <p:nvPr/>
              </p:nvPicPr>
              <p:blipFill>
                <a:blip r:embed="rId274"/>
                <a:stretch>
                  <a:fillRect/>
                </a:stretch>
              </p:blipFill>
              <p:spPr>
                <a:xfrm>
                  <a:off x="4448379" y="368108"/>
                  <a:ext cx="14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1" name="Freihand 220">
                  <a:extLst>
                    <a:ext uri="{FF2B5EF4-FFF2-40B4-BE49-F238E27FC236}">
                      <a16:creationId xmlns:a16="http://schemas.microsoft.com/office/drawing/2014/main" id="{F0E19A7F-E109-4DAE-BDF9-CB92AB8CABDD}"/>
                    </a:ext>
                  </a:extLst>
                </p14:cNvPr>
                <p14:cNvContentPartPr/>
                <p14:nvPr/>
              </p14:nvContentPartPr>
              <p14:xfrm>
                <a:off x="4468899" y="431828"/>
                <a:ext cx="12240" cy="74880"/>
              </p14:xfrm>
            </p:contentPart>
          </mc:Choice>
          <mc:Fallback xmlns="">
            <p:pic>
              <p:nvPicPr>
                <p:cNvPr id="221" name="Freihand 220">
                  <a:extLst>
                    <a:ext uri="{FF2B5EF4-FFF2-40B4-BE49-F238E27FC236}">
                      <a16:creationId xmlns:a16="http://schemas.microsoft.com/office/drawing/2014/main" id="{F0E19A7F-E109-4DAE-BDF9-CB92AB8CABDD}"/>
                    </a:ext>
                  </a:extLst>
                </p:cNvPr>
                <p:cNvPicPr/>
                <p:nvPr/>
              </p:nvPicPr>
              <p:blipFill>
                <a:blip r:embed="rId276"/>
                <a:stretch>
                  <a:fillRect/>
                </a:stretch>
              </p:blipFill>
              <p:spPr>
                <a:xfrm>
                  <a:off x="4464579" y="427508"/>
                  <a:ext cx="20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22" name="Freihand 221">
                  <a:extLst>
                    <a:ext uri="{FF2B5EF4-FFF2-40B4-BE49-F238E27FC236}">
                      <a16:creationId xmlns:a16="http://schemas.microsoft.com/office/drawing/2014/main" id="{74A31D10-0692-4A6E-BE98-5D91F0C5F724}"/>
                    </a:ext>
                  </a:extLst>
                </p14:cNvPr>
                <p14:cNvContentPartPr/>
                <p14:nvPr/>
              </p14:nvContentPartPr>
              <p14:xfrm>
                <a:off x="4501299" y="337868"/>
                <a:ext cx="86040" cy="153000"/>
              </p14:xfrm>
            </p:contentPart>
          </mc:Choice>
          <mc:Fallback xmlns="">
            <p:pic>
              <p:nvPicPr>
                <p:cNvPr id="222" name="Freihand 221">
                  <a:extLst>
                    <a:ext uri="{FF2B5EF4-FFF2-40B4-BE49-F238E27FC236}">
                      <a16:creationId xmlns:a16="http://schemas.microsoft.com/office/drawing/2014/main" id="{74A31D10-0692-4A6E-BE98-5D91F0C5F724}"/>
                    </a:ext>
                  </a:extLst>
                </p:cNvPr>
                <p:cNvPicPr/>
                <p:nvPr/>
              </p:nvPicPr>
              <p:blipFill>
                <a:blip r:embed="rId278"/>
                <a:stretch>
                  <a:fillRect/>
                </a:stretch>
              </p:blipFill>
              <p:spPr>
                <a:xfrm>
                  <a:off x="4496979" y="333548"/>
                  <a:ext cx="946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3" name="Freihand 222">
                  <a:extLst>
                    <a:ext uri="{FF2B5EF4-FFF2-40B4-BE49-F238E27FC236}">
                      <a16:creationId xmlns:a16="http://schemas.microsoft.com/office/drawing/2014/main" id="{CA76E6BF-55FA-4AEF-98C1-6C6DF2023C11}"/>
                    </a:ext>
                  </a:extLst>
                </p14:cNvPr>
                <p14:cNvContentPartPr/>
                <p14:nvPr/>
              </p14:nvContentPartPr>
              <p14:xfrm>
                <a:off x="4584459" y="310148"/>
                <a:ext cx="70920" cy="185760"/>
              </p14:xfrm>
            </p:contentPart>
          </mc:Choice>
          <mc:Fallback xmlns="">
            <p:pic>
              <p:nvPicPr>
                <p:cNvPr id="223" name="Freihand 222">
                  <a:extLst>
                    <a:ext uri="{FF2B5EF4-FFF2-40B4-BE49-F238E27FC236}">
                      <a16:creationId xmlns:a16="http://schemas.microsoft.com/office/drawing/2014/main" id="{CA76E6BF-55FA-4AEF-98C1-6C6DF2023C11}"/>
                    </a:ext>
                  </a:extLst>
                </p:cNvPr>
                <p:cNvPicPr/>
                <p:nvPr/>
              </p:nvPicPr>
              <p:blipFill>
                <a:blip r:embed="rId280"/>
                <a:stretch>
                  <a:fillRect/>
                </a:stretch>
              </p:blipFill>
              <p:spPr>
                <a:xfrm>
                  <a:off x="4580139" y="305828"/>
                  <a:ext cx="79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28" name="Freihand 227">
                  <a:extLst>
                    <a:ext uri="{FF2B5EF4-FFF2-40B4-BE49-F238E27FC236}">
                      <a16:creationId xmlns:a16="http://schemas.microsoft.com/office/drawing/2014/main" id="{B98444D6-205F-4ED8-908A-C6733BCFD755}"/>
                    </a:ext>
                  </a:extLst>
                </p14:cNvPr>
                <p14:cNvContentPartPr/>
                <p14:nvPr/>
              </p14:nvContentPartPr>
              <p14:xfrm>
                <a:off x="2074899" y="1971908"/>
                <a:ext cx="87120" cy="18720"/>
              </p14:xfrm>
            </p:contentPart>
          </mc:Choice>
          <mc:Fallback xmlns="">
            <p:pic>
              <p:nvPicPr>
                <p:cNvPr id="228" name="Freihand 227">
                  <a:extLst>
                    <a:ext uri="{FF2B5EF4-FFF2-40B4-BE49-F238E27FC236}">
                      <a16:creationId xmlns:a16="http://schemas.microsoft.com/office/drawing/2014/main" id="{B98444D6-205F-4ED8-908A-C6733BCFD755}"/>
                    </a:ext>
                  </a:extLst>
                </p:cNvPr>
                <p:cNvPicPr/>
                <p:nvPr/>
              </p:nvPicPr>
              <p:blipFill>
                <a:blip r:embed="rId282"/>
                <a:stretch>
                  <a:fillRect/>
                </a:stretch>
              </p:blipFill>
              <p:spPr>
                <a:xfrm>
                  <a:off x="2070579" y="1967588"/>
                  <a:ext cx="95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0" name="Freihand 189">
                  <a:extLst>
                    <a:ext uri="{FF2B5EF4-FFF2-40B4-BE49-F238E27FC236}">
                      <a16:creationId xmlns:a16="http://schemas.microsoft.com/office/drawing/2014/main" id="{FF0674E7-D296-4CF7-8BA7-ED1654366347}"/>
                    </a:ext>
                  </a:extLst>
                </p14:cNvPr>
                <p14:cNvContentPartPr/>
                <p14:nvPr/>
              </p14:nvContentPartPr>
              <p14:xfrm>
                <a:off x="4160739" y="2730788"/>
                <a:ext cx="99720" cy="178920"/>
              </p14:xfrm>
            </p:contentPart>
          </mc:Choice>
          <mc:Fallback xmlns="">
            <p:pic>
              <p:nvPicPr>
                <p:cNvPr id="190" name="Freihand 189">
                  <a:extLst>
                    <a:ext uri="{FF2B5EF4-FFF2-40B4-BE49-F238E27FC236}">
                      <a16:creationId xmlns:a16="http://schemas.microsoft.com/office/drawing/2014/main" id="{FF0674E7-D296-4CF7-8BA7-ED1654366347}"/>
                    </a:ext>
                  </a:extLst>
                </p:cNvPr>
                <p:cNvPicPr/>
                <p:nvPr/>
              </p:nvPicPr>
              <p:blipFill>
                <a:blip r:embed="rId284"/>
                <a:stretch>
                  <a:fillRect/>
                </a:stretch>
              </p:blipFill>
              <p:spPr>
                <a:xfrm>
                  <a:off x="4156419" y="2726468"/>
                  <a:ext cx="108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1" name="Freihand 190">
                  <a:extLst>
                    <a:ext uri="{FF2B5EF4-FFF2-40B4-BE49-F238E27FC236}">
                      <a16:creationId xmlns:a16="http://schemas.microsoft.com/office/drawing/2014/main" id="{C78E8386-2ADF-48BB-B488-51BB7F223E5A}"/>
                    </a:ext>
                  </a:extLst>
                </p14:cNvPr>
                <p14:cNvContentPartPr/>
                <p14:nvPr/>
              </p14:nvContentPartPr>
              <p14:xfrm>
                <a:off x="4253979" y="2654468"/>
                <a:ext cx="22680" cy="90000"/>
              </p14:xfrm>
            </p:contentPart>
          </mc:Choice>
          <mc:Fallback xmlns="">
            <p:pic>
              <p:nvPicPr>
                <p:cNvPr id="191" name="Freihand 190">
                  <a:extLst>
                    <a:ext uri="{FF2B5EF4-FFF2-40B4-BE49-F238E27FC236}">
                      <a16:creationId xmlns:a16="http://schemas.microsoft.com/office/drawing/2014/main" id="{C78E8386-2ADF-48BB-B488-51BB7F223E5A}"/>
                    </a:ext>
                  </a:extLst>
                </p:cNvPr>
                <p:cNvPicPr/>
                <p:nvPr/>
              </p:nvPicPr>
              <p:blipFill>
                <a:blip r:embed="rId286"/>
                <a:stretch>
                  <a:fillRect/>
                </a:stretch>
              </p:blipFill>
              <p:spPr>
                <a:xfrm>
                  <a:off x="4249659" y="2650148"/>
                  <a:ext cx="31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2" name="Freihand 191">
                  <a:extLst>
                    <a:ext uri="{FF2B5EF4-FFF2-40B4-BE49-F238E27FC236}">
                      <a16:creationId xmlns:a16="http://schemas.microsoft.com/office/drawing/2014/main" id="{A9A37F1B-E75C-4634-A814-B48876FBDB11}"/>
                    </a:ext>
                  </a:extLst>
                </p14:cNvPr>
                <p14:cNvContentPartPr/>
                <p14:nvPr/>
              </p14:nvContentPartPr>
              <p14:xfrm>
                <a:off x="4191699" y="2633588"/>
                <a:ext cx="126360" cy="102240"/>
              </p14:xfrm>
            </p:contentPart>
          </mc:Choice>
          <mc:Fallback xmlns="">
            <p:pic>
              <p:nvPicPr>
                <p:cNvPr id="192" name="Freihand 191">
                  <a:extLst>
                    <a:ext uri="{FF2B5EF4-FFF2-40B4-BE49-F238E27FC236}">
                      <a16:creationId xmlns:a16="http://schemas.microsoft.com/office/drawing/2014/main" id="{A9A37F1B-E75C-4634-A814-B48876FBDB11}"/>
                    </a:ext>
                  </a:extLst>
                </p:cNvPr>
                <p:cNvPicPr/>
                <p:nvPr/>
              </p:nvPicPr>
              <p:blipFill>
                <a:blip r:embed="rId288"/>
                <a:stretch>
                  <a:fillRect/>
                </a:stretch>
              </p:blipFill>
              <p:spPr>
                <a:xfrm>
                  <a:off x="4187379" y="2629268"/>
                  <a:ext cx="135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3" name="Freihand 192">
                  <a:extLst>
                    <a:ext uri="{FF2B5EF4-FFF2-40B4-BE49-F238E27FC236}">
                      <a16:creationId xmlns:a16="http://schemas.microsoft.com/office/drawing/2014/main" id="{2276E643-73AE-4BDA-8356-9507B534CF77}"/>
                    </a:ext>
                  </a:extLst>
                </p14:cNvPr>
                <p14:cNvContentPartPr/>
                <p14:nvPr/>
              </p14:nvContentPartPr>
              <p14:xfrm>
                <a:off x="4316619" y="2672108"/>
                <a:ext cx="86760" cy="175680"/>
              </p14:xfrm>
            </p:contentPart>
          </mc:Choice>
          <mc:Fallback xmlns="">
            <p:pic>
              <p:nvPicPr>
                <p:cNvPr id="193" name="Freihand 192">
                  <a:extLst>
                    <a:ext uri="{FF2B5EF4-FFF2-40B4-BE49-F238E27FC236}">
                      <a16:creationId xmlns:a16="http://schemas.microsoft.com/office/drawing/2014/main" id="{2276E643-73AE-4BDA-8356-9507B534CF77}"/>
                    </a:ext>
                  </a:extLst>
                </p:cNvPr>
                <p:cNvPicPr/>
                <p:nvPr/>
              </p:nvPicPr>
              <p:blipFill>
                <a:blip r:embed="rId290"/>
                <a:stretch>
                  <a:fillRect/>
                </a:stretch>
              </p:blipFill>
              <p:spPr>
                <a:xfrm>
                  <a:off x="4312299" y="2667788"/>
                  <a:ext cx="9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4" name="Freihand 193">
                  <a:extLst>
                    <a:ext uri="{FF2B5EF4-FFF2-40B4-BE49-F238E27FC236}">
                      <a16:creationId xmlns:a16="http://schemas.microsoft.com/office/drawing/2014/main" id="{FC1C43C6-65D8-4CAC-97F1-D92C05B54BE9}"/>
                    </a:ext>
                  </a:extLst>
                </p14:cNvPr>
                <p14:cNvContentPartPr/>
                <p14:nvPr/>
              </p14:nvContentPartPr>
              <p14:xfrm>
                <a:off x="4399419" y="2767868"/>
                <a:ext cx="62280" cy="39240"/>
              </p14:xfrm>
            </p:contentPart>
          </mc:Choice>
          <mc:Fallback xmlns="">
            <p:pic>
              <p:nvPicPr>
                <p:cNvPr id="194" name="Freihand 193">
                  <a:extLst>
                    <a:ext uri="{FF2B5EF4-FFF2-40B4-BE49-F238E27FC236}">
                      <a16:creationId xmlns:a16="http://schemas.microsoft.com/office/drawing/2014/main" id="{FC1C43C6-65D8-4CAC-97F1-D92C05B54BE9}"/>
                    </a:ext>
                  </a:extLst>
                </p:cNvPr>
                <p:cNvPicPr/>
                <p:nvPr/>
              </p:nvPicPr>
              <p:blipFill>
                <a:blip r:embed="rId292"/>
                <a:stretch>
                  <a:fillRect/>
                </a:stretch>
              </p:blipFill>
              <p:spPr>
                <a:xfrm>
                  <a:off x="4395099" y="2763548"/>
                  <a:ext cx="70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5" name="Freihand 194">
                  <a:extLst>
                    <a:ext uri="{FF2B5EF4-FFF2-40B4-BE49-F238E27FC236}">
                      <a16:creationId xmlns:a16="http://schemas.microsoft.com/office/drawing/2014/main" id="{6381CCA7-7537-4701-A169-41347AE59A9D}"/>
                    </a:ext>
                  </a:extLst>
                </p14:cNvPr>
                <p14:cNvContentPartPr/>
                <p14:nvPr/>
              </p14:nvContentPartPr>
              <p14:xfrm>
                <a:off x="4421379" y="2762468"/>
                <a:ext cx="45720" cy="117720"/>
              </p14:xfrm>
            </p:contentPart>
          </mc:Choice>
          <mc:Fallback xmlns="">
            <p:pic>
              <p:nvPicPr>
                <p:cNvPr id="195" name="Freihand 194">
                  <a:extLst>
                    <a:ext uri="{FF2B5EF4-FFF2-40B4-BE49-F238E27FC236}">
                      <a16:creationId xmlns:a16="http://schemas.microsoft.com/office/drawing/2014/main" id="{6381CCA7-7537-4701-A169-41347AE59A9D}"/>
                    </a:ext>
                  </a:extLst>
                </p:cNvPr>
                <p:cNvPicPr/>
                <p:nvPr/>
              </p:nvPicPr>
              <p:blipFill>
                <a:blip r:embed="rId294"/>
                <a:stretch>
                  <a:fillRect/>
                </a:stretch>
              </p:blipFill>
              <p:spPr>
                <a:xfrm>
                  <a:off x="4417059" y="2758148"/>
                  <a:ext cx="54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6" name="Freihand 195">
                  <a:extLst>
                    <a:ext uri="{FF2B5EF4-FFF2-40B4-BE49-F238E27FC236}">
                      <a16:creationId xmlns:a16="http://schemas.microsoft.com/office/drawing/2014/main" id="{50384173-2FC3-4A16-ADF8-D510D74E643C}"/>
                    </a:ext>
                  </a:extLst>
                </p14:cNvPr>
                <p14:cNvContentPartPr/>
                <p14:nvPr/>
              </p14:nvContentPartPr>
              <p14:xfrm>
                <a:off x="4446579" y="2810348"/>
                <a:ext cx="70560" cy="108360"/>
              </p14:xfrm>
            </p:contentPart>
          </mc:Choice>
          <mc:Fallback xmlns="">
            <p:pic>
              <p:nvPicPr>
                <p:cNvPr id="196" name="Freihand 195">
                  <a:extLst>
                    <a:ext uri="{FF2B5EF4-FFF2-40B4-BE49-F238E27FC236}">
                      <a16:creationId xmlns:a16="http://schemas.microsoft.com/office/drawing/2014/main" id="{50384173-2FC3-4A16-ADF8-D510D74E643C}"/>
                    </a:ext>
                  </a:extLst>
                </p:cNvPr>
                <p:cNvPicPr/>
                <p:nvPr/>
              </p:nvPicPr>
              <p:blipFill>
                <a:blip r:embed="rId296"/>
                <a:stretch>
                  <a:fillRect/>
                </a:stretch>
              </p:blipFill>
              <p:spPr>
                <a:xfrm>
                  <a:off x="4442259" y="2806028"/>
                  <a:ext cx="79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7" name="Freihand 196">
                  <a:extLst>
                    <a:ext uri="{FF2B5EF4-FFF2-40B4-BE49-F238E27FC236}">
                      <a16:creationId xmlns:a16="http://schemas.microsoft.com/office/drawing/2014/main" id="{4AC36AAB-D2FE-4C5B-A740-FD1D987C2341}"/>
                    </a:ext>
                  </a:extLst>
                </p14:cNvPr>
                <p14:cNvContentPartPr/>
                <p14:nvPr/>
              </p14:nvContentPartPr>
              <p14:xfrm>
                <a:off x="4548459" y="2827268"/>
                <a:ext cx="14400" cy="91800"/>
              </p14:xfrm>
            </p:contentPart>
          </mc:Choice>
          <mc:Fallback xmlns="">
            <p:pic>
              <p:nvPicPr>
                <p:cNvPr id="197" name="Freihand 196">
                  <a:extLst>
                    <a:ext uri="{FF2B5EF4-FFF2-40B4-BE49-F238E27FC236}">
                      <a16:creationId xmlns:a16="http://schemas.microsoft.com/office/drawing/2014/main" id="{4AC36AAB-D2FE-4C5B-A740-FD1D987C2341}"/>
                    </a:ext>
                  </a:extLst>
                </p:cNvPr>
                <p:cNvPicPr/>
                <p:nvPr/>
              </p:nvPicPr>
              <p:blipFill>
                <a:blip r:embed="rId298"/>
                <a:stretch>
                  <a:fillRect/>
                </a:stretch>
              </p:blipFill>
              <p:spPr>
                <a:xfrm>
                  <a:off x="4544139" y="2822948"/>
                  <a:ext cx="23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8" name="Freihand 197">
                  <a:extLst>
                    <a:ext uri="{FF2B5EF4-FFF2-40B4-BE49-F238E27FC236}">
                      <a16:creationId xmlns:a16="http://schemas.microsoft.com/office/drawing/2014/main" id="{4CC95725-79A5-4A52-9833-570F68D84278}"/>
                    </a:ext>
                  </a:extLst>
                </p14:cNvPr>
                <p14:cNvContentPartPr/>
                <p14:nvPr/>
              </p14:nvContentPartPr>
              <p14:xfrm>
                <a:off x="4614339" y="2724308"/>
                <a:ext cx="72720" cy="99360"/>
              </p14:xfrm>
            </p:contentPart>
          </mc:Choice>
          <mc:Fallback xmlns="">
            <p:pic>
              <p:nvPicPr>
                <p:cNvPr id="198" name="Freihand 197">
                  <a:extLst>
                    <a:ext uri="{FF2B5EF4-FFF2-40B4-BE49-F238E27FC236}">
                      <a16:creationId xmlns:a16="http://schemas.microsoft.com/office/drawing/2014/main" id="{4CC95725-79A5-4A52-9833-570F68D84278}"/>
                    </a:ext>
                  </a:extLst>
                </p:cNvPr>
                <p:cNvPicPr/>
                <p:nvPr/>
              </p:nvPicPr>
              <p:blipFill>
                <a:blip r:embed="rId300"/>
                <a:stretch>
                  <a:fillRect/>
                </a:stretch>
              </p:blipFill>
              <p:spPr>
                <a:xfrm>
                  <a:off x="4610019" y="2719988"/>
                  <a:ext cx="81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9" name="Freihand 198">
                  <a:extLst>
                    <a:ext uri="{FF2B5EF4-FFF2-40B4-BE49-F238E27FC236}">
                      <a16:creationId xmlns:a16="http://schemas.microsoft.com/office/drawing/2014/main" id="{C014BFB3-D9D0-45A0-81B2-7499EEBA022F}"/>
                    </a:ext>
                  </a:extLst>
                </p14:cNvPr>
                <p14:cNvContentPartPr/>
                <p14:nvPr/>
              </p14:nvContentPartPr>
              <p14:xfrm>
                <a:off x="4612539" y="2643668"/>
                <a:ext cx="11880" cy="1080"/>
              </p14:xfrm>
            </p:contentPart>
          </mc:Choice>
          <mc:Fallback xmlns="">
            <p:pic>
              <p:nvPicPr>
                <p:cNvPr id="199" name="Freihand 198">
                  <a:extLst>
                    <a:ext uri="{FF2B5EF4-FFF2-40B4-BE49-F238E27FC236}">
                      <a16:creationId xmlns:a16="http://schemas.microsoft.com/office/drawing/2014/main" id="{C014BFB3-D9D0-45A0-81B2-7499EEBA022F}"/>
                    </a:ext>
                  </a:extLst>
                </p:cNvPr>
                <p:cNvPicPr/>
                <p:nvPr/>
              </p:nvPicPr>
              <p:blipFill>
                <a:blip r:embed="rId302"/>
                <a:stretch>
                  <a:fillRect/>
                </a:stretch>
              </p:blipFill>
              <p:spPr>
                <a:xfrm>
                  <a:off x="4608219" y="2639348"/>
                  <a:ext cx="20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0" name="Freihand 199">
                  <a:extLst>
                    <a:ext uri="{FF2B5EF4-FFF2-40B4-BE49-F238E27FC236}">
                      <a16:creationId xmlns:a16="http://schemas.microsoft.com/office/drawing/2014/main" id="{DA3F930C-16A4-4C25-A34C-8CBB5CE506C2}"/>
                    </a:ext>
                  </a:extLst>
                </p14:cNvPr>
                <p14:cNvContentPartPr/>
                <p14:nvPr/>
              </p14:nvContentPartPr>
              <p14:xfrm>
                <a:off x="4624059" y="2634668"/>
                <a:ext cx="116280" cy="368640"/>
              </p14:xfrm>
            </p:contentPart>
          </mc:Choice>
          <mc:Fallback xmlns="">
            <p:pic>
              <p:nvPicPr>
                <p:cNvPr id="200" name="Freihand 199">
                  <a:extLst>
                    <a:ext uri="{FF2B5EF4-FFF2-40B4-BE49-F238E27FC236}">
                      <a16:creationId xmlns:a16="http://schemas.microsoft.com/office/drawing/2014/main" id="{DA3F930C-16A4-4C25-A34C-8CBB5CE506C2}"/>
                    </a:ext>
                  </a:extLst>
                </p:cNvPr>
                <p:cNvPicPr/>
                <p:nvPr/>
              </p:nvPicPr>
              <p:blipFill>
                <a:blip r:embed="rId304"/>
                <a:stretch>
                  <a:fillRect/>
                </a:stretch>
              </p:blipFill>
              <p:spPr>
                <a:xfrm>
                  <a:off x="4619739" y="2630348"/>
                  <a:ext cx="1249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30" name="Freihand 229">
                  <a:extLst>
                    <a:ext uri="{FF2B5EF4-FFF2-40B4-BE49-F238E27FC236}">
                      <a16:creationId xmlns:a16="http://schemas.microsoft.com/office/drawing/2014/main" id="{16884DDE-AB14-449F-8A04-7803528B02A3}"/>
                    </a:ext>
                  </a:extLst>
                </p14:cNvPr>
                <p14:cNvContentPartPr/>
                <p14:nvPr/>
              </p14:nvContentPartPr>
              <p14:xfrm>
                <a:off x="4327059" y="2718908"/>
                <a:ext cx="196560" cy="250920"/>
              </p14:xfrm>
            </p:contentPart>
          </mc:Choice>
          <mc:Fallback xmlns="">
            <p:pic>
              <p:nvPicPr>
                <p:cNvPr id="230" name="Freihand 229">
                  <a:extLst>
                    <a:ext uri="{FF2B5EF4-FFF2-40B4-BE49-F238E27FC236}">
                      <a16:creationId xmlns:a16="http://schemas.microsoft.com/office/drawing/2014/main" id="{16884DDE-AB14-449F-8A04-7803528B02A3}"/>
                    </a:ext>
                  </a:extLst>
                </p:cNvPr>
                <p:cNvPicPr/>
                <p:nvPr/>
              </p:nvPicPr>
              <p:blipFill>
                <a:blip r:embed="rId306"/>
                <a:stretch>
                  <a:fillRect/>
                </a:stretch>
              </p:blipFill>
              <p:spPr>
                <a:xfrm>
                  <a:off x="4322739" y="2714588"/>
                  <a:ext cx="205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41" name="Freihand 240">
                  <a:extLst>
                    <a:ext uri="{FF2B5EF4-FFF2-40B4-BE49-F238E27FC236}">
                      <a16:creationId xmlns:a16="http://schemas.microsoft.com/office/drawing/2014/main" id="{AB925164-BD46-4B52-8BD8-8277EDE8D9A8}"/>
                    </a:ext>
                  </a:extLst>
                </p14:cNvPr>
                <p14:cNvContentPartPr/>
                <p14:nvPr/>
              </p14:nvContentPartPr>
              <p14:xfrm>
                <a:off x="2099019" y="1996028"/>
                <a:ext cx="161640" cy="1800"/>
              </p14:xfrm>
            </p:contentPart>
          </mc:Choice>
          <mc:Fallback xmlns="">
            <p:pic>
              <p:nvPicPr>
                <p:cNvPr id="241" name="Freihand 240">
                  <a:extLst>
                    <a:ext uri="{FF2B5EF4-FFF2-40B4-BE49-F238E27FC236}">
                      <a16:creationId xmlns:a16="http://schemas.microsoft.com/office/drawing/2014/main" id="{AB925164-BD46-4B52-8BD8-8277EDE8D9A8}"/>
                    </a:ext>
                  </a:extLst>
                </p:cNvPr>
                <p:cNvPicPr/>
                <p:nvPr/>
              </p:nvPicPr>
              <p:blipFill>
                <a:blip r:embed="rId308"/>
                <a:stretch>
                  <a:fillRect/>
                </a:stretch>
              </p:blipFill>
              <p:spPr>
                <a:xfrm>
                  <a:off x="2094699" y="1991708"/>
                  <a:ext cx="170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42" name="Freihand 241">
                  <a:extLst>
                    <a:ext uri="{FF2B5EF4-FFF2-40B4-BE49-F238E27FC236}">
                      <a16:creationId xmlns:a16="http://schemas.microsoft.com/office/drawing/2014/main" id="{D3F52BD7-8660-4975-AC37-AF0FBE1AF9F7}"/>
                    </a:ext>
                  </a:extLst>
                </p14:cNvPr>
                <p14:cNvContentPartPr/>
                <p14:nvPr/>
              </p14:nvContentPartPr>
              <p14:xfrm>
                <a:off x="2555499" y="1980908"/>
                <a:ext cx="636120" cy="15480"/>
              </p14:xfrm>
            </p:contentPart>
          </mc:Choice>
          <mc:Fallback xmlns="">
            <p:pic>
              <p:nvPicPr>
                <p:cNvPr id="242" name="Freihand 241">
                  <a:extLst>
                    <a:ext uri="{FF2B5EF4-FFF2-40B4-BE49-F238E27FC236}">
                      <a16:creationId xmlns:a16="http://schemas.microsoft.com/office/drawing/2014/main" id="{D3F52BD7-8660-4975-AC37-AF0FBE1AF9F7}"/>
                    </a:ext>
                  </a:extLst>
                </p:cNvPr>
                <p:cNvPicPr/>
                <p:nvPr/>
              </p:nvPicPr>
              <p:blipFill>
                <a:blip r:embed="rId310"/>
                <a:stretch>
                  <a:fillRect/>
                </a:stretch>
              </p:blipFill>
              <p:spPr>
                <a:xfrm>
                  <a:off x="2551179" y="1976588"/>
                  <a:ext cx="644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43" name="Freihand 242">
                  <a:extLst>
                    <a:ext uri="{FF2B5EF4-FFF2-40B4-BE49-F238E27FC236}">
                      <a16:creationId xmlns:a16="http://schemas.microsoft.com/office/drawing/2014/main" id="{374492CF-AD9A-4FCE-A8FD-50D294F02365}"/>
                    </a:ext>
                  </a:extLst>
                </p14:cNvPr>
                <p14:cNvContentPartPr/>
                <p14:nvPr/>
              </p14:nvContentPartPr>
              <p14:xfrm>
                <a:off x="3274779" y="1984868"/>
                <a:ext cx="812160" cy="17640"/>
              </p14:xfrm>
            </p:contentPart>
          </mc:Choice>
          <mc:Fallback xmlns="">
            <p:pic>
              <p:nvPicPr>
                <p:cNvPr id="243" name="Freihand 242">
                  <a:extLst>
                    <a:ext uri="{FF2B5EF4-FFF2-40B4-BE49-F238E27FC236}">
                      <a16:creationId xmlns:a16="http://schemas.microsoft.com/office/drawing/2014/main" id="{374492CF-AD9A-4FCE-A8FD-50D294F02365}"/>
                    </a:ext>
                  </a:extLst>
                </p:cNvPr>
                <p:cNvPicPr/>
                <p:nvPr/>
              </p:nvPicPr>
              <p:blipFill>
                <a:blip r:embed="rId312"/>
                <a:stretch>
                  <a:fillRect/>
                </a:stretch>
              </p:blipFill>
              <p:spPr>
                <a:xfrm>
                  <a:off x="3270459" y="1980548"/>
                  <a:ext cx="820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44" name="Freihand 243">
                  <a:extLst>
                    <a:ext uri="{FF2B5EF4-FFF2-40B4-BE49-F238E27FC236}">
                      <a16:creationId xmlns:a16="http://schemas.microsoft.com/office/drawing/2014/main" id="{888F6620-350F-4A44-9A83-C66700358A68}"/>
                    </a:ext>
                  </a:extLst>
                </p14:cNvPr>
                <p14:cNvContentPartPr/>
                <p14:nvPr/>
              </p14:nvContentPartPr>
              <p14:xfrm>
                <a:off x="4421379" y="2029508"/>
                <a:ext cx="360" cy="360"/>
              </p14:xfrm>
            </p:contentPart>
          </mc:Choice>
          <mc:Fallback xmlns="">
            <p:pic>
              <p:nvPicPr>
                <p:cNvPr id="244" name="Freihand 243">
                  <a:extLst>
                    <a:ext uri="{FF2B5EF4-FFF2-40B4-BE49-F238E27FC236}">
                      <a16:creationId xmlns:a16="http://schemas.microsoft.com/office/drawing/2014/main" id="{888F6620-350F-4A44-9A83-C66700358A68}"/>
                    </a:ext>
                  </a:extLst>
                </p:cNvPr>
                <p:cNvPicPr/>
                <p:nvPr/>
              </p:nvPicPr>
              <p:blipFill>
                <a:blip r:embed="rId80"/>
                <a:stretch>
                  <a:fillRect/>
                </a:stretch>
              </p:blipFill>
              <p:spPr>
                <a:xfrm>
                  <a:off x="4417059" y="20251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5" name="Freihand 244">
                  <a:extLst>
                    <a:ext uri="{FF2B5EF4-FFF2-40B4-BE49-F238E27FC236}">
                      <a16:creationId xmlns:a16="http://schemas.microsoft.com/office/drawing/2014/main" id="{D4E2BEA7-CBA9-4364-973D-066A73A8D746}"/>
                    </a:ext>
                  </a:extLst>
                </p14:cNvPr>
                <p14:cNvContentPartPr/>
                <p14:nvPr/>
              </p14:nvContentPartPr>
              <p14:xfrm>
                <a:off x="4629819" y="2010068"/>
                <a:ext cx="167760" cy="7200"/>
              </p14:xfrm>
            </p:contentPart>
          </mc:Choice>
          <mc:Fallback xmlns="">
            <p:pic>
              <p:nvPicPr>
                <p:cNvPr id="245" name="Freihand 244">
                  <a:extLst>
                    <a:ext uri="{FF2B5EF4-FFF2-40B4-BE49-F238E27FC236}">
                      <a16:creationId xmlns:a16="http://schemas.microsoft.com/office/drawing/2014/main" id="{D4E2BEA7-CBA9-4364-973D-066A73A8D746}"/>
                    </a:ext>
                  </a:extLst>
                </p:cNvPr>
                <p:cNvPicPr/>
                <p:nvPr/>
              </p:nvPicPr>
              <p:blipFill>
                <a:blip r:embed="rId315"/>
                <a:stretch>
                  <a:fillRect/>
                </a:stretch>
              </p:blipFill>
              <p:spPr>
                <a:xfrm>
                  <a:off x="4625499" y="2005748"/>
                  <a:ext cx="176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6" name="Freihand 245">
                  <a:extLst>
                    <a:ext uri="{FF2B5EF4-FFF2-40B4-BE49-F238E27FC236}">
                      <a16:creationId xmlns:a16="http://schemas.microsoft.com/office/drawing/2014/main" id="{FA65E30A-65DD-4E11-AA4E-B12518938D0F}"/>
                    </a:ext>
                  </a:extLst>
                </p14:cNvPr>
                <p14:cNvContentPartPr/>
                <p14:nvPr/>
              </p14:nvContentPartPr>
              <p14:xfrm>
                <a:off x="4647099" y="352628"/>
                <a:ext cx="37800" cy="31680"/>
              </p14:xfrm>
            </p:contentPart>
          </mc:Choice>
          <mc:Fallback xmlns="">
            <p:pic>
              <p:nvPicPr>
                <p:cNvPr id="246" name="Freihand 245">
                  <a:extLst>
                    <a:ext uri="{FF2B5EF4-FFF2-40B4-BE49-F238E27FC236}">
                      <a16:creationId xmlns:a16="http://schemas.microsoft.com/office/drawing/2014/main" id="{FA65E30A-65DD-4E11-AA4E-B12518938D0F}"/>
                    </a:ext>
                  </a:extLst>
                </p:cNvPr>
                <p:cNvPicPr/>
                <p:nvPr/>
              </p:nvPicPr>
              <p:blipFill>
                <a:blip r:embed="rId317"/>
                <a:stretch>
                  <a:fillRect/>
                </a:stretch>
              </p:blipFill>
              <p:spPr>
                <a:xfrm>
                  <a:off x="4642779" y="348308"/>
                  <a:ext cx="46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7" name="Freihand 246">
                  <a:extLst>
                    <a:ext uri="{FF2B5EF4-FFF2-40B4-BE49-F238E27FC236}">
                      <a16:creationId xmlns:a16="http://schemas.microsoft.com/office/drawing/2014/main" id="{C40A873E-ACEF-4402-8165-F465EA1F66DD}"/>
                    </a:ext>
                  </a:extLst>
                </p14:cNvPr>
                <p14:cNvContentPartPr/>
                <p14:nvPr/>
              </p14:nvContentPartPr>
              <p14:xfrm>
                <a:off x="4581219" y="271268"/>
                <a:ext cx="227880" cy="264960"/>
              </p14:xfrm>
            </p:contentPart>
          </mc:Choice>
          <mc:Fallback xmlns="">
            <p:pic>
              <p:nvPicPr>
                <p:cNvPr id="247" name="Freihand 246">
                  <a:extLst>
                    <a:ext uri="{FF2B5EF4-FFF2-40B4-BE49-F238E27FC236}">
                      <a16:creationId xmlns:a16="http://schemas.microsoft.com/office/drawing/2014/main" id="{C40A873E-ACEF-4402-8165-F465EA1F66DD}"/>
                    </a:ext>
                  </a:extLst>
                </p:cNvPr>
                <p:cNvPicPr/>
                <p:nvPr/>
              </p:nvPicPr>
              <p:blipFill>
                <a:blip r:embed="rId319"/>
                <a:stretch>
                  <a:fillRect/>
                </a:stretch>
              </p:blipFill>
              <p:spPr>
                <a:xfrm>
                  <a:off x="4576899" y="266948"/>
                  <a:ext cx="236520" cy="273600"/>
                </a:xfrm>
                <a:prstGeom prst="rect">
                  <a:avLst/>
                </a:prstGeom>
              </p:spPr>
            </p:pic>
          </mc:Fallback>
        </mc:AlternateContent>
      </p:grpSp>
      <p:grpSp>
        <p:nvGrpSpPr>
          <p:cNvPr id="253" name="Gruppieren 252">
            <a:extLst>
              <a:ext uri="{FF2B5EF4-FFF2-40B4-BE49-F238E27FC236}">
                <a16:creationId xmlns:a16="http://schemas.microsoft.com/office/drawing/2014/main" id="{4DC94FE9-DE37-49CC-AB8C-23B5209A2B22}"/>
              </a:ext>
            </a:extLst>
          </p:cNvPr>
          <p:cNvGrpSpPr/>
          <p:nvPr/>
        </p:nvGrpSpPr>
        <p:grpSpPr>
          <a:xfrm>
            <a:off x="4635219" y="1875068"/>
            <a:ext cx="163800" cy="285480"/>
            <a:chOff x="4635219" y="1875068"/>
            <a:chExt cx="163800" cy="285480"/>
          </a:xfrm>
        </p:grpSpPr>
        <mc:AlternateContent xmlns:mc="http://schemas.openxmlformats.org/markup-compatibility/2006" xmlns:p14="http://schemas.microsoft.com/office/powerpoint/2010/main">
          <mc:Choice Requires="p14">
            <p:contentPart p14:bwMode="auto" r:id="rId320">
              <p14:nvContentPartPr>
                <p14:cNvPr id="249" name="Freihand 248">
                  <a:extLst>
                    <a:ext uri="{FF2B5EF4-FFF2-40B4-BE49-F238E27FC236}">
                      <a16:creationId xmlns:a16="http://schemas.microsoft.com/office/drawing/2014/main" id="{BFC554E4-1D82-4A1A-A34F-AE7E4C1DD2BC}"/>
                    </a:ext>
                  </a:extLst>
                </p14:cNvPr>
                <p14:cNvContentPartPr/>
                <p14:nvPr/>
              </p14:nvContentPartPr>
              <p14:xfrm>
                <a:off x="4635219" y="1944548"/>
                <a:ext cx="80280" cy="127800"/>
              </p14:xfrm>
            </p:contentPart>
          </mc:Choice>
          <mc:Fallback xmlns="">
            <p:pic>
              <p:nvPicPr>
                <p:cNvPr id="249" name="Freihand 248">
                  <a:extLst>
                    <a:ext uri="{FF2B5EF4-FFF2-40B4-BE49-F238E27FC236}">
                      <a16:creationId xmlns:a16="http://schemas.microsoft.com/office/drawing/2014/main" id="{BFC554E4-1D82-4A1A-A34F-AE7E4C1DD2BC}"/>
                    </a:ext>
                  </a:extLst>
                </p:cNvPr>
                <p:cNvPicPr/>
                <p:nvPr/>
              </p:nvPicPr>
              <p:blipFill>
                <a:blip r:embed="rId321"/>
                <a:stretch>
                  <a:fillRect/>
                </a:stretch>
              </p:blipFill>
              <p:spPr>
                <a:xfrm>
                  <a:off x="4630899" y="1940228"/>
                  <a:ext cx="88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50" name="Freihand 249">
                  <a:extLst>
                    <a:ext uri="{FF2B5EF4-FFF2-40B4-BE49-F238E27FC236}">
                      <a16:creationId xmlns:a16="http://schemas.microsoft.com/office/drawing/2014/main" id="{11BFC909-FE2C-4E57-897C-638C9B0E6223}"/>
                    </a:ext>
                  </a:extLst>
                </p14:cNvPr>
                <p14:cNvContentPartPr/>
                <p14:nvPr/>
              </p14:nvContentPartPr>
              <p14:xfrm>
                <a:off x="4667979" y="1875068"/>
                <a:ext cx="31680" cy="40320"/>
              </p14:xfrm>
            </p:contentPart>
          </mc:Choice>
          <mc:Fallback xmlns="">
            <p:pic>
              <p:nvPicPr>
                <p:cNvPr id="250" name="Freihand 249">
                  <a:extLst>
                    <a:ext uri="{FF2B5EF4-FFF2-40B4-BE49-F238E27FC236}">
                      <a16:creationId xmlns:a16="http://schemas.microsoft.com/office/drawing/2014/main" id="{11BFC909-FE2C-4E57-897C-638C9B0E6223}"/>
                    </a:ext>
                  </a:extLst>
                </p:cNvPr>
                <p:cNvPicPr/>
                <p:nvPr/>
              </p:nvPicPr>
              <p:blipFill>
                <a:blip r:embed="rId323"/>
                <a:stretch>
                  <a:fillRect/>
                </a:stretch>
              </p:blipFill>
              <p:spPr>
                <a:xfrm>
                  <a:off x="4663659" y="1870748"/>
                  <a:ext cx="40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1" name="Freihand 250">
                  <a:extLst>
                    <a:ext uri="{FF2B5EF4-FFF2-40B4-BE49-F238E27FC236}">
                      <a16:creationId xmlns:a16="http://schemas.microsoft.com/office/drawing/2014/main" id="{9D871C1A-8D94-4E1E-B948-797CAA5340D1}"/>
                    </a:ext>
                  </a:extLst>
                </p14:cNvPr>
                <p14:cNvContentPartPr/>
                <p14:nvPr/>
              </p14:nvContentPartPr>
              <p14:xfrm>
                <a:off x="4709379" y="2049668"/>
                <a:ext cx="89640" cy="110880"/>
              </p14:xfrm>
            </p:contentPart>
          </mc:Choice>
          <mc:Fallback xmlns="">
            <p:pic>
              <p:nvPicPr>
                <p:cNvPr id="251" name="Freihand 250">
                  <a:extLst>
                    <a:ext uri="{FF2B5EF4-FFF2-40B4-BE49-F238E27FC236}">
                      <a16:creationId xmlns:a16="http://schemas.microsoft.com/office/drawing/2014/main" id="{9D871C1A-8D94-4E1E-B948-797CAA5340D1}"/>
                    </a:ext>
                  </a:extLst>
                </p:cNvPr>
                <p:cNvPicPr/>
                <p:nvPr/>
              </p:nvPicPr>
              <p:blipFill>
                <a:blip r:embed="rId325"/>
                <a:stretch>
                  <a:fillRect/>
                </a:stretch>
              </p:blipFill>
              <p:spPr>
                <a:xfrm>
                  <a:off x="4705059" y="2045348"/>
                  <a:ext cx="9828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6">
            <p14:nvContentPartPr>
              <p14:cNvPr id="252" name="Freihand 251">
                <a:extLst>
                  <a:ext uri="{FF2B5EF4-FFF2-40B4-BE49-F238E27FC236}">
                    <a16:creationId xmlns:a16="http://schemas.microsoft.com/office/drawing/2014/main" id="{17E317DF-95DC-4736-B51C-69396C0C72CD}"/>
                  </a:ext>
                </a:extLst>
              </p14:cNvPr>
              <p14:cNvContentPartPr/>
              <p14:nvPr/>
            </p14:nvContentPartPr>
            <p14:xfrm>
              <a:off x="6389139" y="3240188"/>
              <a:ext cx="360" cy="360"/>
            </p14:xfrm>
          </p:contentPart>
        </mc:Choice>
        <mc:Fallback xmlns="">
          <p:pic>
            <p:nvPicPr>
              <p:cNvPr id="252" name="Freihand 251">
                <a:extLst>
                  <a:ext uri="{FF2B5EF4-FFF2-40B4-BE49-F238E27FC236}">
                    <a16:creationId xmlns:a16="http://schemas.microsoft.com/office/drawing/2014/main" id="{17E317DF-95DC-4736-B51C-69396C0C72CD}"/>
                  </a:ext>
                </a:extLst>
              </p:cNvPr>
              <p:cNvPicPr/>
              <p:nvPr/>
            </p:nvPicPr>
            <p:blipFill>
              <a:blip r:embed="rId80"/>
              <a:stretch>
                <a:fillRect/>
              </a:stretch>
            </p:blipFill>
            <p:spPr>
              <a:xfrm>
                <a:off x="6384819" y="32358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54" name="Freihand 253">
                <a:extLst>
                  <a:ext uri="{FF2B5EF4-FFF2-40B4-BE49-F238E27FC236}">
                    <a16:creationId xmlns:a16="http://schemas.microsoft.com/office/drawing/2014/main" id="{D5E0FFC7-5254-4849-9313-0EFE1442A37D}"/>
                  </a:ext>
                </a:extLst>
              </p14:cNvPr>
              <p14:cNvContentPartPr/>
              <p14:nvPr/>
            </p14:nvContentPartPr>
            <p14:xfrm>
              <a:off x="6346299" y="2052908"/>
              <a:ext cx="39600" cy="39600"/>
            </p14:xfrm>
          </p:contentPart>
        </mc:Choice>
        <mc:Fallback xmlns="">
          <p:pic>
            <p:nvPicPr>
              <p:cNvPr id="254" name="Freihand 253">
                <a:extLst>
                  <a:ext uri="{FF2B5EF4-FFF2-40B4-BE49-F238E27FC236}">
                    <a16:creationId xmlns:a16="http://schemas.microsoft.com/office/drawing/2014/main" id="{D5E0FFC7-5254-4849-9313-0EFE1442A37D}"/>
                  </a:ext>
                </a:extLst>
              </p:cNvPr>
              <p:cNvPicPr/>
              <p:nvPr/>
            </p:nvPicPr>
            <p:blipFill>
              <a:blip r:embed="rId328"/>
              <a:stretch>
                <a:fillRect/>
              </a:stretch>
            </p:blipFill>
            <p:spPr>
              <a:xfrm>
                <a:off x="6341979" y="2048588"/>
                <a:ext cx="48240" cy="48240"/>
              </a:xfrm>
              <a:prstGeom prst="rect">
                <a:avLst/>
              </a:prstGeom>
            </p:spPr>
          </p:pic>
        </mc:Fallback>
      </mc:AlternateContent>
      <p:grpSp>
        <p:nvGrpSpPr>
          <p:cNvPr id="256" name="Gruppieren 255">
            <a:extLst>
              <a:ext uri="{FF2B5EF4-FFF2-40B4-BE49-F238E27FC236}">
                <a16:creationId xmlns:a16="http://schemas.microsoft.com/office/drawing/2014/main" id="{26684593-ED0F-4D24-9204-CE0A712C84C5}"/>
              </a:ext>
            </a:extLst>
          </p:cNvPr>
          <p:cNvGrpSpPr/>
          <p:nvPr/>
        </p:nvGrpSpPr>
        <p:grpSpPr>
          <a:xfrm>
            <a:off x="3688779" y="4761188"/>
            <a:ext cx="687600" cy="253440"/>
            <a:chOff x="3688779" y="4761188"/>
            <a:chExt cx="687600" cy="253440"/>
          </a:xfrm>
        </p:grpSpPr>
        <mc:AlternateContent xmlns:mc="http://schemas.openxmlformats.org/markup-compatibility/2006" xmlns:p14="http://schemas.microsoft.com/office/powerpoint/2010/main">
          <mc:Choice Requires="p14">
            <p:contentPart p14:bwMode="auto" r:id="rId329">
              <p14:nvContentPartPr>
                <p14:cNvPr id="141" name="Freihand 140">
                  <a:extLst>
                    <a:ext uri="{FF2B5EF4-FFF2-40B4-BE49-F238E27FC236}">
                      <a16:creationId xmlns:a16="http://schemas.microsoft.com/office/drawing/2014/main" id="{536E3421-DC78-4E24-BF76-1E1807FE5CE9}"/>
                    </a:ext>
                  </a:extLst>
                </p14:cNvPr>
                <p14:cNvContentPartPr/>
                <p14:nvPr/>
              </p14:nvContentPartPr>
              <p14:xfrm>
                <a:off x="3688779" y="4779548"/>
                <a:ext cx="79920" cy="68760"/>
              </p14:xfrm>
            </p:contentPart>
          </mc:Choice>
          <mc:Fallback xmlns="">
            <p:pic>
              <p:nvPicPr>
                <p:cNvPr id="141" name="Freihand 140">
                  <a:extLst>
                    <a:ext uri="{FF2B5EF4-FFF2-40B4-BE49-F238E27FC236}">
                      <a16:creationId xmlns:a16="http://schemas.microsoft.com/office/drawing/2014/main" id="{536E3421-DC78-4E24-BF76-1E1807FE5CE9}"/>
                    </a:ext>
                  </a:extLst>
                </p:cNvPr>
                <p:cNvPicPr/>
                <p:nvPr/>
              </p:nvPicPr>
              <p:blipFill>
                <a:blip r:embed="rId330"/>
                <a:stretch>
                  <a:fillRect/>
                </a:stretch>
              </p:blipFill>
              <p:spPr>
                <a:xfrm>
                  <a:off x="3684459" y="4775228"/>
                  <a:ext cx="88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42" name="Freihand 141">
                  <a:extLst>
                    <a:ext uri="{FF2B5EF4-FFF2-40B4-BE49-F238E27FC236}">
                      <a16:creationId xmlns:a16="http://schemas.microsoft.com/office/drawing/2014/main" id="{906DA60F-C183-4073-8354-FFDA05A8FF91}"/>
                    </a:ext>
                  </a:extLst>
                </p14:cNvPr>
                <p14:cNvContentPartPr/>
                <p14:nvPr/>
              </p14:nvContentPartPr>
              <p14:xfrm>
                <a:off x="3726939" y="4773068"/>
                <a:ext cx="88200" cy="189360"/>
              </p14:xfrm>
            </p:contentPart>
          </mc:Choice>
          <mc:Fallback xmlns="">
            <p:pic>
              <p:nvPicPr>
                <p:cNvPr id="142" name="Freihand 141">
                  <a:extLst>
                    <a:ext uri="{FF2B5EF4-FFF2-40B4-BE49-F238E27FC236}">
                      <a16:creationId xmlns:a16="http://schemas.microsoft.com/office/drawing/2014/main" id="{906DA60F-C183-4073-8354-FFDA05A8FF91}"/>
                    </a:ext>
                  </a:extLst>
                </p:cNvPr>
                <p:cNvPicPr/>
                <p:nvPr/>
              </p:nvPicPr>
              <p:blipFill>
                <a:blip r:embed="rId332"/>
                <a:stretch>
                  <a:fillRect/>
                </a:stretch>
              </p:blipFill>
              <p:spPr>
                <a:xfrm>
                  <a:off x="3722619" y="4768748"/>
                  <a:ext cx="96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43" name="Freihand 142">
                  <a:extLst>
                    <a:ext uri="{FF2B5EF4-FFF2-40B4-BE49-F238E27FC236}">
                      <a16:creationId xmlns:a16="http://schemas.microsoft.com/office/drawing/2014/main" id="{C522A06B-32A9-479A-9571-C309815DDCCA}"/>
                    </a:ext>
                  </a:extLst>
                </p14:cNvPr>
                <p14:cNvContentPartPr/>
                <p14:nvPr/>
              </p14:nvContentPartPr>
              <p14:xfrm>
                <a:off x="3862299" y="4817708"/>
                <a:ext cx="158400" cy="5040"/>
              </p14:xfrm>
            </p:contentPart>
          </mc:Choice>
          <mc:Fallback xmlns="">
            <p:pic>
              <p:nvPicPr>
                <p:cNvPr id="143" name="Freihand 142">
                  <a:extLst>
                    <a:ext uri="{FF2B5EF4-FFF2-40B4-BE49-F238E27FC236}">
                      <a16:creationId xmlns:a16="http://schemas.microsoft.com/office/drawing/2014/main" id="{C522A06B-32A9-479A-9571-C309815DDCCA}"/>
                    </a:ext>
                  </a:extLst>
                </p:cNvPr>
                <p:cNvPicPr/>
                <p:nvPr/>
              </p:nvPicPr>
              <p:blipFill>
                <a:blip r:embed="rId334"/>
                <a:stretch>
                  <a:fillRect/>
                </a:stretch>
              </p:blipFill>
              <p:spPr>
                <a:xfrm>
                  <a:off x="3857979" y="4813388"/>
                  <a:ext cx="167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44" name="Freihand 143">
                  <a:extLst>
                    <a:ext uri="{FF2B5EF4-FFF2-40B4-BE49-F238E27FC236}">
                      <a16:creationId xmlns:a16="http://schemas.microsoft.com/office/drawing/2014/main" id="{718A988B-DA70-4353-939F-A52E64EAD87D}"/>
                    </a:ext>
                  </a:extLst>
                </p14:cNvPr>
                <p14:cNvContentPartPr/>
                <p14:nvPr/>
              </p14:nvContentPartPr>
              <p14:xfrm>
                <a:off x="3845019" y="4862348"/>
                <a:ext cx="195480" cy="9360"/>
              </p14:xfrm>
            </p:contentPart>
          </mc:Choice>
          <mc:Fallback xmlns="">
            <p:pic>
              <p:nvPicPr>
                <p:cNvPr id="144" name="Freihand 143">
                  <a:extLst>
                    <a:ext uri="{FF2B5EF4-FFF2-40B4-BE49-F238E27FC236}">
                      <a16:creationId xmlns:a16="http://schemas.microsoft.com/office/drawing/2014/main" id="{718A988B-DA70-4353-939F-A52E64EAD87D}"/>
                    </a:ext>
                  </a:extLst>
                </p:cNvPr>
                <p:cNvPicPr/>
                <p:nvPr/>
              </p:nvPicPr>
              <p:blipFill>
                <a:blip r:embed="rId336"/>
                <a:stretch>
                  <a:fillRect/>
                </a:stretch>
              </p:blipFill>
              <p:spPr>
                <a:xfrm>
                  <a:off x="3840699" y="4858028"/>
                  <a:ext cx="20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45" name="Freihand 144">
                  <a:extLst>
                    <a:ext uri="{FF2B5EF4-FFF2-40B4-BE49-F238E27FC236}">
                      <a16:creationId xmlns:a16="http://schemas.microsoft.com/office/drawing/2014/main" id="{9FE7F839-FF34-4BE5-B6AB-0402B0214CD0}"/>
                    </a:ext>
                  </a:extLst>
                </p14:cNvPr>
                <p14:cNvContentPartPr/>
                <p14:nvPr/>
              </p14:nvContentPartPr>
              <p14:xfrm>
                <a:off x="4068939" y="4761188"/>
                <a:ext cx="120960" cy="188640"/>
              </p14:xfrm>
            </p:contentPart>
          </mc:Choice>
          <mc:Fallback xmlns="">
            <p:pic>
              <p:nvPicPr>
                <p:cNvPr id="145" name="Freihand 144">
                  <a:extLst>
                    <a:ext uri="{FF2B5EF4-FFF2-40B4-BE49-F238E27FC236}">
                      <a16:creationId xmlns:a16="http://schemas.microsoft.com/office/drawing/2014/main" id="{9FE7F839-FF34-4BE5-B6AB-0402B0214CD0}"/>
                    </a:ext>
                  </a:extLst>
                </p:cNvPr>
                <p:cNvPicPr/>
                <p:nvPr/>
              </p:nvPicPr>
              <p:blipFill>
                <a:blip r:embed="rId338"/>
                <a:stretch>
                  <a:fillRect/>
                </a:stretch>
              </p:blipFill>
              <p:spPr>
                <a:xfrm>
                  <a:off x="4064619" y="4756868"/>
                  <a:ext cx="129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46" name="Freihand 145">
                  <a:extLst>
                    <a:ext uri="{FF2B5EF4-FFF2-40B4-BE49-F238E27FC236}">
                      <a16:creationId xmlns:a16="http://schemas.microsoft.com/office/drawing/2014/main" id="{61FEABB6-0DBA-44ED-A635-677938AFE25E}"/>
                    </a:ext>
                  </a:extLst>
                </p14:cNvPr>
                <p14:cNvContentPartPr/>
                <p14:nvPr/>
              </p14:nvContentPartPr>
              <p14:xfrm>
                <a:off x="4165419" y="4839308"/>
                <a:ext cx="119520" cy="123840"/>
              </p14:xfrm>
            </p:contentPart>
          </mc:Choice>
          <mc:Fallback xmlns="">
            <p:pic>
              <p:nvPicPr>
                <p:cNvPr id="146" name="Freihand 145">
                  <a:extLst>
                    <a:ext uri="{FF2B5EF4-FFF2-40B4-BE49-F238E27FC236}">
                      <a16:creationId xmlns:a16="http://schemas.microsoft.com/office/drawing/2014/main" id="{61FEABB6-0DBA-44ED-A635-677938AFE25E}"/>
                    </a:ext>
                  </a:extLst>
                </p:cNvPr>
                <p:cNvPicPr/>
                <p:nvPr/>
              </p:nvPicPr>
              <p:blipFill>
                <a:blip r:embed="rId340"/>
                <a:stretch>
                  <a:fillRect/>
                </a:stretch>
              </p:blipFill>
              <p:spPr>
                <a:xfrm>
                  <a:off x="4161099" y="4834988"/>
                  <a:ext cx="128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55" name="Freihand 254">
                  <a:extLst>
                    <a:ext uri="{FF2B5EF4-FFF2-40B4-BE49-F238E27FC236}">
                      <a16:creationId xmlns:a16="http://schemas.microsoft.com/office/drawing/2014/main" id="{1932B353-8A87-4136-A7E3-63FB908A994D}"/>
                    </a:ext>
                  </a:extLst>
                </p14:cNvPr>
                <p14:cNvContentPartPr/>
                <p14:nvPr/>
              </p14:nvContentPartPr>
              <p14:xfrm>
                <a:off x="4092699" y="4993388"/>
                <a:ext cx="283680" cy="21240"/>
              </p14:xfrm>
            </p:contentPart>
          </mc:Choice>
          <mc:Fallback xmlns="">
            <p:pic>
              <p:nvPicPr>
                <p:cNvPr id="255" name="Freihand 254">
                  <a:extLst>
                    <a:ext uri="{FF2B5EF4-FFF2-40B4-BE49-F238E27FC236}">
                      <a16:creationId xmlns:a16="http://schemas.microsoft.com/office/drawing/2014/main" id="{1932B353-8A87-4136-A7E3-63FB908A994D}"/>
                    </a:ext>
                  </a:extLst>
                </p:cNvPr>
                <p:cNvPicPr/>
                <p:nvPr/>
              </p:nvPicPr>
              <p:blipFill>
                <a:blip r:embed="rId342"/>
                <a:stretch>
                  <a:fillRect/>
                </a:stretch>
              </p:blipFill>
              <p:spPr>
                <a:xfrm>
                  <a:off x="4088379" y="4989068"/>
                  <a:ext cx="292320" cy="29880"/>
                </a:xfrm>
                <a:prstGeom prst="rect">
                  <a:avLst/>
                </a:prstGeom>
              </p:spPr>
            </p:pic>
          </mc:Fallback>
        </mc:AlternateContent>
      </p:grpSp>
      <p:grpSp>
        <p:nvGrpSpPr>
          <p:cNvPr id="268" name="Gruppieren 267">
            <a:extLst>
              <a:ext uri="{FF2B5EF4-FFF2-40B4-BE49-F238E27FC236}">
                <a16:creationId xmlns:a16="http://schemas.microsoft.com/office/drawing/2014/main" id="{2F190182-AFE8-4BC7-B833-FE79053026AC}"/>
              </a:ext>
            </a:extLst>
          </p:cNvPr>
          <p:cNvGrpSpPr/>
          <p:nvPr/>
        </p:nvGrpSpPr>
        <p:grpSpPr>
          <a:xfrm>
            <a:off x="403419" y="5194988"/>
            <a:ext cx="1488960" cy="309600"/>
            <a:chOff x="403419" y="5194988"/>
            <a:chExt cx="1488960" cy="309600"/>
          </a:xfrm>
        </p:grpSpPr>
        <mc:AlternateContent xmlns:mc="http://schemas.openxmlformats.org/markup-compatibility/2006" xmlns:p14="http://schemas.microsoft.com/office/powerpoint/2010/main">
          <mc:Choice Requires="p14">
            <p:contentPart p14:bwMode="auto" r:id="rId343">
              <p14:nvContentPartPr>
                <p14:cNvPr id="257" name="Freihand 256">
                  <a:extLst>
                    <a:ext uri="{FF2B5EF4-FFF2-40B4-BE49-F238E27FC236}">
                      <a16:creationId xmlns:a16="http://schemas.microsoft.com/office/drawing/2014/main" id="{8E155B79-1B09-4E8B-B772-22932AC02DA3}"/>
                    </a:ext>
                  </a:extLst>
                </p14:cNvPr>
                <p14:cNvContentPartPr/>
                <p14:nvPr/>
              </p14:nvContentPartPr>
              <p14:xfrm>
                <a:off x="403419" y="5243948"/>
                <a:ext cx="101880" cy="162720"/>
              </p14:xfrm>
            </p:contentPart>
          </mc:Choice>
          <mc:Fallback xmlns="">
            <p:pic>
              <p:nvPicPr>
                <p:cNvPr id="257" name="Freihand 256">
                  <a:extLst>
                    <a:ext uri="{FF2B5EF4-FFF2-40B4-BE49-F238E27FC236}">
                      <a16:creationId xmlns:a16="http://schemas.microsoft.com/office/drawing/2014/main" id="{8E155B79-1B09-4E8B-B772-22932AC02DA3}"/>
                    </a:ext>
                  </a:extLst>
                </p:cNvPr>
                <p:cNvPicPr/>
                <p:nvPr/>
              </p:nvPicPr>
              <p:blipFill>
                <a:blip r:embed="rId344"/>
                <a:stretch>
                  <a:fillRect/>
                </a:stretch>
              </p:blipFill>
              <p:spPr>
                <a:xfrm>
                  <a:off x="399099" y="5239628"/>
                  <a:ext cx="110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8" name="Freihand 257">
                  <a:extLst>
                    <a:ext uri="{FF2B5EF4-FFF2-40B4-BE49-F238E27FC236}">
                      <a16:creationId xmlns:a16="http://schemas.microsoft.com/office/drawing/2014/main" id="{D7141E7D-AAE7-46A0-BEC7-8702E9CCAAA7}"/>
                    </a:ext>
                  </a:extLst>
                </p14:cNvPr>
                <p14:cNvContentPartPr/>
                <p14:nvPr/>
              </p14:nvContentPartPr>
              <p14:xfrm>
                <a:off x="551379" y="5267708"/>
                <a:ext cx="176760" cy="100800"/>
              </p14:xfrm>
            </p:contentPart>
          </mc:Choice>
          <mc:Fallback xmlns="">
            <p:pic>
              <p:nvPicPr>
                <p:cNvPr id="258" name="Freihand 257">
                  <a:extLst>
                    <a:ext uri="{FF2B5EF4-FFF2-40B4-BE49-F238E27FC236}">
                      <a16:creationId xmlns:a16="http://schemas.microsoft.com/office/drawing/2014/main" id="{D7141E7D-AAE7-46A0-BEC7-8702E9CCAAA7}"/>
                    </a:ext>
                  </a:extLst>
                </p:cNvPr>
                <p:cNvPicPr/>
                <p:nvPr/>
              </p:nvPicPr>
              <p:blipFill>
                <a:blip r:embed="rId346"/>
                <a:stretch>
                  <a:fillRect/>
                </a:stretch>
              </p:blipFill>
              <p:spPr>
                <a:xfrm>
                  <a:off x="547059" y="5263388"/>
                  <a:ext cx="185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9" name="Freihand 258">
                  <a:extLst>
                    <a:ext uri="{FF2B5EF4-FFF2-40B4-BE49-F238E27FC236}">
                      <a16:creationId xmlns:a16="http://schemas.microsoft.com/office/drawing/2014/main" id="{403109F4-BEE8-49B6-B61A-EEFB045A5C80}"/>
                    </a:ext>
                  </a:extLst>
                </p14:cNvPr>
                <p14:cNvContentPartPr/>
                <p14:nvPr/>
              </p14:nvContentPartPr>
              <p14:xfrm>
                <a:off x="687099" y="5194988"/>
                <a:ext cx="360" cy="360"/>
              </p14:xfrm>
            </p:contentPart>
          </mc:Choice>
          <mc:Fallback xmlns="">
            <p:pic>
              <p:nvPicPr>
                <p:cNvPr id="259" name="Freihand 258">
                  <a:extLst>
                    <a:ext uri="{FF2B5EF4-FFF2-40B4-BE49-F238E27FC236}">
                      <a16:creationId xmlns:a16="http://schemas.microsoft.com/office/drawing/2014/main" id="{403109F4-BEE8-49B6-B61A-EEFB045A5C80}"/>
                    </a:ext>
                  </a:extLst>
                </p:cNvPr>
                <p:cNvPicPr/>
                <p:nvPr/>
              </p:nvPicPr>
              <p:blipFill>
                <a:blip r:embed="rId348"/>
                <a:stretch>
                  <a:fillRect/>
                </a:stretch>
              </p:blipFill>
              <p:spPr>
                <a:xfrm>
                  <a:off x="682779" y="51906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0" name="Freihand 259">
                  <a:extLst>
                    <a:ext uri="{FF2B5EF4-FFF2-40B4-BE49-F238E27FC236}">
                      <a16:creationId xmlns:a16="http://schemas.microsoft.com/office/drawing/2014/main" id="{8B475EE5-6B87-4EA8-8F46-0D0164485F0B}"/>
                    </a:ext>
                  </a:extLst>
                </p14:cNvPr>
                <p14:cNvContentPartPr/>
                <p14:nvPr/>
              </p14:nvContentPartPr>
              <p14:xfrm>
                <a:off x="915339" y="5264828"/>
                <a:ext cx="108000" cy="81720"/>
              </p14:xfrm>
            </p:contentPart>
          </mc:Choice>
          <mc:Fallback xmlns="">
            <p:pic>
              <p:nvPicPr>
                <p:cNvPr id="260" name="Freihand 259">
                  <a:extLst>
                    <a:ext uri="{FF2B5EF4-FFF2-40B4-BE49-F238E27FC236}">
                      <a16:creationId xmlns:a16="http://schemas.microsoft.com/office/drawing/2014/main" id="{8B475EE5-6B87-4EA8-8F46-0D0164485F0B}"/>
                    </a:ext>
                  </a:extLst>
                </p:cNvPr>
                <p:cNvPicPr/>
                <p:nvPr/>
              </p:nvPicPr>
              <p:blipFill>
                <a:blip r:embed="rId350"/>
                <a:stretch>
                  <a:fillRect/>
                </a:stretch>
              </p:blipFill>
              <p:spPr>
                <a:xfrm>
                  <a:off x="911019" y="5260508"/>
                  <a:ext cx="116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61" name="Freihand 260">
                  <a:extLst>
                    <a:ext uri="{FF2B5EF4-FFF2-40B4-BE49-F238E27FC236}">
                      <a16:creationId xmlns:a16="http://schemas.microsoft.com/office/drawing/2014/main" id="{48A2F1FD-3973-404F-A0A6-C9A0197A876F}"/>
                    </a:ext>
                  </a:extLst>
                </p14:cNvPr>
                <p14:cNvContentPartPr/>
                <p14:nvPr/>
              </p14:nvContentPartPr>
              <p14:xfrm>
                <a:off x="961779" y="5269508"/>
                <a:ext cx="74880" cy="177120"/>
              </p14:xfrm>
            </p:contentPart>
          </mc:Choice>
          <mc:Fallback xmlns="">
            <p:pic>
              <p:nvPicPr>
                <p:cNvPr id="261" name="Freihand 260">
                  <a:extLst>
                    <a:ext uri="{FF2B5EF4-FFF2-40B4-BE49-F238E27FC236}">
                      <a16:creationId xmlns:a16="http://schemas.microsoft.com/office/drawing/2014/main" id="{48A2F1FD-3973-404F-A0A6-C9A0197A876F}"/>
                    </a:ext>
                  </a:extLst>
                </p:cNvPr>
                <p:cNvPicPr/>
                <p:nvPr/>
              </p:nvPicPr>
              <p:blipFill>
                <a:blip r:embed="rId352"/>
                <a:stretch>
                  <a:fillRect/>
                </a:stretch>
              </p:blipFill>
              <p:spPr>
                <a:xfrm>
                  <a:off x="957459" y="5265188"/>
                  <a:ext cx="83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62" name="Freihand 261">
                  <a:extLst>
                    <a:ext uri="{FF2B5EF4-FFF2-40B4-BE49-F238E27FC236}">
                      <a16:creationId xmlns:a16="http://schemas.microsoft.com/office/drawing/2014/main" id="{427423AC-9508-43EB-8A59-D638DDD1807D}"/>
                    </a:ext>
                  </a:extLst>
                </p14:cNvPr>
                <p14:cNvContentPartPr/>
                <p14:nvPr/>
              </p14:nvContentPartPr>
              <p14:xfrm>
                <a:off x="1036299" y="5350508"/>
                <a:ext cx="111240" cy="114480"/>
              </p14:xfrm>
            </p:contentPart>
          </mc:Choice>
          <mc:Fallback xmlns="">
            <p:pic>
              <p:nvPicPr>
                <p:cNvPr id="262" name="Freihand 261">
                  <a:extLst>
                    <a:ext uri="{FF2B5EF4-FFF2-40B4-BE49-F238E27FC236}">
                      <a16:creationId xmlns:a16="http://schemas.microsoft.com/office/drawing/2014/main" id="{427423AC-9508-43EB-8A59-D638DDD1807D}"/>
                    </a:ext>
                  </a:extLst>
                </p:cNvPr>
                <p:cNvPicPr/>
                <p:nvPr/>
              </p:nvPicPr>
              <p:blipFill>
                <a:blip r:embed="rId354"/>
                <a:stretch>
                  <a:fillRect/>
                </a:stretch>
              </p:blipFill>
              <p:spPr>
                <a:xfrm>
                  <a:off x="1031979" y="5346188"/>
                  <a:ext cx="119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4" name="Freihand 263">
                  <a:extLst>
                    <a:ext uri="{FF2B5EF4-FFF2-40B4-BE49-F238E27FC236}">
                      <a16:creationId xmlns:a16="http://schemas.microsoft.com/office/drawing/2014/main" id="{AB3953D2-2970-413B-BA5D-1060951B2661}"/>
                    </a:ext>
                  </a:extLst>
                </p14:cNvPr>
                <p14:cNvContentPartPr/>
                <p14:nvPr/>
              </p14:nvContentPartPr>
              <p14:xfrm>
                <a:off x="1262019" y="5248628"/>
                <a:ext cx="194760" cy="114120"/>
              </p14:xfrm>
            </p:contentPart>
          </mc:Choice>
          <mc:Fallback xmlns="">
            <p:pic>
              <p:nvPicPr>
                <p:cNvPr id="264" name="Freihand 263">
                  <a:extLst>
                    <a:ext uri="{FF2B5EF4-FFF2-40B4-BE49-F238E27FC236}">
                      <a16:creationId xmlns:a16="http://schemas.microsoft.com/office/drawing/2014/main" id="{AB3953D2-2970-413B-BA5D-1060951B2661}"/>
                    </a:ext>
                  </a:extLst>
                </p:cNvPr>
                <p:cNvPicPr/>
                <p:nvPr/>
              </p:nvPicPr>
              <p:blipFill>
                <a:blip r:embed="rId356"/>
                <a:stretch>
                  <a:fillRect/>
                </a:stretch>
              </p:blipFill>
              <p:spPr>
                <a:xfrm>
                  <a:off x="1257699" y="5244308"/>
                  <a:ext cx="203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65" name="Freihand 264">
                  <a:extLst>
                    <a:ext uri="{FF2B5EF4-FFF2-40B4-BE49-F238E27FC236}">
                      <a16:creationId xmlns:a16="http://schemas.microsoft.com/office/drawing/2014/main" id="{76D3975F-B845-4DE8-BE14-B96491BA3601}"/>
                    </a:ext>
                  </a:extLst>
                </p14:cNvPr>
                <p14:cNvContentPartPr/>
                <p14:nvPr/>
              </p14:nvContentPartPr>
              <p14:xfrm>
                <a:off x="1594659" y="5245388"/>
                <a:ext cx="153360" cy="91800"/>
              </p14:xfrm>
            </p:contentPart>
          </mc:Choice>
          <mc:Fallback xmlns="">
            <p:pic>
              <p:nvPicPr>
                <p:cNvPr id="265" name="Freihand 264">
                  <a:extLst>
                    <a:ext uri="{FF2B5EF4-FFF2-40B4-BE49-F238E27FC236}">
                      <a16:creationId xmlns:a16="http://schemas.microsoft.com/office/drawing/2014/main" id="{76D3975F-B845-4DE8-BE14-B96491BA3601}"/>
                    </a:ext>
                  </a:extLst>
                </p:cNvPr>
                <p:cNvPicPr/>
                <p:nvPr/>
              </p:nvPicPr>
              <p:blipFill>
                <a:blip r:embed="rId358"/>
                <a:stretch>
                  <a:fillRect/>
                </a:stretch>
              </p:blipFill>
              <p:spPr>
                <a:xfrm>
                  <a:off x="1590339" y="5241068"/>
                  <a:ext cx="162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66" name="Freihand 265">
                  <a:extLst>
                    <a:ext uri="{FF2B5EF4-FFF2-40B4-BE49-F238E27FC236}">
                      <a16:creationId xmlns:a16="http://schemas.microsoft.com/office/drawing/2014/main" id="{5CC29A60-F3A2-428A-A440-98A486594A6F}"/>
                    </a:ext>
                  </a:extLst>
                </p14:cNvPr>
                <p14:cNvContentPartPr/>
                <p14:nvPr/>
              </p14:nvContentPartPr>
              <p14:xfrm>
                <a:off x="1656939" y="5242508"/>
                <a:ext cx="128520" cy="254160"/>
              </p14:xfrm>
            </p:contentPart>
          </mc:Choice>
          <mc:Fallback xmlns="">
            <p:pic>
              <p:nvPicPr>
                <p:cNvPr id="266" name="Freihand 265">
                  <a:extLst>
                    <a:ext uri="{FF2B5EF4-FFF2-40B4-BE49-F238E27FC236}">
                      <a16:creationId xmlns:a16="http://schemas.microsoft.com/office/drawing/2014/main" id="{5CC29A60-F3A2-428A-A440-98A486594A6F}"/>
                    </a:ext>
                  </a:extLst>
                </p:cNvPr>
                <p:cNvPicPr/>
                <p:nvPr/>
              </p:nvPicPr>
              <p:blipFill>
                <a:blip r:embed="rId360"/>
                <a:stretch>
                  <a:fillRect/>
                </a:stretch>
              </p:blipFill>
              <p:spPr>
                <a:xfrm>
                  <a:off x="1652619" y="5238188"/>
                  <a:ext cx="137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7" name="Freihand 266">
                  <a:extLst>
                    <a:ext uri="{FF2B5EF4-FFF2-40B4-BE49-F238E27FC236}">
                      <a16:creationId xmlns:a16="http://schemas.microsoft.com/office/drawing/2014/main" id="{18888E09-B879-40DB-90BE-187BD3C94386}"/>
                    </a:ext>
                  </a:extLst>
                </p14:cNvPr>
                <p14:cNvContentPartPr/>
                <p14:nvPr/>
              </p14:nvContentPartPr>
              <p14:xfrm>
                <a:off x="1770339" y="5346548"/>
                <a:ext cx="122040" cy="158040"/>
              </p14:xfrm>
            </p:contentPart>
          </mc:Choice>
          <mc:Fallback xmlns="">
            <p:pic>
              <p:nvPicPr>
                <p:cNvPr id="267" name="Freihand 266">
                  <a:extLst>
                    <a:ext uri="{FF2B5EF4-FFF2-40B4-BE49-F238E27FC236}">
                      <a16:creationId xmlns:a16="http://schemas.microsoft.com/office/drawing/2014/main" id="{18888E09-B879-40DB-90BE-187BD3C94386}"/>
                    </a:ext>
                  </a:extLst>
                </p:cNvPr>
                <p:cNvPicPr/>
                <p:nvPr/>
              </p:nvPicPr>
              <p:blipFill>
                <a:blip r:embed="rId362"/>
                <a:stretch>
                  <a:fillRect/>
                </a:stretch>
              </p:blipFill>
              <p:spPr>
                <a:xfrm>
                  <a:off x="1766019" y="5342228"/>
                  <a:ext cx="13068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3">
            <p14:nvContentPartPr>
              <p14:cNvPr id="269" name="Freihand 268">
                <a:extLst>
                  <a:ext uri="{FF2B5EF4-FFF2-40B4-BE49-F238E27FC236}">
                    <a16:creationId xmlns:a16="http://schemas.microsoft.com/office/drawing/2014/main" id="{8746112C-DAA2-451B-80A6-63E5EF9D295C}"/>
                  </a:ext>
                </a:extLst>
              </p14:cNvPr>
              <p14:cNvContentPartPr/>
              <p14:nvPr/>
            </p14:nvContentPartPr>
            <p14:xfrm>
              <a:off x="1723179" y="3643028"/>
              <a:ext cx="1204200" cy="36720"/>
            </p14:xfrm>
          </p:contentPart>
        </mc:Choice>
        <mc:Fallback xmlns="">
          <p:pic>
            <p:nvPicPr>
              <p:cNvPr id="269" name="Freihand 268">
                <a:extLst>
                  <a:ext uri="{FF2B5EF4-FFF2-40B4-BE49-F238E27FC236}">
                    <a16:creationId xmlns:a16="http://schemas.microsoft.com/office/drawing/2014/main" id="{8746112C-DAA2-451B-80A6-63E5EF9D295C}"/>
                  </a:ext>
                </a:extLst>
              </p:cNvPr>
              <p:cNvPicPr/>
              <p:nvPr/>
            </p:nvPicPr>
            <p:blipFill>
              <a:blip r:embed="rId364"/>
              <a:stretch>
                <a:fillRect/>
              </a:stretch>
            </p:blipFill>
            <p:spPr>
              <a:xfrm>
                <a:off x="1718859" y="3638708"/>
                <a:ext cx="1212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70" name="Freihand 269">
                <a:extLst>
                  <a:ext uri="{FF2B5EF4-FFF2-40B4-BE49-F238E27FC236}">
                    <a16:creationId xmlns:a16="http://schemas.microsoft.com/office/drawing/2014/main" id="{E4C4B016-D4E4-4043-BD35-E7542745C28E}"/>
                  </a:ext>
                </a:extLst>
              </p14:cNvPr>
              <p14:cNvContentPartPr/>
              <p14:nvPr/>
            </p14:nvContentPartPr>
            <p14:xfrm>
              <a:off x="3755379" y="4535828"/>
              <a:ext cx="176760" cy="32040"/>
            </p14:xfrm>
          </p:contentPart>
        </mc:Choice>
        <mc:Fallback xmlns="">
          <p:pic>
            <p:nvPicPr>
              <p:cNvPr id="270" name="Freihand 269">
                <a:extLst>
                  <a:ext uri="{FF2B5EF4-FFF2-40B4-BE49-F238E27FC236}">
                    <a16:creationId xmlns:a16="http://schemas.microsoft.com/office/drawing/2014/main" id="{E4C4B016-D4E4-4043-BD35-E7542745C28E}"/>
                  </a:ext>
                </a:extLst>
              </p:cNvPr>
              <p:cNvPicPr/>
              <p:nvPr/>
            </p:nvPicPr>
            <p:blipFill>
              <a:blip r:embed="rId366"/>
              <a:stretch>
                <a:fillRect/>
              </a:stretch>
            </p:blipFill>
            <p:spPr>
              <a:xfrm>
                <a:off x="3751059" y="4531508"/>
                <a:ext cx="185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71" name="Freihand 270">
                <a:extLst>
                  <a:ext uri="{FF2B5EF4-FFF2-40B4-BE49-F238E27FC236}">
                    <a16:creationId xmlns:a16="http://schemas.microsoft.com/office/drawing/2014/main" id="{373542C3-AB06-4E77-ABD3-0D960F2FC9D2}"/>
                  </a:ext>
                </a:extLst>
              </p14:cNvPr>
              <p14:cNvContentPartPr/>
              <p14:nvPr/>
            </p14:nvContentPartPr>
            <p14:xfrm>
              <a:off x="3774819" y="4059188"/>
              <a:ext cx="205560" cy="261360"/>
            </p14:xfrm>
          </p:contentPart>
        </mc:Choice>
        <mc:Fallback xmlns="">
          <p:pic>
            <p:nvPicPr>
              <p:cNvPr id="271" name="Freihand 270">
                <a:extLst>
                  <a:ext uri="{FF2B5EF4-FFF2-40B4-BE49-F238E27FC236}">
                    <a16:creationId xmlns:a16="http://schemas.microsoft.com/office/drawing/2014/main" id="{373542C3-AB06-4E77-ABD3-0D960F2FC9D2}"/>
                  </a:ext>
                </a:extLst>
              </p:cNvPr>
              <p:cNvPicPr/>
              <p:nvPr/>
            </p:nvPicPr>
            <p:blipFill>
              <a:blip r:embed="rId368"/>
              <a:stretch>
                <a:fillRect/>
              </a:stretch>
            </p:blipFill>
            <p:spPr>
              <a:xfrm>
                <a:off x="3770499" y="4054868"/>
                <a:ext cx="2142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72" name="Freihand 271">
                <a:extLst>
                  <a:ext uri="{FF2B5EF4-FFF2-40B4-BE49-F238E27FC236}">
                    <a16:creationId xmlns:a16="http://schemas.microsoft.com/office/drawing/2014/main" id="{A8B3DDFB-A544-46AE-8F44-C6DFD39B3304}"/>
                  </a:ext>
                </a:extLst>
              </p14:cNvPr>
              <p14:cNvContentPartPr/>
              <p14:nvPr/>
            </p14:nvContentPartPr>
            <p14:xfrm>
              <a:off x="2085339" y="1971908"/>
              <a:ext cx="41760" cy="35640"/>
            </p14:xfrm>
          </p:contentPart>
        </mc:Choice>
        <mc:Fallback xmlns="">
          <p:pic>
            <p:nvPicPr>
              <p:cNvPr id="272" name="Freihand 271">
                <a:extLst>
                  <a:ext uri="{FF2B5EF4-FFF2-40B4-BE49-F238E27FC236}">
                    <a16:creationId xmlns:a16="http://schemas.microsoft.com/office/drawing/2014/main" id="{A8B3DDFB-A544-46AE-8F44-C6DFD39B3304}"/>
                  </a:ext>
                </a:extLst>
              </p:cNvPr>
              <p:cNvPicPr/>
              <p:nvPr/>
            </p:nvPicPr>
            <p:blipFill>
              <a:blip r:embed="rId370"/>
              <a:stretch>
                <a:fillRect/>
              </a:stretch>
            </p:blipFill>
            <p:spPr>
              <a:xfrm>
                <a:off x="2081019" y="1967588"/>
                <a:ext cx="50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73" name="Freihand 272">
                <a:extLst>
                  <a:ext uri="{FF2B5EF4-FFF2-40B4-BE49-F238E27FC236}">
                    <a16:creationId xmlns:a16="http://schemas.microsoft.com/office/drawing/2014/main" id="{C7242919-4BF5-419B-9DD2-F9D572CDAF6C}"/>
                  </a:ext>
                </a:extLst>
              </p14:cNvPr>
              <p14:cNvContentPartPr/>
              <p14:nvPr/>
            </p14:nvContentPartPr>
            <p14:xfrm>
              <a:off x="2700219" y="1965068"/>
              <a:ext cx="19440" cy="18000"/>
            </p14:xfrm>
          </p:contentPart>
        </mc:Choice>
        <mc:Fallback xmlns="">
          <p:pic>
            <p:nvPicPr>
              <p:cNvPr id="273" name="Freihand 272">
                <a:extLst>
                  <a:ext uri="{FF2B5EF4-FFF2-40B4-BE49-F238E27FC236}">
                    <a16:creationId xmlns:a16="http://schemas.microsoft.com/office/drawing/2014/main" id="{C7242919-4BF5-419B-9DD2-F9D572CDAF6C}"/>
                  </a:ext>
                </a:extLst>
              </p:cNvPr>
              <p:cNvPicPr/>
              <p:nvPr/>
            </p:nvPicPr>
            <p:blipFill>
              <a:blip r:embed="rId372"/>
              <a:stretch>
                <a:fillRect/>
              </a:stretch>
            </p:blipFill>
            <p:spPr>
              <a:xfrm>
                <a:off x="2695899" y="1960748"/>
                <a:ext cx="28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74" name="Freihand 273">
                <a:extLst>
                  <a:ext uri="{FF2B5EF4-FFF2-40B4-BE49-F238E27FC236}">
                    <a16:creationId xmlns:a16="http://schemas.microsoft.com/office/drawing/2014/main" id="{22A6E84E-5EC4-493E-942C-5A0AEF1B156C}"/>
                  </a:ext>
                </a:extLst>
              </p14:cNvPr>
              <p14:cNvContentPartPr/>
              <p14:nvPr/>
            </p14:nvContentPartPr>
            <p14:xfrm>
              <a:off x="1013979" y="414548"/>
              <a:ext cx="3308400" cy="2154960"/>
            </p14:xfrm>
          </p:contentPart>
        </mc:Choice>
        <mc:Fallback xmlns="">
          <p:pic>
            <p:nvPicPr>
              <p:cNvPr id="274" name="Freihand 273">
                <a:extLst>
                  <a:ext uri="{FF2B5EF4-FFF2-40B4-BE49-F238E27FC236}">
                    <a16:creationId xmlns:a16="http://schemas.microsoft.com/office/drawing/2014/main" id="{22A6E84E-5EC4-493E-942C-5A0AEF1B156C}"/>
                  </a:ext>
                </a:extLst>
              </p:cNvPr>
              <p:cNvPicPr/>
              <p:nvPr/>
            </p:nvPicPr>
            <p:blipFill>
              <a:blip r:embed="rId374"/>
              <a:stretch>
                <a:fillRect/>
              </a:stretch>
            </p:blipFill>
            <p:spPr>
              <a:xfrm>
                <a:off x="1009659" y="410228"/>
                <a:ext cx="3317040" cy="2163600"/>
              </a:xfrm>
              <a:prstGeom prst="rect">
                <a:avLst/>
              </a:prstGeom>
            </p:spPr>
          </p:pic>
        </mc:Fallback>
      </mc:AlternateContent>
      <p:grpSp>
        <p:nvGrpSpPr>
          <p:cNvPr id="285" name="Gruppieren 284">
            <a:extLst>
              <a:ext uri="{FF2B5EF4-FFF2-40B4-BE49-F238E27FC236}">
                <a16:creationId xmlns:a16="http://schemas.microsoft.com/office/drawing/2014/main" id="{22C03347-357F-42F4-AA69-AD2FE902D5FF}"/>
              </a:ext>
            </a:extLst>
          </p:cNvPr>
          <p:cNvGrpSpPr/>
          <p:nvPr/>
        </p:nvGrpSpPr>
        <p:grpSpPr>
          <a:xfrm>
            <a:off x="4364139" y="2303828"/>
            <a:ext cx="419400" cy="295920"/>
            <a:chOff x="4364139" y="2303828"/>
            <a:chExt cx="419400" cy="295920"/>
          </a:xfrm>
        </p:grpSpPr>
        <mc:AlternateContent xmlns:mc="http://schemas.openxmlformats.org/markup-compatibility/2006" xmlns:p14="http://schemas.microsoft.com/office/powerpoint/2010/main">
          <mc:Choice Requires="p14">
            <p:contentPart p14:bwMode="auto" r:id="rId375">
              <p14:nvContentPartPr>
                <p14:cNvPr id="275" name="Freihand 274">
                  <a:extLst>
                    <a:ext uri="{FF2B5EF4-FFF2-40B4-BE49-F238E27FC236}">
                      <a16:creationId xmlns:a16="http://schemas.microsoft.com/office/drawing/2014/main" id="{B6484B68-DE52-4CD5-9964-D1194BD87F3C}"/>
                    </a:ext>
                  </a:extLst>
                </p14:cNvPr>
                <p14:cNvContentPartPr/>
                <p14:nvPr/>
              </p14:nvContentPartPr>
              <p14:xfrm>
                <a:off x="4364139" y="2426588"/>
                <a:ext cx="104760" cy="91080"/>
              </p14:xfrm>
            </p:contentPart>
          </mc:Choice>
          <mc:Fallback xmlns="">
            <p:pic>
              <p:nvPicPr>
                <p:cNvPr id="275" name="Freihand 274">
                  <a:extLst>
                    <a:ext uri="{FF2B5EF4-FFF2-40B4-BE49-F238E27FC236}">
                      <a16:creationId xmlns:a16="http://schemas.microsoft.com/office/drawing/2014/main" id="{B6484B68-DE52-4CD5-9964-D1194BD87F3C}"/>
                    </a:ext>
                  </a:extLst>
                </p:cNvPr>
                <p:cNvPicPr/>
                <p:nvPr/>
              </p:nvPicPr>
              <p:blipFill>
                <a:blip r:embed="rId376"/>
                <a:stretch>
                  <a:fillRect/>
                </a:stretch>
              </p:blipFill>
              <p:spPr>
                <a:xfrm>
                  <a:off x="4359819" y="2422268"/>
                  <a:ext cx="113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76" name="Freihand 275">
                  <a:extLst>
                    <a:ext uri="{FF2B5EF4-FFF2-40B4-BE49-F238E27FC236}">
                      <a16:creationId xmlns:a16="http://schemas.microsoft.com/office/drawing/2014/main" id="{CF3756AA-F993-46A0-B307-CA28B4D3D6F6}"/>
                    </a:ext>
                  </a:extLst>
                </p14:cNvPr>
                <p14:cNvContentPartPr/>
                <p14:nvPr/>
              </p14:nvContentPartPr>
              <p14:xfrm>
                <a:off x="4471779" y="2323628"/>
                <a:ext cx="6120" cy="79200"/>
              </p14:xfrm>
            </p:contentPart>
          </mc:Choice>
          <mc:Fallback xmlns="">
            <p:pic>
              <p:nvPicPr>
                <p:cNvPr id="276" name="Freihand 275">
                  <a:extLst>
                    <a:ext uri="{FF2B5EF4-FFF2-40B4-BE49-F238E27FC236}">
                      <a16:creationId xmlns:a16="http://schemas.microsoft.com/office/drawing/2014/main" id="{CF3756AA-F993-46A0-B307-CA28B4D3D6F6}"/>
                    </a:ext>
                  </a:extLst>
                </p:cNvPr>
                <p:cNvPicPr/>
                <p:nvPr/>
              </p:nvPicPr>
              <p:blipFill>
                <a:blip r:embed="rId378"/>
                <a:stretch>
                  <a:fillRect/>
                </a:stretch>
              </p:blipFill>
              <p:spPr>
                <a:xfrm>
                  <a:off x="4467459" y="2319308"/>
                  <a:ext cx="14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77" name="Freihand 276">
                  <a:extLst>
                    <a:ext uri="{FF2B5EF4-FFF2-40B4-BE49-F238E27FC236}">
                      <a16:creationId xmlns:a16="http://schemas.microsoft.com/office/drawing/2014/main" id="{B9F4A869-39A6-4CD8-BD5C-B7B3923F602A}"/>
                    </a:ext>
                  </a:extLst>
                </p14:cNvPr>
                <p14:cNvContentPartPr/>
                <p14:nvPr/>
              </p14:nvContentPartPr>
              <p14:xfrm>
                <a:off x="4392939" y="2303828"/>
                <a:ext cx="122760" cy="88560"/>
              </p14:xfrm>
            </p:contentPart>
          </mc:Choice>
          <mc:Fallback xmlns="">
            <p:pic>
              <p:nvPicPr>
                <p:cNvPr id="277" name="Freihand 276">
                  <a:extLst>
                    <a:ext uri="{FF2B5EF4-FFF2-40B4-BE49-F238E27FC236}">
                      <a16:creationId xmlns:a16="http://schemas.microsoft.com/office/drawing/2014/main" id="{B9F4A869-39A6-4CD8-BD5C-B7B3923F602A}"/>
                    </a:ext>
                  </a:extLst>
                </p:cNvPr>
                <p:cNvPicPr/>
                <p:nvPr/>
              </p:nvPicPr>
              <p:blipFill>
                <a:blip r:embed="rId380"/>
                <a:stretch>
                  <a:fillRect/>
                </a:stretch>
              </p:blipFill>
              <p:spPr>
                <a:xfrm>
                  <a:off x="4388619" y="2299508"/>
                  <a:ext cx="131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78" name="Freihand 277">
                  <a:extLst>
                    <a:ext uri="{FF2B5EF4-FFF2-40B4-BE49-F238E27FC236}">
                      <a16:creationId xmlns:a16="http://schemas.microsoft.com/office/drawing/2014/main" id="{16F56960-16C0-4EB0-9021-B099C9B07AC7}"/>
                    </a:ext>
                  </a:extLst>
                </p14:cNvPr>
                <p14:cNvContentPartPr/>
                <p14:nvPr/>
              </p14:nvContentPartPr>
              <p14:xfrm>
                <a:off x="4503819" y="2323988"/>
                <a:ext cx="73080" cy="176760"/>
              </p14:xfrm>
            </p:contentPart>
          </mc:Choice>
          <mc:Fallback xmlns="">
            <p:pic>
              <p:nvPicPr>
                <p:cNvPr id="278" name="Freihand 277">
                  <a:extLst>
                    <a:ext uri="{FF2B5EF4-FFF2-40B4-BE49-F238E27FC236}">
                      <a16:creationId xmlns:a16="http://schemas.microsoft.com/office/drawing/2014/main" id="{16F56960-16C0-4EB0-9021-B099C9B07AC7}"/>
                    </a:ext>
                  </a:extLst>
                </p:cNvPr>
                <p:cNvPicPr/>
                <p:nvPr/>
              </p:nvPicPr>
              <p:blipFill>
                <a:blip r:embed="rId382"/>
                <a:stretch>
                  <a:fillRect/>
                </a:stretch>
              </p:blipFill>
              <p:spPr>
                <a:xfrm>
                  <a:off x="4499499" y="2319668"/>
                  <a:ext cx="81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79" name="Freihand 278">
                  <a:extLst>
                    <a:ext uri="{FF2B5EF4-FFF2-40B4-BE49-F238E27FC236}">
                      <a16:creationId xmlns:a16="http://schemas.microsoft.com/office/drawing/2014/main" id="{CEF435D9-85FD-4735-8B9F-13A0FE645388}"/>
                    </a:ext>
                  </a:extLst>
                </p14:cNvPr>
                <p14:cNvContentPartPr/>
                <p14:nvPr/>
              </p14:nvContentPartPr>
              <p14:xfrm>
                <a:off x="4562499" y="2424428"/>
                <a:ext cx="62280" cy="82080"/>
              </p14:xfrm>
            </p:contentPart>
          </mc:Choice>
          <mc:Fallback xmlns="">
            <p:pic>
              <p:nvPicPr>
                <p:cNvPr id="279" name="Freihand 278">
                  <a:extLst>
                    <a:ext uri="{FF2B5EF4-FFF2-40B4-BE49-F238E27FC236}">
                      <a16:creationId xmlns:a16="http://schemas.microsoft.com/office/drawing/2014/main" id="{CEF435D9-85FD-4735-8B9F-13A0FE645388}"/>
                    </a:ext>
                  </a:extLst>
                </p:cNvPr>
                <p:cNvPicPr/>
                <p:nvPr/>
              </p:nvPicPr>
              <p:blipFill>
                <a:blip r:embed="rId384"/>
                <a:stretch>
                  <a:fillRect/>
                </a:stretch>
              </p:blipFill>
              <p:spPr>
                <a:xfrm>
                  <a:off x="4558179" y="2420108"/>
                  <a:ext cx="70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80" name="Freihand 279">
                  <a:extLst>
                    <a:ext uri="{FF2B5EF4-FFF2-40B4-BE49-F238E27FC236}">
                      <a16:creationId xmlns:a16="http://schemas.microsoft.com/office/drawing/2014/main" id="{F40D13D9-1170-417F-BD97-09D16DCF0020}"/>
                    </a:ext>
                  </a:extLst>
                </p14:cNvPr>
                <p14:cNvContentPartPr/>
                <p14:nvPr/>
              </p14:nvContentPartPr>
              <p14:xfrm>
                <a:off x="4597059" y="2476268"/>
                <a:ext cx="83520" cy="65160"/>
              </p14:xfrm>
            </p:contentPart>
          </mc:Choice>
          <mc:Fallback xmlns="">
            <p:pic>
              <p:nvPicPr>
                <p:cNvPr id="280" name="Freihand 279">
                  <a:extLst>
                    <a:ext uri="{FF2B5EF4-FFF2-40B4-BE49-F238E27FC236}">
                      <a16:creationId xmlns:a16="http://schemas.microsoft.com/office/drawing/2014/main" id="{F40D13D9-1170-417F-BD97-09D16DCF0020}"/>
                    </a:ext>
                  </a:extLst>
                </p:cNvPr>
                <p:cNvPicPr/>
                <p:nvPr/>
              </p:nvPicPr>
              <p:blipFill>
                <a:blip r:embed="rId386"/>
                <a:stretch>
                  <a:fillRect/>
                </a:stretch>
              </p:blipFill>
              <p:spPr>
                <a:xfrm>
                  <a:off x="4592739" y="2471948"/>
                  <a:ext cx="92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81" name="Freihand 280">
                  <a:extLst>
                    <a:ext uri="{FF2B5EF4-FFF2-40B4-BE49-F238E27FC236}">
                      <a16:creationId xmlns:a16="http://schemas.microsoft.com/office/drawing/2014/main" id="{A08F4211-29A3-4CAE-984E-95E172545E52}"/>
                    </a:ext>
                  </a:extLst>
                </p14:cNvPr>
                <p14:cNvContentPartPr/>
                <p14:nvPr/>
              </p14:nvContentPartPr>
              <p14:xfrm>
                <a:off x="4680939" y="2457548"/>
                <a:ext cx="4680" cy="77760"/>
              </p14:xfrm>
            </p:contentPart>
          </mc:Choice>
          <mc:Fallback xmlns="">
            <p:pic>
              <p:nvPicPr>
                <p:cNvPr id="281" name="Freihand 280">
                  <a:extLst>
                    <a:ext uri="{FF2B5EF4-FFF2-40B4-BE49-F238E27FC236}">
                      <a16:creationId xmlns:a16="http://schemas.microsoft.com/office/drawing/2014/main" id="{A08F4211-29A3-4CAE-984E-95E172545E52}"/>
                    </a:ext>
                  </a:extLst>
                </p:cNvPr>
                <p:cNvPicPr/>
                <p:nvPr/>
              </p:nvPicPr>
              <p:blipFill>
                <a:blip r:embed="rId388"/>
                <a:stretch>
                  <a:fillRect/>
                </a:stretch>
              </p:blipFill>
              <p:spPr>
                <a:xfrm>
                  <a:off x="4676619" y="2453228"/>
                  <a:ext cx="13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82" name="Freihand 281">
                  <a:extLst>
                    <a:ext uri="{FF2B5EF4-FFF2-40B4-BE49-F238E27FC236}">
                      <a16:creationId xmlns:a16="http://schemas.microsoft.com/office/drawing/2014/main" id="{92C06CA2-1200-45C5-B8EB-E505FDE3DEAF}"/>
                    </a:ext>
                  </a:extLst>
                </p14:cNvPr>
                <p14:cNvContentPartPr/>
                <p14:nvPr/>
              </p14:nvContentPartPr>
              <p14:xfrm>
                <a:off x="4707579" y="2399948"/>
                <a:ext cx="62640" cy="83880"/>
              </p14:xfrm>
            </p:contentPart>
          </mc:Choice>
          <mc:Fallback xmlns="">
            <p:pic>
              <p:nvPicPr>
                <p:cNvPr id="282" name="Freihand 281">
                  <a:extLst>
                    <a:ext uri="{FF2B5EF4-FFF2-40B4-BE49-F238E27FC236}">
                      <a16:creationId xmlns:a16="http://schemas.microsoft.com/office/drawing/2014/main" id="{92C06CA2-1200-45C5-B8EB-E505FDE3DEAF}"/>
                    </a:ext>
                  </a:extLst>
                </p:cNvPr>
                <p:cNvPicPr/>
                <p:nvPr/>
              </p:nvPicPr>
              <p:blipFill>
                <a:blip r:embed="rId390"/>
                <a:stretch>
                  <a:fillRect/>
                </a:stretch>
              </p:blipFill>
              <p:spPr>
                <a:xfrm>
                  <a:off x="4703259" y="2395628"/>
                  <a:ext cx="71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83" name="Freihand 282">
                  <a:extLst>
                    <a:ext uri="{FF2B5EF4-FFF2-40B4-BE49-F238E27FC236}">
                      <a16:creationId xmlns:a16="http://schemas.microsoft.com/office/drawing/2014/main" id="{5C9B6978-B0F2-4044-BE87-B73DE774FE9E}"/>
                    </a:ext>
                  </a:extLst>
                </p14:cNvPr>
                <p14:cNvContentPartPr/>
                <p14:nvPr/>
              </p14:nvContentPartPr>
              <p14:xfrm>
                <a:off x="4713339" y="2332988"/>
                <a:ext cx="24480" cy="6480"/>
              </p14:xfrm>
            </p:contentPart>
          </mc:Choice>
          <mc:Fallback xmlns="">
            <p:pic>
              <p:nvPicPr>
                <p:cNvPr id="283" name="Freihand 282">
                  <a:extLst>
                    <a:ext uri="{FF2B5EF4-FFF2-40B4-BE49-F238E27FC236}">
                      <a16:creationId xmlns:a16="http://schemas.microsoft.com/office/drawing/2014/main" id="{5C9B6978-B0F2-4044-BE87-B73DE774FE9E}"/>
                    </a:ext>
                  </a:extLst>
                </p:cNvPr>
                <p:cNvPicPr/>
                <p:nvPr/>
              </p:nvPicPr>
              <p:blipFill>
                <a:blip r:embed="rId392"/>
                <a:stretch>
                  <a:fillRect/>
                </a:stretch>
              </p:blipFill>
              <p:spPr>
                <a:xfrm>
                  <a:off x="4709019" y="2328668"/>
                  <a:ext cx="331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84" name="Freihand 283">
                  <a:extLst>
                    <a:ext uri="{FF2B5EF4-FFF2-40B4-BE49-F238E27FC236}">
                      <a16:creationId xmlns:a16="http://schemas.microsoft.com/office/drawing/2014/main" id="{03518F27-196C-4240-88D1-7ABFCF2644CC}"/>
                    </a:ext>
                  </a:extLst>
                </p14:cNvPr>
                <p14:cNvContentPartPr/>
                <p14:nvPr/>
              </p14:nvContentPartPr>
              <p14:xfrm>
                <a:off x="4709379" y="2323988"/>
                <a:ext cx="74160" cy="275760"/>
              </p14:xfrm>
            </p:contentPart>
          </mc:Choice>
          <mc:Fallback xmlns="">
            <p:pic>
              <p:nvPicPr>
                <p:cNvPr id="284" name="Freihand 283">
                  <a:extLst>
                    <a:ext uri="{FF2B5EF4-FFF2-40B4-BE49-F238E27FC236}">
                      <a16:creationId xmlns:a16="http://schemas.microsoft.com/office/drawing/2014/main" id="{03518F27-196C-4240-88D1-7ABFCF2644CC}"/>
                    </a:ext>
                  </a:extLst>
                </p:cNvPr>
                <p:cNvPicPr/>
                <p:nvPr/>
              </p:nvPicPr>
              <p:blipFill>
                <a:blip r:embed="rId394"/>
                <a:stretch>
                  <a:fillRect/>
                </a:stretch>
              </p:blipFill>
              <p:spPr>
                <a:xfrm>
                  <a:off x="4705059" y="2319668"/>
                  <a:ext cx="82800" cy="28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5">
            <p14:nvContentPartPr>
              <p14:cNvPr id="286" name="Freihand 285">
                <a:extLst>
                  <a:ext uri="{FF2B5EF4-FFF2-40B4-BE49-F238E27FC236}">
                    <a16:creationId xmlns:a16="http://schemas.microsoft.com/office/drawing/2014/main" id="{A54173FE-1AE4-438D-9E83-A31662A2B28C}"/>
                  </a:ext>
                </a:extLst>
              </p14:cNvPr>
              <p14:cNvContentPartPr/>
              <p14:nvPr/>
            </p14:nvContentPartPr>
            <p14:xfrm>
              <a:off x="863139" y="5614028"/>
              <a:ext cx="1015200" cy="48240"/>
            </p14:xfrm>
          </p:contentPart>
        </mc:Choice>
        <mc:Fallback xmlns="">
          <p:pic>
            <p:nvPicPr>
              <p:cNvPr id="286" name="Freihand 285">
                <a:extLst>
                  <a:ext uri="{FF2B5EF4-FFF2-40B4-BE49-F238E27FC236}">
                    <a16:creationId xmlns:a16="http://schemas.microsoft.com/office/drawing/2014/main" id="{A54173FE-1AE4-438D-9E83-A31662A2B28C}"/>
                  </a:ext>
                </a:extLst>
              </p:cNvPr>
              <p:cNvPicPr/>
              <p:nvPr/>
            </p:nvPicPr>
            <p:blipFill>
              <a:blip r:embed="rId396"/>
              <a:stretch>
                <a:fillRect/>
              </a:stretch>
            </p:blipFill>
            <p:spPr>
              <a:xfrm>
                <a:off x="858819" y="5609708"/>
                <a:ext cx="1023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87" name="Freihand 286">
                <a:extLst>
                  <a:ext uri="{FF2B5EF4-FFF2-40B4-BE49-F238E27FC236}">
                    <a16:creationId xmlns:a16="http://schemas.microsoft.com/office/drawing/2014/main" id="{394EC7A0-F53E-4C1B-A147-1041BAF4C010}"/>
                  </a:ext>
                </a:extLst>
              </p14:cNvPr>
              <p14:cNvContentPartPr/>
              <p14:nvPr/>
            </p14:nvContentPartPr>
            <p14:xfrm>
              <a:off x="7367259" y="3150188"/>
              <a:ext cx="28080" cy="196920"/>
            </p14:xfrm>
          </p:contentPart>
        </mc:Choice>
        <mc:Fallback xmlns="">
          <p:pic>
            <p:nvPicPr>
              <p:cNvPr id="287" name="Freihand 286">
                <a:extLst>
                  <a:ext uri="{FF2B5EF4-FFF2-40B4-BE49-F238E27FC236}">
                    <a16:creationId xmlns:a16="http://schemas.microsoft.com/office/drawing/2014/main" id="{394EC7A0-F53E-4C1B-A147-1041BAF4C010}"/>
                  </a:ext>
                </a:extLst>
              </p:cNvPr>
              <p:cNvPicPr/>
              <p:nvPr/>
            </p:nvPicPr>
            <p:blipFill>
              <a:blip r:embed="rId398"/>
              <a:stretch>
                <a:fillRect/>
              </a:stretch>
            </p:blipFill>
            <p:spPr>
              <a:xfrm>
                <a:off x="7362939" y="3145868"/>
                <a:ext cx="36720" cy="205560"/>
              </a:xfrm>
              <a:prstGeom prst="rect">
                <a:avLst/>
              </a:prstGeom>
            </p:spPr>
          </p:pic>
        </mc:Fallback>
      </mc:AlternateContent>
      <p:grpSp>
        <p:nvGrpSpPr>
          <p:cNvPr id="291" name="Gruppieren 290">
            <a:extLst>
              <a:ext uri="{FF2B5EF4-FFF2-40B4-BE49-F238E27FC236}">
                <a16:creationId xmlns:a16="http://schemas.microsoft.com/office/drawing/2014/main" id="{2790D029-29C9-4EFD-AB1F-DC4F5ECA7F52}"/>
              </a:ext>
            </a:extLst>
          </p:cNvPr>
          <p:cNvGrpSpPr/>
          <p:nvPr/>
        </p:nvGrpSpPr>
        <p:grpSpPr>
          <a:xfrm>
            <a:off x="7321899" y="3543308"/>
            <a:ext cx="231120" cy="267480"/>
            <a:chOff x="7321899" y="3543308"/>
            <a:chExt cx="231120" cy="267480"/>
          </a:xfrm>
        </p:grpSpPr>
        <mc:AlternateContent xmlns:mc="http://schemas.openxmlformats.org/markup-compatibility/2006" xmlns:p14="http://schemas.microsoft.com/office/powerpoint/2010/main">
          <mc:Choice Requires="p14">
            <p:contentPart p14:bwMode="auto" r:id="rId399">
              <p14:nvContentPartPr>
                <p14:cNvPr id="288" name="Freihand 287">
                  <a:extLst>
                    <a:ext uri="{FF2B5EF4-FFF2-40B4-BE49-F238E27FC236}">
                      <a16:creationId xmlns:a16="http://schemas.microsoft.com/office/drawing/2014/main" id="{CCC54FB9-BA9A-44DA-B656-9EC4213C9179}"/>
                    </a:ext>
                  </a:extLst>
                </p14:cNvPr>
                <p14:cNvContentPartPr/>
                <p14:nvPr/>
              </p14:nvContentPartPr>
              <p14:xfrm>
                <a:off x="7321899" y="3543308"/>
                <a:ext cx="93240" cy="67680"/>
              </p14:xfrm>
            </p:contentPart>
          </mc:Choice>
          <mc:Fallback xmlns="">
            <p:pic>
              <p:nvPicPr>
                <p:cNvPr id="288" name="Freihand 287">
                  <a:extLst>
                    <a:ext uri="{FF2B5EF4-FFF2-40B4-BE49-F238E27FC236}">
                      <a16:creationId xmlns:a16="http://schemas.microsoft.com/office/drawing/2014/main" id="{CCC54FB9-BA9A-44DA-B656-9EC4213C9179}"/>
                    </a:ext>
                  </a:extLst>
                </p:cNvPr>
                <p:cNvPicPr/>
                <p:nvPr/>
              </p:nvPicPr>
              <p:blipFill>
                <a:blip r:embed="rId400"/>
                <a:stretch>
                  <a:fillRect/>
                </a:stretch>
              </p:blipFill>
              <p:spPr>
                <a:xfrm>
                  <a:off x="7317579" y="3538988"/>
                  <a:ext cx="101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9" name="Freihand 288">
                  <a:extLst>
                    <a:ext uri="{FF2B5EF4-FFF2-40B4-BE49-F238E27FC236}">
                      <a16:creationId xmlns:a16="http://schemas.microsoft.com/office/drawing/2014/main" id="{CC1E63D9-C702-4C3F-8C27-CCD42DC1CF14}"/>
                    </a:ext>
                  </a:extLst>
                </p14:cNvPr>
                <p14:cNvContentPartPr/>
                <p14:nvPr/>
              </p14:nvContentPartPr>
              <p14:xfrm>
                <a:off x="7373379" y="3550148"/>
                <a:ext cx="49320" cy="180000"/>
              </p14:xfrm>
            </p:contentPart>
          </mc:Choice>
          <mc:Fallback xmlns="">
            <p:pic>
              <p:nvPicPr>
                <p:cNvPr id="289" name="Freihand 288">
                  <a:extLst>
                    <a:ext uri="{FF2B5EF4-FFF2-40B4-BE49-F238E27FC236}">
                      <a16:creationId xmlns:a16="http://schemas.microsoft.com/office/drawing/2014/main" id="{CC1E63D9-C702-4C3F-8C27-CCD42DC1CF14}"/>
                    </a:ext>
                  </a:extLst>
                </p:cNvPr>
                <p:cNvPicPr/>
                <p:nvPr/>
              </p:nvPicPr>
              <p:blipFill>
                <a:blip r:embed="rId402"/>
                <a:stretch>
                  <a:fillRect/>
                </a:stretch>
              </p:blipFill>
              <p:spPr>
                <a:xfrm>
                  <a:off x="7369059" y="3545828"/>
                  <a:ext cx="57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90" name="Freihand 289">
                  <a:extLst>
                    <a:ext uri="{FF2B5EF4-FFF2-40B4-BE49-F238E27FC236}">
                      <a16:creationId xmlns:a16="http://schemas.microsoft.com/office/drawing/2014/main" id="{898A6A98-1B68-42D7-954C-1320600954FD}"/>
                    </a:ext>
                  </a:extLst>
                </p14:cNvPr>
                <p14:cNvContentPartPr/>
                <p14:nvPr/>
              </p14:nvContentPartPr>
              <p14:xfrm>
                <a:off x="7437819" y="3671828"/>
                <a:ext cx="115200" cy="138960"/>
              </p14:xfrm>
            </p:contentPart>
          </mc:Choice>
          <mc:Fallback xmlns="">
            <p:pic>
              <p:nvPicPr>
                <p:cNvPr id="290" name="Freihand 289">
                  <a:extLst>
                    <a:ext uri="{FF2B5EF4-FFF2-40B4-BE49-F238E27FC236}">
                      <a16:creationId xmlns:a16="http://schemas.microsoft.com/office/drawing/2014/main" id="{898A6A98-1B68-42D7-954C-1320600954FD}"/>
                    </a:ext>
                  </a:extLst>
                </p:cNvPr>
                <p:cNvPicPr/>
                <p:nvPr/>
              </p:nvPicPr>
              <p:blipFill>
                <a:blip r:embed="rId404"/>
                <a:stretch>
                  <a:fillRect/>
                </a:stretch>
              </p:blipFill>
              <p:spPr>
                <a:xfrm>
                  <a:off x="7433499" y="3667508"/>
                  <a:ext cx="123840" cy="147600"/>
                </a:xfrm>
                <a:prstGeom prst="rect">
                  <a:avLst/>
                </a:prstGeom>
              </p:spPr>
            </p:pic>
          </mc:Fallback>
        </mc:AlternateContent>
      </p:grpSp>
      <p:grpSp>
        <p:nvGrpSpPr>
          <p:cNvPr id="299" name="Gruppieren 298">
            <a:extLst>
              <a:ext uri="{FF2B5EF4-FFF2-40B4-BE49-F238E27FC236}">
                <a16:creationId xmlns:a16="http://schemas.microsoft.com/office/drawing/2014/main" id="{71DCD013-27BB-467C-A2E0-F2659E4ABB57}"/>
              </a:ext>
            </a:extLst>
          </p:cNvPr>
          <p:cNvGrpSpPr/>
          <p:nvPr/>
        </p:nvGrpSpPr>
        <p:grpSpPr>
          <a:xfrm>
            <a:off x="1011459" y="1474028"/>
            <a:ext cx="1150560" cy="32760"/>
            <a:chOff x="1011459" y="1474028"/>
            <a:chExt cx="1150560" cy="32760"/>
          </a:xfrm>
        </p:grpSpPr>
        <mc:AlternateContent xmlns:mc="http://schemas.openxmlformats.org/markup-compatibility/2006" xmlns:p14="http://schemas.microsoft.com/office/powerpoint/2010/main">
          <mc:Choice Requires="p14">
            <p:contentPart p14:bwMode="auto" r:id="rId405">
              <p14:nvContentPartPr>
                <p14:cNvPr id="293" name="Freihand 292">
                  <a:extLst>
                    <a:ext uri="{FF2B5EF4-FFF2-40B4-BE49-F238E27FC236}">
                      <a16:creationId xmlns:a16="http://schemas.microsoft.com/office/drawing/2014/main" id="{ACB40CFE-4B35-4296-AF67-E483FA174C46}"/>
                    </a:ext>
                  </a:extLst>
                </p14:cNvPr>
                <p14:cNvContentPartPr/>
                <p14:nvPr/>
              </p14:nvContentPartPr>
              <p14:xfrm>
                <a:off x="1011459" y="1474028"/>
                <a:ext cx="270000" cy="13680"/>
              </p14:xfrm>
            </p:contentPart>
          </mc:Choice>
          <mc:Fallback xmlns="">
            <p:pic>
              <p:nvPicPr>
                <p:cNvPr id="293" name="Freihand 292">
                  <a:extLst>
                    <a:ext uri="{FF2B5EF4-FFF2-40B4-BE49-F238E27FC236}">
                      <a16:creationId xmlns:a16="http://schemas.microsoft.com/office/drawing/2014/main" id="{ACB40CFE-4B35-4296-AF67-E483FA174C46}"/>
                    </a:ext>
                  </a:extLst>
                </p:cNvPr>
                <p:cNvPicPr/>
                <p:nvPr/>
              </p:nvPicPr>
              <p:blipFill>
                <a:blip r:embed="rId406"/>
                <a:stretch>
                  <a:fillRect/>
                </a:stretch>
              </p:blipFill>
              <p:spPr>
                <a:xfrm>
                  <a:off x="1007139" y="1469708"/>
                  <a:ext cx="278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94" name="Freihand 293">
                  <a:extLst>
                    <a:ext uri="{FF2B5EF4-FFF2-40B4-BE49-F238E27FC236}">
                      <a16:creationId xmlns:a16="http://schemas.microsoft.com/office/drawing/2014/main" id="{15E44321-3DD3-40E2-B01D-6E2E69706B67}"/>
                    </a:ext>
                  </a:extLst>
                </p14:cNvPr>
                <p14:cNvContentPartPr/>
                <p14:nvPr/>
              </p14:nvContentPartPr>
              <p14:xfrm>
                <a:off x="1499619" y="1481588"/>
                <a:ext cx="662400" cy="25200"/>
              </p14:xfrm>
            </p:contentPart>
          </mc:Choice>
          <mc:Fallback xmlns="">
            <p:pic>
              <p:nvPicPr>
                <p:cNvPr id="294" name="Freihand 293">
                  <a:extLst>
                    <a:ext uri="{FF2B5EF4-FFF2-40B4-BE49-F238E27FC236}">
                      <a16:creationId xmlns:a16="http://schemas.microsoft.com/office/drawing/2014/main" id="{15E44321-3DD3-40E2-B01D-6E2E69706B67}"/>
                    </a:ext>
                  </a:extLst>
                </p:cNvPr>
                <p:cNvPicPr/>
                <p:nvPr/>
              </p:nvPicPr>
              <p:blipFill>
                <a:blip r:embed="rId408"/>
                <a:stretch>
                  <a:fillRect/>
                </a:stretch>
              </p:blipFill>
              <p:spPr>
                <a:xfrm>
                  <a:off x="1495299" y="1477268"/>
                  <a:ext cx="671040" cy="33840"/>
                </a:xfrm>
                <a:prstGeom prst="rect">
                  <a:avLst/>
                </a:prstGeom>
              </p:spPr>
            </p:pic>
          </mc:Fallback>
        </mc:AlternateContent>
      </p:grpSp>
      <p:grpSp>
        <p:nvGrpSpPr>
          <p:cNvPr id="298" name="Gruppieren 297">
            <a:extLst>
              <a:ext uri="{FF2B5EF4-FFF2-40B4-BE49-F238E27FC236}">
                <a16:creationId xmlns:a16="http://schemas.microsoft.com/office/drawing/2014/main" id="{0AB25881-850F-42A4-83CD-FC441244F0FB}"/>
              </a:ext>
            </a:extLst>
          </p:cNvPr>
          <p:cNvGrpSpPr/>
          <p:nvPr/>
        </p:nvGrpSpPr>
        <p:grpSpPr>
          <a:xfrm>
            <a:off x="90219" y="1325348"/>
            <a:ext cx="678240" cy="294840"/>
            <a:chOff x="90219" y="1325348"/>
            <a:chExt cx="678240" cy="294840"/>
          </a:xfrm>
        </p:grpSpPr>
        <mc:AlternateContent xmlns:mc="http://schemas.openxmlformats.org/markup-compatibility/2006" xmlns:p14="http://schemas.microsoft.com/office/powerpoint/2010/main">
          <mc:Choice Requires="p14">
            <p:contentPart p14:bwMode="auto" r:id="rId409">
              <p14:nvContentPartPr>
                <p14:cNvPr id="292" name="Freihand 291">
                  <a:extLst>
                    <a:ext uri="{FF2B5EF4-FFF2-40B4-BE49-F238E27FC236}">
                      <a16:creationId xmlns:a16="http://schemas.microsoft.com/office/drawing/2014/main" id="{B2A07BAD-3B94-4962-BA48-0CB75854513F}"/>
                    </a:ext>
                  </a:extLst>
                </p14:cNvPr>
                <p14:cNvContentPartPr/>
                <p14:nvPr/>
              </p14:nvContentPartPr>
              <p14:xfrm>
                <a:off x="383259" y="1470068"/>
                <a:ext cx="385200" cy="14760"/>
              </p14:xfrm>
            </p:contentPart>
          </mc:Choice>
          <mc:Fallback xmlns="">
            <p:pic>
              <p:nvPicPr>
                <p:cNvPr id="292" name="Freihand 291">
                  <a:extLst>
                    <a:ext uri="{FF2B5EF4-FFF2-40B4-BE49-F238E27FC236}">
                      <a16:creationId xmlns:a16="http://schemas.microsoft.com/office/drawing/2014/main" id="{B2A07BAD-3B94-4962-BA48-0CB75854513F}"/>
                    </a:ext>
                  </a:extLst>
                </p:cNvPr>
                <p:cNvPicPr/>
                <p:nvPr/>
              </p:nvPicPr>
              <p:blipFill>
                <a:blip r:embed="rId410"/>
                <a:stretch>
                  <a:fillRect/>
                </a:stretch>
              </p:blipFill>
              <p:spPr>
                <a:xfrm>
                  <a:off x="378939" y="1465748"/>
                  <a:ext cx="393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95" name="Freihand 294">
                  <a:extLst>
                    <a:ext uri="{FF2B5EF4-FFF2-40B4-BE49-F238E27FC236}">
                      <a16:creationId xmlns:a16="http://schemas.microsoft.com/office/drawing/2014/main" id="{B357B741-2647-4161-8C43-8BBC8E1466DB}"/>
                    </a:ext>
                  </a:extLst>
                </p14:cNvPr>
                <p14:cNvContentPartPr/>
                <p14:nvPr/>
              </p14:nvContentPartPr>
              <p14:xfrm>
                <a:off x="90939" y="1401668"/>
                <a:ext cx="64080" cy="120240"/>
              </p14:xfrm>
            </p:contentPart>
          </mc:Choice>
          <mc:Fallback xmlns="">
            <p:pic>
              <p:nvPicPr>
                <p:cNvPr id="295" name="Freihand 294">
                  <a:extLst>
                    <a:ext uri="{FF2B5EF4-FFF2-40B4-BE49-F238E27FC236}">
                      <a16:creationId xmlns:a16="http://schemas.microsoft.com/office/drawing/2014/main" id="{B357B741-2647-4161-8C43-8BBC8E1466DB}"/>
                    </a:ext>
                  </a:extLst>
                </p:cNvPr>
                <p:cNvPicPr/>
                <p:nvPr/>
              </p:nvPicPr>
              <p:blipFill>
                <a:blip r:embed="rId412"/>
                <a:stretch>
                  <a:fillRect/>
                </a:stretch>
              </p:blipFill>
              <p:spPr>
                <a:xfrm>
                  <a:off x="86619" y="1397348"/>
                  <a:ext cx="72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6" name="Freihand 295">
                  <a:extLst>
                    <a:ext uri="{FF2B5EF4-FFF2-40B4-BE49-F238E27FC236}">
                      <a16:creationId xmlns:a16="http://schemas.microsoft.com/office/drawing/2014/main" id="{8BEAA564-7892-450E-A31D-F2FCC753E22F}"/>
                    </a:ext>
                  </a:extLst>
                </p14:cNvPr>
                <p14:cNvContentPartPr/>
                <p14:nvPr/>
              </p14:nvContentPartPr>
              <p14:xfrm>
                <a:off x="90219" y="1325348"/>
                <a:ext cx="69120" cy="23760"/>
              </p14:xfrm>
            </p:contentPart>
          </mc:Choice>
          <mc:Fallback xmlns="">
            <p:pic>
              <p:nvPicPr>
                <p:cNvPr id="296" name="Freihand 295">
                  <a:extLst>
                    <a:ext uri="{FF2B5EF4-FFF2-40B4-BE49-F238E27FC236}">
                      <a16:creationId xmlns:a16="http://schemas.microsoft.com/office/drawing/2014/main" id="{8BEAA564-7892-450E-A31D-F2FCC753E22F}"/>
                    </a:ext>
                  </a:extLst>
                </p:cNvPr>
                <p:cNvPicPr/>
                <p:nvPr/>
              </p:nvPicPr>
              <p:blipFill>
                <a:blip r:embed="rId414"/>
                <a:stretch>
                  <a:fillRect/>
                </a:stretch>
              </p:blipFill>
              <p:spPr>
                <a:xfrm>
                  <a:off x="85899" y="1321028"/>
                  <a:ext cx="7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7" name="Freihand 296">
                  <a:extLst>
                    <a:ext uri="{FF2B5EF4-FFF2-40B4-BE49-F238E27FC236}">
                      <a16:creationId xmlns:a16="http://schemas.microsoft.com/office/drawing/2014/main" id="{64AC9833-68CA-4BE1-95F0-BB352977A4BA}"/>
                    </a:ext>
                  </a:extLst>
                </p14:cNvPr>
                <p14:cNvContentPartPr/>
                <p14:nvPr/>
              </p14:nvContentPartPr>
              <p14:xfrm>
                <a:off x="187059" y="1486988"/>
                <a:ext cx="93240" cy="133200"/>
              </p14:xfrm>
            </p:contentPart>
          </mc:Choice>
          <mc:Fallback xmlns="">
            <p:pic>
              <p:nvPicPr>
                <p:cNvPr id="297" name="Freihand 296">
                  <a:extLst>
                    <a:ext uri="{FF2B5EF4-FFF2-40B4-BE49-F238E27FC236}">
                      <a16:creationId xmlns:a16="http://schemas.microsoft.com/office/drawing/2014/main" id="{64AC9833-68CA-4BE1-95F0-BB352977A4BA}"/>
                    </a:ext>
                  </a:extLst>
                </p:cNvPr>
                <p:cNvPicPr/>
                <p:nvPr/>
              </p:nvPicPr>
              <p:blipFill>
                <a:blip r:embed="rId416"/>
                <a:stretch>
                  <a:fillRect/>
                </a:stretch>
              </p:blipFill>
              <p:spPr>
                <a:xfrm>
                  <a:off x="182739" y="1482668"/>
                  <a:ext cx="101880" cy="14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7">
            <p14:nvContentPartPr>
              <p14:cNvPr id="300" name="Freihand 299">
                <a:extLst>
                  <a:ext uri="{FF2B5EF4-FFF2-40B4-BE49-F238E27FC236}">
                    <a16:creationId xmlns:a16="http://schemas.microsoft.com/office/drawing/2014/main" id="{E65DF355-4A9B-424F-82F9-B9EC1864BB69}"/>
                  </a:ext>
                </a:extLst>
              </p14:cNvPr>
              <p14:cNvContentPartPr/>
              <p14:nvPr/>
            </p14:nvContentPartPr>
            <p14:xfrm>
              <a:off x="2213859" y="1518668"/>
              <a:ext cx="306720" cy="11880"/>
            </p14:xfrm>
          </p:contentPart>
        </mc:Choice>
        <mc:Fallback xmlns="">
          <p:pic>
            <p:nvPicPr>
              <p:cNvPr id="300" name="Freihand 299">
                <a:extLst>
                  <a:ext uri="{FF2B5EF4-FFF2-40B4-BE49-F238E27FC236}">
                    <a16:creationId xmlns:a16="http://schemas.microsoft.com/office/drawing/2014/main" id="{E65DF355-4A9B-424F-82F9-B9EC1864BB69}"/>
                  </a:ext>
                </a:extLst>
              </p:cNvPr>
              <p:cNvPicPr/>
              <p:nvPr/>
            </p:nvPicPr>
            <p:blipFill>
              <a:blip r:embed="rId418"/>
              <a:stretch>
                <a:fillRect/>
              </a:stretch>
            </p:blipFill>
            <p:spPr>
              <a:xfrm>
                <a:off x="2209539" y="1514348"/>
                <a:ext cx="315360" cy="20520"/>
              </a:xfrm>
              <a:prstGeom prst="rect">
                <a:avLst/>
              </a:prstGeom>
            </p:spPr>
          </p:pic>
        </mc:Fallback>
      </mc:AlternateContent>
      <p:grpSp>
        <p:nvGrpSpPr>
          <p:cNvPr id="305" name="Gruppieren 304">
            <a:extLst>
              <a:ext uri="{FF2B5EF4-FFF2-40B4-BE49-F238E27FC236}">
                <a16:creationId xmlns:a16="http://schemas.microsoft.com/office/drawing/2014/main" id="{5D85F585-8F4E-4F47-9DEF-D095949C03CC}"/>
              </a:ext>
            </a:extLst>
          </p:cNvPr>
          <p:cNvGrpSpPr/>
          <p:nvPr/>
        </p:nvGrpSpPr>
        <p:grpSpPr>
          <a:xfrm>
            <a:off x="2792379" y="1473308"/>
            <a:ext cx="1971000" cy="50400"/>
            <a:chOff x="2792379" y="1473308"/>
            <a:chExt cx="1971000" cy="50400"/>
          </a:xfrm>
        </p:grpSpPr>
        <mc:AlternateContent xmlns:mc="http://schemas.openxmlformats.org/markup-compatibility/2006" xmlns:p14="http://schemas.microsoft.com/office/powerpoint/2010/main">
          <mc:Choice Requires="p14">
            <p:contentPart p14:bwMode="auto" r:id="rId419">
              <p14:nvContentPartPr>
                <p14:cNvPr id="301" name="Freihand 300">
                  <a:extLst>
                    <a:ext uri="{FF2B5EF4-FFF2-40B4-BE49-F238E27FC236}">
                      <a16:creationId xmlns:a16="http://schemas.microsoft.com/office/drawing/2014/main" id="{FA48352A-476E-4BAC-9541-7767F7F49AF5}"/>
                    </a:ext>
                  </a:extLst>
                </p14:cNvPr>
                <p14:cNvContentPartPr/>
                <p14:nvPr/>
              </p14:nvContentPartPr>
              <p14:xfrm>
                <a:off x="2792379" y="1487348"/>
                <a:ext cx="1255680" cy="36360"/>
              </p14:xfrm>
            </p:contentPart>
          </mc:Choice>
          <mc:Fallback xmlns="">
            <p:pic>
              <p:nvPicPr>
                <p:cNvPr id="301" name="Freihand 300">
                  <a:extLst>
                    <a:ext uri="{FF2B5EF4-FFF2-40B4-BE49-F238E27FC236}">
                      <a16:creationId xmlns:a16="http://schemas.microsoft.com/office/drawing/2014/main" id="{FA48352A-476E-4BAC-9541-7767F7F49AF5}"/>
                    </a:ext>
                  </a:extLst>
                </p:cNvPr>
                <p:cNvPicPr/>
                <p:nvPr/>
              </p:nvPicPr>
              <p:blipFill>
                <a:blip r:embed="rId420"/>
                <a:stretch>
                  <a:fillRect/>
                </a:stretch>
              </p:blipFill>
              <p:spPr>
                <a:xfrm>
                  <a:off x="2788059" y="1483028"/>
                  <a:ext cx="1264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02" name="Freihand 301">
                  <a:extLst>
                    <a:ext uri="{FF2B5EF4-FFF2-40B4-BE49-F238E27FC236}">
                      <a16:creationId xmlns:a16="http://schemas.microsoft.com/office/drawing/2014/main" id="{A133C7E2-4DFC-4B84-93BC-54C4BAEE08AD}"/>
                    </a:ext>
                  </a:extLst>
                </p14:cNvPr>
                <p14:cNvContentPartPr/>
                <p14:nvPr/>
              </p14:nvContentPartPr>
              <p14:xfrm>
                <a:off x="4234899" y="1486988"/>
                <a:ext cx="184320" cy="360"/>
              </p14:xfrm>
            </p:contentPart>
          </mc:Choice>
          <mc:Fallback xmlns="">
            <p:pic>
              <p:nvPicPr>
                <p:cNvPr id="302" name="Freihand 301">
                  <a:extLst>
                    <a:ext uri="{FF2B5EF4-FFF2-40B4-BE49-F238E27FC236}">
                      <a16:creationId xmlns:a16="http://schemas.microsoft.com/office/drawing/2014/main" id="{A133C7E2-4DFC-4B84-93BC-54C4BAEE08AD}"/>
                    </a:ext>
                  </a:extLst>
                </p:cNvPr>
                <p:cNvPicPr/>
                <p:nvPr/>
              </p:nvPicPr>
              <p:blipFill>
                <a:blip r:embed="rId422"/>
                <a:stretch>
                  <a:fillRect/>
                </a:stretch>
              </p:blipFill>
              <p:spPr>
                <a:xfrm>
                  <a:off x="4230579" y="1482668"/>
                  <a:ext cx="192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03" name="Freihand 302">
                  <a:extLst>
                    <a:ext uri="{FF2B5EF4-FFF2-40B4-BE49-F238E27FC236}">
                      <a16:creationId xmlns:a16="http://schemas.microsoft.com/office/drawing/2014/main" id="{827D2343-8734-429C-A6B1-40E91CF6EEED}"/>
                    </a:ext>
                  </a:extLst>
                </p14:cNvPr>
                <p14:cNvContentPartPr/>
                <p14:nvPr/>
              </p14:nvContentPartPr>
              <p14:xfrm>
                <a:off x="4508139" y="1473308"/>
                <a:ext cx="255240" cy="11520"/>
              </p14:xfrm>
            </p:contentPart>
          </mc:Choice>
          <mc:Fallback xmlns="">
            <p:pic>
              <p:nvPicPr>
                <p:cNvPr id="303" name="Freihand 302">
                  <a:extLst>
                    <a:ext uri="{FF2B5EF4-FFF2-40B4-BE49-F238E27FC236}">
                      <a16:creationId xmlns:a16="http://schemas.microsoft.com/office/drawing/2014/main" id="{827D2343-8734-429C-A6B1-40E91CF6EEED}"/>
                    </a:ext>
                  </a:extLst>
                </p:cNvPr>
                <p:cNvPicPr/>
                <p:nvPr/>
              </p:nvPicPr>
              <p:blipFill>
                <a:blip r:embed="rId424"/>
                <a:stretch>
                  <a:fillRect/>
                </a:stretch>
              </p:blipFill>
              <p:spPr>
                <a:xfrm>
                  <a:off x="4503819" y="1468988"/>
                  <a:ext cx="26388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5">
            <p14:nvContentPartPr>
              <p14:cNvPr id="306" name="Freihand 305">
                <a:extLst>
                  <a:ext uri="{FF2B5EF4-FFF2-40B4-BE49-F238E27FC236}">
                    <a16:creationId xmlns:a16="http://schemas.microsoft.com/office/drawing/2014/main" id="{A55F46E7-C2BB-4C32-8A3A-1A380923EE4E}"/>
                  </a:ext>
                </a:extLst>
              </p14:cNvPr>
              <p14:cNvContentPartPr/>
              <p14:nvPr/>
            </p14:nvContentPartPr>
            <p14:xfrm>
              <a:off x="7180059" y="1542068"/>
              <a:ext cx="46800" cy="58320"/>
            </p14:xfrm>
          </p:contentPart>
        </mc:Choice>
        <mc:Fallback xmlns="">
          <p:pic>
            <p:nvPicPr>
              <p:cNvPr id="306" name="Freihand 305">
                <a:extLst>
                  <a:ext uri="{FF2B5EF4-FFF2-40B4-BE49-F238E27FC236}">
                    <a16:creationId xmlns:a16="http://schemas.microsoft.com/office/drawing/2014/main" id="{A55F46E7-C2BB-4C32-8A3A-1A380923EE4E}"/>
                  </a:ext>
                </a:extLst>
              </p:cNvPr>
              <p:cNvPicPr/>
              <p:nvPr/>
            </p:nvPicPr>
            <p:blipFill>
              <a:blip r:embed="rId426"/>
              <a:stretch>
                <a:fillRect/>
              </a:stretch>
            </p:blipFill>
            <p:spPr>
              <a:xfrm>
                <a:off x="7175739" y="1537748"/>
                <a:ext cx="55440" cy="66960"/>
              </a:xfrm>
              <a:prstGeom prst="rect">
                <a:avLst/>
              </a:prstGeom>
            </p:spPr>
          </p:pic>
        </mc:Fallback>
      </mc:AlternateContent>
      <p:grpSp>
        <p:nvGrpSpPr>
          <p:cNvPr id="317" name="Gruppieren 316">
            <a:extLst>
              <a:ext uri="{FF2B5EF4-FFF2-40B4-BE49-F238E27FC236}">
                <a16:creationId xmlns:a16="http://schemas.microsoft.com/office/drawing/2014/main" id="{ADFCFFE2-A974-4C99-A5BD-7D5F806E273A}"/>
              </a:ext>
            </a:extLst>
          </p:cNvPr>
          <p:cNvGrpSpPr/>
          <p:nvPr/>
        </p:nvGrpSpPr>
        <p:grpSpPr>
          <a:xfrm>
            <a:off x="332499" y="5835068"/>
            <a:ext cx="355320" cy="222840"/>
            <a:chOff x="332499" y="5835068"/>
            <a:chExt cx="355320" cy="222840"/>
          </a:xfrm>
        </p:grpSpPr>
        <mc:AlternateContent xmlns:mc="http://schemas.openxmlformats.org/markup-compatibility/2006" xmlns:p14="http://schemas.microsoft.com/office/powerpoint/2010/main">
          <mc:Choice Requires="p14">
            <p:contentPart p14:bwMode="auto" r:id="rId427">
              <p14:nvContentPartPr>
                <p14:cNvPr id="307" name="Freihand 306">
                  <a:extLst>
                    <a:ext uri="{FF2B5EF4-FFF2-40B4-BE49-F238E27FC236}">
                      <a16:creationId xmlns:a16="http://schemas.microsoft.com/office/drawing/2014/main" id="{5EE4AE43-9B42-42EE-84F5-538C21AA8C27}"/>
                    </a:ext>
                  </a:extLst>
                </p14:cNvPr>
                <p14:cNvContentPartPr/>
                <p14:nvPr/>
              </p14:nvContentPartPr>
              <p14:xfrm>
                <a:off x="332499" y="5856668"/>
                <a:ext cx="164160" cy="201240"/>
              </p14:xfrm>
            </p:contentPart>
          </mc:Choice>
          <mc:Fallback xmlns="">
            <p:pic>
              <p:nvPicPr>
                <p:cNvPr id="307" name="Freihand 306">
                  <a:extLst>
                    <a:ext uri="{FF2B5EF4-FFF2-40B4-BE49-F238E27FC236}">
                      <a16:creationId xmlns:a16="http://schemas.microsoft.com/office/drawing/2014/main" id="{5EE4AE43-9B42-42EE-84F5-538C21AA8C27}"/>
                    </a:ext>
                  </a:extLst>
                </p:cNvPr>
                <p:cNvPicPr/>
                <p:nvPr/>
              </p:nvPicPr>
              <p:blipFill>
                <a:blip r:embed="rId428"/>
                <a:stretch>
                  <a:fillRect/>
                </a:stretch>
              </p:blipFill>
              <p:spPr>
                <a:xfrm>
                  <a:off x="328179" y="5852348"/>
                  <a:ext cx="172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08" name="Freihand 307">
                  <a:extLst>
                    <a:ext uri="{FF2B5EF4-FFF2-40B4-BE49-F238E27FC236}">
                      <a16:creationId xmlns:a16="http://schemas.microsoft.com/office/drawing/2014/main" id="{30F8CA11-7F10-45DF-8CF5-805FA14E26B1}"/>
                    </a:ext>
                  </a:extLst>
                </p14:cNvPr>
                <p14:cNvContentPartPr/>
                <p14:nvPr/>
              </p14:nvContentPartPr>
              <p14:xfrm>
                <a:off x="503859" y="5880428"/>
                <a:ext cx="183960" cy="125280"/>
              </p14:xfrm>
            </p:contentPart>
          </mc:Choice>
          <mc:Fallback xmlns="">
            <p:pic>
              <p:nvPicPr>
                <p:cNvPr id="308" name="Freihand 307">
                  <a:extLst>
                    <a:ext uri="{FF2B5EF4-FFF2-40B4-BE49-F238E27FC236}">
                      <a16:creationId xmlns:a16="http://schemas.microsoft.com/office/drawing/2014/main" id="{30F8CA11-7F10-45DF-8CF5-805FA14E26B1}"/>
                    </a:ext>
                  </a:extLst>
                </p:cNvPr>
                <p:cNvPicPr/>
                <p:nvPr/>
              </p:nvPicPr>
              <p:blipFill>
                <a:blip r:embed="rId430"/>
                <a:stretch>
                  <a:fillRect/>
                </a:stretch>
              </p:blipFill>
              <p:spPr>
                <a:xfrm>
                  <a:off x="499539" y="5876108"/>
                  <a:ext cx="192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09" name="Freihand 308">
                  <a:extLst>
                    <a:ext uri="{FF2B5EF4-FFF2-40B4-BE49-F238E27FC236}">
                      <a16:creationId xmlns:a16="http://schemas.microsoft.com/office/drawing/2014/main" id="{4A0A00F2-DB9F-462A-A809-8D9F703A8BA0}"/>
                    </a:ext>
                  </a:extLst>
                </p14:cNvPr>
                <p14:cNvContentPartPr/>
                <p14:nvPr/>
              </p14:nvContentPartPr>
              <p14:xfrm>
                <a:off x="678819" y="5835068"/>
                <a:ext cx="360" cy="360"/>
              </p14:xfrm>
            </p:contentPart>
          </mc:Choice>
          <mc:Fallback xmlns="">
            <p:pic>
              <p:nvPicPr>
                <p:cNvPr id="309" name="Freihand 308">
                  <a:extLst>
                    <a:ext uri="{FF2B5EF4-FFF2-40B4-BE49-F238E27FC236}">
                      <a16:creationId xmlns:a16="http://schemas.microsoft.com/office/drawing/2014/main" id="{4A0A00F2-DB9F-462A-A809-8D9F703A8BA0}"/>
                    </a:ext>
                  </a:extLst>
                </p:cNvPr>
                <p:cNvPicPr/>
                <p:nvPr/>
              </p:nvPicPr>
              <p:blipFill>
                <a:blip r:embed="rId432"/>
                <a:stretch>
                  <a:fillRect/>
                </a:stretch>
              </p:blipFill>
              <p:spPr>
                <a:xfrm>
                  <a:off x="674499" y="5830748"/>
                  <a:ext cx="9000" cy="9000"/>
                </a:xfrm>
                <a:prstGeom prst="rect">
                  <a:avLst/>
                </a:prstGeom>
              </p:spPr>
            </p:pic>
          </mc:Fallback>
        </mc:AlternateContent>
      </p:grpSp>
      <p:grpSp>
        <p:nvGrpSpPr>
          <p:cNvPr id="316" name="Gruppieren 315">
            <a:extLst>
              <a:ext uri="{FF2B5EF4-FFF2-40B4-BE49-F238E27FC236}">
                <a16:creationId xmlns:a16="http://schemas.microsoft.com/office/drawing/2014/main" id="{AB69F58E-5F3E-4606-B998-F7FB16957265}"/>
              </a:ext>
            </a:extLst>
          </p:cNvPr>
          <p:cNvGrpSpPr/>
          <p:nvPr/>
        </p:nvGrpSpPr>
        <p:grpSpPr>
          <a:xfrm>
            <a:off x="901659" y="5871068"/>
            <a:ext cx="1002600" cy="347760"/>
            <a:chOff x="901659" y="5871068"/>
            <a:chExt cx="1002600" cy="347760"/>
          </a:xfrm>
        </p:grpSpPr>
        <mc:AlternateContent xmlns:mc="http://schemas.openxmlformats.org/markup-compatibility/2006" xmlns:p14="http://schemas.microsoft.com/office/powerpoint/2010/main">
          <mc:Choice Requires="p14">
            <p:contentPart p14:bwMode="auto" r:id="rId433">
              <p14:nvContentPartPr>
                <p14:cNvPr id="310" name="Freihand 309">
                  <a:extLst>
                    <a:ext uri="{FF2B5EF4-FFF2-40B4-BE49-F238E27FC236}">
                      <a16:creationId xmlns:a16="http://schemas.microsoft.com/office/drawing/2014/main" id="{8F5109BF-01F2-45A3-817B-0A4A888DE8F1}"/>
                    </a:ext>
                  </a:extLst>
                </p14:cNvPr>
                <p14:cNvContentPartPr/>
                <p14:nvPr/>
              </p14:nvContentPartPr>
              <p14:xfrm>
                <a:off x="901659" y="5893028"/>
                <a:ext cx="115560" cy="172080"/>
              </p14:xfrm>
            </p:contentPart>
          </mc:Choice>
          <mc:Fallback xmlns="">
            <p:pic>
              <p:nvPicPr>
                <p:cNvPr id="310" name="Freihand 309">
                  <a:extLst>
                    <a:ext uri="{FF2B5EF4-FFF2-40B4-BE49-F238E27FC236}">
                      <a16:creationId xmlns:a16="http://schemas.microsoft.com/office/drawing/2014/main" id="{8F5109BF-01F2-45A3-817B-0A4A888DE8F1}"/>
                    </a:ext>
                  </a:extLst>
                </p:cNvPr>
                <p:cNvPicPr/>
                <p:nvPr/>
              </p:nvPicPr>
              <p:blipFill>
                <a:blip r:embed="rId434"/>
                <a:stretch>
                  <a:fillRect/>
                </a:stretch>
              </p:blipFill>
              <p:spPr>
                <a:xfrm>
                  <a:off x="897339" y="5888708"/>
                  <a:ext cx="124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11" name="Freihand 310">
                  <a:extLst>
                    <a:ext uri="{FF2B5EF4-FFF2-40B4-BE49-F238E27FC236}">
                      <a16:creationId xmlns:a16="http://schemas.microsoft.com/office/drawing/2014/main" id="{7B17CFE5-13CF-4117-973F-9F77AFBC2DD4}"/>
                    </a:ext>
                  </a:extLst>
                </p14:cNvPr>
                <p14:cNvContentPartPr/>
                <p14:nvPr/>
              </p14:nvContentPartPr>
              <p14:xfrm>
                <a:off x="1032339" y="5959628"/>
                <a:ext cx="119160" cy="169560"/>
              </p14:xfrm>
            </p:contentPart>
          </mc:Choice>
          <mc:Fallback xmlns="">
            <p:pic>
              <p:nvPicPr>
                <p:cNvPr id="311" name="Freihand 310">
                  <a:extLst>
                    <a:ext uri="{FF2B5EF4-FFF2-40B4-BE49-F238E27FC236}">
                      <a16:creationId xmlns:a16="http://schemas.microsoft.com/office/drawing/2014/main" id="{7B17CFE5-13CF-4117-973F-9F77AFBC2DD4}"/>
                    </a:ext>
                  </a:extLst>
                </p:cNvPr>
                <p:cNvPicPr/>
                <p:nvPr/>
              </p:nvPicPr>
              <p:blipFill>
                <a:blip r:embed="rId436"/>
                <a:stretch>
                  <a:fillRect/>
                </a:stretch>
              </p:blipFill>
              <p:spPr>
                <a:xfrm>
                  <a:off x="1028019" y="5955308"/>
                  <a:ext cx="127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12" name="Freihand 311">
                  <a:extLst>
                    <a:ext uri="{FF2B5EF4-FFF2-40B4-BE49-F238E27FC236}">
                      <a16:creationId xmlns:a16="http://schemas.microsoft.com/office/drawing/2014/main" id="{27081971-6386-46DF-A147-0F905E4DB2D9}"/>
                    </a:ext>
                  </a:extLst>
                </p14:cNvPr>
                <p14:cNvContentPartPr/>
                <p14:nvPr/>
              </p14:nvContentPartPr>
              <p14:xfrm>
                <a:off x="1283259" y="5871788"/>
                <a:ext cx="173520" cy="144000"/>
              </p14:xfrm>
            </p:contentPart>
          </mc:Choice>
          <mc:Fallback xmlns="">
            <p:pic>
              <p:nvPicPr>
                <p:cNvPr id="312" name="Freihand 311">
                  <a:extLst>
                    <a:ext uri="{FF2B5EF4-FFF2-40B4-BE49-F238E27FC236}">
                      <a16:creationId xmlns:a16="http://schemas.microsoft.com/office/drawing/2014/main" id="{27081971-6386-46DF-A147-0F905E4DB2D9}"/>
                    </a:ext>
                  </a:extLst>
                </p:cNvPr>
                <p:cNvPicPr/>
                <p:nvPr/>
              </p:nvPicPr>
              <p:blipFill>
                <a:blip r:embed="rId438"/>
                <a:stretch>
                  <a:fillRect/>
                </a:stretch>
              </p:blipFill>
              <p:spPr>
                <a:xfrm>
                  <a:off x="1278939" y="5867468"/>
                  <a:ext cx="182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13" name="Freihand 312">
                  <a:extLst>
                    <a:ext uri="{FF2B5EF4-FFF2-40B4-BE49-F238E27FC236}">
                      <a16:creationId xmlns:a16="http://schemas.microsoft.com/office/drawing/2014/main" id="{230BC2B0-A2FA-4DD1-98DC-1E89F6984B2A}"/>
                    </a:ext>
                  </a:extLst>
                </p14:cNvPr>
                <p14:cNvContentPartPr/>
                <p14:nvPr/>
              </p14:nvContentPartPr>
              <p14:xfrm>
                <a:off x="1567659" y="5911388"/>
                <a:ext cx="151200" cy="57600"/>
              </p14:xfrm>
            </p:contentPart>
          </mc:Choice>
          <mc:Fallback xmlns="">
            <p:pic>
              <p:nvPicPr>
                <p:cNvPr id="313" name="Freihand 312">
                  <a:extLst>
                    <a:ext uri="{FF2B5EF4-FFF2-40B4-BE49-F238E27FC236}">
                      <a16:creationId xmlns:a16="http://schemas.microsoft.com/office/drawing/2014/main" id="{230BC2B0-A2FA-4DD1-98DC-1E89F6984B2A}"/>
                    </a:ext>
                  </a:extLst>
                </p:cNvPr>
                <p:cNvPicPr/>
                <p:nvPr/>
              </p:nvPicPr>
              <p:blipFill>
                <a:blip r:embed="rId440"/>
                <a:stretch>
                  <a:fillRect/>
                </a:stretch>
              </p:blipFill>
              <p:spPr>
                <a:xfrm>
                  <a:off x="1563339" y="5907068"/>
                  <a:ext cx="159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14" name="Freihand 313">
                  <a:extLst>
                    <a:ext uri="{FF2B5EF4-FFF2-40B4-BE49-F238E27FC236}">
                      <a16:creationId xmlns:a16="http://schemas.microsoft.com/office/drawing/2014/main" id="{24FA9BDC-FCD9-47E7-A57D-77A9ACFDF78D}"/>
                    </a:ext>
                  </a:extLst>
                </p14:cNvPr>
                <p14:cNvContentPartPr/>
                <p14:nvPr/>
              </p14:nvContentPartPr>
              <p14:xfrm>
                <a:off x="1660899" y="5871068"/>
                <a:ext cx="101160" cy="234000"/>
              </p14:xfrm>
            </p:contentPart>
          </mc:Choice>
          <mc:Fallback xmlns="">
            <p:pic>
              <p:nvPicPr>
                <p:cNvPr id="314" name="Freihand 313">
                  <a:extLst>
                    <a:ext uri="{FF2B5EF4-FFF2-40B4-BE49-F238E27FC236}">
                      <a16:creationId xmlns:a16="http://schemas.microsoft.com/office/drawing/2014/main" id="{24FA9BDC-FCD9-47E7-A57D-77A9ACFDF78D}"/>
                    </a:ext>
                  </a:extLst>
                </p:cNvPr>
                <p:cNvPicPr/>
                <p:nvPr/>
              </p:nvPicPr>
              <p:blipFill>
                <a:blip r:embed="rId442"/>
                <a:stretch>
                  <a:fillRect/>
                </a:stretch>
              </p:blipFill>
              <p:spPr>
                <a:xfrm>
                  <a:off x="1656579" y="5866748"/>
                  <a:ext cx="1098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15" name="Freihand 314">
                  <a:extLst>
                    <a:ext uri="{FF2B5EF4-FFF2-40B4-BE49-F238E27FC236}">
                      <a16:creationId xmlns:a16="http://schemas.microsoft.com/office/drawing/2014/main" id="{B90459F9-75E3-46C2-A29C-88ED73AC16EF}"/>
                    </a:ext>
                  </a:extLst>
                </p14:cNvPr>
                <p14:cNvContentPartPr/>
                <p14:nvPr/>
              </p14:nvContentPartPr>
              <p14:xfrm>
                <a:off x="1768179" y="6008228"/>
                <a:ext cx="136080" cy="210600"/>
              </p14:xfrm>
            </p:contentPart>
          </mc:Choice>
          <mc:Fallback xmlns="">
            <p:pic>
              <p:nvPicPr>
                <p:cNvPr id="315" name="Freihand 314">
                  <a:extLst>
                    <a:ext uri="{FF2B5EF4-FFF2-40B4-BE49-F238E27FC236}">
                      <a16:creationId xmlns:a16="http://schemas.microsoft.com/office/drawing/2014/main" id="{B90459F9-75E3-46C2-A29C-88ED73AC16EF}"/>
                    </a:ext>
                  </a:extLst>
                </p:cNvPr>
                <p:cNvPicPr/>
                <p:nvPr/>
              </p:nvPicPr>
              <p:blipFill>
                <a:blip r:embed="rId444"/>
                <a:stretch>
                  <a:fillRect/>
                </a:stretch>
              </p:blipFill>
              <p:spPr>
                <a:xfrm>
                  <a:off x="1763859" y="6003908"/>
                  <a:ext cx="144720" cy="219240"/>
                </a:xfrm>
                <a:prstGeom prst="rect">
                  <a:avLst/>
                </a:prstGeom>
              </p:spPr>
            </p:pic>
          </mc:Fallback>
        </mc:AlternateContent>
      </p:grpSp>
      <p:grpSp>
        <p:nvGrpSpPr>
          <p:cNvPr id="335" name="Gruppieren 334">
            <a:extLst>
              <a:ext uri="{FF2B5EF4-FFF2-40B4-BE49-F238E27FC236}">
                <a16:creationId xmlns:a16="http://schemas.microsoft.com/office/drawing/2014/main" id="{1854DE66-9942-4F16-8564-B09B8F34E4E4}"/>
              </a:ext>
            </a:extLst>
          </p:cNvPr>
          <p:cNvGrpSpPr/>
          <p:nvPr/>
        </p:nvGrpSpPr>
        <p:grpSpPr>
          <a:xfrm>
            <a:off x="445899" y="1178108"/>
            <a:ext cx="3879360" cy="2053440"/>
            <a:chOff x="445899" y="1178108"/>
            <a:chExt cx="3879360" cy="2053440"/>
          </a:xfrm>
        </p:grpSpPr>
        <mc:AlternateContent xmlns:mc="http://schemas.openxmlformats.org/markup-compatibility/2006" xmlns:p14="http://schemas.microsoft.com/office/powerpoint/2010/main">
          <mc:Choice Requires="p14">
            <p:contentPart p14:bwMode="auto" r:id="rId445">
              <p14:nvContentPartPr>
                <p14:cNvPr id="318" name="Freihand 317">
                  <a:extLst>
                    <a:ext uri="{FF2B5EF4-FFF2-40B4-BE49-F238E27FC236}">
                      <a16:creationId xmlns:a16="http://schemas.microsoft.com/office/drawing/2014/main" id="{B61A35CE-E93F-49E8-BB49-E7D299CA8F8A}"/>
                    </a:ext>
                  </a:extLst>
                </p14:cNvPr>
                <p14:cNvContentPartPr/>
                <p14:nvPr/>
              </p14:nvContentPartPr>
              <p14:xfrm>
                <a:off x="445899" y="1178108"/>
                <a:ext cx="3052800" cy="1996560"/>
              </p14:xfrm>
            </p:contentPart>
          </mc:Choice>
          <mc:Fallback xmlns="">
            <p:pic>
              <p:nvPicPr>
                <p:cNvPr id="318" name="Freihand 317">
                  <a:extLst>
                    <a:ext uri="{FF2B5EF4-FFF2-40B4-BE49-F238E27FC236}">
                      <a16:creationId xmlns:a16="http://schemas.microsoft.com/office/drawing/2014/main" id="{B61A35CE-E93F-49E8-BB49-E7D299CA8F8A}"/>
                    </a:ext>
                  </a:extLst>
                </p:cNvPr>
                <p:cNvPicPr/>
                <p:nvPr/>
              </p:nvPicPr>
              <p:blipFill>
                <a:blip r:embed="rId446"/>
                <a:stretch>
                  <a:fillRect/>
                </a:stretch>
              </p:blipFill>
              <p:spPr>
                <a:xfrm>
                  <a:off x="441579" y="1173788"/>
                  <a:ext cx="3061440" cy="2005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19" name="Freihand 318">
                  <a:extLst>
                    <a:ext uri="{FF2B5EF4-FFF2-40B4-BE49-F238E27FC236}">
                      <a16:creationId xmlns:a16="http://schemas.microsoft.com/office/drawing/2014/main" id="{5ED7ACE2-3B2E-4D16-933C-31AC0A017B63}"/>
                    </a:ext>
                  </a:extLst>
                </p14:cNvPr>
                <p14:cNvContentPartPr/>
                <p14:nvPr/>
              </p14:nvContentPartPr>
              <p14:xfrm>
                <a:off x="3555219" y="3016628"/>
                <a:ext cx="159480" cy="130680"/>
              </p14:xfrm>
            </p:contentPart>
          </mc:Choice>
          <mc:Fallback xmlns="">
            <p:pic>
              <p:nvPicPr>
                <p:cNvPr id="319" name="Freihand 318">
                  <a:extLst>
                    <a:ext uri="{FF2B5EF4-FFF2-40B4-BE49-F238E27FC236}">
                      <a16:creationId xmlns:a16="http://schemas.microsoft.com/office/drawing/2014/main" id="{5ED7ACE2-3B2E-4D16-933C-31AC0A017B63}"/>
                    </a:ext>
                  </a:extLst>
                </p:cNvPr>
                <p:cNvPicPr/>
                <p:nvPr/>
              </p:nvPicPr>
              <p:blipFill>
                <a:blip r:embed="rId448"/>
                <a:stretch>
                  <a:fillRect/>
                </a:stretch>
              </p:blipFill>
              <p:spPr>
                <a:xfrm>
                  <a:off x="3550899" y="3012308"/>
                  <a:ext cx="168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21" name="Freihand 320">
                  <a:extLst>
                    <a:ext uri="{FF2B5EF4-FFF2-40B4-BE49-F238E27FC236}">
                      <a16:creationId xmlns:a16="http://schemas.microsoft.com/office/drawing/2014/main" id="{E206A901-ADC0-4389-94FA-150F0D24BF77}"/>
                    </a:ext>
                  </a:extLst>
                </p14:cNvPr>
                <p14:cNvContentPartPr/>
                <p14:nvPr/>
              </p14:nvContentPartPr>
              <p14:xfrm>
                <a:off x="3683739" y="2910068"/>
                <a:ext cx="6840" cy="88200"/>
              </p14:xfrm>
            </p:contentPart>
          </mc:Choice>
          <mc:Fallback xmlns="">
            <p:pic>
              <p:nvPicPr>
                <p:cNvPr id="321" name="Freihand 320">
                  <a:extLst>
                    <a:ext uri="{FF2B5EF4-FFF2-40B4-BE49-F238E27FC236}">
                      <a16:creationId xmlns:a16="http://schemas.microsoft.com/office/drawing/2014/main" id="{E206A901-ADC0-4389-94FA-150F0D24BF77}"/>
                    </a:ext>
                  </a:extLst>
                </p:cNvPr>
                <p:cNvPicPr/>
                <p:nvPr/>
              </p:nvPicPr>
              <p:blipFill>
                <a:blip r:embed="rId450"/>
                <a:stretch>
                  <a:fillRect/>
                </a:stretch>
              </p:blipFill>
              <p:spPr>
                <a:xfrm>
                  <a:off x="3679419" y="2905748"/>
                  <a:ext cx="15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22" name="Freihand 321">
                  <a:extLst>
                    <a:ext uri="{FF2B5EF4-FFF2-40B4-BE49-F238E27FC236}">
                      <a16:creationId xmlns:a16="http://schemas.microsoft.com/office/drawing/2014/main" id="{737F815E-8BE2-4479-894F-969591A0BA75}"/>
                    </a:ext>
                  </a:extLst>
                </p14:cNvPr>
                <p14:cNvContentPartPr/>
                <p14:nvPr/>
              </p14:nvContentPartPr>
              <p14:xfrm>
                <a:off x="3624339" y="2900708"/>
                <a:ext cx="142200" cy="104760"/>
              </p14:xfrm>
            </p:contentPart>
          </mc:Choice>
          <mc:Fallback xmlns="">
            <p:pic>
              <p:nvPicPr>
                <p:cNvPr id="322" name="Freihand 321">
                  <a:extLst>
                    <a:ext uri="{FF2B5EF4-FFF2-40B4-BE49-F238E27FC236}">
                      <a16:creationId xmlns:a16="http://schemas.microsoft.com/office/drawing/2014/main" id="{737F815E-8BE2-4479-894F-969591A0BA75}"/>
                    </a:ext>
                  </a:extLst>
                </p:cNvPr>
                <p:cNvPicPr/>
                <p:nvPr/>
              </p:nvPicPr>
              <p:blipFill>
                <a:blip r:embed="rId452"/>
                <a:stretch>
                  <a:fillRect/>
                </a:stretch>
              </p:blipFill>
              <p:spPr>
                <a:xfrm>
                  <a:off x="3620019" y="2896388"/>
                  <a:ext cx="150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23" name="Freihand 322">
                  <a:extLst>
                    <a:ext uri="{FF2B5EF4-FFF2-40B4-BE49-F238E27FC236}">
                      <a16:creationId xmlns:a16="http://schemas.microsoft.com/office/drawing/2014/main" id="{1D6ECF4D-D392-4047-83B9-15C8FE94B30C}"/>
                    </a:ext>
                  </a:extLst>
                </p14:cNvPr>
                <p14:cNvContentPartPr/>
                <p14:nvPr/>
              </p14:nvContentPartPr>
              <p14:xfrm>
                <a:off x="3785619" y="2933108"/>
                <a:ext cx="69120" cy="157320"/>
              </p14:xfrm>
            </p:contentPart>
          </mc:Choice>
          <mc:Fallback xmlns="">
            <p:pic>
              <p:nvPicPr>
                <p:cNvPr id="323" name="Freihand 322">
                  <a:extLst>
                    <a:ext uri="{FF2B5EF4-FFF2-40B4-BE49-F238E27FC236}">
                      <a16:creationId xmlns:a16="http://schemas.microsoft.com/office/drawing/2014/main" id="{1D6ECF4D-D392-4047-83B9-15C8FE94B30C}"/>
                    </a:ext>
                  </a:extLst>
                </p:cNvPr>
                <p:cNvPicPr/>
                <p:nvPr/>
              </p:nvPicPr>
              <p:blipFill>
                <a:blip r:embed="rId454"/>
                <a:stretch>
                  <a:fillRect/>
                </a:stretch>
              </p:blipFill>
              <p:spPr>
                <a:xfrm>
                  <a:off x="3781299" y="2928788"/>
                  <a:ext cx="77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24" name="Freihand 323">
                  <a:extLst>
                    <a:ext uri="{FF2B5EF4-FFF2-40B4-BE49-F238E27FC236}">
                      <a16:creationId xmlns:a16="http://schemas.microsoft.com/office/drawing/2014/main" id="{E698861C-E1ED-4216-9528-F1DB21D501F4}"/>
                    </a:ext>
                  </a:extLst>
                </p14:cNvPr>
                <p14:cNvContentPartPr/>
                <p14:nvPr/>
              </p14:nvContentPartPr>
              <p14:xfrm>
                <a:off x="3877419" y="3015188"/>
                <a:ext cx="76680" cy="122400"/>
              </p14:xfrm>
            </p:contentPart>
          </mc:Choice>
          <mc:Fallback xmlns="">
            <p:pic>
              <p:nvPicPr>
                <p:cNvPr id="324" name="Freihand 323">
                  <a:extLst>
                    <a:ext uri="{FF2B5EF4-FFF2-40B4-BE49-F238E27FC236}">
                      <a16:creationId xmlns:a16="http://schemas.microsoft.com/office/drawing/2014/main" id="{E698861C-E1ED-4216-9528-F1DB21D501F4}"/>
                    </a:ext>
                  </a:extLst>
                </p:cNvPr>
                <p:cNvPicPr/>
                <p:nvPr/>
              </p:nvPicPr>
              <p:blipFill>
                <a:blip r:embed="rId456"/>
                <a:stretch>
                  <a:fillRect/>
                </a:stretch>
              </p:blipFill>
              <p:spPr>
                <a:xfrm>
                  <a:off x="3873099" y="3010868"/>
                  <a:ext cx="85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25" name="Freihand 324">
                  <a:extLst>
                    <a:ext uri="{FF2B5EF4-FFF2-40B4-BE49-F238E27FC236}">
                      <a16:creationId xmlns:a16="http://schemas.microsoft.com/office/drawing/2014/main" id="{E9300643-2469-43D2-A491-98315154D24B}"/>
                    </a:ext>
                  </a:extLst>
                </p14:cNvPr>
                <p14:cNvContentPartPr/>
                <p14:nvPr/>
              </p14:nvContentPartPr>
              <p14:xfrm>
                <a:off x="3951939" y="3083228"/>
                <a:ext cx="82440" cy="113760"/>
              </p14:xfrm>
            </p:contentPart>
          </mc:Choice>
          <mc:Fallback xmlns="">
            <p:pic>
              <p:nvPicPr>
                <p:cNvPr id="325" name="Freihand 324">
                  <a:extLst>
                    <a:ext uri="{FF2B5EF4-FFF2-40B4-BE49-F238E27FC236}">
                      <a16:creationId xmlns:a16="http://schemas.microsoft.com/office/drawing/2014/main" id="{E9300643-2469-43D2-A491-98315154D24B}"/>
                    </a:ext>
                  </a:extLst>
                </p:cNvPr>
                <p:cNvPicPr/>
                <p:nvPr/>
              </p:nvPicPr>
              <p:blipFill>
                <a:blip r:embed="rId458"/>
                <a:stretch>
                  <a:fillRect/>
                </a:stretch>
              </p:blipFill>
              <p:spPr>
                <a:xfrm>
                  <a:off x="3947619" y="3078908"/>
                  <a:ext cx="91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27" name="Freihand 326">
                  <a:extLst>
                    <a:ext uri="{FF2B5EF4-FFF2-40B4-BE49-F238E27FC236}">
                      <a16:creationId xmlns:a16="http://schemas.microsoft.com/office/drawing/2014/main" id="{CEB80DDA-A97F-4B3E-8A4E-0D852979790E}"/>
                    </a:ext>
                  </a:extLst>
                </p14:cNvPr>
                <p14:cNvContentPartPr/>
                <p14:nvPr/>
              </p14:nvContentPartPr>
              <p14:xfrm>
                <a:off x="4012419" y="2930948"/>
                <a:ext cx="16200" cy="56520"/>
              </p14:xfrm>
            </p:contentPart>
          </mc:Choice>
          <mc:Fallback xmlns="">
            <p:pic>
              <p:nvPicPr>
                <p:cNvPr id="327" name="Freihand 326">
                  <a:extLst>
                    <a:ext uri="{FF2B5EF4-FFF2-40B4-BE49-F238E27FC236}">
                      <a16:creationId xmlns:a16="http://schemas.microsoft.com/office/drawing/2014/main" id="{CEB80DDA-A97F-4B3E-8A4E-0D852979790E}"/>
                    </a:ext>
                  </a:extLst>
                </p:cNvPr>
                <p:cNvPicPr/>
                <p:nvPr/>
              </p:nvPicPr>
              <p:blipFill>
                <a:blip r:embed="rId460"/>
                <a:stretch>
                  <a:fillRect/>
                </a:stretch>
              </p:blipFill>
              <p:spPr>
                <a:xfrm>
                  <a:off x="4008099" y="2926628"/>
                  <a:ext cx="24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29" name="Freihand 328">
                  <a:extLst>
                    <a:ext uri="{FF2B5EF4-FFF2-40B4-BE49-F238E27FC236}">
                      <a16:creationId xmlns:a16="http://schemas.microsoft.com/office/drawing/2014/main" id="{85C3375C-A8CE-44AF-938D-2FBF37B6909A}"/>
                    </a:ext>
                  </a:extLst>
                </p14:cNvPr>
                <p14:cNvContentPartPr/>
                <p14:nvPr/>
              </p14:nvContentPartPr>
              <p14:xfrm>
                <a:off x="4000539" y="2974148"/>
                <a:ext cx="21960" cy="38520"/>
              </p14:xfrm>
            </p:contentPart>
          </mc:Choice>
          <mc:Fallback xmlns="">
            <p:pic>
              <p:nvPicPr>
                <p:cNvPr id="329" name="Freihand 328">
                  <a:extLst>
                    <a:ext uri="{FF2B5EF4-FFF2-40B4-BE49-F238E27FC236}">
                      <a16:creationId xmlns:a16="http://schemas.microsoft.com/office/drawing/2014/main" id="{85C3375C-A8CE-44AF-938D-2FBF37B6909A}"/>
                    </a:ext>
                  </a:extLst>
                </p:cNvPr>
                <p:cNvPicPr/>
                <p:nvPr/>
              </p:nvPicPr>
              <p:blipFill>
                <a:blip r:embed="rId462"/>
                <a:stretch>
                  <a:fillRect/>
                </a:stretch>
              </p:blipFill>
              <p:spPr>
                <a:xfrm>
                  <a:off x="3996219" y="2969828"/>
                  <a:ext cx="30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30" name="Freihand 329">
                  <a:extLst>
                    <a:ext uri="{FF2B5EF4-FFF2-40B4-BE49-F238E27FC236}">
                      <a16:creationId xmlns:a16="http://schemas.microsoft.com/office/drawing/2014/main" id="{1ACD5AA5-C6F1-4EC4-8F08-E7FB85C52A82}"/>
                    </a:ext>
                  </a:extLst>
                </p14:cNvPr>
                <p14:cNvContentPartPr/>
                <p14:nvPr/>
              </p14:nvContentPartPr>
              <p14:xfrm>
                <a:off x="4104939" y="3067028"/>
                <a:ext cx="20880" cy="120600"/>
              </p14:xfrm>
            </p:contentPart>
          </mc:Choice>
          <mc:Fallback xmlns="">
            <p:pic>
              <p:nvPicPr>
                <p:cNvPr id="330" name="Freihand 329">
                  <a:extLst>
                    <a:ext uri="{FF2B5EF4-FFF2-40B4-BE49-F238E27FC236}">
                      <a16:creationId xmlns:a16="http://schemas.microsoft.com/office/drawing/2014/main" id="{1ACD5AA5-C6F1-4EC4-8F08-E7FB85C52A82}"/>
                    </a:ext>
                  </a:extLst>
                </p:cNvPr>
                <p:cNvPicPr/>
                <p:nvPr/>
              </p:nvPicPr>
              <p:blipFill>
                <a:blip r:embed="rId464"/>
                <a:stretch>
                  <a:fillRect/>
                </a:stretch>
              </p:blipFill>
              <p:spPr>
                <a:xfrm>
                  <a:off x="4100619" y="3062708"/>
                  <a:ext cx="29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31" name="Freihand 330">
                  <a:extLst>
                    <a:ext uri="{FF2B5EF4-FFF2-40B4-BE49-F238E27FC236}">
                      <a16:creationId xmlns:a16="http://schemas.microsoft.com/office/drawing/2014/main" id="{0F8D9186-AB5E-466B-B745-510222442CCA}"/>
                    </a:ext>
                  </a:extLst>
                </p14:cNvPr>
                <p14:cNvContentPartPr/>
                <p14:nvPr/>
              </p14:nvContentPartPr>
              <p14:xfrm>
                <a:off x="4185219" y="3018428"/>
                <a:ext cx="71280" cy="90000"/>
              </p14:xfrm>
            </p:contentPart>
          </mc:Choice>
          <mc:Fallback xmlns="">
            <p:pic>
              <p:nvPicPr>
                <p:cNvPr id="331" name="Freihand 330">
                  <a:extLst>
                    <a:ext uri="{FF2B5EF4-FFF2-40B4-BE49-F238E27FC236}">
                      <a16:creationId xmlns:a16="http://schemas.microsoft.com/office/drawing/2014/main" id="{0F8D9186-AB5E-466B-B745-510222442CCA}"/>
                    </a:ext>
                  </a:extLst>
                </p:cNvPr>
                <p:cNvPicPr/>
                <p:nvPr/>
              </p:nvPicPr>
              <p:blipFill>
                <a:blip r:embed="rId466"/>
                <a:stretch>
                  <a:fillRect/>
                </a:stretch>
              </p:blipFill>
              <p:spPr>
                <a:xfrm>
                  <a:off x="4180899" y="3014108"/>
                  <a:ext cx="79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32" name="Freihand 331">
                  <a:extLst>
                    <a:ext uri="{FF2B5EF4-FFF2-40B4-BE49-F238E27FC236}">
                      <a16:creationId xmlns:a16="http://schemas.microsoft.com/office/drawing/2014/main" id="{6FF8DC92-D8B9-4A9E-81BD-AE2EACE1D092}"/>
                    </a:ext>
                  </a:extLst>
                </p14:cNvPr>
                <p14:cNvContentPartPr/>
                <p14:nvPr/>
              </p14:nvContentPartPr>
              <p14:xfrm>
                <a:off x="4161099" y="2962628"/>
                <a:ext cx="20160" cy="9000"/>
              </p14:xfrm>
            </p:contentPart>
          </mc:Choice>
          <mc:Fallback xmlns="">
            <p:pic>
              <p:nvPicPr>
                <p:cNvPr id="332" name="Freihand 331">
                  <a:extLst>
                    <a:ext uri="{FF2B5EF4-FFF2-40B4-BE49-F238E27FC236}">
                      <a16:creationId xmlns:a16="http://schemas.microsoft.com/office/drawing/2014/main" id="{6FF8DC92-D8B9-4A9E-81BD-AE2EACE1D092}"/>
                    </a:ext>
                  </a:extLst>
                </p:cNvPr>
                <p:cNvPicPr/>
                <p:nvPr/>
              </p:nvPicPr>
              <p:blipFill>
                <a:blip r:embed="rId468"/>
                <a:stretch>
                  <a:fillRect/>
                </a:stretch>
              </p:blipFill>
              <p:spPr>
                <a:xfrm>
                  <a:off x="4156779" y="2958308"/>
                  <a:ext cx="28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34" name="Freihand 333">
                  <a:extLst>
                    <a:ext uri="{FF2B5EF4-FFF2-40B4-BE49-F238E27FC236}">
                      <a16:creationId xmlns:a16="http://schemas.microsoft.com/office/drawing/2014/main" id="{5F65ABE2-E34F-4844-B814-CB0CEAC0F7C0}"/>
                    </a:ext>
                  </a:extLst>
                </p14:cNvPr>
                <p14:cNvContentPartPr/>
                <p14:nvPr/>
              </p14:nvContentPartPr>
              <p14:xfrm>
                <a:off x="4230939" y="2966948"/>
                <a:ext cx="94320" cy="264600"/>
              </p14:xfrm>
            </p:contentPart>
          </mc:Choice>
          <mc:Fallback xmlns="">
            <p:pic>
              <p:nvPicPr>
                <p:cNvPr id="334" name="Freihand 333">
                  <a:extLst>
                    <a:ext uri="{FF2B5EF4-FFF2-40B4-BE49-F238E27FC236}">
                      <a16:creationId xmlns:a16="http://schemas.microsoft.com/office/drawing/2014/main" id="{5F65ABE2-E34F-4844-B814-CB0CEAC0F7C0}"/>
                    </a:ext>
                  </a:extLst>
                </p:cNvPr>
                <p:cNvPicPr/>
                <p:nvPr/>
              </p:nvPicPr>
              <p:blipFill>
                <a:blip r:embed="rId470"/>
                <a:stretch>
                  <a:fillRect/>
                </a:stretch>
              </p:blipFill>
              <p:spPr>
                <a:xfrm>
                  <a:off x="4226619" y="2962628"/>
                  <a:ext cx="102960" cy="27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1">
            <p14:nvContentPartPr>
              <p14:cNvPr id="337" name="Freihand 336">
                <a:extLst>
                  <a:ext uri="{FF2B5EF4-FFF2-40B4-BE49-F238E27FC236}">
                    <a16:creationId xmlns:a16="http://schemas.microsoft.com/office/drawing/2014/main" id="{FE71C8F4-8056-4999-87A5-D7AD68EFF40A}"/>
                  </a:ext>
                </a:extLst>
              </p14:cNvPr>
              <p14:cNvContentPartPr/>
              <p14:nvPr/>
            </p14:nvContentPartPr>
            <p14:xfrm>
              <a:off x="1007139" y="2535308"/>
              <a:ext cx="222120" cy="11160"/>
            </p14:xfrm>
          </p:contentPart>
        </mc:Choice>
        <mc:Fallback xmlns="">
          <p:pic>
            <p:nvPicPr>
              <p:cNvPr id="337" name="Freihand 336">
                <a:extLst>
                  <a:ext uri="{FF2B5EF4-FFF2-40B4-BE49-F238E27FC236}">
                    <a16:creationId xmlns:a16="http://schemas.microsoft.com/office/drawing/2014/main" id="{FE71C8F4-8056-4999-87A5-D7AD68EFF40A}"/>
                  </a:ext>
                </a:extLst>
              </p:cNvPr>
              <p:cNvPicPr/>
              <p:nvPr/>
            </p:nvPicPr>
            <p:blipFill>
              <a:blip r:embed="rId472"/>
              <a:stretch>
                <a:fillRect/>
              </a:stretch>
            </p:blipFill>
            <p:spPr>
              <a:xfrm>
                <a:off x="1002819" y="2530988"/>
                <a:ext cx="230760" cy="19800"/>
              </a:xfrm>
              <a:prstGeom prst="rect">
                <a:avLst/>
              </a:prstGeom>
            </p:spPr>
          </p:pic>
        </mc:Fallback>
      </mc:AlternateContent>
      <p:grpSp>
        <p:nvGrpSpPr>
          <p:cNvPr id="346" name="Gruppieren 345">
            <a:extLst>
              <a:ext uri="{FF2B5EF4-FFF2-40B4-BE49-F238E27FC236}">
                <a16:creationId xmlns:a16="http://schemas.microsoft.com/office/drawing/2014/main" id="{A482A0D5-0286-466D-9C9C-905A8917A376}"/>
              </a:ext>
            </a:extLst>
          </p:cNvPr>
          <p:cNvGrpSpPr/>
          <p:nvPr/>
        </p:nvGrpSpPr>
        <p:grpSpPr>
          <a:xfrm>
            <a:off x="107499" y="2518028"/>
            <a:ext cx="632880" cy="313200"/>
            <a:chOff x="107499" y="2518028"/>
            <a:chExt cx="632880" cy="313200"/>
          </a:xfrm>
        </p:grpSpPr>
        <mc:AlternateContent xmlns:mc="http://schemas.openxmlformats.org/markup-compatibility/2006" xmlns:p14="http://schemas.microsoft.com/office/powerpoint/2010/main">
          <mc:Choice Requires="p14">
            <p:contentPart p14:bwMode="auto" r:id="rId473">
              <p14:nvContentPartPr>
                <p14:cNvPr id="336" name="Freihand 335">
                  <a:extLst>
                    <a:ext uri="{FF2B5EF4-FFF2-40B4-BE49-F238E27FC236}">
                      <a16:creationId xmlns:a16="http://schemas.microsoft.com/office/drawing/2014/main" id="{469F098A-DD94-4AB5-A59A-6DE348D0086F}"/>
                    </a:ext>
                  </a:extLst>
                </p14:cNvPr>
                <p14:cNvContentPartPr/>
                <p14:nvPr/>
              </p14:nvContentPartPr>
              <p14:xfrm>
                <a:off x="475779" y="2573468"/>
                <a:ext cx="264600" cy="25200"/>
              </p14:xfrm>
            </p:contentPart>
          </mc:Choice>
          <mc:Fallback xmlns="">
            <p:pic>
              <p:nvPicPr>
                <p:cNvPr id="336" name="Freihand 335">
                  <a:extLst>
                    <a:ext uri="{FF2B5EF4-FFF2-40B4-BE49-F238E27FC236}">
                      <a16:creationId xmlns:a16="http://schemas.microsoft.com/office/drawing/2014/main" id="{469F098A-DD94-4AB5-A59A-6DE348D0086F}"/>
                    </a:ext>
                  </a:extLst>
                </p:cNvPr>
                <p:cNvPicPr/>
                <p:nvPr/>
              </p:nvPicPr>
              <p:blipFill>
                <a:blip r:embed="rId474"/>
                <a:stretch>
                  <a:fillRect/>
                </a:stretch>
              </p:blipFill>
              <p:spPr>
                <a:xfrm>
                  <a:off x="471459" y="2569148"/>
                  <a:ext cx="273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39" name="Freihand 338">
                  <a:extLst>
                    <a:ext uri="{FF2B5EF4-FFF2-40B4-BE49-F238E27FC236}">
                      <a16:creationId xmlns:a16="http://schemas.microsoft.com/office/drawing/2014/main" id="{6BD181FA-80CA-40D6-9FB7-A368C9670085}"/>
                    </a:ext>
                  </a:extLst>
                </p14:cNvPr>
                <p14:cNvContentPartPr/>
                <p14:nvPr/>
              </p14:nvContentPartPr>
              <p14:xfrm>
                <a:off x="108939" y="2565908"/>
                <a:ext cx="72720" cy="153720"/>
              </p14:xfrm>
            </p:contentPart>
          </mc:Choice>
          <mc:Fallback xmlns="">
            <p:pic>
              <p:nvPicPr>
                <p:cNvPr id="339" name="Freihand 338">
                  <a:extLst>
                    <a:ext uri="{FF2B5EF4-FFF2-40B4-BE49-F238E27FC236}">
                      <a16:creationId xmlns:a16="http://schemas.microsoft.com/office/drawing/2014/main" id="{6BD181FA-80CA-40D6-9FB7-A368C9670085}"/>
                    </a:ext>
                  </a:extLst>
                </p:cNvPr>
                <p:cNvPicPr/>
                <p:nvPr/>
              </p:nvPicPr>
              <p:blipFill>
                <a:blip r:embed="rId476"/>
                <a:stretch>
                  <a:fillRect/>
                </a:stretch>
              </p:blipFill>
              <p:spPr>
                <a:xfrm>
                  <a:off x="104619" y="2561588"/>
                  <a:ext cx="81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40" name="Freihand 339">
                  <a:extLst>
                    <a:ext uri="{FF2B5EF4-FFF2-40B4-BE49-F238E27FC236}">
                      <a16:creationId xmlns:a16="http://schemas.microsoft.com/office/drawing/2014/main" id="{47C6EF1F-8946-43E8-8D3C-808773255AD7}"/>
                    </a:ext>
                  </a:extLst>
                </p14:cNvPr>
                <p14:cNvContentPartPr/>
                <p14:nvPr/>
              </p14:nvContentPartPr>
              <p14:xfrm>
                <a:off x="107499" y="2518028"/>
                <a:ext cx="34200" cy="10080"/>
              </p14:xfrm>
            </p:contentPart>
          </mc:Choice>
          <mc:Fallback xmlns="">
            <p:pic>
              <p:nvPicPr>
                <p:cNvPr id="340" name="Freihand 339">
                  <a:extLst>
                    <a:ext uri="{FF2B5EF4-FFF2-40B4-BE49-F238E27FC236}">
                      <a16:creationId xmlns:a16="http://schemas.microsoft.com/office/drawing/2014/main" id="{47C6EF1F-8946-43E8-8D3C-808773255AD7}"/>
                    </a:ext>
                  </a:extLst>
                </p:cNvPr>
                <p:cNvPicPr/>
                <p:nvPr/>
              </p:nvPicPr>
              <p:blipFill>
                <a:blip r:embed="rId478"/>
                <a:stretch>
                  <a:fillRect/>
                </a:stretch>
              </p:blipFill>
              <p:spPr>
                <a:xfrm>
                  <a:off x="103179" y="2513708"/>
                  <a:ext cx="42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41" name="Freihand 340">
                  <a:extLst>
                    <a:ext uri="{FF2B5EF4-FFF2-40B4-BE49-F238E27FC236}">
                      <a16:creationId xmlns:a16="http://schemas.microsoft.com/office/drawing/2014/main" id="{E28C7D0A-318C-4421-9AB4-AEFE5AE839C0}"/>
                    </a:ext>
                  </a:extLst>
                </p14:cNvPr>
                <p14:cNvContentPartPr/>
                <p14:nvPr/>
              </p14:nvContentPartPr>
              <p14:xfrm>
                <a:off x="187059" y="2640068"/>
                <a:ext cx="153000" cy="191160"/>
              </p14:xfrm>
            </p:contentPart>
          </mc:Choice>
          <mc:Fallback xmlns="">
            <p:pic>
              <p:nvPicPr>
                <p:cNvPr id="341" name="Freihand 340">
                  <a:extLst>
                    <a:ext uri="{FF2B5EF4-FFF2-40B4-BE49-F238E27FC236}">
                      <a16:creationId xmlns:a16="http://schemas.microsoft.com/office/drawing/2014/main" id="{E28C7D0A-318C-4421-9AB4-AEFE5AE839C0}"/>
                    </a:ext>
                  </a:extLst>
                </p:cNvPr>
                <p:cNvPicPr/>
                <p:nvPr/>
              </p:nvPicPr>
              <p:blipFill>
                <a:blip r:embed="rId480"/>
                <a:stretch>
                  <a:fillRect/>
                </a:stretch>
              </p:blipFill>
              <p:spPr>
                <a:xfrm>
                  <a:off x="182739" y="2635748"/>
                  <a:ext cx="161640" cy="199800"/>
                </a:xfrm>
                <a:prstGeom prst="rect">
                  <a:avLst/>
                </a:prstGeom>
              </p:spPr>
            </p:pic>
          </mc:Fallback>
        </mc:AlternateContent>
      </p:grpSp>
      <p:grpSp>
        <p:nvGrpSpPr>
          <p:cNvPr id="345" name="Gruppieren 344">
            <a:extLst>
              <a:ext uri="{FF2B5EF4-FFF2-40B4-BE49-F238E27FC236}">
                <a16:creationId xmlns:a16="http://schemas.microsoft.com/office/drawing/2014/main" id="{AE86F370-291A-452A-94FE-97CFE3C877EA}"/>
              </a:ext>
            </a:extLst>
          </p:cNvPr>
          <p:cNvGrpSpPr/>
          <p:nvPr/>
        </p:nvGrpSpPr>
        <p:grpSpPr>
          <a:xfrm>
            <a:off x="1521219" y="2541428"/>
            <a:ext cx="2493360" cy="105480"/>
            <a:chOff x="1521219" y="2541428"/>
            <a:chExt cx="2493360" cy="105480"/>
          </a:xfrm>
        </p:grpSpPr>
        <mc:AlternateContent xmlns:mc="http://schemas.openxmlformats.org/markup-compatibility/2006" xmlns:p14="http://schemas.microsoft.com/office/powerpoint/2010/main">
          <mc:Choice Requires="p14">
            <p:contentPart p14:bwMode="auto" r:id="rId481">
              <p14:nvContentPartPr>
                <p14:cNvPr id="338" name="Freihand 337">
                  <a:extLst>
                    <a:ext uri="{FF2B5EF4-FFF2-40B4-BE49-F238E27FC236}">
                      <a16:creationId xmlns:a16="http://schemas.microsoft.com/office/drawing/2014/main" id="{5A444885-375A-40B2-94AE-82B91A635C8F}"/>
                    </a:ext>
                  </a:extLst>
                </p14:cNvPr>
                <p14:cNvContentPartPr/>
                <p14:nvPr/>
              </p14:nvContentPartPr>
              <p14:xfrm>
                <a:off x="1521219" y="2541428"/>
                <a:ext cx="549000" cy="30960"/>
              </p14:xfrm>
            </p:contentPart>
          </mc:Choice>
          <mc:Fallback xmlns="">
            <p:pic>
              <p:nvPicPr>
                <p:cNvPr id="338" name="Freihand 337">
                  <a:extLst>
                    <a:ext uri="{FF2B5EF4-FFF2-40B4-BE49-F238E27FC236}">
                      <a16:creationId xmlns:a16="http://schemas.microsoft.com/office/drawing/2014/main" id="{5A444885-375A-40B2-94AE-82B91A635C8F}"/>
                    </a:ext>
                  </a:extLst>
                </p:cNvPr>
                <p:cNvPicPr/>
                <p:nvPr/>
              </p:nvPicPr>
              <p:blipFill>
                <a:blip r:embed="rId482"/>
                <a:stretch>
                  <a:fillRect/>
                </a:stretch>
              </p:blipFill>
              <p:spPr>
                <a:xfrm>
                  <a:off x="1516899" y="2537108"/>
                  <a:ext cx="557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42" name="Freihand 341">
                  <a:extLst>
                    <a:ext uri="{FF2B5EF4-FFF2-40B4-BE49-F238E27FC236}">
                      <a16:creationId xmlns:a16="http://schemas.microsoft.com/office/drawing/2014/main" id="{027CF0F1-DFFE-4FF5-860E-0D6DC86E1888}"/>
                    </a:ext>
                  </a:extLst>
                </p14:cNvPr>
                <p14:cNvContentPartPr/>
                <p14:nvPr/>
              </p14:nvContentPartPr>
              <p14:xfrm>
                <a:off x="2109459" y="2611268"/>
                <a:ext cx="334800" cy="35640"/>
              </p14:xfrm>
            </p:contentPart>
          </mc:Choice>
          <mc:Fallback xmlns="">
            <p:pic>
              <p:nvPicPr>
                <p:cNvPr id="342" name="Freihand 341">
                  <a:extLst>
                    <a:ext uri="{FF2B5EF4-FFF2-40B4-BE49-F238E27FC236}">
                      <a16:creationId xmlns:a16="http://schemas.microsoft.com/office/drawing/2014/main" id="{027CF0F1-DFFE-4FF5-860E-0D6DC86E1888}"/>
                    </a:ext>
                  </a:extLst>
                </p:cNvPr>
                <p:cNvPicPr/>
                <p:nvPr/>
              </p:nvPicPr>
              <p:blipFill>
                <a:blip r:embed="rId484"/>
                <a:stretch>
                  <a:fillRect/>
                </a:stretch>
              </p:blipFill>
              <p:spPr>
                <a:xfrm>
                  <a:off x="2105139" y="2606948"/>
                  <a:ext cx="343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43" name="Freihand 342">
                  <a:extLst>
                    <a:ext uri="{FF2B5EF4-FFF2-40B4-BE49-F238E27FC236}">
                      <a16:creationId xmlns:a16="http://schemas.microsoft.com/office/drawing/2014/main" id="{C498CD57-2D75-439E-8924-E3BDB98D4D18}"/>
                    </a:ext>
                  </a:extLst>
                </p14:cNvPr>
                <p14:cNvContentPartPr/>
                <p14:nvPr/>
              </p14:nvContentPartPr>
              <p14:xfrm>
                <a:off x="2567379" y="2572028"/>
                <a:ext cx="1447200" cy="35280"/>
              </p14:xfrm>
            </p:contentPart>
          </mc:Choice>
          <mc:Fallback xmlns="">
            <p:pic>
              <p:nvPicPr>
                <p:cNvPr id="343" name="Freihand 342">
                  <a:extLst>
                    <a:ext uri="{FF2B5EF4-FFF2-40B4-BE49-F238E27FC236}">
                      <a16:creationId xmlns:a16="http://schemas.microsoft.com/office/drawing/2014/main" id="{C498CD57-2D75-439E-8924-E3BDB98D4D18}"/>
                    </a:ext>
                  </a:extLst>
                </p:cNvPr>
                <p:cNvPicPr/>
                <p:nvPr/>
              </p:nvPicPr>
              <p:blipFill>
                <a:blip r:embed="rId486"/>
                <a:stretch>
                  <a:fillRect/>
                </a:stretch>
              </p:blipFill>
              <p:spPr>
                <a:xfrm>
                  <a:off x="2563059" y="2567708"/>
                  <a:ext cx="1455840" cy="4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7">
            <p14:nvContentPartPr>
              <p14:cNvPr id="344" name="Freihand 343">
                <a:extLst>
                  <a:ext uri="{FF2B5EF4-FFF2-40B4-BE49-F238E27FC236}">
                    <a16:creationId xmlns:a16="http://schemas.microsoft.com/office/drawing/2014/main" id="{5944EFDE-CFD5-4DBE-87BE-BA7FDB0EC3E2}"/>
                  </a:ext>
                </a:extLst>
              </p14:cNvPr>
              <p14:cNvContentPartPr/>
              <p14:nvPr/>
            </p14:nvContentPartPr>
            <p14:xfrm>
              <a:off x="4266219" y="2613788"/>
              <a:ext cx="593280" cy="38160"/>
            </p14:xfrm>
          </p:contentPart>
        </mc:Choice>
        <mc:Fallback xmlns="">
          <p:pic>
            <p:nvPicPr>
              <p:cNvPr id="344" name="Freihand 343">
                <a:extLst>
                  <a:ext uri="{FF2B5EF4-FFF2-40B4-BE49-F238E27FC236}">
                    <a16:creationId xmlns:a16="http://schemas.microsoft.com/office/drawing/2014/main" id="{5944EFDE-CFD5-4DBE-87BE-BA7FDB0EC3E2}"/>
                  </a:ext>
                </a:extLst>
              </p:cNvPr>
              <p:cNvPicPr/>
              <p:nvPr/>
            </p:nvPicPr>
            <p:blipFill>
              <a:blip r:embed="rId488"/>
              <a:stretch>
                <a:fillRect/>
              </a:stretch>
            </p:blipFill>
            <p:spPr>
              <a:xfrm>
                <a:off x="4261899" y="2609468"/>
                <a:ext cx="601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7" name="Freihand 346">
                <a:extLst>
                  <a:ext uri="{FF2B5EF4-FFF2-40B4-BE49-F238E27FC236}">
                    <a16:creationId xmlns:a16="http://schemas.microsoft.com/office/drawing/2014/main" id="{A78C064D-36CB-42CC-8B74-430A08B796AD}"/>
                  </a:ext>
                </a:extLst>
              </p14:cNvPr>
              <p14:cNvContentPartPr/>
              <p14:nvPr/>
            </p14:nvContentPartPr>
            <p14:xfrm>
              <a:off x="5655819" y="3133268"/>
              <a:ext cx="30240" cy="219600"/>
            </p14:xfrm>
          </p:contentPart>
        </mc:Choice>
        <mc:Fallback xmlns="">
          <p:pic>
            <p:nvPicPr>
              <p:cNvPr id="347" name="Freihand 346">
                <a:extLst>
                  <a:ext uri="{FF2B5EF4-FFF2-40B4-BE49-F238E27FC236}">
                    <a16:creationId xmlns:a16="http://schemas.microsoft.com/office/drawing/2014/main" id="{A78C064D-36CB-42CC-8B74-430A08B796AD}"/>
                  </a:ext>
                </a:extLst>
              </p:cNvPr>
              <p:cNvPicPr/>
              <p:nvPr/>
            </p:nvPicPr>
            <p:blipFill>
              <a:blip r:embed="rId490"/>
              <a:stretch>
                <a:fillRect/>
              </a:stretch>
            </p:blipFill>
            <p:spPr>
              <a:xfrm>
                <a:off x="5651499" y="3128948"/>
                <a:ext cx="38880" cy="228240"/>
              </a:xfrm>
              <a:prstGeom prst="rect">
                <a:avLst/>
              </a:prstGeom>
            </p:spPr>
          </p:pic>
        </mc:Fallback>
      </mc:AlternateContent>
      <p:grpSp>
        <p:nvGrpSpPr>
          <p:cNvPr id="353" name="Gruppieren 352">
            <a:extLst>
              <a:ext uri="{FF2B5EF4-FFF2-40B4-BE49-F238E27FC236}">
                <a16:creationId xmlns:a16="http://schemas.microsoft.com/office/drawing/2014/main" id="{868A9EEE-0D32-475A-8444-8CA4B49EF52E}"/>
              </a:ext>
            </a:extLst>
          </p:cNvPr>
          <p:cNvGrpSpPr/>
          <p:nvPr/>
        </p:nvGrpSpPr>
        <p:grpSpPr>
          <a:xfrm>
            <a:off x="5542779" y="3528548"/>
            <a:ext cx="255960" cy="309600"/>
            <a:chOff x="5542779" y="3528548"/>
            <a:chExt cx="255960" cy="309600"/>
          </a:xfrm>
        </p:grpSpPr>
        <mc:AlternateContent xmlns:mc="http://schemas.openxmlformats.org/markup-compatibility/2006" xmlns:p14="http://schemas.microsoft.com/office/powerpoint/2010/main">
          <mc:Choice Requires="p14">
            <p:contentPart p14:bwMode="auto" r:id="rId491">
              <p14:nvContentPartPr>
                <p14:cNvPr id="348" name="Freihand 347">
                  <a:extLst>
                    <a:ext uri="{FF2B5EF4-FFF2-40B4-BE49-F238E27FC236}">
                      <a16:creationId xmlns:a16="http://schemas.microsoft.com/office/drawing/2014/main" id="{091CDFF3-CC6C-47B2-807B-4ACA3B2BE229}"/>
                    </a:ext>
                  </a:extLst>
                </p14:cNvPr>
                <p14:cNvContentPartPr/>
                <p14:nvPr/>
              </p14:nvContentPartPr>
              <p14:xfrm>
                <a:off x="5542779" y="3528548"/>
                <a:ext cx="120240" cy="51840"/>
              </p14:xfrm>
            </p:contentPart>
          </mc:Choice>
          <mc:Fallback xmlns="">
            <p:pic>
              <p:nvPicPr>
                <p:cNvPr id="348" name="Freihand 347">
                  <a:extLst>
                    <a:ext uri="{FF2B5EF4-FFF2-40B4-BE49-F238E27FC236}">
                      <a16:creationId xmlns:a16="http://schemas.microsoft.com/office/drawing/2014/main" id="{091CDFF3-CC6C-47B2-807B-4ACA3B2BE229}"/>
                    </a:ext>
                  </a:extLst>
                </p:cNvPr>
                <p:cNvPicPr/>
                <p:nvPr/>
              </p:nvPicPr>
              <p:blipFill>
                <a:blip r:embed="rId492"/>
                <a:stretch>
                  <a:fillRect/>
                </a:stretch>
              </p:blipFill>
              <p:spPr>
                <a:xfrm>
                  <a:off x="5538459" y="3524228"/>
                  <a:ext cx="128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49" name="Freihand 348">
                  <a:extLst>
                    <a:ext uri="{FF2B5EF4-FFF2-40B4-BE49-F238E27FC236}">
                      <a16:creationId xmlns:a16="http://schemas.microsoft.com/office/drawing/2014/main" id="{BAB26F16-6B92-49E8-8C90-5D105C91BE90}"/>
                    </a:ext>
                  </a:extLst>
                </p14:cNvPr>
                <p14:cNvContentPartPr/>
                <p14:nvPr/>
              </p14:nvContentPartPr>
              <p14:xfrm>
                <a:off x="5636739" y="3529628"/>
                <a:ext cx="36000" cy="120960"/>
              </p14:xfrm>
            </p:contentPart>
          </mc:Choice>
          <mc:Fallback xmlns="">
            <p:pic>
              <p:nvPicPr>
                <p:cNvPr id="349" name="Freihand 348">
                  <a:extLst>
                    <a:ext uri="{FF2B5EF4-FFF2-40B4-BE49-F238E27FC236}">
                      <a16:creationId xmlns:a16="http://schemas.microsoft.com/office/drawing/2014/main" id="{BAB26F16-6B92-49E8-8C90-5D105C91BE90}"/>
                    </a:ext>
                  </a:extLst>
                </p:cNvPr>
                <p:cNvPicPr/>
                <p:nvPr/>
              </p:nvPicPr>
              <p:blipFill>
                <a:blip r:embed="rId494"/>
                <a:stretch>
                  <a:fillRect/>
                </a:stretch>
              </p:blipFill>
              <p:spPr>
                <a:xfrm>
                  <a:off x="5632419" y="3525308"/>
                  <a:ext cx="44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51" name="Freihand 350">
                  <a:extLst>
                    <a:ext uri="{FF2B5EF4-FFF2-40B4-BE49-F238E27FC236}">
                      <a16:creationId xmlns:a16="http://schemas.microsoft.com/office/drawing/2014/main" id="{AA364816-9EFD-4B4E-9C7A-888A3FD03492}"/>
                    </a:ext>
                  </a:extLst>
                </p14:cNvPr>
                <p14:cNvContentPartPr/>
                <p14:nvPr/>
              </p14:nvContentPartPr>
              <p14:xfrm>
                <a:off x="5635299" y="3703868"/>
                <a:ext cx="163440" cy="134280"/>
              </p14:xfrm>
            </p:contentPart>
          </mc:Choice>
          <mc:Fallback xmlns="">
            <p:pic>
              <p:nvPicPr>
                <p:cNvPr id="351" name="Freihand 350">
                  <a:extLst>
                    <a:ext uri="{FF2B5EF4-FFF2-40B4-BE49-F238E27FC236}">
                      <a16:creationId xmlns:a16="http://schemas.microsoft.com/office/drawing/2014/main" id="{AA364816-9EFD-4B4E-9C7A-888A3FD03492}"/>
                    </a:ext>
                  </a:extLst>
                </p:cNvPr>
                <p:cNvPicPr/>
                <p:nvPr/>
              </p:nvPicPr>
              <p:blipFill>
                <a:blip r:embed="rId496"/>
                <a:stretch>
                  <a:fillRect/>
                </a:stretch>
              </p:blipFill>
              <p:spPr>
                <a:xfrm>
                  <a:off x="5630979" y="3699548"/>
                  <a:ext cx="17208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7">
            <p14:nvContentPartPr>
              <p14:cNvPr id="352" name="Freihand 351">
                <a:extLst>
                  <a:ext uri="{FF2B5EF4-FFF2-40B4-BE49-F238E27FC236}">
                    <a16:creationId xmlns:a16="http://schemas.microsoft.com/office/drawing/2014/main" id="{105FD224-0FEB-4177-BE5B-DDAC408CCFD2}"/>
                  </a:ext>
                </a:extLst>
              </p14:cNvPr>
              <p14:cNvContentPartPr/>
              <p14:nvPr/>
            </p14:nvContentPartPr>
            <p14:xfrm>
              <a:off x="5614419" y="2642228"/>
              <a:ext cx="49680" cy="46080"/>
            </p14:xfrm>
          </p:contentPart>
        </mc:Choice>
        <mc:Fallback xmlns="">
          <p:pic>
            <p:nvPicPr>
              <p:cNvPr id="352" name="Freihand 351">
                <a:extLst>
                  <a:ext uri="{FF2B5EF4-FFF2-40B4-BE49-F238E27FC236}">
                    <a16:creationId xmlns:a16="http://schemas.microsoft.com/office/drawing/2014/main" id="{105FD224-0FEB-4177-BE5B-DDAC408CCFD2}"/>
                  </a:ext>
                </a:extLst>
              </p:cNvPr>
              <p:cNvPicPr/>
              <p:nvPr/>
            </p:nvPicPr>
            <p:blipFill>
              <a:blip r:embed="rId498"/>
              <a:stretch>
                <a:fillRect/>
              </a:stretch>
            </p:blipFill>
            <p:spPr>
              <a:xfrm>
                <a:off x="5610099" y="2637908"/>
                <a:ext cx="58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54" name="Freihand 353">
                <a:extLst>
                  <a:ext uri="{FF2B5EF4-FFF2-40B4-BE49-F238E27FC236}">
                    <a16:creationId xmlns:a16="http://schemas.microsoft.com/office/drawing/2014/main" id="{8ABD5171-7E6F-4750-9C55-A9A383A259CB}"/>
                  </a:ext>
                </a:extLst>
              </p14:cNvPr>
              <p14:cNvContentPartPr/>
              <p14:nvPr/>
            </p14:nvContentPartPr>
            <p14:xfrm>
              <a:off x="5224539" y="1039508"/>
              <a:ext cx="2656440" cy="1936440"/>
            </p14:xfrm>
          </p:contentPart>
        </mc:Choice>
        <mc:Fallback xmlns="">
          <p:pic>
            <p:nvPicPr>
              <p:cNvPr id="354" name="Freihand 353">
                <a:extLst>
                  <a:ext uri="{FF2B5EF4-FFF2-40B4-BE49-F238E27FC236}">
                    <a16:creationId xmlns:a16="http://schemas.microsoft.com/office/drawing/2014/main" id="{8ABD5171-7E6F-4750-9C55-A9A383A259CB}"/>
                  </a:ext>
                </a:extLst>
              </p:cNvPr>
              <p:cNvPicPr/>
              <p:nvPr/>
            </p:nvPicPr>
            <p:blipFill>
              <a:blip r:embed="rId500"/>
              <a:stretch>
                <a:fillRect/>
              </a:stretch>
            </p:blipFill>
            <p:spPr>
              <a:xfrm>
                <a:off x="5220219" y="1035188"/>
                <a:ext cx="2665080" cy="1945080"/>
              </a:xfrm>
              <a:prstGeom prst="rect">
                <a:avLst/>
              </a:prstGeom>
            </p:spPr>
          </p:pic>
        </mc:Fallback>
      </mc:AlternateContent>
      <p:grpSp>
        <p:nvGrpSpPr>
          <p:cNvPr id="383" name="Gruppieren 382">
            <a:extLst>
              <a:ext uri="{FF2B5EF4-FFF2-40B4-BE49-F238E27FC236}">
                <a16:creationId xmlns:a16="http://schemas.microsoft.com/office/drawing/2014/main" id="{F984B389-1167-4077-839E-55C60C851378}"/>
              </a:ext>
            </a:extLst>
          </p:cNvPr>
          <p:cNvGrpSpPr/>
          <p:nvPr/>
        </p:nvGrpSpPr>
        <p:grpSpPr>
          <a:xfrm>
            <a:off x="8110299" y="779588"/>
            <a:ext cx="2408040" cy="988920"/>
            <a:chOff x="8110299" y="779588"/>
            <a:chExt cx="2408040" cy="988920"/>
          </a:xfrm>
        </p:grpSpPr>
        <mc:AlternateContent xmlns:mc="http://schemas.openxmlformats.org/markup-compatibility/2006" xmlns:p14="http://schemas.microsoft.com/office/powerpoint/2010/main">
          <mc:Choice Requires="p14">
            <p:contentPart p14:bwMode="auto" r:id="rId501">
              <p14:nvContentPartPr>
                <p14:cNvPr id="355" name="Freihand 354">
                  <a:extLst>
                    <a:ext uri="{FF2B5EF4-FFF2-40B4-BE49-F238E27FC236}">
                      <a16:creationId xmlns:a16="http://schemas.microsoft.com/office/drawing/2014/main" id="{A046BA92-CAE7-4EA9-ADBB-FBC6A737EA3B}"/>
                    </a:ext>
                  </a:extLst>
                </p14:cNvPr>
                <p14:cNvContentPartPr/>
                <p14:nvPr/>
              </p14:nvContentPartPr>
              <p14:xfrm>
                <a:off x="8110299" y="794708"/>
                <a:ext cx="130680" cy="183600"/>
              </p14:xfrm>
            </p:contentPart>
          </mc:Choice>
          <mc:Fallback xmlns="">
            <p:pic>
              <p:nvPicPr>
                <p:cNvPr id="355" name="Freihand 354">
                  <a:extLst>
                    <a:ext uri="{FF2B5EF4-FFF2-40B4-BE49-F238E27FC236}">
                      <a16:creationId xmlns:a16="http://schemas.microsoft.com/office/drawing/2014/main" id="{A046BA92-CAE7-4EA9-ADBB-FBC6A737EA3B}"/>
                    </a:ext>
                  </a:extLst>
                </p:cNvPr>
                <p:cNvPicPr/>
                <p:nvPr/>
              </p:nvPicPr>
              <p:blipFill>
                <a:blip r:embed="rId502"/>
                <a:stretch>
                  <a:fillRect/>
                </a:stretch>
              </p:blipFill>
              <p:spPr>
                <a:xfrm>
                  <a:off x="8105979" y="790388"/>
                  <a:ext cx="139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56" name="Freihand 355">
                  <a:extLst>
                    <a:ext uri="{FF2B5EF4-FFF2-40B4-BE49-F238E27FC236}">
                      <a16:creationId xmlns:a16="http://schemas.microsoft.com/office/drawing/2014/main" id="{F3F2A327-5FA3-4738-BE00-AB7E90E44C1E}"/>
                    </a:ext>
                  </a:extLst>
                </p14:cNvPr>
                <p14:cNvContentPartPr/>
                <p14:nvPr/>
              </p14:nvContentPartPr>
              <p14:xfrm>
                <a:off x="8275179" y="779588"/>
                <a:ext cx="127800" cy="172800"/>
              </p14:xfrm>
            </p:contentPart>
          </mc:Choice>
          <mc:Fallback xmlns="">
            <p:pic>
              <p:nvPicPr>
                <p:cNvPr id="356" name="Freihand 355">
                  <a:extLst>
                    <a:ext uri="{FF2B5EF4-FFF2-40B4-BE49-F238E27FC236}">
                      <a16:creationId xmlns:a16="http://schemas.microsoft.com/office/drawing/2014/main" id="{F3F2A327-5FA3-4738-BE00-AB7E90E44C1E}"/>
                    </a:ext>
                  </a:extLst>
                </p:cNvPr>
                <p:cNvPicPr/>
                <p:nvPr/>
              </p:nvPicPr>
              <p:blipFill>
                <a:blip r:embed="rId504"/>
                <a:stretch>
                  <a:fillRect/>
                </a:stretch>
              </p:blipFill>
              <p:spPr>
                <a:xfrm>
                  <a:off x="8270859" y="775268"/>
                  <a:ext cx="136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7" name="Freihand 356">
                  <a:extLst>
                    <a:ext uri="{FF2B5EF4-FFF2-40B4-BE49-F238E27FC236}">
                      <a16:creationId xmlns:a16="http://schemas.microsoft.com/office/drawing/2014/main" id="{41687495-3010-42D3-B4DC-4A2C59B31FD4}"/>
                    </a:ext>
                  </a:extLst>
                </p14:cNvPr>
                <p14:cNvContentPartPr/>
                <p14:nvPr/>
              </p14:nvContentPartPr>
              <p14:xfrm>
                <a:off x="8471379" y="871748"/>
                <a:ext cx="125280" cy="14400"/>
              </p14:xfrm>
            </p:contentPart>
          </mc:Choice>
          <mc:Fallback xmlns="">
            <p:pic>
              <p:nvPicPr>
                <p:cNvPr id="357" name="Freihand 356">
                  <a:extLst>
                    <a:ext uri="{FF2B5EF4-FFF2-40B4-BE49-F238E27FC236}">
                      <a16:creationId xmlns:a16="http://schemas.microsoft.com/office/drawing/2014/main" id="{41687495-3010-42D3-B4DC-4A2C59B31FD4}"/>
                    </a:ext>
                  </a:extLst>
                </p:cNvPr>
                <p:cNvPicPr/>
                <p:nvPr/>
              </p:nvPicPr>
              <p:blipFill>
                <a:blip r:embed="rId506"/>
                <a:stretch>
                  <a:fillRect/>
                </a:stretch>
              </p:blipFill>
              <p:spPr>
                <a:xfrm>
                  <a:off x="8467059" y="867428"/>
                  <a:ext cx="133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8" name="Freihand 357">
                  <a:extLst>
                    <a:ext uri="{FF2B5EF4-FFF2-40B4-BE49-F238E27FC236}">
                      <a16:creationId xmlns:a16="http://schemas.microsoft.com/office/drawing/2014/main" id="{77BF322A-A1FF-491F-AD7D-92B7DE031B76}"/>
                    </a:ext>
                  </a:extLst>
                </p14:cNvPr>
                <p14:cNvContentPartPr/>
                <p14:nvPr/>
              </p14:nvContentPartPr>
              <p14:xfrm>
                <a:off x="8625099" y="784628"/>
                <a:ext cx="117720" cy="132480"/>
              </p14:xfrm>
            </p:contentPart>
          </mc:Choice>
          <mc:Fallback xmlns="">
            <p:pic>
              <p:nvPicPr>
                <p:cNvPr id="358" name="Freihand 357">
                  <a:extLst>
                    <a:ext uri="{FF2B5EF4-FFF2-40B4-BE49-F238E27FC236}">
                      <a16:creationId xmlns:a16="http://schemas.microsoft.com/office/drawing/2014/main" id="{77BF322A-A1FF-491F-AD7D-92B7DE031B76}"/>
                    </a:ext>
                  </a:extLst>
                </p:cNvPr>
                <p:cNvPicPr/>
                <p:nvPr/>
              </p:nvPicPr>
              <p:blipFill>
                <a:blip r:embed="rId508"/>
                <a:stretch>
                  <a:fillRect/>
                </a:stretch>
              </p:blipFill>
              <p:spPr>
                <a:xfrm>
                  <a:off x="8620779" y="780308"/>
                  <a:ext cx="126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59" name="Freihand 358">
                  <a:extLst>
                    <a:ext uri="{FF2B5EF4-FFF2-40B4-BE49-F238E27FC236}">
                      <a16:creationId xmlns:a16="http://schemas.microsoft.com/office/drawing/2014/main" id="{3A092E44-6DB1-401F-A000-F4E19F9461BE}"/>
                    </a:ext>
                  </a:extLst>
                </p14:cNvPr>
                <p14:cNvContentPartPr/>
                <p14:nvPr/>
              </p14:nvContentPartPr>
              <p14:xfrm>
                <a:off x="8674419" y="868508"/>
                <a:ext cx="76680" cy="52560"/>
              </p14:xfrm>
            </p:contentPart>
          </mc:Choice>
          <mc:Fallback xmlns="">
            <p:pic>
              <p:nvPicPr>
                <p:cNvPr id="359" name="Freihand 358">
                  <a:extLst>
                    <a:ext uri="{FF2B5EF4-FFF2-40B4-BE49-F238E27FC236}">
                      <a16:creationId xmlns:a16="http://schemas.microsoft.com/office/drawing/2014/main" id="{3A092E44-6DB1-401F-A000-F4E19F9461BE}"/>
                    </a:ext>
                  </a:extLst>
                </p:cNvPr>
                <p:cNvPicPr/>
                <p:nvPr/>
              </p:nvPicPr>
              <p:blipFill>
                <a:blip r:embed="rId510"/>
                <a:stretch>
                  <a:fillRect/>
                </a:stretch>
              </p:blipFill>
              <p:spPr>
                <a:xfrm>
                  <a:off x="8670099" y="864188"/>
                  <a:ext cx="85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60" name="Freihand 359">
                  <a:extLst>
                    <a:ext uri="{FF2B5EF4-FFF2-40B4-BE49-F238E27FC236}">
                      <a16:creationId xmlns:a16="http://schemas.microsoft.com/office/drawing/2014/main" id="{34965712-B73A-48A0-8F5A-C91D19AA9346}"/>
                    </a:ext>
                  </a:extLst>
                </p14:cNvPr>
                <p14:cNvContentPartPr/>
                <p14:nvPr/>
              </p14:nvContentPartPr>
              <p14:xfrm>
                <a:off x="8748579" y="861308"/>
                <a:ext cx="404280" cy="79200"/>
              </p14:xfrm>
            </p:contentPart>
          </mc:Choice>
          <mc:Fallback xmlns="">
            <p:pic>
              <p:nvPicPr>
                <p:cNvPr id="360" name="Freihand 359">
                  <a:extLst>
                    <a:ext uri="{FF2B5EF4-FFF2-40B4-BE49-F238E27FC236}">
                      <a16:creationId xmlns:a16="http://schemas.microsoft.com/office/drawing/2014/main" id="{34965712-B73A-48A0-8F5A-C91D19AA9346}"/>
                    </a:ext>
                  </a:extLst>
                </p:cNvPr>
                <p:cNvPicPr/>
                <p:nvPr/>
              </p:nvPicPr>
              <p:blipFill>
                <a:blip r:embed="rId512"/>
                <a:stretch>
                  <a:fillRect/>
                </a:stretch>
              </p:blipFill>
              <p:spPr>
                <a:xfrm>
                  <a:off x="8744259" y="856988"/>
                  <a:ext cx="412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62" name="Freihand 361">
                  <a:extLst>
                    <a:ext uri="{FF2B5EF4-FFF2-40B4-BE49-F238E27FC236}">
                      <a16:creationId xmlns:a16="http://schemas.microsoft.com/office/drawing/2014/main" id="{EA35CCAA-F9DA-4E30-A6F7-0B0493E97CDE}"/>
                    </a:ext>
                  </a:extLst>
                </p14:cNvPr>
                <p14:cNvContentPartPr/>
                <p14:nvPr/>
              </p14:nvContentPartPr>
              <p14:xfrm>
                <a:off x="8654259" y="1098908"/>
                <a:ext cx="11160" cy="164520"/>
              </p14:xfrm>
            </p:contentPart>
          </mc:Choice>
          <mc:Fallback xmlns="">
            <p:pic>
              <p:nvPicPr>
                <p:cNvPr id="362" name="Freihand 361">
                  <a:extLst>
                    <a:ext uri="{FF2B5EF4-FFF2-40B4-BE49-F238E27FC236}">
                      <a16:creationId xmlns:a16="http://schemas.microsoft.com/office/drawing/2014/main" id="{EA35CCAA-F9DA-4E30-A6F7-0B0493E97CDE}"/>
                    </a:ext>
                  </a:extLst>
                </p:cNvPr>
                <p:cNvPicPr/>
                <p:nvPr/>
              </p:nvPicPr>
              <p:blipFill>
                <a:blip r:embed="rId514"/>
                <a:stretch>
                  <a:fillRect/>
                </a:stretch>
              </p:blipFill>
              <p:spPr>
                <a:xfrm>
                  <a:off x="8649939" y="1094588"/>
                  <a:ext cx="19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63" name="Freihand 362">
                  <a:extLst>
                    <a:ext uri="{FF2B5EF4-FFF2-40B4-BE49-F238E27FC236}">
                      <a16:creationId xmlns:a16="http://schemas.microsoft.com/office/drawing/2014/main" id="{A157A7B6-7D32-485D-AB9C-26E8E885BB76}"/>
                    </a:ext>
                  </a:extLst>
                </p14:cNvPr>
                <p14:cNvContentPartPr/>
                <p14:nvPr/>
              </p14:nvContentPartPr>
              <p14:xfrm>
                <a:off x="8665059" y="1099628"/>
                <a:ext cx="171720" cy="117360"/>
              </p14:xfrm>
            </p:contentPart>
          </mc:Choice>
          <mc:Fallback xmlns="">
            <p:pic>
              <p:nvPicPr>
                <p:cNvPr id="363" name="Freihand 362">
                  <a:extLst>
                    <a:ext uri="{FF2B5EF4-FFF2-40B4-BE49-F238E27FC236}">
                      <a16:creationId xmlns:a16="http://schemas.microsoft.com/office/drawing/2014/main" id="{A157A7B6-7D32-485D-AB9C-26E8E885BB76}"/>
                    </a:ext>
                  </a:extLst>
                </p:cNvPr>
                <p:cNvPicPr/>
                <p:nvPr/>
              </p:nvPicPr>
              <p:blipFill>
                <a:blip r:embed="rId516"/>
                <a:stretch>
                  <a:fillRect/>
                </a:stretch>
              </p:blipFill>
              <p:spPr>
                <a:xfrm>
                  <a:off x="8660739" y="1095308"/>
                  <a:ext cx="180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64" name="Freihand 363">
                  <a:extLst>
                    <a:ext uri="{FF2B5EF4-FFF2-40B4-BE49-F238E27FC236}">
                      <a16:creationId xmlns:a16="http://schemas.microsoft.com/office/drawing/2014/main" id="{8B247935-1C8D-4FF4-9F15-048768DBE76E}"/>
                    </a:ext>
                  </a:extLst>
                </p14:cNvPr>
                <p14:cNvContentPartPr/>
                <p14:nvPr/>
              </p14:nvContentPartPr>
              <p14:xfrm>
                <a:off x="8809059" y="1112228"/>
                <a:ext cx="123480" cy="250560"/>
              </p14:xfrm>
            </p:contentPart>
          </mc:Choice>
          <mc:Fallback xmlns="">
            <p:pic>
              <p:nvPicPr>
                <p:cNvPr id="364" name="Freihand 363">
                  <a:extLst>
                    <a:ext uri="{FF2B5EF4-FFF2-40B4-BE49-F238E27FC236}">
                      <a16:creationId xmlns:a16="http://schemas.microsoft.com/office/drawing/2014/main" id="{8B247935-1C8D-4FF4-9F15-048768DBE76E}"/>
                    </a:ext>
                  </a:extLst>
                </p:cNvPr>
                <p:cNvPicPr/>
                <p:nvPr/>
              </p:nvPicPr>
              <p:blipFill>
                <a:blip r:embed="rId518"/>
                <a:stretch>
                  <a:fillRect/>
                </a:stretch>
              </p:blipFill>
              <p:spPr>
                <a:xfrm>
                  <a:off x="8804739" y="1107908"/>
                  <a:ext cx="132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65" name="Freihand 364">
                  <a:extLst>
                    <a:ext uri="{FF2B5EF4-FFF2-40B4-BE49-F238E27FC236}">
                      <a16:creationId xmlns:a16="http://schemas.microsoft.com/office/drawing/2014/main" id="{10A319E7-8740-463E-8A98-3A7B6889EBE5}"/>
                    </a:ext>
                  </a:extLst>
                </p14:cNvPr>
                <p14:cNvContentPartPr/>
                <p14:nvPr/>
              </p14:nvContentPartPr>
              <p14:xfrm>
                <a:off x="8944059" y="1110788"/>
                <a:ext cx="115200" cy="97560"/>
              </p14:xfrm>
            </p:contentPart>
          </mc:Choice>
          <mc:Fallback xmlns="">
            <p:pic>
              <p:nvPicPr>
                <p:cNvPr id="365" name="Freihand 364">
                  <a:extLst>
                    <a:ext uri="{FF2B5EF4-FFF2-40B4-BE49-F238E27FC236}">
                      <a16:creationId xmlns:a16="http://schemas.microsoft.com/office/drawing/2014/main" id="{10A319E7-8740-463E-8A98-3A7B6889EBE5}"/>
                    </a:ext>
                  </a:extLst>
                </p:cNvPr>
                <p:cNvPicPr/>
                <p:nvPr/>
              </p:nvPicPr>
              <p:blipFill>
                <a:blip r:embed="rId520"/>
                <a:stretch>
                  <a:fillRect/>
                </a:stretch>
              </p:blipFill>
              <p:spPr>
                <a:xfrm>
                  <a:off x="8939739" y="1106468"/>
                  <a:ext cx="123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66" name="Freihand 365">
                  <a:extLst>
                    <a:ext uri="{FF2B5EF4-FFF2-40B4-BE49-F238E27FC236}">
                      <a16:creationId xmlns:a16="http://schemas.microsoft.com/office/drawing/2014/main" id="{EE81AB57-2EA5-470F-8E2E-945DD22F577E}"/>
                    </a:ext>
                  </a:extLst>
                </p14:cNvPr>
                <p14:cNvContentPartPr/>
                <p14:nvPr/>
              </p14:nvContentPartPr>
              <p14:xfrm>
                <a:off x="9050979" y="1106108"/>
                <a:ext cx="109800" cy="111240"/>
              </p14:xfrm>
            </p:contentPart>
          </mc:Choice>
          <mc:Fallback xmlns="">
            <p:pic>
              <p:nvPicPr>
                <p:cNvPr id="366" name="Freihand 365">
                  <a:extLst>
                    <a:ext uri="{FF2B5EF4-FFF2-40B4-BE49-F238E27FC236}">
                      <a16:creationId xmlns:a16="http://schemas.microsoft.com/office/drawing/2014/main" id="{EE81AB57-2EA5-470F-8E2E-945DD22F577E}"/>
                    </a:ext>
                  </a:extLst>
                </p:cNvPr>
                <p:cNvPicPr/>
                <p:nvPr/>
              </p:nvPicPr>
              <p:blipFill>
                <a:blip r:embed="rId522"/>
                <a:stretch>
                  <a:fillRect/>
                </a:stretch>
              </p:blipFill>
              <p:spPr>
                <a:xfrm>
                  <a:off x="9046659" y="1101788"/>
                  <a:ext cx="118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67" name="Freihand 366">
                  <a:extLst>
                    <a:ext uri="{FF2B5EF4-FFF2-40B4-BE49-F238E27FC236}">
                      <a16:creationId xmlns:a16="http://schemas.microsoft.com/office/drawing/2014/main" id="{BF3FC560-47A0-46FB-A790-AAD2DBFC6931}"/>
                    </a:ext>
                  </a:extLst>
                </p14:cNvPr>
                <p14:cNvContentPartPr/>
                <p14:nvPr/>
              </p14:nvContentPartPr>
              <p14:xfrm>
                <a:off x="9145299" y="1067228"/>
                <a:ext cx="123120" cy="169200"/>
              </p14:xfrm>
            </p:contentPart>
          </mc:Choice>
          <mc:Fallback xmlns="">
            <p:pic>
              <p:nvPicPr>
                <p:cNvPr id="367" name="Freihand 366">
                  <a:extLst>
                    <a:ext uri="{FF2B5EF4-FFF2-40B4-BE49-F238E27FC236}">
                      <a16:creationId xmlns:a16="http://schemas.microsoft.com/office/drawing/2014/main" id="{BF3FC560-47A0-46FB-A790-AAD2DBFC6931}"/>
                    </a:ext>
                  </a:extLst>
                </p:cNvPr>
                <p:cNvPicPr/>
                <p:nvPr/>
              </p:nvPicPr>
              <p:blipFill>
                <a:blip r:embed="rId524"/>
                <a:stretch>
                  <a:fillRect/>
                </a:stretch>
              </p:blipFill>
              <p:spPr>
                <a:xfrm>
                  <a:off x="9140979" y="1062908"/>
                  <a:ext cx="1317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68" name="Freihand 367">
                  <a:extLst>
                    <a:ext uri="{FF2B5EF4-FFF2-40B4-BE49-F238E27FC236}">
                      <a16:creationId xmlns:a16="http://schemas.microsoft.com/office/drawing/2014/main" id="{3C60CE2B-01C2-422A-8C2E-233C0E5D4769}"/>
                    </a:ext>
                  </a:extLst>
                </p14:cNvPr>
                <p14:cNvContentPartPr/>
                <p14:nvPr/>
              </p14:nvContentPartPr>
              <p14:xfrm>
                <a:off x="9288939" y="1000628"/>
                <a:ext cx="591480" cy="193680"/>
              </p14:xfrm>
            </p:contentPart>
          </mc:Choice>
          <mc:Fallback xmlns="">
            <p:pic>
              <p:nvPicPr>
                <p:cNvPr id="368" name="Freihand 367">
                  <a:extLst>
                    <a:ext uri="{FF2B5EF4-FFF2-40B4-BE49-F238E27FC236}">
                      <a16:creationId xmlns:a16="http://schemas.microsoft.com/office/drawing/2014/main" id="{3C60CE2B-01C2-422A-8C2E-233C0E5D4769}"/>
                    </a:ext>
                  </a:extLst>
                </p:cNvPr>
                <p:cNvPicPr/>
                <p:nvPr/>
              </p:nvPicPr>
              <p:blipFill>
                <a:blip r:embed="rId526"/>
                <a:stretch>
                  <a:fillRect/>
                </a:stretch>
              </p:blipFill>
              <p:spPr>
                <a:xfrm>
                  <a:off x="9284619" y="996308"/>
                  <a:ext cx="600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69" name="Freihand 368">
                  <a:extLst>
                    <a:ext uri="{FF2B5EF4-FFF2-40B4-BE49-F238E27FC236}">
                      <a16:creationId xmlns:a16="http://schemas.microsoft.com/office/drawing/2014/main" id="{6CE53130-C3E8-44CA-9B01-D82CD2004884}"/>
                    </a:ext>
                  </a:extLst>
                </p14:cNvPr>
                <p14:cNvContentPartPr/>
                <p14:nvPr/>
              </p14:nvContentPartPr>
              <p14:xfrm>
                <a:off x="9833619" y="1003868"/>
                <a:ext cx="83880" cy="194400"/>
              </p14:xfrm>
            </p:contentPart>
          </mc:Choice>
          <mc:Fallback xmlns="">
            <p:pic>
              <p:nvPicPr>
                <p:cNvPr id="369" name="Freihand 368">
                  <a:extLst>
                    <a:ext uri="{FF2B5EF4-FFF2-40B4-BE49-F238E27FC236}">
                      <a16:creationId xmlns:a16="http://schemas.microsoft.com/office/drawing/2014/main" id="{6CE53130-C3E8-44CA-9B01-D82CD2004884}"/>
                    </a:ext>
                  </a:extLst>
                </p:cNvPr>
                <p:cNvPicPr/>
                <p:nvPr/>
              </p:nvPicPr>
              <p:blipFill>
                <a:blip r:embed="rId528"/>
                <a:stretch>
                  <a:fillRect/>
                </a:stretch>
              </p:blipFill>
              <p:spPr>
                <a:xfrm>
                  <a:off x="9829299" y="999548"/>
                  <a:ext cx="925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70" name="Freihand 369">
                  <a:extLst>
                    <a:ext uri="{FF2B5EF4-FFF2-40B4-BE49-F238E27FC236}">
                      <a16:creationId xmlns:a16="http://schemas.microsoft.com/office/drawing/2014/main" id="{A48935A8-3AF2-494E-B04F-B700F74E83C6}"/>
                    </a:ext>
                  </a:extLst>
                </p14:cNvPr>
                <p14:cNvContentPartPr/>
                <p14:nvPr/>
              </p14:nvContentPartPr>
              <p14:xfrm>
                <a:off x="9722739" y="975428"/>
                <a:ext cx="360" cy="360"/>
              </p14:xfrm>
            </p:contentPart>
          </mc:Choice>
          <mc:Fallback xmlns="">
            <p:pic>
              <p:nvPicPr>
                <p:cNvPr id="370" name="Freihand 369">
                  <a:extLst>
                    <a:ext uri="{FF2B5EF4-FFF2-40B4-BE49-F238E27FC236}">
                      <a16:creationId xmlns:a16="http://schemas.microsoft.com/office/drawing/2014/main" id="{A48935A8-3AF2-494E-B04F-B700F74E83C6}"/>
                    </a:ext>
                  </a:extLst>
                </p:cNvPr>
                <p:cNvPicPr/>
                <p:nvPr/>
              </p:nvPicPr>
              <p:blipFill>
                <a:blip r:embed="rId530"/>
                <a:stretch>
                  <a:fillRect/>
                </a:stretch>
              </p:blipFill>
              <p:spPr>
                <a:xfrm>
                  <a:off x="9718419" y="9711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71" name="Freihand 370">
                  <a:extLst>
                    <a:ext uri="{FF2B5EF4-FFF2-40B4-BE49-F238E27FC236}">
                      <a16:creationId xmlns:a16="http://schemas.microsoft.com/office/drawing/2014/main" id="{910F5306-7402-4322-834D-D64ADB148571}"/>
                    </a:ext>
                  </a:extLst>
                </p14:cNvPr>
                <p14:cNvContentPartPr/>
                <p14:nvPr/>
              </p14:nvContentPartPr>
              <p14:xfrm>
                <a:off x="9037659" y="1002788"/>
                <a:ext cx="74160" cy="17280"/>
              </p14:xfrm>
            </p:contentPart>
          </mc:Choice>
          <mc:Fallback xmlns="">
            <p:pic>
              <p:nvPicPr>
                <p:cNvPr id="371" name="Freihand 370">
                  <a:extLst>
                    <a:ext uri="{FF2B5EF4-FFF2-40B4-BE49-F238E27FC236}">
                      <a16:creationId xmlns:a16="http://schemas.microsoft.com/office/drawing/2014/main" id="{910F5306-7402-4322-834D-D64ADB148571}"/>
                    </a:ext>
                  </a:extLst>
                </p:cNvPr>
                <p:cNvPicPr/>
                <p:nvPr/>
              </p:nvPicPr>
              <p:blipFill>
                <a:blip r:embed="rId532"/>
                <a:stretch>
                  <a:fillRect/>
                </a:stretch>
              </p:blipFill>
              <p:spPr>
                <a:xfrm>
                  <a:off x="9033339" y="998468"/>
                  <a:ext cx="82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72" name="Freihand 371">
                  <a:extLst>
                    <a:ext uri="{FF2B5EF4-FFF2-40B4-BE49-F238E27FC236}">
                      <a16:creationId xmlns:a16="http://schemas.microsoft.com/office/drawing/2014/main" id="{F9F92AA0-66EA-4217-97AA-2DCB3CA1180D}"/>
                    </a:ext>
                  </a:extLst>
                </p14:cNvPr>
                <p14:cNvContentPartPr/>
                <p14:nvPr/>
              </p14:nvContentPartPr>
              <p14:xfrm>
                <a:off x="10048179" y="1064708"/>
                <a:ext cx="135000" cy="118440"/>
              </p14:xfrm>
            </p:contentPart>
          </mc:Choice>
          <mc:Fallback xmlns="">
            <p:pic>
              <p:nvPicPr>
                <p:cNvPr id="372" name="Freihand 371">
                  <a:extLst>
                    <a:ext uri="{FF2B5EF4-FFF2-40B4-BE49-F238E27FC236}">
                      <a16:creationId xmlns:a16="http://schemas.microsoft.com/office/drawing/2014/main" id="{F9F92AA0-66EA-4217-97AA-2DCB3CA1180D}"/>
                    </a:ext>
                  </a:extLst>
                </p:cNvPr>
                <p:cNvPicPr/>
                <p:nvPr/>
              </p:nvPicPr>
              <p:blipFill>
                <a:blip r:embed="rId534"/>
                <a:stretch>
                  <a:fillRect/>
                </a:stretch>
              </p:blipFill>
              <p:spPr>
                <a:xfrm>
                  <a:off x="10043859" y="1060388"/>
                  <a:ext cx="143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73" name="Freihand 372">
                  <a:extLst>
                    <a:ext uri="{FF2B5EF4-FFF2-40B4-BE49-F238E27FC236}">
                      <a16:creationId xmlns:a16="http://schemas.microsoft.com/office/drawing/2014/main" id="{17217F88-F3A3-4D26-994E-CC4BE6236DA8}"/>
                    </a:ext>
                  </a:extLst>
                </p14:cNvPr>
                <p14:cNvContentPartPr/>
                <p14:nvPr/>
              </p14:nvContentPartPr>
              <p14:xfrm>
                <a:off x="10245459" y="975788"/>
                <a:ext cx="122040" cy="201240"/>
              </p14:xfrm>
            </p:contentPart>
          </mc:Choice>
          <mc:Fallback xmlns="">
            <p:pic>
              <p:nvPicPr>
                <p:cNvPr id="373" name="Freihand 372">
                  <a:extLst>
                    <a:ext uri="{FF2B5EF4-FFF2-40B4-BE49-F238E27FC236}">
                      <a16:creationId xmlns:a16="http://schemas.microsoft.com/office/drawing/2014/main" id="{17217F88-F3A3-4D26-994E-CC4BE6236DA8}"/>
                    </a:ext>
                  </a:extLst>
                </p:cNvPr>
                <p:cNvPicPr/>
                <p:nvPr/>
              </p:nvPicPr>
              <p:blipFill>
                <a:blip r:embed="rId536"/>
                <a:stretch>
                  <a:fillRect/>
                </a:stretch>
              </p:blipFill>
              <p:spPr>
                <a:xfrm>
                  <a:off x="10241139" y="971468"/>
                  <a:ext cx="130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74" name="Freihand 373">
                  <a:extLst>
                    <a:ext uri="{FF2B5EF4-FFF2-40B4-BE49-F238E27FC236}">
                      <a16:creationId xmlns:a16="http://schemas.microsoft.com/office/drawing/2014/main" id="{CE770D7E-070D-4607-B899-B512A3717BB7}"/>
                    </a:ext>
                  </a:extLst>
                </p14:cNvPr>
                <p14:cNvContentPartPr/>
                <p14:nvPr/>
              </p14:nvContentPartPr>
              <p14:xfrm>
                <a:off x="10407819" y="1037348"/>
                <a:ext cx="110520" cy="126000"/>
              </p14:xfrm>
            </p:contentPart>
          </mc:Choice>
          <mc:Fallback xmlns="">
            <p:pic>
              <p:nvPicPr>
                <p:cNvPr id="374" name="Freihand 373">
                  <a:extLst>
                    <a:ext uri="{FF2B5EF4-FFF2-40B4-BE49-F238E27FC236}">
                      <a16:creationId xmlns:a16="http://schemas.microsoft.com/office/drawing/2014/main" id="{CE770D7E-070D-4607-B899-B512A3717BB7}"/>
                    </a:ext>
                  </a:extLst>
                </p:cNvPr>
                <p:cNvPicPr/>
                <p:nvPr/>
              </p:nvPicPr>
              <p:blipFill>
                <a:blip r:embed="rId538"/>
                <a:stretch>
                  <a:fillRect/>
                </a:stretch>
              </p:blipFill>
              <p:spPr>
                <a:xfrm>
                  <a:off x="10403499" y="1033028"/>
                  <a:ext cx="119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75" name="Freihand 374">
                  <a:extLst>
                    <a:ext uri="{FF2B5EF4-FFF2-40B4-BE49-F238E27FC236}">
                      <a16:creationId xmlns:a16="http://schemas.microsoft.com/office/drawing/2014/main" id="{1664C0F7-1DDF-48D9-9752-311C3A9C76C1}"/>
                    </a:ext>
                  </a:extLst>
                </p14:cNvPr>
                <p14:cNvContentPartPr/>
                <p14:nvPr/>
              </p14:nvContentPartPr>
              <p14:xfrm>
                <a:off x="9449859" y="1466108"/>
                <a:ext cx="194760" cy="117720"/>
              </p14:xfrm>
            </p:contentPart>
          </mc:Choice>
          <mc:Fallback xmlns="">
            <p:pic>
              <p:nvPicPr>
                <p:cNvPr id="375" name="Freihand 374">
                  <a:extLst>
                    <a:ext uri="{FF2B5EF4-FFF2-40B4-BE49-F238E27FC236}">
                      <a16:creationId xmlns:a16="http://schemas.microsoft.com/office/drawing/2014/main" id="{1664C0F7-1DDF-48D9-9752-311C3A9C76C1}"/>
                    </a:ext>
                  </a:extLst>
                </p:cNvPr>
                <p:cNvPicPr/>
                <p:nvPr/>
              </p:nvPicPr>
              <p:blipFill>
                <a:blip r:embed="rId540"/>
                <a:stretch>
                  <a:fillRect/>
                </a:stretch>
              </p:blipFill>
              <p:spPr>
                <a:xfrm>
                  <a:off x="9445539" y="1461788"/>
                  <a:ext cx="203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76" name="Freihand 375">
                  <a:extLst>
                    <a:ext uri="{FF2B5EF4-FFF2-40B4-BE49-F238E27FC236}">
                      <a16:creationId xmlns:a16="http://schemas.microsoft.com/office/drawing/2014/main" id="{EFAB38E6-DDAA-4E12-BD82-730FD181206E}"/>
                    </a:ext>
                  </a:extLst>
                </p14:cNvPr>
                <p14:cNvContentPartPr/>
                <p14:nvPr/>
              </p14:nvContentPartPr>
              <p14:xfrm>
                <a:off x="9657939" y="1507868"/>
                <a:ext cx="78840" cy="73080"/>
              </p14:xfrm>
            </p:contentPart>
          </mc:Choice>
          <mc:Fallback xmlns="">
            <p:pic>
              <p:nvPicPr>
                <p:cNvPr id="376" name="Freihand 375">
                  <a:extLst>
                    <a:ext uri="{FF2B5EF4-FFF2-40B4-BE49-F238E27FC236}">
                      <a16:creationId xmlns:a16="http://schemas.microsoft.com/office/drawing/2014/main" id="{EFAB38E6-DDAA-4E12-BD82-730FD181206E}"/>
                    </a:ext>
                  </a:extLst>
                </p:cNvPr>
                <p:cNvPicPr/>
                <p:nvPr/>
              </p:nvPicPr>
              <p:blipFill>
                <a:blip r:embed="rId542"/>
                <a:stretch>
                  <a:fillRect/>
                </a:stretch>
              </p:blipFill>
              <p:spPr>
                <a:xfrm>
                  <a:off x="9653619" y="1503548"/>
                  <a:ext cx="87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77" name="Freihand 376">
                  <a:extLst>
                    <a:ext uri="{FF2B5EF4-FFF2-40B4-BE49-F238E27FC236}">
                      <a16:creationId xmlns:a16="http://schemas.microsoft.com/office/drawing/2014/main" id="{9F363D04-1FD1-4D32-B8D0-43CC89C4E0F1}"/>
                    </a:ext>
                  </a:extLst>
                </p14:cNvPr>
                <p14:cNvContentPartPr/>
                <p14:nvPr/>
              </p14:nvContentPartPr>
              <p14:xfrm>
                <a:off x="9726699" y="1427948"/>
                <a:ext cx="265680" cy="340560"/>
              </p14:xfrm>
            </p:contentPart>
          </mc:Choice>
          <mc:Fallback xmlns="">
            <p:pic>
              <p:nvPicPr>
                <p:cNvPr id="377" name="Freihand 376">
                  <a:extLst>
                    <a:ext uri="{FF2B5EF4-FFF2-40B4-BE49-F238E27FC236}">
                      <a16:creationId xmlns:a16="http://schemas.microsoft.com/office/drawing/2014/main" id="{9F363D04-1FD1-4D32-B8D0-43CC89C4E0F1}"/>
                    </a:ext>
                  </a:extLst>
                </p:cNvPr>
                <p:cNvPicPr/>
                <p:nvPr/>
              </p:nvPicPr>
              <p:blipFill>
                <a:blip r:embed="rId544"/>
                <a:stretch>
                  <a:fillRect/>
                </a:stretch>
              </p:blipFill>
              <p:spPr>
                <a:xfrm>
                  <a:off x="9722379" y="1423628"/>
                  <a:ext cx="2743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78" name="Freihand 377">
                  <a:extLst>
                    <a:ext uri="{FF2B5EF4-FFF2-40B4-BE49-F238E27FC236}">
                      <a16:creationId xmlns:a16="http://schemas.microsoft.com/office/drawing/2014/main" id="{3E7E5994-DDE2-43E6-B00F-5AD43BAEB857}"/>
                    </a:ext>
                  </a:extLst>
                </p14:cNvPr>
                <p14:cNvContentPartPr/>
                <p14:nvPr/>
              </p14:nvContentPartPr>
              <p14:xfrm>
                <a:off x="9977619" y="1402028"/>
                <a:ext cx="16920" cy="55080"/>
              </p14:xfrm>
            </p:contentPart>
          </mc:Choice>
          <mc:Fallback xmlns="">
            <p:pic>
              <p:nvPicPr>
                <p:cNvPr id="378" name="Freihand 377">
                  <a:extLst>
                    <a:ext uri="{FF2B5EF4-FFF2-40B4-BE49-F238E27FC236}">
                      <a16:creationId xmlns:a16="http://schemas.microsoft.com/office/drawing/2014/main" id="{3E7E5994-DDE2-43E6-B00F-5AD43BAEB857}"/>
                    </a:ext>
                  </a:extLst>
                </p:cNvPr>
                <p:cNvPicPr/>
                <p:nvPr/>
              </p:nvPicPr>
              <p:blipFill>
                <a:blip r:embed="rId546"/>
                <a:stretch>
                  <a:fillRect/>
                </a:stretch>
              </p:blipFill>
              <p:spPr>
                <a:xfrm>
                  <a:off x="9973299" y="1397708"/>
                  <a:ext cx="25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79" name="Freihand 378">
                  <a:extLst>
                    <a:ext uri="{FF2B5EF4-FFF2-40B4-BE49-F238E27FC236}">
                      <a16:creationId xmlns:a16="http://schemas.microsoft.com/office/drawing/2014/main" id="{F61C863A-F7B5-40EE-8CCE-B9CC8471CAEF}"/>
                    </a:ext>
                  </a:extLst>
                </p14:cNvPr>
                <p14:cNvContentPartPr/>
                <p14:nvPr/>
              </p14:nvContentPartPr>
              <p14:xfrm>
                <a:off x="10053579" y="1381508"/>
                <a:ext cx="154080" cy="168480"/>
              </p14:xfrm>
            </p:contentPart>
          </mc:Choice>
          <mc:Fallback xmlns="">
            <p:pic>
              <p:nvPicPr>
                <p:cNvPr id="379" name="Freihand 378">
                  <a:extLst>
                    <a:ext uri="{FF2B5EF4-FFF2-40B4-BE49-F238E27FC236}">
                      <a16:creationId xmlns:a16="http://schemas.microsoft.com/office/drawing/2014/main" id="{F61C863A-F7B5-40EE-8CCE-B9CC8471CAEF}"/>
                    </a:ext>
                  </a:extLst>
                </p:cNvPr>
                <p:cNvPicPr/>
                <p:nvPr/>
              </p:nvPicPr>
              <p:blipFill>
                <a:blip r:embed="rId548"/>
                <a:stretch>
                  <a:fillRect/>
                </a:stretch>
              </p:blipFill>
              <p:spPr>
                <a:xfrm>
                  <a:off x="10049259" y="1377188"/>
                  <a:ext cx="162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80" name="Freihand 379">
                  <a:extLst>
                    <a:ext uri="{FF2B5EF4-FFF2-40B4-BE49-F238E27FC236}">
                      <a16:creationId xmlns:a16="http://schemas.microsoft.com/office/drawing/2014/main" id="{45C95B3A-CB9D-4F90-8107-A8696E7A5615}"/>
                    </a:ext>
                  </a:extLst>
                </p14:cNvPr>
                <p14:cNvContentPartPr/>
                <p14:nvPr/>
              </p14:nvContentPartPr>
              <p14:xfrm>
                <a:off x="9579459" y="1345868"/>
                <a:ext cx="187200" cy="4680"/>
              </p14:xfrm>
            </p:contentPart>
          </mc:Choice>
          <mc:Fallback xmlns="">
            <p:pic>
              <p:nvPicPr>
                <p:cNvPr id="380" name="Freihand 379">
                  <a:extLst>
                    <a:ext uri="{FF2B5EF4-FFF2-40B4-BE49-F238E27FC236}">
                      <a16:creationId xmlns:a16="http://schemas.microsoft.com/office/drawing/2014/main" id="{45C95B3A-CB9D-4F90-8107-A8696E7A5615}"/>
                    </a:ext>
                  </a:extLst>
                </p:cNvPr>
                <p:cNvPicPr/>
                <p:nvPr/>
              </p:nvPicPr>
              <p:blipFill>
                <a:blip r:embed="rId550"/>
                <a:stretch>
                  <a:fillRect/>
                </a:stretch>
              </p:blipFill>
              <p:spPr>
                <a:xfrm>
                  <a:off x="9575139" y="1341548"/>
                  <a:ext cx="195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81" name="Freihand 380">
                  <a:extLst>
                    <a:ext uri="{FF2B5EF4-FFF2-40B4-BE49-F238E27FC236}">
                      <a16:creationId xmlns:a16="http://schemas.microsoft.com/office/drawing/2014/main" id="{F042EDC1-F8E9-484B-8B9A-EF1861AB75D2}"/>
                    </a:ext>
                  </a:extLst>
                </p14:cNvPr>
                <p14:cNvContentPartPr/>
                <p14:nvPr/>
              </p14:nvContentPartPr>
              <p14:xfrm>
                <a:off x="10226739" y="1423988"/>
                <a:ext cx="271800" cy="122040"/>
              </p14:xfrm>
            </p:contentPart>
          </mc:Choice>
          <mc:Fallback xmlns="">
            <p:pic>
              <p:nvPicPr>
                <p:cNvPr id="381" name="Freihand 380">
                  <a:extLst>
                    <a:ext uri="{FF2B5EF4-FFF2-40B4-BE49-F238E27FC236}">
                      <a16:creationId xmlns:a16="http://schemas.microsoft.com/office/drawing/2014/main" id="{F042EDC1-F8E9-484B-8B9A-EF1861AB75D2}"/>
                    </a:ext>
                  </a:extLst>
                </p:cNvPr>
                <p:cNvPicPr/>
                <p:nvPr/>
              </p:nvPicPr>
              <p:blipFill>
                <a:blip r:embed="rId552"/>
                <a:stretch>
                  <a:fillRect/>
                </a:stretch>
              </p:blipFill>
              <p:spPr>
                <a:xfrm>
                  <a:off x="10222419" y="1419668"/>
                  <a:ext cx="280440" cy="130680"/>
                </a:xfrm>
                <a:prstGeom prst="rect">
                  <a:avLst/>
                </a:prstGeom>
              </p:spPr>
            </p:pic>
          </mc:Fallback>
        </mc:AlternateContent>
      </p:grpSp>
      <p:grpSp>
        <p:nvGrpSpPr>
          <p:cNvPr id="411" name="Gruppieren 410">
            <a:extLst>
              <a:ext uri="{FF2B5EF4-FFF2-40B4-BE49-F238E27FC236}">
                <a16:creationId xmlns:a16="http://schemas.microsoft.com/office/drawing/2014/main" id="{FD3E8F4C-B031-4BA7-A36A-DF4E7890EF89}"/>
              </a:ext>
            </a:extLst>
          </p:cNvPr>
          <p:cNvGrpSpPr/>
          <p:nvPr/>
        </p:nvGrpSpPr>
        <p:grpSpPr>
          <a:xfrm>
            <a:off x="10713459" y="1343348"/>
            <a:ext cx="1408320" cy="200880"/>
            <a:chOff x="10713459" y="1343348"/>
            <a:chExt cx="1408320" cy="200880"/>
          </a:xfrm>
        </p:grpSpPr>
        <mc:AlternateContent xmlns:mc="http://schemas.openxmlformats.org/markup-compatibility/2006" xmlns:p14="http://schemas.microsoft.com/office/powerpoint/2010/main">
          <mc:Choice Requires="p14">
            <p:contentPart p14:bwMode="auto" r:id="rId553">
              <p14:nvContentPartPr>
                <p14:cNvPr id="384" name="Freihand 383">
                  <a:extLst>
                    <a:ext uri="{FF2B5EF4-FFF2-40B4-BE49-F238E27FC236}">
                      <a16:creationId xmlns:a16="http://schemas.microsoft.com/office/drawing/2014/main" id="{32E0F541-C8C2-44CB-A8D7-1A2710BB4E2E}"/>
                    </a:ext>
                  </a:extLst>
                </p14:cNvPr>
                <p14:cNvContentPartPr/>
                <p14:nvPr/>
              </p14:nvContentPartPr>
              <p14:xfrm>
                <a:off x="10713459" y="1374668"/>
                <a:ext cx="203760" cy="169560"/>
              </p14:xfrm>
            </p:contentPart>
          </mc:Choice>
          <mc:Fallback xmlns="">
            <p:pic>
              <p:nvPicPr>
                <p:cNvPr id="384" name="Freihand 383">
                  <a:extLst>
                    <a:ext uri="{FF2B5EF4-FFF2-40B4-BE49-F238E27FC236}">
                      <a16:creationId xmlns:a16="http://schemas.microsoft.com/office/drawing/2014/main" id="{32E0F541-C8C2-44CB-A8D7-1A2710BB4E2E}"/>
                    </a:ext>
                  </a:extLst>
                </p:cNvPr>
                <p:cNvPicPr/>
                <p:nvPr/>
              </p:nvPicPr>
              <p:blipFill>
                <a:blip r:embed="rId554"/>
                <a:stretch>
                  <a:fillRect/>
                </a:stretch>
              </p:blipFill>
              <p:spPr>
                <a:xfrm>
                  <a:off x="10709139" y="1370348"/>
                  <a:ext cx="212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85" name="Freihand 384">
                  <a:extLst>
                    <a:ext uri="{FF2B5EF4-FFF2-40B4-BE49-F238E27FC236}">
                      <a16:creationId xmlns:a16="http://schemas.microsoft.com/office/drawing/2014/main" id="{285EF46C-53B9-4D18-83E3-FF265DBAEC08}"/>
                    </a:ext>
                  </a:extLst>
                </p14:cNvPr>
                <p14:cNvContentPartPr/>
                <p14:nvPr/>
              </p14:nvContentPartPr>
              <p14:xfrm>
                <a:off x="10755579" y="1459268"/>
                <a:ext cx="173520" cy="2520"/>
              </p14:xfrm>
            </p:contentPart>
          </mc:Choice>
          <mc:Fallback xmlns="">
            <p:pic>
              <p:nvPicPr>
                <p:cNvPr id="385" name="Freihand 384">
                  <a:extLst>
                    <a:ext uri="{FF2B5EF4-FFF2-40B4-BE49-F238E27FC236}">
                      <a16:creationId xmlns:a16="http://schemas.microsoft.com/office/drawing/2014/main" id="{285EF46C-53B9-4D18-83E3-FF265DBAEC08}"/>
                    </a:ext>
                  </a:extLst>
                </p:cNvPr>
                <p:cNvPicPr/>
                <p:nvPr/>
              </p:nvPicPr>
              <p:blipFill>
                <a:blip r:embed="rId556"/>
                <a:stretch>
                  <a:fillRect/>
                </a:stretch>
              </p:blipFill>
              <p:spPr>
                <a:xfrm>
                  <a:off x="10751259" y="1454948"/>
                  <a:ext cx="182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86" name="Freihand 385">
                  <a:extLst>
                    <a:ext uri="{FF2B5EF4-FFF2-40B4-BE49-F238E27FC236}">
                      <a16:creationId xmlns:a16="http://schemas.microsoft.com/office/drawing/2014/main" id="{CFC7B185-BFCF-447E-A7EA-AB13250DB454}"/>
                    </a:ext>
                  </a:extLst>
                </p14:cNvPr>
                <p14:cNvContentPartPr/>
                <p14:nvPr/>
              </p14:nvContentPartPr>
              <p14:xfrm>
                <a:off x="10937739" y="1359548"/>
                <a:ext cx="144720" cy="146160"/>
              </p14:xfrm>
            </p:contentPart>
          </mc:Choice>
          <mc:Fallback xmlns="">
            <p:pic>
              <p:nvPicPr>
                <p:cNvPr id="386" name="Freihand 385">
                  <a:extLst>
                    <a:ext uri="{FF2B5EF4-FFF2-40B4-BE49-F238E27FC236}">
                      <a16:creationId xmlns:a16="http://schemas.microsoft.com/office/drawing/2014/main" id="{CFC7B185-BFCF-447E-A7EA-AB13250DB454}"/>
                    </a:ext>
                  </a:extLst>
                </p:cNvPr>
                <p:cNvPicPr/>
                <p:nvPr/>
              </p:nvPicPr>
              <p:blipFill>
                <a:blip r:embed="rId558"/>
                <a:stretch>
                  <a:fillRect/>
                </a:stretch>
              </p:blipFill>
              <p:spPr>
                <a:xfrm>
                  <a:off x="10933419" y="1355228"/>
                  <a:ext cx="153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87" name="Freihand 386">
                  <a:extLst>
                    <a:ext uri="{FF2B5EF4-FFF2-40B4-BE49-F238E27FC236}">
                      <a16:creationId xmlns:a16="http://schemas.microsoft.com/office/drawing/2014/main" id="{075A95EF-D94D-4360-9D60-519CE0F7E175}"/>
                    </a:ext>
                  </a:extLst>
                </p14:cNvPr>
                <p14:cNvContentPartPr/>
                <p14:nvPr/>
              </p14:nvContentPartPr>
              <p14:xfrm>
                <a:off x="11106219" y="1427588"/>
                <a:ext cx="120600" cy="103680"/>
              </p14:xfrm>
            </p:contentPart>
          </mc:Choice>
          <mc:Fallback xmlns="">
            <p:pic>
              <p:nvPicPr>
                <p:cNvPr id="387" name="Freihand 386">
                  <a:extLst>
                    <a:ext uri="{FF2B5EF4-FFF2-40B4-BE49-F238E27FC236}">
                      <a16:creationId xmlns:a16="http://schemas.microsoft.com/office/drawing/2014/main" id="{075A95EF-D94D-4360-9D60-519CE0F7E175}"/>
                    </a:ext>
                  </a:extLst>
                </p:cNvPr>
                <p:cNvPicPr/>
                <p:nvPr/>
              </p:nvPicPr>
              <p:blipFill>
                <a:blip r:embed="rId560"/>
                <a:stretch>
                  <a:fillRect/>
                </a:stretch>
              </p:blipFill>
              <p:spPr>
                <a:xfrm>
                  <a:off x="11101899" y="1423268"/>
                  <a:ext cx="129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88" name="Freihand 387">
                  <a:extLst>
                    <a:ext uri="{FF2B5EF4-FFF2-40B4-BE49-F238E27FC236}">
                      <a16:creationId xmlns:a16="http://schemas.microsoft.com/office/drawing/2014/main" id="{F2D274B3-2426-4205-AACA-B0086725BA2E}"/>
                    </a:ext>
                  </a:extLst>
                </p14:cNvPr>
                <p14:cNvContentPartPr/>
                <p14:nvPr/>
              </p14:nvContentPartPr>
              <p14:xfrm>
                <a:off x="11283699" y="1455668"/>
                <a:ext cx="105480" cy="9360"/>
              </p14:xfrm>
            </p:contentPart>
          </mc:Choice>
          <mc:Fallback xmlns="">
            <p:pic>
              <p:nvPicPr>
                <p:cNvPr id="388" name="Freihand 387">
                  <a:extLst>
                    <a:ext uri="{FF2B5EF4-FFF2-40B4-BE49-F238E27FC236}">
                      <a16:creationId xmlns:a16="http://schemas.microsoft.com/office/drawing/2014/main" id="{F2D274B3-2426-4205-AACA-B0086725BA2E}"/>
                    </a:ext>
                  </a:extLst>
                </p:cNvPr>
                <p:cNvPicPr/>
                <p:nvPr/>
              </p:nvPicPr>
              <p:blipFill>
                <a:blip r:embed="rId562"/>
                <a:stretch>
                  <a:fillRect/>
                </a:stretch>
              </p:blipFill>
              <p:spPr>
                <a:xfrm>
                  <a:off x="11279379" y="1451348"/>
                  <a:ext cx="11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89" name="Freihand 388">
                  <a:extLst>
                    <a:ext uri="{FF2B5EF4-FFF2-40B4-BE49-F238E27FC236}">
                      <a16:creationId xmlns:a16="http://schemas.microsoft.com/office/drawing/2014/main" id="{3187250E-8D16-4D9D-B71E-5CE611F98A4F}"/>
                    </a:ext>
                  </a:extLst>
                </p14:cNvPr>
                <p14:cNvContentPartPr/>
                <p14:nvPr/>
              </p14:nvContentPartPr>
              <p14:xfrm>
                <a:off x="11441739" y="1379708"/>
                <a:ext cx="11160" cy="124920"/>
              </p14:xfrm>
            </p:contentPart>
          </mc:Choice>
          <mc:Fallback xmlns="">
            <p:pic>
              <p:nvPicPr>
                <p:cNvPr id="389" name="Freihand 388">
                  <a:extLst>
                    <a:ext uri="{FF2B5EF4-FFF2-40B4-BE49-F238E27FC236}">
                      <a16:creationId xmlns:a16="http://schemas.microsoft.com/office/drawing/2014/main" id="{3187250E-8D16-4D9D-B71E-5CE611F98A4F}"/>
                    </a:ext>
                  </a:extLst>
                </p:cNvPr>
                <p:cNvPicPr/>
                <p:nvPr/>
              </p:nvPicPr>
              <p:blipFill>
                <a:blip r:embed="rId564"/>
                <a:stretch>
                  <a:fillRect/>
                </a:stretch>
              </p:blipFill>
              <p:spPr>
                <a:xfrm>
                  <a:off x="11437419" y="1375388"/>
                  <a:ext cx="19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0" name="Freihand 389">
                  <a:extLst>
                    <a:ext uri="{FF2B5EF4-FFF2-40B4-BE49-F238E27FC236}">
                      <a16:creationId xmlns:a16="http://schemas.microsoft.com/office/drawing/2014/main" id="{8E468540-C0FC-42CF-A87D-33BC176F246B}"/>
                    </a:ext>
                  </a:extLst>
                </p14:cNvPr>
                <p14:cNvContentPartPr/>
                <p14:nvPr/>
              </p14:nvContentPartPr>
              <p14:xfrm>
                <a:off x="11433459" y="1369988"/>
                <a:ext cx="121320" cy="20160"/>
              </p14:xfrm>
            </p:contentPart>
          </mc:Choice>
          <mc:Fallback xmlns="">
            <p:pic>
              <p:nvPicPr>
                <p:cNvPr id="390" name="Freihand 389">
                  <a:extLst>
                    <a:ext uri="{FF2B5EF4-FFF2-40B4-BE49-F238E27FC236}">
                      <a16:creationId xmlns:a16="http://schemas.microsoft.com/office/drawing/2014/main" id="{8E468540-C0FC-42CF-A87D-33BC176F246B}"/>
                    </a:ext>
                  </a:extLst>
                </p:cNvPr>
                <p:cNvPicPr/>
                <p:nvPr/>
              </p:nvPicPr>
              <p:blipFill>
                <a:blip r:embed="rId566"/>
                <a:stretch>
                  <a:fillRect/>
                </a:stretch>
              </p:blipFill>
              <p:spPr>
                <a:xfrm>
                  <a:off x="11429139" y="1365668"/>
                  <a:ext cx="129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1" name="Freihand 390">
                  <a:extLst>
                    <a:ext uri="{FF2B5EF4-FFF2-40B4-BE49-F238E27FC236}">
                      <a16:creationId xmlns:a16="http://schemas.microsoft.com/office/drawing/2014/main" id="{5DB910DE-D56F-4780-B4D4-4644A8026B0D}"/>
                    </a:ext>
                  </a:extLst>
                </p14:cNvPr>
                <p14:cNvContentPartPr/>
                <p14:nvPr/>
              </p14:nvContentPartPr>
              <p14:xfrm>
                <a:off x="11411139" y="1414268"/>
                <a:ext cx="123480" cy="93240"/>
              </p14:xfrm>
            </p:contentPart>
          </mc:Choice>
          <mc:Fallback xmlns="">
            <p:pic>
              <p:nvPicPr>
                <p:cNvPr id="391" name="Freihand 390">
                  <a:extLst>
                    <a:ext uri="{FF2B5EF4-FFF2-40B4-BE49-F238E27FC236}">
                      <a16:creationId xmlns:a16="http://schemas.microsoft.com/office/drawing/2014/main" id="{5DB910DE-D56F-4780-B4D4-4644A8026B0D}"/>
                    </a:ext>
                  </a:extLst>
                </p:cNvPr>
                <p:cNvPicPr/>
                <p:nvPr/>
              </p:nvPicPr>
              <p:blipFill>
                <a:blip r:embed="rId568"/>
                <a:stretch>
                  <a:fillRect/>
                </a:stretch>
              </p:blipFill>
              <p:spPr>
                <a:xfrm>
                  <a:off x="11406819" y="1409948"/>
                  <a:ext cx="132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92" name="Freihand 391">
                  <a:extLst>
                    <a:ext uri="{FF2B5EF4-FFF2-40B4-BE49-F238E27FC236}">
                      <a16:creationId xmlns:a16="http://schemas.microsoft.com/office/drawing/2014/main" id="{4BC921BF-48CA-47BF-B73F-C59CA81BCFD4}"/>
                    </a:ext>
                  </a:extLst>
                </p14:cNvPr>
                <p14:cNvContentPartPr/>
                <p14:nvPr/>
              </p14:nvContentPartPr>
              <p14:xfrm>
                <a:off x="11547579" y="1450268"/>
                <a:ext cx="23400" cy="67680"/>
              </p14:xfrm>
            </p:contentPart>
          </mc:Choice>
          <mc:Fallback xmlns="">
            <p:pic>
              <p:nvPicPr>
                <p:cNvPr id="392" name="Freihand 391">
                  <a:extLst>
                    <a:ext uri="{FF2B5EF4-FFF2-40B4-BE49-F238E27FC236}">
                      <a16:creationId xmlns:a16="http://schemas.microsoft.com/office/drawing/2014/main" id="{4BC921BF-48CA-47BF-B73F-C59CA81BCFD4}"/>
                    </a:ext>
                  </a:extLst>
                </p:cNvPr>
                <p:cNvPicPr/>
                <p:nvPr/>
              </p:nvPicPr>
              <p:blipFill>
                <a:blip r:embed="rId570"/>
                <a:stretch>
                  <a:fillRect/>
                </a:stretch>
              </p:blipFill>
              <p:spPr>
                <a:xfrm>
                  <a:off x="11543259" y="1445948"/>
                  <a:ext cx="3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93" name="Freihand 392">
                  <a:extLst>
                    <a:ext uri="{FF2B5EF4-FFF2-40B4-BE49-F238E27FC236}">
                      <a16:creationId xmlns:a16="http://schemas.microsoft.com/office/drawing/2014/main" id="{C9645AE6-F0EF-4BA1-B4B2-D8EBBD34B9A3}"/>
                    </a:ext>
                  </a:extLst>
                </p14:cNvPr>
                <p14:cNvContentPartPr/>
                <p14:nvPr/>
              </p14:nvContentPartPr>
              <p14:xfrm>
                <a:off x="11584299" y="1358108"/>
                <a:ext cx="75240" cy="150480"/>
              </p14:xfrm>
            </p:contentPart>
          </mc:Choice>
          <mc:Fallback xmlns="">
            <p:pic>
              <p:nvPicPr>
                <p:cNvPr id="393" name="Freihand 392">
                  <a:extLst>
                    <a:ext uri="{FF2B5EF4-FFF2-40B4-BE49-F238E27FC236}">
                      <a16:creationId xmlns:a16="http://schemas.microsoft.com/office/drawing/2014/main" id="{C9645AE6-F0EF-4BA1-B4B2-D8EBBD34B9A3}"/>
                    </a:ext>
                  </a:extLst>
                </p:cNvPr>
                <p:cNvPicPr/>
                <p:nvPr/>
              </p:nvPicPr>
              <p:blipFill>
                <a:blip r:embed="rId572"/>
                <a:stretch>
                  <a:fillRect/>
                </a:stretch>
              </p:blipFill>
              <p:spPr>
                <a:xfrm>
                  <a:off x="11579979" y="1353788"/>
                  <a:ext cx="83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94" name="Freihand 393">
                  <a:extLst>
                    <a:ext uri="{FF2B5EF4-FFF2-40B4-BE49-F238E27FC236}">
                      <a16:creationId xmlns:a16="http://schemas.microsoft.com/office/drawing/2014/main" id="{9EE21A18-248D-4586-9A34-8BFA53CB6BEC}"/>
                    </a:ext>
                  </a:extLst>
                </p14:cNvPr>
                <p14:cNvContentPartPr/>
                <p14:nvPr/>
              </p14:nvContentPartPr>
              <p14:xfrm>
                <a:off x="11653059" y="1343348"/>
                <a:ext cx="99360" cy="172800"/>
              </p14:xfrm>
            </p:contentPart>
          </mc:Choice>
          <mc:Fallback xmlns="">
            <p:pic>
              <p:nvPicPr>
                <p:cNvPr id="394" name="Freihand 393">
                  <a:extLst>
                    <a:ext uri="{FF2B5EF4-FFF2-40B4-BE49-F238E27FC236}">
                      <a16:creationId xmlns:a16="http://schemas.microsoft.com/office/drawing/2014/main" id="{9EE21A18-248D-4586-9A34-8BFA53CB6BEC}"/>
                    </a:ext>
                  </a:extLst>
                </p:cNvPr>
                <p:cNvPicPr/>
                <p:nvPr/>
              </p:nvPicPr>
              <p:blipFill>
                <a:blip r:embed="rId574"/>
                <a:stretch>
                  <a:fillRect/>
                </a:stretch>
              </p:blipFill>
              <p:spPr>
                <a:xfrm>
                  <a:off x="11648739" y="1339028"/>
                  <a:ext cx="108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95" name="Freihand 394">
                  <a:extLst>
                    <a:ext uri="{FF2B5EF4-FFF2-40B4-BE49-F238E27FC236}">
                      <a16:creationId xmlns:a16="http://schemas.microsoft.com/office/drawing/2014/main" id="{545D296E-DE0D-46CC-B9DD-3F8E12F31E0F}"/>
                    </a:ext>
                  </a:extLst>
                </p14:cNvPr>
                <p14:cNvContentPartPr/>
                <p14:nvPr/>
              </p14:nvContentPartPr>
              <p14:xfrm>
                <a:off x="11718939" y="1457828"/>
                <a:ext cx="124200" cy="57240"/>
              </p14:xfrm>
            </p:contentPart>
          </mc:Choice>
          <mc:Fallback xmlns="">
            <p:pic>
              <p:nvPicPr>
                <p:cNvPr id="395" name="Freihand 394">
                  <a:extLst>
                    <a:ext uri="{FF2B5EF4-FFF2-40B4-BE49-F238E27FC236}">
                      <a16:creationId xmlns:a16="http://schemas.microsoft.com/office/drawing/2014/main" id="{545D296E-DE0D-46CC-B9DD-3F8E12F31E0F}"/>
                    </a:ext>
                  </a:extLst>
                </p:cNvPr>
                <p:cNvPicPr/>
                <p:nvPr/>
              </p:nvPicPr>
              <p:blipFill>
                <a:blip r:embed="rId576"/>
                <a:stretch>
                  <a:fillRect/>
                </a:stretch>
              </p:blipFill>
              <p:spPr>
                <a:xfrm>
                  <a:off x="11714619" y="1453508"/>
                  <a:ext cx="132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96" name="Freihand 395">
                  <a:extLst>
                    <a:ext uri="{FF2B5EF4-FFF2-40B4-BE49-F238E27FC236}">
                      <a16:creationId xmlns:a16="http://schemas.microsoft.com/office/drawing/2014/main" id="{676A1559-89E4-495A-BEB3-06A2AA3F9182}"/>
                    </a:ext>
                  </a:extLst>
                </p14:cNvPr>
                <p14:cNvContentPartPr/>
                <p14:nvPr/>
              </p14:nvContentPartPr>
              <p14:xfrm>
                <a:off x="11858259" y="1453148"/>
                <a:ext cx="96840" cy="74160"/>
              </p14:xfrm>
            </p:contentPart>
          </mc:Choice>
          <mc:Fallback xmlns="">
            <p:pic>
              <p:nvPicPr>
                <p:cNvPr id="396" name="Freihand 395">
                  <a:extLst>
                    <a:ext uri="{FF2B5EF4-FFF2-40B4-BE49-F238E27FC236}">
                      <a16:creationId xmlns:a16="http://schemas.microsoft.com/office/drawing/2014/main" id="{676A1559-89E4-495A-BEB3-06A2AA3F9182}"/>
                    </a:ext>
                  </a:extLst>
                </p:cNvPr>
                <p:cNvPicPr/>
                <p:nvPr/>
              </p:nvPicPr>
              <p:blipFill>
                <a:blip r:embed="rId578"/>
                <a:stretch>
                  <a:fillRect/>
                </a:stretch>
              </p:blipFill>
              <p:spPr>
                <a:xfrm>
                  <a:off x="11853939" y="1448828"/>
                  <a:ext cx="105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97" name="Freihand 396">
                  <a:extLst>
                    <a:ext uri="{FF2B5EF4-FFF2-40B4-BE49-F238E27FC236}">
                      <a16:creationId xmlns:a16="http://schemas.microsoft.com/office/drawing/2014/main" id="{BB8AE58A-BA89-480C-9BEA-95F959C4634E}"/>
                    </a:ext>
                  </a:extLst>
                </p14:cNvPr>
                <p14:cNvContentPartPr/>
                <p14:nvPr/>
              </p14:nvContentPartPr>
              <p14:xfrm>
                <a:off x="11976699" y="1463228"/>
                <a:ext cx="78840" cy="69840"/>
              </p14:xfrm>
            </p:contentPart>
          </mc:Choice>
          <mc:Fallback xmlns="">
            <p:pic>
              <p:nvPicPr>
                <p:cNvPr id="397" name="Freihand 396">
                  <a:extLst>
                    <a:ext uri="{FF2B5EF4-FFF2-40B4-BE49-F238E27FC236}">
                      <a16:creationId xmlns:a16="http://schemas.microsoft.com/office/drawing/2014/main" id="{BB8AE58A-BA89-480C-9BEA-95F959C4634E}"/>
                    </a:ext>
                  </a:extLst>
                </p:cNvPr>
                <p:cNvPicPr/>
                <p:nvPr/>
              </p:nvPicPr>
              <p:blipFill>
                <a:blip r:embed="rId580"/>
                <a:stretch>
                  <a:fillRect/>
                </a:stretch>
              </p:blipFill>
              <p:spPr>
                <a:xfrm>
                  <a:off x="11972379" y="1458908"/>
                  <a:ext cx="87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98" name="Freihand 397">
                  <a:extLst>
                    <a:ext uri="{FF2B5EF4-FFF2-40B4-BE49-F238E27FC236}">
                      <a16:creationId xmlns:a16="http://schemas.microsoft.com/office/drawing/2014/main" id="{F24C3745-B046-4972-A98F-21D872A70879}"/>
                    </a:ext>
                  </a:extLst>
                </p14:cNvPr>
                <p14:cNvContentPartPr/>
                <p14:nvPr/>
              </p14:nvContentPartPr>
              <p14:xfrm>
                <a:off x="12029979" y="1461788"/>
                <a:ext cx="55440" cy="68040"/>
              </p14:xfrm>
            </p:contentPart>
          </mc:Choice>
          <mc:Fallback xmlns="">
            <p:pic>
              <p:nvPicPr>
                <p:cNvPr id="398" name="Freihand 397">
                  <a:extLst>
                    <a:ext uri="{FF2B5EF4-FFF2-40B4-BE49-F238E27FC236}">
                      <a16:creationId xmlns:a16="http://schemas.microsoft.com/office/drawing/2014/main" id="{F24C3745-B046-4972-A98F-21D872A70879}"/>
                    </a:ext>
                  </a:extLst>
                </p:cNvPr>
                <p:cNvPicPr/>
                <p:nvPr/>
              </p:nvPicPr>
              <p:blipFill>
                <a:blip r:embed="rId582"/>
                <a:stretch>
                  <a:fillRect/>
                </a:stretch>
              </p:blipFill>
              <p:spPr>
                <a:xfrm>
                  <a:off x="12025659" y="1457468"/>
                  <a:ext cx="64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99" name="Freihand 398">
                  <a:extLst>
                    <a:ext uri="{FF2B5EF4-FFF2-40B4-BE49-F238E27FC236}">
                      <a16:creationId xmlns:a16="http://schemas.microsoft.com/office/drawing/2014/main" id="{62378444-8975-4CB0-8BD0-2F78E13A42D5}"/>
                    </a:ext>
                  </a:extLst>
                </p14:cNvPr>
                <p14:cNvContentPartPr/>
                <p14:nvPr/>
              </p14:nvContentPartPr>
              <p14:xfrm>
                <a:off x="12085059" y="1504268"/>
                <a:ext cx="36720" cy="8280"/>
              </p14:xfrm>
            </p:contentPart>
          </mc:Choice>
          <mc:Fallback xmlns="">
            <p:pic>
              <p:nvPicPr>
                <p:cNvPr id="399" name="Freihand 398">
                  <a:extLst>
                    <a:ext uri="{FF2B5EF4-FFF2-40B4-BE49-F238E27FC236}">
                      <a16:creationId xmlns:a16="http://schemas.microsoft.com/office/drawing/2014/main" id="{62378444-8975-4CB0-8BD0-2F78E13A42D5}"/>
                    </a:ext>
                  </a:extLst>
                </p:cNvPr>
                <p:cNvPicPr/>
                <p:nvPr/>
              </p:nvPicPr>
              <p:blipFill>
                <a:blip r:embed="rId584"/>
                <a:stretch>
                  <a:fillRect/>
                </a:stretch>
              </p:blipFill>
              <p:spPr>
                <a:xfrm>
                  <a:off x="12080739" y="1499948"/>
                  <a:ext cx="45360" cy="16920"/>
                </a:xfrm>
                <a:prstGeom prst="rect">
                  <a:avLst/>
                </a:prstGeom>
              </p:spPr>
            </p:pic>
          </mc:Fallback>
        </mc:AlternateContent>
      </p:grpSp>
      <p:grpSp>
        <p:nvGrpSpPr>
          <p:cNvPr id="436" name="Gruppieren 435">
            <a:extLst>
              <a:ext uri="{FF2B5EF4-FFF2-40B4-BE49-F238E27FC236}">
                <a16:creationId xmlns:a16="http://schemas.microsoft.com/office/drawing/2014/main" id="{B6622C7C-D1F8-4314-BDAA-EE474C929C51}"/>
              </a:ext>
            </a:extLst>
          </p:cNvPr>
          <p:cNvGrpSpPr/>
          <p:nvPr/>
        </p:nvGrpSpPr>
        <p:grpSpPr>
          <a:xfrm>
            <a:off x="9597099" y="2016188"/>
            <a:ext cx="1124640" cy="225360"/>
            <a:chOff x="9597099" y="2016188"/>
            <a:chExt cx="1124640" cy="225360"/>
          </a:xfrm>
        </p:grpSpPr>
        <mc:AlternateContent xmlns:mc="http://schemas.openxmlformats.org/markup-compatibility/2006" xmlns:p14="http://schemas.microsoft.com/office/powerpoint/2010/main">
          <mc:Choice Requires="p14">
            <p:contentPart p14:bwMode="auto" r:id="rId585">
              <p14:nvContentPartPr>
                <p14:cNvPr id="412" name="Freihand 411">
                  <a:extLst>
                    <a:ext uri="{FF2B5EF4-FFF2-40B4-BE49-F238E27FC236}">
                      <a16:creationId xmlns:a16="http://schemas.microsoft.com/office/drawing/2014/main" id="{69F44BC4-AB4C-43D4-B947-2C5EF7CF51BF}"/>
                    </a:ext>
                  </a:extLst>
                </p14:cNvPr>
                <p14:cNvContentPartPr/>
                <p14:nvPr/>
              </p14:nvContentPartPr>
              <p14:xfrm>
                <a:off x="9597099" y="2034548"/>
                <a:ext cx="78840" cy="207000"/>
              </p14:xfrm>
            </p:contentPart>
          </mc:Choice>
          <mc:Fallback xmlns="">
            <p:pic>
              <p:nvPicPr>
                <p:cNvPr id="412" name="Freihand 411">
                  <a:extLst>
                    <a:ext uri="{FF2B5EF4-FFF2-40B4-BE49-F238E27FC236}">
                      <a16:creationId xmlns:a16="http://schemas.microsoft.com/office/drawing/2014/main" id="{69F44BC4-AB4C-43D4-B947-2C5EF7CF51BF}"/>
                    </a:ext>
                  </a:extLst>
                </p:cNvPr>
                <p:cNvPicPr/>
                <p:nvPr/>
              </p:nvPicPr>
              <p:blipFill>
                <a:blip r:embed="rId586"/>
                <a:stretch>
                  <a:fillRect/>
                </a:stretch>
              </p:blipFill>
              <p:spPr>
                <a:xfrm>
                  <a:off x="9592779" y="2030228"/>
                  <a:ext cx="87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13" name="Freihand 412">
                  <a:extLst>
                    <a:ext uri="{FF2B5EF4-FFF2-40B4-BE49-F238E27FC236}">
                      <a16:creationId xmlns:a16="http://schemas.microsoft.com/office/drawing/2014/main" id="{4368E20D-FAE4-499E-98EF-277C26BC0C32}"/>
                    </a:ext>
                  </a:extLst>
                </p14:cNvPr>
                <p14:cNvContentPartPr/>
                <p14:nvPr/>
              </p14:nvContentPartPr>
              <p14:xfrm>
                <a:off x="9720579" y="2113748"/>
                <a:ext cx="168840" cy="87480"/>
              </p14:xfrm>
            </p:contentPart>
          </mc:Choice>
          <mc:Fallback xmlns="">
            <p:pic>
              <p:nvPicPr>
                <p:cNvPr id="413" name="Freihand 412">
                  <a:extLst>
                    <a:ext uri="{FF2B5EF4-FFF2-40B4-BE49-F238E27FC236}">
                      <a16:creationId xmlns:a16="http://schemas.microsoft.com/office/drawing/2014/main" id="{4368E20D-FAE4-499E-98EF-277C26BC0C32}"/>
                    </a:ext>
                  </a:extLst>
                </p:cNvPr>
                <p:cNvPicPr/>
                <p:nvPr/>
              </p:nvPicPr>
              <p:blipFill>
                <a:blip r:embed="rId588"/>
                <a:stretch>
                  <a:fillRect/>
                </a:stretch>
              </p:blipFill>
              <p:spPr>
                <a:xfrm>
                  <a:off x="9716259" y="2109428"/>
                  <a:ext cx="177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14" name="Freihand 413">
                  <a:extLst>
                    <a:ext uri="{FF2B5EF4-FFF2-40B4-BE49-F238E27FC236}">
                      <a16:creationId xmlns:a16="http://schemas.microsoft.com/office/drawing/2014/main" id="{65B080FE-BE07-44A3-8981-F5CB21D2100F}"/>
                    </a:ext>
                  </a:extLst>
                </p14:cNvPr>
                <p14:cNvContentPartPr/>
                <p14:nvPr/>
              </p14:nvContentPartPr>
              <p14:xfrm>
                <a:off x="9850899" y="2016188"/>
                <a:ext cx="14400" cy="28800"/>
              </p14:xfrm>
            </p:contentPart>
          </mc:Choice>
          <mc:Fallback xmlns="">
            <p:pic>
              <p:nvPicPr>
                <p:cNvPr id="414" name="Freihand 413">
                  <a:extLst>
                    <a:ext uri="{FF2B5EF4-FFF2-40B4-BE49-F238E27FC236}">
                      <a16:creationId xmlns:a16="http://schemas.microsoft.com/office/drawing/2014/main" id="{65B080FE-BE07-44A3-8981-F5CB21D2100F}"/>
                    </a:ext>
                  </a:extLst>
                </p:cNvPr>
                <p:cNvPicPr/>
                <p:nvPr/>
              </p:nvPicPr>
              <p:blipFill>
                <a:blip r:embed="rId590"/>
                <a:stretch>
                  <a:fillRect/>
                </a:stretch>
              </p:blipFill>
              <p:spPr>
                <a:xfrm>
                  <a:off x="9846579" y="2011868"/>
                  <a:ext cx="23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15" name="Freihand 414">
                  <a:extLst>
                    <a:ext uri="{FF2B5EF4-FFF2-40B4-BE49-F238E27FC236}">
                      <a16:creationId xmlns:a16="http://schemas.microsoft.com/office/drawing/2014/main" id="{0B406DE1-D3A8-492D-B90C-1FF87C149075}"/>
                    </a:ext>
                  </a:extLst>
                </p14:cNvPr>
                <p14:cNvContentPartPr/>
                <p14:nvPr/>
              </p14:nvContentPartPr>
              <p14:xfrm>
                <a:off x="10043499" y="2042828"/>
                <a:ext cx="151920" cy="150480"/>
              </p14:xfrm>
            </p:contentPart>
          </mc:Choice>
          <mc:Fallback xmlns="">
            <p:pic>
              <p:nvPicPr>
                <p:cNvPr id="415" name="Freihand 414">
                  <a:extLst>
                    <a:ext uri="{FF2B5EF4-FFF2-40B4-BE49-F238E27FC236}">
                      <a16:creationId xmlns:a16="http://schemas.microsoft.com/office/drawing/2014/main" id="{0B406DE1-D3A8-492D-B90C-1FF87C149075}"/>
                    </a:ext>
                  </a:extLst>
                </p:cNvPr>
                <p:cNvPicPr/>
                <p:nvPr/>
              </p:nvPicPr>
              <p:blipFill>
                <a:blip r:embed="rId592"/>
                <a:stretch>
                  <a:fillRect/>
                </a:stretch>
              </p:blipFill>
              <p:spPr>
                <a:xfrm>
                  <a:off x="10039179" y="2038508"/>
                  <a:ext cx="160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16" name="Freihand 415">
                  <a:extLst>
                    <a:ext uri="{FF2B5EF4-FFF2-40B4-BE49-F238E27FC236}">
                      <a16:creationId xmlns:a16="http://schemas.microsoft.com/office/drawing/2014/main" id="{2F768A16-F151-4029-B1B8-F71C54419D82}"/>
                    </a:ext>
                  </a:extLst>
                </p14:cNvPr>
                <p14:cNvContentPartPr/>
                <p14:nvPr/>
              </p14:nvContentPartPr>
              <p14:xfrm>
                <a:off x="10224219" y="2112308"/>
                <a:ext cx="234720" cy="104400"/>
              </p14:xfrm>
            </p:contentPart>
          </mc:Choice>
          <mc:Fallback xmlns="">
            <p:pic>
              <p:nvPicPr>
                <p:cNvPr id="416" name="Freihand 415">
                  <a:extLst>
                    <a:ext uri="{FF2B5EF4-FFF2-40B4-BE49-F238E27FC236}">
                      <a16:creationId xmlns:a16="http://schemas.microsoft.com/office/drawing/2014/main" id="{2F768A16-F151-4029-B1B8-F71C54419D82}"/>
                    </a:ext>
                  </a:extLst>
                </p:cNvPr>
                <p:cNvPicPr/>
                <p:nvPr/>
              </p:nvPicPr>
              <p:blipFill>
                <a:blip r:embed="rId594"/>
                <a:stretch>
                  <a:fillRect/>
                </a:stretch>
              </p:blipFill>
              <p:spPr>
                <a:xfrm>
                  <a:off x="10219899" y="2107988"/>
                  <a:ext cx="243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17" name="Freihand 416">
                  <a:extLst>
                    <a:ext uri="{FF2B5EF4-FFF2-40B4-BE49-F238E27FC236}">
                      <a16:creationId xmlns:a16="http://schemas.microsoft.com/office/drawing/2014/main" id="{BEC8226F-C2F2-4E22-A528-E828084B387F}"/>
                    </a:ext>
                  </a:extLst>
                </p14:cNvPr>
                <p14:cNvContentPartPr/>
                <p14:nvPr/>
              </p14:nvContentPartPr>
              <p14:xfrm>
                <a:off x="10504659" y="2094308"/>
                <a:ext cx="217080" cy="98640"/>
              </p14:xfrm>
            </p:contentPart>
          </mc:Choice>
          <mc:Fallback xmlns="">
            <p:pic>
              <p:nvPicPr>
                <p:cNvPr id="417" name="Freihand 416">
                  <a:extLst>
                    <a:ext uri="{FF2B5EF4-FFF2-40B4-BE49-F238E27FC236}">
                      <a16:creationId xmlns:a16="http://schemas.microsoft.com/office/drawing/2014/main" id="{BEC8226F-C2F2-4E22-A528-E828084B387F}"/>
                    </a:ext>
                  </a:extLst>
                </p:cNvPr>
                <p:cNvPicPr/>
                <p:nvPr/>
              </p:nvPicPr>
              <p:blipFill>
                <a:blip r:embed="rId596"/>
                <a:stretch>
                  <a:fillRect/>
                </a:stretch>
              </p:blipFill>
              <p:spPr>
                <a:xfrm>
                  <a:off x="10500339" y="2089988"/>
                  <a:ext cx="22572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7">
            <p14:nvContentPartPr>
              <p14:cNvPr id="418" name="Freihand 417">
                <a:extLst>
                  <a:ext uri="{FF2B5EF4-FFF2-40B4-BE49-F238E27FC236}">
                    <a16:creationId xmlns:a16="http://schemas.microsoft.com/office/drawing/2014/main" id="{9DA51892-7B89-4BE6-8BCE-D67CEAA36EC4}"/>
                  </a:ext>
                </a:extLst>
              </p14:cNvPr>
              <p14:cNvContentPartPr/>
              <p14:nvPr/>
            </p14:nvContentPartPr>
            <p14:xfrm>
              <a:off x="10909299" y="2073428"/>
              <a:ext cx="297000" cy="110160"/>
            </p14:xfrm>
          </p:contentPart>
        </mc:Choice>
        <mc:Fallback xmlns="">
          <p:pic>
            <p:nvPicPr>
              <p:cNvPr id="418" name="Freihand 417">
                <a:extLst>
                  <a:ext uri="{FF2B5EF4-FFF2-40B4-BE49-F238E27FC236}">
                    <a16:creationId xmlns:a16="http://schemas.microsoft.com/office/drawing/2014/main" id="{9DA51892-7B89-4BE6-8BCE-D67CEAA36EC4}"/>
                  </a:ext>
                </a:extLst>
              </p:cNvPr>
              <p:cNvPicPr/>
              <p:nvPr/>
            </p:nvPicPr>
            <p:blipFill>
              <a:blip r:embed="rId598"/>
              <a:stretch>
                <a:fillRect/>
              </a:stretch>
            </p:blipFill>
            <p:spPr>
              <a:xfrm>
                <a:off x="10904979" y="2069108"/>
                <a:ext cx="305640" cy="118800"/>
              </a:xfrm>
              <a:prstGeom prst="rect">
                <a:avLst/>
              </a:prstGeom>
            </p:spPr>
          </p:pic>
        </mc:Fallback>
      </mc:AlternateContent>
      <p:grpSp>
        <p:nvGrpSpPr>
          <p:cNvPr id="443" name="Gruppieren 442">
            <a:extLst>
              <a:ext uri="{FF2B5EF4-FFF2-40B4-BE49-F238E27FC236}">
                <a16:creationId xmlns:a16="http://schemas.microsoft.com/office/drawing/2014/main" id="{3DAEB672-86B4-42C0-8210-82346072E41C}"/>
              </a:ext>
            </a:extLst>
          </p:cNvPr>
          <p:cNvGrpSpPr/>
          <p:nvPr/>
        </p:nvGrpSpPr>
        <p:grpSpPr>
          <a:xfrm>
            <a:off x="9481539" y="2398508"/>
            <a:ext cx="1959840" cy="867960"/>
            <a:chOff x="9481539" y="2398508"/>
            <a:chExt cx="1959840" cy="867960"/>
          </a:xfrm>
        </p:grpSpPr>
        <mc:AlternateContent xmlns:mc="http://schemas.openxmlformats.org/markup-compatibility/2006" xmlns:p14="http://schemas.microsoft.com/office/powerpoint/2010/main">
          <mc:Choice Requires="p14">
            <p:contentPart p14:bwMode="auto" r:id="rId599">
              <p14:nvContentPartPr>
                <p14:cNvPr id="419" name="Freihand 418">
                  <a:extLst>
                    <a:ext uri="{FF2B5EF4-FFF2-40B4-BE49-F238E27FC236}">
                      <a16:creationId xmlns:a16="http://schemas.microsoft.com/office/drawing/2014/main" id="{175E99E7-4A94-4A73-A5E8-33C06C952EB7}"/>
                    </a:ext>
                  </a:extLst>
                </p14:cNvPr>
                <p14:cNvContentPartPr/>
                <p14:nvPr/>
              </p14:nvContentPartPr>
              <p14:xfrm>
                <a:off x="9562539" y="2439188"/>
                <a:ext cx="180720" cy="242640"/>
              </p14:xfrm>
            </p:contentPart>
          </mc:Choice>
          <mc:Fallback xmlns="">
            <p:pic>
              <p:nvPicPr>
                <p:cNvPr id="419" name="Freihand 418">
                  <a:extLst>
                    <a:ext uri="{FF2B5EF4-FFF2-40B4-BE49-F238E27FC236}">
                      <a16:creationId xmlns:a16="http://schemas.microsoft.com/office/drawing/2014/main" id="{175E99E7-4A94-4A73-A5E8-33C06C952EB7}"/>
                    </a:ext>
                  </a:extLst>
                </p:cNvPr>
                <p:cNvPicPr/>
                <p:nvPr/>
              </p:nvPicPr>
              <p:blipFill>
                <a:blip r:embed="rId600"/>
                <a:stretch>
                  <a:fillRect/>
                </a:stretch>
              </p:blipFill>
              <p:spPr>
                <a:xfrm>
                  <a:off x="9558219" y="2434868"/>
                  <a:ext cx="189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20" name="Freihand 419">
                  <a:extLst>
                    <a:ext uri="{FF2B5EF4-FFF2-40B4-BE49-F238E27FC236}">
                      <a16:creationId xmlns:a16="http://schemas.microsoft.com/office/drawing/2014/main" id="{D4A682F6-79B3-4014-A0E2-54BBBE80EC81}"/>
                    </a:ext>
                  </a:extLst>
                </p14:cNvPr>
                <p14:cNvContentPartPr/>
                <p14:nvPr/>
              </p14:nvContentPartPr>
              <p14:xfrm>
                <a:off x="9764139" y="2440268"/>
                <a:ext cx="236520" cy="197280"/>
              </p14:xfrm>
            </p:contentPart>
          </mc:Choice>
          <mc:Fallback xmlns="">
            <p:pic>
              <p:nvPicPr>
                <p:cNvPr id="420" name="Freihand 419">
                  <a:extLst>
                    <a:ext uri="{FF2B5EF4-FFF2-40B4-BE49-F238E27FC236}">
                      <a16:creationId xmlns:a16="http://schemas.microsoft.com/office/drawing/2014/main" id="{D4A682F6-79B3-4014-A0E2-54BBBE80EC81}"/>
                    </a:ext>
                  </a:extLst>
                </p:cNvPr>
                <p:cNvPicPr/>
                <p:nvPr/>
              </p:nvPicPr>
              <p:blipFill>
                <a:blip r:embed="rId602"/>
                <a:stretch>
                  <a:fillRect/>
                </a:stretch>
              </p:blipFill>
              <p:spPr>
                <a:xfrm>
                  <a:off x="9759819" y="2435948"/>
                  <a:ext cx="2451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21" name="Freihand 420">
                  <a:extLst>
                    <a:ext uri="{FF2B5EF4-FFF2-40B4-BE49-F238E27FC236}">
                      <a16:creationId xmlns:a16="http://schemas.microsoft.com/office/drawing/2014/main" id="{28806BC7-24DE-45B3-AB17-C8E99B2B77AD}"/>
                    </a:ext>
                  </a:extLst>
                </p14:cNvPr>
                <p14:cNvContentPartPr/>
                <p14:nvPr/>
              </p14:nvContentPartPr>
              <p14:xfrm>
                <a:off x="9979059" y="2440268"/>
                <a:ext cx="189000" cy="191160"/>
              </p14:xfrm>
            </p:contentPart>
          </mc:Choice>
          <mc:Fallback xmlns="">
            <p:pic>
              <p:nvPicPr>
                <p:cNvPr id="421" name="Freihand 420">
                  <a:extLst>
                    <a:ext uri="{FF2B5EF4-FFF2-40B4-BE49-F238E27FC236}">
                      <a16:creationId xmlns:a16="http://schemas.microsoft.com/office/drawing/2014/main" id="{28806BC7-24DE-45B3-AB17-C8E99B2B77AD}"/>
                    </a:ext>
                  </a:extLst>
                </p:cNvPr>
                <p:cNvPicPr/>
                <p:nvPr/>
              </p:nvPicPr>
              <p:blipFill>
                <a:blip r:embed="rId604"/>
                <a:stretch>
                  <a:fillRect/>
                </a:stretch>
              </p:blipFill>
              <p:spPr>
                <a:xfrm>
                  <a:off x="9974739" y="2435948"/>
                  <a:ext cx="197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22" name="Freihand 421">
                  <a:extLst>
                    <a:ext uri="{FF2B5EF4-FFF2-40B4-BE49-F238E27FC236}">
                      <a16:creationId xmlns:a16="http://schemas.microsoft.com/office/drawing/2014/main" id="{874AF15C-403B-4617-B651-CB1F76896E01}"/>
                    </a:ext>
                  </a:extLst>
                </p14:cNvPr>
                <p14:cNvContentPartPr/>
                <p14:nvPr/>
              </p14:nvContentPartPr>
              <p14:xfrm>
                <a:off x="10229619" y="2521628"/>
                <a:ext cx="159840" cy="124920"/>
              </p14:xfrm>
            </p:contentPart>
          </mc:Choice>
          <mc:Fallback xmlns="">
            <p:pic>
              <p:nvPicPr>
                <p:cNvPr id="422" name="Freihand 421">
                  <a:extLst>
                    <a:ext uri="{FF2B5EF4-FFF2-40B4-BE49-F238E27FC236}">
                      <a16:creationId xmlns:a16="http://schemas.microsoft.com/office/drawing/2014/main" id="{874AF15C-403B-4617-B651-CB1F76896E01}"/>
                    </a:ext>
                  </a:extLst>
                </p:cNvPr>
                <p:cNvPicPr/>
                <p:nvPr/>
              </p:nvPicPr>
              <p:blipFill>
                <a:blip r:embed="rId606"/>
                <a:stretch>
                  <a:fillRect/>
                </a:stretch>
              </p:blipFill>
              <p:spPr>
                <a:xfrm>
                  <a:off x="10225299" y="2517308"/>
                  <a:ext cx="168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23" name="Freihand 422">
                  <a:extLst>
                    <a:ext uri="{FF2B5EF4-FFF2-40B4-BE49-F238E27FC236}">
                      <a16:creationId xmlns:a16="http://schemas.microsoft.com/office/drawing/2014/main" id="{276B196E-8A41-4F4B-B409-5D61423C0D56}"/>
                    </a:ext>
                  </a:extLst>
                </p14:cNvPr>
                <p14:cNvContentPartPr/>
                <p14:nvPr/>
              </p14:nvContentPartPr>
              <p14:xfrm>
                <a:off x="10416099" y="2433788"/>
                <a:ext cx="195120" cy="187560"/>
              </p14:xfrm>
            </p:contentPart>
          </mc:Choice>
          <mc:Fallback xmlns="">
            <p:pic>
              <p:nvPicPr>
                <p:cNvPr id="423" name="Freihand 422">
                  <a:extLst>
                    <a:ext uri="{FF2B5EF4-FFF2-40B4-BE49-F238E27FC236}">
                      <a16:creationId xmlns:a16="http://schemas.microsoft.com/office/drawing/2014/main" id="{276B196E-8A41-4F4B-B409-5D61423C0D56}"/>
                    </a:ext>
                  </a:extLst>
                </p:cNvPr>
                <p:cNvPicPr/>
                <p:nvPr/>
              </p:nvPicPr>
              <p:blipFill>
                <a:blip r:embed="rId608"/>
                <a:stretch>
                  <a:fillRect/>
                </a:stretch>
              </p:blipFill>
              <p:spPr>
                <a:xfrm>
                  <a:off x="10411779" y="2429468"/>
                  <a:ext cx="203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24" name="Freihand 423">
                  <a:extLst>
                    <a:ext uri="{FF2B5EF4-FFF2-40B4-BE49-F238E27FC236}">
                      <a16:creationId xmlns:a16="http://schemas.microsoft.com/office/drawing/2014/main" id="{0E890AEF-83D0-4868-88B0-EA40D9ACE8FA}"/>
                    </a:ext>
                  </a:extLst>
                </p14:cNvPr>
                <p14:cNvContentPartPr/>
                <p14:nvPr/>
              </p14:nvContentPartPr>
              <p14:xfrm>
                <a:off x="10590339" y="2398508"/>
                <a:ext cx="134280" cy="239760"/>
              </p14:xfrm>
            </p:contentPart>
          </mc:Choice>
          <mc:Fallback xmlns="">
            <p:pic>
              <p:nvPicPr>
                <p:cNvPr id="424" name="Freihand 423">
                  <a:extLst>
                    <a:ext uri="{FF2B5EF4-FFF2-40B4-BE49-F238E27FC236}">
                      <a16:creationId xmlns:a16="http://schemas.microsoft.com/office/drawing/2014/main" id="{0E890AEF-83D0-4868-88B0-EA40D9ACE8FA}"/>
                    </a:ext>
                  </a:extLst>
                </p:cNvPr>
                <p:cNvPicPr/>
                <p:nvPr/>
              </p:nvPicPr>
              <p:blipFill>
                <a:blip r:embed="rId610"/>
                <a:stretch>
                  <a:fillRect/>
                </a:stretch>
              </p:blipFill>
              <p:spPr>
                <a:xfrm>
                  <a:off x="10586019" y="2394188"/>
                  <a:ext cx="142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25" name="Freihand 424">
                  <a:extLst>
                    <a:ext uri="{FF2B5EF4-FFF2-40B4-BE49-F238E27FC236}">
                      <a16:creationId xmlns:a16="http://schemas.microsoft.com/office/drawing/2014/main" id="{A24AFF95-5F2B-4A94-8F92-8ACDB3F07F9A}"/>
                    </a:ext>
                  </a:extLst>
                </p14:cNvPr>
                <p14:cNvContentPartPr/>
                <p14:nvPr/>
              </p14:nvContentPartPr>
              <p14:xfrm>
                <a:off x="10844139" y="2499308"/>
                <a:ext cx="286560" cy="98640"/>
              </p14:xfrm>
            </p:contentPart>
          </mc:Choice>
          <mc:Fallback xmlns="">
            <p:pic>
              <p:nvPicPr>
                <p:cNvPr id="425" name="Freihand 424">
                  <a:extLst>
                    <a:ext uri="{FF2B5EF4-FFF2-40B4-BE49-F238E27FC236}">
                      <a16:creationId xmlns:a16="http://schemas.microsoft.com/office/drawing/2014/main" id="{A24AFF95-5F2B-4A94-8F92-8ACDB3F07F9A}"/>
                    </a:ext>
                  </a:extLst>
                </p:cNvPr>
                <p:cNvPicPr/>
                <p:nvPr/>
              </p:nvPicPr>
              <p:blipFill>
                <a:blip r:embed="rId612"/>
                <a:stretch>
                  <a:fillRect/>
                </a:stretch>
              </p:blipFill>
              <p:spPr>
                <a:xfrm>
                  <a:off x="10839819" y="2494988"/>
                  <a:ext cx="295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26" name="Freihand 425">
                  <a:extLst>
                    <a:ext uri="{FF2B5EF4-FFF2-40B4-BE49-F238E27FC236}">
                      <a16:creationId xmlns:a16="http://schemas.microsoft.com/office/drawing/2014/main" id="{D07ABEFB-9D03-4A1D-B76A-C44C66DCDD34}"/>
                    </a:ext>
                  </a:extLst>
                </p14:cNvPr>
                <p14:cNvContentPartPr/>
                <p14:nvPr/>
              </p14:nvContentPartPr>
              <p14:xfrm>
                <a:off x="11107299" y="2402828"/>
                <a:ext cx="360" cy="360"/>
              </p14:xfrm>
            </p:contentPart>
          </mc:Choice>
          <mc:Fallback xmlns="">
            <p:pic>
              <p:nvPicPr>
                <p:cNvPr id="426" name="Freihand 425">
                  <a:extLst>
                    <a:ext uri="{FF2B5EF4-FFF2-40B4-BE49-F238E27FC236}">
                      <a16:creationId xmlns:a16="http://schemas.microsoft.com/office/drawing/2014/main" id="{D07ABEFB-9D03-4A1D-B76A-C44C66DCDD34}"/>
                    </a:ext>
                  </a:extLst>
                </p:cNvPr>
                <p:cNvPicPr/>
                <p:nvPr/>
              </p:nvPicPr>
              <p:blipFill>
                <a:blip r:embed="rId530"/>
                <a:stretch>
                  <a:fillRect/>
                </a:stretch>
              </p:blipFill>
              <p:spPr>
                <a:xfrm>
                  <a:off x="11102979" y="23985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27" name="Freihand 426">
                  <a:extLst>
                    <a:ext uri="{FF2B5EF4-FFF2-40B4-BE49-F238E27FC236}">
                      <a16:creationId xmlns:a16="http://schemas.microsoft.com/office/drawing/2014/main" id="{4D4017D2-1363-4CB4-B8CC-6F6ED72010A4}"/>
                    </a:ext>
                  </a:extLst>
                </p14:cNvPr>
                <p14:cNvContentPartPr/>
                <p14:nvPr/>
              </p14:nvContentPartPr>
              <p14:xfrm>
                <a:off x="9651099" y="2843828"/>
                <a:ext cx="138240" cy="265680"/>
              </p14:xfrm>
            </p:contentPart>
          </mc:Choice>
          <mc:Fallback xmlns="">
            <p:pic>
              <p:nvPicPr>
                <p:cNvPr id="427" name="Freihand 426">
                  <a:extLst>
                    <a:ext uri="{FF2B5EF4-FFF2-40B4-BE49-F238E27FC236}">
                      <a16:creationId xmlns:a16="http://schemas.microsoft.com/office/drawing/2014/main" id="{4D4017D2-1363-4CB4-B8CC-6F6ED72010A4}"/>
                    </a:ext>
                  </a:extLst>
                </p:cNvPr>
                <p:cNvPicPr/>
                <p:nvPr/>
              </p:nvPicPr>
              <p:blipFill>
                <a:blip r:embed="rId615"/>
                <a:stretch>
                  <a:fillRect/>
                </a:stretch>
              </p:blipFill>
              <p:spPr>
                <a:xfrm>
                  <a:off x="9646779" y="2839508"/>
                  <a:ext cx="1468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28" name="Freihand 427">
                  <a:extLst>
                    <a:ext uri="{FF2B5EF4-FFF2-40B4-BE49-F238E27FC236}">
                      <a16:creationId xmlns:a16="http://schemas.microsoft.com/office/drawing/2014/main" id="{65BC23A9-0175-4503-B0B2-EAD6EA9D259B}"/>
                    </a:ext>
                  </a:extLst>
                </p14:cNvPr>
                <p14:cNvContentPartPr/>
                <p14:nvPr/>
              </p14:nvContentPartPr>
              <p14:xfrm>
                <a:off x="9822819" y="2844908"/>
                <a:ext cx="14760" cy="205920"/>
              </p14:xfrm>
            </p:contentPart>
          </mc:Choice>
          <mc:Fallback xmlns="">
            <p:pic>
              <p:nvPicPr>
                <p:cNvPr id="428" name="Freihand 427">
                  <a:extLst>
                    <a:ext uri="{FF2B5EF4-FFF2-40B4-BE49-F238E27FC236}">
                      <a16:creationId xmlns:a16="http://schemas.microsoft.com/office/drawing/2014/main" id="{65BC23A9-0175-4503-B0B2-EAD6EA9D259B}"/>
                    </a:ext>
                  </a:extLst>
                </p:cNvPr>
                <p:cNvPicPr/>
                <p:nvPr/>
              </p:nvPicPr>
              <p:blipFill>
                <a:blip r:embed="rId617"/>
                <a:stretch>
                  <a:fillRect/>
                </a:stretch>
              </p:blipFill>
              <p:spPr>
                <a:xfrm>
                  <a:off x="9818499" y="2840588"/>
                  <a:ext cx="234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29" name="Freihand 428">
                  <a:extLst>
                    <a:ext uri="{FF2B5EF4-FFF2-40B4-BE49-F238E27FC236}">
                      <a16:creationId xmlns:a16="http://schemas.microsoft.com/office/drawing/2014/main" id="{4E2A9CEA-9C73-4954-8BD5-B107A447AA84}"/>
                    </a:ext>
                  </a:extLst>
                </p14:cNvPr>
                <p14:cNvContentPartPr/>
                <p14:nvPr/>
              </p14:nvContentPartPr>
              <p14:xfrm>
                <a:off x="9871779" y="2943188"/>
                <a:ext cx="192960" cy="125280"/>
              </p14:xfrm>
            </p:contentPart>
          </mc:Choice>
          <mc:Fallback xmlns="">
            <p:pic>
              <p:nvPicPr>
                <p:cNvPr id="429" name="Freihand 428">
                  <a:extLst>
                    <a:ext uri="{FF2B5EF4-FFF2-40B4-BE49-F238E27FC236}">
                      <a16:creationId xmlns:a16="http://schemas.microsoft.com/office/drawing/2014/main" id="{4E2A9CEA-9C73-4954-8BD5-B107A447AA84}"/>
                    </a:ext>
                  </a:extLst>
                </p:cNvPr>
                <p:cNvPicPr/>
                <p:nvPr/>
              </p:nvPicPr>
              <p:blipFill>
                <a:blip r:embed="rId619"/>
                <a:stretch>
                  <a:fillRect/>
                </a:stretch>
              </p:blipFill>
              <p:spPr>
                <a:xfrm>
                  <a:off x="9867459" y="2938868"/>
                  <a:ext cx="201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30" name="Freihand 429">
                  <a:extLst>
                    <a:ext uri="{FF2B5EF4-FFF2-40B4-BE49-F238E27FC236}">
                      <a16:creationId xmlns:a16="http://schemas.microsoft.com/office/drawing/2014/main" id="{38EEC42E-BA88-45C5-B4F4-8CEA1522B24D}"/>
                    </a:ext>
                  </a:extLst>
                </p14:cNvPr>
                <p14:cNvContentPartPr/>
                <p14:nvPr/>
              </p14:nvContentPartPr>
              <p14:xfrm>
                <a:off x="10038819" y="2886308"/>
                <a:ext cx="21960" cy="51840"/>
              </p14:xfrm>
            </p:contentPart>
          </mc:Choice>
          <mc:Fallback xmlns="">
            <p:pic>
              <p:nvPicPr>
                <p:cNvPr id="430" name="Freihand 429">
                  <a:extLst>
                    <a:ext uri="{FF2B5EF4-FFF2-40B4-BE49-F238E27FC236}">
                      <a16:creationId xmlns:a16="http://schemas.microsoft.com/office/drawing/2014/main" id="{38EEC42E-BA88-45C5-B4F4-8CEA1522B24D}"/>
                    </a:ext>
                  </a:extLst>
                </p:cNvPr>
                <p:cNvPicPr/>
                <p:nvPr/>
              </p:nvPicPr>
              <p:blipFill>
                <a:blip r:embed="rId621"/>
                <a:stretch>
                  <a:fillRect/>
                </a:stretch>
              </p:blipFill>
              <p:spPr>
                <a:xfrm>
                  <a:off x="10034499" y="2881988"/>
                  <a:ext cx="30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31" name="Freihand 430">
                  <a:extLst>
                    <a:ext uri="{FF2B5EF4-FFF2-40B4-BE49-F238E27FC236}">
                      <a16:creationId xmlns:a16="http://schemas.microsoft.com/office/drawing/2014/main" id="{EFB5F6E0-99B3-4E8D-BA35-58065B798551}"/>
                    </a:ext>
                  </a:extLst>
                </p14:cNvPr>
                <p14:cNvContentPartPr/>
                <p14:nvPr/>
              </p14:nvContentPartPr>
              <p14:xfrm>
                <a:off x="10060419" y="2852108"/>
                <a:ext cx="178920" cy="187200"/>
              </p14:xfrm>
            </p:contentPart>
          </mc:Choice>
          <mc:Fallback xmlns="">
            <p:pic>
              <p:nvPicPr>
                <p:cNvPr id="431" name="Freihand 430">
                  <a:extLst>
                    <a:ext uri="{FF2B5EF4-FFF2-40B4-BE49-F238E27FC236}">
                      <a16:creationId xmlns:a16="http://schemas.microsoft.com/office/drawing/2014/main" id="{EFB5F6E0-99B3-4E8D-BA35-58065B798551}"/>
                    </a:ext>
                  </a:extLst>
                </p:cNvPr>
                <p:cNvPicPr/>
                <p:nvPr/>
              </p:nvPicPr>
              <p:blipFill>
                <a:blip r:embed="rId623"/>
                <a:stretch>
                  <a:fillRect/>
                </a:stretch>
              </p:blipFill>
              <p:spPr>
                <a:xfrm>
                  <a:off x="10056099" y="2847788"/>
                  <a:ext cx="187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32" name="Freihand 431">
                  <a:extLst>
                    <a:ext uri="{FF2B5EF4-FFF2-40B4-BE49-F238E27FC236}">
                      <a16:creationId xmlns:a16="http://schemas.microsoft.com/office/drawing/2014/main" id="{570C429B-3FA2-4C3C-88FD-45F480142502}"/>
                    </a:ext>
                  </a:extLst>
                </p14:cNvPr>
                <p14:cNvContentPartPr/>
                <p14:nvPr/>
              </p14:nvContentPartPr>
              <p14:xfrm>
                <a:off x="10292259" y="2928428"/>
                <a:ext cx="394200" cy="293760"/>
              </p14:xfrm>
            </p:contentPart>
          </mc:Choice>
          <mc:Fallback xmlns="">
            <p:pic>
              <p:nvPicPr>
                <p:cNvPr id="432" name="Freihand 431">
                  <a:extLst>
                    <a:ext uri="{FF2B5EF4-FFF2-40B4-BE49-F238E27FC236}">
                      <a16:creationId xmlns:a16="http://schemas.microsoft.com/office/drawing/2014/main" id="{570C429B-3FA2-4C3C-88FD-45F480142502}"/>
                    </a:ext>
                  </a:extLst>
                </p:cNvPr>
                <p:cNvPicPr/>
                <p:nvPr/>
              </p:nvPicPr>
              <p:blipFill>
                <a:blip r:embed="rId625"/>
                <a:stretch>
                  <a:fillRect/>
                </a:stretch>
              </p:blipFill>
              <p:spPr>
                <a:xfrm>
                  <a:off x="10287939" y="2924108"/>
                  <a:ext cx="4028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33" name="Freihand 432">
                  <a:extLst>
                    <a:ext uri="{FF2B5EF4-FFF2-40B4-BE49-F238E27FC236}">
                      <a16:creationId xmlns:a16="http://schemas.microsoft.com/office/drawing/2014/main" id="{3B6DC51F-D805-4705-9D14-ECE53673A8F7}"/>
                    </a:ext>
                  </a:extLst>
                </p14:cNvPr>
                <p14:cNvContentPartPr/>
                <p14:nvPr/>
              </p14:nvContentPartPr>
              <p14:xfrm>
                <a:off x="10691859" y="2860748"/>
                <a:ext cx="10440" cy="43560"/>
              </p14:xfrm>
            </p:contentPart>
          </mc:Choice>
          <mc:Fallback xmlns="">
            <p:pic>
              <p:nvPicPr>
                <p:cNvPr id="433" name="Freihand 432">
                  <a:extLst>
                    <a:ext uri="{FF2B5EF4-FFF2-40B4-BE49-F238E27FC236}">
                      <a16:creationId xmlns:a16="http://schemas.microsoft.com/office/drawing/2014/main" id="{3B6DC51F-D805-4705-9D14-ECE53673A8F7}"/>
                    </a:ext>
                  </a:extLst>
                </p:cNvPr>
                <p:cNvPicPr/>
                <p:nvPr/>
              </p:nvPicPr>
              <p:blipFill>
                <a:blip r:embed="rId627"/>
                <a:stretch>
                  <a:fillRect/>
                </a:stretch>
              </p:blipFill>
              <p:spPr>
                <a:xfrm>
                  <a:off x="10687539" y="2856428"/>
                  <a:ext cx="19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37" name="Freihand 436">
                  <a:extLst>
                    <a:ext uri="{FF2B5EF4-FFF2-40B4-BE49-F238E27FC236}">
                      <a16:creationId xmlns:a16="http://schemas.microsoft.com/office/drawing/2014/main" id="{90B5CFE2-3DE1-43CD-AD84-D0180F400F55}"/>
                    </a:ext>
                  </a:extLst>
                </p14:cNvPr>
                <p14:cNvContentPartPr/>
                <p14:nvPr/>
              </p14:nvContentPartPr>
              <p14:xfrm>
                <a:off x="10738659" y="2782988"/>
                <a:ext cx="293040" cy="234000"/>
              </p14:xfrm>
            </p:contentPart>
          </mc:Choice>
          <mc:Fallback xmlns="">
            <p:pic>
              <p:nvPicPr>
                <p:cNvPr id="437" name="Freihand 436">
                  <a:extLst>
                    <a:ext uri="{FF2B5EF4-FFF2-40B4-BE49-F238E27FC236}">
                      <a16:creationId xmlns:a16="http://schemas.microsoft.com/office/drawing/2014/main" id="{90B5CFE2-3DE1-43CD-AD84-D0180F400F55}"/>
                    </a:ext>
                  </a:extLst>
                </p:cNvPr>
                <p:cNvPicPr/>
                <p:nvPr/>
              </p:nvPicPr>
              <p:blipFill>
                <a:blip r:embed="rId629"/>
                <a:stretch>
                  <a:fillRect/>
                </a:stretch>
              </p:blipFill>
              <p:spPr>
                <a:xfrm>
                  <a:off x="10734339" y="2778668"/>
                  <a:ext cx="3016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38" name="Freihand 437">
                  <a:extLst>
                    <a:ext uri="{FF2B5EF4-FFF2-40B4-BE49-F238E27FC236}">
                      <a16:creationId xmlns:a16="http://schemas.microsoft.com/office/drawing/2014/main" id="{B13CFCCD-BF80-452C-BD3A-055CB3D54E00}"/>
                    </a:ext>
                  </a:extLst>
                </p14:cNvPr>
                <p14:cNvContentPartPr/>
                <p14:nvPr/>
              </p14:nvContentPartPr>
              <p14:xfrm>
                <a:off x="11114139" y="2819708"/>
                <a:ext cx="35280" cy="198000"/>
              </p14:xfrm>
            </p:contentPart>
          </mc:Choice>
          <mc:Fallback xmlns="">
            <p:pic>
              <p:nvPicPr>
                <p:cNvPr id="438" name="Freihand 437">
                  <a:extLst>
                    <a:ext uri="{FF2B5EF4-FFF2-40B4-BE49-F238E27FC236}">
                      <a16:creationId xmlns:a16="http://schemas.microsoft.com/office/drawing/2014/main" id="{B13CFCCD-BF80-452C-BD3A-055CB3D54E00}"/>
                    </a:ext>
                  </a:extLst>
                </p:cNvPr>
                <p:cNvPicPr/>
                <p:nvPr/>
              </p:nvPicPr>
              <p:blipFill>
                <a:blip r:embed="rId631"/>
                <a:stretch>
                  <a:fillRect/>
                </a:stretch>
              </p:blipFill>
              <p:spPr>
                <a:xfrm>
                  <a:off x="11109819" y="2815388"/>
                  <a:ext cx="43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39" name="Freihand 438">
                  <a:extLst>
                    <a:ext uri="{FF2B5EF4-FFF2-40B4-BE49-F238E27FC236}">
                      <a16:creationId xmlns:a16="http://schemas.microsoft.com/office/drawing/2014/main" id="{30D46A4E-CFEA-4858-93F3-B7B881652B87}"/>
                    </a:ext>
                  </a:extLst>
                </p14:cNvPr>
                <p14:cNvContentPartPr/>
                <p14:nvPr/>
              </p14:nvContentPartPr>
              <p14:xfrm>
                <a:off x="11168499" y="2896748"/>
                <a:ext cx="136800" cy="112320"/>
              </p14:xfrm>
            </p:contentPart>
          </mc:Choice>
          <mc:Fallback xmlns="">
            <p:pic>
              <p:nvPicPr>
                <p:cNvPr id="439" name="Freihand 438">
                  <a:extLst>
                    <a:ext uri="{FF2B5EF4-FFF2-40B4-BE49-F238E27FC236}">
                      <a16:creationId xmlns:a16="http://schemas.microsoft.com/office/drawing/2014/main" id="{30D46A4E-CFEA-4858-93F3-B7B881652B87}"/>
                    </a:ext>
                  </a:extLst>
                </p:cNvPr>
                <p:cNvPicPr/>
                <p:nvPr/>
              </p:nvPicPr>
              <p:blipFill>
                <a:blip r:embed="rId633"/>
                <a:stretch>
                  <a:fillRect/>
                </a:stretch>
              </p:blipFill>
              <p:spPr>
                <a:xfrm>
                  <a:off x="11164179" y="2892428"/>
                  <a:ext cx="145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40" name="Freihand 439">
                  <a:extLst>
                    <a:ext uri="{FF2B5EF4-FFF2-40B4-BE49-F238E27FC236}">
                      <a16:creationId xmlns:a16="http://schemas.microsoft.com/office/drawing/2014/main" id="{C2968DDE-D56E-4669-BD7D-6C47EDAA6F94}"/>
                    </a:ext>
                  </a:extLst>
                </p14:cNvPr>
                <p14:cNvContentPartPr/>
                <p14:nvPr/>
              </p14:nvContentPartPr>
              <p14:xfrm>
                <a:off x="11262099" y="2777948"/>
                <a:ext cx="179280" cy="200520"/>
              </p14:xfrm>
            </p:contentPart>
          </mc:Choice>
          <mc:Fallback xmlns="">
            <p:pic>
              <p:nvPicPr>
                <p:cNvPr id="440" name="Freihand 439">
                  <a:extLst>
                    <a:ext uri="{FF2B5EF4-FFF2-40B4-BE49-F238E27FC236}">
                      <a16:creationId xmlns:a16="http://schemas.microsoft.com/office/drawing/2014/main" id="{C2968DDE-D56E-4669-BD7D-6C47EDAA6F94}"/>
                    </a:ext>
                  </a:extLst>
                </p:cNvPr>
                <p:cNvPicPr/>
                <p:nvPr/>
              </p:nvPicPr>
              <p:blipFill>
                <a:blip r:embed="rId635"/>
                <a:stretch>
                  <a:fillRect/>
                </a:stretch>
              </p:blipFill>
              <p:spPr>
                <a:xfrm>
                  <a:off x="11257779" y="2773628"/>
                  <a:ext cx="187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41" name="Freihand 440">
                  <a:extLst>
                    <a:ext uri="{FF2B5EF4-FFF2-40B4-BE49-F238E27FC236}">
                      <a16:creationId xmlns:a16="http://schemas.microsoft.com/office/drawing/2014/main" id="{7496ACC1-ECFD-4BD5-8BF2-546F8DCFC131}"/>
                    </a:ext>
                  </a:extLst>
                </p14:cNvPr>
                <p14:cNvContentPartPr/>
                <p14:nvPr/>
              </p14:nvContentPartPr>
              <p14:xfrm>
                <a:off x="9481539" y="2658428"/>
                <a:ext cx="1357560" cy="77760"/>
              </p14:xfrm>
            </p:contentPart>
          </mc:Choice>
          <mc:Fallback xmlns="">
            <p:pic>
              <p:nvPicPr>
                <p:cNvPr id="441" name="Freihand 440">
                  <a:extLst>
                    <a:ext uri="{FF2B5EF4-FFF2-40B4-BE49-F238E27FC236}">
                      <a16:creationId xmlns:a16="http://schemas.microsoft.com/office/drawing/2014/main" id="{7496ACC1-ECFD-4BD5-8BF2-546F8DCFC131}"/>
                    </a:ext>
                  </a:extLst>
                </p:cNvPr>
                <p:cNvPicPr/>
                <p:nvPr/>
              </p:nvPicPr>
              <p:blipFill>
                <a:blip r:embed="rId637"/>
                <a:stretch>
                  <a:fillRect/>
                </a:stretch>
              </p:blipFill>
              <p:spPr>
                <a:xfrm>
                  <a:off x="9477219" y="2654108"/>
                  <a:ext cx="1366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42" name="Freihand 441">
                  <a:extLst>
                    <a:ext uri="{FF2B5EF4-FFF2-40B4-BE49-F238E27FC236}">
                      <a16:creationId xmlns:a16="http://schemas.microsoft.com/office/drawing/2014/main" id="{6CC45738-08DE-41DE-8CE8-17E92129CDC4}"/>
                    </a:ext>
                  </a:extLst>
                </p14:cNvPr>
                <p14:cNvContentPartPr/>
                <p14:nvPr/>
              </p14:nvContentPartPr>
              <p14:xfrm>
                <a:off x="9509619" y="3124988"/>
                <a:ext cx="1621080" cy="141480"/>
              </p14:xfrm>
            </p:contentPart>
          </mc:Choice>
          <mc:Fallback xmlns="">
            <p:pic>
              <p:nvPicPr>
                <p:cNvPr id="442" name="Freihand 441">
                  <a:extLst>
                    <a:ext uri="{FF2B5EF4-FFF2-40B4-BE49-F238E27FC236}">
                      <a16:creationId xmlns:a16="http://schemas.microsoft.com/office/drawing/2014/main" id="{6CC45738-08DE-41DE-8CE8-17E92129CDC4}"/>
                    </a:ext>
                  </a:extLst>
                </p:cNvPr>
                <p:cNvPicPr/>
                <p:nvPr/>
              </p:nvPicPr>
              <p:blipFill>
                <a:blip r:embed="rId639"/>
                <a:stretch>
                  <a:fillRect/>
                </a:stretch>
              </p:blipFill>
              <p:spPr>
                <a:xfrm>
                  <a:off x="9505299" y="3120668"/>
                  <a:ext cx="1629720" cy="150120"/>
                </a:xfrm>
                <a:prstGeom prst="rect">
                  <a:avLst/>
                </a:prstGeom>
              </p:spPr>
            </p:pic>
          </mc:Fallback>
        </mc:AlternateContent>
      </p:grpSp>
      <p:grpSp>
        <p:nvGrpSpPr>
          <p:cNvPr id="445" name="Gruppieren 444">
            <a:extLst>
              <a:ext uri="{FF2B5EF4-FFF2-40B4-BE49-F238E27FC236}">
                <a16:creationId xmlns:a16="http://schemas.microsoft.com/office/drawing/2014/main" id="{3BCD1F04-10CB-4DEE-B4DF-88A3FD14A20C}"/>
              </a:ext>
            </a:extLst>
          </p:cNvPr>
          <p:cNvGrpSpPr/>
          <p:nvPr/>
        </p:nvGrpSpPr>
        <p:grpSpPr>
          <a:xfrm>
            <a:off x="10751619" y="1639628"/>
            <a:ext cx="1476720" cy="265680"/>
            <a:chOff x="10751619" y="1639628"/>
            <a:chExt cx="1476720" cy="265680"/>
          </a:xfrm>
        </p:grpSpPr>
        <mc:AlternateContent xmlns:mc="http://schemas.openxmlformats.org/markup-compatibility/2006" xmlns:p14="http://schemas.microsoft.com/office/powerpoint/2010/main">
          <mc:Choice Requires="p14">
            <p:contentPart p14:bwMode="auto" r:id="rId640">
              <p14:nvContentPartPr>
                <p14:cNvPr id="400" name="Freihand 399">
                  <a:extLst>
                    <a:ext uri="{FF2B5EF4-FFF2-40B4-BE49-F238E27FC236}">
                      <a16:creationId xmlns:a16="http://schemas.microsoft.com/office/drawing/2014/main" id="{15AB5522-B13C-4BC9-8229-CF441BDF1A53}"/>
                    </a:ext>
                  </a:extLst>
                </p14:cNvPr>
                <p14:cNvContentPartPr/>
                <p14:nvPr/>
              </p14:nvContentPartPr>
              <p14:xfrm>
                <a:off x="10751619" y="1683188"/>
                <a:ext cx="183960" cy="179640"/>
              </p14:xfrm>
            </p:contentPart>
          </mc:Choice>
          <mc:Fallback xmlns="">
            <p:pic>
              <p:nvPicPr>
                <p:cNvPr id="400" name="Freihand 399">
                  <a:extLst>
                    <a:ext uri="{FF2B5EF4-FFF2-40B4-BE49-F238E27FC236}">
                      <a16:creationId xmlns:a16="http://schemas.microsoft.com/office/drawing/2014/main" id="{15AB5522-B13C-4BC9-8229-CF441BDF1A53}"/>
                    </a:ext>
                  </a:extLst>
                </p:cNvPr>
                <p:cNvPicPr/>
                <p:nvPr/>
              </p:nvPicPr>
              <p:blipFill>
                <a:blip r:embed="rId641"/>
                <a:stretch>
                  <a:fillRect/>
                </a:stretch>
              </p:blipFill>
              <p:spPr>
                <a:xfrm>
                  <a:off x="10747299" y="1678868"/>
                  <a:ext cx="192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1" name="Freihand 400">
                  <a:extLst>
                    <a:ext uri="{FF2B5EF4-FFF2-40B4-BE49-F238E27FC236}">
                      <a16:creationId xmlns:a16="http://schemas.microsoft.com/office/drawing/2014/main" id="{2D8A569E-8CBA-4226-9A70-103DFB926784}"/>
                    </a:ext>
                  </a:extLst>
                </p14:cNvPr>
                <p14:cNvContentPartPr/>
                <p14:nvPr/>
              </p14:nvContentPartPr>
              <p14:xfrm>
                <a:off x="10835139" y="1810628"/>
                <a:ext cx="83880" cy="51840"/>
              </p14:xfrm>
            </p:contentPart>
          </mc:Choice>
          <mc:Fallback xmlns="">
            <p:pic>
              <p:nvPicPr>
                <p:cNvPr id="401" name="Freihand 400">
                  <a:extLst>
                    <a:ext uri="{FF2B5EF4-FFF2-40B4-BE49-F238E27FC236}">
                      <a16:creationId xmlns:a16="http://schemas.microsoft.com/office/drawing/2014/main" id="{2D8A569E-8CBA-4226-9A70-103DFB926784}"/>
                    </a:ext>
                  </a:extLst>
                </p:cNvPr>
                <p:cNvPicPr/>
                <p:nvPr/>
              </p:nvPicPr>
              <p:blipFill>
                <a:blip r:embed="rId643"/>
                <a:stretch>
                  <a:fillRect/>
                </a:stretch>
              </p:blipFill>
              <p:spPr>
                <a:xfrm>
                  <a:off x="10830819" y="1806308"/>
                  <a:ext cx="92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2" name="Freihand 401">
                  <a:extLst>
                    <a:ext uri="{FF2B5EF4-FFF2-40B4-BE49-F238E27FC236}">
                      <a16:creationId xmlns:a16="http://schemas.microsoft.com/office/drawing/2014/main" id="{F3B24E76-240B-4A80-8A42-AEA829173E86}"/>
                    </a:ext>
                  </a:extLst>
                </p14:cNvPr>
                <p14:cNvContentPartPr/>
                <p14:nvPr/>
              </p14:nvContentPartPr>
              <p14:xfrm>
                <a:off x="10907859" y="1797308"/>
                <a:ext cx="304560" cy="70560"/>
              </p14:xfrm>
            </p:contentPart>
          </mc:Choice>
          <mc:Fallback xmlns="">
            <p:pic>
              <p:nvPicPr>
                <p:cNvPr id="402" name="Freihand 401">
                  <a:extLst>
                    <a:ext uri="{FF2B5EF4-FFF2-40B4-BE49-F238E27FC236}">
                      <a16:creationId xmlns:a16="http://schemas.microsoft.com/office/drawing/2014/main" id="{F3B24E76-240B-4A80-8A42-AEA829173E86}"/>
                    </a:ext>
                  </a:extLst>
                </p:cNvPr>
                <p:cNvPicPr/>
                <p:nvPr/>
              </p:nvPicPr>
              <p:blipFill>
                <a:blip r:embed="rId645"/>
                <a:stretch>
                  <a:fillRect/>
                </a:stretch>
              </p:blipFill>
              <p:spPr>
                <a:xfrm>
                  <a:off x="10903539" y="1792988"/>
                  <a:ext cx="313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3" name="Freihand 402">
                  <a:extLst>
                    <a:ext uri="{FF2B5EF4-FFF2-40B4-BE49-F238E27FC236}">
                      <a16:creationId xmlns:a16="http://schemas.microsoft.com/office/drawing/2014/main" id="{377C43CE-3841-4121-99DF-D82A899CE5F0}"/>
                    </a:ext>
                  </a:extLst>
                </p14:cNvPr>
                <p14:cNvContentPartPr/>
                <p14:nvPr/>
              </p14:nvContentPartPr>
              <p14:xfrm>
                <a:off x="11242659" y="1789028"/>
                <a:ext cx="7200" cy="116280"/>
              </p14:xfrm>
            </p:contentPart>
          </mc:Choice>
          <mc:Fallback xmlns="">
            <p:pic>
              <p:nvPicPr>
                <p:cNvPr id="403" name="Freihand 402">
                  <a:extLst>
                    <a:ext uri="{FF2B5EF4-FFF2-40B4-BE49-F238E27FC236}">
                      <a16:creationId xmlns:a16="http://schemas.microsoft.com/office/drawing/2014/main" id="{377C43CE-3841-4121-99DF-D82A899CE5F0}"/>
                    </a:ext>
                  </a:extLst>
                </p:cNvPr>
                <p:cNvPicPr/>
                <p:nvPr/>
              </p:nvPicPr>
              <p:blipFill>
                <a:blip r:embed="rId647"/>
                <a:stretch>
                  <a:fillRect/>
                </a:stretch>
              </p:blipFill>
              <p:spPr>
                <a:xfrm>
                  <a:off x="11238339" y="1784708"/>
                  <a:ext cx="15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4" name="Freihand 403">
                  <a:extLst>
                    <a:ext uri="{FF2B5EF4-FFF2-40B4-BE49-F238E27FC236}">
                      <a16:creationId xmlns:a16="http://schemas.microsoft.com/office/drawing/2014/main" id="{DB0DD216-B789-4292-9EAA-378AFDDEC86A}"/>
                    </a:ext>
                  </a:extLst>
                </p14:cNvPr>
                <p14:cNvContentPartPr/>
                <p14:nvPr/>
              </p14:nvContentPartPr>
              <p14:xfrm>
                <a:off x="11223939" y="1685348"/>
                <a:ext cx="96840" cy="203760"/>
              </p14:xfrm>
            </p:contentPart>
          </mc:Choice>
          <mc:Fallback xmlns="">
            <p:pic>
              <p:nvPicPr>
                <p:cNvPr id="404" name="Freihand 403">
                  <a:extLst>
                    <a:ext uri="{FF2B5EF4-FFF2-40B4-BE49-F238E27FC236}">
                      <a16:creationId xmlns:a16="http://schemas.microsoft.com/office/drawing/2014/main" id="{DB0DD216-B789-4292-9EAA-378AFDDEC86A}"/>
                    </a:ext>
                  </a:extLst>
                </p:cNvPr>
                <p:cNvPicPr/>
                <p:nvPr/>
              </p:nvPicPr>
              <p:blipFill>
                <a:blip r:embed="rId649"/>
                <a:stretch>
                  <a:fillRect/>
                </a:stretch>
              </p:blipFill>
              <p:spPr>
                <a:xfrm>
                  <a:off x="11219619" y="1681028"/>
                  <a:ext cx="105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5" name="Freihand 404">
                  <a:extLst>
                    <a:ext uri="{FF2B5EF4-FFF2-40B4-BE49-F238E27FC236}">
                      <a16:creationId xmlns:a16="http://schemas.microsoft.com/office/drawing/2014/main" id="{2E117689-4438-471A-9CBF-EC6D2368B2EA}"/>
                    </a:ext>
                  </a:extLst>
                </p14:cNvPr>
                <p14:cNvContentPartPr/>
                <p14:nvPr/>
              </p14:nvContentPartPr>
              <p14:xfrm>
                <a:off x="11342379" y="1722428"/>
                <a:ext cx="29160" cy="147600"/>
              </p14:xfrm>
            </p:contentPart>
          </mc:Choice>
          <mc:Fallback xmlns="">
            <p:pic>
              <p:nvPicPr>
                <p:cNvPr id="405" name="Freihand 404">
                  <a:extLst>
                    <a:ext uri="{FF2B5EF4-FFF2-40B4-BE49-F238E27FC236}">
                      <a16:creationId xmlns:a16="http://schemas.microsoft.com/office/drawing/2014/main" id="{2E117689-4438-471A-9CBF-EC6D2368B2EA}"/>
                    </a:ext>
                  </a:extLst>
                </p:cNvPr>
                <p:cNvPicPr/>
                <p:nvPr/>
              </p:nvPicPr>
              <p:blipFill>
                <a:blip r:embed="rId651"/>
                <a:stretch>
                  <a:fillRect/>
                </a:stretch>
              </p:blipFill>
              <p:spPr>
                <a:xfrm>
                  <a:off x="11338059" y="1718108"/>
                  <a:ext cx="37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6" name="Freihand 405">
                  <a:extLst>
                    <a:ext uri="{FF2B5EF4-FFF2-40B4-BE49-F238E27FC236}">
                      <a16:creationId xmlns:a16="http://schemas.microsoft.com/office/drawing/2014/main" id="{7B2503F4-64D0-4408-9BE9-CA90716741CB}"/>
                    </a:ext>
                  </a:extLst>
                </p14:cNvPr>
                <p14:cNvContentPartPr/>
                <p14:nvPr/>
              </p14:nvContentPartPr>
              <p14:xfrm>
                <a:off x="11358939" y="1736828"/>
                <a:ext cx="87120" cy="123120"/>
              </p14:xfrm>
            </p:contentPart>
          </mc:Choice>
          <mc:Fallback xmlns="">
            <p:pic>
              <p:nvPicPr>
                <p:cNvPr id="406" name="Freihand 405">
                  <a:extLst>
                    <a:ext uri="{FF2B5EF4-FFF2-40B4-BE49-F238E27FC236}">
                      <a16:creationId xmlns:a16="http://schemas.microsoft.com/office/drawing/2014/main" id="{7B2503F4-64D0-4408-9BE9-CA90716741CB}"/>
                    </a:ext>
                  </a:extLst>
                </p:cNvPr>
                <p:cNvPicPr/>
                <p:nvPr/>
              </p:nvPicPr>
              <p:blipFill>
                <a:blip r:embed="rId653"/>
                <a:stretch>
                  <a:fillRect/>
                </a:stretch>
              </p:blipFill>
              <p:spPr>
                <a:xfrm>
                  <a:off x="11354619" y="1732508"/>
                  <a:ext cx="95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7" name="Freihand 406">
                  <a:extLst>
                    <a:ext uri="{FF2B5EF4-FFF2-40B4-BE49-F238E27FC236}">
                      <a16:creationId xmlns:a16="http://schemas.microsoft.com/office/drawing/2014/main" id="{059F8B49-A61D-4938-A033-9448F46C6E27}"/>
                    </a:ext>
                  </a:extLst>
                </p14:cNvPr>
                <p14:cNvContentPartPr/>
                <p14:nvPr/>
              </p14:nvContentPartPr>
              <p14:xfrm>
                <a:off x="11477379" y="1675988"/>
                <a:ext cx="244080" cy="183240"/>
              </p14:xfrm>
            </p:contentPart>
          </mc:Choice>
          <mc:Fallback xmlns="">
            <p:pic>
              <p:nvPicPr>
                <p:cNvPr id="407" name="Freihand 406">
                  <a:extLst>
                    <a:ext uri="{FF2B5EF4-FFF2-40B4-BE49-F238E27FC236}">
                      <a16:creationId xmlns:a16="http://schemas.microsoft.com/office/drawing/2014/main" id="{059F8B49-A61D-4938-A033-9448F46C6E27}"/>
                    </a:ext>
                  </a:extLst>
                </p:cNvPr>
                <p:cNvPicPr/>
                <p:nvPr/>
              </p:nvPicPr>
              <p:blipFill>
                <a:blip r:embed="rId655"/>
                <a:stretch>
                  <a:fillRect/>
                </a:stretch>
              </p:blipFill>
              <p:spPr>
                <a:xfrm>
                  <a:off x="11473059" y="1671668"/>
                  <a:ext cx="252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8" name="Freihand 407">
                  <a:extLst>
                    <a:ext uri="{FF2B5EF4-FFF2-40B4-BE49-F238E27FC236}">
                      <a16:creationId xmlns:a16="http://schemas.microsoft.com/office/drawing/2014/main" id="{CA4BBE90-E57D-496A-B09B-667454C5CC6C}"/>
                    </a:ext>
                  </a:extLst>
                </p14:cNvPr>
                <p14:cNvContentPartPr/>
                <p14:nvPr/>
              </p14:nvContentPartPr>
              <p14:xfrm>
                <a:off x="11694819" y="1684628"/>
                <a:ext cx="21240" cy="60480"/>
              </p14:xfrm>
            </p:contentPart>
          </mc:Choice>
          <mc:Fallback xmlns="">
            <p:pic>
              <p:nvPicPr>
                <p:cNvPr id="408" name="Freihand 407">
                  <a:extLst>
                    <a:ext uri="{FF2B5EF4-FFF2-40B4-BE49-F238E27FC236}">
                      <a16:creationId xmlns:a16="http://schemas.microsoft.com/office/drawing/2014/main" id="{CA4BBE90-E57D-496A-B09B-667454C5CC6C}"/>
                    </a:ext>
                  </a:extLst>
                </p:cNvPr>
                <p:cNvPicPr/>
                <p:nvPr/>
              </p:nvPicPr>
              <p:blipFill>
                <a:blip r:embed="rId657"/>
                <a:stretch>
                  <a:fillRect/>
                </a:stretch>
              </p:blipFill>
              <p:spPr>
                <a:xfrm>
                  <a:off x="11690499" y="1680308"/>
                  <a:ext cx="29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9" name="Freihand 408">
                  <a:extLst>
                    <a:ext uri="{FF2B5EF4-FFF2-40B4-BE49-F238E27FC236}">
                      <a16:creationId xmlns:a16="http://schemas.microsoft.com/office/drawing/2014/main" id="{5AD763D9-27F0-44FF-A0D4-66A8BC6F3C76}"/>
                    </a:ext>
                  </a:extLst>
                </p14:cNvPr>
                <p14:cNvContentPartPr/>
                <p14:nvPr/>
              </p14:nvContentPartPr>
              <p14:xfrm>
                <a:off x="11731179" y="1765628"/>
                <a:ext cx="197640" cy="120600"/>
              </p14:xfrm>
            </p:contentPart>
          </mc:Choice>
          <mc:Fallback xmlns="">
            <p:pic>
              <p:nvPicPr>
                <p:cNvPr id="409" name="Freihand 408">
                  <a:extLst>
                    <a:ext uri="{FF2B5EF4-FFF2-40B4-BE49-F238E27FC236}">
                      <a16:creationId xmlns:a16="http://schemas.microsoft.com/office/drawing/2014/main" id="{5AD763D9-27F0-44FF-A0D4-66A8BC6F3C76}"/>
                    </a:ext>
                  </a:extLst>
                </p:cNvPr>
                <p:cNvPicPr/>
                <p:nvPr/>
              </p:nvPicPr>
              <p:blipFill>
                <a:blip r:embed="rId659"/>
                <a:stretch>
                  <a:fillRect/>
                </a:stretch>
              </p:blipFill>
              <p:spPr>
                <a:xfrm>
                  <a:off x="11726859" y="1761308"/>
                  <a:ext cx="206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4" name="Freihand 443">
                  <a:extLst>
                    <a:ext uri="{FF2B5EF4-FFF2-40B4-BE49-F238E27FC236}">
                      <a16:creationId xmlns:a16="http://schemas.microsoft.com/office/drawing/2014/main" id="{B8A97B18-93DD-4652-8458-5BEE6C8C7BCC}"/>
                    </a:ext>
                  </a:extLst>
                </p14:cNvPr>
                <p14:cNvContentPartPr/>
                <p14:nvPr/>
              </p14:nvContentPartPr>
              <p14:xfrm>
                <a:off x="10771419" y="1639628"/>
                <a:ext cx="1456920" cy="59040"/>
              </p14:xfrm>
            </p:contentPart>
          </mc:Choice>
          <mc:Fallback xmlns="">
            <p:pic>
              <p:nvPicPr>
                <p:cNvPr id="444" name="Freihand 443">
                  <a:extLst>
                    <a:ext uri="{FF2B5EF4-FFF2-40B4-BE49-F238E27FC236}">
                      <a16:creationId xmlns:a16="http://schemas.microsoft.com/office/drawing/2014/main" id="{B8A97B18-93DD-4652-8458-5BEE6C8C7BCC}"/>
                    </a:ext>
                  </a:extLst>
                </p:cNvPr>
                <p:cNvPicPr/>
                <p:nvPr/>
              </p:nvPicPr>
              <p:blipFill>
                <a:blip r:embed="rId661"/>
                <a:stretch>
                  <a:fillRect/>
                </a:stretch>
              </p:blipFill>
              <p:spPr>
                <a:xfrm>
                  <a:off x="10767099" y="1635308"/>
                  <a:ext cx="1465560" cy="676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49AF3387-D3D9-4666-B404-394CF90CDB49}"/>
                  </a:ext>
                </a:extLst>
              </p14:cNvPr>
              <p14:cNvContentPartPr/>
              <p14:nvPr/>
            </p14:nvContentPartPr>
            <p14:xfrm>
              <a:off x="6132819" y="899108"/>
              <a:ext cx="1896120" cy="701280"/>
            </p14:xfrm>
          </p:contentPart>
        </mc:Choice>
        <mc:Fallback xmlns="">
          <p:pic>
            <p:nvPicPr>
              <p:cNvPr id="3" name="Freihand 2">
                <a:extLst>
                  <a:ext uri="{FF2B5EF4-FFF2-40B4-BE49-F238E27FC236}">
                    <a16:creationId xmlns:a16="http://schemas.microsoft.com/office/drawing/2014/main" id="{49AF3387-D3D9-4666-B404-394CF90CDB49}"/>
                  </a:ext>
                </a:extLst>
              </p:cNvPr>
              <p:cNvPicPr/>
              <p:nvPr/>
            </p:nvPicPr>
            <p:blipFill>
              <a:blip r:embed="rId5"/>
              <a:stretch>
                <a:fillRect/>
              </a:stretch>
            </p:blipFill>
            <p:spPr>
              <a:xfrm>
                <a:off x="6128499" y="894788"/>
                <a:ext cx="190476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EE65A717-3E7E-45B8-8F31-B986DE8DF37D}"/>
                  </a:ext>
                </a:extLst>
              </p14:cNvPr>
              <p14:cNvContentPartPr/>
              <p14:nvPr/>
            </p14:nvContentPartPr>
            <p14:xfrm>
              <a:off x="5737539" y="3061268"/>
              <a:ext cx="1774440" cy="747000"/>
            </p14:xfrm>
          </p:contentPart>
        </mc:Choice>
        <mc:Fallback xmlns="">
          <p:pic>
            <p:nvPicPr>
              <p:cNvPr id="5" name="Freihand 4">
                <a:extLst>
                  <a:ext uri="{FF2B5EF4-FFF2-40B4-BE49-F238E27FC236}">
                    <a16:creationId xmlns:a16="http://schemas.microsoft.com/office/drawing/2014/main" id="{EE65A717-3E7E-45B8-8F31-B986DE8DF37D}"/>
                  </a:ext>
                </a:extLst>
              </p:cNvPr>
              <p:cNvPicPr/>
              <p:nvPr/>
            </p:nvPicPr>
            <p:blipFill>
              <a:blip r:embed="rId7"/>
              <a:stretch>
                <a:fillRect/>
              </a:stretch>
            </p:blipFill>
            <p:spPr>
              <a:xfrm>
                <a:off x="5733219" y="3056948"/>
                <a:ext cx="1783080" cy="75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03CCC461-642C-4435-8D4C-328F06692118}"/>
                  </a:ext>
                </a:extLst>
              </p14:cNvPr>
              <p14:cNvContentPartPr/>
              <p14:nvPr/>
            </p14:nvContentPartPr>
            <p14:xfrm>
              <a:off x="7568859" y="4737068"/>
              <a:ext cx="387720" cy="343440"/>
            </p14:xfrm>
          </p:contentPart>
        </mc:Choice>
        <mc:Fallback xmlns="">
          <p:pic>
            <p:nvPicPr>
              <p:cNvPr id="7" name="Freihand 6">
                <a:extLst>
                  <a:ext uri="{FF2B5EF4-FFF2-40B4-BE49-F238E27FC236}">
                    <a16:creationId xmlns:a16="http://schemas.microsoft.com/office/drawing/2014/main" id="{03CCC461-642C-4435-8D4C-328F06692118}"/>
                  </a:ext>
                </a:extLst>
              </p:cNvPr>
              <p:cNvPicPr/>
              <p:nvPr/>
            </p:nvPicPr>
            <p:blipFill>
              <a:blip r:embed="rId9"/>
              <a:stretch>
                <a:fillRect/>
              </a:stretch>
            </p:blipFill>
            <p:spPr>
              <a:xfrm>
                <a:off x="7564539" y="4732748"/>
                <a:ext cx="3963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1E89BF9B-9F33-41A0-918D-EFD660CE256F}"/>
                  </a:ext>
                </a:extLst>
              </p14:cNvPr>
              <p14:cNvContentPartPr/>
              <p14:nvPr/>
            </p14:nvContentPartPr>
            <p14:xfrm>
              <a:off x="1832259" y="1088108"/>
              <a:ext cx="370440" cy="381960"/>
            </p14:xfrm>
          </p:contentPart>
        </mc:Choice>
        <mc:Fallback xmlns="">
          <p:pic>
            <p:nvPicPr>
              <p:cNvPr id="15" name="Freihand 14">
                <a:extLst>
                  <a:ext uri="{FF2B5EF4-FFF2-40B4-BE49-F238E27FC236}">
                    <a16:creationId xmlns:a16="http://schemas.microsoft.com/office/drawing/2014/main" id="{1E89BF9B-9F33-41A0-918D-EFD660CE256F}"/>
                  </a:ext>
                </a:extLst>
              </p:cNvPr>
              <p:cNvPicPr/>
              <p:nvPr/>
            </p:nvPicPr>
            <p:blipFill>
              <a:blip r:embed="rId11"/>
              <a:stretch>
                <a:fillRect/>
              </a:stretch>
            </p:blipFill>
            <p:spPr>
              <a:xfrm>
                <a:off x="1827939" y="1083788"/>
                <a:ext cx="379080" cy="390600"/>
              </a:xfrm>
              <a:prstGeom prst="rect">
                <a:avLst/>
              </a:prstGeom>
            </p:spPr>
          </p:pic>
        </mc:Fallback>
      </mc:AlternateContent>
      <p:grpSp>
        <p:nvGrpSpPr>
          <p:cNvPr id="23" name="Gruppieren 22">
            <a:extLst>
              <a:ext uri="{FF2B5EF4-FFF2-40B4-BE49-F238E27FC236}">
                <a16:creationId xmlns:a16="http://schemas.microsoft.com/office/drawing/2014/main" id="{26F1D900-811F-4B69-9AA9-B4B1849924AB}"/>
              </a:ext>
            </a:extLst>
          </p:cNvPr>
          <p:cNvGrpSpPr/>
          <p:nvPr/>
        </p:nvGrpSpPr>
        <p:grpSpPr>
          <a:xfrm>
            <a:off x="4799739" y="2635028"/>
            <a:ext cx="279000" cy="523440"/>
            <a:chOff x="4799739" y="2635028"/>
            <a:chExt cx="279000" cy="523440"/>
          </a:xfrm>
        </p:grpSpPr>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01CEBCCA-8B88-4BC6-A6F8-CBCBCDBCCD1F}"/>
                    </a:ext>
                  </a:extLst>
                </p14:cNvPr>
                <p14:cNvContentPartPr/>
                <p14:nvPr/>
              </p14:nvContentPartPr>
              <p14:xfrm>
                <a:off x="4981539" y="2795228"/>
                <a:ext cx="4320" cy="29160"/>
              </p14:xfrm>
            </p:contentPart>
          </mc:Choice>
          <mc:Fallback xmlns="">
            <p:pic>
              <p:nvPicPr>
                <p:cNvPr id="17" name="Freihand 16">
                  <a:extLst>
                    <a:ext uri="{FF2B5EF4-FFF2-40B4-BE49-F238E27FC236}">
                      <a16:creationId xmlns:a16="http://schemas.microsoft.com/office/drawing/2014/main" id="{01CEBCCA-8B88-4BC6-A6F8-CBCBCDBCCD1F}"/>
                    </a:ext>
                  </a:extLst>
                </p:cNvPr>
                <p:cNvPicPr/>
                <p:nvPr/>
              </p:nvPicPr>
              <p:blipFill>
                <a:blip r:embed="rId13"/>
                <a:stretch>
                  <a:fillRect/>
                </a:stretch>
              </p:blipFill>
              <p:spPr>
                <a:xfrm>
                  <a:off x="4977219" y="2790908"/>
                  <a:ext cx="12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FAE1167A-E753-4CEE-8993-B982A8111C4F}"/>
                    </a:ext>
                  </a:extLst>
                </p14:cNvPr>
                <p14:cNvContentPartPr/>
                <p14:nvPr/>
              </p14:nvContentPartPr>
              <p14:xfrm>
                <a:off x="4799739" y="2635028"/>
                <a:ext cx="279000" cy="523440"/>
              </p14:xfrm>
            </p:contentPart>
          </mc:Choice>
          <mc:Fallback xmlns="">
            <p:pic>
              <p:nvPicPr>
                <p:cNvPr id="18" name="Freihand 17">
                  <a:extLst>
                    <a:ext uri="{FF2B5EF4-FFF2-40B4-BE49-F238E27FC236}">
                      <a16:creationId xmlns:a16="http://schemas.microsoft.com/office/drawing/2014/main" id="{FAE1167A-E753-4CEE-8993-B982A8111C4F}"/>
                    </a:ext>
                  </a:extLst>
                </p:cNvPr>
                <p:cNvPicPr/>
                <p:nvPr/>
              </p:nvPicPr>
              <p:blipFill>
                <a:blip r:embed="rId15"/>
                <a:stretch>
                  <a:fillRect/>
                </a:stretch>
              </p:blipFill>
              <p:spPr>
                <a:xfrm>
                  <a:off x="4795419" y="2630708"/>
                  <a:ext cx="287640" cy="53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26" name="Freihand 25">
                <a:extLst>
                  <a:ext uri="{FF2B5EF4-FFF2-40B4-BE49-F238E27FC236}">
                    <a16:creationId xmlns:a16="http://schemas.microsoft.com/office/drawing/2014/main" id="{6E0AC683-1FB3-46EB-B9AF-B9234AD74F5D}"/>
                  </a:ext>
                </a:extLst>
              </p14:cNvPr>
              <p14:cNvContentPartPr/>
              <p14:nvPr/>
            </p14:nvContentPartPr>
            <p14:xfrm>
              <a:off x="1084179" y="6544628"/>
              <a:ext cx="7423920" cy="139680"/>
            </p14:xfrm>
          </p:contentPart>
        </mc:Choice>
        <mc:Fallback xmlns="">
          <p:pic>
            <p:nvPicPr>
              <p:cNvPr id="26" name="Freihand 25">
                <a:extLst>
                  <a:ext uri="{FF2B5EF4-FFF2-40B4-BE49-F238E27FC236}">
                    <a16:creationId xmlns:a16="http://schemas.microsoft.com/office/drawing/2014/main" id="{6E0AC683-1FB3-46EB-B9AF-B9234AD74F5D}"/>
                  </a:ext>
                </a:extLst>
              </p:cNvPr>
              <p:cNvPicPr/>
              <p:nvPr/>
            </p:nvPicPr>
            <p:blipFill>
              <a:blip r:embed="rId17"/>
              <a:stretch>
                <a:fillRect/>
              </a:stretch>
            </p:blipFill>
            <p:spPr>
              <a:xfrm>
                <a:off x="1079859" y="6540308"/>
                <a:ext cx="7432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9B4B72A6-419D-B7D9-526F-952E5BB02A22}"/>
                  </a:ext>
                </a:extLst>
              </p14:cNvPr>
              <p14:cNvContentPartPr/>
              <p14:nvPr/>
            </p14:nvContentPartPr>
            <p14:xfrm>
              <a:off x="5806217" y="3061543"/>
              <a:ext cx="1404720" cy="802080"/>
            </p14:xfrm>
          </p:contentPart>
        </mc:Choice>
        <mc:Fallback>
          <p:pic>
            <p:nvPicPr>
              <p:cNvPr id="27" name="Freihand 26">
                <a:extLst>
                  <a:ext uri="{FF2B5EF4-FFF2-40B4-BE49-F238E27FC236}">
                    <a16:creationId xmlns:a16="http://schemas.microsoft.com/office/drawing/2014/main" id="{9B4B72A6-419D-B7D9-526F-952E5BB02A22}"/>
                  </a:ext>
                </a:extLst>
              </p:cNvPr>
              <p:cNvPicPr/>
              <p:nvPr/>
            </p:nvPicPr>
            <p:blipFill>
              <a:blip r:embed="rId19"/>
              <a:stretch>
                <a:fillRect/>
              </a:stretch>
            </p:blipFill>
            <p:spPr>
              <a:xfrm>
                <a:off x="5800097" y="3055423"/>
                <a:ext cx="1416960" cy="814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DE8AAAAC-C565-667B-A9BC-021FB65819C9}"/>
                  </a:ext>
                </a:extLst>
              </p14:cNvPr>
              <p14:cNvContentPartPr/>
              <p14:nvPr/>
            </p14:nvContentPartPr>
            <p14:xfrm>
              <a:off x="6280337" y="843583"/>
              <a:ext cx="1402200" cy="805680"/>
            </p14:xfrm>
          </p:contentPart>
        </mc:Choice>
        <mc:Fallback>
          <p:pic>
            <p:nvPicPr>
              <p:cNvPr id="28" name="Freihand 27">
                <a:extLst>
                  <a:ext uri="{FF2B5EF4-FFF2-40B4-BE49-F238E27FC236}">
                    <a16:creationId xmlns:a16="http://schemas.microsoft.com/office/drawing/2014/main" id="{DE8AAAAC-C565-667B-A9BC-021FB65819C9}"/>
                  </a:ext>
                </a:extLst>
              </p:cNvPr>
              <p:cNvPicPr/>
              <p:nvPr/>
            </p:nvPicPr>
            <p:blipFill>
              <a:blip r:embed="rId21"/>
              <a:stretch>
                <a:fillRect/>
              </a:stretch>
            </p:blipFill>
            <p:spPr>
              <a:xfrm>
                <a:off x="6274217" y="837463"/>
                <a:ext cx="1414440" cy="817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147943CE-FBC5-2B42-F26B-BA8C29306DDE}"/>
                  </a:ext>
                </a:extLst>
              </p14:cNvPr>
              <p14:cNvContentPartPr/>
              <p14:nvPr/>
            </p14:nvContentPartPr>
            <p14:xfrm>
              <a:off x="4815497" y="2570503"/>
              <a:ext cx="268200" cy="543240"/>
            </p14:xfrm>
          </p:contentPart>
        </mc:Choice>
        <mc:Fallback>
          <p:pic>
            <p:nvPicPr>
              <p:cNvPr id="29" name="Freihand 28">
                <a:extLst>
                  <a:ext uri="{FF2B5EF4-FFF2-40B4-BE49-F238E27FC236}">
                    <a16:creationId xmlns:a16="http://schemas.microsoft.com/office/drawing/2014/main" id="{147943CE-FBC5-2B42-F26B-BA8C29306DDE}"/>
                  </a:ext>
                </a:extLst>
              </p:cNvPr>
              <p:cNvPicPr/>
              <p:nvPr/>
            </p:nvPicPr>
            <p:blipFill>
              <a:blip r:embed="rId23"/>
              <a:stretch>
                <a:fillRect/>
              </a:stretch>
            </p:blipFill>
            <p:spPr>
              <a:xfrm>
                <a:off x="4809377" y="2564383"/>
                <a:ext cx="28044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13F31C75-F939-EAAD-819C-6083A63564AF}"/>
                  </a:ext>
                </a:extLst>
              </p14:cNvPr>
              <p14:cNvContentPartPr/>
              <p14:nvPr/>
            </p14:nvContentPartPr>
            <p14:xfrm>
              <a:off x="7549697" y="5048023"/>
              <a:ext cx="626400" cy="454320"/>
            </p14:xfrm>
          </p:contentPart>
        </mc:Choice>
        <mc:Fallback>
          <p:pic>
            <p:nvPicPr>
              <p:cNvPr id="30" name="Freihand 29">
                <a:extLst>
                  <a:ext uri="{FF2B5EF4-FFF2-40B4-BE49-F238E27FC236}">
                    <a16:creationId xmlns:a16="http://schemas.microsoft.com/office/drawing/2014/main" id="{13F31C75-F939-EAAD-819C-6083A63564AF}"/>
                  </a:ext>
                </a:extLst>
              </p:cNvPr>
              <p:cNvPicPr/>
              <p:nvPr/>
            </p:nvPicPr>
            <p:blipFill>
              <a:blip r:embed="rId25"/>
              <a:stretch>
                <a:fillRect/>
              </a:stretch>
            </p:blipFill>
            <p:spPr>
              <a:xfrm>
                <a:off x="7543577" y="5041903"/>
                <a:ext cx="638640" cy="46656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37653" y="0"/>
            <a:ext cx="256743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301772F1-3273-47B5-B3BB-B558C19DD410}"/>
                  </a:ext>
                </a:extLst>
              </p14:cNvPr>
              <p14:cNvContentPartPr/>
              <p14:nvPr/>
            </p14:nvContentPartPr>
            <p14:xfrm>
              <a:off x="3306459" y="846188"/>
              <a:ext cx="2880" cy="17280"/>
            </p14:xfrm>
          </p:contentPart>
        </mc:Choice>
        <mc:Fallback xmlns="">
          <p:pic>
            <p:nvPicPr>
              <p:cNvPr id="5" name="Freihand 4">
                <a:extLst>
                  <a:ext uri="{FF2B5EF4-FFF2-40B4-BE49-F238E27FC236}">
                    <a16:creationId xmlns:a16="http://schemas.microsoft.com/office/drawing/2014/main" id="{301772F1-3273-47B5-B3BB-B558C19DD410}"/>
                  </a:ext>
                </a:extLst>
              </p:cNvPr>
              <p:cNvPicPr/>
              <p:nvPr/>
            </p:nvPicPr>
            <p:blipFill>
              <a:blip r:embed="rId3"/>
              <a:stretch>
                <a:fillRect/>
              </a:stretch>
            </p:blipFill>
            <p:spPr>
              <a:xfrm>
                <a:off x="3302139" y="841868"/>
                <a:ext cx="11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D189514D-68E5-4BDD-898D-B070056F1FD0}"/>
                  </a:ext>
                </a:extLst>
              </p14:cNvPr>
              <p14:cNvContentPartPr/>
              <p14:nvPr/>
            </p14:nvContentPartPr>
            <p14:xfrm>
              <a:off x="4124019" y="106748"/>
              <a:ext cx="12960" cy="111960"/>
            </p14:xfrm>
          </p:contentPart>
        </mc:Choice>
        <mc:Fallback xmlns="">
          <p:pic>
            <p:nvPicPr>
              <p:cNvPr id="6" name="Freihand 5">
                <a:extLst>
                  <a:ext uri="{FF2B5EF4-FFF2-40B4-BE49-F238E27FC236}">
                    <a16:creationId xmlns:a16="http://schemas.microsoft.com/office/drawing/2014/main" id="{D189514D-68E5-4BDD-898D-B070056F1FD0}"/>
                  </a:ext>
                </a:extLst>
              </p:cNvPr>
              <p:cNvPicPr/>
              <p:nvPr/>
            </p:nvPicPr>
            <p:blipFill>
              <a:blip r:embed="rId5"/>
              <a:stretch>
                <a:fillRect/>
              </a:stretch>
            </p:blipFill>
            <p:spPr>
              <a:xfrm>
                <a:off x="4119699" y="102428"/>
                <a:ext cx="21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2B144705-35D2-48C2-BD8E-05AF0EB93137}"/>
                  </a:ext>
                </a:extLst>
              </p14:cNvPr>
              <p14:cNvContentPartPr/>
              <p14:nvPr/>
            </p14:nvContentPartPr>
            <p14:xfrm>
              <a:off x="4033659" y="227348"/>
              <a:ext cx="194040" cy="29520"/>
            </p14:xfrm>
          </p:contentPart>
        </mc:Choice>
        <mc:Fallback xmlns="">
          <p:pic>
            <p:nvPicPr>
              <p:cNvPr id="7" name="Freihand 6">
                <a:extLst>
                  <a:ext uri="{FF2B5EF4-FFF2-40B4-BE49-F238E27FC236}">
                    <a16:creationId xmlns:a16="http://schemas.microsoft.com/office/drawing/2014/main" id="{2B144705-35D2-48C2-BD8E-05AF0EB93137}"/>
                  </a:ext>
                </a:extLst>
              </p:cNvPr>
              <p:cNvPicPr/>
              <p:nvPr/>
            </p:nvPicPr>
            <p:blipFill>
              <a:blip r:embed="rId7"/>
              <a:stretch>
                <a:fillRect/>
              </a:stretch>
            </p:blipFill>
            <p:spPr>
              <a:xfrm>
                <a:off x="4029339" y="223028"/>
                <a:ext cx="202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374DCC08-9EA8-4E8B-B80E-490D96449736}"/>
                  </a:ext>
                </a:extLst>
              </p14:cNvPr>
              <p14:cNvContentPartPr/>
              <p14:nvPr/>
            </p14:nvContentPartPr>
            <p14:xfrm>
              <a:off x="4042299" y="84428"/>
              <a:ext cx="180720" cy="28080"/>
            </p14:xfrm>
          </p:contentPart>
        </mc:Choice>
        <mc:Fallback xmlns="">
          <p:pic>
            <p:nvPicPr>
              <p:cNvPr id="8" name="Freihand 7">
                <a:extLst>
                  <a:ext uri="{FF2B5EF4-FFF2-40B4-BE49-F238E27FC236}">
                    <a16:creationId xmlns:a16="http://schemas.microsoft.com/office/drawing/2014/main" id="{374DCC08-9EA8-4E8B-B80E-490D96449736}"/>
                  </a:ext>
                </a:extLst>
              </p:cNvPr>
              <p:cNvPicPr/>
              <p:nvPr/>
            </p:nvPicPr>
            <p:blipFill>
              <a:blip r:embed="rId9"/>
              <a:stretch>
                <a:fillRect/>
              </a:stretch>
            </p:blipFill>
            <p:spPr>
              <a:xfrm>
                <a:off x="4037979" y="80108"/>
                <a:ext cx="189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CA016C7-A4DC-4850-BD5C-E8D04A3AD8DD}"/>
                  </a:ext>
                </a:extLst>
              </p14:cNvPr>
              <p14:cNvContentPartPr/>
              <p14:nvPr/>
            </p14:nvContentPartPr>
            <p14:xfrm>
              <a:off x="4266219" y="80468"/>
              <a:ext cx="113400" cy="152640"/>
            </p14:xfrm>
          </p:contentPart>
        </mc:Choice>
        <mc:Fallback xmlns="">
          <p:pic>
            <p:nvPicPr>
              <p:cNvPr id="9" name="Freihand 8">
                <a:extLst>
                  <a:ext uri="{FF2B5EF4-FFF2-40B4-BE49-F238E27FC236}">
                    <a16:creationId xmlns:a16="http://schemas.microsoft.com/office/drawing/2014/main" id="{ECA016C7-A4DC-4850-BD5C-E8D04A3AD8DD}"/>
                  </a:ext>
                </a:extLst>
              </p:cNvPr>
              <p:cNvPicPr/>
              <p:nvPr/>
            </p:nvPicPr>
            <p:blipFill>
              <a:blip r:embed="rId11"/>
              <a:stretch>
                <a:fillRect/>
              </a:stretch>
            </p:blipFill>
            <p:spPr>
              <a:xfrm>
                <a:off x="4261899" y="76148"/>
                <a:ext cx="122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33E02181-D53A-440D-8AE3-0C5371473256}"/>
                  </a:ext>
                </a:extLst>
              </p14:cNvPr>
              <p14:cNvContentPartPr/>
              <p14:nvPr/>
            </p14:nvContentPartPr>
            <p14:xfrm>
              <a:off x="4453419" y="165428"/>
              <a:ext cx="150840" cy="14760"/>
            </p14:xfrm>
          </p:contentPart>
        </mc:Choice>
        <mc:Fallback xmlns="">
          <p:pic>
            <p:nvPicPr>
              <p:cNvPr id="10" name="Freihand 9">
                <a:extLst>
                  <a:ext uri="{FF2B5EF4-FFF2-40B4-BE49-F238E27FC236}">
                    <a16:creationId xmlns:a16="http://schemas.microsoft.com/office/drawing/2014/main" id="{33E02181-D53A-440D-8AE3-0C5371473256}"/>
                  </a:ext>
                </a:extLst>
              </p:cNvPr>
              <p:cNvPicPr/>
              <p:nvPr/>
            </p:nvPicPr>
            <p:blipFill>
              <a:blip r:embed="rId13"/>
              <a:stretch>
                <a:fillRect/>
              </a:stretch>
            </p:blipFill>
            <p:spPr>
              <a:xfrm>
                <a:off x="4449099" y="161108"/>
                <a:ext cx="159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6D0CA267-F88C-44CF-9CEB-089CCE678925}"/>
                  </a:ext>
                </a:extLst>
              </p14:cNvPr>
              <p14:cNvContentPartPr/>
              <p14:nvPr/>
            </p14:nvContentPartPr>
            <p14:xfrm>
              <a:off x="4694979" y="71108"/>
              <a:ext cx="137880" cy="135720"/>
            </p14:xfrm>
          </p:contentPart>
        </mc:Choice>
        <mc:Fallback xmlns="">
          <p:pic>
            <p:nvPicPr>
              <p:cNvPr id="12" name="Freihand 11">
                <a:extLst>
                  <a:ext uri="{FF2B5EF4-FFF2-40B4-BE49-F238E27FC236}">
                    <a16:creationId xmlns:a16="http://schemas.microsoft.com/office/drawing/2014/main" id="{6D0CA267-F88C-44CF-9CEB-089CCE678925}"/>
                  </a:ext>
                </a:extLst>
              </p:cNvPr>
              <p:cNvPicPr/>
              <p:nvPr/>
            </p:nvPicPr>
            <p:blipFill>
              <a:blip r:embed="rId15"/>
              <a:stretch>
                <a:fillRect/>
              </a:stretch>
            </p:blipFill>
            <p:spPr>
              <a:xfrm>
                <a:off x="4690659" y="66788"/>
                <a:ext cx="146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1AB68838-445C-4882-9AB6-FA01D7C89551}"/>
                  </a:ext>
                </a:extLst>
              </p14:cNvPr>
              <p14:cNvContentPartPr/>
              <p14:nvPr/>
            </p14:nvContentPartPr>
            <p14:xfrm>
              <a:off x="4752939" y="130148"/>
              <a:ext cx="542520" cy="109800"/>
            </p14:xfrm>
          </p:contentPart>
        </mc:Choice>
        <mc:Fallback xmlns="">
          <p:pic>
            <p:nvPicPr>
              <p:cNvPr id="13" name="Freihand 12">
                <a:extLst>
                  <a:ext uri="{FF2B5EF4-FFF2-40B4-BE49-F238E27FC236}">
                    <a16:creationId xmlns:a16="http://schemas.microsoft.com/office/drawing/2014/main" id="{1AB68838-445C-4882-9AB6-FA01D7C89551}"/>
                  </a:ext>
                </a:extLst>
              </p:cNvPr>
              <p:cNvPicPr/>
              <p:nvPr/>
            </p:nvPicPr>
            <p:blipFill>
              <a:blip r:embed="rId17"/>
              <a:stretch>
                <a:fillRect/>
              </a:stretch>
            </p:blipFill>
            <p:spPr>
              <a:xfrm>
                <a:off x="4748619" y="125828"/>
                <a:ext cx="551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0FD5D7E2-BA98-4153-80E2-BFB350607A95}"/>
                  </a:ext>
                </a:extLst>
              </p14:cNvPr>
              <p14:cNvContentPartPr/>
              <p14:nvPr/>
            </p14:nvContentPartPr>
            <p14:xfrm>
              <a:off x="5335059" y="148148"/>
              <a:ext cx="17640" cy="7920"/>
            </p14:xfrm>
          </p:contentPart>
        </mc:Choice>
        <mc:Fallback xmlns="">
          <p:pic>
            <p:nvPicPr>
              <p:cNvPr id="14" name="Freihand 13">
                <a:extLst>
                  <a:ext uri="{FF2B5EF4-FFF2-40B4-BE49-F238E27FC236}">
                    <a16:creationId xmlns:a16="http://schemas.microsoft.com/office/drawing/2014/main" id="{0FD5D7E2-BA98-4153-80E2-BFB350607A95}"/>
                  </a:ext>
                </a:extLst>
              </p:cNvPr>
              <p:cNvPicPr/>
              <p:nvPr/>
            </p:nvPicPr>
            <p:blipFill>
              <a:blip r:embed="rId19"/>
              <a:stretch>
                <a:fillRect/>
              </a:stretch>
            </p:blipFill>
            <p:spPr>
              <a:xfrm>
                <a:off x="5330739" y="143828"/>
                <a:ext cx="26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6CDFFF2F-E2F1-4BA1-A376-C505FD0BB3BE}"/>
                  </a:ext>
                </a:extLst>
              </p14:cNvPr>
              <p14:cNvContentPartPr/>
              <p14:nvPr/>
            </p14:nvContentPartPr>
            <p14:xfrm>
              <a:off x="5337939" y="230948"/>
              <a:ext cx="8640" cy="6120"/>
            </p14:xfrm>
          </p:contentPart>
        </mc:Choice>
        <mc:Fallback xmlns="">
          <p:pic>
            <p:nvPicPr>
              <p:cNvPr id="15" name="Freihand 14">
                <a:extLst>
                  <a:ext uri="{FF2B5EF4-FFF2-40B4-BE49-F238E27FC236}">
                    <a16:creationId xmlns:a16="http://schemas.microsoft.com/office/drawing/2014/main" id="{6CDFFF2F-E2F1-4BA1-A376-C505FD0BB3BE}"/>
                  </a:ext>
                </a:extLst>
              </p:cNvPr>
              <p:cNvPicPr/>
              <p:nvPr/>
            </p:nvPicPr>
            <p:blipFill>
              <a:blip r:embed="rId21"/>
              <a:stretch>
                <a:fillRect/>
              </a:stretch>
            </p:blipFill>
            <p:spPr>
              <a:xfrm>
                <a:off x="5333619" y="226628"/>
                <a:ext cx="17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BEE202E8-5B77-49C8-B8E5-D472BF91EF41}"/>
                  </a:ext>
                </a:extLst>
              </p14:cNvPr>
              <p14:cNvContentPartPr/>
              <p14:nvPr/>
            </p14:nvContentPartPr>
            <p14:xfrm>
              <a:off x="3646659" y="377828"/>
              <a:ext cx="148320" cy="202680"/>
            </p14:xfrm>
          </p:contentPart>
        </mc:Choice>
        <mc:Fallback xmlns="">
          <p:pic>
            <p:nvPicPr>
              <p:cNvPr id="17" name="Freihand 16">
                <a:extLst>
                  <a:ext uri="{FF2B5EF4-FFF2-40B4-BE49-F238E27FC236}">
                    <a16:creationId xmlns:a16="http://schemas.microsoft.com/office/drawing/2014/main" id="{BEE202E8-5B77-49C8-B8E5-D472BF91EF41}"/>
                  </a:ext>
                </a:extLst>
              </p:cNvPr>
              <p:cNvPicPr/>
              <p:nvPr/>
            </p:nvPicPr>
            <p:blipFill>
              <a:blip r:embed="rId23"/>
              <a:stretch>
                <a:fillRect/>
              </a:stretch>
            </p:blipFill>
            <p:spPr>
              <a:xfrm>
                <a:off x="3642339" y="373508"/>
                <a:ext cx="156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56FAF841-EDAD-496E-BF51-EEF4065A01D5}"/>
                  </a:ext>
                </a:extLst>
              </p14:cNvPr>
              <p14:cNvContentPartPr/>
              <p14:nvPr/>
            </p14:nvContentPartPr>
            <p14:xfrm>
              <a:off x="3838179" y="391868"/>
              <a:ext cx="105120" cy="171000"/>
            </p14:xfrm>
          </p:contentPart>
        </mc:Choice>
        <mc:Fallback xmlns="">
          <p:pic>
            <p:nvPicPr>
              <p:cNvPr id="18" name="Freihand 17">
                <a:extLst>
                  <a:ext uri="{FF2B5EF4-FFF2-40B4-BE49-F238E27FC236}">
                    <a16:creationId xmlns:a16="http://schemas.microsoft.com/office/drawing/2014/main" id="{56FAF841-EDAD-496E-BF51-EEF4065A01D5}"/>
                  </a:ext>
                </a:extLst>
              </p:cNvPr>
              <p:cNvPicPr/>
              <p:nvPr/>
            </p:nvPicPr>
            <p:blipFill>
              <a:blip r:embed="rId25"/>
              <a:stretch>
                <a:fillRect/>
              </a:stretch>
            </p:blipFill>
            <p:spPr>
              <a:xfrm>
                <a:off x="3833859" y="387548"/>
                <a:ext cx="113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0B08B91A-5DB8-4BBB-BE31-7794A15A8A81}"/>
                  </a:ext>
                </a:extLst>
              </p14:cNvPr>
              <p14:cNvContentPartPr/>
              <p14:nvPr/>
            </p14:nvContentPartPr>
            <p14:xfrm>
              <a:off x="3991539" y="454508"/>
              <a:ext cx="89640" cy="7560"/>
            </p14:xfrm>
          </p:contentPart>
        </mc:Choice>
        <mc:Fallback xmlns="">
          <p:pic>
            <p:nvPicPr>
              <p:cNvPr id="19" name="Freihand 18">
                <a:extLst>
                  <a:ext uri="{FF2B5EF4-FFF2-40B4-BE49-F238E27FC236}">
                    <a16:creationId xmlns:a16="http://schemas.microsoft.com/office/drawing/2014/main" id="{0B08B91A-5DB8-4BBB-BE31-7794A15A8A81}"/>
                  </a:ext>
                </a:extLst>
              </p:cNvPr>
              <p:cNvPicPr/>
              <p:nvPr/>
            </p:nvPicPr>
            <p:blipFill>
              <a:blip r:embed="rId27"/>
              <a:stretch>
                <a:fillRect/>
              </a:stretch>
            </p:blipFill>
            <p:spPr>
              <a:xfrm>
                <a:off x="3987219" y="450188"/>
                <a:ext cx="98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7F2F9637-7582-4CF2-9452-6941DD4AEF38}"/>
                  </a:ext>
                </a:extLst>
              </p14:cNvPr>
              <p14:cNvContentPartPr/>
              <p14:nvPr/>
            </p14:nvContentPartPr>
            <p14:xfrm>
              <a:off x="4179459" y="379268"/>
              <a:ext cx="10440" cy="124920"/>
            </p14:xfrm>
          </p:contentPart>
        </mc:Choice>
        <mc:Fallback xmlns="">
          <p:pic>
            <p:nvPicPr>
              <p:cNvPr id="20" name="Freihand 19">
                <a:extLst>
                  <a:ext uri="{FF2B5EF4-FFF2-40B4-BE49-F238E27FC236}">
                    <a16:creationId xmlns:a16="http://schemas.microsoft.com/office/drawing/2014/main" id="{7F2F9637-7582-4CF2-9452-6941DD4AEF38}"/>
                  </a:ext>
                </a:extLst>
              </p:cNvPr>
              <p:cNvPicPr/>
              <p:nvPr/>
            </p:nvPicPr>
            <p:blipFill>
              <a:blip r:embed="rId29"/>
              <a:stretch>
                <a:fillRect/>
              </a:stretch>
            </p:blipFill>
            <p:spPr>
              <a:xfrm>
                <a:off x="4175139" y="374948"/>
                <a:ext cx="19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F3D41CC4-CF67-4581-AE82-642C5B10FE79}"/>
                  </a:ext>
                </a:extLst>
              </p14:cNvPr>
              <p14:cNvContentPartPr/>
              <p14:nvPr/>
            </p14:nvContentPartPr>
            <p14:xfrm>
              <a:off x="4116819" y="352268"/>
              <a:ext cx="151200" cy="171360"/>
            </p14:xfrm>
          </p:contentPart>
        </mc:Choice>
        <mc:Fallback xmlns="">
          <p:pic>
            <p:nvPicPr>
              <p:cNvPr id="21" name="Freihand 20">
                <a:extLst>
                  <a:ext uri="{FF2B5EF4-FFF2-40B4-BE49-F238E27FC236}">
                    <a16:creationId xmlns:a16="http://schemas.microsoft.com/office/drawing/2014/main" id="{F3D41CC4-CF67-4581-AE82-642C5B10FE79}"/>
                  </a:ext>
                </a:extLst>
              </p:cNvPr>
              <p:cNvPicPr/>
              <p:nvPr/>
            </p:nvPicPr>
            <p:blipFill>
              <a:blip r:embed="rId31"/>
              <a:stretch>
                <a:fillRect/>
              </a:stretch>
            </p:blipFill>
            <p:spPr>
              <a:xfrm>
                <a:off x="4112499" y="347948"/>
                <a:ext cx="159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319F8642-6680-4C9B-988E-F3E3C54E4A20}"/>
                  </a:ext>
                </a:extLst>
              </p14:cNvPr>
              <p14:cNvContentPartPr/>
              <p14:nvPr/>
            </p14:nvContentPartPr>
            <p14:xfrm>
              <a:off x="4264059" y="439028"/>
              <a:ext cx="101160" cy="51120"/>
            </p14:xfrm>
          </p:contentPart>
        </mc:Choice>
        <mc:Fallback xmlns="">
          <p:pic>
            <p:nvPicPr>
              <p:cNvPr id="22" name="Freihand 21">
                <a:extLst>
                  <a:ext uri="{FF2B5EF4-FFF2-40B4-BE49-F238E27FC236}">
                    <a16:creationId xmlns:a16="http://schemas.microsoft.com/office/drawing/2014/main" id="{319F8642-6680-4C9B-988E-F3E3C54E4A20}"/>
                  </a:ext>
                </a:extLst>
              </p:cNvPr>
              <p:cNvPicPr/>
              <p:nvPr/>
            </p:nvPicPr>
            <p:blipFill>
              <a:blip r:embed="rId33"/>
              <a:stretch>
                <a:fillRect/>
              </a:stretch>
            </p:blipFill>
            <p:spPr>
              <a:xfrm>
                <a:off x="4259739" y="434708"/>
                <a:ext cx="109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53608A69-9D05-4B29-BA08-5FAAB414D74A}"/>
                  </a:ext>
                </a:extLst>
              </p14:cNvPr>
              <p14:cNvContentPartPr/>
              <p14:nvPr/>
            </p14:nvContentPartPr>
            <p14:xfrm>
              <a:off x="4358019" y="373868"/>
              <a:ext cx="101520" cy="134280"/>
            </p14:xfrm>
          </p:contentPart>
        </mc:Choice>
        <mc:Fallback xmlns="">
          <p:pic>
            <p:nvPicPr>
              <p:cNvPr id="23" name="Freihand 22">
                <a:extLst>
                  <a:ext uri="{FF2B5EF4-FFF2-40B4-BE49-F238E27FC236}">
                    <a16:creationId xmlns:a16="http://schemas.microsoft.com/office/drawing/2014/main" id="{53608A69-9D05-4B29-BA08-5FAAB414D74A}"/>
                  </a:ext>
                </a:extLst>
              </p:cNvPr>
              <p:cNvPicPr/>
              <p:nvPr/>
            </p:nvPicPr>
            <p:blipFill>
              <a:blip r:embed="rId35"/>
              <a:stretch>
                <a:fillRect/>
              </a:stretch>
            </p:blipFill>
            <p:spPr>
              <a:xfrm>
                <a:off x="4353699" y="369548"/>
                <a:ext cx="110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468E149B-0A8B-49F1-ABF9-F1D3F7D0EADA}"/>
                  </a:ext>
                </a:extLst>
              </p14:cNvPr>
              <p14:cNvContentPartPr/>
              <p14:nvPr/>
            </p14:nvContentPartPr>
            <p14:xfrm>
              <a:off x="4491579" y="468188"/>
              <a:ext cx="10080" cy="30600"/>
            </p14:xfrm>
          </p:contentPart>
        </mc:Choice>
        <mc:Fallback xmlns="">
          <p:pic>
            <p:nvPicPr>
              <p:cNvPr id="24" name="Freihand 23">
                <a:extLst>
                  <a:ext uri="{FF2B5EF4-FFF2-40B4-BE49-F238E27FC236}">
                    <a16:creationId xmlns:a16="http://schemas.microsoft.com/office/drawing/2014/main" id="{468E149B-0A8B-49F1-ABF9-F1D3F7D0EADA}"/>
                  </a:ext>
                </a:extLst>
              </p:cNvPr>
              <p:cNvPicPr/>
              <p:nvPr/>
            </p:nvPicPr>
            <p:blipFill>
              <a:blip r:embed="rId37"/>
              <a:stretch>
                <a:fillRect/>
              </a:stretch>
            </p:blipFill>
            <p:spPr>
              <a:xfrm>
                <a:off x="4487259" y="463868"/>
                <a:ext cx="18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62870680-C85B-4BB6-A9D7-1AB8D6F02943}"/>
                  </a:ext>
                </a:extLst>
              </p14:cNvPr>
              <p14:cNvContentPartPr/>
              <p14:nvPr/>
            </p14:nvContentPartPr>
            <p14:xfrm>
              <a:off x="4489059" y="397988"/>
              <a:ext cx="1080" cy="17280"/>
            </p14:xfrm>
          </p:contentPart>
        </mc:Choice>
        <mc:Fallback xmlns="">
          <p:pic>
            <p:nvPicPr>
              <p:cNvPr id="33" name="Freihand 32">
                <a:extLst>
                  <a:ext uri="{FF2B5EF4-FFF2-40B4-BE49-F238E27FC236}">
                    <a16:creationId xmlns:a16="http://schemas.microsoft.com/office/drawing/2014/main" id="{62870680-C85B-4BB6-A9D7-1AB8D6F02943}"/>
                  </a:ext>
                </a:extLst>
              </p:cNvPr>
              <p:cNvPicPr/>
              <p:nvPr/>
            </p:nvPicPr>
            <p:blipFill>
              <a:blip r:embed="rId3"/>
              <a:stretch>
                <a:fillRect/>
              </a:stretch>
            </p:blipFill>
            <p:spPr>
              <a:xfrm>
                <a:off x="4484739" y="393668"/>
                <a:ext cx="9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037398FD-DC58-43AA-AFE2-F38E9D574CE1}"/>
                  </a:ext>
                </a:extLst>
              </p14:cNvPr>
              <p14:cNvContentPartPr/>
              <p14:nvPr/>
            </p14:nvContentPartPr>
            <p14:xfrm>
              <a:off x="4152819" y="245708"/>
              <a:ext cx="988560" cy="54000"/>
            </p14:xfrm>
          </p:contentPart>
        </mc:Choice>
        <mc:Fallback xmlns="">
          <p:pic>
            <p:nvPicPr>
              <p:cNvPr id="36" name="Freihand 35">
                <a:extLst>
                  <a:ext uri="{FF2B5EF4-FFF2-40B4-BE49-F238E27FC236}">
                    <a16:creationId xmlns:a16="http://schemas.microsoft.com/office/drawing/2014/main" id="{037398FD-DC58-43AA-AFE2-F38E9D574CE1}"/>
                  </a:ext>
                </a:extLst>
              </p:cNvPr>
              <p:cNvPicPr/>
              <p:nvPr/>
            </p:nvPicPr>
            <p:blipFill>
              <a:blip r:embed="rId40"/>
              <a:stretch>
                <a:fillRect/>
              </a:stretch>
            </p:blipFill>
            <p:spPr>
              <a:xfrm>
                <a:off x="4148499" y="241388"/>
                <a:ext cx="997200" cy="62640"/>
              </a:xfrm>
              <a:prstGeom prst="rect">
                <a:avLst/>
              </a:prstGeom>
            </p:spPr>
          </p:pic>
        </mc:Fallback>
      </mc:AlternateContent>
      <p:grpSp>
        <p:nvGrpSpPr>
          <p:cNvPr id="45" name="Gruppieren 44">
            <a:extLst>
              <a:ext uri="{FF2B5EF4-FFF2-40B4-BE49-F238E27FC236}">
                <a16:creationId xmlns:a16="http://schemas.microsoft.com/office/drawing/2014/main" id="{82853AFF-C9A2-4941-888D-BCD1863B0978}"/>
              </a:ext>
            </a:extLst>
          </p:cNvPr>
          <p:cNvGrpSpPr/>
          <p:nvPr/>
        </p:nvGrpSpPr>
        <p:grpSpPr>
          <a:xfrm>
            <a:off x="4685259" y="333548"/>
            <a:ext cx="794520" cy="299520"/>
            <a:chOff x="4685259" y="333548"/>
            <a:chExt cx="794520" cy="299520"/>
          </a:xfrm>
        </p:grpSpPr>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F40477C6-5965-46EA-8199-3A0E2ADA2610}"/>
                    </a:ext>
                  </a:extLst>
                </p14:cNvPr>
                <p14:cNvContentPartPr/>
                <p14:nvPr/>
              </p14:nvContentPartPr>
              <p14:xfrm>
                <a:off x="4685259" y="405908"/>
                <a:ext cx="129240" cy="64440"/>
              </p14:xfrm>
            </p:contentPart>
          </mc:Choice>
          <mc:Fallback xmlns="">
            <p:pic>
              <p:nvPicPr>
                <p:cNvPr id="26" name="Freihand 25">
                  <a:extLst>
                    <a:ext uri="{FF2B5EF4-FFF2-40B4-BE49-F238E27FC236}">
                      <a16:creationId xmlns:a16="http://schemas.microsoft.com/office/drawing/2014/main" id="{F40477C6-5965-46EA-8199-3A0E2ADA2610}"/>
                    </a:ext>
                  </a:extLst>
                </p:cNvPr>
                <p:cNvPicPr/>
                <p:nvPr/>
              </p:nvPicPr>
              <p:blipFill>
                <a:blip r:embed="rId42"/>
                <a:stretch>
                  <a:fillRect/>
                </a:stretch>
              </p:blipFill>
              <p:spPr>
                <a:xfrm>
                  <a:off x="4680939" y="401588"/>
                  <a:ext cx="137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430C2D0B-53CD-4396-82A1-8187031A55E2}"/>
                    </a:ext>
                  </a:extLst>
                </p14:cNvPr>
                <p14:cNvContentPartPr/>
                <p14:nvPr/>
              </p14:nvContentPartPr>
              <p14:xfrm>
                <a:off x="4759779" y="381068"/>
                <a:ext cx="90720" cy="224280"/>
              </p14:xfrm>
            </p:contentPart>
          </mc:Choice>
          <mc:Fallback xmlns="">
            <p:pic>
              <p:nvPicPr>
                <p:cNvPr id="27" name="Freihand 26">
                  <a:extLst>
                    <a:ext uri="{FF2B5EF4-FFF2-40B4-BE49-F238E27FC236}">
                      <a16:creationId xmlns:a16="http://schemas.microsoft.com/office/drawing/2014/main" id="{430C2D0B-53CD-4396-82A1-8187031A55E2}"/>
                    </a:ext>
                  </a:extLst>
                </p:cNvPr>
                <p:cNvPicPr/>
                <p:nvPr/>
              </p:nvPicPr>
              <p:blipFill>
                <a:blip r:embed="rId44"/>
                <a:stretch>
                  <a:fillRect/>
                </a:stretch>
              </p:blipFill>
              <p:spPr>
                <a:xfrm>
                  <a:off x="4755459" y="376748"/>
                  <a:ext cx="99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F1FC512D-7D55-475D-B10F-D9735BF14E70}"/>
                    </a:ext>
                  </a:extLst>
                </p14:cNvPr>
                <p14:cNvContentPartPr/>
                <p14:nvPr/>
              </p14:nvContentPartPr>
              <p14:xfrm>
                <a:off x="4936899" y="443348"/>
                <a:ext cx="125280" cy="17280"/>
              </p14:xfrm>
            </p:contentPart>
          </mc:Choice>
          <mc:Fallback xmlns="">
            <p:pic>
              <p:nvPicPr>
                <p:cNvPr id="28" name="Freihand 27">
                  <a:extLst>
                    <a:ext uri="{FF2B5EF4-FFF2-40B4-BE49-F238E27FC236}">
                      <a16:creationId xmlns:a16="http://schemas.microsoft.com/office/drawing/2014/main" id="{F1FC512D-7D55-475D-B10F-D9735BF14E70}"/>
                    </a:ext>
                  </a:extLst>
                </p:cNvPr>
                <p:cNvPicPr/>
                <p:nvPr/>
              </p:nvPicPr>
              <p:blipFill>
                <a:blip r:embed="rId46"/>
                <a:stretch>
                  <a:fillRect/>
                </a:stretch>
              </p:blipFill>
              <p:spPr>
                <a:xfrm>
                  <a:off x="4932579" y="439028"/>
                  <a:ext cx="133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EF86A9F0-0117-4A3D-89FA-CD1B0FEF73C0}"/>
                    </a:ext>
                  </a:extLst>
                </p14:cNvPr>
                <p14:cNvContentPartPr/>
                <p14:nvPr/>
              </p14:nvContentPartPr>
              <p14:xfrm>
                <a:off x="4932579" y="491948"/>
                <a:ext cx="160200" cy="6840"/>
              </p14:xfrm>
            </p:contentPart>
          </mc:Choice>
          <mc:Fallback xmlns="">
            <p:pic>
              <p:nvPicPr>
                <p:cNvPr id="29" name="Freihand 28">
                  <a:extLst>
                    <a:ext uri="{FF2B5EF4-FFF2-40B4-BE49-F238E27FC236}">
                      <a16:creationId xmlns:a16="http://schemas.microsoft.com/office/drawing/2014/main" id="{EF86A9F0-0117-4A3D-89FA-CD1B0FEF73C0}"/>
                    </a:ext>
                  </a:extLst>
                </p:cNvPr>
                <p:cNvPicPr/>
                <p:nvPr/>
              </p:nvPicPr>
              <p:blipFill>
                <a:blip r:embed="rId48"/>
                <a:stretch>
                  <a:fillRect/>
                </a:stretch>
              </p:blipFill>
              <p:spPr>
                <a:xfrm>
                  <a:off x="4928259" y="487628"/>
                  <a:ext cx="168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B09160B3-B1A4-442A-B2F8-8DF22CD07DE4}"/>
                    </a:ext>
                  </a:extLst>
                </p14:cNvPr>
                <p14:cNvContentPartPr/>
                <p14:nvPr/>
              </p14:nvContentPartPr>
              <p14:xfrm>
                <a:off x="5146779" y="406628"/>
                <a:ext cx="111240" cy="158400"/>
              </p14:xfrm>
            </p:contentPart>
          </mc:Choice>
          <mc:Fallback xmlns="">
            <p:pic>
              <p:nvPicPr>
                <p:cNvPr id="30" name="Freihand 29">
                  <a:extLst>
                    <a:ext uri="{FF2B5EF4-FFF2-40B4-BE49-F238E27FC236}">
                      <a16:creationId xmlns:a16="http://schemas.microsoft.com/office/drawing/2014/main" id="{B09160B3-B1A4-442A-B2F8-8DF22CD07DE4}"/>
                    </a:ext>
                  </a:extLst>
                </p:cNvPr>
                <p:cNvPicPr/>
                <p:nvPr/>
              </p:nvPicPr>
              <p:blipFill>
                <a:blip r:embed="rId50"/>
                <a:stretch>
                  <a:fillRect/>
                </a:stretch>
              </p:blipFill>
              <p:spPr>
                <a:xfrm>
                  <a:off x="5142459" y="402308"/>
                  <a:ext cx="11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C0BF824-FF90-4959-9192-7545307A0CD3}"/>
                    </a:ext>
                  </a:extLst>
                </p14:cNvPr>
                <p14:cNvContentPartPr/>
                <p14:nvPr/>
              </p14:nvContentPartPr>
              <p14:xfrm>
                <a:off x="5310939" y="350108"/>
                <a:ext cx="22680" cy="93600"/>
              </p14:xfrm>
            </p:contentPart>
          </mc:Choice>
          <mc:Fallback xmlns="">
            <p:pic>
              <p:nvPicPr>
                <p:cNvPr id="31" name="Freihand 30">
                  <a:extLst>
                    <a:ext uri="{FF2B5EF4-FFF2-40B4-BE49-F238E27FC236}">
                      <a16:creationId xmlns:a16="http://schemas.microsoft.com/office/drawing/2014/main" id="{6C0BF824-FF90-4959-9192-7545307A0CD3}"/>
                    </a:ext>
                  </a:extLst>
                </p:cNvPr>
                <p:cNvPicPr/>
                <p:nvPr/>
              </p:nvPicPr>
              <p:blipFill>
                <a:blip r:embed="rId52"/>
                <a:stretch>
                  <a:fillRect/>
                </a:stretch>
              </p:blipFill>
              <p:spPr>
                <a:xfrm>
                  <a:off x="5306619" y="345788"/>
                  <a:ext cx="31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BEBAD8B6-2368-4FF2-81D8-89626A22F279}"/>
                    </a:ext>
                  </a:extLst>
                </p14:cNvPr>
                <p14:cNvContentPartPr/>
                <p14:nvPr/>
              </p14:nvContentPartPr>
              <p14:xfrm>
                <a:off x="5258379" y="333548"/>
                <a:ext cx="116280" cy="115560"/>
              </p14:xfrm>
            </p:contentPart>
          </mc:Choice>
          <mc:Fallback xmlns="">
            <p:pic>
              <p:nvPicPr>
                <p:cNvPr id="32" name="Freihand 31">
                  <a:extLst>
                    <a:ext uri="{FF2B5EF4-FFF2-40B4-BE49-F238E27FC236}">
                      <a16:creationId xmlns:a16="http://schemas.microsoft.com/office/drawing/2014/main" id="{BEBAD8B6-2368-4FF2-81D8-89626A22F279}"/>
                    </a:ext>
                  </a:extLst>
                </p:cNvPr>
                <p:cNvPicPr/>
                <p:nvPr/>
              </p:nvPicPr>
              <p:blipFill>
                <a:blip r:embed="rId54"/>
                <a:stretch>
                  <a:fillRect/>
                </a:stretch>
              </p:blipFill>
              <p:spPr>
                <a:xfrm>
                  <a:off x="5254059" y="329228"/>
                  <a:ext cx="124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E2D2C350-B231-4993-9F8D-295325C2C96B}"/>
                    </a:ext>
                  </a:extLst>
                </p14:cNvPr>
                <p14:cNvContentPartPr/>
                <p14:nvPr/>
              </p14:nvContentPartPr>
              <p14:xfrm>
                <a:off x="5151819" y="501668"/>
                <a:ext cx="327960" cy="131400"/>
              </p14:xfrm>
            </p:contentPart>
          </mc:Choice>
          <mc:Fallback xmlns="">
            <p:pic>
              <p:nvPicPr>
                <p:cNvPr id="44" name="Freihand 43">
                  <a:extLst>
                    <a:ext uri="{FF2B5EF4-FFF2-40B4-BE49-F238E27FC236}">
                      <a16:creationId xmlns:a16="http://schemas.microsoft.com/office/drawing/2014/main" id="{E2D2C350-B231-4993-9F8D-295325C2C96B}"/>
                    </a:ext>
                  </a:extLst>
                </p:cNvPr>
                <p:cNvPicPr/>
                <p:nvPr/>
              </p:nvPicPr>
              <p:blipFill>
                <a:blip r:embed="rId56"/>
                <a:stretch>
                  <a:fillRect/>
                </a:stretch>
              </p:blipFill>
              <p:spPr>
                <a:xfrm>
                  <a:off x="5147499" y="497348"/>
                  <a:ext cx="33660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AF2F9749-5F0D-463C-8FCC-40B47D290994}"/>
                  </a:ext>
                </a:extLst>
              </p14:cNvPr>
              <p14:cNvContentPartPr/>
              <p14:nvPr/>
            </p14:nvContentPartPr>
            <p14:xfrm>
              <a:off x="185979" y="1109348"/>
              <a:ext cx="603000" cy="33120"/>
            </p14:xfrm>
          </p:contentPart>
        </mc:Choice>
        <mc:Fallback xmlns="">
          <p:pic>
            <p:nvPicPr>
              <p:cNvPr id="53" name="Freihand 52">
                <a:extLst>
                  <a:ext uri="{FF2B5EF4-FFF2-40B4-BE49-F238E27FC236}">
                    <a16:creationId xmlns:a16="http://schemas.microsoft.com/office/drawing/2014/main" id="{AF2F9749-5F0D-463C-8FCC-40B47D290994}"/>
                  </a:ext>
                </a:extLst>
              </p:cNvPr>
              <p:cNvPicPr/>
              <p:nvPr/>
            </p:nvPicPr>
            <p:blipFill>
              <a:blip r:embed="rId58"/>
              <a:stretch>
                <a:fillRect/>
              </a:stretch>
            </p:blipFill>
            <p:spPr>
              <a:xfrm>
                <a:off x="181659" y="1105028"/>
                <a:ext cx="611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090E9557-FD9D-4DBA-B84C-A6ACE9593F30}"/>
                  </a:ext>
                </a:extLst>
              </p14:cNvPr>
              <p14:cNvContentPartPr/>
              <p14:nvPr/>
            </p14:nvContentPartPr>
            <p14:xfrm>
              <a:off x="2172459" y="1078028"/>
              <a:ext cx="966600" cy="30600"/>
            </p14:xfrm>
          </p:contentPart>
        </mc:Choice>
        <mc:Fallback xmlns="">
          <p:pic>
            <p:nvPicPr>
              <p:cNvPr id="54" name="Freihand 53">
                <a:extLst>
                  <a:ext uri="{FF2B5EF4-FFF2-40B4-BE49-F238E27FC236}">
                    <a16:creationId xmlns:a16="http://schemas.microsoft.com/office/drawing/2014/main" id="{090E9557-FD9D-4DBA-B84C-A6ACE9593F30}"/>
                  </a:ext>
                </a:extLst>
              </p:cNvPr>
              <p:cNvPicPr/>
              <p:nvPr/>
            </p:nvPicPr>
            <p:blipFill>
              <a:blip r:embed="rId60"/>
              <a:stretch>
                <a:fillRect/>
              </a:stretch>
            </p:blipFill>
            <p:spPr>
              <a:xfrm>
                <a:off x="2168139" y="1073708"/>
                <a:ext cx="975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B4C1E9BA-EF51-4E45-A7B3-17B1D09AA030}"/>
                  </a:ext>
                </a:extLst>
              </p14:cNvPr>
              <p14:cNvContentPartPr/>
              <p14:nvPr/>
            </p14:nvContentPartPr>
            <p14:xfrm>
              <a:off x="298659" y="1853828"/>
              <a:ext cx="246240" cy="20160"/>
            </p14:xfrm>
          </p:contentPart>
        </mc:Choice>
        <mc:Fallback xmlns="">
          <p:pic>
            <p:nvPicPr>
              <p:cNvPr id="55" name="Freihand 54">
                <a:extLst>
                  <a:ext uri="{FF2B5EF4-FFF2-40B4-BE49-F238E27FC236}">
                    <a16:creationId xmlns:a16="http://schemas.microsoft.com/office/drawing/2014/main" id="{B4C1E9BA-EF51-4E45-A7B3-17B1D09AA030}"/>
                  </a:ext>
                </a:extLst>
              </p:cNvPr>
              <p:cNvPicPr/>
              <p:nvPr/>
            </p:nvPicPr>
            <p:blipFill>
              <a:blip r:embed="rId62"/>
              <a:stretch>
                <a:fillRect/>
              </a:stretch>
            </p:blipFill>
            <p:spPr>
              <a:xfrm>
                <a:off x="294339" y="1849508"/>
                <a:ext cx="254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7E92449D-8375-4465-9DE4-CF4442B2B05A}"/>
                  </a:ext>
                </a:extLst>
              </p14:cNvPr>
              <p14:cNvContentPartPr/>
              <p14:nvPr/>
            </p14:nvContentPartPr>
            <p14:xfrm>
              <a:off x="1707339" y="1802708"/>
              <a:ext cx="838080" cy="39600"/>
            </p14:xfrm>
          </p:contentPart>
        </mc:Choice>
        <mc:Fallback xmlns="">
          <p:pic>
            <p:nvPicPr>
              <p:cNvPr id="56" name="Freihand 55">
                <a:extLst>
                  <a:ext uri="{FF2B5EF4-FFF2-40B4-BE49-F238E27FC236}">
                    <a16:creationId xmlns:a16="http://schemas.microsoft.com/office/drawing/2014/main" id="{7E92449D-8375-4465-9DE4-CF4442B2B05A}"/>
                  </a:ext>
                </a:extLst>
              </p:cNvPr>
              <p:cNvPicPr/>
              <p:nvPr/>
            </p:nvPicPr>
            <p:blipFill>
              <a:blip r:embed="rId64"/>
              <a:stretch>
                <a:fillRect/>
              </a:stretch>
            </p:blipFill>
            <p:spPr>
              <a:xfrm>
                <a:off x="1703019" y="1798388"/>
                <a:ext cx="846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0028A891-7CDE-4506-8E86-3D43DDDCBDA2}"/>
                  </a:ext>
                </a:extLst>
              </p14:cNvPr>
              <p14:cNvContentPartPr/>
              <p14:nvPr/>
            </p14:nvContentPartPr>
            <p14:xfrm>
              <a:off x="227019" y="2558348"/>
              <a:ext cx="652680" cy="44640"/>
            </p14:xfrm>
          </p:contentPart>
        </mc:Choice>
        <mc:Fallback xmlns="">
          <p:pic>
            <p:nvPicPr>
              <p:cNvPr id="57" name="Freihand 56">
                <a:extLst>
                  <a:ext uri="{FF2B5EF4-FFF2-40B4-BE49-F238E27FC236}">
                    <a16:creationId xmlns:a16="http://schemas.microsoft.com/office/drawing/2014/main" id="{0028A891-7CDE-4506-8E86-3D43DDDCBDA2}"/>
                  </a:ext>
                </a:extLst>
              </p:cNvPr>
              <p:cNvPicPr/>
              <p:nvPr/>
            </p:nvPicPr>
            <p:blipFill>
              <a:blip r:embed="rId66"/>
              <a:stretch>
                <a:fillRect/>
              </a:stretch>
            </p:blipFill>
            <p:spPr>
              <a:xfrm>
                <a:off x="222699" y="2554028"/>
                <a:ext cx="661320" cy="53280"/>
              </a:xfrm>
              <a:prstGeom prst="rect">
                <a:avLst/>
              </a:prstGeom>
            </p:spPr>
          </p:pic>
        </mc:Fallback>
      </mc:AlternateContent>
      <p:grpSp>
        <p:nvGrpSpPr>
          <p:cNvPr id="134" name="Gruppieren 133">
            <a:extLst>
              <a:ext uri="{FF2B5EF4-FFF2-40B4-BE49-F238E27FC236}">
                <a16:creationId xmlns:a16="http://schemas.microsoft.com/office/drawing/2014/main" id="{3C6F81AF-A065-4FA1-BF5E-5C61E6F790CA}"/>
              </a:ext>
            </a:extLst>
          </p:cNvPr>
          <p:cNvGrpSpPr/>
          <p:nvPr/>
        </p:nvGrpSpPr>
        <p:grpSpPr>
          <a:xfrm>
            <a:off x="3663939" y="781028"/>
            <a:ext cx="2739240" cy="1050480"/>
            <a:chOff x="3663939" y="781028"/>
            <a:chExt cx="2739240" cy="1050480"/>
          </a:xfrm>
        </p:grpSpPr>
        <mc:AlternateContent xmlns:mc="http://schemas.openxmlformats.org/markup-compatibility/2006" xmlns:p14="http://schemas.microsoft.com/office/powerpoint/2010/main">
          <mc:Choice Requires="p14">
            <p:contentPart p14:bwMode="auto" r:id="rId67">
              <p14:nvContentPartPr>
                <p14:cNvPr id="99" name="Freihand 98">
                  <a:extLst>
                    <a:ext uri="{FF2B5EF4-FFF2-40B4-BE49-F238E27FC236}">
                      <a16:creationId xmlns:a16="http://schemas.microsoft.com/office/drawing/2014/main" id="{742C9513-3F56-4CEF-B80E-BDD6CD0ED577}"/>
                    </a:ext>
                  </a:extLst>
                </p14:cNvPr>
                <p14:cNvContentPartPr/>
                <p14:nvPr/>
              </p14:nvContentPartPr>
              <p14:xfrm>
                <a:off x="3663939" y="1644668"/>
                <a:ext cx="86400" cy="186840"/>
              </p14:xfrm>
            </p:contentPart>
          </mc:Choice>
          <mc:Fallback xmlns="">
            <p:pic>
              <p:nvPicPr>
                <p:cNvPr id="99" name="Freihand 98">
                  <a:extLst>
                    <a:ext uri="{FF2B5EF4-FFF2-40B4-BE49-F238E27FC236}">
                      <a16:creationId xmlns:a16="http://schemas.microsoft.com/office/drawing/2014/main" id="{742C9513-3F56-4CEF-B80E-BDD6CD0ED577}"/>
                    </a:ext>
                  </a:extLst>
                </p:cNvPr>
                <p:cNvPicPr/>
                <p:nvPr/>
              </p:nvPicPr>
              <p:blipFill>
                <a:blip r:embed="rId68"/>
                <a:stretch>
                  <a:fillRect/>
                </a:stretch>
              </p:blipFill>
              <p:spPr>
                <a:xfrm>
                  <a:off x="3659619" y="1640348"/>
                  <a:ext cx="95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A20519D7-64AA-455E-8E75-A08830DC8BE0}"/>
                    </a:ext>
                  </a:extLst>
                </p14:cNvPr>
                <p14:cNvContentPartPr/>
                <p14:nvPr/>
              </p14:nvContentPartPr>
              <p14:xfrm>
                <a:off x="3769779" y="845468"/>
                <a:ext cx="91440" cy="78480"/>
              </p14:xfrm>
            </p:contentPart>
          </mc:Choice>
          <mc:Fallback xmlns="">
            <p:pic>
              <p:nvPicPr>
                <p:cNvPr id="38" name="Freihand 37">
                  <a:extLst>
                    <a:ext uri="{FF2B5EF4-FFF2-40B4-BE49-F238E27FC236}">
                      <a16:creationId xmlns:a16="http://schemas.microsoft.com/office/drawing/2014/main" id="{A20519D7-64AA-455E-8E75-A08830DC8BE0}"/>
                    </a:ext>
                  </a:extLst>
                </p:cNvPr>
                <p:cNvPicPr/>
                <p:nvPr/>
              </p:nvPicPr>
              <p:blipFill>
                <a:blip r:embed="rId70"/>
                <a:stretch>
                  <a:fillRect/>
                </a:stretch>
              </p:blipFill>
              <p:spPr>
                <a:xfrm>
                  <a:off x="3765459" y="841148"/>
                  <a:ext cx="100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5AF595EC-91BC-4311-A1EE-FB81DD120B3D}"/>
                    </a:ext>
                  </a:extLst>
                </p14:cNvPr>
                <p14:cNvContentPartPr/>
                <p14:nvPr/>
              </p14:nvContentPartPr>
              <p14:xfrm>
                <a:off x="3832779" y="836828"/>
                <a:ext cx="81360" cy="201600"/>
              </p14:xfrm>
            </p:contentPart>
          </mc:Choice>
          <mc:Fallback xmlns="">
            <p:pic>
              <p:nvPicPr>
                <p:cNvPr id="39" name="Freihand 38">
                  <a:extLst>
                    <a:ext uri="{FF2B5EF4-FFF2-40B4-BE49-F238E27FC236}">
                      <a16:creationId xmlns:a16="http://schemas.microsoft.com/office/drawing/2014/main" id="{5AF595EC-91BC-4311-A1EE-FB81DD120B3D}"/>
                    </a:ext>
                  </a:extLst>
                </p:cNvPr>
                <p:cNvPicPr/>
                <p:nvPr/>
              </p:nvPicPr>
              <p:blipFill>
                <a:blip r:embed="rId72"/>
                <a:stretch>
                  <a:fillRect/>
                </a:stretch>
              </p:blipFill>
              <p:spPr>
                <a:xfrm>
                  <a:off x="3828459" y="832508"/>
                  <a:ext cx="90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CED1FB54-989B-4A2E-AA39-A58AC1C08BD2}"/>
                    </a:ext>
                  </a:extLst>
                </p14:cNvPr>
                <p14:cNvContentPartPr/>
                <p14:nvPr/>
              </p14:nvContentPartPr>
              <p14:xfrm>
                <a:off x="4084419" y="875348"/>
                <a:ext cx="143640" cy="12240"/>
              </p14:xfrm>
            </p:contentPart>
          </mc:Choice>
          <mc:Fallback xmlns="">
            <p:pic>
              <p:nvPicPr>
                <p:cNvPr id="41" name="Freihand 40">
                  <a:extLst>
                    <a:ext uri="{FF2B5EF4-FFF2-40B4-BE49-F238E27FC236}">
                      <a16:creationId xmlns:a16="http://schemas.microsoft.com/office/drawing/2014/main" id="{CED1FB54-989B-4A2E-AA39-A58AC1C08BD2}"/>
                    </a:ext>
                  </a:extLst>
                </p:cNvPr>
                <p:cNvPicPr/>
                <p:nvPr/>
              </p:nvPicPr>
              <p:blipFill>
                <a:blip r:embed="rId74"/>
                <a:stretch>
                  <a:fillRect/>
                </a:stretch>
              </p:blipFill>
              <p:spPr>
                <a:xfrm>
                  <a:off x="4080099" y="871028"/>
                  <a:ext cx="152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BBAF53FA-D0F4-475B-BA24-27B4088778C3}"/>
                    </a:ext>
                  </a:extLst>
                </p14:cNvPr>
                <p14:cNvContentPartPr/>
                <p14:nvPr/>
              </p14:nvContentPartPr>
              <p14:xfrm>
                <a:off x="4083699" y="927548"/>
                <a:ext cx="176760" cy="8640"/>
              </p14:xfrm>
            </p:contentPart>
          </mc:Choice>
          <mc:Fallback xmlns="">
            <p:pic>
              <p:nvPicPr>
                <p:cNvPr id="42" name="Freihand 41">
                  <a:extLst>
                    <a:ext uri="{FF2B5EF4-FFF2-40B4-BE49-F238E27FC236}">
                      <a16:creationId xmlns:a16="http://schemas.microsoft.com/office/drawing/2014/main" id="{BBAF53FA-D0F4-475B-BA24-27B4088778C3}"/>
                    </a:ext>
                  </a:extLst>
                </p:cNvPr>
                <p:cNvPicPr/>
                <p:nvPr/>
              </p:nvPicPr>
              <p:blipFill>
                <a:blip r:embed="rId76"/>
                <a:stretch>
                  <a:fillRect/>
                </a:stretch>
              </p:blipFill>
              <p:spPr>
                <a:xfrm>
                  <a:off x="4079379" y="923228"/>
                  <a:ext cx="185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FA5C363F-144F-427D-9E78-BC18839CBAB7}"/>
                    </a:ext>
                  </a:extLst>
                </p14:cNvPr>
                <p14:cNvContentPartPr/>
                <p14:nvPr/>
              </p14:nvContentPartPr>
              <p14:xfrm>
                <a:off x="4415619" y="840428"/>
                <a:ext cx="124200" cy="76680"/>
              </p14:xfrm>
            </p:contentPart>
          </mc:Choice>
          <mc:Fallback xmlns="">
            <p:pic>
              <p:nvPicPr>
                <p:cNvPr id="46" name="Freihand 45">
                  <a:extLst>
                    <a:ext uri="{FF2B5EF4-FFF2-40B4-BE49-F238E27FC236}">
                      <a16:creationId xmlns:a16="http://schemas.microsoft.com/office/drawing/2014/main" id="{FA5C363F-144F-427D-9E78-BC18839CBAB7}"/>
                    </a:ext>
                  </a:extLst>
                </p:cNvPr>
                <p:cNvPicPr/>
                <p:nvPr/>
              </p:nvPicPr>
              <p:blipFill>
                <a:blip r:embed="rId78"/>
                <a:stretch>
                  <a:fillRect/>
                </a:stretch>
              </p:blipFill>
              <p:spPr>
                <a:xfrm>
                  <a:off x="4411299" y="836108"/>
                  <a:ext cx="132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874F548C-6F4E-481F-9776-E83BADEE9FC2}"/>
                    </a:ext>
                  </a:extLst>
                </p14:cNvPr>
                <p14:cNvContentPartPr/>
                <p14:nvPr/>
              </p14:nvContentPartPr>
              <p14:xfrm>
                <a:off x="4619739" y="831788"/>
                <a:ext cx="17640" cy="93240"/>
              </p14:xfrm>
            </p:contentPart>
          </mc:Choice>
          <mc:Fallback xmlns="">
            <p:pic>
              <p:nvPicPr>
                <p:cNvPr id="47" name="Freihand 46">
                  <a:extLst>
                    <a:ext uri="{FF2B5EF4-FFF2-40B4-BE49-F238E27FC236}">
                      <a16:creationId xmlns:a16="http://schemas.microsoft.com/office/drawing/2014/main" id="{874F548C-6F4E-481F-9776-E83BADEE9FC2}"/>
                    </a:ext>
                  </a:extLst>
                </p:cNvPr>
                <p:cNvPicPr/>
                <p:nvPr/>
              </p:nvPicPr>
              <p:blipFill>
                <a:blip r:embed="rId80"/>
                <a:stretch>
                  <a:fillRect/>
                </a:stretch>
              </p:blipFill>
              <p:spPr>
                <a:xfrm>
                  <a:off x="4615419" y="827468"/>
                  <a:ext cx="26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74F4C5C7-65DE-4930-9619-DFAADCBF7489}"/>
                    </a:ext>
                  </a:extLst>
                </p14:cNvPr>
                <p14:cNvContentPartPr/>
                <p14:nvPr/>
              </p14:nvContentPartPr>
              <p14:xfrm>
                <a:off x="4569339" y="834308"/>
                <a:ext cx="228960" cy="80640"/>
              </p14:xfrm>
            </p:contentPart>
          </mc:Choice>
          <mc:Fallback xmlns="">
            <p:pic>
              <p:nvPicPr>
                <p:cNvPr id="48" name="Freihand 47">
                  <a:extLst>
                    <a:ext uri="{FF2B5EF4-FFF2-40B4-BE49-F238E27FC236}">
                      <a16:creationId xmlns:a16="http://schemas.microsoft.com/office/drawing/2014/main" id="{74F4C5C7-65DE-4930-9619-DFAADCBF7489}"/>
                    </a:ext>
                  </a:extLst>
                </p:cNvPr>
                <p:cNvPicPr/>
                <p:nvPr/>
              </p:nvPicPr>
              <p:blipFill>
                <a:blip r:embed="rId82"/>
                <a:stretch>
                  <a:fillRect/>
                </a:stretch>
              </p:blipFill>
              <p:spPr>
                <a:xfrm>
                  <a:off x="4565019" y="829988"/>
                  <a:ext cx="237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9A185F1E-0DE0-42A6-ACB3-F6172D8C6DDE}"/>
                    </a:ext>
                  </a:extLst>
                </p14:cNvPr>
                <p14:cNvContentPartPr/>
                <p14:nvPr/>
              </p14:nvContentPartPr>
              <p14:xfrm>
                <a:off x="4719099" y="811268"/>
                <a:ext cx="137520" cy="104400"/>
              </p14:xfrm>
            </p:contentPart>
          </mc:Choice>
          <mc:Fallback xmlns="">
            <p:pic>
              <p:nvPicPr>
                <p:cNvPr id="49" name="Freihand 48">
                  <a:extLst>
                    <a:ext uri="{FF2B5EF4-FFF2-40B4-BE49-F238E27FC236}">
                      <a16:creationId xmlns:a16="http://schemas.microsoft.com/office/drawing/2014/main" id="{9A185F1E-0DE0-42A6-ACB3-F6172D8C6DDE}"/>
                    </a:ext>
                  </a:extLst>
                </p:cNvPr>
                <p:cNvPicPr/>
                <p:nvPr/>
              </p:nvPicPr>
              <p:blipFill>
                <a:blip r:embed="rId84"/>
                <a:stretch>
                  <a:fillRect/>
                </a:stretch>
              </p:blipFill>
              <p:spPr>
                <a:xfrm>
                  <a:off x="4714779" y="806948"/>
                  <a:ext cx="146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20BA9767-0C0D-4BB7-882B-D1D285FB1D71}"/>
                    </a:ext>
                  </a:extLst>
                </p14:cNvPr>
                <p14:cNvContentPartPr/>
                <p14:nvPr/>
              </p14:nvContentPartPr>
              <p14:xfrm>
                <a:off x="4926099" y="824588"/>
                <a:ext cx="113040" cy="85680"/>
              </p14:xfrm>
            </p:contentPart>
          </mc:Choice>
          <mc:Fallback xmlns="">
            <p:pic>
              <p:nvPicPr>
                <p:cNvPr id="50" name="Freihand 49">
                  <a:extLst>
                    <a:ext uri="{FF2B5EF4-FFF2-40B4-BE49-F238E27FC236}">
                      <a16:creationId xmlns:a16="http://schemas.microsoft.com/office/drawing/2014/main" id="{20BA9767-0C0D-4BB7-882B-D1D285FB1D71}"/>
                    </a:ext>
                  </a:extLst>
                </p:cNvPr>
                <p:cNvPicPr/>
                <p:nvPr/>
              </p:nvPicPr>
              <p:blipFill>
                <a:blip r:embed="rId86"/>
                <a:stretch>
                  <a:fillRect/>
                </a:stretch>
              </p:blipFill>
              <p:spPr>
                <a:xfrm>
                  <a:off x="4921779" y="820268"/>
                  <a:ext cx="121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9690DF2-56C1-4843-88EB-519202027EC4}"/>
                    </a:ext>
                  </a:extLst>
                </p14:cNvPr>
                <p14:cNvContentPartPr/>
                <p14:nvPr/>
              </p14:nvContentPartPr>
              <p14:xfrm>
                <a:off x="5137779" y="781028"/>
                <a:ext cx="133560" cy="173520"/>
              </p14:xfrm>
            </p:contentPart>
          </mc:Choice>
          <mc:Fallback xmlns="">
            <p:pic>
              <p:nvPicPr>
                <p:cNvPr id="51" name="Freihand 50">
                  <a:extLst>
                    <a:ext uri="{FF2B5EF4-FFF2-40B4-BE49-F238E27FC236}">
                      <a16:creationId xmlns:a16="http://schemas.microsoft.com/office/drawing/2014/main" id="{B9690DF2-56C1-4843-88EB-519202027EC4}"/>
                    </a:ext>
                  </a:extLst>
                </p:cNvPr>
                <p:cNvPicPr/>
                <p:nvPr/>
              </p:nvPicPr>
              <p:blipFill>
                <a:blip r:embed="rId88"/>
                <a:stretch>
                  <a:fillRect/>
                </a:stretch>
              </p:blipFill>
              <p:spPr>
                <a:xfrm>
                  <a:off x="5133459" y="776708"/>
                  <a:ext cx="142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1F8F9792-A6DC-4CA8-8C2C-D6864AD20688}"/>
                    </a:ext>
                  </a:extLst>
                </p14:cNvPr>
                <p14:cNvContentPartPr/>
                <p14:nvPr/>
              </p14:nvContentPartPr>
              <p14:xfrm>
                <a:off x="3664659" y="1253708"/>
                <a:ext cx="97200" cy="77760"/>
              </p14:xfrm>
            </p:contentPart>
          </mc:Choice>
          <mc:Fallback xmlns="">
            <p:pic>
              <p:nvPicPr>
                <p:cNvPr id="58" name="Freihand 57">
                  <a:extLst>
                    <a:ext uri="{FF2B5EF4-FFF2-40B4-BE49-F238E27FC236}">
                      <a16:creationId xmlns:a16="http://schemas.microsoft.com/office/drawing/2014/main" id="{1F8F9792-A6DC-4CA8-8C2C-D6864AD20688}"/>
                    </a:ext>
                  </a:extLst>
                </p:cNvPr>
                <p:cNvPicPr/>
                <p:nvPr/>
              </p:nvPicPr>
              <p:blipFill>
                <a:blip r:embed="rId90"/>
                <a:stretch>
                  <a:fillRect/>
                </a:stretch>
              </p:blipFill>
              <p:spPr>
                <a:xfrm>
                  <a:off x="3660339" y="1249388"/>
                  <a:ext cx="105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AC8C3989-93C2-4EF5-AFB3-61689486D46C}"/>
                    </a:ext>
                  </a:extLst>
                </p14:cNvPr>
                <p14:cNvContentPartPr/>
                <p14:nvPr/>
              </p14:nvContentPartPr>
              <p14:xfrm>
                <a:off x="3717579" y="1259108"/>
                <a:ext cx="65520" cy="172080"/>
              </p14:xfrm>
            </p:contentPart>
          </mc:Choice>
          <mc:Fallback xmlns="">
            <p:pic>
              <p:nvPicPr>
                <p:cNvPr id="59" name="Freihand 58">
                  <a:extLst>
                    <a:ext uri="{FF2B5EF4-FFF2-40B4-BE49-F238E27FC236}">
                      <a16:creationId xmlns:a16="http://schemas.microsoft.com/office/drawing/2014/main" id="{AC8C3989-93C2-4EF5-AFB3-61689486D46C}"/>
                    </a:ext>
                  </a:extLst>
                </p:cNvPr>
                <p:cNvPicPr/>
                <p:nvPr/>
              </p:nvPicPr>
              <p:blipFill>
                <a:blip r:embed="rId92"/>
                <a:stretch>
                  <a:fillRect/>
                </a:stretch>
              </p:blipFill>
              <p:spPr>
                <a:xfrm>
                  <a:off x="3713259" y="1254788"/>
                  <a:ext cx="74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ACD8A9E2-BDE3-4AF9-9B3B-773180069046}"/>
                    </a:ext>
                  </a:extLst>
                </p14:cNvPr>
                <p14:cNvContentPartPr/>
                <p14:nvPr/>
              </p14:nvContentPartPr>
              <p14:xfrm>
                <a:off x="3864819" y="1257668"/>
                <a:ext cx="129240" cy="44280"/>
              </p14:xfrm>
            </p:contentPart>
          </mc:Choice>
          <mc:Fallback xmlns="">
            <p:pic>
              <p:nvPicPr>
                <p:cNvPr id="60" name="Freihand 59">
                  <a:extLst>
                    <a:ext uri="{FF2B5EF4-FFF2-40B4-BE49-F238E27FC236}">
                      <a16:creationId xmlns:a16="http://schemas.microsoft.com/office/drawing/2014/main" id="{ACD8A9E2-BDE3-4AF9-9B3B-773180069046}"/>
                    </a:ext>
                  </a:extLst>
                </p:cNvPr>
                <p:cNvPicPr/>
                <p:nvPr/>
              </p:nvPicPr>
              <p:blipFill>
                <a:blip r:embed="rId94"/>
                <a:stretch>
                  <a:fillRect/>
                </a:stretch>
              </p:blipFill>
              <p:spPr>
                <a:xfrm>
                  <a:off x="3860499" y="1253348"/>
                  <a:ext cx="137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BA156876-8E4F-4783-965C-069013824B67}"/>
                    </a:ext>
                  </a:extLst>
                </p14:cNvPr>
                <p14:cNvContentPartPr/>
                <p14:nvPr/>
              </p14:nvContentPartPr>
              <p14:xfrm>
                <a:off x="4073259" y="1206548"/>
                <a:ext cx="92520" cy="99720"/>
              </p14:xfrm>
            </p:contentPart>
          </mc:Choice>
          <mc:Fallback xmlns="">
            <p:pic>
              <p:nvPicPr>
                <p:cNvPr id="62" name="Freihand 61">
                  <a:extLst>
                    <a:ext uri="{FF2B5EF4-FFF2-40B4-BE49-F238E27FC236}">
                      <a16:creationId xmlns:a16="http://schemas.microsoft.com/office/drawing/2014/main" id="{BA156876-8E4F-4783-965C-069013824B67}"/>
                    </a:ext>
                  </a:extLst>
                </p:cNvPr>
                <p:cNvPicPr/>
                <p:nvPr/>
              </p:nvPicPr>
              <p:blipFill>
                <a:blip r:embed="rId96"/>
                <a:stretch>
                  <a:fillRect/>
                </a:stretch>
              </p:blipFill>
              <p:spPr>
                <a:xfrm>
                  <a:off x="4068939" y="1202228"/>
                  <a:ext cx="101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0B1A8E6E-C36E-43EA-A8C1-262E7944A060}"/>
                    </a:ext>
                  </a:extLst>
                </p14:cNvPr>
                <p14:cNvContentPartPr/>
                <p14:nvPr/>
              </p14:nvContentPartPr>
              <p14:xfrm>
                <a:off x="4099179" y="1177028"/>
                <a:ext cx="113040" cy="12240"/>
              </p14:xfrm>
            </p:contentPart>
          </mc:Choice>
          <mc:Fallback xmlns="">
            <p:pic>
              <p:nvPicPr>
                <p:cNvPr id="63" name="Freihand 62">
                  <a:extLst>
                    <a:ext uri="{FF2B5EF4-FFF2-40B4-BE49-F238E27FC236}">
                      <a16:creationId xmlns:a16="http://schemas.microsoft.com/office/drawing/2014/main" id="{0B1A8E6E-C36E-43EA-A8C1-262E7944A060}"/>
                    </a:ext>
                  </a:extLst>
                </p:cNvPr>
                <p:cNvPicPr/>
                <p:nvPr/>
              </p:nvPicPr>
              <p:blipFill>
                <a:blip r:embed="rId98"/>
                <a:stretch>
                  <a:fillRect/>
                </a:stretch>
              </p:blipFill>
              <p:spPr>
                <a:xfrm>
                  <a:off x="4094859" y="1172708"/>
                  <a:ext cx="121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38D77E35-5A42-43F0-A721-4191BFB04850}"/>
                    </a:ext>
                  </a:extLst>
                </p14:cNvPr>
                <p14:cNvContentPartPr/>
                <p14:nvPr/>
              </p14:nvContentPartPr>
              <p14:xfrm>
                <a:off x="4215819" y="1185668"/>
                <a:ext cx="127080" cy="106200"/>
              </p14:xfrm>
            </p:contentPart>
          </mc:Choice>
          <mc:Fallback xmlns="">
            <p:pic>
              <p:nvPicPr>
                <p:cNvPr id="64" name="Freihand 63">
                  <a:extLst>
                    <a:ext uri="{FF2B5EF4-FFF2-40B4-BE49-F238E27FC236}">
                      <a16:creationId xmlns:a16="http://schemas.microsoft.com/office/drawing/2014/main" id="{38D77E35-5A42-43F0-A721-4191BFB04850}"/>
                    </a:ext>
                  </a:extLst>
                </p:cNvPr>
                <p:cNvPicPr/>
                <p:nvPr/>
              </p:nvPicPr>
              <p:blipFill>
                <a:blip r:embed="rId100"/>
                <a:stretch>
                  <a:fillRect/>
                </a:stretch>
              </p:blipFill>
              <p:spPr>
                <a:xfrm>
                  <a:off x="4211499" y="1181348"/>
                  <a:ext cx="135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AB6ACC34-009A-4A0F-87D4-303E7A3F464B}"/>
                    </a:ext>
                  </a:extLst>
                </p14:cNvPr>
                <p14:cNvContentPartPr/>
                <p14:nvPr/>
              </p14:nvContentPartPr>
              <p14:xfrm>
                <a:off x="4399419" y="1207268"/>
                <a:ext cx="27720" cy="104040"/>
              </p14:xfrm>
            </p:contentPart>
          </mc:Choice>
          <mc:Fallback xmlns="">
            <p:pic>
              <p:nvPicPr>
                <p:cNvPr id="65" name="Freihand 64">
                  <a:extLst>
                    <a:ext uri="{FF2B5EF4-FFF2-40B4-BE49-F238E27FC236}">
                      <a16:creationId xmlns:a16="http://schemas.microsoft.com/office/drawing/2014/main" id="{AB6ACC34-009A-4A0F-87D4-303E7A3F464B}"/>
                    </a:ext>
                  </a:extLst>
                </p:cNvPr>
                <p:cNvPicPr/>
                <p:nvPr/>
              </p:nvPicPr>
              <p:blipFill>
                <a:blip r:embed="rId102"/>
                <a:stretch>
                  <a:fillRect/>
                </a:stretch>
              </p:blipFill>
              <p:spPr>
                <a:xfrm>
                  <a:off x="4395099" y="1202948"/>
                  <a:ext cx="36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06F7C666-12A4-4246-BF61-ACC73A3A4D9C}"/>
                    </a:ext>
                  </a:extLst>
                </p14:cNvPr>
                <p14:cNvContentPartPr/>
                <p14:nvPr/>
              </p14:nvContentPartPr>
              <p14:xfrm>
                <a:off x="4363059" y="1248308"/>
                <a:ext cx="101160" cy="10440"/>
              </p14:xfrm>
            </p:contentPart>
          </mc:Choice>
          <mc:Fallback xmlns="">
            <p:pic>
              <p:nvPicPr>
                <p:cNvPr id="66" name="Freihand 65">
                  <a:extLst>
                    <a:ext uri="{FF2B5EF4-FFF2-40B4-BE49-F238E27FC236}">
                      <a16:creationId xmlns:a16="http://schemas.microsoft.com/office/drawing/2014/main" id="{06F7C666-12A4-4246-BF61-ACC73A3A4D9C}"/>
                    </a:ext>
                  </a:extLst>
                </p:cNvPr>
                <p:cNvPicPr/>
                <p:nvPr/>
              </p:nvPicPr>
              <p:blipFill>
                <a:blip r:embed="rId104"/>
                <a:stretch>
                  <a:fillRect/>
                </a:stretch>
              </p:blipFill>
              <p:spPr>
                <a:xfrm>
                  <a:off x="4358739" y="1243988"/>
                  <a:ext cx="109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4B887229-7BB5-4100-9D72-B2B1A8E69590}"/>
                    </a:ext>
                  </a:extLst>
                </p14:cNvPr>
                <p14:cNvContentPartPr/>
                <p14:nvPr/>
              </p14:nvContentPartPr>
              <p14:xfrm>
                <a:off x="4480779" y="1212308"/>
                <a:ext cx="78120" cy="123120"/>
              </p14:xfrm>
            </p:contentPart>
          </mc:Choice>
          <mc:Fallback xmlns="">
            <p:pic>
              <p:nvPicPr>
                <p:cNvPr id="67" name="Freihand 66">
                  <a:extLst>
                    <a:ext uri="{FF2B5EF4-FFF2-40B4-BE49-F238E27FC236}">
                      <a16:creationId xmlns:a16="http://schemas.microsoft.com/office/drawing/2014/main" id="{4B887229-7BB5-4100-9D72-B2B1A8E69590}"/>
                    </a:ext>
                  </a:extLst>
                </p:cNvPr>
                <p:cNvPicPr/>
                <p:nvPr/>
              </p:nvPicPr>
              <p:blipFill>
                <a:blip r:embed="rId106"/>
                <a:stretch>
                  <a:fillRect/>
                </a:stretch>
              </p:blipFill>
              <p:spPr>
                <a:xfrm>
                  <a:off x="4476459" y="1207988"/>
                  <a:ext cx="86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B71DA79D-6CD9-4FA8-8F53-C5A7B3D90ABC}"/>
                    </a:ext>
                  </a:extLst>
                </p14:cNvPr>
                <p14:cNvContentPartPr/>
                <p14:nvPr/>
              </p14:nvContentPartPr>
              <p14:xfrm>
                <a:off x="4578699" y="1200428"/>
                <a:ext cx="104040" cy="132840"/>
              </p14:xfrm>
            </p:contentPart>
          </mc:Choice>
          <mc:Fallback xmlns="">
            <p:pic>
              <p:nvPicPr>
                <p:cNvPr id="68" name="Freihand 67">
                  <a:extLst>
                    <a:ext uri="{FF2B5EF4-FFF2-40B4-BE49-F238E27FC236}">
                      <a16:creationId xmlns:a16="http://schemas.microsoft.com/office/drawing/2014/main" id="{B71DA79D-6CD9-4FA8-8F53-C5A7B3D90ABC}"/>
                    </a:ext>
                  </a:extLst>
                </p:cNvPr>
                <p:cNvPicPr/>
                <p:nvPr/>
              </p:nvPicPr>
              <p:blipFill>
                <a:blip r:embed="rId108"/>
                <a:stretch>
                  <a:fillRect/>
                </a:stretch>
              </p:blipFill>
              <p:spPr>
                <a:xfrm>
                  <a:off x="4574379" y="1196108"/>
                  <a:ext cx="112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B4437E5D-0E3E-4D13-B16B-88BE188DFAF0}"/>
                    </a:ext>
                  </a:extLst>
                </p14:cNvPr>
                <p14:cNvContentPartPr/>
                <p14:nvPr/>
              </p14:nvContentPartPr>
              <p14:xfrm>
                <a:off x="4714419" y="1211588"/>
                <a:ext cx="63720" cy="66240"/>
              </p14:xfrm>
            </p:contentPart>
          </mc:Choice>
          <mc:Fallback xmlns="">
            <p:pic>
              <p:nvPicPr>
                <p:cNvPr id="69" name="Freihand 68">
                  <a:extLst>
                    <a:ext uri="{FF2B5EF4-FFF2-40B4-BE49-F238E27FC236}">
                      <a16:creationId xmlns:a16="http://schemas.microsoft.com/office/drawing/2014/main" id="{B4437E5D-0E3E-4D13-B16B-88BE188DFAF0}"/>
                    </a:ext>
                  </a:extLst>
                </p:cNvPr>
                <p:cNvPicPr/>
                <p:nvPr/>
              </p:nvPicPr>
              <p:blipFill>
                <a:blip r:embed="rId110"/>
                <a:stretch>
                  <a:fillRect/>
                </a:stretch>
              </p:blipFill>
              <p:spPr>
                <a:xfrm>
                  <a:off x="4710099" y="1207268"/>
                  <a:ext cx="72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8AF4E83F-F5CC-48EB-8969-2209D4C02FD0}"/>
                    </a:ext>
                  </a:extLst>
                </p14:cNvPr>
                <p14:cNvContentPartPr/>
                <p14:nvPr/>
              </p14:nvContentPartPr>
              <p14:xfrm>
                <a:off x="4742859" y="1220948"/>
                <a:ext cx="51840" cy="142200"/>
              </p14:xfrm>
            </p:contentPart>
          </mc:Choice>
          <mc:Fallback xmlns="">
            <p:pic>
              <p:nvPicPr>
                <p:cNvPr id="70" name="Freihand 69">
                  <a:extLst>
                    <a:ext uri="{FF2B5EF4-FFF2-40B4-BE49-F238E27FC236}">
                      <a16:creationId xmlns:a16="http://schemas.microsoft.com/office/drawing/2014/main" id="{8AF4E83F-F5CC-48EB-8969-2209D4C02FD0}"/>
                    </a:ext>
                  </a:extLst>
                </p:cNvPr>
                <p:cNvPicPr/>
                <p:nvPr/>
              </p:nvPicPr>
              <p:blipFill>
                <a:blip r:embed="rId112"/>
                <a:stretch>
                  <a:fillRect/>
                </a:stretch>
              </p:blipFill>
              <p:spPr>
                <a:xfrm>
                  <a:off x="4738539" y="1216628"/>
                  <a:ext cx="60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09CCEBE7-65D4-42F7-8C08-DF00FC788588}"/>
                    </a:ext>
                  </a:extLst>
                </p14:cNvPr>
                <p14:cNvContentPartPr/>
                <p14:nvPr/>
              </p14:nvContentPartPr>
              <p14:xfrm>
                <a:off x="4092699" y="1104668"/>
                <a:ext cx="636120" cy="51120"/>
              </p14:xfrm>
            </p:contentPart>
          </mc:Choice>
          <mc:Fallback xmlns="">
            <p:pic>
              <p:nvPicPr>
                <p:cNvPr id="71" name="Freihand 70">
                  <a:extLst>
                    <a:ext uri="{FF2B5EF4-FFF2-40B4-BE49-F238E27FC236}">
                      <a16:creationId xmlns:a16="http://schemas.microsoft.com/office/drawing/2014/main" id="{09CCEBE7-65D4-42F7-8C08-DF00FC788588}"/>
                    </a:ext>
                  </a:extLst>
                </p:cNvPr>
                <p:cNvPicPr/>
                <p:nvPr/>
              </p:nvPicPr>
              <p:blipFill>
                <a:blip r:embed="rId114"/>
                <a:stretch>
                  <a:fillRect/>
                </a:stretch>
              </p:blipFill>
              <p:spPr>
                <a:xfrm>
                  <a:off x="4088379" y="1100348"/>
                  <a:ext cx="644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47052738-BB95-4996-A28E-71F3C5F155C9}"/>
                    </a:ext>
                  </a:extLst>
                </p14:cNvPr>
                <p14:cNvContentPartPr/>
                <p14:nvPr/>
              </p14:nvContentPartPr>
              <p14:xfrm>
                <a:off x="4420299" y="980108"/>
                <a:ext cx="70920" cy="92520"/>
              </p14:xfrm>
            </p:contentPart>
          </mc:Choice>
          <mc:Fallback xmlns="">
            <p:pic>
              <p:nvPicPr>
                <p:cNvPr id="72" name="Freihand 71">
                  <a:extLst>
                    <a:ext uri="{FF2B5EF4-FFF2-40B4-BE49-F238E27FC236}">
                      <a16:creationId xmlns:a16="http://schemas.microsoft.com/office/drawing/2014/main" id="{47052738-BB95-4996-A28E-71F3C5F155C9}"/>
                    </a:ext>
                  </a:extLst>
                </p:cNvPr>
                <p:cNvPicPr/>
                <p:nvPr/>
              </p:nvPicPr>
              <p:blipFill>
                <a:blip r:embed="rId116"/>
                <a:stretch>
                  <a:fillRect/>
                </a:stretch>
              </p:blipFill>
              <p:spPr>
                <a:xfrm>
                  <a:off x="4415979" y="975788"/>
                  <a:ext cx="79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E373899C-ADFA-4C3E-A121-5E93F3DE4BDF}"/>
                    </a:ext>
                  </a:extLst>
                </p14:cNvPr>
                <p14:cNvContentPartPr/>
                <p14:nvPr/>
              </p14:nvContentPartPr>
              <p14:xfrm>
                <a:off x="4355859" y="927188"/>
                <a:ext cx="158400" cy="100080"/>
              </p14:xfrm>
            </p:contentPart>
          </mc:Choice>
          <mc:Fallback xmlns="">
            <p:pic>
              <p:nvPicPr>
                <p:cNvPr id="73" name="Freihand 72">
                  <a:extLst>
                    <a:ext uri="{FF2B5EF4-FFF2-40B4-BE49-F238E27FC236}">
                      <a16:creationId xmlns:a16="http://schemas.microsoft.com/office/drawing/2014/main" id="{E373899C-ADFA-4C3E-A121-5E93F3DE4BDF}"/>
                    </a:ext>
                  </a:extLst>
                </p:cNvPr>
                <p:cNvPicPr/>
                <p:nvPr/>
              </p:nvPicPr>
              <p:blipFill>
                <a:blip r:embed="rId118"/>
                <a:stretch>
                  <a:fillRect/>
                </a:stretch>
              </p:blipFill>
              <p:spPr>
                <a:xfrm>
                  <a:off x="4351539" y="922868"/>
                  <a:ext cx="167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522ACAD0-2126-4872-81A3-A28B72D311C3}"/>
                    </a:ext>
                  </a:extLst>
                </p14:cNvPr>
                <p14:cNvContentPartPr/>
                <p14:nvPr/>
              </p14:nvContentPartPr>
              <p14:xfrm>
                <a:off x="4869939" y="1206908"/>
                <a:ext cx="14400" cy="82440"/>
              </p14:xfrm>
            </p:contentPart>
          </mc:Choice>
          <mc:Fallback xmlns="">
            <p:pic>
              <p:nvPicPr>
                <p:cNvPr id="75" name="Freihand 74">
                  <a:extLst>
                    <a:ext uri="{FF2B5EF4-FFF2-40B4-BE49-F238E27FC236}">
                      <a16:creationId xmlns:a16="http://schemas.microsoft.com/office/drawing/2014/main" id="{522ACAD0-2126-4872-81A3-A28B72D311C3}"/>
                    </a:ext>
                  </a:extLst>
                </p:cNvPr>
                <p:cNvPicPr/>
                <p:nvPr/>
              </p:nvPicPr>
              <p:blipFill>
                <a:blip r:embed="rId120"/>
                <a:stretch>
                  <a:fillRect/>
                </a:stretch>
              </p:blipFill>
              <p:spPr>
                <a:xfrm>
                  <a:off x="4865619" y="1202588"/>
                  <a:ext cx="23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483F5210-9894-4F22-BA37-9D66AAC9FC3F}"/>
                    </a:ext>
                  </a:extLst>
                </p14:cNvPr>
                <p14:cNvContentPartPr/>
                <p14:nvPr/>
              </p14:nvContentPartPr>
              <p14:xfrm>
                <a:off x="4842219" y="1239308"/>
                <a:ext cx="115560" cy="12600"/>
              </p14:xfrm>
            </p:contentPart>
          </mc:Choice>
          <mc:Fallback xmlns="">
            <p:pic>
              <p:nvPicPr>
                <p:cNvPr id="76" name="Freihand 75">
                  <a:extLst>
                    <a:ext uri="{FF2B5EF4-FFF2-40B4-BE49-F238E27FC236}">
                      <a16:creationId xmlns:a16="http://schemas.microsoft.com/office/drawing/2014/main" id="{483F5210-9894-4F22-BA37-9D66AAC9FC3F}"/>
                    </a:ext>
                  </a:extLst>
                </p:cNvPr>
                <p:cNvPicPr/>
                <p:nvPr/>
              </p:nvPicPr>
              <p:blipFill>
                <a:blip r:embed="rId122"/>
                <a:stretch>
                  <a:fillRect/>
                </a:stretch>
              </p:blipFill>
              <p:spPr>
                <a:xfrm>
                  <a:off x="4837899" y="1234988"/>
                  <a:ext cx="124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D4AE4478-FB85-4E25-BCCB-D12F54C9FEFA}"/>
                    </a:ext>
                  </a:extLst>
                </p14:cNvPr>
                <p14:cNvContentPartPr/>
                <p14:nvPr/>
              </p14:nvContentPartPr>
              <p14:xfrm>
                <a:off x="4964979" y="1169108"/>
                <a:ext cx="101880" cy="126720"/>
              </p14:xfrm>
            </p:contentPart>
          </mc:Choice>
          <mc:Fallback xmlns="">
            <p:pic>
              <p:nvPicPr>
                <p:cNvPr id="77" name="Freihand 76">
                  <a:extLst>
                    <a:ext uri="{FF2B5EF4-FFF2-40B4-BE49-F238E27FC236}">
                      <a16:creationId xmlns:a16="http://schemas.microsoft.com/office/drawing/2014/main" id="{D4AE4478-FB85-4E25-BCCB-D12F54C9FEFA}"/>
                    </a:ext>
                  </a:extLst>
                </p:cNvPr>
                <p:cNvPicPr/>
                <p:nvPr/>
              </p:nvPicPr>
              <p:blipFill>
                <a:blip r:embed="rId124"/>
                <a:stretch>
                  <a:fillRect/>
                </a:stretch>
              </p:blipFill>
              <p:spPr>
                <a:xfrm>
                  <a:off x="4960659" y="1164788"/>
                  <a:ext cx="110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004964D3-8C89-4D72-8604-387293B5E3E3}"/>
                    </a:ext>
                  </a:extLst>
                </p14:cNvPr>
                <p14:cNvContentPartPr/>
                <p14:nvPr/>
              </p14:nvContentPartPr>
              <p14:xfrm>
                <a:off x="5123379" y="1169108"/>
                <a:ext cx="102960" cy="96480"/>
              </p14:xfrm>
            </p:contentPart>
          </mc:Choice>
          <mc:Fallback xmlns="">
            <p:pic>
              <p:nvPicPr>
                <p:cNvPr id="78" name="Freihand 77">
                  <a:extLst>
                    <a:ext uri="{FF2B5EF4-FFF2-40B4-BE49-F238E27FC236}">
                      <a16:creationId xmlns:a16="http://schemas.microsoft.com/office/drawing/2014/main" id="{004964D3-8C89-4D72-8604-387293B5E3E3}"/>
                    </a:ext>
                  </a:extLst>
                </p:cNvPr>
                <p:cNvPicPr/>
                <p:nvPr/>
              </p:nvPicPr>
              <p:blipFill>
                <a:blip r:embed="rId126"/>
                <a:stretch>
                  <a:fillRect/>
                </a:stretch>
              </p:blipFill>
              <p:spPr>
                <a:xfrm>
                  <a:off x="5119059" y="1164788"/>
                  <a:ext cx="111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C912EA07-3105-4745-B258-5D6B504EE680}"/>
                    </a:ext>
                  </a:extLst>
                </p14:cNvPr>
                <p14:cNvContentPartPr/>
                <p14:nvPr/>
              </p14:nvContentPartPr>
              <p14:xfrm>
                <a:off x="5262699" y="1204028"/>
                <a:ext cx="83880" cy="17280"/>
              </p14:xfrm>
            </p:contentPart>
          </mc:Choice>
          <mc:Fallback xmlns="">
            <p:pic>
              <p:nvPicPr>
                <p:cNvPr id="79" name="Freihand 78">
                  <a:extLst>
                    <a:ext uri="{FF2B5EF4-FFF2-40B4-BE49-F238E27FC236}">
                      <a16:creationId xmlns:a16="http://schemas.microsoft.com/office/drawing/2014/main" id="{C912EA07-3105-4745-B258-5D6B504EE680}"/>
                    </a:ext>
                  </a:extLst>
                </p:cNvPr>
                <p:cNvPicPr/>
                <p:nvPr/>
              </p:nvPicPr>
              <p:blipFill>
                <a:blip r:embed="rId128"/>
                <a:stretch>
                  <a:fillRect/>
                </a:stretch>
              </p:blipFill>
              <p:spPr>
                <a:xfrm>
                  <a:off x="5258379" y="1199708"/>
                  <a:ext cx="92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EB237B08-AA58-4EB3-9325-508D73A10E51}"/>
                    </a:ext>
                  </a:extLst>
                </p14:cNvPr>
                <p14:cNvContentPartPr/>
                <p14:nvPr/>
              </p14:nvContentPartPr>
              <p14:xfrm>
                <a:off x="5383659" y="1156508"/>
                <a:ext cx="120240" cy="113400"/>
              </p14:xfrm>
            </p:contentPart>
          </mc:Choice>
          <mc:Fallback xmlns="">
            <p:pic>
              <p:nvPicPr>
                <p:cNvPr id="80" name="Freihand 79">
                  <a:extLst>
                    <a:ext uri="{FF2B5EF4-FFF2-40B4-BE49-F238E27FC236}">
                      <a16:creationId xmlns:a16="http://schemas.microsoft.com/office/drawing/2014/main" id="{EB237B08-AA58-4EB3-9325-508D73A10E51}"/>
                    </a:ext>
                  </a:extLst>
                </p:cNvPr>
                <p:cNvPicPr/>
                <p:nvPr/>
              </p:nvPicPr>
              <p:blipFill>
                <a:blip r:embed="rId130"/>
                <a:stretch>
                  <a:fillRect/>
                </a:stretch>
              </p:blipFill>
              <p:spPr>
                <a:xfrm>
                  <a:off x="5379339" y="1152188"/>
                  <a:ext cx="128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7F49B7AD-E10E-4DED-AC64-A869C8C97661}"/>
                    </a:ext>
                  </a:extLst>
                </p14:cNvPr>
                <p14:cNvContentPartPr/>
                <p14:nvPr/>
              </p14:nvContentPartPr>
              <p14:xfrm>
                <a:off x="5512539" y="1166948"/>
                <a:ext cx="122400" cy="75600"/>
              </p14:xfrm>
            </p:contentPart>
          </mc:Choice>
          <mc:Fallback xmlns="">
            <p:pic>
              <p:nvPicPr>
                <p:cNvPr id="81" name="Freihand 80">
                  <a:extLst>
                    <a:ext uri="{FF2B5EF4-FFF2-40B4-BE49-F238E27FC236}">
                      <a16:creationId xmlns:a16="http://schemas.microsoft.com/office/drawing/2014/main" id="{7F49B7AD-E10E-4DED-AC64-A869C8C97661}"/>
                    </a:ext>
                  </a:extLst>
                </p:cNvPr>
                <p:cNvPicPr/>
                <p:nvPr/>
              </p:nvPicPr>
              <p:blipFill>
                <a:blip r:embed="rId132"/>
                <a:stretch>
                  <a:fillRect/>
                </a:stretch>
              </p:blipFill>
              <p:spPr>
                <a:xfrm>
                  <a:off x="5508219" y="1162628"/>
                  <a:ext cx="131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D0F0A21F-54B8-4A5C-9FA6-18789AAB5D06}"/>
                    </a:ext>
                  </a:extLst>
                </p14:cNvPr>
                <p14:cNvContentPartPr/>
                <p14:nvPr/>
              </p14:nvContentPartPr>
              <p14:xfrm>
                <a:off x="5648979" y="1166228"/>
                <a:ext cx="121680" cy="83880"/>
              </p14:xfrm>
            </p:contentPart>
          </mc:Choice>
          <mc:Fallback xmlns="">
            <p:pic>
              <p:nvPicPr>
                <p:cNvPr id="82" name="Freihand 81">
                  <a:extLst>
                    <a:ext uri="{FF2B5EF4-FFF2-40B4-BE49-F238E27FC236}">
                      <a16:creationId xmlns:a16="http://schemas.microsoft.com/office/drawing/2014/main" id="{D0F0A21F-54B8-4A5C-9FA6-18789AAB5D06}"/>
                    </a:ext>
                  </a:extLst>
                </p:cNvPr>
                <p:cNvPicPr/>
                <p:nvPr/>
              </p:nvPicPr>
              <p:blipFill>
                <a:blip r:embed="rId134"/>
                <a:stretch>
                  <a:fillRect/>
                </a:stretch>
              </p:blipFill>
              <p:spPr>
                <a:xfrm>
                  <a:off x="5644659" y="1161908"/>
                  <a:ext cx="130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88159F25-A6D2-4BA9-8396-E446804AEC50}"/>
                    </a:ext>
                  </a:extLst>
                </p14:cNvPr>
                <p14:cNvContentPartPr/>
                <p14:nvPr/>
              </p14:nvContentPartPr>
              <p14:xfrm>
                <a:off x="5805579" y="1072988"/>
                <a:ext cx="94680" cy="164880"/>
              </p14:xfrm>
            </p:contentPart>
          </mc:Choice>
          <mc:Fallback xmlns="">
            <p:pic>
              <p:nvPicPr>
                <p:cNvPr id="83" name="Freihand 82">
                  <a:extLst>
                    <a:ext uri="{FF2B5EF4-FFF2-40B4-BE49-F238E27FC236}">
                      <a16:creationId xmlns:a16="http://schemas.microsoft.com/office/drawing/2014/main" id="{88159F25-A6D2-4BA9-8396-E446804AEC50}"/>
                    </a:ext>
                  </a:extLst>
                </p:cNvPr>
                <p:cNvPicPr/>
                <p:nvPr/>
              </p:nvPicPr>
              <p:blipFill>
                <a:blip r:embed="rId136"/>
                <a:stretch>
                  <a:fillRect/>
                </a:stretch>
              </p:blipFill>
              <p:spPr>
                <a:xfrm>
                  <a:off x="5801259" y="1068668"/>
                  <a:ext cx="103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7F875B4A-479D-4AC5-97C2-DD51876CAF4A}"/>
                    </a:ext>
                  </a:extLst>
                </p14:cNvPr>
                <p14:cNvContentPartPr/>
                <p14:nvPr/>
              </p14:nvContentPartPr>
              <p14:xfrm>
                <a:off x="4990539" y="1045268"/>
                <a:ext cx="762120" cy="102240"/>
              </p14:xfrm>
            </p:contentPart>
          </mc:Choice>
          <mc:Fallback xmlns="">
            <p:pic>
              <p:nvPicPr>
                <p:cNvPr id="85" name="Freihand 84">
                  <a:extLst>
                    <a:ext uri="{FF2B5EF4-FFF2-40B4-BE49-F238E27FC236}">
                      <a16:creationId xmlns:a16="http://schemas.microsoft.com/office/drawing/2014/main" id="{7F875B4A-479D-4AC5-97C2-DD51876CAF4A}"/>
                    </a:ext>
                  </a:extLst>
                </p:cNvPr>
                <p:cNvPicPr/>
                <p:nvPr/>
              </p:nvPicPr>
              <p:blipFill>
                <a:blip r:embed="rId138"/>
                <a:stretch>
                  <a:fillRect/>
                </a:stretch>
              </p:blipFill>
              <p:spPr>
                <a:xfrm>
                  <a:off x="4986219" y="1040948"/>
                  <a:ext cx="770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20FB9CAB-9169-449E-A003-C33D091AFFCD}"/>
                    </a:ext>
                  </a:extLst>
                </p14:cNvPr>
                <p14:cNvContentPartPr/>
                <p14:nvPr/>
              </p14:nvContentPartPr>
              <p14:xfrm>
                <a:off x="4800459" y="966428"/>
                <a:ext cx="453600" cy="114480"/>
              </p14:xfrm>
            </p:contentPart>
          </mc:Choice>
          <mc:Fallback xmlns="">
            <p:pic>
              <p:nvPicPr>
                <p:cNvPr id="86" name="Freihand 85">
                  <a:extLst>
                    <a:ext uri="{FF2B5EF4-FFF2-40B4-BE49-F238E27FC236}">
                      <a16:creationId xmlns:a16="http://schemas.microsoft.com/office/drawing/2014/main" id="{20FB9CAB-9169-449E-A003-C33D091AFFCD}"/>
                    </a:ext>
                  </a:extLst>
                </p:cNvPr>
                <p:cNvPicPr/>
                <p:nvPr/>
              </p:nvPicPr>
              <p:blipFill>
                <a:blip r:embed="rId140"/>
                <a:stretch>
                  <a:fillRect/>
                </a:stretch>
              </p:blipFill>
              <p:spPr>
                <a:xfrm>
                  <a:off x="4796139" y="962108"/>
                  <a:ext cx="462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BBDEB117-0B72-4033-A48F-9C1E9FAEFF4D}"/>
                    </a:ext>
                  </a:extLst>
                </p14:cNvPr>
                <p14:cNvContentPartPr/>
                <p14:nvPr/>
              </p14:nvContentPartPr>
              <p14:xfrm>
                <a:off x="4740699" y="952028"/>
                <a:ext cx="140400" cy="60120"/>
              </p14:xfrm>
            </p:contentPart>
          </mc:Choice>
          <mc:Fallback xmlns="">
            <p:pic>
              <p:nvPicPr>
                <p:cNvPr id="87" name="Freihand 86">
                  <a:extLst>
                    <a:ext uri="{FF2B5EF4-FFF2-40B4-BE49-F238E27FC236}">
                      <a16:creationId xmlns:a16="http://schemas.microsoft.com/office/drawing/2014/main" id="{BBDEB117-0B72-4033-A48F-9C1E9FAEFF4D}"/>
                    </a:ext>
                  </a:extLst>
                </p:cNvPr>
                <p:cNvPicPr/>
                <p:nvPr/>
              </p:nvPicPr>
              <p:blipFill>
                <a:blip r:embed="rId142"/>
                <a:stretch>
                  <a:fillRect/>
                </a:stretch>
              </p:blipFill>
              <p:spPr>
                <a:xfrm>
                  <a:off x="4736379" y="947708"/>
                  <a:ext cx="149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D8A5D29B-9A10-4B87-A62E-FF9D362CE7E3}"/>
                    </a:ext>
                  </a:extLst>
                </p14:cNvPr>
                <p14:cNvContentPartPr/>
                <p14:nvPr/>
              </p14:nvContentPartPr>
              <p14:xfrm>
                <a:off x="6012579" y="1138148"/>
                <a:ext cx="20160" cy="122400"/>
              </p14:xfrm>
            </p:contentPart>
          </mc:Choice>
          <mc:Fallback xmlns="">
            <p:pic>
              <p:nvPicPr>
                <p:cNvPr id="88" name="Freihand 87">
                  <a:extLst>
                    <a:ext uri="{FF2B5EF4-FFF2-40B4-BE49-F238E27FC236}">
                      <a16:creationId xmlns:a16="http://schemas.microsoft.com/office/drawing/2014/main" id="{D8A5D29B-9A10-4B87-A62E-FF9D362CE7E3}"/>
                    </a:ext>
                  </a:extLst>
                </p:cNvPr>
                <p:cNvPicPr/>
                <p:nvPr/>
              </p:nvPicPr>
              <p:blipFill>
                <a:blip r:embed="rId144"/>
                <a:stretch>
                  <a:fillRect/>
                </a:stretch>
              </p:blipFill>
              <p:spPr>
                <a:xfrm>
                  <a:off x="6008259" y="1133828"/>
                  <a:ext cx="28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4E889327-41D3-4A97-9D6A-346C091B52ED}"/>
                    </a:ext>
                  </a:extLst>
                </p14:cNvPr>
                <p14:cNvContentPartPr/>
                <p14:nvPr/>
              </p14:nvContentPartPr>
              <p14:xfrm>
                <a:off x="5983779" y="1205468"/>
                <a:ext cx="102240" cy="3600"/>
              </p14:xfrm>
            </p:contentPart>
          </mc:Choice>
          <mc:Fallback xmlns="">
            <p:pic>
              <p:nvPicPr>
                <p:cNvPr id="89" name="Freihand 88">
                  <a:extLst>
                    <a:ext uri="{FF2B5EF4-FFF2-40B4-BE49-F238E27FC236}">
                      <a16:creationId xmlns:a16="http://schemas.microsoft.com/office/drawing/2014/main" id="{4E889327-41D3-4A97-9D6A-346C091B52ED}"/>
                    </a:ext>
                  </a:extLst>
                </p:cNvPr>
                <p:cNvPicPr/>
                <p:nvPr/>
              </p:nvPicPr>
              <p:blipFill>
                <a:blip r:embed="rId146"/>
                <a:stretch>
                  <a:fillRect/>
                </a:stretch>
              </p:blipFill>
              <p:spPr>
                <a:xfrm>
                  <a:off x="5979459" y="1201148"/>
                  <a:ext cx="110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FE707743-E192-4A13-994E-6111B3995C4E}"/>
                    </a:ext>
                  </a:extLst>
                </p14:cNvPr>
                <p14:cNvContentPartPr/>
                <p14:nvPr/>
              </p14:nvContentPartPr>
              <p14:xfrm>
                <a:off x="6149739" y="1141388"/>
                <a:ext cx="103320" cy="111960"/>
              </p14:xfrm>
            </p:contentPart>
          </mc:Choice>
          <mc:Fallback xmlns="">
            <p:pic>
              <p:nvPicPr>
                <p:cNvPr id="90" name="Freihand 89">
                  <a:extLst>
                    <a:ext uri="{FF2B5EF4-FFF2-40B4-BE49-F238E27FC236}">
                      <a16:creationId xmlns:a16="http://schemas.microsoft.com/office/drawing/2014/main" id="{FE707743-E192-4A13-994E-6111B3995C4E}"/>
                    </a:ext>
                  </a:extLst>
                </p:cNvPr>
                <p:cNvPicPr/>
                <p:nvPr/>
              </p:nvPicPr>
              <p:blipFill>
                <a:blip r:embed="rId148"/>
                <a:stretch>
                  <a:fillRect/>
                </a:stretch>
              </p:blipFill>
              <p:spPr>
                <a:xfrm>
                  <a:off x="6145419" y="1137068"/>
                  <a:ext cx="111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A65C57F4-D82B-46FE-AEF3-B98CB6FADEF4}"/>
                    </a:ext>
                  </a:extLst>
                </p14:cNvPr>
                <p14:cNvContentPartPr/>
                <p14:nvPr/>
              </p14:nvContentPartPr>
              <p14:xfrm>
                <a:off x="6276819" y="1151468"/>
                <a:ext cx="109800" cy="89640"/>
              </p14:xfrm>
            </p:contentPart>
          </mc:Choice>
          <mc:Fallback xmlns="">
            <p:pic>
              <p:nvPicPr>
                <p:cNvPr id="91" name="Freihand 90">
                  <a:extLst>
                    <a:ext uri="{FF2B5EF4-FFF2-40B4-BE49-F238E27FC236}">
                      <a16:creationId xmlns:a16="http://schemas.microsoft.com/office/drawing/2014/main" id="{A65C57F4-D82B-46FE-AEF3-B98CB6FADEF4}"/>
                    </a:ext>
                  </a:extLst>
                </p:cNvPr>
                <p:cNvPicPr/>
                <p:nvPr/>
              </p:nvPicPr>
              <p:blipFill>
                <a:blip r:embed="rId150"/>
                <a:stretch>
                  <a:fillRect/>
                </a:stretch>
              </p:blipFill>
              <p:spPr>
                <a:xfrm>
                  <a:off x="6272499" y="1147148"/>
                  <a:ext cx="118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6F4707FA-D695-4FA7-AC4B-EC9F0E037A5E}"/>
                    </a:ext>
                  </a:extLst>
                </p14:cNvPr>
                <p14:cNvContentPartPr/>
                <p14:nvPr/>
              </p14:nvContentPartPr>
              <p14:xfrm>
                <a:off x="6007899" y="1051388"/>
                <a:ext cx="395280" cy="58320"/>
              </p14:xfrm>
            </p:contentPart>
          </mc:Choice>
          <mc:Fallback xmlns="">
            <p:pic>
              <p:nvPicPr>
                <p:cNvPr id="92" name="Freihand 91">
                  <a:extLst>
                    <a:ext uri="{FF2B5EF4-FFF2-40B4-BE49-F238E27FC236}">
                      <a16:creationId xmlns:a16="http://schemas.microsoft.com/office/drawing/2014/main" id="{6F4707FA-D695-4FA7-AC4B-EC9F0E037A5E}"/>
                    </a:ext>
                  </a:extLst>
                </p:cNvPr>
                <p:cNvPicPr/>
                <p:nvPr/>
              </p:nvPicPr>
              <p:blipFill>
                <a:blip r:embed="rId152"/>
                <a:stretch>
                  <a:fillRect/>
                </a:stretch>
              </p:blipFill>
              <p:spPr>
                <a:xfrm>
                  <a:off x="6003579" y="1047068"/>
                  <a:ext cx="403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FA2DEDC2-626F-4982-96E8-4D82E6A9EBFB}"/>
                    </a:ext>
                  </a:extLst>
                </p14:cNvPr>
                <p14:cNvContentPartPr/>
                <p14:nvPr/>
              </p14:nvContentPartPr>
              <p14:xfrm>
                <a:off x="5354499" y="855548"/>
                <a:ext cx="815400" cy="179280"/>
              </p14:xfrm>
            </p:contentPart>
          </mc:Choice>
          <mc:Fallback xmlns="">
            <p:pic>
              <p:nvPicPr>
                <p:cNvPr id="93" name="Freihand 92">
                  <a:extLst>
                    <a:ext uri="{FF2B5EF4-FFF2-40B4-BE49-F238E27FC236}">
                      <a16:creationId xmlns:a16="http://schemas.microsoft.com/office/drawing/2014/main" id="{FA2DEDC2-626F-4982-96E8-4D82E6A9EBFB}"/>
                    </a:ext>
                  </a:extLst>
                </p:cNvPr>
                <p:cNvPicPr/>
                <p:nvPr/>
              </p:nvPicPr>
              <p:blipFill>
                <a:blip r:embed="rId154"/>
                <a:stretch>
                  <a:fillRect/>
                </a:stretch>
              </p:blipFill>
              <p:spPr>
                <a:xfrm>
                  <a:off x="5350179" y="851228"/>
                  <a:ext cx="824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3C50ED0C-E1B1-4919-9870-5040E308378B}"/>
                    </a:ext>
                  </a:extLst>
                </p14:cNvPr>
                <p14:cNvContentPartPr/>
                <p14:nvPr/>
              </p14:nvContentPartPr>
              <p14:xfrm>
                <a:off x="5269899" y="801908"/>
                <a:ext cx="275400" cy="101880"/>
              </p14:xfrm>
            </p:contentPart>
          </mc:Choice>
          <mc:Fallback xmlns="">
            <p:pic>
              <p:nvPicPr>
                <p:cNvPr id="94" name="Freihand 93">
                  <a:extLst>
                    <a:ext uri="{FF2B5EF4-FFF2-40B4-BE49-F238E27FC236}">
                      <a16:creationId xmlns:a16="http://schemas.microsoft.com/office/drawing/2014/main" id="{3C50ED0C-E1B1-4919-9870-5040E308378B}"/>
                    </a:ext>
                  </a:extLst>
                </p:cNvPr>
                <p:cNvPicPr/>
                <p:nvPr/>
              </p:nvPicPr>
              <p:blipFill>
                <a:blip r:embed="rId156"/>
                <a:stretch>
                  <a:fillRect/>
                </a:stretch>
              </p:blipFill>
              <p:spPr>
                <a:xfrm>
                  <a:off x="5265579" y="797588"/>
                  <a:ext cx="284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3C56A7FF-B8C2-4ADA-A07D-85EA0670E752}"/>
                    </a:ext>
                  </a:extLst>
                </p14:cNvPr>
                <p14:cNvContentPartPr/>
                <p14:nvPr/>
              </p14:nvContentPartPr>
              <p14:xfrm>
                <a:off x="4108179" y="1354868"/>
                <a:ext cx="234720" cy="9000"/>
              </p14:xfrm>
            </p:contentPart>
          </mc:Choice>
          <mc:Fallback xmlns="">
            <p:pic>
              <p:nvPicPr>
                <p:cNvPr id="101" name="Freihand 100">
                  <a:extLst>
                    <a:ext uri="{FF2B5EF4-FFF2-40B4-BE49-F238E27FC236}">
                      <a16:creationId xmlns:a16="http://schemas.microsoft.com/office/drawing/2014/main" id="{3C56A7FF-B8C2-4ADA-A07D-85EA0670E752}"/>
                    </a:ext>
                  </a:extLst>
                </p:cNvPr>
                <p:cNvPicPr/>
                <p:nvPr/>
              </p:nvPicPr>
              <p:blipFill>
                <a:blip r:embed="rId158"/>
                <a:stretch>
                  <a:fillRect/>
                </a:stretch>
              </p:blipFill>
              <p:spPr>
                <a:xfrm>
                  <a:off x="4103859" y="1350548"/>
                  <a:ext cx="243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8ACF2C72-8E05-43AC-9B60-205B0A57FB17}"/>
                    </a:ext>
                  </a:extLst>
                </p14:cNvPr>
                <p14:cNvContentPartPr/>
                <p14:nvPr/>
              </p14:nvContentPartPr>
              <p14:xfrm>
                <a:off x="5007819" y="1337948"/>
                <a:ext cx="180720" cy="17280"/>
              </p14:xfrm>
            </p:contentPart>
          </mc:Choice>
          <mc:Fallback xmlns="">
            <p:pic>
              <p:nvPicPr>
                <p:cNvPr id="102" name="Freihand 101">
                  <a:extLst>
                    <a:ext uri="{FF2B5EF4-FFF2-40B4-BE49-F238E27FC236}">
                      <a16:creationId xmlns:a16="http://schemas.microsoft.com/office/drawing/2014/main" id="{8ACF2C72-8E05-43AC-9B60-205B0A57FB17}"/>
                    </a:ext>
                  </a:extLst>
                </p:cNvPr>
                <p:cNvPicPr/>
                <p:nvPr/>
              </p:nvPicPr>
              <p:blipFill>
                <a:blip r:embed="rId160"/>
                <a:stretch>
                  <a:fillRect/>
                </a:stretch>
              </p:blipFill>
              <p:spPr>
                <a:xfrm>
                  <a:off x="5003499" y="1333628"/>
                  <a:ext cx="189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D0B57919-5858-4879-82EF-3AB79FA11752}"/>
                    </a:ext>
                  </a:extLst>
                </p14:cNvPr>
                <p14:cNvContentPartPr/>
                <p14:nvPr/>
              </p14:nvContentPartPr>
              <p14:xfrm>
                <a:off x="6171699" y="1286468"/>
                <a:ext cx="151920" cy="12240"/>
              </p14:xfrm>
            </p:contentPart>
          </mc:Choice>
          <mc:Fallback xmlns="">
            <p:pic>
              <p:nvPicPr>
                <p:cNvPr id="103" name="Freihand 102">
                  <a:extLst>
                    <a:ext uri="{FF2B5EF4-FFF2-40B4-BE49-F238E27FC236}">
                      <a16:creationId xmlns:a16="http://schemas.microsoft.com/office/drawing/2014/main" id="{D0B57919-5858-4879-82EF-3AB79FA11752}"/>
                    </a:ext>
                  </a:extLst>
                </p:cNvPr>
                <p:cNvPicPr/>
                <p:nvPr/>
              </p:nvPicPr>
              <p:blipFill>
                <a:blip r:embed="rId162"/>
                <a:stretch>
                  <a:fillRect/>
                </a:stretch>
              </p:blipFill>
              <p:spPr>
                <a:xfrm>
                  <a:off x="6167379" y="1282148"/>
                  <a:ext cx="160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DB738A8A-FBA1-4C4E-A128-A6775AFCF68F}"/>
                    </a:ext>
                  </a:extLst>
                </p14:cNvPr>
                <p14:cNvContentPartPr/>
                <p14:nvPr/>
              </p14:nvContentPartPr>
              <p14:xfrm>
                <a:off x="3867339" y="1628468"/>
                <a:ext cx="173520" cy="25200"/>
              </p14:xfrm>
            </p:contentPart>
          </mc:Choice>
          <mc:Fallback xmlns="">
            <p:pic>
              <p:nvPicPr>
                <p:cNvPr id="96" name="Freihand 95">
                  <a:extLst>
                    <a:ext uri="{FF2B5EF4-FFF2-40B4-BE49-F238E27FC236}">
                      <a16:creationId xmlns:a16="http://schemas.microsoft.com/office/drawing/2014/main" id="{DB738A8A-FBA1-4C4E-A128-A6775AFCF68F}"/>
                    </a:ext>
                  </a:extLst>
                </p:cNvPr>
                <p:cNvPicPr/>
                <p:nvPr/>
              </p:nvPicPr>
              <p:blipFill>
                <a:blip r:embed="rId164"/>
                <a:stretch>
                  <a:fillRect/>
                </a:stretch>
              </p:blipFill>
              <p:spPr>
                <a:xfrm>
                  <a:off x="3863019" y="1624148"/>
                  <a:ext cx="182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F77B07D8-F652-42E8-85A0-FE9150D93307}"/>
                    </a:ext>
                  </a:extLst>
                </p14:cNvPr>
                <p14:cNvContentPartPr/>
                <p14:nvPr/>
              </p14:nvContentPartPr>
              <p14:xfrm>
                <a:off x="3901179" y="1681028"/>
                <a:ext cx="154080" cy="9360"/>
              </p14:xfrm>
            </p:contentPart>
          </mc:Choice>
          <mc:Fallback xmlns="">
            <p:pic>
              <p:nvPicPr>
                <p:cNvPr id="97" name="Freihand 96">
                  <a:extLst>
                    <a:ext uri="{FF2B5EF4-FFF2-40B4-BE49-F238E27FC236}">
                      <a16:creationId xmlns:a16="http://schemas.microsoft.com/office/drawing/2014/main" id="{F77B07D8-F652-42E8-85A0-FE9150D93307}"/>
                    </a:ext>
                  </a:extLst>
                </p:cNvPr>
                <p:cNvPicPr/>
                <p:nvPr/>
              </p:nvPicPr>
              <p:blipFill>
                <a:blip r:embed="rId166"/>
                <a:stretch>
                  <a:fillRect/>
                </a:stretch>
              </p:blipFill>
              <p:spPr>
                <a:xfrm>
                  <a:off x="3896859" y="1676708"/>
                  <a:ext cx="162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B6CEDF62-6FE4-4C1F-880B-8D859291D9EA}"/>
                    </a:ext>
                  </a:extLst>
                </p14:cNvPr>
                <p14:cNvContentPartPr/>
                <p14:nvPr/>
              </p14:nvContentPartPr>
              <p14:xfrm>
                <a:off x="4153179" y="1587068"/>
                <a:ext cx="133920" cy="107280"/>
              </p14:xfrm>
            </p:contentPart>
          </mc:Choice>
          <mc:Fallback xmlns="">
            <p:pic>
              <p:nvPicPr>
                <p:cNvPr id="105" name="Freihand 104">
                  <a:extLst>
                    <a:ext uri="{FF2B5EF4-FFF2-40B4-BE49-F238E27FC236}">
                      <a16:creationId xmlns:a16="http://schemas.microsoft.com/office/drawing/2014/main" id="{B6CEDF62-6FE4-4C1F-880B-8D859291D9EA}"/>
                    </a:ext>
                  </a:extLst>
                </p:cNvPr>
                <p:cNvPicPr/>
                <p:nvPr/>
              </p:nvPicPr>
              <p:blipFill>
                <a:blip r:embed="rId168"/>
                <a:stretch>
                  <a:fillRect/>
                </a:stretch>
              </p:blipFill>
              <p:spPr>
                <a:xfrm>
                  <a:off x="4148859" y="1582748"/>
                  <a:ext cx="142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FC51951F-8C6D-44F2-A1C3-7B1D5B58D526}"/>
                    </a:ext>
                  </a:extLst>
                </p14:cNvPr>
                <p14:cNvContentPartPr/>
                <p14:nvPr/>
              </p14:nvContentPartPr>
              <p14:xfrm>
                <a:off x="4334259" y="1610468"/>
                <a:ext cx="88560" cy="71280"/>
              </p14:xfrm>
            </p:contentPart>
          </mc:Choice>
          <mc:Fallback xmlns="">
            <p:pic>
              <p:nvPicPr>
                <p:cNvPr id="106" name="Freihand 105">
                  <a:extLst>
                    <a:ext uri="{FF2B5EF4-FFF2-40B4-BE49-F238E27FC236}">
                      <a16:creationId xmlns:a16="http://schemas.microsoft.com/office/drawing/2014/main" id="{FC51951F-8C6D-44F2-A1C3-7B1D5B58D526}"/>
                    </a:ext>
                  </a:extLst>
                </p:cNvPr>
                <p:cNvPicPr/>
                <p:nvPr/>
              </p:nvPicPr>
              <p:blipFill>
                <a:blip r:embed="rId170"/>
                <a:stretch>
                  <a:fillRect/>
                </a:stretch>
              </p:blipFill>
              <p:spPr>
                <a:xfrm>
                  <a:off x="4329939" y="1606148"/>
                  <a:ext cx="97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07E32B17-4BCD-4DB8-A72E-7D1358DD0188}"/>
                    </a:ext>
                  </a:extLst>
                </p14:cNvPr>
                <p14:cNvContentPartPr/>
                <p14:nvPr/>
              </p14:nvContentPartPr>
              <p14:xfrm>
                <a:off x="4445499" y="1600028"/>
                <a:ext cx="101880" cy="74160"/>
              </p14:xfrm>
            </p:contentPart>
          </mc:Choice>
          <mc:Fallback xmlns="">
            <p:pic>
              <p:nvPicPr>
                <p:cNvPr id="107" name="Freihand 106">
                  <a:extLst>
                    <a:ext uri="{FF2B5EF4-FFF2-40B4-BE49-F238E27FC236}">
                      <a16:creationId xmlns:a16="http://schemas.microsoft.com/office/drawing/2014/main" id="{07E32B17-4BCD-4DB8-A72E-7D1358DD0188}"/>
                    </a:ext>
                  </a:extLst>
                </p:cNvPr>
                <p:cNvPicPr/>
                <p:nvPr/>
              </p:nvPicPr>
              <p:blipFill>
                <a:blip r:embed="rId172"/>
                <a:stretch>
                  <a:fillRect/>
                </a:stretch>
              </p:blipFill>
              <p:spPr>
                <a:xfrm>
                  <a:off x="4441179" y="1595708"/>
                  <a:ext cx="110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FF5D0062-7C38-4A14-8A20-C3DC485C6299}"/>
                    </a:ext>
                  </a:extLst>
                </p14:cNvPr>
                <p14:cNvContentPartPr/>
                <p14:nvPr/>
              </p14:nvContentPartPr>
              <p14:xfrm>
                <a:off x="4699299" y="1627388"/>
                <a:ext cx="18360" cy="76680"/>
              </p14:xfrm>
            </p:contentPart>
          </mc:Choice>
          <mc:Fallback xmlns="">
            <p:pic>
              <p:nvPicPr>
                <p:cNvPr id="109" name="Freihand 108">
                  <a:extLst>
                    <a:ext uri="{FF2B5EF4-FFF2-40B4-BE49-F238E27FC236}">
                      <a16:creationId xmlns:a16="http://schemas.microsoft.com/office/drawing/2014/main" id="{FF5D0062-7C38-4A14-8A20-C3DC485C6299}"/>
                    </a:ext>
                  </a:extLst>
                </p:cNvPr>
                <p:cNvPicPr/>
                <p:nvPr/>
              </p:nvPicPr>
              <p:blipFill>
                <a:blip r:embed="rId174"/>
                <a:stretch>
                  <a:fillRect/>
                </a:stretch>
              </p:blipFill>
              <p:spPr>
                <a:xfrm>
                  <a:off x="4694979" y="1623068"/>
                  <a:ext cx="27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59DB2296-6607-4824-9387-1A40099FEDD0}"/>
                    </a:ext>
                  </a:extLst>
                </p14:cNvPr>
                <p14:cNvContentPartPr/>
                <p14:nvPr/>
              </p14:nvContentPartPr>
              <p14:xfrm>
                <a:off x="4667979" y="1652228"/>
                <a:ext cx="109800" cy="8640"/>
              </p14:xfrm>
            </p:contentPart>
          </mc:Choice>
          <mc:Fallback xmlns="">
            <p:pic>
              <p:nvPicPr>
                <p:cNvPr id="110" name="Freihand 109">
                  <a:extLst>
                    <a:ext uri="{FF2B5EF4-FFF2-40B4-BE49-F238E27FC236}">
                      <a16:creationId xmlns:a16="http://schemas.microsoft.com/office/drawing/2014/main" id="{59DB2296-6607-4824-9387-1A40099FEDD0}"/>
                    </a:ext>
                  </a:extLst>
                </p:cNvPr>
                <p:cNvPicPr/>
                <p:nvPr/>
              </p:nvPicPr>
              <p:blipFill>
                <a:blip r:embed="rId176"/>
                <a:stretch>
                  <a:fillRect/>
                </a:stretch>
              </p:blipFill>
              <p:spPr>
                <a:xfrm>
                  <a:off x="4663659" y="1647908"/>
                  <a:ext cx="11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6E1EDCFD-F1B6-45A3-852C-CF43DCA901F5}"/>
                    </a:ext>
                  </a:extLst>
                </p14:cNvPr>
                <p14:cNvContentPartPr/>
                <p14:nvPr/>
              </p14:nvContentPartPr>
              <p14:xfrm>
                <a:off x="4837539" y="1584548"/>
                <a:ext cx="89640" cy="91080"/>
              </p14:xfrm>
            </p:contentPart>
          </mc:Choice>
          <mc:Fallback xmlns="">
            <p:pic>
              <p:nvPicPr>
                <p:cNvPr id="111" name="Freihand 110">
                  <a:extLst>
                    <a:ext uri="{FF2B5EF4-FFF2-40B4-BE49-F238E27FC236}">
                      <a16:creationId xmlns:a16="http://schemas.microsoft.com/office/drawing/2014/main" id="{6E1EDCFD-F1B6-45A3-852C-CF43DCA901F5}"/>
                    </a:ext>
                  </a:extLst>
                </p:cNvPr>
                <p:cNvPicPr/>
                <p:nvPr/>
              </p:nvPicPr>
              <p:blipFill>
                <a:blip r:embed="rId178"/>
                <a:stretch>
                  <a:fillRect/>
                </a:stretch>
              </p:blipFill>
              <p:spPr>
                <a:xfrm>
                  <a:off x="4833219" y="1580228"/>
                  <a:ext cx="98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3A231A08-43B6-4288-8017-32AB710CD821}"/>
                    </a:ext>
                  </a:extLst>
                </p14:cNvPr>
                <p14:cNvContentPartPr/>
                <p14:nvPr/>
              </p14:nvContentPartPr>
              <p14:xfrm>
                <a:off x="4956699" y="1665548"/>
                <a:ext cx="18360" cy="63000"/>
              </p14:xfrm>
            </p:contentPart>
          </mc:Choice>
          <mc:Fallback xmlns="">
            <p:pic>
              <p:nvPicPr>
                <p:cNvPr id="112" name="Freihand 111">
                  <a:extLst>
                    <a:ext uri="{FF2B5EF4-FFF2-40B4-BE49-F238E27FC236}">
                      <a16:creationId xmlns:a16="http://schemas.microsoft.com/office/drawing/2014/main" id="{3A231A08-43B6-4288-8017-32AB710CD821}"/>
                    </a:ext>
                  </a:extLst>
                </p:cNvPr>
                <p:cNvPicPr/>
                <p:nvPr/>
              </p:nvPicPr>
              <p:blipFill>
                <a:blip r:embed="rId180"/>
                <a:stretch>
                  <a:fillRect/>
                </a:stretch>
              </p:blipFill>
              <p:spPr>
                <a:xfrm>
                  <a:off x="4952379" y="1661228"/>
                  <a:ext cx="27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33235FC2-71AF-4C84-9E3B-B259E4E10555}"/>
                    </a:ext>
                  </a:extLst>
                </p14:cNvPr>
                <p14:cNvContentPartPr/>
                <p14:nvPr/>
              </p14:nvContentPartPr>
              <p14:xfrm>
                <a:off x="5006019" y="1578428"/>
                <a:ext cx="106560" cy="112680"/>
              </p14:xfrm>
            </p:contentPart>
          </mc:Choice>
          <mc:Fallback xmlns="">
            <p:pic>
              <p:nvPicPr>
                <p:cNvPr id="113" name="Freihand 112">
                  <a:extLst>
                    <a:ext uri="{FF2B5EF4-FFF2-40B4-BE49-F238E27FC236}">
                      <a16:creationId xmlns:a16="http://schemas.microsoft.com/office/drawing/2014/main" id="{33235FC2-71AF-4C84-9E3B-B259E4E10555}"/>
                    </a:ext>
                  </a:extLst>
                </p:cNvPr>
                <p:cNvPicPr/>
                <p:nvPr/>
              </p:nvPicPr>
              <p:blipFill>
                <a:blip r:embed="rId182"/>
                <a:stretch>
                  <a:fillRect/>
                </a:stretch>
              </p:blipFill>
              <p:spPr>
                <a:xfrm>
                  <a:off x="5001699" y="1574108"/>
                  <a:ext cx="115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46B0DD80-418F-405E-937A-A8F5674EF3C8}"/>
                    </a:ext>
                  </a:extLst>
                </p14:cNvPr>
                <p14:cNvContentPartPr/>
                <p14:nvPr/>
              </p14:nvContentPartPr>
              <p14:xfrm>
                <a:off x="5172699" y="1618388"/>
                <a:ext cx="81360" cy="9360"/>
              </p14:xfrm>
            </p:contentPart>
          </mc:Choice>
          <mc:Fallback xmlns="">
            <p:pic>
              <p:nvPicPr>
                <p:cNvPr id="114" name="Freihand 113">
                  <a:extLst>
                    <a:ext uri="{FF2B5EF4-FFF2-40B4-BE49-F238E27FC236}">
                      <a16:creationId xmlns:a16="http://schemas.microsoft.com/office/drawing/2014/main" id="{46B0DD80-418F-405E-937A-A8F5674EF3C8}"/>
                    </a:ext>
                  </a:extLst>
                </p:cNvPr>
                <p:cNvPicPr/>
                <p:nvPr/>
              </p:nvPicPr>
              <p:blipFill>
                <a:blip r:embed="rId184"/>
                <a:stretch>
                  <a:fillRect/>
                </a:stretch>
              </p:blipFill>
              <p:spPr>
                <a:xfrm>
                  <a:off x="5168379" y="1614068"/>
                  <a:ext cx="90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B8445C7C-F764-44FF-A4CC-D695324C14F7}"/>
                    </a:ext>
                  </a:extLst>
                </p14:cNvPr>
                <p14:cNvContentPartPr/>
                <p14:nvPr/>
              </p14:nvContentPartPr>
              <p14:xfrm>
                <a:off x="5297619" y="1601828"/>
                <a:ext cx="102240" cy="22680"/>
              </p14:xfrm>
            </p:contentPart>
          </mc:Choice>
          <mc:Fallback xmlns="">
            <p:pic>
              <p:nvPicPr>
                <p:cNvPr id="115" name="Freihand 114">
                  <a:extLst>
                    <a:ext uri="{FF2B5EF4-FFF2-40B4-BE49-F238E27FC236}">
                      <a16:creationId xmlns:a16="http://schemas.microsoft.com/office/drawing/2014/main" id="{B8445C7C-F764-44FF-A4CC-D695324C14F7}"/>
                    </a:ext>
                  </a:extLst>
                </p:cNvPr>
                <p:cNvPicPr/>
                <p:nvPr/>
              </p:nvPicPr>
              <p:blipFill>
                <a:blip r:embed="rId186"/>
                <a:stretch>
                  <a:fillRect/>
                </a:stretch>
              </p:blipFill>
              <p:spPr>
                <a:xfrm>
                  <a:off x="5293299" y="1597508"/>
                  <a:ext cx="110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ED2BDA28-DE60-4C29-A40A-3D3F07812BCA}"/>
                    </a:ext>
                  </a:extLst>
                </p14:cNvPr>
                <p14:cNvContentPartPr/>
                <p14:nvPr/>
              </p14:nvContentPartPr>
              <p14:xfrm>
                <a:off x="5358099" y="1598588"/>
                <a:ext cx="50760" cy="121680"/>
              </p14:xfrm>
            </p:contentPart>
          </mc:Choice>
          <mc:Fallback xmlns="">
            <p:pic>
              <p:nvPicPr>
                <p:cNvPr id="116" name="Freihand 115">
                  <a:extLst>
                    <a:ext uri="{FF2B5EF4-FFF2-40B4-BE49-F238E27FC236}">
                      <a16:creationId xmlns:a16="http://schemas.microsoft.com/office/drawing/2014/main" id="{ED2BDA28-DE60-4C29-A40A-3D3F07812BCA}"/>
                    </a:ext>
                  </a:extLst>
                </p:cNvPr>
                <p:cNvPicPr/>
                <p:nvPr/>
              </p:nvPicPr>
              <p:blipFill>
                <a:blip r:embed="rId188"/>
                <a:stretch>
                  <a:fillRect/>
                </a:stretch>
              </p:blipFill>
              <p:spPr>
                <a:xfrm>
                  <a:off x="5353779" y="1594268"/>
                  <a:ext cx="59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C9FCB25F-2FAC-4778-BBCA-34AF1B17948F}"/>
                    </a:ext>
                  </a:extLst>
                </p14:cNvPr>
                <p14:cNvContentPartPr/>
                <p14:nvPr/>
              </p14:nvContentPartPr>
              <p14:xfrm>
                <a:off x="5520819" y="1572668"/>
                <a:ext cx="127080" cy="29520"/>
              </p14:xfrm>
            </p:contentPart>
          </mc:Choice>
          <mc:Fallback xmlns="">
            <p:pic>
              <p:nvPicPr>
                <p:cNvPr id="117" name="Freihand 116">
                  <a:extLst>
                    <a:ext uri="{FF2B5EF4-FFF2-40B4-BE49-F238E27FC236}">
                      <a16:creationId xmlns:a16="http://schemas.microsoft.com/office/drawing/2014/main" id="{C9FCB25F-2FAC-4778-BBCA-34AF1B17948F}"/>
                    </a:ext>
                  </a:extLst>
                </p:cNvPr>
                <p:cNvPicPr/>
                <p:nvPr/>
              </p:nvPicPr>
              <p:blipFill>
                <a:blip r:embed="rId190"/>
                <a:stretch>
                  <a:fillRect/>
                </a:stretch>
              </p:blipFill>
              <p:spPr>
                <a:xfrm>
                  <a:off x="5516499" y="1568348"/>
                  <a:ext cx="135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BC9C1B0E-0132-48B9-A2EC-85AB4D3159F9}"/>
                    </a:ext>
                  </a:extLst>
                </p14:cNvPr>
                <p14:cNvContentPartPr/>
                <p14:nvPr/>
              </p14:nvContentPartPr>
              <p14:xfrm>
                <a:off x="5671659" y="1528028"/>
                <a:ext cx="88920" cy="111240"/>
              </p14:xfrm>
            </p:contentPart>
          </mc:Choice>
          <mc:Fallback xmlns="">
            <p:pic>
              <p:nvPicPr>
                <p:cNvPr id="118" name="Freihand 117">
                  <a:extLst>
                    <a:ext uri="{FF2B5EF4-FFF2-40B4-BE49-F238E27FC236}">
                      <a16:creationId xmlns:a16="http://schemas.microsoft.com/office/drawing/2014/main" id="{BC9C1B0E-0132-48B9-A2EC-85AB4D3159F9}"/>
                    </a:ext>
                  </a:extLst>
                </p:cNvPr>
                <p:cNvPicPr/>
                <p:nvPr/>
              </p:nvPicPr>
              <p:blipFill>
                <a:blip r:embed="rId192"/>
                <a:stretch>
                  <a:fillRect/>
                </a:stretch>
              </p:blipFill>
              <p:spPr>
                <a:xfrm>
                  <a:off x="5667339" y="1523708"/>
                  <a:ext cx="97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301795A4-5835-44D3-AAA2-E6090CD0243E}"/>
                    </a:ext>
                  </a:extLst>
                </p14:cNvPr>
                <p14:cNvContentPartPr/>
                <p14:nvPr/>
              </p14:nvContentPartPr>
              <p14:xfrm>
                <a:off x="5791539" y="1523708"/>
                <a:ext cx="93240" cy="88200"/>
              </p14:xfrm>
            </p:contentPart>
          </mc:Choice>
          <mc:Fallback xmlns="">
            <p:pic>
              <p:nvPicPr>
                <p:cNvPr id="119" name="Freihand 118">
                  <a:extLst>
                    <a:ext uri="{FF2B5EF4-FFF2-40B4-BE49-F238E27FC236}">
                      <a16:creationId xmlns:a16="http://schemas.microsoft.com/office/drawing/2014/main" id="{301795A4-5835-44D3-AAA2-E6090CD0243E}"/>
                    </a:ext>
                  </a:extLst>
                </p:cNvPr>
                <p:cNvPicPr/>
                <p:nvPr/>
              </p:nvPicPr>
              <p:blipFill>
                <a:blip r:embed="rId194"/>
                <a:stretch>
                  <a:fillRect/>
                </a:stretch>
              </p:blipFill>
              <p:spPr>
                <a:xfrm>
                  <a:off x="5787219" y="1519388"/>
                  <a:ext cx="101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E50ACE13-4BFC-40B7-89E5-9670297C5207}"/>
                    </a:ext>
                  </a:extLst>
                </p14:cNvPr>
                <p14:cNvContentPartPr/>
                <p14:nvPr/>
              </p14:nvContentPartPr>
              <p14:xfrm>
                <a:off x="5902419" y="1533068"/>
                <a:ext cx="88920" cy="72000"/>
              </p14:xfrm>
            </p:contentPart>
          </mc:Choice>
          <mc:Fallback xmlns="">
            <p:pic>
              <p:nvPicPr>
                <p:cNvPr id="120" name="Freihand 119">
                  <a:extLst>
                    <a:ext uri="{FF2B5EF4-FFF2-40B4-BE49-F238E27FC236}">
                      <a16:creationId xmlns:a16="http://schemas.microsoft.com/office/drawing/2014/main" id="{E50ACE13-4BFC-40B7-89E5-9670297C5207}"/>
                    </a:ext>
                  </a:extLst>
                </p:cNvPr>
                <p:cNvPicPr/>
                <p:nvPr/>
              </p:nvPicPr>
              <p:blipFill>
                <a:blip r:embed="rId196"/>
                <a:stretch>
                  <a:fillRect/>
                </a:stretch>
              </p:blipFill>
              <p:spPr>
                <a:xfrm>
                  <a:off x="5898099" y="1528748"/>
                  <a:ext cx="97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18E507E7-7681-423B-B096-85D574125538}"/>
                    </a:ext>
                  </a:extLst>
                </p14:cNvPr>
                <p14:cNvContentPartPr/>
                <p14:nvPr/>
              </p14:nvContentPartPr>
              <p14:xfrm>
                <a:off x="6044979" y="1550708"/>
                <a:ext cx="112680" cy="66960"/>
              </p14:xfrm>
            </p:contentPart>
          </mc:Choice>
          <mc:Fallback xmlns="">
            <p:pic>
              <p:nvPicPr>
                <p:cNvPr id="121" name="Freihand 120">
                  <a:extLst>
                    <a:ext uri="{FF2B5EF4-FFF2-40B4-BE49-F238E27FC236}">
                      <a16:creationId xmlns:a16="http://schemas.microsoft.com/office/drawing/2014/main" id="{18E507E7-7681-423B-B096-85D574125538}"/>
                    </a:ext>
                  </a:extLst>
                </p:cNvPr>
                <p:cNvPicPr/>
                <p:nvPr/>
              </p:nvPicPr>
              <p:blipFill>
                <a:blip r:embed="rId198"/>
                <a:stretch>
                  <a:fillRect/>
                </a:stretch>
              </p:blipFill>
              <p:spPr>
                <a:xfrm>
                  <a:off x="6040659" y="1546388"/>
                  <a:ext cx="121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53E51B19-2861-46DE-9ED8-43181DF902CF}"/>
                    </a:ext>
                  </a:extLst>
                </p14:cNvPr>
                <p14:cNvContentPartPr/>
                <p14:nvPr/>
              </p14:nvContentPartPr>
              <p14:xfrm>
                <a:off x="6070539" y="1441628"/>
                <a:ext cx="36720" cy="30960"/>
              </p14:xfrm>
            </p:contentPart>
          </mc:Choice>
          <mc:Fallback xmlns="">
            <p:pic>
              <p:nvPicPr>
                <p:cNvPr id="122" name="Freihand 121">
                  <a:extLst>
                    <a:ext uri="{FF2B5EF4-FFF2-40B4-BE49-F238E27FC236}">
                      <a16:creationId xmlns:a16="http://schemas.microsoft.com/office/drawing/2014/main" id="{53E51B19-2861-46DE-9ED8-43181DF902CF}"/>
                    </a:ext>
                  </a:extLst>
                </p:cNvPr>
                <p:cNvPicPr/>
                <p:nvPr/>
              </p:nvPicPr>
              <p:blipFill>
                <a:blip r:embed="rId200"/>
                <a:stretch>
                  <a:fillRect/>
                </a:stretch>
              </p:blipFill>
              <p:spPr>
                <a:xfrm>
                  <a:off x="6066219" y="1437308"/>
                  <a:ext cx="45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643EB7E0-CF7E-4E3E-A2D7-DD0A11B8FC7F}"/>
                    </a:ext>
                  </a:extLst>
                </p14:cNvPr>
                <p14:cNvContentPartPr/>
                <p14:nvPr/>
              </p14:nvContentPartPr>
              <p14:xfrm>
                <a:off x="4444779" y="1368188"/>
                <a:ext cx="1752120" cy="226800"/>
              </p14:xfrm>
            </p:contentPart>
          </mc:Choice>
          <mc:Fallback xmlns="">
            <p:pic>
              <p:nvPicPr>
                <p:cNvPr id="124" name="Freihand 123">
                  <a:extLst>
                    <a:ext uri="{FF2B5EF4-FFF2-40B4-BE49-F238E27FC236}">
                      <a16:creationId xmlns:a16="http://schemas.microsoft.com/office/drawing/2014/main" id="{643EB7E0-CF7E-4E3E-A2D7-DD0A11B8FC7F}"/>
                    </a:ext>
                  </a:extLst>
                </p:cNvPr>
                <p:cNvPicPr/>
                <p:nvPr/>
              </p:nvPicPr>
              <p:blipFill>
                <a:blip r:embed="rId202"/>
                <a:stretch>
                  <a:fillRect/>
                </a:stretch>
              </p:blipFill>
              <p:spPr>
                <a:xfrm>
                  <a:off x="4440459" y="1363868"/>
                  <a:ext cx="1760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AD01A67F-4E11-4C37-BE22-ACD7380B93B8}"/>
                    </a:ext>
                  </a:extLst>
                </p14:cNvPr>
                <p14:cNvContentPartPr/>
                <p14:nvPr/>
              </p14:nvContentPartPr>
              <p14:xfrm>
                <a:off x="4464219" y="1381148"/>
                <a:ext cx="574920" cy="190800"/>
              </p14:xfrm>
            </p:contentPart>
          </mc:Choice>
          <mc:Fallback xmlns="">
            <p:pic>
              <p:nvPicPr>
                <p:cNvPr id="125" name="Freihand 124">
                  <a:extLst>
                    <a:ext uri="{FF2B5EF4-FFF2-40B4-BE49-F238E27FC236}">
                      <a16:creationId xmlns:a16="http://schemas.microsoft.com/office/drawing/2014/main" id="{AD01A67F-4E11-4C37-BE22-ACD7380B93B8}"/>
                    </a:ext>
                  </a:extLst>
                </p:cNvPr>
                <p:cNvPicPr/>
                <p:nvPr/>
              </p:nvPicPr>
              <p:blipFill>
                <a:blip r:embed="rId204"/>
                <a:stretch>
                  <a:fillRect/>
                </a:stretch>
              </p:blipFill>
              <p:spPr>
                <a:xfrm>
                  <a:off x="4459899" y="1376828"/>
                  <a:ext cx="583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E03CB107-AAA3-4382-9815-9C7AA3C62A4D}"/>
                    </a:ext>
                  </a:extLst>
                </p14:cNvPr>
                <p14:cNvContentPartPr/>
                <p14:nvPr/>
              </p14:nvContentPartPr>
              <p14:xfrm>
                <a:off x="4184499" y="1403468"/>
                <a:ext cx="237240" cy="191520"/>
              </p14:xfrm>
            </p:contentPart>
          </mc:Choice>
          <mc:Fallback xmlns="">
            <p:pic>
              <p:nvPicPr>
                <p:cNvPr id="126" name="Freihand 125">
                  <a:extLst>
                    <a:ext uri="{FF2B5EF4-FFF2-40B4-BE49-F238E27FC236}">
                      <a16:creationId xmlns:a16="http://schemas.microsoft.com/office/drawing/2014/main" id="{E03CB107-AAA3-4382-9815-9C7AA3C62A4D}"/>
                    </a:ext>
                  </a:extLst>
                </p:cNvPr>
                <p:cNvPicPr/>
                <p:nvPr/>
              </p:nvPicPr>
              <p:blipFill>
                <a:blip r:embed="rId206"/>
                <a:stretch>
                  <a:fillRect/>
                </a:stretch>
              </p:blipFill>
              <p:spPr>
                <a:xfrm>
                  <a:off x="4180179" y="1399148"/>
                  <a:ext cx="245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38F4D524-87B6-413E-88ED-640078DB1504}"/>
                    </a:ext>
                  </a:extLst>
                </p14:cNvPr>
                <p14:cNvContentPartPr/>
                <p14:nvPr/>
              </p14:nvContentPartPr>
              <p14:xfrm>
                <a:off x="4628019" y="1358108"/>
                <a:ext cx="339480" cy="172080"/>
              </p14:xfrm>
            </p:contentPart>
          </mc:Choice>
          <mc:Fallback xmlns="">
            <p:pic>
              <p:nvPicPr>
                <p:cNvPr id="128" name="Freihand 127">
                  <a:extLst>
                    <a:ext uri="{FF2B5EF4-FFF2-40B4-BE49-F238E27FC236}">
                      <a16:creationId xmlns:a16="http://schemas.microsoft.com/office/drawing/2014/main" id="{38F4D524-87B6-413E-88ED-640078DB1504}"/>
                    </a:ext>
                  </a:extLst>
                </p:cNvPr>
                <p:cNvPicPr/>
                <p:nvPr/>
              </p:nvPicPr>
              <p:blipFill>
                <a:blip r:embed="rId208"/>
                <a:stretch>
                  <a:fillRect/>
                </a:stretch>
              </p:blipFill>
              <p:spPr>
                <a:xfrm>
                  <a:off x="4623699" y="1353788"/>
                  <a:ext cx="348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0" name="Freihand 129">
                  <a:extLst>
                    <a:ext uri="{FF2B5EF4-FFF2-40B4-BE49-F238E27FC236}">
                      <a16:creationId xmlns:a16="http://schemas.microsoft.com/office/drawing/2014/main" id="{1ED4B3C1-6E3D-4789-A2C2-DA0FB12DEE06}"/>
                    </a:ext>
                  </a:extLst>
                </p14:cNvPr>
                <p14:cNvContentPartPr/>
                <p14:nvPr/>
              </p14:nvContentPartPr>
              <p14:xfrm>
                <a:off x="5166939" y="1614068"/>
                <a:ext cx="75600" cy="47160"/>
              </p14:xfrm>
            </p:contentPart>
          </mc:Choice>
          <mc:Fallback xmlns="">
            <p:pic>
              <p:nvPicPr>
                <p:cNvPr id="130" name="Freihand 129">
                  <a:extLst>
                    <a:ext uri="{FF2B5EF4-FFF2-40B4-BE49-F238E27FC236}">
                      <a16:creationId xmlns:a16="http://schemas.microsoft.com/office/drawing/2014/main" id="{1ED4B3C1-6E3D-4789-A2C2-DA0FB12DEE06}"/>
                    </a:ext>
                  </a:extLst>
                </p:cNvPr>
                <p:cNvPicPr/>
                <p:nvPr/>
              </p:nvPicPr>
              <p:blipFill>
                <a:blip r:embed="rId210"/>
                <a:stretch>
                  <a:fillRect/>
                </a:stretch>
              </p:blipFill>
              <p:spPr>
                <a:xfrm>
                  <a:off x="5162619" y="1609748"/>
                  <a:ext cx="84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2" name="Freihand 131">
                  <a:extLst>
                    <a:ext uri="{FF2B5EF4-FFF2-40B4-BE49-F238E27FC236}">
                      <a16:creationId xmlns:a16="http://schemas.microsoft.com/office/drawing/2014/main" id="{4784C4F0-A7C3-4124-A799-890D4E57438C}"/>
                    </a:ext>
                  </a:extLst>
                </p14:cNvPr>
                <p14:cNvContentPartPr/>
                <p14:nvPr/>
              </p14:nvContentPartPr>
              <p14:xfrm>
                <a:off x="5640339" y="1341188"/>
                <a:ext cx="120240" cy="150120"/>
              </p14:xfrm>
            </p:contentPart>
          </mc:Choice>
          <mc:Fallback xmlns="">
            <p:pic>
              <p:nvPicPr>
                <p:cNvPr id="132" name="Freihand 131">
                  <a:extLst>
                    <a:ext uri="{FF2B5EF4-FFF2-40B4-BE49-F238E27FC236}">
                      <a16:creationId xmlns:a16="http://schemas.microsoft.com/office/drawing/2014/main" id="{4784C4F0-A7C3-4124-A799-890D4E57438C}"/>
                    </a:ext>
                  </a:extLst>
                </p:cNvPr>
                <p:cNvPicPr/>
                <p:nvPr/>
              </p:nvPicPr>
              <p:blipFill>
                <a:blip r:embed="rId212"/>
                <a:stretch>
                  <a:fillRect/>
                </a:stretch>
              </p:blipFill>
              <p:spPr>
                <a:xfrm>
                  <a:off x="5636019" y="1336868"/>
                  <a:ext cx="128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3" name="Freihand 132">
                  <a:extLst>
                    <a:ext uri="{FF2B5EF4-FFF2-40B4-BE49-F238E27FC236}">
                      <a16:creationId xmlns:a16="http://schemas.microsoft.com/office/drawing/2014/main" id="{7127F0FD-8766-431A-AD55-131FE1C29DD8}"/>
                    </a:ext>
                  </a:extLst>
                </p14:cNvPr>
                <p14:cNvContentPartPr/>
                <p14:nvPr/>
              </p14:nvContentPartPr>
              <p14:xfrm>
                <a:off x="5639619" y="1424348"/>
                <a:ext cx="171720" cy="73080"/>
              </p14:xfrm>
            </p:contentPart>
          </mc:Choice>
          <mc:Fallback xmlns="">
            <p:pic>
              <p:nvPicPr>
                <p:cNvPr id="133" name="Freihand 132">
                  <a:extLst>
                    <a:ext uri="{FF2B5EF4-FFF2-40B4-BE49-F238E27FC236}">
                      <a16:creationId xmlns:a16="http://schemas.microsoft.com/office/drawing/2014/main" id="{7127F0FD-8766-431A-AD55-131FE1C29DD8}"/>
                    </a:ext>
                  </a:extLst>
                </p:cNvPr>
                <p:cNvPicPr/>
                <p:nvPr/>
              </p:nvPicPr>
              <p:blipFill>
                <a:blip r:embed="rId214"/>
                <a:stretch>
                  <a:fillRect/>
                </a:stretch>
              </p:blipFill>
              <p:spPr>
                <a:xfrm>
                  <a:off x="5635299" y="1420028"/>
                  <a:ext cx="180360" cy="81720"/>
                </a:xfrm>
                <a:prstGeom prst="rect">
                  <a:avLst/>
                </a:prstGeom>
              </p:spPr>
            </p:pic>
          </mc:Fallback>
        </mc:AlternateContent>
      </p:grpSp>
      <p:grpSp>
        <p:nvGrpSpPr>
          <p:cNvPr id="149" name="Gruppieren 148">
            <a:extLst>
              <a:ext uri="{FF2B5EF4-FFF2-40B4-BE49-F238E27FC236}">
                <a16:creationId xmlns:a16="http://schemas.microsoft.com/office/drawing/2014/main" id="{33714369-2D90-46E2-9160-F8942FE85AAB}"/>
              </a:ext>
            </a:extLst>
          </p:cNvPr>
          <p:cNvGrpSpPr/>
          <p:nvPr/>
        </p:nvGrpSpPr>
        <p:grpSpPr>
          <a:xfrm>
            <a:off x="9679899" y="2492468"/>
            <a:ext cx="1931040" cy="1671480"/>
            <a:chOff x="9679899" y="2492468"/>
            <a:chExt cx="1931040" cy="1671480"/>
          </a:xfrm>
        </p:grpSpPr>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F9AA5B1B-11BB-4C38-B341-2DFBB44109DB}"/>
                    </a:ext>
                  </a:extLst>
                </p14:cNvPr>
                <p14:cNvContentPartPr/>
                <p14:nvPr/>
              </p14:nvContentPartPr>
              <p14:xfrm>
                <a:off x="9876819" y="2781548"/>
                <a:ext cx="1591920" cy="1046520"/>
              </p14:xfrm>
            </p:contentPart>
          </mc:Choice>
          <mc:Fallback xmlns="">
            <p:pic>
              <p:nvPicPr>
                <p:cNvPr id="135" name="Freihand 134">
                  <a:extLst>
                    <a:ext uri="{FF2B5EF4-FFF2-40B4-BE49-F238E27FC236}">
                      <a16:creationId xmlns:a16="http://schemas.microsoft.com/office/drawing/2014/main" id="{F9AA5B1B-11BB-4C38-B341-2DFBB44109DB}"/>
                    </a:ext>
                  </a:extLst>
                </p:cNvPr>
                <p:cNvPicPr/>
                <p:nvPr/>
              </p:nvPicPr>
              <p:blipFill>
                <a:blip r:embed="rId216"/>
                <a:stretch>
                  <a:fillRect/>
                </a:stretch>
              </p:blipFill>
              <p:spPr>
                <a:xfrm>
                  <a:off x="9872499" y="2777228"/>
                  <a:ext cx="1600560" cy="1055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Freihand 135">
                  <a:extLst>
                    <a:ext uri="{FF2B5EF4-FFF2-40B4-BE49-F238E27FC236}">
                      <a16:creationId xmlns:a16="http://schemas.microsoft.com/office/drawing/2014/main" id="{1532F53A-980A-455D-82C7-803A521950BE}"/>
                    </a:ext>
                  </a:extLst>
                </p14:cNvPr>
                <p14:cNvContentPartPr/>
                <p14:nvPr/>
              </p14:nvContentPartPr>
              <p14:xfrm>
                <a:off x="11450019" y="3703868"/>
                <a:ext cx="160920" cy="203400"/>
              </p14:xfrm>
            </p:contentPart>
          </mc:Choice>
          <mc:Fallback xmlns="">
            <p:pic>
              <p:nvPicPr>
                <p:cNvPr id="136" name="Freihand 135">
                  <a:extLst>
                    <a:ext uri="{FF2B5EF4-FFF2-40B4-BE49-F238E27FC236}">
                      <a16:creationId xmlns:a16="http://schemas.microsoft.com/office/drawing/2014/main" id="{1532F53A-980A-455D-82C7-803A521950BE}"/>
                    </a:ext>
                  </a:extLst>
                </p:cNvPr>
                <p:cNvPicPr/>
                <p:nvPr/>
              </p:nvPicPr>
              <p:blipFill>
                <a:blip r:embed="rId218"/>
                <a:stretch>
                  <a:fillRect/>
                </a:stretch>
              </p:blipFill>
              <p:spPr>
                <a:xfrm>
                  <a:off x="11445699" y="3699548"/>
                  <a:ext cx="169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AD54047E-3823-44A3-9D89-3CC3AC4CB36D}"/>
                    </a:ext>
                  </a:extLst>
                </p14:cNvPr>
                <p14:cNvContentPartPr/>
                <p14:nvPr/>
              </p14:nvContentPartPr>
              <p14:xfrm>
                <a:off x="9876819" y="2561948"/>
                <a:ext cx="237240" cy="207000"/>
              </p14:xfrm>
            </p:contentPart>
          </mc:Choice>
          <mc:Fallback xmlns="">
            <p:pic>
              <p:nvPicPr>
                <p:cNvPr id="138" name="Freihand 137">
                  <a:extLst>
                    <a:ext uri="{FF2B5EF4-FFF2-40B4-BE49-F238E27FC236}">
                      <a16:creationId xmlns:a16="http://schemas.microsoft.com/office/drawing/2014/main" id="{AD54047E-3823-44A3-9D89-3CC3AC4CB36D}"/>
                    </a:ext>
                  </a:extLst>
                </p:cNvPr>
                <p:cNvPicPr/>
                <p:nvPr/>
              </p:nvPicPr>
              <p:blipFill>
                <a:blip r:embed="rId220"/>
                <a:stretch>
                  <a:fillRect/>
                </a:stretch>
              </p:blipFill>
              <p:spPr>
                <a:xfrm>
                  <a:off x="9872499" y="2557628"/>
                  <a:ext cx="245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0" name="Freihand 139">
                  <a:extLst>
                    <a:ext uri="{FF2B5EF4-FFF2-40B4-BE49-F238E27FC236}">
                      <a16:creationId xmlns:a16="http://schemas.microsoft.com/office/drawing/2014/main" id="{43474EE1-9E0E-4AAD-9923-25D5C7D20F94}"/>
                    </a:ext>
                  </a:extLst>
                </p14:cNvPr>
                <p14:cNvContentPartPr/>
                <p14:nvPr/>
              </p14:nvContentPartPr>
              <p14:xfrm>
                <a:off x="9679899" y="2602988"/>
                <a:ext cx="89640" cy="101520"/>
              </p14:xfrm>
            </p:contentPart>
          </mc:Choice>
          <mc:Fallback xmlns="">
            <p:pic>
              <p:nvPicPr>
                <p:cNvPr id="140" name="Freihand 139">
                  <a:extLst>
                    <a:ext uri="{FF2B5EF4-FFF2-40B4-BE49-F238E27FC236}">
                      <a16:creationId xmlns:a16="http://schemas.microsoft.com/office/drawing/2014/main" id="{43474EE1-9E0E-4AAD-9923-25D5C7D20F94}"/>
                    </a:ext>
                  </a:extLst>
                </p:cNvPr>
                <p:cNvPicPr/>
                <p:nvPr/>
              </p:nvPicPr>
              <p:blipFill>
                <a:blip r:embed="rId222"/>
                <a:stretch>
                  <a:fillRect/>
                </a:stretch>
              </p:blipFill>
              <p:spPr>
                <a:xfrm>
                  <a:off x="9675579" y="2598668"/>
                  <a:ext cx="98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1" name="Freihand 140">
                  <a:extLst>
                    <a:ext uri="{FF2B5EF4-FFF2-40B4-BE49-F238E27FC236}">
                      <a16:creationId xmlns:a16="http://schemas.microsoft.com/office/drawing/2014/main" id="{5FD543A6-03CA-401A-9841-0AF1B5F99D67}"/>
                    </a:ext>
                  </a:extLst>
                </p14:cNvPr>
                <p14:cNvContentPartPr/>
                <p14:nvPr/>
              </p14:nvContentPartPr>
              <p14:xfrm>
                <a:off x="9712299" y="2492468"/>
                <a:ext cx="8640" cy="14040"/>
              </p14:xfrm>
            </p:contentPart>
          </mc:Choice>
          <mc:Fallback xmlns="">
            <p:pic>
              <p:nvPicPr>
                <p:cNvPr id="141" name="Freihand 140">
                  <a:extLst>
                    <a:ext uri="{FF2B5EF4-FFF2-40B4-BE49-F238E27FC236}">
                      <a16:creationId xmlns:a16="http://schemas.microsoft.com/office/drawing/2014/main" id="{5FD543A6-03CA-401A-9841-0AF1B5F99D67}"/>
                    </a:ext>
                  </a:extLst>
                </p:cNvPr>
                <p:cNvPicPr/>
                <p:nvPr/>
              </p:nvPicPr>
              <p:blipFill>
                <a:blip r:embed="rId224"/>
                <a:stretch>
                  <a:fillRect/>
                </a:stretch>
              </p:blipFill>
              <p:spPr>
                <a:xfrm>
                  <a:off x="9707979" y="2488148"/>
                  <a:ext cx="17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2" name="Freihand 141">
                  <a:extLst>
                    <a:ext uri="{FF2B5EF4-FFF2-40B4-BE49-F238E27FC236}">
                      <a16:creationId xmlns:a16="http://schemas.microsoft.com/office/drawing/2014/main" id="{A0EEA289-C4C1-4800-9BA3-9398536E87D9}"/>
                    </a:ext>
                  </a:extLst>
                </p14:cNvPr>
                <p14:cNvContentPartPr/>
                <p14:nvPr/>
              </p14:nvContentPartPr>
              <p14:xfrm>
                <a:off x="11402139" y="3988268"/>
                <a:ext cx="120240" cy="46800"/>
              </p14:xfrm>
            </p:contentPart>
          </mc:Choice>
          <mc:Fallback xmlns="">
            <p:pic>
              <p:nvPicPr>
                <p:cNvPr id="142" name="Freihand 141">
                  <a:extLst>
                    <a:ext uri="{FF2B5EF4-FFF2-40B4-BE49-F238E27FC236}">
                      <a16:creationId xmlns:a16="http://schemas.microsoft.com/office/drawing/2014/main" id="{A0EEA289-C4C1-4800-9BA3-9398536E87D9}"/>
                    </a:ext>
                  </a:extLst>
                </p:cNvPr>
                <p:cNvPicPr/>
                <p:nvPr/>
              </p:nvPicPr>
              <p:blipFill>
                <a:blip r:embed="rId226"/>
                <a:stretch>
                  <a:fillRect/>
                </a:stretch>
              </p:blipFill>
              <p:spPr>
                <a:xfrm>
                  <a:off x="11397819" y="3983948"/>
                  <a:ext cx="128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3" name="Freihand 142">
                  <a:extLst>
                    <a:ext uri="{FF2B5EF4-FFF2-40B4-BE49-F238E27FC236}">
                      <a16:creationId xmlns:a16="http://schemas.microsoft.com/office/drawing/2014/main" id="{25416AEA-2E08-4412-8AB4-C16DBD386946}"/>
                    </a:ext>
                  </a:extLst>
                </p14:cNvPr>
                <p14:cNvContentPartPr/>
                <p14:nvPr/>
              </p14:nvContentPartPr>
              <p14:xfrm>
                <a:off x="11464779" y="3984308"/>
                <a:ext cx="105480" cy="179640"/>
              </p14:xfrm>
            </p:contentPart>
          </mc:Choice>
          <mc:Fallback xmlns="">
            <p:pic>
              <p:nvPicPr>
                <p:cNvPr id="143" name="Freihand 142">
                  <a:extLst>
                    <a:ext uri="{FF2B5EF4-FFF2-40B4-BE49-F238E27FC236}">
                      <a16:creationId xmlns:a16="http://schemas.microsoft.com/office/drawing/2014/main" id="{25416AEA-2E08-4412-8AB4-C16DBD386946}"/>
                    </a:ext>
                  </a:extLst>
                </p:cNvPr>
                <p:cNvPicPr/>
                <p:nvPr/>
              </p:nvPicPr>
              <p:blipFill>
                <a:blip r:embed="rId228"/>
                <a:stretch>
                  <a:fillRect/>
                </a:stretch>
              </p:blipFill>
              <p:spPr>
                <a:xfrm>
                  <a:off x="11460459" y="3979988"/>
                  <a:ext cx="114120" cy="188280"/>
                </a:xfrm>
                <a:prstGeom prst="rect">
                  <a:avLst/>
                </a:prstGeom>
              </p:spPr>
            </p:pic>
          </mc:Fallback>
        </mc:AlternateContent>
      </p:grpSp>
      <p:grpSp>
        <p:nvGrpSpPr>
          <p:cNvPr id="163" name="Gruppieren 162">
            <a:extLst>
              <a:ext uri="{FF2B5EF4-FFF2-40B4-BE49-F238E27FC236}">
                <a16:creationId xmlns:a16="http://schemas.microsoft.com/office/drawing/2014/main" id="{398E6E02-861F-4AB9-8731-CF413E79879C}"/>
              </a:ext>
            </a:extLst>
          </p:cNvPr>
          <p:cNvGrpSpPr/>
          <p:nvPr/>
        </p:nvGrpSpPr>
        <p:grpSpPr>
          <a:xfrm>
            <a:off x="6413259" y="1441628"/>
            <a:ext cx="507960" cy="226080"/>
            <a:chOff x="6413259" y="1441628"/>
            <a:chExt cx="507960" cy="226080"/>
          </a:xfrm>
        </p:grpSpPr>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2C5B321C-CF6F-487B-85C1-55F30074D19D}"/>
                    </a:ext>
                  </a:extLst>
                </p14:cNvPr>
                <p14:cNvContentPartPr/>
                <p14:nvPr/>
              </p14:nvContentPartPr>
              <p14:xfrm>
                <a:off x="6413259" y="1441628"/>
                <a:ext cx="8280" cy="225720"/>
              </p14:xfrm>
            </p:contentPart>
          </mc:Choice>
          <mc:Fallback xmlns="">
            <p:pic>
              <p:nvPicPr>
                <p:cNvPr id="150" name="Freihand 149">
                  <a:extLst>
                    <a:ext uri="{FF2B5EF4-FFF2-40B4-BE49-F238E27FC236}">
                      <a16:creationId xmlns:a16="http://schemas.microsoft.com/office/drawing/2014/main" id="{2C5B321C-CF6F-487B-85C1-55F30074D19D}"/>
                    </a:ext>
                  </a:extLst>
                </p:cNvPr>
                <p:cNvPicPr/>
                <p:nvPr/>
              </p:nvPicPr>
              <p:blipFill>
                <a:blip r:embed="rId230"/>
                <a:stretch>
                  <a:fillRect/>
                </a:stretch>
              </p:blipFill>
              <p:spPr>
                <a:xfrm>
                  <a:off x="6408939" y="1437308"/>
                  <a:ext cx="16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3" name="Freihand 152">
                  <a:extLst>
                    <a:ext uri="{FF2B5EF4-FFF2-40B4-BE49-F238E27FC236}">
                      <a16:creationId xmlns:a16="http://schemas.microsoft.com/office/drawing/2014/main" id="{2E1159C0-5F81-4EF2-875E-14521F8D2148}"/>
                    </a:ext>
                  </a:extLst>
                </p14:cNvPr>
                <p14:cNvContentPartPr/>
                <p14:nvPr/>
              </p14:nvContentPartPr>
              <p14:xfrm>
                <a:off x="6660219" y="1504268"/>
                <a:ext cx="83520" cy="67320"/>
              </p14:xfrm>
            </p:contentPart>
          </mc:Choice>
          <mc:Fallback xmlns="">
            <p:pic>
              <p:nvPicPr>
                <p:cNvPr id="153" name="Freihand 152">
                  <a:extLst>
                    <a:ext uri="{FF2B5EF4-FFF2-40B4-BE49-F238E27FC236}">
                      <a16:creationId xmlns:a16="http://schemas.microsoft.com/office/drawing/2014/main" id="{2E1159C0-5F81-4EF2-875E-14521F8D2148}"/>
                    </a:ext>
                  </a:extLst>
                </p:cNvPr>
                <p:cNvPicPr/>
                <p:nvPr/>
              </p:nvPicPr>
              <p:blipFill>
                <a:blip r:embed="rId232"/>
                <a:stretch>
                  <a:fillRect/>
                </a:stretch>
              </p:blipFill>
              <p:spPr>
                <a:xfrm>
                  <a:off x="6655899" y="1499948"/>
                  <a:ext cx="92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4" name="Freihand 153">
                  <a:extLst>
                    <a:ext uri="{FF2B5EF4-FFF2-40B4-BE49-F238E27FC236}">
                      <a16:creationId xmlns:a16="http://schemas.microsoft.com/office/drawing/2014/main" id="{E2958CFC-F453-446E-9E02-39B35CE02966}"/>
                    </a:ext>
                  </a:extLst>
                </p14:cNvPr>
                <p14:cNvContentPartPr/>
                <p14:nvPr/>
              </p14:nvContentPartPr>
              <p14:xfrm>
                <a:off x="6715299" y="1593908"/>
                <a:ext cx="22680" cy="63360"/>
              </p14:xfrm>
            </p:contentPart>
          </mc:Choice>
          <mc:Fallback xmlns="">
            <p:pic>
              <p:nvPicPr>
                <p:cNvPr id="154" name="Freihand 153">
                  <a:extLst>
                    <a:ext uri="{FF2B5EF4-FFF2-40B4-BE49-F238E27FC236}">
                      <a16:creationId xmlns:a16="http://schemas.microsoft.com/office/drawing/2014/main" id="{E2958CFC-F453-446E-9E02-39B35CE02966}"/>
                    </a:ext>
                  </a:extLst>
                </p:cNvPr>
                <p:cNvPicPr/>
                <p:nvPr/>
              </p:nvPicPr>
              <p:blipFill>
                <a:blip r:embed="rId234"/>
                <a:stretch>
                  <a:fillRect/>
                </a:stretch>
              </p:blipFill>
              <p:spPr>
                <a:xfrm>
                  <a:off x="6710979" y="1589588"/>
                  <a:ext cx="31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5" name="Freihand 154">
                  <a:extLst>
                    <a:ext uri="{FF2B5EF4-FFF2-40B4-BE49-F238E27FC236}">
                      <a16:creationId xmlns:a16="http://schemas.microsoft.com/office/drawing/2014/main" id="{5A0F1915-C3B3-4CEC-85C3-C50ADC2605AB}"/>
                    </a:ext>
                  </a:extLst>
                </p14:cNvPr>
                <p14:cNvContentPartPr/>
                <p14:nvPr/>
              </p14:nvContentPartPr>
              <p14:xfrm>
                <a:off x="6770019" y="1499228"/>
                <a:ext cx="66960" cy="102960"/>
              </p14:xfrm>
            </p:contentPart>
          </mc:Choice>
          <mc:Fallback xmlns="">
            <p:pic>
              <p:nvPicPr>
                <p:cNvPr id="155" name="Freihand 154">
                  <a:extLst>
                    <a:ext uri="{FF2B5EF4-FFF2-40B4-BE49-F238E27FC236}">
                      <a16:creationId xmlns:a16="http://schemas.microsoft.com/office/drawing/2014/main" id="{5A0F1915-C3B3-4CEC-85C3-C50ADC2605AB}"/>
                    </a:ext>
                  </a:extLst>
                </p:cNvPr>
                <p:cNvPicPr/>
                <p:nvPr/>
              </p:nvPicPr>
              <p:blipFill>
                <a:blip r:embed="rId236"/>
                <a:stretch>
                  <a:fillRect/>
                </a:stretch>
              </p:blipFill>
              <p:spPr>
                <a:xfrm>
                  <a:off x="6765699" y="1494908"/>
                  <a:ext cx="7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6" name="Freihand 155">
                  <a:extLst>
                    <a:ext uri="{FF2B5EF4-FFF2-40B4-BE49-F238E27FC236}">
                      <a16:creationId xmlns:a16="http://schemas.microsoft.com/office/drawing/2014/main" id="{DED2887B-C996-421E-8B2D-6C2C172EA2C8}"/>
                    </a:ext>
                  </a:extLst>
                </p14:cNvPr>
                <p14:cNvContentPartPr/>
                <p14:nvPr/>
              </p14:nvContentPartPr>
              <p14:xfrm>
                <a:off x="6877659" y="1535948"/>
                <a:ext cx="43560" cy="131760"/>
              </p14:xfrm>
            </p:contentPart>
          </mc:Choice>
          <mc:Fallback xmlns="">
            <p:pic>
              <p:nvPicPr>
                <p:cNvPr id="156" name="Freihand 155">
                  <a:extLst>
                    <a:ext uri="{FF2B5EF4-FFF2-40B4-BE49-F238E27FC236}">
                      <a16:creationId xmlns:a16="http://schemas.microsoft.com/office/drawing/2014/main" id="{DED2887B-C996-421E-8B2D-6C2C172EA2C8}"/>
                    </a:ext>
                  </a:extLst>
                </p:cNvPr>
                <p:cNvPicPr/>
                <p:nvPr/>
              </p:nvPicPr>
              <p:blipFill>
                <a:blip r:embed="rId238"/>
                <a:stretch>
                  <a:fillRect/>
                </a:stretch>
              </p:blipFill>
              <p:spPr>
                <a:xfrm>
                  <a:off x="6873339" y="1531628"/>
                  <a:ext cx="52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2" name="Freihand 161">
                  <a:extLst>
                    <a:ext uri="{FF2B5EF4-FFF2-40B4-BE49-F238E27FC236}">
                      <a16:creationId xmlns:a16="http://schemas.microsoft.com/office/drawing/2014/main" id="{80F757DC-CACF-4ED8-B3A2-6DF6C8BD6488}"/>
                    </a:ext>
                  </a:extLst>
                </p14:cNvPr>
                <p14:cNvContentPartPr/>
                <p14:nvPr/>
              </p14:nvContentPartPr>
              <p14:xfrm>
                <a:off x="6485979" y="1549268"/>
                <a:ext cx="71640" cy="16200"/>
              </p14:xfrm>
            </p:contentPart>
          </mc:Choice>
          <mc:Fallback xmlns="">
            <p:pic>
              <p:nvPicPr>
                <p:cNvPr id="162" name="Freihand 161">
                  <a:extLst>
                    <a:ext uri="{FF2B5EF4-FFF2-40B4-BE49-F238E27FC236}">
                      <a16:creationId xmlns:a16="http://schemas.microsoft.com/office/drawing/2014/main" id="{80F757DC-CACF-4ED8-B3A2-6DF6C8BD6488}"/>
                    </a:ext>
                  </a:extLst>
                </p:cNvPr>
                <p:cNvPicPr/>
                <p:nvPr/>
              </p:nvPicPr>
              <p:blipFill>
                <a:blip r:embed="rId240"/>
                <a:stretch>
                  <a:fillRect/>
                </a:stretch>
              </p:blipFill>
              <p:spPr>
                <a:xfrm>
                  <a:off x="6481659" y="1544948"/>
                  <a:ext cx="8028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231" name="Freihand 230">
                <a:extLst>
                  <a:ext uri="{FF2B5EF4-FFF2-40B4-BE49-F238E27FC236}">
                    <a16:creationId xmlns:a16="http://schemas.microsoft.com/office/drawing/2014/main" id="{4854F4C7-CC18-4EB3-B18D-F1650D8F1A00}"/>
                  </a:ext>
                </a:extLst>
              </p14:cNvPr>
              <p14:cNvContentPartPr/>
              <p14:nvPr/>
            </p14:nvContentPartPr>
            <p14:xfrm>
              <a:off x="6740139" y="791468"/>
              <a:ext cx="360" cy="360"/>
            </p14:xfrm>
          </p:contentPart>
        </mc:Choice>
        <mc:Fallback xmlns="">
          <p:pic>
            <p:nvPicPr>
              <p:cNvPr id="231" name="Freihand 230">
                <a:extLst>
                  <a:ext uri="{FF2B5EF4-FFF2-40B4-BE49-F238E27FC236}">
                    <a16:creationId xmlns:a16="http://schemas.microsoft.com/office/drawing/2014/main" id="{4854F4C7-CC18-4EB3-B18D-F1650D8F1A00}"/>
                  </a:ext>
                </a:extLst>
              </p:cNvPr>
              <p:cNvPicPr/>
              <p:nvPr/>
            </p:nvPicPr>
            <p:blipFill>
              <a:blip r:embed="rId242"/>
              <a:stretch>
                <a:fillRect/>
              </a:stretch>
            </p:blipFill>
            <p:spPr>
              <a:xfrm>
                <a:off x="6735819" y="787148"/>
                <a:ext cx="9000" cy="9000"/>
              </a:xfrm>
              <a:prstGeom prst="rect">
                <a:avLst/>
              </a:prstGeom>
            </p:spPr>
          </p:pic>
        </mc:Fallback>
      </mc:AlternateContent>
      <p:grpSp>
        <p:nvGrpSpPr>
          <p:cNvPr id="283" name="Gruppieren 282">
            <a:extLst>
              <a:ext uri="{FF2B5EF4-FFF2-40B4-BE49-F238E27FC236}">
                <a16:creationId xmlns:a16="http://schemas.microsoft.com/office/drawing/2014/main" id="{EA8FD28E-B91A-4104-A952-FDB4D01DD3DF}"/>
              </a:ext>
            </a:extLst>
          </p:cNvPr>
          <p:cNvGrpSpPr/>
          <p:nvPr/>
        </p:nvGrpSpPr>
        <p:grpSpPr>
          <a:xfrm>
            <a:off x="9088059" y="27908"/>
            <a:ext cx="1125720" cy="214560"/>
            <a:chOff x="9088059" y="27908"/>
            <a:chExt cx="1125720" cy="214560"/>
          </a:xfrm>
        </p:grpSpPr>
        <mc:AlternateContent xmlns:mc="http://schemas.openxmlformats.org/markup-compatibility/2006" xmlns:p14="http://schemas.microsoft.com/office/powerpoint/2010/main">
          <mc:Choice Requires="p14">
            <p:contentPart p14:bwMode="auto" r:id="rId243">
              <p14:nvContentPartPr>
                <p14:cNvPr id="253" name="Freihand 252">
                  <a:extLst>
                    <a:ext uri="{FF2B5EF4-FFF2-40B4-BE49-F238E27FC236}">
                      <a16:creationId xmlns:a16="http://schemas.microsoft.com/office/drawing/2014/main" id="{D6AA8D31-0724-4C6C-A17F-A790C671F775}"/>
                    </a:ext>
                  </a:extLst>
                </p14:cNvPr>
                <p14:cNvContentPartPr/>
                <p14:nvPr/>
              </p14:nvContentPartPr>
              <p14:xfrm>
                <a:off x="9088059" y="74348"/>
                <a:ext cx="149760" cy="168120"/>
              </p14:xfrm>
            </p:contentPart>
          </mc:Choice>
          <mc:Fallback xmlns="">
            <p:pic>
              <p:nvPicPr>
                <p:cNvPr id="253" name="Freihand 252">
                  <a:extLst>
                    <a:ext uri="{FF2B5EF4-FFF2-40B4-BE49-F238E27FC236}">
                      <a16:creationId xmlns:a16="http://schemas.microsoft.com/office/drawing/2014/main" id="{D6AA8D31-0724-4C6C-A17F-A790C671F775}"/>
                    </a:ext>
                  </a:extLst>
                </p:cNvPr>
                <p:cNvPicPr/>
                <p:nvPr/>
              </p:nvPicPr>
              <p:blipFill>
                <a:blip r:embed="rId244"/>
                <a:stretch>
                  <a:fillRect/>
                </a:stretch>
              </p:blipFill>
              <p:spPr>
                <a:xfrm>
                  <a:off x="9083739" y="70028"/>
                  <a:ext cx="158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54" name="Freihand 253">
                  <a:extLst>
                    <a:ext uri="{FF2B5EF4-FFF2-40B4-BE49-F238E27FC236}">
                      <a16:creationId xmlns:a16="http://schemas.microsoft.com/office/drawing/2014/main" id="{9662F73D-1E5E-4FEE-AA10-3CC717703E7C}"/>
                    </a:ext>
                  </a:extLst>
                </p14:cNvPr>
                <p14:cNvContentPartPr/>
                <p14:nvPr/>
              </p14:nvContentPartPr>
              <p14:xfrm>
                <a:off x="9273099" y="118988"/>
                <a:ext cx="160200" cy="70560"/>
              </p14:xfrm>
            </p:contentPart>
          </mc:Choice>
          <mc:Fallback xmlns="">
            <p:pic>
              <p:nvPicPr>
                <p:cNvPr id="254" name="Freihand 253">
                  <a:extLst>
                    <a:ext uri="{FF2B5EF4-FFF2-40B4-BE49-F238E27FC236}">
                      <a16:creationId xmlns:a16="http://schemas.microsoft.com/office/drawing/2014/main" id="{9662F73D-1E5E-4FEE-AA10-3CC717703E7C}"/>
                    </a:ext>
                  </a:extLst>
                </p:cNvPr>
                <p:cNvPicPr/>
                <p:nvPr/>
              </p:nvPicPr>
              <p:blipFill>
                <a:blip r:embed="rId246"/>
                <a:stretch>
                  <a:fillRect/>
                </a:stretch>
              </p:blipFill>
              <p:spPr>
                <a:xfrm>
                  <a:off x="9268779" y="114668"/>
                  <a:ext cx="168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55" name="Freihand 254">
                  <a:extLst>
                    <a:ext uri="{FF2B5EF4-FFF2-40B4-BE49-F238E27FC236}">
                      <a16:creationId xmlns:a16="http://schemas.microsoft.com/office/drawing/2014/main" id="{73786968-EBFB-4873-A353-6F02D9A5E195}"/>
                    </a:ext>
                  </a:extLst>
                </p14:cNvPr>
                <p14:cNvContentPartPr/>
                <p14:nvPr/>
              </p14:nvContentPartPr>
              <p14:xfrm>
                <a:off x="9491979" y="97748"/>
                <a:ext cx="107280" cy="84600"/>
              </p14:xfrm>
            </p:contentPart>
          </mc:Choice>
          <mc:Fallback xmlns="">
            <p:pic>
              <p:nvPicPr>
                <p:cNvPr id="255" name="Freihand 254">
                  <a:extLst>
                    <a:ext uri="{FF2B5EF4-FFF2-40B4-BE49-F238E27FC236}">
                      <a16:creationId xmlns:a16="http://schemas.microsoft.com/office/drawing/2014/main" id="{73786968-EBFB-4873-A353-6F02D9A5E195}"/>
                    </a:ext>
                  </a:extLst>
                </p:cNvPr>
                <p:cNvPicPr/>
                <p:nvPr/>
              </p:nvPicPr>
              <p:blipFill>
                <a:blip r:embed="rId248"/>
                <a:stretch>
                  <a:fillRect/>
                </a:stretch>
              </p:blipFill>
              <p:spPr>
                <a:xfrm>
                  <a:off x="9487659" y="93428"/>
                  <a:ext cx="115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56" name="Freihand 255">
                  <a:extLst>
                    <a:ext uri="{FF2B5EF4-FFF2-40B4-BE49-F238E27FC236}">
                      <a16:creationId xmlns:a16="http://schemas.microsoft.com/office/drawing/2014/main" id="{1E07C9B0-6508-4F91-A1DA-81ED07B37FCB}"/>
                    </a:ext>
                  </a:extLst>
                </p14:cNvPr>
                <p14:cNvContentPartPr/>
                <p14:nvPr/>
              </p14:nvContentPartPr>
              <p14:xfrm>
                <a:off x="9617259" y="108908"/>
                <a:ext cx="70200" cy="77760"/>
              </p14:xfrm>
            </p:contentPart>
          </mc:Choice>
          <mc:Fallback xmlns="">
            <p:pic>
              <p:nvPicPr>
                <p:cNvPr id="256" name="Freihand 255">
                  <a:extLst>
                    <a:ext uri="{FF2B5EF4-FFF2-40B4-BE49-F238E27FC236}">
                      <a16:creationId xmlns:a16="http://schemas.microsoft.com/office/drawing/2014/main" id="{1E07C9B0-6508-4F91-A1DA-81ED07B37FCB}"/>
                    </a:ext>
                  </a:extLst>
                </p:cNvPr>
                <p:cNvPicPr/>
                <p:nvPr/>
              </p:nvPicPr>
              <p:blipFill>
                <a:blip r:embed="rId250"/>
                <a:stretch>
                  <a:fillRect/>
                </a:stretch>
              </p:blipFill>
              <p:spPr>
                <a:xfrm>
                  <a:off x="9612939" y="104588"/>
                  <a:ext cx="78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57" name="Freihand 256">
                  <a:extLst>
                    <a:ext uri="{FF2B5EF4-FFF2-40B4-BE49-F238E27FC236}">
                      <a16:creationId xmlns:a16="http://schemas.microsoft.com/office/drawing/2014/main" id="{4A3FE714-50E3-4FAC-B9F8-3712B96BC358}"/>
                    </a:ext>
                  </a:extLst>
                </p14:cNvPr>
                <p14:cNvContentPartPr/>
                <p14:nvPr/>
              </p14:nvContentPartPr>
              <p14:xfrm>
                <a:off x="9703659" y="112868"/>
                <a:ext cx="88200" cy="95760"/>
              </p14:xfrm>
            </p:contentPart>
          </mc:Choice>
          <mc:Fallback xmlns="">
            <p:pic>
              <p:nvPicPr>
                <p:cNvPr id="257" name="Freihand 256">
                  <a:extLst>
                    <a:ext uri="{FF2B5EF4-FFF2-40B4-BE49-F238E27FC236}">
                      <a16:creationId xmlns:a16="http://schemas.microsoft.com/office/drawing/2014/main" id="{4A3FE714-50E3-4FAC-B9F8-3712B96BC358}"/>
                    </a:ext>
                  </a:extLst>
                </p:cNvPr>
                <p:cNvPicPr/>
                <p:nvPr/>
              </p:nvPicPr>
              <p:blipFill>
                <a:blip r:embed="rId252"/>
                <a:stretch>
                  <a:fillRect/>
                </a:stretch>
              </p:blipFill>
              <p:spPr>
                <a:xfrm>
                  <a:off x="9699339" y="108548"/>
                  <a:ext cx="96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8" name="Freihand 257">
                  <a:extLst>
                    <a:ext uri="{FF2B5EF4-FFF2-40B4-BE49-F238E27FC236}">
                      <a16:creationId xmlns:a16="http://schemas.microsoft.com/office/drawing/2014/main" id="{0F4E5504-CF33-4D84-80EA-CFE859B2E65F}"/>
                    </a:ext>
                  </a:extLst>
                </p14:cNvPr>
                <p14:cNvContentPartPr/>
                <p14:nvPr/>
              </p14:nvContentPartPr>
              <p14:xfrm>
                <a:off x="9819579" y="73628"/>
                <a:ext cx="144720" cy="116640"/>
              </p14:xfrm>
            </p:contentPart>
          </mc:Choice>
          <mc:Fallback xmlns="">
            <p:pic>
              <p:nvPicPr>
                <p:cNvPr id="258" name="Freihand 257">
                  <a:extLst>
                    <a:ext uri="{FF2B5EF4-FFF2-40B4-BE49-F238E27FC236}">
                      <a16:creationId xmlns:a16="http://schemas.microsoft.com/office/drawing/2014/main" id="{0F4E5504-CF33-4D84-80EA-CFE859B2E65F}"/>
                    </a:ext>
                  </a:extLst>
                </p:cNvPr>
                <p:cNvPicPr/>
                <p:nvPr/>
              </p:nvPicPr>
              <p:blipFill>
                <a:blip r:embed="rId254"/>
                <a:stretch>
                  <a:fillRect/>
                </a:stretch>
              </p:blipFill>
              <p:spPr>
                <a:xfrm>
                  <a:off x="9815259" y="69308"/>
                  <a:ext cx="153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59" name="Freihand 258">
                  <a:extLst>
                    <a:ext uri="{FF2B5EF4-FFF2-40B4-BE49-F238E27FC236}">
                      <a16:creationId xmlns:a16="http://schemas.microsoft.com/office/drawing/2014/main" id="{1C6C7D8F-EE23-4A48-A5C8-7A8193510D67}"/>
                    </a:ext>
                  </a:extLst>
                </p14:cNvPr>
                <p14:cNvContentPartPr/>
                <p14:nvPr/>
              </p14:nvContentPartPr>
              <p14:xfrm>
                <a:off x="9808779" y="62468"/>
                <a:ext cx="169200" cy="119880"/>
              </p14:xfrm>
            </p:contentPart>
          </mc:Choice>
          <mc:Fallback xmlns="">
            <p:pic>
              <p:nvPicPr>
                <p:cNvPr id="259" name="Freihand 258">
                  <a:extLst>
                    <a:ext uri="{FF2B5EF4-FFF2-40B4-BE49-F238E27FC236}">
                      <a16:creationId xmlns:a16="http://schemas.microsoft.com/office/drawing/2014/main" id="{1C6C7D8F-EE23-4A48-A5C8-7A8193510D67}"/>
                    </a:ext>
                  </a:extLst>
                </p:cNvPr>
                <p:cNvPicPr/>
                <p:nvPr/>
              </p:nvPicPr>
              <p:blipFill>
                <a:blip r:embed="rId256"/>
                <a:stretch>
                  <a:fillRect/>
                </a:stretch>
              </p:blipFill>
              <p:spPr>
                <a:xfrm>
                  <a:off x="9804459" y="58148"/>
                  <a:ext cx="177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0" name="Freihand 259">
                  <a:extLst>
                    <a:ext uri="{FF2B5EF4-FFF2-40B4-BE49-F238E27FC236}">
                      <a16:creationId xmlns:a16="http://schemas.microsoft.com/office/drawing/2014/main" id="{E6BBA31B-7CA9-4128-B15C-584C2322C4BE}"/>
                    </a:ext>
                  </a:extLst>
                </p14:cNvPr>
                <p14:cNvContentPartPr/>
                <p14:nvPr/>
              </p14:nvContentPartPr>
              <p14:xfrm>
                <a:off x="10004979" y="103148"/>
                <a:ext cx="45720" cy="100800"/>
              </p14:xfrm>
            </p:contentPart>
          </mc:Choice>
          <mc:Fallback xmlns="">
            <p:pic>
              <p:nvPicPr>
                <p:cNvPr id="260" name="Freihand 259">
                  <a:extLst>
                    <a:ext uri="{FF2B5EF4-FFF2-40B4-BE49-F238E27FC236}">
                      <a16:creationId xmlns:a16="http://schemas.microsoft.com/office/drawing/2014/main" id="{E6BBA31B-7CA9-4128-B15C-584C2322C4BE}"/>
                    </a:ext>
                  </a:extLst>
                </p:cNvPr>
                <p:cNvPicPr/>
                <p:nvPr/>
              </p:nvPicPr>
              <p:blipFill>
                <a:blip r:embed="rId258"/>
                <a:stretch>
                  <a:fillRect/>
                </a:stretch>
              </p:blipFill>
              <p:spPr>
                <a:xfrm>
                  <a:off x="10000659" y="98828"/>
                  <a:ext cx="54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1" name="Freihand 260">
                  <a:extLst>
                    <a:ext uri="{FF2B5EF4-FFF2-40B4-BE49-F238E27FC236}">
                      <a16:creationId xmlns:a16="http://schemas.microsoft.com/office/drawing/2014/main" id="{E2C48842-5872-427A-9B76-705A620BB487}"/>
                    </a:ext>
                  </a:extLst>
                </p14:cNvPr>
                <p14:cNvContentPartPr/>
                <p14:nvPr/>
              </p14:nvContentPartPr>
              <p14:xfrm>
                <a:off x="10066179" y="88748"/>
                <a:ext cx="147600" cy="121680"/>
              </p14:xfrm>
            </p:contentPart>
          </mc:Choice>
          <mc:Fallback xmlns="">
            <p:pic>
              <p:nvPicPr>
                <p:cNvPr id="261" name="Freihand 260">
                  <a:extLst>
                    <a:ext uri="{FF2B5EF4-FFF2-40B4-BE49-F238E27FC236}">
                      <a16:creationId xmlns:a16="http://schemas.microsoft.com/office/drawing/2014/main" id="{E2C48842-5872-427A-9B76-705A620BB487}"/>
                    </a:ext>
                  </a:extLst>
                </p:cNvPr>
                <p:cNvPicPr/>
                <p:nvPr/>
              </p:nvPicPr>
              <p:blipFill>
                <a:blip r:embed="rId260"/>
                <a:stretch>
                  <a:fillRect/>
                </a:stretch>
              </p:blipFill>
              <p:spPr>
                <a:xfrm>
                  <a:off x="10061859" y="84428"/>
                  <a:ext cx="156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2" name="Freihand 261">
                  <a:extLst>
                    <a:ext uri="{FF2B5EF4-FFF2-40B4-BE49-F238E27FC236}">
                      <a16:creationId xmlns:a16="http://schemas.microsoft.com/office/drawing/2014/main" id="{9FA3FBBA-3F3C-433E-A66D-C3880B61FA2E}"/>
                    </a:ext>
                  </a:extLst>
                </p14:cNvPr>
                <p14:cNvContentPartPr/>
                <p14:nvPr/>
              </p14:nvContentPartPr>
              <p14:xfrm>
                <a:off x="9770619" y="27908"/>
                <a:ext cx="32760" cy="5760"/>
              </p14:xfrm>
            </p:contentPart>
          </mc:Choice>
          <mc:Fallback xmlns="">
            <p:pic>
              <p:nvPicPr>
                <p:cNvPr id="262" name="Freihand 261">
                  <a:extLst>
                    <a:ext uri="{FF2B5EF4-FFF2-40B4-BE49-F238E27FC236}">
                      <a16:creationId xmlns:a16="http://schemas.microsoft.com/office/drawing/2014/main" id="{9FA3FBBA-3F3C-433E-A66D-C3880B61FA2E}"/>
                    </a:ext>
                  </a:extLst>
                </p:cNvPr>
                <p:cNvPicPr/>
                <p:nvPr/>
              </p:nvPicPr>
              <p:blipFill>
                <a:blip r:embed="rId262"/>
                <a:stretch>
                  <a:fillRect/>
                </a:stretch>
              </p:blipFill>
              <p:spPr>
                <a:xfrm>
                  <a:off x="9766299" y="23588"/>
                  <a:ext cx="41400" cy="14400"/>
                </a:xfrm>
                <a:prstGeom prst="rect">
                  <a:avLst/>
                </a:prstGeom>
              </p:spPr>
            </p:pic>
          </mc:Fallback>
        </mc:AlternateContent>
      </p:grpSp>
      <p:grpSp>
        <p:nvGrpSpPr>
          <p:cNvPr id="282" name="Gruppieren 281">
            <a:extLst>
              <a:ext uri="{FF2B5EF4-FFF2-40B4-BE49-F238E27FC236}">
                <a16:creationId xmlns:a16="http://schemas.microsoft.com/office/drawing/2014/main" id="{F403E7B6-46C6-42ED-A1A4-3012E9D2A44B}"/>
              </a:ext>
            </a:extLst>
          </p:cNvPr>
          <p:cNvGrpSpPr/>
          <p:nvPr/>
        </p:nvGrpSpPr>
        <p:grpSpPr>
          <a:xfrm>
            <a:off x="10402059" y="74708"/>
            <a:ext cx="1684800" cy="248760"/>
            <a:chOff x="10402059" y="74708"/>
            <a:chExt cx="1684800" cy="248760"/>
          </a:xfrm>
        </p:grpSpPr>
        <mc:AlternateContent xmlns:mc="http://schemas.openxmlformats.org/markup-compatibility/2006" xmlns:p14="http://schemas.microsoft.com/office/powerpoint/2010/main">
          <mc:Choice Requires="p14">
            <p:contentPart p14:bwMode="auto" r:id="rId263">
              <p14:nvContentPartPr>
                <p14:cNvPr id="263" name="Freihand 262">
                  <a:extLst>
                    <a:ext uri="{FF2B5EF4-FFF2-40B4-BE49-F238E27FC236}">
                      <a16:creationId xmlns:a16="http://schemas.microsoft.com/office/drawing/2014/main" id="{6A6D959C-AE71-4844-88B9-CD8263360F1B}"/>
                    </a:ext>
                  </a:extLst>
                </p14:cNvPr>
                <p14:cNvContentPartPr/>
                <p14:nvPr/>
              </p14:nvContentPartPr>
              <p14:xfrm>
                <a:off x="10402059" y="129788"/>
                <a:ext cx="119880" cy="81360"/>
              </p14:xfrm>
            </p:contentPart>
          </mc:Choice>
          <mc:Fallback xmlns="">
            <p:pic>
              <p:nvPicPr>
                <p:cNvPr id="263" name="Freihand 262">
                  <a:extLst>
                    <a:ext uri="{FF2B5EF4-FFF2-40B4-BE49-F238E27FC236}">
                      <a16:creationId xmlns:a16="http://schemas.microsoft.com/office/drawing/2014/main" id="{6A6D959C-AE71-4844-88B9-CD8263360F1B}"/>
                    </a:ext>
                  </a:extLst>
                </p:cNvPr>
                <p:cNvPicPr/>
                <p:nvPr/>
              </p:nvPicPr>
              <p:blipFill>
                <a:blip r:embed="rId264"/>
                <a:stretch>
                  <a:fillRect/>
                </a:stretch>
              </p:blipFill>
              <p:spPr>
                <a:xfrm>
                  <a:off x="10397739" y="125468"/>
                  <a:ext cx="128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4" name="Freihand 263">
                  <a:extLst>
                    <a:ext uri="{FF2B5EF4-FFF2-40B4-BE49-F238E27FC236}">
                      <a16:creationId xmlns:a16="http://schemas.microsoft.com/office/drawing/2014/main" id="{5C3B1466-2CF0-4B22-9A74-ADB33C0FEEE9}"/>
                    </a:ext>
                  </a:extLst>
                </p14:cNvPr>
                <p14:cNvContentPartPr/>
                <p14:nvPr/>
              </p14:nvContentPartPr>
              <p14:xfrm>
                <a:off x="10629219" y="150308"/>
                <a:ext cx="13680" cy="19800"/>
              </p14:xfrm>
            </p:contentPart>
          </mc:Choice>
          <mc:Fallback xmlns="">
            <p:pic>
              <p:nvPicPr>
                <p:cNvPr id="264" name="Freihand 263">
                  <a:extLst>
                    <a:ext uri="{FF2B5EF4-FFF2-40B4-BE49-F238E27FC236}">
                      <a16:creationId xmlns:a16="http://schemas.microsoft.com/office/drawing/2014/main" id="{5C3B1466-2CF0-4B22-9A74-ADB33C0FEEE9}"/>
                    </a:ext>
                  </a:extLst>
                </p:cNvPr>
                <p:cNvPicPr/>
                <p:nvPr/>
              </p:nvPicPr>
              <p:blipFill>
                <a:blip r:embed="rId266"/>
                <a:stretch>
                  <a:fillRect/>
                </a:stretch>
              </p:blipFill>
              <p:spPr>
                <a:xfrm>
                  <a:off x="10624899" y="145988"/>
                  <a:ext cx="22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5" name="Freihand 264">
                  <a:extLst>
                    <a:ext uri="{FF2B5EF4-FFF2-40B4-BE49-F238E27FC236}">
                      <a16:creationId xmlns:a16="http://schemas.microsoft.com/office/drawing/2014/main" id="{38D5D482-DF26-4A8B-9198-226B9E8B8293}"/>
                    </a:ext>
                  </a:extLst>
                </p14:cNvPr>
                <p14:cNvContentPartPr/>
                <p14:nvPr/>
              </p14:nvContentPartPr>
              <p14:xfrm>
                <a:off x="10633179" y="198908"/>
                <a:ext cx="6840" cy="4680"/>
              </p14:xfrm>
            </p:contentPart>
          </mc:Choice>
          <mc:Fallback xmlns="">
            <p:pic>
              <p:nvPicPr>
                <p:cNvPr id="265" name="Freihand 264">
                  <a:extLst>
                    <a:ext uri="{FF2B5EF4-FFF2-40B4-BE49-F238E27FC236}">
                      <a16:creationId xmlns:a16="http://schemas.microsoft.com/office/drawing/2014/main" id="{38D5D482-DF26-4A8B-9198-226B9E8B8293}"/>
                    </a:ext>
                  </a:extLst>
                </p:cNvPr>
                <p:cNvPicPr/>
                <p:nvPr/>
              </p:nvPicPr>
              <p:blipFill>
                <a:blip r:embed="rId268"/>
                <a:stretch>
                  <a:fillRect/>
                </a:stretch>
              </p:blipFill>
              <p:spPr>
                <a:xfrm>
                  <a:off x="10628859" y="194588"/>
                  <a:ext cx="15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6" name="Freihand 265">
                  <a:extLst>
                    <a:ext uri="{FF2B5EF4-FFF2-40B4-BE49-F238E27FC236}">
                      <a16:creationId xmlns:a16="http://schemas.microsoft.com/office/drawing/2014/main" id="{13FCD7E6-B58B-47FF-AE1F-F85CFE5666F4}"/>
                    </a:ext>
                  </a:extLst>
                </p14:cNvPr>
                <p14:cNvContentPartPr/>
                <p14:nvPr/>
              </p14:nvContentPartPr>
              <p14:xfrm>
                <a:off x="10712019" y="77228"/>
                <a:ext cx="92880" cy="140400"/>
              </p14:xfrm>
            </p:contentPart>
          </mc:Choice>
          <mc:Fallback xmlns="">
            <p:pic>
              <p:nvPicPr>
                <p:cNvPr id="266" name="Freihand 265">
                  <a:extLst>
                    <a:ext uri="{FF2B5EF4-FFF2-40B4-BE49-F238E27FC236}">
                      <a16:creationId xmlns:a16="http://schemas.microsoft.com/office/drawing/2014/main" id="{13FCD7E6-B58B-47FF-AE1F-F85CFE5666F4}"/>
                    </a:ext>
                  </a:extLst>
                </p:cNvPr>
                <p:cNvPicPr/>
                <p:nvPr/>
              </p:nvPicPr>
              <p:blipFill>
                <a:blip r:embed="rId270"/>
                <a:stretch>
                  <a:fillRect/>
                </a:stretch>
              </p:blipFill>
              <p:spPr>
                <a:xfrm>
                  <a:off x="10707699" y="72908"/>
                  <a:ext cx="101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7" name="Freihand 266">
                  <a:extLst>
                    <a:ext uri="{FF2B5EF4-FFF2-40B4-BE49-F238E27FC236}">
                      <a16:creationId xmlns:a16="http://schemas.microsoft.com/office/drawing/2014/main" id="{AF5A6BD1-7158-496A-817E-2D634801379F}"/>
                    </a:ext>
                  </a:extLst>
                </p14:cNvPr>
                <p14:cNvContentPartPr/>
                <p14:nvPr/>
              </p14:nvContentPartPr>
              <p14:xfrm>
                <a:off x="10865019" y="92348"/>
                <a:ext cx="72000" cy="107280"/>
              </p14:xfrm>
            </p:contentPart>
          </mc:Choice>
          <mc:Fallback xmlns="">
            <p:pic>
              <p:nvPicPr>
                <p:cNvPr id="267" name="Freihand 266">
                  <a:extLst>
                    <a:ext uri="{FF2B5EF4-FFF2-40B4-BE49-F238E27FC236}">
                      <a16:creationId xmlns:a16="http://schemas.microsoft.com/office/drawing/2014/main" id="{AF5A6BD1-7158-496A-817E-2D634801379F}"/>
                    </a:ext>
                  </a:extLst>
                </p:cNvPr>
                <p:cNvPicPr/>
                <p:nvPr/>
              </p:nvPicPr>
              <p:blipFill>
                <a:blip r:embed="rId272"/>
                <a:stretch>
                  <a:fillRect/>
                </a:stretch>
              </p:blipFill>
              <p:spPr>
                <a:xfrm>
                  <a:off x="10860699" y="88028"/>
                  <a:ext cx="80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8" name="Freihand 267">
                  <a:extLst>
                    <a:ext uri="{FF2B5EF4-FFF2-40B4-BE49-F238E27FC236}">
                      <a16:creationId xmlns:a16="http://schemas.microsoft.com/office/drawing/2014/main" id="{1F3826CF-CBC6-49D0-B01F-F789A36FFE31}"/>
                    </a:ext>
                  </a:extLst>
                </p14:cNvPr>
                <p14:cNvContentPartPr/>
                <p14:nvPr/>
              </p14:nvContentPartPr>
              <p14:xfrm>
                <a:off x="11016219" y="123668"/>
                <a:ext cx="10080" cy="14760"/>
              </p14:xfrm>
            </p:contentPart>
          </mc:Choice>
          <mc:Fallback xmlns="">
            <p:pic>
              <p:nvPicPr>
                <p:cNvPr id="268" name="Freihand 267">
                  <a:extLst>
                    <a:ext uri="{FF2B5EF4-FFF2-40B4-BE49-F238E27FC236}">
                      <a16:creationId xmlns:a16="http://schemas.microsoft.com/office/drawing/2014/main" id="{1F3826CF-CBC6-49D0-B01F-F789A36FFE31}"/>
                    </a:ext>
                  </a:extLst>
                </p:cNvPr>
                <p:cNvPicPr/>
                <p:nvPr/>
              </p:nvPicPr>
              <p:blipFill>
                <a:blip r:embed="rId224"/>
                <a:stretch>
                  <a:fillRect/>
                </a:stretch>
              </p:blipFill>
              <p:spPr>
                <a:xfrm>
                  <a:off x="11011899" y="119348"/>
                  <a:ext cx="18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69" name="Freihand 268">
                  <a:extLst>
                    <a:ext uri="{FF2B5EF4-FFF2-40B4-BE49-F238E27FC236}">
                      <a16:creationId xmlns:a16="http://schemas.microsoft.com/office/drawing/2014/main" id="{7BF31CE0-105A-4B93-8E9A-0EF2C1C79C88}"/>
                    </a:ext>
                  </a:extLst>
                </p14:cNvPr>
                <p14:cNvContentPartPr/>
                <p14:nvPr/>
              </p14:nvContentPartPr>
              <p14:xfrm>
                <a:off x="11025579" y="120428"/>
                <a:ext cx="148320" cy="62280"/>
              </p14:xfrm>
            </p:contentPart>
          </mc:Choice>
          <mc:Fallback xmlns="">
            <p:pic>
              <p:nvPicPr>
                <p:cNvPr id="269" name="Freihand 268">
                  <a:extLst>
                    <a:ext uri="{FF2B5EF4-FFF2-40B4-BE49-F238E27FC236}">
                      <a16:creationId xmlns:a16="http://schemas.microsoft.com/office/drawing/2014/main" id="{7BF31CE0-105A-4B93-8E9A-0EF2C1C79C88}"/>
                    </a:ext>
                  </a:extLst>
                </p:cNvPr>
                <p:cNvPicPr/>
                <p:nvPr/>
              </p:nvPicPr>
              <p:blipFill>
                <a:blip r:embed="rId275"/>
                <a:stretch>
                  <a:fillRect/>
                </a:stretch>
              </p:blipFill>
              <p:spPr>
                <a:xfrm>
                  <a:off x="11021259" y="116108"/>
                  <a:ext cx="156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70" name="Freihand 269">
                  <a:extLst>
                    <a:ext uri="{FF2B5EF4-FFF2-40B4-BE49-F238E27FC236}">
                      <a16:creationId xmlns:a16="http://schemas.microsoft.com/office/drawing/2014/main" id="{18F5914E-90D4-437D-9BA5-DA1896DBF3F1}"/>
                    </a:ext>
                  </a:extLst>
                </p14:cNvPr>
                <p14:cNvContentPartPr/>
                <p14:nvPr/>
              </p14:nvContentPartPr>
              <p14:xfrm>
                <a:off x="11155539" y="74708"/>
                <a:ext cx="90720" cy="151560"/>
              </p14:xfrm>
            </p:contentPart>
          </mc:Choice>
          <mc:Fallback xmlns="">
            <p:pic>
              <p:nvPicPr>
                <p:cNvPr id="270" name="Freihand 269">
                  <a:extLst>
                    <a:ext uri="{FF2B5EF4-FFF2-40B4-BE49-F238E27FC236}">
                      <a16:creationId xmlns:a16="http://schemas.microsoft.com/office/drawing/2014/main" id="{18F5914E-90D4-437D-9BA5-DA1896DBF3F1}"/>
                    </a:ext>
                  </a:extLst>
                </p:cNvPr>
                <p:cNvPicPr/>
                <p:nvPr/>
              </p:nvPicPr>
              <p:blipFill>
                <a:blip r:embed="rId277"/>
                <a:stretch>
                  <a:fillRect/>
                </a:stretch>
              </p:blipFill>
              <p:spPr>
                <a:xfrm>
                  <a:off x="11151219" y="70388"/>
                  <a:ext cx="99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71" name="Freihand 270">
                  <a:extLst>
                    <a:ext uri="{FF2B5EF4-FFF2-40B4-BE49-F238E27FC236}">
                      <a16:creationId xmlns:a16="http://schemas.microsoft.com/office/drawing/2014/main" id="{0EAAE24E-F11E-454B-90DA-D946A8A7CA4B}"/>
                    </a:ext>
                  </a:extLst>
                </p14:cNvPr>
                <p14:cNvContentPartPr/>
                <p14:nvPr/>
              </p14:nvContentPartPr>
              <p14:xfrm>
                <a:off x="11273619" y="174068"/>
                <a:ext cx="179280" cy="11520"/>
              </p14:xfrm>
            </p:contentPart>
          </mc:Choice>
          <mc:Fallback xmlns="">
            <p:pic>
              <p:nvPicPr>
                <p:cNvPr id="271" name="Freihand 270">
                  <a:extLst>
                    <a:ext uri="{FF2B5EF4-FFF2-40B4-BE49-F238E27FC236}">
                      <a16:creationId xmlns:a16="http://schemas.microsoft.com/office/drawing/2014/main" id="{0EAAE24E-F11E-454B-90DA-D946A8A7CA4B}"/>
                    </a:ext>
                  </a:extLst>
                </p:cNvPr>
                <p:cNvPicPr/>
                <p:nvPr/>
              </p:nvPicPr>
              <p:blipFill>
                <a:blip r:embed="rId279"/>
                <a:stretch>
                  <a:fillRect/>
                </a:stretch>
              </p:blipFill>
              <p:spPr>
                <a:xfrm>
                  <a:off x="11269299" y="169748"/>
                  <a:ext cx="187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72" name="Freihand 271">
                  <a:extLst>
                    <a:ext uri="{FF2B5EF4-FFF2-40B4-BE49-F238E27FC236}">
                      <a16:creationId xmlns:a16="http://schemas.microsoft.com/office/drawing/2014/main" id="{8E146923-1879-4A23-99EB-388D6968C164}"/>
                    </a:ext>
                  </a:extLst>
                </p14:cNvPr>
                <p14:cNvContentPartPr/>
                <p14:nvPr/>
              </p14:nvContentPartPr>
              <p14:xfrm>
                <a:off x="11292699" y="199988"/>
                <a:ext cx="177480" cy="26640"/>
              </p14:xfrm>
            </p:contentPart>
          </mc:Choice>
          <mc:Fallback xmlns="">
            <p:pic>
              <p:nvPicPr>
                <p:cNvPr id="272" name="Freihand 271">
                  <a:extLst>
                    <a:ext uri="{FF2B5EF4-FFF2-40B4-BE49-F238E27FC236}">
                      <a16:creationId xmlns:a16="http://schemas.microsoft.com/office/drawing/2014/main" id="{8E146923-1879-4A23-99EB-388D6968C164}"/>
                    </a:ext>
                  </a:extLst>
                </p:cNvPr>
                <p:cNvPicPr/>
                <p:nvPr/>
              </p:nvPicPr>
              <p:blipFill>
                <a:blip r:embed="rId281"/>
                <a:stretch>
                  <a:fillRect/>
                </a:stretch>
              </p:blipFill>
              <p:spPr>
                <a:xfrm>
                  <a:off x="11288379" y="195668"/>
                  <a:ext cx="186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73" name="Freihand 272">
                  <a:extLst>
                    <a:ext uri="{FF2B5EF4-FFF2-40B4-BE49-F238E27FC236}">
                      <a16:creationId xmlns:a16="http://schemas.microsoft.com/office/drawing/2014/main" id="{F22DE64F-091A-46D2-B915-96DE25C44456}"/>
                    </a:ext>
                  </a:extLst>
                </p14:cNvPr>
                <p14:cNvContentPartPr/>
                <p14:nvPr/>
              </p14:nvContentPartPr>
              <p14:xfrm>
                <a:off x="11306019" y="74708"/>
                <a:ext cx="146880" cy="248760"/>
              </p14:xfrm>
            </p:contentPart>
          </mc:Choice>
          <mc:Fallback xmlns="">
            <p:pic>
              <p:nvPicPr>
                <p:cNvPr id="273" name="Freihand 272">
                  <a:extLst>
                    <a:ext uri="{FF2B5EF4-FFF2-40B4-BE49-F238E27FC236}">
                      <a16:creationId xmlns:a16="http://schemas.microsoft.com/office/drawing/2014/main" id="{F22DE64F-091A-46D2-B915-96DE25C44456}"/>
                    </a:ext>
                  </a:extLst>
                </p:cNvPr>
                <p:cNvPicPr/>
                <p:nvPr/>
              </p:nvPicPr>
              <p:blipFill>
                <a:blip r:embed="rId283"/>
                <a:stretch>
                  <a:fillRect/>
                </a:stretch>
              </p:blipFill>
              <p:spPr>
                <a:xfrm>
                  <a:off x="11301699" y="70388"/>
                  <a:ext cx="155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74" name="Freihand 273">
                  <a:extLst>
                    <a:ext uri="{FF2B5EF4-FFF2-40B4-BE49-F238E27FC236}">
                      <a16:creationId xmlns:a16="http://schemas.microsoft.com/office/drawing/2014/main" id="{4E93855E-F05F-4DB2-A198-FCDE04CFCE88}"/>
                    </a:ext>
                  </a:extLst>
                </p14:cNvPr>
                <p14:cNvContentPartPr/>
                <p14:nvPr/>
              </p14:nvContentPartPr>
              <p14:xfrm>
                <a:off x="11568459" y="156068"/>
                <a:ext cx="73080" cy="88920"/>
              </p14:xfrm>
            </p:contentPart>
          </mc:Choice>
          <mc:Fallback xmlns="">
            <p:pic>
              <p:nvPicPr>
                <p:cNvPr id="274" name="Freihand 273">
                  <a:extLst>
                    <a:ext uri="{FF2B5EF4-FFF2-40B4-BE49-F238E27FC236}">
                      <a16:creationId xmlns:a16="http://schemas.microsoft.com/office/drawing/2014/main" id="{4E93855E-F05F-4DB2-A198-FCDE04CFCE88}"/>
                    </a:ext>
                  </a:extLst>
                </p:cNvPr>
                <p:cNvPicPr/>
                <p:nvPr/>
              </p:nvPicPr>
              <p:blipFill>
                <a:blip r:embed="rId285"/>
                <a:stretch>
                  <a:fillRect/>
                </a:stretch>
              </p:blipFill>
              <p:spPr>
                <a:xfrm>
                  <a:off x="11564139" y="151748"/>
                  <a:ext cx="81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75" name="Freihand 274">
                  <a:extLst>
                    <a:ext uri="{FF2B5EF4-FFF2-40B4-BE49-F238E27FC236}">
                      <a16:creationId xmlns:a16="http://schemas.microsoft.com/office/drawing/2014/main" id="{B2AC3BEB-6C1C-4D8F-86EE-AD31BDD1DD0C}"/>
                    </a:ext>
                  </a:extLst>
                </p14:cNvPr>
                <p14:cNvContentPartPr/>
                <p14:nvPr/>
              </p14:nvContentPartPr>
              <p14:xfrm>
                <a:off x="11703459" y="158588"/>
                <a:ext cx="360" cy="360"/>
              </p14:xfrm>
            </p:contentPart>
          </mc:Choice>
          <mc:Fallback xmlns="">
            <p:pic>
              <p:nvPicPr>
                <p:cNvPr id="275" name="Freihand 274">
                  <a:extLst>
                    <a:ext uri="{FF2B5EF4-FFF2-40B4-BE49-F238E27FC236}">
                      <a16:creationId xmlns:a16="http://schemas.microsoft.com/office/drawing/2014/main" id="{B2AC3BEB-6C1C-4D8F-86EE-AD31BDD1DD0C}"/>
                    </a:ext>
                  </a:extLst>
                </p:cNvPr>
                <p:cNvPicPr/>
                <p:nvPr/>
              </p:nvPicPr>
              <p:blipFill>
                <a:blip r:embed="rId242"/>
                <a:stretch>
                  <a:fillRect/>
                </a:stretch>
              </p:blipFill>
              <p:spPr>
                <a:xfrm>
                  <a:off x="11699139" y="154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76" name="Freihand 275">
                  <a:extLst>
                    <a:ext uri="{FF2B5EF4-FFF2-40B4-BE49-F238E27FC236}">
                      <a16:creationId xmlns:a16="http://schemas.microsoft.com/office/drawing/2014/main" id="{430743FA-7157-4694-9C5E-43F9F4F7FA4A}"/>
                    </a:ext>
                  </a:extLst>
                </p14:cNvPr>
                <p14:cNvContentPartPr/>
                <p14:nvPr/>
              </p14:nvContentPartPr>
              <p14:xfrm>
                <a:off x="11712459" y="210788"/>
                <a:ext cx="7200" cy="7560"/>
              </p14:xfrm>
            </p:contentPart>
          </mc:Choice>
          <mc:Fallback xmlns="">
            <p:pic>
              <p:nvPicPr>
                <p:cNvPr id="276" name="Freihand 275">
                  <a:extLst>
                    <a:ext uri="{FF2B5EF4-FFF2-40B4-BE49-F238E27FC236}">
                      <a16:creationId xmlns:a16="http://schemas.microsoft.com/office/drawing/2014/main" id="{430743FA-7157-4694-9C5E-43F9F4F7FA4A}"/>
                    </a:ext>
                  </a:extLst>
                </p:cNvPr>
                <p:cNvPicPr/>
                <p:nvPr/>
              </p:nvPicPr>
              <p:blipFill>
                <a:blip r:embed="rId21"/>
                <a:stretch>
                  <a:fillRect/>
                </a:stretch>
              </p:blipFill>
              <p:spPr>
                <a:xfrm>
                  <a:off x="11708139" y="206468"/>
                  <a:ext cx="1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77" name="Freihand 276">
                  <a:extLst>
                    <a:ext uri="{FF2B5EF4-FFF2-40B4-BE49-F238E27FC236}">
                      <a16:creationId xmlns:a16="http://schemas.microsoft.com/office/drawing/2014/main" id="{2C2A741D-0C5D-43D6-A0E5-AA91AE3E78AA}"/>
                    </a:ext>
                  </a:extLst>
                </p14:cNvPr>
                <p14:cNvContentPartPr/>
                <p14:nvPr/>
              </p14:nvContentPartPr>
              <p14:xfrm>
                <a:off x="11750259" y="162548"/>
                <a:ext cx="83880" cy="50400"/>
              </p14:xfrm>
            </p:contentPart>
          </mc:Choice>
          <mc:Fallback xmlns="">
            <p:pic>
              <p:nvPicPr>
                <p:cNvPr id="277" name="Freihand 276">
                  <a:extLst>
                    <a:ext uri="{FF2B5EF4-FFF2-40B4-BE49-F238E27FC236}">
                      <a16:creationId xmlns:a16="http://schemas.microsoft.com/office/drawing/2014/main" id="{2C2A741D-0C5D-43D6-A0E5-AA91AE3E78AA}"/>
                    </a:ext>
                  </a:extLst>
                </p:cNvPr>
                <p:cNvPicPr/>
                <p:nvPr/>
              </p:nvPicPr>
              <p:blipFill>
                <a:blip r:embed="rId289"/>
                <a:stretch>
                  <a:fillRect/>
                </a:stretch>
              </p:blipFill>
              <p:spPr>
                <a:xfrm>
                  <a:off x="11745939" y="158228"/>
                  <a:ext cx="92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78" name="Freihand 277">
                  <a:extLst>
                    <a:ext uri="{FF2B5EF4-FFF2-40B4-BE49-F238E27FC236}">
                      <a16:creationId xmlns:a16="http://schemas.microsoft.com/office/drawing/2014/main" id="{7EE77F56-722F-4A9B-9773-CFB0150D841E}"/>
                    </a:ext>
                  </a:extLst>
                </p14:cNvPr>
                <p14:cNvContentPartPr/>
                <p14:nvPr/>
              </p14:nvContentPartPr>
              <p14:xfrm>
                <a:off x="11779419" y="98108"/>
                <a:ext cx="105840" cy="191520"/>
              </p14:xfrm>
            </p:contentPart>
          </mc:Choice>
          <mc:Fallback xmlns="">
            <p:pic>
              <p:nvPicPr>
                <p:cNvPr id="278" name="Freihand 277">
                  <a:extLst>
                    <a:ext uri="{FF2B5EF4-FFF2-40B4-BE49-F238E27FC236}">
                      <a16:creationId xmlns:a16="http://schemas.microsoft.com/office/drawing/2014/main" id="{7EE77F56-722F-4A9B-9773-CFB0150D841E}"/>
                    </a:ext>
                  </a:extLst>
                </p:cNvPr>
                <p:cNvPicPr/>
                <p:nvPr/>
              </p:nvPicPr>
              <p:blipFill>
                <a:blip r:embed="rId291"/>
                <a:stretch>
                  <a:fillRect/>
                </a:stretch>
              </p:blipFill>
              <p:spPr>
                <a:xfrm>
                  <a:off x="11775099" y="93788"/>
                  <a:ext cx="114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79" name="Freihand 278">
                  <a:extLst>
                    <a:ext uri="{FF2B5EF4-FFF2-40B4-BE49-F238E27FC236}">
                      <a16:creationId xmlns:a16="http://schemas.microsoft.com/office/drawing/2014/main" id="{A7B5F083-C384-494A-90DC-9C7DDE67CF76}"/>
                    </a:ext>
                  </a:extLst>
                </p14:cNvPr>
                <p14:cNvContentPartPr/>
                <p14:nvPr/>
              </p14:nvContentPartPr>
              <p14:xfrm>
                <a:off x="11489979" y="100628"/>
                <a:ext cx="102960" cy="181440"/>
              </p14:xfrm>
            </p:contentPart>
          </mc:Choice>
          <mc:Fallback xmlns="">
            <p:pic>
              <p:nvPicPr>
                <p:cNvPr id="279" name="Freihand 278">
                  <a:extLst>
                    <a:ext uri="{FF2B5EF4-FFF2-40B4-BE49-F238E27FC236}">
                      <a16:creationId xmlns:a16="http://schemas.microsoft.com/office/drawing/2014/main" id="{A7B5F083-C384-494A-90DC-9C7DDE67CF76}"/>
                    </a:ext>
                  </a:extLst>
                </p:cNvPr>
                <p:cNvPicPr/>
                <p:nvPr/>
              </p:nvPicPr>
              <p:blipFill>
                <a:blip r:embed="rId293"/>
                <a:stretch>
                  <a:fillRect/>
                </a:stretch>
              </p:blipFill>
              <p:spPr>
                <a:xfrm>
                  <a:off x="11485659" y="96308"/>
                  <a:ext cx="111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80" name="Freihand 279">
                  <a:extLst>
                    <a:ext uri="{FF2B5EF4-FFF2-40B4-BE49-F238E27FC236}">
                      <a16:creationId xmlns:a16="http://schemas.microsoft.com/office/drawing/2014/main" id="{853C0439-0D20-48FF-B203-D192E1F448B9}"/>
                    </a:ext>
                  </a:extLst>
                </p14:cNvPr>
                <p14:cNvContentPartPr/>
                <p14:nvPr/>
              </p14:nvContentPartPr>
              <p14:xfrm>
                <a:off x="11941059" y="160748"/>
                <a:ext cx="14400" cy="54000"/>
              </p14:xfrm>
            </p:contentPart>
          </mc:Choice>
          <mc:Fallback xmlns="">
            <p:pic>
              <p:nvPicPr>
                <p:cNvPr id="280" name="Freihand 279">
                  <a:extLst>
                    <a:ext uri="{FF2B5EF4-FFF2-40B4-BE49-F238E27FC236}">
                      <a16:creationId xmlns:a16="http://schemas.microsoft.com/office/drawing/2014/main" id="{853C0439-0D20-48FF-B203-D192E1F448B9}"/>
                    </a:ext>
                  </a:extLst>
                </p:cNvPr>
                <p:cNvPicPr/>
                <p:nvPr/>
              </p:nvPicPr>
              <p:blipFill>
                <a:blip r:embed="rId295"/>
                <a:stretch>
                  <a:fillRect/>
                </a:stretch>
              </p:blipFill>
              <p:spPr>
                <a:xfrm>
                  <a:off x="11936739" y="156428"/>
                  <a:ext cx="23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81" name="Freihand 280">
                  <a:extLst>
                    <a:ext uri="{FF2B5EF4-FFF2-40B4-BE49-F238E27FC236}">
                      <a16:creationId xmlns:a16="http://schemas.microsoft.com/office/drawing/2014/main" id="{F28ADE00-7F6E-4FDB-9164-33503E6E5980}"/>
                    </a:ext>
                  </a:extLst>
                </p14:cNvPr>
                <p14:cNvContentPartPr/>
                <p14:nvPr/>
              </p14:nvContentPartPr>
              <p14:xfrm>
                <a:off x="11973819" y="147428"/>
                <a:ext cx="113040" cy="74880"/>
              </p14:xfrm>
            </p:contentPart>
          </mc:Choice>
          <mc:Fallback xmlns="">
            <p:pic>
              <p:nvPicPr>
                <p:cNvPr id="281" name="Freihand 280">
                  <a:extLst>
                    <a:ext uri="{FF2B5EF4-FFF2-40B4-BE49-F238E27FC236}">
                      <a16:creationId xmlns:a16="http://schemas.microsoft.com/office/drawing/2014/main" id="{F28ADE00-7F6E-4FDB-9164-33503E6E5980}"/>
                    </a:ext>
                  </a:extLst>
                </p:cNvPr>
                <p:cNvPicPr/>
                <p:nvPr/>
              </p:nvPicPr>
              <p:blipFill>
                <a:blip r:embed="rId297"/>
                <a:stretch>
                  <a:fillRect/>
                </a:stretch>
              </p:blipFill>
              <p:spPr>
                <a:xfrm>
                  <a:off x="11969499" y="143108"/>
                  <a:ext cx="121680" cy="83520"/>
                </a:xfrm>
                <a:prstGeom prst="rect">
                  <a:avLst/>
                </a:prstGeom>
              </p:spPr>
            </p:pic>
          </mc:Fallback>
        </mc:AlternateContent>
      </p:grpSp>
      <p:grpSp>
        <p:nvGrpSpPr>
          <p:cNvPr id="285" name="Gruppieren 284">
            <a:extLst>
              <a:ext uri="{FF2B5EF4-FFF2-40B4-BE49-F238E27FC236}">
                <a16:creationId xmlns:a16="http://schemas.microsoft.com/office/drawing/2014/main" id="{EABB40C0-BABF-41C0-8278-8E15FF5C071D}"/>
              </a:ext>
            </a:extLst>
          </p:cNvPr>
          <p:cNvGrpSpPr/>
          <p:nvPr/>
        </p:nvGrpSpPr>
        <p:grpSpPr>
          <a:xfrm>
            <a:off x="6346659" y="-36172"/>
            <a:ext cx="2340360" cy="718920"/>
            <a:chOff x="6346659" y="-36172"/>
            <a:chExt cx="2340360" cy="718920"/>
          </a:xfrm>
        </p:grpSpPr>
        <mc:AlternateContent xmlns:mc="http://schemas.openxmlformats.org/markup-compatibility/2006" xmlns:p14="http://schemas.microsoft.com/office/powerpoint/2010/main">
          <mc:Choice Requires="p14">
            <p:contentPart p14:bwMode="auto" r:id="rId298">
              <p14:nvContentPartPr>
                <p14:cNvPr id="232" name="Freihand 231">
                  <a:extLst>
                    <a:ext uri="{FF2B5EF4-FFF2-40B4-BE49-F238E27FC236}">
                      <a16:creationId xmlns:a16="http://schemas.microsoft.com/office/drawing/2014/main" id="{AFA909CD-81FB-4FBA-99D5-1F3AB13C792C}"/>
                    </a:ext>
                  </a:extLst>
                </p14:cNvPr>
                <p14:cNvContentPartPr/>
                <p14:nvPr/>
              </p14:nvContentPartPr>
              <p14:xfrm>
                <a:off x="6531339" y="94508"/>
                <a:ext cx="126360" cy="123840"/>
              </p14:xfrm>
            </p:contentPart>
          </mc:Choice>
          <mc:Fallback xmlns="">
            <p:pic>
              <p:nvPicPr>
                <p:cNvPr id="232" name="Freihand 231">
                  <a:extLst>
                    <a:ext uri="{FF2B5EF4-FFF2-40B4-BE49-F238E27FC236}">
                      <a16:creationId xmlns:a16="http://schemas.microsoft.com/office/drawing/2014/main" id="{AFA909CD-81FB-4FBA-99D5-1F3AB13C792C}"/>
                    </a:ext>
                  </a:extLst>
                </p:cNvPr>
                <p:cNvPicPr/>
                <p:nvPr/>
              </p:nvPicPr>
              <p:blipFill>
                <a:blip r:embed="rId299"/>
                <a:stretch>
                  <a:fillRect/>
                </a:stretch>
              </p:blipFill>
              <p:spPr>
                <a:xfrm>
                  <a:off x="6527019" y="90188"/>
                  <a:ext cx="135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3" name="Freihand 232">
                  <a:extLst>
                    <a:ext uri="{FF2B5EF4-FFF2-40B4-BE49-F238E27FC236}">
                      <a16:creationId xmlns:a16="http://schemas.microsoft.com/office/drawing/2014/main" id="{D632F29A-D29F-4B65-830B-11030645F66D}"/>
                    </a:ext>
                  </a:extLst>
                </p14:cNvPr>
                <p14:cNvContentPartPr/>
                <p14:nvPr/>
              </p14:nvContentPartPr>
              <p14:xfrm>
                <a:off x="6472659" y="270188"/>
                <a:ext cx="246240" cy="22680"/>
              </p14:xfrm>
            </p:contentPart>
          </mc:Choice>
          <mc:Fallback xmlns="">
            <p:pic>
              <p:nvPicPr>
                <p:cNvPr id="233" name="Freihand 232">
                  <a:extLst>
                    <a:ext uri="{FF2B5EF4-FFF2-40B4-BE49-F238E27FC236}">
                      <a16:creationId xmlns:a16="http://schemas.microsoft.com/office/drawing/2014/main" id="{D632F29A-D29F-4B65-830B-11030645F66D}"/>
                    </a:ext>
                  </a:extLst>
                </p:cNvPr>
                <p:cNvPicPr/>
                <p:nvPr/>
              </p:nvPicPr>
              <p:blipFill>
                <a:blip r:embed="rId301"/>
                <a:stretch>
                  <a:fillRect/>
                </a:stretch>
              </p:blipFill>
              <p:spPr>
                <a:xfrm>
                  <a:off x="6468339" y="265868"/>
                  <a:ext cx="254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4" name="Freihand 233">
                  <a:extLst>
                    <a:ext uri="{FF2B5EF4-FFF2-40B4-BE49-F238E27FC236}">
                      <a16:creationId xmlns:a16="http://schemas.microsoft.com/office/drawing/2014/main" id="{C806B45C-36F9-43FE-AE3B-ADCFDD3FBEB8}"/>
                    </a:ext>
                  </a:extLst>
                </p14:cNvPr>
                <p14:cNvContentPartPr/>
                <p14:nvPr/>
              </p14:nvContentPartPr>
              <p14:xfrm>
                <a:off x="6465819" y="350828"/>
                <a:ext cx="100440" cy="135360"/>
              </p14:xfrm>
            </p:contentPart>
          </mc:Choice>
          <mc:Fallback xmlns="">
            <p:pic>
              <p:nvPicPr>
                <p:cNvPr id="234" name="Freihand 233">
                  <a:extLst>
                    <a:ext uri="{FF2B5EF4-FFF2-40B4-BE49-F238E27FC236}">
                      <a16:creationId xmlns:a16="http://schemas.microsoft.com/office/drawing/2014/main" id="{C806B45C-36F9-43FE-AE3B-ADCFDD3FBEB8}"/>
                    </a:ext>
                  </a:extLst>
                </p:cNvPr>
                <p:cNvPicPr/>
                <p:nvPr/>
              </p:nvPicPr>
              <p:blipFill>
                <a:blip r:embed="rId303"/>
                <a:stretch>
                  <a:fillRect/>
                </a:stretch>
              </p:blipFill>
              <p:spPr>
                <a:xfrm>
                  <a:off x="6461499" y="346508"/>
                  <a:ext cx="109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5" name="Freihand 234">
                  <a:extLst>
                    <a:ext uri="{FF2B5EF4-FFF2-40B4-BE49-F238E27FC236}">
                      <a16:creationId xmlns:a16="http://schemas.microsoft.com/office/drawing/2014/main" id="{5A6542A7-CD2F-4CF2-83EB-79E6AAE87167}"/>
                    </a:ext>
                  </a:extLst>
                </p14:cNvPr>
                <p14:cNvContentPartPr/>
                <p14:nvPr/>
              </p14:nvContentPartPr>
              <p14:xfrm>
                <a:off x="6597579" y="432548"/>
                <a:ext cx="32040" cy="104760"/>
              </p14:xfrm>
            </p:contentPart>
          </mc:Choice>
          <mc:Fallback xmlns="">
            <p:pic>
              <p:nvPicPr>
                <p:cNvPr id="235" name="Freihand 234">
                  <a:extLst>
                    <a:ext uri="{FF2B5EF4-FFF2-40B4-BE49-F238E27FC236}">
                      <a16:creationId xmlns:a16="http://schemas.microsoft.com/office/drawing/2014/main" id="{5A6542A7-CD2F-4CF2-83EB-79E6AAE87167}"/>
                    </a:ext>
                  </a:extLst>
                </p:cNvPr>
                <p:cNvPicPr/>
                <p:nvPr/>
              </p:nvPicPr>
              <p:blipFill>
                <a:blip r:embed="rId305"/>
                <a:stretch>
                  <a:fillRect/>
                </a:stretch>
              </p:blipFill>
              <p:spPr>
                <a:xfrm>
                  <a:off x="6593259" y="428228"/>
                  <a:ext cx="40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6" name="Freihand 235">
                  <a:extLst>
                    <a:ext uri="{FF2B5EF4-FFF2-40B4-BE49-F238E27FC236}">
                      <a16:creationId xmlns:a16="http://schemas.microsoft.com/office/drawing/2014/main" id="{88F86374-ABA7-432C-925A-F101B10E3E46}"/>
                    </a:ext>
                  </a:extLst>
                </p14:cNvPr>
                <p14:cNvContentPartPr/>
                <p14:nvPr/>
              </p14:nvContentPartPr>
              <p14:xfrm>
                <a:off x="6668139" y="345788"/>
                <a:ext cx="134280" cy="99720"/>
              </p14:xfrm>
            </p:contentPart>
          </mc:Choice>
          <mc:Fallback xmlns="">
            <p:pic>
              <p:nvPicPr>
                <p:cNvPr id="236" name="Freihand 235">
                  <a:extLst>
                    <a:ext uri="{FF2B5EF4-FFF2-40B4-BE49-F238E27FC236}">
                      <a16:creationId xmlns:a16="http://schemas.microsoft.com/office/drawing/2014/main" id="{88F86374-ABA7-432C-925A-F101B10E3E46}"/>
                    </a:ext>
                  </a:extLst>
                </p:cNvPr>
                <p:cNvPicPr/>
                <p:nvPr/>
              </p:nvPicPr>
              <p:blipFill>
                <a:blip r:embed="rId307"/>
                <a:stretch>
                  <a:fillRect/>
                </a:stretch>
              </p:blipFill>
              <p:spPr>
                <a:xfrm>
                  <a:off x="6663819" y="341468"/>
                  <a:ext cx="142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7" name="Freihand 236">
                  <a:extLst>
                    <a:ext uri="{FF2B5EF4-FFF2-40B4-BE49-F238E27FC236}">
                      <a16:creationId xmlns:a16="http://schemas.microsoft.com/office/drawing/2014/main" id="{98CA063A-5B5C-46D0-8C81-D8EB7126C101}"/>
                    </a:ext>
                  </a:extLst>
                </p14:cNvPr>
                <p14:cNvContentPartPr/>
                <p14:nvPr/>
              </p14:nvContentPartPr>
              <p14:xfrm>
                <a:off x="7023819" y="273788"/>
                <a:ext cx="151920" cy="15480"/>
              </p14:xfrm>
            </p:contentPart>
          </mc:Choice>
          <mc:Fallback xmlns="">
            <p:pic>
              <p:nvPicPr>
                <p:cNvPr id="237" name="Freihand 236">
                  <a:extLst>
                    <a:ext uri="{FF2B5EF4-FFF2-40B4-BE49-F238E27FC236}">
                      <a16:creationId xmlns:a16="http://schemas.microsoft.com/office/drawing/2014/main" id="{98CA063A-5B5C-46D0-8C81-D8EB7126C101}"/>
                    </a:ext>
                  </a:extLst>
                </p:cNvPr>
                <p:cNvPicPr/>
                <p:nvPr/>
              </p:nvPicPr>
              <p:blipFill>
                <a:blip r:embed="rId309"/>
                <a:stretch>
                  <a:fillRect/>
                </a:stretch>
              </p:blipFill>
              <p:spPr>
                <a:xfrm>
                  <a:off x="7019499" y="269468"/>
                  <a:ext cx="160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8" name="Freihand 237">
                  <a:extLst>
                    <a:ext uri="{FF2B5EF4-FFF2-40B4-BE49-F238E27FC236}">
                      <a16:creationId xmlns:a16="http://schemas.microsoft.com/office/drawing/2014/main" id="{71109312-CA0E-4E13-A202-73739E7D55F3}"/>
                    </a:ext>
                  </a:extLst>
                </p14:cNvPr>
                <p14:cNvContentPartPr/>
                <p14:nvPr/>
              </p14:nvContentPartPr>
              <p14:xfrm>
                <a:off x="7029939" y="335348"/>
                <a:ext cx="174240" cy="8280"/>
              </p14:xfrm>
            </p:contentPart>
          </mc:Choice>
          <mc:Fallback xmlns="">
            <p:pic>
              <p:nvPicPr>
                <p:cNvPr id="238" name="Freihand 237">
                  <a:extLst>
                    <a:ext uri="{FF2B5EF4-FFF2-40B4-BE49-F238E27FC236}">
                      <a16:creationId xmlns:a16="http://schemas.microsoft.com/office/drawing/2014/main" id="{71109312-CA0E-4E13-A202-73739E7D55F3}"/>
                    </a:ext>
                  </a:extLst>
                </p:cNvPr>
                <p:cNvPicPr/>
                <p:nvPr/>
              </p:nvPicPr>
              <p:blipFill>
                <a:blip r:embed="rId311"/>
                <a:stretch>
                  <a:fillRect/>
                </a:stretch>
              </p:blipFill>
              <p:spPr>
                <a:xfrm>
                  <a:off x="7025619" y="331028"/>
                  <a:ext cx="182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9" name="Freihand 238">
                  <a:extLst>
                    <a:ext uri="{FF2B5EF4-FFF2-40B4-BE49-F238E27FC236}">
                      <a16:creationId xmlns:a16="http://schemas.microsoft.com/office/drawing/2014/main" id="{9B60DF97-DFAA-43CD-9A9D-6507D286AFC9}"/>
                    </a:ext>
                  </a:extLst>
                </p14:cNvPr>
                <p14:cNvContentPartPr/>
                <p14:nvPr/>
              </p14:nvContentPartPr>
              <p14:xfrm>
                <a:off x="7470939" y="84068"/>
                <a:ext cx="109800" cy="102600"/>
              </p14:xfrm>
            </p:contentPart>
          </mc:Choice>
          <mc:Fallback xmlns="">
            <p:pic>
              <p:nvPicPr>
                <p:cNvPr id="239" name="Freihand 238">
                  <a:extLst>
                    <a:ext uri="{FF2B5EF4-FFF2-40B4-BE49-F238E27FC236}">
                      <a16:creationId xmlns:a16="http://schemas.microsoft.com/office/drawing/2014/main" id="{9B60DF97-DFAA-43CD-9A9D-6507D286AFC9}"/>
                    </a:ext>
                  </a:extLst>
                </p:cNvPr>
                <p:cNvPicPr/>
                <p:nvPr/>
              </p:nvPicPr>
              <p:blipFill>
                <a:blip r:embed="rId313"/>
                <a:stretch>
                  <a:fillRect/>
                </a:stretch>
              </p:blipFill>
              <p:spPr>
                <a:xfrm>
                  <a:off x="7466619" y="79748"/>
                  <a:ext cx="118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0" name="Freihand 239">
                  <a:extLst>
                    <a:ext uri="{FF2B5EF4-FFF2-40B4-BE49-F238E27FC236}">
                      <a16:creationId xmlns:a16="http://schemas.microsoft.com/office/drawing/2014/main" id="{A7D5DE89-3276-43F8-8897-0A6CF9EAF736}"/>
                    </a:ext>
                  </a:extLst>
                </p14:cNvPr>
                <p14:cNvContentPartPr/>
                <p14:nvPr/>
              </p14:nvContentPartPr>
              <p14:xfrm>
                <a:off x="7243779" y="212228"/>
                <a:ext cx="867240" cy="87480"/>
              </p14:xfrm>
            </p:contentPart>
          </mc:Choice>
          <mc:Fallback xmlns="">
            <p:pic>
              <p:nvPicPr>
                <p:cNvPr id="240" name="Freihand 239">
                  <a:extLst>
                    <a:ext uri="{FF2B5EF4-FFF2-40B4-BE49-F238E27FC236}">
                      <a16:creationId xmlns:a16="http://schemas.microsoft.com/office/drawing/2014/main" id="{A7D5DE89-3276-43F8-8897-0A6CF9EAF736}"/>
                    </a:ext>
                  </a:extLst>
                </p:cNvPr>
                <p:cNvPicPr/>
                <p:nvPr/>
              </p:nvPicPr>
              <p:blipFill>
                <a:blip r:embed="rId315"/>
                <a:stretch>
                  <a:fillRect/>
                </a:stretch>
              </p:blipFill>
              <p:spPr>
                <a:xfrm>
                  <a:off x="7239459" y="207908"/>
                  <a:ext cx="875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1" name="Freihand 240">
                  <a:extLst>
                    <a:ext uri="{FF2B5EF4-FFF2-40B4-BE49-F238E27FC236}">
                      <a16:creationId xmlns:a16="http://schemas.microsoft.com/office/drawing/2014/main" id="{B4606DBA-E741-4F5D-A7B6-26E99C1B8955}"/>
                    </a:ext>
                  </a:extLst>
                </p14:cNvPr>
                <p14:cNvContentPartPr/>
                <p14:nvPr/>
              </p14:nvContentPartPr>
              <p14:xfrm>
                <a:off x="7509099" y="316268"/>
                <a:ext cx="107280" cy="76680"/>
              </p14:xfrm>
            </p:contentPart>
          </mc:Choice>
          <mc:Fallback xmlns="">
            <p:pic>
              <p:nvPicPr>
                <p:cNvPr id="241" name="Freihand 240">
                  <a:extLst>
                    <a:ext uri="{FF2B5EF4-FFF2-40B4-BE49-F238E27FC236}">
                      <a16:creationId xmlns:a16="http://schemas.microsoft.com/office/drawing/2014/main" id="{B4606DBA-E741-4F5D-A7B6-26E99C1B8955}"/>
                    </a:ext>
                  </a:extLst>
                </p:cNvPr>
                <p:cNvPicPr/>
                <p:nvPr/>
              </p:nvPicPr>
              <p:blipFill>
                <a:blip r:embed="rId317"/>
                <a:stretch>
                  <a:fillRect/>
                </a:stretch>
              </p:blipFill>
              <p:spPr>
                <a:xfrm>
                  <a:off x="7504779" y="311948"/>
                  <a:ext cx="11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2" name="Freihand 241">
                  <a:extLst>
                    <a:ext uri="{FF2B5EF4-FFF2-40B4-BE49-F238E27FC236}">
                      <a16:creationId xmlns:a16="http://schemas.microsoft.com/office/drawing/2014/main" id="{9AEBDBA6-A887-4DF7-A0A3-14143A7804BB}"/>
                    </a:ext>
                  </a:extLst>
                </p14:cNvPr>
                <p14:cNvContentPartPr/>
                <p14:nvPr/>
              </p14:nvContentPartPr>
              <p14:xfrm>
                <a:off x="7447899" y="419948"/>
                <a:ext cx="285480" cy="46800"/>
              </p14:xfrm>
            </p:contentPart>
          </mc:Choice>
          <mc:Fallback xmlns="">
            <p:pic>
              <p:nvPicPr>
                <p:cNvPr id="242" name="Freihand 241">
                  <a:extLst>
                    <a:ext uri="{FF2B5EF4-FFF2-40B4-BE49-F238E27FC236}">
                      <a16:creationId xmlns:a16="http://schemas.microsoft.com/office/drawing/2014/main" id="{9AEBDBA6-A887-4DF7-A0A3-14143A7804BB}"/>
                    </a:ext>
                  </a:extLst>
                </p:cNvPr>
                <p:cNvPicPr/>
                <p:nvPr/>
              </p:nvPicPr>
              <p:blipFill>
                <a:blip r:embed="rId319"/>
                <a:stretch>
                  <a:fillRect/>
                </a:stretch>
              </p:blipFill>
              <p:spPr>
                <a:xfrm>
                  <a:off x="7443579" y="415628"/>
                  <a:ext cx="294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3" name="Freihand 242">
                  <a:extLst>
                    <a:ext uri="{FF2B5EF4-FFF2-40B4-BE49-F238E27FC236}">
                      <a16:creationId xmlns:a16="http://schemas.microsoft.com/office/drawing/2014/main" id="{25870778-632D-4845-99F6-6223DB53358F}"/>
                    </a:ext>
                  </a:extLst>
                </p14:cNvPr>
                <p14:cNvContentPartPr/>
                <p14:nvPr/>
              </p14:nvContentPartPr>
              <p14:xfrm>
                <a:off x="7560939" y="515348"/>
                <a:ext cx="76680" cy="85320"/>
              </p14:xfrm>
            </p:contentPart>
          </mc:Choice>
          <mc:Fallback xmlns="">
            <p:pic>
              <p:nvPicPr>
                <p:cNvPr id="243" name="Freihand 242">
                  <a:extLst>
                    <a:ext uri="{FF2B5EF4-FFF2-40B4-BE49-F238E27FC236}">
                      <a16:creationId xmlns:a16="http://schemas.microsoft.com/office/drawing/2014/main" id="{25870778-632D-4845-99F6-6223DB53358F}"/>
                    </a:ext>
                  </a:extLst>
                </p:cNvPr>
                <p:cNvPicPr/>
                <p:nvPr/>
              </p:nvPicPr>
              <p:blipFill>
                <a:blip r:embed="rId321"/>
                <a:stretch>
                  <a:fillRect/>
                </a:stretch>
              </p:blipFill>
              <p:spPr>
                <a:xfrm>
                  <a:off x="7556619" y="511028"/>
                  <a:ext cx="85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4" name="Freihand 243">
                  <a:extLst>
                    <a:ext uri="{FF2B5EF4-FFF2-40B4-BE49-F238E27FC236}">
                      <a16:creationId xmlns:a16="http://schemas.microsoft.com/office/drawing/2014/main" id="{7ACBFDBC-07FA-484C-A2BB-C10738D558FB}"/>
                    </a:ext>
                  </a:extLst>
                </p14:cNvPr>
                <p14:cNvContentPartPr/>
                <p14:nvPr/>
              </p14:nvContentPartPr>
              <p14:xfrm>
                <a:off x="7554459" y="494108"/>
                <a:ext cx="121320" cy="12240"/>
              </p14:xfrm>
            </p:contentPart>
          </mc:Choice>
          <mc:Fallback xmlns="">
            <p:pic>
              <p:nvPicPr>
                <p:cNvPr id="244" name="Freihand 243">
                  <a:extLst>
                    <a:ext uri="{FF2B5EF4-FFF2-40B4-BE49-F238E27FC236}">
                      <a16:creationId xmlns:a16="http://schemas.microsoft.com/office/drawing/2014/main" id="{7ACBFDBC-07FA-484C-A2BB-C10738D558FB}"/>
                    </a:ext>
                  </a:extLst>
                </p:cNvPr>
                <p:cNvPicPr/>
                <p:nvPr/>
              </p:nvPicPr>
              <p:blipFill>
                <a:blip r:embed="rId323"/>
                <a:stretch>
                  <a:fillRect/>
                </a:stretch>
              </p:blipFill>
              <p:spPr>
                <a:xfrm>
                  <a:off x="7550139" y="489788"/>
                  <a:ext cx="1299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7" name="Freihand 246">
                  <a:extLst>
                    <a:ext uri="{FF2B5EF4-FFF2-40B4-BE49-F238E27FC236}">
                      <a16:creationId xmlns:a16="http://schemas.microsoft.com/office/drawing/2014/main" id="{AB549F5E-0AF1-4A7E-BEAE-31893CB52F98}"/>
                    </a:ext>
                  </a:extLst>
                </p14:cNvPr>
                <p14:cNvContentPartPr/>
                <p14:nvPr/>
              </p14:nvContentPartPr>
              <p14:xfrm>
                <a:off x="8249619" y="190628"/>
                <a:ext cx="118800" cy="22320"/>
              </p14:xfrm>
            </p:contentPart>
          </mc:Choice>
          <mc:Fallback xmlns="">
            <p:pic>
              <p:nvPicPr>
                <p:cNvPr id="247" name="Freihand 246">
                  <a:extLst>
                    <a:ext uri="{FF2B5EF4-FFF2-40B4-BE49-F238E27FC236}">
                      <a16:creationId xmlns:a16="http://schemas.microsoft.com/office/drawing/2014/main" id="{AB549F5E-0AF1-4A7E-BEAE-31893CB52F98}"/>
                    </a:ext>
                  </a:extLst>
                </p:cNvPr>
                <p:cNvPicPr/>
                <p:nvPr/>
              </p:nvPicPr>
              <p:blipFill>
                <a:blip r:embed="rId325"/>
                <a:stretch>
                  <a:fillRect/>
                </a:stretch>
              </p:blipFill>
              <p:spPr>
                <a:xfrm>
                  <a:off x="8245299" y="186308"/>
                  <a:ext cx="127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8" name="Freihand 247">
                  <a:extLst>
                    <a:ext uri="{FF2B5EF4-FFF2-40B4-BE49-F238E27FC236}">
                      <a16:creationId xmlns:a16="http://schemas.microsoft.com/office/drawing/2014/main" id="{30208528-50A3-4CD1-A7C5-232590F4E7BE}"/>
                    </a:ext>
                  </a:extLst>
                </p14:cNvPr>
                <p14:cNvContentPartPr/>
                <p14:nvPr/>
              </p14:nvContentPartPr>
              <p14:xfrm>
                <a:off x="8280219" y="250028"/>
                <a:ext cx="90360" cy="2520"/>
              </p14:xfrm>
            </p:contentPart>
          </mc:Choice>
          <mc:Fallback xmlns="">
            <p:pic>
              <p:nvPicPr>
                <p:cNvPr id="248" name="Freihand 247">
                  <a:extLst>
                    <a:ext uri="{FF2B5EF4-FFF2-40B4-BE49-F238E27FC236}">
                      <a16:creationId xmlns:a16="http://schemas.microsoft.com/office/drawing/2014/main" id="{30208528-50A3-4CD1-A7C5-232590F4E7BE}"/>
                    </a:ext>
                  </a:extLst>
                </p:cNvPr>
                <p:cNvPicPr/>
                <p:nvPr/>
              </p:nvPicPr>
              <p:blipFill>
                <a:blip r:embed="rId327"/>
                <a:stretch>
                  <a:fillRect/>
                </a:stretch>
              </p:blipFill>
              <p:spPr>
                <a:xfrm>
                  <a:off x="8275899" y="245708"/>
                  <a:ext cx="99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0" name="Freihand 249">
                  <a:extLst>
                    <a:ext uri="{FF2B5EF4-FFF2-40B4-BE49-F238E27FC236}">
                      <a16:creationId xmlns:a16="http://schemas.microsoft.com/office/drawing/2014/main" id="{E5F3431D-EBCD-4323-AC81-97D142CBC3FC}"/>
                    </a:ext>
                  </a:extLst>
                </p14:cNvPr>
                <p14:cNvContentPartPr/>
                <p14:nvPr/>
              </p14:nvContentPartPr>
              <p14:xfrm>
                <a:off x="8499459" y="143828"/>
                <a:ext cx="108000" cy="123120"/>
              </p14:xfrm>
            </p:contentPart>
          </mc:Choice>
          <mc:Fallback xmlns="">
            <p:pic>
              <p:nvPicPr>
                <p:cNvPr id="250" name="Freihand 249">
                  <a:extLst>
                    <a:ext uri="{FF2B5EF4-FFF2-40B4-BE49-F238E27FC236}">
                      <a16:creationId xmlns:a16="http://schemas.microsoft.com/office/drawing/2014/main" id="{E5F3431D-EBCD-4323-AC81-97D142CBC3FC}"/>
                    </a:ext>
                  </a:extLst>
                </p:cNvPr>
                <p:cNvPicPr/>
                <p:nvPr/>
              </p:nvPicPr>
              <p:blipFill>
                <a:blip r:embed="rId329"/>
                <a:stretch>
                  <a:fillRect/>
                </a:stretch>
              </p:blipFill>
              <p:spPr>
                <a:xfrm>
                  <a:off x="8495139" y="139508"/>
                  <a:ext cx="11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1" name="Freihand 250">
                  <a:extLst>
                    <a:ext uri="{FF2B5EF4-FFF2-40B4-BE49-F238E27FC236}">
                      <a16:creationId xmlns:a16="http://schemas.microsoft.com/office/drawing/2014/main" id="{7770A005-62EC-44D3-9F97-0A5D9C939F98}"/>
                    </a:ext>
                  </a:extLst>
                </p14:cNvPr>
                <p14:cNvContentPartPr/>
                <p14:nvPr/>
              </p14:nvContentPartPr>
              <p14:xfrm>
                <a:off x="8517819" y="92348"/>
                <a:ext cx="169200" cy="38160"/>
              </p14:xfrm>
            </p:contentPart>
          </mc:Choice>
          <mc:Fallback xmlns="">
            <p:pic>
              <p:nvPicPr>
                <p:cNvPr id="251" name="Freihand 250">
                  <a:extLst>
                    <a:ext uri="{FF2B5EF4-FFF2-40B4-BE49-F238E27FC236}">
                      <a16:creationId xmlns:a16="http://schemas.microsoft.com/office/drawing/2014/main" id="{7770A005-62EC-44D3-9F97-0A5D9C939F98}"/>
                    </a:ext>
                  </a:extLst>
                </p:cNvPr>
                <p:cNvPicPr/>
                <p:nvPr/>
              </p:nvPicPr>
              <p:blipFill>
                <a:blip r:embed="rId331"/>
                <a:stretch>
                  <a:fillRect/>
                </a:stretch>
              </p:blipFill>
              <p:spPr>
                <a:xfrm>
                  <a:off x="8513499" y="88028"/>
                  <a:ext cx="177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4" name="Freihand 283">
                  <a:extLst>
                    <a:ext uri="{FF2B5EF4-FFF2-40B4-BE49-F238E27FC236}">
                      <a16:creationId xmlns:a16="http://schemas.microsoft.com/office/drawing/2014/main" id="{6DA06A94-D9AA-4232-8CE6-A95CBC93E89C}"/>
                    </a:ext>
                  </a:extLst>
                </p14:cNvPr>
                <p14:cNvContentPartPr/>
                <p14:nvPr/>
              </p14:nvContentPartPr>
              <p14:xfrm>
                <a:off x="6346659" y="-36172"/>
                <a:ext cx="537480" cy="718920"/>
              </p14:xfrm>
            </p:contentPart>
          </mc:Choice>
          <mc:Fallback xmlns="">
            <p:pic>
              <p:nvPicPr>
                <p:cNvPr id="284" name="Freihand 283">
                  <a:extLst>
                    <a:ext uri="{FF2B5EF4-FFF2-40B4-BE49-F238E27FC236}">
                      <a16:creationId xmlns:a16="http://schemas.microsoft.com/office/drawing/2014/main" id="{6DA06A94-D9AA-4232-8CE6-A95CBC93E89C}"/>
                    </a:ext>
                  </a:extLst>
                </p:cNvPr>
                <p:cNvPicPr/>
                <p:nvPr/>
              </p:nvPicPr>
              <p:blipFill>
                <a:blip r:embed="rId333"/>
                <a:stretch>
                  <a:fillRect/>
                </a:stretch>
              </p:blipFill>
              <p:spPr>
                <a:xfrm>
                  <a:off x="6342339" y="-40492"/>
                  <a:ext cx="546120" cy="72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4">
            <p14:nvContentPartPr>
              <p14:cNvPr id="286" name="Freihand 285">
                <a:extLst>
                  <a:ext uri="{FF2B5EF4-FFF2-40B4-BE49-F238E27FC236}">
                    <a16:creationId xmlns:a16="http://schemas.microsoft.com/office/drawing/2014/main" id="{444A6D22-5936-4691-B9F1-1C457FE678BE}"/>
                  </a:ext>
                </a:extLst>
              </p14:cNvPr>
              <p14:cNvContentPartPr/>
              <p14:nvPr/>
            </p14:nvContentPartPr>
            <p14:xfrm>
              <a:off x="3457299" y="2843045"/>
              <a:ext cx="230760" cy="25560"/>
            </p14:xfrm>
          </p:contentPart>
        </mc:Choice>
        <mc:Fallback xmlns="">
          <p:pic>
            <p:nvPicPr>
              <p:cNvPr id="286" name="Freihand 285">
                <a:extLst>
                  <a:ext uri="{FF2B5EF4-FFF2-40B4-BE49-F238E27FC236}">
                    <a16:creationId xmlns:a16="http://schemas.microsoft.com/office/drawing/2014/main" id="{444A6D22-5936-4691-B9F1-1C457FE678BE}"/>
                  </a:ext>
                </a:extLst>
              </p:cNvPr>
              <p:cNvPicPr/>
              <p:nvPr/>
            </p:nvPicPr>
            <p:blipFill>
              <a:blip r:embed="rId335"/>
              <a:stretch>
                <a:fillRect/>
              </a:stretch>
            </p:blipFill>
            <p:spPr>
              <a:xfrm>
                <a:off x="3452979" y="2838725"/>
                <a:ext cx="239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87" name="Freihand 286">
                <a:extLst>
                  <a:ext uri="{FF2B5EF4-FFF2-40B4-BE49-F238E27FC236}">
                    <a16:creationId xmlns:a16="http://schemas.microsoft.com/office/drawing/2014/main" id="{6121563F-2756-4CD7-8B13-BFC8E4095A57}"/>
                  </a:ext>
                </a:extLst>
              </p14:cNvPr>
              <p14:cNvContentPartPr/>
              <p14:nvPr/>
            </p14:nvContentPartPr>
            <p14:xfrm>
              <a:off x="9878259" y="3785525"/>
              <a:ext cx="35280" cy="130680"/>
            </p14:xfrm>
          </p:contentPart>
        </mc:Choice>
        <mc:Fallback xmlns="">
          <p:pic>
            <p:nvPicPr>
              <p:cNvPr id="287" name="Freihand 286">
                <a:extLst>
                  <a:ext uri="{FF2B5EF4-FFF2-40B4-BE49-F238E27FC236}">
                    <a16:creationId xmlns:a16="http://schemas.microsoft.com/office/drawing/2014/main" id="{6121563F-2756-4CD7-8B13-BFC8E4095A57}"/>
                  </a:ext>
                </a:extLst>
              </p:cNvPr>
              <p:cNvPicPr/>
              <p:nvPr/>
            </p:nvPicPr>
            <p:blipFill>
              <a:blip r:embed="rId337"/>
              <a:stretch>
                <a:fillRect/>
              </a:stretch>
            </p:blipFill>
            <p:spPr>
              <a:xfrm>
                <a:off x="9873939" y="3781205"/>
                <a:ext cx="43920" cy="139320"/>
              </a:xfrm>
              <a:prstGeom prst="rect">
                <a:avLst/>
              </a:prstGeom>
            </p:spPr>
          </p:pic>
        </mc:Fallback>
      </mc:AlternateContent>
      <p:grpSp>
        <p:nvGrpSpPr>
          <p:cNvPr id="331" name="Gruppieren 330">
            <a:extLst>
              <a:ext uri="{FF2B5EF4-FFF2-40B4-BE49-F238E27FC236}">
                <a16:creationId xmlns:a16="http://schemas.microsoft.com/office/drawing/2014/main" id="{76673F60-39F9-4D5C-BC77-FA99F408FF5D}"/>
              </a:ext>
            </a:extLst>
          </p:cNvPr>
          <p:cNvGrpSpPr/>
          <p:nvPr/>
        </p:nvGrpSpPr>
        <p:grpSpPr>
          <a:xfrm>
            <a:off x="9478659" y="2857805"/>
            <a:ext cx="1623600" cy="1244880"/>
            <a:chOff x="9478659" y="2857805"/>
            <a:chExt cx="1623600" cy="1244880"/>
          </a:xfrm>
        </p:grpSpPr>
        <mc:AlternateContent xmlns:mc="http://schemas.openxmlformats.org/markup-compatibility/2006" xmlns:p14="http://schemas.microsoft.com/office/powerpoint/2010/main">
          <mc:Choice Requires="p14">
            <p:contentPart p14:bwMode="auto" r:id="rId338">
              <p14:nvContentPartPr>
                <p14:cNvPr id="288" name="Freihand 287">
                  <a:extLst>
                    <a:ext uri="{FF2B5EF4-FFF2-40B4-BE49-F238E27FC236}">
                      <a16:creationId xmlns:a16="http://schemas.microsoft.com/office/drawing/2014/main" id="{FB08EAC4-CD82-4320-A970-24376A6C8D40}"/>
                    </a:ext>
                  </a:extLst>
                </p14:cNvPr>
                <p14:cNvContentPartPr/>
                <p14:nvPr/>
              </p14:nvContentPartPr>
              <p14:xfrm>
                <a:off x="9881139" y="2979485"/>
                <a:ext cx="210600" cy="14400"/>
              </p14:xfrm>
            </p:contentPart>
          </mc:Choice>
          <mc:Fallback xmlns="">
            <p:pic>
              <p:nvPicPr>
                <p:cNvPr id="288" name="Freihand 287">
                  <a:extLst>
                    <a:ext uri="{FF2B5EF4-FFF2-40B4-BE49-F238E27FC236}">
                      <a16:creationId xmlns:a16="http://schemas.microsoft.com/office/drawing/2014/main" id="{FB08EAC4-CD82-4320-A970-24376A6C8D40}"/>
                    </a:ext>
                  </a:extLst>
                </p:cNvPr>
                <p:cNvPicPr/>
                <p:nvPr/>
              </p:nvPicPr>
              <p:blipFill>
                <a:blip r:embed="rId339"/>
                <a:stretch>
                  <a:fillRect/>
                </a:stretch>
              </p:blipFill>
              <p:spPr>
                <a:xfrm>
                  <a:off x="9876819" y="2975165"/>
                  <a:ext cx="219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90" name="Freihand 289">
                  <a:extLst>
                    <a:ext uri="{FF2B5EF4-FFF2-40B4-BE49-F238E27FC236}">
                      <a16:creationId xmlns:a16="http://schemas.microsoft.com/office/drawing/2014/main" id="{9CBBCACC-7B8A-4413-8274-83D419B29D40}"/>
                    </a:ext>
                  </a:extLst>
                </p14:cNvPr>
                <p14:cNvContentPartPr/>
                <p14:nvPr/>
              </p14:nvContentPartPr>
              <p14:xfrm>
                <a:off x="9845859" y="3800645"/>
                <a:ext cx="16200" cy="228600"/>
              </p14:xfrm>
            </p:contentPart>
          </mc:Choice>
          <mc:Fallback xmlns="">
            <p:pic>
              <p:nvPicPr>
                <p:cNvPr id="290" name="Freihand 289">
                  <a:extLst>
                    <a:ext uri="{FF2B5EF4-FFF2-40B4-BE49-F238E27FC236}">
                      <a16:creationId xmlns:a16="http://schemas.microsoft.com/office/drawing/2014/main" id="{9CBBCACC-7B8A-4413-8274-83D419B29D40}"/>
                    </a:ext>
                  </a:extLst>
                </p:cNvPr>
                <p:cNvPicPr/>
                <p:nvPr/>
              </p:nvPicPr>
              <p:blipFill>
                <a:blip r:embed="rId341"/>
                <a:stretch>
                  <a:fillRect/>
                </a:stretch>
              </p:blipFill>
              <p:spPr>
                <a:xfrm>
                  <a:off x="9841539" y="3796325"/>
                  <a:ext cx="24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00" name="Freihand 299">
                  <a:extLst>
                    <a:ext uri="{FF2B5EF4-FFF2-40B4-BE49-F238E27FC236}">
                      <a16:creationId xmlns:a16="http://schemas.microsoft.com/office/drawing/2014/main" id="{057C422C-C39A-4BA8-9A6F-70EB2F9F654F}"/>
                    </a:ext>
                  </a:extLst>
                </p14:cNvPr>
                <p14:cNvContentPartPr/>
                <p14:nvPr/>
              </p14:nvContentPartPr>
              <p14:xfrm>
                <a:off x="10961139" y="3722525"/>
                <a:ext cx="18720" cy="186480"/>
              </p14:xfrm>
            </p:contentPart>
          </mc:Choice>
          <mc:Fallback xmlns="">
            <p:pic>
              <p:nvPicPr>
                <p:cNvPr id="300" name="Freihand 299">
                  <a:extLst>
                    <a:ext uri="{FF2B5EF4-FFF2-40B4-BE49-F238E27FC236}">
                      <a16:creationId xmlns:a16="http://schemas.microsoft.com/office/drawing/2014/main" id="{057C422C-C39A-4BA8-9A6F-70EB2F9F654F}"/>
                    </a:ext>
                  </a:extLst>
                </p:cNvPr>
                <p:cNvPicPr/>
                <p:nvPr/>
              </p:nvPicPr>
              <p:blipFill>
                <a:blip r:embed="rId343"/>
                <a:stretch>
                  <a:fillRect/>
                </a:stretch>
              </p:blipFill>
              <p:spPr>
                <a:xfrm>
                  <a:off x="10956819" y="3718205"/>
                  <a:ext cx="27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01" name="Freihand 300">
                  <a:extLst>
                    <a:ext uri="{FF2B5EF4-FFF2-40B4-BE49-F238E27FC236}">
                      <a16:creationId xmlns:a16="http://schemas.microsoft.com/office/drawing/2014/main" id="{FC3D706C-02BF-4579-BB7E-809BD372AA59}"/>
                    </a:ext>
                  </a:extLst>
                </p14:cNvPr>
                <p14:cNvContentPartPr/>
                <p14:nvPr/>
              </p14:nvContentPartPr>
              <p14:xfrm>
                <a:off x="10775739" y="4018085"/>
                <a:ext cx="89280" cy="84600"/>
              </p14:xfrm>
            </p:contentPart>
          </mc:Choice>
          <mc:Fallback xmlns="">
            <p:pic>
              <p:nvPicPr>
                <p:cNvPr id="301" name="Freihand 300">
                  <a:extLst>
                    <a:ext uri="{FF2B5EF4-FFF2-40B4-BE49-F238E27FC236}">
                      <a16:creationId xmlns:a16="http://schemas.microsoft.com/office/drawing/2014/main" id="{FC3D706C-02BF-4579-BB7E-809BD372AA59}"/>
                    </a:ext>
                  </a:extLst>
                </p:cNvPr>
                <p:cNvPicPr/>
                <p:nvPr/>
              </p:nvPicPr>
              <p:blipFill>
                <a:blip r:embed="rId345"/>
                <a:stretch>
                  <a:fillRect/>
                </a:stretch>
              </p:blipFill>
              <p:spPr>
                <a:xfrm>
                  <a:off x="10771419" y="4013765"/>
                  <a:ext cx="97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2" name="Freihand 301">
                  <a:extLst>
                    <a:ext uri="{FF2B5EF4-FFF2-40B4-BE49-F238E27FC236}">
                      <a16:creationId xmlns:a16="http://schemas.microsoft.com/office/drawing/2014/main" id="{76DB162B-8DA6-4495-84C8-6B5AA6A37E21}"/>
                    </a:ext>
                  </a:extLst>
                </p14:cNvPr>
                <p14:cNvContentPartPr/>
                <p14:nvPr/>
              </p14:nvContentPartPr>
              <p14:xfrm>
                <a:off x="10798779" y="3984245"/>
                <a:ext cx="96480" cy="28440"/>
              </p14:xfrm>
            </p:contentPart>
          </mc:Choice>
          <mc:Fallback xmlns="">
            <p:pic>
              <p:nvPicPr>
                <p:cNvPr id="302" name="Freihand 301">
                  <a:extLst>
                    <a:ext uri="{FF2B5EF4-FFF2-40B4-BE49-F238E27FC236}">
                      <a16:creationId xmlns:a16="http://schemas.microsoft.com/office/drawing/2014/main" id="{76DB162B-8DA6-4495-84C8-6B5AA6A37E21}"/>
                    </a:ext>
                  </a:extLst>
                </p:cNvPr>
                <p:cNvPicPr/>
                <p:nvPr/>
              </p:nvPicPr>
              <p:blipFill>
                <a:blip r:embed="rId347"/>
                <a:stretch>
                  <a:fillRect/>
                </a:stretch>
              </p:blipFill>
              <p:spPr>
                <a:xfrm>
                  <a:off x="10794459" y="3979925"/>
                  <a:ext cx="105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3" name="Freihand 302">
                  <a:extLst>
                    <a:ext uri="{FF2B5EF4-FFF2-40B4-BE49-F238E27FC236}">
                      <a16:creationId xmlns:a16="http://schemas.microsoft.com/office/drawing/2014/main" id="{615C5151-42D2-494E-A7DA-4AADB308633E}"/>
                    </a:ext>
                  </a:extLst>
                </p14:cNvPr>
                <p14:cNvContentPartPr/>
                <p14:nvPr/>
              </p14:nvContentPartPr>
              <p14:xfrm>
                <a:off x="10911459" y="4001165"/>
                <a:ext cx="81000" cy="83880"/>
              </p14:xfrm>
            </p:contentPart>
          </mc:Choice>
          <mc:Fallback xmlns="">
            <p:pic>
              <p:nvPicPr>
                <p:cNvPr id="303" name="Freihand 302">
                  <a:extLst>
                    <a:ext uri="{FF2B5EF4-FFF2-40B4-BE49-F238E27FC236}">
                      <a16:creationId xmlns:a16="http://schemas.microsoft.com/office/drawing/2014/main" id="{615C5151-42D2-494E-A7DA-4AADB308633E}"/>
                    </a:ext>
                  </a:extLst>
                </p:cNvPr>
                <p:cNvPicPr/>
                <p:nvPr/>
              </p:nvPicPr>
              <p:blipFill>
                <a:blip r:embed="rId349"/>
                <a:stretch>
                  <a:fillRect/>
                </a:stretch>
              </p:blipFill>
              <p:spPr>
                <a:xfrm>
                  <a:off x="10907139" y="3996845"/>
                  <a:ext cx="89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04" name="Freihand 303">
                  <a:extLst>
                    <a:ext uri="{FF2B5EF4-FFF2-40B4-BE49-F238E27FC236}">
                      <a16:creationId xmlns:a16="http://schemas.microsoft.com/office/drawing/2014/main" id="{5BF96A8E-5F5C-45F0-9B9B-81CB999C3DD4}"/>
                    </a:ext>
                  </a:extLst>
                </p14:cNvPr>
                <p14:cNvContentPartPr/>
                <p14:nvPr/>
              </p14:nvContentPartPr>
              <p14:xfrm>
                <a:off x="11020539" y="3987845"/>
                <a:ext cx="81720" cy="86400"/>
              </p14:xfrm>
            </p:contentPart>
          </mc:Choice>
          <mc:Fallback xmlns="">
            <p:pic>
              <p:nvPicPr>
                <p:cNvPr id="304" name="Freihand 303">
                  <a:extLst>
                    <a:ext uri="{FF2B5EF4-FFF2-40B4-BE49-F238E27FC236}">
                      <a16:creationId xmlns:a16="http://schemas.microsoft.com/office/drawing/2014/main" id="{5BF96A8E-5F5C-45F0-9B9B-81CB999C3DD4}"/>
                    </a:ext>
                  </a:extLst>
                </p:cNvPr>
                <p:cNvPicPr/>
                <p:nvPr/>
              </p:nvPicPr>
              <p:blipFill>
                <a:blip r:embed="rId351"/>
                <a:stretch>
                  <a:fillRect/>
                </a:stretch>
              </p:blipFill>
              <p:spPr>
                <a:xfrm>
                  <a:off x="11016219" y="3983525"/>
                  <a:ext cx="9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06" name="Freihand 305">
                  <a:extLst>
                    <a:ext uri="{FF2B5EF4-FFF2-40B4-BE49-F238E27FC236}">
                      <a16:creationId xmlns:a16="http://schemas.microsoft.com/office/drawing/2014/main" id="{52248264-D13F-4D41-93F5-4AA8E87C8781}"/>
                    </a:ext>
                  </a:extLst>
                </p14:cNvPr>
                <p14:cNvContentPartPr/>
                <p14:nvPr/>
              </p14:nvContentPartPr>
              <p14:xfrm>
                <a:off x="9478659" y="2927645"/>
                <a:ext cx="105840" cy="133560"/>
              </p14:xfrm>
            </p:contentPart>
          </mc:Choice>
          <mc:Fallback xmlns="">
            <p:pic>
              <p:nvPicPr>
                <p:cNvPr id="306" name="Freihand 305">
                  <a:extLst>
                    <a:ext uri="{FF2B5EF4-FFF2-40B4-BE49-F238E27FC236}">
                      <a16:creationId xmlns:a16="http://schemas.microsoft.com/office/drawing/2014/main" id="{52248264-D13F-4D41-93F5-4AA8E87C8781}"/>
                    </a:ext>
                  </a:extLst>
                </p:cNvPr>
                <p:cNvPicPr/>
                <p:nvPr/>
              </p:nvPicPr>
              <p:blipFill>
                <a:blip r:embed="rId353"/>
                <a:stretch>
                  <a:fillRect/>
                </a:stretch>
              </p:blipFill>
              <p:spPr>
                <a:xfrm>
                  <a:off x="9474339" y="2923325"/>
                  <a:ext cx="114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07" name="Freihand 306">
                  <a:extLst>
                    <a:ext uri="{FF2B5EF4-FFF2-40B4-BE49-F238E27FC236}">
                      <a16:creationId xmlns:a16="http://schemas.microsoft.com/office/drawing/2014/main" id="{5FD56A2E-2142-4CE0-B083-12B47663CDA3}"/>
                    </a:ext>
                  </a:extLst>
                </p14:cNvPr>
                <p14:cNvContentPartPr/>
                <p14:nvPr/>
              </p14:nvContentPartPr>
              <p14:xfrm>
                <a:off x="9579819" y="2916485"/>
                <a:ext cx="84600" cy="120240"/>
              </p14:xfrm>
            </p:contentPart>
          </mc:Choice>
          <mc:Fallback xmlns="">
            <p:pic>
              <p:nvPicPr>
                <p:cNvPr id="307" name="Freihand 306">
                  <a:extLst>
                    <a:ext uri="{FF2B5EF4-FFF2-40B4-BE49-F238E27FC236}">
                      <a16:creationId xmlns:a16="http://schemas.microsoft.com/office/drawing/2014/main" id="{5FD56A2E-2142-4CE0-B083-12B47663CDA3}"/>
                    </a:ext>
                  </a:extLst>
                </p:cNvPr>
                <p:cNvPicPr/>
                <p:nvPr/>
              </p:nvPicPr>
              <p:blipFill>
                <a:blip r:embed="rId355"/>
                <a:stretch>
                  <a:fillRect/>
                </a:stretch>
              </p:blipFill>
              <p:spPr>
                <a:xfrm>
                  <a:off x="9575499" y="2912165"/>
                  <a:ext cx="93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08" name="Freihand 307">
                  <a:extLst>
                    <a:ext uri="{FF2B5EF4-FFF2-40B4-BE49-F238E27FC236}">
                      <a16:creationId xmlns:a16="http://schemas.microsoft.com/office/drawing/2014/main" id="{6844A127-EF49-4522-B745-82BCA42C84E4}"/>
                    </a:ext>
                  </a:extLst>
                </p14:cNvPr>
                <p14:cNvContentPartPr/>
                <p14:nvPr/>
              </p14:nvContentPartPr>
              <p14:xfrm>
                <a:off x="9675579" y="3003965"/>
                <a:ext cx="11160" cy="88560"/>
              </p14:xfrm>
            </p:contentPart>
          </mc:Choice>
          <mc:Fallback xmlns="">
            <p:pic>
              <p:nvPicPr>
                <p:cNvPr id="308" name="Freihand 307">
                  <a:extLst>
                    <a:ext uri="{FF2B5EF4-FFF2-40B4-BE49-F238E27FC236}">
                      <a16:creationId xmlns:a16="http://schemas.microsoft.com/office/drawing/2014/main" id="{6844A127-EF49-4522-B745-82BCA42C84E4}"/>
                    </a:ext>
                  </a:extLst>
                </p:cNvPr>
                <p:cNvPicPr/>
                <p:nvPr/>
              </p:nvPicPr>
              <p:blipFill>
                <a:blip r:embed="rId357"/>
                <a:stretch>
                  <a:fillRect/>
                </a:stretch>
              </p:blipFill>
              <p:spPr>
                <a:xfrm>
                  <a:off x="9671259" y="2999645"/>
                  <a:ext cx="19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09" name="Freihand 308">
                  <a:extLst>
                    <a:ext uri="{FF2B5EF4-FFF2-40B4-BE49-F238E27FC236}">
                      <a16:creationId xmlns:a16="http://schemas.microsoft.com/office/drawing/2014/main" id="{AD68045E-807B-4D9D-BF45-FEFD7279A69B}"/>
                    </a:ext>
                  </a:extLst>
                </p14:cNvPr>
                <p14:cNvContentPartPr/>
                <p14:nvPr/>
              </p14:nvContentPartPr>
              <p14:xfrm>
                <a:off x="9698619" y="2904605"/>
                <a:ext cx="85320" cy="104400"/>
              </p14:xfrm>
            </p:contentPart>
          </mc:Choice>
          <mc:Fallback xmlns="">
            <p:pic>
              <p:nvPicPr>
                <p:cNvPr id="309" name="Freihand 308">
                  <a:extLst>
                    <a:ext uri="{FF2B5EF4-FFF2-40B4-BE49-F238E27FC236}">
                      <a16:creationId xmlns:a16="http://schemas.microsoft.com/office/drawing/2014/main" id="{AD68045E-807B-4D9D-BF45-FEFD7279A69B}"/>
                    </a:ext>
                  </a:extLst>
                </p:cNvPr>
                <p:cNvPicPr/>
                <p:nvPr/>
              </p:nvPicPr>
              <p:blipFill>
                <a:blip r:embed="rId359"/>
                <a:stretch>
                  <a:fillRect/>
                </a:stretch>
              </p:blipFill>
              <p:spPr>
                <a:xfrm>
                  <a:off x="9694299" y="2900285"/>
                  <a:ext cx="93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0" name="Freihand 309">
                  <a:extLst>
                    <a:ext uri="{FF2B5EF4-FFF2-40B4-BE49-F238E27FC236}">
                      <a16:creationId xmlns:a16="http://schemas.microsoft.com/office/drawing/2014/main" id="{0D8C9FF9-B883-4716-A319-770860938402}"/>
                    </a:ext>
                  </a:extLst>
                </p14:cNvPr>
                <p14:cNvContentPartPr/>
                <p14:nvPr/>
              </p14:nvContentPartPr>
              <p14:xfrm>
                <a:off x="9684579" y="2871485"/>
                <a:ext cx="101160" cy="10080"/>
              </p14:xfrm>
            </p:contentPart>
          </mc:Choice>
          <mc:Fallback xmlns="">
            <p:pic>
              <p:nvPicPr>
                <p:cNvPr id="310" name="Freihand 309">
                  <a:extLst>
                    <a:ext uri="{FF2B5EF4-FFF2-40B4-BE49-F238E27FC236}">
                      <a16:creationId xmlns:a16="http://schemas.microsoft.com/office/drawing/2014/main" id="{0D8C9FF9-B883-4716-A319-770860938402}"/>
                    </a:ext>
                  </a:extLst>
                </p:cNvPr>
                <p:cNvPicPr/>
                <p:nvPr/>
              </p:nvPicPr>
              <p:blipFill>
                <a:blip r:embed="rId361"/>
                <a:stretch>
                  <a:fillRect/>
                </a:stretch>
              </p:blipFill>
              <p:spPr>
                <a:xfrm>
                  <a:off x="9680259" y="2867165"/>
                  <a:ext cx="109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11" name="Freihand 310">
                  <a:extLst>
                    <a:ext uri="{FF2B5EF4-FFF2-40B4-BE49-F238E27FC236}">
                      <a16:creationId xmlns:a16="http://schemas.microsoft.com/office/drawing/2014/main" id="{06372D11-EAAA-4616-995E-3E83823B02A0}"/>
                    </a:ext>
                  </a:extLst>
                </p14:cNvPr>
                <p14:cNvContentPartPr/>
                <p14:nvPr/>
              </p14:nvContentPartPr>
              <p14:xfrm>
                <a:off x="9779259" y="2857805"/>
                <a:ext cx="102960" cy="170640"/>
              </p14:xfrm>
            </p:contentPart>
          </mc:Choice>
          <mc:Fallback xmlns="">
            <p:pic>
              <p:nvPicPr>
                <p:cNvPr id="311" name="Freihand 310">
                  <a:extLst>
                    <a:ext uri="{FF2B5EF4-FFF2-40B4-BE49-F238E27FC236}">
                      <a16:creationId xmlns:a16="http://schemas.microsoft.com/office/drawing/2014/main" id="{06372D11-EAAA-4616-995E-3E83823B02A0}"/>
                    </a:ext>
                  </a:extLst>
                </p:cNvPr>
                <p:cNvPicPr/>
                <p:nvPr/>
              </p:nvPicPr>
              <p:blipFill>
                <a:blip r:embed="rId363"/>
                <a:stretch>
                  <a:fillRect/>
                </a:stretch>
              </p:blipFill>
              <p:spPr>
                <a:xfrm>
                  <a:off x="9774939" y="2853485"/>
                  <a:ext cx="111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12" name="Freihand 311">
                  <a:extLst>
                    <a:ext uri="{FF2B5EF4-FFF2-40B4-BE49-F238E27FC236}">
                      <a16:creationId xmlns:a16="http://schemas.microsoft.com/office/drawing/2014/main" id="{01582FFF-A26A-4841-ACD4-58F67339AB5A}"/>
                    </a:ext>
                  </a:extLst>
                </p14:cNvPr>
                <p14:cNvContentPartPr/>
                <p14:nvPr/>
              </p14:nvContentPartPr>
              <p14:xfrm>
                <a:off x="9842619" y="2999285"/>
                <a:ext cx="58320" cy="41040"/>
              </p14:xfrm>
            </p:contentPart>
          </mc:Choice>
          <mc:Fallback xmlns="">
            <p:pic>
              <p:nvPicPr>
                <p:cNvPr id="312" name="Freihand 311">
                  <a:extLst>
                    <a:ext uri="{FF2B5EF4-FFF2-40B4-BE49-F238E27FC236}">
                      <a16:creationId xmlns:a16="http://schemas.microsoft.com/office/drawing/2014/main" id="{01582FFF-A26A-4841-ACD4-58F67339AB5A}"/>
                    </a:ext>
                  </a:extLst>
                </p:cNvPr>
                <p:cNvPicPr/>
                <p:nvPr/>
              </p:nvPicPr>
              <p:blipFill>
                <a:blip r:embed="rId365"/>
                <a:stretch>
                  <a:fillRect/>
                </a:stretch>
              </p:blipFill>
              <p:spPr>
                <a:xfrm>
                  <a:off x="9838299" y="2994965"/>
                  <a:ext cx="66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30" name="Freihand 329">
                  <a:extLst>
                    <a:ext uri="{FF2B5EF4-FFF2-40B4-BE49-F238E27FC236}">
                      <a16:creationId xmlns:a16="http://schemas.microsoft.com/office/drawing/2014/main" id="{A2D42184-802E-40D5-AB4A-AFB733FD62D5}"/>
                    </a:ext>
                  </a:extLst>
                </p14:cNvPr>
                <p14:cNvContentPartPr/>
                <p14:nvPr/>
              </p14:nvContentPartPr>
              <p14:xfrm>
                <a:off x="9963219" y="2991365"/>
                <a:ext cx="1014480" cy="785160"/>
              </p14:xfrm>
            </p:contentPart>
          </mc:Choice>
          <mc:Fallback xmlns="">
            <p:pic>
              <p:nvPicPr>
                <p:cNvPr id="330" name="Freihand 329">
                  <a:extLst>
                    <a:ext uri="{FF2B5EF4-FFF2-40B4-BE49-F238E27FC236}">
                      <a16:creationId xmlns:a16="http://schemas.microsoft.com/office/drawing/2014/main" id="{A2D42184-802E-40D5-AB4A-AFB733FD62D5}"/>
                    </a:ext>
                  </a:extLst>
                </p:cNvPr>
                <p:cNvPicPr/>
                <p:nvPr/>
              </p:nvPicPr>
              <p:blipFill>
                <a:blip r:embed="rId367"/>
                <a:stretch>
                  <a:fillRect/>
                </a:stretch>
              </p:blipFill>
              <p:spPr>
                <a:xfrm>
                  <a:off x="9958899" y="2987045"/>
                  <a:ext cx="1023120" cy="793800"/>
                </a:xfrm>
                <a:prstGeom prst="rect">
                  <a:avLst/>
                </a:prstGeom>
              </p:spPr>
            </p:pic>
          </mc:Fallback>
        </mc:AlternateContent>
      </p:grpSp>
      <p:grpSp>
        <p:nvGrpSpPr>
          <p:cNvPr id="345" name="Gruppieren 344">
            <a:extLst>
              <a:ext uri="{FF2B5EF4-FFF2-40B4-BE49-F238E27FC236}">
                <a16:creationId xmlns:a16="http://schemas.microsoft.com/office/drawing/2014/main" id="{B58AB0F2-06CD-4250-BE10-A6B389CF59C5}"/>
              </a:ext>
            </a:extLst>
          </p:cNvPr>
          <p:cNvGrpSpPr/>
          <p:nvPr/>
        </p:nvGrpSpPr>
        <p:grpSpPr>
          <a:xfrm>
            <a:off x="3119979" y="1901708"/>
            <a:ext cx="3773520" cy="1088217"/>
            <a:chOff x="3119979" y="1901708"/>
            <a:chExt cx="3773520" cy="1088217"/>
          </a:xfrm>
        </p:grpSpPr>
        <mc:AlternateContent xmlns:mc="http://schemas.openxmlformats.org/markup-compatibility/2006" xmlns:p14="http://schemas.microsoft.com/office/powerpoint/2010/main">
          <mc:Choice Requires="p14">
            <p:contentPart p14:bwMode="auto" r:id="rId368">
              <p14:nvContentPartPr>
                <p14:cNvPr id="201" name="Freihand 200">
                  <a:extLst>
                    <a:ext uri="{FF2B5EF4-FFF2-40B4-BE49-F238E27FC236}">
                      <a16:creationId xmlns:a16="http://schemas.microsoft.com/office/drawing/2014/main" id="{A8AE7642-40D9-4872-8F46-11AD6B46BECE}"/>
                    </a:ext>
                  </a:extLst>
                </p14:cNvPr>
                <p14:cNvContentPartPr/>
                <p14:nvPr/>
              </p14:nvContentPartPr>
              <p14:xfrm>
                <a:off x="5700459" y="2176028"/>
                <a:ext cx="9360" cy="217440"/>
              </p14:xfrm>
            </p:contentPart>
          </mc:Choice>
          <mc:Fallback xmlns="">
            <p:pic>
              <p:nvPicPr>
                <p:cNvPr id="201" name="Freihand 200">
                  <a:extLst>
                    <a:ext uri="{FF2B5EF4-FFF2-40B4-BE49-F238E27FC236}">
                      <a16:creationId xmlns:a16="http://schemas.microsoft.com/office/drawing/2014/main" id="{A8AE7642-40D9-4872-8F46-11AD6B46BECE}"/>
                    </a:ext>
                  </a:extLst>
                </p:cNvPr>
                <p:cNvPicPr/>
                <p:nvPr/>
              </p:nvPicPr>
              <p:blipFill>
                <a:blip r:embed="rId369"/>
                <a:stretch>
                  <a:fillRect/>
                </a:stretch>
              </p:blipFill>
              <p:spPr>
                <a:xfrm>
                  <a:off x="5696139" y="2171708"/>
                  <a:ext cx="18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2" name="Freihand 201">
                  <a:extLst>
                    <a:ext uri="{FF2B5EF4-FFF2-40B4-BE49-F238E27FC236}">
                      <a16:creationId xmlns:a16="http://schemas.microsoft.com/office/drawing/2014/main" id="{59F01C79-A257-4885-8EB3-6C13C663B83C}"/>
                    </a:ext>
                  </a:extLst>
                </p14:cNvPr>
                <p14:cNvContentPartPr/>
                <p14:nvPr/>
              </p14:nvContentPartPr>
              <p14:xfrm>
                <a:off x="5813859" y="2232188"/>
                <a:ext cx="360" cy="360"/>
              </p14:xfrm>
            </p:contentPart>
          </mc:Choice>
          <mc:Fallback xmlns="">
            <p:pic>
              <p:nvPicPr>
                <p:cNvPr id="202" name="Freihand 201">
                  <a:extLst>
                    <a:ext uri="{FF2B5EF4-FFF2-40B4-BE49-F238E27FC236}">
                      <a16:creationId xmlns:a16="http://schemas.microsoft.com/office/drawing/2014/main" id="{59F01C79-A257-4885-8EB3-6C13C663B83C}"/>
                    </a:ext>
                  </a:extLst>
                </p:cNvPr>
                <p:cNvPicPr/>
                <p:nvPr/>
              </p:nvPicPr>
              <p:blipFill>
                <a:blip r:embed="rId242"/>
                <a:stretch>
                  <a:fillRect/>
                </a:stretch>
              </p:blipFill>
              <p:spPr>
                <a:xfrm>
                  <a:off x="5809539" y="22278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3" name="Freihand 202">
                  <a:extLst>
                    <a:ext uri="{FF2B5EF4-FFF2-40B4-BE49-F238E27FC236}">
                      <a16:creationId xmlns:a16="http://schemas.microsoft.com/office/drawing/2014/main" id="{213D8B5E-ACEF-495F-B56F-201A8E9101C6}"/>
                    </a:ext>
                  </a:extLst>
                </p14:cNvPr>
                <p14:cNvContentPartPr/>
                <p14:nvPr/>
              </p14:nvContentPartPr>
              <p14:xfrm>
                <a:off x="5828979" y="2300948"/>
                <a:ext cx="6120" cy="4320"/>
              </p14:xfrm>
            </p:contentPart>
          </mc:Choice>
          <mc:Fallback xmlns="">
            <p:pic>
              <p:nvPicPr>
                <p:cNvPr id="203" name="Freihand 202">
                  <a:extLst>
                    <a:ext uri="{FF2B5EF4-FFF2-40B4-BE49-F238E27FC236}">
                      <a16:creationId xmlns:a16="http://schemas.microsoft.com/office/drawing/2014/main" id="{213D8B5E-ACEF-495F-B56F-201A8E9101C6}"/>
                    </a:ext>
                  </a:extLst>
                </p:cNvPr>
                <p:cNvPicPr/>
                <p:nvPr/>
              </p:nvPicPr>
              <p:blipFill>
                <a:blip r:embed="rId372"/>
                <a:stretch>
                  <a:fillRect/>
                </a:stretch>
              </p:blipFill>
              <p:spPr>
                <a:xfrm>
                  <a:off x="5824659" y="2296628"/>
                  <a:ext cx="14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4" name="Freihand 203">
                  <a:extLst>
                    <a:ext uri="{FF2B5EF4-FFF2-40B4-BE49-F238E27FC236}">
                      <a16:creationId xmlns:a16="http://schemas.microsoft.com/office/drawing/2014/main" id="{2CACECB0-0F29-44E8-AB2B-714E1FC9C931}"/>
                    </a:ext>
                  </a:extLst>
                </p14:cNvPr>
                <p14:cNvContentPartPr/>
                <p14:nvPr/>
              </p14:nvContentPartPr>
              <p14:xfrm>
                <a:off x="5946339" y="2099708"/>
                <a:ext cx="136800" cy="129600"/>
              </p14:xfrm>
            </p:contentPart>
          </mc:Choice>
          <mc:Fallback xmlns="">
            <p:pic>
              <p:nvPicPr>
                <p:cNvPr id="204" name="Freihand 203">
                  <a:extLst>
                    <a:ext uri="{FF2B5EF4-FFF2-40B4-BE49-F238E27FC236}">
                      <a16:creationId xmlns:a16="http://schemas.microsoft.com/office/drawing/2014/main" id="{2CACECB0-0F29-44E8-AB2B-714E1FC9C931}"/>
                    </a:ext>
                  </a:extLst>
                </p:cNvPr>
                <p:cNvPicPr/>
                <p:nvPr/>
              </p:nvPicPr>
              <p:blipFill>
                <a:blip r:embed="rId374"/>
                <a:stretch>
                  <a:fillRect/>
                </a:stretch>
              </p:blipFill>
              <p:spPr>
                <a:xfrm>
                  <a:off x="5942019" y="2095388"/>
                  <a:ext cx="145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5" name="Freihand 204">
                  <a:extLst>
                    <a:ext uri="{FF2B5EF4-FFF2-40B4-BE49-F238E27FC236}">
                      <a16:creationId xmlns:a16="http://schemas.microsoft.com/office/drawing/2014/main" id="{DE56EDAA-280A-4AD5-9FCD-3ABF54F0F1AB}"/>
                    </a:ext>
                  </a:extLst>
                </p14:cNvPr>
                <p14:cNvContentPartPr/>
                <p14:nvPr/>
              </p14:nvContentPartPr>
              <p14:xfrm>
                <a:off x="5931579" y="2259908"/>
                <a:ext cx="206280" cy="12240"/>
              </p14:xfrm>
            </p:contentPart>
          </mc:Choice>
          <mc:Fallback xmlns="">
            <p:pic>
              <p:nvPicPr>
                <p:cNvPr id="205" name="Freihand 204">
                  <a:extLst>
                    <a:ext uri="{FF2B5EF4-FFF2-40B4-BE49-F238E27FC236}">
                      <a16:creationId xmlns:a16="http://schemas.microsoft.com/office/drawing/2014/main" id="{DE56EDAA-280A-4AD5-9FCD-3ABF54F0F1AB}"/>
                    </a:ext>
                  </a:extLst>
                </p:cNvPr>
                <p:cNvPicPr/>
                <p:nvPr/>
              </p:nvPicPr>
              <p:blipFill>
                <a:blip r:embed="rId376"/>
                <a:stretch>
                  <a:fillRect/>
                </a:stretch>
              </p:blipFill>
              <p:spPr>
                <a:xfrm>
                  <a:off x="5927259" y="2255588"/>
                  <a:ext cx="214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6" name="Freihand 205">
                  <a:extLst>
                    <a:ext uri="{FF2B5EF4-FFF2-40B4-BE49-F238E27FC236}">
                      <a16:creationId xmlns:a16="http://schemas.microsoft.com/office/drawing/2014/main" id="{0B753075-E5EB-475D-BF33-BDEC8FE77F40}"/>
                    </a:ext>
                  </a:extLst>
                </p14:cNvPr>
                <p14:cNvContentPartPr/>
                <p14:nvPr/>
              </p14:nvContentPartPr>
              <p14:xfrm>
                <a:off x="5860299" y="2359988"/>
                <a:ext cx="102960" cy="108000"/>
              </p14:xfrm>
            </p:contentPart>
          </mc:Choice>
          <mc:Fallback xmlns="">
            <p:pic>
              <p:nvPicPr>
                <p:cNvPr id="206" name="Freihand 205">
                  <a:extLst>
                    <a:ext uri="{FF2B5EF4-FFF2-40B4-BE49-F238E27FC236}">
                      <a16:creationId xmlns:a16="http://schemas.microsoft.com/office/drawing/2014/main" id="{0B753075-E5EB-475D-BF33-BDEC8FE77F40}"/>
                    </a:ext>
                  </a:extLst>
                </p:cNvPr>
                <p:cNvPicPr/>
                <p:nvPr/>
              </p:nvPicPr>
              <p:blipFill>
                <a:blip r:embed="rId378"/>
                <a:stretch>
                  <a:fillRect/>
                </a:stretch>
              </p:blipFill>
              <p:spPr>
                <a:xfrm>
                  <a:off x="5855979" y="2355668"/>
                  <a:ext cx="111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7" name="Freihand 206">
                  <a:extLst>
                    <a:ext uri="{FF2B5EF4-FFF2-40B4-BE49-F238E27FC236}">
                      <a16:creationId xmlns:a16="http://schemas.microsoft.com/office/drawing/2014/main" id="{BF4D77B1-1922-4E57-A97F-DB0A0630F4EA}"/>
                    </a:ext>
                  </a:extLst>
                </p14:cNvPr>
                <p14:cNvContentPartPr/>
                <p14:nvPr/>
              </p14:nvContentPartPr>
              <p14:xfrm>
                <a:off x="5983779" y="2394908"/>
                <a:ext cx="76320" cy="19440"/>
              </p14:xfrm>
            </p:contentPart>
          </mc:Choice>
          <mc:Fallback xmlns="">
            <p:pic>
              <p:nvPicPr>
                <p:cNvPr id="207" name="Freihand 206">
                  <a:extLst>
                    <a:ext uri="{FF2B5EF4-FFF2-40B4-BE49-F238E27FC236}">
                      <a16:creationId xmlns:a16="http://schemas.microsoft.com/office/drawing/2014/main" id="{BF4D77B1-1922-4E57-A97F-DB0A0630F4EA}"/>
                    </a:ext>
                  </a:extLst>
                </p:cNvPr>
                <p:cNvPicPr/>
                <p:nvPr/>
              </p:nvPicPr>
              <p:blipFill>
                <a:blip r:embed="rId380"/>
                <a:stretch>
                  <a:fillRect/>
                </a:stretch>
              </p:blipFill>
              <p:spPr>
                <a:xfrm>
                  <a:off x="5979459" y="2390588"/>
                  <a:ext cx="84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8" name="Freihand 207">
                  <a:extLst>
                    <a:ext uri="{FF2B5EF4-FFF2-40B4-BE49-F238E27FC236}">
                      <a16:creationId xmlns:a16="http://schemas.microsoft.com/office/drawing/2014/main" id="{19566CEE-B788-41C7-905C-05D5B3D1C120}"/>
                    </a:ext>
                  </a:extLst>
                </p14:cNvPr>
                <p14:cNvContentPartPr/>
                <p14:nvPr/>
              </p14:nvContentPartPr>
              <p14:xfrm>
                <a:off x="6075579" y="2349548"/>
                <a:ext cx="114840" cy="118800"/>
              </p14:xfrm>
            </p:contentPart>
          </mc:Choice>
          <mc:Fallback xmlns="">
            <p:pic>
              <p:nvPicPr>
                <p:cNvPr id="208" name="Freihand 207">
                  <a:extLst>
                    <a:ext uri="{FF2B5EF4-FFF2-40B4-BE49-F238E27FC236}">
                      <a16:creationId xmlns:a16="http://schemas.microsoft.com/office/drawing/2014/main" id="{19566CEE-B788-41C7-905C-05D5B3D1C120}"/>
                    </a:ext>
                  </a:extLst>
                </p:cNvPr>
                <p:cNvPicPr/>
                <p:nvPr/>
              </p:nvPicPr>
              <p:blipFill>
                <a:blip r:embed="rId382"/>
                <a:stretch>
                  <a:fillRect/>
                </a:stretch>
              </p:blipFill>
              <p:spPr>
                <a:xfrm>
                  <a:off x="6071259" y="2345228"/>
                  <a:ext cx="12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09" name="Freihand 208">
                  <a:extLst>
                    <a:ext uri="{FF2B5EF4-FFF2-40B4-BE49-F238E27FC236}">
                      <a16:creationId xmlns:a16="http://schemas.microsoft.com/office/drawing/2014/main" id="{92D0C7A7-A150-4B7B-BC2E-AB68B964EDD8}"/>
                    </a:ext>
                  </a:extLst>
                </p14:cNvPr>
                <p14:cNvContentPartPr/>
                <p14:nvPr/>
              </p14:nvContentPartPr>
              <p14:xfrm>
                <a:off x="6163419" y="2455028"/>
                <a:ext cx="21240" cy="53640"/>
              </p14:xfrm>
            </p:contentPart>
          </mc:Choice>
          <mc:Fallback xmlns="">
            <p:pic>
              <p:nvPicPr>
                <p:cNvPr id="209" name="Freihand 208">
                  <a:extLst>
                    <a:ext uri="{FF2B5EF4-FFF2-40B4-BE49-F238E27FC236}">
                      <a16:creationId xmlns:a16="http://schemas.microsoft.com/office/drawing/2014/main" id="{92D0C7A7-A150-4B7B-BC2E-AB68B964EDD8}"/>
                    </a:ext>
                  </a:extLst>
                </p:cNvPr>
                <p:cNvPicPr/>
                <p:nvPr/>
              </p:nvPicPr>
              <p:blipFill>
                <a:blip r:embed="rId384"/>
                <a:stretch>
                  <a:fillRect/>
                </a:stretch>
              </p:blipFill>
              <p:spPr>
                <a:xfrm>
                  <a:off x="6159099" y="2450708"/>
                  <a:ext cx="2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0" name="Freihand 209">
                  <a:extLst>
                    <a:ext uri="{FF2B5EF4-FFF2-40B4-BE49-F238E27FC236}">
                      <a16:creationId xmlns:a16="http://schemas.microsoft.com/office/drawing/2014/main" id="{986638D1-1F9A-41EB-9071-48E543B79765}"/>
                    </a:ext>
                  </a:extLst>
                </p14:cNvPr>
                <p14:cNvContentPartPr/>
                <p14:nvPr/>
              </p14:nvContentPartPr>
              <p14:xfrm>
                <a:off x="6205179" y="2369708"/>
                <a:ext cx="155520" cy="105120"/>
              </p14:xfrm>
            </p:contentPart>
          </mc:Choice>
          <mc:Fallback xmlns="">
            <p:pic>
              <p:nvPicPr>
                <p:cNvPr id="210" name="Freihand 209">
                  <a:extLst>
                    <a:ext uri="{FF2B5EF4-FFF2-40B4-BE49-F238E27FC236}">
                      <a16:creationId xmlns:a16="http://schemas.microsoft.com/office/drawing/2014/main" id="{986638D1-1F9A-41EB-9071-48E543B79765}"/>
                    </a:ext>
                  </a:extLst>
                </p:cNvPr>
                <p:cNvPicPr/>
                <p:nvPr/>
              </p:nvPicPr>
              <p:blipFill>
                <a:blip r:embed="rId386"/>
                <a:stretch>
                  <a:fillRect/>
                </a:stretch>
              </p:blipFill>
              <p:spPr>
                <a:xfrm>
                  <a:off x="6200859" y="2365388"/>
                  <a:ext cx="164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58" name="Freihand 157">
                  <a:extLst>
                    <a:ext uri="{FF2B5EF4-FFF2-40B4-BE49-F238E27FC236}">
                      <a16:creationId xmlns:a16="http://schemas.microsoft.com/office/drawing/2014/main" id="{2EBEFAFB-3B08-4277-85A7-DB4AB77CA11D}"/>
                    </a:ext>
                  </a:extLst>
                </p14:cNvPr>
                <p14:cNvContentPartPr/>
                <p14:nvPr/>
              </p14:nvContentPartPr>
              <p14:xfrm>
                <a:off x="3145179" y="2019068"/>
                <a:ext cx="75600" cy="64440"/>
              </p14:xfrm>
            </p:contentPart>
          </mc:Choice>
          <mc:Fallback xmlns="">
            <p:pic>
              <p:nvPicPr>
                <p:cNvPr id="158" name="Freihand 157">
                  <a:extLst>
                    <a:ext uri="{FF2B5EF4-FFF2-40B4-BE49-F238E27FC236}">
                      <a16:creationId xmlns:a16="http://schemas.microsoft.com/office/drawing/2014/main" id="{2EBEFAFB-3B08-4277-85A7-DB4AB77CA11D}"/>
                    </a:ext>
                  </a:extLst>
                </p:cNvPr>
                <p:cNvPicPr/>
                <p:nvPr/>
              </p:nvPicPr>
              <p:blipFill>
                <a:blip r:embed="rId388"/>
                <a:stretch>
                  <a:fillRect/>
                </a:stretch>
              </p:blipFill>
              <p:spPr>
                <a:xfrm>
                  <a:off x="3140859" y="2014748"/>
                  <a:ext cx="84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59" name="Freihand 158">
                  <a:extLst>
                    <a:ext uri="{FF2B5EF4-FFF2-40B4-BE49-F238E27FC236}">
                      <a16:creationId xmlns:a16="http://schemas.microsoft.com/office/drawing/2014/main" id="{155173E6-F483-492C-9C30-6ACA83489DED}"/>
                    </a:ext>
                  </a:extLst>
                </p14:cNvPr>
                <p14:cNvContentPartPr/>
                <p14:nvPr/>
              </p14:nvContentPartPr>
              <p14:xfrm>
                <a:off x="3177219" y="2040308"/>
                <a:ext cx="55800" cy="134640"/>
              </p14:xfrm>
            </p:contentPart>
          </mc:Choice>
          <mc:Fallback xmlns="">
            <p:pic>
              <p:nvPicPr>
                <p:cNvPr id="159" name="Freihand 158">
                  <a:extLst>
                    <a:ext uri="{FF2B5EF4-FFF2-40B4-BE49-F238E27FC236}">
                      <a16:creationId xmlns:a16="http://schemas.microsoft.com/office/drawing/2014/main" id="{155173E6-F483-492C-9C30-6ACA83489DED}"/>
                    </a:ext>
                  </a:extLst>
                </p:cNvPr>
                <p:cNvPicPr/>
                <p:nvPr/>
              </p:nvPicPr>
              <p:blipFill>
                <a:blip r:embed="rId390"/>
                <a:stretch>
                  <a:fillRect/>
                </a:stretch>
              </p:blipFill>
              <p:spPr>
                <a:xfrm>
                  <a:off x="3172899" y="2035988"/>
                  <a:ext cx="64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0" name="Freihand 159">
                  <a:extLst>
                    <a:ext uri="{FF2B5EF4-FFF2-40B4-BE49-F238E27FC236}">
                      <a16:creationId xmlns:a16="http://schemas.microsoft.com/office/drawing/2014/main" id="{12FD1AC0-548B-49DB-8C6A-2700C5885909}"/>
                    </a:ext>
                  </a:extLst>
                </p14:cNvPr>
                <p14:cNvContentPartPr/>
                <p14:nvPr/>
              </p14:nvContentPartPr>
              <p14:xfrm>
                <a:off x="3274779" y="2089268"/>
                <a:ext cx="81360" cy="9360"/>
              </p14:xfrm>
            </p:contentPart>
          </mc:Choice>
          <mc:Fallback xmlns="">
            <p:pic>
              <p:nvPicPr>
                <p:cNvPr id="160" name="Freihand 159">
                  <a:extLst>
                    <a:ext uri="{FF2B5EF4-FFF2-40B4-BE49-F238E27FC236}">
                      <a16:creationId xmlns:a16="http://schemas.microsoft.com/office/drawing/2014/main" id="{12FD1AC0-548B-49DB-8C6A-2700C5885909}"/>
                    </a:ext>
                  </a:extLst>
                </p:cNvPr>
                <p:cNvPicPr/>
                <p:nvPr/>
              </p:nvPicPr>
              <p:blipFill>
                <a:blip r:embed="rId392"/>
                <a:stretch>
                  <a:fillRect/>
                </a:stretch>
              </p:blipFill>
              <p:spPr>
                <a:xfrm>
                  <a:off x="3270459" y="2084948"/>
                  <a:ext cx="90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4" name="Freihand 163">
                  <a:extLst>
                    <a:ext uri="{FF2B5EF4-FFF2-40B4-BE49-F238E27FC236}">
                      <a16:creationId xmlns:a16="http://schemas.microsoft.com/office/drawing/2014/main" id="{67E22FC4-BD80-47E2-8211-26F7E4F1BF18}"/>
                    </a:ext>
                  </a:extLst>
                </p14:cNvPr>
                <p14:cNvContentPartPr/>
                <p14:nvPr/>
              </p14:nvContentPartPr>
              <p14:xfrm>
                <a:off x="3440739" y="2020148"/>
                <a:ext cx="68760" cy="77040"/>
              </p14:xfrm>
            </p:contentPart>
          </mc:Choice>
          <mc:Fallback xmlns="">
            <p:pic>
              <p:nvPicPr>
                <p:cNvPr id="164" name="Freihand 163">
                  <a:extLst>
                    <a:ext uri="{FF2B5EF4-FFF2-40B4-BE49-F238E27FC236}">
                      <a16:creationId xmlns:a16="http://schemas.microsoft.com/office/drawing/2014/main" id="{67E22FC4-BD80-47E2-8211-26F7E4F1BF18}"/>
                    </a:ext>
                  </a:extLst>
                </p:cNvPr>
                <p:cNvPicPr/>
                <p:nvPr/>
              </p:nvPicPr>
              <p:blipFill>
                <a:blip r:embed="rId394"/>
                <a:stretch>
                  <a:fillRect/>
                </a:stretch>
              </p:blipFill>
              <p:spPr>
                <a:xfrm>
                  <a:off x="3436419" y="2015828"/>
                  <a:ext cx="77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5" name="Freihand 164">
                  <a:extLst>
                    <a:ext uri="{FF2B5EF4-FFF2-40B4-BE49-F238E27FC236}">
                      <a16:creationId xmlns:a16="http://schemas.microsoft.com/office/drawing/2014/main" id="{1E2D5E8B-8967-4FA9-BB9C-B47077FD94E1}"/>
                    </a:ext>
                  </a:extLst>
                </p14:cNvPr>
                <p14:cNvContentPartPr/>
                <p14:nvPr/>
              </p14:nvContentPartPr>
              <p14:xfrm>
                <a:off x="3505899" y="2096468"/>
                <a:ext cx="23400" cy="67680"/>
              </p14:xfrm>
            </p:contentPart>
          </mc:Choice>
          <mc:Fallback xmlns="">
            <p:pic>
              <p:nvPicPr>
                <p:cNvPr id="165" name="Freihand 164">
                  <a:extLst>
                    <a:ext uri="{FF2B5EF4-FFF2-40B4-BE49-F238E27FC236}">
                      <a16:creationId xmlns:a16="http://schemas.microsoft.com/office/drawing/2014/main" id="{1E2D5E8B-8967-4FA9-BB9C-B47077FD94E1}"/>
                    </a:ext>
                  </a:extLst>
                </p:cNvPr>
                <p:cNvPicPr/>
                <p:nvPr/>
              </p:nvPicPr>
              <p:blipFill>
                <a:blip r:embed="rId396"/>
                <a:stretch>
                  <a:fillRect/>
                </a:stretch>
              </p:blipFill>
              <p:spPr>
                <a:xfrm>
                  <a:off x="3501579" y="2092148"/>
                  <a:ext cx="3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66" name="Freihand 165">
                  <a:extLst>
                    <a:ext uri="{FF2B5EF4-FFF2-40B4-BE49-F238E27FC236}">
                      <a16:creationId xmlns:a16="http://schemas.microsoft.com/office/drawing/2014/main" id="{79EC4E8A-05BA-4793-BFEE-5BF0D067F4C4}"/>
                    </a:ext>
                  </a:extLst>
                </p14:cNvPr>
                <p14:cNvContentPartPr/>
                <p14:nvPr/>
              </p14:nvContentPartPr>
              <p14:xfrm>
                <a:off x="3571419" y="1995308"/>
                <a:ext cx="90000" cy="135720"/>
              </p14:xfrm>
            </p:contentPart>
          </mc:Choice>
          <mc:Fallback xmlns="">
            <p:pic>
              <p:nvPicPr>
                <p:cNvPr id="166" name="Freihand 165">
                  <a:extLst>
                    <a:ext uri="{FF2B5EF4-FFF2-40B4-BE49-F238E27FC236}">
                      <a16:creationId xmlns:a16="http://schemas.microsoft.com/office/drawing/2014/main" id="{79EC4E8A-05BA-4793-BFEE-5BF0D067F4C4}"/>
                    </a:ext>
                  </a:extLst>
                </p:cNvPr>
                <p:cNvPicPr/>
                <p:nvPr/>
              </p:nvPicPr>
              <p:blipFill>
                <a:blip r:embed="rId398"/>
                <a:stretch>
                  <a:fillRect/>
                </a:stretch>
              </p:blipFill>
              <p:spPr>
                <a:xfrm>
                  <a:off x="3567099" y="1990988"/>
                  <a:ext cx="98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67" name="Freihand 166">
                  <a:extLst>
                    <a:ext uri="{FF2B5EF4-FFF2-40B4-BE49-F238E27FC236}">
                      <a16:creationId xmlns:a16="http://schemas.microsoft.com/office/drawing/2014/main" id="{D583A49C-5811-4546-A9A5-3081F1ECC4CF}"/>
                    </a:ext>
                  </a:extLst>
                </p14:cNvPr>
                <p14:cNvContentPartPr/>
                <p14:nvPr/>
              </p14:nvContentPartPr>
              <p14:xfrm>
                <a:off x="3693819" y="2041748"/>
                <a:ext cx="69840" cy="131400"/>
              </p14:xfrm>
            </p:contentPart>
          </mc:Choice>
          <mc:Fallback xmlns="">
            <p:pic>
              <p:nvPicPr>
                <p:cNvPr id="167" name="Freihand 166">
                  <a:extLst>
                    <a:ext uri="{FF2B5EF4-FFF2-40B4-BE49-F238E27FC236}">
                      <a16:creationId xmlns:a16="http://schemas.microsoft.com/office/drawing/2014/main" id="{D583A49C-5811-4546-A9A5-3081F1ECC4CF}"/>
                    </a:ext>
                  </a:extLst>
                </p:cNvPr>
                <p:cNvPicPr/>
                <p:nvPr/>
              </p:nvPicPr>
              <p:blipFill>
                <a:blip r:embed="rId400"/>
                <a:stretch>
                  <a:fillRect/>
                </a:stretch>
              </p:blipFill>
              <p:spPr>
                <a:xfrm>
                  <a:off x="3689499" y="2037428"/>
                  <a:ext cx="78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9" name="Freihand 168">
                  <a:extLst>
                    <a:ext uri="{FF2B5EF4-FFF2-40B4-BE49-F238E27FC236}">
                      <a16:creationId xmlns:a16="http://schemas.microsoft.com/office/drawing/2014/main" id="{BB38AB9A-25E2-411E-8C2F-3169CEA4A84D}"/>
                    </a:ext>
                  </a:extLst>
                </p14:cNvPr>
                <p14:cNvContentPartPr/>
                <p14:nvPr/>
              </p14:nvContentPartPr>
              <p14:xfrm>
                <a:off x="3936819" y="2034548"/>
                <a:ext cx="97200" cy="5760"/>
              </p14:xfrm>
            </p:contentPart>
          </mc:Choice>
          <mc:Fallback xmlns="">
            <p:pic>
              <p:nvPicPr>
                <p:cNvPr id="169" name="Freihand 168">
                  <a:extLst>
                    <a:ext uri="{FF2B5EF4-FFF2-40B4-BE49-F238E27FC236}">
                      <a16:creationId xmlns:a16="http://schemas.microsoft.com/office/drawing/2014/main" id="{BB38AB9A-25E2-411E-8C2F-3169CEA4A84D}"/>
                    </a:ext>
                  </a:extLst>
                </p:cNvPr>
                <p:cNvPicPr/>
                <p:nvPr/>
              </p:nvPicPr>
              <p:blipFill>
                <a:blip r:embed="rId402"/>
                <a:stretch>
                  <a:fillRect/>
                </a:stretch>
              </p:blipFill>
              <p:spPr>
                <a:xfrm>
                  <a:off x="3932499" y="2030228"/>
                  <a:ext cx="105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70" name="Freihand 169">
                  <a:extLst>
                    <a:ext uri="{FF2B5EF4-FFF2-40B4-BE49-F238E27FC236}">
                      <a16:creationId xmlns:a16="http://schemas.microsoft.com/office/drawing/2014/main" id="{3724DB78-F894-457D-84AC-54A60B79BE81}"/>
                    </a:ext>
                  </a:extLst>
                </p14:cNvPr>
                <p14:cNvContentPartPr/>
                <p14:nvPr/>
              </p14:nvContentPartPr>
              <p14:xfrm>
                <a:off x="3969219" y="2064788"/>
                <a:ext cx="91440" cy="6840"/>
              </p14:xfrm>
            </p:contentPart>
          </mc:Choice>
          <mc:Fallback xmlns="">
            <p:pic>
              <p:nvPicPr>
                <p:cNvPr id="170" name="Freihand 169">
                  <a:extLst>
                    <a:ext uri="{FF2B5EF4-FFF2-40B4-BE49-F238E27FC236}">
                      <a16:creationId xmlns:a16="http://schemas.microsoft.com/office/drawing/2014/main" id="{3724DB78-F894-457D-84AC-54A60B79BE81}"/>
                    </a:ext>
                  </a:extLst>
                </p:cNvPr>
                <p:cNvPicPr/>
                <p:nvPr/>
              </p:nvPicPr>
              <p:blipFill>
                <a:blip r:embed="rId404"/>
                <a:stretch>
                  <a:fillRect/>
                </a:stretch>
              </p:blipFill>
              <p:spPr>
                <a:xfrm>
                  <a:off x="3964899" y="2060468"/>
                  <a:ext cx="100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71" name="Freihand 170">
                  <a:extLst>
                    <a:ext uri="{FF2B5EF4-FFF2-40B4-BE49-F238E27FC236}">
                      <a16:creationId xmlns:a16="http://schemas.microsoft.com/office/drawing/2014/main" id="{C642D5D0-FBF7-47CA-BA8A-39487C568EC4}"/>
                    </a:ext>
                  </a:extLst>
                </p14:cNvPr>
                <p14:cNvContentPartPr/>
                <p14:nvPr/>
              </p14:nvContentPartPr>
              <p14:xfrm>
                <a:off x="4151379" y="2003228"/>
                <a:ext cx="150840" cy="84240"/>
              </p14:xfrm>
            </p:contentPart>
          </mc:Choice>
          <mc:Fallback xmlns="">
            <p:pic>
              <p:nvPicPr>
                <p:cNvPr id="171" name="Freihand 170">
                  <a:extLst>
                    <a:ext uri="{FF2B5EF4-FFF2-40B4-BE49-F238E27FC236}">
                      <a16:creationId xmlns:a16="http://schemas.microsoft.com/office/drawing/2014/main" id="{C642D5D0-FBF7-47CA-BA8A-39487C568EC4}"/>
                    </a:ext>
                  </a:extLst>
                </p:cNvPr>
                <p:cNvPicPr/>
                <p:nvPr/>
              </p:nvPicPr>
              <p:blipFill>
                <a:blip r:embed="rId406"/>
                <a:stretch>
                  <a:fillRect/>
                </a:stretch>
              </p:blipFill>
              <p:spPr>
                <a:xfrm>
                  <a:off x="4147059" y="1998908"/>
                  <a:ext cx="159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2" name="Freihand 171">
                  <a:extLst>
                    <a:ext uri="{FF2B5EF4-FFF2-40B4-BE49-F238E27FC236}">
                      <a16:creationId xmlns:a16="http://schemas.microsoft.com/office/drawing/2014/main" id="{0E996A7F-087A-4B61-A94D-AC65CBFC80F8}"/>
                    </a:ext>
                  </a:extLst>
                </p14:cNvPr>
                <p14:cNvContentPartPr/>
                <p14:nvPr/>
              </p14:nvContentPartPr>
              <p14:xfrm>
                <a:off x="4348299" y="2007188"/>
                <a:ext cx="73440" cy="60480"/>
              </p14:xfrm>
            </p:contentPart>
          </mc:Choice>
          <mc:Fallback xmlns="">
            <p:pic>
              <p:nvPicPr>
                <p:cNvPr id="172" name="Freihand 171">
                  <a:extLst>
                    <a:ext uri="{FF2B5EF4-FFF2-40B4-BE49-F238E27FC236}">
                      <a16:creationId xmlns:a16="http://schemas.microsoft.com/office/drawing/2014/main" id="{0E996A7F-087A-4B61-A94D-AC65CBFC80F8}"/>
                    </a:ext>
                  </a:extLst>
                </p:cNvPr>
                <p:cNvPicPr/>
                <p:nvPr/>
              </p:nvPicPr>
              <p:blipFill>
                <a:blip r:embed="rId408"/>
                <a:stretch>
                  <a:fillRect/>
                </a:stretch>
              </p:blipFill>
              <p:spPr>
                <a:xfrm>
                  <a:off x="4343979" y="2002868"/>
                  <a:ext cx="82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3" name="Freihand 172">
                  <a:extLst>
                    <a:ext uri="{FF2B5EF4-FFF2-40B4-BE49-F238E27FC236}">
                      <a16:creationId xmlns:a16="http://schemas.microsoft.com/office/drawing/2014/main" id="{D89333B1-47FA-463B-9666-502CEF23154C}"/>
                    </a:ext>
                  </a:extLst>
                </p14:cNvPr>
                <p14:cNvContentPartPr/>
                <p14:nvPr/>
              </p14:nvContentPartPr>
              <p14:xfrm>
                <a:off x="4461699" y="2008988"/>
                <a:ext cx="84960" cy="57960"/>
              </p14:xfrm>
            </p:contentPart>
          </mc:Choice>
          <mc:Fallback xmlns="">
            <p:pic>
              <p:nvPicPr>
                <p:cNvPr id="173" name="Freihand 172">
                  <a:extLst>
                    <a:ext uri="{FF2B5EF4-FFF2-40B4-BE49-F238E27FC236}">
                      <a16:creationId xmlns:a16="http://schemas.microsoft.com/office/drawing/2014/main" id="{D89333B1-47FA-463B-9666-502CEF23154C}"/>
                    </a:ext>
                  </a:extLst>
                </p:cNvPr>
                <p:cNvPicPr/>
                <p:nvPr/>
              </p:nvPicPr>
              <p:blipFill>
                <a:blip r:embed="rId410"/>
                <a:stretch>
                  <a:fillRect/>
                </a:stretch>
              </p:blipFill>
              <p:spPr>
                <a:xfrm>
                  <a:off x="4457379" y="2004668"/>
                  <a:ext cx="93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74" name="Freihand 173">
                  <a:extLst>
                    <a:ext uri="{FF2B5EF4-FFF2-40B4-BE49-F238E27FC236}">
                      <a16:creationId xmlns:a16="http://schemas.microsoft.com/office/drawing/2014/main" id="{10F4445D-E201-46F0-8CEE-0F72F47A7D8C}"/>
                    </a:ext>
                  </a:extLst>
                </p14:cNvPr>
                <p14:cNvContentPartPr/>
                <p14:nvPr/>
              </p14:nvContentPartPr>
              <p14:xfrm>
                <a:off x="4662579" y="2029508"/>
                <a:ext cx="129600" cy="15120"/>
              </p14:xfrm>
            </p:contentPart>
          </mc:Choice>
          <mc:Fallback xmlns="">
            <p:pic>
              <p:nvPicPr>
                <p:cNvPr id="174" name="Freihand 173">
                  <a:extLst>
                    <a:ext uri="{FF2B5EF4-FFF2-40B4-BE49-F238E27FC236}">
                      <a16:creationId xmlns:a16="http://schemas.microsoft.com/office/drawing/2014/main" id="{10F4445D-E201-46F0-8CEE-0F72F47A7D8C}"/>
                    </a:ext>
                  </a:extLst>
                </p:cNvPr>
                <p:cNvPicPr/>
                <p:nvPr/>
              </p:nvPicPr>
              <p:blipFill>
                <a:blip r:embed="rId412"/>
                <a:stretch>
                  <a:fillRect/>
                </a:stretch>
              </p:blipFill>
              <p:spPr>
                <a:xfrm>
                  <a:off x="4658259" y="2025188"/>
                  <a:ext cx="138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75" name="Freihand 174">
                  <a:extLst>
                    <a:ext uri="{FF2B5EF4-FFF2-40B4-BE49-F238E27FC236}">
                      <a16:creationId xmlns:a16="http://schemas.microsoft.com/office/drawing/2014/main" id="{58A41C39-7849-4A0C-BC3D-08B68E8F126C}"/>
                    </a:ext>
                  </a:extLst>
                </p14:cNvPr>
                <p14:cNvContentPartPr/>
                <p14:nvPr/>
              </p14:nvContentPartPr>
              <p14:xfrm>
                <a:off x="4896939" y="1948508"/>
                <a:ext cx="115920" cy="128160"/>
              </p14:xfrm>
            </p:contentPart>
          </mc:Choice>
          <mc:Fallback xmlns="">
            <p:pic>
              <p:nvPicPr>
                <p:cNvPr id="175" name="Freihand 174">
                  <a:extLst>
                    <a:ext uri="{FF2B5EF4-FFF2-40B4-BE49-F238E27FC236}">
                      <a16:creationId xmlns:a16="http://schemas.microsoft.com/office/drawing/2014/main" id="{58A41C39-7849-4A0C-BC3D-08B68E8F126C}"/>
                    </a:ext>
                  </a:extLst>
                </p:cNvPr>
                <p:cNvPicPr/>
                <p:nvPr/>
              </p:nvPicPr>
              <p:blipFill>
                <a:blip r:embed="rId414"/>
                <a:stretch>
                  <a:fillRect/>
                </a:stretch>
              </p:blipFill>
              <p:spPr>
                <a:xfrm>
                  <a:off x="4892619" y="1944188"/>
                  <a:ext cx="124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76" name="Freihand 175">
                  <a:extLst>
                    <a:ext uri="{FF2B5EF4-FFF2-40B4-BE49-F238E27FC236}">
                      <a16:creationId xmlns:a16="http://schemas.microsoft.com/office/drawing/2014/main" id="{200F0B8B-0C51-48B5-887A-75B4B4146DED}"/>
                    </a:ext>
                  </a:extLst>
                </p14:cNvPr>
                <p14:cNvContentPartPr/>
                <p14:nvPr/>
              </p14:nvContentPartPr>
              <p14:xfrm>
                <a:off x="5037699" y="1966508"/>
                <a:ext cx="103320" cy="79200"/>
              </p14:xfrm>
            </p:contentPart>
          </mc:Choice>
          <mc:Fallback xmlns="">
            <p:pic>
              <p:nvPicPr>
                <p:cNvPr id="176" name="Freihand 175">
                  <a:extLst>
                    <a:ext uri="{FF2B5EF4-FFF2-40B4-BE49-F238E27FC236}">
                      <a16:creationId xmlns:a16="http://schemas.microsoft.com/office/drawing/2014/main" id="{200F0B8B-0C51-48B5-887A-75B4B4146DED}"/>
                    </a:ext>
                  </a:extLst>
                </p:cNvPr>
                <p:cNvPicPr/>
                <p:nvPr/>
              </p:nvPicPr>
              <p:blipFill>
                <a:blip r:embed="rId416"/>
                <a:stretch>
                  <a:fillRect/>
                </a:stretch>
              </p:blipFill>
              <p:spPr>
                <a:xfrm>
                  <a:off x="5033379" y="1962188"/>
                  <a:ext cx="11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77" name="Freihand 176">
                  <a:extLst>
                    <a:ext uri="{FF2B5EF4-FFF2-40B4-BE49-F238E27FC236}">
                      <a16:creationId xmlns:a16="http://schemas.microsoft.com/office/drawing/2014/main" id="{9E779C6D-8279-4863-98FE-13A9A944892C}"/>
                    </a:ext>
                  </a:extLst>
                </p14:cNvPr>
                <p14:cNvContentPartPr/>
                <p14:nvPr/>
              </p14:nvContentPartPr>
              <p14:xfrm>
                <a:off x="5155779" y="1969028"/>
                <a:ext cx="103320" cy="56880"/>
              </p14:xfrm>
            </p:contentPart>
          </mc:Choice>
          <mc:Fallback xmlns="">
            <p:pic>
              <p:nvPicPr>
                <p:cNvPr id="177" name="Freihand 176">
                  <a:extLst>
                    <a:ext uri="{FF2B5EF4-FFF2-40B4-BE49-F238E27FC236}">
                      <a16:creationId xmlns:a16="http://schemas.microsoft.com/office/drawing/2014/main" id="{9E779C6D-8279-4863-98FE-13A9A944892C}"/>
                    </a:ext>
                  </a:extLst>
                </p:cNvPr>
                <p:cNvPicPr/>
                <p:nvPr/>
              </p:nvPicPr>
              <p:blipFill>
                <a:blip r:embed="rId418"/>
                <a:stretch>
                  <a:fillRect/>
                </a:stretch>
              </p:blipFill>
              <p:spPr>
                <a:xfrm>
                  <a:off x="5151459" y="1964708"/>
                  <a:ext cx="111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78" name="Freihand 177">
                  <a:extLst>
                    <a:ext uri="{FF2B5EF4-FFF2-40B4-BE49-F238E27FC236}">
                      <a16:creationId xmlns:a16="http://schemas.microsoft.com/office/drawing/2014/main" id="{F29C71E2-D6D4-4EC9-9F5B-DCD111B7935A}"/>
                    </a:ext>
                  </a:extLst>
                </p14:cNvPr>
                <p14:cNvContentPartPr/>
                <p14:nvPr/>
              </p14:nvContentPartPr>
              <p14:xfrm>
                <a:off x="5337219" y="1988468"/>
                <a:ext cx="68040" cy="42840"/>
              </p14:xfrm>
            </p:contentPart>
          </mc:Choice>
          <mc:Fallback xmlns="">
            <p:pic>
              <p:nvPicPr>
                <p:cNvPr id="178" name="Freihand 177">
                  <a:extLst>
                    <a:ext uri="{FF2B5EF4-FFF2-40B4-BE49-F238E27FC236}">
                      <a16:creationId xmlns:a16="http://schemas.microsoft.com/office/drawing/2014/main" id="{F29C71E2-D6D4-4EC9-9F5B-DCD111B7935A}"/>
                    </a:ext>
                  </a:extLst>
                </p:cNvPr>
                <p:cNvPicPr/>
                <p:nvPr/>
              </p:nvPicPr>
              <p:blipFill>
                <a:blip r:embed="rId420"/>
                <a:stretch>
                  <a:fillRect/>
                </a:stretch>
              </p:blipFill>
              <p:spPr>
                <a:xfrm>
                  <a:off x="5332899" y="1984148"/>
                  <a:ext cx="76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79" name="Freihand 178">
                  <a:extLst>
                    <a:ext uri="{FF2B5EF4-FFF2-40B4-BE49-F238E27FC236}">
                      <a16:creationId xmlns:a16="http://schemas.microsoft.com/office/drawing/2014/main" id="{15BA2405-BC28-4CDD-9E0F-89A0235EC4C9}"/>
                    </a:ext>
                  </a:extLst>
                </p14:cNvPr>
                <p14:cNvContentPartPr/>
                <p14:nvPr/>
              </p14:nvContentPartPr>
              <p14:xfrm>
                <a:off x="5346219" y="1901708"/>
                <a:ext cx="17640" cy="12600"/>
              </p14:xfrm>
            </p:contentPart>
          </mc:Choice>
          <mc:Fallback xmlns="">
            <p:pic>
              <p:nvPicPr>
                <p:cNvPr id="179" name="Freihand 178">
                  <a:extLst>
                    <a:ext uri="{FF2B5EF4-FFF2-40B4-BE49-F238E27FC236}">
                      <a16:creationId xmlns:a16="http://schemas.microsoft.com/office/drawing/2014/main" id="{15BA2405-BC28-4CDD-9E0F-89A0235EC4C9}"/>
                    </a:ext>
                  </a:extLst>
                </p:cNvPr>
                <p:cNvPicPr/>
                <p:nvPr/>
              </p:nvPicPr>
              <p:blipFill>
                <a:blip r:embed="rId422"/>
                <a:stretch>
                  <a:fillRect/>
                </a:stretch>
              </p:blipFill>
              <p:spPr>
                <a:xfrm>
                  <a:off x="5341899" y="1897388"/>
                  <a:ext cx="26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81" name="Freihand 180">
                  <a:extLst>
                    <a:ext uri="{FF2B5EF4-FFF2-40B4-BE49-F238E27FC236}">
                      <a16:creationId xmlns:a16="http://schemas.microsoft.com/office/drawing/2014/main" id="{B1661054-D2FD-4D8A-BBFD-EF5C7DD3A0F7}"/>
                    </a:ext>
                  </a:extLst>
                </p14:cNvPr>
                <p14:cNvContentPartPr/>
                <p14:nvPr/>
              </p14:nvContentPartPr>
              <p14:xfrm>
                <a:off x="3119979" y="2320028"/>
                <a:ext cx="99000" cy="60840"/>
              </p14:xfrm>
            </p:contentPart>
          </mc:Choice>
          <mc:Fallback xmlns="">
            <p:pic>
              <p:nvPicPr>
                <p:cNvPr id="181" name="Freihand 180">
                  <a:extLst>
                    <a:ext uri="{FF2B5EF4-FFF2-40B4-BE49-F238E27FC236}">
                      <a16:creationId xmlns:a16="http://schemas.microsoft.com/office/drawing/2014/main" id="{B1661054-D2FD-4D8A-BBFD-EF5C7DD3A0F7}"/>
                    </a:ext>
                  </a:extLst>
                </p:cNvPr>
                <p:cNvPicPr/>
                <p:nvPr/>
              </p:nvPicPr>
              <p:blipFill>
                <a:blip r:embed="rId424"/>
                <a:stretch>
                  <a:fillRect/>
                </a:stretch>
              </p:blipFill>
              <p:spPr>
                <a:xfrm>
                  <a:off x="3115659" y="2315708"/>
                  <a:ext cx="107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82" name="Freihand 181">
                  <a:extLst>
                    <a:ext uri="{FF2B5EF4-FFF2-40B4-BE49-F238E27FC236}">
                      <a16:creationId xmlns:a16="http://schemas.microsoft.com/office/drawing/2014/main" id="{B1884CDE-F16C-4D18-8E43-20430FDBDED3}"/>
                    </a:ext>
                  </a:extLst>
                </p14:cNvPr>
                <p14:cNvContentPartPr/>
                <p14:nvPr/>
              </p14:nvContentPartPr>
              <p14:xfrm>
                <a:off x="3205299" y="2322908"/>
                <a:ext cx="39960" cy="130680"/>
              </p14:xfrm>
            </p:contentPart>
          </mc:Choice>
          <mc:Fallback xmlns="">
            <p:pic>
              <p:nvPicPr>
                <p:cNvPr id="182" name="Freihand 181">
                  <a:extLst>
                    <a:ext uri="{FF2B5EF4-FFF2-40B4-BE49-F238E27FC236}">
                      <a16:creationId xmlns:a16="http://schemas.microsoft.com/office/drawing/2014/main" id="{B1884CDE-F16C-4D18-8E43-20430FDBDED3}"/>
                    </a:ext>
                  </a:extLst>
                </p:cNvPr>
                <p:cNvPicPr/>
                <p:nvPr/>
              </p:nvPicPr>
              <p:blipFill>
                <a:blip r:embed="rId426"/>
                <a:stretch>
                  <a:fillRect/>
                </a:stretch>
              </p:blipFill>
              <p:spPr>
                <a:xfrm>
                  <a:off x="3200979" y="2318588"/>
                  <a:ext cx="48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83" name="Freihand 182">
                  <a:extLst>
                    <a:ext uri="{FF2B5EF4-FFF2-40B4-BE49-F238E27FC236}">
                      <a16:creationId xmlns:a16="http://schemas.microsoft.com/office/drawing/2014/main" id="{E58A74E2-AA17-4A17-A0B6-681D774569B3}"/>
                    </a:ext>
                  </a:extLst>
                </p14:cNvPr>
                <p14:cNvContentPartPr/>
                <p14:nvPr/>
              </p14:nvContentPartPr>
              <p14:xfrm>
                <a:off x="3265779" y="2273228"/>
                <a:ext cx="64800" cy="142920"/>
              </p14:xfrm>
            </p:contentPart>
          </mc:Choice>
          <mc:Fallback xmlns="">
            <p:pic>
              <p:nvPicPr>
                <p:cNvPr id="183" name="Freihand 182">
                  <a:extLst>
                    <a:ext uri="{FF2B5EF4-FFF2-40B4-BE49-F238E27FC236}">
                      <a16:creationId xmlns:a16="http://schemas.microsoft.com/office/drawing/2014/main" id="{E58A74E2-AA17-4A17-A0B6-681D774569B3}"/>
                    </a:ext>
                  </a:extLst>
                </p:cNvPr>
                <p:cNvPicPr/>
                <p:nvPr/>
              </p:nvPicPr>
              <p:blipFill>
                <a:blip r:embed="rId428"/>
                <a:stretch>
                  <a:fillRect/>
                </a:stretch>
              </p:blipFill>
              <p:spPr>
                <a:xfrm>
                  <a:off x="3261459" y="2268908"/>
                  <a:ext cx="73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84" name="Freihand 183">
                  <a:extLst>
                    <a:ext uri="{FF2B5EF4-FFF2-40B4-BE49-F238E27FC236}">
                      <a16:creationId xmlns:a16="http://schemas.microsoft.com/office/drawing/2014/main" id="{3BCF5D7B-C9FE-46A5-A53C-5BC9E5E7C728}"/>
                    </a:ext>
                  </a:extLst>
                </p14:cNvPr>
                <p14:cNvContentPartPr/>
                <p14:nvPr/>
              </p14:nvContentPartPr>
              <p14:xfrm>
                <a:off x="3363339" y="2303828"/>
                <a:ext cx="80280" cy="80640"/>
              </p14:xfrm>
            </p:contentPart>
          </mc:Choice>
          <mc:Fallback xmlns="">
            <p:pic>
              <p:nvPicPr>
                <p:cNvPr id="184" name="Freihand 183">
                  <a:extLst>
                    <a:ext uri="{FF2B5EF4-FFF2-40B4-BE49-F238E27FC236}">
                      <a16:creationId xmlns:a16="http://schemas.microsoft.com/office/drawing/2014/main" id="{3BCF5D7B-C9FE-46A5-A53C-5BC9E5E7C728}"/>
                    </a:ext>
                  </a:extLst>
                </p:cNvPr>
                <p:cNvPicPr/>
                <p:nvPr/>
              </p:nvPicPr>
              <p:blipFill>
                <a:blip r:embed="rId430"/>
                <a:stretch>
                  <a:fillRect/>
                </a:stretch>
              </p:blipFill>
              <p:spPr>
                <a:xfrm>
                  <a:off x="3359019" y="2299508"/>
                  <a:ext cx="88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85" name="Freihand 184">
                  <a:extLst>
                    <a:ext uri="{FF2B5EF4-FFF2-40B4-BE49-F238E27FC236}">
                      <a16:creationId xmlns:a16="http://schemas.microsoft.com/office/drawing/2014/main" id="{08628AD4-70B4-4B54-A19D-710355A6E34A}"/>
                    </a:ext>
                  </a:extLst>
                </p14:cNvPr>
                <p14:cNvContentPartPr/>
                <p14:nvPr/>
              </p14:nvContentPartPr>
              <p14:xfrm>
                <a:off x="3510579" y="2357108"/>
                <a:ext cx="55800" cy="5040"/>
              </p14:xfrm>
            </p:contentPart>
          </mc:Choice>
          <mc:Fallback xmlns="">
            <p:pic>
              <p:nvPicPr>
                <p:cNvPr id="185" name="Freihand 184">
                  <a:extLst>
                    <a:ext uri="{FF2B5EF4-FFF2-40B4-BE49-F238E27FC236}">
                      <a16:creationId xmlns:a16="http://schemas.microsoft.com/office/drawing/2014/main" id="{08628AD4-70B4-4B54-A19D-710355A6E34A}"/>
                    </a:ext>
                  </a:extLst>
                </p:cNvPr>
                <p:cNvPicPr/>
                <p:nvPr/>
              </p:nvPicPr>
              <p:blipFill>
                <a:blip r:embed="rId432"/>
                <a:stretch>
                  <a:fillRect/>
                </a:stretch>
              </p:blipFill>
              <p:spPr>
                <a:xfrm>
                  <a:off x="3506259" y="2352788"/>
                  <a:ext cx="64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86" name="Freihand 185">
                  <a:extLst>
                    <a:ext uri="{FF2B5EF4-FFF2-40B4-BE49-F238E27FC236}">
                      <a16:creationId xmlns:a16="http://schemas.microsoft.com/office/drawing/2014/main" id="{2BD66BDF-9979-4C0D-95B5-B21CDBC1B6BB}"/>
                    </a:ext>
                  </a:extLst>
                </p14:cNvPr>
                <p14:cNvContentPartPr/>
                <p14:nvPr/>
              </p14:nvContentPartPr>
              <p14:xfrm>
                <a:off x="3603819" y="2325428"/>
                <a:ext cx="81720" cy="120240"/>
              </p14:xfrm>
            </p:contentPart>
          </mc:Choice>
          <mc:Fallback xmlns="">
            <p:pic>
              <p:nvPicPr>
                <p:cNvPr id="186" name="Freihand 185">
                  <a:extLst>
                    <a:ext uri="{FF2B5EF4-FFF2-40B4-BE49-F238E27FC236}">
                      <a16:creationId xmlns:a16="http://schemas.microsoft.com/office/drawing/2014/main" id="{2BD66BDF-9979-4C0D-95B5-B21CDBC1B6BB}"/>
                    </a:ext>
                  </a:extLst>
                </p:cNvPr>
                <p:cNvPicPr/>
                <p:nvPr/>
              </p:nvPicPr>
              <p:blipFill>
                <a:blip r:embed="rId434"/>
                <a:stretch>
                  <a:fillRect/>
                </a:stretch>
              </p:blipFill>
              <p:spPr>
                <a:xfrm>
                  <a:off x="3599499" y="2321108"/>
                  <a:ext cx="90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87" name="Freihand 186">
                  <a:extLst>
                    <a:ext uri="{FF2B5EF4-FFF2-40B4-BE49-F238E27FC236}">
                      <a16:creationId xmlns:a16="http://schemas.microsoft.com/office/drawing/2014/main" id="{C846D196-AEE7-4AAE-9932-D7A046AD0A35}"/>
                    </a:ext>
                  </a:extLst>
                </p14:cNvPr>
                <p14:cNvContentPartPr/>
                <p14:nvPr/>
              </p14:nvContentPartPr>
              <p14:xfrm>
                <a:off x="3734859" y="2284388"/>
                <a:ext cx="92880" cy="122040"/>
              </p14:xfrm>
            </p:contentPart>
          </mc:Choice>
          <mc:Fallback xmlns="">
            <p:pic>
              <p:nvPicPr>
                <p:cNvPr id="187" name="Freihand 186">
                  <a:extLst>
                    <a:ext uri="{FF2B5EF4-FFF2-40B4-BE49-F238E27FC236}">
                      <a16:creationId xmlns:a16="http://schemas.microsoft.com/office/drawing/2014/main" id="{C846D196-AEE7-4AAE-9932-D7A046AD0A35}"/>
                    </a:ext>
                  </a:extLst>
                </p:cNvPr>
                <p:cNvPicPr/>
                <p:nvPr/>
              </p:nvPicPr>
              <p:blipFill>
                <a:blip r:embed="rId436"/>
                <a:stretch>
                  <a:fillRect/>
                </a:stretch>
              </p:blipFill>
              <p:spPr>
                <a:xfrm>
                  <a:off x="3730539" y="2280068"/>
                  <a:ext cx="101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88" name="Freihand 187">
                  <a:extLst>
                    <a:ext uri="{FF2B5EF4-FFF2-40B4-BE49-F238E27FC236}">
                      <a16:creationId xmlns:a16="http://schemas.microsoft.com/office/drawing/2014/main" id="{96212EEE-36D4-4E31-B825-D07F5A9BEEFE}"/>
                    </a:ext>
                  </a:extLst>
                </p14:cNvPr>
                <p14:cNvContentPartPr/>
                <p14:nvPr/>
              </p14:nvContentPartPr>
              <p14:xfrm>
                <a:off x="3795699" y="2274668"/>
                <a:ext cx="108000" cy="180000"/>
              </p14:xfrm>
            </p:contentPart>
          </mc:Choice>
          <mc:Fallback xmlns="">
            <p:pic>
              <p:nvPicPr>
                <p:cNvPr id="188" name="Freihand 187">
                  <a:extLst>
                    <a:ext uri="{FF2B5EF4-FFF2-40B4-BE49-F238E27FC236}">
                      <a16:creationId xmlns:a16="http://schemas.microsoft.com/office/drawing/2014/main" id="{96212EEE-36D4-4E31-B825-D07F5A9BEEFE}"/>
                    </a:ext>
                  </a:extLst>
                </p:cNvPr>
                <p:cNvPicPr/>
                <p:nvPr/>
              </p:nvPicPr>
              <p:blipFill>
                <a:blip r:embed="rId438"/>
                <a:stretch>
                  <a:fillRect/>
                </a:stretch>
              </p:blipFill>
              <p:spPr>
                <a:xfrm>
                  <a:off x="3791379" y="2270348"/>
                  <a:ext cx="116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90" name="Freihand 189">
                  <a:extLst>
                    <a:ext uri="{FF2B5EF4-FFF2-40B4-BE49-F238E27FC236}">
                      <a16:creationId xmlns:a16="http://schemas.microsoft.com/office/drawing/2014/main" id="{634EDB0D-08AE-44C8-8563-2D6541624EDD}"/>
                    </a:ext>
                  </a:extLst>
                </p14:cNvPr>
                <p14:cNvContentPartPr/>
                <p14:nvPr/>
              </p14:nvContentPartPr>
              <p14:xfrm>
                <a:off x="4025739" y="2375468"/>
                <a:ext cx="101160" cy="4680"/>
              </p14:xfrm>
            </p:contentPart>
          </mc:Choice>
          <mc:Fallback xmlns="">
            <p:pic>
              <p:nvPicPr>
                <p:cNvPr id="190" name="Freihand 189">
                  <a:extLst>
                    <a:ext uri="{FF2B5EF4-FFF2-40B4-BE49-F238E27FC236}">
                      <a16:creationId xmlns:a16="http://schemas.microsoft.com/office/drawing/2014/main" id="{634EDB0D-08AE-44C8-8563-2D6541624EDD}"/>
                    </a:ext>
                  </a:extLst>
                </p:cNvPr>
                <p:cNvPicPr/>
                <p:nvPr/>
              </p:nvPicPr>
              <p:blipFill>
                <a:blip r:embed="rId440"/>
                <a:stretch>
                  <a:fillRect/>
                </a:stretch>
              </p:blipFill>
              <p:spPr>
                <a:xfrm>
                  <a:off x="4021419" y="2371148"/>
                  <a:ext cx="109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91" name="Freihand 190">
                  <a:extLst>
                    <a:ext uri="{FF2B5EF4-FFF2-40B4-BE49-F238E27FC236}">
                      <a16:creationId xmlns:a16="http://schemas.microsoft.com/office/drawing/2014/main" id="{30833BBB-96BD-4240-AD49-87524AD3735E}"/>
                    </a:ext>
                  </a:extLst>
                </p14:cNvPr>
                <p14:cNvContentPartPr/>
                <p14:nvPr/>
              </p14:nvContentPartPr>
              <p14:xfrm>
                <a:off x="4036539" y="2406068"/>
                <a:ext cx="112320" cy="2160"/>
              </p14:xfrm>
            </p:contentPart>
          </mc:Choice>
          <mc:Fallback xmlns="">
            <p:pic>
              <p:nvPicPr>
                <p:cNvPr id="191" name="Freihand 190">
                  <a:extLst>
                    <a:ext uri="{FF2B5EF4-FFF2-40B4-BE49-F238E27FC236}">
                      <a16:creationId xmlns:a16="http://schemas.microsoft.com/office/drawing/2014/main" id="{30833BBB-96BD-4240-AD49-87524AD3735E}"/>
                    </a:ext>
                  </a:extLst>
                </p:cNvPr>
                <p:cNvPicPr/>
                <p:nvPr/>
              </p:nvPicPr>
              <p:blipFill>
                <a:blip r:embed="rId442"/>
                <a:stretch>
                  <a:fillRect/>
                </a:stretch>
              </p:blipFill>
              <p:spPr>
                <a:xfrm>
                  <a:off x="4032219" y="2401748"/>
                  <a:ext cx="120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92" name="Freihand 191">
                  <a:extLst>
                    <a:ext uri="{FF2B5EF4-FFF2-40B4-BE49-F238E27FC236}">
                      <a16:creationId xmlns:a16="http://schemas.microsoft.com/office/drawing/2014/main" id="{01F5980E-FFA4-484C-BB6C-F71766CA4C6F}"/>
                    </a:ext>
                  </a:extLst>
                </p14:cNvPr>
                <p14:cNvContentPartPr/>
                <p14:nvPr/>
              </p14:nvContentPartPr>
              <p14:xfrm>
                <a:off x="4246059" y="2321108"/>
                <a:ext cx="108000" cy="95400"/>
              </p14:xfrm>
            </p:contentPart>
          </mc:Choice>
          <mc:Fallback xmlns="">
            <p:pic>
              <p:nvPicPr>
                <p:cNvPr id="192" name="Freihand 191">
                  <a:extLst>
                    <a:ext uri="{FF2B5EF4-FFF2-40B4-BE49-F238E27FC236}">
                      <a16:creationId xmlns:a16="http://schemas.microsoft.com/office/drawing/2014/main" id="{01F5980E-FFA4-484C-BB6C-F71766CA4C6F}"/>
                    </a:ext>
                  </a:extLst>
                </p:cNvPr>
                <p:cNvPicPr/>
                <p:nvPr/>
              </p:nvPicPr>
              <p:blipFill>
                <a:blip r:embed="rId444"/>
                <a:stretch>
                  <a:fillRect/>
                </a:stretch>
              </p:blipFill>
              <p:spPr>
                <a:xfrm>
                  <a:off x="4241739" y="2316788"/>
                  <a:ext cx="116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93" name="Freihand 192">
                  <a:extLst>
                    <a:ext uri="{FF2B5EF4-FFF2-40B4-BE49-F238E27FC236}">
                      <a16:creationId xmlns:a16="http://schemas.microsoft.com/office/drawing/2014/main" id="{EE4A1D2B-C189-4759-96F0-4185340C87A6}"/>
                    </a:ext>
                  </a:extLst>
                </p14:cNvPr>
                <p14:cNvContentPartPr/>
                <p14:nvPr/>
              </p14:nvContentPartPr>
              <p14:xfrm>
                <a:off x="4392939" y="2327948"/>
                <a:ext cx="83880" cy="55080"/>
              </p14:xfrm>
            </p:contentPart>
          </mc:Choice>
          <mc:Fallback xmlns="">
            <p:pic>
              <p:nvPicPr>
                <p:cNvPr id="193" name="Freihand 192">
                  <a:extLst>
                    <a:ext uri="{FF2B5EF4-FFF2-40B4-BE49-F238E27FC236}">
                      <a16:creationId xmlns:a16="http://schemas.microsoft.com/office/drawing/2014/main" id="{EE4A1D2B-C189-4759-96F0-4185340C87A6}"/>
                    </a:ext>
                  </a:extLst>
                </p:cNvPr>
                <p:cNvPicPr/>
                <p:nvPr/>
              </p:nvPicPr>
              <p:blipFill>
                <a:blip r:embed="rId446"/>
                <a:stretch>
                  <a:fillRect/>
                </a:stretch>
              </p:blipFill>
              <p:spPr>
                <a:xfrm>
                  <a:off x="4388619" y="2323628"/>
                  <a:ext cx="92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94" name="Freihand 193">
                  <a:extLst>
                    <a:ext uri="{FF2B5EF4-FFF2-40B4-BE49-F238E27FC236}">
                      <a16:creationId xmlns:a16="http://schemas.microsoft.com/office/drawing/2014/main" id="{7317A896-C30B-43F7-AAE8-FC797FCB2DD2}"/>
                    </a:ext>
                  </a:extLst>
                </p14:cNvPr>
                <p14:cNvContentPartPr/>
                <p14:nvPr/>
              </p14:nvContentPartPr>
              <p14:xfrm>
                <a:off x="4495539" y="2321828"/>
                <a:ext cx="78840" cy="58320"/>
              </p14:xfrm>
            </p:contentPart>
          </mc:Choice>
          <mc:Fallback xmlns="">
            <p:pic>
              <p:nvPicPr>
                <p:cNvPr id="194" name="Freihand 193">
                  <a:extLst>
                    <a:ext uri="{FF2B5EF4-FFF2-40B4-BE49-F238E27FC236}">
                      <a16:creationId xmlns:a16="http://schemas.microsoft.com/office/drawing/2014/main" id="{7317A896-C30B-43F7-AAE8-FC797FCB2DD2}"/>
                    </a:ext>
                  </a:extLst>
                </p:cNvPr>
                <p:cNvPicPr/>
                <p:nvPr/>
              </p:nvPicPr>
              <p:blipFill>
                <a:blip r:embed="rId448"/>
                <a:stretch>
                  <a:fillRect/>
                </a:stretch>
              </p:blipFill>
              <p:spPr>
                <a:xfrm>
                  <a:off x="4491219" y="2317508"/>
                  <a:ext cx="87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95" name="Freihand 194">
                  <a:extLst>
                    <a:ext uri="{FF2B5EF4-FFF2-40B4-BE49-F238E27FC236}">
                      <a16:creationId xmlns:a16="http://schemas.microsoft.com/office/drawing/2014/main" id="{FDCD42CC-A664-4A4C-949E-52E8924D1DE9}"/>
                    </a:ext>
                  </a:extLst>
                </p14:cNvPr>
                <p14:cNvContentPartPr/>
                <p14:nvPr/>
              </p14:nvContentPartPr>
              <p14:xfrm>
                <a:off x="4709379" y="2340548"/>
                <a:ext cx="125280" cy="15480"/>
              </p14:xfrm>
            </p:contentPart>
          </mc:Choice>
          <mc:Fallback xmlns="">
            <p:pic>
              <p:nvPicPr>
                <p:cNvPr id="195" name="Freihand 194">
                  <a:extLst>
                    <a:ext uri="{FF2B5EF4-FFF2-40B4-BE49-F238E27FC236}">
                      <a16:creationId xmlns:a16="http://schemas.microsoft.com/office/drawing/2014/main" id="{FDCD42CC-A664-4A4C-949E-52E8924D1DE9}"/>
                    </a:ext>
                  </a:extLst>
                </p:cNvPr>
                <p:cNvPicPr/>
                <p:nvPr/>
              </p:nvPicPr>
              <p:blipFill>
                <a:blip r:embed="rId450"/>
                <a:stretch>
                  <a:fillRect/>
                </a:stretch>
              </p:blipFill>
              <p:spPr>
                <a:xfrm>
                  <a:off x="4705059" y="2336228"/>
                  <a:ext cx="133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96" name="Freihand 195">
                  <a:extLst>
                    <a:ext uri="{FF2B5EF4-FFF2-40B4-BE49-F238E27FC236}">
                      <a16:creationId xmlns:a16="http://schemas.microsoft.com/office/drawing/2014/main" id="{16F6791A-8E21-473A-980D-20592D4BB5EB}"/>
                    </a:ext>
                  </a:extLst>
                </p14:cNvPr>
                <p14:cNvContentPartPr/>
                <p14:nvPr/>
              </p14:nvContentPartPr>
              <p14:xfrm>
                <a:off x="4883979" y="2288708"/>
                <a:ext cx="96480" cy="98280"/>
              </p14:xfrm>
            </p:contentPart>
          </mc:Choice>
          <mc:Fallback xmlns="">
            <p:pic>
              <p:nvPicPr>
                <p:cNvPr id="196" name="Freihand 195">
                  <a:extLst>
                    <a:ext uri="{FF2B5EF4-FFF2-40B4-BE49-F238E27FC236}">
                      <a16:creationId xmlns:a16="http://schemas.microsoft.com/office/drawing/2014/main" id="{16F6791A-8E21-473A-980D-20592D4BB5EB}"/>
                    </a:ext>
                  </a:extLst>
                </p:cNvPr>
                <p:cNvPicPr/>
                <p:nvPr/>
              </p:nvPicPr>
              <p:blipFill>
                <a:blip r:embed="rId452"/>
                <a:stretch>
                  <a:fillRect/>
                </a:stretch>
              </p:blipFill>
              <p:spPr>
                <a:xfrm>
                  <a:off x="4879659" y="2284388"/>
                  <a:ext cx="10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97" name="Freihand 196">
                  <a:extLst>
                    <a:ext uri="{FF2B5EF4-FFF2-40B4-BE49-F238E27FC236}">
                      <a16:creationId xmlns:a16="http://schemas.microsoft.com/office/drawing/2014/main" id="{A0FDE472-13E8-4C8F-954D-421A4A9C7829}"/>
                    </a:ext>
                  </a:extLst>
                </p14:cNvPr>
                <p14:cNvContentPartPr/>
                <p14:nvPr/>
              </p14:nvContentPartPr>
              <p14:xfrm>
                <a:off x="5022579" y="2285108"/>
                <a:ext cx="84600" cy="77040"/>
              </p14:xfrm>
            </p:contentPart>
          </mc:Choice>
          <mc:Fallback xmlns="">
            <p:pic>
              <p:nvPicPr>
                <p:cNvPr id="197" name="Freihand 196">
                  <a:extLst>
                    <a:ext uri="{FF2B5EF4-FFF2-40B4-BE49-F238E27FC236}">
                      <a16:creationId xmlns:a16="http://schemas.microsoft.com/office/drawing/2014/main" id="{A0FDE472-13E8-4C8F-954D-421A4A9C7829}"/>
                    </a:ext>
                  </a:extLst>
                </p:cNvPr>
                <p:cNvPicPr/>
                <p:nvPr/>
              </p:nvPicPr>
              <p:blipFill>
                <a:blip r:embed="rId454"/>
                <a:stretch>
                  <a:fillRect/>
                </a:stretch>
              </p:blipFill>
              <p:spPr>
                <a:xfrm>
                  <a:off x="5018259" y="2280788"/>
                  <a:ext cx="93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98" name="Freihand 197">
                  <a:extLst>
                    <a:ext uri="{FF2B5EF4-FFF2-40B4-BE49-F238E27FC236}">
                      <a16:creationId xmlns:a16="http://schemas.microsoft.com/office/drawing/2014/main" id="{643C5244-90F1-4EA2-AB7A-428C243C6B4E}"/>
                    </a:ext>
                  </a:extLst>
                </p14:cNvPr>
                <p14:cNvContentPartPr/>
                <p14:nvPr/>
              </p14:nvContentPartPr>
              <p14:xfrm>
                <a:off x="5165859" y="2276108"/>
                <a:ext cx="81360" cy="64080"/>
              </p14:xfrm>
            </p:contentPart>
          </mc:Choice>
          <mc:Fallback xmlns="">
            <p:pic>
              <p:nvPicPr>
                <p:cNvPr id="198" name="Freihand 197">
                  <a:extLst>
                    <a:ext uri="{FF2B5EF4-FFF2-40B4-BE49-F238E27FC236}">
                      <a16:creationId xmlns:a16="http://schemas.microsoft.com/office/drawing/2014/main" id="{643C5244-90F1-4EA2-AB7A-428C243C6B4E}"/>
                    </a:ext>
                  </a:extLst>
                </p:cNvPr>
                <p:cNvPicPr/>
                <p:nvPr/>
              </p:nvPicPr>
              <p:blipFill>
                <a:blip r:embed="rId456"/>
                <a:stretch>
                  <a:fillRect/>
                </a:stretch>
              </p:blipFill>
              <p:spPr>
                <a:xfrm>
                  <a:off x="5161539" y="2271788"/>
                  <a:ext cx="90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99" name="Freihand 198">
                  <a:extLst>
                    <a:ext uri="{FF2B5EF4-FFF2-40B4-BE49-F238E27FC236}">
                      <a16:creationId xmlns:a16="http://schemas.microsoft.com/office/drawing/2014/main" id="{4E771C9F-1534-4182-94CA-AC3001C3709B}"/>
                    </a:ext>
                  </a:extLst>
                </p14:cNvPr>
                <p14:cNvContentPartPr/>
                <p14:nvPr/>
              </p14:nvContentPartPr>
              <p14:xfrm>
                <a:off x="5303019" y="2198348"/>
                <a:ext cx="82800" cy="141840"/>
              </p14:xfrm>
            </p:contentPart>
          </mc:Choice>
          <mc:Fallback xmlns="">
            <p:pic>
              <p:nvPicPr>
                <p:cNvPr id="199" name="Freihand 198">
                  <a:extLst>
                    <a:ext uri="{FF2B5EF4-FFF2-40B4-BE49-F238E27FC236}">
                      <a16:creationId xmlns:a16="http://schemas.microsoft.com/office/drawing/2014/main" id="{4E771C9F-1534-4182-94CA-AC3001C3709B}"/>
                    </a:ext>
                  </a:extLst>
                </p:cNvPr>
                <p:cNvPicPr/>
                <p:nvPr/>
              </p:nvPicPr>
              <p:blipFill>
                <a:blip r:embed="rId458"/>
                <a:stretch>
                  <a:fillRect/>
                </a:stretch>
              </p:blipFill>
              <p:spPr>
                <a:xfrm>
                  <a:off x="5298699" y="2194028"/>
                  <a:ext cx="91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2" name="Freihand 211">
                  <a:extLst>
                    <a:ext uri="{FF2B5EF4-FFF2-40B4-BE49-F238E27FC236}">
                      <a16:creationId xmlns:a16="http://schemas.microsoft.com/office/drawing/2014/main" id="{BB786597-FAF3-4542-846D-B4709AE15D6D}"/>
                    </a:ext>
                  </a:extLst>
                </p14:cNvPr>
                <p14:cNvContentPartPr/>
                <p14:nvPr/>
              </p14:nvContentPartPr>
              <p14:xfrm>
                <a:off x="3484299" y="2672468"/>
                <a:ext cx="109440" cy="35280"/>
              </p14:xfrm>
            </p:contentPart>
          </mc:Choice>
          <mc:Fallback xmlns="">
            <p:pic>
              <p:nvPicPr>
                <p:cNvPr id="212" name="Freihand 211">
                  <a:extLst>
                    <a:ext uri="{FF2B5EF4-FFF2-40B4-BE49-F238E27FC236}">
                      <a16:creationId xmlns:a16="http://schemas.microsoft.com/office/drawing/2014/main" id="{BB786597-FAF3-4542-846D-B4709AE15D6D}"/>
                    </a:ext>
                  </a:extLst>
                </p:cNvPr>
                <p:cNvPicPr/>
                <p:nvPr/>
              </p:nvPicPr>
              <p:blipFill>
                <a:blip r:embed="rId460"/>
                <a:stretch>
                  <a:fillRect/>
                </a:stretch>
              </p:blipFill>
              <p:spPr>
                <a:xfrm>
                  <a:off x="3479979" y="2668148"/>
                  <a:ext cx="118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3" name="Freihand 212">
                  <a:extLst>
                    <a:ext uri="{FF2B5EF4-FFF2-40B4-BE49-F238E27FC236}">
                      <a16:creationId xmlns:a16="http://schemas.microsoft.com/office/drawing/2014/main" id="{62B69C02-12AE-49DD-A3C6-6A63D589C0CA}"/>
                    </a:ext>
                  </a:extLst>
                </p14:cNvPr>
                <p14:cNvContentPartPr/>
                <p14:nvPr/>
              </p14:nvContentPartPr>
              <p14:xfrm>
                <a:off x="3571059" y="2646908"/>
                <a:ext cx="62640" cy="166320"/>
              </p14:xfrm>
            </p:contentPart>
          </mc:Choice>
          <mc:Fallback xmlns="">
            <p:pic>
              <p:nvPicPr>
                <p:cNvPr id="213" name="Freihand 212">
                  <a:extLst>
                    <a:ext uri="{FF2B5EF4-FFF2-40B4-BE49-F238E27FC236}">
                      <a16:creationId xmlns:a16="http://schemas.microsoft.com/office/drawing/2014/main" id="{62B69C02-12AE-49DD-A3C6-6A63D589C0CA}"/>
                    </a:ext>
                  </a:extLst>
                </p:cNvPr>
                <p:cNvPicPr/>
                <p:nvPr/>
              </p:nvPicPr>
              <p:blipFill>
                <a:blip r:embed="rId462"/>
                <a:stretch>
                  <a:fillRect/>
                </a:stretch>
              </p:blipFill>
              <p:spPr>
                <a:xfrm>
                  <a:off x="3566739" y="2642588"/>
                  <a:ext cx="71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4" name="Freihand 213">
                  <a:extLst>
                    <a:ext uri="{FF2B5EF4-FFF2-40B4-BE49-F238E27FC236}">
                      <a16:creationId xmlns:a16="http://schemas.microsoft.com/office/drawing/2014/main" id="{701B3B83-1884-4BCF-A067-8BD3840B25F5}"/>
                    </a:ext>
                  </a:extLst>
                </p14:cNvPr>
                <p14:cNvContentPartPr/>
                <p14:nvPr/>
              </p14:nvContentPartPr>
              <p14:xfrm>
                <a:off x="4030419" y="2655548"/>
                <a:ext cx="107280" cy="13680"/>
              </p14:xfrm>
            </p:contentPart>
          </mc:Choice>
          <mc:Fallback xmlns="">
            <p:pic>
              <p:nvPicPr>
                <p:cNvPr id="214" name="Freihand 213">
                  <a:extLst>
                    <a:ext uri="{FF2B5EF4-FFF2-40B4-BE49-F238E27FC236}">
                      <a16:creationId xmlns:a16="http://schemas.microsoft.com/office/drawing/2014/main" id="{701B3B83-1884-4BCF-A067-8BD3840B25F5}"/>
                    </a:ext>
                  </a:extLst>
                </p:cNvPr>
                <p:cNvPicPr/>
                <p:nvPr/>
              </p:nvPicPr>
              <p:blipFill>
                <a:blip r:embed="rId464"/>
                <a:stretch>
                  <a:fillRect/>
                </a:stretch>
              </p:blipFill>
              <p:spPr>
                <a:xfrm>
                  <a:off x="4026099" y="2651228"/>
                  <a:ext cx="115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5" name="Freihand 214">
                  <a:extLst>
                    <a:ext uri="{FF2B5EF4-FFF2-40B4-BE49-F238E27FC236}">
                      <a16:creationId xmlns:a16="http://schemas.microsoft.com/office/drawing/2014/main" id="{C4DC9BEC-29DD-491B-9347-C6BBE7A6122C}"/>
                    </a:ext>
                  </a:extLst>
                </p14:cNvPr>
                <p14:cNvContentPartPr/>
                <p14:nvPr/>
              </p14:nvContentPartPr>
              <p14:xfrm>
                <a:off x="4036539" y="2709908"/>
                <a:ext cx="122040" cy="9720"/>
              </p14:xfrm>
            </p:contentPart>
          </mc:Choice>
          <mc:Fallback xmlns="">
            <p:pic>
              <p:nvPicPr>
                <p:cNvPr id="215" name="Freihand 214">
                  <a:extLst>
                    <a:ext uri="{FF2B5EF4-FFF2-40B4-BE49-F238E27FC236}">
                      <a16:creationId xmlns:a16="http://schemas.microsoft.com/office/drawing/2014/main" id="{C4DC9BEC-29DD-491B-9347-C6BBE7A6122C}"/>
                    </a:ext>
                  </a:extLst>
                </p:cNvPr>
                <p:cNvPicPr/>
                <p:nvPr/>
              </p:nvPicPr>
              <p:blipFill>
                <a:blip r:embed="rId466"/>
                <a:stretch>
                  <a:fillRect/>
                </a:stretch>
              </p:blipFill>
              <p:spPr>
                <a:xfrm>
                  <a:off x="4032219" y="2705588"/>
                  <a:ext cx="130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8" name="Freihand 217">
                  <a:extLst>
                    <a:ext uri="{FF2B5EF4-FFF2-40B4-BE49-F238E27FC236}">
                      <a16:creationId xmlns:a16="http://schemas.microsoft.com/office/drawing/2014/main" id="{BD2C4CCE-E1E4-420E-BE5A-2DDD77BF33B7}"/>
                    </a:ext>
                  </a:extLst>
                </p14:cNvPr>
                <p14:cNvContentPartPr/>
                <p14:nvPr/>
              </p14:nvContentPartPr>
              <p14:xfrm>
                <a:off x="4285299" y="2612348"/>
                <a:ext cx="91800" cy="112680"/>
              </p14:xfrm>
            </p:contentPart>
          </mc:Choice>
          <mc:Fallback xmlns="">
            <p:pic>
              <p:nvPicPr>
                <p:cNvPr id="218" name="Freihand 217">
                  <a:extLst>
                    <a:ext uri="{FF2B5EF4-FFF2-40B4-BE49-F238E27FC236}">
                      <a16:creationId xmlns:a16="http://schemas.microsoft.com/office/drawing/2014/main" id="{BD2C4CCE-E1E4-420E-BE5A-2DDD77BF33B7}"/>
                    </a:ext>
                  </a:extLst>
                </p:cNvPr>
                <p:cNvPicPr/>
                <p:nvPr/>
              </p:nvPicPr>
              <p:blipFill>
                <a:blip r:embed="rId468"/>
                <a:stretch>
                  <a:fillRect/>
                </a:stretch>
              </p:blipFill>
              <p:spPr>
                <a:xfrm>
                  <a:off x="4280979" y="2608028"/>
                  <a:ext cx="100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9" name="Freihand 218">
                  <a:extLst>
                    <a:ext uri="{FF2B5EF4-FFF2-40B4-BE49-F238E27FC236}">
                      <a16:creationId xmlns:a16="http://schemas.microsoft.com/office/drawing/2014/main" id="{D464DD14-5D4A-4701-8B2C-91EB7A7DB312}"/>
                    </a:ext>
                  </a:extLst>
                </p14:cNvPr>
                <p14:cNvContentPartPr/>
                <p14:nvPr/>
              </p14:nvContentPartPr>
              <p14:xfrm>
                <a:off x="4352619" y="2602268"/>
                <a:ext cx="100440" cy="12960"/>
              </p14:xfrm>
            </p:contentPart>
          </mc:Choice>
          <mc:Fallback xmlns="">
            <p:pic>
              <p:nvPicPr>
                <p:cNvPr id="219" name="Freihand 218">
                  <a:extLst>
                    <a:ext uri="{FF2B5EF4-FFF2-40B4-BE49-F238E27FC236}">
                      <a16:creationId xmlns:a16="http://schemas.microsoft.com/office/drawing/2014/main" id="{D464DD14-5D4A-4701-8B2C-91EB7A7DB312}"/>
                    </a:ext>
                  </a:extLst>
                </p:cNvPr>
                <p:cNvPicPr/>
                <p:nvPr/>
              </p:nvPicPr>
              <p:blipFill>
                <a:blip r:embed="rId470"/>
                <a:stretch>
                  <a:fillRect/>
                </a:stretch>
              </p:blipFill>
              <p:spPr>
                <a:xfrm>
                  <a:off x="4348299" y="2597948"/>
                  <a:ext cx="10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20" name="Freihand 219">
                  <a:extLst>
                    <a:ext uri="{FF2B5EF4-FFF2-40B4-BE49-F238E27FC236}">
                      <a16:creationId xmlns:a16="http://schemas.microsoft.com/office/drawing/2014/main" id="{3B39F93C-714B-4877-BC1F-DB04E50BDC00}"/>
                    </a:ext>
                  </a:extLst>
                </p14:cNvPr>
                <p14:cNvContentPartPr/>
                <p14:nvPr/>
              </p14:nvContentPartPr>
              <p14:xfrm>
                <a:off x="4440819" y="2605868"/>
                <a:ext cx="84960" cy="109800"/>
              </p14:xfrm>
            </p:contentPart>
          </mc:Choice>
          <mc:Fallback xmlns="">
            <p:pic>
              <p:nvPicPr>
                <p:cNvPr id="220" name="Freihand 219">
                  <a:extLst>
                    <a:ext uri="{FF2B5EF4-FFF2-40B4-BE49-F238E27FC236}">
                      <a16:creationId xmlns:a16="http://schemas.microsoft.com/office/drawing/2014/main" id="{3B39F93C-714B-4877-BC1F-DB04E50BDC00}"/>
                    </a:ext>
                  </a:extLst>
                </p:cNvPr>
                <p:cNvPicPr/>
                <p:nvPr/>
              </p:nvPicPr>
              <p:blipFill>
                <a:blip r:embed="rId472"/>
                <a:stretch>
                  <a:fillRect/>
                </a:stretch>
              </p:blipFill>
              <p:spPr>
                <a:xfrm>
                  <a:off x="4436499" y="2601548"/>
                  <a:ext cx="93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21" name="Freihand 220">
                  <a:extLst>
                    <a:ext uri="{FF2B5EF4-FFF2-40B4-BE49-F238E27FC236}">
                      <a16:creationId xmlns:a16="http://schemas.microsoft.com/office/drawing/2014/main" id="{11E1C8A5-007D-43CE-AF9F-839052B5783B}"/>
                    </a:ext>
                  </a:extLst>
                </p14:cNvPr>
                <p14:cNvContentPartPr/>
                <p14:nvPr/>
              </p14:nvContentPartPr>
              <p14:xfrm>
                <a:off x="4549539" y="2624588"/>
                <a:ext cx="82800" cy="81360"/>
              </p14:xfrm>
            </p:contentPart>
          </mc:Choice>
          <mc:Fallback xmlns="">
            <p:pic>
              <p:nvPicPr>
                <p:cNvPr id="221" name="Freihand 220">
                  <a:extLst>
                    <a:ext uri="{FF2B5EF4-FFF2-40B4-BE49-F238E27FC236}">
                      <a16:creationId xmlns:a16="http://schemas.microsoft.com/office/drawing/2014/main" id="{11E1C8A5-007D-43CE-AF9F-839052B5783B}"/>
                    </a:ext>
                  </a:extLst>
                </p:cNvPr>
                <p:cNvPicPr/>
                <p:nvPr/>
              </p:nvPicPr>
              <p:blipFill>
                <a:blip r:embed="rId474"/>
                <a:stretch>
                  <a:fillRect/>
                </a:stretch>
              </p:blipFill>
              <p:spPr>
                <a:xfrm>
                  <a:off x="4545219" y="2620268"/>
                  <a:ext cx="91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22" name="Freihand 221">
                  <a:extLst>
                    <a:ext uri="{FF2B5EF4-FFF2-40B4-BE49-F238E27FC236}">
                      <a16:creationId xmlns:a16="http://schemas.microsoft.com/office/drawing/2014/main" id="{E647C284-BB72-4108-954E-7E583CEA0CF9}"/>
                    </a:ext>
                  </a:extLst>
                </p14:cNvPr>
                <p14:cNvContentPartPr/>
                <p14:nvPr/>
              </p14:nvContentPartPr>
              <p14:xfrm>
                <a:off x="4765539" y="2673908"/>
                <a:ext cx="84960" cy="7200"/>
              </p14:xfrm>
            </p:contentPart>
          </mc:Choice>
          <mc:Fallback xmlns="">
            <p:pic>
              <p:nvPicPr>
                <p:cNvPr id="222" name="Freihand 221">
                  <a:extLst>
                    <a:ext uri="{FF2B5EF4-FFF2-40B4-BE49-F238E27FC236}">
                      <a16:creationId xmlns:a16="http://schemas.microsoft.com/office/drawing/2014/main" id="{E647C284-BB72-4108-954E-7E583CEA0CF9}"/>
                    </a:ext>
                  </a:extLst>
                </p:cNvPr>
                <p:cNvPicPr/>
                <p:nvPr/>
              </p:nvPicPr>
              <p:blipFill>
                <a:blip r:embed="rId184"/>
                <a:stretch>
                  <a:fillRect/>
                </a:stretch>
              </p:blipFill>
              <p:spPr>
                <a:xfrm>
                  <a:off x="4761219" y="2669588"/>
                  <a:ext cx="93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24" name="Freihand 223">
                  <a:extLst>
                    <a:ext uri="{FF2B5EF4-FFF2-40B4-BE49-F238E27FC236}">
                      <a16:creationId xmlns:a16="http://schemas.microsoft.com/office/drawing/2014/main" id="{7FA53C5C-6EF1-48E5-B0AC-D13B556F42BA}"/>
                    </a:ext>
                  </a:extLst>
                </p14:cNvPr>
                <p14:cNvContentPartPr/>
                <p14:nvPr/>
              </p14:nvContentPartPr>
              <p14:xfrm>
                <a:off x="4931139" y="2611268"/>
                <a:ext cx="20160" cy="104040"/>
              </p14:xfrm>
            </p:contentPart>
          </mc:Choice>
          <mc:Fallback xmlns="">
            <p:pic>
              <p:nvPicPr>
                <p:cNvPr id="224" name="Freihand 223">
                  <a:extLst>
                    <a:ext uri="{FF2B5EF4-FFF2-40B4-BE49-F238E27FC236}">
                      <a16:creationId xmlns:a16="http://schemas.microsoft.com/office/drawing/2014/main" id="{7FA53C5C-6EF1-48E5-B0AC-D13B556F42BA}"/>
                    </a:ext>
                  </a:extLst>
                </p:cNvPr>
                <p:cNvPicPr/>
                <p:nvPr/>
              </p:nvPicPr>
              <p:blipFill>
                <a:blip r:embed="rId477"/>
                <a:stretch>
                  <a:fillRect/>
                </a:stretch>
              </p:blipFill>
              <p:spPr>
                <a:xfrm>
                  <a:off x="4926819" y="2606948"/>
                  <a:ext cx="28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25" name="Freihand 224">
                  <a:extLst>
                    <a:ext uri="{FF2B5EF4-FFF2-40B4-BE49-F238E27FC236}">
                      <a16:creationId xmlns:a16="http://schemas.microsoft.com/office/drawing/2014/main" id="{C4A41F00-D328-45B3-84EF-582C72253F91}"/>
                    </a:ext>
                  </a:extLst>
                </p14:cNvPr>
                <p14:cNvContentPartPr/>
                <p14:nvPr/>
              </p14:nvContentPartPr>
              <p14:xfrm>
                <a:off x="4969659" y="2608028"/>
                <a:ext cx="100440" cy="99720"/>
              </p14:xfrm>
            </p:contentPart>
          </mc:Choice>
          <mc:Fallback xmlns="">
            <p:pic>
              <p:nvPicPr>
                <p:cNvPr id="225" name="Freihand 224">
                  <a:extLst>
                    <a:ext uri="{FF2B5EF4-FFF2-40B4-BE49-F238E27FC236}">
                      <a16:creationId xmlns:a16="http://schemas.microsoft.com/office/drawing/2014/main" id="{C4A41F00-D328-45B3-84EF-582C72253F91}"/>
                    </a:ext>
                  </a:extLst>
                </p:cNvPr>
                <p:cNvPicPr/>
                <p:nvPr/>
              </p:nvPicPr>
              <p:blipFill>
                <a:blip r:embed="rId479"/>
                <a:stretch>
                  <a:fillRect/>
                </a:stretch>
              </p:blipFill>
              <p:spPr>
                <a:xfrm>
                  <a:off x="4965339" y="2603708"/>
                  <a:ext cx="109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26" name="Freihand 225">
                  <a:extLst>
                    <a:ext uri="{FF2B5EF4-FFF2-40B4-BE49-F238E27FC236}">
                      <a16:creationId xmlns:a16="http://schemas.microsoft.com/office/drawing/2014/main" id="{C16F7848-35E2-4F19-8D41-82331C956D4E}"/>
                    </a:ext>
                  </a:extLst>
                </p14:cNvPr>
                <p14:cNvContentPartPr/>
                <p14:nvPr/>
              </p14:nvContentPartPr>
              <p14:xfrm>
                <a:off x="5019339" y="2600828"/>
                <a:ext cx="96480" cy="13680"/>
              </p14:xfrm>
            </p:contentPart>
          </mc:Choice>
          <mc:Fallback xmlns="">
            <p:pic>
              <p:nvPicPr>
                <p:cNvPr id="226" name="Freihand 225">
                  <a:extLst>
                    <a:ext uri="{FF2B5EF4-FFF2-40B4-BE49-F238E27FC236}">
                      <a16:creationId xmlns:a16="http://schemas.microsoft.com/office/drawing/2014/main" id="{C16F7848-35E2-4F19-8D41-82331C956D4E}"/>
                    </a:ext>
                  </a:extLst>
                </p:cNvPr>
                <p:cNvPicPr/>
                <p:nvPr/>
              </p:nvPicPr>
              <p:blipFill>
                <a:blip r:embed="rId481"/>
                <a:stretch>
                  <a:fillRect/>
                </a:stretch>
              </p:blipFill>
              <p:spPr>
                <a:xfrm>
                  <a:off x="5015019" y="2596508"/>
                  <a:ext cx="105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27" name="Freihand 226">
                  <a:extLst>
                    <a:ext uri="{FF2B5EF4-FFF2-40B4-BE49-F238E27FC236}">
                      <a16:creationId xmlns:a16="http://schemas.microsoft.com/office/drawing/2014/main" id="{C4C0790B-C3AB-42FA-85B9-B9D58A075B6A}"/>
                    </a:ext>
                  </a:extLst>
                </p14:cNvPr>
                <p14:cNvContentPartPr/>
                <p14:nvPr/>
              </p14:nvContentPartPr>
              <p14:xfrm>
                <a:off x="5109699" y="2598668"/>
                <a:ext cx="85680" cy="69480"/>
              </p14:xfrm>
            </p:contentPart>
          </mc:Choice>
          <mc:Fallback xmlns="">
            <p:pic>
              <p:nvPicPr>
                <p:cNvPr id="227" name="Freihand 226">
                  <a:extLst>
                    <a:ext uri="{FF2B5EF4-FFF2-40B4-BE49-F238E27FC236}">
                      <a16:creationId xmlns:a16="http://schemas.microsoft.com/office/drawing/2014/main" id="{C4C0790B-C3AB-42FA-85B9-B9D58A075B6A}"/>
                    </a:ext>
                  </a:extLst>
                </p:cNvPr>
                <p:cNvPicPr/>
                <p:nvPr/>
              </p:nvPicPr>
              <p:blipFill>
                <a:blip r:embed="rId483"/>
                <a:stretch>
                  <a:fillRect/>
                </a:stretch>
              </p:blipFill>
              <p:spPr>
                <a:xfrm>
                  <a:off x="5105379" y="2594348"/>
                  <a:ext cx="94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28" name="Freihand 227">
                  <a:extLst>
                    <a:ext uri="{FF2B5EF4-FFF2-40B4-BE49-F238E27FC236}">
                      <a16:creationId xmlns:a16="http://schemas.microsoft.com/office/drawing/2014/main" id="{0FFAADC7-DB55-43E3-8B4F-500907E7BE02}"/>
                    </a:ext>
                  </a:extLst>
                </p14:cNvPr>
                <p14:cNvContentPartPr/>
                <p14:nvPr/>
              </p14:nvContentPartPr>
              <p14:xfrm>
                <a:off x="5179539" y="2578148"/>
                <a:ext cx="218520" cy="83160"/>
              </p14:xfrm>
            </p:contentPart>
          </mc:Choice>
          <mc:Fallback xmlns="">
            <p:pic>
              <p:nvPicPr>
                <p:cNvPr id="228" name="Freihand 227">
                  <a:extLst>
                    <a:ext uri="{FF2B5EF4-FFF2-40B4-BE49-F238E27FC236}">
                      <a16:creationId xmlns:a16="http://schemas.microsoft.com/office/drawing/2014/main" id="{0FFAADC7-DB55-43E3-8B4F-500907E7BE02}"/>
                    </a:ext>
                  </a:extLst>
                </p:cNvPr>
                <p:cNvPicPr/>
                <p:nvPr/>
              </p:nvPicPr>
              <p:blipFill>
                <a:blip r:embed="rId485"/>
                <a:stretch>
                  <a:fillRect/>
                </a:stretch>
              </p:blipFill>
              <p:spPr>
                <a:xfrm>
                  <a:off x="5175219" y="2573828"/>
                  <a:ext cx="227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29" name="Freihand 228">
                  <a:extLst>
                    <a:ext uri="{FF2B5EF4-FFF2-40B4-BE49-F238E27FC236}">
                      <a16:creationId xmlns:a16="http://schemas.microsoft.com/office/drawing/2014/main" id="{611D776E-A21D-4BD0-8DB0-2DB34C0E984D}"/>
                    </a:ext>
                  </a:extLst>
                </p14:cNvPr>
                <p14:cNvContentPartPr/>
                <p14:nvPr/>
              </p14:nvContentPartPr>
              <p14:xfrm>
                <a:off x="5356299" y="2539988"/>
                <a:ext cx="360" cy="360"/>
              </p14:xfrm>
            </p:contentPart>
          </mc:Choice>
          <mc:Fallback xmlns="">
            <p:pic>
              <p:nvPicPr>
                <p:cNvPr id="229" name="Freihand 228">
                  <a:extLst>
                    <a:ext uri="{FF2B5EF4-FFF2-40B4-BE49-F238E27FC236}">
                      <a16:creationId xmlns:a16="http://schemas.microsoft.com/office/drawing/2014/main" id="{611D776E-A21D-4BD0-8DB0-2DB34C0E984D}"/>
                    </a:ext>
                  </a:extLst>
                </p:cNvPr>
                <p:cNvPicPr/>
                <p:nvPr/>
              </p:nvPicPr>
              <p:blipFill>
                <a:blip r:embed="rId242"/>
                <a:stretch>
                  <a:fillRect/>
                </a:stretch>
              </p:blipFill>
              <p:spPr>
                <a:xfrm>
                  <a:off x="5351979" y="25356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2" name="Freihand 331">
                  <a:extLst>
                    <a:ext uri="{FF2B5EF4-FFF2-40B4-BE49-F238E27FC236}">
                      <a16:creationId xmlns:a16="http://schemas.microsoft.com/office/drawing/2014/main" id="{CD0A9B58-B2BF-48E2-861E-7A181BDE1925}"/>
                    </a:ext>
                  </a:extLst>
                </p14:cNvPr>
                <p14:cNvContentPartPr/>
                <p14:nvPr/>
              </p14:nvContentPartPr>
              <p14:xfrm>
                <a:off x="3321219" y="2594285"/>
                <a:ext cx="108000" cy="395640"/>
              </p14:xfrm>
            </p:contentPart>
          </mc:Choice>
          <mc:Fallback xmlns="">
            <p:pic>
              <p:nvPicPr>
                <p:cNvPr id="332" name="Freihand 331">
                  <a:extLst>
                    <a:ext uri="{FF2B5EF4-FFF2-40B4-BE49-F238E27FC236}">
                      <a16:creationId xmlns:a16="http://schemas.microsoft.com/office/drawing/2014/main" id="{CD0A9B58-B2BF-48E2-861E-7A181BDE1925}"/>
                    </a:ext>
                  </a:extLst>
                </p:cNvPr>
                <p:cNvPicPr/>
                <p:nvPr/>
              </p:nvPicPr>
              <p:blipFill>
                <a:blip r:embed="rId488"/>
                <a:stretch>
                  <a:fillRect/>
                </a:stretch>
              </p:blipFill>
              <p:spPr>
                <a:xfrm>
                  <a:off x="3316899" y="2589965"/>
                  <a:ext cx="1166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33" name="Freihand 332">
                  <a:extLst>
                    <a:ext uri="{FF2B5EF4-FFF2-40B4-BE49-F238E27FC236}">
                      <a16:creationId xmlns:a16="http://schemas.microsoft.com/office/drawing/2014/main" id="{7CE473AE-B2E5-4925-BFDF-0F86F559BDCD}"/>
                    </a:ext>
                  </a:extLst>
                </p14:cNvPr>
                <p14:cNvContentPartPr/>
                <p14:nvPr/>
              </p14:nvContentPartPr>
              <p14:xfrm>
                <a:off x="3135819" y="2447045"/>
                <a:ext cx="2379960" cy="483480"/>
              </p14:xfrm>
            </p:contentPart>
          </mc:Choice>
          <mc:Fallback xmlns="">
            <p:pic>
              <p:nvPicPr>
                <p:cNvPr id="333" name="Freihand 332">
                  <a:extLst>
                    <a:ext uri="{FF2B5EF4-FFF2-40B4-BE49-F238E27FC236}">
                      <a16:creationId xmlns:a16="http://schemas.microsoft.com/office/drawing/2014/main" id="{7CE473AE-B2E5-4925-BFDF-0F86F559BDCD}"/>
                    </a:ext>
                  </a:extLst>
                </p:cNvPr>
                <p:cNvPicPr/>
                <p:nvPr/>
              </p:nvPicPr>
              <p:blipFill>
                <a:blip r:embed="rId490"/>
                <a:stretch>
                  <a:fillRect/>
                </a:stretch>
              </p:blipFill>
              <p:spPr>
                <a:xfrm>
                  <a:off x="3131499" y="2442725"/>
                  <a:ext cx="238860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5" name="Freihand 334">
                  <a:extLst>
                    <a:ext uri="{FF2B5EF4-FFF2-40B4-BE49-F238E27FC236}">
                      <a16:creationId xmlns:a16="http://schemas.microsoft.com/office/drawing/2014/main" id="{D17A0378-33CB-4929-B20B-4C1C52E1F42E}"/>
                    </a:ext>
                  </a:extLst>
                </p14:cNvPr>
                <p14:cNvContentPartPr/>
                <p14:nvPr/>
              </p14:nvContentPartPr>
              <p14:xfrm>
                <a:off x="5581299" y="2635325"/>
                <a:ext cx="151200" cy="16560"/>
              </p14:xfrm>
            </p:contentPart>
          </mc:Choice>
          <mc:Fallback xmlns="">
            <p:pic>
              <p:nvPicPr>
                <p:cNvPr id="335" name="Freihand 334">
                  <a:extLst>
                    <a:ext uri="{FF2B5EF4-FFF2-40B4-BE49-F238E27FC236}">
                      <a16:creationId xmlns:a16="http://schemas.microsoft.com/office/drawing/2014/main" id="{D17A0378-33CB-4929-B20B-4C1C52E1F42E}"/>
                    </a:ext>
                  </a:extLst>
                </p:cNvPr>
                <p:cNvPicPr/>
                <p:nvPr/>
              </p:nvPicPr>
              <p:blipFill>
                <a:blip r:embed="rId492"/>
                <a:stretch>
                  <a:fillRect/>
                </a:stretch>
              </p:blipFill>
              <p:spPr>
                <a:xfrm>
                  <a:off x="5576979" y="2631005"/>
                  <a:ext cx="159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6" name="Freihand 335">
                  <a:extLst>
                    <a:ext uri="{FF2B5EF4-FFF2-40B4-BE49-F238E27FC236}">
                      <a16:creationId xmlns:a16="http://schemas.microsoft.com/office/drawing/2014/main" id="{71364CBF-BE3A-47A8-A919-AAA83D9CBBF2}"/>
                    </a:ext>
                  </a:extLst>
                </p14:cNvPr>
                <p14:cNvContentPartPr/>
                <p14:nvPr/>
              </p14:nvContentPartPr>
              <p14:xfrm>
                <a:off x="5520819" y="2553245"/>
                <a:ext cx="194040" cy="163440"/>
              </p14:xfrm>
            </p:contentPart>
          </mc:Choice>
          <mc:Fallback xmlns="">
            <p:pic>
              <p:nvPicPr>
                <p:cNvPr id="336" name="Freihand 335">
                  <a:extLst>
                    <a:ext uri="{FF2B5EF4-FFF2-40B4-BE49-F238E27FC236}">
                      <a16:creationId xmlns:a16="http://schemas.microsoft.com/office/drawing/2014/main" id="{71364CBF-BE3A-47A8-A919-AAA83D9CBBF2}"/>
                    </a:ext>
                  </a:extLst>
                </p:cNvPr>
                <p:cNvPicPr/>
                <p:nvPr/>
              </p:nvPicPr>
              <p:blipFill>
                <a:blip r:embed="rId494"/>
                <a:stretch>
                  <a:fillRect/>
                </a:stretch>
              </p:blipFill>
              <p:spPr>
                <a:xfrm>
                  <a:off x="5516499" y="2548925"/>
                  <a:ext cx="202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8" name="Freihand 337">
                  <a:extLst>
                    <a:ext uri="{FF2B5EF4-FFF2-40B4-BE49-F238E27FC236}">
                      <a16:creationId xmlns:a16="http://schemas.microsoft.com/office/drawing/2014/main" id="{D5EF492D-138C-4114-9F75-EAA994126C1E}"/>
                    </a:ext>
                  </a:extLst>
                </p14:cNvPr>
                <p14:cNvContentPartPr/>
                <p14:nvPr/>
              </p14:nvContentPartPr>
              <p14:xfrm>
                <a:off x="5853099" y="2615525"/>
                <a:ext cx="33480" cy="14040"/>
              </p14:xfrm>
            </p:contentPart>
          </mc:Choice>
          <mc:Fallback xmlns="">
            <p:pic>
              <p:nvPicPr>
                <p:cNvPr id="338" name="Freihand 337">
                  <a:extLst>
                    <a:ext uri="{FF2B5EF4-FFF2-40B4-BE49-F238E27FC236}">
                      <a16:creationId xmlns:a16="http://schemas.microsoft.com/office/drawing/2014/main" id="{D5EF492D-138C-4114-9F75-EAA994126C1E}"/>
                    </a:ext>
                  </a:extLst>
                </p:cNvPr>
                <p:cNvPicPr/>
                <p:nvPr/>
              </p:nvPicPr>
              <p:blipFill>
                <a:blip r:embed="rId496"/>
                <a:stretch>
                  <a:fillRect/>
                </a:stretch>
              </p:blipFill>
              <p:spPr>
                <a:xfrm>
                  <a:off x="5848779" y="2611205"/>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9" name="Freihand 338">
                  <a:extLst>
                    <a:ext uri="{FF2B5EF4-FFF2-40B4-BE49-F238E27FC236}">
                      <a16:creationId xmlns:a16="http://schemas.microsoft.com/office/drawing/2014/main" id="{D76AFE02-E90D-4C95-BB5C-56FB7FD10D59}"/>
                    </a:ext>
                  </a:extLst>
                </p14:cNvPr>
                <p14:cNvContentPartPr/>
                <p14:nvPr/>
              </p14:nvContentPartPr>
              <p14:xfrm>
                <a:off x="5902419" y="2536325"/>
                <a:ext cx="34200" cy="183240"/>
              </p14:xfrm>
            </p:contentPart>
          </mc:Choice>
          <mc:Fallback xmlns="">
            <p:pic>
              <p:nvPicPr>
                <p:cNvPr id="339" name="Freihand 338">
                  <a:extLst>
                    <a:ext uri="{FF2B5EF4-FFF2-40B4-BE49-F238E27FC236}">
                      <a16:creationId xmlns:a16="http://schemas.microsoft.com/office/drawing/2014/main" id="{D76AFE02-E90D-4C95-BB5C-56FB7FD10D59}"/>
                    </a:ext>
                  </a:extLst>
                </p:cNvPr>
                <p:cNvPicPr/>
                <p:nvPr/>
              </p:nvPicPr>
              <p:blipFill>
                <a:blip r:embed="rId498"/>
                <a:stretch>
                  <a:fillRect/>
                </a:stretch>
              </p:blipFill>
              <p:spPr>
                <a:xfrm>
                  <a:off x="5898099" y="2532005"/>
                  <a:ext cx="42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40" name="Freihand 339">
                  <a:extLst>
                    <a:ext uri="{FF2B5EF4-FFF2-40B4-BE49-F238E27FC236}">
                      <a16:creationId xmlns:a16="http://schemas.microsoft.com/office/drawing/2014/main" id="{652A1690-67B8-4E09-9011-92FE8084C236}"/>
                    </a:ext>
                  </a:extLst>
                </p14:cNvPr>
                <p14:cNvContentPartPr/>
                <p14:nvPr/>
              </p14:nvContentPartPr>
              <p14:xfrm>
                <a:off x="5840139" y="2493485"/>
                <a:ext cx="215640" cy="193320"/>
              </p14:xfrm>
            </p:contentPart>
          </mc:Choice>
          <mc:Fallback xmlns="">
            <p:pic>
              <p:nvPicPr>
                <p:cNvPr id="340" name="Freihand 339">
                  <a:extLst>
                    <a:ext uri="{FF2B5EF4-FFF2-40B4-BE49-F238E27FC236}">
                      <a16:creationId xmlns:a16="http://schemas.microsoft.com/office/drawing/2014/main" id="{652A1690-67B8-4E09-9011-92FE8084C236}"/>
                    </a:ext>
                  </a:extLst>
                </p:cNvPr>
                <p:cNvPicPr/>
                <p:nvPr/>
              </p:nvPicPr>
              <p:blipFill>
                <a:blip r:embed="rId500"/>
                <a:stretch>
                  <a:fillRect/>
                </a:stretch>
              </p:blipFill>
              <p:spPr>
                <a:xfrm>
                  <a:off x="5835819" y="2489165"/>
                  <a:ext cx="224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41" name="Freihand 340">
                  <a:extLst>
                    <a:ext uri="{FF2B5EF4-FFF2-40B4-BE49-F238E27FC236}">
                      <a16:creationId xmlns:a16="http://schemas.microsoft.com/office/drawing/2014/main" id="{9843F931-325A-4E44-838E-C053941D156C}"/>
                    </a:ext>
                  </a:extLst>
                </p14:cNvPr>
                <p14:cNvContentPartPr/>
                <p14:nvPr/>
              </p14:nvContentPartPr>
              <p14:xfrm>
                <a:off x="6023019" y="2515085"/>
                <a:ext cx="114120" cy="147600"/>
              </p14:xfrm>
            </p:contentPart>
          </mc:Choice>
          <mc:Fallback xmlns="">
            <p:pic>
              <p:nvPicPr>
                <p:cNvPr id="341" name="Freihand 340">
                  <a:extLst>
                    <a:ext uri="{FF2B5EF4-FFF2-40B4-BE49-F238E27FC236}">
                      <a16:creationId xmlns:a16="http://schemas.microsoft.com/office/drawing/2014/main" id="{9843F931-325A-4E44-838E-C053941D156C}"/>
                    </a:ext>
                  </a:extLst>
                </p:cNvPr>
                <p:cNvPicPr/>
                <p:nvPr/>
              </p:nvPicPr>
              <p:blipFill>
                <a:blip r:embed="rId502"/>
                <a:stretch>
                  <a:fillRect/>
                </a:stretch>
              </p:blipFill>
              <p:spPr>
                <a:xfrm>
                  <a:off x="6018699" y="2510765"/>
                  <a:ext cx="122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42" name="Freihand 341">
                  <a:extLst>
                    <a:ext uri="{FF2B5EF4-FFF2-40B4-BE49-F238E27FC236}">
                      <a16:creationId xmlns:a16="http://schemas.microsoft.com/office/drawing/2014/main" id="{9642AE2F-4195-4A37-A9C4-90A09A35C91C}"/>
                    </a:ext>
                  </a:extLst>
                </p14:cNvPr>
                <p14:cNvContentPartPr/>
                <p14:nvPr/>
              </p14:nvContentPartPr>
              <p14:xfrm>
                <a:off x="6188259" y="2571605"/>
                <a:ext cx="74880" cy="7200"/>
              </p14:xfrm>
            </p:contentPart>
          </mc:Choice>
          <mc:Fallback xmlns="">
            <p:pic>
              <p:nvPicPr>
                <p:cNvPr id="342" name="Freihand 341">
                  <a:extLst>
                    <a:ext uri="{FF2B5EF4-FFF2-40B4-BE49-F238E27FC236}">
                      <a16:creationId xmlns:a16="http://schemas.microsoft.com/office/drawing/2014/main" id="{9642AE2F-4195-4A37-A9C4-90A09A35C91C}"/>
                    </a:ext>
                  </a:extLst>
                </p:cNvPr>
                <p:cNvPicPr/>
                <p:nvPr/>
              </p:nvPicPr>
              <p:blipFill>
                <a:blip r:embed="rId504"/>
                <a:stretch>
                  <a:fillRect/>
                </a:stretch>
              </p:blipFill>
              <p:spPr>
                <a:xfrm>
                  <a:off x="6183939" y="2567285"/>
                  <a:ext cx="83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43" name="Freihand 342">
                  <a:extLst>
                    <a:ext uri="{FF2B5EF4-FFF2-40B4-BE49-F238E27FC236}">
                      <a16:creationId xmlns:a16="http://schemas.microsoft.com/office/drawing/2014/main" id="{8F11F92C-C479-4165-BB0D-F99232B52E40}"/>
                    </a:ext>
                  </a:extLst>
                </p14:cNvPr>
                <p14:cNvContentPartPr/>
                <p14:nvPr/>
              </p14:nvContentPartPr>
              <p14:xfrm>
                <a:off x="6325419" y="2484125"/>
                <a:ext cx="152280" cy="160200"/>
              </p14:xfrm>
            </p:contentPart>
          </mc:Choice>
          <mc:Fallback xmlns="">
            <p:pic>
              <p:nvPicPr>
                <p:cNvPr id="343" name="Freihand 342">
                  <a:extLst>
                    <a:ext uri="{FF2B5EF4-FFF2-40B4-BE49-F238E27FC236}">
                      <a16:creationId xmlns:a16="http://schemas.microsoft.com/office/drawing/2014/main" id="{8F11F92C-C479-4165-BB0D-F99232B52E40}"/>
                    </a:ext>
                  </a:extLst>
                </p:cNvPr>
                <p:cNvPicPr/>
                <p:nvPr/>
              </p:nvPicPr>
              <p:blipFill>
                <a:blip r:embed="rId506"/>
                <a:stretch>
                  <a:fillRect/>
                </a:stretch>
              </p:blipFill>
              <p:spPr>
                <a:xfrm>
                  <a:off x="6321099" y="2479805"/>
                  <a:ext cx="160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44" name="Freihand 343">
                  <a:extLst>
                    <a:ext uri="{FF2B5EF4-FFF2-40B4-BE49-F238E27FC236}">
                      <a16:creationId xmlns:a16="http://schemas.microsoft.com/office/drawing/2014/main" id="{5AC91419-49A4-40E1-B239-CBF9C89CE38E}"/>
                    </a:ext>
                  </a:extLst>
                </p14:cNvPr>
                <p14:cNvContentPartPr/>
                <p14:nvPr/>
              </p14:nvContentPartPr>
              <p14:xfrm>
                <a:off x="6406419" y="2543885"/>
                <a:ext cx="487080" cy="108000"/>
              </p14:xfrm>
            </p:contentPart>
          </mc:Choice>
          <mc:Fallback xmlns="">
            <p:pic>
              <p:nvPicPr>
                <p:cNvPr id="344" name="Freihand 343">
                  <a:extLst>
                    <a:ext uri="{FF2B5EF4-FFF2-40B4-BE49-F238E27FC236}">
                      <a16:creationId xmlns:a16="http://schemas.microsoft.com/office/drawing/2014/main" id="{5AC91419-49A4-40E1-B239-CBF9C89CE38E}"/>
                    </a:ext>
                  </a:extLst>
                </p:cNvPr>
                <p:cNvPicPr/>
                <p:nvPr/>
              </p:nvPicPr>
              <p:blipFill>
                <a:blip r:embed="rId508"/>
                <a:stretch>
                  <a:fillRect/>
                </a:stretch>
              </p:blipFill>
              <p:spPr>
                <a:xfrm>
                  <a:off x="6402099" y="2539565"/>
                  <a:ext cx="495720" cy="116640"/>
                </a:xfrm>
                <a:prstGeom prst="rect">
                  <a:avLst/>
                </a:prstGeom>
              </p:spPr>
            </p:pic>
          </mc:Fallback>
        </mc:AlternateContent>
      </p:grpSp>
      <p:grpSp>
        <p:nvGrpSpPr>
          <p:cNvPr id="351" name="Gruppieren 350">
            <a:extLst>
              <a:ext uri="{FF2B5EF4-FFF2-40B4-BE49-F238E27FC236}">
                <a16:creationId xmlns:a16="http://schemas.microsoft.com/office/drawing/2014/main" id="{D57FE3C7-F9A2-487C-A14E-5A43E4D63DB2}"/>
              </a:ext>
            </a:extLst>
          </p:cNvPr>
          <p:cNvGrpSpPr/>
          <p:nvPr/>
        </p:nvGrpSpPr>
        <p:grpSpPr>
          <a:xfrm>
            <a:off x="3957339" y="2945285"/>
            <a:ext cx="1258200" cy="219960"/>
            <a:chOff x="3957339" y="2945285"/>
            <a:chExt cx="1258200" cy="219960"/>
          </a:xfrm>
        </p:grpSpPr>
        <mc:AlternateContent xmlns:mc="http://schemas.openxmlformats.org/markup-compatibility/2006" xmlns:p14="http://schemas.microsoft.com/office/powerpoint/2010/main">
          <mc:Choice Requires="p14">
            <p:contentPart p14:bwMode="auto" r:id="rId509">
              <p14:nvContentPartPr>
                <p14:cNvPr id="346" name="Freihand 345">
                  <a:extLst>
                    <a:ext uri="{FF2B5EF4-FFF2-40B4-BE49-F238E27FC236}">
                      <a16:creationId xmlns:a16="http://schemas.microsoft.com/office/drawing/2014/main" id="{9364242B-AB40-4377-9E43-8A39102122F3}"/>
                    </a:ext>
                  </a:extLst>
                </p14:cNvPr>
                <p14:cNvContentPartPr/>
                <p14:nvPr/>
              </p14:nvContentPartPr>
              <p14:xfrm>
                <a:off x="3957339" y="3016205"/>
                <a:ext cx="172080" cy="149040"/>
              </p14:xfrm>
            </p:contentPart>
          </mc:Choice>
          <mc:Fallback xmlns="">
            <p:pic>
              <p:nvPicPr>
                <p:cNvPr id="346" name="Freihand 345">
                  <a:extLst>
                    <a:ext uri="{FF2B5EF4-FFF2-40B4-BE49-F238E27FC236}">
                      <a16:creationId xmlns:a16="http://schemas.microsoft.com/office/drawing/2014/main" id="{9364242B-AB40-4377-9E43-8A39102122F3}"/>
                    </a:ext>
                  </a:extLst>
                </p:cNvPr>
                <p:cNvPicPr/>
                <p:nvPr/>
              </p:nvPicPr>
              <p:blipFill>
                <a:blip r:embed="rId510"/>
                <a:stretch>
                  <a:fillRect/>
                </a:stretch>
              </p:blipFill>
              <p:spPr>
                <a:xfrm>
                  <a:off x="3953019" y="3011885"/>
                  <a:ext cx="180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47" name="Freihand 346">
                  <a:extLst>
                    <a:ext uri="{FF2B5EF4-FFF2-40B4-BE49-F238E27FC236}">
                      <a16:creationId xmlns:a16="http://schemas.microsoft.com/office/drawing/2014/main" id="{9DABB677-BBA3-48E7-A79B-931B2830E092}"/>
                    </a:ext>
                  </a:extLst>
                </p14:cNvPr>
                <p14:cNvContentPartPr/>
                <p14:nvPr/>
              </p14:nvContentPartPr>
              <p14:xfrm>
                <a:off x="4161459" y="3001805"/>
                <a:ext cx="167400" cy="154440"/>
              </p14:xfrm>
            </p:contentPart>
          </mc:Choice>
          <mc:Fallback xmlns="">
            <p:pic>
              <p:nvPicPr>
                <p:cNvPr id="347" name="Freihand 346">
                  <a:extLst>
                    <a:ext uri="{FF2B5EF4-FFF2-40B4-BE49-F238E27FC236}">
                      <a16:creationId xmlns:a16="http://schemas.microsoft.com/office/drawing/2014/main" id="{9DABB677-BBA3-48E7-A79B-931B2830E092}"/>
                    </a:ext>
                  </a:extLst>
                </p:cNvPr>
                <p:cNvPicPr/>
                <p:nvPr/>
              </p:nvPicPr>
              <p:blipFill>
                <a:blip r:embed="rId512"/>
                <a:stretch>
                  <a:fillRect/>
                </a:stretch>
              </p:blipFill>
              <p:spPr>
                <a:xfrm>
                  <a:off x="4157139" y="2997485"/>
                  <a:ext cx="176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48" name="Freihand 347">
                  <a:extLst>
                    <a:ext uri="{FF2B5EF4-FFF2-40B4-BE49-F238E27FC236}">
                      <a16:creationId xmlns:a16="http://schemas.microsoft.com/office/drawing/2014/main" id="{7D803066-4894-4E13-A0D1-4963A94F23E4}"/>
                    </a:ext>
                  </a:extLst>
                </p14:cNvPr>
                <p14:cNvContentPartPr/>
                <p14:nvPr/>
              </p14:nvContentPartPr>
              <p14:xfrm>
                <a:off x="4338219" y="3077405"/>
                <a:ext cx="117720" cy="12600"/>
              </p14:xfrm>
            </p:contentPart>
          </mc:Choice>
          <mc:Fallback xmlns="">
            <p:pic>
              <p:nvPicPr>
                <p:cNvPr id="348" name="Freihand 347">
                  <a:extLst>
                    <a:ext uri="{FF2B5EF4-FFF2-40B4-BE49-F238E27FC236}">
                      <a16:creationId xmlns:a16="http://schemas.microsoft.com/office/drawing/2014/main" id="{7D803066-4894-4E13-A0D1-4963A94F23E4}"/>
                    </a:ext>
                  </a:extLst>
                </p:cNvPr>
                <p:cNvPicPr/>
                <p:nvPr/>
              </p:nvPicPr>
              <p:blipFill>
                <a:blip r:embed="rId514"/>
                <a:stretch>
                  <a:fillRect/>
                </a:stretch>
              </p:blipFill>
              <p:spPr>
                <a:xfrm>
                  <a:off x="4333899" y="3073085"/>
                  <a:ext cx="12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9" name="Freihand 348">
                  <a:extLst>
                    <a:ext uri="{FF2B5EF4-FFF2-40B4-BE49-F238E27FC236}">
                      <a16:creationId xmlns:a16="http://schemas.microsoft.com/office/drawing/2014/main" id="{8B425655-FC58-4DCB-9F21-46B2A8D21F46}"/>
                    </a:ext>
                  </a:extLst>
                </p14:cNvPr>
                <p14:cNvContentPartPr/>
                <p14:nvPr/>
              </p14:nvContentPartPr>
              <p14:xfrm>
                <a:off x="4535859" y="2945285"/>
                <a:ext cx="153360" cy="182880"/>
              </p14:xfrm>
            </p:contentPart>
          </mc:Choice>
          <mc:Fallback xmlns="">
            <p:pic>
              <p:nvPicPr>
                <p:cNvPr id="349" name="Freihand 348">
                  <a:extLst>
                    <a:ext uri="{FF2B5EF4-FFF2-40B4-BE49-F238E27FC236}">
                      <a16:creationId xmlns:a16="http://schemas.microsoft.com/office/drawing/2014/main" id="{8B425655-FC58-4DCB-9F21-46B2A8D21F46}"/>
                    </a:ext>
                  </a:extLst>
                </p:cNvPr>
                <p:cNvPicPr/>
                <p:nvPr/>
              </p:nvPicPr>
              <p:blipFill>
                <a:blip r:embed="rId516"/>
                <a:stretch>
                  <a:fillRect/>
                </a:stretch>
              </p:blipFill>
              <p:spPr>
                <a:xfrm>
                  <a:off x="4531539" y="2940965"/>
                  <a:ext cx="162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50" name="Freihand 349">
                  <a:extLst>
                    <a:ext uri="{FF2B5EF4-FFF2-40B4-BE49-F238E27FC236}">
                      <a16:creationId xmlns:a16="http://schemas.microsoft.com/office/drawing/2014/main" id="{EBC4A1DE-3FB0-45C6-B20B-F035A72E2A4A}"/>
                    </a:ext>
                  </a:extLst>
                </p14:cNvPr>
                <p14:cNvContentPartPr/>
                <p14:nvPr/>
              </p14:nvContentPartPr>
              <p14:xfrm>
                <a:off x="4608219" y="3024125"/>
                <a:ext cx="607320" cy="131040"/>
              </p14:xfrm>
            </p:contentPart>
          </mc:Choice>
          <mc:Fallback xmlns="">
            <p:pic>
              <p:nvPicPr>
                <p:cNvPr id="350" name="Freihand 349">
                  <a:extLst>
                    <a:ext uri="{FF2B5EF4-FFF2-40B4-BE49-F238E27FC236}">
                      <a16:creationId xmlns:a16="http://schemas.microsoft.com/office/drawing/2014/main" id="{EBC4A1DE-3FB0-45C6-B20B-F035A72E2A4A}"/>
                    </a:ext>
                  </a:extLst>
                </p:cNvPr>
                <p:cNvPicPr/>
                <p:nvPr/>
              </p:nvPicPr>
              <p:blipFill>
                <a:blip r:embed="rId518"/>
                <a:stretch>
                  <a:fillRect/>
                </a:stretch>
              </p:blipFill>
              <p:spPr>
                <a:xfrm>
                  <a:off x="4603899" y="3019805"/>
                  <a:ext cx="615960" cy="139680"/>
                </a:xfrm>
                <a:prstGeom prst="rect">
                  <a:avLst/>
                </a:prstGeom>
              </p:spPr>
            </p:pic>
          </mc:Fallback>
        </mc:AlternateContent>
      </p:grpSp>
      <p:grpSp>
        <p:nvGrpSpPr>
          <p:cNvPr id="365" name="Gruppieren 364">
            <a:extLst>
              <a:ext uri="{FF2B5EF4-FFF2-40B4-BE49-F238E27FC236}">
                <a16:creationId xmlns:a16="http://schemas.microsoft.com/office/drawing/2014/main" id="{7312FFB5-97F9-4EB5-A570-6BB62619DA14}"/>
              </a:ext>
            </a:extLst>
          </p:cNvPr>
          <p:cNvGrpSpPr/>
          <p:nvPr/>
        </p:nvGrpSpPr>
        <p:grpSpPr>
          <a:xfrm>
            <a:off x="8450499" y="2811365"/>
            <a:ext cx="946440" cy="361440"/>
            <a:chOff x="8450499" y="2811365"/>
            <a:chExt cx="946440" cy="361440"/>
          </a:xfrm>
        </p:grpSpPr>
        <mc:AlternateContent xmlns:mc="http://schemas.openxmlformats.org/markup-compatibility/2006" xmlns:p14="http://schemas.microsoft.com/office/powerpoint/2010/main">
          <mc:Choice Requires="p14">
            <p:contentPart p14:bwMode="auto" r:id="rId519">
              <p14:nvContentPartPr>
                <p14:cNvPr id="352" name="Freihand 351">
                  <a:extLst>
                    <a:ext uri="{FF2B5EF4-FFF2-40B4-BE49-F238E27FC236}">
                      <a16:creationId xmlns:a16="http://schemas.microsoft.com/office/drawing/2014/main" id="{353BDBBE-85BC-425D-A672-676151519EFF}"/>
                    </a:ext>
                  </a:extLst>
                </p14:cNvPr>
                <p14:cNvContentPartPr/>
                <p14:nvPr/>
              </p14:nvContentPartPr>
              <p14:xfrm>
                <a:off x="9285699" y="2992805"/>
                <a:ext cx="99000" cy="12600"/>
              </p14:xfrm>
            </p:contentPart>
          </mc:Choice>
          <mc:Fallback xmlns="">
            <p:pic>
              <p:nvPicPr>
                <p:cNvPr id="352" name="Freihand 351">
                  <a:extLst>
                    <a:ext uri="{FF2B5EF4-FFF2-40B4-BE49-F238E27FC236}">
                      <a16:creationId xmlns:a16="http://schemas.microsoft.com/office/drawing/2014/main" id="{353BDBBE-85BC-425D-A672-676151519EFF}"/>
                    </a:ext>
                  </a:extLst>
                </p:cNvPr>
                <p:cNvPicPr/>
                <p:nvPr/>
              </p:nvPicPr>
              <p:blipFill>
                <a:blip r:embed="rId520"/>
                <a:stretch>
                  <a:fillRect/>
                </a:stretch>
              </p:blipFill>
              <p:spPr>
                <a:xfrm>
                  <a:off x="9281379" y="2988485"/>
                  <a:ext cx="107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53" name="Freihand 352">
                  <a:extLst>
                    <a:ext uri="{FF2B5EF4-FFF2-40B4-BE49-F238E27FC236}">
                      <a16:creationId xmlns:a16="http://schemas.microsoft.com/office/drawing/2014/main" id="{3EB74436-5583-4B34-A147-B1D86991B3F9}"/>
                    </a:ext>
                  </a:extLst>
                </p14:cNvPr>
                <p14:cNvContentPartPr/>
                <p14:nvPr/>
              </p14:nvContentPartPr>
              <p14:xfrm>
                <a:off x="9307299" y="3009005"/>
                <a:ext cx="89640" cy="17640"/>
              </p14:xfrm>
            </p:contentPart>
          </mc:Choice>
          <mc:Fallback xmlns="">
            <p:pic>
              <p:nvPicPr>
                <p:cNvPr id="353" name="Freihand 352">
                  <a:extLst>
                    <a:ext uri="{FF2B5EF4-FFF2-40B4-BE49-F238E27FC236}">
                      <a16:creationId xmlns:a16="http://schemas.microsoft.com/office/drawing/2014/main" id="{3EB74436-5583-4B34-A147-B1D86991B3F9}"/>
                    </a:ext>
                  </a:extLst>
                </p:cNvPr>
                <p:cNvPicPr/>
                <p:nvPr/>
              </p:nvPicPr>
              <p:blipFill>
                <a:blip r:embed="rId522"/>
                <a:stretch>
                  <a:fillRect/>
                </a:stretch>
              </p:blipFill>
              <p:spPr>
                <a:xfrm>
                  <a:off x="9302979" y="3004685"/>
                  <a:ext cx="98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55" name="Freihand 354">
                  <a:extLst>
                    <a:ext uri="{FF2B5EF4-FFF2-40B4-BE49-F238E27FC236}">
                      <a16:creationId xmlns:a16="http://schemas.microsoft.com/office/drawing/2014/main" id="{3E8FECB9-19A4-4D49-A7A4-5BECCE7DAF35}"/>
                    </a:ext>
                  </a:extLst>
                </p14:cNvPr>
                <p14:cNvContentPartPr/>
                <p14:nvPr/>
              </p14:nvContentPartPr>
              <p14:xfrm>
                <a:off x="8924979" y="2933405"/>
                <a:ext cx="97560" cy="94320"/>
              </p14:xfrm>
            </p:contentPart>
          </mc:Choice>
          <mc:Fallback xmlns="">
            <p:pic>
              <p:nvPicPr>
                <p:cNvPr id="355" name="Freihand 354">
                  <a:extLst>
                    <a:ext uri="{FF2B5EF4-FFF2-40B4-BE49-F238E27FC236}">
                      <a16:creationId xmlns:a16="http://schemas.microsoft.com/office/drawing/2014/main" id="{3E8FECB9-19A4-4D49-A7A4-5BECCE7DAF35}"/>
                    </a:ext>
                  </a:extLst>
                </p:cNvPr>
                <p:cNvPicPr/>
                <p:nvPr/>
              </p:nvPicPr>
              <p:blipFill>
                <a:blip r:embed="rId524"/>
                <a:stretch>
                  <a:fillRect/>
                </a:stretch>
              </p:blipFill>
              <p:spPr>
                <a:xfrm>
                  <a:off x="8920659" y="2929085"/>
                  <a:ext cx="106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56" name="Freihand 355">
                  <a:extLst>
                    <a:ext uri="{FF2B5EF4-FFF2-40B4-BE49-F238E27FC236}">
                      <a16:creationId xmlns:a16="http://schemas.microsoft.com/office/drawing/2014/main" id="{99B53DCD-BCB1-46C3-BFBB-C8BF238ADDA9}"/>
                    </a:ext>
                  </a:extLst>
                </p14:cNvPr>
                <p14:cNvContentPartPr/>
                <p14:nvPr/>
              </p14:nvContentPartPr>
              <p14:xfrm>
                <a:off x="9012819" y="3016205"/>
                <a:ext cx="30960" cy="90720"/>
              </p14:xfrm>
            </p:contentPart>
          </mc:Choice>
          <mc:Fallback xmlns="">
            <p:pic>
              <p:nvPicPr>
                <p:cNvPr id="356" name="Freihand 355">
                  <a:extLst>
                    <a:ext uri="{FF2B5EF4-FFF2-40B4-BE49-F238E27FC236}">
                      <a16:creationId xmlns:a16="http://schemas.microsoft.com/office/drawing/2014/main" id="{99B53DCD-BCB1-46C3-BFBB-C8BF238ADDA9}"/>
                    </a:ext>
                  </a:extLst>
                </p:cNvPr>
                <p:cNvPicPr/>
                <p:nvPr/>
              </p:nvPicPr>
              <p:blipFill>
                <a:blip r:embed="rId526"/>
                <a:stretch>
                  <a:fillRect/>
                </a:stretch>
              </p:blipFill>
              <p:spPr>
                <a:xfrm>
                  <a:off x="9008499" y="3011885"/>
                  <a:ext cx="39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57" name="Freihand 356">
                  <a:extLst>
                    <a:ext uri="{FF2B5EF4-FFF2-40B4-BE49-F238E27FC236}">
                      <a16:creationId xmlns:a16="http://schemas.microsoft.com/office/drawing/2014/main" id="{B676142F-186F-4157-B84B-0E2D3CF3473F}"/>
                    </a:ext>
                  </a:extLst>
                </p14:cNvPr>
                <p14:cNvContentPartPr/>
                <p14:nvPr/>
              </p14:nvContentPartPr>
              <p14:xfrm>
                <a:off x="9070779" y="2936285"/>
                <a:ext cx="79560" cy="98280"/>
              </p14:xfrm>
            </p:contentPart>
          </mc:Choice>
          <mc:Fallback xmlns="">
            <p:pic>
              <p:nvPicPr>
                <p:cNvPr id="357" name="Freihand 356">
                  <a:extLst>
                    <a:ext uri="{FF2B5EF4-FFF2-40B4-BE49-F238E27FC236}">
                      <a16:creationId xmlns:a16="http://schemas.microsoft.com/office/drawing/2014/main" id="{B676142F-186F-4157-B84B-0E2D3CF3473F}"/>
                    </a:ext>
                  </a:extLst>
                </p:cNvPr>
                <p:cNvPicPr/>
                <p:nvPr/>
              </p:nvPicPr>
              <p:blipFill>
                <a:blip r:embed="rId528"/>
                <a:stretch>
                  <a:fillRect/>
                </a:stretch>
              </p:blipFill>
              <p:spPr>
                <a:xfrm>
                  <a:off x="9066459" y="2931965"/>
                  <a:ext cx="88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58" name="Freihand 357">
                  <a:extLst>
                    <a:ext uri="{FF2B5EF4-FFF2-40B4-BE49-F238E27FC236}">
                      <a16:creationId xmlns:a16="http://schemas.microsoft.com/office/drawing/2014/main" id="{89C74104-4509-4C7F-BDCE-66B7FE4CFF48}"/>
                    </a:ext>
                  </a:extLst>
                </p14:cNvPr>
                <p14:cNvContentPartPr/>
                <p14:nvPr/>
              </p14:nvContentPartPr>
              <p14:xfrm>
                <a:off x="9144939" y="2949245"/>
                <a:ext cx="61920" cy="65520"/>
              </p14:xfrm>
            </p:contentPart>
          </mc:Choice>
          <mc:Fallback xmlns="">
            <p:pic>
              <p:nvPicPr>
                <p:cNvPr id="358" name="Freihand 357">
                  <a:extLst>
                    <a:ext uri="{FF2B5EF4-FFF2-40B4-BE49-F238E27FC236}">
                      <a16:creationId xmlns:a16="http://schemas.microsoft.com/office/drawing/2014/main" id="{89C74104-4509-4C7F-BDCE-66B7FE4CFF48}"/>
                    </a:ext>
                  </a:extLst>
                </p:cNvPr>
                <p:cNvPicPr/>
                <p:nvPr/>
              </p:nvPicPr>
              <p:blipFill>
                <a:blip r:embed="rId530"/>
                <a:stretch>
                  <a:fillRect/>
                </a:stretch>
              </p:blipFill>
              <p:spPr>
                <a:xfrm>
                  <a:off x="9140619" y="2944925"/>
                  <a:ext cx="70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59" name="Freihand 358">
                  <a:extLst>
                    <a:ext uri="{FF2B5EF4-FFF2-40B4-BE49-F238E27FC236}">
                      <a16:creationId xmlns:a16="http://schemas.microsoft.com/office/drawing/2014/main" id="{43E7760A-3598-4878-BABC-9AEF1D5F9C27}"/>
                    </a:ext>
                  </a:extLst>
                </p14:cNvPr>
                <p14:cNvContentPartPr/>
                <p14:nvPr/>
              </p14:nvContentPartPr>
              <p14:xfrm>
                <a:off x="8729499" y="2951045"/>
                <a:ext cx="118080" cy="14760"/>
              </p14:xfrm>
            </p:contentPart>
          </mc:Choice>
          <mc:Fallback xmlns="">
            <p:pic>
              <p:nvPicPr>
                <p:cNvPr id="359" name="Freihand 358">
                  <a:extLst>
                    <a:ext uri="{FF2B5EF4-FFF2-40B4-BE49-F238E27FC236}">
                      <a16:creationId xmlns:a16="http://schemas.microsoft.com/office/drawing/2014/main" id="{43E7760A-3598-4878-BABC-9AEF1D5F9C27}"/>
                    </a:ext>
                  </a:extLst>
                </p:cNvPr>
                <p:cNvPicPr/>
                <p:nvPr/>
              </p:nvPicPr>
              <p:blipFill>
                <a:blip r:embed="rId532"/>
                <a:stretch>
                  <a:fillRect/>
                </a:stretch>
              </p:blipFill>
              <p:spPr>
                <a:xfrm>
                  <a:off x="8725179" y="2946725"/>
                  <a:ext cx="126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60" name="Freihand 359">
                  <a:extLst>
                    <a:ext uri="{FF2B5EF4-FFF2-40B4-BE49-F238E27FC236}">
                      <a16:creationId xmlns:a16="http://schemas.microsoft.com/office/drawing/2014/main" id="{96096CBE-2EF8-4D42-A1F5-A9C649451662}"/>
                    </a:ext>
                  </a:extLst>
                </p14:cNvPr>
                <p14:cNvContentPartPr/>
                <p14:nvPr/>
              </p14:nvContentPartPr>
              <p14:xfrm>
                <a:off x="8725539" y="2983805"/>
                <a:ext cx="106200" cy="12240"/>
              </p14:xfrm>
            </p:contentPart>
          </mc:Choice>
          <mc:Fallback xmlns="">
            <p:pic>
              <p:nvPicPr>
                <p:cNvPr id="360" name="Freihand 359">
                  <a:extLst>
                    <a:ext uri="{FF2B5EF4-FFF2-40B4-BE49-F238E27FC236}">
                      <a16:creationId xmlns:a16="http://schemas.microsoft.com/office/drawing/2014/main" id="{96096CBE-2EF8-4D42-A1F5-A9C649451662}"/>
                    </a:ext>
                  </a:extLst>
                </p:cNvPr>
                <p:cNvPicPr/>
                <p:nvPr/>
              </p:nvPicPr>
              <p:blipFill>
                <a:blip r:embed="rId534"/>
                <a:stretch>
                  <a:fillRect/>
                </a:stretch>
              </p:blipFill>
              <p:spPr>
                <a:xfrm>
                  <a:off x="8721219" y="2979485"/>
                  <a:ext cx="114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61" name="Freihand 360">
                  <a:extLst>
                    <a:ext uri="{FF2B5EF4-FFF2-40B4-BE49-F238E27FC236}">
                      <a16:creationId xmlns:a16="http://schemas.microsoft.com/office/drawing/2014/main" id="{15FB92C6-203B-4D46-B06A-FF17C3132364}"/>
                    </a:ext>
                  </a:extLst>
                </p14:cNvPr>
                <p14:cNvContentPartPr/>
                <p14:nvPr/>
              </p14:nvContentPartPr>
              <p14:xfrm>
                <a:off x="8523939" y="2811365"/>
                <a:ext cx="16560" cy="151920"/>
              </p14:xfrm>
            </p:contentPart>
          </mc:Choice>
          <mc:Fallback xmlns="">
            <p:pic>
              <p:nvPicPr>
                <p:cNvPr id="361" name="Freihand 360">
                  <a:extLst>
                    <a:ext uri="{FF2B5EF4-FFF2-40B4-BE49-F238E27FC236}">
                      <a16:creationId xmlns:a16="http://schemas.microsoft.com/office/drawing/2014/main" id="{15FB92C6-203B-4D46-B06A-FF17C3132364}"/>
                    </a:ext>
                  </a:extLst>
                </p:cNvPr>
                <p:cNvPicPr/>
                <p:nvPr/>
              </p:nvPicPr>
              <p:blipFill>
                <a:blip r:embed="rId536"/>
                <a:stretch>
                  <a:fillRect/>
                </a:stretch>
              </p:blipFill>
              <p:spPr>
                <a:xfrm>
                  <a:off x="8519619" y="2807045"/>
                  <a:ext cx="25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62" name="Freihand 361">
                  <a:extLst>
                    <a:ext uri="{FF2B5EF4-FFF2-40B4-BE49-F238E27FC236}">
                      <a16:creationId xmlns:a16="http://schemas.microsoft.com/office/drawing/2014/main" id="{9FBA8DAB-9D00-4021-B332-FAFD65F86175}"/>
                    </a:ext>
                  </a:extLst>
                </p14:cNvPr>
                <p14:cNvContentPartPr/>
                <p14:nvPr/>
              </p14:nvContentPartPr>
              <p14:xfrm>
                <a:off x="8460939" y="2969405"/>
                <a:ext cx="167400" cy="8640"/>
              </p14:xfrm>
            </p:contentPart>
          </mc:Choice>
          <mc:Fallback xmlns="">
            <p:pic>
              <p:nvPicPr>
                <p:cNvPr id="362" name="Freihand 361">
                  <a:extLst>
                    <a:ext uri="{FF2B5EF4-FFF2-40B4-BE49-F238E27FC236}">
                      <a16:creationId xmlns:a16="http://schemas.microsoft.com/office/drawing/2014/main" id="{9FBA8DAB-9D00-4021-B332-FAFD65F86175}"/>
                    </a:ext>
                  </a:extLst>
                </p:cNvPr>
                <p:cNvPicPr/>
                <p:nvPr/>
              </p:nvPicPr>
              <p:blipFill>
                <a:blip r:embed="rId538"/>
                <a:stretch>
                  <a:fillRect/>
                </a:stretch>
              </p:blipFill>
              <p:spPr>
                <a:xfrm>
                  <a:off x="8456619" y="2965085"/>
                  <a:ext cx="176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63" name="Freihand 362">
                  <a:extLst>
                    <a:ext uri="{FF2B5EF4-FFF2-40B4-BE49-F238E27FC236}">
                      <a16:creationId xmlns:a16="http://schemas.microsoft.com/office/drawing/2014/main" id="{B137F986-854C-4884-9950-A012773394C1}"/>
                    </a:ext>
                  </a:extLst>
                </p14:cNvPr>
                <p14:cNvContentPartPr/>
                <p14:nvPr/>
              </p14:nvContentPartPr>
              <p14:xfrm>
                <a:off x="9063939" y="2879405"/>
                <a:ext cx="145080" cy="10800"/>
              </p14:xfrm>
            </p:contentPart>
          </mc:Choice>
          <mc:Fallback xmlns="">
            <p:pic>
              <p:nvPicPr>
                <p:cNvPr id="363" name="Freihand 362">
                  <a:extLst>
                    <a:ext uri="{FF2B5EF4-FFF2-40B4-BE49-F238E27FC236}">
                      <a16:creationId xmlns:a16="http://schemas.microsoft.com/office/drawing/2014/main" id="{B137F986-854C-4884-9950-A012773394C1}"/>
                    </a:ext>
                  </a:extLst>
                </p:cNvPr>
                <p:cNvPicPr/>
                <p:nvPr/>
              </p:nvPicPr>
              <p:blipFill>
                <a:blip r:embed="rId540"/>
                <a:stretch>
                  <a:fillRect/>
                </a:stretch>
              </p:blipFill>
              <p:spPr>
                <a:xfrm>
                  <a:off x="9059619" y="2875085"/>
                  <a:ext cx="153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64" name="Freihand 363">
                  <a:extLst>
                    <a:ext uri="{FF2B5EF4-FFF2-40B4-BE49-F238E27FC236}">
                      <a16:creationId xmlns:a16="http://schemas.microsoft.com/office/drawing/2014/main" id="{C5D6F962-AE00-48A8-9F34-F1CB5010C3A9}"/>
                    </a:ext>
                  </a:extLst>
                </p14:cNvPr>
                <p14:cNvContentPartPr/>
                <p14:nvPr/>
              </p14:nvContentPartPr>
              <p14:xfrm>
                <a:off x="8450499" y="3045725"/>
                <a:ext cx="133560" cy="127080"/>
              </p14:xfrm>
            </p:contentPart>
          </mc:Choice>
          <mc:Fallback xmlns="">
            <p:pic>
              <p:nvPicPr>
                <p:cNvPr id="364" name="Freihand 363">
                  <a:extLst>
                    <a:ext uri="{FF2B5EF4-FFF2-40B4-BE49-F238E27FC236}">
                      <a16:creationId xmlns:a16="http://schemas.microsoft.com/office/drawing/2014/main" id="{C5D6F962-AE00-48A8-9F34-F1CB5010C3A9}"/>
                    </a:ext>
                  </a:extLst>
                </p:cNvPr>
                <p:cNvPicPr/>
                <p:nvPr/>
              </p:nvPicPr>
              <p:blipFill>
                <a:blip r:embed="rId542"/>
                <a:stretch>
                  <a:fillRect/>
                </a:stretch>
              </p:blipFill>
              <p:spPr>
                <a:xfrm>
                  <a:off x="8446179" y="3041405"/>
                  <a:ext cx="1422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3">
            <p14:nvContentPartPr>
              <p14:cNvPr id="366" name="Freihand 365">
                <a:extLst>
                  <a:ext uri="{FF2B5EF4-FFF2-40B4-BE49-F238E27FC236}">
                    <a16:creationId xmlns:a16="http://schemas.microsoft.com/office/drawing/2014/main" id="{9CBF034E-088C-44F1-92F7-22BE0C9AB011}"/>
                  </a:ext>
                </a:extLst>
              </p14:cNvPr>
              <p14:cNvContentPartPr/>
              <p14:nvPr/>
            </p14:nvContentPartPr>
            <p14:xfrm>
              <a:off x="5293659" y="3048245"/>
              <a:ext cx="20160" cy="5040"/>
            </p14:xfrm>
          </p:contentPart>
        </mc:Choice>
        <mc:Fallback xmlns="">
          <p:pic>
            <p:nvPicPr>
              <p:cNvPr id="366" name="Freihand 365">
                <a:extLst>
                  <a:ext uri="{FF2B5EF4-FFF2-40B4-BE49-F238E27FC236}">
                    <a16:creationId xmlns:a16="http://schemas.microsoft.com/office/drawing/2014/main" id="{9CBF034E-088C-44F1-92F7-22BE0C9AB011}"/>
                  </a:ext>
                </a:extLst>
              </p:cNvPr>
              <p:cNvPicPr/>
              <p:nvPr/>
            </p:nvPicPr>
            <p:blipFill>
              <a:blip r:embed="rId544"/>
              <a:stretch>
                <a:fillRect/>
              </a:stretch>
            </p:blipFill>
            <p:spPr>
              <a:xfrm>
                <a:off x="5289339" y="3043925"/>
                <a:ext cx="28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67" name="Freihand 366">
                <a:extLst>
                  <a:ext uri="{FF2B5EF4-FFF2-40B4-BE49-F238E27FC236}">
                    <a16:creationId xmlns:a16="http://schemas.microsoft.com/office/drawing/2014/main" id="{E9E26548-5B62-4924-9E3C-1B7ADB5ED28C}"/>
                  </a:ext>
                </a:extLst>
              </p14:cNvPr>
              <p14:cNvContentPartPr/>
              <p14:nvPr/>
            </p14:nvContentPartPr>
            <p14:xfrm>
              <a:off x="5291859" y="3124925"/>
              <a:ext cx="14400" cy="12960"/>
            </p14:xfrm>
          </p:contentPart>
        </mc:Choice>
        <mc:Fallback xmlns="">
          <p:pic>
            <p:nvPicPr>
              <p:cNvPr id="367" name="Freihand 366">
                <a:extLst>
                  <a:ext uri="{FF2B5EF4-FFF2-40B4-BE49-F238E27FC236}">
                    <a16:creationId xmlns:a16="http://schemas.microsoft.com/office/drawing/2014/main" id="{E9E26548-5B62-4924-9E3C-1B7ADB5ED28C}"/>
                  </a:ext>
                </a:extLst>
              </p:cNvPr>
              <p:cNvPicPr/>
              <p:nvPr/>
            </p:nvPicPr>
            <p:blipFill>
              <a:blip r:embed="rId546"/>
              <a:stretch>
                <a:fillRect/>
              </a:stretch>
            </p:blipFill>
            <p:spPr>
              <a:xfrm>
                <a:off x="5287539" y="3120605"/>
                <a:ext cx="23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69" name="Freihand 368">
                <a:extLst>
                  <a:ext uri="{FF2B5EF4-FFF2-40B4-BE49-F238E27FC236}">
                    <a16:creationId xmlns:a16="http://schemas.microsoft.com/office/drawing/2014/main" id="{1EFBF76F-1B4F-40A9-8308-572424425F55}"/>
                  </a:ext>
                </a:extLst>
              </p14:cNvPr>
              <p14:cNvContentPartPr/>
              <p14:nvPr/>
            </p14:nvContentPartPr>
            <p14:xfrm>
              <a:off x="3563859" y="596285"/>
              <a:ext cx="1045440" cy="74880"/>
            </p14:xfrm>
          </p:contentPart>
        </mc:Choice>
        <mc:Fallback xmlns="">
          <p:pic>
            <p:nvPicPr>
              <p:cNvPr id="369" name="Freihand 368">
                <a:extLst>
                  <a:ext uri="{FF2B5EF4-FFF2-40B4-BE49-F238E27FC236}">
                    <a16:creationId xmlns:a16="http://schemas.microsoft.com/office/drawing/2014/main" id="{1EFBF76F-1B4F-40A9-8308-572424425F55}"/>
                  </a:ext>
                </a:extLst>
              </p:cNvPr>
              <p:cNvPicPr/>
              <p:nvPr/>
            </p:nvPicPr>
            <p:blipFill>
              <a:blip r:embed="rId548"/>
              <a:stretch>
                <a:fillRect/>
              </a:stretch>
            </p:blipFill>
            <p:spPr>
              <a:xfrm>
                <a:off x="3559539" y="591965"/>
                <a:ext cx="1054080" cy="83520"/>
              </a:xfrm>
              <a:prstGeom prst="rect">
                <a:avLst/>
              </a:prstGeom>
            </p:spPr>
          </p:pic>
        </mc:Fallback>
      </mc:AlternateContent>
      <p:grpSp>
        <p:nvGrpSpPr>
          <p:cNvPr id="396" name="Gruppieren 395">
            <a:extLst>
              <a:ext uri="{FF2B5EF4-FFF2-40B4-BE49-F238E27FC236}">
                <a16:creationId xmlns:a16="http://schemas.microsoft.com/office/drawing/2014/main" id="{B8BD3434-2573-4B1D-B870-3736AC9997D2}"/>
              </a:ext>
            </a:extLst>
          </p:cNvPr>
          <p:cNvGrpSpPr/>
          <p:nvPr/>
        </p:nvGrpSpPr>
        <p:grpSpPr>
          <a:xfrm>
            <a:off x="164739" y="2864645"/>
            <a:ext cx="193680" cy="105840"/>
            <a:chOff x="164739" y="2864645"/>
            <a:chExt cx="193680" cy="105840"/>
          </a:xfrm>
        </p:grpSpPr>
        <mc:AlternateContent xmlns:mc="http://schemas.openxmlformats.org/markup-compatibility/2006" xmlns:p14="http://schemas.microsoft.com/office/powerpoint/2010/main">
          <mc:Choice Requires="p14">
            <p:contentPart p14:bwMode="auto" r:id="rId549">
              <p14:nvContentPartPr>
                <p14:cNvPr id="394" name="Freihand 393">
                  <a:extLst>
                    <a:ext uri="{FF2B5EF4-FFF2-40B4-BE49-F238E27FC236}">
                      <a16:creationId xmlns:a16="http://schemas.microsoft.com/office/drawing/2014/main" id="{37A45C4E-82F5-4CFD-B7C3-59CE43A16579}"/>
                    </a:ext>
                  </a:extLst>
                </p14:cNvPr>
                <p14:cNvContentPartPr/>
                <p14:nvPr/>
              </p14:nvContentPartPr>
              <p14:xfrm>
                <a:off x="254019" y="2872565"/>
                <a:ext cx="27000" cy="94680"/>
              </p14:xfrm>
            </p:contentPart>
          </mc:Choice>
          <mc:Fallback xmlns="">
            <p:pic>
              <p:nvPicPr>
                <p:cNvPr id="394" name="Freihand 393">
                  <a:extLst>
                    <a:ext uri="{FF2B5EF4-FFF2-40B4-BE49-F238E27FC236}">
                      <a16:creationId xmlns:a16="http://schemas.microsoft.com/office/drawing/2014/main" id="{37A45C4E-82F5-4CFD-B7C3-59CE43A16579}"/>
                    </a:ext>
                  </a:extLst>
                </p:cNvPr>
                <p:cNvPicPr/>
                <p:nvPr/>
              </p:nvPicPr>
              <p:blipFill>
                <a:blip r:embed="rId550"/>
                <a:stretch>
                  <a:fillRect/>
                </a:stretch>
              </p:blipFill>
              <p:spPr>
                <a:xfrm>
                  <a:off x="249699" y="2868245"/>
                  <a:ext cx="35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95" name="Freihand 394">
                  <a:extLst>
                    <a:ext uri="{FF2B5EF4-FFF2-40B4-BE49-F238E27FC236}">
                      <a16:creationId xmlns:a16="http://schemas.microsoft.com/office/drawing/2014/main" id="{6E735E89-C3C3-460A-B52A-A59BF3BD2B4D}"/>
                    </a:ext>
                  </a:extLst>
                </p14:cNvPr>
                <p14:cNvContentPartPr/>
                <p14:nvPr/>
              </p14:nvContentPartPr>
              <p14:xfrm>
                <a:off x="164739" y="2864645"/>
                <a:ext cx="193680" cy="105840"/>
              </p14:xfrm>
            </p:contentPart>
          </mc:Choice>
          <mc:Fallback xmlns="">
            <p:pic>
              <p:nvPicPr>
                <p:cNvPr id="395" name="Freihand 394">
                  <a:extLst>
                    <a:ext uri="{FF2B5EF4-FFF2-40B4-BE49-F238E27FC236}">
                      <a16:creationId xmlns:a16="http://schemas.microsoft.com/office/drawing/2014/main" id="{6E735E89-C3C3-460A-B52A-A59BF3BD2B4D}"/>
                    </a:ext>
                  </a:extLst>
                </p:cNvPr>
                <p:cNvPicPr/>
                <p:nvPr/>
              </p:nvPicPr>
              <p:blipFill>
                <a:blip r:embed="rId552"/>
                <a:stretch>
                  <a:fillRect/>
                </a:stretch>
              </p:blipFill>
              <p:spPr>
                <a:xfrm>
                  <a:off x="160419" y="2860325"/>
                  <a:ext cx="20232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3">
            <p14:nvContentPartPr>
              <p14:cNvPr id="397" name="Freihand 396">
                <a:extLst>
                  <a:ext uri="{FF2B5EF4-FFF2-40B4-BE49-F238E27FC236}">
                    <a16:creationId xmlns:a16="http://schemas.microsoft.com/office/drawing/2014/main" id="{04EF6F31-3531-4AEB-A9D8-B13124A08643}"/>
                  </a:ext>
                </a:extLst>
              </p14:cNvPr>
              <p14:cNvContentPartPr/>
              <p14:nvPr/>
            </p14:nvContentPartPr>
            <p14:xfrm>
              <a:off x="2029539" y="3315725"/>
              <a:ext cx="1674360" cy="51480"/>
            </p14:xfrm>
          </p:contentPart>
        </mc:Choice>
        <mc:Fallback xmlns="">
          <p:pic>
            <p:nvPicPr>
              <p:cNvPr id="397" name="Freihand 396">
                <a:extLst>
                  <a:ext uri="{FF2B5EF4-FFF2-40B4-BE49-F238E27FC236}">
                    <a16:creationId xmlns:a16="http://schemas.microsoft.com/office/drawing/2014/main" id="{04EF6F31-3531-4AEB-A9D8-B13124A08643}"/>
                  </a:ext>
                </a:extLst>
              </p:cNvPr>
              <p:cNvPicPr/>
              <p:nvPr/>
            </p:nvPicPr>
            <p:blipFill>
              <a:blip r:embed="rId554"/>
              <a:stretch>
                <a:fillRect/>
              </a:stretch>
            </p:blipFill>
            <p:spPr>
              <a:xfrm>
                <a:off x="2025219" y="3311405"/>
                <a:ext cx="1683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98" name="Freihand 397">
                <a:extLst>
                  <a:ext uri="{FF2B5EF4-FFF2-40B4-BE49-F238E27FC236}">
                    <a16:creationId xmlns:a16="http://schemas.microsoft.com/office/drawing/2014/main" id="{A1FE9224-7374-4254-99B6-B12D608EC1A1}"/>
                  </a:ext>
                </a:extLst>
              </p14:cNvPr>
              <p14:cNvContentPartPr/>
              <p14:nvPr/>
            </p14:nvContentPartPr>
            <p14:xfrm>
              <a:off x="622299" y="3987845"/>
              <a:ext cx="555480" cy="28800"/>
            </p14:xfrm>
          </p:contentPart>
        </mc:Choice>
        <mc:Fallback xmlns="">
          <p:pic>
            <p:nvPicPr>
              <p:cNvPr id="398" name="Freihand 397">
                <a:extLst>
                  <a:ext uri="{FF2B5EF4-FFF2-40B4-BE49-F238E27FC236}">
                    <a16:creationId xmlns:a16="http://schemas.microsoft.com/office/drawing/2014/main" id="{A1FE9224-7374-4254-99B6-B12D608EC1A1}"/>
                  </a:ext>
                </a:extLst>
              </p:cNvPr>
              <p:cNvPicPr/>
              <p:nvPr/>
            </p:nvPicPr>
            <p:blipFill>
              <a:blip r:embed="rId556"/>
              <a:stretch>
                <a:fillRect/>
              </a:stretch>
            </p:blipFill>
            <p:spPr>
              <a:xfrm>
                <a:off x="617979" y="3983525"/>
                <a:ext cx="564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99" name="Freihand 398">
                <a:extLst>
                  <a:ext uri="{FF2B5EF4-FFF2-40B4-BE49-F238E27FC236}">
                    <a16:creationId xmlns:a16="http://schemas.microsoft.com/office/drawing/2014/main" id="{F5C29195-6C2F-4197-87E7-2B5B603F0DF9}"/>
                  </a:ext>
                </a:extLst>
              </p14:cNvPr>
              <p14:cNvContentPartPr/>
              <p14:nvPr/>
            </p14:nvContentPartPr>
            <p14:xfrm>
              <a:off x="1916859" y="4041125"/>
              <a:ext cx="567360" cy="20520"/>
            </p14:xfrm>
          </p:contentPart>
        </mc:Choice>
        <mc:Fallback xmlns="">
          <p:pic>
            <p:nvPicPr>
              <p:cNvPr id="399" name="Freihand 398">
                <a:extLst>
                  <a:ext uri="{FF2B5EF4-FFF2-40B4-BE49-F238E27FC236}">
                    <a16:creationId xmlns:a16="http://schemas.microsoft.com/office/drawing/2014/main" id="{F5C29195-6C2F-4197-87E7-2B5B603F0DF9}"/>
                  </a:ext>
                </a:extLst>
              </p:cNvPr>
              <p:cNvPicPr/>
              <p:nvPr/>
            </p:nvPicPr>
            <p:blipFill>
              <a:blip r:embed="rId558"/>
              <a:stretch>
                <a:fillRect/>
              </a:stretch>
            </p:blipFill>
            <p:spPr>
              <a:xfrm>
                <a:off x="1912539" y="4036805"/>
                <a:ext cx="576000" cy="29160"/>
              </a:xfrm>
              <a:prstGeom prst="rect">
                <a:avLst/>
              </a:prstGeom>
            </p:spPr>
          </p:pic>
        </mc:Fallback>
      </mc:AlternateContent>
      <p:grpSp>
        <p:nvGrpSpPr>
          <p:cNvPr id="418" name="Gruppieren 417">
            <a:extLst>
              <a:ext uri="{FF2B5EF4-FFF2-40B4-BE49-F238E27FC236}">
                <a16:creationId xmlns:a16="http://schemas.microsoft.com/office/drawing/2014/main" id="{03DCBA86-BF99-4776-A997-584B9C33CFB7}"/>
              </a:ext>
            </a:extLst>
          </p:cNvPr>
          <p:cNvGrpSpPr/>
          <p:nvPr/>
        </p:nvGrpSpPr>
        <p:grpSpPr>
          <a:xfrm>
            <a:off x="3772659" y="3232565"/>
            <a:ext cx="2585520" cy="691920"/>
            <a:chOff x="3772659" y="3232565"/>
            <a:chExt cx="2585520" cy="691920"/>
          </a:xfrm>
        </p:grpSpPr>
        <mc:AlternateContent xmlns:mc="http://schemas.openxmlformats.org/markup-compatibility/2006" xmlns:p14="http://schemas.microsoft.com/office/powerpoint/2010/main">
          <mc:Choice Requires="p14">
            <p:contentPart p14:bwMode="auto" r:id="rId559">
              <p14:nvContentPartPr>
                <p14:cNvPr id="368" name="Freihand 367">
                  <a:extLst>
                    <a:ext uri="{FF2B5EF4-FFF2-40B4-BE49-F238E27FC236}">
                      <a16:creationId xmlns:a16="http://schemas.microsoft.com/office/drawing/2014/main" id="{B6595E13-B4D2-4A8D-B8C1-2511D9138CE5}"/>
                    </a:ext>
                  </a:extLst>
                </p14:cNvPr>
                <p14:cNvContentPartPr/>
                <p14:nvPr/>
              </p14:nvContentPartPr>
              <p14:xfrm>
                <a:off x="3953739" y="3266045"/>
                <a:ext cx="1410840" cy="62640"/>
              </p14:xfrm>
            </p:contentPart>
          </mc:Choice>
          <mc:Fallback xmlns="">
            <p:pic>
              <p:nvPicPr>
                <p:cNvPr id="368" name="Freihand 367">
                  <a:extLst>
                    <a:ext uri="{FF2B5EF4-FFF2-40B4-BE49-F238E27FC236}">
                      <a16:creationId xmlns:a16="http://schemas.microsoft.com/office/drawing/2014/main" id="{B6595E13-B4D2-4A8D-B8C1-2511D9138CE5}"/>
                    </a:ext>
                  </a:extLst>
                </p:cNvPr>
                <p:cNvPicPr/>
                <p:nvPr/>
              </p:nvPicPr>
              <p:blipFill>
                <a:blip r:embed="rId560"/>
                <a:stretch>
                  <a:fillRect/>
                </a:stretch>
              </p:blipFill>
              <p:spPr>
                <a:xfrm>
                  <a:off x="3949419" y="3261725"/>
                  <a:ext cx="1419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70" name="Freihand 369">
                  <a:extLst>
                    <a:ext uri="{FF2B5EF4-FFF2-40B4-BE49-F238E27FC236}">
                      <a16:creationId xmlns:a16="http://schemas.microsoft.com/office/drawing/2014/main" id="{9172BE6B-7F48-4249-BF8B-2B96656A208C}"/>
                    </a:ext>
                  </a:extLst>
                </p14:cNvPr>
                <p14:cNvContentPartPr/>
                <p14:nvPr/>
              </p14:nvContentPartPr>
              <p14:xfrm>
                <a:off x="3772659" y="3412205"/>
                <a:ext cx="189360" cy="164160"/>
              </p14:xfrm>
            </p:contentPart>
          </mc:Choice>
          <mc:Fallback xmlns="">
            <p:pic>
              <p:nvPicPr>
                <p:cNvPr id="370" name="Freihand 369">
                  <a:extLst>
                    <a:ext uri="{FF2B5EF4-FFF2-40B4-BE49-F238E27FC236}">
                      <a16:creationId xmlns:a16="http://schemas.microsoft.com/office/drawing/2014/main" id="{9172BE6B-7F48-4249-BF8B-2B96656A208C}"/>
                    </a:ext>
                  </a:extLst>
                </p:cNvPr>
                <p:cNvPicPr/>
                <p:nvPr/>
              </p:nvPicPr>
              <p:blipFill>
                <a:blip r:embed="rId562"/>
                <a:stretch>
                  <a:fillRect/>
                </a:stretch>
              </p:blipFill>
              <p:spPr>
                <a:xfrm>
                  <a:off x="3768339" y="3407885"/>
                  <a:ext cx="198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71" name="Freihand 370">
                  <a:extLst>
                    <a:ext uri="{FF2B5EF4-FFF2-40B4-BE49-F238E27FC236}">
                      <a16:creationId xmlns:a16="http://schemas.microsoft.com/office/drawing/2014/main" id="{E94BAC07-BDFD-4969-90EA-A8B09DF2F709}"/>
                    </a:ext>
                  </a:extLst>
                </p14:cNvPr>
                <p14:cNvContentPartPr/>
                <p14:nvPr/>
              </p14:nvContentPartPr>
              <p14:xfrm>
                <a:off x="4028259" y="3414725"/>
                <a:ext cx="101880" cy="141480"/>
              </p14:xfrm>
            </p:contentPart>
          </mc:Choice>
          <mc:Fallback xmlns="">
            <p:pic>
              <p:nvPicPr>
                <p:cNvPr id="371" name="Freihand 370">
                  <a:extLst>
                    <a:ext uri="{FF2B5EF4-FFF2-40B4-BE49-F238E27FC236}">
                      <a16:creationId xmlns:a16="http://schemas.microsoft.com/office/drawing/2014/main" id="{E94BAC07-BDFD-4969-90EA-A8B09DF2F709}"/>
                    </a:ext>
                  </a:extLst>
                </p:cNvPr>
                <p:cNvPicPr/>
                <p:nvPr/>
              </p:nvPicPr>
              <p:blipFill>
                <a:blip r:embed="rId564"/>
                <a:stretch>
                  <a:fillRect/>
                </a:stretch>
              </p:blipFill>
              <p:spPr>
                <a:xfrm>
                  <a:off x="4023939" y="3410405"/>
                  <a:ext cx="110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72" name="Freihand 371">
                  <a:extLst>
                    <a:ext uri="{FF2B5EF4-FFF2-40B4-BE49-F238E27FC236}">
                      <a16:creationId xmlns:a16="http://schemas.microsoft.com/office/drawing/2014/main" id="{729AB054-5286-4BB1-9CBE-2CFB93E8EA18}"/>
                    </a:ext>
                  </a:extLst>
                </p14:cNvPr>
                <p14:cNvContentPartPr/>
                <p14:nvPr/>
              </p14:nvContentPartPr>
              <p14:xfrm>
                <a:off x="4211859" y="3447125"/>
                <a:ext cx="360" cy="360"/>
              </p14:xfrm>
            </p:contentPart>
          </mc:Choice>
          <mc:Fallback xmlns="">
            <p:pic>
              <p:nvPicPr>
                <p:cNvPr id="372" name="Freihand 371">
                  <a:extLst>
                    <a:ext uri="{FF2B5EF4-FFF2-40B4-BE49-F238E27FC236}">
                      <a16:creationId xmlns:a16="http://schemas.microsoft.com/office/drawing/2014/main" id="{729AB054-5286-4BB1-9CBE-2CFB93E8EA18}"/>
                    </a:ext>
                  </a:extLst>
                </p:cNvPr>
                <p:cNvPicPr/>
                <p:nvPr/>
              </p:nvPicPr>
              <p:blipFill>
                <a:blip r:embed="rId566"/>
                <a:stretch>
                  <a:fillRect/>
                </a:stretch>
              </p:blipFill>
              <p:spPr>
                <a:xfrm>
                  <a:off x="4207539" y="3442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3" name="Freihand 372">
                  <a:extLst>
                    <a:ext uri="{FF2B5EF4-FFF2-40B4-BE49-F238E27FC236}">
                      <a16:creationId xmlns:a16="http://schemas.microsoft.com/office/drawing/2014/main" id="{97E1BC76-CBFF-4FE5-8EB9-511DEFC06471}"/>
                    </a:ext>
                  </a:extLst>
                </p14:cNvPr>
                <p14:cNvContentPartPr/>
                <p14:nvPr/>
              </p14:nvContentPartPr>
              <p14:xfrm>
                <a:off x="4208619" y="3506885"/>
                <a:ext cx="16920" cy="5760"/>
              </p14:xfrm>
            </p:contentPart>
          </mc:Choice>
          <mc:Fallback xmlns="">
            <p:pic>
              <p:nvPicPr>
                <p:cNvPr id="373" name="Freihand 372">
                  <a:extLst>
                    <a:ext uri="{FF2B5EF4-FFF2-40B4-BE49-F238E27FC236}">
                      <a16:creationId xmlns:a16="http://schemas.microsoft.com/office/drawing/2014/main" id="{97E1BC76-CBFF-4FE5-8EB9-511DEFC06471}"/>
                    </a:ext>
                  </a:extLst>
                </p:cNvPr>
                <p:cNvPicPr/>
                <p:nvPr/>
              </p:nvPicPr>
              <p:blipFill>
                <a:blip r:embed="rId568"/>
                <a:stretch>
                  <a:fillRect/>
                </a:stretch>
              </p:blipFill>
              <p:spPr>
                <a:xfrm>
                  <a:off x="4204299" y="3502565"/>
                  <a:ext cx="255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4" name="Freihand 373">
                  <a:extLst>
                    <a:ext uri="{FF2B5EF4-FFF2-40B4-BE49-F238E27FC236}">
                      <a16:creationId xmlns:a16="http://schemas.microsoft.com/office/drawing/2014/main" id="{7AA28B0D-7B6A-4774-9456-4EAFAE290D10}"/>
                    </a:ext>
                  </a:extLst>
                </p14:cNvPr>
                <p14:cNvContentPartPr/>
                <p14:nvPr/>
              </p14:nvContentPartPr>
              <p14:xfrm>
                <a:off x="4169379" y="3478805"/>
                <a:ext cx="137880" cy="8280"/>
              </p14:xfrm>
            </p:contentPart>
          </mc:Choice>
          <mc:Fallback xmlns="">
            <p:pic>
              <p:nvPicPr>
                <p:cNvPr id="374" name="Freihand 373">
                  <a:extLst>
                    <a:ext uri="{FF2B5EF4-FFF2-40B4-BE49-F238E27FC236}">
                      <a16:creationId xmlns:a16="http://schemas.microsoft.com/office/drawing/2014/main" id="{7AA28B0D-7B6A-4774-9456-4EAFAE290D10}"/>
                    </a:ext>
                  </a:extLst>
                </p:cNvPr>
                <p:cNvPicPr/>
                <p:nvPr/>
              </p:nvPicPr>
              <p:blipFill>
                <a:blip r:embed="rId570"/>
                <a:stretch>
                  <a:fillRect/>
                </a:stretch>
              </p:blipFill>
              <p:spPr>
                <a:xfrm>
                  <a:off x="4165059" y="3474485"/>
                  <a:ext cx="146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5" name="Freihand 374">
                  <a:extLst>
                    <a:ext uri="{FF2B5EF4-FFF2-40B4-BE49-F238E27FC236}">
                      <a16:creationId xmlns:a16="http://schemas.microsoft.com/office/drawing/2014/main" id="{1B4EAF4F-569D-4056-ACFB-156E9C554259}"/>
                    </a:ext>
                  </a:extLst>
                </p14:cNvPr>
                <p14:cNvContentPartPr/>
                <p14:nvPr/>
              </p14:nvContentPartPr>
              <p14:xfrm>
                <a:off x="4346859" y="3412565"/>
                <a:ext cx="14400" cy="82800"/>
              </p14:xfrm>
            </p:contentPart>
          </mc:Choice>
          <mc:Fallback xmlns="">
            <p:pic>
              <p:nvPicPr>
                <p:cNvPr id="375" name="Freihand 374">
                  <a:extLst>
                    <a:ext uri="{FF2B5EF4-FFF2-40B4-BE49-F238E27FC236}">
                      <a16:creationId xmlns:a16="http://schemas.microsoft.com/office/drawing/2014/main" id="{1B4EAF4F-569D-4056-ACFB-156E9C554259}"/>
                    </a:ext>
                  </a:extLst>
                </p:cNvPr>
                <p:cNvPicPr/>
                <p:nvPr/>
              </p:nvPicPr>
              <p:blipFill>
                <a:blip r:embed="rId572"/>
                <a:stretch>
                  <a:fillRect/>
                </a:stretch>
              </p:blipFill>
              <p:spPr>
                <a:xfrm>
                  <a:off x="4342539" y="3408245"/>
                  <a:ext cx="2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6" name="Freihand 375">
                  <a:extLst>
                    <a:ext uri="{FF2B5EF4-FFF2-40B4-BE49-F238E27FC236}">
                      <a16:creationId xmlns:a16="http://schemas.microsoft.com/office/drawing/2014/main" id="{D9CE9F92-0CF2-4CF7-ACE4-677D8C99190D}"/>
                    </a:ext>
                  </a:extLst>
                </p14:cNvPr>
                <p14:cNvContentPartPr/>
                <p14:nvPr/>
              </p14:nvContentPartPr>
              <p14:xfrm>
                <a:off x="4317339" y="3392765"/>
                <a:ext cx="111960" cy="121320"/>
              </p14:xfrm>
            </p:contentPart>
          </mc:Choice>
          <mc:Fallback xmlns="">
            <p:pic>
              <p:nvPicPr>
                <p:cNvPr id="376" name="Freihand 375">
                  <a:extLst>
                    <a:ext uri="{FF2B5EF4-FFF2-40B4-BE49-F238E27FC236}">
                      <a16:creationId xmlns:a16="http://schemas.microsoft.com/office/drawing/2014/main" id="{D9CE9F92-0CF2-4CF7-ACE4-677D8C99190D}"/>
                    </a:ext>
                  </a:extLst>
                </p:cNvPr>
                <p:cNvPicPr/>
                <p:nvPr/>
              </p:nvPicPr>
              <p:blipFill>
                <a:blip r:embed="rId574"/>
                <a:stretch>
                  <a:fillRect/>
                </a:stretch>
              </p:blipFill>
              <p:spPr>
                <a:xfrm>
                  <a:off x="4313019" y="3388445"/>
                  <a:ext cx="120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7" name="Freihand 376">
                  <a:extLst>
                    <a:ext uri="{FF2B5EF4-FFF2-40B4-BE49-F238E27FC236}">
                      <a16:creationId xmlns:a16="http://schemas.microsoft.com/office/drawing/2014/main" id="{D978DD86-7806-49FE-BC1D-CAB008E96814}"/>
                    </a:ext>
                  </a:extLst>
                </p14:cNvPr>
                <p14:cNvContentPartPr/>
                <p14:nvPr/>
              </p14:nvContentPartPr>
              <p14:xfrm>
                <a:off x="4442259" y="3447125"/>
                <a:ext cx="70200" cy="48600"/>
              </p14:xfrm>
            </p:contentPart>
          </mc:Choice>
          <mc:Fallback xmlns="">
            <p:pic>
              <p:nvPicPr>
                <p:cNvPr id="377" name="Freihand 376">
                  <a:extLst>
                    <a:ext uri="{FF2B5EF4-FFF2-40B4-BE49-F238E27FC236}">
                      <a16:creationId xmlns:a16="http://schemas.microsoft.com/office/drawing/2014/main" id="{D978DD86-7806-49FE-BC1D-CAB008E96814}"/>
                    </a:ext>
                  </a:extLst>
                </p:cNvPr>
                <p:cNvPicPr/>
                <p:nvPr/>
              </p:nvPicPr>
              <p:blipFill>
                <a:blip r:embed="rId576"/>
                <a:stretch>
                  <a:fillRect/>
                </a:stretch>
              </p:blipFill>
              <p:spPr>
                <a:xfrm>
                  <a:off x="4437939" y="3442805"/>
                  <a:ext cx="78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8" name="Freihand 377">
                  <a:extLst>
                    <a:ext uri="{FF2B5EF4-FFF2-40B4-BE49-F238E27FC236}">
                      <a16:creationId xmlns:a16="http://schemas.microsoft.com/office/drawing/2014/main" id="{146A981B-4B8E-4B84-81CF-B63D304B515B}"/>
                    </a:ext>
                  </a:extLst>
                </p14:cNvPr>
                <p14:cNvContentPartPr/>
                <p14:nvPr/>
              </p14:nvContentPartPr>
              <p14:xfrm>
                <a:off x="4534419" y="3393845"/>
                <a:ext cx="106200" cy="95400"/>
              </p14:xfrm>
            </p:contentPart>
          </mc:Choice>
          <mc:Fallback xmlns="">
            <p:pic>
              <p:nvPicPr>
                <p:cNvPr id="378" name="Freihand 377">
                  <a:extLst>
                    <a:ext uri="{FF2B5EF4-FFF2-40B4-BE49-F238E27FC236}">
                      <a16:creationId xmlns:a16="http://schemas.microsoft.com/office/drawing/2014/main" id="{146A981B-4B8E-4B84-81CF-B63D304B515B}"/>
                    </a:ext>
                  </a:extLst>
                </p:cNvPr>
                <p:cNvPicPr/>
                <p:nvPr/>
              </p:nvPicPr>
              <p:blipFill>
                <a:blip r:embed="rId578"/>
                <a:stretch>
                  <a:fillRect/>
                </a:stretch>
              </p:blipFill>
              <p:spPr>
                <a:xfrm>
                  <a:off x="4530099" y="3389525"/>
                  <a:ext cx="114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9" name="Freihand 378">
                  <a:extLst>
                    <a:ext uri="{FF2B5EF4-FFF2-40B4-BE49-F238E27FC236}">
                      <a16:creationId xmlns:a16="http://schemas.microsoft.com/office/drawing/2014/main" id="{BBD5038E-8EFC-4BBC-B3A8-3355CE402EFF}"/>
                    </a:ext>
                  </a:extLst>
                </p14:cNvPr>
                <p14:cNvContentPartPr/>
                <p14:nvPr/>
              </p14:nvContentPartPr>
              <p14:xfrm>
                <a:off x="4690299" y="3429125"/>
                <a:ext cx="190800" cy="83160"/>
              </p14:xfrm>
            </p:contentPart>
          </mc:Choice>
          <mc:Fallback xmlns="">
            <p:pic>
              <p:nvPicPr>
                <p:cNvPr id="379" name="Freihand 378">
                  <a:extLst>
                    <a:ext uri="{FF2B5EF4-FFF2-40B4-BE49-F238E27FC236}">
                      <a16:creationId xmlns:a16="http://schemas.microsoft.com/office/drawing/2014/main" id="{BBD5038E-8EFC-4BBC-B3A8-3355CE402EFF}"/>
                    </a:ext>
                  </a:extLst>
                </p:cNvPr>
                <p:cNvPicPr/>
                <p:nvPr/>
              </p:nvPicPr>
              <p:blipFill>
                <a:blip r:embed="rId580"/>
                <a:stretch>
                  <a:fillRect/>
                </a:stretch>
              </p:blipFill>
              <p:spPr>
                <a:xfrm>
                  <a:off x="4685979" y="3424805"/>
                  <a:ext cx="199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80" name="Freihand 379">
                  <a:extLst>
                    <a:ext uri="{FF2B5EF4-FFF2-40B4-BE49-F238E27FC236}">
                      <a16:creationId xmlns:a16="http://schemas.microsoft.com/office/drawing/2014/main" id="{B6D77CF4-5909-4712-9E06-D962280C0842}"/>
                    </a:ext>
                  </a:extLst>
                </p14:cNvPr>
                <p14:cNvContentPartPr/>
                <p14:nvPr/>
              </p14:nvContentPartPr>
              <p14:xfrm>
                <a:off x="4867419" y="3487085"/>
                <a:ext cx="12600" cy="5760"/>
              </p14:xfrm>
            </p:contentPart>
          </mc:Choice>
          <mc:Fallback xmlns="">
            <p:pic>
              <p:nvPicPr>
                <p:cNvPr id="380" name="Freihand 379">
                  <a:extLst>
                    <a:ext uri="{FF2B5EF4-FFF2-40B4-BE49-F238E27FC236}">
                      <a16:creationId xmlns:a16="http://schemas.microsoft.com/office/drawing/2014/main" id="{B6D77CF4-5909-4712-9E06-D962280C0842}"/>
                    </a:ext>
                  </a:extLst>
                </p:cNvPr>
                <p:cNvPicPr/>
                <p:nvPr/>
              </p:nvPicPr>
              <p:blipFill>
                <a:blip r:embed="rId582"/>
                <a:stretch>
                  <a:fillRect/>
                </a:stretch>
              </p:blipFill>
              <p:spPr>
                <a:xfrm>
                  <a:off x="4863099" y="3482765"/>
                  <a:ext cx="212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2" name="Freihand 381">
                  <a:extLst>
                    <a:ext uri="{FF2B5EF4-FFF2-40B4-BE49-F238E27FC236}">
                      <a16:creationId xmlns:a16="http://schemas.microsoft.com/office/drawing/2014/main" id="{C5E85EA4-6C73-48E6-A79B-999F1A75C6A4}"/>
                    </a:ext>
                  </a:extLst>
                </p14:cNvPr>
                <p14:cNvContentPartPr/>
                <p14:nvPr/>
              </p14:nvContentPartPr>
              <p14:xfrm>
                <a:off x="5071539" y="3353885"/>
                <a:ext cx="129600" cy="115560"/>
              </p14:xfrm>
            </p:contentPart>
          </mc:Choice>
          <mc:Fallback xmlns="">
            <p:pic>
              <p:nvPicPr>
                <p:cNvPr id="382" name="Freihand 381">
                  <a:extLst>
                    <a:ext uri="{FF2B5EF4-FFF2-40B4-BE49-F238E27FC236}">
                      <a16:creationId xmlns:a16="http://schemas.microsoft.com/office/drawing/2014/main" id="{C5E85EA4-6C73-48E6-A79B-999F1A75C6A4}"/>
                    </a:ext>
                  </a:extLst>
                </p:cNvPr>
                <p:cNvPicPr/>
                <p:nvPr/>
              </p:nvPicPr>
              <p:blipFill>
                <a:blip r:embed="rId584"/>
                <a:stretch>
                  <a:fillRect/>
                </a:stretch>
              </p:blipFill>
              <p:spPr>
                <a:xfrm>
                  <a:off x="5067219" y="3349565"/>
                  <a:ext cx="138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3" name="Freihand 382">
                  <a:extLst>
                    <a:ext uri="{FF2B5EF4-FFF2-40B4-BE49-F238E27FC236}">
                      <a16:creationId xmlns:a16="http://schemas.microsoft.com/office/drawing/2014/main" id="{07568C20-4B68-461F-B430-81A7A81B4F44}"/>
                    </a:ext>
                  </a:extLst>
                </p14:cNvPr>
                <p14:cNvContentPartPr/>
                <p14:nvPr/>
              </p14:nvContentPartPr>
              <p14:xfrm>
                <a:off x="5234619" y="3328685"/>
                <a:ext cx="21240" cy="61200"/>
              </p14:xfrm>
            </p:contentPart>
          </mc:Choice>
          <mc:Fallback xmlns="">
            <p:pic>
              <p:nvPicPr>
                <p:cNvPr id="383" name="Freihand 382">
                  <a:extLst>
                    <a:ext uri="{FF2B5EF4-FFF2-40B4-BE49-F238E27FC236}">
                      <a16:creationId xmlns:a16="http://schemas.microsoft.com/office/drawing/2014/main" id="{07568C20-4B68-461F-B430-81A7A81B4F44}"/>
                    </a:ext>
                  </a:extLst>
                </p:cNvPr>
                <p:cNvPicPr/>
                <p:nvPr/>
              </p:nvPicPr>
              <p:blipFill>
                <a:blip r:embed="rId586"/>
                <a:stretch>
                  <a:fillRect/>
                </a:stretch>
              </p:blipFill>
              <p:spPr>
                <a:xfrm>
                  <a:off x="5230299" y="3324365"/>
                  <a:ext cx="29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4" name="Freihand 383">
                  <a:extLst>
                    <a:ext uri="{FF2B5EF4-FFF2-40B4-BE49-F238E27FC236}">
                      <a16:creationId xmlns:a16="http://schemas.microsoft.com/office/drawing/2014/main" id="{02F87553-414C-487D-B7A7-D5FA6BB41F0D}"/>
                    </a:ext>
                  </a:extLst>
                </p14:cNvPr>
                <p14:cNvContentPartPr/>
                <p14:nvPr/>
              </p14:nvContentPartPr>
              <p14:xfrm>
                <a:off x="5180979" y="3302405"/>
                <a:ext cx="151920" cy="105120"/>
              </p14:xfrm>
            </p:contentPart>
          </mc:Choice>
          <mc:Fallback xmlns="">
            <p:pic>
              <p:nvPicPr>
                <p:cNvPr id="384" name="Freihand 383">
                  <a:extLst>
                    <a:ext uri="{FF2B5EF4-FFF2-40B4-BE49-F238E27FC236}">
                      <a16:creationId xmlns:a16="http://schemas.microsoft.com/office/drawing/2014/main" id="{02F87553-414C-487D-B7A7-D5FA6BB41F0D}"/>
                    </a:ext>
                  </a:extLst>
                </p:cNvPr>
                <p:cNvPicPr/>
                <p:nvPr/>
              </p:nvPicPr>
              <p:blipFill>
                <a:blip r:embed="rId588"/>
                <a:stretch>
                  <a:fillRect/>
                </a:stretch>
              </p:blipFill>
              <p:spPr>
                <a:xfrm>
                  <a:off x="5176659" y="3298085"/>
                  <a:ext cx="160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6" name="Freihand 385">
                  <a:extLst>
                    <a:ext uri="{FF2B5EF4-FFF2-40B4-BE49-F238E27FC236}">
                      <a16:creationId xmlns:a16="http://schemas.microsoft.com/office/drawing/2014/main" id="{FC31BAEE-575B-45C0-94B3-AA53D3DF8E74}"/>
                    </a:ext>
                  </a:extLst>
                </p14:cNvPr>
                <p14:cNvContentPartPr/>
                <p14:nvPr/>
              </p14:nvContentPartPr>
              <p14:xfrm>
                <a:off x="5423979" y="3393485"/>
                <a:ext cx="125640" cy="8280"/>
              </p14:xfrm>
            </p:contentPart>
          </mc:Choice>
          <mc:Fallback xmlns="">
            <p:pic>
              <p:nvPicPr>
                <p:cNvPr id="386" name="Freihand 385">
                  <a:extLst>
                    <a:ext uri="{FF2B5EF4-FFF2-40B4-BE49-F238E27FC236}">
                      <a16:creationId xmlns:a16="http://schemas.microsoft.com/office/drawing/2014/main" id="{FC31BAEE-575B-45C0-94B3-AA53D3DF8E74}"/>
                    </a:ext>
                  </a:extLst>
                </p:cNvPr>
                <p:cNvPicPr/>
                <p:nvPr/>
              </p:nvPicPr>
              <p:blipFill>
                <a:blip r:embed="rId590"/>
                <a:stretch>
                  <a:fillRect/>
                </a:stretch>
              </p:blipFill>
              <p:spPr>
                <a:xfrm>
                  <a:off x="5419659" y="3389165"/>
                  <a:ext cx="134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7" name="Freihand 386">
                  <a:extLst>
                    <a:ext uri="{FF2B5EF4-FFF2-40B4-BE49-F238E27FC236}">
                      <a16:creationId xmlns:a16="http://schemas.microsoft.com/office/drawing/2014/main" id="{EC55731E-FE22-4755-8841-A7FDA424F54B}"/>
                    </a:ext>
                  </a:extLst>
                </p14:cNvPr>
                <p14:cNvContentPartPr/>
                <p14:nvPr/>
              </p14:nvContentPartPr>
              <p14:xfrm>
                <a:off x="5444139" y="3428405"/>
                <a:ext cx="136080" cy="18000"/>
              </p14:xfrm>
            </p:contentPart>
          </mc:Choice>
          <mc:Fallback xmlns="">
            <p:pic>
              <p:nvPicPr>
                <p:cNvPr id="387" name="Freihand 386">
                  <a:extLst>
                    <a:ext uri="{FF2B5EF4-FFF2-40B4-BE49-F238E27FC236}">
                      <a16:creationId xmlns:a16="http://schemas.microsoft.com/office/drawing/2014/main" id="{EC55731E-FE22-4755-8841-A7FDA424F54B}"/>
                    </a:ext>
                  </a:extLst>
                </p:cNvPr>
                <p:cNvPicPr/>
                <p:nvPr/>
              </p:nvPicPr>
              <p:blipFill>
                <a:blip r:embed="rId592"/>
                <a:stretch>
                  <a:fillRect/>
                </a:stretch>
              </p:blipFill>
              <p:spPr>
                <a:xfrm>
                  <a:off x="5439819" y="3424085"/>
                  <a:ext cx="144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9" name="Freihand 388">
                  <a:extLst>
                    <a:ext uri="{FF2B5EF4-FFF2-40B4-BE49-F238E27FC236}">
                      <a16:creationId xmlns:a16="http://schemas.microsoft.com/office/drawing/2014/main" id="{F8B93277-0B7A-4F01-A487-7FD871677CAB}"/>
                    </a:ext>
                  </a:extLst>
                </p14:cNvPr>
                <p14:cNvContentPartPr/>
                <p14:nvPr/>
              </p14:nvContentPartPr>
              <p14:xfrm>
                <a:off x="5649339" y="3232565"/>
                <a:ext cx="148680" cy="128160"/>
              </p14:xfrm>
            </p:contentPart>
          </mc:Choice>
          <mc:Fallback xmlns="">
            <p:pic>
              <p:nvPicPr>
                <p:cNvPr id="389" name="Freihand 388">
                  <a:extLst>
                    <a:ext uri="{FF2B5EF4-FFF2-40B4-BE49-F238E27FC236}">
                      <a16:creationId xmlns:a16="http://schemas.microsoft.com/office/drawing/2014/main" id="{F8B93277-0B7A-4F01-A487-7FD871677CAB}"/>
                    </a:ext>
                  </a:extLst>
                </p:cNvPr>
                <p:cNvPicPr/>
                <p:nvPr/>
              </p:nvPicPr>
              <p:blipFill>
                <a:blip r:embed="rId594"/>
                <a:stretch>
                  <a:fillRect/>
                </a:stretch>
              </p:blipFill>
              <p:spPr>
                <a:xfrm>
                  <a:off x="5645019" y="3228245"/>
                  <a:ext cx="157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90" name="Freihand 389">
                  <a:extLst>
                    <a:ext uri="{FF2B5EF4-FFF2-40B4-BE49-F238E27FC236}">
                      <a16:creationId xmlns:a16="http://schemas.microsoft.com/office/drawing/2014/main" id="{D3B0DB3F-7D5F-4099-9B88-A98D0D18B07E}"/>
                    </a:ext>
                  </a:extLst>
                </p14:cNvPr>
                <p14:cNvContentPartPr/>
                <p14:nvPr/>
              </p14:nvContentPartPr>
              <p14:xfrm>
                <a:off x="5595339" y="3366845"/>
                <a:ext cx="237240" cy="26640"/>
              </p14:xfrm>
            </p:contentPart>
          </mc:Choice>
          <mc:Fallback xmlns="">
            <p:pic>
              <p:nvPicPr>
                <p:cNvPr id="390" name="Freihand 389">
                  <a:extLst>
                    <a:ext uri="{FF2B5EF4-FFF2-40B4-BE49-F238E27FC236}">
                      <a16:creationId xmlns:a16="http://schemas.microsoft.com/office/drawing/2014/main" id="{D3B0DB3F-7D5F-4099-9B88-A98D0D18B07E}"/>
                    </a:ext>
                  </a:extLst>
                </p:cNvPr>
                <p:cNvPicPr/>
                <p:nvPr/>
              </p:nvPicPr>
              <p:blipFill>
                <a:blip r:embed="rId596"/>
                <a:stretch>
                  <a:fillRect/>
                </a:stretch>
              </p:blipFill>
              <p:spPr>
                <a:xfrm>
                  <a:off x="5591019" y="3362525"/>
                  <a:ext cx="245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1" name="Freihand 390">
                  <a:extLst>
                    <a:ext uri="{FF2B5EF4-FFF2-40B4-BE49-F238E27FC236}">
                      <a16:creationId xmlns:a16="http://schemas.microsoft.com/office/drawing/2014/main" id="{E70B3EFB-76D4-4ADA-AF23-524D625F7400}"/>
                    </a:ext>
                  </a:extLst>
                </p14:cNvPr>
                <p14:cNvContentPartPr/>
                <p14:nvPr/>
              </p14:nvContentPartPr>
              <p14:xfrm>
                <a:off x="5695779" y="3444245"/>
                <a:ext cx="11520" cy="113040"/>
              </p14:xfrm>
            </p:contentPart>
          </mc:Choice>
          <mc:Fallback xmlns="">
            <p:pic>
              <p:nvPicPr>
                <p:cNvPr id="391" name="Freihand 390">
                  <a:extLst>
                    <a:ext uri="{FF2B5EF4-FFF2-40B4-BE49-F238E27FC236}">
                      <a16:creationId xmlns:a16="http://schemas.microsoft.com/office/drawing/2014/main" id="{E70B3EFB-76D4-4ADA-AF23-524D625F7400}"/>
                    </a:ext>
                  </a:extLst>
                </p:cNvPr>
                <p:cNvPicPr/>
                <p:nvPr/>
              </p:nvPicPr>
              <p:blipFill>
                <a:blip r:embed="rId598"/>
                <a:stretch>
                  <a:fillRect/>
                </a:stretch>
              </p:blipFill>
              <p:spPr>
                <a:xfrm>
                  <a:off x="5691459" y="3439925"/>
                  <a:ext cx="20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2" name="Freihand 391">
                  <a:extLst>
                    <a:ext uri="{FF2B5EF4-FFF2-40B4-BE49-F238E27FC236}">
                      <a16:creationId xmlns:a16="http://schemas.microsoft.com/office/drawing/2014/main" id="{AC567D67-0446-4EDB-9830-3646E8C327CD}"/>
                    </a:ext>
                  </a:extLst>
                </p14:cNvPr>
                <p14:cNvContentPartPr/>
                <p14:nvPr/>
              </p14:nvContentPartPr>
              <p14:xfrm>
                <a:off x="5599659" y="3429125"/>
                <a:ext cx="198720" cy="56160"/>
              </p14:xfrm>
            </p:contentPart>
          </mc:Choice>
          <mc:Fallback xmlns="">
            <p:pic>
              <p:nvPicPr>
                <p:cNvPr id="392" name="Freihand 391">
                  <a:extLst>
                    <a:ext uri="{FF2B5EF4-FFF2-40B4-BE49-F238E27FC236}">
                      <a16:creationId xmlns:a16="http://schemas.microsoft.com/office/drawing/2014/main" id="{AC567D67-0446-4EDB-9830-3646E8C327CD}"/>
                    </a:ext>
                  </a:extLst>
                </p:cNvPr>
                <p:cNvPicPr/>
                <p:nvPr/>
              </p:nvPicPr>
              <p:blipFill>
                <a:blip r:embed="rId600"/>
                <a:stretch>
                  <a:fillRect/>
                </a:stretch>
              </p:blipFill>
              <p:spPr>
                <a:xfrm>
                  <a:off x="5595339" y="3424805"/>
                  <a:ext cx="207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00" name="Freihand 399">
                  <a:extLst>
                    <a:ext uri="{FF2B5EF4-FFF2-40B4-BE49-F238E27FC236}">
                      <a16:creationId xmlns:a16="http://schemas.microsoft.com/office/drawing/2014/main" id="{51682838-5679-4117-99C6-647CCABBB2C3}"/>
                    </a:ext>
                  </a:extLst>
                </p14:cNvPr>
                <p14:cNvContentPartPr/>
                <p14:nvPr/>
              </p14:nvContentPartPr>
              <p14:xfrm>
                <a:off x="4075059" y="3754565"/>
                <a:ext cx="118080" cy="120960"/>
              </p14:xfrm>
            </p:contentPart>
          </mc:Choice>
          <mc:Fallback xmlns="">
            <p:pic>
              <p:nvPicPr>
                <p:cNvPr id="400" name="Freihand 399">
                  <a:extLst>
                    <a:ext uri="{FF2B5EF4-FFF2-40B4-BE49-F238E27FC236}">
                      <a16:creationId xmlns:a16="http://schemas.microsoft.com/office/drawing/2014/main" id="{51682838-5679-4117-99C6-647CCABBB2C3}"/>
                    </a:ext>
                  </a:extLst>
                </p:cNvPr>
                <p:cNvPicPr/>
                <p:nvPr/>
              </p:nvPicPr>
              <p:blipFill>
                <a:blip r:embed="rId602"/>
                <a:stretch>
                  <a:fillRect/>
                </a:stretch>
              </p:blipFill>
              <p:spPr>
                <a:xfrm>
                  <a:off x="4070739" y="3750245"/>
                  <a:ext cx="126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01" name="Freihand 400">
                  <a:extLst>
                    <a:ext uri="{FF2B5EF4-FFF2-40B4-BE49-F238E27FC236}">
                      <a16:creationId xmlns:a16="http://schemas.microsoft.com/office/drawing/2014/main" id="{8979BA03-3F10-4628-8105-DEFF80931D42}"/>
                    </a:ext>
                  </a:extLst>
                </p14:cNvPr>
                <p14:cNvContentPartPr/>
                <p14:nvPr/>
              </p14:nvContentPartPr>
              <p14:xfrm>
                <a:off x="4209339" y="3832685"/>
                <a:ext cx="16200" cy="74160"/>
              </p14:xfrm>
            </p:contentPart>
          </mc:Choice>
          <mc:Fallback xmlns="">
            <p:pic>
              <p:nvPicPr>
                <p:cNvPr id="401" name="Freihand 400">
                  <a:extLst>
                    <a:ext uri="{FF2B5EF4-FFF2-40B4-BE49-F238E27FC236}">
                      <a16:creationId xmlns:a16="http://schemas.microsoft.com/office/drawing/2014/main" id="{8979BA03-3F10-4628-8105-DEFF80931D42}"/>
                    </a:ext>
                  </a:extLst>
                </p:cNvPr>
                <p:cNvPicPr/>
                <p:nvPr/>
              </p:nvPicPr>
              <p:blipFill>
                <a:blip r:embed="rId604"/>
                <a:stretch>
                  <a:fillRect/>
                </a:stretch>
              </p:blipFill>
              <p:spPr>
                <a:xfrm>
                  <a:off x="4205019" y="3828365"/>
                  <a:ext cx="24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02" name="Freihand 401">
                  <a:extLst>
                    <a:ext uri="{FF2B5EF4-FFF2-40B4-BE49-F238E27FC236}">
                      <a16:creationId xmlns:a16="http://schemas.microsoft.com/office/drawing/2014/main" id="{F4980334-231D-449F-90F9-9C6EFF3C1212}"/>
                    </a:ext>
                  </a:extLst>
                </p14:cNvPr>
                <p14:cNvContentPartPr/>
                <p14:nvPr/>
              </p14:nvContentPartPr>
              <p14:xfrm>
                <a:off x="4287819" y="3706325"/>
                <a:ext cx="123840" cy="146520"/>
              </p14:xfrm>
            </p:contentPart>
          </mc:Choice>
          <mc:Fallback xmlns="">
            <p:pic>
              <p:nvPicPr>
                <p:cNvPr id="402" name="Freihand 401">
                  <a:extLst>
                    <a:ext uri="{FF2B5EF4-FFF2-40B4-BE49-F238E27FC236}">
                      <a16:creationId xmlns:a16="http://schemas.microsoft.com/office/drawing/2014/main" id="{F4980334-231D-449F-90F9-9C6EFF3C1212}"/>
                    </a:ext>
                  </a:extLst>
                </p:cNvPr>
                <p:cNvPicPr/>
                <p:nvPr/>
              </p:nvPicPr>
              <p:blipFill>
                <a:blip r:embed="rId606"/>
                <a:stretch>
                  <a:fillRect/>
                </a:stretch>
              </p:blipFill>
              <p:spPr>
                <a:xfrm>
                  <a:off x="4283499" y="3702005"/>
                  <a:ext cx="132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03" name="Freihand 402">
                  <a:extLst>
                    <a:ext uri="{FF2B5EF4-FFF2-40B4-BE49-F238E27FC236}">
                      <a16:creationId xmlns:a16="http://schemas.microsoft.com/office/drawing/2014/main" id="{C8727668-88D7-42C1-BD9E-EF32535D752A}"/>
                    </a:ext>
                  </a:extLst>
                </p14:cNvPr>
                <p14:cNvContentPartPr/>
                <p14:nvPr/>
              </p14:nvContentPartPr>
              <p14:xfrm>
                <a:off x="4456659" y="3770405"/>
                <a:ext cx="87480" cy="41040"/>
              </p14:xfrm>
            </p:contentPart>
          </mc:Choice>
          <mc:Fallback xmlns="">
            <p:pic>
              <p:nvPicPr>
                <p:cNvPr id="403" name="Freihand 402">
                  <a:extLst>
                    <a:ext uri="{FF2B5EF4-FFF2-40B4-BE49-F238E27FC236}">
                      <a16:creationId xmlns:a16="http://schemas.microsoft.com/office/drawing/2014/main" id="{C8727668-88D7-42C1-BD9E-EF32535D752A}"/>
                    </a:ext>
                  </a:extLst>
                </p:cNvPr>
                <p:cNvPicPr/>
                <p:nvPr/>
              </p:nvPicPr>
              <p:blipFill>
                <a:blip r:embed="rId608"/>
                <a:stretch>
                  <a:fillRect/>
                </a:stretch>
              </p:blipFill>
              <p:spPr>
                <a:xfrm>
                  <a:off x="4452339" y="3766085"/>
                  <a:ext cx="96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04" name="Freihand 403">
                  <a:extLst>
                    <a:ext uri="{FF2B5EF4-FFF2-40B4-BE49-F238E27FC236}">
                      <a16:creationId xmlns:a16="http://schemas.microsoft.com/office/drawing/2014/main" id="{AD67E2EB-8A83-41B7-9F9D-635D5C619EB6}"/>
                    </a:ext>
                  </a:extLst>
                </p14:cNvPr>
                <p14:cNvContentPartPr/>
                <p14:nvPr/>
              </p14:nvContentPartPr>
              <p14:xfrm>
                <a:off x="4493379" y="3763925"/>
                <a:ext cx="77400" cy="147240"/>
              </p14:xfrm>
            </p:contentPart>
          </mc:Choice>
          <mc:Fallback xmlns="">
            <p:pic>
              <p:nvPicPr>
                <p:cNvPr id="404" name="Freihand 403">
                  <a:extLst>
                    <a:ext uri="{FF2B5EF4-FFF2-40B4-BE49-F238E27FC236}">
                      <a16:creationId xmlns:a16="http://schemas.microsoft.com/office/drawing/2014/main" id="{AD67E2EB-8A83-41B7-9F9D-635D5C619EB6}"/>
                    </a:ext>
                  </a:extLst>
                </p:cNvPr>
                <p:cNvPicPr/>
                <p:nvPr/>
              </p:nvPicPr>
              <p:blipFill>
                <a:blip r:embed="rId610"/>
                <a:stretch>
                  <a:fillRect/>
                </a:stretch>
              </p:blipFill>
              <p:spPr>
                <a:xfrm>
                  <a:off x="4489059" y="3759605"/>
                  <a:ext cx="86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05" name="Freihand 404">
                  <a:extLst>
                    <a:ext uri="{FF2B5EF4-FFF2-40B4-BE49-F238E27FC236}">
                      <a16:creationId xmlns:a16="http://schemas.microsoft.com/office/drawing/2014/main" id="{85B43449-4257-4115-8985-FE2F2BD50F9D}"/>
                    </a:ext>
                  </a:extLst>
                </p14:cNvPr>
                <p14:cNvContentPartPr/>
                <p14:nvPr/>
              </p14:nvContentPartPr>
              <p14:xfrm>
                <a:off x="4658619" y="3772565"/>
                <a:ext cx="137520" cy="14760"/>
              </p14:xfrm>
            </p:contentPart>
          </mc:Choice>
          <mc:Fallback xmlns="">
            <p:pic>
              <p:nvPicPr>
                <p:cNvPr id="405" name="Freihand 404">
                  <a:extLst>
                    <a:ext uri="{FF2B5EF4-FFF2-40B4-BE49-F238E27FC236}">
                      <a16:creationId xmlns:a16="http://schemas.microsoft.com/office/drawing/2014/main" id="{85B43449-4257-4115-8985-FE2F2BD50F9D}"/>
                    </a:ext>
                  </a:extLst>
                </p:cNvPr>
                <p:cNvPicPr/>
                <p:nvPr/>
              </p:nvPicPr>
              <p:blipFill>
                <a:blip r:embed="rId612"/>
                <a:stretch>
                  <a:fillRect/>
                </a:stretch>
              </p:blipFill>
              <p:spPr>
                <a:xfrm>
                  <a:off x="4654299" y="3768245"/>
                  <a:ext cx="146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06" name="Freihand 405">
                  <a:extLst>
                    <a:ext uri="{FF2B5EF4-FFF2-40B4-BE49-F238E27FC236}">
                      <a16:creationId xmlns:a16="http://schemas.microsoft.com/office/drawing/2014/main" id="{93AEBDAB-A7FB-4AFE-B8BD-48E219418EE1}"/>
                    </a:ext>
                  </a:extLst>
                </p14:cNvPr>
                <p14:cNvContentPartPr/>
                <p14:nvPr/>
              </p14:nvContentPartPr>
              <p14:xfrm>
                <a:off x="4939059" y="3708485"/>
                <a:ext cx="105480" cy="91080"/>
              </p14:xfrm>
            </p:contentPart>
          </mc:Choice>
          <mc:Fallback xmlns="">
            <p:pic>
              <p:nvPicPr>
                <p:cNvPr id="406" name="Freihand 405">
                  <a:extLst>
                    <a:ext uri="{FF2B5EF4-FFF2-40B4-BE49-F238E27FC236}">
                      <a16:creationId xmlns:a16="http://schemas.microsoft.com/office/drawing/2014/main" id="{93AEBDAB-A7FB-4AFE-B8BD-48E219418EE1}"/>
                    </a:ext>
                  </a:extLst>
                </p:cNvPr>
                <p:cNvPicPr/>
                <p:nvPr/>
              </p:nvPicPr>
              <p:blipFill>
                <a:blip r:embed="rId614"/>
                <a:stretch>
                  <a:fillRect/>
                </a:stretch>
              </p:blipFill>
              <p:spPr>
                <a:xfrm>
                  <a:off x="4934739" y="3704165"/>
                  <a:ext cx="114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07" name="Freihand 406">
                  <a:extLst>
                    <a:ext uri="{FF2B5EF4-FFF2-40B4-BE49-F238E27FC236}">
                      <a16:creationId xmlns:a16="http://schemas.microsoft.com/office/drawing/2014/main" id="{54EA6704-1AE0-4204-99B7-B2873B2C0BA4}"/>
                    </a:ext>
                  </a:extLst>
                </p14:cNvPr>
                <p14:cNvContentPartPr/>
                <p14:nvPr/>
              </p14:nvContentPartPr>
              <p14:xfrm>
                <a:off x="5072259" y="3701285"/>
                <a:ext cx="91080" cy="94320"/>
              </p14:xfrm>
            </p:contentPart>
          </mc:Choice>
          <mc:Fallback xmlns="">
            <p:pic>
              <p:nvPicPr>
                <p:cNvPr id="407" name="Freihand 406">
                  <a:extLst>
                    <a:ext uri="{FF2B5EF4-FFF2-40B4-BE49-F238E27FC236}">
                      <a16:creationId xmlns:a16="http://schemas.microsoft.com/office/drawing/2014/main" id="{54EA6704-1AE0-4204-99B7-B2873B2C0BA4}"/>
                    </a:ext>
                  </a:extLst>
                </p:cNvPr>
                <p:cNvPicPr/>
                <p:nvPr/>
              </p:nvPicPr>
              <p:blipFill>
                <a:blip r:embed="rId616"/>
                <a:stretch>
                  <a:fillRect/>
                </a:stretch>
              </p:blipFill>
              <p:spPr>
                <a:xfrm>
                  <a:off x="5067939" y="3696965"/>
                  <a:ext cx="99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8" name="Freihand 407">
                  <a:extLst>
                    <a:ext uri="{FF2B5EF4-FFF2-40B4-BE49-F238E27FC236}">
                      <a16:creationId xmlns:a16="http://schemas.microsoft.com/office/drawing/2014/main" id="{83758282-523B-448C-A7AA-1947731C1D43}"/>
                    </a:ext>
                  </a:extLst>
                </p14:cNvPr>
                <p14:cNvContentPartPr/>
                <p14:nvPr/>
              </p14:nvContentPartPr>
              <p14:xfrm>
                <a:off x="5084139" y="3691205"/>
                <a:ext cx="143640" cy="10440"/>
              </p14:xfrm>
            </p:contentPart>
          </mc:Choice>
          <mc:Fallback xmlns="">
            <p:pic>
              <p:nvPicPr>
                <p:cNvPr id="408" name="Freihand 407">
                  <a:extLst>
                    <a:ext uri="{FF2B5EF4-FFF2-40B4-BE49-F238E27FC236}">
                      <a16:creationId xmlns:a16="http://schemas.microsoft.com/office/drawing/2014/main" id="{83758282-523B-448C-A7AA-1947731C1D43}"/>
                    </a:ext>
                  </a:extLst>
                </p:cNvPr>
                <p:cNvPicPr/>
                <p:nvPr/>
              </p:nvPicPr>
              <p:blipFill>
                <a:blip r:embed="rId618"/>
                <a:stretch>
                  <a:fillRect/>
                </a:stretch>
              </p:blipFill>
              <p:spPr>
                <a:xfrm>
                  <a:off x="5079819" y="3686885"/>
                  <a:ext cx="152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9" name="Freihand 408">
                  <a:extLst>
                    <a:ext uri="{FF2B5EF4-FFF2-40B4-BE49-F238E27FC236}">
                      <a16:creationId xmlns:a16="http://schemas.microsoft.com/office/drawing/2014/main" id="{F95B8709-EDB6-4341-98CC-9A0C3257BB5C}"/>
                    </a:ext>
                  </a:extLst>
                </p14:cNvPr>
                <p14:cNvContentPartPr/>
                <p14:nvPr/>
              </p14:nvContentPartPr>
              <p14:xfrm>
                <a:off x="5223459" y="3696605"/>
                <a:ext cx="82800" cy="92520"/>
              </p14:xfrm>
            </p:contentPart>
          </mc:Choice>
          <mc:Fallback xmlns="">
            <p:pic>
              <p:nvPicPr>
                <p:cNvPr id="409" name="Freihand 408">
                  <a:extLst>
                    <a:ext uri="{FF2B5EF4-FFF2-40B4-BE49-F238E27FC236}">
                      <a16:creationId xmlns:a16="http://schemas.microsoft.com/office/drawing/2014/main" id="{F95B8709-EDB6-4341-98CC-9A0C3257BB5C}"/>
                    </a:ext>
                  </a:extLst>
                </p:cNvPr>
                <p:cNvPicPr/>
                <p:nvPr/>
              </p:nvPicPr>
              <p:blipFill>
                <a:blip r:embed="rId620"/>
                <a:stretch>
                  <a:fillRect/>
                </a:stretch>
              </p:blipFill>
              <p:spPr>
                <a:xfrm>
                  <a:off x="5219139" y="3692285"/>
                  <a:ext cx="91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10" name="Freihand 409">
                  <a:extLst>
                    <a:ext uri="{FF2B5EF4-FFF2-40B4-BE49-F238E27FC236}">
                      <a16:creationId xmlns:a16="http://schemas.microsoft.com/office/drawing/2014/main" id="{DA26A6CA-E2A6-4C5B-85AA-EFF3014E9989}"/>
                    </a:ext>
                  </a:extLst>
                </p14:cNvPr>
                <p14:cNvContentPartPr/>
                <p14:nvPr/>
              </p14:nvContentPartPr>
              <p14:xfrm>
                <a:off x="5377899" y="3631085"/>
                <a:ext cx="72360" cy="151200"/>
              </p14:xfrm>
            </p:contentPart>
          </mc:Choice>
          <mc:Fallback xmlns="">
            <p:pic>
              <p:nvPicPr>
                <p:cNvPr id="410" name="Freihand 409">
                  <a:extLst>
                    <a:ext uri="{FF2B5EF4-FFF2-40B4-BE49-F238E27FC236}">
                      <a16:creationId xmlns:a16="http://schemas.microsoft.com/office/drawing/2014/main" id="{DA26A6CA-E2A6-4C5B-85AA-EFF3014E9989}"/>
                    </a:ext>
                  </a:extLst>
                </p:cNvPr>
                <p:cNvPicPr/>
                <p:nvPr/>
              </p:nvPicPr>
              <p:blipFill>
                <a:blip r:embed="rId622"/>
                <a:stretch>
                  <a:fillRect/>
                </a:stretch>
              </p:blipFill>
              <p:spPr>
                <a:xfrm>
                  <a:off x="5373579" y="3626765"/>
                  <a:ext cx="81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1" name="Freihand 410">
                  <a:extLst>
                    <a:ext uri="{FF2B5EF4-FFF2-40B4-BE49-F238E27FC236}">
                      <a16:creationId xmlns:a16="http://schemas.microsoft.com/office/drawing/2014/main" id="{250DE8DE-D5E2-4DE9-835F-5002B55320B5}"/>
                    </a:ext>
                  </a:extLst>
                </p14:cNvPr>
                <p14:cNvContentPartPr/>
                <p14:nvPr/>
              </p14:nvContentPartPr>
              <p14:xfrm>
                <a:off x="5587059" y="3708845"/>
                <a:ext cx="132120" cy="20160"/>
              </p14:xfrm>
            </p:contentPart>
          </mc:Choice>
          <mc:Fallback xmlns="">
            <p:pic>
              <p:nvPicPr>
                <p:cNvPr id="411" name="Freihand 410">
                  <a:extLst>
                    <a:ext uri="{FF2B5EF4-FFF2-40B4-BE49-F238E27FC236}">
                      <a16:creationId xmlns:a16="http://schemas.microsoft.com/office/drawing/2014/main" id="{250DE8DE-D5E2-4DE9-835F-5002B55320B5}"/>
                    </a:ext>
                  </a:extLst>
                </p:cNvPr>
                <p:cNvPicPr/>
                <p:nvPr/>
              </p:nvPicPr>
              <p:blipFill>
                <a:blip r:embed="rId624"/>
                <a:stretch>
                  <a:fillRect/>
                </a:stretch>
              </p:blipFill>
              <p:spPr>
                <a:xfrm>
                  <a:off x="5582739" y="3704525"/>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12" name="Freihand 411">
                  <a:extLst>
                    <a:ext uri="{FF2B5EF4-FFF2-40B4-BE49-F238E27FC236}">
                      <a16:creationId xmlns:a16="http://schemas.microsoft.com/office/drawing/2014/main" id="{2FB9CDEB-34BD-4D0E-8BCF-A04F3619C658}"/>
                    </a:ext>
                  </a:extLst>
                </p14:cNvPr>
                <p14:cNvContentPartPr/>
                <p14:nvPr/>
              </p14:nvContentPartPr>
              <p14:xfrm>
                <a:off x="5585619" y="3748445"/>
                <a:ext cx="140040" cy="8640"/>
              </p14:xfrm>
            </p:contentPart>
          </mc:Choice>
          <mc:Fallback xmlns="">
            <p:pic>
              <p:nvPicPr>
                <p:cNvPr id="412" name="Freihand 411">
                  <a:extLst>
                    <a:ext uri="{FF2B5EF4-FFF2-40B4-BE49-F238E27FC236}">
                      <a16:creationId xmlns:a16="http://schemas.microsoft.com/office/drawing/2014/main" id="{2FB9CDEB-34BD-4D0E-8BCF-A04F3619C658}"/>
                    </a:ext>
                  </a:extLst>
                </p:cNvPr>
                <p:cNvPicPr/>
                <p:nvPr/>
              </p:nvPicPr>
              <p:blipFill>
                <a:blip r:embed="rId626"/>
                <a:stretch>
                  <a:fillRect/>
                </a:stretch>
              </p:blipFill>
              <p:spPr>
                <a:xfrm>
                  <a:off x="5581299" y="3743765"/>
                  <a:ext cx="148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13" name="Freihand 412">
                  <a:extLst>
                    <a:ext uri="{FF2B5EF4-FFF2-40B4-BE49-F238E27FC236}">
                      <a16:creationId xmlns:a16="http://schemas.microsoft.com/office/drawing/2014/main" id="{6BFB2EEF-1E17-4901-B2E0-31E72CA773A8}"/>
                    </a:ext>
                  </a:extLst>
                </p14:cNvPr>
                <p14:cNvContentPartPr/>
                <p14:nvPr/>
              </p14:nvContentPartPr>
              <p14:xfrm>
                <a:off x="5930139" y="3580685"/>
                <a:ext cx="79560" cy="84600"/>
              </p14:xfrm>
            </p:contentPart>
          </mc:Choice>
          <mc:Fallback xmlns="">
            <p:pic>
              <p:nvPicPr>
                <p:cNvPr id="413" name="Freihand 412">
                  <a:extLst>
                    <a:ext uri="{FF2B5EF4-FFF2-40B4-BE49-F238E27FC236}">
                      <a16:creationId xmlns:a16="http://schemas.microsoft.com/office/drawing/2014/main" id="{6BFB2EEF-1E17-4901-B2E0-31E72CA773A8}"/>
                    </a:ext>
                  </a:extLst>
                </p:cNvPr>
                <p:cNvPicPr/>
                <p:nvPr/>
              </p:nvPicPr>
              <p:blipFill>
                <a:blip r:embed="rId628"/>
                <a:stretch>
                  <a:fillRect/>
                </a:stretch>
              </p:blipFill>
              <p:spPr>
                <a:xfrm>
                  <a:off x="5925819" y="3576365"/>
                  <a:ext cx="88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14" name="Freihand 413">
                  <a:extLst>
                    <a:ext uri="{FF2B5EF4-FFF2-40B4-BE49-F238E27FC236}">
                      <a16:creationId xmlns:a16="http://schemas.microsoft.com/office/drawing/2014/main" id="{DFDCFBD9-4C45-495A-BFB8-96A923BE4FEA}"/>
                    </a:ext>
                  </a:extLst>
                </p14:cNvPr>
                <p14:cNvContentPartPr/>
                <p14:nvPr/>
              </p14:nvContentPartPr>
              <p14:xfrm>
                <a:off x="5974419" y="3607325"/>
                <a:ext cx="77400" cy="69840"/>
              </p14:xfrm>
            </p:contentPart>
          </mc:Choice>
          <mc:Fallback xmlns="">
            <p:pic>
              <p:nvPicPr>
                <p:cNvPr id="414" name="Freihand 413">
                  <a:extLst>
                    <a:ext uri="{FF2B5EF4-FFF2-40B4-BE49-F238E27FC236}">
                      <a16:creationId xmlns:a16="http://schemas.microsoft.com/office/drawing/2014/main" id="{DFDCFBD9-4C45-495A-BFB8-96A923BE4FEA}"/>
                    </a:ext>
                  </a:extLst>
                </p:cNvPr>
                <p:cNvPicPr/>
                <p:nvPr/>
              </p:nvPicPr>
              <p:blipFill>
                <a:blip r:embed="rId630"/>
                <a:stretch>
                  <a:fillRect/>
                </a:stretch>
              </p:blipFill>
              <p:spPr>
                <a:xfrm>
                  <a:off x="5970099" y="3603005"/>
                  <a:ext cx="86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5" name="Freihand 414">
                  <a:extLst>
                    <a:ext uri="{FF2B5EF4-FFF2-40B4-BE49-F238E27FC236}">
                      <a16:creationId xmlns:a16="http://schemas.microsoft.com/office/drawing/2014/main" id="{924BD97C-BE5E-4CA2-B393-5139946AAC4A}"/>
                    </a:ext>
                  </a:extLst>
                </p14:cNvPr>
                <p14:cNvContentPartPr/>
                <p14:nvPr/>
              </p14:nvContentPartPr>
              <p14:xfrm>
                <a:off x="6066939" y="3584645"/>
                <a:ext cx="93240" cy="86760"/>
              </p14:xfrm>
            </p:contentPart>
          </mc:Choice>
          <mc:Fallback xmlns="">
            <p:pic>
              <p:nvPicPr>
                <p:cNvPr id="415" name="Freihand 414">
                  <a:extLst>
                    <a:ext uri="{FF2B5EF4-FFF2-40B4-BE49-F238E27FC236}">
                      <a16:creationId xmlns:a16="http://schemas.microsoft.com/office/drawing/2014/main" id="{924BD97C-BE5E-4CA2-B393-5139946AAC4A}"/>
                    </a:ext>
                  </a:extLst>
                </p:cNvPr>
                <p:cNvPicPr/>
                <p:nvPr/>
              </p:nvPicPr>
              <p:blipFill>
                <a:blip r:embed="rId632"/>
                <a:stretch>
                  <a:fillRect/>
                </a:stretch>
              </p:blipFill>
              <p:spPr>
                <a:xfrm>
                  <a:off x="6062619" y="3580325"/>
                  <a:ext cx="101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6" name="Freihand 415">
                  <a:extLst>
                    <a:ext uri="{FF2B5EF4-FFF2-40B4-BE49-F238E27FC236}">
                      <a16:creationId xmlns:a16="http://schemas.microsoft.com/office/drawing/2014/main" id="{ED4C7C89-1531-423C-8061-83D07636CBE2}"/>
                    </a:ext>
                  </a:extLst>
                </p14:cNvPr>
                <p14:cNvContentPartPr/>
                <p14:nvPr/>
              </p14:nvContentPartPr>
              <p14:xfrm>
                <a:off x="5881899" y="3560525"/>
                <a:ext cx="476280" cy="170640"/>
              </p14:xfrm>
            </p:contentPart>
          </mc:Choice>
          <mc:Fallback xmlns="">
            <p:pic>
              <p:nvPicPr>
                <p:cNvPr id="416" name="Freihand 415">
                  <a:extLst>
                    <a:ext uri="{FF2B5EF4-FFF2-40B4-BE49-F238E27FC236}">
                      <a16:creationId xmlns:a16="http://schemas.microsoft.com/office/drawing/2014/main" id="{ED4C7C89-1531-423C-8061-83D07636CBE2}"/>
                    </a:ext>
                  </a:extLst>
                </p:cNvPr>
                <p:cNvPicPr/>
                <p:nvPr/>
              </p:nvPicPr>
              <p:blipFill>
                <a:blip r:embed="rId634"/>
                <a:stretch>
                  <a:fillRect/>
                </a:stretch>
              </p:blipFill>
              <p:spPr>
                <a:xfrm>
                  <a:off x="5877579" y="3556205"/>
                  <a:ext cx="484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7" name="Freihand 416">
                  <a:extLst>
                    <a:ext uri="{FF2B5EF4-FFF2-40B4-BE49-F238E27FC236}">
                      <a16:creationId xmlns:a16="http://schemas.microsoft.com/office/drawing/2014/main" id="{A0EA89BA-C59F-4ED7-A041-09B1D2CF9186}"/>
                    </a:ext>
                  </a:extLst>
                </p14:cNvPr>
                <p14:cNvContentPartPr/>
                <p14:nvPr/>
              </p14:nvContentPartPr>
              <p14:xfrm>
                <a:off x="6012579" y="3788765"/>
                <a:ext cx="176400" cy="135720"/>
              </p14:xfrm>
            </p:contentPart>
          </mc:Choice>
          <mc:Fallback xmlns="">
            <p:pic>
              <p:nvPicPr>
                <p:cNvPr id="417" name="Freihand 416">
                  <a:extLst>
                    <a:ext uri="{FF2B5EF4-FFF2-40B4-BE49-F238E27FC236}">
                      <a16:creationId xmlns:a16="http://schemas.microsoft.com/office/drawing/2014/main" id="{A0EA89BA-C59F-4ED7-A041-09B1D2CF9186}"/>
                    </a:ext>
                  </a:extLst>
                </p:cNvPr>
                <p:cNvPicPr/>
                <p:nvPr/>
              </p:nvPicPr>
              <p:blipFill>
                <a:blip r:embed="rId636"/>
                <a:stretch>
                  <a:fillRect/>
                </a:stretch>
              </p:blipFill>
              <p:spPr>
                <a:xfrm>
                  <a:off x="6008259" y="3784445"/>
                  <a:ext cx="185040" cy="144360"/>
                </a:xfrm>
                <a:prstGeom prst="rect">
                  <a:avLst/>
                </a:prstGeom>
              </p:spPr>
            </p:pic>
          </mc:Fallback>
        </mc:AlternateContent>
      </p:grpSp>
      <p:grpSp>
        <p:nvGrpSpPr>
          <p:cNvPr id="452" name="Gruppieren 451">
            <a:extLst>
              <a:ext uri="{FF2B5EF4-FFF2-40B4-BE49-F238E27FC236}">
                <a16:creationId xmlns:a16="http://schemas.microsoft.com/office/drawing/2014/main" id="{F8E2AF20-7AD6-434B-B131-2428A5D9DBF7}"/>
              </a:ext>
            </a:extLst>
          </p:cNvPr>
          <p:cNvGrpSpPr/>
          <p:nvPr/>
        </p:nvGrpSpPr>
        <p:grpSpPr>
          <a:xfrm>
            <a:off x="6542139" y="3493205"/>
            <a:ext cx="688320" cy="336600"/>
            <a:chOff x="6542139" y="3493205"/>
            <a:chExt cx="688320" cy="336600"/>
          </a:xfrm>
        </p:grpSpPr>
        <mc:AlternateContent xmlns:mc="http://schemas.openxmlformats.org/markup-compatibility/2006" xmlns:p14="http://schemas.microsoft.com/office/powerpoint/2010/main">
          <mc:Choice Requires="p14">
            <p:contentPart p14:bwMode="auto" r:id="rId637">
              <p14:nvContentPartPr>
                <p14:cNvPr id="419" name="Freihand 418">
                  <a:extLst>
                    <a:ext uri="{FF2B5EF4-FFF2-40B4-BE49-F238E27FC236}">
                      <a16:creationId xmlns:a16="http://schemas.microsoft.com/office/drawing/2014/main" id="{4E512FF4-0D9B-4FEB-B1B7-8F0B2BC0E6AF}"/>
                    </a:ext>
                  </a:extLst>
                </p14:cNvPr>
                <p14:cNvContentPartPr/>
                <p14:nvPr/>
              </p14:nvContentPartPr>
              <p14:xfrm>
                <a:off x="6542139" y="3546485"/>
                <a:ext cx="12600" cy="283320"/>
              </p14:xfrm>
            </p:contentPart>
          </mc:Choice>
          <mc:Fallback xmlns="">
            <p:pic>
              <p:nvPicPr>
                <p:cNvPr id="419" name="Freihand 418">
                  <a:extLst>
                    <a:ext uri="{FF2B5EF4-FFF2-40B4-BE49-F238E27FC236}">
                      <a16:creationId xmlns:a16="http://schemas.microsoft.com/office/drawing/2014/main" id="{4E512FF4-0D9B-4FEB-B1B7-8F0B2BC0E6AF}"/>
                    </a:ext>
                  </a:extLst>
                </p:cNvPr>
                <p:cNvPicPr/>
                <p:nvPr/>
              </p:nvPicPr>
              <p:blipFill>
                <a:blip r:embed="rId638"/>
                <a:stretch>
                  <a:fillRect/>
                </a:stretch>
              </p:blipFill>
              <p:spPr>
                <a:xfrm>
                  <a:off x="6537819" y="3542165"/>
                  <a:ext cx="212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20" name="Freihand 419">
                  <a:extLst>
                    <a:ext uri="{FF2B5EF4-FFF2-40B4-BE49-F238E27FC236}">
                      <a16:creationId xmlns:a16="http://schemas.microsoft.com/office/drawing/2014/main" id="{0D6D16D7-09DD-45FF-A73F-22BB7C967868}"/>
                    </a:ext>
                  </a:extLst>
                </p14:cNvPr>
                <p14:cNvContentPartPr/>
                <p14:nvPr/>
              </p14:nvContentPartPr>
              <p14:xfrm>
                <a:off x="6694419" y="3617405"/>
                <a:ext cx="14400" cy="127440"/>
              </p14:xfrm>
            </p:contentPart>
          </mc:Choice>
          <mc:Fallback xmlns="">
            <p:pic>
              <p:nvPicPr>
                <p:cNvPr id="420" name="Freihand 419">
                  <a:extLst>
                    <a:ext uri="{FF2B5EF4-FFF2-40B4-BE49-F238E27FC236}">
                      <a16:creationId xmlns:a16="http://schemas.microsoft.com/office/drawing/2014/main" id="{0D6D16D7-09DD-45FF-A73F-22BB7C967868}"/>
                    </a:ext>
                  </a:extLst>
                </p:cNvPr>
                <p:cNvPicPr/>
                <p:nvPr/>
              </p:nvPicPr>
              <p:blipFill>
                <a:blip r:embed="rId640"/>
                <a:stretch>
                  <a:fillRect/>
                </a:stretch>
              </p:blipFill>
              <p:spPr>
                <a:xfrm>
                  <a:off x="6690099" y="3613085"/>
                  <a:ext cx="23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21" name="Freihand 420">
                  <a:extLst>
                    <a:ext uri="{FF2B5EF4-FFF2-40B4-BE49-F238E27FC236}">
                      <a16:creationId xmlns:a16="http://schemas.microsoft.com/office/drawing/2014/main" id="{317E3296-1860-4C4D-86B0-E0AF88046E93}"/>
                    </a:ext>
                  </a:extLst>
                </p14:cNvPr>
                <p14:cNvContentPartPr/>
                <p14:nvPr/>
              </p14:nvContentPartPr>
              <p14:xfrm>
                <a:off x="6655899" y="3669605"/>
                <a:ext cx="104760" cy="7200"/>
              </p14:xfrm>
            </p:contentPart>
          </mc:Choice>
          <mc:Fallback xmlns="">
            <p:pic>
              <p:nvPicPr>
                <p:cNvPr id="421" name="Freihand 420">
                  <a:extLst>
                    <a:ext uri="{FF2B5EF4-FFF2-40B4-BE49-F238E27FC236}">
                      <a16:creationId xmlns:a16="http://schemas.microsoft.com/office/drawing/2014/main" id="{317E3296-1860-4C4D-86B0-E0AF88046E93}"/>
                    </a:ext>
                  </a:extLst>
                </p:cNvPr>
                <p:cNvPicPr/>
                <p:nvPr/>
              </p:nvPicPr>
              <p:blipFill>
                <a:blip r:embed="rId642"/>
                <a:stretch>
                  <a:fillRect/>
                </a:stretch>
              </p:blipFill>
              <p:spPr>
                <a:xfrm>
                  <a:off x="6651579" y="3665285"/>
                  <a:ext cx="113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22" name="Freihand 421">
                  <a:extLst>
                    <a:ext uri="{FF2B5EF4-FFF2-40B4-BE49-F238E27FC236}">
                      <a16:creationId xmlns:a16="http://schemas.microsoft.com/office/drawing/2014/main" id="{E3A3CE9C-B52F-431C-82A4-988219EC84DC}"/>
                    </a:ext>
                  </a:extLst>
                </p14:cNvPr>
                <p14:cNvContentPartPr/>
                <p14:nvPr/>
              </p14:nvContentPartPr>
              <p14:xfrm>
                <a:off x="6842019" y="3584285"/>
                <a:ext cx="85680" cy="105840"/>
              </p14:xfrm>
            </p:contentPart>
          </mc:Choice>
          <mc:Fallback xmlns="">
            <p:pic>
              <p:nvPicPr>
                <p:cNvPr id="422" name="Freihand 421">
                  <a:extLst>
                    <a:ext uri="{FF2B5EF4-FFF2-40B4-BE49-F238E27FC236}">
                      <a16:creationId xmlns:a16="http://schemas.microsoft.com/office/drawing/2014/main" id="{E3A3CE9C-B52F-431C-82A4-988219EC84DC}"/>
                    </a:ext>
                  </a:extLst>
                </p:cNvPr>
                <p:cNvPicPr/>
                <p:nvPr/>
              </p:nvPicPr>
              <p:blipFill>
                <a:blip r:embed="rId644"/>
                <a:stretch>
                  <a:fillRect/>
                </a:stretch>
              </p:blipFill>
              <p:spPr>
                <a:xfrm>
                  <a:off x="6837699" y="3579965"/>
                  <a:ext cx="94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23" name="Freihand 422">
                  <a:extLst>
                    <a:ext uri="{FF2B5EF4-FFF2-40B4-BE49-F238E27FC236}">
                      <a16:creationId xmlns:a16="http://schemas.microsoft.com/office/drawing/2014/main" id="{429E1490-8E54-4E03-B008-683819E9B34D}"/>
                    </a:ext>
                  </a:extLst>
                </p14:cNvPr>
                <p14:cNvContentPartPr/>
                <p14:nvPr/>
              </p14:nvContentPartPr>
              <p14:xfrm>
                <a:off x="6933099" y="3579605"/>
                <a:ext cx="88920" cy="111960"/>
              </p14:xfrm>
            </p:contentPart>
          </mc:Choice>
          <mc:Fallback xmlns="">
            <p:pic>
              <p:nvPicPr>
                <p:cNvPr id="423" name="Freihand 422">
                  <a:extLst>
                    <a:ext uri="{FF2B5EF4-FFF2-40B4-BE49-F238E27FC236}">
                      <a16:creationId xmlns:a16="http://schemas.microsoft.com/office/drawing/2014/main" id="{429E1490-8E54-4E03-B008-683819E9B34D}"/>
                    </a:ext>
                  </a:extLst>
                </p:cNvPr>
                <p:cNvPicPr/>
                <p:nvPr/>
              </p:nvPicPr>
              <p:blipFill>
                <a:blip r:embed="rId646"/>
                <a:stretch>
                  <a:fillRect/>
                </a:stretch>
              </p:blipFill>
              <p:spPr>
                <a:xfrm>
                  <a:off x="6928779" y="3575285"/>
                  <a:ext cx="97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24" name="Freihand 423">
                  <a:extLst>
                    <a:ext uri="{FF2B5EF4-FFF2-40B4-BE49-F238E27FC236}">
                      <a16:creationId xmlns:a16="http://schemas.microsoft.com/office/drawing/2014/main" id="{A8732484-432A-4186-8800-C6A6055B273D}"/>
                    </a:ext>
                  </a:extLst>
                </p14:cNvPr>
                <p14:cNvContentPartPr/>
                <p14:nvPr/>
              </p14:nvContentPartPr>
              <p14:xfrm>
                <a:off x="6956139" y="3569525"/>
                <a:ext cx="169560" cy="108720"/>
              </p14:xfrm>
            </p:contentPart>
          </mc:Choice>
          <mc:Fallback xmlns="">
            <p:pic>
              <p:nvPicPr>
                <p:cNvPr id="424" name="Freihand 423">
                  <a:extLst>
                    <a:ext uri="{FF2B5EF4-FFF2-40B4-BE49-F238E27FC236}">
                      <a16:creationId xmlns:a16="http://schemas.microsoft.com/office/drawing/2014/main" id="{A8732484-432A-4186-8800-C6A6055B273D}"/>
                    </a:ext>
                  </a:extLst>
                </p:cNvPr>
                <p:cNvPicPr/>
                <p:nvPr/>
              </p:nvPicPr>
              <p:blipFill>
                <a:blip r:embed="rId648"/>
                <a:stretch>
                  <a:fillRect/>
                </a:stretch>
              </p:blipFill>
              <p:spPr>
                <a:xfrm>
                  <a:off x="6951819" y="3565205"/>
                  <a:ext cx="178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5" name="Freihand 424">
                  <a:extLst>
                    <a:ext uri="{FF2B5EF4-FFF2-40B4-BE49-F238E27FC236}">
                      <a16:creationId xmlns:a16="http://schemas.microsoft.com/office/drawing/2014/main" id="{879B97AC-DF14-4AAD-A59A-8A7783D4D3D9}"/>
                    </a:ext>
                  </a:extLst>
                </p14:cNvPr>
                <p14:cNvContentPartPr/>
                <p14:nvPr/>
              </p14:nvContentPartPr>
              <p14:xfrm>
                <a:off x="7189419" y="3493205"/>
                <a:ext cx="41040" cy="164880"/>
              </p14:xfrm>
            </p:contentPart>
          </mc:Choice>
          <mc:Fallback xmlns="">
            <p:pic>
              <p:nvPicPr>
                <p:cNvPr id="425" name="Freihand 424">
                  <a:extLst>
                    <a:ext uri="{FF2B5EF4-FFF2-40B4-BE49-F238E27FC236}">
                      <a16:creationId xmlns:a16="http://schemas.microsoft.com/office/drawing/2014/main" id="{879B97AC-DF14-4AAD-A59A-8A7783D4D3D9}"/>
                    </a:ext>
                  </a:extLst>
                </p:cNvPr>
                <p:cNvPicPr/>
                <p:nvPr/>
              </p:nvPicPr>
              <p:blipFill>
                <a:blip r:embed="rId650"/>
                <a:stretch>
                  <a:fillRect/>
                </a:stretch>
              </p:blipFill>
              <p:spPr>
                <a:xfrm>
                  <a:off x="7185099" y="3488885"/>
                  <a:ext cx="49680" cy="173520"/>
                </a:xfrm>
                <a:prstGeom prst="rect">
                  <a:avLst/>
                </a:prstGeom>
              </p:spPr>
            </p:pic>
          </mc:Fallback>
        </mc:AlternateContent>
      </p:grpSp>
      <p:grpSp>
        <p:nvGrpSpPr>
          <p:cNvPr id="451" name="Gruppieren 450">
            <a:extLst>
              <a:ext uri="{FF2B5EF4-FFF2-40B4-BE49-F238E27FC236}">
                <a16:creationId xmlns:a16="http://schemas.microsoft.com/office/drawing/2014/main" id="{6689F726-0578-44C5-AAA1-83F0BD3DAA43}"/>
              </a:ext>
            </a:extLst>
          </p:cNvPr>
          <p:cNvGrpSpPr/>
          <p:nvPr/>
        </p:nvGrpSpPr>
        <p:grpSpPr>
          <a:xfrm>
            <a:off x="4125459" y="4104125"/>
            <a:ext cx="511920" cy="230400"/>
            <a:chOff x="4125459" y="4104125"/>
            <a:chExt cx="511920" cy="230400"/>
          </a:xfrm>
        </p:grpSpPr>
        <mc:AlternateContent xmlns:mc="http://schemas.openxmlformats.org/markup-compatibility/2006" xmlns:p14="http://schemas.microsoft.com/office/powerpoint/2010/main">
          <mc:Choice Requires="p14">
            <p:contentPart p14:bwMode="auto" r:id="rId651">
              <p14:nvContentPartPr>
                <p14:cNvPr id="426" name="Freihand 425">
                  <a:extLst>
                    <a:ext uri="{FF2B5EF4-FFF2-40B4-BE49-F238E27FC236}">
                      <a16:creationId xmlns:a16="http://schemas.microsoft.com/office/drawing/2014/main" id="{CD85AB7A-D7BC-4421-B8E2-7FDDCE17809F}"/>
                    </a:ext>
                  </a:extLst>
                </p14:cNvPr>
                <p14:cNvContentPartPr/>
                <p14:nvPr/>
              </p14:nvContentPartPr>
              <p14:xfrm>
                <a:off x="4125459" y="4127885"/>
                <a:ext cx="112680" cy="116640"/>
              </p14:xfrm>
            </p:contentPart>
          </mc:Choice>
          <mc:Fallback xmlns="">
            <p:pic>
              <p:nvPicPr>
                <p:cNvPr id="426" name="Freihand 425">
                  <a:extLst>
                    <a:ext uri="{FF2B5EF4-FFF2-40B4-BE49-F238E27FC236}">
                      <a16:creationId xmlns:a16="http://schemas.microsoft.com/office/drawing/2014/main" id="{CD85AB7A-D7BC-4421-B8E2-7FDDCE17809F}"/>
                    </a:ext>
                  </a:extLst>
                </p:cNvPr>
                <p:cNvPicPr/>
                <p:nvPr/>
              </p:nvPicPr>
              <p:blipFill>
                <a:blip r:embed="rId652"/>
                <a:stretch>
                  <a:fillRect/>
                </a:stretch>
              </p:blipFill>
              <p:spPr>
                <a:xfrm>
                  <a:off x="4121139" y="4123565"/>
                  <a:ext cx="12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7" name="Freihand 426">
                  <a:extLst>
                    <a:ext uri="{FF2B5EF4-FFF2-40B4-BE49-F238E27FC236}">
                      <a16:creationId xmlns:a16="http://schemas.microsoft.com/office/drawing/2014/main" id="{EB78A8D8-5DC1-4577-B75E-2FF8D93051B0}"/>
                    </a:ext>
                  </a:extLst>
                </p14:cNvPr>
                <p14:cNvContentPartPr/>
                <p14:nvPr/>
              </p14:nvContentPartPr>
              <p14:xfrm>
                <a:off x="4257219" y="4248125"/>
                <a:ext cx="30960" cy="86400"/>
              </p14:xfrm>
            </p:contentPart>
          </mc:Choice>
          <mc:Fallback xmlns="">
            <p:pic>
              <p:nvPicPr>
                <p:cNvPr id="427" name="Freihand 426">
                  <a:extLst>
                    <a:ext uri="{FF2B5EF4-FFF2-40B4-BE49-F238E27FC236}">
                      <a16:creationId xmlns:a16="http://schemas.microsoft.com/office/drawing/2014/main" id="{EB78A8D8-5DC1-4577-B75E-2FF8D93051B0}"/>
                    </a:ext>
                  </a:extLst>
                </p:cNvPr>
                <p:cNvPicPr/>
                <p:nvPr/>
              </p:nvPicPr>
              <p:blipFill>
                <a:blip r:embed="rId654"/>
                <a:stretch>
                  <a:fillRect/>
                </a:stretch>
              </p:blipFill>
              <p:spPr>
                <a:xfrm>
                  <a:off x="4252899" y="4243805"/>
                  <a:ext cx="39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8" name="Freihand 427">
                  <a:extLst>
                    <a:ext uri="{FF2B5EF4-FFF2-40B4-BE49-F238E27FC236}">
                      <a16:creationId xmlns:a16="http://schemas.microsoft.com/office/drawing/2014/main" id="{08D2F622-082A-4374-BAB7-B56CDC2E9BC5}"/>
                    </a:ext>
                  </a:extLst>
                </p14:cNvPr>
                <p14:cNvContentPartPr/>
                <p14:nvPr/>
              </p14:nvContentPartPr>
              <p14:xfrm>
                <a:off x="4317699" y="4118525"/>
                <a:ext cx="111240" cy="116640"/>
              </p14:xfrm>
            </p:contentPart>
          </mc:Choice>
          <mc:Fallback xmlns="">
            <p:pic>
              <p:nvPicPr>
                <p:cNvPr id="428" name="Freihand 427">
                  <a:extLst>
                    <a:ext uri="{FF2B5EF4-FFF2-40B4-BE49-F238E27FC236}">
                      <a16:creationId xmlns:a16="http://schemas.microsoft.com/office/drawing/2014/main" id="{08D2F622-082A-4374-BAB7-B56CDC2E9BC5}"/>
                    </a:ext>
                  </a:extLst>
                </p:cNvPr>
                <p:cNvPicPr/>
                <p:nvPr/>
              </p:nvPicPr>
              <p:blipFill>
                <a:blip r:embed="rId656"/>
                <a:stretch>
                  <a:fillRect/>
                </a:stretch>
              </p:blipFill>
              <p:spPr>
                <a:xfrm>
                  <a:off x="4313379" y="4114205"/>
                  <a:ext cx="119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9" name="Freihand 428">
                  <a:extLst>
                    <a:ext uri="{FF2B5EF4-FFF2-40B4-BE49-F238E27FC236}">
                      <a16:creationId xmlns:a16="http://schemas.microsoft.com/office/drawing/2014/main" id="{DC5B0D91-E1E2-4D6B-B0BB-83C357D3403F}"/>
                    </a:ext>
                  </a:extLst>
                </p14:cNvPr>
                <p14:cNvContentPartPr/>
                <p14:nvPr/>
              </p14:nvContentPartPr>
              <p14:xfrm>
                <a:off x="4368099" y="4104125"/>
                <a:ext cx="127080" cy="10080"/>
              </p14:xfrm>
            </p:contentPart>
          </mc:Choice>
          <mc:Fallback xmlns="">
            <p:pic>
              <p:nvPicPr>
                <p:cNvPr id="429" name="Freihand 428">
                  <a:extLst>
                    <a:ext uri="{FF2B5EF4-FFF2-40B4-BE49-F238E27FC236}">
                      <a16:creationId xmlns:a16="http://schemas.microsoft.com/office/drawing/2014/main" id="{DC5B0D91-E1E2-4D6B-B0BB-83C357D3403F}"/>
                    </a:ext>
                  </a:extLst>
                </p:cNvPr>
                <p:cNvPicPr/>
                <p:nvPr/>
              </p:nvPicPr>
              <p:blipFill>
                <a:blip r:embed="rId658"/>
                <a:stretch>
                  <a:fillRect/>
                </a:stretch>
              </p:blipFill>
              <p:spPr>
                <a:xfrm>
                  <a:off x="4363779" y="4099805"/>
                  <a:ext cx="135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30" name="Freihand 429">
                  <a:extLst>
                    <a:ext uri="{FF2B5EF4-FFF2-40B4-BE49-F238E27FC236}">
                      <a16:creationId xmlns:a16="http://schemas.microsoft.com/office/drawing/2014/main" id="{9EB41656-D1E5-4C3E-9AFD-14B207692A12}"/>
                    </a:ext>
                  </a:extLst>
                </p14:cNvPr>
                <p14:cNvContentPartPr/>
                <p14:nvPr/>
              </p14:nvContentPartPr>
              <p14:xfrm>
                <a:off x="4527939" y="4143365"/>
                <a:ext cx="109440" cy="172080"/>
              </p14:xfrm>
            </p:contentPart>
          </mc:Choice>
          <mc:Fallback xmlns="">
            <p:pic>
              <p:nvPicPr>
                <p:cNvPr id="430" name="Freihand 429">
                  <a:extLst>
                    <a:ext uri="{FF2B5EF4-FFF2-40B4-BE49-F238E27FC236}">
                      <a16:creationId xmlns:a16="http://schemas.microsoft.com/office/drawing/2014/main" id="{9EB41656-D1E5-4C3E-9AFD-14B207692A12}"/>
                    </a:ext>
                  </a:extLst>
                </p:cNvPr>
                <p:cNvPicPr/>
                <p:nvPr/>
              </p:nvPicPr>
              <p:blipFill>
                <a:blip r:embed="rId660"/>
                <a:stretch>
                  <a:fillRect/>
                </a:stretch>
              </p:blipFill>
              <p:spPr>
                <a:xfrm>
                  <a:off x="4523619" y="4139045"/>
                  <a:ext cx="118080" cy="180720"/>
                </a:xfrm>
                <a:prstGeom prst="rect">
                  <a:avLst/>
                </a:prstGeom>
              </p:spPr>
            </p:pic>
          </mc:Fallback>
        </mc:AlternateContent>
      </p:grpSp>
      <p:grpSp>
        <p:nvGrpSpPr>
          <p:cNvPr id="450" name="Gruppieren 449">
            <a:extLst>
              <a:ext uri="{FF2B5EF4-FFF2-40B4-BE49-F238E27FC236}">
                <a16:creationId xmlns:a16="http://schemas.microsoft.com/office/drawing/2014/main" id="{01D96B5A-7D7F-4074-8B93-9889AF7B3236}"/>
              </a:ext>
            </a:extLst>
          </p:cNvPr>
          <p:cNvGrpSpPr/>
          <p:nvPr/>
        </p:nvGrpSpPr>
        <p:grpSpPr>
          <a:xfrm>
            <a:off x="4980819" y="3989285"/>
            <a:ext cx="1388520" cy="212760"/>
            <a:chOff x="4980819" y="3989285"/>
            <a:chExt cx="1388520" cy="212760"/>
          </a:xfrm>
        </p:grpSpPr>
        <mc:AlternateContent xmlns:mc="http://schemas.openxmlformats.org/markup-compatibility/2006" xmlns:p14="http://schemas.microsoft.com/office/powerpoint/2010/main">
          <mc:Choice Requires="p14">
            <p:contentPart p14:bwMode="auto" r:id="rId661">
              <p14:nvContentPartPr>
                <p14:cNvPr id="431" name="Freihand 430">
                  <a:extLst>
                    <a:ext uri="{FF2B5EF4-FFF2-40B4-BE49-F238E27FC236}">
                      <a16:creationId xmlns:a16="http://schemas.microsoft.com/office/drawing/2014/main" id="{232E36A2-6F6C-4327-BD4A-B59CAB5BBD7F}"/>
                    </a:ext>
                  </a:extLst>
                </p14:cNvPr>
                <p14:cNvContentPartPr/>
                <p14:nvPr/>
              </p14:nvContentPartPr>
              <p14:xfrm>
                <a:off x="4983699" y="4126805"/>
                <a:ext cx="118800" cy="9000"/>
              </p14:xfrm>
            </p:contentPart>
          </mc:Choice>
          <mc:Fallback xmlns="">
            <p:pic>
              <p:nvPicPr>
                <p:cNvPr id="431" name="Freihand 430">
                  <a:extLst>
                    <a:ext uri="{FF2B5EF4-FFF2-40B4-BE49-F238E27FC236}">
                      <a16:creationId xmlns:a16="http://schemas.microsoft.com/office/drawing/2014/main" id="{232E36A2-6F6C-4327-BD4A-B59CAB5BBD7F}"/>
                    </a:ext>
                  </a:extLst>
                </p:cNvPr>
                <p:cNvPicPr/>
                <p:nvPr/>
              </p:nvPicPr>
              <p:blipFill>
                <a:blip r:embed="rId662"/>
                <a:stretch>
                  <a:fillRect/>
                </a:stretch>
              </p:blipFill>
              <p:spPr>
                <a:xfrm>
                  <a:off x="4979379" y="4122485"/>
                  <a:ext cx="127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32" name="Freihand 431">
                  <a:extLst>
                    <a:ext uri="{FF2B5EF4-FFF2-40B4-BE49-F238E27FC236}">
                      <a16:creationId xmlns:a16="http://schemas.microsoft.com/office/drawing/2014/main" id="{1D437530-4600-47DF-8073-766DEB3EA8F7}"/>
                    </a:ext>
                  </a:extLst>
                </p14:cNvPr>
                <p14:cNvContentPartPr/>
                <p14:nvPr/>
              </p14:nvContentPartPr>
              <p14:xfrm>
                <a:off x="4980819" y="4173965"/>
                <a:ext cx="157680" cy="7920"/>
              </p14:xfrm>
            </p:contentPart>
          </mc:Choice>
          <mc:Fallback xmlns="">
            <p:pic>
              <p:nvPicPr>
                <p:cNvPr id="432" name="Freihand 431">
                  <a:extLst>
                    <a:ext uri="{FF2B5EF4-FFF2-40B4-BE49-F238E27FC236}">
                      <a16:creationId xmlns:a16="http://schemas.microsoft.com/office/drawing/2014/main" id="{1D437530-4600-47DF-8073-766DEB3EA8F7}"/>
                    </a:ext>
                  </a:extLst>
                </p:cNvPr>
                <p:cNvPicPr/>
                <p:nvPr/>
              </p:nvPicPr>
              <p:blipFill>
                <a:blip r:embed="rId664"/>
                <a:stretch>
                  <a:fillRect/>
                </a:stretch>
              </p:blipFill>
              <p:spPr>
                <a:xfrm>
                  <a:off x="4976499" y="4169645"/>
                  <a:ext cx="166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33" name="Freihand 432">
                  <a:extLst>
                    <a:ext uri="{FF2B5EF4-FFF2-40B4-BE49-F238E27FC236}">
                      <a16:creationId xmlns:a16="http://schemas.microsoft.com/office/drawing/2014/main" id="{8A6D9439-7B2E-4A0A-BC39-F281BEA9029D}"/>
                    </a:ext>
                  </a:extLst>
                </p14:cNvPr>
                <p14:cNvContentPartPr/>
                <p14:nvPr/>
              </p14:nvContentPartPr>
              <p14:xfrm>
                <a:off x="5261259" y="4057325"/>
                <a:ext cx="112320" cy="114120"/>
              </p14:xfrm>
            </p:contentPart>
          </mc:Choice>
          <mc:Fallback xmlns="">
            <p:pic>
              <p:nvPicPr>
                <p:cNvPr id="433" name="Freihand 432">
                  <a:extLst>
                    <a:ext uri="{FF2B5EF4-FFF2-40B4-BE49-F238E27FC236}">
                      <a16:creationId xmlns:a16="http://schemas.microsoft.com/office/drawing/2014/main" id="{8A6D9439-7B2E-4A0A-BC39-F281BEA9029D}"/>
                    </a:ext>
                  </a:extLst>
                </p:cNvPr>
                <p:cNvPicPr/>
                <p:nvPr/>
              </p:nvPicPr>
              <p:blipFill>
                <a:blip r:embed="rId666"/>
                <a:stretch>
                  <a:fillRect/>
                </a:stretch>
              </p:blipFill>
              <p:spPr>
                <a:xfrm>
                  <a:off x="5256939" y="4053005"/>
                  <a:ext cx="120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34" name="Freihand 433">
                  <a:extLst>
                    <a:ext uri="{FF2B5EF4-FFF2-40B4-BE49-F238E27FC236}">
                      <a16:creationId xmlns:a16="http://schemas.microsoft.com/office/drawing/2014/main" id="{C3F5896C-4C2B-4703-85DB-DF6E4592B4E5}"/>
                    </a:ext>
                  </a:extLst>
                </p14:cNvPr>
                <p14:cNvContentPartPr/>
                <p14:nvPr/>
              </p14:nvContentPartPr>
              <p14:xfrm>
                <a:off x="5392299" y="4083965"/>
                <a:ext cx="108000" cy="77760"/>
              </p14:xfrm>
            </p:contentPart>
          </mc:Choice>
          <mc:Fallback xmlns="">
            <p:pic>
              <p:nvPicPr>
                <p:cNvPr id="434" name="Freihand 433">
                  <a:extLst>
                    <a:ext uri="{FF2B5EF4-FFF2-40B4-BE49-F238E27FC236}">
                      <a16:creationId xmlns:a16="http://schemas.microsoft.com/office/drawing/2014/main" id="{C3F5896C-4C2B-4703-85DB-DF6E4592B4E5}"/>
                    </a:ext>
                  </a:extLst>
                </p:cNvPr>
                <p:cNvPicPr/>
                <p:nvPr/>
              </p:nvPicPr>
              <p:blipFill>
                <a:blip r:embed="rId668"/>
                <a:stretch>
                  <a:fillRect/>
                </a:stretch>
              </p:blipFill>
              <p:spPr>
                <a:xfrm>
                  <a:off x="5387979" y="4079645"/>
                  <a:ext cx="116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35" name="Freihand 434">
                  <a:extLst>
                    <a:ext uri="{FF2B5EF4-FFF2-40B4-BE49-F238E27FC236}">
                      <a16:creationId xmlns:a16="http://schemas.microsoft.com/office/drawing/2014/main" id="{7E6BF314-D6AA-44B0-95CE-45978E0593DB}"/>
                    </a:ext>
                  </a:extLst>
                </p14:cNvPr>
                <p14:cNvContentPartPr/>
                <p14:nvPr/>
              </p14:nvContentPartPr>
              <p14:xfrm>
                <a:off x="5531619" y="4089725"/>
                <a:ext cx="97200" cy="75600"/>
              </p14:xfrm>
            </p:contentPart>
          </mc:Choice>
          <mc:Fallback xmlns="">
            <p:pic>
              <p:nvPicPr>
                <p:cNvPr id="435" name="Freihand 434">
                  <a:extLst>
                    <a:ext uri="{FF2B5EF4-FFF2-40B4-BE49-F238E27FC236}">
                      <a16:creationId xmlns:a16="http://schemas.microsoft.com/office/drawing/2014/main" id="{7E6BF314-D6AA-44B0-95CE-45978E0593DB}"/>
                    </a:ext>
                  </a:extLst>
                </p:cNvPr>
                <p:cNvPicPr/>
                <p:nvPr/>
              </p:nvPicPr>
              <p:blipFill>
                <a:blip r:embed="rId670"/>
                <a:stretch>
                  <a:fillRect/>
                </a:stretch>
              </p:blipFill>
              <p:spPr>
                <a:xfrm>
                  <a:off x="5527299" y="4085405"/>
                  <a:ext cx="105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36" name="Freihand 435">
                  <a:extLst>
                    <a:ext uri="{FF2B5EF4-FFF2-40B4-BE49-F238E27FC236}">
                      <a16:creationId xmlns:a16="http://schemas.microsoft.com/office/drawing/2014/main" id="{98258DF2-558C-4B47-914B-3687BB6A9DB1}"/>
                    </a:ext>
                  </a:extLst>
                </p14:cNvPr>
                <p14:cNvContentPartPr/>
                <p14:nvPr/>
              </p14:nvContentPartPr>
              <p14:xfrm>
                <a:off x="5786859" y="4114925"/>
                <a:ext cx="28440" cy="87120"/>
              </p14:xfrm>
            </p:contentPart>
          </mc:Choice>
          <mc:Fallback xmlns="">
            <p:pic>
              <p:nvPicPr>
                <p:cNvPr id="436" name="Freihand 435">
                  <a:extLst>
                    <a:ext uri="{FF2B5EF4-FFF2-40B4-BE49-F238E27FC236}">
                      <a16:creationId xmlns:a16="http://schemas.microsoft.com/office/drawing/2014/main" id="{98258DF2-558C-4B47-914B-3687BB6A9DB1}"/>
                    </a:ext>
                  </a:extLst>
                </p:cNvPr>
                <p:cNvPicPr/>
                <p:nvPr/>
              </p:nvPicPr>
              <p:blipFill>
                <a:blip r:embed="rId672"/>
                <a:stretch>
                  <a:fillRect/>
                </a:stretch>
              </p:blipFill>
              <p:spPr>
                <a:xfrm>
                  <a:off x="5782539" y="4110605"/>
                  <a:ext cx="37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37" name="Freihand 436">
                  <a:extLst>
                    <a:ext uri="{FF2B5EF4-FFF2-40B4-BE49-F238E27FC236}">
                      <a16:creationId xmlns:a16="http://schemas.microsoft.com/office/drawing/2014/main" id="{6B1D1B34-5657-41CC-B89C-B6C27DA5F990}"/>
                    </a:ext>
                  </a:extLst>
                </p14:cNvPr>
                <p14:cNvContentPartPr/>
                <p14:nvPr/>
              </p14:nvContentPartPr>
              <p14:xfrm>
                <a:off x="5736099" y="4146605"/>
                <a:ext cx="148680" cy="14040"/>
              </p14:xfrm>
            </p:contentPart>
          </mc:Choice>
          <mc:Fallback xmlns="">
            <p:pic>
              <p:nvPicPr>
                <p:cNvPr id="437" name="Freihand 436">
                  <a:extLst>
                    <a:ext uri="{FF2B5EF4-FFF2-40B4-BE49-F238E27FC236}">
                      <a16:creationId xmlns:a16="http://schemas.microsoft.com/office/drawing/2014/main" id="{6B1D1B34-5657-41CC-B89C-B6C27DA5F990}"/>
                    </a:ext>
                  </a:extLst>
                </p:cNvPr>
                <p:cNvPicPr/>
                <p:nvPr/>
              </p:nvPicPr>
              <p:blipFill>
                <a:blip r:embed="rId674"/>
                <a:stretch>
                  <a:fillRect/>
                </a:stretch>
              </p:blipFill>
              <p:spPr>
                <a:xfrm>
                  <a:off x="5731779" y="4142285"/>
                  <a:ext cx="157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38" name="Freihand 437">
                  <a:extLst>
                    <a:ext uri="{FF2B5EF4-FFF2-40B4-BE49-F238E27FC236}">
                      <a16:creationId xmlns:a16="http://schemas.microsoft.com/office/drawing/2014/main" id="{0F5A6677-19D4-438D-8759-496A90EF2AC5}"/>
                    </a:ext>
                  </a:extLst>
                </p14:cNvPr>
                <p14:cNvContentPartPr/>
                <p14:nvPr/>
              </p14:nvContentPartPr>
              <p14:xfrm>
                <a:off x="5928339" y="4068485"/>
                <a:ext cx="118080" cy="100440"/>
              </p14:xfrm>
            </p:contentPart>
          </mc:Choice>
          <mc:Fallback xmlns="">
            <p:pic>
              <p:nvPicPr>
                <p:cNvPr id="438" name="Freihand 437">
                  <a:extLst>
                    <a:ext uri="{FF2B5EF4-FFF2-40B4-BE49-F238E27FC236}">
                      <a16:creationId xmlns:a16="http://schemas.microsoft.com/office/drawing/2014/main" id="{0F5A6677-19D4-438D-8759-496A90EF2AC5}"/>
                    </a:ext>
                  </a:extLst>
                </p:cNvPr>
                <p:cNvPicPr/>
                <p:nvPr/>
              </p:nvPicPr>
              <p:blipFill>
                <a:blip r:embed="rId676"/>
                <a:stretch>
                  <a:fillRect/>
                </a:stretch>
              </p:blipFill>
              <p:spPr>
                <a:xfrm>
                  <a:off x="5924019" y="4064165"/>
                  <a:ext cx="126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39" name="Freihand 438">
                  <a:extLst>
                    <a:ext uri="{FF2B5EF4-FFF2-40B4-BE49-F238E27FC236}">
                      <a16:creationId xmlns:a16="http://schemas.microsoft.com/office/drawing/2014/main" id="{D7CC7EE8-4544-4C17-BA7F-454C6DEDD52C}"/>
                    </a:ext>
                  </a:extLst>
                </p14:cNvPr>
                <p14:cNvContentPartPr/>
                <p14:nvPr/>
              </p14:nvContentPartPr>
              <p14:xfrm>
                <a:off x="6065139" y="4078205"/>
                <a:ext cx="65880" cy="103680"/>
              </p14:xfrm>
            </p:contentPart>
          </mc:Choice>
          <mc:Fallback xmlns="">
            <p:pic>
              <p:nvPicPr>
                <p:cNvPr id="439" name="Freihand 438">
                  <a:extLst>
                    <a:ext uri="{FF2B5EF4-FFF2-40B4-BE49-F238E27FC236}">
                      <a16:creationId xmlns:a16="http://schemas.microsoft.com/office/drawing/2014/main" id="{D7CC7EE8-4544-4C17-BA7F-454C6DEDD52C}"/>
                    </a:ext>
                  </a:extLst>
                </p:cNvPr>
                <p:cNvPicPr/>
                <p:nvPr/>
              </p:nvPicPr>
              <p:blipFill>
                <a:blip r:embed="rId678"/>
                <a:stretch>
                  <a:fillRect/>
                </a:stretch>
              </p:blipFill>
              <p:spPr>
                <a:xfrm>
                  <a:off x="6060819" y="4073885"/>
                  <a:ext cx="74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40" name="Freihand 439">
                  <a:extLst>
                    <a:ext uri="{FF2B5EF4-FFF2-40B4-BE49-F238E27FC236}">
                      <a16:creationId xmlns:a16="http://schemas.microsoft.com/office/drawing/2014/main" id="{D7BB007A-D70A-4143-90FF-594CD22D1567}"/>
                    </a:ext>
                  </a:extLst>
                </p14:cNvPr>
                <p14:cNvContentPartPr/>
                <p14:nvPr/>
              </p14:nvContentPartPr>
              <p14:xfrm>
                <a:off x="6094659" y="4052285"/>
                <a:ext cx="97920" cy="5040"/>
              </p14:xfrm>
            </p:contentPart>
          </mc:Choice>
          <mc:Fallback xmlns="">
            <p:pic>
              <p:nvPicPr>
                <p:cNvPr id="440" name="Freihand 439">
                  <a:extLst>
                    <a:ext uri="{FF2B5EF4-FFF2-40B4-BE49-F238E27FC236}">
                      <a16:creationId xmlns:a16="http://schemas.microsoft.com/office/drawing/2014/main" id="{D7BB007A-D70A-4143-90FF-594CD22D1567}"/>
                    </a:ext>
                  </a:extLst>
                </p:cNvPr>
                <p:cNvPicPr/>
                <p:nvPr/>
              </p:nvPicPr>
              <p:blipFill>
                <a:blip r:embed="rId680"/>
                <a:stretch>
                  <a:fillRect/>
                </a:stretch>
              </p:blipFill>
              <p:spPr>
                <a:xfrm>
                  <a:off x="6090339" y="4047965"/>
                  <a:ext cx="106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41" name="Freihand 440">
                  <a:extLst>
                    <a:ext uri="{FF2B5EF4-FFF2-40B4-BE49-F238E27FC236}">
                      <a16:creationId xmlns:a16="http://schemas.microsoft.com/office/drawing/2014/main" id="{4D2E8EE1-B13B-423B-AFAD-AE1160191176}"/>
                    </a:ext>
                  </a:extLst>
                </p14:cNvPr>
                <p14:cNvContentPartPr/>
                <p14:nvPr/>
              </p14:nvContentPartPr>
              <p14:xfrm>
                <a:off x="6195459" y="4067405"/>
                <a:ext cx="173880" cy="91080"/>
              </p14:xfrm>
            </p:contentPart>
          </mc:Choice>
          <mc:Fallback xmlns="">
            <p:pic>
              <p:nvPicPr>
                <p:cNvPr id="441" name="Freihand 440">
                  <a:extLst>
                    <a:ext uri="{FF2B5EF4-FFF2-40B4-BE49-F238E27FC236}">
                      <a16:creationId xmlns:a16="http://schemas.microsoft.com/office/drawing/2014/main" id="{4D2E8EE1-B13B-423B-AFAD-AE1160191176}"/>
                    </a:ext>
                  </a:extLst>
                </p:cNvPr>
                <p:cNvPicPr/>
                <p:nvPr/>
              </p:nvPicPr>
              <p:blipFill>
                <a:blip r:embed="rId682"/>
                <a:stretch>
                  <a:fillRect/>
                </a:stretch>
              </p:blipFill>
              <p:spPr>
                <a:xfrm>
                  <a:off x="6191139" y="4063085"/>
                  <a:ext cx="182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42" name="Freihand 441">
                  <a:extLst>
                    <a:ext uri="{FF2B5EF4-FFF2-40B4-BE49-F238E27FC236}">
                      <a16:creationId xmlns:a16="http://schemas.microsoft.com/office/drawing/2014/main" id="{ECE983A5-D98D-43B5-9846-26D2C634D0FE}"/>
                    </a:ext>
                  </a:extLst>
                </p14:cNvPr>
                <p14:cNvContentPartPr/>
                <p14:nvPr/>
              </p14:nvContentPartPr>
              <p14:xfrm>
                <a:off x="6335499" y="3989285"/>
                <a:ext cx="17640" cy="3600"/>
              </p14:xfrm>
            </p:contentPart>
          </mc:Choice>
          <mc:Fallback xmlns="">
            <p:pic>
              <p:nvPicPr>
                <p:cNvPr id="442" name="Freihand 441">
                  <a:extLst>
                    <a:ext uri="{FF2B5EF4-FFF2-40B4-BE49-F238E27FC236}">
                      <a16:creationId xmlns:a16="http://schemas.microsoft.com/office/drawing/2014/main" id="{ECE983A5-D98D-43B5-9846-26D2C634D0FE}"/>
                    </a:ext>
                  </a:extLst>
                </p:cNvPr>
                <p:cNvPicPr/>
                <p:nvPr/>
              </p:nvPicPr>
              <p:blipFill>
                <a:blip r:embed="rId684"/>
                <a:stretch>
                  <a:fillRect/>
                </a:stretch>
              </p:blipFill>
              <p:spPr>
                <a:xfrm>
                  <a:off x="6331179" y="3984965"/>
                  <a:ext cx="26280" cy="12240"/>
                </a:xfrm>
                <a:prstGeom prst="rect">
                  <a:avLst/>
                </a:prstGeom>
              </p:spPr>
            </p:pic>
          </mc:Fallback>
        </mc:AlternateContent>
      </p:grpSp>
      <p:grpSp>
        <p:nvGrpSpPr>
          <p:cNvPr id="449" name="Gruppieren 448">
            <a:extLst>
              <a:ext uri="{FF2B5EF4-FFF2-40B4-BE49-F238E27FC236}">
                <a16:creationId xmlns:a16="http://schemas.microsoft.com/office/drawing/2014/main" id="{6DED8393-7313-466A-AB06-606F4DDF091A}"/>
              </a:ext>
            </a:extLst>
          </p:cNvPr>
          <p:cNvGrpSpPr/>
          <p:nvPr/>
        </p:nvGrpSpPr>
        <p:grpSpPr>
          <a:xfrm>
            <a:off x="6559059" y="3948605"/>
            <a:ext cx="665640" cy="228600"/>
            <a:chOff x="6559059" y="3948605"/>
            <a:chExt cx="665640" cy="228600"/>
          </a:xfrm>
        </p:grpSpPr>
        <mc:AlternateContent xmlns:mc="http://schemas.openxmlformats.org/markup-compatibility/2006" xmlns:p14="http://schemas.microsoft.com/office/powerpoint/2010/main">
          <mc:Choice Requires="p14">
            <p:contentPart p14:bwMode="auto" r:id="rId685">
              <p14:nvContentPartPr>
                <p14:cNvPr id="443" name="Freihand 442">
                  <a:extLst>
                    <a:ext uri="{FF2B5EF4-FFF2-40B4-BE49-F238E27FC236}">
                      <a16:creationId xmlns:a16="http://schemas.microsoft.com/office/drawing/2014/main" id="{E89691AF-8C32-4FCF-B96E-96133FA1E1CE}"/>
                    </a:ext>
                  </a:extLst>
                </p14:cNvPr>
                <p14:cNvContentPartPr/>
                <p14:nvPr/>
              </p14:nvContentPartPr>
              <p14:xfrm>
                <a:off x="6559059" y="3989645"/>
                <a:ext cx="20880" cy="187560"/>
              </p14:xfrm>
            </p:contentPart>
          </mc:Choice>
          <mc:Fallback xmlns="">
            <p:pic>
              <p:nvPicPr>
                <p:cNvPr id="443" name="Freihand 442">
                  <a:extLst>
                    <a:ext uri="{FF2B5EF4-FFF2-40B4-BE49-F238E27FC236}">
                      <a16:creationId xmlns:a16="http://schemas.microsoft.com/office/drawing/2014/main" id="{E89691AF-8C32-4FCF-B96E-96133FA1E1CE}"/>
                    </a:ext>
                  </a:extLst>
                </p:cNvPr>
                <p:cNvPicPr/>
                <p:nvPr/>
              </p:nvPicPr>
              <p:blipFill>
                <a:blip r:embed="rId686"/>
                <a:stretch>
                  <a:fillRect/>
                </a:stretch>
              </p:blipFill>
              <p:spPr>
                <a:xfrm>
                  <a:off x="6554739" y="3985325"/>
                  <a:ext cx="29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44" name="Freihand 443">
                  <a:extLst>
                    <a:ext uri="{FF2B5EF4-FFF2-40B4-BE49-F238E27FC236}">
                      <a16:creationId xmlns:a16="http://schemas.microsoft.com/office/drawing/2014/main" id="{EEFA4357-0E2F-4441-8802-6542A5C55175}"/>
                    </a:ext>
                  </a:extLst>
                </p14:cNvPr>
                <p14:cNvContentPartPr/>
                <p14:nvPr/>
              </p14:nvContentPartPr>
              <p14:xfrm>
                <a:off x="6744459" y="3999005"/>
                <a:ext cx="42480" cy="25560"/>
              </p14:xfrm>
            </p:contentPart>
          </mc:Choice>
          <mc:Fallback xmlns="">
            <p:pic>
              <p:nvPicPr>
                <p:cNvPr id="444" name="Freihand 443">
                  <a:extLst>
                    <a:ext uri="{FF2B5EF4-FFF2-40B4-BE49-F238E27FC236}">
                      <a16:creationId xmlns:a16="http://schemas.microsoft.com/office/drawing/2014/main" id="{EEFA4357-0E2F-4441-8802-6542A5C55175}"/>
                    </a:ext>
                  </a:extLst>
                </p:cNvPr>
                <p:cNvPicPr/>
                <p:nvPr/>
              </p:nvPicPr>
              <p:blipFill>
                <a:blip r:embed="rId688"/>
                <a:stretch>
                  <a:fillRect/>
                </a:stretch>
              </p:blipFill>
              <p:spPr>
                <a:xfrm>
                  <a:off x="6740139" y="3994685"/>
                  <a:ext cx="51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5" name="Freihand 444">
                  <a:extLst>
                    <a:ext uri="{FF2B5EF4-FFF2-40B4-BE49-F238E27FC236}">
                      <a16:creationId xmlns:a16="http://schemas.microsoft.com/office/drawing/2014/main" id="{957E7ED4-D185-4928-9F0B-7D0044F9BAB2}"/>
                    </a:ext>
                  </a:extLst>
                </p14:cNvPr>
                <p14:cNvContentPartPr/>
                <p14:nvPr/>
              </p14:nvContentPartPr>
              <p14:xfrm>
                <a:off x="6770739" y="4094765"/>
                <a:ext cx="5400" cy="14040"/>
              </p14:xfrm>
            </p:contentPart>
          </mc:Choice>
          <mc:Fallback xmlns="">
            <p:pic>
              <p:nvPicPr>
                <p:cNvPr id="445" name="Freihand 444">
                  <a:extLst>
                    <a:ext uri="{FF2B5EF4-FFF2-40B4-BE49-F238E27FC236}">
                      <a16:creationId xmlns:a16="http://schemas.microsoft.com/office/drawing/2014/main" id="{957E7ED4-D185-4928-9F0B-7D0044F9BAB2}"/>
                    </a:ext>
                  </a:extLst>
                </p:cNvPr>
                <p:cNvPicPr/>
                <p:nvPr/>
              </p:nvPicPr>
              <p:blipFill>
                <a:blip r:embed="rId690"/>
                <a:stretch>
                  <a:fillRect/>
                </a:stretch>
              </p:blipFill>
              <p:spPr>
                <a:xfrm>
                  <a:off x="6766419" y="4090445"/>
                  <a:ext cx="14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46" name="Freihand 445">
                  <a:extLst>
                    <a:ext uri="{FF2B5EF4-FFF2-40B4-BE49-F238E27FC236}">
                      <a16:creationId xmlns:a16="http://schemas.microsoft.com/office/drawing/2014/main" id="{21ACAA0F-965F-4F0A-9D74-88B2BA085CFC}"/>
                    </a:ext>
                  </a:extLst>
                </p14:cNvPr>
                <p14:cNvContentPartPr/>
                <p14:nvPr/>
              </p14:nvContentPartPr>
              <p14:xfrm>
                <a:off x="6903939" y="3982085"/>
                <a:ext cx="128160" cy="171720"/>
              </p14:xfrm>
            </p:contentPart>
          </mc:Choice>
          <mc:Fallback xmlns="">
            <p:pic>
              <p:nvPicPr>
                <p:cNvPr id="446" name="Freihand 445">
                  <a:extLst>
                    <a:ext uri="{FF2B5EF4-FFF2-40B4-BE49-F238E27FC236}">
                      <a16:creationId xmlns:a16="http://schemas.microsoft.com/office/drawing/2014/main" id="{21ACAA0F-965F-4F0A-9D74-88B2BA085CFC}"/>
                    </a:ext>
                  </a:extLst>
                </p:cNvPr>
                <p:cNvPicPr/>
                <p:nvPr/>
              </p:nvPicPr>
              <p:blipFill>
                <a:blip r:embed="rId692"/>
                <a:stretch>
                  <a:fillRect/>
                </a:stretch>
              </p:blipFill>
              <p:spPr>
                <a:xfrm>
                  <a:off x="6899619" y="3977765"/>
                  <a:ext cx="136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47" name="Freihand 446">
                  <a:extLst>
                    <a:ext uri="{FF2B5EF4-FFF2-40B4-BE49-F238E27FC236}">
                      <a16:creationId xmlns:a16="http://schemas.microsoft.com/office/drawing/2014/main" id="{D80BA600-9835-46A9-83AC-709885E67382}"/>
                    </a:ext>
                  </a:extLst>
                </p14:cNvPr>
                <p14:cNvContentPartPr/>
                <p14:nvPr/>
              </p14:nvContentPartPr>
              <p14:xfrm>
                <a:off x="7099059" y="3975965"/>
                <a:ext cx="106920" cy="112320"/>
              </p14:xfrm>
            </p:contentPart>
          </mc:Choice>
          <mc:Fallback xmlns="">
            <p:pic>
              <p:nvPicPr>
                <p:cNvPr id="447" name="Freihand 446">
                  <a:extLst>
                    <a:ext uri="{FF2B5EF4-FFF2-40B4-BE49-F238E27FC236}">
                      <a16:creationId xmlns:a16="http://schemas.microsoft.com/office/drawing/2014/main" id="{D80BA600-9835-46A9-83AC-709885E67382}"/>
                    </a:ext>
                  </a:extLst>
                </p:cNvPr>
                <p:cNvPicPr/>
                <p:nvPr/>
              </p:nvPicPr>
              <p:blipFill>
                <a:blip r:embed="rId694"/>
                <a:stretch>
                  <a:fillRect/>
                </a:stretch>
              </p:blipFill>
              <p:spPr>
                <a:xfrm>
                  <a:off x="7094739" y="3971645"/>
                  <a:ext cx="115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48" name="Freihand 447">
                  <a:extLst>
                    <a:ext uri="{FF2B5EF4-FFF2-40B4-BE49-F238E27FC236}">
                      <a16:creationId xmlns:a16="http://schemas.microsoft.com/office/drawing/2014/main" id="{A2B9DD7A-C16D-4AA4-AF02-C9F72CC0225D}"/>
                    </a:ext>
                  </a:extLst>
                </p14:cNvPr>
                <p14:cNvContentPartPr/>
                <p14:nvPr/>
              </p14:nvContentPartPr>
              <p14:xfrm>
                <a:off x="7122459" y="3948605"/>
                <a:ext cx="102240" cy="6480"/>
              </p14:xfrm>
            </p:contentPart>
          </mc:Choice>
          <mc:Fallback xmlns="">
            <p:pic>
              <p:nvPicPr>
                <p:cNvPr id="448" name="Freihand 447">
                  <a:extLst>
                    <a:ext uri="{FF2B5EF4-FFF2-40B4-BE49-F238E27FC236}">
                      <a16:creationId xmlns:a16="http://schemas.microsoft.com/office/drawing/2014/main" id="{A2B9DD7A-C16D-4AA4-AF02-C9F72CC0225D}"/>
                    </a:ext>
                  </a:extLst>
                </p:cNvPr>
                <p:cNvPicPr/>
                <p:nvPr/>
              </p:nvPicPr>
              <p:blipFill>
                <a:blip r:embed="rId696"/>
                <a:stretch>
                  <a:fillRect/>
                </a:stretch>
              </p:blipFill>
              <p:spPr>
                <a:xfrm>
                  <a:off x="7118139" y="3944285"/>
                  <a:ext cx="110880" cy="15120"/>
                </a:xfrm>
                <a:prstGeom prst="rect">
                  <a:avLst/>
                </a:prstGeom>
              </p:spPr>
            </p:pic>
          </mc:Fallback>
        </mc:AlternateContent>
      </p:grpSp>
      <p:grpSp>
        <p:nvGrpSpPr>
          <p:cNvPr id="466" name="Gruppieren 465">
            <a:extLst>
              <a:ext uri="{FF2B5EF4-FFF2-40B4-BE49-F238E27FC236}">
                <a16:creationId xmlns:a16="http://schemas.microsoft.com/office/drawing/2014/main" id="{F613AAD4-DED5-47EA-9737-D00AD1C2519E}"/>
              </a:ext>
            </a:extLst>
          </p:cNvPr>
          <p:cNvGrpSpPr/>
          <p:nvPr/>
        </p:nvGrpSpPr>
        <p:grpSpPr>
          <a:xfrm>
            <a:off x="4572579" y="4550165"/>
            <a:ext cx="127080" cy="181800"/>
            <a:chOff x="4572579" y="4550165"/>
            <a:chExt cx="127080" cy="181800"/>
          </a:xfrm>
        </p:grpSpPr>
        <mc:AlternateContent xmlns:mc="http://schemas.openxmlformats.org/markup-compatibility/2006" xmlns:p14="http://schemas.microsoft.com/office/powerpoint/2010/main">
          <mc:Choice Requires="p14">
            <p:contentPart p14:bwMode="auto" r:id="rId697">
              <p14:nvContentPartPr>
                <p14:cNvPr id="453" name="Freihand 452">
                  <a:extLst>
                    <a:ext uri="{FF2B5EF4-FFF2-40B4-BE49-F238E27FC236}">
                      <a16:creationId xmlns:a16="http://schemas.microsoft.com/office/drawing/2014/main" id="{65FEEF70-0C66-411A-B52F-F8AD974351A9}"/>
                    </a:ext>
                  </a:extLst>
                </p14:cNvPr>
                <p14:cNvContentPartPr/>
                <p14:nvPr/>
              </p14:nvContentPartPr>
              <p14:xfrm>
                <a:off x="4572579" y="4550165"/>
                <a:ext cx="116280" cy="83520"/>
              </p14:xfrm>
            </p:contentPart>
          </mc:Choice>
          <mc:Fallback xmlns="">
            <p:pic>
              <p:nvPicPr>
                <p:cNvPr id="453" name="Freihand 452">
                  <a:extLst>
                    <a:ext uri="{FF2B5EF4-FFF2-40B4-BE49-F238E27FC236}">
                      <a16:creationId xmlns:a16="http://schemas.microsoft.com/office/drawing/2014/main" id="{65FEEF70-0C66-411A-B52F-F8AD974351A9}"/>
                    </a:ext>
                  </a:extLst>
                </p:cNvPr>
                <p:cNvPicPr/>
                <p:nvPr/>
              </p:nvPicPr>
              <p:blipFill>
                <a:blip r:embed="rId698"/>
                <a:stretch>
                  <a:fillRect/>
                </a:stretch>
              </p:blipFill>
              <p:spPr>
                <a:xfrm>
                  <a:off x="4568259" y="4545845"/>
                  <a:ext cx="12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54" name="Freihand 453">
                  <a:extLst>
                    <a:ext uri="{FF2B5EF4-FFF2-40B4-BE49-F238E27FC236}">
                      <a16:creationId xmlns:a16="http://schemas.microsoft.com/office/drawing/2014/main" id="{F514C4D1-FD8F-40C6-A3BE-614CCE42D4F6}"/>
                    </a:ext>
                  </a:extLst>
                </p14:cNvPr>
                <p14:cNvContentPartPr/>
                <p14:nvPr/>
              </p14:nvContentPartPr>
              <p14:xfrm>
                <a:off x="4659339" y="4580405"/>
                <a:ext cx="40320" cy="151560"/>
              </p14:xfrm>
            </p:contentPart>
          </mc:Choice>
          <mc:Fallback xmlns="">
            <p:pic>
              <p:nvPicPr>
                <p:cNvPr id="454" name="Freihand 453">
                  <a:extLst>
                    <a:ext uri="{FF2B5EF4-FFF2-40B4-BE49-F238E27FC236}">
                      <a16:creationId xmlns:a16="http://schemas.microsoft.com/office/drawing/2014/main" id="{F514C4D1-FD8F-40C6-A3BE-614CCE42D4F6}"/>
                    </a:ext>
                  </a:extLst>
                </p:cNvPr>
                <p:cNvPicPr/>
                <p:nvPr/>
              </p:nvPicPr>
              <p:blipFill>
                <a:blip r:embed="rId700"/>
                <a:stretch>
                  <a:fillRect/>
                </a:stretch>
              </p:blipFill>
              <p:spPr>
                <a:xfrm>
                  <a:off x="4655019" y="4576085"/>
                  <a:ext cx="48960" cy="160200"/>
                </a:xfrm>
                <a:prstGeom prst="rect">
                  <a:avLst/>
                </a:prstGeom>
              </p:spPr>
            </p:pic>
          </mc:Fallback>
        </mc:AlternateContent>
      </p:grpSp>
      <p:grpSp>
        <p:nvGrpSpPr>
          <p:cNvPr id="465" name="Gruppieren 464">
            <a:extLst>
              <a:ext uri="{FF2B5EF4-FFF2-40B4-BE49-F238E27FC236}">
                <a16:creationId xmlns:a16="http://schemas.microsoft.com/office/drawing/2014/main" id="{2C6A9495-966B-433F-A830-F8E05C35A7F2}"/>
              </a:ext>
            </a:extLst>
          </p:cNvPr>
          <p:cNvGrpSpPr/>
          <p:nvPr/>
        </p:nvGrpSpPr>
        <p:grpSpPr>
          <a:xfrm>
            <a:off x="5013579" y="4370525"/>
            <a:ext cx="1420920" cy="252000"/>
            <a:chOff x="5013579" y="4370525"/>
            <a:chExt cx="1420920" cy="252000"/>
          </a:xfrm>
        </p:grpSpPr>
        <mc:AlternateContent xmlns:mc="http://schemas.openxmlformats.org/markup-compatibility/2006" xmlns:p14="http://schemas.microsoft.com/office/powerpoint/2010/main">
          <mc:Choice Requires="p14">
            <p:contentPart p14:bwMode="auto" r:id="rId701">
              <p14:nvContentPartPr>
                <p14:cNvPr id="455" name="Freihand 454">
                  <a:extLst>
                    <a:ext uri="{FF2B5EF4-FFF2-40B4-BE49-F238E27FC236}">
                      <a16:creationId xmlns:a16="http://schemas.microsoft.com/office/drawing/2014/main" id="{60AAC48C-BC76-4C57-A42E-1F0951F5BE35}"/>
                    </a:ext>
                  </a:extLst>
                </p14:cNvPr>
                <p14:cNvContentPartPr/>
                <p14:nvPr/>
              </p14:nvContentPartPr>
              <p14:xfrm>
                <a:off x="5013579" y="4554845"/>
                <a:ext cx="126360" cy="67680"/>
              </p14:xfrm>
            </p:contentPart>
          </mc:Choice>
          <mc:Fallback xmlns="">
            <p:pic>
              <p:nvPicPr>
                <p:cNvPr id="455" name="Freihand 454">
                  <a:extLst>
                    <a:ext uri="{FF2B5EF4-FFF2-40B4-BE49-F238E27FC236}">
                      <a16:creationId xmlns:a16="http://schemas.microsoft.com/office/drawing/2014/main" id="{60AAC48C-BC76-4C57-A42E-1F0951F5BE35}"/>
                    </a:ext>
                  </a:extLst>
                </p:cNvPr>
                <p:cNvPicPr/>
                <p:nvPr/>
              </p:nvPicPr>
              <p:blipFill>
                <a:blip r:embed="rId702"/>
                <a:stretch>
                  <a:fillRect/>
                </a:stretch>
              </p:blipFill>
              <p:spPr>
                <a:xfrm>
                  <a:off x="5009259" y="4550525"/>
                  <a:ext cx="135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56" name="Freihand 455">
                  <a:extLst>
                    <a:ext uri="{FF2B5EF4-FFF2-40B4-BE49-F238E27FC236}">
                      <a16:creationId xmlns:a16="http://schemas.microsoft.com/office/drawing/2014/main" id="{3B0C5CBD-D908-44D6-962C-38BDBE633792}"/>
                    </a:ext>
                  </a:extLst>
                </p14:cNvPr>
                <p14:cNvContentPartPr/>
                <p14:nvPr/>
              </p14:nvContentPartPr>
              <p14:xfrm>
                <a:off x="5264499" y="4504445"/>
                <a:ext cx="115560" cy="87840"/>
              </p14:xfrm>
            </p:contentPart>
          </mc:Choice>
          <mc:Fallback xmlns="">
            <p:pic>
              <p:nvPicPr>
                <p:cNvPr id="456" name="Freihand 455">
                  <a:extLst>
                    <a:ext uri="{FF2B5EF4-FFF2-40B4-BE49-F238E27FC236}">
                      <a16:creationId xmlns:a16="http://schemas.microsoft.com/office/drawing/2014/main" id="{3B0C5CBD-D908-44D6-962C-38BDBE633792}"/>
                    </a:ext>
                  </a:extLst>
                </p:cNvPr>
                <p:cNvPicPr/>
                <p:nvPr/>
              </p:nvPicPr>
              <p:blipFill>
                <a:blip r:embed="rId704"/>
                <a:stretch>
                  <a:fillRect/>
                </a:stretch>
              </p:blipFill>
              <p:spPr>
                <a:xfrm>
                  <a:off x="5260179" y="4500125"/>
                  <a:ext cx="124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57" name="Freihand 456">
                  <a:extLst>
                    <a:ext uri="{FF2B5EF4-FFF2-40B4-BE49-F238E27FC236}">
                      <a16:creationId xmlns:a16="http://schemas.microsoft.com/office/drawing/2014/main" id="{7B36D214-2D93-4D00-8CE2-96F604952942}"/>
                    </a:ext>
                  </a:extLst>
                </p14:cNvPr>
                <p14:cNvContentPartPr/>
                <p14:nvPr/>
              </p14:nvContentPartPr>
              <p14:xfrm>
                <a:off x="5349819" y="4536845"/>
                <a:ext cx="59040" cy="79560"/>
              </p14:xfrm>
            </p:contentPart>
          </mc:Choice>
          <mc:Fallback xmlns="">
            <p:pic>
              <p:nvPicPr>
                <p:cNvPr id="457" name="Freihand 456">
                  <a:extLst>
                    <a:ext uri="{FF2B5EF4-FFF2-40B4-BE49-F238E27FC236}">
                      <a16:creationId xmlns:a16="http://schemas.microsoft.com/office/drawing/2014/main" id="{7B36D214-2D93-4D00-8CE2-96F604952942}"/>
                    </a:ext>
                  </a:extLst>
                </p:cNvPr>
                <p:cNvPicPr/>
                <p:nvPr/>
              </p:nvPicPr>
              <p:blipFill>
                <a:blip r:embed="rId706"/>
                <a:stretch>
                  <a:fillRect/>
                </a:stretch>
              </p:blipFill>
              <p:spPr>
                <a:xfrm>
                  <a:off x="5345499" y="4532525"/>
                  <a:ext cx="67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58" name="Freihand 457">
                  <a:extLst>
                    <a:ext uri="{FF2B5EF4-FFF2-40B4-BE49-F238E27FC236}">
                      <a16:creationId xmlns:a16="http://schemas.microsoft.com/office/drawing/2014/main" id="{D80ED1AF-5FEB-407D-AFDB-47FFE6E3C70C}"/>
                    </a:ext>
                  </a:extLst>
                </p14:cNvPr>
                <p14:cNvContentPartPr/>
                <p14:nvPr/>
              </p14:nvContentPartPr>
              <p14:xfrm>
                <a:off x="5471139" y="4493645"/>
                <a:ext cx="214200" cy="96480"/>
              </p14:xfrm>
            </p:contentPart>
          </mc:Choice>
          <mc:Fallback xmlns="">
            <p:pic>
              <p:nvPicPr>
                <p:cNvPr id="458" name="Freihand 457">
                  <a:extLst>
                    <a:ext uri="{FF2B5EF4-FFF2-40B4-BE49-F238E27FC236}">
                      <a16:creationId xmlns:a16="http://schemas.microsoft.com/office/drawing/2014/main" id="{D80ED1AF-5FEB-407D-AFDB-47FFE6E3C70C}"/>
                    </a:ext>
                  </a:extLst>
                </p:cNvPr>
                <p:cNvPicPr/>
                <p:nvPr/>
              </p:nvPicPr>
              <p:blipFill>
                <a:blip r:embed="rId708"/>
                <a:stretch>
                  <a:fillRect/>
                </a:stretch>
              </p:blipFill>
              <p:spPr>
                <a:xfrm>
                  <a:off x="5466819" y="4489325"/>
                  <a:ext cx="222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59" name="Freihand 458">
                  <a:extLst>
                    <a:ext uri="{FF2B5EF4-FFF2-40B4-BE49-F238E27FC236}">
                      <a16:creationId xmlns:a16="http://schemas.microsoft.com/office/drawing/2014/main" id="{EB9C3E2E-0778-40D1-9868-595A0037EC25}"/>
                    </a:ext>
                  </a:extLst>
                </p14:cNvPr>
                <p14:cNvContentPartPr/>
                <p14:nvPr/>
              </p14:nvContentPartPr>
              <p14:xfrm>
                <a:off x="5813859" y="4507325"/>
                <a:ext cx="17640" cy="95040"/>
              </p14:xfrm>
            </p:contentPart>
          </mc:Choice>
          <mc:Fallback xmlns="">
            <p:pic>
              <p:nvPicPr>
                <p:cNvPr id="459" name="Freihand 458">
                  <a:extLst>
                    <a:ext uri="{FF2B5EF4-FFF2-40B4-BE49-F238E27FC236}">
                      <a16:creationId xmlns:a16="http://schemas.microsoft.com/office/drawing/2014/main" id="{EB9C3E2E-0778-40D1-9868-595A0037EC25}"/>
                    </a:ext>
                  </a:extLst>
                </p:cNvPr>
                <p:cNvPicPr/>
                <p:nvPr/>
              </p:nvPicPr>
              <p:blipFill>
                <a:blip r:embed="rId710"/>
                <a:stretch>
                  <a:fillRect/>
                </a:stretch>
              </p:blipFill>
              <p:spPr>
                <a:xfrm>
                  <a:off x="5809539" y="4503005"/>
                  <a:ext cx="26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60" name="Freihand 459">
                  <a:extLst>
                    <a:ext uri="{FF2B5EF4-FFF2-40B4-BE49-F238E27FC236}">
                      <a16:creationId xmlns:a16="http://schemas.microsoft.com/office/drawing/2014/main" id="{C2F57F15-62A7-44F1-90EF-60F18CD6001F}"/>
                    </a:ext>
                  </a:extLst>
                </p14:cNvPr>
                <p14:cNvContentPartPr/>
                <p14:nvPr/>
              </p14:nvContentPartPr>
              <p14:xfrm>
                <a:off x="5785059" y="4539005"/>
                <a:ext cx="93240" cy="26640"/>
              </p14:xfrm>
            </p:contentPart>
          </mc:Choice>
          <mc:Fallback xmlns="">
            <p:pic>
              <p:nvPicPr>
                <p:cNvPr id="460" name="Freihand 459">
                  <a:extLst>
                    <a:ext uri="{FF2B5EF4-FFF2-40B4-BE49-F238E27FC236}">
                      <a16:creationId xmlns:a16="http://schemas.microsoft.com/office/drawing/2014/main" id="{C2F57F15-62A7-44F1-90EF-60F18CD6001F}"/>
                    </a:ext>
                  </a:extLst>
                </p:cNvPr>
                <p:cNvPicPr/>
                <p:nvPr/>
              </p:nvPicPr>
              <p:blipFill>
                <a:blip r:embed="rId712"/>
                <a:stretch>
                  <a:fillRect/>
                </a:stretch>
              </p:blipFill>
              <p:spPr>
                <a:xfrm>
                  <a:off x="5780739" y="4534685"/>
                  <a:ext cx="101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61" name="Freihand 460">
                  <a:extLst>
                    <a:ext uri="{FF2B5EF4-FFF2-40B4-BE49-F238E27FC236}">
                      <a16:creationId xmlns:a16="http://schemas.microsoft.com/office/drawing/2014/main" id="{13B8DC0A-281F-4946-B6C1-AA841BE287B8}"/>
                    </a:ext>
                  </a:extLst>
                </p14:cNvPr>
                <p14:cNvContentPartPr/>
                <p14:nvPr/>
              </p14:nvContentPartPr>
              <p14:xfrm>
                <a:off x="5902419" y="4478885"/>
                <a:ext cx="142920" cy="98280"/>
              </p14:xfrm>
            </p:contentPart>
          </mc:Choice>
          <mc:Fallback xmlns="">
            <p:pic>
              <p:nvPicPr>
                <p:cNvPr id="461" name="Freihand 460">
                  <a:extLst>
                    <a:ext uri="{FF2B5EF4-FFF2-40B4-BE49-F238E27FC236}">
                      <a16:creationId xmlns:a16="http://schemas.microsoft.com/office/drawing/2014/main" id="{13B8DC0A-281F-4946-B6C1-AA841BE287B8}"/>
                    </a:ext>
                  </a:extLst>
                </p:cNvPr>
                <p:cNvPicPr/>
                <p:nvPr/>
              </p:nvPicPr>
              <p:blipFill>
                <a:blip r:embed="rId714"/>
                <a:stretch>
                  <a:fillRect/>
                </a:stretch>
              </p:blipFill>
              <p:spPr>
                <a:xfrm>
                  <a:off x="5898099" y="4474565"/>
                  <a:ext cx="151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2" name="Freihand 461">
                  <a:extLst>
                    <a:ext uri="{FF2B5EF4-FFF2-40B4-BE49-F238E27FC236}">
                      <a16:creationId xmlns:a16="http://schemas.microsoft.com/office/drawing/2014/main" id="{D54ACA17-91C6-4A59-97FA-A8A0A39C3143}"/>
                    </a:ext>
                  </a:extLst>
                </p14:cNvPr>
                <p14:cNvContentPartPr/>
                <p14:nvPr/>
              </p14:nvContentPartPr>
              <p14:xfrm>
                <a:off x="6058659" y="4468445"/>
                <a:ext cx="79200" cy="92520"/>
              </p14:xfrm>
            </p:contentPart>
          </mc:Choice>
          <mc:Fallback xmlns="">
            <p:pic>
              <p:nvPicPr>
                <p:cNvPr id="462" name="Freihand 461">
                  <a:extLst>
                    <a:ext uri="{FF2B5EF4-FFF2-40B4-BE49-F238E27FC236}">
                      <a16:creationId xmlns:a16="http://schemas.microsoft.com/office/drawing/2014/main" id="{D54ACA17-91C6-4A59-97FA-A8A0A39C3143}"/>
                    </a:ext>
                  </a:extLst>
                </p:cNvPr>
                <p:cNvPicPr/>
                <p:nvPr/>
              </p:nvPicPr>
              <p:blipFill>
                <a:blip r:embed="rId716"/>
                <a:stretch>
                  <a:fillRect/>
                </a:stretch>
              </p:blipFill>
              <p:spPr>
                <a:xfrm>
                  <a:off x="6054339" y="4464125"/>
                  <a:ext cx="87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63" name="Freihand 462">
                  <a:extLst>
                    <a:ext uri="{FF2B5EF4-FFF2-40B4-BE49-F238E27FC236}">
                      <a16:creationId xmlns:a16="http://schemas.microsoft.com/office/drawing/2014/main" id="{838EA7EB-16C2-4DCC-9275-D7D797EF2691}"/>
                    </a:ext>
                  </a:extLst>
                </p14:cNvPr>
                <p14:cNvContentPartPr/>
                <p14:nvPr/>
              </p14:nvContentPartPr>
              <p14:xfrm>
                <a:off x="6175299" y="4438925"/>
                <a:ext cx="259200" cy="95400"/>
              </p14:xfrm>
            </p:contentPart>
          </mc:Choice>
          <mc:Fallback xmlns="">
            <p:pic>
              <p:nvPicPr>
                <p:cNvPr id="463" name="Freihand 462">
                  <a:extLst>
                    <a:ext uri="{FF2B5EF4-FFF2-40B4-BE49-F238E27FC236}">
                      <a16:creationId xmlns:a16="http://schemas.microsoft.com/office/drawing/2014/main" id="{838EA7EB-16C2-4DCC-9275-D7D797EF2691}"/>
                    </a:ext>
                  </a:extLst>
                </p:cNvPr>
                <p:cNvPicPr/>
                <p:nvPr/>
              </p:nvPicPr>
              <p:blipFill>
                <a:blip r:embed="rId718"/>
                <a:stretch>
                  <a:fillRect/>
                </a:stretch>
              </p:blipFill>
              <p:spPr>
                <a:xfrm>
                  <a:off x="6170979" y="4434605"/>
                  <a:ext cx="267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64" name="Freihand 463">
                  <a:extLst>
                    <a:ext uri="{FF2B5EF4-FFF2-40B4-BE49-F238E27FC236}">
                      <a16:creationId xmlns:a16="http://schemas.microsoft.com/office/drawing/2014/main" id="{7BFD88D2-1158-4345-BA92-03AE5DA4C38A}"/>
                    </a:ext>
                  </a:extLst>
                </p14:cNvPr>
                <p14:cNvContentPartPr/>
                <p14:nvPr/>
              </p14:nvContentPartPr>
              <p14:xfrm>
                <a:off x="6385899" y="4370525"/>
                <a:ext cx="34200" cy="12240"/>
              </p14:xfrm>
            </p:contentPart>
          </mc:Choice>
          <mc:Fallback xmlns="">
            <p:pic>
              <p:nvPicPr>
                <p:cNvPr id="464" name="Freihand 463">
                  <a:extLst>
                    <a:ext uri="{FF2B5EF4-FFF2-40B4-BE49-F238E27FC236}">
                      <a16:creationId xmlns:a16="http://schemas.microsoft.com/office/drawing/2014/main" id="{7BFD88D2-1158-4345-BA92-03AE5DA4C38A}"/>
                    </a:ext>
                  </a:extLst>
                </p:cNvPr>
                <p:cNvPicPr/>
                <p:nvPr/>
              </p:nvPicPr>
              <p:blipFill>
                <a:blip r:embed="rId720"/>
                <a:stretch>
                  <a:fillRect/>
                </a:stretch>
              </p:blipFill>
              <p:spPr>
                <a:xfrm>
                  <a:off x="6381579" y="4366205"/>
                  <a:ext cx="42840" cy="20880"/>
                </a:xfrm>
                <a:prstGeom prst="rect">
                  <a:avLst/>
                </a:prstGeom>
              </p:spPr>
            </p:pic>
          </mc:Fallback>
        </mc:AlternateContent>
      </p:grpSp>
      <p:grpSp>
        <p:nvGrpSpPr>
          <p:cNvPr id="472" name="Gruppieren 471">
            <a:extLst>
              <a:ext uri="{FF2B5EF4-FFF2-40B4-BE49-F238E27FC236}">
                <a16:creationId xmlns:a16="http://schemas.microsoft.com/office/drawing/2014/main" id="{86402DE5-0890-439C-9CCE-FF2E49462AB6}"/>
              </a:ext>
            </a:extLst>
          </p:cNvPr>
          <p:cNvGrpSpPr/>
          <p:nvPr/>
        </p:nvGrpSpPr>
        <p:grpSpPr>
          <a:xfrm>
            <a:off x="10597539" y="3724325"/>
            <a:ext cx="215640" cy="311040"/>
            <a:chOff x="10597539" y="3724325"/>
            <a:chExt cx="215640" cy="311040"/>
          </a:xfrm>
        </p:grpSpPr>
        <mc:AlternateContent xmlns:mc="http://schemas.openxmlformats.org/markup-compatibility/2006" xmlns:p14="http://schemas.microsoft.com/office/powerpoint/2010/main">
          <mc:Choice Requires="p14">
            <p:contentPart p14:bwMode="auto" r:id="rId721">
              <p14:nvContentPartPr>
                <p14:cNvPr id="467" name="Freihand 466">
                  <a:extLst>
                    <a:ext uri="{FF2B5EF4-FFF2-40B4-BE49-F238E27FC236}">
                      <a16:creationId xmlns:a16="http://schemas.microsoft.com/office/drawing/2014/main" id="{BA23434E-70E8-4AE2-BCA4-76F7A83AEC56}"/>
                    </a:ext>
                  </a:extLst>
                </p14:cNvPr>
                <p14:cNvContentPartPr/>
                <p14:nvPr/>
              </p14:nvContentPartPr>
              <p14:xfrm>
                <a:off x="10733259" y="3724325"/>
                <a:ext cx="8640" cy="134640"/>
              </p14:xfrm>
            </p:contentPart>
          </mc:Choice>
          <mc:Fallback xmlns="">
            <p:pic>
              <p:nvPicPr>
                <p:cNvPr id="467" name="Freihand 466">
                  <a:extLst>
                    <a:ext uri="{FF2B5EF4-FFF2-40B4-BE49-F238E27FC236}">
                      <a16:creationId xmlns:a16="http://schemas.microsoft.com/office/drawing/2014/main" id="{BA23434E-70E8-4AE2-BCA4-76F7A83AEC56}"/>
                    </a:ext>
                  </a:extLst>
                </p:cNvPr>
                <p:cNvPicPr/>
                <p:nvPr/>
              </p:nvPicPr>
              <p:blipFill>
                <a:blip r:embed="rId722"/>
                <a:stretch>
                  <a:fillRect/>
                </a:stretch>
              </p:blipFill>
              <p:spPr>
                <a:xfrm>
                  <a:off x="10728939" y="3720005"/>
                  <a:ext cx="17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68" name="Freihand 467">
                  <a:extLst>
                    <a:ext uri="{FF2B5EF4-FFF2-40B4-BE49-F238E27FC236}">
                      <a16:creationId xmlns:a16="http://schemas.microsoft.com/office/drawing/2014/main" id="{371EE13F-FD2B-45A9-995E-0211E9E7E0AB}"/>
                    </a:ext>
                  </a:extLst>
                </p14:cNvPr>
                <p14:cNvContentPartPr/>
                <p14:nvPr/>
              </p14:nvContentPartPr>
              <p14:xfrm>
                <a:off x="10597539" y="3902525"/>
                <a:ext cx="60120" cy="94320"/>
              </p14:xfrm>
            </p:contentPart>
          </mc:Choice>
          <mc:Fallback xmlns="">
            <p:pic>
              <p:nvPicPr>
                <p:cNvPr id="468" name="Freihand 467">
                  <a:extLst>
                    <a:ext uri="{FF2B5EF4-FFF2-40B4-BE49-F238E27FC236}">
                      <a16:creationId xmlns:a16="http://schemas.microsoft.com/office/drawing/2014/main" id="{371EE13F-FD2B-45A9-995E-0211E9E7E0AB}"/>
                    </a:ext>
                  </a:extLst>
                </p:cNvPr>
                <p:cNvPicPr/>
                <p:nvPr/>
              </p:nvPicPr>
              <p:blipFill>
                <a:blip r:embed="rId724"/>
                <a:stretch>
                  <a:fillRect/>
                </a:stretch>
              </p:blipFill>
              <p:spPr>
                <a:xfrm>
                  <a:off x="10593219" y="3898205"/>
                  <a:ext cx="68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9" name="Freihand 468">
                  <a:extLst>
                    <a:ext uri="{FF2B5EF4-FFF2-40B4-BE49-F238E27FC236}">
                      <a16:creationId xmlns:a16="http://schemas.microsoft.com/office/drawing/2014/main" id="{AD951593-EFD9-43F0-A2C3-BFA717F9D933}"/>
                    </a:ext>
                  </a:extLst>
                </p14:cNvPr>
                <p14:cNvContentPartPr/>
                <p14:nvPr/>
              </p14:nvContentPartPr>
              <p14:xfrm>
                <a:off x="10626699" y="3944645"/>
                <a:ext cx="21240" cy="90720"/>
              </p14:xfrm>
            </p:contentPart>
          </mc:Choice>
          <mc:Fallback xmlns="">
            <p:pic>
              <p:nvPicPr>
                <p:cNvPr id="469" name="Freihand 468">
                  <a:extLst>
                    <a:ext uri="{FF2B5EF4-FFF2-40B4-BE49-F238E27FC236}">
                      <a16:creationId xmlns:a16="http://schemas.microsoft.com/office/drawing/2014/main" id="{AD951593-EFD9-43F0-A2C3-BFA717F9D933}"/>
                    </a:ext>
                  </a:extLst>
                </p:cNvPr>
                <p:cNvPicPr/>
                <p:nvPr/>
              </p:nvPicPr>
              <p:blipFill>
                <a:blip r:embed="rId726"/>
                <a:stretch>
                  <a:fillRect/>
                </a:stretch>
              </p:blipFill>
              <p:spPr>
                <a:xfrm>
                  <a:off x="10622379" y="3940325"/>
                  <a:ext cx="2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70" name="Freihand 469">
                  <a:extLst>
                    <a:ext uri="{FF2B5EF4-FFF2-40B4-BE49-F238E27FC236}">
                      <a16:creationId xmlns:a16="http://schemas.microsoft.com/office/drawing/2014/main" id="{205A8D4E-90DB-4614-BDEE-FE6305FDC418}"/>
                    </a:ext>
                  </a:extLst>
                </p14:cNvPr>
                <p14:cNvContentPartPr/>
                <p14:nvPr/>
              </p14:nvContentPartPr>
              <p14:xfrm>
                <a:off x="10686099" y="3916565"/>
                <a:ext cx="42480" cy="79920"/>
              </p14:xfrm>
            </p:contentPart>
          </mc:Choice>
          <mc:Fallback xmlns="">
            <p:pic>
              <p:nvPicPr>
                <p:cNvPr id="470" name="Freihand 469">
                  <a:extLst>
                    <a:ext uri="{FF2B5EF4-FFF2-40B4-BE49-F238E27FC236}">
                      <a16:creationId xmlns:a16="http://schemas.microsoft.com/office/drawing/2014/main" id="{205A8D4E-90DB-4614-BDEE-FE6305FDC418}"/>
                    </a:ext>
                  </a:extLst>
                </p:cNvPr>
                <p:cNvPicPr/>
                <p:nvPr/>
              </p:nvPicPr>
              <p:blipFill>
                <a:blip r:embed="rId728"/>
                <a:stretch>
                  <a:fillRect/>
                </a:stretch>
              </p:blipFill>
              <p:spPr>
                <a:xfrm>
                  <a:off x="10681779" y="3912245"/>
                  <a:ext cx="51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71" name="Freihand 470">
                  <a:extLst>
                    <a:ext uri="{FF2B5EF4-FFF2-40B4-BE49-F238E27FC236}">
                      <a16:creationId xmlns:a16="http://schemas.microsoft.com/office/drawing/2014/main" id="{786D6AD6-B148-4FBC-91C9-62368A2DABFC}"/>
                    </a:ext>
                  </a:extLst>
                </p14:cNvPr>
                <p14:cNvContentPartPr/>
                <p14:nvPr/>
              </p14:nvContentPartPr>
              <p14:xfrm>
                <a:off x="10762419" y="3898205"/>
                <a:ext cx="50760" cy="71280"/>
              </p14:xfrm>
            </p:contentPart>
          </mc:Choice>
          <mc:Fallback xmlns="">
            <p:pic>
              <p:nvPicPr>
                <p:cNvPr id="471" name="Freihand 470">
                  <a:extLst>
                    <a:ext uri="{FF2B5EF4-FFF2-40B4-BE49-F238E27FC236}">
                      <a16:creationId xmlns:a16="http://schemas.microsoft.com/office/drawing/2014/main" id="{786D6AD6-B148-4FBC-91C9-62368A2DABFC}"/>
                    </a:ext>
                  </a:extLst>
                </p:cNvPr>
                <p:cNvPicPr/>
                <p:nvPr/>
              </p:nvPicPr>
              <p:blipFill>
                <a:blip r:embed="rId730"/>
                <a:stretch>
                  <a:fillRect/>
                </a:stretch>
              </p:blipFill>
              <p:spPr>
                <a:xfrm>
                  <a:off x="10758099" y="3893885"/>
                  <a:ext cx="5940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1">
            <p14:nvContentPartPr>
              <p14:cNvPr id="473" name="Freihand 472">
                <a:extLst>
                  <a:ext uri="{FF2B5EF4-FFF2-40B4-BE49-F238E27FC236}">
                    <a16:creationId xmlns:a16="http://schemas.microsoft.com/office/drawing/2014/main" id="{579E0BA3-EF6B-4B0A-AD46-283F0C923BB3}"/>
                  </a:ext>
                </a:extLst>
              </p14:cNvPr>
              <p14:cNvContentPartPr/>
              <p14:nvPr/>
            </p14:nvContentPartPr>
            <p14:xfrm>
              <a:off x="4815219" y="2752325"/>
              <a:ext cx="580320" cy="40320"/>
            </p14:xfrm>
          </p:contentPart>
        </mc:Choice>
        <mc:Fallback xmlns="">
          <p:pic>
            <p:nvPicPr>
              <p:cNvPr id="473" name="Freihand 472">
                <a:extLst>
                  <a:ext uri="{FF2B5EF4-FFF2-40B4-BE49-F238E27FC236}">
                    <a16:creationId xmlns:a16="http://schemas.microsoft.com/office/drawing/2014/main" id="{579E0BA3-EF6B-4B0A-AD46-283F0C923BB3}"/>
                  </a:ext>
                </a:extLst>
              </p:cNvPr>
              <p:cNvPicPr/>
              <p:nvPr/>
            </p:nvPicPr>
            <p:blipFill>
              <a:blip r:embed="rId732"/>
              <a:stretch>
                <a:fillRect/>
              </a:stretch>
            </p:blipFill>
            <p:spPr>
              <a:xfrm>
                <a:off x="4810899" y="2748005"/>
                <a:ext cx="588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74" name="Freihand 473">
                <a:extLst>
                  <a:ext uri="{FF2B5EF4-FFF2-40B4-BE49-F238E27FC236}">
                    <a16:creationId xmlns:a16="http://schemas.microsoft.com/office/drawing/2014/main" id="{6D612E2D-C188-4A16-AA77-6911C4F45213}"/>
                  </a:ext>
                </a:extLst>
              </p14:cNvPr>
              <p14:cNvContentPartPr/>
              <p14:nvPr/>
            </p14:nvContentPartPr>
            <p14:xfrm>
              <a:off x="5850219" y="4621445"/>
              <a:ext cx="474120" cy="70560"/>
            </p14:xfrm>
          </p:contentPart>
        </mc:Choice>
        <mc:Fallback xmlns="">
          <p:pic>
            <p:nvPicPr>
              <p:cNvPr id="474" name="Freihand 473">
                <a:extLst>
                  <a:ext uri="{FF2B5EF4-FFF2-40B4-BE49-F238E27FC236}">
                    <a16:creationId xmlns:a16="http://schemas.microsoft.com/office/drawing/2014/main" id="{6D612E2D-C188-4A16-AA77-6911C4F45213}"/>
                  </a:ext>
                </a:extLst>
              </p:cNvPr>
              <p:cNvPicPr/>
              <p:nvPr/>
            </p:nvPicPr>
            <p:blipFill>
              <a:blip r:embed="rId734"/>
              <a:stretch>
                <a:fillRect/>
              </a:stretch>
            </p:blipFill>
            <p:spPr>
              <a:xfrm>
                <a:off x="5845899" y="4617125"/>
                <a:ext cx="482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76" name="Freihand 475">
                <a:extLst>
                  <a:ext uri="{FF2B5EF4-FFF2-40B4-BE49-F238E27FC236}">
                    <a16:creationId xmlns:a16="http://schemas.microsoft.com/office/drawing/2014/main" id="{AEC45343-1CC9-464C-B497-C85D2AC95260}"/>
                  </a:ext>
                </a:extLst>
              </p14:cNvPr>
              <p14:cNvContentPartPr/>
              <p14:nvPr/>
            </p14:nvContentPartPr>
            <p14:xfrm>
              <a:off x="10724259" y="3299165"/>
              <a:ext cx="1047600" cy="500760"/>
            </p14:xfrm>
          </p:contentPart>
        </mc:Choice>
        <mc:Fallback xmlns="">
          <p:pic>
            <p:nvPicPr>
              <p:cNvPr id="476" name="Freihand 475">
                <a:extLst>
                  <a:ext uri="{FF2B5EF4-FFF2-40B4-BE49-F238E27FC236}">
                    <a16:creationId xmlns:a16="http://schemas.microsoft.com/office/drawing/2014/main" id="{AEC45343-1CC9-464C-B497-C85D2AC95260}"/>
                  </a:ext>
                </a:extLst>
              </p:cNvPr>
              <p:cNvPicPr/>
              <p:nvPr/>
            </p:nvPicPr>
            <p:blipFill>
              <a:blip r:embed="rId736"/>
              <a:stretch>
                <a:fillRect/>
              </a:stretch>
            </p:blipFill>
            <p:spPr>
              <a:xfrm>
                <a:off x="10719939" y="3294845"/>
                <a:ext cx="1056240" cy="509400"/>
              </a:xfrm>
              <a:prstGeom prst="rect">
                <a:avLst/>
              </a:prstGeom>
            </p:spPr>
          </p:pic>
        </mc:Fallback>
      </mc:AlternateContent>
      <p:grpSp>
        <p:nvGrpSpPr>
          <p:cNvPr id="479" name="Gruppieren 478">
            <a:extLst>
              <a:ext uri="{FF2B5EF4-FFF2-40B4-BE49-F238E27FC236}">
                <a16:creationId xmlns:a16="http://schemas.microsoft.com/office/drawing/2014/main" id="{5D694B2A-56AC-4EBA-A8F9-74606249C7ED}"/>
              </a:ext>
            </a:extLst>
          </p:cNvPr>
          <p:cNvGrpSpPr/>
          <p:nvPr/>
        </p:nvGrpSpPr>
        <p:grpSpPr>
          <a:xfrm>
            <a:off x="11803899" y="3138605"/>
            <a:ext cx="212400" cy="162720"/>
            <a:chOff x="11803899" y="3138605"/>
            <a:chExt cx="212400" cy="162720"/>
          </a:xfrm>
        </p:grpSpPr>
        <mc:AlternateContent xmlns:mc="http://schemas.openxmlformats.org/markup-compatibility/2006" xmlns:p14="http://schemas.microsoft.com/office/powerpoint/2010/main">
          <mc:Choice Requires="p14">
            <p:contentPart p14:bwMode="auto" r:id="rId737">
              <p14:nvContentPartPr>
                <p14:cNvPr id="477" name="Freihand 476">
                  <a:extLst>
                    <a:ext uri="{FF2B5EF4-FFF2-40B4-BE49-F238E27FC236}">
                      <a16:creationId xmlns:a16="http://schemas.microsoft.com/office/drawing/2014/main" id="{5F984465-553C-4465-81D9-7C281AD0EC18}"/>
                    </a:ext>
                  </a:extLst>
                </p14:cNvPr>
                <p14:cNvContentPartPr/>
                <p14:nvPr/>
              </p14:nvContentPartPr>
              <p14:xfrm>
                <a:off x="11803899" y="3151925"/>
                <a:ext cx="101160" cy="149400"/>
              </p14:xfrm>
            </p:contentPart>
          </mc:Choice>
          <mc:Fallback xmlns="">
            <p:pic>
              <p:nvPicPr>
                <p:cNvPr id="477" name="Freihand 476">
                  <a:extLst>
                    <a:ext uri="{FF2B5EF4-FFF2-40B4-BE49-F238E27FC236}">
                      <a16:creationId xmlns:a16="http://schemas.microsoft.com/office/drawing/2014/main" id="{5F984465-553C-4465-81D9-7C281AD0EC18}"/>
                    </a:ext>
                  </a:extLst>
                </p:cNvPr>
                <p:cNvPicPr/>
                <p:nvPr/>
              </p:nvPicPr>
              <p:blipFill>
                <a:blip r:embed="rId738"/>
                <a:stretch>
                  <a:fillRect/>
                </a:stretch>
              </p:blipFill>
              <p:spPr>
                <a:xfrm>
                  <a:off x="11799579" y="3147605"/>
                  <a:ext cx="109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78" name="Freihand 477">
                  <a:extLst>
                    <a:ext uri="{FF2B5EF4-FFF2-40B4-BE49-F238E27FC236}">
                      <a16:creationId xmlns:a16="http://schemas.microsoft.com/office/drawing/2014/main" id="{C3750F36-4151-41D8-91F4-2AACA87F8EFE}"/>
                    </a:ext>
                  </a:extLst>
                </p14:cNvPr>
                <p14:cNvContentPartPr/>
                <p14:nvPr/>
              </p14:nvContentPartPr>
              <p14:xfrm>
                <a:off x="11912979" y="3138605"/>
                <a:ext cx="103320" cy="137160"/>
              </p14:xfrm>
            </p:contentPart>
          </mc:Choice>
          <mc:Fallback xmlns="">
            <p:pic>
              <p:nvPicPr>
                <p:cNvPr id="478" name="Freihand 477">
                  <a:extLst>
                    <a:ext uri="{FF2B5EF4-FFF2-40B4-BE49-F238E27FC236}">
                      <a16:creationId xmlns:a16="http://schemas.microsoft.com/office/drawing/2014/main" id="{C3750F36-4151-41D8-91F4-2AACA87F8EFE}"/>
                    </a:ext>
                  </a:extLst>
                </p:cNvPr>
                <p:cNvPicPr/>
                <p:nvPr/>
              </p:nvPicPr>
              <p:blipFill>
                <a:blip r:embed="rId740"/>
                <a:stretch>
                  <a:fillRect/>
                </a:stretch>
              </p:blipFill>
              <p:spPr>
                <a:xfrm>
                  <a:off x="11908659" y="3134285"/>
                  <a:ext cx="111960" cy="14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1">
            <p14:nvContentPartPr>
              <p14:cNvPr id="507" name="Freihand 506">
                <a:extLst>
                  <a:ext uri="{FF2B5EF4-FFF2-40B4-BE49-F238E27FC236}">
                    <a16:creationId xmlns:a16="http://schemas.microsoft.com/office/drawing/2014/main" id="{29A322EF-F7CA-406C-8652-5F2134CA5BB7}"/>
                  </a:ext>
                </a:extLst>
              </p14:cNvPr>
              <p14:cNvContentPartPr/>
              <p14:nvPr/>
            </p14:nvContentPartPr>
            <p14:xfrm>
              <a:off x="7892139" y="6530525"/>
              <a:ext cx="360" cy="360"/>
            </p14:xfrm>
          </p:contentPart>
        </mc:Choice>
        <mc:Fallback xmlns="">
          <p:pic>
            <p:nvPicPr>
              <p:cNvPr id="507" name="Freihand 506">
                <a:extLst>
                  <a:ext uri="{FF2B5EF4-FFF2-40B4-BE49-F238E27FC236}">
                    <a16:creationId xmlns:a16="http://schemas.microsoft.com/office/drawing/2014/main" id="{29A322EF-F7CA-406C-8652-5F2134CA5BB7}"/>
                  </a:ext>
                </a:extLst>
              </p:cNvPr>
              <p:cNvPicPr/>
              <p:nvPr/>
            </p:nvPicPr>
            <p:blipFill>
              <a:blip r:embed="rId742"/>
              <a:stretch>
                <a:fillRect/>
              </a:stretch>
            </p:blipFill>
            <p:spPr>
              <a:xfrm>
                <a:off x="7887819" y="6526205"/>
                <a:ext cx="9000" cy="9000"/>
              </a:xfrm>
              <a:prstGeom prst="rect">
                <a:avLst/>
              </a:prstGeom>
            </p:spPr>
          </p:pic>
        </mc:Fallback>
      </mc:AlternateContent>
      <p:grpSp>
        <p:nvGrpSpPr>
          <p:cNvPr id="685" name="Gruppieren 684">
            <a:extLst>
              <a:ext uri="{FF2B5EF4-FFF2-40B4-BE49-F238E27FC236}">
                <a16:creationId xmlns:a16="http://schemas.microsoft.com/office/drawing/2014/main" id="{F2DF65D7-0B52-46EA-AE30-D9B212BF764F}"/>
              </a:ext>
            </a:extLst>
          </p:cNvPr>
          <p:cNvGrpSpPr/>
          <p:nvPr/>
        </p:nvGrpSpPr>
        <p:grpSpPr>
          <a:xfrm>
            <a:off x="9082299" y="3561245"/>
            <a:ext cx="2996280" cy="587880"/>
            <a:chOff x="9082299" y="3561245"/>
            <a:chExt cx="2996280" cy="587880"/>
          </a:xfrm>
        </p:grpSpPr>
        <mc:AlternateContent xmlns:mc="http://schemas.openxmlformats.org/markup-compatibility/2006" xmlns:p14="http://schemas.microsoft.com/office/powerpoint/2010/main">
          <mc:Choice Requires="p14">
            <p:contentPart p14:bwMode="auto" r:id="rId743">
              <p14:nvContentPartPr>
                <p14:cNvPr id="481" name="Freihand 480">
                  <a:extLst>
                    <a:ext uri="{FF2B5EF4-FFF2-40B4-BE49-F238E27FC236}">
                      <a16:creationId xmlns:a16="http://schemas.microsoft.com/office/drawing/2014/main" id="{0E4CCDE2-560D-4A45-9F41-E9066F3C384C}"/>
                    </a:ext>
                  </a:extLst>
                </p14:cNvPr>
                <p14:cNvContentPartPr/>
                <p14:nvPr/>
              </p14:nvContentPartPr>
              <p14:xfrm>
                <a:off x="10897059" y="3709205"/>
                <a:ext cx="5400" cy="75960"/>
              </p14:xfrm>
            </p:contentPart>
          </mc:Choice>
          <mc:Fallback xmlns="">
            <p:pic>
              <p:nvPicPr>
                <p:cNvPr id="481" name="Freihand 480">
                  <a:extLst>
                    <a:ext uri="{FF2B5EF4-FFF2-40B4-BE49-F238E27FC236}">
                      <a16:creationId xmlns:a16="http://schemas.microsoft.com/office/drawing/2014/main" id="{0E4CCDE2-560D-4A45-9F41-E9066F3C384C}"/>
                    </a:ext>
                  </a:extLst>
                </p:cNvPr>
                <p:cNvPicPr/>
                <p:nvPr/>
              </p:nvPicPr>
              <p:blipFill>
                <a:blip r:embed="rId744"/>
                <a:stretch>
                  <a:fillRect/>
                </a:stretch>
              </p:blipFill>
              <p:spPr>
                <a:xfrm>
                  <a:off x="10892739" y="3704885"/>
                  <a:ext cx="14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82" name="Freihand 481">
                  <a:extLst>
                    <a:ext uri="{FF2B5EF4-FFF2-40B4-BE49-F238E27FC236}">
                      <a16:creationId xmlns:a16="http://schemas.microsoft.com/office/drawing/2014/main" id="{2F3D1B83-C24B-4324-93C5-6B584DF3CA10}"/>
                    </a:ext>
                  </a:extLst>
                </p14:cNvPr>
                <p14:cNvContentPartPr/>
                <p14:nvPr/>
              </p14:nvContentPartPr>
              <p14:xfrm>
                <a:off x="10899579" y="3769325"/>
                <a:ext cx="7200" cy="43560"/>
              </p14:xfrm>
            </p:contentPart>
          </mc:Choice>
          <mc:Fallback xmlns="">
            <p:pic>
              <p:nvPicPr>
                <p:cNvPr id="482" name="Freihand 481">
                  <a:extLst>
                    <a:ext uri="{FF2B5EF4-FFF2-40B4-BE49-F238E27FC236}">
                      <a16:creationId xmlns:a16="http://schemas.microsoft.com/office/drawing/2014/main" id="{2F3D1B83-C24B-4324-93C5-6B584DF3CA10}"/>
                    </a:ext>
                  </a:extLst>
                </p:cNvPr>
                <p:cNvPicPr/>
                <p:nvPr/>
              </p:nvPicPr>
              <p:blipFill>
                <a:blip r:embed="rId746"/>
                <a:stretch>
                  <a:fillRect/>
                </a:stretch>
              </p:blipFill>
              <p:spPr>
                <a:xfrm>
                  <a:off x="10895259" y="3765005"/>
                  <a:ext cx="15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84" name="Freihand 483">
                  <a:extLst>
                    <a:ext uri="{FF2B5EF4-FFF2-40B4-BE49-F238E27FC236}">
                      <a16:creationId xmlns:a16="http://schemas.microsoft.com/office/drawing/2014/main" id="{FAC2132E-F15F-41BC-A12D-27F8D998909C}"/>
                    </a:ext>
                  </a:extLst>
                </p14:cNvPr>
                <p14:cNvContentPartPr/>
                <p14:nvPr/>
              </p14:nvContentPartPr>
              <p14:xfrm>
                <a:off x="9883299" y="3693365"/>
                <a:ext cx="149400" cy="12960"/>
              </p14:xfrm>
            </p:contentPart>
          </mc:Choice>
          <mc:Fallback xmlns="">
            <p:pic>
              <p:nvPicPr>
                <p:cNvPr id="484" name="Freihand 483">
                  <a:extLst>
                    <a:ext uri="{FF2B5EF4-FFF2-40B4-BE49-F238E27FC236}">
                      <a16:creationId xmlns:a16="http://schemas.microsoft.com/office/drawing/2014/main" id="{FAC2132E-F15F-41BC-A12D-27F8D998909C}"/>
                    </a:ext>
                  </a:extLst>
                </p:cNvPr>
                <p:cNvPicPr/>
                <p:nvPr/>
              </p:nvPicPr>
              <p:blipFill>
                <a:blip r:embed="rId748"/>
                <a:stretch>
                  <a:fillRect/>
                </a:stretch>
              </p:blipFill>
              <p:spPr>
                <a:xfrm>
                  <a:off x="9878979" y="3689045"/>
                  <a:ext cx="158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85" name="Freihand 484">
                  <a:extLst>
                    <a:ext uri="{FF2B5EF4-FFF2-40B4-BE49-F238E27FC236}">
                      <a16:creationId xmlns:a16="http://schemas.microsoft.com/office/drawing/2014/main" id="{247D9DE3-6DE9-4078-AECD-FD25FA84A341}"/>
                    </a:ext>
                  </a:extLst>
                </p14:cNvPr>
                <p14:cNvContentPartPr/>
                <p14:nvPr/>
              </p14:nvContentPartPr>
              <p14:xfrm>
                <a:off x="10182099" y="3685085"/>
                <a:ext cx="383400" cy="13680"/>
              </p14:xfrm>
            </p:contentPart>
          </mc:Choice>
          <mc:Fallback xmlns="">
            <p:pic>
              <p:nvPicPr>
                <p:cNvPr id="485" name="Freihand 484">
                  <a:extLst>
                    <a:ext uri="{FF2B5EF4-FFF2-40B4-BE49-F238E27FC236}">
                      <a16:creationId xmlns:a16="http://schemas.microsoft.com/office/drawing/2014/main" id="{247D9DE3-6DE9-4078-AECD-FD25FA84A341}"/>
                    </a:ext>
                  </a:extLst>
                </p:cNvPr>
                <p:cNvPicPr/>
                <p:nvPr/>
              </p:nvPicPr>
              <p:blipFill>
                <a:blip r:embed="rId750"/>
                <a:stretch>
                  <a:fillRect/>
                </a:stretch>
              </p:blipFill>
              <p:spPr>
                <a:xfrm>
                  <a:off x="10177779" y="3680765"/>
                  <a:ext cx="392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86" name="Freihand 485">
                  <a:extLst>
                    <a:ext uri="{FF2B5EF4-FFF2-40B4-BE49-F238E27FC236}">
                      <a16:creationId xmlns:a16="http://schemas.microsoft.com/office/drawing/2014/main" id="{15B6528A-CD1B-4A0B-ABD6-AB46A64DA74E}"/>
                    </a:ext>
                  </a:extLst>
                </p14:cNvPr>
                <p14:cNvContentPartPr/>
                <p14:nvPr/>
              </p14:nvContentPartPr>
              <p14:xfrm>
                <a:off x="10639659" y="3703085"/>
                <a:ext cx="274320" cy="11520"/>
              </p14:xfrm>
            </p:contentPart>
          </mc:Choice>
          <mc:Fallback xmlns="">
            <p:pic>
              <p:nvPicPr>
                <p:cNvPr id="486" name="Freihand 485">
                  <a:extLst>
                    <a:ext uri="{FF2B5EF4-FFF2-40B4-BE49-F238E27FC236}">
                      <a16:creationId xmlns:a16="http://schemas.microsoft.com/office/drawing/2014/main" id="{15B6528A-CD1B-4A0B-ABD6-AB46A64DA74E}"/>
                    </a:ext>
                  </a:extLst>
                </p:cNvPr>
                <p:cNvPicPr/>
                <p:nvPr/>
              </p:nvPicPr>
              <p:blipFill>
                <a:blip r:embed="rId752"/>
                <a:stretch>
                  <a:fillRect/>
                </a:stretch>
              </p:blipFill>
              <p:spPr>
                <a:xfrm>
                  <a:off x="10635339" y="3698765"/>
                  <a:ext cx="282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2" name="Freihand 491">
                  <a:extLst>
                    <a:ext uri="{FF2B5EF4-FFF2-40B4-BE49-F238E27FC236}">
                      <a16:creationId xmlns:a16="http://schemas.microsoft.com/office/drawing/2014/main" id="{5BCB9170-EA5E-4F69-BD67-96C228B4A8B4}"/>
                    </a:ext>
                  </a:extLst>
                </p14:cNvPr>
                <p14:cNvContentPartPr/>
                <p14:nvPr/>
              </p14:nvContentPartPr>
              <p14:xfrm>
                <a:off x="10852779" y="3856805"/>
                <a:ext cx="44640" cy="72360"/>
              </p14:xfrm>
            </p:contentPart>
          </mc:Choice>
          <mc:Fallback xmlns="">
            <p:pic>
              <p:nvPicPr>
                <p:cNvPr id="492" name="Freihand 491">
                  <a:extLst>
                    <a:ext uri="{FF2B5EF4-FFF2-40B4-BE49-F238E27FC236}">
                      <a16:creationId xmlns:a16="http://schemas.microsoft.com/office/drawing/2014/main" id="{5BCB9170-EA5E-4F69-BD67-96C228B4A8B4}"/>
                    </a:ext>
                  </a:extLst>
                </p:cNvPr>
                <p:cNvPicPr/>
                <p:nvPr/>
              </p:nvPicPr>
              <p:blipFill>
                <a:blip r:embed="rId754"/>
                <a:stretch>
                  <a:fillRect/>
                </a:stretch>
              </p:blipFill>
              <p:spPr>
                <a:xfrm>
                  <a:off x="10848459" y="3852485"/>
                  <a:ext cx="53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3" name="Freihand 492">
                  <a:extLst>
                    <a:ext uri="{FF2B5EF4-FFF2-40B4-BE49-F238E27FC236}">
                      <a16:creationId xmlns:a16="http://schemas.microsoft.com/office/drawing/2014/main" id="{8D350872-EA45-43F5-BB90-852346EB3A4C}"/>
                    </a:ext>
                  </a:extLst>
                </p14:cNvPr>
                <p14:cNvContentPartPr/>
                <p14:nvPr/>
              </p14:nvContentPartPr>
              <p14:xfrm>
                <a:off x="10866819" y="3881285"/>
                <a:ext cx="33480" cy="98640"/>
              </p14:xfrm>
            </p:contentPart>
          </mc:Choice>
          <mc:Fallback xmlns="">
            <p:pic>
              <p:nvPicPr>
                <p:cNvPr id="493" name="Freihand 492">
                  <a:extLst>
                    <a:ext uri="{FF2B5EF4-FFF2-40B4-BE49-F238E27FC236}">
                      <a16:creationId xmlns:a16="http://schemas.microsoft.com/office/drawing/2014/main" id="{8D350872-EA45-43F5-BB90-852346EB3A4C}"/>
                    </a:ext>
                  </a:extLst>
                </p:cNvPr>
                <p:cNvPicPr/>
                <p:nvPr/>
              </p:nvPicPr>
              <p:blipFill>
                <a:blip r:embed="rId756"/>
                <a:stretch>
                  <a:fillRect/>
                </a:stretch>
              </p:blipFill>
              <p:spPr>
                <a:xfrm>
                  <a:off x="10862499" y="3876965"/>
                  <a:ext cx="42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4" name="Freihand 493">
                  <a:extLst>
                    <a:ext uri="{FF2B5EF4-FFF2-40B4-BE49-F238E27FC236}">
                      <a16:creationId xmlns:a16="http://schemas.microsoft.com/office/drawing/2014/main" id="{A2948E65-090B-4D34-966B-3DD74564B2DE}"/>
                    </a:ext>
                  </a:extLst>
                </p14:cNvPr>
                <p14:cNvContentPartPr/>
                <p14:nvPr/>
              </p14:nvContentPartPr>
              <p14:xfrm>
                <a:off x="10896339" y="3831605"/>
                <a:ext cx="114480" cy="92160"/>
              </p14:xfrm>
            </p:contentPart>
          </mc:Choice>
          <mc:Fallback xmlns="">
            <p:pic>
              <p:nvPicPr>
                <p:cNvPr id="494" name="Freihand 493">
                  <a:extLst>
                    <a:ext uri="{FF2B5EF4-FFF2-40B4-BE49-F238E27FC236}">
                      <a16:creationId xmlns:a16="http://schemas.microsoft.com/office/drawing/2014/main" id="{A2948E65-090B-4D34-966B-3DD74564B2DE}"/>
                    </a:ext>
                  </a:extLst>
                </p:cNvPr>
                <p:cNvPicPr/>
                <p:nvPr/>
              </p:nvPicPr>
              <p:blipFill>
                <a:blip r:embed="rId758"/>
                <a:stretch>
                  <a:fillRect/>
                </a:stretch>
              </p:blipFill>
              <p:spPr>
                <a:xfrm>
                  <a:off x="10892019" y="3827285"/>
                  <a:ext cx="123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88" name="Freihand 487">
                  <a:extLst>
                    <a:ext uri="{FF2B5EF4-FFF2-40B4-BE49-F238E27FC236}">
                      <a16:creationId xmlns:a16="http://schemas.microsoft.com/office/drawing/2014/main" id="{17D2E80F-B0BB-4D54-A22D-4938D71B8AA9}"/>
                    </a:ext>
                  </a:extLst>
                </p14:cNvPr>
                <p14:cNvContentPartPr/>
                <p14:nvPr/>
              </p14:nvContentPartPr>
              <p14:xfrm>
                <a:off x="9658299" y="3664925"/>
                <a:ext cx="46800" cy="64800"/>
              </p14:xfrm>
            </p:contentPart>
          </mc:Choice>
          <mc:Fallback xmlns="">
            <p:pic>
              <p:nvPicPr>
                <p:cNvPr id="488" name="Freihand 487">
                  <a:extLst>
                    <a:ext uri="{FF2B5EF4-FFF2-40B4-BE49-F238E27FC236}">
                      <a16:creationId xmlns:a16="http://schemas.microsoft.com/office/drawing/2014/main" id="{17D2E80F-B0BB-4D54-A22D-4938D71B8AA9}"/>
                    </a:ext>
                  </a:extLst>
                </p:cNvPr>
                <p:cNvPicPr/>
                <p:nvPr/>
              </p:nvPicPr>
              <p:blipFill>
                <a:blip r:embed="rId760"/>
                <a:stretch>
                  <a:fillRect/>
                </a:stretch>
              </p:blipFill>
              <p:spPr>
                <a:xfrm>
                  <a:off x="9653979" y="3660605"/>
                  <a:ext cx="55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9" name="Freihand 488">
                  <a:extLst>
                    <a:ext uri="{FF2B5EF4-FFF2-40B4-BE49-F238E27FC236}">
                      <a16:creationId xmlns:a16="http://schemas.microsoft.com/office/drawing/2014/main" id="{4598973C-92C8-4C27-BE44-B047D59F75A4}"/>
                    </a:ext>
                  </a:extLst>
                </p14:cNvPr>
                <p14:cNvContentPartPr/>
                <p14:nvPr/>
              </p14:nvContentPartPr>
              <p14:xfrm>
                <a:off x="9670539" y="3579605"/>
                <a:ext cx="123480" cy="48960"/>
              </p14:xfrm>
            </p:contentPart>
          </mc:Choice>
          <mc:Fallback xmlns="">
            <p:pic>
              <p:nvPicPr>
                <p:cNvPr id="489" name="Freihand 488">
                  <a:extLst>
                    <a:ext uri="{FF2B5EF4-FFF2-40B4-BE49-F238E27FC236}">
                      <a16:creationId xmlns:a16="http://schemas.microsoft.com/office/drawing/2014/main" id="{4598973C-92C8-4C27-BE44-B047D59F75A4}"/>
                    </a:ext>
                  </a:extLst>
                </p:cNvPr>
                <p:cNvPicPr/>
                <p:nvPr/>
              </p:nvPicPr>
              <p:blipFill>
                <a:blip r:embed="rId762"/>
                <a:stretch>
                  <a:fillRect/>
                </a:stretch>
              </p:blipFill>
              <p:spPr>
                <a:xfrm>
                  <a:off x="9666219" y="3575285"/>
                  <a:ext cx="132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0" name="Freihand 489">
                  <a:extLst>
                    <a:ext uri="{FF2B5EF4-FFF2-40B4-BE49-F238E27FC236}">
                      <a16:creationId xmlns:a16="http://schemas.microsoft.com/office/drawing/2014/main" id="{47433678-81E1-4CA2-86A1-A10CD2DBB33D}"/>
                    </a:ext>
                  </a:extLst>
                </p14:cNvPr>
                <p14:cNvContentPartPr/>
                <p14:nvPr/>
              </p14:nvContentPartPr>
              <p14:xfrm>
                <a:off x="9717699" y="3578165"/>
                <a:ext cx="128160" cy="79920"/>
              </p14:xfrm>
            </p:contentPart>
          </mc:Choice>
          <mc:Fallback xmlns="">
            <p:pic>
              <p:nvPicPr>
                <p:cNvPr id="490" name="Freihand 489">
                  <a:extLst>
                    <a:ext uri="{FF2B5EF4-FFF2-40B4-BE49-F238E27FC236}">
                      <a16:creationId xmlns:a16="http://schemas.microsoft.com/office/drawing/2014/main" id="{47433678-81E1-4CA2-86A1-A10CD2DBB33D}"/>
                    </a:ext>
                  </a:extLst>
                </p:cNvPr>
                <p:cNvPicPr/>
                <p:nvPr/>
              </p:nvPicPr>
              <p:blipFill>
                <a:blip r:embed="rId764"/>
                <a:stretch>
                  <a:fillRect/>
                </a:stretch>
              </p:blipFill>
              <p:spPr>
                <a:xfrm>
                  <a:off x="9713379" y="3573845"/>
                  <a:ext cx="136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624" name="Freihand 623">
                  <a:extLst>
                    <a:ext uri="{FF2B5EF4-FFF2-40B4-BE49-F238E27FC236}">
                      <a16:creationId xmlns:a16="http://schemas.microsoft.com/office/drawing/2014/main" id="{8ED1778D-10DD-41BE-BB70-AFF344DB07EA}"/>
                    </a:ext>
                  </a:extLst>
                </p14:cNvPr>
                <p14:cNvContentPartPr/>
                <p14:nvPr/>
              </p14:nvContentPartPr>
              <p14:xfrm>
                <a:off x="9479739" y="3672125"/>
                <a:ext cx="64080" cy="9360"/>
              </p14:xfrm>
            </p:contentPart>
          </mc:Choice>
          <mc:Fallback xmlns="">
            <p:pic>
              <p:nvPicPr>
                <p:cNvPr id="624" name="Freihand 623">
                  <a:extLst>
                    <a:ext uri="{FF2B5EF4-FFF2-40B4-BE49-F238E27FC236}">
                      <a16:creationId xmlns:a16="http://schemas.microsoft.com/office/drawing/2014/main" id="{8ED1778D-10DD-41BE-BB70-AFF344DB07EA}"/>
                    </a:ext>
                  </a:extLst>
                </p:cNvPr>
                <p:cNvPicPr/>
                <p:nvPr/>
              </p:nvPicPr>
              <p:blipFill>
                <a:blip r:embed="rId766"/>
                <a:stretch>
                  <a:fillRect/>
                </a:stretch>
              </p:blipFill>
              <p:spPr>
                <a:xfrm>
                  <a:off x="9475419" y="3667805"/>
                  <a:ext cx="72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625" name="Freihand 624">
                  <a:extLst>
                    <a:ext uri="{FF2B5EF4-FFF2-40B4-BE49-F238E27FC236}">
                      <a16:creationId xmlns:a16="http://schemas.microsoft.com/office/drawing/2014/main" id="{52A2782F-0943-4DFB-B984-C08FB8952D47}"/>
                    </a:ext>
                  </a:extLst>
                </p14:cNvPr>
                <p14:cNvContentPartPr/>
                <p14:nvPr/>
              </p14:nvContentPartPr>
              <p14:xfrm>
                <a:off x="9432939" y="3689765"/>
                <a:ext cx="111240" cy="13680"/>
              </p14:xfrm>
            </p:contentPart>
          </mc:Choice>
          <mc:Fallback xmlns="">
            <p:pic>
              <p:nvPicPr>
                <p:cNvPr id="625" name="Freihand 624">
                  <a:extLst>
                    <a:ext uri="{FF2B5EF4-FFF2-40B4-BE49-F238E27FC236}">
                      <a16:creationId xmlns:a16="http://schemas.microsoft.com/office/drawing/2014/main" id="{52A2782F-0943-4DFB-B984-C08FB8952D47}"/>
                    </a:ext>
                  </a:extLst>
                </p:cNvPr>
                <p:cNvPicPr/>
                <p:nvPr/>
              </p:nvPicPr>
              <p:blipFill>
                <a:blip r:embed="rId768"/>
                <a:stretch>
                  <a:fillRect/>
                </a:stretch>
              </p:blipFill>
              <p:spPr>
                <a:xfrm>
                  <a:off x="9428619" y="3685445"/>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26" name="Freihand 625">
                  <a:extLst>
                    <a:ext uri="{FF2B5EF4-FFF2-40B4-BE49-F238E27FC236}">
                      <a16:creationId xmlns:a16="http://schemas.microsoft.com/office/drawing/2014/main" id="{B56D14CA-C4F3-449A-87B6-E4AEFBEC2EE1}"/>
                    </a:ext>
                  </a:extLst>
                </p14:cNvPr>
                <p14:cNvContentPartPr/>
                <p14:nvPr/>
              </p14:nvContentPartPr>
              <p14:xfrm>
                <a:off x="9082299" y="3614165"/>
                <a:ext cx="176400" cy="112320"/>
              </p14:xfrm>
            </p:contentPart>
          </mc:Choice>
          <mc:Fallback xmlns="">
            <p:pic>
              <p:nvPicPr>
                <p:cNvPr id="626" name="Freihand 625">
                  <a:extLst>
                    <a:ext uri="{FF2B5EF4-FFF2-40B4-BE49-F238E27FC236}">
                      <a16:creationId xmlns:a16="http://schemas.microsoft.com/office/drawing/2014/main" id="{B56D14CA-C4F3-449A-87B6-E4AEFBEC2EE1}"/>
                    </a:ext>
                  </a:extLst>
                </p:cNvPr>
                <p:cNvPicPr/>
                <p:nvPr/>
              </p:nvPicPr>
              <p:blipFill>
                <a:blip r:embed="rId770"/>
                <a:stretch>
                  <a:fillRect/>
                </a:stretch>
              </p:blipFill>
              <p:spPr>
                <a:xfrm>
                  <a:off x="9077979" y="3609845"/>
                  <a:ext cx="185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627" name="Freihand 626">
                  <a:extLst>
                    <a:ext uri="{FF2B5EF4-FFF2-40B4-BE49-F238E27FC236}">
                      <a16:creationId xmlns:a16="http://schemas.microsoft.com/office/drawing/2014/main" id="{B357C28A-F867-4902-B7C3-D85C46A73991}"/>
                    </a:ext>
                  </a:extLst>
                </p14:cNvPr>
                <p14:cNvContentPartPr/>
                <p14:nvPr/>
              </p14:nvContentPartPr>
              <p14:xfrm>
                <a:off x="9281019" y="3626405"/>
                <a:ext cx="82440" cy="76680"/>
              </p14:xfrm>
            </p:contentPart>
          </mc:Choice>
          <mc:Fallback xmlns="">
            <p:pic>
              <p:nvPicPr>
                <p:cNvPr id="627" name="Freihand 626">
                  <a:extLst>
                    <a:ext uri="{FF2B5EF4-FFF2-40B4-BE49-F238E27FC236}">
                      <a16:creationId xmlns:a16="http://schemas.microsoft.com/office/drawing/2014/main" id="{B357C28A-F867-4902-B7C3-D85C46A73991}"/>
                    </a:ext>
                  </a:extLst>
                </p:cNvPr>
                <p:cNvPicPr/>
                <p:nvPr/>
              </p:nvPicPr>
              <p:blipFill>
                <a:blip r:embed="rId772"/>
                <a:stretch>
                  <a:fillRect/>
                </a:stretch>
              </p:blipFill>
              <p:spPr>
                <a:xfrm>
                  <a:off x="9276699" y="3622085"/>
                  <a:ext cx="91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628" name="Freihand 627">
                  <a:extLst>
                    <a:ext uri="{FF2B5EF4-FFF2-40B4-BE49-F238E27FC236}">
                      <a16:creationId xmlns:a16="http://schemas.microsoft.com/office/drawing/2014/main" id="{5DFFA2BF-2C36-4F9C-9243-FFF0AF4FF84A}"/>
                    </a:ext>
                  </a:extLst>
                </p14:cNvPr>
                <p14:cNvContentPartPr/>
                <p14:nvPr/>
              </p14:nvContentPartPr>
              <p14:xfrm>
                <a:off x="9232059" y="3561245"/>
                <a:ext cx="69840" cy="62640"/>
              </p14:xfrm>
            </p:contentPart>
          </mc:Choice>
          <mc:Fallback xmlns="">
            <p:pic>
              <p:nvPicPr>
                <p:cNvPr id="628" name="Freihand 627">
                  <a:extLst>
                    <a:ext uri="{FF2B5EF4-FFF2-40B4-BE49-F238E27FC236}">
                      <a16:creationId xmlns:a16="http://schemas.microsoft.com/office/drawing/2014/main" id="{5DFFA2BF-2C36-4F9C-9243-FFF0AF4FF84A}"/>
                    </a:ext>
                  </a:extLst>
                </p:cNvPr>
                <p:cNvPicPr/>
                <p:nvPr/>
              </p:nvPicPr>
              <p:blipFill>
                <a:blip r:embed="rId774"/>
                <a:stretch>
                  <a:fillRect/>
                </a:stretch>
              </p:blipFill>
              <p:spPr>
                <a:xfrm>
                  <a:off x="9227739" y="3556925"/>
                  <a:ext cx="78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629" name="Freihand 628">
                  <a:extLst>
                    <a:ext uri="{FF2B5EF4-FFF2-40B4-BE49-F238E27FC236}">
                      <a16:creationId xmlns:a16="http://schemas.microsoft.com/office/drawing/2014/main" id="{C64A93A4-6613-4E4E-881F-DC0E12D54F4B}"/>
                    </a:ext>
                  </a:extLst>
                </p14:cNvPr>
                <p14:cNvContentPartPr/>
                <p14:nvPr/>
              </p14:nvContentPartPr>
              <p14:xfrm>
                <a:off x="9323859" y="3667445"/>
                <a:ext cx="108360" cy="56160"/>
              </p14:xfrm>
            </p:contentPart>
          </mc:Choice>
          <mc:Fallback xmlns="">
            <p:pic>
              <p:nvPicPr>
                <p:cNvPr id="629" name="Freihand 628">
                  <a:extLst>
                    <a:ext uri="{FF2B5EF4-FFF2-40B4-BE49-F238E27FC236}">
                      <a16:creationId xmlns:a16="http://schemas.microsoft.com/office/drawing/2014/main" id="{C64A93A4-6613-4E4E-881F-DC0E12D54F4B}"/>
                    </a:ext>
                  </a:extLst>
                </p:cNvPr>
                <p:cNvPicPr/>
                <p:nvPr/>
              </p:nvPicPr>
              <p:blipFill>
                <a:blip r:embed="rId776"/>
                <a:stretch>
                  <a:fillRect/>
                </a:stretch>
              </p:blipFill>
              <p:spPr>
                <a:xfrm>
                  <a:off x="9319539" y="3663125"/>
                  <a:ext cx="1170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680" name="Freihand 679">
                  <a:extLst>
                    <a:ext uri="{FF2B5EF4-FFF2-40B4-BE49-F238E27FC236}">
                      <a16:creationId xmlns:a16="http://schemas.microsoft.com/office/drawing/2014/main" id="{FEAEE92E-2485-4E7C-BC87-F851132FF033}"/>
                    </a:ext>
                  </a:extLst>
                </p14:cNvPr>
                <p14:cNvContentPartPr/>
                <p14:nvPr/>
              </p14:nvContentPartPr>
              <p14:xfrm>
                <a:off x="11024499" y="3943205"/>
                <a:ext cx="640800" cy="157320"/>
              </p14:xfrm>
            </p:contentPart>
          </mc:Choice>
          <mc:Fallback xmlns="">
            <p:pic>
              <p:nvPicPr>
                <p:cNvPr id="680" name="Freihand 679">
                  <a:extLst>
                    <a:ext uri="{FF2B5EF4-FFF2-40B4-BE49-F238E27FC236}">
                      <a16:creationId xmlns:a16="http://schemas.microsoft.com/office/drawing/2014/main" id="{FEAEE92E-2485-4E7C-BC87-F851132FF033}"/>
                    </a:ext>
                  </a:extLst>
                </p:cNvPr>
                <p:cNvPicPr/>
                <p:nvPr/>
              </p:nvPicPr>
              <p:blipFill>
                <a:blip r:embed="rId778"/>
                <a:stretch>
                  <a:fillRect/>
                </a:stretch>
              </p:blipFill>
              <p:spPr>
                <a:xfrm>
                  <a:off x="11020179" y="3938885"/>
                  <a:ext cx="649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681" name="Freihand 680">
                  <a:extLst>
                    <a:ext uri="{FF2B5EF4-FFF2-40B4-BE49-F238E27FC236}">
                      <a16:creationId xmlns:a16="http://schemas.microsoft.com/office/drawing/2014/main" id="{7E941A67-6EB6-47EE-A514-29C7DAB964FF}"/>
                    </a:ext>
                  </a:extLst>
                </p14:cNvPr>
                <p14:cNvContentPartPr/>
                <p14:nvPr/>
              </p14:nvContentPartPr>
              <p14:xfrm>
                <a:off x="11729739" y="4018085"/>
                <a:ext cx="88560" cy="94320"/>
              </p14:xfrm>
            </p:contentPart>
          </mc:Choice>
          <mc:Fallback xmlns="">
            <p:pic>
              <p:nvPicPr>
                <p:cNvPr id="681" name="Freihand 680">
                  <a:extLst>
                    <a:ext uri="{FF2B5EF4-FFF2-40B4-BE49-F238E27FC236}">
                      <a16:creationId xmlns:a16="http://schemas.microsoft.com/office/drawing/2014/main" id="{7E941A67-6EB6-47EE-A514-29C7DAB964FF}"/>
                    </a:ext>
                  </a:extLst>
                </p:cNvPr>
                <p:cNvPicPr/>
                <p:nvPr/>
              </p:nvPicPr>
              <p:blipFill>
                <a:blip r:embed="rId780"/>
                <a:stretch>
                  <a:fillRect/>
                </a:stretch>
              </p:blipFill>
              <p:spPr>
                <a:xfrm>
                  <a:off x="11725419" y="4013765"/>
                  <a:ext cx="97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682" name="Freihand 681">
                  <a:extLst>
                    <a:ext uri="{FF2B5EF4-FFF2-40B4-BE49-F238E27FC236}">
                      <a16:creationId xmlns:a16="http://schemas.microsoft.com/office/drawing/2014/main" id="{B7BAB0AB-0BEF-456C-A673-1B3F8D712C43}"/>
                    </a:ext>
                  </a:extLst>
                </p14:cNvPr>
                <p14:cNvContentPartPr/>
                <p14:nvPr/>
              </p14:nvContentPartPr>
              <p14:xfrm>
                <a:off x="11771859" y="4068845"/>
                <a:ext cx="39960" cy="76680"/>
              </p14:xfrm>
            </p:contentPart>
          </mc:Choice>
          <mc:Fallback xmlns="">
            <p:pic>
              <p:nvPicPr>
                <p:cNvPr id="682" name="Freihand 681">
                  <a:extLst>
                    <a:ext uri="{FF2B5EF4-FFF2-40B4-BE49-F238E27FC236}">
                      <a16:creationId xmlns:a16="http://schemas.microsoft.com/office/drawing/2014/main" id="{B7BAB0AB-0BEF-456C-A673-1B3F8D712C43}"/>
                    </a:ext>
                  </a:extLst>
                </p:cNvPr>
                <p:cNvPicPr/>
                <p:nvPr/>
              </p:nvPicPr>
              <p:blipFill>
                <a:blip r:embed="rId782"/>
                <a:stretch>
                  <a:fillRect/>
                </a:stretch>
              </p:blipFill>
              <p:spPr>
                <a:xfrm>
                  <a:off x="11767539" y="4064525"/>
                  <a:ext cx="4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683" name="Freihand 682">
                  <a:extLst>
                    <a:ext uri="{FF2B5EF4-FFF2-40B4-BE49-F238E27FC236}">
                      <a16:creationId xmlns:a16="http://schemas.microsoft.com/office/drawing/2014/main" id="{C88D2B94-A753-40E5-B484-CC9DC50A8B22}"/>
                    </a:ext>
                  </a:extLst>
                </p14:cNvPr>
                <p14:cNvContentPartPr/>
                <p14:nvPr/>
              </p14:nvContentPartPr>
              <p14:xfrm>
                <a:off x="11840619" y="4033925"/>
                <a:ext cx="99000" cy="115200"/>
              </p14:xfrm>
            </p:contentPart>
          </mc:Choice>
          <mc:Fallback xmlns="">
            <p:pic>
              <p:nvPicPr>
                <p:cNvPr id="683" name="Freihand 682">
                  <a:extLst>
                    <a:ext uri="{FF2B5EF4-FFF2-40B4-BE49-F238E27FC236}">
                      <a16:creationId xmlns:a16="http://schemas.microsoft.com/office/drawing/2014/main" id="{C88D2B94-A753-40E5-B484-CC9DC50A8B22}"/>
                    </a:ext>
                  </a:extLst>
                </p:cNvPr>
                <p:cNvPicPr/>
                <p:nvPr/>
              </p:nvPicPr>
              <p:blipFill>
                <a:blip r:embed="rId784"/>
                <a:stretch>
                  <a:fillRect/>
                </a:stretch>
              </p:blipFill>
              <p:spPr>
                <a:xfrm>
                  <a:off x="11836299" y="4029605"/>
                  <a:ext cx="10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684" name="Freihand 683">
                  <a:extLst>
                    <a:ext uri="{FF2B5EF4-FFF2-40B4-BE49-F238E27FC236}">
                      <a16:creationId xmlns:a16="http://schemas.microsoft.com/office/drawing/2014/main" id="{9DA81372-DFFB-44C6-9C83-ECF15FC5038E}"/>
                    </a:ext>
                  </a:extLst>
                </p14:cNvPr>
                <p14:cNvContentPartPr/>
                <p14:nvPr/>
              </p14:nvContentPartPr>
              <p14:xfrm>
                <a:off x="11962659" y="4020965"/>
                <a:ext cx="115920" cy="122760"/>
              </p14:xfrm>
            </p:contentPart>
          </mc:Choice>
          <mc:Fallback xmlns="">
            <p:pic>
              <p:nvPicPr>
                <p:cNvPr id="684" name="Freihand 683">
                  <a:extLst>
                    <a:ext uri="{FF2B5EF4-FFF2-40B4-BE49-F238E27FC236}">
                      <a16:creationId xmlns:a16="http://schemas.microsoft.com/office/drawing/2014/main" id="{9DA81372-DFFB-44C6-9C83-ECF15FC5038E}"/>
                    </a:ext>
                  </a:extLst>
                </p:cNvPr>
                <p:cNvPicPr/>
                <p:nvPr/>
              </p:nvPicPr>
              <p:blipFill>
                <a:blip r:embed="rId786"/>
                <a:stretch>
                  <a:fillRect/>
                </a:stretch>
              </p:blipFill>
              <p:spPr>
                <a:xfrm>
                  <a:off x="11958339" y="4016645"/>
                  <a:ext cx="124560" cy="131400"/>
                </a:xfrm>
                <a:prstGeom prst="rect">
                  <a:avLst/>
                </a:prstGeom>
              </p:spPr>
            </p:pic>
          </mc:Fallback>
        </mc:AlternateContent>
      </p:grpSp>
      <p:grpSp>
        <p:nvGrpSpPr>
          <p:cNvPr id="722" name="Gruppieren 721">
            <a:extLst>
              <a:ext uri="{FF2B5EF4-FFF2-40B4-BE49-F238E27FC236}">
                <a16:creationId xmlns:a16="http://schemas.microsoft.com/office/drawing/2014/main" id="{0EBAAD18-52E2-40B0-897F-E94C45B58074}"/>
              </a:ext>
            </a:extLst>
          </p:cNvPr>
          <p:cNvGrpSpPr/>
          <p:nvPr/>
        </p:nvGrpSpPr>
        <p:grpSpPr>
          <a:xfrm>
            <a:off x="8129739" y="467405"/>
            <a:ext cx="3967560" cy="2909880"/>
            <a:chOff x="8129739" y="467405"/>
            <a:chExt cx="3967560" cy="2909880"/>
          </a:xfrm>
        </p:grpSpPr>
        <mc:AlternateContent xmlns:mc="http://schemas.openxmlformats.org/markup-compatibility/2006" xmlns:p14="http://schemas.microsoft.com/office/powerpoint/2010/main">
          <mc:Choice Requires="p14">
            <p:contentPart p14:bwMode="auto" r:id="rId787">
              <p14:nvContentPartPr>
                <p14:cNvPr id="496" name="Freihand 495">
                  <a:extLst>
                    <a:ext uri="{FF2B5EF4-FFF2-40B4-BE49-F238E27FC236}">
                      <a16:creationId xmlns:a16="http://schemas.microsoft.com/office/drawing/2014/main" id="{2E104AEB-729D-4C28-BA2A-9B3B4D8F342C}"/>
                    </a:ext>
                  </a:extLst>
                </p14:cNvPr>
                <p14:cNvContentPartPr/>
                <p14:nvPr/>
              </p14:nvContentPartPr>
              <p14:xfrm>
                <a:off x="8376339" y="542285"/>
                <a:ext cx="145080" cy="191880"/>
              </p14:xfrm>
            </p:contentPart>
          </mc:Choice>
          <mc:Fallback xmlns="">
            <p:pic>
              <p:nvPicPr>
                <p:cNvPr id="496" name="Freihand 495">
                  <a:extLst>
                    <a:ext uri="{FF2B5EF4-FFF2-40B4-BE49-F238E27FC236}">
                      <a16:creationId xmlns:a16="http://schemas.microsoft.com/office/drawing/2014/main" id="{2E104AEB-729D-4C28-BA2A-9B3B4D8F342C}"/>
                    </a:ext>
                  </a:extLst>
                </p:cNvPr>
                <p:cNvPicPr/>
                <p:nvPr/>
              </p:nvPicPr>
              <p:blipFill>
                <a:blip r:embed="rId788"/>
                <a:stretch>
                  <a:fillRect/>
                </a:stretch>
              </p:blipFill>
              <p:spPr>
                <a:xfrm>
                  <a:off x="8372019" y="537965"/>
                  <a:ext cx="153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97" name="Freihand 496">
                  <a:extLst>
                    <a:ext uri="{FF2B5EF4-FFF2-40B4-BE49-F238E27FC236}">
                      <a16:creationId xmlns:a16="http://schemas.microsoft.com/office/drawing/2014/main" id="{DF3E0875-2020-48E4-94D5-B8516EBBB8ED}"/>
                    </a:ext>
                  </a:extLst>
                </p14:cNvPr>
                <p14:cNvContentPartPr/>
                <p14:nvPr/>
              </p14:nvContentPartPr>
              <p14:xfrm>
                <a:off x="8483259" y="547685"/>
                <a:ext cx="15840" cy="184320"/>
              </p14:xfrm>
            </p:contentPart>
          </mc:Choice>
          <mc:Fallback xmlns="">
            <p:pic>
              <p:nvPicPr>
                <p:cNvPr id="497" name="Freihand 496">
                  <a:extLst>
                    <a:ext uri="{FF2B5EF4-FFF2-40B4-BE49-F238E27FC236}">
                      <a16:creationId xmlns:a16="http://schemas.microsoft.com/office/drawing/2014/main" id="{DF3E0875-2020-48E4-94D5-B8516EBBB8ED}"/>
                    </a:ext>
                  </a:extLst>
                </p:cNvPr>
                <p:cNvPicPr/>
                <p:nvPr/>
              </p:nvPicPr>
              <p:blipFill>
                <a:blip r:embed="rId790"/>
                <a:stretch>
                  <a:fillRect/>
                </a:stretch>
              </p:blipFill>
              <p:spPr>
                <a:xfrm>
                  <a:off x="8478939" y="543365"/>
                  <a:ext cx="24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98" name="Freihand 497">
                  <a:extLst>
                    <a:ext uri="{FF2B5EF4-FFF2-40B4-BE49-F238E27FC236}">
                      <a16:creationId xmlns:a16="http://schemas.microsoft.com/office/drawing/2014/main" id="{11018246-2F92-42A3-8ECB-CA2AB115C2C6}"/>
                    </a:ext>
                  </a:extLst>
                </p14:cNvPr>
                <p14:cNvContentPartPr/>
                <p14:nvPr/>
              </p14:nvContentPartPr>
              <p14:xfrm>
                <a:off x="8411979" y="492965"/>
                <a:ext cx="230400" cy="213480"/>
              </p14:xfrm>
            </p:contentPart>
          </mc:Choice>
          <mc:Fallback xmlns="">
            <p:pic>
              <p:nvPicPr>
                <p:cNvPr id="498" name="Freihand 497">
                  <a:extLst>
                    <a:ext uri="{FF2B5EF4-FFF2-40B4-BE49-F238E27FC236}">
                      <a16:creationId xmlns:a16="http://schemas.microsoft.com/office/drawing/2014/main" id="{11018246-2F92-42A3-8ECB-CA2AB115C2C6}"/>
                    </a:ext>
                  </a:extLst>
                </p:cNvPr>
                <p:cNvPicPr/>
                <p:nvPr/>
              </p:nvPicPr>
              <p:blipFill>
                <a:blip r:embed="rId792"/>
                <a:stretch>
                  <a:fillRect/>
                </a:stretch>
              </p:blipFill>
              <p:spPr>
                <a:xfrm>
                  <a:off x="8407659" y="488645"/>
                  <a:ext cx="239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99" name="Freihand 498">
                  <a:extLst>
                    <a:ext uri="{FF2B5EF4-FFF2-40B4-BE49-F238E27FC236}">
                      <a16:creationId xmlns:a16="http://schemas.microsoft.com/office/drawing/2014/main" id="{00AB9494-57CD-4814-8E5E-0B37055D4716}"/>
                    </a:ext>
                  </a:extLst>
                </p14:cNvPr>
                <p14:cNvContentPartPr/>
                <p14:nvPr/>
              </p14:nvContentPartPr>
              <p14:xfrm>
                <a:off x="8651019" y="496205"/>
                <a:ext cx="34200" cy="196920"/>
              </p14:xfrm>
            </p:contentPart>
          </mc:Choice>
          <mc:Fallback xmlns="">
            <p:pic>
              <p:nvPicPr>
                <p:cNvPr id="499" name="Freihand 498">
                  <a:extLst>
                    <a:ext uri="{FF2B5EF4-FFF2-40B4-BE49-F238E27FC236}">
                      <a16:creationId xmlns:a16="http://schemas.microsoft.com/office/drawing/2014/main" id="{00AB9494-57CD-4814-8E5E-0B37055D4716}"/>
                    </a:ext>
                  </a:extLst>
                </p:cNvPr>
                <p:cNvPicPr/>
                <p:nvPr/>
              </p:nvPicPr>
              <p:blipFill>
                <a:blip r:embed="rId794"/>
                <a:stretch>
                  <a:fillRect/>
                </a:stretch>
              </p:blipFill>
              <p:spPr>
                <a:xfrm>
                  <a:off x="8646699" y="491885"/>
                  <a:ext cx="428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00" name="Freihand 499">
                  <a:extLst>
                    <a:ext uri="{FF2B5EF4-FFF2-40B4-BE49-F238E27FC236}">
                      <a16:creationId xmlns:a16="http://schemas.microsoft.com/office/drawing/2014/main" id="{6DBDE7E7-B934-4ED0-8408-13151C4CB2C5}"/>
                    </a:ext>
                  </a:extLst>
                </p14:cNvPr>
                <p14:cNvContentPartPr/>
                <p14:nvPr/>
              </p14:nvContentPartPr>
              <p14:xfrm>
                <a:off x="8683059" y="606725"/>
                <a:ext cx="151200" cy="173160"/>
              </p14:xfrm>
            </p:contentPart>
          </mc:Choice>
          <mc:Fallback xmlns="">
            <p:pic>
              <p:nvPicPr>
                <p:cNvPr id="500" name="Freihand 499">
                  <a:extLst>
                    <a:ext uri="{FF2B5EF4-FFF2-40B4-BE49-F238E27FC236}">
                      <a16:creationId xmlns:a16="http://schemas.microsoft.com/office/drawing/2014/main" id="{6DBDE7E7-B934-4ED0-8408-13151C4CB2C5}"/>
                    </a:ext>
                  </a:extLst>
                </p:cNvPr>
                <p:cNvPicPr/>
                <p:nvPr/>
              </p:nvPicPr>
              <p:blipFill>
                <a:blip r:embed="rId796"/>
                <a:stretch>
                  <a:fillRect/>
                </a:stretch>
              </p:blipFill>
              <p:spPr>
                <a:xfrm>
                  <a:off x="8678739" y="602405"/>
                  <a:ext cx="159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01" name="Freihand 500">
                  <a:extLst>
                    <a:ext uri="{FF2B5EF4-FFF2-40B4-BE49-F238E27FC236}">
                      <a16:creationId xmlns:a16="http://schemas.microsoft.com/office/drawing/2014/main" id="{9D859B08-259B-4281-9A97-F087BB60227B}"/>
                    </a:ext>
                  </a:extLst>
                </p14:cNvPr>
                <p14:cNvContentPartPr/>
                <p14:nvPr/>
              </p14:nvContentPartPr>
              <p14:xfrm>
                <a:off x="8862339" y="633725"/>
                <a:ext cx="26640" cy="16920"/>
              </p14:xfrm>
            </p:contentPart>
          </mc:Choice>
          <mc:Fallback xmlns="">
            <p:pic>
              <p:nvPicPr>
                <p:cNvPr id="501" name="Freihand 500">
                  <a:extLst>
                    <a:ext uri="{FF2B5EF4-FFF2-40B4-BE49-F238E27FC236}">
                      <a16:creationId xmlns:a16="http://schemas.microsoft.com/office/drawing/2014/main" id="{9D859B08-259B-4281-9A97-F087BB60227B}"/>
                    </a:ext>
                  </a:extLst>
                </p:cNvPr>
                <p:cNvPicPr/>
                <p:nvPr/>
              </p:nvPicPr>
              <p:blipFill>
                <a:blip r:embed="rId798"/>
                <a:stretch>
                  <a:fillRect/>
                </a:stretch>
              </p:blipFill>
              <p:spPr>
                <a:xfrm>
                  <a:off x="8858019" y="629405"/>
                  <a:ext cx="35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02" name="Freihand 501">
                  <a:extLst>
                    <a:ext uri="{FF2B5EF4-FFF2-40B4-BE49-F238E27FC236}">
                      <a16:creationId xmlns:a16="http://schemas.microsoft.com/office/drawing/2014/main" id="{940106F0-1856-44EC-A941-17CF8C0AF7F1}"/>
                    </a:ext>
                  </a:extLst>
                </p14:cNvPr>
                <p14:cNvContentPartPr/>
                <p14:nvPr/>
              </p14:nvContentPartPr>
              <p14:xfrm>
                <a:off x="9077979" y="467405"/>
                <a:ext cx="155520" cy="225000"/>
              </p14:xfrm>
            </p:contentPart>
          </mc:Choice>
          <mc:Fallback xmlns="">
            <p:pic>
              <p:nvPicPr>
                <p:cNvPr id="502" name="Freihand 501">
                  <a:extLst>
                    <a:ext uri="{FF2B5EF4-FFF2-40B4-BE49-F238E27FC236}">
                      <a16:creationId xmlns:a16="http://schemas.microsoft.com/office/drawing/2014/main" id="{940106F0-1856-44EC-A941-17CF8C0AF7F1}"/>
                    </a:ext>
                  </a:extLst>
                </p:cNvPr>
                <p:cNvPicPr/>
                <p:nvPr/>
              </p:nvPicPr>
              <p:blipFill>
                <a:blip r:embed="rId800"/>
                <a:stretch>
                  <a:fillRect/>
                </a:stretch>
              </p:blipFill>
              <p:spPr>
                <a:xfrm>
                  <a:off x="9073659" y="463085"/>
                  <a:ext cx="1641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03" name="Freihand 502">
                  <a:extLst>
                    <a:ext uri="{FF2B5EF4-FFF2-40B4-BE49-F238E27FC236}">
                      <a16:creationId xmlns:a16="http://schemas.microsoft.com/office/drawing/2014/main" id="{29047E2A-3C0E-4C6E-9F38-8433E0EAAF59}"/>
                    </a:ext>
                  </a:extLst>
                </p14:cNvPr>
                <p14:cNvContentPartPr/>
                <p14:nvPr/>
              </p14:nvContentPartPr>
              <p14:xfrm>
                <a:off x="9300819" y="490445"/>
                <a:ext cx="170280" cy="221040"/>
              </p14:xfrm>
            </p:contentPart>
          </mc:Choice>
          <mc:Fallback xmlns="">
            <p:pic>
              <p:nvPicPr>
                <p:cNvPr id="503" name="Freihand 502">
                  <a:extLst>
                    <a:ext uri="{FF2B5EF4-FFF2-40B4-BE49-F238E27FC236}">
                      <a16:creationId xmlns:a16="http://schemas.microsoft.com/office/drawing/2014/main" id="{29047E2A-3C0E-4C6E-9F38-8433E0EAAF59}"/>
                    </a:ext>
                  </a:extLst>
                </p:cNvPr>
                <p:cNvPicPr/>
                <p:nvPr/>
              </p:nvPicPr>
              <p:blipFill>
                <a:blip r:embed="rId802"/>
                <a:stretch>
                  <a:fillRect/>
                </a:stretch>
              </p:blipFill>
              <p:spPr>
                <a:xfrm>
                  <a:off x="9296499" y="486125"/>
                  <a:ext cx="178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08" name="Freihand 507">
                  <a:extLst>
                    <a:ext uri="{FF2B5EF4-FFF2-40B4-BE49-F238E27FC236}">
                      <a16:creationId xmlns:a16="http://schemas.microsoft.com/office/drawing/2014/main" id="{D67AB96C-204A-47E6-8A38-C369547E1B9C}"/>
                    </a:ext>
                  </a:extLst>
                </p14:cNvPr>
                <p14:cNvContentPartPr/>
                <p14:nvPr/>
              </p14:nvContentPartPr>
              <p14:xfrm>
                <a:off x="8602419" y="906245"/>
                <a:ext cx="28440" cy="178560"/>
              </p14:xfrm>
            </p:contentPart>
          </mc:Choice>
          <mc:Fallback xmlns="">
            <p:pic>
              <p:nvPicPr>
                <p:cNvPr id="508" name="Freihand 507">
                  <a:extLst>
                    <a:ext uri="{FF2B5EF4-FFF2-40B4-BE49-F238E27FC236}">
                      <a16:creationId xmlns:a16="http://schemas.microsoft.com/office/drawing/2014/main" id="{D67AB96C-204A-47E6-8A38-C369547E1B9C}"/>
                    </a:ext>
                  </a:extLst>
                </p:cNvPr>
                <p:cNvPicPr/>
                <p:nvPr/>
              </p:nvPicPr>
              <p:blipFill>
                <a:blip r:embed="rId804"/>
                <a:stretch>
                  <a:fillRect/>
                </a:stretch>
              </p:blipFill>
              <p:spPr>
                <a:xfrm>
                  <a:off x="8598099" y="901925"/>
                  <a:ext cx="37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09" name="Freihand 508">
                  <a:extLst>
                    <a:ext uri="{FF2B5EF4-FFF2-40B4-BE49-F238E27FC236}">
                      <a16:creationId xmlns:a16="http://schemas.microsoft.com/office/drawing/2014/main" id="{A9A5FCFE-F11B-494B-9208-02805472F953}"/>
                    </a:ext>
                  </a:extLst>
                </p14:cNvPr>
                <p14:cNvContentPartPr/>
                <p14:nvPr/>
              </p14:nvContentPartPr>
              <p14:xfrm>
                <a:off x="8521779" y="1057085"/>
                <a:ext cx="147600" cy="35640"/>
              </p14:xfrm>
            </p:contentPart>
          </mc:Choice>
          <mc:Fallback xmlns="">
            <p:pic>
              <p:nvPicPr>
                <p:cNvPr id="509" name="Freihand 508">
                  <a:extLst>
                    <a:ext uri="{FF2B5EF4-FFF2-40B4-BE49-F238E27FC236}">
                      <a16:creationId xmlns:a16="http://schemas.microsoft.com/office/drawing/2014/main" id="{A9A5FCFE-F11B-494B-9208-02805472F953}"/>
                    </a:ext>
                  </a:extLst>
                </p:cNvPr>
                <p:cNvPicPr/>
                <p:nvPr/>
              </p:nvPicPr>
              <p:blipFill>
                <a:blip r:embed="rId806"/>
                <a:stretch>
                  <a:fillRect/>
                </a:stretch>
              </p:blipFill>
              <p:spPr>
                <a:xfrm>
                  <a:off x="8517459" y="1052765"/>
                  <a:ext cx="156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0" name="Freihand 509">
                  <a:extLst>
                    <a:ext uri="{FF2B5EF4-FFF2-40B4-BE49-F238E27FC236}">
                      <a16:creationId xmlns:a16="http://schemas.microsoft.com/office/drawing/2014/main" id="{1B508C3C-AC0E-4B41-A2F6-EC29971F4A3C}"/>
                    </a:ext>
                  </a:extLst>
                </p14:cNvPr>
                <p14:cNvContentPartPr/>
                <p14:nvPr/>
              </p14:nvContentPartPr>
              <p14:xfrm>
                <a:off x="8509539" y="872045"/>
                <a:ext cx="179280" cy="5040"/>
              </p14:xfrm>
            </p:contentPart>
          </mc:Choice>
          <mc:Fallback xmlns="">
            <p:pic>
              <p:nvPicPr>
                <p:cNvPr id="510" name="Freihand 509">
                  <a:extLst>
                    <a:ext uri="{FF2B5EF4-FFF2-40B4-BE49-F238E27FC236}">
                      <a16:creationId xmlns:a16="http://schemas.microsoft.com/office/drawing/2014/main" id="{1B508C3C-AC0E-4B41-A2F6-EC29971F4A3C}"/>
                    </a:ext>
                  </a:extLst>
                </p:cNvPr>
                <p:cNvPicPr/>
                <p:nvPr/>
              </p:nvPicPr>
              <p:blipFill>
                <a:blip r:embed="rId808"/>
                <a:stretch>
                  <a:fillRect/>
                </a:stretch>
              </p:blipFill>
              <p:spPr>
                <a:xfrm>
                  <a:off x="8505219" y="867725"/>
                  <a:ext cx="187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11" name="Freihand 510">
                  <a:extLst>
                    <a:ext uri="{FF2B5EF4-FFF2-40B4-BE49-F238E27FC236}">
                      <a16:creationId xmlns:a16="http://schemas.microsoft.com/office/drawing/2014/main" id="{60209259-A0BD-406A-B812-EB1AE7517FB5}"/>
                    </a:ext>
                  </a:extLst>
                </p14:cNvPr>
                <p14:cNvContentPartPr/>
                <p14:nvPr/>
              </p14:nvContentPartPr>
              <p14:xfrm>
                <a:off x="8757219" y="850085"/>
                <a:ext cx="388440" cy="233280"/>
              </p14:xfrm>
            </p:contentPart>
          </mc:Choice>
          <mc:Fallback xmlns="">
            <p:pic>
              <p:nvPicPr>
                <p:cNvPr id="511" name="Freihand 510">
                  <a:extLst>
                    <a:ext uri="{FF2B5EF4-FFF2-40B4-BE49-F238E27FC236}">
                      <a16:creationId xmlns:a16="http://schemas.microsoft.com/office/drawing/2014/main" id="{60209259-A0BD-406A-B812-EB1AE7517FB5}"/>
                    </a:ext>
                  </a:extLst>
                </p:cNvPr>
                <p:cNvPicPr/>
                <p:nvPr/>
              </p:nvPicPr>
              <p:blipFill>
                <a:blip r:embed="rId810"/>
                <a:stretch>
                  <a:fillRect/>
                </a:stretch>
              </p:blipFill>
              <p:spPr>
                <a:xfrm>
                  <a:off x="8752899" y="845765"/>
                  <a:ext cx="397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2" name="Freihand 511">
                  <a:extLst>
                    <a:ext uri="{FF2B5EF4-FFF2-40B4-BE49-F238E27FC236}">
                      <a16:creationId xmlns:a16="http://schemas.microsoft.com/office/drawing/2014/main" id="{8F7B40A6-6FCE-4022-AD06-1EA28B82A838}"/>
                    </a:ext>
                  </a:extLst>
                </p14:cNvPr>
                <p14:cNvContentPartPr/>
                <p14:nvPr/>
              </p14:nvContentPartPr>
              <p14:xfrm>
                <a:off x="9037659" y="942605"/>
                <a:ext cx="177480" cy="33480"/>
              </p14:xfrm>
            </p:contentPart>
          </mc:Choice>
          <mc:Fallback xmlns="">
            <p:pic>
              <p:nvPicPr>
                <p:cNvPr id="512" name="Freihand 511">
                  <a:extLst>
                    <a:ext uri="{FF2B5EF4-FFF2-40B4-BE49-F238E27FC236}">
                      <a16:creationId xmlns:a16="http://schemas.microsoft.com/office/drawing/2014/main" id="{8F7B40A6-6FCE-4022-AD06-1EA28B82A838}"/>
                    </a:ext>
                  </a:extLst>
                </p:cNvPr>
                <p:cNvPicPr/>
                <p:nvPr/>
              </p:nvPicPr>
              <p:blipFill>
                <a:blip r:embed="rId812"/>
                <a:stretch>
                  <a:fillRect/>
                </a:stretch>
              </p:blipFill>
              <p:spPr>
                <a:xfrm>
                  <a:off x="9033339" y="938285"/>
                  <a:ext cx="186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13" name="Freihand 512">
                  <a:extLst>
                    <a:ext uri="{FF2B5EF4-FFF2-40B4-BE49-F238E27FC236}">
                      <a16:creationId xmlns:a16="http://schemas.microsoft.com/office/drawing/2014/main" id="{2384A8CC-5DCC-4577-83CF-70360D72E690}"/>
                    </a:ext>
                  </a:extLst>
                </p14:cNvPr>
                <p14:cNvContentPartPr/>
                <p14:nvPr/>
              </p14:nvContentPartPr>
              <p14:xfrm>
                <a:off x="9289299" y="855845"/>
                <a:ext cx="87120" cy="141840"/>
              </p14:xfrm>
            </p:contentPart>
          </mc:Choice>
          <mc:Fallback xmlns="">
            <p:pic>
              <p:nvPicPr>
                <p:cNvPr id="513" name="Freihand 512">
                  <a:extLst>
                    <a:ext uri="{FF2B5EF4-FFF2-40B4-BE49-F238E27FC236}">
                      <a16:creationId xmlns:a16="http://schemas.microsoft.com/office/drawing/2014/main" id="{2384A8CC-5DCC-4577-83CF-70360D72E690}"/>
                    </a:ext>
                  </a:extLst>
                </p:cNvPr>
                <p:cNvPicPr/>
                <p:nvPr/>
              </p:nvPicPr>
              <p:blipFill>
                <a:blip r:embed="rId814"/>
                <a:stretch>
                  <a:fillRect/>
                </a:stretch>
              </p:blipFill>
              <p:spPr>
                <a:xfrm>
                  <a:off x="9284979" y="851525"/>
                  <a:ext cx="95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14" name="Freihand 513">
                  <a:extLst>
                    <a:ext uri="{FF2B5EF4-FFF2-40B4-BE49-F238E27FC236}">
                      <a16:creationId xmlns:a16="http://schemas.microsoft.com/office/drawing/2014/main" id="{CE9A91C9-7BDB-46E1-B809-84147808A495}"/>
                    </a:ext>
                  </a:extLst>
                </p14:cNvPr>
                <p14:cNvContentPartPr/>
                <p14:nvPr/>
              </p14:nvContentPartPr>
              <p14:xfrm>
                <a:off x="9472899" y="844685"/>
                <a:ext cx="130680" cy="159480"/>
              </p14:xfrm>
            </p:contentPart>
          </mc:Choice>
          <mc:Fallback xmlns="">
            <p:pic>
              <p:nvPicPr>
                <p:cNvPr id="514" name="Freihand 513">
                  <a:extLst>
                    <a:ext uri="{FF2B5EF4-FFF2-40B4-BE49-F238E27FC236}">
                      <a16:creationId xmlns:a16="http://schemas.microsoft.com/office/drawing/2014/main" id="{CE9A91C9-7BDB-46E1-B809-84147808A495}"/>
                    </a:ext>
                  </a:extLst>
                </p:cNvPr>
                <p:cNvPicPr/>
                <p:nvPr/>
              </p:nvPicPr>
              <p:blipFill>
                <a:blip r:embed="rId816"/>
                <a:stretch>
                  <a:fillRect/>
                </a:stretch>
              </p:blipFill>
              <p:spPr>
                <a:xfrm>
                  <a:off x="9468579" y="840365"/>
                  <a:ext cx="139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15" name="Freihand 514">
                  <a:extLst>
                    <a:ext uri="{FF2B5EF4-FFF2-40B4-BE49-F238E27FC236}">
                      <a16:creationId xmlns:a16="http://schemas.microsoft.com/office/drawing/2014/main" id="{01469728-7B64-437A-9790-EC8C7EF23B2C}"/>
                    </a:ext>
                  </a:extLst>
                </p14:cNvPr>
                <p14:cNvContentPartPr/>
                <p14:nvPr/>
              </p14:nvContentPartPr>
              <p14:xfrm>
                <a:off x="8387859" y="833165"/>
                <a:ext cx="90000" cy="50760"/>
              </p14:xfrm>
            </p:contentPart>
          </mc:Choice>
          <mc:Fallback xmlns="">
            <p:pic>
              <p:nvPicPr>
                <p:cNvPr id="515" name="Freihand 514">
                  <a:extLst>
                    <a:ext uri="{FF2B5EF4-FFF2-40B4-BE49-F238E27FC236}">
                      <a16:creationId xmlns:a16="http://schemas.microsoft.com/office/drawing/2014/main" id="{01469728-7B64-437A-9790-EC8C7EF23B2C}"/>
                    </a:ext>
                  </a:extLst>
                </p:cNvPr>
                <p:cNvPicPr/>
                <p:nvPr/>
              </p:nvPicPr>
              <p:blipFill>
                <a:blip r:embed="rId818"/>
                <a:stretch>
                  <a:fillRect/>
                </a:stretch>
              </p:blipFill>
              <p:spPr>
                <a:xfrm>
                  <a:off x="8383539" y="828845"/>
                  <a:ext cx="98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16" name="Freihand 515">
                  <a:extLst>
                    <a:ext uri="{FF2B5EF4-FFF2-40B4-BE49-F238E27FC236}">
                      <a16:creationId xmlns:a16="http://schemas.microsoft.com/office/drawing/2014/main" id="{0B65D725-6910-4D6B-BD3D-329241826DCA}"/>
                    </a:ext>
                  </a:extLst>
                </p14:cNvPr>
                <p14:cNvContentPartPr/>
                <p14:nvPr/>
              </p14:nvContentPartPr>
              <p14:xfrm>
                <a:off x="9658299" y="757925"/>
                <a:ext cx="103680" cy="106920"/>
              </p14:xfrm>
            </p:contentPart>
          </mc:Choice>
          <mc:Fallback xmlns="">
            <p:pic>
              <p:nvPicPr>
                <p:cNvPr id="516" name="Freihand 515">
                  <a:extLst>
                    <a:ext uri="{FF2B5EF4-FFF2-40B4-BE49-F238E27FC236}">
                      <a16:creationId xmlns:a16="http://schemas.microsoft.com/office/drawing/2014/main" id="{0B65D725-6910-4D6B-BD3D-329241826DCA}"/>
                    </a:ext>
                  </a:extLst>
                </p:cNvPr>
                <p:cNvPicPr/>
                <p:nvPr/>
              </p:nvPicPr>
              <p:blipFill>
                <a:blip r:embed="rId820"/>
                <a:stretch>
                  <a:fillRect/>
                </a:stretch>
              </p:blipFill>
              <p:spPr>
                <a:xfrm>
                  <a:off x="9653979" y="753605"/>
                  <a:ext cx="112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18" name="Freihand 517">
                  <a:extLst>
                    <a:ext uri="{FF2B5EF4-FFF2-40B4-BE49-F238E27FC236}">
                      <a16:creationId xmlns:a16="http://schemas.microsoft.com/office/drawing/2014/main" id="{490BA4D9-6D11-4CB3-9866-B4576FA4FEFC}"/>
                    </a:ext>
                  </a:extLst>
                </p14:cNvPr>
                <p14:cNvContentPartPr/>
                <p14:nvPr/>
              </p14:nvContentPartPr>
              <p14:xfrm>
                <a:off x="8129739" y="1286405"/>
                <a:ext cx="117000" cy="136800"/>
              </p14:xfrm>
            </p:contentPart>
          </mc:Choice>
          <mc:Fallback xmlns="">
            <p:pic>
              <p:nvPicPr>
                <p:cNvPr id="518" name="Freihand 517">
                  <a:extLst>
                    <a:ext uri="{FF2B5EF4-FFF2-40B4-BE49-F238E27FC236}">
                      <a16:creationId xmlns:a16="http://schemas.microsoft.com/office/drawing/2014/main" id="{490BA4D9-6D11-4CB3-9866-B4576FA4FEFC}"/>
                    </a:ext>
                  </a:extLst>
                </p:cNvPr>
                <p:cNvPicPr/>
                <p:nvPr/>
              </p:nvPicPr>
              <p:blipFill>
                <a:blip r:embed="rId822"/>
                <a:stretch>
                  <a:fillRect/>
                </a:stretch>
              </p:blipFill>
              <p:spPr>
                <a:xfrm>
                  <a:off x="8125419" y="1282085"/>
                  <a:ext cx="125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19" name="Freihand 518">
                  <a:extLst>
                    <a:ext uri="{FF2B5EF4-FFF2-40B4-BE49-F238E27FC236}">
                      <a16:creationId xmlns:a16="http://schemas.microsoft.com/office/drawing/2014/main" id="{1DC9FE8F-B650-474C-AA61-4C3D457641E9}"/>
                    </a:ext>
                  </a:extLst>
                </p14:cNvPr>
                <p14:cNvContentPartPr/>
                <p14:nvPr/>
              </p14:nvContentPartPr>
              <p14:xfrm>
                <a:off x="8166099" y="1282445"/>
                <a:ext cx="104040" cy="6840"/>
              </p14:xfrm>
            </p:contentPart>
          </mc:Choice>
          <mc:Fallback xmlns="">
            <p:pic>
              <p:nvPicPr>
                <p:cNvPr id="519" name="Freihand 518">
                  <a:extLst>
                    <a:ext uri="{FF2B5EF4-FFF2-40B4-BE49-F238E27FC236}">
                      <a16:creationId xmlns:a16="http://schemas.microsoft.com/office/drawing/2014/main" id="{1DC9FE8F-B650-474C-AA61-4C3D457641E9}"/>
                    </a:ext>
                  </a:extLst>
                </p:cNvPr>
                <p:cNvPicPr/>
                <p:nvPr/>
              </p:nvPicPr>
              <p:blipFill>
                <a:blip r:embed="rId824"/>
                <a:stretch>
                  <a:fillRect/>
                </a:stretch>
              </p:blipFill>
              <p:spPr>
                <a:xfrm>
                  <a:off x="8161779" y="1278125"/>
                  <a:ext cx="112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20" name="Freihand 519">
                  <a:extLst>
                    <a:ext uri="{FF2B5EF4-FFF2-40B4-BE49-F238E27FC236}">
                      <a16:creationId xmlns:a16="http://schemas.microsoft.com/office/drawing/2014/main" id="{CFE9123A-E86F-4D38-8097-11BDF0C71A04}"/>
                    </a:ext>
                  </a:extLst>
                </p14:cNvPr>
                <p14:cNvContentPartPr/>
                <p14:nvPr/>
              </p14:nvContentPartPr>
              <p14:xfrm>
                <a:off x="8318739" y="1277405"/>
                <a:ext cx="112680" cy="97560"/>
              </p14:xfrm>
            </p:contentPart>
          </mc:Choice>
          <mc:Fallback xmlns="">
            <p:pic>
              <p:nvPicPr>
                <p:cNvPr id="520" name="Freihand 519">
                  <a:extLst>
                    <a:ext uri="{FF2B5EF4-FFF2-40B4-BE49-F238E27FC236}">
                      <a16:creationId xmlns:a16="http://schemas.microsoft.com/office/drawing/2014/main" id="{CFE9123A-E86F-4D38-8097-11BDF0C71A04}"/>
                    </a:ext>
                  </a:extLst>
                </p:cNvPr>
                <p:cNvPicPr/>
                <p:nvPr/>
              </p:nvPicPr>
              <p:blipFill>
                <a:blip r:embed="rId826"/>
                <a:stretch>
                  <a:fillRect/>
                </a:stretch>
              </p:blipFill>
              <p:spPr>
                <a:xfrm>
                  <a:off x="8314419" y="1273085"/>
                  <a:ext cx="121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1" name="Freihand 520">
                  <a:extLst>
                    <a:ext uri="{FF2B5EF4-FFF2-40B4-BE49-F238E27FC236}">
                      <a16:creationId xmlns:a16="http://schemas.microsoft.com/office/drawing/2014/main" id="{5B4DB2C8-14EB-4B46-89BA-EB2B6E645F5E}"/>
                    </a:ext>
                  </a:extLst>
                </p14:cNvPr>
                <p14:cNvContentPartPr/>
                <p14:nvPr/>
              </p14:nvContentPartPr>
              <p14:xfrm>
                <a:off x="8490099" y="1293965"/>
                <a:ext cx="344160" cy="65880"/>
              </p14:xfrm>
            </p:contentPart>
          </mc:Choice>
          <mc:Fallback xmlns="">
            <p:pic>
              <p:nvPicPr>
                <p:cNvPr id="521" name="Freihand 520">
                  <a:extLst>
                    <a:ext uri="{FF2B5EF4-FFF2-40B4-BE49-F238E27FC236}">
                      <a16:creationId xmlns:a16="http://schemas.microsoft.com/office/drawing/2014/main" id="{5B4DB2C8-14EB-4B46-89BA-EB2B6E645F5E}"/>
                    </a:ext>
                  </a:extLst>
                </p:cNvPr>
                <p:cNvPicPr/>
                <p:nvPr/>
              </p:nvPicPr>
              <p:blipFill>
                <a:blip r:embed="rId828"/>
                <a:stretch>
                  <a:fillRect/>
                </a:stretch>
              </p:blipFill>
              <p:spPr>
                <a:xfrm>
                  <a:off x="8485779" y="1289645"/>
                  <a:ext cx="352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22" name="Freihand 521">
                  <a:extLst>
                    <a:ext uri="{FF2B5EF4-FFF2-40B4-BE49-F238E27FC236}">
                      <a16:creationId xmlns:a16="http://schemas.microsoft.com/office/drawing/2014/main" id="{47901E47-7C63-438F-A0A4-10C5ABC09A67}"/>
                    </a:ext>
                  </a:extLst>
                </p14:cNvPr>
                <p14:cNvContentPartPr/>
                <p14:nvPr/>
              </p14:nvContentPartPr>
              <p14:xfrm>
                <a:off x="8958099" y="1265885"/>
                <a:ext cx="9360" cy="110160"/>
              </p14:xfrm>
            </p:contentPart>
          </mc:Choice>
          <mc:Fallback xmlns="">
            <p:pic>
              <p:nvPicPr>
                <p:cNvPr id="522" name="Freihand 521">
                  <a:extLst>
                    <a:ext uri="{FF2B5EF4-FFF2-40B4-BE49-F238E27FC236}">
                      <a16:creationId xmlns:a16="http://schemas.microsoft.com/office/drawing/2014/main" id="{47901E47-7C63-438F-A0A4-10C5ABC09A67}"/>
                    </a:ext>
                  </a:extLst>
                </p:cNvPr>
                <p:cNvPicPr/>
                <p:nvPr/>
              </p:nvPicPr>
              <p:blipFill>
                <a:blip r:embed="rId830"/>
                <a:stretch>
                  <a:fillRect/>
                </a:stretch>
              </p:blipFill>
              <p:spPr>
                <a:xfrm>
                  <a:off x="8953779" y="1261565"/>
                  <a:ext cx="1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23" name="Freihand 522">
                  <a:extLst>
                    <a:ext uri="{FF2B5EF4-FFF2-40B4-BE49-F238E27FC236}">
                      <a16:creationId xmlns:a16="http://schemas.microsoft.com/office/drawing/2014/main" id="{10294979-78DF-4A33-A623-15CE125969CE}"/>
                    </a:ext>
                  </a:extLst>
                </p14:cNvPr>
                <p14:cNvContentPartPr/>
                <p14:nvPr/>
              </p14:nvContentPartPr>
              <p14:xfrm>
                <a:off x="9027579" y="1253645"/>
                <a:ext cx="119880" cy="123480"/>
              </p14:xfrm>
            </p:contentPart>
          </mc:Choice>
          <mc:Fallback xmlns="">
            <p:pic>
              <p:nvPicPr>
                <p:cNvPr id="523" name="Freihand 522">
                  <a:extLst>
                    <a:ext uri="{FF2B5EF4-FFF2-40B4-BE49-F238E27FC236}">
                      <a16:creationId xmlns:a16="http://schemas.microsoft.com/office/drawing/2014/main" id="{10294979-78DF-4A33-A623-15CE125969CE}"/>
                    </a:ext>
                  </a:extLst>
                </p:cNvPr>
                <p:cNvPicPr/>
                <p:nvPr/>
              </p:nvPicPr>
              <p:blipFill>
                <a:blip r:embed="rId832"/>
                <a:stretch>
                  <a:fillRect/>
                </a:stretch>
              </p:blipFill>
              <p:spPr>
                <a:xfrm>
                  <a:off x="9023259" y="1249325"/>
                  <a:ext cx="128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24" name="Freihand 523">
                  <a:extLst>
                    <a:ext uri="{FF2B5EF4-FFF2-40B4-BE49-F238E27FC236}">
                      <a16:creationId xmlns:a16="http://schemas.microsoft.com/office/drawing/2014/main" id="{7CC52714-A6F6-49E3-9641-80FB3484BA65}"/>
                    </a:ext>
                  </a:extLst>
                </p14:cNvPr>
                <p14:cNvContentPartPr/>
                <p14:nvPr/>
              </p14:nvContentPartPr>
              <p14:xfrm>
                <a:off x="9026859" y="1223045"/>
                <a:ext cx="113760" cy="23400"/>
              </p14:xfrm>
            </p:contentPart>
          </mc:Choice>
          <mc:Fallback xmlns="">
            <p:pic>
              <p:nvPicPr>
                <p:cNvPr id="524" name="Freihand 523">
                  <a:extLst>
                    <a:ext uri="{FF2B5EF4-FFF2-40B4-BE49-F238E27FC236}">
                      <a16:creationId xmlns:a16="http://schemas.microsoft.com/office/drawing/2014/main" id="{7CC52714-A6F6-49E3-9641-80FB3484BA65}"/>
                    </a:ext>
                  </a:extLst>
                </p:cNvPr>
                <p:cNvPicPr/>
                <p:nvPr/>
              </p:nvPicPr>
              <p:blipFill>
                <a:blip r:embed="rId834"/>
                <a:stretch>
                  <a:fillRect/>
                </a:stretch>
              </p:blipFill>
              <p:spPr>
                <a:xfrm>
                  <a:off x="9022539" y="1218725"/>
                  <a:ext cx="122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25" name="Freihand 524">
                  <a:extLst>
                    <a:ext uri="{FF2B5EF4-FFF2-40B4-BE49-F238E27FC236}">
                      <a16:creationId xmlns:a16="http://schemas.microsoft.com/office/drawing/2014/main" id="{88D2A7F6-9594-453B-A7AF-3989AD35B85D}"/>
                    </a:ext>
                  </a:extLst>
                </p14:cNvPr>
                <p14:cNvContentPartPr/>
                <p14:nvPr/>
              </p14:nvContentPartPr>
              <p14:xfrm>
                <a:off x="9219819" y="1244285"/>
                <a:ext cx="100440" cy="108360"/>
              </p14:xfrm>
            </p:contentPart>
          </mc:Choice>
          <mc:Fallback xmlns="">
            <p:pic>
              <p:nvPicPr>
                <p:cNvPr id="525" name="Freihand 524">
                  <a:extLst>
                    <a:ext uri="{FF2B5EF4-FFF2-40B4-BE49-F238E27FC236}">
                      <a16:creationId xmlns:a16="http://schemas.microsoft.com/office/drawing/2014/main" id="{88D2A7F6-9594-453B-A7AF-3989AD35B85D}"/>
                    </a:ext>
                  </a:extLst>
                </p:cNvPr>
                <p:cNvPicPr/>
                <p:nvPr/>
              </p:nvPicPr>
              <p:blipFill>
                <a:blip r:embed="rId836"/>
                <a:stretch>
                  <a:fillRect/>
                </a:stretch>
              </p:blipFill>
              <p:spPr>
                <a:xfrm>
                  <a:off x="9215499" y="1239965"/>
                  <a:ext cx="109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26" name="Freihand 525">
                  <a:extLst>
                    <a:ext uri="{FF2B5EF4-FFF2-40B4-BE49-F238E27FC236}">
                      <a16:creationId xmlns:a16="http://schemas.microsoft.com/office/drawing/2014/main" id="{BBB49D7F-46CE-42CF-BD58-0A32BE851B15}"/>
                    </a:ext>
                  </a:extLst>
                </p14:cNvPr>
                <p14:cNvContentPartPr/>
                <p14:nvPr/>
              </p14:nvContentPartPr>
              <p14:xfrm>
                <a:off x="9377499" y="1260125"/>
                <a:ext cx="101520" cy="73440"/>
              </p14:xfrm>
            </p:contentPart>
          </mc:Choice>
          <mc:Fallback xmlns="">
            <p:pic>
              <p:nvPicPr>
                <p:cNvPr id="526" name="Freihand 525">
                  <a:extLst>
                    <a:ext uri="{FF2B5EF4-FFF2-40B4-BE49-F238E27FC236}">
                      <a16:creationId xmlns:a16="http://schemas.microsoft.com/office/drawing/2014/main" id="{BBB49D7F-46CE-42CF-BD58-0A32BE851B15}"/>
                    </a:ext>
                  </a:extLst>
                </p:cNvPr>
                <p:cNvPicPr/>
                <p:nvPr/>
              </p:nvPicPr>
              <p:blipFill>
                <a:blip r:embed="rId838"/>
                <a:stretch>
                  <a:fillRect/>
                </a:stretch>
              </p:blipFill>
              <p:spPr>
                <a:xfrm>
                  <a:off x="9373179" y="1255805"/>
                  <a:ext cx="110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27" name="Freihand 526">
                  <a:extLst>
                    <a:ext uri="{FF2B5EF4-FFF2-40B4-BE49-F238E27FC236}">
                      <a16:creationId xmlns:a16="http://schemas.microsoft.com/office/drawing/2014/main" id="{6FE1CA21-3D5F-4D4D-AFB5-3C846AE60A28}"/>
                    </a:ext>
                  </a:extLst>
                </p14:cNvPr>
                <p14:cNvContentPartPr/>
                <p14:nvPr/>
              </p14:nvContentPartPr>
              <p14:xfrm>
                <a:off x="9593499" y="1261925"/>
                <a:ext cx="89640" cy="49320"/>
              </p14:xfrm>
            </p:contentPart>
          </mc:Choice>
          <mc:Fallback xmlns="">
            <p:pic>
              <p:nvPicPr>
                <p:cNvPr id="527" name="Freihand 526">
                  <a:extLst>
                    <a:ext uri="{FF2B5EF4-FFF2-40B4-BE49-F238E27FC236}">
                      <a16:creationId xmlns:a16="http://schemas.microsoft.com/office/drawing/2014/main" id="{6FE1CA21-3D5F-4D4D-AFB5-3C846AE60A28}"/>
                    </a:ext>
                  </a:extLst>
                </p:cNvPr>
                <p:cNvPicPr/>
                <p:nvPr/>
              </p:nvPicPr>
              <p:blipFill>
                <a:blip r:embed="rId840"/>
                <a:stretch>
                  <a:fillRect/>
                </a:stretch>
              </p:blipFill>
              <p:spPr>
                <a:xfrm>
                  <a:off x="9589179" y="1257605"/>
                  <a:ext cx="98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8" name="Freihand 527">
                  <a:extLst>
                    <a:ext uri="{FF2B5EF4-FFF2-40B4-BE49-F238E27FC236}">
                      <a16:creationId xmlns:a16="http://schemas.microsoft.com/office/drawing/2014/main" id="{8D969B15-B19B-4FA3-B8B0-EFD999495147}"/>
                    </a:ext>
                  </a:extLst>
                </p14:cNvPr>
                <p14:cNvContentPartPr/>
                <p14:nvPr/>
              </p14:nvContentPartPr>
              <p14:xfrm>
                <a:off x="9611859" y="1184885"/>
                <a:ext cx="286560" cy="60120"/>
              </p14:xfrm>
            </p:contentPart>
          </mc:Choice>
          <mc:Fallback xmlns="">
            <p:pic>
              <p:nvPicPr>
                <p:cNvPr id="528" name="Freihand 527">
                  <a:extLst>
                    <a:ext uri="{FF2B5EF4-FFF2-40B4-BE49-F238E27FC236}">
                      <a16:creationId xmlns:a16="http://schemas.microsoft.com/office/drawing/2014/main" id="{8D969B15-B19B-4FA3-B8B0-EFD999495147}"/>
                    </a:ext>
                  </a:extLst>
                </p:cNvPr>
                <p:cNvPicPr/>
                <p:nvPr/>
              </p:nvPicPr>
              <p:blipFill>
                <a:blip r:embed="rId842"/>
                <a:stretch>
                  <a:fillRect/>
                </a:stretch>
              </p:blipFill>
              <p:spPr>
                <a:xfrm>
                  <a:off x="9607539" y="1180565"/>
                  <a:ext cx="295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9" name="Freihand 528">
                  <a:extLst>
                    <a:ext uri="{FF2B5EF4-FFF2-40B4-BE49-F238E27FC236}">
                      <a16:creationId xmlns:a16="http://schemas.microsoft.com/office/drawing/2014/main" id="{449134CC-631C-49AE-A92A-84867633B238}"/>
                    </a:ext>
                  </a:extLst>
                </p14:cNvPr>
                <p14:cNvContentPartPr/>
                <p14:nvPr/>
              </p14:nvContentPartPr>
              <p14:xfrm>
                <a:off x="9756579" y="1290365"/>
                <a:ext cx="176040" cy="6840"/>
              </p14:xfrm>
            </p:contentPart>
          </mc:Choice>
          <mc:Fallback xmlns="">
            <p:pic>
              <p:nvPicPr>
                <p:cNvPr id="529" name="Freihand 528">
                  <a:extLst>
                    <a:ext uri="{FF2B5EF4-FFF2-40B4-BE49-F238E27FC236}">
                      <a16:creationId xmlns:a16="http://schemas.microsoft.com/office/drawing/2014/main" id="{449134CC-631C-49AE-A92A-84867633B238}"/>
                    </a:ext>
                  </a:extLst>
                </p:cNvPr>
                <p:cNvPicPr/>
                <p:nvPr/>
              </p:nvPicPr>
              <p:blipFill>
                <a:blip r:embed="rId844"/>
                <a:stretch>
                  <a:fillRect/>
                </a:stretch>
              </p:blipFill>
              <p:spPr>
                <a:xfrm>
                  <a:off x="9752259" y="1286045"/>
                  <a:ext cx="184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31" name="Freihand 530">
                  <a:extLst>
                    <a:ext uri="{FF2B5EF4-FFF2-40B4-BE49-F238E27FC236}">
                      <a16:creationId xmlns:a16="http://schemas.microsoft.com/office/drawing/2014/main" id="{D5713BA9-FF90-4C13-B256-D76C629AD7BC}"/>
                    </a:ext>
                  </a:extLst>
                </p14:cNvPr>
                <p14:cNvContentPartPr/>
                <p14:nvPr/>
              </p14:nvContentPartPr>
              <p14:xfrm>
                <a:off x="10100019" y="1173725"/>
                <a:ext cx="87480" cy="99360"/>
              </p14:xfrm>
            </p:contentPart>
          </mc:Choice>
          <mc:Fallback xmlns="">
            <p:pic>
              <p:nvPicPr>
                <p:cNvPr id="531" name="Freihand 530">
                  <a:extLst>
                    <a:ext uri="{FF2B5EF4-FFF2-40B4-BE49-F238E27FC236}">
                      <a16:creationId xmlns:a16="http://schemas.microsoft.com/office/drawing/2014/main" id="{D5713BA9-FF90-4C13-B256-D76C629AD7BC}"/>
                    </a:ext>
                  </a:extLst>
                </p:cNvPr>
                <p:cNvPicPr/>
                <p:nvPr/>
              </p:nvPicPr>
              <p:blipFill>
                <a:blip r:embed="rId846"/>
                <a:stretch>
                  <a:fillRect/>
                </a:stretch>
              </p:blipFill>
              <p:spPr>
                <a:xfrm>
                  <a:off x="10095699" y="1169405"/>
                  <a:ext cx="96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32" name="Freihand 531">
                  <a:extLst>
                    <a:ext uri="{FF2B5EF4-FFF2-40B4-BE49-F238E27FC236}">
                      <a16:creationId xmlns:a16="http://schemas.microsoft.com/office/drawing/2014/main" id="{498F8C5C-2496-4E7F-8490-6DC27B27C912}"/>
                    </a:ext>
                  </a:extLst>
                </p14:cNvPr>
                <p14:cNvContentPartPr/>
                <p14:nvPr/>
              </p14:nvContentPartPr>
              <p14:xfrm>
                <a:off x="10169859" y="1230965"/>
                <a:ext cx="38520" cy="75960"/>
              </p14:xfrm>
            </p:contentPart>
          </mc:Choice>
          <mc:Fallback xmlns="">
            <p:pic>
              <p:nvPicPr>
                <p:cNvPr id="532" name="Freihand 531">
                  <a:extLst>
                    <a:ext uri="{FF2B5EF4-FFF2-40B4-BE49-F238E27FC236}">
                      <a16:creationId xmlns:a16="http://schemas.microsoft.com/office/drawing/2014/main" id="{498F8C5C-2496-4E7F-8490-6DC27B27C912}"/>
                    </a:ext>
                  </a:extLst>
                </p:cNvPr>
                <p:cNvPicPr/>
                <p:nvPr/>
              </p:nvPicPr>
              <p:blipFill>
                <a:blip r:embed="rId848"/>
                <a:stretch>
                  <a:fillRect/>
                </a:stretch>
              </p:blipFill>
              <p:spPr>
                <a:xfrm>
                  <a:off x="10165539" y="1226645"/>
                  <a:ext cx="47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33" name="Freihand 532">
                  <a:extLst>
                    <a:ext uri="{FF2B5EF4-FFF2-40B4-BE49-F238E27FC236}">
                      <a16:creationId xmlns:a16="http://schemas.microsoft.com/office/drawing/2014/main" id="{98290CD2-FCF3-4B9A-A311-D71248DA45A2}"/>
                    </a:ext>
                  </a:extLst>
                </p14:cNvPr>
                <p14:cNvContentPartPr/>
                <p14:nvPr/>
              </p14:nvContentPartPr>
              <p14:xfrm>
                <a:off x="10271019" y="1178405"/>
                <a:ext cx="101880" cy="84960"/>
              </p14:xfrm>
            </p:contentPart>
          </mc:Choice>
          <mc:Fallback xmlns="">
            <p:pic>
              <p:nvPicPr>
                <p:cNvPr id="533" name="Freihand 532">
                  <a:extLst>
                    <a:ext uri="{FF2B5EF4-FFF2-40B4-BE49-F238E27FC236}">
                      <a16:creationId xmlns:a16="http://schemas.microsoft.com/office/drawing/2014/main" id="{98290CD2-FCF3-4B9A-A311-D71248DA45A2}"/>
                    </a:ext>
                  </a:extLst>
                </p:cNvPr>
                <p:cNvPicPr/>
                <p:nvPr/>
              </p:nvPicPr>
              <p:blipFill>
                <a:blip r:embed="rId850"/>
                <a:stretch>
                  <a:fillRect/>
                </a:stretch>
              </p:blipFill>
              <p:spPr>
                <a:xfrm>
                  <a:off x="10266699" y="1174085"/>
                  <a:ext cx="110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34" name="Freihand 533">
                  <a:extLst>
                    <a:ext uri="{FF2B5EF4-FFF2-40B4-BE49-F238E27FC236}">
                      <a16:creationId xmlns:a16="http://schemas.microsoft.com/office/drawing/2014/main" id="{A80B6493-34B5-4399-A42D-851F69397E83}"/>
                    </a:ext>
                  </a:extLst>
                </p14:cNvPr>
                <p14:cNvContentPartPr/>
                <p14:nvPr/>
              </p14:nvContentPartPr>
              <p14:xfrm>
                <a:off x="10403859" y="1176965"/>
                <a:ext cx="90360" cy="83520"/>
              </p14:xfrm>
            </p:contentPart>
          </mc:Choice>
          <mc:Fallback xmlns="">
            <p:pic>
              <p:nvPicPr>
                <p:cNvPr id="534" name="Freihand 533">
                  <a:extLst>
                    <a:ext uri="{FF2B5EF4-FFF2-40B4-BE49-F238E27FC236}">
                      <a16:creationId xmlns:a16="http://schemas.microsoft.com/office/drawing/2014/main" id="{A80B6493-34B5-4399-A42D-851F69397E83}"/>
                    </a:ext>
                  </a:extLst>
                </p:cNvPr>
                <p:cNvPicPr/>
                <p:nvPr/>
              </p:nvPicPr>
              <p:blipFill>
                <a:blip r:embed="rId852"/>
                <a:stretch>
                  <a:fillRect/>
                </a:stretch>
              </p:blipFill>
              <p:spPr>
                <a:xfrm>
                  <a:off x="10399539" y="1172645"/>
                  <a:ext cx="99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35" name="Freihand 534">
                  <a:extLst>
                    <a:ext uri="{FF2B5EF4-FFF2-40B4-BE49-F238E27FC236}">
                      <a16:creationId xmlns:a16="http://schemas.microsoft.com/office/drawing/2014/main" id="{968441E0-01E4-457A-9643-564B2D54BE51}"/>
                    </a:ext>
                  </a:extLst>
                </p14:cNvPr>
                <p14:cNvContentPartPr/>
                <p14:nvPr/>
              </p14:nvContentPartPr>
              <p14:xfrm>
                <a:off x="10641459" y="1174445"/>
                <a:ext cx="23760" cy="116640"/>
              </p14:xfrm>
            </p:contentPart>
          </mc:Choice>
          <mc:Fallback xmlns="">
            <p:pic>
              <p:nvPicPr>
                <p:cNvPr id="535" name="Freihand 534">
                  <a:extLst>
                    <a:ext uri="{FF2B5EF4-FFF2-40B4-BE49-F238E27FC236}">
                      <a16:creationId xmlns:a16="http://schemas.microsoft.com/office/drawing/2014/main" id="{968441E0-01E4-457A-9643-564B2D54BE51}"/>
                    </a:ext>
                  </a:extLst>
                </p:cNvPr>
                <p:cNvPicPr/>
                <p:nvPr/>
              </p:nvPicPr>
              <p:blipFill>
                <a:blip r:embed="rId854"/>
                <a:stretch>
                  <a:fillRect/>
                </a:stretch>
              </p:blipFill>
              <p:spPr>
                <a:xfrm>
                  <a:off x="10637139" y="1170125"/>
                  <a:ext cx="32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36" name="Freihand 535">
                  <a:extLst>
                    <a:ext uri="{FF2B5EF4-FFF2-40B4-BE49-F238E27FC236}">
                      <a16:creationId xmlns:a16="http://schemas.microsoft.com/office/drawing/2014/main" id="{2CA6A130-A9BF-4B17-935C-741D6DC651CF}"/>
                    </a:ext>
                  </a:extLst>
                </p14:cNvPr>
                <p14:cNvContentPartPr/>
                <p14:nvPr/>
              </p14:nvContentPartPr>
              <p14:xfrm>
                <a:off x="10613379" y="1230965"/>
                <a:ext cx="76680" cy="15120"/>
              </p14:xfrm>
            </p:contentPart>
          </mc:Choice>
          <mc:Fallback xmlns="">
            <p:pic>
              <p:nvPicPr>
                <p:cNvPr id="536" name="Freihand 535">
                  <a:extLst>
                    <a:ext uri="{FF2B5EF4-FFF2-40B4-BE49-F238E27FC236}">
                      <a16:creationId xmlns:a16="http://schemas.microsoft.com/office/drawing/2014/main" id="{2CA6A130-A9BF-4B17-935C-741D6DC651CF}"/>
                    </a:ext>
                  </a:extLst>
                </p:cNvPr>
                <p:cNvPicPr/>
                <p:nvPr/>
              </p:nvPicPr>
              <p:blipFill>
                <a:blip r:embed="rId856"/>
                <a:stretch>
                  <a:fillRect/>
                </a:stretch>
              </p:blipFill>
              <p:spPr>
                <a:xfrm>
                  <a:off x="10609059" y="1226645"/>
                  <a:ext cx="85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37" name="Freihand 536">
                  <a:extLst>
                    <a:ext uri="{FF2B5EF4-FFF2-40B4-BE49-F238E27FC236}">
                      <a16:creationId xmlns:a16="http://schemas.microsoft.com/office/drawing/2014/main" id="{68CFCDB6-E938-4292-B294-B70A68003806}"/>
                    </a:ext>
                  </a:extLst>
                </p14:cNvPr>
                <p14:cNvContentPartPr/>
                <p14:nvPr/>
              </p14:nvContentPartPr>
              <p14:xfrm>
                <a:off x="10742259" y="1144925"/>
                <a:ext cx="131760" cy="130680"/>
              </p14:xfrm>
            </p:contentPart>
          </mc:Choice>
          <mc:Fallback xmlns="">
            <p:pic>
              <p:nvPicPr>
                <p:cNvPr id="537" name="Freihand 536">
                  <a:extLst>
                    <a:ext uri="{FF2B5EF4-FFF2-40B4-BE49-F238E27FC236}">
                      <a16:creationId xmlns:a16="http://schemas.microsoft.com/office/drawing/2014/main" id="{68CFCDB6-E938-4292-B294-B70A68003806}"/>
                    </a:ext>
                  </a:extLst>
                </p:cNvPr>
                <p:cNvPicPr/>
                <p:nvPr/>
              </p:nvPicPr>
              <p:blipFill>
                <a:blip r:embed="rId858"/>
                <a:stretch>
                  <a:fillRect/>
                </a:stretch>
              </p:blipFill>
              <p:spPr>
                <a:xfrm>
                  <a:off x="10737939" y="1140605"/>
                  <a:ext cx="140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8" name="Freihand 537">
                  <a:extLst>
                    <a:ext uri="{FF2B5EF4-FFF2-40B4-BE49-F238E27FC236}">
                      <a16:creationId xmlns:a16="http://schemas.microsoft.com/office/drawing/2014/main" id="{1EEFE01C-31A3-4510-B968-76FA8860BB78}"/>
                    </a:ext>
                  </a:extLst>
                </p14:cNvPr>
                <p14:cNvContentPartPr/>
                <p14:nvPr/>
              </p14:nvContentPartPr>
              <p14:xfrm>
                <a:off x="10907859" y="1144205"/>
                <a:ext cx="91080" cy="96120"/>
              </p14:xfrm>
            </p:contentPart>
          </mc:Choice>
          <mc:Fallback xmlns="">
            <p:pic>
              <p:nvPicPr>
                <p:cNvPr id="538" name="Freihand 537">
                  <a:extLst>
                    <a:ext uri="{FF2B5EF4-FFF2-40B4-BE49-F238E27FC236}">
                      <a16:creationId xmlns:a16="http://schemas.microsoft.com/office/drawing/2014/main" id="{1EEFE01C-31A3-4510-B968-76FA8860BB78}"/>
                    </a:ext>
                  </a:extLst>
                </p:cNvPr>
                <p:cNvPicPr/>
                <p:nvPr/>
              </p:nvPicPr>
              <p:blipFill>
                <a:blip r:embed="rId860"/>
                <a:stretch>
                  <a:fillRect/>
                </a:stretch>
              </p:blipFill>
              <p:spPr>
                <a:xfrm>
                  <a:off x="10903539" y="1139885"/>
                  <a:ext cx="99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9" name="Freihand 538">
                  <a:extLst>
                    <a:ext uri="{FF2B5EF4-FFF2-40B4-BE49-F238E27FC236}">
                      <a16:creationId xmlns:a16="http://schemas.microsoft.com/office/drawing/2014/main" id="{157B2D56-10F8-4AAB-8207-5DEA1C3A4796}"/>
                    </a:ext>
                  </a:extLst>
                </p14:cNvPr>
                <p14:cNvContentPartPr/>
                <p14:nvPr/>
              </p14:nvContentPartPr>
              <p14:xfrm>
                <a:off x="11043579" y="1126925"/>
                <a:ext cx="236160" cy="85680"/>
              </p14:xfrm>
            </p:contentPart>
          </mc:Choice>
          <mc:Fallback xmlns="">
            <p:pic>
              <p:nvPicPr>
                <p:cNvPr id="539" name="Freihand 538">
                  <a:extLst>
                    <a:ext uri="{FF2B5EF4-FFF2-40B4-BE49-F238E27FC236}">
                      <a16:creationId xmlns:a16="http://schemas.microsoft.com/office/drawing/2014/main" id="{157B2D56-10F8-4AAB-8207-5DEA1C3A4796}"/>
                    </a:ext>
                  </a:extLst>
                </p:cNvPr>
                <p:cNvPicPr/>
                <p:nvPr/>
              </p:nvPicPr>
              <p:blipFill>
                <a:blip r:embed="rId862"/>
                <a:stretch>
                  <a:fillRect/>
                </a:stretch>
              </p:blipFill>
              <p:spPr>
                <a:xfrm>
                  <a:off x="11039259" y="1122605"/>
                  <a:ext cx="244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40" name="Freihand 539">
                  <a:extLst>
                    <a:ext uri="{FF2B5EF4-FFF2-40B4-BE49-F238E27FC236}">
                      <a16:creationId xmlns:a16="http://schemas.microsoft.com/office/drawing/2014/main" id="{E13FB980-D46C-4B4C-8E00-78AF14B52A62}"/>
                    </a:ext>
                  </a:extLst>
                </p14:cNvPr>
                <p14:cNvContentPartPr/>
                <p14:nvPr/>
              </p14:nvContentPartPr>
              <p14:xfrm>
                <a:off x="11217459" y="1033325"/>
                <a:ext cx="24480" cy="11160"/>
              </p14:xfrm>
            </p:contentPart>
          </mc:Choice>
          <mc:Fallback xmlns="">
            <p:pic>
              <p:nvPicPr>
                <p:cNvPr id="540" name="Freihand 539">
                  <a:extLst>
                    <a:ext uri="{FF2B5EF4-FFF2-40B4-BE49-F238E27FC236}">
                      <a16:creationId xmlns:a16="http://schemas.microsoft.com/office/drawing/2014/main" id="{E13FB980-D46C-4B4C-8E00-78AF14B52A62}"/>
                    </a:ext>
                  </a:extLst>
                </p:cNvPr>
                <p:cNvPicPr/>
                <p:nvPr/>
              </p:nvPicPr>
              <p:blipFill>
                <a:blip r:embed="rId864"/>
                <a:stretch>
                  <a:fillRect/>
                </a:stretch>
              </p:blipFill>
              <p:spPr>
                <a:xfrm>
                  <a:off x="11213139" y="1029005"/>
                  <a:ext cx="33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42" name="Freihand 541">
                  <a:extLst>
                    <a:ext uri="{FF2B5EF4-FFF2-40B4-BE49-F238E27FC236}">
                      <a16:creationId xmlns:a16="http://schemas.microsoft.com/office/drawing/2014/main" id="{AE96D979-A7E0-4903-B0E3-5D2B3DCDFDF4}"/>
                    </a:ext>
                  </a:extLst>
                </p14:cNvPr>
                <p14:cNvContentPartPr/>
                <p14:nvPr/>
              </p14:nvContentPartPr>
              <p14:xfrm>
                <a:off x="11379099" y="1011365"/>
                <a:ext cx="26640" cy="210600"/>
              </p14:xfrm>
            </p:contentPart>
          </mc:Choice>
          <mc:Fallback xmlns="">
            <p:pic>
              <p:nvPicPr>
                <p:cNvPr id="542" name="Freihand 541">
                  <a:extLst>
                    <a:ext uri="{FF2B5EF4-FFF2-40B4-BE49-F238E27FC236}">
                      <a16:creationId xmlns:a16="http://schemas.microsoft.com/office/drawing/2014/main" id="{AE96D979-A7E0-4903-B0E3-5D2B3DCDFDF4}"/>
                    </a:ext>
                  </a:extLst>
                </p:cNvPr>
                <p:cNvPicPr/>
                <p:nvPr/>
              </p:nvPicPr>
              <p:blipFill>
                <a:blip r:embed="rId866"/>
                <a:stretch>
                  <a:fillRect/>
                </a:stretch>
              </p:blipFill>
              <p:spPr>
                <a:xfrm>
                  <a:off x="11374779" y="1007045"/>
                  <a:ext cx="35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43" name="Freihand 542">
                  <a:extLst>
                    <a:ext uri="{FF2B5EF4-FFF2-40B4-BE49-F238E27FC236}">
                      <a16:creationId xmlns:a16="http://schemas.microsoft.com/office/drawing/2014/main" id="{BE796E54-CDCB-44AE-A48A-60FF5A600CC7}"/>
                    </a:ext>
                  </a:extLst>
                </p14:cNvPr>
                <p14:cNvContentPartPr/>
                <p14:nvPr/>
              </p14:nvContentPartPr>
              <p14:xfrm>
                <a:off x="11443539" y="1108925"/>
                <a:ext cx="92880" cy="9000"/>
              </p14:xfrm>
            </p:contentPart>
          </mc:Choice>
          <mc:Fallback xmlns="">
            <p:pic>
              <p:nvPicPr>
                <p:cNvPr id="543" name="Freihand 542">
                  <a:extLst>
                    <a:ext uri="{FF2B5EF4-FFF2-40B4-BE49-F238E27FC236}">
                      <a16:creationId xmlns:a16="http://schemas.microsoft.com/office/drawing/2014/main" id="{BE796E54-CDCB-44AE-A48A-60FF5A600CC7}"/>
                    </a:ext>
                  </a:extLst>
                </p:cNvPr>
                <p:cNvPicPr/>
                <p:nvPr/>
              </p:nvPicPr>
              <p:blipFill>
                <a:blip r:embed="rId868"/>
                <a:stretch>
                  <a:fillRect/>
                </a:stretch>
              </p:blipFill>
              <p:spPr>
                <a:xfrm>
                  <a:off x="11439219" y="1104605"/>
                  <a:ext cx="101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4" name="Freihand 543">
                  <a:extLst>
                    <a:ext uri="{FF2B5EF4-FFF2-40B4-BE49-F238E27FC236}">
                      <a16:creationId xmlns:a16="http://schemas.microsoft.com/office/drawing/2014/main" id="{52FBA71E-1E1C-471F-A5C4-E1EE2C2BE34D}"/>
                    </a:ext>
                  </a:extLst>
                </p14:cNvPr>
                <p14:cNvContentPartPr/>
                <p14:nvPr/>
              </p14:nvContentPartPr>
              <p14:xfrm>
                <a:off x="11542539" y="1030085"/>
                <a:ext cx="52560" cy="69840"/>
              </p14:xfrm>
            </p:contentPart>
          </mc:Choice>
          <mc:Fallback xmlns="">
            <p:pic>
              <p:nvPicPr>
                <p:cNvPr id="544" name="Freihand 543">
                  <a:extLst>
                    <a:ext uri="{FF2B5EF4-FFF2-40B4-BE49-F238E27FC236}">
                      <a16:creationId xmlns:a16="http://schemas.microsoft.com/office/drawing/2014/main" id="{52FBA71E-1E1C-471F-A5C4-E1EE2C2BE34D}"/>
                    </a:ext>
                  </a:extLst>
                </p:cNvPr>
                <p:cNvPicPr/>
                <p:nvPr/>
              </p:nvPicPr>
              <p:blipFill>
                <a:blip r:embed="rId870"/>
                <a:stretch>
                  <a:fillRect/>
                </a:stretch>
              </p:blipFill>
              <p:spPr>
                <a:xfrm>
                  <a:off x="11538219" y="1025765"/>
                  <a:ext cx="61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5" name="Freihand 544">
                  <a:extLst>
                    <a:ext uri="{FF2B5EF4-FFF2-40B4-BE49-F238E27FC236}">
                      <a16:creationId xmlns:a16="http://schemas.microsoft.com/office/drawing/2014/main" id="{48E21FF7-3A1A-44BA-960E-A40C1FC97F84}"/>
                    </a:ext>
                  </a:extLst>
                </p14:cNvPr>
                <p14:cNvContentPartPr/>
                <p14:nvPr/>
              </p14:nvContentPartPr>
              <p14:xfrm>
                <a:off x="11578539" y="1071845"/>
                <a:ext cx="29520" cy="69120"/>
              </p14:xfrm>
            </p:contentPart>
          </mc:Choice>
          <mc:Fallback xmlns="">
            <p:pic>
              <p:nvPicPr>
                <p:cNvPr id="545" name="Freihand 544">
                  <a:extLst>
                    <a:ext uri="{FF2B5EF4-FFF2-40B4-BE49-F238E27FC236}">
                      <a16:creationId xmlns:a16="http://schemas.microsoft.com/office/drawing/2014/main" id="{48E21FF7-3A1A-44BA-960E-A40C1FC97F84}"/>
                    </a:ext>
                  </a:extLst>
                </p:cNvPr>
                <p:cNvPicPr/>
                <p:nvPr/>
              </p:nvPicPr>
              <p:blipFill>
                <a:blip r:embed="rId872"/>
                <a:stretch>
                  <a:fillRect/>
                </a:stretch>
              </p:blipFill>
              <p:spPr>
                <a:xfrm>
                  <a:off x="11574219" y="1067525"/>
                  <a:ext cx="38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6" name="Freihand 545">
                  <a:extLst>
                    <a:ext uri="{FF2B5EF4-FFF2-40B4-BE49-F238E27FC236}">
                      <a16:creationId xmlns:a16="http://schemas.microsoft.com/office/drawing/2014/main" id="{8FC13820-3C31-43EA-9BBA-FE48A8CD1610}"/>
                    </a:ext>
                  </a:extLst>
                </p14:cNvPr>
                <p14:cNvContentPartPr/>
                <p14:nvPr/>
              </p14:nvContentPartPr>
              <p14:xfrm>
                <a:off x="11647659" y="1044485"/>
                <a:ext cx="67680" cy="98640"/>
              </p14:xfrm>
            </p:contentPart>
          </mc:Choice>
          <mc:Fallback xmlns="">
            <p:pic>
              <p:nvPicPr>
                <p:cNvPr id="546" name="Freihand 545">
                  <a:extLst>
                    <a:ext uri="{FF2B5EF4-FFF2-40B4-BE49-F238E27FC236}">
                      <a16:creationId xmlns:a16="http://schemas.microsoft.com/office/drawing/2014/main" id="{8FC13820-3C31-43EA-9BBA-FE48A8CD1610}"/>
                    </a:ext>
                  </a:extLst>
                </p:cNvPr>
                <p:cNvPicPr/>
                <p:nvPr/>
              </p:nvPicPr>
              <p:blipFill>
                <a:blip r:embed="rId874"/>
                <a:stretch>
                  <a:fillRect/>
                </a:stretch>
              </p:blipFill>
              <p:spPr>
                <a:xfrm>
                  <a:off x="11643339" y="1040165"/>
                  <a:ext cx="76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7" name="Freihand 546">
                  <a:extLst>
                    <a:ext uri="{FF2B5EF4-FFF2-40B4-BE49-F238E27FC236}">
                      <a16:creationId xmlns:a16="http://schemas.microsoft.com/office/drawing/2014/main" id="{00154257-C03F-4384-B0D4-84377310BCC0}"/>
                    </a:ext>
                  </a:extLst>
                </p14:cNvPr>
                <p14:cNvContentPartPr/>
                <p14:nvPr/>
              </p14:nvContentPartPr>
              <p14:xfrm>
                <a:off x="11751339" y="1047005"/>
                <a:ext cx="96840" cy="70560"/>
              </p14:xfrm>
            </p:contentPart>
          </mc:Choice>
          <mc:Fallback xmlns="">
            <p:pic>
              <p:nvPicPr>
                <p:cNvPr id="547" name="Freihand 546">
                  <a:extLst>
                    <a:ext uri="{FF2B5EF4-FFF2-40B4-BE49-F238E27FC236}">
                      <a16:creationId xmlns:a16="http://schemas.microsoft.com/office/drawing/2014/main" id="{00154257-C03F-4384-B0D4-84377310BCC0}"/>
                    </a:ext>
                  </a:extLst>
                </p:cNvPr>
                <p:cNvPicPr/>
                <p:nvPr/>
              </p:nvPicPr>
              <p:blipFill>
                <a:blip r:embed="rId876"/>
                <a:stretch>
                  <a:fillRect/>
                </a:stretch>
              </p:blipFill>
              <p:spPr>
                <a:xfrm>
                  <a:off x="11747019" y="1042685"/>
                  <a:ext cx="105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9" name="Freihand 548">
                  <a:extLst>
                    <a:ext uri="{FF2B5EF4-FFF2-40B4-BE49-F238E27FC236}">
                      <a16:creationId xmlns:a16="http://schemas.microsoft.com/office/drawing/2014/main" id="{E3A8F8A3-56FC-4714-9C55-83EC4B4CA519}"/>
                    </a:ext>
                  </a:extLst>
                </p14:cNvPr>
                <p14:cNvContentPartPr/>
                <p14:nvPr/>
              </p14:nvContentPartPr>
              <p14:xfrm>
                <a:off x="11475579" y="1386125"/>
                <a:ext cx="24480" cy="93240"/>
              </p14:xfrm>
            </p:contentPart>
          </mc:Choice>
          <mc:Fallback xmlns="">
            <p:pic>
              <p:nvPicPr>
                <p:cNvPr id="549" name="Freihand 548">
                  <a:extLst>
                    <a:ext uri="{FF2B5EF4-FFF2-40B4-BE49-F238E27FC236}">
                      <a16:creationId xmlns:a16="http://schemas.microsoft.com/office/drawing/2014/main" id="{E3A8F8A3-56FC-4714-9C55-83EC4B4CA519}"/>
                    </a:ext>
                  </a:extLst>
                </p:cNvPr>
                <p:cNvPicPr/>
                <p:nvPr/>
              </p:nvPicPr>
              <p:blipFill>
                <a:blip r:embed="rId878"/>
                <a:stretch>
                  <a:fillRect/>
                </a:stretch>
              </p:blipFill>
              <p:spPr>
                <a:xfrm>
                  <a:off x="11471259" y="1381805"/>
                  <a:ext cx="33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50" name="Freihand 549">
                  <a:extLst>
                    <a:ext uri="{FF2B5EF4-FFF2-40B4-BE49-F238E27FC236}">
                      <a16:creationId xmlns:a16="http://schemas.microsoft.com/office/drawing/2014/main" id="{A0F523B3-3958-4F34-A675-B85292D661D7}"/>
                    </a:ext>
                  </a:extLst>
                </p14:cNvPr>
                <p14:cNvContentPartPr/>
                <p14:nvPr/>
              </p14:nvContentPartPr>
              <p14:xfrm>
                <a:off x="11422659" y="1428245"/>
                <a:ext cx="129240" cy="25200"/>
              </p14:xfrm>
            </p:contentPart>
          </mc:Choice>
          <mc:Fallback xmlns="">
            <p:pic>
              <p:nvPicPr>
                <p:cNvPr id="550" name="Freihand 549">
                  <a:extLst>
                    <a:ext uri="{FF2B5EF4-FFF2-40B4-BE49-F238E27FC236}">
                      <a16:creationId xmlns:a16="http://schemas.microsoft.com/office/drawing/2014/main" id="{A0F523B3-3958-4F34-A675-B85292D661D7}"/>
                    </a:ext>
                  </a:extLst>
                </p:cNvPr>
                <p:cNvPicPr/>
                <p:nvPr/>
              </p:nvPicPr>
              <p:blipFill>
                <a:blip r:embed="rId880"/>
                <a:stretch>
                  <a:fillRect/>
                </a:stretch>
              </p:blipFill>
              <p:spPr>
                <a:xfrm>
                  <a:off x="11418339" y="1423925"/>
                  <a:ext cx="137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51" name="Freihand 550">
                  <a:extLst>
                    <a:ext uri="{FF2B5EF4-FFF2-40B4-BE49-F238E27FC236}">
                      <a16:creationId xmlns:a16="http://schemas.microsoft.com/office/drawing/2014/main" id="{5C2F926D-536C-4FC6-B0E4-62DC152D53DD}"/>
                    </a:ext>
                  </a:extLst>
                </p14:cNvPr>
                <p14:cNvContentPartPr/>
                <p14:nvPr/>
              </p14:nvContentPartPr>
              <p14:xfrm>
                <a:off x="11576019" y="1349765"/>
                <a:ext cx="4680" cy="124920"/>
              </p14:xfrm>
            </p:contentPart>
          </mc:Choice>
          <mc:Fallback xmlns="">
            <p:pic>
              <p:nvPicPr>
                <p:cNvPr id="551" name="Freihand 550">
                  <a:extLst>
                    <a:ext uri="{FF2B5EF4-FFF2-40B4-BE49-F238E27FC236}">
                      <a16:creationId xmlns:a16="http://schemas.microsoft.com/office/drawing/2014/main" id="{5C2F926D-536C-4FC6-B0E4-62DC152D53DD}"/>
                    </a:ext>
                  </a:extLst>
                </p:cNvPr>
                <p:cNvPicPr/>
                <p:nvPr/>
              </p:nvPicPr>
              <p:blipFill>
                <a:blip r:embed="rId882"/>
                <a:stretch>
                  <a:fillRect/>
                </a:stretch>
              </p:blipFill>
              <p:spPr>
                <a:xfrm>
                  <a:off x="11571699" y="1345445"/>
                  <a:ext cx="13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52" name="Freihand 551">
                  <a:extLst>
                    <a:ext uri="{FF2B5EF4-FFF2-40B4-BE49-F238E27FC236}">
                      <a16:creationId xmlns:a16="http://schemas.microsoft.com/office/drawing/2014/main" id="{78FCA238-7EA5-43BA-B529-E81AB36AD1AE}"/>
                    </a:ext>
                  </a:extLst>
                </p14:cNvPr>
                <p14:cNvContentPartPr/>
                <p14:nvPr/>
              </p14:nvContentPartPr>
              <p14:xfrm>
                <a:off x="11613819" y="1339325"/>
                <a:ext cx="104040" cy="114120"/>
              </p14:xfrm>
            </p:contentPart>
          </mc:Choice>
          <mc:Fallback xmlns="">
            <p:pic>
              <p:nvPicPr>
                <p:cNvPr id="552" name="Freihand 551">
                  <a:extLst>
                    <a:ext uri="{FF2B5EF4-FFF2-40B4-BE49-F238E27FC236}">
                      <a16:creationId xmlns:a16="http://schemas.microsoft.com/office/drawing/2014/main" id="{78FCA238-7EA5-43BA-B529-E81AB36AD1AE}"/>
                    </a:ext>
                  </a:extLst>
                </p:cNvPr>
                <p:cNvPicPr/>
                <p:nvPr/>
              </p:nvPicPr>
              <p:blipFill>
                <a:blip r:embed="rId884"/>
                <a:stretch>
                  <a:fillRect/>
                </a:stretch>
              </p:blipFill>
              <p:spPr>
                <a:xfrm>
                  <a:off x="11609499" y="1335005"/>
                  <a:ext cx="112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3" name="Freihand 552">
                  <a:extLst>
                    <a:ext uri="{FF2B5EF4-FFF2-40B4-BE49-F238E27FC236}">
                      <a16:creationId xmlns:a16="http://schemas.microsoft.com/office/drawing/2014/main" id="{CE765A5D-DC48-4251-8B37-B355CC55E065}"/>
                    </a:ext>
                  </a:extLst>
                </p14:cNvPr>
                <p14:cNvContentPartPr/>
                <p14:nvPr/>
              </p14:nvContentPartPr>
              <p14:xfrm>
                <a:off x="11722539" y="1332845"/>
                <a:ext cx="68400" cy="91440"/>
              </p14:xfrm>
            </p:contentPart>
          </mc:Choice>
          <mc:Fallback xmlns="">
            <p:pic>
              <p:nvPicPr>
                <p:cNvPr id="553" name="Freihand 552">
                  <a:extLst>
                    <a:ext uri="{FF2B5EF4-FFF2-40B4-BE49-F238E27FC236}">
                      <a16:creationId xmlns:a16="http://schemas.microsoft.com/office/drawing/2014/main" id="{CE765A5D-DC48-4251-8B37-B355CC55E065}"/>
                    </a:ext>
                  </a:extLst>
                </p:cNvPr>
                <p:cNvPicPr/>
                <p:nvPr/>
              </p:nvPicPr>
              <p:blipFill>
                <a:blip r:embed="rId886"/>
                <a:stretch>
                  <a:fillRect/>
                </a:stretch>
              </p:blipFill>
              <p:spPr>
                <a:xfrm>
                  <a:off x="11718219" y="1328525"/>
                  <a:ext cx="77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4" name="Freihand 553">
                  <a:extLst>
                    <a:ext uri="{FF2B5EF4-FFF2-40B4-BE49-F238E27FC236}">
                      <a16:creationId xmlns:a16="http://schemas.microsoft.com/office/drawing/2014/main" id="{644669CE-6E36-4DCA-BECC-42BA5642DB4F}"/>
                    </a:ext>
                  </a:extLst>
                </p14:cNvPr>
                <p14:cNvContentPartPr/>
                <p14:nvPr/>
              </p14:nvContentPartPr>
              <p14:xfrm>
                <a:off x="11797779" y="1328165"/>
                <a:ext cx="88560" cy="85680"/>
              </p14:xfrm>
            </p:contentPart>
          </mc:Choice>
          <mc:Fallback xmlns="">
            <p:pic>
              <p:nvPicPr>
                <p:cNvPr id="554" name="Freihand 553">
                  <a:extLst>
                    <a:ext uri="{FF2B5EF4-FFF2-40B4-BE49-F238E27FC236}">
                      <a16:creationId xmlns:a16="http://schemas.microsoft.com/office/drawing/2014/main" id="{644669CE-6E36-4DCA-BECC-42BA5642DB4F}"/>
                    </a:ext>
                  </a:extLst>
                </p:cNvPr>
                <p:cNvPicPr/>
                <p:nvPr/>
              </p:nvPicPr>
              <p:blipFill>
                <a:blip r:embed="rId888"/>
                <a:stretch>
                  <a:fillRect/>
                </a:stretch>
              </p:blipFill>
              <p:spPr>
                <a:xfrm>
                  <a:off x="11793459" y="1323845"/>
                  <a:ext cx="97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5" name="Freihand 554">
                  <a:extLst>
                    <a:ext uri="{FF2B5EF4-FFF2-40B4-BE49-F238E27FC236}">
                      <a16:creationId xmlns:a16="http://schemas.microsoft.com/office/drawing/2014/main" id="{C083D0CB-ABBE-4201-9591-244AC53DB37B}"/>
                    </a:ext>
                  </a:extLst>
                </p14:cNvPr>
                <p14:cNvContentPartPr/>
                <p14:nvPr/>
              </p14:nvContentPartPr>
              <p14:xfrm>
                <a:off x="11917299" y="1340405"/>
                <a:ext cx="47880" cy="58320"/>
              </p14:xfrm>
            </p:contentPart>
          </mc:Choice>
          <mc:Fallback xmlns="">
            <p:pic>
              <p:nvPicPr>
                <p:cNvPr id="555" name="Freihand 554">
                  <a:extLst>
                    <a:ext uri="{FF2B5EF4-FFF2-40B4-BE49-F238E27FC236}">
                      <a16:creationId xmlns:a16="http://schemas.microsoft.com/office/drawing/2014/main" id="{C083D0CB-ABBE-4201-9591-244AC53DB37B}"/>
                    </a:ext>
                  </a:extLst>
                </p:cNvPr>
                <p:cNvPicPr/>
                <p:nvPr/>
              </p:nvPicPr>
              <p:blipFill>
                <a:blip r:embed="rId890"/>
                <a:stretch>
                  <a:fillRect/>
                </a:stretch>
              </p:blipFill>
              <p:spPr>
                <a:xfrm>
                  <a:off x="11912979" y="1336085"/>
                  <a:ext cx="56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6" name="Freihand 555">
                  <a:extLst>
                    <a:ext uri="{FF2B5EF4-FFF2-40B4-BE49-F238E27FC236}">
                      <a16:creationId xmlns:a16="http://schemas.microsoft.com/office/drawing/2014/main" id="{0A09924F-A90D-48F3-9923-71258F21EFB6}"/>
                    </a:ext>
                  </a:extLst>
                </p14:cNvPr>
                <p14:cNvContentPartPr/>
                <p14:nvPr/>
              </p14:nvContentPartPr>
              <p14:xfrm>
                <a:off x="11929179" y="1266605"/>
                <a:ext cx="11880" cy="5760"/>
              </p14:xfrm>
            </p:contentPart>
          </mc:Choice>
          <mc:Fallback xmlns="">
            <p:pic>
              <p:nvPicPr>
                <p:cNvPr id="556" name="Freihand 555">
                  <a:extLst>
                    <a:ext uri="{FF2B5EF4-FFF2-40B4-BE49-F238E27FC236}">
                      <a16:creationId xmlns:a16="http://schemas.microsoft.com/office/drawing/2014/main" id="{0A09924F-A90D-48F3-9923-71258F21EFB6}"/>
                    </a:ext>
                  </a:extLst>
                </p:cNvPr>
                <p:cNvPicPr/>
                <p:nvPr/>
              </p:nvPicPr>
              <p:blipFill>
                <a:blip r:embed="rId892"/>
                <a:stretch>
                  <a:fillRect/>
                </a:stretch>
              </p:blipFill>
              <p:spPr>
                <a:xfrm>
                  <a:off x="11924859" y="1262285"/>
                  <a:ext cx="20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7" name="Freihand 556">
                  <a:extLst>
                    <a:ext uri="{FF2B5EF4-FFF2-40B4-BE49-F238E27FC236}">
                      <a16:creationId xmlns:a16="http://schemas.microsoft.com/office/drawing/2014/main" id="{BF4182CD-FB89-4D9D-B6CA-6AB6F517CB01}"/>
                    </a:ext>
                  </a:extLst>
                </p14:cNvPr>
                <p14:cNvContentPartPr/>
                <p14:nvPr/>
              </p14:nvContentPartPr>
              <p14:xfrm>
                <a:off x="8466339" y="1656845"/>
                <a:ext cx="154440" cy="88920"/>
              </p14:xfrm>
            </p:contentPart>
          </mc:Choice>
          <mc:Fallback xmlns="">
            <p:pic>
              <p:nvPicPr>
                <p:cNvPr id="557" name="Freihand 556">
                  <a:extLst>
                    <a:ext uri="{FF2B5EF4-FFF2-40B4-BE49-F238E27FC236}">
                      <a16:creationId xmlns:a16="http://schemas.microsoft.com/office/drawing/2014/main" id="{BF4182CD-FB89-4D9D-B6CA-6AB6F517CB01}"/>
                    </a:ext>
                  </a:extLst>
                </p:cNvPr>
                <p:cNvPicPr/>
                <p:nvPr/>
              </p:nvPicPr>
              <p:blipFill>
                <a:blip r:embed="rId894"/>
                <a:stretch>
                  <a:fillRect/>
                </a:stretch>
              </p:blipFill>
              <p:spPr>
                <a:xfrm>
                  <a:off x="8462019" y="1652525"/>
                  <a:ext cx="163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8" name="Freihand 557">
                  <a:extLst>
                    <a:ext uri="{FF2B5EF4-FFF2-40B4-BE49-F238E27FC236}">
                      <a16:creationId xmlns:a16="http://schemas.microsoft.com/office/drawing/2014/main" id="{5266427B-34AD-4772-B2F1-6A361A7C5774}"/>
                    </a:ext>
                  </a:extLst>
                </p14:cNvPr>
                <p14:cNvContentPartPr/>
                <p14:nvPr/>
              </p14:nvContentPartPr>
              <p14:xfrm>
                <a:off x="8671179" y="1643525"/>
                <a:ext cx="86760" cy="68400"/>
              </p14:xfrm>
            </p:contentPart>
          </mc:Choice>
          <mc:Fallback xmlns="">
            <p:pic>
              <p:nvPicPr>
                <p:cNvPr id="558" name="Freihand 557">
                  <a:extLst>
                    <a:ext uri="{FF2B5EF4-FFF2-40B4-BE49-F238E27FC236}">
                      <a16:creationId xmlns:a16="http://schemas.microsoft.com/office/drawing/2014/main" id="{5266427B-34AD-4772-B2F1-6A361A7C5774}"/>
                    </a:ext>
                  </a:extLst>
                </p:cNvPr>
                <p:cNvPicPr/>
                <p:nvPr/>
              </p:nvPicPr>
              <p:blipFill>
                <a:blip r:embed="rId896"/>
                <a:stretch>
                  <a:fillRect/>
                </a:stretch>
              </p:blipFill>
              <p:spPr>
                <a:xfrm>
                  <a:off x="8666859" y="1639205"/>
                  <a:ext cx="95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9" name="Freihand 558">
                  <a:extLst>
                    <a:ext uri="{FF2B5EF4-FFF2-40B4-BE49-F238E27FC236}">
                      <a16:creationId xmlns:a16="http://schemas.microsoft.com/office/drawing/2014/main" id="{4BDAAC82-6C1D-448E-A66B-316CACB09C5D}"/>
                    </a:ext>
                  </a:extLst>
                </p14:cNvPr>
                <p14:cNvContentPartPr/>
                <p14:nvPr/>
              </p14:nvContentPartPr>
              <p14:xfrm>
                <a:off x="8882139" y="1633085"/>
                <a:ext cx="125640" cy="52560"/>
              </p14:xfrm>
            </p:contentPart>
          </mc:Choice>
          <mc:Fallback xmlns="">
            <p:pic>
              <p:nvPicPr>
                <p:cNvPr id="559" name="Freihand 558">
                  <a:extLst>
                    <a:ext uri="{FF2B5EF4-FFF2-40B4-BE49-F238E27FC236}">
                      <a16:creationId xmlns:a16="http://schemas.microsoft.com/office/drawing/2014/main" id="{4BDAAC82-6C1D-448E-A66B-316CACB09C5D}"/>
                    </a:ext>
                  </a:extLst>
                </p:cNvPr>
                <p:cNvPicPr/>
                <p:nvPr/>
              </p:nvPicPr>
              <p:blipFill>
                <a:blip r:embed="rId898"/>
                <a:stretch>
                  <a:fillRect/>
                </a:stretch>
              </p:blipFill>
              <p:spPr>
                <a:xfrm>
                  <a:off x="8877819" y="1628765"/>
                  <a:ext cx="134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60" name="Freihand 559">
                  <a:extLst>
                    <a:ext uri="{FF2B5EF4-FFF2-40B4-BE49-F238E27FC236}">
                      <a16:creationId xmlns:a16="http://schemas.microsoft.com/office/drawing/2014/main" id="{3304E4A5-4CD2-4AA5-92F6-E46FEB8680AC}"/>
                    </a:ext>
                  </a:extLst>
                </p14:cNvPr>
                <p14:cNvContentPartPr/>
                <p14:nvPr/>
              </p14:nvContentPartPr>
              <p14:xfrm>
                <a:off x="9212979" y="1617965"/>
                <a:ext cx="192960" cy="20160"/>
              </p14:xfrm>
            </p:contentPart>
          </mc:Choice>
          <mc:Fallback xmlns="">
            <p:pic>
              <p:nvPicPr>
                <p:cNvPr id="560" name="Freihand 559">
                  <a:extLst>
                    <a:ext uri="{FF2B5EF4-FFF2-40B4-BE49-F238E27FC236}">
                      <a16:creationId xmlns:a16="http://schemas.microsoft.com/office/drawing/2014/main" id="{3304E4A5-4CD2-4AA5-92F6-E46FEB8680AC}"/>
                    </a:ext>
                  </a:extLst>
                </p:cNvPr>
                <p:cNvPicPr/>
                <p:nvPr/>
              </p:nvPicPr>
              <p:blipFill>
                <a:blip r:embed="rId900"/>
                <a:stretch>
                  <a:fillRect/>
                </a:stretch>
              </p:blipFill>
              <p:spPr>
                <a:xfrm>
                  <a:off x="9208659" y="1613645"/>
                  <a:ext cx="20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61" name="Freihand 560">
                  <a:extLst>
                    <a:ext uri="{FF2B5EF4-FFF2-40B4-BE49-F238E27FC236}">
                      <a16:creationId xmlns:a16="http://schemas.microsoft.com/office/drawing/2014/main" id="{6A09A46E-5115-4361-ACDE-821EF7DEEF62}"/>
                    </a:ext>
                  </a:extLst>
                </p14:cNvPr>
                <p14:cNvContentPartPr/>
                <p14:nvPr/>
              </p14:nvContentPartPr>
              <p14:xfrm>
                <a:off x="9252939" y="1675205"/>
                <a:ext cx="205560" cy="19440"/>
              </p14:xfrm>
            </p:contentPart>
          </mc:Choice>
          <mc:Fallback xmlns="">
            <p:pic>
              <p:nvPicPr>
                <p:cNvPr id="561" name="Freihand 560">
                  <a:extLst>
                    <a:ext uri="{FF2B5EF4-FFF2-40B4-BE49-F238E27FC236}">
                      <a16:creationId xmlns:a16="http://schemas.microsoft.com/office/drawing/2014/main" id="{6A09A46E-5115-4361-ACDE-821EF7DEEF62}"/>
                    </a:ext>
                  </a:extLst>
                </p:cNvPr>
                <p:cNvPicPr/>
                <p:nvPr/>
              </p:nvPicPr>
              <p:blipFill>
                <a:blip r:embed="rId902"/>
                <a:stretch>
                  <a:fillRect/>
                </a:stretch>
              </p:blipFill>
              <p:spPr>
                <a:xfrm>
                  <a:off x="9248619" y="1670885"/>
                  <a:ext cx="214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79" name="Freihand 578">
                  <a:extLst>
                    <a:ext uri="{FF2B5EF4-FFF2-40B4-BE49-F238E27FC236}">
                      <a16:creationId xmlns:a16="http://schemas.microsoft.com/office/drawing/2014/main" id="{88F170D6-C7CB-46A7-8D91-034F2E4DF78C}"/>
                    </a:ext>
                  </a:extLst>
                </p14:cNvPr>
                <p14:cNvContentPartPr/>
                <p14:nvPr/>
              </p14:nvContentPartPr>
              <p14:xfrm>
                <a:off x="8890419" y="1999925"/>
                <a:ext cx="109440" cy="122400"/>
              </p14:xfrm>
            </p:contentPart>
          </mc:Choice>
          <mc:Fallback xmlns="">
            <p:pic>
              <p:nvPicPr>
                <p:cNvPr id="579" name="Freihand 578">
                  <a:extLst>
                    <a:ext uri="{FF2B5EF4-FFF2-40B4-BE49-F238E27FC236}">
                      <a16:creationId xmlns:a16="http://schemas.microsoft.com/office/drawing/2014/main" id="{88F170D6-C7CB-46A7-8D91-034F2E4DF78C}"/>
                    </a:ext>
                  </a:extLst>
                </p:cNvPr>
                <p:cNvPicPr/>
                <p:nvPr/>
              </p:nvPicPr>
              <p:blipFill>
                <a:blip r:embed="rId904"/>
                <a:stretch>
                  <a:fillRect/>
                </a:stretch>
              </p:blipFill>
              <p:spPr>
                <a:xfrm>
                  <a:off x="8886099" y="1995605"/>
                  <a:ext cx="118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80" name="Freihand 579">
                  <a:extLst>
                    <a:ext uri="{FF2B5EF4-FFF2-40B4-BE49-F238E27FC236}">
                      <a16:creationId xmlns:a16="http://schemas.microsoft.com/office/drawing/2014/main" id="{F9A3748D-1EB4-433D-A93A-4A34ECA94874}"/>
                    </a:ext>
                  </a:extLst>
                </p14:cNvPr>
                <p14:cNvContentPartPr/>
                <p14:nvPr/>
              </p14:nvContentPartPr>
              <p14:xfrm>
                <a:off x="8893659" y="1902365"/>
                <a:ext cx="21240" cy="17280"/>
              </p14:xfrm>
            </p:contentPart>
          </mc:Choice>
          <mc:Fallback xmlns="">
            <p:pic>
              <p:nvPicPr>
                <p:cNvPr id="580" name="Freihand 579">
                  <a:extLst>
                    <a:ext uri="{FF2B5EF4-FFF2-40B4-BE49-F238E27FC236}">
                      <a16:creationId xmlns:a16="http://schemas.microsoft.com/office/drawing/2014/main" id="{F9A3748D-1EB4-433D-A93A-4A34ECA94874}"/>
                    </a:ext>
                  </a:extLst>
                </p:cNvPr>
                <p:cNvPicPr/>
                <p:nvPr/>
              </p:nvPicPr>
              <p:blipFill>
                <a:blip r:embed="rId906"/>
                <a:stretch>
                  <a:fillRect/>
                </a:stretch>
              </p:blipFill>
              <p:spPr>
                <a:xfrm>
                  <a:off x="8889339" y="1898045"/>
                  <a:ext cx="29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81" name="Freihand 580">
                  <a:extLst>
                    <a:ext uri="{FF2B5EF4-FFF2-40B4-BE49-F238E27FC236}">
                      <a16:creationId xmlns:a16="http://schemas.microsoft.com/office/drawing/2014/main" id="{F79EE994-2F23-480E-9A6C-165890964A1E}"/>
                    </a:ext>
                  </a:extLst>
                </p14:cNvPr>
                <p14:cNvContentPartPr/>
                <p14:nvPr/>
              </p14:nvContentPartPr>
              <p14:xfrm>
                <a:off x="9003459" y="1899845"/>
                <a:ext cx="115200" cy="115560"/>
              </p14:xfrm>
            </p:contentPart>
          </mc:Choice>
          <mc:Fallback xmlns="">
            <p:pic>
              <p:nvPicPr>
                <p:cNvPr id="581" name="Freihand 580">
                  <a:extLst>
                    <a:ext uri="{FF2B5EF4-FFF2-40B4-BE49-F238E27FC236}">
                      <a16:creationId xmlns:a16="http://schemas.microsoft.com/office/drawing/2014/main" id="{F79EE994-2F23-480E-9A6C-165890964A1E}"/>
                    </a:ext>
                  </a:extLst>
                </p:cNvPr>
                <p:cNvPicPr/>
                <p:nvPr/>
              </p:nvPicPr>
              <p:blipFill>
                <a:blip r:embed="rId908"/>
                <a:stretch>
                  <a:fillRect/>
                </a:stretch>
              </p:blipFill>
              <p:spPr>
                <a:xfrm>
                  <a:off x="8999139" y="1895525"/>
                  <a:ext cx="123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82" name="Freihand 581">
                  <a:extLst>
                    <a:ext uri="{FF2B5EF4-FFF2-40B4-BE49-F238E27FC236}">
                      <a16:creationId xmlns:a16="http://schemas.microsoft.com/office/drawing/2014/main" id="{B5E2D331-1443-42B6-B116-BC914785CEBD}"/>
                    </a:ext>
                  </a:extLst>
                </p14:cNvPr>
                <p14:cNvContentPartPr/>
                <p14:nvPr/>
              </p14:nvContentPartPr>
              <p14:xfrm>
                <a:off x="9291459" y="1988045"/>
                <a:ext cx="134640" cy="6480"/>
              </p14:xfrm>
            </p:contentPart>
          </mc:Choice>
          <mc:Fallback xmlns="">
            <p:pic>
              <p:nvPicPr>
                <p:cNvPr id="582" name="Freihand 581">
                  <a:extLst>
                    <a:ext uri="{FF2B5EF4-FFF2-40B4-BE49-F238E27FC236}">
                      <a16:creationId xmlns:a16="http://schemas.microsoft.com/office/drawing/2014/main" id="{B5E2D331-1443-42B6-B116-BC914785CEBD}"/>
                    </a:ext>
                  </a:extLst>
                </p:cNvPr>
                <p:cNvPicPr/>
                <p:nvPr/>
              </p:nvPicPr>
              <p:blipFill>
                <a:blip r:embed="rId910"/>
                <a:stretch>
                  <a:fillRect/>
                </a:stretch>
              </p:blipFill>
              <p:spPr>
                <a:xfrm>
                  <a:off x="9287139" y="1983725"/>
                  <a:ext cx="143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83" name="Freihand 582">
                  <a:extLst>
                    <a:ext uri="{FF2B5EF4-FFF2-40B4-BE49-F238E27FC236}">
                      <a16:creationId xmlns:a16="http://schemas.microsoft.com/office/drawing/2014/main" id="{5B228F1C-4A0A-469C-AB9F-130C6C579483}"/>
                    </a:ext>
                  </a:extLst>
                </p14:cNvPr>
                <p14:cNvContentPartPr/>
                <p14:nvPr/>
              </p14:nvContentPartPr>
              <p14:xfrm>
                <a:off x="9276699" y="2013245"/>
                <a:ext cx="182520" cy="22680"/>
              </p14:xfrm>
            </p:contentPart>
          </mc:Choice>
          <mc:Fallback xmlns="">
            <p:pic>
              <p:nvPicPr>
                <p:cNvPr id="583" name="Freihand 582">
                  <a:extLst>
                    <a:ext uri="{FF2B5EF4-FFF2-40B4-BE49-F238E27FC236}">
                      <a16:creationId xmlns:a16="http://schemas.microsoft.com/office/drawing/2014/main" id="{5B228F1C-4A0A-469C-AB9F-130C6C579483}"/>
                    </a:ext>
                  </a:extLst>
                </p:cNvPr>
                <p:cNvPicPr/>
                <p:nvPr/>
              </p:nvPicPr>
              <p:blipFill>
                <a:blip r:embed="rId912"/>
                <a:stretch>
                  <a:fillRect/>
                </a:stretch>
              </p:blipFill>
              <p:spPr>
                <a:xfrm>
                  <a:off x="9272379" y="2008925"/>
                  <a:ext cx="191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62" name="Freihand 561">
                  <a:extLst>
                    <a:ext uri="{FF2B5EF4-FFF2-40B4-BE49-F238E27FC236}">
                      <a16:creationId xmlns:a16="http://schemas.microsoft.com/office/drawing/2014/main" id="{C3441109-C8CB-4FB4-BF02-E3255410AA9C}"/>
                    </a:ext>
                  </a:extLst>
                </p14:cNvPr>
                <p14:cNvContentPartPr/>
                <p14:nvPr/>
              </p14:nvContentPartPr>
              <p14:xfrm>
                <a:off x="9723819" y="1583765"/>
                <a:ext cx="147600" cy="114840"/>
              </p14:xfrm>
            </p:contentPart>
          </mc:Choice>
          <mc:Fallback xmlns="">
            <p:pic>
              <p:nvPicPr>
                <p:cNvPr id="562" name="Freihand 561">
                  <a:extLst>
                    <a:ext uri="{FF2B5EF4-FFF2-40B4-BE49-F238E27FC236}">
                      <a16:creationId xmlns:a16="http://schemas.microsoft.com/office/drawing/2014/main" id="{C3441109-C8CB-4FB4-BF02-E3255410AA9C}"/>
                    </a:ext>
                  </a:extLst>
                </p:cNvPr>
                <p:cNvPicPr/>
                <p:nvPr/>
              </p:nvPicPr>
              <p:blipFill>
                <a:blip r:embed="rId914"/>
                <a:stretch>
                  <a:fillRect/>
                </a:stretch>
              </p:blipFill>
              <p:spPr>
                <a:xfrm>
                  <a:off x="9719499" y="1579445"/>
                  <a:ext cx="156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63" name="Freihand 562">
                  <a:extLst>
                    <a:ext uri="{FF2B5EF4-FFF2-40B4-BE49-F238E27FC236}">
                      <a16:creationId xmlns:a16="http://schemas.microsoft.com/office/drawing/2014/main" id="{DA5E8ABD-69EA-4B26-9C2D-860658C6F78D}"/>
                    </a:ext>
                  </a:extLst>
                </p14:cNvPr>
                <p14:cNvContentPartPr/>
                <p14:nvPr/>
              </p14:nvContentPartPr>
              <p14:xfrm>
                <a:off x="9916419" y="1590245"/>
                <a:ext cx="118800" cy="76680"/>
              </p14:xfrm>
            </p:contentPart>
          </mc:Choice>
          <mc:Fallback xmlns="">
            <p:pic>
              <p:nvPicPr>
                <p:cNvPr id="563" name="Freihand 562">
                  <a:extLst>
                    <a:ext uri="{FF2B5EF4-FFF2-40B4-BE49-F238E27FC236}">
                      <a16:creationId xmlns:a16="http://schemas.microsoft.com/office/drawing/2014/main" id="{DA5E8ABD-69EA-4B26-9C2D-860658C6F78D}"/>
                    </a:ext>
                  </a:extLst>
                </p:cNvPr>
                <p:cNvPicPr/>
                <p:nvPr/>
              </p:nvPicPr>
              <p:blipFill>
                <a:blip r:embed="rId916"/>
                <a:stretch>
                  <a:fillRect/>
                </a:stretch>
              </p:blipFill>
              <p:spPr>
                <a:xfrm>
                  <a:off x="9912099" y="1585925"/>
                  <a:ext cx="12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64" name="Freihand 563">
                  <a:extLst>
                    <a:ext uri="{FF2B5EF4-FFF2-40B4-BE49-F238E27FC236}">
                      <a16:creationId xmlns:a16="http://schemas.microsoft.com/office/drawing/2014/main" id="{A8D099F1-E6A6-4B72-84D2-6B47D261ED02}"/>
                    </a:ext>
                  </a:extLst>
                </p14:cNvPr>
                <p14:cNvContentPartPr/>
                <p14:nvPr/>
              </p14:nvContentPartPr>
              <p14:xfrm>
                <a:off x="10049979" y="1561445"/>
                <a:ext cx="168120" cy="96120"/>
              </p14:xfrm>
            </p:contentPart>
          </mc:Choice>
          <mc:Fallback xmlns="">
            <p:pic>
              <p:nvPicPr>
                <p:cNvPr id="564" name="Freihand 563">
                  <a:extLst>
                    <a:ext uri="{FF2B5EF4-FFF2-40B4-BE49-F238E27FC236}">
                      <a16:creationId xmlns:a16="http://schemas.microsoft.com/office/drawing/2014/main" id="{A8D099F1-E6A6-4B72-84D2-6B47D261ED02}"/>
                    </a:ext>
                  </a:extLst>
                </p:cNvPr>
                <p:cNvPicPr/>
                <p:nvPr/>
              </p:nvPicPr>
              <p:blipFill>
                <a:blip r:embed="rId918"/>
                <a:stretch>
                  <a:fillRect/>
                </a:stretch>
              </p:blipFill>
              <p:spPr>
                <a:xfrm>
                  <a:off x="10045659" y="1557125"/>
                  <a:ext cx="176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65" name="Freihand 564">
                  <a:extLst>
                    <a:ext uri="{FF2B5EF4-FFF2-40B4-BE49-F238E27FC236}">
                      <a16:creationId xmlns:a16="http://schemas.microsoft.com/office/drawing/2014/main" id="{2590261C-8F6F-4B47-A25A-86E3EF47F9BB}"/>
                    </a:ext>
                  </a:extLst>
                </p14:cNvPr>
                <p14:cNvContentPartPr/>
                <p14:nvPr/>
              </p14:nvContentPartPr>
              <p14:xfrm>
                <a:off x="10225659" y="1562165"/>
                <a:ext cx="129600" cy="82080"/>
              </p14:xfrm>
            </p:contentPart>
          </mc:Choice>
          <mc:Fallback xmlns="">
            <p:pic>
              <p:nvPicPr>
                <p:cNvPr id="565" name="Freihand 564">
                  <a:extLst>
                    <a:ext uri="{FF2B5EF4-FFF2-40B4-BE49-F238E27FC236}">
                      <a16:creationId xmlns:a16="http://schemas.microsoft.com/office/drawing/2014/main" id="{2590261C-8F6F-4B47-A25A-86E3EF47F9BB}"/>
                    </a:ext>
                  </a:extLst>
                </p:cNvPr>
                <p:cNvPicPr/>
                <p:nvPr/>
              </p:nvPicPr>
              <p:blipFill>
                <a:blip r:embed="rId920"/>
                <a:stretch>
                  <a:fillRect/>
                </a:stretch>
              </p:blipFill>
              <p:spPr>
                <a:xfrm>
                  <a:off x="10221339" y="1557845"/>
                  <a:ext cx="138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66" name="Freihand 565">
                  <a:extLst>
                    <a:ext uri="{FF2B5EF4-FFF2-40B4-BE49-F238E27FC236}">
                      <a16:creationId xmlns:a16="http://schemas.microsoft.com/office/drawing/2014/main" id="{562F8BDC-1E5E-49AE-849F-7A81F74A48B6}"/>
                    </a:ext>
                  </a:extLst>
                </p14:cNvPr>
                <p14:cNvContentPartPr/>
                <p14:nvPr/>
              </p14:nvContentPartPr>
              <p14:xfrm>
                <a:off x="10391979" y="1570805"/>
                <a:ext cx="93600" cy="67320"/>
              </p14:xfrm>
            </p:contentPart>
          </mc:Choice>
          <mc:Fallback xmlns="">
            <p:pic>
              <p:nvPicPr>
                <p:cNvPr id="566" name="Freihand 565">
                  <a:extLst>
                    <a:ext uri="{FF2B5EF4-FFF2-40B4-BE49-F238E27FC236}">
                      <a16:creationId xmlns:a16="http://schemas.microsoft.com/office/drawing/2014/main" id="{562F8BDC-1E5E-49AE-849F-7A81F74A48B6}"/>
                    </a:ext>
                  </a:extLst>
                </p:cNvPr>
                <p:cNvPicPr/>
                <p:nvPr/>
              </p:nvPicPr>
              <p:blipFill>
                <a:blip r:embed="rId922"/>
                <a:stretch>
                  <a:fillRect/>
                </a:stretch>
              </p:blipFill>
              <p:spPr>
                <a:xfrm>
                  <a:off x="10387659" y="1566485"/>
                  <a:ext cx="102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67" name="Freihand 566">
                  <a:extLst>
                    <a:ext uri="{FF2B5EF4-FFF2-40B4-BE49-F238E27FC236}">
                      <a16:creationId xmlns:a16="http://schemas.microsoft.com/office/drawing/2014/main" id="{9540006F-E39F-42A2-9EA5-12D1B94EBD2E}"/>
                    </a:ext>
                  </a:extLst>
                </p14:cNvPr>
                <p14:cNvContentPartPr/>
                <p14:nvPr/>
              </p14:nvContentPartPr>
              <p14:xfrm>
                <a:off x="10442019" y="1485485"/>
                <a:ext cx="22680" cy="2880"/>
              </p14:xfrm>
            </p:contentPart>
          </mc:Choice>
          <mc:Fallback xmlns="">
            <p:pic>
              <p:nvPicPr>
                <p:cNvPr id="567" name="Freihand 566">
                  <a:extLst>
                    <a:ext uri="{FF2B5EF4-FFF2-40B4-BE49-F238E27FC236}">
                      <a16:creationId xmlns:a16="http://schemas.microsoft.com/office/drawing/2014/main" id="{9540006F-E39F-42A2-9EA5-12D1B94EBD2E}"/>
                    </a:ext>
                  </a:extLst>
                </p:cNvPr>
                <p:cNvPicPr/>
                <p:nvPr/>
              </p:nvPicPr>
              <p:blipFill>
                <a:blip r:embed="rId924"/>
                <a:stretch>
                  <a:fillRect/>
                </a:stretch>
              </p:blipFill>
              <p:spPr>
                <a:xfrm>
                  <a:off x="10437699" y="1481165"/>
                  <a:ext cx="31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2" name="Freihand 571">
                  <a:extLst>
                    <a:ext uri="{FF2B5EF4-FFF2-40B4-BE49-F238E27FC236}">
                      <a16:creationId xmlns:a16="http://schemas.microsoft.com/office/drawing/2014/main" id="{6DF3B25B-9AE0-42C6-AF4E-42AFF44F2FF0}"/>
                    </a:ext>
                  </a:extLst>
                </p14:cNvPr>
                <p14:cNvContentPartPr/>
                <p14:nvPr/>
              </p14:nvContentPartPr>
              <p14:xfrm>
                <a:off x="10658739" y="1483685"/>
                <a:ext cx="20880" cy="150480"/>
              </p14:xfrm>
            </p:contentPart>
          </mc:Choice>
          <mc:Fallback xmlns="">
            <p:pic>
              <p:nvPicPr>
                <p:cNvPr id="572" name="Freihand 571">
                  <a:extLst>
                    <a:ext uri="{FF2B5EF4-FFF2-40B4-BE49-F238E27FC236}">
                      <a16:creationId xmlns:a16="http://schemas.microsoft.com/office/drawing/2014/main" id="{6DF3B25B-9AE0-42C6-AF4E-42AFF44F2FF0}"/>
                    </a:ext>
                  </a:extLst>
                </p:cNvPr>
                <p:cNvPicPr/>
                <p:nvPr/>
              </p:nvPicPr>
              <p:blipFill>
                <a:blip r:embed="rId926"/>
                <a:stretch>
                  <a:fillRect/>
                </a:stretch>
              </p:blipFill>
              <p:spPr>
                <a:xfrm>
                  <a:off x="10654419" y="1479365"/>
                  <a:ext cx="29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73" name="Freihand 572">
                  <a:extLst>
                    <a:ext uri="{FF2B5EF4-FFF2-40B4-BE49-F238E27FC236}">
                      <a16:creationId xmlns:a16="http://schemas.microsoft.com/office/drawing/2014/main" id="{CA09F40D-1393-4928-AD08-39778FE388F1}"/>
                    </a:ext>
                  </a:extLst>
                </p14:cNvPr>
                <p14:cNvContentPartPr/>
                <p14:nvPr/>
              </p14:nvContentPartPr>
              <p14:xfrm>
                <a:off x="10759899" y="1536605"/>
                <a:ext cx="10080" cy="79200"/>
              </p14:xfrm>
            </p:contentPart>
          </mc:Choice>
          <mc:Fallback xmlns="">
            <p:pic>
              <p:nvPicPr>
                <p:cNvPr id="573" name="Freihand 572">
                  <a:extLst>
                    <a:ext uri="{FF2B5EF4-FFF2-40B4-BE49-F238E27FC236}">
                      <a16:creationId xmlns:a16="http://schemas.microsoft.com/office/drawing/2014/main" id="{CA09F40D-1393-4928-AD08-39778FE388F1}"/>
                    </a:ext>
                  </a:extLst>
                </p:cNvPr>
                <p:cNvPicPr/>
                <p:nvPr/>
              </p:nvPicPr>
              <p:blipFill>
                <a:blip r:embed="rId928"/>
                <a:stretch>
                  <a:fillRect/>
                </a:stretch>
              </p:blipFill>
              <p:spPr>
                <a:xfrm>
                  <a:off x="10755579" y="1532285"/>
                  <a:ext cx="18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74" name="Freihand 573">
                  <a:extLst>
                    <a:ext uri="{FF2B5EF4-FFF2-40B4-BE49-F238E27FC236}">
                      <a16:creationId xmlns:a16="http://schemas.microsoft.com/office/drawing/2014/main" id="{8257DEAF-5445-4903-B95F-DD79DF79D6B5}"/>
                    </a:ext>
                  </a:extLst>
                </p14:cNvPr>
                <p14:cNvContentPartPr/>
                <p14:nvPr/>
              </p14:nvContentPartPr>
              <p14:xfrm>
                <a:off x="10872579" y="1517165"/>
                <a:ext cx="115560" cy="88200"/>
              </p14:xfrm>
            </p:contentPart>
          </mc:Choice>
          <mc:Fallback xmlns="">
            <p:pic>
              <p:nvPicPr>
                <p:cNvPr id="574" name="Freihand 573">
                  <a:extLst>
                    <a:ext uri="{FF2B5EF4-FFF2-40B4-BE49-F238E27FC236}">
                      <a16:creationId xmlns:a16="http://schemas.microsoft.com/office/drawing/2014/main" id="{8257DEAF-5445-4903-B95F-DD79DF79D6B5}"/>
                    </a:ext>
                  </a:extLst>
                </p:cNvPr>
                <p:cNvPicPr/>
                <p:nvPr/>
              </p:nvPicPr>
              <p:blipFill>
                <a:blip r:embed="rId930"/>
                <a:stretch>
                  <a:fillRect/>
                </a:stretch>
              </p:blipFill>
              <p:spPr>
                <a:xfrm>
                  <a:off x="10868259" y="1512845"/>
                  <a:ext cx="124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5" name="Freihand 574">
                  <a:extLst>
                    <a:ext uri="{FF2B5EF4-FFF2-40B4-BE49-F238E27FC236}">
                      <a16:creationId xmlns:a16="http://schemas.microsoft.com/office/drawing/2014/main" id="{D4933074-67CE-487A-AE04-A41BBB60D2FD}"/>
                    </a:ext>
                  </a:extLst>
                </p14:cNvPr>
                <p14:cNvContentPartPr/>
                <p14:nvPr/>
              </p14:nvContentPartPr>
              <p14:xfrm>
                <a:off x="10984539" y="1524005"/>
                <a:ext cx="84960" cy="70920"/>
              </p14:xfrm>
            </p:contentPart>
          </mc:Choice>
          <mc:Fallback xmlns="">
            <p:pic>
              <p:nvPicPr>
                <p:cNvPr id="575" name="Freihand 574">
                  <a:extLst>
                    <a:ext uri="{FF2B5EF4-FFF2-40B4-BE49-F238E27FC236}">
                      <a16:creationId xmlns:a16="http://schemas.microsoft.com/office/drawing/2014/main" id="{D4933074-67CE-487A-AE04-A41BBB60D2FD}"/>
                    </a:ext>
                  </a:extLst>
                </p:cNvPr>
                <p:cNvPicPr/>
                <p:nvPr/>
              </p:nvPicPr>
              <p:blipFill>
                <a:blip r:embed="rId932"/>
                <a:stretch>
                  <a:fillRect/>
                </a:stretch>
              </p:blipFill>
              <p:spPr>
                <a:xfrm>
                  <a:off x="10980219" y="1519685"/>
                  <a:ext cx="93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76" name="Freihand 575">
                  <a:extLst>
                    <a:ext uri="{FF2B5EF4-FFF2-40B4-BE49-F238E27FC236}">
                      <a16:creationId xmlns:a16="http://schemas.microsoft.com/office/drawing/2014/main" id="{509B4EC2-D528-4D18-9EAB-2FF13F2CF1E0}"/>
                    </a:ext>
                  </a:extLst>
                </p14:cNvPr>
                <p14:cNvContentPartPr/>
                <p14:nvPr/>
              </p14:nvContentPartPr>
              <p14:xfrm>
                <a:off x="11076699" y="1520405"/>
                <a:ext cx="96120" cy="68400"/>
              </p14:xfrm>
            </p:contentPart>
          </mc:Choice>
          <mc:Fallback xmlns="">
            <p:pic>
              <p:nvPicPr>
                <p:cNvPr id="576" name="Freihand 575">
                  <a:extLst>
                    <a:ext uri="{FF2B5EF4-FFF2-40B4-BE49-F238E27FC236}">
                      <a16:creationId xmlns:a16="http://schemas.microsoft.com/office/drawing/2014/main" id="{509B4EC2-D528-4D18-9EAB-2FF13F2CF1E0}"/>
                    </a:ext>
                  </a:extLst>
                </p:cNvPr>
                <p:cNvPicPr/>
                <p:nvPr/>
              </p:nvPicPr>
              <p:blipFill>
                <a:blip r:embed="rId934"/>
                <a:stretch>
                  <a:fillRect/>
                </a:stretch>
              </p:blipFill>
              <p:spPr>
                <a:xfrm>
                  <a:off x="11072379" y="1516085"/>
                  <a:ext cx="10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77" name="Freihand 576">
                  <a:extLst>
                    <a:ext uri="{FF2B5EF4-FFF2-40B4-BE49-F238E27FC236}">
                      <a16:creationId xmlns:a16="http://schemas.microsoft.com/office/drawing/2014/main" id="{44B355C1-DDBE-44B7-ACED-8D7EE96DEEF6}"/>
                    </a:ext>
                  </a:extLst>
                </p14:cNvPr>
                <p14:cNvContentPartPr/>
                <p14:nvPr/>
              </p14:nvContentPartPr>
              <p14:xfrm>
                <a:off x="11193339" y="1509245"/>
                <a:ext cx="77760" cy="93240"/>
              </p14:xfrm>
            </p:contentPart>
          </mc:Choice>
          <mc:Fallback xmlns="">
            <p:pic>
              <p:nvPicPr>
                <p:cNvPr id="577" name="Freihand 576">
                  <a:extLst>
                    <a:ext uri="{FF2B5EF4-FFF2-40B4-BE49-F238E27FC236}">
                      <a16:creationId xmlns:a16="http://schemas.microsoft.com/office/drawing/2014/main" id="{44B355C1-DDBE-44B7-ACED-8D7EE96DEEF6}"/>
                    </a:ext>
                  </a:extLst>
                </p:cNvPr>
                <p:cNvPicPr/>
                <p:nvPr/>
              </p:nvPicPr>
              <p:blipFill>
                <a:blip r:embed="rId936"/>
                <a:stretch>
                  <a:fillRect/>
                </a:stretch>
              </p:blipFill>
              <p:spPr>
                <a:xfrm>
                  <a:off x="11189019" y="1504925"/>
                  <a:ext cx="86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84" name="Freihand 583">
                  <a:extLst>
                    <a:ext uri="{FF2B5EF4-FFF2-40B4-BE49-F238E27FC236}">
                      <a16:creationId xmlns:a16="http://schemas.microsoft.com/office/drawing/2014/main" id="{941F118C-2C82-400E-AB78-37753211D502}"/>
                    </a:ext>
                  </a:extLst>
                </p14:cNvPr>
                <p14:cNvContentPartPr/>
                <p14:nvPr/>
              </p14:nvContentPartPr>
              <p14:xfrm>
                <a:off x="9696459" y="1817405"/>
                <a:ext cx="185760" cy="108000"/>
              </p14:xfrm>
            </p:contentPart>
          </mc:Choice>
          <mc:Fallback xmlns="">
            <p:pic>
              <p:nvPicPr>
                <p:cNvPr id="584" name="Freihand 583">
                  <a:extLst>
                    <a:ext uri="{FF2B5EF4-FFF2-40B4-BE49-F238E27FC236}">
                      <a16:creationId xmlns:a16="http://schemas.microsoft.com/office/drawing/2014/main" id="{941F118C-2C82-400E-AB78-37753211D502}"/>
                    </a:ext>
                  </a:extLst>
                </p:cNvPr>
                <p:cNvPicPr/>
                <p:nvPr/>
              </p:nvPicPr>
              <p:blipFill>
                <a:blip r:embed="rId938"/>
                <a:stretch>
                  <a:fillRect/>
                </a:stretch>
              </p:blipFill>
              <p:spPr>
                <a:xfrm>
                  <a:off x="9692139" y="1813085"/>
                  <a:ext cx="194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5" name="Freihand 584">
                  <a:extLst>
                    <a:ext uri="{FF2B5EF4-FFF2-40B4-BE49-F238E27FC236}">
                      <a16:creationId xmlns:a16="http://schemas.microsoft.com/office/drawing/2014/main" id="{549EE5BD-2192-450D-B326-6B0ADBB087D4}"/>
                    </a:ext>
                  </a:extLst>
                </p14:cNvPr>
                <p14:cNvContentPartPr/>
                <p14:nvPr/>
              </p14:nvContentPartPr>
              <p14:xfrm>
                <a:off x="9906339" y="1822085"/>
                <a:ext cx="94680" cy="59040"/>
              </p14:xfrm>
            </p:contentPart>
          </mc:Choice>
          <mc:Fallback xmlns="">
            <p:pic>
              <p:nvPicPr>
                <p:cNvPr id="585" name="Freihand 584">
                  <a:extLst>
                    <a:ext uri="{FF2B5EF4-FFF2-40B4-BE49-F238E27FC236}">
                      <a16:creationId xmlns:a16="http://schemas.microsoft.com/office/drawing/2014/main" id="{549EE5BD-2192-450D-B326-6B0ADBB087D4}"/>
                    </a:ext>
                  </a:extLst>
                </p:cNvPr>
                <p:cNvPicPr/>
                <p:nvPr/>
              </p:nvPicPr>
              <p:blipFill>
                <a:blip r:embed="rId940"/>
                <a:stretch>
                  <a:fillRect/>
                </a:stretch>
              </p:blipFill>
              <p:spPr>
                <a:xfrm>
                  <a:off x="9902019" y="1817765"/>
                  <a:ext cx="103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6" name="Freihand 585">
                  <a:extLst>
                    <a:ext uri="{FF2B5EF4-FFF2-40B4-BE49-F238E27FC236}">
                      <a16:creationId xmlns:a16="http://schemas.microsoft.com/office/drawing/2014/main" id="{A35BC93E-C724-4804-8227-B95A40730997}"/>
                    </a:ext>
                  </a:extLst>
                </p14:cNvPr>
                <p14:cNvContentPartPr/>
                <p14:nvPr/>
              </p14:nvContentPartPr>
              <p14:xfrm>
                <a:off x="10022979" y="1818125"/>
                <a:ext cx="122400" cy="71280"/>
              </p14:xfrm>
            </p:contentPart>
          </mc:Choice>
          <mc:Fallback xmlns="">
            <p:pic>
              <p:nvPicPr>
                <p:cNvPr id="586" name="Freihand 585">
                  <a:extLst>
                    <a:ext uri="{FF2B5EF4-FFF2-40B4-BE49-F238E27FC236}">
                      <a16:creationId xmlns:a16="http://schemas.microsoft.com/office/drawing/2014/main" id="{A35BC93E-C724-4804-8227-B95A40730997}"/>
                    </a:ext>
                  </a:extLst>
                </p:cNvPr>
                <p:cNvPicPr/>
                <p:nvPr/>
              </p:nvPicPr>
              <p:blipFill>
                <a:blip r:embed="rId942"/>
                <a:stretch>
                  <a:fillRect/>
                </a:stretch>
              </p:blipFill>
              <p:spPr>
                <a:xfrm>
                  <a:off x="10018659" y="1813805"/>
                  <a:ext cx="131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7" name="Freihand 586">
                  <a:extLst>
                    <a:ext uri="{FF2B5EF4-FFF2-40B4-BE49-F238E27FC236}">
                      <a16:creationId xmlns:a16="http://schemas.microsoft.com/office/drawing/2014/main" id="{96695EF3-7C09-4703-9C75-5D9A93CD2933}"/>
                    </a:ext>
                  </a:extLst>
                </p14:cNvPr>
                <p14:cNvContentPartPr/>
                <p14:nvPr/>
              </p14:nvContentPartPr>
              <p14:xfrm>
                <a:off x="9635979" y="1928645"/>
                <a:ext cx="669960" cy="72720"/>
              </p14:xfrm>
            </p:contentPart>
          </mc:Choice>
          <mc:Fallback xmlns="">
            <p:pic>
              <p:nvPicPr>
                <p:cNvPr id="587" name="Freihand 586">
                  <a:extLst>
                    <a:ext uri="{FF2B5EF4-FFF2-40B4-BE49-F238E27FC236}">
                      <a16:creationId xmlns:a16="http://schemas.microsoft.com/office/drawing/2014/main" id="{96695EF3-7C09-4703-9C75-5D9A93CD2933}"/>
                    </a:ext>
                  </a:extLst>
                </p:cNvPr>
                <p:cNvPicPr/>
                <p:nvPr/>
              </p:nvPicPr>
              <p:blipFill>
                <a:blip r:embed="rId944"/>
                <a:stretch>
                  <a:fillRect/>
                </a:stretch>
              </p:blipFill>
              <p:spPr>
                <a:xfrm>
                  <a:off x="9631659" y="1924325"/>
                  <a:ext cx="678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8" name="Freihand 587">
                  <a:extLst>
                    <a:ext uri="{FF2B5EF4-FFF2-40B4-BE49-F238E27FC236}">
                      <a16:creationId xmlns:a16="http://schemas.microsoft.com/office/drawing/2014/main" id="{8BFC9C36-7736-4D33-BFDC-BB2C1DB9FDD4}"/>
                    </a:ext>
                  </a:extLst>
                </p14:cNvPr>
                <p14:cNvContentPartPr/>
                <p14:nvPr/>
              </p14:nvContentPartPr>
              <p14:xfrm>
                <a:off x="9706899" y="2059685"/>
                <a:ext cx="123480" cy="91080"/>
              </p14:xfrm>
            </p:contentPart>
          </mc:Choice>
          <mc:Fallback xmlns="">
            <p:pic>
              <p:nvPicPr>
                <p:cNvPr id="588" name="Freihand 587">
                  <a:extLst>
                    <a:ext uri="{FF2B5EF4-FFF2-40B4-BE49-F238E27FC236}">
                      <a16:creationId xmlns:a16="http://schemas.microsoft.com/office/drawing/2014/main" id="{8BFC9C36-7736-4D33-BFDC-BB2C1DB9FDD4}"/>
                    </a:ext>
                  </a:extLst>
                </p:cNvPr>
                <p:cNvPicPr/>
                <p:nvPr/>
              </p:nvPicPr>
              <p:blipFill>
                <a:blip r:embed="rId946"/>
                <a:stretch>
                  <a:fillRect/>
                </a:stretch>
              </p:blipFill>
              <p:spPr>
                <a:xfrm>
                  <a:off x="9702579" y="2055365"/>
                  <a:ext cx="132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9" name="Freihand 588">
                  <a:extLst>
                    <a:ext uri="{FF2B5EF4-FFF2-40B4-BE49-F238E27FC236}">
                      <a16:creationId xmlns:a16="http://schemas.microsoft.com/office/drawing/2014/main" id="{9A967A41-8983-4EE8-BBAB-E35F414B7923}"/>
                    </a:ext>
                  </a:extLst>
                </p14:cNvPr>
                <p14:cNvContentPartPr/>
                <p14:nvPr/>
              </p14:nvContentPartPr>
              <p14:xfrm>
                <a:off x="9795819" y="2062205"/>
                <a:ext cx="132840" cy="66960"/>
              </p14:xfrm>
            </p:contentPart>
          </mc:Choice>
          <mc:Fallback xmlns="">
            <p:pic>
              <p:nvPicPr>
                <p:cNvPr id="589" name="Freihand 588">
                  <a:extLst>
                    <a:ext uri="{FF2B5EF4-FFF2-40B4-BE49-F238E27FC236}">
                      <a16:creationId xmlns:a16="http://schemas.microsoft.com/office/drawing/2014/main" id="{9A967A41-8983-4EE8-BBAB-E35F414B7923}"/>
                    </a:ext>
                  </a:extLst>
                </p:cNvPr>
                <p:cNvPicPr/>
                <p:nvPr/>
              </p:nvPicPr>
              <p:blipFill>
                <a:blip r:embed="rId948"/>
                <a:stretch>
                  <a:fillRect/>
                </a:stretch>
              </p:blipFill>
              <p:spPr>
                <a:xfrm>
                  <a:off x="9791499" y="2057885"/>
                  <a:ext cx="141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90" name="Freihand 589">
                  <a:extLst>
                    <a:ext uri="{FF2B5EF4-FFF2-40B4-BE49-F238E27FC236}">
                      <a16:creationId xmlns:a16="http://schemas.microsoft.com/office/drawing/2014/main" id="{127B5F59-EE16-4F67-AF2E-C30B3C85305C}"/>
                    </a:ext>
                  </a:extLst>
                </p14:cNvPr>
                <p14:cNvContentPartPr/>
                <p14:nvPr/>
              </p14:nvContentPartPr>
              <p14:xfrm>
                <a:off x="9920379" y="2062205"/>
                <a:ext cx="120600" cy="48240"/>
              </p14:xfrm>
            </p:contentPart>
          </mc:Choice>
          <mc:Fallback xmlns="">
            <p:pic>
              <p:nvPicPr>
                <p:cNvPr id="590" name="Freihand 589">
                  <a:extLst>
                    <a:ext uri="{FF2B5EF4-FFF2-40B4-BE49-F238E27FC236}">
                      <a16:creationId xmlns:a16="http://schemas.microsoft.com/office/drawing/2014/main" id="{127B5F59-EE16-4F67-AF2E-C30B3C85305C}"/>
                    </a:ext>
                  </a:extLst>
                </p:cNvPr>
                <p:cNvPicPr/>
                <p:nvPr/>
              </p:nvPicPr>
              <p:blipFill>
                <a:blip r:embed="rId950"/>
                <a:stretch>
                  <a:fillRect/>
                </a:stretch>
              </p:blipFill>
              <p:spPr>
                <a:xfrm>
                  <a:off x="9916059" y="2057885"/>
                  <a:ext cx="129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1" name="Freihand 590">
                  <a:extLst>
                    <a:ext uri="{FF2B5EF4-FFF2-40B4-BE49-F238E27FC236}">
                      <a16:creationId xmlns:a16="http://schemas.microsoft.com/office/drawing/2014/main" id="{6805075F-AFA8-4402-815A-0B750638EAF5}"/>
                    </a:ext>
                  </a:extLst>
                </p14:cNvPr>
                <p14:cNvContentPartPr/>
                <p14:nvPr/>
              </p14:nvContentPartPr>
              <p14:xfrm>
                <a:off x="10046379" y="2048885"/>
                <a:ext cx="117360" cy="61200"/>
              </p14:xfrm>
            </p:contentPart>
          </mc:Choice>
          <mc:Fallback xmlns="">
            <p:pic>
              <p:nvPicPr>
                <p:cNvPr id="591" name="Freihand 590">
                  <a:extLst>
                    <a:ext uri="{FF2B5EF4-FFF2-40B4-BE49-F238E27FC236}">
                      <a16:creationId xmlns:a16="http://schemas.microsoft.com/office/drawing/2014/main" id="{6805075F-AFA8-4402-815A-0B750638EAF5}"/>
                    </a:ext>
                  </a:extLst>
                </p:cNvPr>
                <p:cNvPicPr/>
                <p:nvPr/>
              </p:nvPicPr>
              <p:blipFill>
                <a:blip r:embed="rId952"/>
                <a:stretch>
                  <a:fillRect/>
                </a:stretch>
              </p:blipFill>
              <p:spPr>
                <a:xfrm>
                  <a:off x="10042059" y="2044565"/>
                  <a:ext cx="126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4" name="Freihand 593">
                  <a:extLst>
                    <a:ext uri="{FF2B5EF4-FFF2-40B4-BE49-F238E27FC236}">
                      <a16:creationId xmlns:a16="http://schemas.microsoft.com/office/drawing/2014/main" id="{4D20568A-3160-4C24-9BA9-13A7CE5061A9}"/>
                    </a:ext>
                  </a:extLst>
                </p14:cNvPr>
                <p14:cNvContentPartPr/>
                <p14:nvPr/>
              </p14:nvContentPartPr>
              <p14:xfrm>
                <a:off x="10417179" y="1896605"/>
                <a:ext cx="229680" cy="24840"/>
              </p14:xfrm>
            </p:contentPart>
          </mc:Choice>
          <mc:Fallback xmlns="">
            <p:pic>
              <p:nvPicPr>
                <p:cNvPr id="594" name="Freihand 593">
                  <a:extLst>
                    <a:ext uri="{FF2B5EF4-FFF2-40B4-BE49-F238E27FC236}">
                      <a16:creationId xmlns:a16="http://schemas.microsoft.com/office/drawing/2014/main" id="{4D20568A-3160-4C24-9BA9-13A7CE5061A9}"/>
                    </a:ext>
                  </a:extLst>
                </p:cNvPr>
                <p:cNvPicPr/>
                <p:nvPr/>
              </p:nvPicPr>
              <p:blipFill>
                <a:blip r:embed="rId954"/>
                <a:stretch>
                  <a:fillRect/>
                </a:stretch>
              </p:blipFill>
              <p:spPr>
                <a:xfrm>
                  <a:off x="10412859" y="1892285"/>
                  <a:ext cx="238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5" name="Freihand 594">
                  <a:extLst>
                    <a:ext uri="{FF2B5EF4-FFF2-40B4-BE49-F238E27FC236}">
                      <a16:creationId xmlns:a16="http://schemas.microsoft.com/office/drawing/2014/main" id="{D6F34081-F399-488B-AFE6-72E7EB2988EA}"/>
                    </a:ext>
                  </a:extLst>
                </p14:cNvPr>
                <p14:cNvContentPartPr/>
                <p14:nvPr/>
              </p14:nvContentPartPr>
              <p14:xfrm>
                <a:off x="10440219" y="1953845"/>
                <a:ext cx="207360" cy="14760"/>
              </p14:xfrm>
            </p:contentPart>
          </mc:Choice>
          <mc:Fallback xmlns="">
            <p:pic>
              <p:nvPicPr>
                <p:cNvPr id="595" name="Freihand 594">
                  <a:extLst>
                    <a:ext uri="{FF2B5EF4-FFF2-40B4-BE49-F238E27FC236}">
                      <a16:creationId xmlns:a16="http://schemas.microsoft.com/office/drawing/2014/main" id="{D6F34081-F399-488B-AFE6-72E7EB2988EA}"/>
                    </a:ext>
                  </a:extLst>
                </p:cNvPr>
                <p:cNvPicPr/>
                <p:nvPr/>
              </p:nvPicPr>
              <p:blipFill>
                <a:blip r:embed="rId956"/>
                <a:stretch>
                  <a:fillRect/>
                </a:stretch>
              </p:blipFill>
              <p:spPr>
                <a:xfrm>
                  <a:off x="10435899" y="1949525"/>
                  <a:ext cx="216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7" name="Freihand 596">
                  <a:extLst>
                    <a:ext uri="{FF2B5EF4-FFF2-40B4-BE49-F238E27FC236}">
                      <a16:creationId xmlns:a16="http://schemas.microsoft.com/office/drawing/2014/main" id="{25DF4261-AC41-497C-B9EE-AD505E96CEE6}"/>
                    </a:ext>
                  </a:extLst>
                </p14:cNvPr>
                <p14:cNvContentPartPr/>
                <p14:nvPr/>
              </p14:nvContentPartPr>
              <p14:xfrm>
                <a:off x="9706899" y="1951685"/>
                <a:ext cx="26640" cy="15120"/>
              </p14:xfrm>
            </p:contentPart>
          </mc:Choice>
          <mc:Fallback xmlns="">
            <p:pic>
              <p:nvPicPr>
                <p:cNvPr id="597" name="Freihand 596">
                  <a:extLst>
                    <a:ext uri="{FF2B5EF4-FFF2-40B4-BE49-F238E27FC236}">
                      <a16:creationId xmlns:a16="http://schemas.microsoft.com/office/drawing/2014/main" id="{25DF4261-AC41-497C-B9EE-AD505E96CEE6}"/>
                    </a:ext>
                  </a:extLst>
                </p:cNvPr>
                <p:cNvPicPr/>
                <p:nvPr/>
              </p:nvPicPr>
              <p:blipFill>
                <a:blip r:embed="rId958"/>
                <a:stretch>
                  <a:fillRect/>
                </a:stretch>
              </p:blipFill>
              <p:spPr>
                <a:xfrm>
                  <a:off x="9702579" y="1947365"/>
                  <a:ext cx="35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9" name="Freihand 598">
                  <a:extLst>
                    <a:ext uri="{FF2B5EF4-FFF2-40B4-BE49-F238E27FC236}">
                      <a16:creationId xmlns:a16="http://schemas.microsoft.com/office/drawing/2014/main" id="{CC5EAC6B-CFCC-4B98-963B-157785DC3995}"/>
                    </a:ext>
                  </a:extLst>
                </p14:cNvPr>
                <p14:cNvContentPartPr/>
                <p14:nvPr/>
              </p14:nvContentPartPr>
              <p14:xfrm>
                <a:off x="9767379" y="1805165"/>
                <a:ext cx="402840" cy="160920"/>
              </p14:xfrm>
            </p:contentPart>
          </mc:Choice>
          <mc:Fallback xmlns="">
            <p:pic>
              <p:nvPicPr>
                <p:cNvPr id="599" name="Freihand 598">
                  <a:extLst>
                    <a:ext uri="{FF2B5EF4-FFF2-40B4-BE49-F238E27FC236}">
                      <a16:creationId xmlns:a16="http://schemas.microsoft.com/office/drawing/2014/main" id="{CC5EAC6B-CFCC-4B98-963B-157785DC3995}"/>
                    </a:ext>
                  </a:extLst>
                </p:cNvPr>
                <p:cNvPicPr/>
                <p:nvPr/>
              </p:nvPicPr>
              <p:blipFill>
                <a:blip r:embed="rId960"/>
                <a:stretch>
                  <a:fillRect/>
                </a:stretch>
              </p:blipFill>
              <p:spPr>
                <a:xfrm>
                  <a:off x="9763059" y="1800845"/>
                  <a:ext cx="4114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00" name="Freihand 599">
                  <a:extLst>
                    <a:ext uri="{FF2B5EF4-FFF2-40B4-BE49-F238E27FC236}">
                      <a16:creationId xmlns:a16="http://schemas.microsoft.com/office/drawing/2014/main" id="{8C872790-810F-42EF-9C40-131604D70DBC}"/>
                    </a:ext>
                  </a:extLst>
                </p14:cNvPr>
                <p14:cNvContentPartPr/>
                <p14:nvPr/>
              </p14:nvContentPartPr>
              <p14:xfrm>
                <a:off x="10190379" y="1747205"/>
                <a:ext cx="94320" cy="73800"/>
              </p14:xfrm>
            </p:contentPart>
          </mc:Choice>
          <mc:Fallback xmlns="">
            <p:pic>
              <p:nvPicPr>
                <p:cNvPr id="600" name="Freihand 599">
                  <a:extLst>
                    <a:ext uri="{FF2B5EF4-FFF2-40B4-BE49-F238E27FC236}">
                      <a16:creationId xmlns:a16="http://schemas.microsoft.com/office/drawing/2014/main" id="{8C872790-810F-42EF-9C40-131604D70DBC}"/>
                    </a:ext>
                  </a:extLst>
                </p:cNvPr>
                <p:cNvPicPr/>
                <p:nvPr/>
              </p:nvPicPr>
              <p:blipFill>
                <a:blip r:embed="rId962"/>
                <a:stretch>
                  <a:fillRect/>
                </a:stretch>
              </p:blipFill>
              <p:spPr>
                <a:xfrm>
                  <a:off x="10186059" y="1742885"/>
                  <a:ext cx="102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01" name="Freihand 600">
                  <a:extLst>
                    <a:ext uri="{FF2B5EF4-FFF2-40B4-BE49-F238E27FC236}">
                      <a16:creationId xmlns:a16="http://schemas.microsoft.com/office/drawing/2014/main" id="{CDD0AD77-1A3D-4F98-8EA4-703568B9E04F}"/>
                    </a:ext>
                  </a:extLst>
                </p14:cNvPr>
                <p14:cNvContentPartPr/>
                <p14:nvPr/>
              </p14:nvContentPartPr>
              <p14:xfrm>
                <a:off x="10216299" y="1732085"/>
                <a:ext cx="88920" cy="11880"/>
              </p14:xfrm>
            </p:contentPart>
          </mc:Choice>
          <mc:Fallback xmlns="">
            <p:pic>
              <p:nvPicPr>
                <p:cNvPr id="601" name="Freihand 600">
                  <a:extLst>
                    <a:ext uri="{FF2B5EF4-FFF2-40B4-BE49-F238E27FC236}">
                      <a16:creationId xmlns:a16="http://schemas.microsoft.com/office/drawing/2014/main" id="{CDD0AD77-1A3D-4F98-8EA4-703568B9E04F}"/>
                    </a:ext>
                  </a:extLst>
                </p:cNvPr>
                <p:cNvPicPr/>
                <p:nvPr/>
              </p:nvPicPr>
              <p:blipFill>
                <a:blip r:embed="rId964"/>
                <a:stretch>
                  <a:fillRect/>
                </a:stretch>
              </p:blipFill>
              <p:spPr>
                <a:xfrm>
                  <a:off x="10211979" y="1727765"/>
                  <a:ext cx="97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02" name="Freihand 601">
                  <a:extLst>
                    <a:ext uri="{FF2B5EF4-FFF2-40B4-BE49-F238E27FC236}">
                      <a16:creationId xmlns:a16="http://schemas.microsoft.com/office/drawing/2014/main" id="{4F8515AC-8263-4926-8D39-2ACD929880F1}"/>
                    </a:ext>
                  </a:extLst>
                </p14:cNvPr>
                <p14:cNvContentPartPr/>
                <p14:nvPr/>
              </p14:nvContentPartPr>
              <p14:xfrm>
                <a:off x="10306299" y="1720565"/>
                <a:ext cx="81360" cy="76680"/>
              </p14:xfrm>
            </p:contentPart>
          </mc:Choice>
          <mc:Fallback xmlns="">
            <p:pic>
              <p:nvPicPr>
                <p:cNvPr id="602" name="Freihand 601">
                  <a:extLst>
                    <a:ext uri="{FF2B5EF4-FFF2-40B4-BE49-F238E27FC236}">
                      <a16:creationId xmlns:a16="http://schemas.microsoft.com/office/drawing/2014/main" id="{4F8515AC-8263-4926-8D39-2ACD929880F1}"/>
                    </a:ext>
                  </a:extLst>
                </p:cNvPr>
                <p:cNvPicPr/>
                <p:nvPr/>
              </p:nvPicPr>
              <p:blipFill>
                <a:blip r:embed="rId966"/>
                <a:stretch>
                  <a:fillRect/>
                </a:stretch>
              </p:blipFill>
              <p:spPr>
                <a:xfrm>
                  <a:off x="10301979" y="1716245"/>
                  <a:ext cx="90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04" name="Freihand 603">
                  <a:extLst>
                    <a:ext uri="{FF2B5EF4-FFF2-40B4-BE49-F238E27FC236}">
                      <a16:creationId xmlns:a16="http://schemas.microsoft.com/office/drawing/2014/main" id="{5417AADA-0866-4253-A8AC-5E5D157072FE}"/>
                    </a:ext>
                  </a:extLst>
                </p14:cNvPr>
                <p14:cNvContentPartPr/>
                <p14:nvPr/>
              </p14:nvContentPartPr>
              <p14:xfrm>
                <a:off x="9706179" y="2027645"/>
                <a:ext cx="513360" cy="188280"/>
              </p14:xfrm>
            </p:contentPart>
          </mc:Choice>
          <mc:Fallback xmlns="">
            <p:pic>
              <p:nvPicPr>
                <p:cNvPr id="604" name="Freihand 603">
                  <a:extLst>
                    <a:ext uri="{FF2B5EF4-FFF2-40B4-BE49-F238E27FC236}">
                      <a16:creationId xmlns:a16="http://schemas.microsoft.com/office/drawing/2014/main" id="{5417AADA-0866-4253-A8AC-5E5D157072FE}"/>
                    </a:ext>
                  </a:extLst>
                </p:cNvPr>
                <p:cNvPicPr/>
                <p:nvPr/>
              </p:nvPicPr>
              <p:blipFill>
                <a:blip r:embed="rId968"/>
                <a:stretch>
                  <a:fillRect/>
                </a:stretch>
              </p:blipFill>
              <p:spPr>
                <a:xfrm>
                  <a:off x="9701859" y="2023325"/>
                  <a:ext cx="522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05" name="Freihand 604">
                  <a:extLst>
                    <a:ext uri="{FF2B5EF4-FFF2-40B4-BE49-F238E27FC236}">
                      <a16:creationId xmlns:a16="http://schemas.microsoft.com/office/drawing/2014/main" id="{05C32ADA-1501-42FC-9009-5C46746472A0}"/>
                    </a:ext>
                  </a:extLst>
                </p14:cNvPr>
                <p14:cNvContentPartPr/>
                <p14:nvPr/>
              </p14:nvContentPartPr>
              <p14:xfrm>
                <a:off x="9679899" y="2207285"/>
                <a:ext cx="155520" cy="115560"/>
              </p14:xfrm>
            </p:contentPart>
          </mc:Choice>
          <mc:Fallback xmlns="">
            <p:pic>
              <p:nvPicPr>
                <p:cNvPr id="605" name="Freihand 604">
                  <a:extLst>
                    <a:ext uri="{FF2B5EF4-FFF2-40B4-BE49-F238E27FC236}">
                      <a16:creationId xmlns:a16="http://schemas.microsoft.com/office/drawing/2014/main" id="{05C32ADA-1501-42FC-9009-5C46746472A0}"/>
                    </a:ext>
                  </a:extLst>
                </p:cNvPr>
                <p:cNvPicPr/>
                <p:nvPr/>
              </p:nvPicPr>
              <p:blipFill>
                <a:blip r:embed="rId970"/>
                <a:stretch>
                  <a:fillRect/>
                </a:stretch>
              </p:blipFill>
              <p:spPr>
                <a:xfrm>
                  <a:off x="9675579" y="2202965"/>
                  <a:ext cx="164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06" name="Freihand 605">
                  <a:extLst>
                    <a:ext uri="{FF2B5EF4-FFF2-40B4-BE49-F238E27FC236}">
                      <a16:creationId xmlns:a16="http://schemas.microsoft.com/office/drawing/2014/main" id="{A887A245-4F14-4287-93ED-6BBC4016FB2C}"/>
                    </a:ext>
                  </a:extLst>
                </p14:cNvPr>
                <p14:cNvContentPartPr/>
                <p14:nvPr/>
              </p14:nvContentPartPr>
              <p14:xfrm>
                <a:off x="9878259" y="2192525"/>
                <a:ext cx="56520" cy="73800"/>
              </p14:xfrm>
            </p:contentPart>
          </mc:Choice>
          <mc:Fallback xmlns="">
            <p:pic>
              <p:nvPicPr>
                <p:cNvPr id="606" name="Freihand 605">
                  <a:extLst>
                    <a:ext uri="{FF2B5EF4-FFF2-40B4-BE49-F238E27FC236}">
                      <a16:creationId xmlns:a16="http://schemas.microsoft.com/office/drawing/2014/main" id="{A887A245-4F14-4287-93ED-6BBC4016FB2C}"/>
                    </a:ext>
                  </a:extLst>
                </p:cNvPr>
                <p:cNvPicPr/>
                <p:nvPr/>
              </p:nvPicPr>
              <p:blipFill>
                <a:blip r:embed="rId972"/>
                <a:stretch>
                  <a:fillRect/>
                </a:stretch>
              </p:blipFill>
              <p:spPr>
                <a:xfrm>
                  <a:off x="9873939" y="2188205"/>
                  <a:ext cx="65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07" name="Freihand 606">
                  <a:extLst>
                    <a:ext uri="{FF2B5EF4-FFF2-40B4-BE49-F238E27FC236}">
                      <a16:creationId xmlns:a16="http://schemas.microsoft.com/office/drawing/2014/main" id="{7165F883-EA48-4AB9-80BB-2D1B960F280A}"/>
                    </a:ext>
                  </a:extLst>
                </p14:cNvPr>
                <p14:cNvContentPartPr/>
                <p14:nvPr/>
              </p14:nvContentPartPr>
              <p14:xfrm>
                <a:off x="9966459" y="2184245"/>
                <a:ext cx="113760" cy="86040"/>
              </p14:xfrm>
            </p:contentPart>
          </mc:Choice>
          <mc:Fallback xmlns="">
            <p:pic>
              <p:nvPicPr>
                <p:cNvPr id="607" name="Freihand 606">
                  <a:extLst>
                    <a:ext uri="{FF2B5EF4-FFF2-40B4-BE49-F238E27FC236}">
                      <a16:creationId xmlns:a16="http://schemas.microsoft.com/office/drawing/2014/main" id="{7165F883-EA48-4AB9-80BB-2D1B960F280A}"/>
                    </a:ext>
                  </a:extLst>
                </p:cNvPr>
                <p:cNvPicPr/>
                <p:nvPr/>
              </p:nvPicPr>
              <p:blipFill>
                <a:blip r:embed="rId974"/>
                <a:stretch>
                  <a:fillRect/>
                </a:stretch>
              </p:blipFill>
              <p:spPr>
                <a:xfrm>
                  <a:off x="9962139" y="2179925"/>
                  <a:ext cx="122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08" name="Freihand 607">
                  <a:extLst>
                    <a:ext uri="{FF2B5EF4-FFF2-40B4-BE49-F238E27FC236}">
                      <a16:creationId xmlns:a16="http://schemas.microsoft.com/office/drawing/2014/main" id="{7B44DEED-6B58-4946-90F8-18BA54C0F3D4}"/>
                    </a:ext>
                  </a:extLst>
                </p14:cNvPr>
                <p14:cNvContentPartPr/>
                <p14:nvPr/>
              </p14:nvContentPartPr>
              <p14:xfrm>
                <a:off x="10091739" y="2159405"/>
                <a:ext cx="158760" cy="84600"/>
              </p14:xfrm>
            </p:contentPart>
          </mc:Choice>
          <mc:Fallback xmlns="">
            <p:pic>
              <p:nvPicPr>
                <p:cNvPr id="608" name="Freihand 607">
                  <a:extLst>
                    <a:ext uri="{FF2B5EF4-FFF2-40B4-BE49-F238E27FC236}">
                      <a16:creationId xmlns:a16="http://schemas.microsoft.com/office/drawing/2014/main" id="{7B44DEED-6B58-4946-90F8-18BA54C0F3D4}"/>
                    </a:ext>
                  </a:extLst>
                </p:cNvPr>
                <p:cNvPicPr/>
                <p:nvPr/>
              </p:nvPicPr>
              <p:blipFill>
                <a:blip r:embed="rId976"/>
                <a:stretch>
                  <a:fillRect/>
                </a:stretch>
              </p:blipFill>
              <p:spPr>
                <a:xfrm>
                  <a:off x="10087419" y="2155085"/>
                  <a:ext cx="167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09" name="Freihand 608">
                  <a:extLst>
                    <a:ext uri="{FF2B5EF4-FFF2-40B4-BE49-F238E27FC236}">
                      <a16:creationId xmlns:a16="http://schemas.microsoft.com/office/drawing/2014/main" id="{2678C2B0-E150-49D4-A828-A109649F72C8}"/>
                    </a:ext>
                  </a:extLst>
                </p14:cNvPr>
                <p14:cNvContentPartPr/>
                <p14:nvPr/>
              </p14:nvContentPartPr>
              <p14:xfrm>
                <a:off x="10097139" y="2155085"/>
                <a:ext cx="169920" cy="93240"/>
              </p14:xfrm>
            </p:contentPart>
          </mc:Choice>
          <mc:Fallback xmlns="">
            <p:pic>
              <p:nvPicPr>
                <p:cNvPr id="609" name="Freihand 608">
                  <a:extLst>
                    <a:ext uri="{FF2B5EF4-FFF2-40B4-BE49-F238E27FC236}">
                      <a16:creationId xmlns:a16="http://schemas.microsoft.com/office/drawing/2014/main" id="{2678C2B0-E150-49D4-A828-A109649F72C8}"/>
                    </a:ext>
                  </a:extLst>
                </p:cNvPr>
                <p:cNvPicPr/>
                <p:nvPr/>
              </p:nvPicPr>
              <p:blipFill>
                <a:blip r:embed="rId978"/>
                <a:stretch>
                  <a:fillRect/>
                </a:stretch>
              </p:blipFill>
              <p:spPr>
                <a:xfrm>
                  <a:off x="10092819" y="2150765"/>
                  <a:ext cx="178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10" name="Freihand 609">
                  <a:extLst>
                    <a:ext uri="{FF2B5EF4-FFF2-40B4-BE49-F238E27FC236}">
                      <a16:creationId xmlns:a16="http://schemas.microsoft.com/office/drawing/2014/main" id="{EFDD1913-4F30-4F02-956A-107205194960}"/>
                    </a:ext>
                  </a:extLst>
                </p14:cNvPr>
                <p14:cNvContentPartPr/>
                <p14:nvPr/>
              </p14:nvContentPartPr>
              <p14:xfrm>
                <a:off x="10282899" y="1698965"/>
                <a:ext cx="134640" cy="98640"/>
              </p14:xfrm>
            </p:contentPart>
          </mc:Choice>
          <mc:Fallback xmlns="">
            <p:pic>
              <p:nvPicPr>
                <p:cNvPr id="610" name="Freihand 609">
                  <a:extLst>
                    <a:ext uri="{FF2B5EF4-FFF2-40B4-BE49-F238E27FC236}">
                      <a16:creationId xmlns:a16="http://schemas.microsoft.com/office/drawing/2014/main" id="{EFDD1913-4F30-4F02-956A-107205194960}"/>
                    </a:ext>
                  </a:extLst>
                </p:cNvPr>
                <p:cNvPicPr/>
                <p:nvPr/>
              </p:nvPicPr>
              <p:blipFill>
                <a:blip r:embed="rId980"/>
                <a:stretch>
                  <a:fillRect/>
                </a:stretch>
              </p:blipFill>
              <p:spPr>
                <a:xfrm>
                  <a:off x="10278579" y="1694645"/>
                  <a:ext cx="14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12" name="Freihand 611">
                  <a:extLst>
                    <a:ext uri="{FF2B5EF4-FFF2-40B4-BE49-F238E27FC236}">
                      <a16:creationId xmlns:a16="http://schemas.microsoft.com/office/drawing/2014/main" id="{1176320F-08FB-494B-977A-66DF34FA67AD}"/>
                    </a:ext>
                  </a:extLst>
                </p14:cNvPr>
                <p14:cNvContentPartPr/>
                <p14:nvPr/>
              </p14:nvContentPartPr>
              <p14:xfrm>
                <a:off x="10777899" y="1777805"/>
                <a:ext cx="136800" cy="92160"/>
              </p14:xfrm>
            </p:contentPart>
          </mc:Choice>
          <mc:Fallback xmlns="">
            <p:pic>
              <p:nvPicPr>
                <p:cNvPr id="612" name="Freihand 611">
                  <a:extLst>
                    <a:ext uri="{FF2B5EF4-FFF2-40B4-BE49-F238E27FC236}">
                      <a16:creationId xmlns:a16="http://schemas.microsoft.com/office/drawing/2014/main" id="{1176320F-08FB-494B-977A-66DF34FA67AD}"/>
                    </a:ext>
                  </a:extLst>
                </p:cNvPr>
                <p:cNvPicPr/>
                <p:nvPr/>
              </p:nvPicPr>
              <p:blipFill>
                <a:blip r:embed="rId982"/>
                <a:stretch>
                  <a:fillRect/>
                </a:stretch>
              </p:blipFill>
              <p:spPr>
                <a:xfrm>
                  <a:off x="10773579" y="1773485"/>
                  <a:ext cx="145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13" name="Freihand 612">
                  <a:extLst>
                    <a:ext uri="{FF2B5EF4-FFF2-40B4-BE49-F238E27FC236}">
                      <a16:creationId xmlns:a16="http://schemas.microsoft.com/office/drawing/2014/main" id="{9C17B992-74A8-48C2-8BFB-9F83C334EA69}"/>
                    </a:ext>
                  </a:extLst>
                </p14:cNvPr>
                <p14:cNvContentPartPr/>
                <p14:nvPr/>
              </p14:nvContentPartPr>
              <p14:xfrm>
                <a:off x="10800219" y="1751525"/>
                <a:ext cx="175680" cy="22680"/>
              </p14:xfrm>
            </p:contentPart>
          </mc:Choice>
          <mc:Fallback xmlns="">
            <p:pic>
              <p:nvPicPr>
                <p:cNvPr id="613" name="Freihand 612">
                  <a:extLst>
                    <a:ext uri="{FF2B5EF4-FFF2-40B4-BE49-F238E27FC236}">
                      <a16:creationId xmlns:a16="http://schemas.microsoft.com/office/drawing/2014/main" id="{9C17B992-74A8-48C2-8BFB-9F83C334EA69}"/>
                    </a:ext>
                  </a:extLst>
                </p:cNvPr>
                <p:cNvPicPr/>
                <p:nvPr/>
              </p:nvPicPr>
              <p:blipFill>
                <a:blip r:embed="rId984"/>
                <a:stretch>
                  <a:fillRect/>
                </a:stretch>
              </p:blipFill>
              <p:spPr>
                <a:xfrm>
                  <a:off x="10795899" y="1747205"/>
                  <a:ext cx="184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14" name="Freihand 613">
                  <a:extLst>
                    <a:ext uri="{FF2B5EF4-FFF2-40B4-BE49-F238E27FC236}">
                      <a16:creationId xmlns:a16="http://schemas.microsoft.com/office/drawing/2014/main" id="{EB399236-A2E9-4515-AF62-B050D5385BD0}"/>
                    </a:ext>
                  </a:extLst>
                </p14:cNvPr>
                <p14:cNvContentPartPr/>
                <p14:nvPr/>
              </p14:nvContentPartPr>
              <p14:xfrm>
                <a:off x="10714179" y="1882565"/>
                <a:ext cx="372600" cy="51120"/>
              </p14:xfrm>
            </p:contentPart>
          </mc:Choice>
          <mc:Fallback xmlns="">
            <p:pic>
              <p:nvPicPr>
                <p:cNvPr id="614" name="Freihand 613">
                  <a:extLst>
                    <a:ext uri="{FF2B5EF4-FFF2-40B4-BE49-F238E27FC236}">
                      <a16:creationId xmlns:a16="http://schemas.microsoft.com/office/drawing/2014/main" id="{EB399236-A2E9-4515-AF62-B050D5385BD0}"/>
                    </a:ext>
                  </a:extLst>
                </p:cNvPr>
                <p:cNvPicPr/>
                <p:nvPr/>
              </p:nvPicPr>
              <p:blipFill>
                <a:blip r:embed="rId986"/>
                <a:stretch>
                  <a:fillRect/>
                </a:stretch>
              </p:blipFill>
              <p:spPr>
                <a:xfrm>
                  <a:off x="10709859" y="1878245"/>
                  <a:ext cx="381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15" name="Freihand 614">
                  <a:extLst>
                    <a:ext uri="{FF2B5EF4-FFF2-40B4-BE49-F238E27FC236}">
                      <a16:creationId xmlns:a16="http://schemas.microsoft.com/office/drawing/2014/main" id="{EAB562E6-3700-4827-BFB0-99689524B60C}"/>
                    </a:ext>
                  </a:extLst>
                </p14:cNvPr>
                <p14:cNvContentPartPr/>
                <p14:nvPr/>
              </p14:nvContentPartPr>
              <p14:xfrm>
                <a:off x="10661979" y="1987325"/>
                <a:ext cx="164520" cy="126000"/>
              </p14:xfrm>
            </p:contentPart>
          </mc:Choice>
          <mc:Fallback xmlns="">
            <p:pic>
              <p:nvPicPr>
                <p:cNvPr id="615" name="Freihand 614">
                  <a:extLst>
                    <a:ext uri="{FF2B5EF4-FFF2-40B4-BE49-F238E27FC236}">
                      <a16:creationId xmlns:a16="http://schemas.microsoft.com/office/drawing/2014/main" id="{EAB562E6-3700-4827-BFB0-99689524B60C}"/>
                    </a:ext>
                  </a:extLst>
                </p:cNvPr>
                <p:cNvPicPr/>
                <p:nvPr/>
              </p:nvPicPr>
              <p:blipFill>
                <a:blip r:embed="rId988"/>
                <a:stretch>
                  <a:fillRect/>
                </a:stretch>
              </p:blipFill>
              <p:spPr>
                <a:xfrm>
                  <a:off x="10657659" y="1983005"/>
                  <a:ext cx="173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16" name="Freihand 615">
                  <a:extLst>
                    <a:ext uri="{FF2B5EF4-FFF2-40B4-BE49-F238E27FC236}">
                      <a16:creationId xmlns:a16="http://schemas.microsoft.com/office/drawing/2014/main" id="{61042766-03C4-482D-817A-F551C61A6D2B}"/>
                    </a:ext>
                  </a:extLst>
                </p14:cNvPr>
                <p14:cNvContentPartPr/>
                <p14:nvPr/>
              </p14:nvContentPartPr>
              <p14:xfrm>
                <a:off x="10824339" y="2011445"/>
                <a:ext cx="132840" cy="79200"/>
              </p14:xfrm>
            </p:contentPart>
          </mc:Choice>
          <mc:Fallback xmlns="">
            <p:pic>
              <p:nvPicPr>
                <p:cNvPr id="616" name="Freihand 615">
                  <a:extLst>
                    <a:ext uri="{FF2B5EF4-FFF2-40B4-BE49-F238E27FC236}">
                      <a16:creationId xmlns:a16="http://schemas.microsoft.com/office/drawing/2014/main" id="{61042766-03C4-482D-817A-F551C61A6D2B}"/>
                    </a:ext>
                  </a:extLst>
                </p:cNvPr>
                <p:cNvPicPr/>
                <p:nvPr/>
              </p:nvPicPr>
              <p:blipFill>
                <a:blip r:embed="rId990"/>
                <a:stretch>
                  <a:fillRect/>
                </a:stretch>
              </p:blipFill>
              <p:spPr>
                <a:xfrm>
                  <a:off x="10820019" y="2007125"/>
                  <a:ext cx="141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17" name="Freihand 616">
                  <a:extLst>
                    <a:ext uri="{FF2B5EF4-FFF2-40B4-BE49-F238E27FC236}">
                      <a16:creationId xmlns:a16="http://schemas.microsoft.com/office/drawing/2014/main" id="{DC76CB1F-6986-4370-B723-BBA5A7116FC9}"/>
                    </a:ext>
                  </a:extLst>
                </p14:cNvPr>
                <p14:cNvContentPartPr/>
                <p14:nvPr/>
              </p14:nvContentPartPr>
              <p14:xfrm>
                <a:off x="10948179" y="1893005"/>
                <a:ext cx="419400" cy="180360"/>
              </p14:xfrm>
            </p:contentPart>
          </mc:Choice>
          <mc:Fallback xmlns="">
            <p:pic>
              <p:nvPicPr>
                <p:cNvPr id="617" name="Freihand 616">
                  <a:extLst>
                    <a:ext uri="{FF2B5EF4-FFF2-40B4-BE49-F238E27FC236}">
                      <a16:creationId xmlns:a16="http://schemas.microsoft.com/office/drawing/2014/main" id="{DC76CB1F-6986-4370-B723-BBA5A7116FC9}"/>
                    </a:ext>
                  </a:extLst>
                </p:cNvPr>
                <p:cNvPicPr/>
                <p:nvPr/>
              </p:nvPicPr>
              <p:blipFill>
                <a:blip r:embed="rId992"/>
                <a:stretch>
                  <a:fillRect/>
                </a:stretch>
              </p:blipFill>
              <p:spPr>
                <a:xfrm>
                  <a:off x="10943859" y="1888685"/>
                  <a:ext cx="428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18" name="Freihand 617">
                  <a:extLst>
                    <a:ext uri="{FF2B5EF4-FFF2-40B4-BE49-F238E27FC236}">
                      <a16:creationId xmlns:a16="http://schemas.microsoft.com/office/drawing/2014/main" id="{83DC3966-7E5E-45CB-9ABD-8308B8262C90}"/>
                    </a:ext>
                  </a:extLst>
                </p14:cNvPr>
                <p14:cNvContentPartPr/>
                <p14:nvPr/>
              </p14:nvContentPartPr>
              <p14:xfrm>
                <a:off x="11225019" y="1925045"/>
                <a:ext cx="166680" cy="14400"/>
              </p14:xfrm>
            </p:contentPart>
          </mc:Choice>
          <mc:Fallback xmlns="">
            <p:pic>
              <p:nvPicPr>
                <p:cNvPr id="618" name="Freihand 617">
                  <a:extLst>
                    <a:ext uri="{FF2B5EF4-FFF2-40B4-BE49-F238E27FC236}">
                      <a16:creationId xmlns:a16="http://schemas.microsoft.com/office/drawing/2014/main" id="{83DC3966-7E5E-45CB-9ABD-8308B8262C90}"/>
                    </a:ext>
                  </a:extLst>
                </p:cNvPr>
                <p:cNvPicPr/>
                <p:nvPr/>
              </p:nvPicPr>
              <p:blipFill>
                <a:blip r:embed="rId994"/>
                <a:stretch>
                  <a:fillRect/>
                </a:stretch>
              </p:blipFill>
              <p:spPr>
                <a:xfrm>
                  <a:off x="11220699" y="1920725"/>
                  <a:ext cx="175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19" name="Freihand 618">
                  <a:extLst>
                    <a:ext uri="{FF2B5EF4-FFF2-40B4-BE49-F238E27FC236}">
                      <a16:creationId xmlns:a16="http://schemas.microsoft.com/office/drawing/2014/main" id="{1B91B4DC-ED2D-44D4-BEE0-7F903074E60A}"/>
                    </a:ext>
                  </a:extLst>
                </p14:cNvPr>
                <p14:cNvContentPartPr/>
                <p14:nvPr/>
              </p14:nvContentPartPr>
              <p14:xfrm>
                <a:off x="11421219" y="1824965"/>
                <a:ext cx="150120" cy="109800"/>
              </p14:xfrm>
            </p:contentPart>
          </mc:Choice>
          <mc:Fallback xmlns="">
            <p:pic>
              <p:nvPicPr>
                <p:cNvPr id="619" name="Freihand 618">
                  <a:extLst>
                    <a:ext uri="{FF2B5EF4-FFF2-40B4-BE49-F238E27FC236}">
                      <a16:creationId xmlns:a16="http://schemas.microsoft.com/office/drawing/2014/main" id="{1B91B4DC-ED2D-44D4-BEE0-7F903074E60A}"/>
                    </a:ext>
                  </a:extLst>
                </p:cNvPr>
                <p:cNvPicPr/>
                <p:nvPr/>
              </p:nvPicPr>
              <p:blipFill>
                <a:blip r:embed="rId996"/>
                <a:stretch>
                  <a:fillRect/>
                </a:stretch>
              </p:blipFill>
              <p:spPr>
                <a:xfrm>
                  <a:off x="11416899" y="1820645"/>
                  <a:ext cx="158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20" name="Freihand 619">
                  <a:extLst>
                    <a:ext uri="{FF2B5EF4-FFF2-40B4-BE49-F238E27FC236}">
                      <a16:creationId xmlns:a16="http://schemas.microsoft.com/office/drawing/2014/main" id="{66F7B436-BC80-4F28-A796-11C58B813E14}"/>
                    </a:ext>
                  </a:extLst>
                </p14:cNvPr>
                <p14:cNvContentPartPr/>
                <p14:nvPr/>
              </p14:nvContentPartPr>
              <p14:xfrm>
                <a:off x="11473419" y="1806605"/>
                <a:ext cx="341280" cy="126360"/>
              </p14:xfrm>
            </p:contentPart>
          </mc:Choice>
          <mc:Fallback xmlns="">
            <p:pic>
              <p:nvPicPr>
                <p:cNvPr id="620" name="Freihand 619">
                  <a:extLst>
                    <a:ext uri="{FF2B5EF4-FFF2-40B4-BE49-F238E27FC236}">
                      <a16:creationId xmlns:a16="http://schemas.microsoft.com/office/drawing/2014/main" id="{66F7B436-BC80-4F28-A796-11C58B813E14}"/>
                    </a:ext>
                  </a:extLst>
                </p:cNvPr>
                <p:cNvPicPr/>
                <p:nvPr/>
              </p:nvPicPr>
              <p:blipFill>
                <a:blip r:embed="rId998"/>
                <a:stretch>
                  <a:fillRect/>
                </a:stretch>
              </p:blipFill>
              <p:spPr>
                <a:xfrm>
                  <a:off x="11469099" y="1802285"/>
                  <a:ext cx="349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21" name="Freihand 620">
                  <a:extLst>
                    <a:ext uri="{FF2B5EF4-FFF2-40B4-BE49-F238E27FC236}">
                      <a16:creationId xmlns:a16="http://schemas.microsoft.com/office/drawing/2014/main" id="{7C9B225A-08F4-4525-BBB4-75C4B8FAA4E8}"/>
                    </a:ext>
                  </a:extLst>
                </p14:cNvPr>
                <p14:cNvContentPartPr/>
                <p14:nvPr/>
              </p14:nvContentPartPr>
              <p14:xfrm>
                <a:off x="11638299" y="1731365"/>
                <a:ext cx="93960" cy="59760"/>
              </p14:xfrm>
            </p:contentPart>
          </mc:Choice>
          <mc:Fallback xmlns="">
            <p:pic>
              <p:nvPicPr>
                <p:cNvPr id="621" name="Freihand 620">
                  <a:extLst>
                    <a:ext uri="{FF2B5EF4-FFF2-40B4-BE49-F238E27FC236}">
                      <a16:creationId xmlns:a16="http://schemas.microsoft.com/office/drawing/2014/main" id="{7C9B225A-08F4-4525-BBB4-75C4B8FAA4E8}"/>
                    </a:ext>
                  </a:extLst>
                </p:cNvPr>
                <p:cNvPicPr/>
                <p:nvPr/>
              </p:nvPicPr>
              <p:blipFill>
                <a:blip r:embed="rId1000"/>
                <a:stretch>
                  <a:fillRect/>
                </a:stretch>
              </p:blipFill>
              <p:spPr>
                <a:xfrm>
                  <a:off x="11633979" y="1727045"/>
                  <a:ext cx="102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22" name="Freihand 621">
                  <a:extLst>
                    <a:ext uri="{FF2B5EF4-FFF2-40B4-BE49-F238E27FC236}">
                      <a16:creationId xmlns:a16="http://schemas.microsoft.com/office/drawing/2014/main" id="{75A12227-8384-4A9B-AEAB-D99B3EFDD5DA}"/>
                    </a:ext>
                  </a:extLst>
                </p14:cNvPr>
                <p14:cNvContentPartPr/>
                <p14:nvPr/>
              </p14:nvContentPartPr>
              <p14:xfrm>
                <a:off x="11740539" y="1887965"/>
                <a:ext cx="95400" cy="57240"/>
              </p14:xfrm>
            </p:contentPart>
          </mc:Choice>
          <mc:Fallback xmlns="">
            <p:pic>
              <p:nvPicPr>
                <p:cNvPr id="622" name="Freihand 621">
                  <a:extLst>
                    <a:ext uri="{FF2B5EF4-FFF2-40B4-BE49-F238E27FC236}">
                      <a16:creationId xmlns:a16="http://schemas.microsoft.com/office/drawing/2014/main" id="{75A12227-8384-4A9B-AEAB-D99B3EFDD5DA}"/>
                    </a:ext>
                  </a:extLst>
                </p:cNvPr>
                <p:cNvPicPr/>
                <p:nvPr/>
              </p:nvPicPr>
              <p:blipFill>
                <a:blip r:embed="rId1002"/>
                <a:stretch>
                  <a:fillRect/>
                </a:stretch>
              </p:blipFill>
              <p:spPr>
                <a:xfrm>
                  <a:off x="11736219" y="1883645"/>
                  <a:ext cx="104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31" name="Freihand 630">
                  <a:extLst>
                    <a:ext uri="{FF2B5EF4-FFF2-40B4-BE49-F238E27FC236}">
                      <a16:creationId xmlns:a16="http://schemas.microsoft.com/office/drawing/2014/main" id="{3BF1DD56-E849-4EF2-AE47-78CAAF1F2042}"/>
                    </a:ext>
                  </a:extLst>
                </p14:cNvPr>
                <p14:cNvContentPartPr/>
                <p14:nvPr/>
              </p14:nvContentPartPr>
              <p14:xfrm>
                <a:off x="10371459" y="2440565"/>
                <a:ext cx="119520" cy="49320"/>
              </p14:xfrm>
            </p:contentPart>
          </mc:Choice>
          <mc:Fallback xmlns="">
            <p:pic>
              <p:nvPicPr>
                <p:cNvPr id="631" name="Freihand 630">
                  <a:extLst>
                    <a:ext uri="{FF2B5EF4-FFF2-40B4-BE49-F238E27FC236}">
                      <a16:creationId xmlns:a16="http://schemas.microsoft.com/office/drawing/2014/main" id="{3BF1DD56-E849-4EF2-AE47-78CAAF1F2042}"/>
                    </a:ext>
                  </a:extLst>
                </p:cNvPr>
                <p:cNvPicPr/>
                <p:nvPr/>
              </p:nvPicPr>
              <p:blipFill>
                <a:blip r:embed="rId1004"/>
                <a:stretch>
                  <a:fillRect/>
                </a:stretch>
              </p:blipFill>
              <p:spPr>
                <a:xfrm>
                  <a:off x="10367139" y="2436245"/>
                  <a:ext cx="128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32" name="Freihand 631">
                  <a:extLst>
                    <a:ext uri="{FF2B5EF4-FFF2-40B4-BE49-F238E27FC236}">
                      <a16:creationId xmlns:a16="http://schemas.microsoft.com/office/drawing/2014/main" id="{92413381-6757-4217-B896-C5FA9EA4B904}"/>
                    </a:ext>
                  </a:extLst>
                </p14:cNvPr>
                <p14:cNvContentPartPr/>
                <p14:nvPr/>
              </p14:nvContentPartPr>
              <p14:xfrm>
                <a:off x="10474419" y="2396285"/>
                <a:ext cx="54360" cy="169560"/>
              </p14:xfrm>
            </p:contentPart>
          </mc:Choice>
          <mc:Fallback xmlns="">
            <p:pic>
              <p:nvPicPr>
                <p:cNvPr id="632" name="Freihand 631">
                  <a:extLst>
                    <a:ext uri="{FF2B5EF4-FFF2-40B4-BE49-F238E27FC236}">
                      <a16:creationId xmlns:a16="http://schemas.microsoft.com/office/drawing/2014/main" id="{92413381-6757-4217-B896-C5FA9EA4B904}"/>
                    </a:ext>
                  </a:extLst>
                </p:cNvPr>
                <p:cNvPicPr/>
                <p:nvPr/>
              </p:nvPicPr>
              <p:blipFill>
                <a:blip r:embed="rId1006"/>
                <a:stretch>
                  <a:fillRect/>
                </a:stretch>
              </p:blipFill>
              <p:spPr>
                <a:xfrm>
                  <a:off x="10470099" y="2391965"/>
                  <a:ext cx="63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33" name="Freihand 632">
                  <a:extLst>
                    <a:ext uri="{FF2B5EF4-FFF2-40B4-BE49-F238E27FC236}">
                      <a16:creationId xmlns:a16="http://schemas.microsoft.com/office/drawing/2014/main" id="{23BED0C1-E54E-42DB-9196-AB5FB7C767AB}"/>
                    </a:ext>
                  </a:extLst>
                </p14:cNvPr>
                <p14:cNvContentPartPr/>
                <p14:nvPr/>
              </p14:nvContentPartPr>
              <p14:xfrm>
                <a:off x="10543899" y="2306285"/>
                <a:ext cx="180720" cy="122760"/>
              </p14:xfrm>
            </p:contentPart>
          </mc:Choice>
          <mc:Fallback xmlns="">
            <p:pic>
              <p:nvPicPr>
                <p:cNvPr id="633" name="Freihand 632">
                  <a:extLst>
                    <a:ext uri="{FF2B5EF4-FFF2-40B4-BE49-F238E27FC236}">
                      <a16:creationId xmlns:a16="http://schemas.microsoft.com/office/drawing/2014/main" id="{23BED0C1-E54E-42DB-9196-AB5FB7C767AB}"/>
                    </a:ext>
                  </a:extLst>
                </p:cNvPr>
                <p:cNvPicPr/>
                <p:nvPr/>
              </p:nvPicPr>
              <p:blipFill>
                <a:blip r:embed="rId1008"/>
                <a:stretch>
                  <a:fillRect/>
                </a:stretch>
              </p:blipFill>
              <p:spPr>
                <a:xfrm>
                  <a:off x="10539579" y="2301965"/>
                  <a:ext cx="189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4" name="Freihand 633">
                  <a:extLst>
                    <a:ext uri="{FF2B5EF4-FFF2-40B4-BE49-F238E27FC236}">
                      <a16:creationId xmlns:a16="http://schemas.microsoft.com/office/drawing/2014/main" id="{04BA5C48-F4B5-4B22-92C7-6CD12C54E893}"/>
                    </a:ext>
                  </a:extLst>
                </p14:cNvPr>
                <p14:cNvContentPartPr/>
                <p14:nvPr/>
              </p14:nvContentPartPr>
              <p14:xfrm>
                <a:off x="10756299" y="2407805"/>
                <a:ext cx="141120" cy="3600"/>
              </p14:xfrm>
            </p:contentPart>
          </mc:Choice>
          <mc:Fallback xmlns="">
            <p:pic>
              <p:nvPicPr>
                <p:cNvPr id="634" name="Freihand 633">
                  <a:extLst>
                    <a:ext uri="{FF2B5EF4-FFF2-40B4-BE49-F238E27FC236}">
                      <a16:creationId xmlns:a16="http://schemas.microsoft.com/office/drawing/2014/main" id="{04BA5C48-F4B5-4B22-92C7-6CD12C54E893}"/>
                    </a:ext>
                  </a:extLst>
                </p:cNvPr>
                <p:cNvPicPr/>
                <p:nvPr/>
              </p:nvPicPr>
              <p:blipFill>
                <a:blip r:embed="rId1010"/>
                <a:stretch>
                  <a:fillRect/>
                </a:stretch>
              </p:blipFill>
              <p:spPr>
                <a:xfrm>
                  <a:off x="10751979" y="2403485"/>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35" name="Freihand 634">
                  <a:extLst>
                    <a:ext uri="{FF2B5EF4-FFF2-40B4-BE49-F238E27FC236}">
                      <a16:creationId xmlns:a16="http://schemas.microsoft.com/office/drawing/2014/main" id="{238C999C-F7E9-4F21-9232-3CAA8AB0E0AB}"/>
                    </a:ext>
                  </a:extLst>
                </p14:cNvPr>
                <p14:cNvContentPartPr/>
                <p14:nvPr/>
              </p14:nvContentPartPr>
              <p14:xfrm>
                <a:off x="10767459" y="2421845"/>
                <a:ext cx="213840" cy="39600"/>
              </p14:xfrm>
            </p:contentPart>
          </mc:Choice>
          <mc:Fallback xmlns="">
            <p:pic>
              <p:nvPicPr>
                <p:cNvPr id="635" name="Freihand 634">
                  <a:extLst>
                    <a:ext uri="{FF2B5EF4-FFF2-40B4-BE49-F238E27FC236}">
                      <a16:creationId xmlns:a16="http://schemas.microsoft.com/office/drawing/2014/main" id="{238C999C-F7E9-4F21-9232-3CAA8AB0E0AB}"/>
                    </a:ext>
                  </a:extLst>
                </p:cNvPr>
                <p:cNvPicPr/>
                <p:nvPr/>
              </p:nvPicPr>
              <p:blipFill>
                <a:blip r:embed="rId1012"/>
                <a:stretch>
                  <a:fillRect/>
                </a:stretch>
              </p:blipFill>
              <p:spPr>
                <a:xfrm>
                  <a:off x="10763139" y="2417525"/>
                  <a:ext cx="222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37" name="Freihand 636">
                  <a:extLst>
                    <a:ext uri="{FF2B5EF4-FFF2-40B4-BE49-F238E27FC236}">
                      <a16:creationId xmlns:a16="http://schemas.microsoft.com/office/drawing/2014/main" id="{5042DBD9-AC9A-4A44-B322-1B62D36E4868}"/>
                    </a:ext>
                  </a:extLst>
                </p14:cNvPr>
                <p14:cNvContentPartPr/>
                <p14:nvPr/>
              </p14:nvContentPartPr>
              <p14:xfrm>
                <a:off x="11026299" y="2307725"/>
                <a:ext cx="73080" cy="130680"/>
              </p14:xfrm>
            </p:contentPart>
          </mc:Choice>
          <mc:Fallback xmlns="">
            <p:pic>
              <p:nvPicPr>
                <p:cNvPr id="637" name="Freihand 636">
                  <a:extLst>
                    <a:ext uri="{FF2B5EF4-FFF2-40B4-BE49-F238E27FC236}">
                      <a16:creationId xmlns:a16="http://schemas.microsoft.com/office/drawing/2014/main" id="{5042DBD9-AC9A-4A44-B322-1B62D36E4868}"/>
                    </a:ext>
                  </a:extLst>
                </p:cNvPr>
                <p:cNvPicPr/>
                <p:nvPr/>
              </p:nvPicPr>
              <p:blipFill>
                <a:blip r:embed="rId1014"/>
                <a:stretch>
                  <a:fillRect/>
                </a:stretch>
              </p:blipFill>
              <p:spPr>
                <a:xfrm>
                  <a:off x="11021979" y="2303405"/>
                  <a:ext cx="81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38" name="Freihand 637">
                  <a:extLst>
                    <a:ext uri="{FF2B5EF4-FFF2-40B4-BE49-F238E27FC236}">
                      <a16:creationId xmlns:a16="http://schemas.microsoft.com/office/drawing/2014/main" id="{60C9A995-4B67-457F-88A6-6B708F0B018E}"/>
                    </a:ext>
                  </a:extLst>
                </p14:cNvPr>
                <p14:cNvContentPartPr/>
                <p14:nvPr/>
              </p14:nvContentPartPr>
              <p14:xfrm>
                <a:off x="11062659" y="2295845"/>
                <a:ext cx="46800" cy="3240"/>
              </p14:xfrm>
            </p:contentPart>
          </mc:Choice>
          <mc:Fallback xmlns="">
            <p:pic>
              <p:nvPicPr>
                <p:cNvPr id="638" name="Freihand 637">
                  <a:extLst>
                    <a:ext uri="{FF2B5EF4-FFF2-40B4-BE49-F238E27FC236}">
                      <a16:creationId xmlns:a16="http://schemas.microsoft.com/office/drawing/2014/main" id="{60C9A995-4B67-457F-88A6-6B708F0B018E}"/>
                    </a:ext>
                  </a:extLst>
                </p:cNvPr>
                <p:cNvPicPr/>
                <p:nvPr/>
              </p:nvPicPr>
              <p:blipFill>
                <a:blip r:embed="rId1016"/>
                <a:stretch>
                  <a:fillRect/>
                </a:stretch>
              </p:blipFill>
              <p:spPr>
                <a:xfrm>
                  <a:off x="11058339" y="2291525"/>
                  <a:ext cx="55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39" name="Freihand 638">
                  <a:extLst>
                    <a:ext uri="{FF2B5EF4-FFF2-40B4-BE49-F238E27FC236}">
                      <a16:creationId xmlns:a16="http://schemas.microsoft.com/office/drawing/2014/main" id="{EAB67B7B-47B1-4412-8819-BA58628AC748}"/>
                    </a:ext>
                  </a:extLst>
                </p14:cNvPr>
                <p14:cNvContentPartPr/>
                <p14:nvPr/>
              </p14:nvContentPartPr>
              <p14:xfrm>
                <a:off x="11142579" y="2304485"/>
                <a:ext cx="85320" cy="103320"/>
              </p14:xfrm>
            </p:contentPart>
          </mc:Choice>
          <mc:Fallback xmlns="">
            <p:pic>
              <p:nvPicPr>
                <p:cNvPr id="639" name="Freihand 638">
                  <a:extLst>
                    <a:ext uri="{FF2B5EF4-FFF2-40B4-BE49-F238E27FC236}">
                      <a16:creationId xmlns:a16="http://schemas.microsoft.com/office/drawing/2014/main" id="{EAB67B7B-47B1-4412-8819-BA58628AC748}"/>
                    </a:ext>
                  </a:extLst>
                </p:cNvPr>
                <p:cNvPicPr/>
                <p:nvPr/>
              </p:nvPicPr>
              <p:blipFill>
                <a:blip r:embed="rId1018"/>
                <a:stretch>
                  <a:fillRect/>
                </a:stretch>
              </p:blipFill>
              <p:spPr>
                <a:xfrm>
                  <a:off x="11138259" y="2300165"/>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40" name="Freihand 639">
                  <a:extLst>
                    <a:ext uri="{FF2B5EF4-FFF2-40B4-BE49-F238E27FC236}">
                      <a16:creationId xmlns:a16="http://schemas.microsoft.com/office/drawing/2014/main" id="{43CD4E12-A1AA-4F14-BC64-204708D64991}"/>
                    </a:ext>
                  </a:extLst>
                </p14:cNvPr>
                <p14:cNvContentPartPr/>
                <p14:nvPr/>
              </p14:nvContentPartPr>
              <p14:xfrm>
                <a:off x="11208099" y="2304485"/>
                <a:ext cx="108000" cy="92160"/>
              </p14:xfrm>
            </p:contentPart>
          </mc:Choice>
          <mc:Fallback xmlns="">
            <p:pic>
              <p:nvPicPr>
                <p:cNvPr id="640" name="Freihand 639">
                  <a:extLst>
                    <a:ext uri="{FF2B5EF4-FFF2-40B4-BE49-F238E27FC236}">
                      <a16:creationId xmlns:a16="http://schemas.microsoft.com/office/drawing/2014/main" id="{43CD4E12-A1AA-4F14-BC64-204708D64991}"/>
                    </a:ext>
                  </a:extLst>
                </p:cNvPr>
                <p:cNvPicPr/>
                <p:nvPr/>
              </p:nvPicPr>
              <p:blipFill>
                <a:blip r:embed="rId1020"/>
                <a:stretch>
                  <a:fillRect/>
                </a:stretch>
              </p:blipFill>
              <p:spPr>
                <a:xfrm>
                  <a:off x="11203779" y="2300165"/>
                  <a:ext cx="116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41" name="Freihand 640">
                  <a:extLst>
                    <a:ext uri="{FF2B5EF4-FFF2-40B4-BE49-F238E27FC236}">
                      <a16:creationId xmlns:a16="http://schemas.microsoft.com/office/drawing/2014/main" id="{DCB9E3F9-0416-4E0B-81B3-3A3C7FE59A08}"/>
                    </a:ext>
                  </a:extLst>
                </p14:cNvPr>
                <p14:cNvContentPartPr/>
                <p14:nvPr/>
              </p14:nvContentPartPr>
              <p14:xfrm>
                <a:off x="11378019" y="2352005"/>
                <a:ext cx="88200" cy="1800"/>
              </p14:xfrm>
            </p:contentPart>
          </mc:Choice>
          <mc:Fallback xmlns="">
            <p:pic>
              <p:nvPicPr>
                <p:cNvPr id="641" name="Freihand 640">
                  <a:extLst>
                    <a:ext uri="{FF2B5EF4-FFF2-40B4-BE49-F238E27FC236}">
                      <a16:creationId xmlns:a16="http://schemas.microsoft.com/office/drawing/2014/main" id="{DCB9E3F9-0416-4E0B-81B3-3A3C7FE59A08}"/>
                    </a:ext>
                  </a:extLst>
                </p:cNvPr>
                <p:cNvPicPr/>
                <p:nvPr/>
              </p:nvPicPr>
              <p:blipFill>
                <a:blip r:embed="rId1022"/>
                <a:stretch>
                  <a:fillRect/>
                </a:stretch>
              </p:blipFill>
              <p:spPr>
                <a:xfrm>
                  <a:off x="11373699" y="2347685"/>
                  <a:ext cx="968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42" name="Freihand 641">
                  <a:extLst>
                    <a:ext uri="{FF2B5EF4-FFF2-40B4-BE49-F238E27FC236}">
                      <a16:creationId xmlns:a16="http://schemas.microsoft.com/office/drawing/2014/main" id="{AD01CEC1-345C-4171-AC7B-C0BAF3ABBB6F}"/>
                    </a:ext>
                  </a:extLst>
                </p14:cNvPr>
                <p14:cNvContentPartPr/>
                <p14:nvPr/>
              </p14:nvContentPartPr>
              <p14:xfrm>
                <a:off x="11554419" y="2266325"/>
                <a:ext cx="7920" cy="87480"/>
              </p14:xfrm>
            </p:contentPart>
          </mc:Choice>
          <mc:Fallback xmlns="">
            <p:pic>
              <p:nvPicPr>
                <p:cNvPr id="642" name="Freihand 641">
                  <a:extLst>
                    <a:ext uri="{FF2B5EF4-FFF2-40B4-BE49-F238E27FC236}">
                      <a16:creationId xmlns:a16="http://schemas.microsoft.com/office/drawing/2014/main" id="{AD01CEC1-345C-4171-AC7B-C0BAF3ABBB6F}"/>
                    </a:ext>
                  </a:extLst>
                </p:cNvPr>
                <p:cNvPicPr/>
                <p:nvPr/>
              </p:nvPicPr>
              <p:blipFill>
                <a:blip r:embed="rId1024"/>
                <a:stretch>
                  <a:fillRect/>
                </a:stretch>
              </p:blipFill>
              <p:spPr>
                <a:xfrm>
                  <a:off x="11550099" y="2262005"/>
                  <a:ext cx="16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43" name="Freihand 642">
                  <a:extLst>
                    <a:ext uri="{FF2B5EF4-FFF2-40B4-BE49-F238E27FC236}">
                      <a16:creationId xmlns:a16="http://schemas.microsoft.com/office/drawing/2014/main" id="{EDB61F60-37DC-469F-B863-AFC8AEDF9380}"/>
                    </a:ext>
                  </a:extLst>
                </p14:cNvPr>
                <p14:cNvContentPartPr/>
                <p14:nvPr/>
              </p14:nvContentPartPr>
              <p14:xfrm>
                <a:off x="11581779" y="2265245"/>
                <a:ext cx="72000" cy="90360"/>
              </p14:xfrm>
            </p:contentPart>
          </mc:Choice>
          <mc:Fallback xmlns="">
            <p:pic>
              <p:nvPicPr>
                <p:cNvPr id="643" name="Freihand 642">
                  <a:extLst>
                    <a:ext uri="{FF2B5EF4-FFF2-40B4-BE49-F238E27FC236}">
                      <a16:creationId xmlns:a16="http://schemas.microsoft.com/office/drawing/2014/main" id="{EDB61F60-37DC-469F-B863-AFC8AEDF9380}"/>
                    </a:ext>
                  </a:extLst>
                </p:cNvPr>
                <p:cNvPicPr/>
                <p:nvPr/>
              </p:nvPicPr>
              <p:blipFill>
                <a:blip r:embed="rId1026"/>
                <a:stretch>
                  <a:fillRect/>
                </a:stretch>
              </p:blipFill>
              <p:spPr>
                <a:xfrm>
                  <a:off x="11577459" y="2260925"/>
                  <a:ext cx="80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44" name="Freihand 643">
                  <a:extLst>
                    <a:ext uri="{FF2B5EF4-FFF2-40B4-BE49-F238E27FC236}">
                      <a16:creationId xmlns:a16="http://schemas.microsoft.com/office/drawing/2014/main" id="{8B6E8A92-7085-468D-A52D-A34E384C9EA5}"/>
                    </a:ext>
                  </a:extLst>
                </p14:cNvPr>
                <p14:cNvContentPartPr/>
                <p14:nvPr/>
              </p14:nvContentPartPr>
              <p14:xfrm>
                <a:off x="11595819" y="2258405"/>
                <a:ext cx="61560" cy="5040"/>
              </p14:xfrm>
            </p:contentPart>
          </mc:Choice>
          <mc:Fallback xmlns="">
            <p:pic>
              <p:nvPicPr>
                <p:cNvPr id="644" name="Freihand 643">
                  <a:extLst>
                    <a:ext uri="{FF2B5EF4-FFF2-40B4-BE49-F238E27FC236}">
                      <a16:creationId xmlns:a16="http://schemas.microsoft.com/office/drawing/2014/main" id="{8B6E8A92-7085-468D-A52D-A34E384C9EA5}"/>
                    </a:ext>
                  </a:extLst>
                </p:cNvPr>
                <p:cNvPicPr/>
                <p:nvPr/>
              </p:nvPicPr>
              <p:blipFill>
                <a:blip r:embed="rId1028"/>
                <a:stretch>
                  <a:fillRect/>
                </a:stretch>
              </p:blipFill>
              <p:spPr>
                <a:xfrm>
                  <a:off x="11591499" y="2254085"/>
                  <a:ext cx="70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45" name="Freihand 644">
                  <a:extLst>
                    <a:ext uri="{FF2B5EF4-FFF2-40B4-BE49-F238E27FC236}">
                      <a16:creationId xmlns:a16="http://schemas.microsoft.com/office/drawing/2014/main" id="{165E2994-A266-4D51-9929-2359F249215E}"/>
                    </a:ext>
                  </a:extLst>
                </p14:cNvPr>
                <p14:cNvContentPartPr/>
                <p14:nvPr/>
              </p14:nvContentPartPr>
              <p14:xfrm>
                <a:off x="11651979" y="2251925"/>
                <a:ext cx="89280" cy="78480"/>
              </p14:xfrm>
            </p:contentPart>
          </mc:Choice>
          <mc:Fallback xmlns="">
            <p:pic>
              <p:nvPicPr>
                <p:cNvPr id="645" name="Freihand 644">
                  <a:extLst>
                    <a:ext uri="{FF2B5EF4-FFF2-40B4-BE49-F238E27FC236}">
                      <a16:creationId xmlns:a16="http://schemas.microsoft.com/office/drawing/2014/main" id="{165E2994-A266-4D51-9929-2359F249215E}"/>
                    </a:ext>
                  </a:extLst>
                </p:cNvPr>
                <p:cNvPicPr/>
                <p:nvPr/>
              </p:nvPicPr>
              <p:blipFill>
                <a:blip r:embed="rId1030"/>
                <a:stretch>
                  <a:fillRect/>
                </a:stretch>
              </p:blipFill>
              <p:spPr>
                <a:xfrm>
                  <a:off x="11647659" y="2247605"/>
                  <a:ext cx="97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46" name="Freihand 645">
                  <a:extLst>
                    <a:ext uri="{FF2B5EF4-FFF2-40B4-BE49-F238E27FC236}">
                      <a16:creationId xmlns:a16="http://schemas.microsoft.com/office/drawing/2014/main" id="{814CCA25-865C-427C-B563-0EF40E7AC679}"/>
                    </a:ext>
                  </a:extLst>
                </p14:cNvPr>
                <p14:cNvContentPartPr/>
                <p14:nvPr/>
              </p14:nvContentPartPr>
              <p14:xfrm>
                <a:off x="11732619" y="2266325"/>
                <a:ext cx="181080" cy="75600"/>
              </p14:xfrm>
            </p:contentPart>
          </mc:Choice>
          <mc:Fallback xmlns="">
            <p:pic>
              <p:nvPicPr>
                <p:cNvPr id="646" name="Freihand 645">
                  <a:extLst>
                    <a:ext uri="{FF2B5EF4-FFF2-40B4-BE49-F238E27FC236}">
                      <a16:creationId xmlns:a16="http://schemas.microsoft.com/office/drawing/2014/main" id="{814CCA25-865C-427C-B563-0EF40E7AC679}"/>
                    </a:ext>
                  </a:extLst>
                </p:cNvPr>
                <p:cNvPicPr/>
                <p:nvPr/>
              </p:nvPicPr>
              <p:blipFill>
                <a:blip r:embed="rId1032"/>
                <a:stretch>
                  <a:fillRect/>
                </a:stretch>
              </p:blipFill>
              <p:spPr>
                <a:xfrm>
                  <a:off x="11728299" y="2262005"/>
                  <a:ext cx="189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47" name="Freihand 646">
                  <a:extLst>
                    <a:ext uri="{FF2B5EF4-FFF2-40B4-BE49-F238E27FC236}">
                      <a16:creationId xmlns:a16="http://schemas.microsoft.com/office/drawing/2014/main" id="{AA8CEE63-A4A4-464C-A9EF-0E596C894C69}"/>
                    </a:ext>
                  </a:extLst>
                </p14:cNvPr>
                <p14:cNvContentPartPr/>
                <p14:nvPr/>
              </p14:nvContentPartPr>
              <p14:xfrm>
                <a:off x="11949699" y="2183885"/>
                <a:ext cx="74160" cy="75240"/>
              </p14:xfrm>
            </p:contentPart>
          </mc:Choice>
          <mc:Fallback xmlns="">
            <p:pic>
              <p:nvPicPr>
                <p:cNvPr id="647" name="Freihand 646">
                  <a:extLst>
                    <a:ext uri="{FF2B5EF4-FFF2-40B4-BE49-F238E27FC236}">
                      <a16:creationId xmlns:a16="http://schemas.microsoft.com/office/drawing/2014/main" id="{AA8CEE63-A4A4-464C-A9EF-0E596C894C69}"/>
                    </a:ext>
                  </a:extLst>
                </p:cNvPr>
                <p:cNvPicPr/>
                <p:nvPr/>
              </p:nvPicPr>
              <p:blipFill>
                <a:blip r:embed="rId1034"/>
                <a:stretch>
                  <a:fillRect/>
                </a:stretch>
              </p:blipFill>
              <p:spPr>
                <a:xfrm>
                  <a:off x="11945379" y="2179565"/>
                  <a:ext cx="82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48" name="Freihand 647">
                  <a:extLst>
                    <a:ext uri="{FF2B5EF4-FFF2-40B4-BE49-F238E27FC236}">
                      <a16:creationId xmlns:a16="http://schemas.microsoft.com/office/drawing/2014/main" id="{F3286251-3C16-4F1B-B2CA-DA3D0D5F3FD0}"/>
                    </a:ext>
                  </a:extLst>
                </p14:cNvPr>
                <p14:cNvContentPartPr/>
                <p14:nvPr/>
              </p14:nvContentPartPr>
              <p14:xfrm>
                <a:off x="11971299" y="2164805"/>
                <a:ext cx="109440" cy="7560"/>
              </p14:xfrm>
            </p:contentPart>
          </mc:Choice>
          <mc:Fallback xmlns="">
            <p:pic>
              <p:nvPicPr>
                <p:cNvPr id="648" name="Freihand 647">
                  <a:extLst>
                    <a:ext uri="{FF2B5EF4-FFF2-40B4-BE49-F238E27FC236}">
                      <a16:creationId xmlns:a16="http://schemas.microsoft.com/office/drawing/2014/main" id="{F3286251-3C16-4F1B-B2CA-DA3D0D5F3FD0}"/>
                    </a:ext>
                  </a:extLst>
                </p:cNvPr>
                <p:cNvPicPr/>
                <p:nvPr/>
              </p:nvPicPr>
              <p:blipFill>
                <a:blip r:embed="rId1036"/>
                <a:stretch>
                  <a:fillRect/>
                </a:stretch>
              </p:blipFill>
              <p:spPr>
                <a:xfrm>
                  <a:off x="11966979" y="2160485"/>
                  <a:ext cx="118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49" name="Freihand 648">
                  <a:extLst>
                    <a:ext uri="{FF2B5EF4-FFF2-40B4-BE49-F238E27FC236}">
                      <a16:creationId xmlns:a16="http://schemas.microsoft.com/office/drawing/2014/main" id="{CDD871A3-9813-4DA9-BCE6-F1CC321A1B40}"/>
                    </a:ext>
                  </a:extLst>
                </p14:cNvPr>
                <p14:cNvContentPartPr/>
                <p14:nvPr/>
              </p14:nvContentPartPr>
              <p14:xfrm>
                <a:off x="11941059" y="2269925"/>
                <a:ext cx="127080" cy="21600"/>
              </p14:xfrm>
            </p:contentPart>
          </mc:Choice>
          <mc:Fallback xmlns="">
            <p:pic>
              <p:nvPicPr>
                <p:cNvPr id="649" name="Freihand 648">
                  <a:extLst>
                    <a:ext uri="{FF2B5EF4-FFF2-40B4-BE49-F238E27FC236}">
                      <a16:creationId xmlns:a16="http://schemas.microsoft.com/office/drawing/2014/main" id="{CDD871A3-9813-4DA9-BCE6-F1CC321A1B40}"/>
                    </a:ext>
                  </a:extLst>
                </p:cNvPr>
                <p:cNvPicPr/>
                <p:nvPr/>
              </p:nvPicPr>
              <p:blipFill>
                <a:blip r:embed="rId1038"/>
                <a:stretch>
                  <a:fillRect/>
                </a:stretch>
              </p:blipFill>
              <p:spPr>
                <a:xfrm>
                  <a:off x="11936739" y="2265605"/>
                  <a:ext cx="135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50" name="Freihand 649">
                  <a:extLst>
                    <a:ext uri="{FF2B5EF4-FFF2-40B4-BE49-F238E27FC236}">
                      <a16:creationId xmlns:a16="http://schemas.microsoft.com/office/drawing/2014/main" id="{6AAEAF3C-1E1C-42A9-BB61-C19AABDCFB91}"/>
                    </a:ext>
                  </a:extLst>
                </p14:cNvPr>
                <p14:cNvContentPartPr/>
                <p14:nvPr/>
              </p14:nvContentPartPr>
              <p14:xfrm>
                <a:off x="11848179" y="2344445"/>
                <a:ext cx="95040" cy="94320"/>
              </p14:xfrm>
            </p:contentPart>
          </mc:Choice>
          <mc:Fallback xmlns="">
            <p:pic>
              <p:nvPicPr>
                <p:cNvPr id="650" name="Freihand 649">
                  <a:extLst>
                    <a:ext uri="{FF2B5EF4-FFF2-40B4-BE49-F238E27FC236}">
                      <a16:creationId xmlns:a16="http://schemas.microsoft.com/office/drawing/2014/main" id="{6AAEAF3C-1E1C-42A9-BB61-C19AABDCFB91}"/>
                    </a:ext>
                  </a:extLst>
                </p:cNvPr>
                <p:cNvPicPr/>
                <p:nvPr/>
              </p:nvPicPr>
              <p:blipFill>
                <a:blip r:embed="rId1040"/>
                <a:stretch>
                  <a:fillRect/>
                </a:stretch>
              </p:blipFill>
              <p:spPr>
                <a:xfrm>
                  <a:off x="11843859" y="2340125"/>
                  <a:ext cx="10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51" name="Freihand 650">
                  <a:extLst>
                    <a:ext uri="{FF2B5EF4-FFF2-40B4-BE49-F238E27FC236}">
                      <a16:creationId xmlns:a16="http://schemas.microsoft.com/office/drawing/2014/main" id="{E1364FC3-4967-486B-A31D-1ADACA7BE04C}"/>
                    </a:ext>
                  </a:extLst>
                </p14:cNvPr>
                <p14:cNvContentPartPr/>
                <p14:nvPr/>
              </p14:nvContentPartPr>
              <p14:xfrm>
                <a:off x="11943219" y="2359205"/>
                <a:ext cx="74880" cy="71280"/>
              </p14:xfrm>
            </p:contentPart>
          </mc:Choice>
          <mc:Fallback xmlns="">
            <p:pic>
              <p:nvPicPr>
                <p:cNvPr id="651" name="Freihand 650">
                  <a:extLst>
                    <a:ext uri="{FF2B5EF4-FFF2-40B4-BE49-F238E27FC236}">
                      <a16:creationId xmlns:a16="http://schemas.microsoft.com/office/drawing/2014/main" id="{E1364FC3-4967-486B-A31D-1ADACA7BE04C}"/>
                    </a:ext>
                  </a:extLst>
                </p:cNvPr>
                <p:cNvPicPr/>
                <p:nvPr/>
              </p:nvPicPr>
              <p:blipFill>
                <a:blip r:embed="rId1042"/>
                <a:stretch>
                  <a:fillRect/>
                </a:stretch>
              </p:blipFill>
              <p:spPr>
                <a:xfrm>
                  <a:off x="11938899" y="2354885"/>
                  <a:ext cx="83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52" name="Freihand 651">
                  <a:extLst>
                    <a:ext uri="{FF2B5EF4-FFF2-40B4-BE49-F238E27FC236}">
                      <a16:creationId xmlns:a16="http://schemas.microsoft.com/office/drawing/2014/main" id="{611364ED-8E1B-4726-8A74-7E7F56D52F6A}"/>
                    </a:ext>
                  </a:extLst>
                </p14:cNvPr>
                <p14:cNvContentPartPr/>
                <p14:nvPr/>
              </p14:nvContentPartPr>
              <p14:xfrm>
                <a:off x="12003699" y="2358125"/>
                <a:ext cx="93600" cy="68400"/>
              </p14:xfrm>
            </p:contentPart>
          </mc:Choice>
          <mc:Fallback xmlns="">
            <p:pic>
              <p:nvPicPr>
                <p:cNvPr id="652" name="Freihand 651">
                  <a:extLst>
                    <a:ext uri="{FF2B5EF4-FFF2-40B4-BE49-F238E27FC236}">
                      <a16:creationId xmlns:a16="http://schemas.microsoft.com/office/drawing/2014/main" id="{611364ED-8E1B-4726-8A74-7E7F56D52F6A}"/>
                    </a:ext>
                  </a:extLst>
                </p:cNvPr>
                <p:cNvPicPr/>
                <p:nvPr/>
              </p:nvPicPr>
              <p:blipFill>
                <a:blip r:embed="rId1044"/>
                <a:stretch>
                  <a:fillRect/>
                </a:stretch>
              </p:blipFill>
              <p:spPr>
                <a:xfrm>
                  <a:off x="11999379" y="2353805"/>
                  <a:ext cx="102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62" name="Freihand 661">
                  <a:extLst>
                    <a:ext uri="{FF2B5EF4-FFF2-40B4-BE49-F238E27FC236}">
                      <a16:creationId xmlns:a16="http://schemas.microsoft.com/office/drawing/2014/main" id="{5A389524-41F8-4FB0-A898-48DCE37216F5}"/>
                    </a:ext>
                  </a:extLst>
                </p14:cNvPr>
                <p14:cNvContentPartPr/>
                <p14:nvPr/>
              </p14:nvContentPartPr>
              <p14:xfrm>
                <a:off x="11953299" y="2353445"/>
                <a:ext cx="135360" cy="104040"/>
              </p14:xfrm>
            </p:contentPart>
          </mc:Choice>
          <mc:Fallback xmlns="">
            <p:pic>
              <p:nvPicPr>
                <p:cNvPr id="662" name="Freihand 661">
                  <a:extLst>
                    <a:ext uri="{FF2B5EF4-FFF2-40B4-BE49-F238E27FC236}">
                      <a16:creationId xmlns:a16="http://schemas.microsoft.com/office/drawing/2014/main" id="{5A389524-41F8-4FB0-A898-48DCE37216F5}"/>
                    </a:ext>
                  </a:extLst>
                </p:cNvPr>
                <p:cNvPicPr/>
                <p:nvPr/>
              </p:nvPicPr>
              <p:blipFill>
                <a:blip r:embed="rId1046"/>
                <a:stretch>
                  <a:fillRect/>
                </a:stretch>
              </p:blipFill>
              <p:spPr>
                <a:xfrm>
                  <a:off x="11948979" y="2349125"/>
                  <a:ext cx="144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63" name="Freihand 662">
                  <a:extLst>
                    <a:ext uri="{FF2B5EF4-FFF2-40B4-BE49-F238E27FC236}">
                      <a16:creationId xmlns:a16="http://schemas.microsoft.com/office/drawing/2014/main" id="{3F4235D4-68FB-4760-943E-D208B60299A6}"/>
                    </a:ext>
                  </a:extLst>
                </p14:cNvPr>
                <p14:cNvContentPartPr/>
                <p14:nvPr/>
              </p14:nvContentPartPr>
              <p14:xfrm>
                <a:off x="11664219" y="2269205"/>
                <a:ext cx="156600" cy="99360"/>
              </p14:xfrm>
            </p:contentPart>
          </mc:Choice>
          <mc:Fallback xmlns="">
            <p:pic>
              <p:nvPicPr>
                <p:cNvPr id="663" name="Freihand 662">
                  <a:extLst>
                    <a:ext uri="{FF2B5EF4-FFF2-40B4-BE49-F238E27FC236}">
                      <a16:creationId xmlns:a16="http://schemas.microsoft.com/office/drawing/2014/main" id="{3F4235D4-68FB-4760-943E-D208B60299A6}"/>
                    </a:ext>
                  </a:extLst>
                </p:cNvPr>
                <p:cNvPicPr/>
                <p:nvPr/>
              </p:nvPicPr>
              <p:blipFill>
                <a:blip r:embed="rId1048"/>
                <a:stretch>
                  <a:fillRect/>
                </a:stretch>
              </p:blipFill>
              <p:spPr>
                <a:xfrm>
                  <a:off x="11659899" y="2264885"/>
                  <a:ext cx="165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86" name="Freihand 685">
                  <a:extLst>
                    <a:ext uri="{FF2B5EF4-FFF2-40B4-BE49-F238E27FC236}">
                      <a16:creationId xmlns:a16="http://schemas.microsoft.com/office/drawing/2014/main" id="{31C89D49-2C78-4332-9301-220A3800F266}"/>
                    </a:ext>
                  </a:extLst>
                </p14:cNvPr>
                <p14:cNvContentPartPr/>
                <p14:nvPr/>
              </p14:nvContentPartPr>
              <p14:xfrm>
                <a:off x="10471899" y="3141845"/>
                <a:ext cx="155880" cy="11520"/>
              </p14:xfrm>
            </p:contentPart>
          </mc:Choice>
          <mc:Fallback xmlns="">
            <p:pic>
              <p:nvPicPr>
                <p:cNvPr id="686" name="Freihand 685">
                  <a:extLst>
                    <a:ext uri="{FF2B5EF4-FFF2-40B4-BE49-F238E27FC236}">
                      <a16:creationId xmlns:a16="http://schemas.microsoft.com/office/drawing/2014/main" id="{31C89D49-2C78-4332-9301-220A3800F266}"/>
                    </a:ext>
                  </a:extLst>
                </p:cNvPr>
                <p:cNvPicPr/>
                <p:nvPr/>
              </p:nvPicPr>
              <p:blipFill>
                <a:blip r:embed="rId1050"/>
                <a:stretch>
                  <a:fillRect/>
                </a:stretch>
              </p:blipFill>
              <p:spPr>
                <a:xfrm>
                  <a:off x="10467579" y="3137525"/>
                  <a:ext cx="164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87" name="Freihand 686">
                  <a:extLst>
                    <a:ext uri="{FF2B5EF4-FFF2-40B4-BE49-F238E27FC236}">
                      <a16:creationId xmlns:a16="http://schemas.microsoft.com/office/drawing/2014/main" id="{1A5217C2-4D09-4F4E-8E56-AF07D3A69B64}"/>
                    </a:ext>
                  </a:extLst>
                </p14:cNvPr>
                <p14:cNvContentPartPr/>
                <p14:nvPr/>
              </p14:nvContentPartPr>
              <p14:xfrm>
                <a:off x="10459299" y="3190085"/>
                <a:ext cx="238680" cy="19800"/>
              </p14:xfrm>
            </p:contentPart>
          </mc:Choice>
          <mc:Fallback xmlns="">
            <p:pic>
              <p:nvPicPr>
                <p:cNvPr id="687" name="Freihand 686">
                  <a:extLst>
                    <a:ext uri="{FF2B5EF4-FFF2-40B4-BE49-F238E27FC236}">
                      <a16:creationId xmlns:a16="http://schemas.microsoft.com/office/drawing/2014/main" id="{1A5217C2-4D09-4F4E-8E56-AF07D3A69B64}"/>
                    </a:ext>
                  </a:extLst>
                </p:cNvPr>
                <p:cNvPicPr/>
                <p:nvPr/>
              </p:nvPicPr>
              <p:blipFill>
                <a:blip r:embed="rId1052"/>
                <a:stretch>
                  <a:fillRect/>
                </a:stretch>
              </p:blipFill>
              <p:spPr>
                <a:xfrm>
                  <a:off x="10454979" y="3185765"/>
                  <a:ext cx="247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53" name="Freihand 652">
                  <a:extLst>
                    <a:ext uri="{FF2B5EF4-FFF2-40B4-BE49-F238E27FC236}">
                      <a16:creationId xmlns:a16="http://schemas.microsoft.com/office/drawing/2014/main" id="{95CFC59D-B873-4AE2-94D2-6361127B3CFF}"/>
                    </a:ext>
                  </a:extLst>
                </p14:cNvPr>
                <p14:cNvContentPartPr/>
                <p14:nvPr/>
              </p14:nvContentPartPr>
              <p14:xfrm>
                <a:off x="10820019" y="2704085"/>
                <a:ext cx="120240" cy="10800"/>
              </p14:xfrm>
            </p:contentPart>
          </mc:Choice>
          <mc:Fallback xmlns="">
            <p:pic>
              <p:nvPicPr>
                <p:cNvPr id="653" name="Freihand 652">
                  <a:extLst>
                    <a:ext uri="{FF2B5EF4-FFF2-40B4-BE49-F238E27FC236}">
                      <a16:creationId xmlns:a16="http://schemas.microsoft.com/office/drawing/2014/main" id="{95CFC59D-B873-4AE2-94D2-6361127B3CFF}"/>
                    </a:ext>
                  </a:extLst>
                </p:cNvPr>
                <p:cNvPicPr/>
                <p:nvPr/>
              </p:nvPicPr>
              <p:blipFill>
                <a:blip r:embed="rId1054"/>
                <a:stretch>
                  <a:fillRect/>
                </a:stretch>
              </p:blipFill>
              <p:spPr>
                <a:xfrm>
                  <a:off x="10815699" y="2699765"/>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54" name="Freihand 653">
                  <a:extLst>
                    <a:ext uri="{FF2B5EF4-FFF2-40B4-BE49-F238E27FC236}">
                      <a16:creationId xmlns:a16="http://schemas.microsoft.com/office/drawing/2014/main" id="{2D5E5788-28FE-4711-ACC4-6EF1554FE459}"/>
                    </a:ext>
                  </a:extLst>
                </p14:cNvPr>
                <p14:cNvContentPartPr/>
                <p14:nvPr/>
              </p14:nvContentPartPr>
              <p14:xfrm>
                <a:off x="10800219" y="2744765"/>
                <a:ext cx="230400" cy="38880"/>
              </p14:xfrm>
            </p:contentPart>
          </mc:Choice>
          <mc:Fallback xmlns="">
            <p:pic>
              <p:nvPicPr>
                <p:cNvPr id="654" name="Freihand 653">
                  <a:extLst>
                    <a:ext uri="{FF2B5EF4-FFF2-40B4-BE49-F238E27FC236}">
                      <a16:creationId xmlns:a16="http://schemas.microsoft.com/office/drawing/2014/main" id="{2D5E5788-28FE-4711-ACC4-6EF1554FE459}"/>
                    </a:ext>
                  </a:extLst>
                </p:cNvPr>
                <p:cNvPicPr/>
                <p:nvPr/>
              </p:nvPicPr>
              <p:blipFill>
                <a:blip r:embed="rId1056"/>
                <a:stretch>
                  <a:fillRect/>
                </a:stretch>
              </p:blipFill>
              <p:spPr>
                <a:xfrm>
                  <a:off x="10795899" y="2740445"/>
                  <a:ext cx="239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55" name="Freihand 654">
                  <a:extLst>
                    <a:ext uri="{FF2B5EF4-FFF2-40B4-BE49-F238E27FC236}">
                      <a16:creationId xmlns:a16="http://schemas.microsoft.com/office/drawing/2014/main" id="{F084024F-2BD8-4873-B280-E5454DE400E6}"/>
                    </a:ext>
                  </a:extLst>
                </p14:cNvPr>
                <p14:cNvContentPartPr/>
                <p14:nvPr/>
              </p14:nvContentPartPr>
              <p14:xfrm>
                <a:off x="11036379" y="2655125"/>
                <a:ext cx="99360" cy="135360"/>
              </p14:xfrm>
            </p:contentPart>
          </mc:Choice>
          <mc:Fallback xmlns="">
            <p:pic>
              <p:nvPicPr>
                <p:cNvPr id="655" name="Freihand 654">
                  <a:extLst>
                    <a:ext uri="{FF2B5EF4-FFF2-40B4-BE49-F238E27FC236}">
                      <a16:creationId xmlns:a16="http://schemas.microsoft.com/office/drawing/2014/main" id="{F084024F-2BD8-4873-B280-E5454DE400E6}"/>
                    </a:ext>
                  </a:extLst>
                </p:cNvPr>
                <p:cNvPicPr/>
                <p:nvPr/>
              </p:nvPicPr>
              <p:blipFill>
                <a:blip r:embed="rId1058"/>
                <a:stretch>
                  <a:fillRect/>
                </a:stretch>
              </p:blipFill>
              <p:spPr>
                <a:xfrm>
                  <a:off x="11032059" y="2650805"/>
                  <a:ext cx="108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56" name="Freihand 655">
                  <a:extLst>
                    <a:ext uri="{FF2B5EF4-FFF2-40B4-BE49-F238E27FC236}">
                      <a16:creationId xmlns:a16="http://schemas.microsoft.com/office/drawing/2014/main" id="{BB582BFA-0B51-4E9D-B21B-CBDDED11A08E}"/>
                    </a:ext>
                  </a:extLst>
                </p14:cNvPr>
                <p14:cNvContentPartPr/>
                <p14:nvPr/>
              </p14:nvContentPartPr>
              <p14:xfrm>
                <a:off x="11054379" y="2644685"/>
                <a:ext cx="67320" cy="9360"/>
              </p14:xfrm>
            </p:contentPart>
          </mc:Choice>
          <mc:Fallback xmlns="">
            <p:pic>
              <p:nvPicPr>
                <p:cNvPr id="656" name="Freihand 655">
                  <a:extLst>
                    <a:ext uri="{FF2B5EF4-FFF2-40B4-BE49-F238E27FC236}">
                      <a16:creationId xmlns:a16="http://schemas.microsoft.com/office/drawing/2014/main" id="{BB582BFA-0B51-4E9D-B21B-CBDDED11A08E}"/>
                    </a:ext>
                  </a:extLst>
                </p:cNvPr>
                <p:cNvPicPr/>
                <p:nvPr/>
              </p:nvPicPr>
              <p:blipFill>
                <a:blip r:embed="rId1060"/>
                <a:stretch>
                  <a:fillRect/>
                </a:stretch>
              </p:blipFill>
              <p:spPr>
                <a:xfrm>
                  <a:off x="11050059" y="2640365"/>
                  <a:ext cx="75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7" name="Freihand 656">
                  <a:extLst>
                    <a:ext uri="{FF2B5EF4-FFF2-40B4-BE49-F238E27FC236}">
                      <a16:creationId xmlns:a16="http://schemas.microsoft.com/office/drawing/2014/main" id="{80D7BA1D-338B-4E8F-83E9-6DE5BB7540E2}"/>
                    </a:ext>
                  </a:extLst>
                </p14:cNvPr>
                <p14:cNvContentPartPr/>
                <p14:nvPr/>
              </p14:nvContentPartPr>
              <p14:xfrm>
                <a:off x="11137179" y="2655485"/>
                <a:ext cx="77040" cy="89280"/>
              </p14:xfrm>
            </p:contentPart>
          </mc:Choice>
          <mc:Fallback xmlns="">
            <p:pic>
              <p:nvPicPr>
                <p:cNvPr id="657" name="Freihand 656">
                  <a:extLst>
                    <a:ext uri="{FF2B5EF4-FFF2-40B4-BE49-F238E27FC236}">
                      <a16:creationId xmlns:a16="http://schemas.microsoft.com/office/drawing/2014/main" id="{80D7BA1D-338B-4E8F-83E9-6DE5BB7540E2}"/>
                    </a:ext>
                  </a:extLst>
                </p:cNvPr>
                <p:cNvPicPr/>
                <p:nvPr/>
              </p:nvPicPr>
              <p:blipFill>
                <a:blip r:embed="rId1062"/>
                <a:stretch>
                  <a:fillRect/>
                </a:stretch>
              </p:blipFill>
              <p:spPr>
                <a:xfrm>
                  <a:off x="11132859" y="2651165"/>
                  <a:ext cx="85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8" name="Freihand 657">
                  <a:extLst>
                    <a:ext uri="{FF2B5EF4-FFF2-40B4-BE49-F238E27FC236}">
                      <a16:creationId xmlns:a16="http://schemas.microsoft.com/office/drawing/2014/main" id="{08D47C3A-88BB-40F0-98EC-6208C9B82971}"/>
                    </a:ext>
                  </a:extLst>
                </p14:cNvPr>
                <p14:cNvContentPartPr/>
                <p14:nvPr/>
              </p14:nvContentPartPr>
              <p14:xfrm>
                <a:off x="11217459" y="2661965"/>
                <a:ext cx="117360" cy="82800"/>
              </p14:xfrm>
            </p:contentPart>
          </mc:Choice>
          <mc:Fallback xmlns="">
            <p:pic>
              <p:nvPicPr>
                <p:cNvPr id="658" name="Freihand 657">
                  <a:extLst>
                    <a:ext uri="{FF2B5EF4-FFF2-40B4-BE49-F238E27FC236}">
                      <a16:creationId xmlns:a16="http://schemas.microsoft.com/office/drawing/2014/main" id="{08D47C3A-88BB-40F0-98EC-6208C9B82971}"/>
                    </a:ext>
                  </a:extLst>
                </p:cNvPr>
                <p:cNvPicPr/>
                <p:nvPr/>
              </p:nvPicPr>
              <p:blipFill>
                <a:blip r:embed="rId1064"/>
                <a:stretch>
                  <a:fillRect/>
                </a:stretch>
              </p:blipFill>
              <p:spPr>
                <a:xfrm>
                  <a:off x="11213139" y="2657645"/>
                  <a:ext cx="126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59" name="Freihand 658">
                  <a:extLst>
                    <a:ext uri="{FF2B5EF4-FFF2-40B4-BE49-F238E27FC236}">
                      <a16:creationId xmlns:a16="http://schemas.microsoft.com/office/drawing/2014/main" id="{F1B5D773-2B62-403C-BD40-AB403B979DB5}"/>
                    </a:ext>
                  </a:extLst>
                </p14:cNvPr>
                <p14:cNvContentPartPr/>
                <p14:nvPr/>
              </p14:nvContentPartPr>
              <p14:xfrm>
                <a:off x="11425179" y="2679605"/>
                <a:ext cx="92880" cy="14040"/>
              </p14:xfrm>
            </p:contentPart>
          </mc:Choice>
          <mc:Fallback xmlns="">
            <p:pic>
              <p:nvPicPr>
                <p:cNvPr id="659" name="Freihand 658">
                  <a:extLst>
                    <a:ext uri="{FF2B5EF4-FFF2-40B4-BE49-F238E27FC236}">
                      <a16:creationId xmlns:a16="http://schemas.microsoft.com/office/drawing/2014/main" id="{F1B5D773-2B62-403C-BD40-AB403B979DB5}"/>
                    </a:ext>
                  </a:extLst>
                </p:cNvPr>
                <p:cNvPicPr/>
                <p:nvPr/>
              </p:nvPicPr>
              <p:blipFill>
                <a:blip r:embed="rId1066"/>
                <a:stretch>
                  <a:fillRect/>
                </a:stretch>
              </p:blipFill>
              <p:spPr>
                <a:xfrm>
                  <a:off x="11420859" y="2675285"/>
                  <a:ext cx="101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67" name="Freihand 666">
                  <a:extLst>
                    <a:ext uri="{FF2B5EF4-FFF2-40B4-BE49-F238E27FC236}">
                      <a16:creationId xmlns:a16="http://schemas.microsoft.com/office/drawing/2014/main" id="{4836E7F1-1D0C-4120-B5B5-37A64F55AF00}"/>
                    </a:ext>
                  </a:extLst>
                </p14:cNvPr>
                <p14:cNvContentPartPr/>
                <p14:nvPr/>
              </p14:nvContentPartPr>
              <p14:xfrm>
                <a:off x="10907859" y="2901725"/>
                <a:ext cx="141120" cy="18360"/>
              </p14:xfrm>
            </p:contentPart>
          </mc:Choice>
          <mc:Fallback xmlns="">
            <p:pic>
              <p:nvPicPr>
                <p:cNvPr id="667" name="Freihand 666">
                  <a:extLst>
                    <a:ext uri="{FF2B5EF4-FFF2-40B4-BE49-F238E27FC236}">
                      <a16:creationId xmlns:a16="http://schemas.microsoft.com/office/drawing/2014/main" id="{4836E7F1-1D0C-4120-B5B5-37A64F55AF00}"/>
                    </a:ext>
                  </a:extLst>
                </p:cNvPr>
                <p:cNvPicPr/>
                <p:nvPr/>
              </p:nvPicPr>
              <p:blipFill>
                <a:blip r:embed="rId1068"/>
                <a:stretch>
                  <a:fillRect/>
                </a:stretch>
              </p:blipFill>
              <p:spPr>
                <a:xfrm>
                  <a:off x="10903539" y="2897405"/>
                  <a:ext cx="149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68" name="Freihand 667">
                  <a:extLst>
                    <a:ext uri="{FF2B5EF4-FFF2-40B4-BE49-F238E27FC236}">
                      <a16:creationId xmlns:a16="http://schemas.microsoft.com/office/drawing/2014/main" id="{6E235C49-E0B3-4A9A-A3D5-4212B024090D}"/>
                    </a:ext>
                  </a:extLst>
                </p14:cNvPr>
                <p14:cNvContentPartPr/>
                <p14:nvPr/>
              </p14:nvContentPartPr>
              <p14:xfrm>
                <a:off x="10916859" y="2947445"/>
                <a:ext cx="147600" cy="18720"/>
              </p14:xfrm>
            </p:contentPart>
          </mc:Choice>
          <mc:Fallback xmlns="">
            <p:pic>
              <p:nvPicPr>
                <p:cNvPr id="668" name="Freihand 667">
                  <a:extLst>
                    <a:ext uri="{FF2B5EF4-FFF2-40B4-BE49-F238E27FC236}">
                      <a16:creationId xmlns:a16="http://schemas.microsoft.com/office/drawing/2014/main" id="{6E235C49-E0B3-4A9A-A3D5-4212B024090D}"/>
                    </a:ext>
                  </a:extLst>
                </p:cNvPr>
                <p:cNvPicPr/>
                <p:nvPr/>
              </p:nvPicPr>
              <p:blipFill>
                <a:blip r:embed="rId1070"/>
                <a:stretch>
                  <a:fillRect/>
                </a:stretch>
              </p:blipFill>
              <p:spPr>
                <a:xfrm>
                  <a:off x="10912539" y="2943125"/>
                  <a:ext cx="156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69" name="Freihand 668">
                  <a:extLst>
                    <a:ext uri="{FF2B5EF4-FFF2-40B4-BE49-F238E27FC236}">
                      <a16:creationId xmlns:a16="http://schemas.microsoft.com/office/drawing/2014/main" id="{5565F296-C84C-4D8C-9C3A-39F609FAD97A}"/>
                    </a:ext>
                  </a:extLst>
                </p14:cNvPr>
                <p14:cNvContentPartPr/>
                <p14:nvPr/>
              </p14:nvContentPartPr>
              <p14:xfrm>
                <a:off x="11173539" y="2859605"/>
                <a:ext cx="78840" cy="48960"/>
              </p14:xfrm>
            </p:contentPart>
          </mc:Choice>
          <mc:Fallback xmlns="">
            <p:pic>
              <p:nvPicPr>
                <p:cNvPr id="669" name="Freihand 668">
                  <a:extLst>
                    <a:ext uri="{FF2B5EF4-FFF2-40B4-BE49-F238E27FC236}">
                      <a16:creationId xmlns:a16="http://schemas.microsoft.com/office/drawing/2014/main" id="{5565F296-C84C-4D8C-9C3A-39F609FAD97A}"/>
                    </a:ext>
                  </a:extLst>
                </p:cNvPr>
                <p:cNvPicPr/>
                <p:nvPr/>
              </p:nvPicPr>
              <p:blipFill>
                <a:blip r:embed="rId1072"/>
                <a:stretch>
                  <a:fillRect/>
                </a:stretch>
              </p:blipFill>
              <p:spPr>
                <a:xfrm>
                  <a:off x="11169219" y="2855285"/>
                  <a:ext cx="87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70" name="Freihand 669">
                  <a:extLst>
                    <a:ext uri="{FF2B5EF4-FFF2-40B4-BE49-F238E27FC236}">
                      <a16:creationId xmlns:a16="http://schemas.microsoft.com/office/drawing/2014/main" id="{4842319F-4B36-4E9C-ADD2-924E52CF3DE3}"/>
                    </a:ext>
                  </a:extLst>
                </p14:cNvPr>
                <p14:cNvContentPartPr/>
                <p14:nvPr/>
              </p14:nvContentPartPr>
              <p14:xfrm>
                <a:off x="11225739" y="2863565"/>
                <a:ext cx="16920" cy="73080"/>
              </p14:xfrm>
            </p:contentPart>
          </mc:Choice>
          <mc:Fallback xmlns="">
            <p:pic>
              <p:nvPicPr>
                <p:cNvPr id="670" name="Freihand 669">
                  <a:extLst>
                    <a:ext uri="{FF2B5EF4-FFF2-40B4-BE49-F238E27FC236}">
                      <a16:creationId xmlns:a16="http://schemas.microsoft.com/office/drawing/2014/main" id="{4842319F-4B36-4E9C-ADD2-924E52CF3DE3}"/>
                    </a:ext>
                  </a:extLst>
                </p:cNvPr>
                <p:cNvPicPr/>
                <p:nvPr/>
              </p:nvPicPr>
              <p:blipFill>
                <a:blip r:embed="rId1074"/>
                <a:stretch>
                  <a:fillRect/>
                </a:stretch>
              </p:blipFill>
              <p:spPr>
                <a:xfrm>
                  <a:off x="11221419" y="2859245"/>
                  <a:ext cx="25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77" name="Freihand 676">
                  <a:extLst>
                    <a:ext uri="{FF2B5EF4-FFF2-40B4-BE49-F238E27FC236}">
                      <a16:creationId xmlns:a16="http://schemas.microsoft.com/office/drawing/2014/main" id="{881CFF05-4A21-45C0-B04B-9D86A21F4B4F}"/>
                    </a:ext>
                  </a:extLst>
                </p14:cNvPr>
                <p14:cNvContentPartPr/>
                <p14:nvPr/>
              </p14:nvContentPartPr>
              <p14:xfrm>
                <a:off x="11429499" y="2799845"/>
                <a:ext cx="110880" cy="126360"/>
              </p14:xfrm>
            </p:contentPart>
          </mc:Choice>
          <mc:Fallback xmlns="">
            <p:pic>
              <p:nvPicPr>
                <p:cNvPr id="677" name="Freihand 676">
                  <a:extLst>
                    <a:ext uri="{FF2B5EF4-FFF2-40B4-BE49-F238E27FC236}">
                      <a16:creationId xmlns:a16="http://schemas.microsoft.com/office/drawing/2014/main" id="{881CFF05-4A21-45C0-B04B-9D86A21F4B4F}"/>
                    </a:ext>
                  </a:extLst>
                </p:cNvPr>
                <p:cNvPicPr/>
                <p:nvPr/>
              </p:nvPicPr>
              <p:blipFill>
                <a:blip r:embed="rId1076"/>
                <a:stretch>
                  <a:fillRect/>
                </a:stretch>
              </p:blipFill>
              <p:spPr>
                <a:xfrm>
                  <a:off x="11425179" y="2795165"/>
                  <a:ext cx="119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78" name="Freihand 677">
                  <a:extLst>
                    <a:ext uri="{FF2B5EF4-FFF2-40B4-BE49-F238E27FC236}">
                      <a16:creationId xmlns:a16="http://schemas.microsoft.com/office/drawing/2014/main" id="{54175338-7705-4AEE-9E7E-EC1797131C01}"/>
                    </a:ext>
                  </a:extLst>
                </p14:cNvPr>
                <p14:cNvContentPartPr/>
                <p14:nvPr/>
              </p14:nvContentPartPr>
              <p14:xfrm>
                <a:off x="11461539" y="2762765"/>
                <a:ext cx="148680" cy="39240"/>
              </p14:xfrm>
            </p:contentPart>
          </mc:Choice>
          <mc:Fallback xmlns="">
            <p:pic>
              <p:nvPicPr>
                <p:cNvPr id="678" name="Freihand 677">
                  <a:extLst>
                    <a:ext uri="{FF2B5EF4-FFF2-40B4-BE49-F238E27FC236}">
                      <a16:creationId xmlns:a16="http://schemas.microsoft.com/office/drawing/2014/main" id="{54175338-7705-4AEE-9E7E-EC1797131C01}"/>
                    </a:ext>
                  </a:extLst>
                </p:cNvPr>
                <p:cNvPicPr/>
                <p:nvPr/>
              </p:nvPicPr>
              <p:blipFill>
                <a:blip r:embed="rId1078"/>
                <a:stretch>
                  <a:fillRect/>
                </a:stretch>
              </p:blipFill>
              <p:spPr>
                <a:xfrm>
                  <a:off x="11457219" y="2758445"/>
                  <a:ext cx="157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64" name="Freihand 663">
                  <a:extLst>
                    <a:ext uri="{FF2B5EF4-FFF2-40B4-BE49-F238E27FC236}">
                      <a16:creationId xmlns:a16="http://schemas.microsoft.com/office/drawing/2014/main" id="{29F2A669-7389-4A49-A726-893315F01B33}"/>
                    </a:ext>
                  </a:extLst>
                </p14:cNvPr>
                <p14:cNvContentPartPr/>
                <p14:nvPr/>
              </p14:nvContentPartPr>
              <p14:xfrm>
                <a:off x="11568459" y="2587085"/>
                <a:ext cx="45720" cy="91800"/>
              </p14:xfrm>
            </p:contentPart>
          </mc:Choice>
          <mc:Fallback xmlns="">
            <p:pic>
              <p:nvPicPr>
                <p:cNvPr id="664" name="Freihand 663">
                  <a:extLst>
                    <a:ext uri="{FF2B5EF4-FFF2-40B4-BE49-F238E27FC236}">
                      <a16:creationId xmlns:a16="http://schemas.microsoft.com/office/drawing/2014/main" id="{29F2A669-7389-4A49-A726-893315F01B33}"/>
                    </a:ext>
                  </a:extLst>
                </p:cNvPr>
                <p:cNvPicPr/>
                <p:nvPr/>
              </p:nvPicPr>
              <p:blipFill>
                <a:blip r:embed="rId1080"/>
                <a:stretch>
                  <a:fillRect/>
                </a:stretch>
              </p:blipFill>
              <p:spPr>
                <a:xfrm>
                  <a:off x="11564139" y="2582765"/>
                  <a:ext cx="54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5" name="Freihand 664">
                  <a:extLst>
                    <a:ext uri="{FF2B5EF4-FFF2-40B4-BE49-F238E27FC236}">
                      <a16:creationId xmlns:a16="http://schemas.microsoft.com/office/drawing/2014/main" id="{64C2951D-DE6E-41B0-9BCE-0D383EA4F499}"/>
                    </a:ext>
                  </a:extLst>
                </p14:cNvPr>
                <p14:cNvContentPartPr/>
                <p14:nvPr/>
              </p14:nvContentPartPr>
              <p14:xfrm>
                <a:off x="11653419" y="2592485"/>
                <a:ext cx="53640" cy="78120"/>
              </p14:xfrm>
            </p:contentPart>
          </mc:Choice>
          <mc:Fallback xmlns="">
            <p:pic>
              <p:nvPicPr>
                <p:cNvPr id="665" name="Freihand 664">
                  <a:extLst>
                    <a:ext uri="{FF2B5EF4-FFF2-40B4-BE49-F238E27FC236}">
                      <a16:creationId xmlns:a16="http://schemas.microsoft.com/office/drawing/2014/main" id="{64C2951D-DE6E-41B0-9BCE-0D383EA4F499}"/>
                    </a:ext>
                  </a:extLst>
                </p:cNvPr>
                <p:cNvPicPr/>
                <p:nvPr/>
              </p:nvPicPr>
              <p:blipFill>
                <a:blip r:embed="rId1082"/>
                <a:stretch>
                  <a:fillRect/>
                </a:stretch>
              </p:blipFill>
              <p:spPr>
                <a:xfrm>
                  <a:off x="11649099" y="2588165"/>
                  <a:ext cx="62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6" name="Freihand 665">
                  <a:extLst>
                    <a:ext uri="{FF2B5EF4-FFF2-40B4-BE49-F238E27FC236}">
                      <a16:creationId xmlns:a16="http://schemas.microsoft.com/office/drawing/2014/main" id="{861EA708-3D92-485E-A434-E373019C8962}"/>
                    </a:ext>
                  </a:extLst>
                </p14:cNvPr>
                <p14:cNvContentPartPr/>
                <p14:nvPr/>
              </p14:nvContentPartPr>
              <p14:xfrm>
                <a:off x="11660979" y="2566925"/>
                <a:ext cx="65520" cy="12240"/>
              </p14:xfrm>
            </p:contentPart>
          </mc:Choice>
          <mc:Fallback xmlns="">
            <p:pic>
              <p:nvPicPr>
                <p:cNvPr id="666" name="Freihand 665">
                  <a:extLst>
                    <a:ext uri="{FF2B5EF4-FFF2-40B4-BE49-F238E27FC236}">
                      <a16:creationId xmlns:a16="http://schemas.microsoft.com/office/drawing/2014/main" id="{861EA708-3D92-485E-A434-E373019C8962}"/>
                    </a:ext>
                  </a:extLst>
                </p:cNvPr>
                <p:cNvPicPr/>
                <p:nvPr/>
              </p:nvPicPr>
              <p:blipFill>
                <a:blip r:embed="rId1084"/>
                <a:stretch>
                  <a:fillRect/>
                </a:stretch>
              </p:blipFill>
              <p:spPr>
                <a:xfrm>
                  <a:off x="11656659" y="2562605"/>
                  <a:ext cx="74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89" name="Freihand 688">
                  <a:extLst>
                    <a:ext uri="{FF2B5EF4-FFF2-40B4-BE49-F238E27FC236}">
                      <a16:creationId xmlns:a16="http://schemas.microsoft.com/office/drawing/2014/main" id="{6BA1422D-6C6B-4169-8D83-01AA77990E80}"/>
                    </a:ext>
                  </a:extLst>
                </p14:cNvPr>
                <p14:cNvContentPartPr/>
                <p14:nvPr/>
              </p14:nvContentPartPr>
              <p14:xfrm>
                <a:off x="11516259" y="2542085"/>
                <a:ext cx="120960" cy="150120"/>
              </p14:xfrm>
            </p:contentPart>
          </mc:Choice>
          <mc:Fallback xmlns="">
            <p:pic>
              <p:nvPicPr>
                <p:cNvPr id="689" name="Freihand 688">
                  <a:extLst>
                    <a:ext uri="{FF2B5EF4-FFF2-40B4-BE49-F238E27FC236}">
                      <a16:creationId xmlns:a16="http://schemas.microsoft.com/office/drawing/2014/main" id="{6BA1422D-6C6B-4169-8D83-01AA77990E80}"/>
                    </a:ext>
                  </a:extLst>
                </p:cNvPr>
                <p:cNvPicPr/>
                <p:nvPr/>
              </p:nvPicPr>
              <p:blipFill>
                <a:blip r:embed="rId1086"/>
                <a:stretch>
                  <a:fillRect/>
                </a:stretch>
              </p:blipFill>
              <p:spPr>
                <a:xfrm>
                  <a:off x="11511939" y="2537765"/>
                  <a:ext cx="129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90" name="Freihand 689">
                  <a:extLst>
                    <a:ext uri="{FF2B5EF4-FFF2-40B4-BE49-F238E27FC236}">
                      <a16:creationId xmlns:a16="http://schemas.microsoft.com/office/drawing/2014/main" id="{D16F7627-EF9E-4A6D-A57F-35837D440A19}"/>
                    </a:ext>
                  </a:extLst>
                </p14:cNvPr>
                <p14:cNvContentPartPr/>
                <p14:nvPr/>
              </p14:nvContentPartPr>
              <p14:xfrm>
                <a:off x="11540379" y="2609405"/>
                <a:ext cx="100440" cy="13680"/>
              </p14:xfrm>
            </p:contentPart>
          </mc:Choice>
          <mc:Fallback xmlns="">
            <p:pic>
              <p:nvPicPr>
                <p:cNvPr id="690" name="Freihand 689">
                  <a:extLst>
                    <a:ext uri="{FF2B5EF4-FFF2-40B4-BE49-F238E27FC236}">
                      <a16:creationId xmlns:a16="http://schemas.microsoft.com/office/drawing/2014/main" id="{D16F7627-EF9E-4A6D-A57F-35837D440A19}"/>
                    </a:ext>
                  </a:extLst>
                </p:cNvPr>
                <p:cNvPicPr/>
                <p:nvPr/>
              </p:nvPicPr>
              <p:blipFill>
                <a:blip r:embed="rId1088"/>
                <a:stretch>
                  <a:fillRect/>
                </a:stretch>
              </p:blipFill>
              <p:spPr>
                <a:xfrm>
                  <a:off x="11536059" y="2605085"/>
                  <a:ext cx="109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95" name="Freihand 694">
                  <a:extLst>
                    <a:ext uri="{FF2B5EF4-FFF2-40B4-BE49-F238E27FC236}">
                      <a16:creationId xmlns:a16="http://schemas.microsoft.com/office/drawing/2014/main" id="{39766009-40E1-46A9-9DBC-BF2AA2D39B4E}"/>
                    </a:ext>
                  </a:extLst>
                </p14:cNvPr>
                <p14:cNvContentPartPr/>
                <p14:nvPr/>
              </p14:nvContentPartPr>
              <p14:xfrm>
                <a:off x="10724979" y="3080285"/>
                <a:ext cx="63720" cy="79920"/>
              </p14:xfrm>
            </p:contentPart>
          </mc:Choice>
          <mc:Fallback xmlns="">
            <p:pic>
              <p:nvPicPr>
                <p:cNvPr id="695" name="Freihand 694">
                  <a:extLst>
                    <a:ext uri="{FF2B5EF4-FFF2-40B4-BE49-F238E27FC236}">
                      <a16:creationId xmlns:a16="http://schemas.microsoft.com/office/drawing/2014/main" id="{39766009-40E1-46A9-9DBC-BF2AA2D39B4E}"/>
                    </a:ext>
                  </a:extLst>
                </p:cNvPr>
                <p:cNvPicPr/>
                <p:nvPr/>
              </p:nvPicPr>
              <p:blipFill>
                <a:blip r:embed="rId1090"/>
                <a:stretch>
                  <a:fillRect/>
                </a:stretch>
              </p:blipFill>
              <p:spPr>
                <a:xfrm>
                  <a:off x="10720659" y="3075965"/>
                  <a:ext cx="72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96" name="Freihand 695">
                  <a:extLst>
                    <a:ext uri="{FF2B5EF4-FFF2-40B4-BE49-F238E27FC236}">
                      <a16:creationId xmlns:a16="http://schemas.microsoft.com/office/drawing/2014/main" id="{7718298B-A778-419E-902D-7F0E040FF3E9}"/>
                    </a:ext>
                  </a:extLst>
                </p14:cNvPr>
                <p14:cNvContentPartPr/>
                <p14:nvPr/>
              </p14:nvContentPartPr>
              <p14:xfrm>
                <a:off x="10770699" y="3135005"/>
                <a:ext cx="31680" cy="70920"/>
              </p14:xfrm>
            </p:contentPart>
          </mc:Choice>
          <mc:Fallback xmlns="">
            <p:pic>
              <p:nvPicPr>
                <p:cNvPr id="696" name="Freihand 695">
                  <a:extLst>
                    <a:ext uri="{FF2B5EF4-FFF2-40B4-BE49-F238E27FC236}">
                      <a16:creationId xmlns:a16="http://schemas.microsoft.com/office/drawing/2014/main" id="{7718298B-A778-419E-902D-7F0E040FF3E9}"/>
                    </a:ext>
                  </a:extLst>
                </p:cNvPr>
                <p:cNvPicPr/>
                <p:nvPr/>
              </p:nvPicPr>
              <p:blipFill>
                <a:blip r:embed="rId1092"/>
                <a:stretch>
                  <a:fillRect/>
                </a:stretch>
              </p:blipFill>
              <p:spPr>
                <a:xfrm>
                  <a:off x="10766379" y="3130685"/>
                  <a:ext cx="40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97" name="Freihand 696">
                  <a:extLst>
                    <a:ext uri="{FF2B5EF4-FFF2-40B4-BE49-F238E27FC236}">
                      <a16:creationId xmlns:a16="http://schemas.microsoft.com/office/drawing/2014/main" id="{7259EC50-7C09-4A94-BCF4-C0167A9D3010}"/>
                    </a:ext>
                  </a:extLst>
                </p14:cNvPr>
                <p14:cNvContentPartPr/>
                <p14:nvPr/>
              </p14:nvContentPartPr>
              <p14:xfrm>
                <a:off x="10827939" y="3110165"/>
                <a:ext cx="61560" cy="88920"/>
              </p14:xfrm>
            </p:contentPart>
          </mc:Choice>
          <mc:Fallback xmlns="">
            <p:pic>
              <p:nvPicPr>
                <p:cNvPr id="697" name="Freihand 696">
                  <a:extLst>
                    <a:ext uri="{FF2B5EF4-FFF2-40B4-BE49-F238E27FC236}">
                      <a16:creationId xmlns:a16="http://schemas.microsoft.com/office/drawing/2014/main" id="{7259EC50-7C09-4A94-BCF4-C0167A9D3010}"/>
                    </a:ext>
                  </a:extLst>
                </p:cNvPr>
                <p:cNvPicPr/>
                <p:nvPr/>
              </p:nvPicPr>
              <p:blipFill>
                <a:blip r:embed="rId1094"/>
                <a:stretch>
                  <a:fillRect/>
                </a:stretch>
              </p:blipFill>
              <p:spPr>
                <a:xfrm>
                  <a:off x="10823619" y="3105845"/>
                  <a:ext cx="70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98" name="Freihand 697">
                  <a:extLst>
                    <a:ext uri="{FF2B5EF4-FFF2-40B4-BE49-F238E27FC236}">
                      <a16:creationId xmlns:a16="http://schemas.microsoft.com/office/drawing/2014/main" id="{56A2E551-19D0-4B7F-AC16-46F847C69A51}"/>
                    </a:ext>
                  </a:extLst>
                </p14:cNvPr>
                <p14:cNvContentPartPr/>
                <p14:nvPr/>
              </p14:nvContentPartPr>
              <p14:xfrm>
                <a:off x="10912899" y="3101165"/>
                <a:ext cx="60840" cy="82080"/>
              </p14:xfrm>
            </p:contentPart>
          </mc:Choice>
          <mc:Fallback xmlns="">
            <p:pic>
              <p:nvPicPr>
                <p:cNvPr id="698" name="Freihand 697">
                  <a:extLst>
                    <a:ext uri="{FF2B5EF4-FFF2-40B4-BE49-F238E27FC236}">
                      <a16:creationId xmlns:a16="http://schemas.microsoft.com/office/drawing/2014/main" id="{56A2E551-19D0-4B7F-AC16-46F847C69A51}"/>
                    </a:ext>
                  </a:extLst>
                </p:cNvPr>
                <p:cNvPicPr/>
                <p:nvPr/>
              </p:nvPicPr>
              <p:blipFill>
                <a:blip r:embed="rId1096"/>
                <a:stretch>
                  <a:fillRect/>
                </a:stretch>
              </p:blipFill>
              <p:spPr>
                <a:xfrm>
                  <a:off x="10908579" y="3096845"/>
                  <a:ext cx="69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99" name="Freihand 698">
                  <a:extLst>
                    <a:ext uri="{FF2B5EF4-FFF2-40B4-BE49-F238E27FC236}">
                      <a16:creationId xmlns:a16="http://schemas.microsoft.com/office/drawing/2014/main" id="{BC2E19D3-00C8-4E2F-953E-58D5BBDE69B6}"/>
                    </a:ext>
                  </a:extLst>
                </p14:cNvPr>
                <p14:cNvContentPartPr/>
                <p14:nvPr/>
              </p14:nvContentPartPr>
              <p14:xfrm>
                <a:off x="11072739" y="3069485"/>
                <a:ext cx="1800" cy="77040"/>
              </p14:xfrm>
            </p:contentPart>
          </mc:Choice>
          <mc:Fallback xmlns="">
            <p:pic>
              <p:nvPicPr>
                <p:cNvPr id="699" name="Freihand 698">
                  <a:extLst>
                    <a:ext uri="{FF2B5EF4-FFF2-40B4-BE49-F238E27FC236}">
                      <a16:creationId xmlns:a16="http://schemas.microsoft.com/office/drawing/2014/main" id="{BC2E19D3-00C8-4E2F-953E-58D5BBDE69B6}"/>
                    </a:ext>
                  </a:extLst>
                </p:cNvPr>
                <p:cNvPicPr/>
                <p:nvPr/>
              </p:nvPicPr>
              <p:blipFill>
                <a:blip r:embed="rId1098"/>
                <a:stretch>
                  <a:fillRect/>
                </a:stretch>
              </p:blipFill>
              <p:spPr>
                <a:xfrm>
                  <a:off x="11068419" y="3065165"/>
                  <a:ext cx="10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00" name="Freihand 699">
                  <a:extLst>
                    <a:ext uri="{FF2B5EF4-FFF2-40B4-BE49-F238E27FC236}">
                      <a16:creationId xmlns:a16="http://schemas.microsoft.com/office/drawing/2014/main" id="{8FE9B284-BD14-414B-9FC5-63235012F499}"/>
                    </a:ext>
                  </a:extLst>
                </p14:cNvPr>
                <p14:cNvContentPartPr/>
                <p14:nvPr/>
              </p14:nvContentPartPr>
              <p14:xfrm>
                <a:off x="11038539" y="3090365"/>
                <a:ext cx="95400" cy="14040"/>
              </p14:xfrm>
            </p:contentPart>
          </mc:Choice>
          <mc:Fallback xmlns="">
            <p:pic>
              <p:nvPicPr>
                <p:cNvPr id="700" name="Freihand 699">
                  <a:extLst>
                    <a:ext uri="{FF2B5EF4-FFF2-40B4-BE49-F238E27FC236}">
                      <a16:creationId xmlns:a16="http://schemas.microsoft.com/office/drawing/2014/main" id="{8FE9B284-BD14-414B-9FC5-63235012F499}"/>
                    </a:ext>
                  </a:extLst>
                </p:cNvPr>
                <p:cNvPicPr/>
                <p:nvPr/>
              </p:nvPicPr>
              <p:blipFill>
                <a:blip r:embed="rId1100"/>
                <a:stretch>
                  <a:fillRect/>
                </a:stretch>
              </p:blipFill>
              <p:spPr>
                <a:xfrm>
                  <a:off x="11034219" y="3086045"/>
                  <a:ext cx="104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01" name="Freihand 700">
                  <a:extLst>
                    <a:ext uri="{FF2B5EF4-FFF2-40B4-BE49-F238E27FC236}">
                      <a16:creationId xmlns:a16="http://schemas.microsoft.com/office/drawing/2014/main" id="{6CAF162C-8CB2-4356-B868-8D02E821BB57}"/>
                    </a:ext>
                  </a:extLst>
                </p14:cNvPr>
                <p14:cNvContentPartPr/>
                <p14:nvPr/>
              </p14:nvContentPartPr>
              <p14:xfrm>
                <a:off x="11185419" y="3027725"/>
                <a:ext cx="69840" cy="64800"/>
              </p14:xfrm>
            </p:contentPart>
          </mc:Choice>
          <mc:Fallback xmlns="">
            <p:pic>
              <p:nvPicPr>
                <p:cNvPr id="701" name="Freihand 700">
                  <a:extLst>
                    <a:ext uri="{FF2B5EF4-FFF2-40B4-BE49-F238E27FC236}">
                      <a16:creationId xmlns:a16="http://schemas.microsoft.com/office/drawing/2014/main" id="{6CAF162C-8CB2-4356-B868-8D02E821BB57}"/>
                    </a:ext>
                  </a:extLst>
                </p:cNvPr>
                <p:cNvPicPr/>
                <p:nvPr/>
              </p:nvPicPr>
              <p:blipFill>
                <a:blip r:embed="rId1102"/>
                <a:stretch>
                  <a:fillRect/>
                </a:stretch>
              </p:blipFill>
              <p:spPr>
                <a:xfrm>
                  <a:off x="11181099" y="3023405"/>
                  <a:ext cx="78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02" name="Freihand 701">
                  <a:extLst>
                    <a:ext uri="{FF2B5EF4-FFF2-40B4-BE49-F238E27FC236}">
                      <a16:creationId xmlns:a16="http://schemas.microsoft.com/office/drawing/2014/main" id="{5215036A-EA09-430F-8713-E3E7D174BF9B}"/>
                    </a:ext>
                  </a:extLst>
                </p14:cNvPr>
                <p14:cNvContentPartPr/>
                <p14:nvPr/>
              </p14:nvContentPartPr>
              <p14:xfrm>
                <a:off x="11204859" y="3016205"/>
                <a:ext cx="60840" cy="11880"/>
              </p14:xfrm>
            </p:contentPart>
          </mc:Choice>
          <mc:Fallback xmlns="">
            <p:pic>
              <p:nvPicPr>
                <p:cNvPr id="702" name="Freihand 701">
                  <a:extLst>
                    <a:ext uri="{FF2B5EF4-FFF2-40B4-BE49-F238E27FC236}">
                      <a16:creationId xmlns:a16="http://schemas.microsoft.com/office/drawing/2014/main" id="{5215036A-EA09-430F-8713-E3E7D174BF9B}"/>
                    </a:ext>
                  </a:extLst>
                </p:cNvPr>
                <p:cNvPicPr/>
                <p:nvPr/>
              </p:nvPicPr>
              <p:blipFill>
                <a:blip r:embed="rId1104"/>
                <a:stretch>
                  <a:fillRect/>
                </a:stretch>
              </p:blipFill>
              <p:spPr>
                <a:xfrm>
                  <a:off x="11200539" y="3011885"/>
                  <a:ext cx="6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03" name="Freihand 702">
                  <a:extLst>
                    <a:ext uri="{FF2B5EF4-FFF2-40B4-BE49-F238E27FC236}">
                      <a16:creationId xmlns:a16="http://schemas.microsoft.com/office/drawing/2014/main" id="{C835A31C-E277-48F0-9208-FEF0B7945DB4}"/>
                    </a:ext>
                  </a:extLst>
                </p14:cNvPr>
                <p14:cNvContentPartPr/>
                <p14:nvPr/>
              </p14:nvContentPartPr>
              <p14:xfrm>
                <a:off x="11270739" y="3011885"/>
                <a:ext cx="68040" cy="64440"/>
              </p14:xfrm>
            </p:contentPart>
          </mc:Choice>
          <mc:Fallback xmlns="">
            <p:pic>
              <p:nvPicPr>
                <p:cNvPr id="703" name="Freihand 702">
                  <a:extLst>
                    <a:ext uri="{FF2B5EF4-FFF2-40B4-BE49-F238E27FC236}">
                      <a16:creationId xmlns:a16="http://schemas.microsoft.com/office/drawing/2014/main" id="{C835A31C-E277-48F0-9208-FEF0B7945DB4}"/>
                    </a:ext>
                  </a:extLst>
                </p:cNvPr>
                <p:cNvPicPr/>
                <p:nvPr/>
              </p:nvPicPr>
              <p:blipFill>
                <a:blip r:embed="rId1106"/>
                <a:stretch>
                  <a:fillRect/>
                </a:stretch>
              </p:blipFill>
              <p:spPr>
                <a:xfrm>
                  <a:off x="11266419" y="3007565"/>
                  <a:ext cx="76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04" name="Freihand 703">
                  <a:extLst>
                    <a:ext uri="{FF2B5EF4-FFF2-40B4-BE49-F238E27FC236}">
                      <a16:creationId xmlns:a16="http://schemas.microsoft.com/office/drawing/2014/main" id="{4C8EBB11-476B-46D4-A1E2-36B74383B6F9}"/>
                    </a:ext>
                  </a:extLst>
                </p14:cNvPr>
                <p14:cNvContentPartPr/>
                <p14:nvPr/>
              </p14:nvContentPartPr>
              <p14:xfrm>
                <a:off x="11350299" y="3023045"/>
                <a:ext cx="56520" cy="62640"/>
              </p14:xfrm>
            </p:contentPart>
          </mc:Choice>
          <mc:Fallback xmlns="">
            <p:pic>
              <p:nvPicPr>
                <p:cNvPr id="704" name="Freihand 703">
                  <a:extLst>
                    <a:ext uri="{FF2B5EF4-FFF2-40B4-BE49-F238E27FC236}">
                      <a16:creationId xmlns:a16="http://schemas.microsoft.com/office/drawing/2014/main" id="{4C8EBB11-476B-46D4-A1E2-36B74383B6F9}"/>
                    </a:ext>
                  </a:extLst>
                </p:cNvPr>
                <p:cNvPicPr/>
                <p:nvPr/>
              </p:nvPicPr>
              <p:blipFill>
                <a:blip r:embed="rId1108"/>
                <a:stretch>
                  <a:fillRect/>
                </a:stretch>
              </p:blipFill>
              <p:spPr>
                <a:xfrm>
                  <a:off x="11345979" y="3018725"/>
                  <a:ext cx="65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05" name="Freihand 704">
                  <a:extLst>
                    <a:ext uri="{FF2B5EF4-FFF2-40B4-BE49-F238E27FC236}">
                      <a16:creationId xmlns:a16="http://schemas.microsoft.com/office/drawing/2014/main" id="{95DF9AED-86ED-45FD-BAA4-78C7DC7AC4CB}"/>
                    </a:ext>
                  </a:extLst>
                </p14:cNvPr>
                <p14:cNvContentPartPr/>
                <p14:nvPr/>
              </p14:nvContentPartPr>
              <p14:xfrm>
                <a:off x="11469099" y="3028445"/>
                <a:ext cx="37440" cy="15480"/>
              </p14:xfrm>
            </p:contentPart>
          </mc:Choice>
          <mc:Fallback xmlns="">
            <p:pic>
              <p:nvPicPr>
                <p:cNvPr id="705" name="Freihand 704">
                  <a:extLst>
                    <a:ext uri="{FF2B5EF4-FFF2-40B4-BE49-F238E27FC236}">
                      <a16:creationId xmlns:a16="http://schemas.microsoft.com/office/drawing/2014/main" id="{95DF9AED-86ED-45FD-BAA4-78C7DC7AC4CB}"/>
                    </a:ext>
                  </a:extLst>
                </p:cNvPr>
                <p:cNvPicPr/>
                <p:nvPr/>
              </p:nvPicPr>
              <p:blipFill>
                <a:blip r:embed="rId1110"/>
                <a:stretch>
                  <a:fillRect/>
                </a:stretch>
              </p:blipFill>
              <p:spPr>
                <a:xfrm>
                  <a:off x="11464779" y="3024125"/>
                  <a:ext cx="46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06" name="Freihand 705">
                  <a:extLst>
                    <a:ext uri="{FF2B5EF4-FFF2-40B4-BE49-F238E27FC236}">
                      <a16:creationId xmlns:a16="http://schemas.microsoft.com/office/drawing/2014/main" id="{D0B7ACEC-565C-401B-838B-1BF3392FB300}"/>
                    </a:ext>
                  </a:extLst>
                </p14:cNvPr>
                <p14:cNvContentPartPr/>
                <p14:nvPr/>
              </p14:nvContentPartPr>
              <p14:xfrm>
                <a:off x="11547579" y="2953565"/>
                <a:ext cx="73800" cy="61560"/>
              </p14:xfrm>
            </p:contentPart>
          </mc:Choice>
          <mc:Fallback xmlns="">
            <p:pic>
              <p:nvPicPr>
                <p:cNvPr id="706" name="Freihand 705">
                  <a:extLst>
                    <a:ext uri="{FF2B5EF4-FFF2-40B4-BE49-F238E27FC236}">
                      <a16:creationId xmlns:a16="http://schemas.microsoft.com/office/drawing/2014/main" id="{D0B7ACEC-565C-401B-838B-1BF3392FB300}"/>
                    </a:ext>
                  </a:extLst>
                </p:cNvPr>
                <p:cNvPicPr/>
                <p:nvPr/>
              </p:nvPicPr>
              <p:blipFill>
                <a:blip r:embed="rId1112"/>
                <a:stretch>
                  <a:fillRect/>
                </a:stretch>
              </p:blipFill>
              <p:spPr>
                <a:xfrm>
                  <a:off x="11543259" y="2949245"/>
                  <a:ext cx="82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07" name="Freihand 706">
                  <a:extLst>
                    <a:ext uri="{FF2B5EF4-FFF2-40B4-BE49-F238E27FC236}">
                      <a16:creationId xmlns:a16="http://schemas.microsoft.com/office/drawing/2014/main" id="{38B41A52-0DFF-42E8-B04C-9952C6CF5170}"/>
                    </a:ext>
                  </a:extLst>
                </p14:cNvPr>
                <p14:cNvContentPartPr/>
                <p14:nvPr/>
              </p14:nvContentPartPr>
              <p14:xfrm>
                <a:off x="11551179" y="2943845"/>
                <a:ext cx="109440" cy="22320"/>
              </p14:xfrm>
            </p:contentPart>
          </mc:Choice>
          <mc:Fallback xmlns="">
            <p:pic>
              <p:nvPicPr>
                <p:cNvPr id="707" name="Freihand 706">
                  <a:extLst>
                    <a:ext uri="{FF2B5EF4-FFF2-40B4-BE49-F238E27FC236}">
                      <a16:creationId xmlns:a16="http://schemas.microsoft.com/office/drawing/2014/main" id="{38B41A52-0DFF-42E8-B04C-9952C6CF5170}"/>
                    </a:ext>
                  </a:extLst>
                </p:cNvPr>
                <p:cNvPicPr/>
                <p:nvPr/>
              </p:nvPicPr>
              <p:blipFill>
                <a:blip r:embed="rId1114"/>
                <a:stretch>
                  <a:fillRect/>
                </a:stretch>
              </p:blipFill>
              <p:spPr>
                <a:xfrm>
                  <a:off x="11546859" y="2939525"/>
                  <a:ext cx="118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08" name="Freihand 707">
                  <a:extLst>
                    <a:ext uri="{FF2B5EF4-FFF2-40B4-BE49-F238E27FC236}">
                      <a16:creationId xmlns:a16="http://schemas.microsoft.com/office/drawing/2014/main" id="{26DE74AE-B8B5-42FE-A651-16E99C1B6351}"/>
                    </a:ext>
                  </a:extLst>
                </p14:cNvPr>
                <p14:cNvContentPartPr/>
                <p14:nvPr/>
              </p14:nvContentPartPr>
              <p14:xfrm>
                <a:off x="11516259" y="3040325"/>
                <a:ext cx="142920" cy="12960"/>
              </p14:xfrm>
            </p:contentPart>
          </mc:Choice>
          <mc:Fallback xmlns="">
            <p:pic>
              <p:nvPicPr>
                <p:cNvPr id="708" name="Freihand 707">
                  <a:extLst>
                    <a:ext uri="{FF2B5EF4-FFF2-40B4-BE49-F238E27FC236}">
                      <a16:creationId xmlns:a16="http://schemas.microsoft.com/office/drawing/2014/main" id="{26DE74AE-B8B5-42FE-A651-16E99C1B6351}"/>
                    </a:ext>
                  </a:extLst>
                </p:cNvPr>
                <p:cNvPicPr/>
                <p:nvPr/>
              </p:nvPicPr>
              <p:blipFill>
                <a:blip r:embed="rId1116"/>
                <a:stretch>
                  <a:fillRect/>
                </a:stretch>
              </p:blipFill>
              <p:spPr>
                <a:xfrm>
                  <a:off x="11511939" y="3036005"/>
                  <a:ext cx="151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10" name="Freihand 709">
                  <a:extLst>
                    <a:ext uri="{FF2B5EF4-FFF2-40B4-BE49-F238E27FC236}">
                      <a16:creationId xmlns:a16="http://schemas.microsoft.com/office/drawing/2014/main" id="{075F2C79-6C4C-45D6-BB7C-18AB9F86CBEA}"/>
                    </a:ext>
                  </a:extLst>
                </p14:cNvPr>
                <p14:cNvContentPartPr/>
                <p14:nvPr/>
              </p14:nvContentPartPr>
              <p14:xfrm>
                <a:off x="11315379" y="2799845"/>
                <a:ext cx="99000" cy="108360"/>
              </p14:xfrm>
            </p:contentPart>
          </mc:Choice>
          <mc:Fallback xmlns="">
            <p:pic>
              <p:nvPicPr>
                <p:cNvPr id="710" name="Freihand 709">
                  <a:extLst>
                    <a:ext uri="{FF2B5EF4-FFF2-40B4-BE49-F238E27FC236}">
                      <a16:creationId xmlns:a16="http://schemas.microsoft.com/office/drawing/2014/main" id="{075F2C79-6C4C-45D6-BB7C-18AB9F86CBEA}"/>
                    </a:ext>
                  </a:extLst>
                </p:cNvPr>
                <p:cNvPicPr/>
                <p:nvPr/>
              </p:nvPicPr>
              <p:blipFill>
                <a:blip r:embed="rId1118"/>
                <a:stretch>
                  <a:fillRect/>
                </a:stretch>
              </p:blipFill>
              <p:spPr>
                <a:xfrm>
                  <a:off x="11311059" y="2795525"/>
                  <a:ext cx="10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12" name="Freihand 711">
                  <a:extLst>
                    <a:ext uri="{FF2B5EF4-FFF2-40B4-BE49-F238E27FC236}">
                      <a16:creationId xmlns:a16="http://schemas.microsoft.com/office/drawing/2014/main" id="{2E661347-FAE3-4D1B-B80E-D83B59759103}"/>
                    </a:ext>
                  </a:extLst>
                </p14:cNvPr>
                <p14:cNvContentPartPr/>
                <p14:nvPr/>
              </p14:nvContentPartPr>
              <p14:xfrm>
                <a:off x="11433819" y="3088565"/>
                <a:ext cx="173160" cy="90000"/>
              </p14:xfrm>
            </p:contentPart>
          </mc:Choice>
          <mc:Fallback xmlns="">
            <p:pic>
              <p:nvPicPr>
                <p:cNvPr id="712" name="Freihand 711">
                  <a:extLst>
                    <a:ext uri="{FF2B5EF4-FFF2-40B4-BE49-F238E27FC236}">
                      <a16:creationId xmlns:a16="http://schemas.microsoft.com/office/drawing/2014/main" id="{2E661347-FAE3-4D1B-B80E-D83B59759103}"/>
                    </a:ext>
                  </a:extLst>
                </p:cNvPr>
                <p:cNvPicPr/>
                <p:nvPr/>
              </p:nvPicPr>
              <p:blipFill>
                <a:blip r:embed="rId1120"/>
                <a:stretch>
                  <a:fillRect/>
                </a:stretch>
              </p:blipFill>
              <p:spPr>
                <a:xfrm>
                  <a:off x="11429499" y="3084245"/>
                  <a:ext cx="181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13" name="Freihand 712">
                  <a:extLst>
                    <a:ext uri="{FF2B5EF4-FFF2-40B4-BE49-F238E27FC236}">
                      <a16:creationId xmlns:a16="http://schemas.microsoft.com/office/drawing/2014/main" id="{31E8505E-A5E4-4032-8B04-24188C150295}"/>
                    </a:ext>
                  </a:extLst>
                </p14:cNvPr>
                <p14:cNvContentPartPr/>
                <p14:nvPr/>
              </p14:nvContentPartPr>
              <p14:xfrm>
                <a:off x="11608779" y="3084245"/>
                <a:ext cx="90000" cy="57960"/>
              </p14:xfrm>
            </p:contentPart>
          </mc:Choice>
          <mc:Fallback xmlns="">
            <p:pic>
              <p:nvPicPr>
                <p:cNvPr id="713" name="Freihand 712">
                  <a:extLst>
                    <a:ext uri="{FF2B5EF4-FFF2-40B4-BE49-F238E27FC236}">
                      <a16:creationId xmlns:a16="http://schemas.microsoft.com/office/drawing/2014/main" id="{31E8505E-A5E4-4032-8B04-24188C150295}"/>
                    </a:ext>
                  </a:extLst>
                </p:cNvPr>
                <p:cNvPicPr/>
                <p:nvPr/>
              </p:nvPicPr>
              <p:blipFill>
                <a:blip r:embed="rId1122"/>
                <a:stretch>
                  <a:fillRect/>
                </a:stretch>
              </p:blipFill>
              <p:spPr>
                <a:xfrm>
                  <a:off x="11604459" y="3079925"/>
                  <a:ext cx="98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714" name="Freihand 713">
                  <a:extLst>
                    <a:ext uri="{FF2B5EF4-FFF2-40B4-BE49-F238E27FC236}">
                      <a16:creationId xmlns:a16="http://schemas.microsoft.com/office/drawing/2014/main" id="{BDADAAE4-0B80-4ED3-8A1C-4431FA178058}"/>
                    </a:ext>
                  </a:extLst>
                </p14:cNvPr>
                <p14:cNvContentPartPr/>
                <p14:nvPr/>
              </p14:nvContentPartPr>
              <p14:xfrm>
                <a:off x="11539299" y="3069485"/>
                <a:ext cx="170640" cy="96120"/>
              </p14:xfrm>
            </p:contentPart>
          </mc:Choice>
          <mc:Fallback xmlns="">
            <p:pic>
              <p:nvPicPr>
                <p:cNvPr id="714" name="Freihand 713">
                  <a:extLst>
                    <a:ext uri="{FF2B5EF4-FFF2-40B4-BE49-F238E27FC236}">
                      <a16:creationId xmlns:a16="http://schemas.microsoft.com/office/drawing/2014/main" id="{BDADAAE4-0B80-4ED3-8A1C-4431FA178058}"/>
                    </a:ext>
                  </a:extLst>
                </p:cNvPr>
                <p:cNvPicPr/>
                <p:nvPr/>
              </p:nvPicPr>
              <p:blipFill>
                <a:blip r:embed="rId1124"/>
                <a:stretch>
                  <a:fillRect/>
                </a:stretch>
              </p:blipFill>
              <p:spPr>
                <a:xfrm>
                  <a:off x="11534979" y="3065165"/>
                  <a:ext cx="179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715" name="Freihand 714">
                  <a:extLst>
                    <a:ext uri="{FF2B5EF4-FFF2-40B4-BE49-F238E27FC236}">
                      <a16:creationId xmlns:a16="http://schemas.microsoft.com/office/drawing/2014/main" id="{218A37F3-3826-4FAE-9A98-ACC723F3A6BB}"/>
                    </a:ext>
                  </a:extLst>
                </p14:cNvPr>
                <p14:cNvContentPartPr/>
                <p14:nvPr/>
              </p14:nvContentPartPr>
              <p14:xfrm>
                <a:off x="11304579" y="2998925"/>
                <a:ext cx="153360" cy="98640"/>
              </p14:xfrm>
            </p:contentPart>
          </mc:Choice>
          <mc:Fallback xmlns="">
            <p:pic>
              <p:nvPicPr>
                <p:cNvPr id="715" name="Freihand 714">
                  <a:extLst>
                    <a:ext uri="{FF2B5EF4-FFF2-40B4-BE49-F238E27FC236}">
                      <a16:creationId xmlns:a16="http://schemas.microsoft.com/office/drawing/2014/main" id="{218A37F3-3826-4FAE-9A98-ACC723F3A6BB}"/>
                    </a:ext>
                  </a:extLst>
                </p:cNvPr>
                <p:cNvPicPr/>
                <p:nvPr/>
              </p:nvPicPr>
              <p:blipFill>
                <a:blip r:embed="rId1126"/>
                <a:stretch>
                  <a:fillRect/>
                </a:stretch>
              </p:blipFill>
              <p:spPr>
                <a:xfrm>
                  <a:off x="11300259" y="2994605"/>
                  <a:ext cx="162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716" name="Freihand 715">
                  <a:extLst>
                    <a:ext uri="{FF2B5EF4-FFF2-40B4-BE49-F238E27FC236}">
                      <a16:creationId xmlns:a16="http://schemas.microsoft.com/office/drawing/2014/main" id="{D8CD587C-1946-4768-91C1-3C38E1DA6CDF}"/>
                    </a:ext>
                  </a:extLst>
                </p14:cNvPr>
                <p14:cNvContentPartPr/>
                <p14:nvPr/>
              </p14:nvContentPartPr>
              <p14:xfrm>
                <a:off x="10765659" y="3321125"/>
                <a:ext cx="119520" cy="17280"/>
              </p14:xfrm>
            </p:contentPart>
          </mc:Choice>
          <mc:Fallback xmlns="">
            <p:pic>
              <p:nvPicPr>
                <p:cNvPr id="716" name="Freihand 715">
                  <a:extLst>
                    <a:ext uri="{FF2B5EF4-FFF2-40B4-BE49-F238E27FC236}">
                      <a16:creationId xmlns:a16="http://schemas.microsoft.com/office/drawing/2014/main" id="{D8CD587C-1946-4768-91C1-3C38E1DA6CDF}"/>
                    </a:ext>
                  </a:extLst>
                </p:cNvPr>
                <p:cNvPicPr/>
                <p:nvPr/>
              </p:nvPicPr>
              <p:blipFill>
                <a:blip r:embed="rId1128"/>
                <a:stretch>
                  <a:fillRect/>
                </a:stretch>
              </p:blipFill>
              <p:spPr>
                <a:xfrm>
                  <a:off x="10761339" y="3316805"/>
                  <a:ext cx="128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717" name="Freihand 716">
                  <a:extLst>
                    <a:ext uri="{FF2B5EF4-FFF2-40B4-BE49-F238E27FC236}">
                      <a16:creationId xmlns:a16="http://schemas.microsoft.com/office/drawing/2014/main" id="{FCC31EAA-F95A-47BA-897A-0BCB4130423D}"/>
                    </a:ext>
                  </a:extLst>
                </p14:cNvPr>
                <p14:cNvContentPartPr/>
                <p14:nvPr/>
              </p14:nvContentPartPr>
              <p14:xfrm>
                <a:off x="10791939" y="3360365"/>
                <a:ext cx="99720" cy="16920"/>
              </p14:xfrm>
            </p:contentPart>
          </mc:Choice>
          <mc:Fallback xmlns="">
            <p:pic>
              <p:nvPicPr>
                <p:cNvPr id="717" name="Freihand 716">
                  <a:extLst>
                    <a:ext uri="{FF2B5EF4-FFF2-40B4-BE49-F238E27FC236}">
                      <a16:creationId xmlns:a16="http://schemas.microsoft.com/office/drawing/2014/main" id="{FCC31EAA-F95A-47BA-897A-0BCB4130423D}"/>
                    </a:ext>
                  </a:extLst>
                </p:cNvPr>
                <p:cNvPicPr/>
                <p:nvPr/>
              </p:nvPicPr>
              <p:blipFill>
                <a:blip r:embed="rId1130"/>
                <a:stretch>
                  <a:fillRect/>
                </a:stretch>
              </p:blipFill>
              <p:spPr>
                <a:xfrm>
                  <a:off x="10787619" y="3356045"/>
                  <a:ext cx="108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718" name="Freihand 717">
                  <a:extLst>
                    <a:ext uri="{FF2B5EF4-FFF2-40B4-BE49-F238E27FC236}">
                      <a16:creationId xmlns:a16="http://schemas.microsoft.com/office/drawing/2014/main" id="{BCE08589-38AE-4429-A028-62F8207B4AF0}"/>
                    </a:ext>
                  </a:extLst>
                </p14:cNvPr>
                <p14:cNvContentPartPr/>
                <p14:nvPr/>
              </p14:nvContentPartPr>
              <p14:xfrm>
                <a:off x="10938099" y="3253805"/>
                <a:ext cx="58680" cy="117000"/>
              </p14:xfrm>
            </p:contentPart>
          </mc:Choice>
          <mc:Fallback xmlns="">
            <p:pic>
              <p:nvPicPr>
                <p:cNvPr id="718" name="Freihand 717">
                  <a:extLst>
                    <a:ext uri="{FF2B5EF4-FFF2-40B4-BE49-F238E27FC236}">
                      <a16:creationId xmlns:a16="http://schemas.microsoft.com/office/drawing/2014/main" id="{BCE08589-38AE-4429-A028-62F8207B4AF0}"/>
                    </a:ext>
                  </a:extLst>
                </p:cNvPr>
                <p:cNvPicPr/>
                <p:nvPr/>
              </p:nvPicPr>
              <p:blipFill>
                <a:blip r:embed="rId1132"/>
                <a:stretch>
                  <a:fillRect/>
                </a:stretch>
              </p:blipFill>
              <p:spPr>
                <a:xfrm>
                  <a:off x="10933779" y="3249485"/>
                  <a:ext cx="67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719" name="Freihand 718">
                  <a:extLst>
                    <a:ext uri="{FF2B5EF4-FFF2-40B4-BE49-F238E27FC236}">
                      <a16:creationId xmlns:a16="http://schemas.microsoft.com/office/drawing/2014/main" id="{AEDEA55A-0E85-4AC2-98C3-59D26B53E011}"/>
                    </a:ext>
                  </a:extLst>
                </p14:cNvPr>
                <p14:cNvContentPartPr/>
                <p14:nvPr/>
              </p14:nvContentPartPr>
              <p14:xfrm>
                <a:off x="11044659" y="3246605"/>
                <a:ext cx="82440" cy="120240"/>
              </p14:xfrm>
            </p:contentPart>
          </mc:Choice>
          <mc:Fallback xmlns="">
            <p:pic>
              <p:nvPicPr>
                <p:cNvPr id="719" name="Freihand 718">
                  <a:extLst>
                    <a:ext uri="{FF2B5EF4-FFF2-40B4-BE49-F238E27FC236}">
                      <a16:creationId xmlns:a16="http://schemas.microsoft.com/office/drawing/2014/main" id="{AEDEA55A-0E85-4AC2-98C3-59D26B53E011}"/>
                    </a:ext>
                  </a:extLst>
                </p:cNvPr>
                <p:cNvPicPr/>
                <p:nvPr/>
              </p:nvPicPr>
              <p:blipFill>
                <a:blip r:embed="rId1134"/>
                <a:stretch>
                  <a:fillRect/>
                </a:stretch>
              </p:blipFill>
              <p:spPr>
                <a:xfrm>
                  <a:off x="11040339" y="3242285"/>
                  <a:ext cx="91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720" name="Freihand 719">
                  <a:extLst>
                    <a:ext uri="{FF2B5EF4-FFF2-40B4-BE49-F238E27FC236}">
                      <a16:creationId xmlns:a16="http://schemas.microsoft.com/office/drawing/2014/main" id="{EE6181D4-6D02-41A5-A60B-10A739FE2EF3}"/>
                    </a:ext>
                  </a:extLst>
                </p14:cNvPr>
                <p14:cNvContentPartPr/>
                <p14:nvPr/>
              </p14:nvContentPartPr>
              <p14:xfrm>
                <a:off x="11171379" y="3249125"/>
                <a:ext cx="83160" cy="105480"/>
              </p14:xfrm>
            </p:contentPart>
          </mc:Choice>
          <mc:Fallback xmlns="">
            <p:pic>
              <p:nvPicPr>
                <p:cNvPr id="720" name="Freihand 719">
                  <a:extLst>
                    <a:ext uri="{FF2B5EF4-FFF2-40B4-BE49-F238E27FC236}">
                      <a16:creationId xmlns:a16="http://schemas.microsoft.com/office/drawing/2014/main" id="{EE6181D4-6D02-41A5-A60B-10A739FE2EF3}"/>
                    </a:ext>
                  </a:extLst>
                </p:cNvPr>
                <p:cNvPicPr/>
                <p:nvPr/>
              </p:nvPicPr>
              <p:blipFill>
                <a:blip r:embed="rId1136"/>
                <a:stretch>
                  <a:fillRect/>
                </a:stretch>
              </p:blipFill>
              <p:spPr>
                <a:xfrm>
                  <a:off x="11167059" y="3244805"/>
                  <a:ext cx="91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721" name="Freihand 720">
                  <a:extLst>
                    <a:ext uri="{FF2B5EF4-FFF2-40B4-BE49-F238E27FC236}">
                      <a16:creationId xmlns:a16="http://schemas.microsoft.com/office/drawing/2014/main" id="{09591C5A-4DA1-4FDB-B9F9-E6CE2A0B4851}"/>
                    </a:ext>
                  </a:extLst>
                </p14:cNvPr>
                <p14:cNvContentPartPr/>
                <p14:nvPr/>
              </p14:nvContentPartPr>
              <p14:xfrm>
                <a:off x="11185059" y="3194045"/>
                <a:ext cx="142920" cy="34200"/>
              </p14:xfrm>
            </p:contentPart>
          </mc:Choice>
          <mc:Fallback xmlns="">
            <p:pic>
              <p:nvPicPr>
                <p:cNvPr id="721" name="Freihand 720">
                  <a:extLst>
                    <a:ext uri="{FF2B5EF4-FFF2-40B4-BE49-F238E27FC236}">
                      <a16:creationId xmlns:a16="http://schemas.microsoft.com/office/drawing/2014/main" id="{09591C5A-4DA1-4FDB-B9F9-E6CE2A0B4851}"/>
                    </a:ext>
                  </a:extLst>
                </p:cNvPr>
                <p:cNvPicPr/>
                <p:nvPr/>
              </p:nvPicPr>
              <p:blipFill>
                <a:blip r:embed="rId1138"/>
                <a:stretch>
                  <a:fillRect/>
                </a:stretch>
              </p:blipFill>
              <p:spPr>
                <a:xfrm>
                  <a:off x="11180739" y="3189725"/>
                  <a:ext cx="151560" cy="42840"/>
                </a:xfrm>
                <a:prstGeom prst="rect">
                  <a:avLst/>
                </a:prstGeom>
              </p:spPr>
            </p:pic>
          </mc:Fallback>
        </mc:AlternateContent>
      </p:grpSp>
      <p:grpSp>
        <p:nvGrpSpPr>
          <p:cNvPr id="742" name="Gruppieren 741">
            <a:extLst>
              <a:ext uri="{FF2B5EF4-FFF2-40B4-BE49-F238E27FC236}">
                <a16:creationId xmlns:a16="http://schemas.microsoft.com/office/drawing/2014/main" id="{5DB5A819-FE86-4476-B599-9C51B4ACF667}"/>
              </a:ext>
            </a:extLst>
          </p:cNvPr>
          <p:cNvGrpSpPr/>
          <p:nvPr/>
        </p:nvGrpSpPr>
        <p:grpSpPr>
          <a:xfrm>
            <a:off x="4945899" y="5688125"/>
            <a:ext cx="2248200" cy="1018800"/>
            <a:chOff x="4945899" y="5688125"/>
            <a:chExt cx="2248200" cy="1018800"/>
          </a:xfrm>
        </p:grpSpPr>
        <mc:AlternateContent xmlns:mc="http://schemas.openxmlformats.org/markup-compatibility/2006" xmlns:p14="http://schemas.microsoft.com/office/powerpoint/2010/main">
          <mc:Choice Requires="p14">
            <p:contentPart p14:bwMode="auto" r:id="rId1139">
              <p14:nvContentPartPr>
                <p14:cNvPr id="723" name="Freihand 722">
                  <a:extLst>
                    <a:ext uri="{FF2B5EF4-FFF2-40B4-BE49-F238E27FC236}">
                      <a16:creationId xmlns:a16="http://schemas.microsoft.com/office/drawing/2014/main" id="{5A804313-58EA-4EAD-BA14-36087E235D00}"/>
                    </a:ext>
                  </a:extLst>
                </p14:cNvPr>
                <p14:cNvContentPartPr/>
                <p14:nvPr/>
              </p14:nvContentPartPr>
              <p14:xfrm>
                <a:off x="5274579" y="5848685"/>
                <a:ext cx="47520" cy="651600"/>
              </p14:xfrm>
            </p:contentPart>
          </mc:Choice>
          <mc:Fallback xmlns="">
            <p:pic>
              <p:nvPicPr>
                <p:cNvPr id="723" name="Freihand 722">
                  <a:extLst>
                    <a:ext uri="{FF2B5EF4-FFF2-40B4-BE49-F238E27FC236}">
                      <a16:creationId xmlns:a16="http://schemas.microsoft.com/office/drawing/2014/main" id="{5A804313-58EA-4EAD-BA14-36087E235D00}"/>
                    </a:ext>
                  </a:extLst>
                </p:cNvPr>
                <p:cNvPicPr/>
                <p:nvPr/>
              </p:nvPicPr>
              <p:blipFill>
                <a:blip r:embed="rId1140"/>
                <a:stretch>
                  <a:fillRect/>
                </a:stretch>
              </p:blipFill>
              <p:spPr>
                <a:xfrm>
                  <a:off x="5270259" y="5844365"/>
                  <a:ext cx="5616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724" name="Freihand 723">
                  <a:extLst>
                    <a:ext uri="{FF2B5EF4-FFF2-40B4-BE49-F238E27FC236}">
                      <a16:creationId xmlns:a16="http://schemas.microsoft.com/office/drawing/2014/main" id="{355FCD5F-8265-4310-9F3E-E65446A4B3BC}"/>
                    </a:ext>
                  </a:extLst>
                </p14:cNvPr>
                <p14:cNvContentPartPr/>
                <p14:nvPr/>
              </p14:nvContentPartPr>
              <p14:xfrm>
                <a:off x="5009619" y="6348725"/>
                <a:ext cx="1882440" cy="131400"/>
              </p14:xfrm>
            </p:contentPart>
          </mc:Choice>
          <mc:Fallback xmlns="">
            <p:pic>
              <p:nvPicPr>
                <p:cNvPr id="724" name="Freihand 723">
                  <a:extLst>
                    <a:ext uri="{FF2B5EF4-FFF2-40B4-BE49-F238E27FC236}">
                      <a16:creationId xmlns:a16="http://schemas.microsoft.com/office/drawing/2014/main" id="{355FCD5F-8265-4310-9F3E-E65446A4B3BC}"/>
                    </a:ext>
                  </a:extLst>
                </p:cNvPr>
                <p:cNvPicPr/>
                <p:nvPr/>
              </p:nvPicPr>
              <p:blipFill>
                <a:blip r:embed="rId1142"/>
                <a:stretch>
                  <a:fillRect/>
                </a:stretch>
              </p:blipFill>
              <p:spPr>
                <a:xfrm>
                  <a:off x="5005299" y="6344405"/>
                  <a:ext cx="1891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25" name="Freihand 724">
                  <a:extLst>
                    <a:ext uri="{FF2B5EF4-FFF2-40B4-BE49-F238E27FC236}">
                      <a16:creationId xmlns:a16="http://schemas.microsoft.com/office/drawing/2014/main" id="{C04E9E04-BB13-49C1-9EB3-9D1CA10E9F89}"/>
                    </a:ext>
                  </a:extLst>
                </p14:cNvPr>
                <p14:cNvContentPartPr/>
                <p14:nvPr/>
              </p14:nvContentPartPr>
              <p14:xfrm>
                <a:off x="6835179" y="6306605"/>
                <a:ext cx="228240" cy="198360"/>
              </p14:xfrm>
            </p:contentPart>
          </mc:Choice>
          <mc:Fallback xmlns="">
            <p:pic>
              <p:nvPicPr>
                <p:cNvPr id="725" name="Freihand 724">
                  <a:extLst>
                    <a:ext uri="{FF2B5EF4-FFF2-40B4-BE49-F238E27FC236}">
                      <a16:creationId xmlns:a16="http://schemas.microsoft.com/office/drawing/2014/main" id="{C04E9E04-BB13-49C1-9EB3-9D1CA10E9F89}"/>
                    </a:ext>
                  </a:extLst>
                </p:cNvPr>
                <p:cNvPicPr/>
                <p:nvPr/>
              </p:nvPicPr>
              <p:blipFill>
                <a:blip r:embed="rId1144"/>
                <a:stretch>
                  <a:fillRect/>
                </a:stretch>
              </p:blipFill>
              <p:spPr>
                <a:xfrm>
                  <a:off x="6830859" y="6302285"/>
                  <a:ext cx="236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26" name="Freihand 725">
                  <a:extLst>
                    <a:ext uri="{FF2B5EF4-FFF2-40B4-BE49-F238E27FC236}">
                      <a16:creationId xmlns:a16="http://schemas.microsoft.com/office/drawing/2014/main" id="{CBB17AC7-92D9-4F53-94C6-476777890B15}"/>
                    </a:ext>
                  </a:extLst>
                </p14:cNvPr>
                <p14:cNvContentPartPr/>
                <p14:nvPr/>
              </p14:nvContentPartPr>
              <p14:xfrm>
                <a:off x="5137419" y="5688125"/>
                <a:ext cx="312840" cy="287280"/>
              </p14:xfrm>
            </p:contentPart>
          </mc:Choice>
          <mc:Fallback xmlns="">
            <p:pic>
              <p:nvPicPr>
                <p:cNvPr id="726" name="Freihand 725">
                  <a:extLst>
                    <a:ext uri="{FF2B5EF4-FFF2-40B4-BE49-F238E27FC236}">
                      <a16:creationId xmlns:a16="http://schemas.microsoft.com/office/drawing/2014/main" id="{CBB17AC7-92D9-4F53-94C6-476777890B15}"/>
                    </a:ext>
                  </a:extLst>
                </p:cNvPr>
                <p:cNvPicPr/>
                <p:nvPr/>
              </p:nvPicPr>
              <p:blipFill>
                <a:blip r:embed="rId1146"/>
                <a:stretch>
                  <a:fillRect/>
                </a:stretch>
              </p:blipFill>
              <p:spPr>
                <a:xfrm>
                  <a:off x="5133099" y="5683805"/>
                  <a:ext cx="321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27" name="Freihand 726">
                  <a:extLst>
                    <a:ext uri="{FF2B5EF4-FFF2-40B4-BE49-F238E27FC236}">
                      <a16:creationId xmlns:a16="http://schemas.microsoft.com/office/drawing/2014/main" id="{828A45F6-CE67-4CFC-AE1B-CE2F7CBB21F1}"/>
                    </a:ext>
                  </a:extLst>
                </p14:cNvPr>
                <p14:cNvContentPartPr/>
                <p14:nvPr/>
              </p14:nvContentPartPr>
              <p14:xfrm>
                <a:off x="5228859" y="5806205"/>
                <a:ext cx="1027440" cy="690480"/>
              </p14:xfrm>
            </p:contentPart>
          </mc:Choice>
          <mc:Fallback xmlns="">
            <p:pic>
              <p:nvPicPr>
                <p:cNvPr id="727" name="Freihand 726">
                  <a:extLst>
                    <a:ext uri="{FF2B5EF4-FFF2-40B4-BE49-F238E27FC236}">
                      <a16:creationId xmlns:a16="http://schemas.microsoft.com/office/drawing/2014/main" id="{828A45F6-CE67-4CFC-AE1B-CE2F7CBB21F1}"/>
                    </a:ext>
                  </a:extLst>
                </p:cNvPr>
                <p:cNvPicPr/>
                <p:nvPr/>
              </p:nvPicPr>
              <p:blipFill>
                <a:blip r:embed="rId1148"/>
                <a:stretch>
                  <a:fillRect/>
                </a:stretch>
              </p:blipFill>
              <p:spPr>
                <a:xfrm>
                  <a:off x="5224539" y="5801885"/>
                  <a:ext cx="103608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8" name="Freihand 727">
                  <a:extLst>
                    <a:ext uri="{FF2B5EF4-FFF2-40B4-BE49-F238E27FC236}">
                      <a16:creationId xmlns:a16="http://schemas.microsoft.com/office/drawing/2014/main" id="{36E8880B-3B4A-46F0-B680-93A13455CCDE}"/>
                    </a:ext>
                  </a:extLst>
                </p14:cNvPr>
                <p14:cNvContentPartPr/>
                <p14:nvPr/>
              </p14:nvContentPartPr>
              <p14:xfrm>
                <a:off x="4945899" y="5707565"/>
                <a:ext cx="213120" cy="288360"/>
              </p14:xfrm>
            </p:contentPart>
          </mc:Choice>
          <mc:Fallback xmlns="">
            <p:pic>
              <p:nvPicPr>
                <p:cNvPr id="728" name="Freihand 727">
                  <a:extLst>
                    <a:ext uri="{FF2B5EF4-FFF2-40B4-BE49-F238E27FC236}">
                      <a16:creationId xmlns:a16="http://schemas.microsoft.com/office/drawing/2014/main" id="{36E8880B-3B4A-46F0-B680-93A13455CCDE}"/>
                    </a:ext>
                  </a:extLst>
                </p:cNvPr>
                <p:cNvPicPr/>
                <p:nvPr/>
              </p:nvPicPr>
              <p:blipFill>
                <a:blip r:embed="rId1150"/>
                <a:stretch>
                  <a:fillRect/>
                </a:stretch>
              </p:blipFill>
              <p:spPr>
                <a:xfrm>
                  <a:off x="4941579" y="5703245"/>
                  <a:ext cx="2217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29" name="Freihand 728">
                  <a:extLst>
                    <a:ext uri="{FF2B5EF4-FFF2-40B4-BE49-F238E27FC236}">
                      <a16:creationId xmlns:a16="http://schemas.microsoft.com/office/drawing/2014/main" id="{43EDD3AD-BC30-45B1-B1E2-4871750F7890}"/>
                    </a:ext>
                  </a:extLst>
                </p14:cNvPr>
                <p14:cNvContentPartPr/>
                <p14:nvPr/>
              </p14:nvContentPartPr>
              <p14:xfrm>
                <a:off x="6916179" y="6547085"/>
                <a:ext cx="151200" cy="159840"/>
              </p14:xfrm>
            </p:contentPart>
          </mc:Choice>
          <mc:Fallback xmlns="">
            <p:pic>
              <p:nvPicPr>
                <p:cNvPr id="729" name="Freihand 728">
                  <a:extLst>
                    <a:ext uri="{FF2B5EF4-FFF2-40B4-BE49-F238E27FC236}">
                      <a16:creationId xmlns:a16="http://schemas.microsoft.com/office/drawing/2014/main" id="{43EDD3AD-BC30-45B1-B1E2-4871750F7890}"/>
                    </a:ext>
                  </a:extLst>
                </p:cNvPr>
                <p:cNvPicPr/>
                <p:nvPr/>
              </p:nvPicPr>
              <p:blipFill>
                <a:blip r:embed="rId1152"/>
                <a:stretch>
                  <a:fillRect/>
                </a:stretch>
              </p:blipFill>
              <p:spPr>
                <a:xfrm>
                  <a:off x="6911859" y="6542405"/>
                  <a:ext cx="159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30" name="Freihand 729">
                  <a:extLst>
                    <a:ext uri="{FF2B5EF4-FFF2-40B4-BE49-F238E27FC236}">
                      <a16:creationId xmlns:a16="http://schemas.microsoft.com/office/drawing/2014/main" id="{687C61A5-E4AB-488C-A305-AA6FEC86C0C8}"/>
                    </a:ext>
                  </a:extLst>
                </p14:cNvPr>
                <p14:cNvContentPartPr/>
                <p14:nvPr/>
              </p14:nvContentPartPr>
              <p14:xfrm>
                <a:off x="6969459" y="6515405"/>
                <a:ext cx="224640" cy="144360"/>
              </p14:xfrm>
            </p:contentPart>
          </mc:Choice>
          <mc:Fallback xmlns="">
            <p:pic>
              <p:nvPicPr>
                <p:cNvPr id="730" name="Freihand 729">
                  <a:extLst>
                    <a:ext uri="{FF2B5EF4-FFF2-40B4-BE49-F238E27FC236}">
                      <a16:creationId xmlns:a16="http://schemas.microsoft.com/office/drawing/2014/main" id="{687C61A5-E4AB-488C-A305-AA6FEC86C0C8}"/>
                    </a:ext>
                  </a:extLst>
                </p:cNvPr>
                <p:cNvPicPr/>
                <p:nvPr/>
              </p:nvPicPr>
              <p:blipFill>
                <a:blip r:embed="rId1154"/>
                <a:stretch>
                  <a:fillRect/>
                </a:stretch>
              </p:blipFill>
              <p:spPr>
                <a:xfrm>
                  <a:off x="6965139" y="6511085"/>
                  <a:ext cx="233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32" name="Freihand 731">
                  <a:extLst>
                    <a:ext uri="{FF2B5EF4-FFF2-40B4-BE49-F238E27FC236}">
                      <a16:creationId xmlns:a16="http://schemas.microsoft.com/office/drawing/2014/main" id="{78F6F552-46E1-45FB-AE70-F6BCB0093532}"/>
                    </a:ext>
                  </a:extLst>
                </p14:cNvPr>
                <p14:cNvContentPartPr/>
                <p14:nvPr/>
              </p14:nvContentPartPr>
              <p14:xfrm>
                <a:off x="5373939" y="5795045"/>
                <a:ext cx="969840" cy="571680"/>
              </p14:xfrm>
            </p:contentPart>
          </mc:Choice>
          <mc:Fallback xmlns="">
            <p:pic>
              <p:nvPicPr>
                <p:cNvPr id="732" name="Freihand 731">
                  <a:extLst>
                    <a:ext uri="{FF2B5EF4-FFF2-40B4-BE49-F238E27FC236}">
                      <a16:creationId xmlns:a16="http://schemas.microsoft.com/office/drawing/2014/main" id="{78F6F552-46E1-45FB-AE70-F6BCB0093532}"/>
                    </a:ext>
                  </a:extLst>
                </p:cNvPr>
                <p:cNvPicPr/>
                <p:nvPr/>
              </p:nvPicPr>
              <p:blipFill>
                <a:blip r:embed="rId1156"/>
                <a:stretch>
                  <a:fillRect/>
                </a:stretch>
              </p:blipFill>
              <p:spPr>
                <a:xfrm>
                  <a:off x="5369619" y="5790365"/>
                  <a:ext cx="97848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33" name="Freihand 732">
                  <a:extLst>
                    <a:ext uri="{FF2B5EF4-FFF2-40B4-BE49-F238E27FC236}">
                      <a16:creationId xmlns:a16="http://schemas.microsoft.com/office/drawing/2014/main" id="{6BA5EA78-A3D0-4B08-84DC-D7F90E2CFB55}"/>
                    </a:ext>
                  </a:extLst>
                </p14:cNvPr>
                <p14:cNvContentPartPr/>
                <p14:nvPr/>
              </p14:nvContentPartPr>
              <p14:xfrm>
                <a:off x="5260539" y="6191045"/>
                <a:ext cx="157680" cy="7920"/>
              </p14:xfrm>
            </p:contentPart>
          </mc:Choice>
          <mc:Fallback xmlns="">
            <p:pic>
              <p:nvPicPr>
                <p:cNvPr id="733" name="Freihand 732">
                  <a:extLst>
                    <a:ext uri="{FF2B5EF4-FFF2-40B4-BE49-F238E27FC236}">
                      <a16:creationId xmlns:a16="http://schemas.microsoft.com/office/drawing/2014/main" id="{6BA5EA78-A3D0-4B08-84DC-D7F90E2CFB55}"/>
                    </a:ext>
                  </a:extLst>
                </p:cNvPr>
                <p:cNvPicPr/>
                <p:nvPr/>
              </p:nvPicPr>
              <p:blipFill>
                <a:blip r:embed="rId1158"/>
                <a:stretch>
                  <a:fillRect/>
                </a:stretch>
              </p:blipFill>
              <p:spPr>
                <a:xfrm>
                  <a:off x="5256219" y="6186725"/>
                  <a:ext cx="166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34" name="Freihand 733">
                  <a:extLst>
                    <a:ext uri="{FF2B5EF4-FFF2-40B4-BE49-F238E27FC236}">
                      <a16:creationId xmlns:a16="http://schemas.microsoft.com/office/drawing/2014/main" id="{DE1F6B69-AEFC-4BEE-A869-0B768D2FEB59}"/>
                    </a:ext>
                  </a:extLst>
                </p14:cNvPr>
                <p14:cNvContentPartPr/>
                <p14:nvPr/>
              </p14:nvContentPartPr>
              <p14:xfrm>
                <a:off x="5537379" y="6184925"/>
                <a:ext cx="67320" cy="10080"/>
              </p14:xfrm>
            </p:contentPart>
          </mc:Choice>
          <mc:Fallback xmlns="">
            <p:pic>
              <p:nvPicPr>
                <p:cNvPr id="734" name="Freihand 733">
                  <a:extLst>
                    <a:ext uri="{FF2B5EF4-FFF2-40B4-BE49-F238E27FC236}">
                      <a16:creationId xmlns:a16="http://schemas.microsoft.com/office/drawing/2014/main" id="{DE1F6B69-AEFC-4BEE-A869-0B768D2FEB59}"/>
                    </a:ext>
                  </a:extLst>
                </p:cNvPr>
                <p:cNvPicPr/>
                <p:nvPr/>
              </p:nvPicPr>
              <p:blipFill>
                <a:blip r:embed="rId1160"/>
                <a:stretch>
                  <a:fillRect/>
                </a:stretch>
              </p:blipFill>
              <p:spPr>
                <a:xfrm>
                  <a:off x="5533059" y="6180605"/>
                  <a:ext cx="75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35" name="Freihand 734">
                  <a:extLst>
                    <a:ext uri="{FF2B5EF4-FFF2-40B4-BE49-F238E27FC236}">
                      <a16:creationId xmlns:a16="http://schemas.microsoft.com/office/drawing/2014/main" id="{D7C47A91-4512-4947-A161-DCAF165A2B10}"/>
                    </a:ext>
                  </a:extLst>
                </p14:cNvPr>
                <p14:cNvContentPartPr/>
                <p14:nvPr/>
              </p14:nvContentPartPr>
              <p14:xfrm>
                <a:off x="5318139" y="6008165"/>
                <a:ext cx="84960" cy="104040"/>
              </p14:xfrm>
            </p:contentPart>
          </mc:Choice>
          <mc:Fallback xmlns="">
            <p:pic>
              <p:nvPicPr>
                <p:cNvPr id="735" name="Freihand 734">
                  <a:extLst>
                    <a:ext uri="{FF2B5EF4-FFF2-40B4-BE49-F238E27FC236}">
                      <a16:creationId xmlns:a16="http://schemas.microsoft.com/office/drawing/2014/main" id="{D7C47A91-4512-4947-A161-DCAF165A2B10}"/>
                    </a:ext>
                  </a:extLst>
                </p:cNvPr>
                <p:cNvPicPr/>
                <p:nvPr/>
              </p:nvPicPr>
              <p:blipFill>
                <a:blip r:embed="rId1162"/>
                <a:stretch>
                  <a:fillRect/>
                </a:stretch>
              </p:blipFill>
              <p:spPr>
                <a:xfrm>
                  <a:off x="5313819" y="6003845"/>
                  <a:ext cx="93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36" name="Freihand 735">
                  <a:extLst>
                    <a:ext uri="{FF2B5EF4-FFF2-40B4-BE49-F238E27FC236}">
                      <a16:creationId xmlns:a16="http://schemas.microsoft.com/office/drawing/2014/main" id="{730A7AC5-7AD9-4BC5-B895-95A670D5FA26}"/>
                    </a:ext>
                  </a:extLst>
                </p14:cNvPr>
                <p14:cNvContentPartPr/>
                <p14:nvPr/>
              </p14:nvContentPartPr>
              <p14:xfrm>
                <a:off x="5360259" y="6072965"/>
                <a:ext cx="230400" cy="83880"/>
              </p14:xfrm>
            </p:contentPart>
          </mc:Choice>
          <mc:Fallback xmlns="">
            <p:pic>
              <p:nvPicPr>
                <p:cNvPr id="736" name="Freihand 735">
                  <a:extLst>
                    <a:ext uri="{FF2B5EF4-FFF2-40B4-BE49-F238E27FC236}">
                      <a16:creationId xmlns:a16="http://schemas.microsoft.com/office/drawing/2014/main" id="{730A7AC5-7AD9-4BC5-B895-95A670D5FA26}"/>
                    </a:ext>
                  </a:extLst>
                </p:cNvPr>
                <p:cNvPicPr/>
                <p:nvPr/>
              </p:nvPicPr>
              <p:blipFill>
                <a:blip r:embed="rId1164"/>
                <a:stretch>
                  <a:fillRect/>
                </a:stretch>
              </p:blipFill>
              <p:spPr>
                <a:xfrm>
                  <a:off x="5355939" y="6068645"/>
                  <a:ext cx="239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38" name="Freihand 737">
                  <a:extLst>
                    <a:ext uri="{FF2B5EF4-FFF2-40B4-BE49-F238E27FC236}">
                      <a16:creationId xmlns:a16="http://schemas.microsoft.com/office/drawing/2014/main" id="{F7F3B8A5-887C-4ABC-A399-000849DD300B}"/>
                    </a:ext>
                  </a:extLst>
                </p14:cNvPr>
                <p14:cNvContentPartPr/>
                <p14:nvPr/>
              </p14:nvContentPartPr>
              <p14:xfrm>
                <a:off x="5416779" y="6042005"/>
                <a:ext cx="33480" cy="174960"/>
              </p14:xfrm>
            </p:contentPart>
          </mc:Choice>
          <mc:Fallback xmlns="">
            <p:pic>
              <p:nvPicPr>
                <p:cNvPr id="738" name="Freihand 737">
                  <a:extLst>
                    <a:ext uri="{FF2B5EF4-FFF2-40B4-BE49-F238E27FC236}">
                      <a16:creationId xmlns:a16="http://schemas.microsoft.com/office/drawing/2014/main" id="{F7F3B8A5-887C-4ABC-A399-000849DD300B}"/>
                    </a:ext>
                  </a:extLst>
                </p:cNvPr>
                <p:cNvPicPr/>
                <p:nvPr/>
              </p:nvPicPr>
              <p:blipFill>
                <a:blip r:embed="rId1166"/>
                <a:stretch>
                  <a:fillRect/>
                </a:stretch>
              </p:blipFill>
              <p:spPr>
                <a:xfrm>
                  <a:off x="5412459" y="6037685"/>
                  <a:ext cx="42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39" name="Freihand 738">
                  <a:extLst>
                    <a:ext uri="{FF2B5EF4-FFF2-40B4-BE49-F238E27FC236}">
                      <a16:creationId xmlns:a16="http://schemas.microsoft.com/office/drawing/2014/main" id="{0EF67FFE-2DFF-4C1C-A893-750676FCC0BC}"/>
                    </a:ext>
                  </a:extLst>
                </p14:cNvPr>
                <p14:cNvContentPartPr/>
                <p14:nvPr/>
              </p14:nvContentPartPr>
              <p14:xfrm>
                <a:off x="5341899" y="6177005"/>
                <a:ext cx="204480" cy="27000"/>
              </p14:xfrm>
            </p:contentPart>
          </mc:Choice>
          <mc:Fallback xmlns="">
            <p:pic>
              <p:nvPicPr>
                <p:cNvPr id="739" name="Freihand 738">
                  <a:extLst>
                    <a:ext uri="{FF2B5EF4-FFF2-40B4-BE49-F238E27FC236}">
                      <a16:creationId xmlns:a16="http://schemas.microsoft.com/office/drawing/2014/main" id="{0EF67FFE-2DFF-4C1C-A893-750676FCC0BC}"/>
                    </a:ext>
                  </a:extLst>
                </p:cNvPr>
                <p:cNvPicPr/>
                <p:nvPr/>
              </p:nvPicPr>
              <p:blipFill>
                <a:blip r:embed="rId1168"/>
                <a:stretch>
                  <a:fillRect/>
                </a:stretch>
              </p:blipFill>
              <p:spPr>
                <a:xfrm>
                  <a:off x="5337579" y="6172685"/>
                  <a:ext cx="213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40" name="Freihand 739">
                  <a:extLst>
                    <a:ext uri="{FF2B5EF4-FFF2-40B4-BE49-F238E27FC236}">
                      <a16:creationId xmlns:a16="http://schemas.microsoft.com/office/drawing/2014/main" id="{FAC13BDB-F2DF-492F-93B0-DF9B4A1ABF98}"/>
                    </a:ext>
                  </a:extLst>
                </p14:cNvPr>
                <p14:cNvContentPartPr/>
                <p14:nvPr/>
              </p14:nvContentPartPr>
              <p14:xfrm>
                <a:off x="5351979" y="6036605"/>
                <a:ext cx="202680" cy="20160"/>
              </p14:xfrm>
            </p:contentPart>
          </mc:Choice>
          <mc:Fallback xmlns="">
            <p:pic>
              <p:nvPicPr>
                <p:cNvPr id="740" name="Freihand 739">
                  <a:extLst>
                    <a:ext uri="{FF2B5EF4-FFF2-40B4-BE49-F238E27FC236}">
                      <a16:creationId xmlns:a16="http://schemas.microsoft.com/office/drawing/2014/main" id="{FAC13BDB-F2DF-492F-93B0-DF9B4A1ABF98}"/>
                    </a:ext>
                  </a:extLst>
                </p:cNvPr>
                <p:cNvPicPr/>
                <p:nvPr/>
              </p:nvPicPr>
              <p:blipFill>
                <a:blip r:embed="rId1170"/>
                <a:stretch>
                  <a:fillRect/>
                </a:stretch>
              </p:blipFill>
              <p:spPr>
                <a:xfrm>
                  <a:off x="5347659" y="6032285"/>
                  <a:ext cx="211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41" name="Freihand 740">
                  <a:extLst>
                    <a:ext uri="{FF2B5EF4-FFF2-40B4-BE49-F238E27FC236}">
                      <a16:creationId xmlns:a16="http://schemas.microsoft.com/office/drawing/2014/main" id="{12923312-B767-4225-979C-8B0D757225A5}"/>
                    </a:ext>
                  </a:extLst>
                </p14:cNvPr>
                <p14:cNvContentPartPr/>
                <p14:nvPr/>
              </p14:nvContentPartPr>
              <p14:xfrm>
                <a:off x="5382939" y="6113285"/>
                <a:ext cx="167040" cy="33120"/>
              </p14:xfrm>
            </p:contentPart>
          </mc:Choice>
          <mc:Fallback xmlns="">
            <p:pic>
              <p:nvPicPr>
                <p:cNvPr id="741" name="Freihand 740">
                  <a:extLst>
                    <a:ext uri="{FF2B5EF4-FFF2-40B4-BE49-F238E27FC236}">
                      <a16:creationId xmlns:a16="http://schemas.microsoft.com/office/drawing/2014/main" id="{12923312-B767-4225-979C-8B0D757225A5}"/>
                    </a:ext>
                  </a:extLst>
                </p:cNvPr>
                <p:cNvPicPr/>
                <p:nvPr/>
              </p:nvPicPr>
              <p:blipFill>
                <a:blip r:embed="rId1172"/>
                <a:stretch>
                  <a:fillRect/>
                </a:stretch>
              </p:blipFill>
              <p:spPr>
                <a:xfrm>
                  <a:off x="5378619" y="6108965"/>
                  <a:ext cx="175680" cy="4176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1883</Words>
  <Application>Microsoft Office PowerPoint</Application>
  <PresentationFormat>Breitbild</PresentationFormat>
  <Paragraphs>357</Paragraphs>
  <Slides>32</Slides>
  <Notes>24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32</vt:i4>
      </vt:variant>
    </vt:vector>
  </HeadingPairs>
  <TitlesOfParts>
    <vt:vector size="41"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366</cp:revision>
  <cp:lastPrinted>2022-03-02T20:18:27Z</cp:lastPrinted>
  <dcterms:created xsi:type="dcterms:W3CDTF">2022-03-01T20:52:11Z</dcterms:created>
  <dcterms:modified xsi:type="dcterms:W3CDTF">2023-11-29T08:48:09Z</dcterms:modified>
</cp:coreProperties>
</file>